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25"/>
  </p:notesMasterIdLst>
  <p:sldIdLst>
    <p:sldId id="312" r:id="rId2"/>
    <p:sldId id="256" r:id="rId3"/>
    <p:sldId id="313" r:id="rId4"/>
    <p:sldId id="335" r:id="rId5"/>
    <p:sldId id="314" r:id="rId6"/>
    <p:sldId id="336" r:id="rId7"/>
    <p:sldId id="318" r:id="rId8"/>
    <p:sldId id="320" r:id="rId9"/>
    <p:sldId id="337" r:id="rId10"/>
    <p:sldId id="319" r:id="rId11"/>
    <p:sldId id="321" r:id="rId12"/>
    <p:sldId id="322" r:id="rId13"/>
    <p:sldId id="338" r:id="rId14"/>
    <p:sldId id="324" r:id="rId15"/>
    <p:sldId id="325" r:id="rId16"/>
    <p:sldId id="339" r:id="rId17"/>
    <p:sldId id="328" r:id="rId18"/>
    <p:sldId id="340" r:id="rId19"/>
    <p:sldId id="342" r:id="rId20"/>
    <p:sldId id="329" r:id="rId21"/>
    <p:sldId id="331" r:id="rId22"/>
    <p:sldId id="332" r:id="rId23"/>
    <p:sldId id="343" r:id="rId24"/>
  </p:sldIdLst>
  <p:sldSz cx="9144000" cy="5143500" type="screen16x9"/>
  <p:notesSz cx="6858000" cy="9144000"/>
  <p:embeddedFontLst>
    <p:embeddedFont>
      <p:font typeface="Atma" panose="020B0604020202020204" charset="0"/>
      <p:regular r:id="rId26"/>
      <p:bold r:id="rId27"/>
    </p:embeddedFont>
    <p:embeddedFont>
      <p:font typeface="Baloo Tammudu 2" panose="020B0604020202020204" charset="0"/>
      <p:regular r:id="rId28"/>
      <p:bold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B633534-B913-443D-B2FE-ABABDFB25C8C}">
  <a:tblStyle styleId="{8B633534-B913-443D-B2FE-ABABDFB25C8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0" d="100"/>
          <a:sy n="130" d="100"/>
        </p:scale>
        <p:origin x="84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647046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3" name="Google Shape;3243;g1542f32d1f4_0_2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4" name="Google Shape;3244;g1542f32d1f4_0_2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8572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4" name="Google Shape;201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5" name="Google Shape;201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6825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7" name="Google Shape;2487;g99f2f57a71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8" name="Google Shape;2488;g99f2f57a71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0179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7" name="Google Shape;2487;g99f2f57a71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8" name="Google Shape;2488;g99f2f57a71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6230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7" name="Google Shape;2487;g99f2f57a71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8" name="Google Shape;2488;g99f2f57a71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853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7" name="Google Shape;2487;g99f2f57a71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8" name="Google Shape;2488;g99f2f57a71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2169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5" name="Google Shape;3015;g1557c5ba4f9_0_4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6" name="Google Shape;3016;g1557c5ba4f9_0_4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888846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5" name="Google Shape;3015;g1557c5ba4f9_0_4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6" name="Google Shape;3016;g1557c5ba4f9_0_4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98756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5" name="Google Shape;3015;g1557c5ba4f9_0_4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6" name="Google Shape;3016;g1557c5ba4f9_0_4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15959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3" name="Google Shape;3853;g1557c5ba4f9_0_1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4" name="Google Shape;3854;g1557c5ba4f9_0_1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41157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3" name="Google Shape;3853;g1557c5ba4f9_0_1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4" name="Google Shape;3854;g1557c5ba4f9_0_1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26638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3" name="Google Shape;3853;g1557c5ba4f9_0_1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4" name="Google Shape;3854;g1557c5ba4f9_0_1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1578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5" name="Google Shape;3015;g1557c5ba4f9_0_4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6" name="Google Shape;3016;g1557c5ba4f9_0_4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77595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5" name="Google Shape;3015;g1557c5ba4f9_0_4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6" name="Google Shape;3016;g1557c5ba4f9_0_4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09363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5" name="Google Shape;3015;g1557c5ba4f9_0_4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6" name="Google Shape;3016;g1557c5ba4f9_0_4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56670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5" name="Google Shape;3015;g1557c5ba4f9_0_4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6" name="Google Shape;3016;g1557c5ba4f9_0_4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040166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7" name="Google Shape;2487;g99f2f57a71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8" name="Google Shape;2488;g99f2f57a71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91664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7" name="Google Shape;2487;g99f2f57a71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8" name="Google Shape;2488;g99f2f57a71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89562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5" name="Google Shape;3015;g1557c5ba4f9_0_4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6" name="Google Shape;3016;g1557c5ba4f9_0_4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848881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7" name="Google Shape;2487;g99f2f57a71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8" name="Google Shape;2488;g99f2f57a71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59807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6" name="Google Shape;5886;g15585312448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7" name="Google Shape;5887;g15585312448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05054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3" name="Google Shape;3243;g1542f32d1f4_0_2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4" name="Google Shape;3244;g1542f32d1f4_0_2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93455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4" name="Google Shape;3794;g1557c5ba4f9_0_9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5" name="Google Shape;3795;g1557c5ba4f9_0_9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9468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923552" y="-1307545"/>
            <a:ext cx="3030475" cy="2856642"/>
          </a:xfrm>
          <a:custGeom>
            <a:avLst/>
            <a:gdLst/>
            <a:ahLst/>
            <a:cxnLst/>
            <a:rect l="l" t="t" r="r" b="b"/>
            <a:pathLst>
              <a:path w="49737" h="46884" extrusionOk="0">
                <a:moveTo>
                  <a:pt x="23565" y="0"/>
                </a:moveTo>
                <a:cubicBezTo>
                  <a:pt x="20547" y="0"/>
                  <a:pt x="17459" y="584"/>
                  <a:pt x="14449" y="1904"/>
                </a:cubicBezTo>
                <a:cubicBezTo>
                  <a:pt x="4794" y="6127"/>
                  <a:pt x="274" y="16033"/>
                  <a:pt x="92" y="24090"/>
                </a:cubicBezTo>
                <a:cubicBezTo>
                  <a:pt x="46" y="25939"/>
                  <a:pt x="0" y="29157"/>
                  <a:pt x="1553" y="32558"/>
                </a:cubicBezTo>
                <a:cubicBezTo>
                  <a:pt x="5400" y="41008"/>
                  <a:pt x="17326" y="46884"/>
                  <a:pt x="28055" y="46884"/>
                </a:cubicBezTo>
                <a:cubicBezTo>
                  <a:pt x="33556" y="46884"/>
                  <a:pt x="38743" y="45338"/>
                  <a:pt x="42364" y="41803"/>
                </a:cubicBezTo>
                <a:cubicBezTo>
                  <a:pt x="49737" y="34635"/>
                  <a:pt x="48002" y="21808"/>
                  <a:pt x="47819" y="20666"/>
                </a:cubicBezTo>
                <a:cubicBezTo>
                  <a:pt x="47500" y="18521"/>
                  <a:pt x="46861" y="14504"/>
                  <a:pt x="44122" y="10532"/>
                </a:cubicBezTo>
                <a:cubicBezTo>
                  <a:pt x="40043" y="4650"/>
                  <a:pt x="32082" y="0"/>
                  <a:pt x="23565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5777657" y="-1789034"/>
            <a:ext cx="4051224" cy="3819630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749600" y="2300343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0" y="4496125"/>
            <a:ext cx="9144000" cy="647400"/>
            <a:chOff x="0" y="4496125"/>
            <a:chExt cx="9144000" cy="647400"/>
          </a:xfrm>
        </p:grpSpPr>
        <p:sp>
          <p:nvSpPr>
            <p:cNvPr id="13" name="Google Shape;13;p2"/>
            <p:cNvSpPr/>
            <p:nvPr/>
          </p:nvSpPr>
          <p:spPr>
            <a:xfrm>
              <a:off x="0" y="4496125"/>
              <a:ext cx="9144000" cy="647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0" y="4496125"/>
              <a:ext cx="9143840" cy="647375"/>
            </a:xfrm>
            <a:custGeom>
              <a:avLst/>
              <a:gdLst/>
              <a:ahLst/>
              <a:cxnLst/>
              <a:rect l="l" t="t" r="r" b="b"/>
              <a:pathLst>
                <a:path w="132342" h="12965" extrusionOk="0">
                  <a:moveTo>
                    <a:pt x="0" y="0"/>
                  </a:moveTo>
                  <a:lnTo>
                    <a:pt x="0" y="12965"/>
                  </a:lnTo>
                  <a:lnTo>
                    <a:pt x="132341" y="12965"/>
                  </a:lnTo>
                  <a:lnTo>
                    <a:pt x="132341" y="0"/>
                  </a:lnTo>
                  <a:cubicBezTo>
                    <a:pt x="117968" y="5272"/>
                    <a:pt x="94934" y="11760"/>
                    <a:pt x="66145" y="11760"/>
                  </a:cubicBezTo>
                  <a:cubicBezTo>
                    <a:pt x="64394" y="11760"/>
                    <a:pt x="62622" y="11736"/>
                    <a:pt x="60829" y="11687"/>
                  </a:cubicBezTo>
                  <a:cubicBezTo>
                    <a:pt x="34946" y="10979"/>
                    <a:pt x="13992" y="5136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Google Shape;15;p2"/>
          <p:cNvSpPr/>
          <p:nvPr/>
        </p:nvSpPr>
        <p:spPr>
          <a:xfrm>
            <a:off x="6164148" y="3054540"/>
            <a:ext cx="4331326" cy="3099134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632625" y="974250"/>
            <a:ext cx="5878500" cy="21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632750" y="3160835"/>
            <a:ext cx="58785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/>
          <p:nvPr/>
        </p:nvSpPr>
        <p:spPr>
          <a:xfrm flipH="1">
            <a:off x="6580421" y="-1481301"/>
            <a:ext cx="3851509" cy="3630580"/>
          </a:xfrm>
          <a:custGeom>
            <a:avLst/>
            <a:gdLst/>
            <a:ahLst/>
            <a:cxnLst/>
            <a:rect l="l" t="t" r="r" b="b"/>
            <a:pathLst>
              <a:path w="49737" h="46884" extrusionOk="0">
                <a:moveTo>
                  <a:pt x="23565" y="0"/>
                </a:moveTo>
                <a:cubicBezTo>
                  <a:pt x="20547" y="0"/>
                  <a:pt x="17459" y="584"/>
                  <a:pt x="14449" y="1904"/>
                </a:cubicBezTo>
                <a:cubicBezTo>
                  <a:pt x="4794" y="6127"/>
                  <a:pt x="274" y="16033"/>
                  <a:pt x="92" y="24090"/>
                </a:cubicBezTo>
                <a:cubicBezTo>
                  <a:pt x="46" y="25939"/>
                  <a:pt x="0" y="29157"/>
                  <a:pt x="1553" y="32558"/>
                </a:cubicBezTo>
                <a:cubicBezTo>
                  <a:pt x="5400" y="41008"/>
                  <a:pt x="17326" y="46884"/>
                  <a:pt x="28055" y="46884"/>
                </a:cubicBezTo>
                <a:cubicBezTo>
                  <a:pt x="33556" y="46884"/>
                  <a:pt x="38743" y="45338"/>
                  <a:pt x="42364" y="41803"/>
                </a:cubicBezTo>
                <a:cubicBezTo>
                  <a:pt x="49737" y="34635"/>
                  <a:pt x="48002" y="21808"/>
                  <a:pt x="47819" y="20666"/>
                </a:cubicBezTo>
                <a:cubicBezTo>
                  <a:pt x="47500" y="18521"/>
                  <a:pt x="46861" y="14504"/>
                  <a:pt x="44122" y="10532"/>
                </a:cubicBezTo>
                <a:cubicBezTo>
                  <a:pt x="40043" y="4650"/>
                  <a:pt x="32082" y="0"/>
                  <a:pt x="23565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3"/>
          <p:cNvSpPr/>
          <p:nvPr/>
        </p:nvSpPr>
        <p:spPr>
          <a:xfrm flipH="1">
            <a:off x="-1371825" y="-2423672"/>
            <a:ext cx="5171981" cy="487631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/>
          <p:nvPr/>
        </p:nvSpPr>
        <p:spPr>
          <a:xfrm rot="1203577" flipH="1">
            <a:off x="-1604001" y="3577761"/>
            <a:ext cx="4331362" cy="3099160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/>
          <p:nvPr/>
        </p:nvSpPr>
        <p:spPr>
          <a:xfrm flipH="1">
            <a:off x="6757563" y="3216906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" name="Google Shape;23;p3"/>
          <p:cNvGrpSpPr/>
          <p:nvPr/>
        </p:nvGrpSpPr>
        <p:grpSpPr>
          <a:xfrm>
            <a:off x="0" y="4496125"/>
            <a:ext cx="9144000" cy="647400"/>
            <a:chOff x="0" y="4496125"/>
            <a:chExt cx="9144000" cy="647400"/>
          </a:xfrm>
        </p:grpSpPr>
        <p:sp>
          <p:nvSpPr>
            <p:cNvPr id="24" name="Google Shape;24;p3"/>
            <p:cNvSpPr/>
            <p:nvPr/>
          </p:nvSpPr>
          <p:spPr>
            <a:xfrm>
              <a:off x="0" y="4496125"/>
              <a:ext cx="9144000" cy="647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0" y="4496125"/>
              <a:ext cx="9143840" cy="647375"/>
            </a:xfrm>
            <a:custGeom>
              <a:avLst/>
              <a:gdLst/>
              <a:ahLst/>
              <a:cxnLst/>
              <a:rect l="l" t="t" r="r" b="b"/>
              <a:pathLst>
                <a:path w="132342" h="12965" extrusionOk="0">
                  <a:moveTo>
                    <a:pt x="0" y="0"/>
                  </a:moveTo>
                  <a:lnTo>
                    <a:pt x="0" y="12965"/>
                  </a:lnTo>
                  <a:lnTo>
                    <a:pt x="132341" y="12965"/>
                  </a:lnTo>
                  <a:lnTo>
                    <a:pt x="132341" y="0"/>
                  </a:lnTo>
                  <a:cubicBezTo>
                    <a:pt x="117968" y="5272"/>
                    <a:pt x="94934" y="11760"/>
                    <a:pt x="66145" y="11760"/>
                  </a:cubicBezTo>
                  <a:cubicBezTo>
                    <a:pt x="64394" y="11760"/>
                    <a:pt x="62622" y="11736"/>
                    <a:pt x="60829" y="11687"/>
                  </a:cubicBezTo>
                  <a:cubicBezTo>
                    <a:pt x="34946" y="10979"/>
                    <a:pt x="13992" y="5136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2746940" y="2484938"/>
            <a:ext cx="3650100" cy="77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title" idx="2" hasCustomPrompt="1"/>
          </p:nvPr>
        </p:nvSpPr>
        <p:spPr>
          <a:xfrm>
            <a:off x="2821440" y="1685875"/>
            <a:ext cx="1000200" cy="63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8" name="Google Shape;28;p3"/>
          <p:cNvSpPr txBox="1">
            <a:spLocks noGrp="1"/>
          </p:cNvSpPr>
          <p:nvPr>
            <p:ph type="subTitle" idx="1"/>
          </p:nvPr>
        </p:nvSpPr>
        <p:spPr>
          <a:xfrm>
            <a:off x="2746940" y="3255888"/>
            <a:ext cx="3650100" cy="3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6"/>
          <p:cNvSpPr/>
          <p:nvPr/>
        </p:nvSpPr>
        <p:spPr>
          <a:xfrm rot="10800000" flipH="1">
            <a:off x="-697450" y="-1548049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6"/>
          <p:cNvSpPr/>
          <p:nvPr/>
        </p:nvSpPr>
        <p:spPr>
          <a:xfrm rot="10800000" flipH="1">
            <a:off x="6216298" y="-1580509"/>
            <a:ext cx="4331326" cy="3099134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6"/>
          <p:cNvSpPr/>
          <p:nvPr/>
        </p:nvSpPr>
        <p:spPr>
          <a:xfrm rot="10800000" flipH="1">
            <a:off x="5829807" y="2542569"/>
            <a:ext cx="4051224" cy="3819630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6"/>
          <p:cNvSpPr/>
          <p:nvPr/>
        </p:nvSpPr>
        <p:spPr>
          <a:xfrm rot="10800000" flipH="1">
            <a:off x="-871402" y="3024068"/>
            <a:ext cx="3030475" cy="2856642"/>
          </a:xfrm>
          <a:custGeom>
            <a:avLst/>
            <a:gdLst/>
            <a:ahLst/>
            <a:cxnLst/>
            <a:rect l="l" t="t" r="r" b="b"/>
            <a:pathLst>
              <a:path w="49737" h="46884" extrusionOk="0">
                <a:moveTo>
                  <a:pt x="23565" y="0"/>
                </a:moveTo>
                <a:cubicBezTo>
                  <a:pt x="20547" y="0"/>
                  <a:pt x="17459" y="584"/>
                  <a:pt x="14449" y="1904"/>
                </a:cubicBezTo>
                <a:cubicBezTo>
                  <a:pt x="4794" y="6127"/>
                  <a:pt x="274" y="16033"/>
                  <a:pt x="92" y="24090"/>
                </a:cubicBezTo>
                <a:cubicBezTo>
                  <a:pt x="46" y="25939"/>
                  <a:pt x="0" y="29157"/>
                  <a:pt x="1553" y="32558"/>
                </a:cubicBezTo>
                <a:cubicBezTo>
                  <a:pt x="5400" y="41008"/>
                  <a:pt x="17326" y="46884"/>
                  <a:pt x="28055" y="46884"/>
                </a:cubicBezTo>
                <a:cubicBezTo>
                  <a:pt x="33556" y="46884"/>
                  <a:pt x="38743" y="45338"/>
                  <a:pt x="42364" y="41803"/>
                </a:cubicBezTo>
                <a:cubicBezTo>
                  <a:pt x="49737" y="34635"/>
                  <a:pt x="48002" y="21808"/>
                  <a:pt x="47819" y="20666"/>
                </a:cubicBezTo>
                <a:cubicBezTo>
                  <a:pt x="47500" y="18521"/>
                  <a:pt x="46861" y="14504"/>
                  <a:pt x="44122" y="10532"/>
                </a:cubicBezTo>
                <a:cubicBezTo>
                  <a:pt x="40043" y="4650"/>
                  <a:pt x="32082" y="0"/>
                  <a:pt x="23565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5" name="Google Shape;225;p6"/>
          <p:cNvGrpSpPr/>
          <p:nvPr/>
        </p:nvGrpSpPr>
        <p:grpSpPr>
          <a:xfrm rot="8248085" flipH="1">
            <a:off x="7813253" y="3630649"/>
            <a:ext cx="842024" cy="1773648"/>
            <a:chOff x="4458800" y="2953350"/>
            <a:chExt cx="842025" cy="1773650"/>
          </a:xfrm>
        </p:grpSpPr>
        <p:sp>
          <p:nvSpPr>
            <p:cNvPr id="226" name="Google Shape;226;p6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6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6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6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6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6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6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6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6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6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6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6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6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6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6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6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6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6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6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6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6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7" name="Google Shape;247;p6"/>
          <p:cNvGrpSpPr/>
          <p:nvPr/>
        </p:nvGrpSpPr>
        <p:grpSpPr>
          <a:xfrm>
            <a:off x="8356263" y="2936675"/>
            <a:ext cx="1139775" cy="1158325"/>
            <a:chOff x="5967275" y="1212450"/>
            <a:chExt cx="1139775" cy="1158325"/>
          </a:xfrm>
        </p:grpSpPr>
        <p:sp>
          <p:nvSpPr>
            <p:cNvPr id="248" name="Google Shape;248;p6"/>
            <p:cNvSpPr/>
            <p:nvPr/>
          </p:nvSpPr>
          <p:spPr>
            <a:xfrm>
              <a:off x="6042250" y="1226925"/>
              <a:ext cx="1064800" cy="1143850"/>
            </a:xfrm>
            <a:custGeom>
              <a:avLst/>
              <a:gdLst/>
              <a:ahLst/>
              <a:cxnLst/>
              <a:rect l="l" t="t" r="r" b="b"/>
              <a:pathLst>
                <a:path w="42592" h="45754" extrusionOk="0">
                  <a:moveTo>
                    <a:pt x="21295" y="0"/>
                  </a:moveTo>
                  <a:cubicBezTo>
                    <a:pt x="20316" y="0"/>
                    <a:pt x="19570" y="215"/>
                    <a:pt x="19227" y="731"/>
                  </a:cubicBezTo>
                  <a:cubicBezTo>
                    <a:pt x="18477" y="1863"/>
                    <a:pt x="19854" y="4206"/>
                    <a:pt x="21765" y="6621"/>
                  </a:cubicBezTo>
                  <a:cubicBezTo>
                    <a:pt x="18593" y="8754"/>
                    <a:pt x="15428" y="10881"/>
                    <a:pt x="12256" y="13008"/>
                  </a:cubicBezTo>
                  <a:cubicBezTo>
                    <a:pt x="10003" y="11059"/>
                    <a:pt x="7696" y="10057"/>
                    <a:pt x="5982" y="10057"/>
                  </a:cubicBezTo>
                  <a:cubicBezTo>
                    <a:pt x="5261" y="10057"/>
                    <a:pt x="4645" y="10234"/>
                    <a:pt x="4182" y="10593"/>
                  </a:cubicBezTo>
                  <a:cubicBezTo>
                    <a:pt x="2617" y="11811"/>
                    <a:pt x="3151" y="14868"/>
                    <a:pt x="3396" y="16281"/>
                  </a:cubicBezTo>
                  <a:cubicBezTo>
                    <a:pt x="4261" y="21219"/>
                    <a:pt x="7253" y="25068"/>
                    <a:pt x="10172" y="27757"/>
                  </a:cubicBezTo>
                  <a:cubicBezTo>
                    <a:pt x="1781" y="40647"/>
                    <a:pt x="1" y="44987"/>
                    <a:pt x="837" y="45657"/>
                  </a:cubicBezTo>
                  <a:cubicBezTo>
                    <a:pt x="915" y="45720"/>
                    <a:pt x="1020" y="45754"/>
                    <a:pt x="1154" y="45754"/>
                  </a:cubicBezTo>
                  <a:cubicBezTo>
                    <a:pt x="2465" y="45754"/>
                    <a:pt x="6606" y="42548"/>
                    <a:pt x="16574" y="32299"/>
                  </a:cubicBezTo>
                  <a:cubicBezTo>
                    <a:pt x="17722" y="32884"/>
                    <a:pt x="22374" y="35238"/>
                    <a:pt x="27057" y="35238"/>
                  </a:cubicBezTo>
                  <a:cubicBezTo>
                    <a:pt x="28727" y="35238"/>
                    <a:pt x="30402" y="34938"/>
                    <a:pt x="31922" y="34152"/>
                  </a:cubicBezTo>
                  <a:cubicBezTo>
                    <a:pt x="32383" y="33907"/>
                    <a:pt x="35757" y="32162"/>
                    <a:pt x="35534" y="30302"/>
                  </a:cubicBezTo>
                  <a:cubicBezTo>
                    <a:pt x="35375" y="28997"/>
                    <a:pt x="33760" y="27844"/>
                    <a:pt x="31605" y="27440"/>
                  </a:cubicBezTo>
                  <a:cubicBezTo>
                    <a:pt x="32513" y="23749"/>
                    <a:pt x="33429" y="20051"/>
                    <a:pt x="34344" y="16360"/>
                  </a:cubicBezTo>
                  <a:cubicBezTo>
                    <a:pt x="36791" y="17903"/>
                    <a:pt x="38953" y="18779"/>
                    <a:pt x="40332" y="18779"/>
                  </a:cubicBezTo>
                  <a:cubicBezTo>
                    <a:pt x="40866" y="18779"/>
                    <a:pt x="41283" y="18647"/>
                    <a:pt x="41553" y="18371"/>
                  </a:cubicBezTo>
                  <a:cubicBezTo>
                    <a:pt x="42591" y="17319"/>
                    <a:pt x="41207" y="14421"/>
                    <a:pt x="40508" y="12957"/>
                  </a:cubicBezTo>
                  <a:cubicBezTo>
                    <a:pt x="37350" y="6354"/>
                    <a:pt x="31489" y="3283"/>
                    <a:pt x="30386" y="2728"/>
                  </a:cubicBezTo>
                  <a:cubicBezTo>
                    <a:pt x="27680" y="1357"/>
                    <a:pt x="23753" y="0"/>
                    <a:pt x="21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6"/>
            <p:cNvSpPr/>
            <p:nvPr/>
          </p:nvSpPr>
          <p:spPr>
            <a:xfrm>
              <a:off x="5967275" y="1778300"/>
              <a:ext cx="537100" cy="578050"/>
            </a:xfrm>
            <a:custGeom>
              <a:avLst/>
              <a:gdLst/>
              <a:ahLst/>
              <a:cxnLst/>
              <a:rect l="l" t="t" r="r" b="b"/>
              <a:pathLst>
                <a:path w="21484" h="23122" extrusionOk="0">
                  <a:moveTo>
                    <a:pt x="13654" y="0"/>
                  </a:moveTo>
                  <a:cubicBezTo>
                    <a:pt x="2351" y="16905"/>
                    <a:pt x="1" y="22269"/>
                    <a:pt x="938" y="23026"/>
                  </a:cubicBezTo>
                  <a:cubicBezTo>
                    <a:pt x="1016" y="23088"/>
                    <a:pt x="1120" y="23121"/>
                    <a:pt x="1254" y="23121"/>
                  </a:cubicBezTo>
                  <a:cubicBezTo>
                    <a:pt x="2759" y="23121"/>
                    <a:pt x="7984" y="18912"/>
                    <a:pt x="21483" y="4657"/>
                  </a:cubicBezTo>
                  <a:cubicBezTo>
                    <a:pt x="18874" y="3107"/>
                    <a:pt x="16264" y="1557"/>
                    <a:pt x="13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6"/>
            <p:cNvSpPr/>
            <p:nvPr/>
          </p:nvSpPr>
          <p:spPr>
            <a:xfrm>
              <a:off x="6177250" y="1778300"/>
              <a:ext cx="267650" cy="293775"/>
            </a:xfrm>
            <a:custGeom>
              <a:avLst/>
              <a:gdLst/>
              <a:ahLst/>
              <a:cxnLst/>
              <a:rect l="l" t="t" r="r" b="b"/>
              <a:pathLst>
                <a:path w="10706" h="11751" extrusionOk="0">
                  <a:moveTo>
                    <a:pt x="5255" y="0"/>
                  </a:moveTo>
                  <a:cubicBezTo>
                    <a:pt x="3223" y="3035"/>
                    <a:pt x="1485" y="5695"/>
                    <a:pt x="0" y="8031"/>
                  </a:cubicBezTo>
                  <a:cubicBezTo>
                    <a:pt x="1327" y="9163"/>
                    <a:pt x="2963" y="10295"/>
                    <a:pt x="4967" y="11217"/>
                  </a:cubicBezTo>
                  <a:cubicBezTo>
                    <a:pt x="5400" y="11412"/>
                    <a:pt x="5825" y="11592"/>
                    <a:pt x="6243" y="11751"/>
                  </a:cubicBezTo>
                  <a:cubicBezTo>
                    <a:pt x="7598" y="10374"/>
                    <a:pt x="9083" y="8846"/>
                    <a:pt x="10705" y="7159"/>
                  </a:cubicBezTo>
                  <a:lnTo>
                    <a:pt x="8860" y="2141"/>
                  </a:lnTo>
                  <a:cubicBezTo>
                    <a:pt x="7656" y="1427"/>
                    <a:pt x="6459" y="714"/>
                    <a:pt x="52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6"/>
            <p:cNvSpPr/>
            <p:nvPr/>
          </p:nvSpPr>
          <p:spPr>
            <a:xfrm>
              <a:off x="6035225" y="1212450"/>
              <a:ext cx="999375" cy="880950"/>
            </a:xfrm>
            <a:custGeom>
              <a:avLst/>
              <a:gdLst/>
              <a:ahLst/>
              <a:cxnLst/>
              <a:rect l="l" t="t" r="r" b="b"/>
              <a:pathLst>
                <a:path w="39975" h="35238" extrusionOk="0">
                  <a:moveTo>
                    <a:pt x="18687" y="1"/>
                  </a:moveTo>
                  <a:cubicBezTo>
                    <a:pt x="17705" y="1"/>
                    <a:pt x="16956" y="217"/>
                    <a:pt x="16610" y="733"/>
                  </a:cubicBezTo>
                  <a:cubicBezTo>
                    <a:pt x="15860" y="1858"/>
                    <a:pt x="17237" y="4208"/>
                    <a:pt x="19148" y="6623"/>
                  </a:cubicBezTo>
                  <a:cubicBezTo>
                    <a:pt x="15983" y="8750"/>
                    <a:pt x="12811" y="10883"/>
                    <a:pt x="9646" y="13010"/>
                  </a:cubicBezTo>
                  <a:cubicBezTo>
                    <a:pt x="7393" y="11061"/>
                    <a:pt x="5082" y="10059"/>
                    <a:pt x="3366" y="10059"/>
                  </a:cubicBezTo>
                  <a:cubicBezTo>
                    <a:pt x="2645" y="10059"/>
                    <a:pt x="2028" y="10237"/>
                    <a:pt x="1565" y="10595"/>
                  </a:cubicBezTo>
                  <a:cubicBezTo>
                    <a:pt x="0" y="11806"/>
                    <a:pt x="534" y="14863"/>
                    <a:pt x="786" y="16276"/>
                  </a:cubicBezTo>
                  <a:cubicBezTo>
                    <a:pt x="2545" y="26332"/>
                    <a:pt x="13106" y="31869"/>
                    <a:pt x="13964" y="32301"/>
                  </a:cubicBezTo>
                  <a:cubicBezTo>
                    <a:pt x="15111" y="32885"/>
                    <a:pt x="19755" y="35238"/>
                    <a:pt x="24433" y="35238"/>
                  </a:cubicBezTo>
                  <a:cubicBezTo>
                    <a:pt x="26105" y="35238"/>
                    <a:pt x="27782" y="34937"/>
                    <a:pt x="29305" y="34147"/>
                  </a:cubicBezTo>
                  <a:cubicBezTo>
                    <a:pt x="29766" y="33909"/>
                    <a:pt x="33140" y="32157"/>
                    <a:pt x="32917" y="30304"/>
                  </a:cubicBezTo>
                  <a:cubicBezTo>
                    <a:pt x="32758" y="29000"/>
                    <a:pt x="31150" y="27839"/>
                    <a:pt x="28988" y="27435"/>
                  </a:cubicBezTo>
                  <a:cubicBezTo>
                    <a:pt x="29896" y="23751"/>
                    <a:pt x="30812" y="20053"/>
                    <a:pt x="31727" y="16362"/>
                  </a:cubicBezTo>
                  <a:cubicBezTo>
                    <a:pt x="34176" y="17901"/>
                    <a:pt x="36340" y="18780"/>
                    <a:pt x="37718" y="18780"/>
                  </a:cubicBezTo>
                  <a:cubicBezTo>
                    <a:pt x="38251" y="18780"/>
                    <a:pt x="38667" y="18649"/>
                    <a:pt x="38936" y="18374"/>
                  </a:cubicBezTo>
                  <a:cubicBezTo>
                    <a:pt x="39974" y="17314"/>
                    <a:pt x="38590" y="14416"/>
                    <a:pt x="37891" y="12952"/>
                  </a:cubicBezTo>
                  <a:cubicBezTo>
                    <a:pt x="34741" y="6349"/>
                    <a:pt x="28872" y="3278"/>
                    <a:pt x="27769" y="2723"/>
                  </a:cubicBezTo>
                  <a:cubicBezTo>
                    <a:pt x="25065" y="1353"/>
                    <a:pt x="21146" y="1"/>
                    <a:pt x="186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6"/>
            <p:cNvSpPr/>
            <p:nvPr/>
          </p:nvSpPr>
          <p:spPr>
            <a:xfrm>
              <a:off x="6276375" y="1378000"/>
              <a:ext cx="483550" cy="520350"/>
            </a:xfrm>
            <a:custGeom>
              <a:avLst/>
              <a:gdLst/>
              <a:ahLst/>
              <a:cxnLst/>
              <a:rect l="l" t="t" r="r" b="b"/>
              <a:pathLst>
                <a:path w="19342" h="20814" extrusionOk="0">
                  <a:moveTo>
                    <a:pt x="9502" y="1"/>
                  </a:moveTo>
                  <a:cubicBezTo>
                    <a:pt x="6337" y="2128"/>
                    <a:pt x="3165" y="4261"/>
                    <a:pt x="0" y="6388"/>
                  </a:cubicBezTo>
                  <a:cubicBezTo>
                    <a:pt x="570" y="8154"/>
                    <a:pt x="2350" y="12804"/>
                    <a:pt x="7108" y="16481"/>
                  </a:cubicBezTo>
                  <a:cubicBezTo>
                    <a:pt x="12190" y="20395"/>
                    <a:pt x="17525" y="20770"/>
                    <a:pt x="19342" y="20813"/>
                  </a:cubicBezTo>
                  <a:cubicBezTo>
                    <a:pt x="18895" y="20777"/>
                    <a:pt x="11880" y="20020"/>
                    <a:pt x="8600" y="13619"/>
                  </a:cubicBezTo>
                  <a:cubicBezTo>
                    <a:pt x="6394" y="9293"/>
                    <a:pt x="6740" y="4060"/>
                    <a:pt x="950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6"/>
            <p:cNvSpPr/>
            <p:nvPr/>
          </p:nvSpPr>
          <p:spPr>
            <a:xfrm>
              <a:off x="6035225" y="1466675"/>
              <a:ext cx="821675" cy="626725"/>
            </a:xfrm>
            <a:custGeom>
              <a:avLst/>
              <a:gdLst/>
              <a:ahLst/>
              <a:cxnLst/>
              <a:rect l="l" t="t" r="r" b="b"/>
              <a:pathLst>
                <a:path w="32867" h="25069" extrusionOk="0">
                  <a:moveTo>
                    <a:pt x="2473" y="1"/>
                  </a:moveTo>
                  <a:cubicBezTo>
                    <a:pt x="2127" y="87"/>
                    <a:pt x="1824" y="231"/>
                    <a:pt x="1565" y="426"/>
                  </a:cubicBezTo>
                  <a:cubicBezTo>
                    <a:pt x="0" y="1637"/>
                    <a:pt x="534" y="4694"/>
                    <a:pt x="786" y="6107"/>
                  </a:cubicBezTo>
                  <a:cubicBezTo>
                    <a:pt x="2545" y="16163"/>
                    <a:pt x="13106" y="21700"/>
                    <a:pt x="13964" y="22132"/>
                  </a:cubicBezTo>
                  <a:cubicBezTo>
                    <a:pt x="15111" y="22716"/>
                    <a:pt x="19755" y="25069"/>
                    <a:pt x="24433" y="25069"/>
                  </a:cubicBezTo>
                  <a:cubicBezTo>
                    <a:pt x="26105" y="25069"/>
                    <a:pt x="27782" y="24768"/>
                    <a:pt x="29305" y="23978"/>
                  </a:cubicBezTo>
                  <a:cubicBezTo>
                    <a:pt x="29723" y="23769"/>
                    <a:pt x="32463" y="22341"/>
                    <a:pt x="32866" y="20712"/>
                  </a:cubicBezTo>
                  <a:lnTo>
                    <a:pt x="32866" y="20712"/>
                  </a:lnTo>
                  <a:cubicBezTo>
                    <a:pt x="30352" y="21405"/>
                    <a:pt x="27822" y="21741"/>
                    <a:pt x="25353" y="21741"/>
                  </a:cubicBezTo>
                  <a:cubicBezTo>
                    <a:pt x="18415" y="21741"/>
                    <a:pt x="11964" y="19084"/>
                    <a:pt x="7721" y="14202"/>
                  </a:cubicBezTo>
                  <a:cubicBezTo>
                    <a:pt x="3381" y="9221"/>
                    <a:pt x="2574" y="3310"/>
                    <a:pt x="247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6"/>
            <p:cNvSpPr/>
            <p:nvPr/>
          </p:nvSpPr>
          <p:spPr>
            <a:xfrm>
              <a:off x="6431725" y="1213650"/>
              <a:ext cx="587375" cy="468325"/>
            </a:xfrm>
            <a:custGeom>
              <a:avLst/>
              <a:gdLst/>
              <a:ahLst/>
              <a:cxnLst/>
              <a:rect l="l" t="t" r="r" b="b"/>
              <a:pathLst>
                <a:path w="23495" h="18733" extrusionOk="0">
                  <a:moveTo>
                    <a:pt x="2163" y="0"/>
                  </a:moveTo>
                  <a:cubicBezTo>
                    <a:pt x="1514" y="80"/>
                    <a:pt x="1017" y="289"/>
                    <a:pt x="750" y="685"/>
                  </a:cubicBezTo>
                  <a:cubicBezTo>
                    <a:pt x="0" y="1810"/>
                    <a:pt x="1377" y="4160"/>
                    <a:pt x="3288" y="6575"/>
                  </a:cubicBezTo>
                  <a:cubicBezTo>
                    <a:pt x="4167" y="8038"/>
                    <a:pt x="5573" y="9999"/>
                    <a:pt x="7735" y="11874"/>
                  </a:cubicBezTo>
                  <a:cubicBezTo>
                    <a:pt x="10806" y="14534"/>
                    <a:pt x="13957" y="15745"/>
                    <a:pt x="15867" y="16314"/>
                  </a:cubicBezTo>
                  <a:cubicBezTo>
                    <a:pt x="18316" y="17853"/>
                    <a:pt x="20480" y="18732"/>
                    <a:pt x="21858" y="18732"/>
                  </a:cubicBezTo>
                  <a:cubicBezTo>
                    <a:pt x="22391" y="18732"/>
                    <a:pt x="22807" y="18601"/>
                    <a:pt x="23076" y="18326"/>
                  </a:cubicBezTo>
                  <a:cubicBezTo>
                    <a:pt x="23415" y="17987"/>
                    <a:pt x="23494" y="17446"/>
                    <a:pt x="23429" y="16833"/>
                  </a:cubicBezTo>
                  <a:cubicBezTo>
                    <a:pt x="20430" y="16084"/>
                    <a:pt x="15608" y="14426"/>
                    <a:pt x="10814" y="10576"/>
                  </a:cubicBezTo>
                  <a:cubicBezTo>
                    <a:pt x="6186" y="6856"/>
                    <a:pt x="3554" y="2689"/>
                    <a:pt x="216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5" name="Google Shape;255;p6"/>
          <p:cNvGrpSpPr/>
          <p:nvPr/>
        </p:nvGrpSpPr>
        <p:grpSpPr>
          <a:xfrm rot="3626901">
            <a:off x="222308" y="1105883"/>
            <a:ext cx="670823" cy="1064441"/>
            <a:chOff x="4491600" y="1128725"/>
            <a:chExt cx="911950" cy="1447225"/>
          </a:xfrm>
        </p:grpSpPr>
        <p:sp>
          <p:nvSpPr>
            <p:cNvPr id="256" name="Google Shape;256;p6"/>
            <p:cNvSpPr/>
            <p:nvPr/>
          </p:nvSpPr>
          <p:spPr>
            <a:xfrm>
              <a:off x="4568550" y="1144125"/>
              <a:ext cx="835000" cy="1431825"/>
            </a:xfrm>
            <a:custGeom>
              <a:avLst/>
              <a:gdLst/>
              <a:ahLst/>
              <a:cxnLst/>
              <a:rect l="l" t="t" r="r" b="b"/>
              <a:pathLst>
                <a:path w="33400" h="57273" extrusionOk="0">
                  <a:moveTo>
                    <a:pt x="12217" y="20788"/>
                  </a:moveTo>
                  <a:cubicBezTo>
                    <a:pt x="12235" y="20788"/>
                    <a:pt x="12294" y="20824"/>
                    <a:pt x="12353" y="20863"/>
                  </a:cubicBezTo>
                  <a:lnTo>
                    <a:pt x="12353" y="20863"/>
                  </a:lnTo>
                  <a:cubicBezTo>
                    <a:pt x="12335" y="20860"/>
                    <a:pt x="12317" y="20857"/>
                    <a:pt x="12299" y="20854"/>
                  </a:cubicBezTo>
                  <a:lnTo>
                    <a:pt x="12299" y="20854"/>
                  </a:lnTo>
                  <a:cubicBezTo>
                    <a:pt x="12320" y="20858"/>
                    <a:pt x="12338" y="20861"/>
                    <a:pt x="12355" y="20864"/>
                  </a:cubicBezTo>
                  <a:lnTo>
                    <a:pt x="12355" y="20864"/>
                  </a:lnTo>
                  <a:cubicBezTo>
                    <a:pt x="12360" y="20867"/>
                    <a:pt x="12365" y="20871"/>
                    <a:pt x="12370" y="20874"/>
                  </a:cubicBezTo>
                  <a:lnTo>
                    <a:pt x="12370" y="20874"/>
                  </a:lnTo>
                  <a:cubicBezTo>
                    <a:pt x="12290" y="20858"/>
                    <a:pt x="12186" y="20826"/>
                    <a:pt x="12213" y="20789"/>
                  </a:cubicBezTo>
                  <a:cubicBezTo>
                    <a:pt x="12213" y="20788"/>
                    <a:pt x="12215" y="20788"/>
                    <a:pt x="12217" y="20788"/>
                  </a:cubicBezTo>
                  <a:close/>
                  <a:moveTo>
                    <a:pt x="26553" y="54174"/>
                  </a:moveTo>
                  <a:cubicBezTo>
                    <a:pt x="26552" y="54174"/>
                    <a:pt x="26577" y="54179"/>
                    <a:pt x="26613" y="54185"/>
                  </a:cubicBezTo>
                  <a:lnTo>
                    <a:pt x="26613" y="54185"/>
                  </a:lnTo>
                  <a:cubicBezTo>
                    <a:pt x="26571" y="54177"/>
                    <a:pt x="26554" y="54174"/>
                    <a:pt x="26553" y="54174"/>
                  </a:cubicBezTo>
                  <a:close/>
                  <a:moveTo>
                    <a:pt x="8560" y="0"/>
                  </a:moveTo>
                  <a:cubicBezTo>
                    <a:pt x="6903" y="0"/>
                    <a:pt x="5288" y="615"/>
                    <a:pt x="3987" y="2024"/>
                  </a:cubicBezTo>
                  <a:cubicBezTo>
                    <a:pt x="722" y="5571"/>
                    <a:pt x="239" y="11230"/>
                    <a:pt x="159" y="15801"/>
                  </a:cubicBezTo>
                  <a:cubicBezTo>
                    <a:pt x="1" y="24279"/>
                    <a:pt x="1702" y="32821"/>
                    <a:pt x="3886" y="40975"/>
                  </a:cubicBezTo>
                  <a:cubicBezTo>
                    <a:pt x="4586" y="43599"/>
                    <a:pt x="5364" y="46201"/>
                    <a:pt x="6193" y="48789"/>
                  </a:cubicBezTo>
                  <a:cubicBezTo>
                    <a:pt x="6434" y="49536"/>
                    <a:pt x="7047" y="49859"/>
                    <a:pt x="7661" y="49859"/>
                  </a:cubicBezTo>
                  <a:cubicBezTo>
                    <a:pt x="8593" y="49859"/>
                    <a:pt x="9528" y="49113"/>
                    <a:pt x="9163" y="47974"/>
                  </a:cubicBezTo>
                  <a:cubicBezTo>
                    <a:pt x="6431" y="39446"/>
                    <a:pt x="4160" y="30608"/>
                    <a:pt x="3439" y="21705"/>
                  </a:cubicBezTo>
                  <a:cubicBezTo>
                    <a:pt x="3187" y="18627"/>
                    <a:pt x="3122" y="15505"/>
                    <a:pt x="3425" y="12427"/>
                  </a:cubicBezTo>
                  <a:cubicBezTo>
                    <a:pt x="3461" y="12095"/>
                    <a:pt x="3497" y="11771"/>
                    <a:pt x="3540" y="11439"/>
                  </a:cubicBezTo>
                  <a:cubicBezTo>
                    <a:pt x="3546" y="11393"/>
                    <a:pt x="3548" y="11376"/>
                    <a:pt x="3547" y="11376"/>
                  </a:cubicBezTo>
                  <a:lnTo>
                    <a:pt x="3547" y="11376"/>
                  </a:lnTo>
                  <a:cubicBezTo>
                    <a:pt x="3546" y="11376"/>
                    <a:pt x="3530" y="11489"/>
                    <a:pt x="3527" y="11524"/>
                  </a:cubicBezTo>
                  <a:lnTo>
                    <a:pt x="3527" y="11524"/>
                  </a:lnTo>
                  <a:cubicBezTo>
                    <a:pt x="3534" y="11441"/>
                    <a:pt x="3548" y="11364"/>
                    <a:pt x="3562" y="11281"/>
                  </a:cubicBezTo>
                  <a:cubicBezTo>
                    <a:pt x="3584" y="11115"/>
                    <a:pt x="3612" y="10956"/>
                    <a:pt x="3634" y="10791"/>
                  </a:cubicBezTo>
                  <a:cubicBezTo>
                    <a:pt x="3735" y="10207"/>
                    <a:pt x="3843" y="9630"/>
                    <a:pt x="3980" y="9060"/>
                  </a:cubicBezTo>
                  <a:cubicBezTo>
                    <a:pt x="4103" y="8556"/>
                    <a:pt x="4240" y="8051"/>
                    <a:pt x="4398" y="7561"/>
                  </a:cubicBezTo>
                  <a:cubicBezTo>
                    <a:pt x="4470" y="7337"/>
                    <a:pt x="4542" y="7114"/>
                    <a:pt x="4629" y="6898"/>
                  </a:cubicBezTo>
                  <a:cubicBezTo>
                    <a:pt x="4665" y="6790"/>
                    <a:pt x="4708" y="6689"/>
                    <a:pt x="4744" y="6580"/>
                  </a:cubicBezTo>
                  <a:cubicBezTo>
                    <a:pt x="4756" y="6550"/>
                    <a:pt x="4765" y="6525"/>
                    <a:pt x="4772" y="6505"/>
                  </a:cubicBezTo>
                  <a:lnTo>
                    <a:pt x="4772" y="6505"/>
                  </a:lnTo>
                  <a:cubicBezTo>
                    <a:pt x="4777" y="6496"/>
                    <a:pt x="4782" y="6485"/>
                    <a:pt x="4787" y="6472"/>
                  </a:cubicBezTo>
                  <a:cubicBezTo>
                    <a:pt x="4968" y="6083"/>
                    <a:pt x="5148" y="5701"/>
                    <a:pt x="5364" y="5333"/>
                  </a:cubicBezTo>
                  <a:cubicBezTo>
                    <a:pt x="5458" y="5167"/>
                    <a:pt x="5559" y="5009"/>
                    <a:pt x="5660" y="4850"/>
                  </a:cubicBezTo>
                  <a:cubicBezTo>
                    <a:pt x="5728" y="4745"/>
                    <a:pt x="5976" y="4449"/>
                    <a:pt x="5969" y="4449"/>
                  </a:cubicBezTo>
                  <a:lnTo>
                    <a:pt x="5969" y="4449"/>
                  </a:lnTo>
                  <a:cubicBezTo>
                    <a:pt x="5967" y="4449"/>
                    <a:pt x="5929" y="4490"/>
                    <a:pt x="5833" y="4598"/>
                  </a:cubicBezTo>
                  <a:cubicBezTo>
                    <a:pt x="6063" y="4331"/>
                    <a:pt x="6280" y="4065"/>
                    <a:pt x="6539" y="3827"/>
                  </a:cubicBezTo>
                  <a:cubicBezTo>
                    <a:pt x="6586" y="3786"/>
                    <a:pt x="6637" y="3745"/>
                    <a:pt x="6686" y="3700"/>
                  </a:cubicBezTo>
                  <a:lnTo>
                    <a:pt x="6686" y="3700"/>
                  </a:lnTo>
                  <a:cubicBezTo>
                    <a:pt x="6816" y="3613"/>
                    <a:pt x="6942" y="3516"/>
                    <a:pt x="7080" y="3430"/>
                  </a:cubicBezTo>
                  <a:cubicBezTo>
                    <a:pt x="7191" y="3365"/>
                    <a:pt x="7313" y="3306"/>
                    <a:pt x="7432" y="3242"/>
                  </a:cubicBezTo>
                  <a:lnTo>
                    <a:pt x="7432" y="3242"/>
                  </a:lnTo>
                  <a:cubicBezTo>
                    <a:pt x="7409" y="3250"/>
                    <a:pt x="7385" y="3258"/>
                    <a:pt x="7361" y="3264"/>
                  </a:cubicBezTo>
                  <a:cubicBezTo>
                    <a:pt x="7387" y="3257"/>
                    <a:pt x="7413" y="3248"/>
                    <a:pt x="7439" y="3238"/>
                  </a:cubicBezTo>
                  <a:lnTo>
                    <a:pt x="7439" y="3238"/>
                  </a:lnTo>
                  <a:cubicBezTo>
                    <a:pt x="7437" y="3239"/>
                    <a:pt x="7434" y="3240"/>
                    <a:pt x="7432" y="3242"/>
                  </a:cubicBezTo>
                  <a:lnTo>
                    <a:pt x="7432" y="3242"/>
                  </a:lnTo>
                  <a:cubicBezTo>
                    <a:pt x="7455" y="3233"/>
                    <a:pt x="7476" y="3224"/>
                    <a:pt x="7495" y="3215"/>
                  </a:cubicBezTo>
                  <a:lnTo>
                    <a:pt x="7495" y="3215"/>
                  </a:lnTo>
                  <a:cubicBezTo>
                    <a:pt x="7477" y="3222"/>
                    <a:pt x="7458" y="3230"/>
                    <a:pt x="7439" y="3238"/>
                  </a:cubicBezTo>
                  <a:lnTo>
                    <a:pt x="7439" y="3238"/>
                  </a:lnTo>
                  <a:cubicBezTo>
                    <a:pt x="7449" y="3232"/>
                    <a:pt x="7459" y="3227"/>
                    <a:pt x="7469" y="3221"/>
                  </a:cubicBezTo>
                  <a:cubicBezTo>
                    <a:pt x="7540" y="3182"/>
                    <a:pt x="7572" y="3168"/>
                    <a:pt x="7577" y="3168"/>
                  </a:cubicBezTo>
                  <a:lnTo>
                    <a:pt x="7577" y="3168"/>
                  </a:lnTo>
                  <a:cubicBezTo>
                    <a:pt x="7583" y="3168"/>
                    <a:pt x="7548" y="3190"/>
                    <a:pt x="7495" y="3215"/>
                  </a:cubicBezTo>
                  <a:lnTo>
                    <a:pt x="7495" y="3215"/>
                  </a:lnTo>
                  <a:cubicBezTo>
                    <a:pt x="7530" y="3201"/>
                    <a:pt x="7564" y="3187"/>
                    <a:pt x="7599" y="3178"/>
                  </a:cubicBezTo>
                  <a:cubicBezTo>
                    <a:pt x="7736" y="3135"/>
                    <a:pt x="7873" y="3091"/>
                    <a:pt x="8017" y="3062"/>
                  </a:cubicBezTo>
                  <a:cubicBezTo>
                    <a:pt x="8074" y="3045"/>
                    <a:pt x="8146" y="3042"/>
                    <a:pt x="8209" y="3026"/>
                  </a:cubicBezTo>
                  <a:lnTo>
                    <a:pt x="8209" y="3026"/>
                  </a:lnTo>
                  <a:cubicBezTo>
                    <a:pt x="8486" y="3027"/>
                    <a:pt x="8758" y="3033"/>
                    <a:pt x="9035" y="3040"/>
                  </a:cubicBezTo>
                  <a:lnTo>
                    <a:pt x="9035" y="3040"/>
                  </a:lnTo>
                  <a:cubicBezTo>
                    <a:pt x="9102" y="3052"/>
                    <a:pt x="9176" y="3060"/>
                    <a:pt x="9243" y="3077"/>
                  </a:cubicBezTo>
                  <a:cubicBezTo>
                    <a:pt x="9408" y="3113"/>
                    <a:pt x="9581" y="3156"/>
                    <a:pt x="9747" y="3207"/>
                  </a:cubicBezTo>
                  <a:cubicBezTo>
                    <a:pt x="9896" y="3252"/>
                    <a:pt x="10033" y="3309"/>
                    <a:pt x="10179" y="3362"/>
                  </a:cubicBezTo>
                  <a:lnTo>
                    <a:pt x="10179" y="3362"/>
                  </a:lnTo>
                  <a:cubicBezTo>
                    <a:pt x="10271" y="3410"/>
                    <a:pt x="10369" y="3446"/>
                    <a:pt x="10454" y="3488"/>
                  </a:cubicBezTo>
                  <a:cubicBezTo>
                    <a:pt x="10829" y="3675"/>
                    <a:pt x="11189" y="3884"/>
                    <a:pt x="11535" y="4115"/>
                  </a:cubicBezTo>
                  <a:cubicBezTo>
                    <a:pt x="11702" y="4233"/>
                    <a:pt x="11862" y="4352"/>
                    <a:pt x="12029" y="4470"/>
                  </a:cubicBezTo>
                  <a:lnTo>
                    <a:pt x="12029" y="4470"/>
                  </a:lnTo>
                  <a:cubicBezTo>
                    <a:pt x="12038" y="4478"/>
                    <a:pt x="12049" y="4487"/>
                    <a:pt x="12061" y="4497"/>
                  </a:cubicBezTo>
                  <a:cubicBezTo>
                    <a:pt x="12162" y="4576"/>
                    <a:pt x="12263" y="4656"/>
                    <a:pt x="12357" y="4742"/>
                  </a:cubicBezTo>
                  <a:cubicBezTo>
                    <a:pt x="12753" y="5074"/>
                    <a:pt x="13128" y="5420"/>
                    <a:pt x="13489" y="5787"/>
                  </a:cubicBezTo>
                  <a:cubicBezTo>
                    <a:pt x="13871" y="6177"/>
                    <a:pt x="14238" y="6580"/>
                    <a:pt x="14592" y="6991"/>
                  </a:cubicBezTo>
                  <a:cubicBezTo>
                    <a:pt x="14786" y="7222"/>
                    <a:pt x="14981" y="7460"/>
                    <a:pt x="15168" y="7698"/>
                  </a:cubicBezTo>
                  <a:cubicBezTo>
                    <a:pt x="15203" y="7737"/>
                    <a:pt x="15333" y="7905"/>
                    <a:pt x="15350" y="7926"/>
                  </a:cubicBezTo>
                  <a:lnTo>
                    <a:pt x="15350" y="7926"/>
                  </a:lnTo>
                  <a:cubicBezTo>
                    <a:pt x="15429" y="8031"/>
                    <a:pt x="15510" y="8136"/>
                    <a:pt x="15586" y="8246"/>
                  </a:cubicBezTo>
                  <a:cubicBezTo>
                    <a:pt x="16416" y="9370"/>
                    <a:pt x="17172" y="10545"/>
                    <a:pt x="17879" y="11749"/>
                  </a:cubicBezTo>
                  <a:cubicBezTo>
                    <a:pt x="21930" y="18663"/>
                    <a:pt x="24482" y="26405"/>
                    <a:pt x="26544" y="34126"/>
                  </a:cubicBezTo>
                  <a:cubicBezTo>
                    <a:pt x="27229" y="36692"/>
                    <a:pt x="27698" y="39345"/>
                    <a:pt x="28455" y="41890"/>
                  </a:cubicBezTo>
                  <a:cubicBezTo>
                    <a:pt x="29046" y="43844"/>
                    <a:pt x="29536" y="45891"/>
                    <a:pt x="29702" y="47845"/>
                  </a:cubicBezTo>
                  <a:cubicBezTo>
                    <a:pt x="29767" y="48652"/>
                    <a:pt x="29788" y="49460"/>
                    <a:pt x="29738" y="50267"/>
                  </a:cubicBezTo>
                  <a:cubicBezTo>
                    <a:pt x="29723" y="50433"/>
                    <a:pt x="29709" y="50599"/>
                    <a:pt x="29694" y="50764"/>
                  </a:cubicBezTo>
                  <a:cubicBezTo>
                    <a:pt x="29692" y="50800"/>
                    <a:pt x="29690" y="50825"/>
                    <a:pt x="29690" y="50840"/>
                  </a:cubicBezTo>
                  <a:lnTo>
                    <a:pt x="29690" y="50840"/>
                  </a:lnTo>
                  <a:cubicBezTo>
                    <a:pt x="29685" y="50861"/>
                    <a:pt x="29677" y="50898"/>
                    <a:pt x="29666" y="50959"/>
                  </a:cubicBezTo>
                  <a:cubicBezTo>
                    <a:pt x="29615" y="51269"/>
                    <a:pt x="29558" y="51579"/>
                    <a:pt x="29471" y="51882"/>
                  </a:cubicBezTo>
                  <a:cubicBezTo>
                    <a:pt x="29420" y="52085"/>
                    <a:pt x="29352" y="52283"/>
                    <a:pt x="29283" y="52477"/>
                  </a:cubicBezTo>
                  <a:lnTo>
                    <a:pt x="29283" y="52477"/>
                  </a:lnTo>
                  <a:cubicBezTo>
                    <a:pt x="29275" y="52489"/>
                    <a:pt x="29190" y="52700"/>
                    <a:pt x="29161" y="52754"/>
                  </a:cubicBezTo>
                  <a:cubicBezTo>
                    <a:pt x="29103" y="52877"/>
                    <a:pt x="29038" y="52992"/>
                    <a:pt x="28966" y="53107"/>
                  </a:cubicBezTo>
                  <a:cubicBezTo>
                    <a:pt x="28909" y="53208"/>
                    <a:pt x="28844" y="53295"/>
                    <a:pt x="28786" y="53388"/>
                  </a:cubicBezTo>
                  <a:cubicBezTo>
                    <a:pt x="28782" y="53395"/>
                    <a:pt x="28778" y="53401"/>
                    <a:pt x="28774" y="53407"/>
                  </a:cubicBezTo>
                  <a:lnTo>
                    <a:pt x="28774" y="53407"/>
                  </a:lnTo>
                  <a:cubicBezTo>
                    <a:pt x="28774" y="53408"/>
                    <a:pt x="28773" y="53409"/>
                    <a:pt x="28772" y="53410"/>
                  </a:cubicBezTo>
                  <a:cubicBezTo>
                    <a:pt x="28630" y="53551"/>
                    <a:pt x="28489" y="53687"/>
                    <a:pt x="28343" y="53827"/>
                  </a:cubicBezTo>
                  <a:lnTo>
                    <a:pt x="28343" y="53827"/>
                  </a:lnTo>
                  <a:cubicBezTo>
                    <a:pt x="28384" y="53787"/>
                    <a:pt x="28396" y="53771"/>
                    <a:pt x="28388" y="53771"/>
                  </a:cubicBezTo>
                  <a:cubicBezTo>
                    <a:pt x="28364" y="53771"/>
                    <a:pt x="28125" y="53953"/>
                    <a:pt x="28015" y="54023"/>
                  </a:cubicBezTo>
                  <a:cubicBezTo>
                    <a:pt x="28006" y="54028"/>
                    <a:pt x="27998" y="54034"/>
                    <a:pt x="27991" y="54039"/>
                  </a:cubicBezTo>
                  <a:lnTo>
                    <a:pt x="27991" y="54039"/>
                  </a:lnTo>
                  <a:cubicBezTo>
                    <a:pt x="27902" y="54068"/>
                    <a:pt x="27817" y="54107"/>
                    <a:pt x="27726" y="54131"/>
                  </a:cubicBezTo>
                  <a:cubicBezTo>
                    <a:pt x="27633" y="54160"/>
                    <a:pt x="27539" y="54174"/>
                    <a:pt x="27445" y="54203"/>
                  </a:cubicBezTo>
                  <a:cubicBezTo>
                    <a:pt x="27445" y="54203"/>
                    <a:pt x="27445" y="54203"/>
                    <a:pt x="27445" y="54203"/>
                  </a:cubicBezTo>
                  <a:lnTo>
                    <a:pt x="27445" y="54203"/>
                  </a:lnTo>
                  <a:cubicBezTo>
                    <a:pt x="27282" y="54204"/>
                    <a:pt x="27118" y="54212"/>
                    <a:pt x="26951" y="54212"/>
                  </a:cubicBezTo>
                  <a:cubicBezTo>
                    <a:pt x="26907" y="54212"/>
                    <a:pt x="26863" y="54212"/>
                    <a:pt x="26818" y="54210"/>
                  </a:cubicBezTo>
                  <a:cubicBezTo>
                    <a:pt x="26768" y="54210"/>
                    <a:pt x="26674" y="54196"/>
                    <a:pt x="26613" y="54185"/>
                  </a:cubicBezTo>
                  <a:lnTo>
                    <a:pt x="26613" y="54185"/>
                  </a:lnTo>
                  <a:cubicBezTo>
                    <a:pt x="26648" y="54192"/>
                    <a:pt x="26700" y="54202"/>
                    <a:pt x="26775" y="54217"/>
                  </a:cubicBezTo>
                  <a:cubicBezTo>
                    <a:pt x="26667" y="54196"/>
                    <a:pt x="26559" y="54181"/>
                    <a:pt x="26450" y="54160"/>
                  </a:cubicBezTo>
                  <a:cubicBezTo>
                    <a:pt x="26213" y="54109"/>
                    <a:pt x="25975" y="54037"/>
                    <a:pt x="25744" y="53958"/>
                  </a:cubicBezTo>
                  <a:cubicBezTo>
                    <a:pt x="25712" y="53947"/>
                    <a:pt x="25613" y="53909"/>
                    <a:pt x="25545" y="53883"/>
                  </a:cubicBezTo>
                  <a:lnTo>
                    <a:pt x="25545" y="53883"/>
                  </a:lnTo>
                  <a:cubicBezTo>
                    <a:pt x="25472" y="53851"/>
                    <a:pt x="25362" y="53803"/>
                    <a:pt x="25333" y="53792"/>
                  </a:cubicBezTo>
                  <a:cubicBezTo>
                    <a:pt x="25066" y="53662"/>
                    <a:pt x="24800" y="53511"/>
                    <a:pt x="24547" y="53360"/>
                  </a:cubicBezTo>
                  <a:cubicBezTo>
                    <a:pt x="24309" y="53208"/>
                    <a:pt x="24079" y="53050"/>
                    <a:pt x="23848" y="52891"/>
                  </a:cubicBezTo>
                  <a:cubicBezTo>
                    <a:pt x="23811" y="52863"/>
                    <a:pt x="23792" y="52849"/>
                    <a:pt x="23785" y="52844"/>
                  </a:cubicBezTo>
                  <a:lnTo>
                    <a:pt x="23785" y="52844"/>
                  </a:lnTo>
                  <a:cubicBezTo>
                    <a:pt x="23767" y="52829"/>
                    <a:pt x="23743" y="52809"/>
                    <a:pt x="23711" y="52783"/>
                  </a:cubicBezTo>
                  <a:cubicBezTo>
                    <a:pt x="23581" y="52675"/>
                    <a:pt x="23452" y="52567"/>
                    <a:pt x="23315" y="52451"/>
                  </a:cubicBezTo>
                  <a:cubicBezTo>
                    <a:pt x="22795" y="51990"/>
                    <a:pt x="22305" y="51492"/>
                    <a:pt x="21851" y="50959"/>
                  </a:cubicBezTo>
                  <a:cubicBezTo>
                    <a:pt x="21339" y="50375"/>
                    <a:pt x="21116" y="50072"/>
                    <a:pt x="20640" y="49359"/>
                  </a:cubicBezTo>
                  <a:cubicBezTo>
                    <a:pt x="20164" y="48645"/>
                    <a:pt x="19732" y="47902"/>
                    <a:pt x="19342" y="47145"/>
                  </a:cubicBezTo>
                  <a:cubicBezTo>
                    <a:pt x="18456" y="45415"/>
                    <a:pt x="17850" y="43635"/>
                    <a:pt x="17302" y="41739"/>
                  </a:cubicBezTo>
                  <a:cubicBezTo>
                    <a:pt x="16560" y="39194"/>
                    <a:pt x="15860" y="36642"/>
                    <a:pt x="15219" y="34076"/>
                  </a:cubicBezTo>
                  <a:cubicBezTo>
                    <a:pt x="14721" y="32086"/>
                    <a:pt x="14260" y="30089"/>
                    <a:pt x="13878" y="28070"/>
                  </a:cubicBezTo>
                  <a:cubicBezTo>
                    <a:pt x="13727" y="27285"/>
                    <a:pt x="13590" y="26499"/>
                    <a:pt x="13467" y="25706"/>
                  </a:cubicBezTo>
                  <a:cubicBezTo>
                    <a:pt x="13438" y="25511"/>
                    <a:pt x="13409" y="25317"/>
                    <a:pt x="13381" y="25122"/>
                  </a:cubicBezTo>
                  <a:cubicBezTo>
                    <a:pt x="13369" y="25036"/>
                    <a:pt x="13364" y="25009"/>
                    <a:pt x="13364" y="25009"/>
                  </a:cubicBezTo>
                  <a:lnTo>
                    <a:pt x="13364" y="25009"/>
                  </a:lnTo>
                  <a:cubicBezTo>
                    <a:pt x="13364" y="25009"/>
                    <a:pt x="13364" y="25010"/>
                    <a:pt x="13364" y="25010"/>
                  </a:cubicBezTo>
                  <a:lnTo>
                    <a:pt x="13364" y="25010"/>
                  </a:lnTo>
                  <a:cubicBezTo>
                    <a:pt x="13362" y="24999"/>
                    <a:pt x="13361" y="24986"/>
                    <a:pt x="13359" y="24971"/>
                  </a:cubicBezTo>
                  <a:cubicBezTo>
                    <a:pt x="13323" y="24632"/>
                    <a:pt x="13280" y="24286"/>
                    <a:pt x="13244" y="23940"/>
                  </a:cubicBezTo>
                  <a:cubicBezTo>
                    <a:pt x="13176" y="23187"/>
                    <a:pt x="13139" y="22439"/>
                    <a:pt x="13158" y="21685"/>
                  </a:cubicBezTo>
                  <a:lnTo>
                    <a:pt x="13158" y="21685"/>
                  </a:lnTo>
                  <a:cubicBezTo>
                    <a:pt x="13167" y="21697"/>
                    <a:pt x="13176" y="21708"/>
                    <a:pt x="13186" y="21719"/>
                  </a:cubicBezTo>
                  <a:cubicBezTo>
                    <a:pt x="13192" y="21727"/>
                    <a:pt x="13198" y="21733"/>
                    <a:pt x="13204" y="21739"/>
                  </a:cubicBezTo>
                  <a:lnTo>
                    <a:pt x="13204" y="21739"/>
                  </a:lnTo>
                  <a:cubicBezTo>
                    <a:pt x="13255" y="21812"/>
                    <a:pt x="13307" y="21882"/>
                    <a:pt x="13359" y="21957"/>
                  </a:cubicBezTo>
                  <a:cubicBezTo>
                    <a:pt x="14743" y="23882"/>
                    <a:pt x="15774" y="26066"/>
                    <a:pt x="16726" y="28222"/>
                  </a:cubicBezTo>
                  <a:cubicBezTo>
                    <a:pt x="17324" y="29584"/>
                    <a:pt x="17922" y="31062"/>
                    <a:pt x="18499" y="32627"/>
                  </a:cubicBezTo>
                  <a:cubicBezTo>
                    <a:pt x="19177" y="34443"/>
                    <a:pt x="19804" y="36281"/>
                    <a:pt x="20395" y="38127"/>
                  </a:cubicBezTo>
                  <a:cubicBezTo>
                    <a:pt x="21044" y="40167"/>
                    <a:pt x="21635" y="42222"/>
                    <a:pt x="22197" y="44291"/>
                  </a:cubicBezTo>
                  <a:cubicBezTo>
                    <a:pt x="22401" y="45050"/>
                    <a:pt x="22993" y="45379"/>
                    <a:pt x="23600" y="45379"/>
                  </a:cubicBezTo>
                  <a:cubicBezTo>
                    <a:pt x="24520" y="45379"/>
                    <a:pt x="25476" y="44624"/>
                    <a:pt x="25167" y="43469"/>
                  </a:cubicBezTo>
                  <a:cubicBezTo>
                    <a:pt x="24028" y="39273"/>
                    <a:pt x="22738" y="35106"/>
                    <a:pt x="21181" y="31048"/>
                  </a:cubicBezTo>
                  <a:cubicBezTo>
                    <a:pt x="20063" y="28114"/>
                    <a:pt x="18845" y="25187"/>
                    <a:pt x="17302" y="22447"/>
                  </a:cubicBezTo>
                  <a:cubicBezTo>
                    <a:pt x="16459" y="20948"/>
                    <a:pt x="15413" y="19023"/>
                    <a:pt x="13835" y="18165"/>
                  </a:cubicBezTo>
                  <a:cubicBezTo>
                    <a:pt x="13419" y="17941"/>
                    <a:pt x="13014" y="17840"/>
                    <a:pt x="12634" y="17840"/>
                  </a:cubicBezTo>
                  <a:cubicBezTo>
                    <a:pt x="11411" y="17840"/>
                    <a:pt x="10445" y="18885"/>
                    <a:pt x="10209" y="20249"/>
                  </a:cubicBezTo>
                  <a:cubicBezTo>
                    <a:pt x="9776" y="22772"/>
                    <a:pt x="10295" y="25468"/>
                    <a:pt x="10735" y="27948"/>
                  </a:cubicBezTo>
                  <a:cubicBezTo>
                    <a:pt x="11578" y="32691"/>
                    <a:pt x="12833" y="37363"/>
                    <a:pt x="14166" y="41984"/>
                  </a:cubicBezTo>
                  <a:cubicBezTo>
                    <a:pt x="15298" y="45920"/>
                    <a:pt x="16790" y="49676"/>
                    <a:pt x="19429" y="52855"/>
                  </a:cubicBezTo>
                  <a:cubicBezTo>
                    <a:pt x="21080" y="54845"/>
                    <a:pt x="23372" y="56777"/>
                    <a:pt x="26003" y="57195"/>
                  </a:cubicBezTo>
                  <a:cubicBezTo>
                    <a:pt x="26331" y="57247"/>
                    <a:pt x="26655" y="57272"/>
                    <a:pt x="26975" y="57272"/>
                  </a:cubicBezTo>
                  <a:cubicBezTo>
                    <a:pt x="29050" y="57272"/>
                    <a:pt x="30915" y="56192"/>
                    <a:pt x="31864" y="54217"/>
                  </a:cubicBezTo>
                  <a:cubicBezTo>
                    <a:pt x="33400" y="51024"/>
                    <a:pt x="32895" y="47138"/>
                    <a:pt x="32146" y="43808"/>
                  </a:cubicBezTo>
                  <a:cubicBezTo>
                    <a:pt x="31872" y="42582"/>
                    <a:pt x="31461" y="41393"/>
                    <a:pt x="31187" y="40167"/>
                  </a:cubicBezTo>
                  <a:cubicBezTo>
                    <a:pt x="30877" y="38769"/>
                    <a:pt x="30545" y="37377"/>
                    <a:pt x="30199" y="35993"/>
                  </a:cubicBezTo>
                  <a:cubicBezTo>
                    <a:pt x="29558" y="33405"/>
                    <a:pt x="28851" y="30824"/>
                    <a:pt x="28065" y="28272"/>
                  </a:cubicBezTo>
                  <a:cubicBezTo>
                    <a:pt x="26753" y="23990"/>
                    <a:pt x="25225" y="19766"/>
                    <a:pt x="23365" y="15693"/>
                  </a:cubicBezTo>
                  <a:cubicBezTo>
                    <a:pt x="21036" y="10581"/>
                    <a:pt x="18059" y="5009"/>
                    <a:pt x="13381" y="1664"/>
                  </a:cubicBezTo>
                  <a:cubicBezTo>
                    <a:pt x="11914" y="615"/>
                    <a:pt x="10216" y="0"/>
                    <a:pt x="856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6"/>
            <p:cNvSpPr/>
            <p:nvPr/>
          </p:nvSpPr>
          <p:spPr>
            <a:xfrm>
              <a:off x="4491600" y="1128725"/>
              <a:ext cx="835000" cy="1431900"/>
            </a:xfrm>
            <a:custGeom>
              <a:avLst/>
              <a:gdLst/>
              <a:ahLst/>
              <a:cxnLst/>
              <a:rect l="l" t="t" r="r" b="b"/>
              <a:pathLst>
                <a:path w="33400" h="57276" extrusionOk="0">
                  <a:moveTo>
                    <a:pt x="7573" y="3171"/>
                  </a:moveTo>
                  <a:cubicBezTo>
                    <a:pt x="7580" y="3171"/>
                    <a:pt x="7528" y="3203"/>
                    <a:pt x="7458" y="3231"/>
                  </a:cubicBezTo>
                  <a:lnTo>
                    <a:pt x="7458" y="3231"/>
                  </a:lnTo>
                  <a:cubicBezTo>
                    <a:pt x="7461" y="3228"/>
                    <a:pt x="7465" y="3226"/>
                    <a:pt x="7469" y="3224"/>
                  </a:cubicBezTo>
                  <a:cubicBezTo>
                    <a:pt x="7538" y="3185"/>
                    <a:pt x="7569" y="3171"/>
                    <a:pt x="7573" y="3171"/>
                  </a:cubicBezTo>
                  <a:close/>
                  <a:moveTo>
                    <a:pt x="3540" y="11412"/>
                  </a:moveTo>
                  <a:cubicBezTo>
                    <a:pt x="3535" y="11446"/>
                    <a:pt x="3531" y="11480"/>
                    <a:pt x="3528" y="11513"/>
                  </a:cubicBezTo>
                  <a:lnTo>
                    <a:pt x="3528" y="11513"/>
                  </a:lnTo>
                  <a:cubicBezTo>
                    <a:pt x="3531" y="11487"/>
                    <a:pt x="3536" y="11443"/>
                    <a:pt x="3540" y="11412"/>
                  </a:cubicBezTo>
                  <a:close/>
                  <a:moveTo>
                    <a:pt x="3528" y="11513"/>
                  </a:moveTo>
                  <a:lnTo>
                    <a:pt x="3528" y="11513"/>
                  </a:lnTo>
                  <a:cubicBezTo>
                    <a:pt x="3526" y="11525"/>
                    <a:pt x="3526" y="11533"/>
                    <a:pt x="3526" y="11536"/>
                  </a:cubicBezTo>
                  <a:cubicBezTo>
                    <a:pt x="3526" y="11529"/>
                    <a:pt x="3527" y="11521"/>
                    <a:pt x="3528" y="11513"/>
                  </a:cubicBezTo>
                  <a:close/>
                  <a:moveTo>
                    <a:pt x="12217" y="20791"/>
                  </a:moveTo>
                  <a:cubicBezTo>
                    <a:pt x="12233" y="20791"/>
                    <a:pt x="12285" y="20822"/>
                    <a:pt x="12339" y="20858"/>
                  </a:cubicBezTo>
                  <a:lnTo>
                    <a:pt x="12339" y="20858"/>
                  </a:lnTo>
                  <a:cubicBezTo>
                    <a:pt x="12327" y="20855"/>
                    <a:pt x="12314" y="20853"/>
                    <a:pt x="12299" y="20850"/>
                  </a:cubicBezTo>
                  <a:lnTo>
                    <a:pt x="12299" y="20850"/>
                  </a:lnTo>
                  <a:cubicBezTo>
                    <a:pt x="12313" y="20853"/>
                    <a:pt x="12326" y="20855"/>
                    <a:pt x="12340" y="20858"/>
                  </a:cubicBezTo>
                  <a:lnTo>
                    <a:pt x="12340" y="20858"/>
                  </a:lnTo>
                  <a:cubicBezTo>
                    <a:pt x="12339" y="20858"/>
                    <a:pt x="12339" y="20858"/>
                    <a:pt x="12339" y="20858"/>
                  </a:cubicBezTo>
                  <a:lnTo>
                    <a:pt x="12339" y="20858"/>
                  </a:lnTo>
                  <a:cubicBezTo>
                    <a:pt x="12343" y="20858"/>
                    <a:pt x="12346" y="20859"/>
                    <a:pt x="12350" y="20859"/>
                  </a:cubicBezTo>
                  <a:lnTo>
                    <a:pt x="12350" y="20859"/>
                  </a:lnTo>
                  <a:cubicBezTo>
                    <a:pt x="12346" y="20859"/>
                    <a:pt x="12343" y="20858"/>
                    <a:pt x="12340" y="20858"/>
                  </a:cubicBezTo>
                  <a:lnTo>
                    <a:pt x="12340" y="20858"/>
                  </a:lnTo>
                  <a:cubicBezTo>
                    <a:pt x="12346" y="20862"/>
                    <a:pt x="12352" y="20866"/>
                    <a:pt x="12358" y="20870"/>
                  </a:cubicBezTo>
                  <a:lnTo>
                    <a:pt x="12358" y="20870"/>
                  </a:lnTo>
                  <a:cubicBezTo>
                    <a:pt x="12280" y="20853"/>
                    <a:pt x="12187" y="20824"/>
                    <a:pt x="12212" y="20793"/>
                  </a:cubicBezTo>
                  <a:cubicBezTo>
                    <a:pt x="12213" y="20791"/>
                    <a:pt x="12215" y="20791"/>
                    <a:pt x="12217" y="20791"/>
                  </a:cubicBezTo>
                  <a:close/>
                  <a:moveTo>
                    <a:pt x="28043" y="54026"/>
                  </a:moveTo>
                  <a:cubicBezTo>
                    <a:pt x="28044" y="54026"/>
                    <a:pt x="28044" y="54026"/>
                    <a:pt x="28043" y="54026"/>
                  </a:cubicBezTo>
                  <a:cubicBezTo>
                    <a:pt x="28043" y="54026"/>
                    <a:pt x="28042" y="54026"/>
                    <a:pt x="28042" y="54026"/>
                  </a:cubicBezTo>
                  <a:lnTo>
                    <a:pt x="28042" y="54026"/>
                  </a:lnTo>
                  <a:cubicBezTo>
                    <a:pt x="28043" y="54026"/>
                    <a:pt x="28043" y="54026"/>
                    <a:pt x="28043" y="54026"/>
                  </a:cubicBezTo>
                  <a:close/>
                  <a:moveTo>
                    <a:pt x="26551" y="54174"/>
                  </a:moveTo>
                  <a:cubicBezTo>
                    <a:pt x="26548" y="54174"/>
                    <a:pt x="26590" y="54183"/>
                    <a:pt x="26643" y="54192"/>
                  </a:cubicBezTo>
                  <a:lnTo>
                    <a:pt x="26643" y="54192"/>
                  </a:lnTo>
                  <a:cubicBezTo>
                    <a:pt x="26579" y="54179"/>
                    <a:pt x="26553" y="54174"/>
                    <a:pt x="26551" y="54174"/>
                  </a:cubicBezTo>
                  <a:close/>
                  <a:moveTo>
                    <a:pt x="8558" y="0"/>
                  </a:moveTo>
                  <a:cubicBezTo>
                    <a:pt x="6903" y="0"/>
                    <a:pt x="5288" y="615"/>
                    <a:pt x="3987" y="2028"/>
                  </a:cubicBezTo>
                  <a:cubicBezTo>
                    <a:pt x="721" y="5567"/>
                    <a:pt x="238" y="11233"/>
                    <a:pt x="152" y="15797"/>
                  </a:cubicBezTo>
                  <a:cubicBezTo>
                    <a:pt x="0" y="24282"/>
                    <a:pt x="1702" y="32817"/>
                    <a:pt x="3886" y="40978"/>
                  </a:cubicBezTo>
                  <a:cubicBezTo>
                    <a:pt x="4585" y="43602"/>
                    <a:pt x="5364" y="46204"/>
                    <a:pt x="6193" y="48792"/>
                  </a:cubicBezTo>
                  <a:cubicBezTo>
                    <a:pt x="6433" y="49536"/>
                    <a:pt x="7046" y="49859"/>
                    <a:pt x="7660" y="49859"/>
                  </a:cubicBezTo>
                  <a:cubicBezTo>
                    <a:pt x="8593" y="49859"/>
                    <a:pt x="9528" y="49114"/>
                    <a:pt x="9163" y="47970"/>
                  </a:cubicBezTo>
                  <a:cubicBezTo>
                    <a:pt x="6424" y="39449"/>
                    <a:pt x="4160" y="30604"/>
                    <a:pt x="3439" y="21708"/>
                  </a:cubicBezTo>
                  <a:cubicBezTo>
                    <a:pt x="3187" y="18623"/>
                    <a:pt x="3122" y="15508"/>
                    <a:pt x="3425" y="12430"/>
                  </a:cubicBezTo>
                  <a:cubicBezTo>
                    <a:pt x="3461" y="12099"/>
                    <a:pt x="3497" y="11767"/>
                    <a:pt x="3533" y="11443"/>
                  </a:cubicBezTo>
                  <a:cubicBezTo>
                    <a:pt x="3540" y="11396"/>
                    <a:pt x="3543" y="11378"/>
                    <a:pt x="3544" y="11378"/>
                  </a:cubicBezTo>
                  <a:lnTo>
                    <a:pt x="3544" y="11378"/>
                  </a:lnTo>
                  <a:cubicBezTo>
                    <a:pt x="3544" y="11378"/>
                    <a:pt x="3543" y="11392"/>
                    <a:pt x="3540" y="11412"/>
                  </a:cubicBezTo>
                  <a:lnTo>
                    <a:pt x="3540" y="11412"/>
                  </a:lnTo>
                  <a:cubicBezTo>
                    <a:pt x="3547" y="11368"/>
                    <a:pt x="3554" y="11325"/>
                    <a:pt x="3562" y="11284"/>
                  </a:cubicBezTo>
                  <a:cubicBezTo>
                    <a:pt x="3583" y="11118"/>
                    <a:pt x="3612" y="10952"/>
                    <a:pt x="3634" y="10794"/>
                  </a:cubicBezTo>
                  <a:cubicBezTo>
                    <a:pt x="3735" y="10210"/>
                    <a:pt x="3843" y="9633"/>
                    <a:pt x="3980" y="9056"/>
                  </a:cubicBezTo>
                  <a:cubicBezTo>
                    <a:pt x="4102" y="8552"/>
                    <a:pt x="4239" y="8054"/>
                    <a:pt x="4398" y="7557"/>
                  </a:cubicBezTo>
                  <a:cubicBezTo>
                    <a:pt x="4470" y="7341"/>
                    <a:pt x="4542" y="7117"/>
                    <a:pt x="4621" y="6894"/>
                  </a:cubicBezTo>
                  <a:cubicBezTo>
                    <a:pt x="4665" y="6793"/>
                    <a:pt x="4708" y="6685"/>
                    <a:pt x="4744" y="6584"/>
                  </a:cubicBezTo>
                  <a:cubicBezTo>
                    <a:pt x="4762" y="6536"/>
                    <a:pt x="4774" y="6502"/>
                    <a:pt x="4782" y="6480"/>
                  </a:cubicBezTo>
                  <a:lnTo>
                    <a:pt x="4782" y="6480"/>
                  </a:lnTo>
                  <a:cubicBezTo>
                    <a:pt x="4784" y="6476"/>
                    <a:pt x="4785" y="6472"/>
                    <a:pt x="4787" y="6468"/>
                  </a:cubicBezTo>
                  <a:cubicBezTo>
                    <a:pt x="4967" y="6086"/>
                    <a:pt x="5148" y="5704"/>
                    <a:pt x="5364" y="5337"/>
                  </a:cubicBezTo>
                  <a:cubicBezTo>
                    <a:pt x="5458" y="5171"/>
                    <a:pt x="5559" y="5005"/>
                    <a:pt x="5659" y="4846"/>
                  </a:cubicBezTo>
                  <a:cubicBezTo>
                    <a:pt x="5728" y="4746"/>
                    <a:pt x="5977" y="4446"/>
                    <a:pt x="5969" y="4446"/>
                  </a:cubicBezTo>
                  <a:lnTo>
                    <a:pt x="5969" y="4446"/>
                  </a:lnTo>
                  <a:cubicBezTo>
                    <a:pt x="5966" y="4446"/>
                    <a:pt x="5928" y="4487"/>
                    <a:pt x="5832" y="4594"/>
                  </a:cubicBezTo>
                  <a:cubicBezTo>
                    <a:pt x="6063" y="4334"/>
                    <a:pt x="6279" y="4068"/>
                    <a:pt x="6539" y="3830"/>
                  </a:cubicBezTo>
                  <a:cubicBezTo>
                    <a:pt x="6594" y="3775"/>
                    <a:pt x="6655" y="3727"/>
                    <a:pt x="6710" y="3679"/>
                  </a:cubicBezTo>
                  <a:lnTo>
                    <a:pt x="6710" y="3679"/>
                  </a:lnTo>
                  <a:cubicBezTo>
                    <a:pt x="6835" y="3600"/>
                    <a:pt x="6952" y="3506"/>
                    <a:pt x="7080" y="3433"/>
                  </a:cubicBezTo>
                  <a:cubicBezTo>
                    <a:pt x="7198" y="3357"/>
                    <a:pt x="7330" y="3300"/>
                    <a:pt x="7456" y="3231"/>
                  </a:cubicBezTo>
                  <a:lnTo>
                    <a:pt x="7456" y="3231"/>
                  </a:lnTo>
                  <a:cubicBezTo>
                    <a:pt x="7501" y="3214"/>
                    <a:pt x="7545" y="3194"/>
                    <a:pt x="7591" y="3181"/>
                  </a:cubicBezTo>
                  <a:cubicBezTo>
                    <a:pt x="7736" y="3138"/>
                    <a:pt x="7873" y="3095"/>
                    <a:pt x="8010" y="3059"/>
                  </a:cubicBezTo>
                  <a:cubicBezTo>
                    <a:pt x="8069" y="3048"/>
                    <a:pt x="8138" y="3041"/>
                    <a:pt x="8198" y="3029"/>
                  </a:cubicBezTo>
                  <a:lnTo>
                    <a:pt x="8198" y="3029"/>
                  </a:lnTo>
                  <a:cubicBezTo>
                    <a:pt x="8277" y="3027"/>
                    <a:pt x="8354" y="3027"/>
                    <a:pt x="8432" y="3027"/>
                  </a:cubicBezTo>
                  <a:cubicBezTo>
                    <a:pt x="8627" y="3027"/>
                    <a:pt x="8821" y="3031"/>
                    <a:pt x="9017" y="3035"/>
                  </a:cubicBezTo>
                  <a:lnTo>
                    <a:pt x="9017" y="3035"/>
                  </a:lnTo>
                  <a:cubicBezTo>
                    <a:pt x="9089" y="3054"/>
                    <a:pt x="9170" y="3061"/>
                    <a:pt x="9242" y="3073"/>
                  </a:cubicBezTo>
                  <a:cubicBezTo>
                    <a:pt x="9408" y="3109"/>
                    <a:pt x="9581" y="3159"/>
                    <a:pt x="9747" y="3210"/>
                  </a:cubicBezTo>
                  <a:cubicBezTo>
                    <a:pt x="9910" y="3259"/>
                    <a:pt x="10059" y="3323"/>
                    <a:pt x="10222" y="3380"/>
                  </a:cubicBezTo>
                  <a:lnTo>
                    <a:pt x="10222" y="3380"/>
                  </a:lnTo>
                  <a:cubicBezTo>
                    <a:pt x="10299" y="3420"/>
                    <a:pt x="10376" y="3455"/>
                    <a:pt x="10453" y="3491"/>
                  </a:cubicBezTo>
                  <a:cubicBezTo>
                    <a:pt x="10828" y="3678"/>
                    <a:pt x="11189" y="3888"/>
                    <a:pt x="11528" y="4118"/>
                  </a:cubicBezTo>
                  <a:cubicBezTo>
                    <a:pt x="11700" y="4229"/>
                    <a:pt x="11859" y="4346"/>
                    <a:pt x="12018" y="4463"/>
                  </a:cubicBezTo>
                  <a:lnTo>
                    <a:pt x="12018" y="4463"/>
                  </a:lnTo>
                  <a:cubicBezTo>
                    <a:pt x="12029" y="4473"/>
                    <a:pt x="12044" y="4485"/>
                    <a:pt x="12061" y="4500"/>
                  </a:cubicBezTo>
                  <a:cubicBezTo>
                    <a:pt x="12162" y="4580"/>
                    <a:pt x="12263" y="4659"/>
                    <a:pt x="12357" y="4738"/>
                  </a:cubicBezTo>
                  <a:cubicBezTo>
                    <a:pt x="12753" y="5070"/>
                    <a:pt x="13128" y="5423"/>
                    <a:pt x="13488" y="5783"/>
                  </a:cubicBezTo>
                  <a:cubicBezTo>
                    <a:pt x="13871" y="6173"/>
                    <a:pt x="14238" y="6576"/>
                    <a:pt x="14591" y="6995"/>
                  </a:cubicBezTo>
                  <a:cubicBezTo>
                    <a:pt x="14786" y="7225"/>
                    <a:pt x="14981" y="7456"/>
                    <a:pt x="15168" y="7694"/>
                  </a:cubicBezTo>
                  <a:cubicBezTo>
                    <a:pt x="15201" y="7736"/>
                    <a:pt x="15324" y="7896"/>
                    <a:pt x="15348" y="7927"/>
                  </a:cubicBezTo>
                  <a:lnTo>
                    <a:pt x="15348" y="7927"/>
                  </a:lnTo>
                  <a:cubicBezTo>
                    <a:pt x="15427" y="8032"/>
                    <a:pt x="15509" y="8137"/>
                    <a:pt x="15586" y="8242"/>
                  </a:cubicBezTo>
                  <a:cubicBezTo>
                    <a:pt x="16415" y="9366"/>
                    <a:pt x="17172" y="10549"/>
                    <a:pt x="17879" y="11753"/>
                  </a:cubicBezTo>
                  <a:cubicBezTo>
                    <a:pt x="21930" y="18666"/>
                    <a:pt x="24475" y="26408"/>
                    <a:pt x="26537" y="34129"/>
                  </a:cubicBezTo>
                  <a:cubicBezTo>
                    <a:pt x="27229" y="36696"/>
                    <a:pt x="27697" y="39341"/>
                    <a:pt x="28454" y="41886"/>
                  </a:cubicBezTo>
                  <a:cubicBezTo>
                    <a:pt x="29045" y="43840"/>
                    <a:pt x="29536" y="45887"/>
                    <a:pt x="29701" y="47841"/>
                  </a:cubicBezTo>
                  <a:cubicBezTo>
                    <a:pt x="29766" y="48648"/>
                    <a:pt x="29788" y="49463"/>
                    <a:pt x="29738" y="50270"/>
                  </a:cubicBezTo>
                  <a:cubicBezTo>
                    <a:pt x="29723" y="50436"/>
                    <a:pt x="29709" y="50602"/>
                    <a:pt x="29694" y="50768"/>
                  </a:cubicBezTo>
                  <a:cubicBezTo>
                    <a:pt x="29692" y="50802"/>
                    <a:pt x="29690" y="50825"/>
                    <a:pt x="29689" y="50840"/>
                  </a:cubicBezTo>
                  <a:lnTo>
                    <a:pt x="29689" y="50840"/>
                  </a:lnTo>
                  <a:cubicBezTo>
                    <a:pt x="29685" y="50862"/>
                    <a:pt x="29677" y="50900"/>
                    <a:pt x="29665" y="50962"/>
                  </a:cubicBezTo>
                  <a:cubicBezTo>
                    <a:pt x="29615" y="51272"/>
                    <a:pt x="29557" y="51582"/>
                    <a:pt x="29471" y="51885"/>
                  </a:cubicBezTo>
                  <a:cubicBezTo>
                    <a:pt x="29413" y="52094"/>
                    <a:pt x="29346" y="52293"/>
                    <a:pt x="29273" y="52494"/>
                  </a:cubicBezTo>
                  <a:lnTo>
                    <a:pt x="29273" y="52494"/>
                  </a:lnTo>
                  <a:cubicBezTo>
                    <a:pt x="29250" y="52549"/>
                    <a:pt x="29185" y="52708"/>
                    <a:pt x="29161" y="52757"/>
                  </a:cubicBezTo>
                  <a:cubicBezTo>
                    <a:pt x="29103" y="52880"/>
                    <a:pt x="29038" y="52995"/>
                    <a:pt x="28966" y="53111"/>
                  </a:cubicBezTo>
                  <a:cubicBezTo>
                    <a:pt x="28908" y="53204"/>
                    <a:pt x="28844" y="53298"/>
                    <a:pt x="28786" y="53392"/>
                  </a:cubicBezTo>
                  <a:cubicBezTo>
                    <a:pt x="28786" y="53392"/>
                    <a:pt x="28786" y="53392"/>
                    <a:pt x="28785" y="53392"/>
                  </a:cubicBezTo>
                  <a:lnTo>
                    <a:pt x="28785" y="53392"/>
                  </a:lnTo>
                  <a:cubicBezTo>
                    <a:pt x="28781" y="53396"/>
                    <a:pt x="28777" y="53401"/>
                    <a:pt x="28771" y="53406"/>
                  </a:cubicBezTo>
                  <a:cubicBezTo>
                    <a:pt x="28619" y="53558"/>
                    <a:pt x="28467" y="53710"/>
                    <a:pt x="28309" y="53857"/>
                  </a:cubicBezTo>
                  <a:lnTo>
                    <a:pt x="28309" y="53857"/>
                  </a:lnTo>
                  <a:cubicBezTo>
                    <a:pt x="28375" y="53796"/>
                    <a:pt x="28395" y="53772"/>
                    <a:pt x="28387" y="53772"/>
                  </a:cubicBezTo>
                  <a:cubicBezTo>
                    <a:pt x="28364" y="53772"/>
                    <a:pt x="28121" y="53955"/>
                    <a:pt x="28015" y="54026"/>
                  </a:cubicBezTo>
                  <a:cubicBezTo>
                    <a:pt x="28007" y="54031"/>
                    <a:pt x="27999" y="54036"/>
                    <a:pt x="27992" y="54041"/>
                  </a:cubicBezTo>
                  <a:lnTo>
                    <a:pt x="27992" y="54041"/>
                  </a:lnTo>
                  <a:cubicBezTo>
                    <a:pt x="27903" y="54069"/>
                    <a:pt x="27817" y="54104"/>
                    <a:pt x="27726" y="54134"/>
                  </a:cubicBezTo>
                  <a:cubicBezTo>
                    <a:pt x="27632" y="54156"/>
                    <a:pt x="27539" y="54170"/>
                    <a:pt x="27445" y="54199"/>
                  </a:cubicBezTo>
                  <a:cubicBezTo>
                    <a:pt x="27444" y="54199"/>
                    <a:pt x="27442" y="54200"/>
                    <a:pt x="27441" y="54200"/>
                  </a:cubicBezTo>
                  <a:lnTo>
                    <a:pt x="27441" y="54200"/>
                  </a:lnTo>
                  <a:cubicBezTo>
                    <a:pt x="27236" y="54207"/>
                    <a:pt x="27030" y="54213"/>
                    <a:pt x="26818" y="54213"/>
                  </a:cubicBezTo>
                  <a:cubicBezTo>
                    <a:pt x="26774" y="54213"/>
                    <a:pt x="26701" y="54203"/>
                    <a:pt x="26643" y="54192"/>
                  </a:cubicBezTo>
                  <a:lnTo>
                    <a:pt x="26643" y="54192"/>
                  </a:lnTo>
                  <a:cubicBezTo>
                    <a:pt x="26676" y="54199"/>
                    <a:pt x="26719" y="54209"/>
                    <a:pt x="26775" y="54221"/>
                  </a:cubicBezTo>
                  <a:cubicBezTo>
                    <a:pt x="26666" y="54199"/>
                    <a:pt x="26558" y="54185"/>
                    <a:pt x="26450" y="54156"/>
                  </a:cubicBezTo>
                  <a:cubicBezTo>
                    <a:pt x="26212" y="54105"/>
                    <a:pt x="25974" y="54040"/>
                    <a:pt x="25744" y="53961"/>
                  </a:cubicBezTo>
                  <a:cubicBezTo>
                    <a:pt x="25713" y="53949"/>
                    <a:pt x="25635" y="53919"/>
                    <a:pt x="25571" y="53895"/>
                  </a:cubicBezTo>
                  <a:lnTo>
                    <a:pt x="25571" y="53895"/>
                  </a:lnTo>
                  <a:cubicBezTo>
                    <a:pt x="25502" y="53863"/>
                    <a:pt x="25366" y="53805"/>
                    <a:pt x="25333" y="53788"/>
                  </a:cubicBezTo>
                  <a:cubicBezTo>
                    <a:pt x="25066" y="53658"/>
                    <a:pt x="24799" y="53514"/>
                    <a:pt x="24547" y="53356"/>
                  </a:cubicBezTo>
                  <a:cubicBezTo>
                    <a:pt x="24309" y="53211"/>
                    <a:pt x="24078" y="53053"/>
                    <a:pt x="23848" y="52887"/>
                  </a:cubicBezTo>
                  <a:cubicBezTo>
                    <a:pt x="23805" y="52857"/>
                    <a:pt x="23785" y="52844"/>
                    <a:pt x="23779" y="52841"/>
                  </a:cubicBezTo>
                  <a:lnTo>
                    <a:pt x="23779" y="52841"/>
                  </a:lnTo>
                  <a:cubicBezTo>
                    <a:pt x="23762" y="52827"/>
                    <a:pt x="23739" y="52809"/>
                    <a:pt x="23711" y="52786"/>
                  </a:cubicBezTo>
                  <a:cubicBezTo>
                    <a:pt x="23581" y="52678"/>
                    <a:pt x="23444" y="52563"/>
                    <a:pt x="23314" y="52447"/>
                  </a:cubicBezTo>
                  <a:cubicBezTo>
                    <a:pt x="22795" y="51993"/>
                    <a:pt x="22305" y="51488"/>
                    <a:pt x="21844" y="50962"/>
                  </a:cubicBezTo>
                  <a:cubicBezTo>
                    <a:pt x="21339" y="50378"/>
                    <a:pt x="21116" y="50076"/>
                    <a:pt x="20633" y="49355"/>
                  </a:cubicBezTo>
                  <a:cubicBezTo>
                    <a:pt x="20164" y="48641"/>
                    <a:pt x="19731" y="47906"/>
                    <a:pt x="19342" y="47141"/>
                  </a:cubicBezTo>
                  <a:cubicBezTo>
                    <a:pt x="18455" y="45411"/>
                    <a:pt x="17850" y="43631"/>
                    <a:pt x="17302" y="41742"/>
                  </a:cubicBezTo>
                  <a:cubicBezTo>
                    <a:pt x="16559" y="39197"/>
                    <a:pt x="15853" y="36645"/>
                    <a:pt x="15219" y="34072"/>
                  </a:cubicBezTo>
                  <a:cubicBezTo>
                    <a:pt x="14721" y="32082"/>
                    <a:pt x="14260" y="30085"/>
                    <a:pt x="13878" y="28074"/>
                  </a:cubicBezTo>
                  <a:cubicBezTo>
                    <a:pt x="13726" y="27288"/>
                    <a:pt x="13589" y="26502"/>
                    <a:pt x="13467" y="25709"/>
                  </a:cubicBezTo>
                  <a:cubicBezTo>
                    <a:pt x="13438" y="25514"/>
                    <a:pt x="13409" y="25320"/>
                    <a:pt x="13380" y="25125"/>
                  </a:cubicBezTo>
                  <a:cubicBezTo>
                    <a:pt x="13368" y="25038"/>
                    <a:pt x="13364" y="25011"/>
                    <a:pt x="13363" y="25011"/>
                  </a:cubicBezTo>
                  <a:lnTo>
                    <a:pt x="13363" y="25011"/>
                  </a:lnTo>
                  <a:cubicBezTo>
                    <a:pt x="13363" y="25011"/>
                    <a:pt x="13363" y="25012"/>
                    <a:pt x="13363" y="25013"/>
                  </a:cubicBezTo>
                  <a:lnTo>
                    <a:pt x="13363" y="25013"/>
                  </a:lnTo>
                  <a:cubicBezTo>
                    <a:pt x="13362" y="25001"/>
                    <a:pt x="13360" y="24989"/>
                    <a:pt x="13359" y="24974"/>
                  </a:cubicBezTo>
                  <a:cubicBezTo>
                    <a:pt x="13323" y="24628"/>
                    <a:pt x="13279" y="24282"/>
                    <a:pt x="13243" y="23943"/>
                  </a:cubicBezTo>
                  <a:cubicBezTo>
                    <a:pt x="13175" y="23183"/>
                    <a:pt x="13138" y="22432"/>
                    <a:pt x="13154" y="21679"/>
                  </a:cubicBezTo>
                  <a:lnTo>
                    <a:pt x="13154" y="21679"/>
                  </a:lnTo>
                  <a:cubicBezTo>
                    <a:pt x="13162" y="21689"/>
                    <a:pt x="13170" y="21698"/>
                    <a:pt x="13178" y="21707"/>
                  </a:cubicBezTo>
                  <a:lnTo>
                    <a:pt x="13178" y="21707"/>
                  </a:lnTo>
                  <a:cubicBezTo>
                    <a:pt x="13238" y="21793"/>
                    <a:pt x="13299" y="21873"/>
                    <a:pt x="13359" y="21953"/>
                  </a:cubicBezTo>
                  <a:cubicBezTo>
                    <a:pt x="14743" y="23878"/>
                    <a:pt x="15774" y="26062"/>
                    <a:pt x="16725" y="28218"/>
                  </a:cubicBezTo>
                  <a:cubicBezTo>
                    <a:pt x="17324" y="29580"/>
                    <a:pt x="17915" y="31065"/>
                    <a:pt x="18499" y="32630"/>
                  </a:cubicBezTo>
                  <a:cubicBezTo>
                    <a:pt x="19176" y="34446"/>
                    <a:pt x="19804" y="36278"/>
                    <a:pt x="20395" y="38123"/>
                  </a:cubicBezTo>
                  <a:cubicBezTo>
                    <a:pt x="21043" y="40163"/>
                    <a:pt x="21635" y="42225"/>
                    <a:pt x="22197" y="44287"/>
                  </a:cubicBezTo>
                  <a:cubicBezTo>
                    <a:pt x="22401" y="45050"/>
                    <a:pt x="22994" y="45381"/>
                    <a:pt x="23602" y="45381"/>
                  </a:cubicBezTo>
                  <a:cubicBezTo>
                    <a:pt x="24521" y="45381"/>
                    <a:pt x="25472" y="44626"/>
                    <a:pt x="25160" y="43472"/>
                  </a:cubicBezTo>
                  <a:cubicBezTo>
                    <a:pt x="24028" y="39269"/>
                    <a:pt x="22738" y="35110"/>
                    <a:pt x="21180" y="31044"/>
                  </a:cubicBezTo>
                  <a:cubicBezTo>
                    <a:pt x="20063" y="28110"/>
                    <a:pt x="18838" y="25183"/>
                    <a:pt x="17302" y="22451"/>
                  </a:cubicBezTo>
                  <a:cubicBezTo>
                    <a:pt x="16459" y="20951"/>
                    <a:pt x="15413" y="19019"/>
                    <a:pt x="13834" y="18169"/>
                  </a:cubicBezTo>
                  <a:cubicBezTo>
                    <a:pt x="13418" y="17942"/>
                    <a:pt x="13012" y="17840"/>
                    <a:pt x="12631" y="17840"/>
                  </a:cubicBezTo>
                  <a:cubicBezTo>
                    <a:pt x="11410" y="17840"/>
                    <a:pt x="10445" y="18888"/>
                    <a:pt x="10208" y="20245"/>
                  </a:cubicBezTo>
                  <a:cubicBezTo>
                    <a:pt x="9776" y="22768"/>
                    <a:pt x="10295" y="25471"/>
                    <a:pt x="10735" y="27951"/>
                  </a:cubicBezTo>
                  <a:cubicBezTo>
                    <a:pt x="11578" y="32695"/>
                    <a:pt x="12832" y="37359"/>
                    <a:pt x="14166" y="41987"/>
                  </a:cubicBezTo>
                  <a:cubicBezTo>
                    <a:pt x="15298" y="45916"/>
                    <a:pt x="16790" y="49672"/>
                    <a:pt x="19429" y="52858"/>
                  </a:cubicBezTo>
                  <a:cubicBezTo>
                    <a:pt x="21080" y="54848"/>
                    <a:pt x="23372" y="56773"/>
                    <a:pt x="26003" y="57198"/>
                  </a:cubicBezTo>
                  <a:cubicBezTo>
                    <a:pt x="26329" y="57250"/>
                    <a:pt x="26652" y="57275"/>
                    <a:pt x="26971" y="57275"/>
                  </a:cubicBezTo>
                  <a:cubicBezTo>
                    <a:pt x="29048" y="57275"/>
                    <a:pt x="30914" y="56190"/>
                    <a:pt x="31864" y="54221"/>
                  </a:cubicBezTo>
                  <a:cubicBezTo>
                    <a:pt x="33400" y="51020"/>
                    <a:pt x="32895" y="47141"/>
                    <a:pt x="32145" y="43811"/>
                  </a:cubicBezTo>
                  <a:cubicBezTo>
                    <a:pt x="31871" y="42578"/>
                    <a:pt x="31460" y="41389"/>
                    <a:pt x="31187" y="40163"/>
                  </a:cubicBezTo>
                  <a:cubicBezTo>
                    <a:pt x="30877" y="38772"/>
                    <a:pt x="30545" y="37380"/>
                    <a:pt x="30199" y="35996"/>
                  </a:cubicBezTo>
                  <a:cubicBezTo>
                    <a:pt x="29557" y="33401"/>
                    <a:pt x="28851" y="30828"/>
                    <a:pt x="28065" y="28268"/>
                  </a:cubicBezTo>
                  <a:cubicBezTo>
                    <a:pt x="26753" y="23986"/>
                    <a:pt x="25225" y="19769"/>
                    <a:pt x="23365" y="15696"/>
                  </a:cubicBezTo>
                  <a:cubicBezTo>
                    <a:pt x="21036" y="10577"/>
                    <a:pt x="18059" y="5005"/>
                    <a:pt x="13373" y="1660"/>
                  </a:cubicBezTo>
                  <a:cubicBezTo>
                    <a:pt x="11910" y="615"/>
                    <a:pt x="10214" y="0"/>
                    <a:pt x="85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8" name="Google Shape;258;p6"/>
          <p:cNvGrpSpPr/>
          <p:nvPr/>
        </p:nvGrpSpPr>
        <p:grpSpPr>
          <a:xfrm>
            <a:off x="-304153" y="-41289"/>
            <a:ext cx="1723720" cy="2159011"/>
            <a:chOff x="610625" y="938625"/>
            <a:chExt cx="1230350" cy="1541050"/>
          </a:xfrm>
        </p:grpSpPr>
        <p:sp>
          <p:nvSpPr>
            <p:cNvPr id="259" name="Google Shape;259;p6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6"/>
            <p:cNvSpPr/>
            <p:nvPr/>
          </p:nvSpPr>
          <p:spPr>
            <a:xfrm>
              <a:off x="1204475" y="1756675"/>
              <a:ext cx="610375" cy="713425"/>
            </a:xfrm>
            <a:custGeom>
              <a:avLst/>
              <a:gdLst/>
              <a:ahLst/>
              <a:cxnLst/>
              <a:rect l="l" t="t" r="r" b="b"/>
              <a:pathLst>
                <a:path w="24415" h="28537" extrusionOk="0">
                  <a:moveTo>
                    <a:pt x="3663" y="0"/>
                  </a:moveTo>
                  <a:cubicBezTo>
                    <a:pt x="2444" y="800"/>
                    <a:pt x="1226" y="1600"/>
                    <a:pt x="1" y="2408"/>
                  </a:cubicBezTo>
                  <a:cubicBezTo>
                    <a:pt x="7844" y="11066"/>
                    <a:pt x="15687" y="19731"/>
                    <a:pt x="23538" y="28389"/>
                  </a:cubicBezTo>
                  <a:cubicBezTo>
                    <a:pt x="23630" y="28492"/>
                    <a:pt x="23741" y="28536"/>
                    <a:pt x="23849" y="28536"/>
                  </a:cubicBezTo>
                  <a:cubicBezTo>
                    <a:pt x="24142" y="28536"/>
                    <a:pt x="24414" y="28218"/>
                    <a:pt x="24230" y="27892"/>
                  </a:cubicBezTo>
                  <a:lnTo>
                    <a:pt x="12004" y="6077"/>
                  </a:lnTo>
                  <a:cubicBezTo>
                    <a:pt x="11636" y="5421"/>
                    <a:pt x="11016" y="4960"/>
                    <a:pt x="10288" y="4794"/>
                  </a:cubicBezTo>
                  <a:lnTo>
                    <a:pt x="7491" y="4167"/>
                  </a:lnTo>
                  <a:cubicBezTo>
                    <a:pt x="6215" y="2775"/>
                    <a:pt x="4939" y="1384"/>
                    <a:pt x="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6"/>
            <p:cNvSpPr/>
            <p:nvPr/>
          </p:nvSpPr>
          <p:spPr>
            <a:xfrm>
              <a:off x="1322525" y="1677175"/>
              <a:ext cx="479975" cy="802500"/>
            </a:xfrm>
            <a:custGeom>
              <a:avLst/>
              <a:gdLst/>
              <a:ahLst/>
              <a:cxnLst/>
              <a:rect l="l" t="t" r="r" b="b"/>
              <a:pathLst>
                <a:path w="19199" h="32100" extrusionOk="0">
                  <a:moveTo>
                    <a:pt x="3598" y="1"/>
                  </a:moveTo>
                  <a:cubicBezTo>
                    <a:pt x="2394" y="837"/>
                    <a:pt x="1197" y="1673"/>
                    <a:pt x="1" y="2510"/>
                  </a:cubicBezTo>
                  <a:cubicBezTo>
                    <a:pt x="822" y="4211"/>
                    <a:pt x="1644" y="5912"/>
                    <a:pt x="2466" y="7606"/>
                  </a:cubicBezTo>
                  <a:lnTo>
                    <a:pt x="2012" y="10439"/>
                  </a:lnTo>
                  <a:cubicBezTo>
                    <a:pt x="1896" y="11175"/>
                    <a:pt x="2098" y="11925"/>
                    <a:pt x="2567" y="12508"/>
                  </a:cubicBezTo>
                  <a:lnTo>
                    <a:pt x="18319" y="31937"/>
                  </a:lnTo>
                  <a:cubicBezTo>
                    <a:pt x="18412" y="32051"/>
                    <a:pt x="18530" y="32099"/>
                    <a:pt x="18645" y="32099"/>
                  </a:cubicBezTo>
                  <a:cubicBezTo>
                    <a:pt x="18930" y="32099"/>
                    <a:pt x="19199" y="31804"/>
                    <a:pt x="19039" y="31475"/>
                  </a:cubicBezTo>
                  <a:cubicBezTo>
                    <a:pt x="13892" y="20979"/>
                    <a:pt x="8745" y="10490"/>
                    <a:pt x="359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6"/>
            <p:cNvSpPr/>
            <p:nvPr/>
          </p:nvSpPr>
          <p:spPr>
            <a:xfrm>
              <a:off x="1424175" y="1886900"/>
              <a:ext cx="66350" cy="58450"/>
            </a:xfrm>
            <a:custGeom>
              <a:avLst/>
              <a:gdLst/>
              <a:ahLst/>
              <a:cxnLst/>
              <a:rect l="l" t="t" r="r" b="b"/>
              <a:pathLst>
                <a:path w="2654" h="2338" extrusionOk="0">
                  <a:moveTo>
                    <a:pt x="1328" y="0"/>
                  </a:moveTo>
                  <a:cubicBezTo>
                    <a:pt x="870" y="0"/>
                    <a:pt x="435" y="267"/>
                    <a:pt x="245" y="717"/>
                  </a:cubicBezTo>
                  <a:cubicBezTo>
                    <a:pt x="0" y="1315"/>
                    <a:pt x="282" y="2000"/>
                    <a:pt x="873" y="2245"/>
                  </a:cubicBezTo>
                  <a:cubicBezTo>
                    <a:pt x="1022" y="2308"/>
                    <a:pt x="1176" y="2338"/>
                    <a:pt x="1328" y="2338"/>
                  </a:cubicBezTo>
                  <a:cubicBezTo>
                    <a:pt x="1785" y="2338"/>
                    <a:pt x="2217" y="2067"/>
                    <a:pt x="2401" y="1618"/>
                  </a:cubicBezTo>
                  <a:cubicBezTo>
                    <a:pt x="2653" y="1027"/>
                    <a:pt x="2372" y="342"/>
                    <a:pt x="1781" y="90"/>
                  </a:cubicBezTo>
                  <a:cubicBezTo>
                    <a:pt x="1633" y="29"/>
                    <a:pt x="1479" y="0"/>
                    <a:pt x="1328" y="0"/>
                  </a:cubicBezTo>
                  <a:close/>
                </a:path>
              </a:pathLst>
            </a:custGeom>
            <a:solidFill>
              <a:srgbClr val="C777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6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6"/>
            <p:cNvSpPr/>
            <p:nvPr/>
          </p:nvSpPr>
          <p:spPr>
            <a:xfrm>
              <a:off x="610625" y="1131925"/>
              <a:ext cx="750675" cy="709125"/>
            </a:xfrm>
            <a:custGeom>
              <a:avLst/>
              <a:gdLst/>
              <a:ahLst/>
              <a:cxnLst/>
              <a:rect l="l" t="t" r="r" b="b"/>
              <a:pathLst>
                <a:path w="30027" h="28365" extrusionOk="0">
                  <a:moveTo>
                    <a:pt x="7947" y="3590"/>
                  </a:moveTo>
                  <a:cubicBezTo>
                    <a:pt x="8578" y="3590"/>
                    <a:pt x="9196" y="3887"/>
                    <a:pt x="9589" y="4437"/>
                  </a:cubicBezTo>
                  <a:lnTo>
                    <a:pt x="15688" y="12951"/>
                  </a:lnTo>
                  <a:cubicBezTo>
                    <a:pt x="16481" y="14061"/>
                    <a:pt x="15962" y="15618"/>
                    <a:pt x="14671" y="16044"/>
                  </a:cubicBezTo>
                  <a:cubicBezTo>
                    <a:pt x="13999" y="16263"/>
                    <a:pt x="13216" y="16420"/>
                    <a:pt x="12349" y="16420"/>
                  </a:cubicBezTo>
                  <a:cubicBezTo>
                    <a:pt x="11961" y="16420"/>
                    <a:pt x="11557" y="16389"/>
                    <a:pt x="11139" y="16318"/>
                  </a:cubicBezTo>
                  <a:cubicBezTo>
                    <a:pt x="8046" y="15799"/>
                    <a:pt x="6446" y="13470"/>
                    <a:pt x="5941" y="12735"/>
                  </a:cubicBezTo>
                  <a:cubicBezTo>
                    <a:pt x="5249" y="11725"/>
                    <a:pt x="3425" y="9065"/>
                    <a:pt x="4579" y="6376"/>
                  </a:cubicBezTo>
                  <a:cubicBezTo>
                    <a:pt x="5119" y="5122"/>
                    <a:pt x="6107" y="4329"/>
                    <a:pt x="6979" y="3839"/>
                  </a:cubicBezTo>
                  <a:cubicBezTo>
                    <a:pt x="7286" y="3671"/>
                    <a:pt x="7618" y="3590"/>
                    <a:pt x="7947" y="3590"/>
                  </a:cubicBezTo>
                  <a:close/>
                  <a:moveTo>
                    <a:pt x="7397" y="1"/>
                  </a:moveTo>
                  <a:cubicBezTo>
                    <a:pt x="6263" y="1"/>
                    <a:pt x="5126" y="353"/>
                    <a:pt x="4161" y="1092"/>
                  </a:cubicBezTo>
                  <a:cubicBezTo>
                    <a:pt x="4009" y="1208"/>
                    <a:pt x="3851" y="1337"/>
                    <a:pt x="3699" y="1467"/>
                  </a:cubicBezTo>
                  <a:cubicBezTo>
                    <a:pt x="3151" y="1950"/>
                    <a:pt x="1227" y="3745"/>
                    <a:pt x="686" y="6715"/>
                  </a:cubicBezTo>
                  <a:cubicBezTo>
                    <a:pt x="1" y="10493"/>
                    <a:pt x="2056" y="13434"/>
                    <a:pt x="2892" y="14631"/>
                  </a:cubicBezTo>
                  <a:cubicBezTo>
                    <a:pt x="5920" y="19021"/>
                    <a:pt x="10786" y="20052"/>
                    <a:pt x="12631" y="20297"/>
                  </a:cubicBezTo>
                  <a:cubicBezTo>
                    <a:pt x="13326" y="20392"/>
                    <a:pt x="13972" y="20426"/>
                    <a:pt x="14549" y="20426"/>
                  </a:cubicBezTo>
                  <a:cubicBezTo>
                    <a:pt x="15199" y="20426"/>
                    <a:pt x="15763" y="20383"/>
                    <a:pt x="16214" y="20333"/>
                  </a:cubicBezTo>
                  <a:cubicBezTo>
                    <a:pt x="18348" y="22388"/>
                    <a:pt x="19977" y="24089"/>
                    <a:pt x="21051" y="25250"/>
                  </a:cubicBezTo>
                  <a:cubicBezTo>
                    <a:pt x="22635" y="26952"/>
                    <a:pt x="23856" y="28365"/>
                    <a:pt x="25020" y="28365"/>
                  </a:cubicBezTo>
                  <a:cubicBezTo>
                    <a:pt x="25127" y="28365"/>
                    <a:pt x="25234" y="28353"/>
                    <a:pt x="25341" y="28328"/>
                  </a:cubicBezTo>
                  <a:cubicBezTo>
                    <a:pt x="25571" y="28270"/>
                    <a:pt x="26033" y="27938"/>
                    <a:pt x="26948" y="27275"/>
                  </a:cubicBezTo>
                  <a:cubicBezTo>
                    <a:pt x="28210" y="26360"/>
                    <a:pt x="28844" y="25906"/>
                    <a:pt x="28938" y="25761"/>
                  </a:cubicBezTo>
                  <a:cubicBezTo>
                    <a:pt x="30026" y="24168"/>
                    <a:pt x="24685" y="19526"/>
                    <a:pt x="20338" y="13564"/>
                  </a:cubicBezTo>
                  <a:cubicBezTo>
                    <a:pt x="15745" y="7256"/>
                    <a:pt x="14628" y="5937"/>
                    <a:pt x="11845" y="2224"/>
                  </a:cubicBezTo>
                  <a:cubicBezTo>
                    <a:pt x="10759" y="780"/>
                    <a:pt x="9083" y="1"/>
                    <a:pt x="739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6"/>
            <p:cNvSpPr/>
            <p:nvPr/>
          </p:nvSpPr>
          <p:spPr>
            <a:xfrm>
              <a:off x="1348650" y="1649250"/>
              <a:ext cx="480100" cy="802375"/>
            </a:xfrm>
            <a:custGeom>
              <a:avLst/>
              <a:gdLst/>
              <a:ahLst/>
              <a:cxnLst/>
              <a:rect l="l" t="t" r="r" b="b"/>
              <a:pathLst>
                <a:path w="19204" h="32095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823" y="4210"/>
                    <a:pt x="1644" y="5905"/>
                    <a:pt x="2466" y="7606"/>
                  </a:cubicBezTo>
                  <a:lnTo>
                    <a:pt x="2012" y="10432"/>
                  </a:lnTo>
                  <a:cubicBezTo>
                    <a:pt x="1897" y="11174"/>
                    <a:pt x="2099" y="11924"/>
                    <a:pt x="2567" y="12508"/>
                  </a:cubicBezTo>
                  <a:lnTo>
                    <a:pt x="18319" y="31929"/>
                  </a:lnTo>
                  <a:cubicBezTo>
                    <a:pt x="18413" y="32046"/>
                    <a:pt x="18531" y="32095"/>
                    <a:pt x="18648" y="32095"/>
                  </a:cubicBezTo>
                  <a:cubicBezTo>
                    <a:pt x="18934" y="32095"/>
                    <a:pt x="19204" y="31796"/>
                    <a:pt x="19040" y="31468"/>
                  </a:cubicBezTo>
                  <a:cubicBezTo>
                    <a:pt x="13893" y="20979"/>
                    <a:pt x="8745" y="10490"/>
                    <a:pt x="3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6"/>
            <p:cNvSpPr/>
            <p:nvPr/>
          </p:nvSpPr>
          <p:spPr>
            <a:xfrm>
              <a:off x="1348650" y="1649250"/>
              <a:ext cx="128000" cy="150325"/>
            </a:xfrm>
            <a:custGeom>
              <a:avLst/>
              <a:gdLst/>
              <a:ahLst/>
              <a:cxnLst/>
              <a:rect l="l" t="t" r="r" b="b"/>
              <a:pathLst>
                <a:path w="5120" h="6013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570" y="3677"/>
                    <a:pt x="1133" y="4845"/>
                    <a:pt x="1695" y="6013"/>
                  </a:cubicBezTo>
                  <a:cubicBezTo>
                    <a:pt x="2834" y="5040"/>
                    <a:pt x="3973" y="4066"/>
                    <a:pt x="5119" y="3093"/>
                  </a:cubicBezTo>
                  <a:lnTo>
                    <a:pt x="359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6"/>
            <p:cNvSpPr/>
            <p:nvPr/>
          </p:nvSpPr>
          <p:spPr>
            <a:xfrm>
              <a:off x="895025" y="938625"/>
              <a:ext cx="580000" cy="819975"/>
            </a:xfrm>
            <a:custGeom>
              <a:avLst/>
              <a:gdLst/>
              <a:ahLst/>
              <a:cxnLst/>
              <a:rect l="l" t="t" r="r" b="b"/>
              <a:pathLst>
                <a:path w="23200" h="32799" extrusionOk="0">
                  <a:moveTo>
                    <a:pt x="8365" y="3654"/>
                  </a:moveTo>
                  <a:cubicBezTo>
                    <a:pt x="11034" y="3654"/>
                    <a:pt x="12844" y="5991"/>
                    <a:pt x="13561" y="6899"/>
                  </a:cubicBezTo>
                  <a:cubicBezTo>
                    <a:pt x="14109" y="7606"/>
                    <a:pt x="15846" y="9841"/>
                    <a:pt x="15399" y="12948"/>
                  </a:cubicBezTo>
                  <a:cubicBezTo>
                    <a:pt x="15205" y="14303"/>
                    <a:pt x="14657" y="15392"/>
                    <a:pt x="14066" y="16221"/>
                  </a:cubicBezTo>
                  <a:cubicBezTo>
                    <a:pt x="13660" y="16779"/>
                    <a:pt x="13040" y="17061"/>
                    <a:pt x="12421" y="17061"/>
                  </a:cubicBezTo>
                  <a:cubicBezTo>
                    <a:pt x="11818" y="17061"/>
                    <a:pt x="11216" y="16794"/>
                    <a:pt x="10814" y="16257"/>
                  </a:cubicBezTo>
                  <a:lnTo>
                    <a:pt x="4542" y="7865"/>
                  </a:lnTo>
                  <a:cubicBezTo>
                    <a:pt x="3930" y="7044"/>
                    <a:pt x="4023" y="5897"/>
                    <a:pt x="4766" y="5198"/>
                  </a:cubicBezTo>
                  <a:cubicBezTo>
                    <a:pt x="5494" y="4513"/>
                    <a:pt x="6554" y="3814"/>
                    <a:pt x="7909" y="3677"/>
                  </a:cubicBezTo>
                  <a:cubicBezTo>
                    <a:pt x="8064" y="3662"/>
                    <a:pt x="8216" y="3654"/>
                    <a:pt x="8365" y="3654"/>
                  </a:cubicBezTo>
                  <a:close/>
                  <a:moveTo>
                    <a:pt x="8295" y="0"/>
                  </a:moveTo>
                  <a:cubicBezTo>
                    <a:pt x="5855" y="0"/>
                    <a:pt x="4045" y="1022"/>
                    <a:pt x="3504" y="1348"/>
                  </a:cubicBezTo>
                  <a:cubicBezTo>
                    <a:pt x="3331" y="1457"/>
                    <a:pt x="3158" y="1565"/>
                    <a:pt x="3000" y="1673"/>
                  </a:cubicBezTo>
                  <a:cubicBezTo>
                    <a:pt x="520" y="3410"/>
                    <a:pt x="1" y="6878"/>
                    <a:pt x="1753" y="9343"/>
                  </a:cubicBezTo>
                  <a:cubicBezTo>
                    <a:pt x="4449" y="13121"/>
                    <a:pt x="5364" y="14584"/>
                    <a:pt x="9985" y="20878"/>
                  </a:cubicBezTo>
                  <a:cubicBezTo>
                    <a:pt x="14178" y="26586"/>
                    <a:pt x="16930" y="32799"/>
                    <a:pt x="18776" y="32799"/>
                  </a:cubicBezTo>
                  <a:cubicBezTo>
                    <a:pt x="18854" y="32799"/>
                    <a:pt x="18929" y="32788"/>
                    <a:pt x="19004" y="32765"/>
                  </a:cubicBezTo>
                  <a:cubicBezTo>
                    <a:pt x="19169" y="32715"/>
                    <a:pt x="19797" y="32253"/>
                    <a:pt x="21051" y="31331"/>
                  </a:cubicBezTo>
                  <a:cubicBezTo>
                    <a:pt x="21959" y="30653"/>
                    <a:pt x="22414" y="30314"/>
                    <a:pt x="22536" y="30120"/>
                  </a:cubicBezTo>
                  <a:cubicBezTo>
                    <a:pt x="23199" y="29002"/>
                    <a:pt x="22154" y="27308"/>
                    <a:pt x="20907" y="25095"/>
                  </a:cubicBezTo>
                  <a:cubicBezTo>
                    <a:pt x="20128" y="23718"/>
                    <a:pt x="18996" y="21649"/>
                    <a:pt x="17684" y="18996"/>
                  </a:cubicBezTo>
                  <a:cubicBezTo>
                    <a:pt x="18030" y="18210"/>
                    <a:pt x="18485" y="17042"/>
                    <a:pt x="18737" y="15565"/>
                  </a:cubicBezTo>
                  <a:cubicBezTo>
                    <a:pt x="19061" y="13734"/>
                    <a:pt x="19559" y="8788"/>
                    <a:pt x="16293" y="4571"/>
                  </a:cubicBezTo>
                  <a:cubicBezTo>
                    <a:pt x="15399" y="3417"/>
                    <a:pt x="13222" y="563"/>
                    <a:pt x="9416" y="72"/>
                  </a:cubicBezTo>
                  <a:cubicBezTo>
                    <a:pt x="9030" y="22"/>
                    <a:pt x="8656" y="0"/>
                    <a:pt x="82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6"/>
            <p:cNvSpPr/>
            <p:nvPr/>
          </p:nvSpPr>
          <p:spPr>
            <a:xfrm>
              <a:off x="1450300" y="1858875"/>
              <a:ext cx="66350" cy="58550"/>
            </a:xfrm>
            <a:custGeom>
              <a:avLst/>
              <a:gdLst/>
              <a:ahLst/>
              <a:cxnLst/>
              <a:rect l="l" t="t" r="r" b="b"/>
              <a:pathLst>
                <a:path w="2654" h="2342" extrusionOk="0">
                  <a:moveTo>
                    <a:pt x="1326" y="1"/>
                  </a:moveTo>
                  <a:cubicBezTo>
                    <a:pt x="869" y="1"/>
                    <a:pt x="437" y="271"/>
                    <a:pt x="253" y="720"/>
                  </a:cubicBezTo>
                  <a:cubicBezTo>
                    <a:pt x="1" y="1312"/>
                    <a:pt x="282" y="1996"/>
                    <a:pt x="873" y="2249"/>
                  </a:cubicBezTo>
                  <a:cubicBezTo>
                    <a:pt x="1022" y="2312"/>
                    <a:pt x="1176" y="2341"/>
                    <a:pt x="1328" y="2341"/>
                  </a:cubicBezTo>
                  <a:cubicBezTo>
                    <a:pt x="1786" y="2341"/>
                    <a:pt x="2219" y="2071"/>
                    <a:pt x="2408" y="1622"/>
                  </a:cubicBezTo>
                  <a:cubicBezTo>
                    <a:pt x="2654" y="1030"/>
                    <a:pt x="2380" y="346"/>
                    <a:pt x="1781" y="93"/>
                  </a:cubicBezTo>
                  <a:cubicBezTo>
                    <a:pt x="1632" y="30"/>
                    <a:pt x="1478" y="1"/>
                    <a:pt x="132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6"/>
            <p:cNvSpPr/>
            <p:nvPr/>
          </p:nvSpPr>
          <p:spPr>
            <a:xfrm>
              <a:off x="905850" y="1037375"/>
              <a:ext cx="466975" cy="721225"/>
            </a:xfrm>
            <a:custGeom>
              <a:avLst/>
              <a:gdLst/>
              <a:ahLst/>
              <a:cxnLst/>
              <a:rect l="l" t="t" r="r" b="b"/>
              <a:pathLst>
                <a:path w="18679" h="28849" extrusionOk="0">
                  <a:moveTo>
                    <a:pt x="736" y="1"/>
                  </a:moveTo>
                  <a:lnTo>
                    <a:pt x="736" y="1"/>
                  </a:lnTo>
                  <a:cubicBezTo>
                    <a:pt x="0" y="1709"/>
                    <a:pt x="166" y="3771"/>
                    <a:pt x="1320" y="5393"/>
                  </a:cubicBezTo>
                  <a:cubicBezTo>
                    <a:pt x="4016" y="9171"/>
                    <a:pt x="4931" y="10634"/>
                    <a:pt x="9552" y="16928"/>
                  </a:cubicBezTo>
                  <a:cubicBezTo>
                    <a:pt x="13745" y="22636"/>
                    <a:pt x="16497" y="28849"/>
                    <a:pt x="18343" y="28849"/>
                  </a:cubicBezTo>
                  <a:cubicBezTo>
                    <a:pt x="18421" y="28849"/>
                    <a:pt x="18496" y="28838"/>
                    <a:pt x="18571" y="28815"/>
                  </a:cubicBezTo>
                  <a:cubicBezTo>
                    <a:pt x="18592" y="28808"/>
                    <a:pt x="18628" y="28794"/>
                    <a:pt x="18679" y="28765"/>
                  </a:cubicBezTo>
                  <a:cubicBezTo>
                    <a:pt x="15867" y="24685"/>
                    <a:pt x="13056" y="20604"/>
                    <a:pt x="10244" y="16524"/>
                  </a:cubicBezTo>
                  <a:cubicBezTo>
                    <a:pt x="8831" y="14469"/>
                    <a:pt x="7418" y="12415"/>
                    <a:pt x="6005" y="10360"/>
                  </a:cubicBezTo>
                  <a:cubicBezTo>
                    <a:pt x="4765" y="8565"/>
                    <a:pt x="3533" y="6756"/>
                    <a:pt x="2516" y="4831"/>
                  </a:cubicBezTo>
                  <a:cubicBezTo>
                    <a:pt x="1709" y="3303"/>
                    <a:pt x="1067" y="1681"/>
                    <a:pt x="73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6"/>
            <p:cNvSpPr/>
            <p:nvPr/>
          </p:nvSpPr>
          <p:spPr>
            <a:xfrm>
              <a:off x="1004975" y="1008325"/>
              <a:ext cx="298300" cy="359600"/>
            </a:xfrm>
            <a:custGeom>
              <a:avLst/>
              <a:gdLst/>
              <a:ahLst/>
              <a:cxnLst/>
              <a:rect l="l" t="t" r="r" b="b"/>
              <a:pathLst>
                <a:path w="11932" h="14384" extrusionOk="0">
                  <a:moveTo>
                    <a:pt x="3947" y="1"/>
                  </a:moveTo>
                  <a:cubicBezTo>
                    <a:pt x="3893" y="1"/>
                    <a:pt x="3839" y="1"/>
                    <a:pt x="3785" y="2"/>
                  </a:cubicBezTo>
                  <a:cubicBezTo>
                    <a:pt x="1990" y="38"/>
                    <a:pt x="159" y="1105"/>
                    <a:pt x="0" y="2886"/>
                  </a:cubicBezTo>
                  <a:cubicBezTo>
                    <a:pt x="94" y="2713"/>
                    <a:pt x="217" y="2554"/>
                    <a:pt x="368" y="2410"/>
                  </a:cubicBezTo>
                  <a:cubicBezTo>
                    <a:pt x="1096" y="1725"/>
                    <a:pt x="2156" y="1026"/>
                    <a:pt x="3511" y="889"/>
                  </a:cubicBezTo>
                  <a:cubicBezTo>
                    <a:pt x="3666" y="874"/>
                    <a:pt x="3818" y="866"/>
                    <a:pt x="3967" y="866"/>
                  </a:cubicBezTo>
                  <a:cubicBezTo>
                    <a:pt x="6636" y="866"/>
                    <a:pt x="8446" y="3203"/>
                    <a:pt x="9163" y="4111"/>
                  </a:cubicBezTo>
                  <a:cubicBezTo>
                    <a:pt x="9711" y="4818"/>
                    <a:pt x="11448" y="7053"/>
                    <a:pt x="11001" y="10160"/>
                  </a:cubicBezTo>
                  <a:cubicBezTo>
                    <a:pt x="10807" y="11515"/>
                    <a:pt x="10259" y="12604"/>
                    <a:pt x="9668" y="13433"/>
                  </a:cubicBezTo>
                  <a:cubicBezTo>
                    <a:pt x="9285" y="13966"/>
                    <a:pt x="8709" y="14240"/>
                    <a:pt x="8118" y="14269"/>
                  </a:cubicBezTo>
                  <a:cubicBezTo>
                    <a:pt x="8245" y="14341"/>
                    <a:pt x="8387" y="14384"/>
                    <a:pt x="8531" y="14384"/>
                  </a:cubicBezTo>
                  <a:cubicBezTo>
                    <a:pt x="8745" y="14384"/>
                    <a:pt x="8963" y="14291"/>
                    <a:pt x="9148" y="14067"/>
                  </a:cubicBezTo>
                  <a:cubicBezTo>
                    <a:pt x="9855" y="13216"/>
                    <a:pt x="10677" y="12380"/>
                    <a:pt x="11225" y="11421"/>
                  </a:cubicBezTo>
                  <a:cubicBezTo>
                    <a:pt x="11744" y="10520"/>
                    <a:pt x="11931" y="9439"/>
                    <a:pt x="11837" y="8415"/>
                  </a:cubicBezTo>
                  <a:cubicBezTo>
                    <a:pt x="11729" y="7298"/>
                    <a:pt x="11347" y="6260"/>
                    <a:pt x="10850" y="5258"/>
                  </a:cubicBezTo>
                  <a:cubicBezTo>
                    <a:pt x="10388" y="4328"/>
                    <a:pt x="9862" y="3376"/>
                    <a:pt x="9235" y="2547"/>
                  </a:cubicBezTo>
                  <a:cubicBezTo>
                    <a:pt x="7948" y="832"/>
                    <a:pt x="6072" y="1"/>
                    <a:pt x="39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6"/>
            <p:cNvSpPr/>
            <p:nvPr/>
          </p:nvSpPr>
          <p:spPr>
            <a:xfrm>
              <a:off x="970175" y="938625"/>
              <a:ext cx="504850" cy="753900"/>
            </a:xfrm>
            <a:custGeom>
              <a:avLst/>
              <a:gdLst/>
              <a:ahLst/>
              <a:cxnLst/>
              <a:rect l="l" t="t" r="r" b="b"/>
              <a:pathLst>
                <a:path w="20194" h="30156" extrusionOk="0">
                  <a:moveTo>
                    <a:pt x="5289" y="0"/>
                  </a:moveTo>
                  <a:cubicBezTo>
                    <a:pt x="2849" y="0"/>
                    <a:pt x="1039" y="1022"/>
                    <a:pt x="498" y="1348"/>
                  </a:cubicBezTo>
                  <a:cubicBezTo>
                    <a:pt x="325" y="1457"/>
                    <a:pt x="160" y="1565"/>
                    <a:pt x="1" y="1673"/>
                  </a:cubicBezTo>
                  <a:cubicBezTo>
                    <a:pt x="1210" y="1156"/>
                    <a:pt x="2508" y="911"/>
                    <a:pt x="3810" y="911"/>
                  </a:cubicBezTo>
                  <a:cubicBezTo>
                    <a:pt x="6808" y="911"/>
                    <a:pt x="9830" y="2210"/>
                    <a:pt x="11845" y="4477"/>
                  </a:cubicBezTo>
                  <a:cubicBezTo>
                    <a:pt x="13547" y="6380"/>
                    <a:pt x="14520" y="8925"/>
                    <a:pt x="14758" y="11448"/>
                  </a:cubicBezTo>
                  <a:cubicBezTo>
                    <a:pt x="14880" y="12746"/>
                    <a:pt x="14837" y="14058"/>
                    <a:pt x="14592" y="15334"/>
                  </a:cubicBezTo>
                  <a:cubicBezTo>
                    <a:pt x="14332" y="16711"/>
                    <a:pt x="13518" y="18124"/>
                    <a:pt x="13756" y="19537"/>
                  </a:cubicBezTo>
                  <a:cubicBezTo>
                    <a:pt x="13914" y="20431"/>
                    <a:pt x="14404" y="21209"/>
                    <a:pt x="14830" y="21995"/>
                  </a:cubicBezTo>
                  <a:cubicBezTo>
                    <a:pt x="15306" y="22860"/>
                    <a:pt x="15774" y="23718"/>
                    <a:pt x="16250" y="24583"/>
                  </a:cubicBezTo>
                  <a:cubicBezTo>
                    <a:pt x="17194" y="26313"/>
                    <a:pt x="18146" y="28036"/>
                    <a:pt x="19090" y="29766"/>
                  </a:cubicBezTo>
                  <a:cubicBezTo>
                    <a:pt x="19198" y="29961"/>
                    <a:pt x="19343" y="30091"/>
                    <a:pt x="19501" y="30156"/>
                  </a:cubicBezTo>
                  <a:cubicBezTo>
                    <a:pt x="19508" y="30141"/>
                    <a:pt x="19523" y="30127"/>
                    <a:pt x="19530" y="30120"/>
                  </a:cubicBezTo>
                  <a:cubicBezTo>
                    <a:pt x="20193" y="29002"/>
                    <a:pt x="19148" y="27308"/>
                    <a:pt x="17901" y="25095"/>
                  </a:cubicBezTo>
                  <a:cubicBezTo>
                    <a:pt x="17122" y="23718"/>
                    <a:pt x="15990" y="21649"/>
                    <a:pt x="14678" y="18996"/>
                  </a:cubicBezTo>
                  <a:cubicBezTo>
                    <a:pt x="15024" y="18210"/>
                    <a:pt x="15479" y="17042"/>
                    <a:pt x="15731" y="15565"/>
                  </a:cubicBezTo>
                  <a:cubicBezTo>
                    <a:pt x="16055" y="13734"/>
                    <a:pt x="16553" y="8788"/>
                    <a:pt x="13287" y="4571"/>
                  </a:cubicBezTo>
                  <a:cubicBezTo>
                    <a:pt x="12393" y="3417"/>
                    <a:pt x="10216" y="563"/>
                    <a:pt x="6410" y="72"/>
                  </a:cubicBezTo>
                  <a:cubicBezTo>
                    <a:pt x="6024" y="22"/>
                    <a:pt x="5650" y="0"/>
                    <a:pt x="528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6"/>
            <p:cNvSpPr/>
            <p:nvPr/>
          </p:nvSpPr>
          <p:spPr>
            <a:xfrm>
              <a:off x="782575" y="1132075"/>
              <a:ext cx="578725" cy="646050"/>
            </a:xfrm>
            <a:custGeom>
              <a:avLst/>
              <a:gdLst/>
              <a:ahLst/>
              <a:cxnLst/>
              <a:rect l="l" t="t" r="r" b="b"/>
              <a:pathLst>
                <a:path w="23149" h="25842" extrusionOk="0">
                  <a:moveTo>
                    <a:pt x="528" y="1"/>
                  </a:moveTo>
                  <a:cubicBezTo>
                    <a:pt x="352" y="1"/>
                    <a:pt x="176" y="9"/>
                    <a:pt x="0" y="26"/>
                  </a:cubicBezTo>
                  <a:cubicBezTo>
                    <a:pt x="1507" y="856"/>
                    <a:pt x="2855" y="1958"/>
                    <a:pt x="4066" y="3191"/>
                  </a:cubicBezTo>
                  <a:cubicBezTo>
                    <a:pt x="5595" y="4741"/>
                    <a:pt x="6943" y="6464"/>
                    <a:pt x="8283" y="8187"/>
                  </a:cubicBezTo>
                  <a:cubicBezTo>
                    <a:pt x="9812" y="10155"/>
                    <a:pt x="11340" y="12130"/>
                    <a:pt x="12868" y="14098"/>
                  </a:cubicBezTo>
                  <a:cubicBezTo>
                    <a:pt x="15903" y="18013"/>
                    <a:pt x="18946" y="21927"/>
                    <a:pt x="21981" y="25842"/>
                  </a:cubicBezTo>
                  <a:cubicBezTo>
                    <a:pt x="22017" y="25806"/>
                    <a:pt x="22045" y="25777"/>
                    <a:pt x="22060" y="25755"/>
                  </a:cubicBezTo>
                  <a:cubicBezTo>
                    <a:pt x="23148" y="24162"/>
                    <a:pt x="17807" y="19520"/>
                    <a:pt x="13460" y="13558"/>
                  </a:cubicBezTo>
                  <a:cubicBezTo>
                    <a:pt x="8867" y="7250"/>
                    <a:pt x="7750" y="5931"/>
                    <a:pt x="4967" y="2218"/>
                  </a:cubicBezTo>
                  <a:cubicBezTo>
                    <a:pt x="3884" y="776"/>
                    <a:pt x="2210" y="1"/>
                    <a:pt x="52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6"/>
            <p:cNvSpPr/>
            <p:nvPr/>
          </p:nvSpPr>
          <p:spPr>
            <a:xfrm>
              <a:off x="684350" y="1221050"/>
              <a:ext cx="326600" cy="336375"/>
            </a:xfrm>
            <a:custGeom>
              <a:avLst/>
              <a:gdLst/>
              <a:ahLst/>
              <a:cxnLst/>
              <a:rect l="l" t="t" r="r" b="b"/>
              <a:pathLst>
                <a:path w="13064" h="13455" extrusionOk="0">
                  <a:moveTo>
                    <a:pt x="4018" y="0"/>
                  </a:moveTo>
                  <a:cubicBezTo>
                    <a:pt x="2513" y="0"/>
                    <a:pt x="1212" y="1294"/>
                    <a:pt x="700" y="2804"/>
                  </a:cubicBezTo>
                  <a:cubicBezTo>
                    <a:pt x="0" y="4880"/>
                    <a:pt x="195" y="6978"/>
                    <a:pt x="1471" y="8766"/>
                  </a:cubicBezTo>
                  <a:cubicBezTo>
                    <a:pt x="2077" y="9617"/>
                    <a:pt x="2819" y="10402"/>
                    <a:pt x="3569" y="11123"/>
                  </a:cubicBezTo>
                  <a:cubicBezTo>
                    <a:pt x="4369" y="11902"/>
                    <a:pt x="5241" y="12587"/>
                    <a:pt x="6279" y="13027"/>
                  </a:cubicBezTo>
                  <a:cubicBezTo>
                    <a:pt x="6931" y="13298"/>
                    <a:pt x="7643" y="13455"/>
                    <a:pt x="8354" y="13455"/>
                  </a:cubicBezTo>
                  <a:cubicBezTo>
                    <a:pt x="8682" y="13455"/>
                    <a:pt x="9008" y="13421"/>
                    <a:pt x="9329" y="13351"/>
                  </a:cubicBezTo>
                  <a:cubicBezTo>
                    <a:pt x="10410" y="13120"/>
                    <a:pt x="11456" y="12587"/>
                    <a:pt x="12479" y="12176"/>
                  </a:cubicBezTo>
                  <a:cubicBezTo>
                    <a:pt x="12933" y="11996"/>
                    <a:pt x="13063" y="11614"/>
                    <a:pt x="12984" y="11253"/>
                  </a:cubicBezTo>
                  <a:lnTo>
                    <a:pt x="12984" y="11253"/>
                  </a:lnTo>
                  <a:cubicBezTo>
                    <a:pt x="12782" y="11808"/>
                    <a:pt x="12342" y="12270"/>
                    <a:pt x="11722" y="12479"/>
                  </a:cubicBezTo>
                  <a:cubicBezTo>
                    <a:pt x="11050" y="12698"/>
                    <a:pt x="10267" y="12855"/>
                    <a:pt x="9400" y="12855"/>
                  </a:cubicBezTo>
                  <a:cubicBezTo>
                    <a:pt x="9012" y="12855"/>
                    <a:pt x="8608" y="12824"/>
                    <a:pt x="8190" y="12753"/>
                  </a:cubicBezTo>
                  <a:cubicBezTo>
                    <a:pt x="5097" y="12234"/>
                    <a:pt x="3497" y="9905"/>
                    <a:pt x="2992" y="9170"/>
                  </a:cubicBezTo>
                  <a:cubicBezTo>
                    <a:pt x="2300" y="8160"/>
                    <a:pt x="476" y="5500"/>
                    <a:pt x="1630" y="2811"/>
                  </a:cubicBezTo>
                  <a:cubicBezTo>
                    <a:pt x="2170" y="1557"/>
                    <a:pt x="3158" y="764"/>
                    <a:pt x="4030" y="274"/>
                  </a:cubicBezTo>
                  <a:cubicBezTo>
                    <a:pt x="4211" y="173"/>
                    <a:pt x="4405" y="108"/>
                    <a:pt x="4600" y="65"/>
                  </a:cubicBezTo>
                  <a:cubicBezTo>
                    <a:pt x="4404" y="21"/>
                    <a:pt x="4209" y="0"/>
                    <a:pt x="401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6"/>
            <p:cNvSpPr/>
            <p:nvPr/>
          </p:nvSpPr>
          <p:spPr>
            <a:xfrm>
              <a:off x="610625" y="1159225"/>
              <a:ext cx="634800" cy="681825"/>
            </a:xfrm>
            <a:custGeom>
              <a:avLst/>
              <a:gdLst/>
              <a:ahLst/>
              <a:cxnLst/>
              <a:rect l="l" t="t" r="r" b="b"/>
              <a:pathLst>
                <a:path w="25392" h="27273" extrusionOk="0">
                  <a:moveTo>
                    <a:pt x="4153" y="0"/>
                  </a:moveTo>
                  <a:lnTo>
                    <a:pt x="4153" y="0"/>
                  </a:lnTo>
                  <a:cubicBezTo>
                    <a:pt x="4002" y="123"/>
                    <a:pt x="3851" y="245"/>
                    <a:pt x="3699" y="375"/>
                  </a:cubicBezTo>
                  <a:cubicBezTo>
                    <a:pt x="3151" y="858"/>
                    <a:pt x="1227" y="2653"/>
                    <a:pt x="686" y="5623"/>
                  </a:cubicBezTo>
                  <a:cubicBezTo>
                    <a:pt x="1" y="9401"/>
                    <a:pt x="2056" y="12342"/>
                    <a:pt x="2892" y="13539"/>
                  </a:cubicBezTo>
                  <a:cubicBezTo>
                    <a:pt x="5920" y="17929"/>
                    <a:pt x="10786" y="18960"/>
                    <a:pt x="12631" y="19205"/>
                  </a:cubicBezTo>
                  <a:cubicBezTo>
                    <a:pt x="13326" y="19300"/>
                    <a:pt x="13972" y="19334"/>
                    <a:pt x="14549" y="19334"/>
                  </a:cubicBezTo>
                  <a:cubicBezTo>
                    <a:pt x="15199" y="19334"/>
                    <a:pt x="15763" y="19291"/>
                    <a:pt x="16214" y="19241"/>
                  </a:cubicBezTo>
                  <a:cubicBezTo>
                    <a:pt x="18348" y="21296"/>
                    <a:pt x="19977" y="22997"/>
                    <a:pt x="21051" y="24158"/>
                  </a:cubicBezTo>
                  <a:cubicBezTo>
                    <a:pt x="22635" y="25860"/>
                    <a:pt x="23856" y="27273"/>
                    <a:pt x="25020" y="27273"/>
                  </a:cubicBezTo>
                  <a:cubicBezTo>
                    <a:pt x="25127" y="27273"/>
                    <a:pt x="25234" y="27261"/>
                    <a:pt x="25341" y="27236"/>
                  </a:cubicBezTo>
                  <a:cubicBezTo>
                    <a:pt x="25355" y="27229"/>
                    <a:pt x="25377" y="27221"/>
                    <a:pt x="25391" y="27214"/>
                  </a:cubicBezTo>
                  <a:cubicBezTo>
                    <a:pt x="25377" y="27048"/>
                    <a:pt x="25297" y="26868"/>
                    <a:pt x="25146" y="26710"/>
                  </a:cubicBezTo>
                  <a:cubicBezTo>
                    <a:pt x="23783" y="25282"/>
                    <a:pt x="22421" y="23855"/>
                    <a:pt x="21066" y="22435"/>
                  </a:cubicBezTo>
                  <a:cubicBezTo>
                    <a:pt x="20388" y="21721"/>
                    <a:pt x="19703" y="21007"/>
                    <a:pt x="19026" y="20294"/>
                  </a:cubicBezTo>
                  <a:cubicBezTo>
                    <a:pt x="18413" y="19645"/>
                    <a:pt x="17814" y="18945"/>
                    <a:pt x="17007" y="18527"/>
                  </a:cubicBezTo>
                  <a:cubicBezTo>
                    <a:pt x="16255" y="18138"/>
                    <a:pt x="15386" y="18102"/>
                    <a:pt x="14515" y="18102"/>
                  </a:cubicBezTo>
                  <a:cubicBezTo>
                    <a:pt x="14312" y="18102"/>
                    <a:pt x="14109" y="18104"/>
                    <a:pt x="13907" y="18104"/>
                  </a:cubicBezTo>
                  <a:cubicBezTo>
                    <a:pt x="13514" y="18104"/>
                    <a:pt x="13126" y="18096"/>
                    <a:pt x="12754" y="18052"/>
                  </a:cubicBezTo>
                  <a:cubicBezTo>
                    <a:pt x="11463" y="17893"/>
                    <a:pt x="10195" y="17540"/>
                    <a:pt x="8998" y="17028"/>
                  </a:cubicBezTo>
                  <a:cubicBezTo>
                    <a:pt x="6662" y="16040"/>
                    <a:pt x="4535" y="14339"/>
                    <a:pt x="3238" y="12140"/>
                  </a:cubicBezTo>
                  <a:cubicBezTo>
                    <a:pt x="1010" y="8399"/>
                    <a:pt x="1313" y="3295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6"/>
            <p:cNvSpPr/>
            <p:nvPr/>
          </p:nvSpPr>
          <p:spPr>
            <a:xfrm>
              <a:off x="1396050" y="1866425"/>
              <a:ext cx="401925" cy="515100"/>
            </a:xfrm>
            <a:custGeom>
              <a:avLst/>
              <a:gdLst/>
              <a:ahLst/>
              <a:cxnLst/>
              <a:rect l="l" t="t" r="r" b="b"/>
              <a:pathLst>
                <a:path w="16077" h="20604" extrusionOk="0">
                  <a:moveTo>
                    <a:pt x="397" y="0"/>
                  </a:moveTo>
                  <a:lnTo>
                    <a:pt x="116" y="1745"/>
                  </a:lnTo>
                  <a:cubicBezTo>
                    <a:pt x="1" y="2487"/>
                    <a:pt x="203" y="3237"/>
                    <a:pt x="671" y="3821"/>
                  </a:cubicBezTo>
                  <a:lnTo>
                    <a:pt x="11441" y="17100"/>
                  </a:lnTo>
                  <a:cubicBezTo>
                    <a:pt x="12984" y="18268"/>
                    <a:pt x="14534" y="19436"/>
                    <a:pt x="16077" y="20604"/>
                  </a:cubicBezTo>
                  <a:cubicBezTo>
                    <a:pt x="15457" y="19342"/>
                    <a:pt x="14837" y="18080"/>
                    <a:pt x="14217" y="16812"/>
                  </a:cubicBezTo>
                  <a:cubicBezTo>
                    <a:pt x="8428" y="10367"/>
                    <a:pt x="4326" y="5876"/>
                    <a:pt x="2762" y="4376"/>
                  </a:cubicBezTo>
                  <a:cubicBezTo>
                    <a:pt x="2401" y="4030"/>
                    <a:pt x="1262" y="2978"/>
                    <a:pt x="686" y="1226"/>
                  </a:cubicBezTo>
                  <a:cubicBezTo>
                    <a:pt x="541" y="808"/>
                    <a:pt x="455" y="397"/>
                    <a:pt x="39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6"/>
            <p:cNvSpPr/>
            <p:nvPr/>
          </p:nvSpPr>
          <p:spPr>
            <a:xfrm>
              <a:off x="1396600" y="1809100"/>
              <a:ext cx="9750" cy="18225"/>
            </a:xfrm>
            <a:custGeom>
              <a:avLst/>
              <a:gdLst/>
              <a:ahLst/>
              <a:cxnLst/>
              <a:rect l="l" t="t" r="r" b="b"/>
              <a:pathLst>
                <a:path w="390" h="729" extrusionOk="0">
                  <a:moveTo>
                    <a:pt x="390" y="1"/>
                  </a:moveTo>
                  <a:cubicBezTo>
                    <a:pt x="260" y="22"/>
                    <a:pt x="130" y="51"/>
                    <a:pt x="0" y="73"/>
                  </a:cubicBezTo>
                  <a:cubicBezTo>
                    <a:pt x="101" y="296"/>
                    <a:pt x="209" y="513"/>
                    <a:pt x="318" y="729"/>
                  </a:cubicBezTo>
                  <a:cubicBezTo>
                    <a:pt x="332" y="469"/>
                    <a:pt x="361" y="224"/>
                    <a:pt x="3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7" name="Google Shape;277;p6"/>
          <p:cNvSpPr/>
          <p:nvPr/>
        </p:nvSpPr>
        <p:spPr>
          <a:xfrm>
            <a:off x="579750" y="369900"/>
            <a:ext cx="7984500" cy="4403700"/>
          </a:xfrm>
          <a:prstGeom prst="roundRect">
            <a:avLst>
              <a:gd name="adj" fmla="val 9911"/>
            </a:avLst>
          </a:prstGeom>
          <a:solidFill>
            <a:schemeClr val="dk1"/>
          </a:solidFill>
          <a:ln>
            <a:noFill/>
          </a:ln>
          <a:effectLst>
            <a:outerShdw dist="133350" dir="2580000" algn="bl" rotWithShape="0">
              <a:schemeClr val="accent6">
                <a:alpha val="13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9"/>
          <p:cNvSpPr/>
          <p:nvPr/>
        </p:nvSpPr>
        <p:spPr>
          <a:xfrm rot="10800000" flipH="1">
            <a:off x="-749600" y="-1860849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9"/>
          <p:cNvSpPr/>
          <p:nvPr/>
        </p:nvSpPr>
        <p:spPr>
          <a:xfrm rot="10800000" flipH="1">
            <a:off x="6164148" y="-1789034"/>
            <a:ext cx="4331326" cy="3099134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9"/>
          <p:cNvSpPr/>
          <p:nvPr/>
        </p:nvSpPr>
        <p:spPr>
          <a:xfrm rot="10800000" flipH="1">
            <a:off x="5777657" y="2334044"/>
            <a:ext cx="4051224" cy="3819630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9"/>
          <p:cNvSpPr/>
          <p:nvPr/>
        </p:nvSpPr>
        <p:spPr>
          <a:xfrm rot="10800000" flipH="1">
            <a:off x="-923552" y="2815543"/>
            <a:ext cx="3030475" cy="2856642"/>
          </a:xfrm>
          <a:custGeom>
            <a:avLst/>
            <a:gdLst/>
            <a:ahLst/>
            <a:cxnLst/>
            <a:rect l="l" t="t" r="r" b="b"/>
            <a:pathLst>
              <a:path w="49737" h="46884" extrusionOk="0">
                <a:moveTo>
                  <a:pt x="23565" y="0"/>
                </a:moveTo>
                <a:cubicBezTo>
                  <a:pt x="20547" y="0"/>
                  <a:pt x="17459" y="584"/>
                  <a:pt x="14449" y="1904"/>
                </a:cubicBezTo>
                <a:cubicBezTo>
                  <a:pt x="4794" y="6127"/>
                  <a:pt x="274" y="16033"/>
                  <a:pt x="92" y="24090"/>
                </a:cubicBezTo>
                <a:cubicBezTo>
                  <a:pt x="46" y="25939"/>
                  <a:pt x="0" y="29157"/>
                  <a:pt x="1553" y="32558"/>
                </a:cubicBezTo>
                <a:cubicBezTo>
                  <a:pt x="5400" y="41008"/>
                  <a:pt x="17326" y="46884"/>
                  <a:pt x="28055" y="46884"/>
                </a:cubicBezTo>
                <a:cubicBezTo>
                  <a:pt x="33556" y="46884"/>
                  <a:pt x="38743" y="45338"/>
                  <a:pt x="42364" y="41803"/>
                </a:cubicBezTo>
                <a:cubicBezTo>
                  <a:pt x="49737" y="34635"/>
                  <a:pt x="48002" y="21808"/>
                  <a:pt x="47819" y="20666"/>
                </a:cubicBezTo>
                <a:cubicBezTo>
                  <a:pt x="47500" y="18521"/>
                  <a:pt x="46861" y="14504"/>
                  <a:pt x="44122" y="10532"/>
                </a:cubicBezTo>
                <a:cubicBezTo>
                  <a:pt x="40043" y="4650"/>
                  <a:pt x="32082" y="0"/>
                  <a:pt x="23565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5" name="Google Shape;365;p9"/>
          <p:cNvGrpSpPr/>
          <p:nvPr/>
        </p:nvGrpSpPr>
        <p:grpSpPr>
          <a:xfrm>
            <a:off x="0" y="4496125"/>
            <a:ext cx="9144000" cy="647400"/>
            <a:chOff x="0" y="4496125"/>
            <a:chExt cx="9144000" cy="647400"/>
          </a:xfrm>
        </p:grpSpPr>
        <p:sp>
          <p:nvSpPr>
            <p:cNvPr id="366" name="Google Shape;366;p9"/>
            <p:cNvSpPr/>
            <p:nvPr/>
          </p:nvSpPr>
          <p:spPr>
            <a:xfrm>
              <a:off x="0" y="4496125"/>
              <a:ext cx="9144000" cy="647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9"/>
            <p:cNvSpPr/>
            <p:nvPr/>
          </p:nvSpPr>
          <p:spPr>
            <a:xfrm>
              <a:off x="0" y="4496125"/>
              <a:ext cx="9143840" cy="647375"/>
            </a:xfrm>
            <a:custGeom>
              <a:avLst/>
              <a:gdLst/>
              <a:ahLst/>
              <a:cxnLst/>
              <a:rect l="l" t="t" r="r" b="b"/>
              <a:pathLst>
                <a:path w="132342" h="12965" extrusionOk="0">
                  <a:moveTo>
                    <a:pt x="0" y="0"/>
                  </a:moveTo>
                  <a:lnTo>
                    <a:pt x="0" y="12965"/>
                  </a:lnTo>
                  <a:lnTo>
                    <a:pt x="132341" y="12965"/>
                  </a:lnTo>
                  <a:lnTo>
                    <a:pt x="132341" y="0"/>
                  </a:lnTo>
                  <a:cubicBezTo>
                    <a:pt x="117968" y="5272"/>
                    <a:pt x="94934" y="11760"/>
                    <a:pt x="66145" y="11760"/>
                  </a:cubicBezTo>
                  <a:cubicBezTo>
                    <a:pt x="64394" y="11760"/>
                    <a:pt x="62622" y="11736"/>
                    <a:pt x="60829" y="11687"/>
                  </a:cubicBezTo>
                  <a:cubicBezTo>
                    <a:pt x="34946" y="10979"/>
                    <a:pt x="13992" y="5136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8" name="Google Shape;368;p9"/>
          <p:cNvSpPr txBox="1">
            <a:spLocks noGrp="1"/>
          </p:cNvSpPr>
          <p:nvPr>
            <p:ph type="title"/>
          </p:nvPr>
        </p:nvSpPr>
        <p:spPr>
          <a:xfrm>
            <a:off x="2165388" y="1153925"/>
            <a:ext cx="4820100" cy="8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69" name="Google Shape;369;p9"/>
          <p:cNvSpPr txBox="1">
            <a:spLocks noGrp="1"/>
          </p:cNvSpPr>
          <p:nvPr>
            <p:ph type="subTitle" idx="1"/>
          </p:nvPr>
        </p:nvSpPr>
        <p:spPr>
          <a:xfrm>
            <a:off x="2165388" y="1976600"/>
            <a:ext cx="4820100" cy="9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"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14"/>
          <p:cNvSpPr/>
          <p:nvPr/>
        </p:nvSpPr>
        <p:spPr>
          <a:xfrm>
            <a:off x="5351999" y="-2423672"/>
            <a:ext cx="5171981" cy="487631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14"/>
          <p:cNvSpPr/>
          <p:nvPr/>
        </p:nvSpPr>
        <p:spPr>
          <a:xfrm>
            <a:off x="-1279774" y="-1481301"/>
            <a:ext cx="3851509" cy="3630580"/>
          </a:xfrm>
          <a:custGeom>
            <a:avLst/>
            <a:gdLst/>
            <a:ahLst/>
            <a:cxnLst/>
            <a:rect l="l" t="t" r="r" b="b"/>
            <a:pathLst>
              <a:path w="49737" h="46884" extrusionOk="0">
                <a:moveTo>
                  <a:pt x="23565" y="0"/>
                </a:moveTo>
                <a:cubicBezTo>
                  <a:pt x="20547" y="0"/>
                  <a:pt x="17459" y="584"/>
                  <a:pt x="14449" y="1904"/>
                </a:cubicBezTo>
                <a:cubicBezTo>
                  <a:pt x="4794" y="6127"/>
                  <a:pt x="274" y="16033"/>
                  <a:pt x="92" y="24090"/>
                </a:cubicBezTo>
                <a:cubicBezTo>
                  <a:pt x="46" y="25939"/>
                  <a:pt x="0" y="29157"/>
                  <a:pt x="1553" y="32558"/>
                </a:cubicBezTo>
                <a:cubicBezTo>
                  <a:pt x="5400" y="41008"/>
                  <a:pt x="17326" y="46884"/>
                  <a:pt x="28055" y="46884"/>
                </a:cubicBezTo>
                <a:cubicBezTo>
                  <a:pt x="33556" y="46884"/>
                  <a:pt x="38743" y="45338"/>
                  <a:pt x="42364" y="41803"/>
                </a:cubicBezTo>
                <a:cubicBezTo>
                  <a:pt x="49737" y="34635"/>
                  <a:pt x="48002" y="21808"/>
                  <a:pt x="47819" y="20666"/>
                </a:cubicBezTo>
                <a:cubicBezTo>
                  <a:pt x="47500" y="18521"/>
                  <a:pt x="46861" y="14504"/>
                  <a:pt x="44122" y="10532"/>
                </a:cubicBezTo>
                <a:cubicBezTo>
                  <a:pt x="40043" y="4650"/>
                  <a:pt x="32082" y="0"/>
                  <a:pt x="23565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14"/>
          <p:cNvSpPr/>
          <p:nvPr/>
        </p:nvSpPr>
        <p:spPr>
          <a:xfrm rot="-1203577">
            <a:off x="6424794" y="3577761"/>
            <a:ext cx="4331362" cy="3099160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14"/>
          <p:cNvSpPr/>
          <p:nvPr/>
        </p:nvSpPr>
        <p:spPr>
          <a:xfrm>
            <a:off x="-1656575" y="3216906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5" name="Google Shape;475;p14"/>
          <p:cNvGrpSpPr/>
          <p:nvPr/>
        </p:nvGrpSpPr>
        <p:grpSpPr>
          <a:xfrm>
            <a:off x="0" y="4496125"/>
            <a:ext cx="9144000" cy="647400"/>
            <a:chOff x="0" y="4496125"/>
            <a:chExt cx="9144000" cy="647400"/>
          </a:xfrm>
        </p:grpSpPr>
        <p:sp>
          <p:nvSpPr>
            <p:cNvPr id="476" name="Google Shape;476;p14"/>
            <p:cNvSpPr/>
            <p:nvPr/>
          </p:nvSpPr>
          <p:spPr>
            <a:xfrm>
              <a:off x="0" y="4496125"/>
              <a:ext cx="9144000" cy="647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14"/>
            <p:cNvSpPr/>
            <p:nvPr/>
          </p:nvSpPr>
          <p:spPr>
            <a:xfrm>
              <a:off x="0" y="4496125"/>
              <a:ext cx="9143840" cy="647375"/>
            </a:xfrm>
            <a:custGeom>
              <a:avLst/>
              <a:gdLst/>
              <a:ahLst/>
              <a:cxnLst/>
              <a:rect l="l" t="t" r="r" b="b"/>
              <a:pathLst>
                <a:path w="132342" h="12965" extrusionOk="0">
                  <a:moveTo>
                    <a:pt x="0" y="0"/>
                  </a:moveTo>
                  <a:lnTo>
                    <a:pt x="0" y="12965"/>
                  </a:lnTo>
                  <a:lnTo>
                    <a:pt x="132341" y="12965"/>
                  </a:lnTo>
                  <a:lnTo>
                    <a:pt x="132341" y="0"/>
                  </a:lnTo>
                  <a:cubicBezTo>
                    <a:pt x="117968" y="5272"/>
                    <a:pt x="94934" y="11760"/>
                    <a:pt x="66145" y="11760"/>
                  </a:cubicBezTo>
                  <a:cubicBezTo>
                    <a:pt x="64394" y="11760"/>
                    <a:pt x="62622" y="11736"/>
                    <a:pt x="60829" y="11687"/>
                  </a:cubicBezTo>
                  <a:cubicBezTo>
                    <a:pt x="34946" y="10979"/>
                    <a:pt x="13992" y="5136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8" name="Google Shape;478;p14"/>
          <p:cNvSpPr txBox="1">
            <a:spLocks noGrp="1"/>
          </p:cNvSpPr>
          <p:nvPr>
            <p:ph type="title"/>
          </p:nvPr>
        </p:nvSpPr>
        <p:spPr>
          <a:xfrm>
            <a:off x="2394600" y="1331922"/>
            <a:ext cx="4354800" cy="13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79" name="Google Shape;479;p14"/>
          <p:cNvSpPr txBox="1">
            <a:spLocks noGrp="1"/>
          </p:cNvSpPr>
          <p:nvPr>
            <p:ph type="subTitle" idx="1"/>
          </p:nvPr>
        </p:nvSpPr>
        <p:spPr>
          <a:xfrm>
            <a:off x="2394600" y="2716663"/>
            <a:ext cx="4354800" cy="80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10"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20"/>
          <p:cNvSpPr/>
          <p:nvPr/>
        </p:nvSpPr>
        <p:spPr>
          <a:xfrm flipH="1">
            <a:off x="6580421" y="-1481301"/>
            <a:ext cx="3851509" cy="3630580"/>
          </a:xfrm>
          <a:custGeom>
            <a:avLst/>
            <a:gdLst/>
            <a:ahLst/>
            <a:cxnLst/>
            <a:rect l="l" t="t" r="r" b="b"/>
            <a:pathLst>
              <a:path w="49737" h="46884" extrusionOk="0">
                <a:moveTo>
                  <a:pt x="23565" y="0"/>
                </a:moveTo>
                <a:cubicBezTo>
                  <a:pt x="20547" y="0"/>
                  <a:pt x="17459" y="584"/>
                  <a:pt x="14449" y="1904"/>
                </a:cubicBezTo>
                <a:cubicBezTo>
                  <a:pt x="4794" y="6127"/>
                  <a:pt x="274" y="16033"/>
                  <a:pt x="92" y="24090"/>
                </a:cubicBezTo>
                <a:cubicBezTo>
                  <a:pt x="46" y="25939"/>
                  <a:pt x="0" y="29157"/>
                  <a:pt x="1553" y="32558"/>
                </a:cubicBezTo>
                <a:cubicBezTo>
                  <a:pt x="5400" y="41008"/>
                  <a:pt x="17326" y="46884"/>
                  <a:pt x="28055" y="46884"/>
                </a:cubicBezTo>
                <a:cubicBezTo>
                  <a:pt x="33556" y="46884"/>
                  <a:pt x="38743" y="45338"/>
                  <a:pt x="42364" y="41803"/>
                </a:cubicBezTo>
                <a:cubicBezTo>
                  <a:pt x="49737" y="34635"/>
                  <a:pt x="48002" y="21808"/>
                  <a:pt x="47819" y="20666"/>
                </a:cubicBezTo>
                <a:cubicBezTo>
                  <a:pt x="47500" y="18521"/>
                  <a:pt x="46861" y="14504"/>
                  <a:pt x="44122" y="10532"/>
                </a:cubicBezTo>
                <a:cubicBezTo>
                  <a:pt x="40043" y="4650"/>
                  <a:pt x="32082" y="0"/>
                  <a:pt x="23565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7" name="Google Shape;817;p20"/>
          <p:cNvSpPr/>
          <p:nvPr/>
        </p:nvSpPr>
        <p:spPr>
          <a:xfrm flipH="1">
            <a:off x="-1371825" y="-2423672"/>
            <a:ext cx="5171981" cy="487631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8" name="Google Shape;818;p20"/>
          <p:cNvSpPr/>
          <p:nvPr/>
        </p:nvSpPr>
        <p:spPr>
          <a:xfrm rot="1203577" flipH="1">
            <a:off x="-1604001" y="3577761"/>
            <a:ext cx="4331362" cy="3099160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9" name="Google Shape;819;p20"/>
          <p:cNvSpPr/>
          <p:nvPr/>
        </p:nvSpPr>
        <p:spPr>
          <a:xfrm flipH="1">
            <a:off x="6757563" y="3216906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0" name="Google Shape;820;p20"/>
          <p:cNvGrpSpPr/>
          <p:nvPr/>
        </p:nvGrpSpPr>
        <p:grpSpPr>
          <a:xfrm rot="-2166950" flipH="1">
            <a:off x="7735171" y="-328104"/>
            <a:ext cx="1391454" cy="1735017"/>
            <a:chOff x="2386975" y="3180875"/>
            <a:chExt cx="1391500" cy="1735075"/>
          </a:xfrm>
        </p:grpSpPr>
        <p:sp>
          <p:nvSpPr>
            <p:cNvPr id="821" name="Google Shape;821;p20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20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20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20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20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20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20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20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20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20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20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20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20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20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20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20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20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20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20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20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20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20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3" name="Google Shape;843;p20"/>
          <p:cNvGrpSpPr/>
          <p:nvPr/>
        </p:nvGrpSpPr>
        <p:grpSpPr>
          <a:xfrm rot="-1063801" flipH="1">
            <a:off x="1258" y="-169120"/>
            <a:ext cx="1570468" cy="1800987"/>
            <a:chOff x="3056825" y="-2290075"/>
            <a:chExt cx="1465250" cy="1680325"/>
          </a:xfrm>
        </p:grpSpPr>
        <p:sp>
          <p:nvSpPr>
            <p:cNvPr id="844" name="Google Shape;844;p20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20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20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20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20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20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20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20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20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20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20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20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20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20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20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59" name="Google Shape;859;p20"/>
          <p:cNvSpPr/>
          <p:nvPr/>
        </p:nvSpPr>
        <p:spPr>
          <a:xfrm>
            <a:off x="579750" y="369900"/>
            <a:ext cx="7984500" cy="4403700"/>
          </a:xfrm>
          <a:prstGeom prst="roundRect">
            <a:avLst>
              <a:gd name="adj" fmla="val 9911"/>
            </a:avLst>
          </a:prstGeom>
          <a:solidFill>
            <a:schemeClr val="dk1"/>
          </a:solidFill>
          <a:ln>
            <a:noFill/>
          </a:ln>
          <a:effectLst>
            <a:outerShdw dist="133350" dir="2580000" algn="bl" rotWithShape="0">
              <a:schemeClr val="accent6">
                <a:alpha val="13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60" name="Google Shape;860;p20"/>
          <p:cNvGrpSpPr/>
          <p:nvPr/>
        </p:nvGrpSpPr>
        <p:grpSpPr>
          <a:xfrm>
            <a:off x="8010143" y="3748917"/>
            <a:ext cx="841496" cy="855191"/>
            <a:chOff x="5967275" y="1212450"/>
            <a:chExt cx="1139775" cy="1158325"/>
          </a:xfrm>
        </p:grpSpPr>
        <p:sp>
          <p:nvSpPr>
            <p:cNvPr id="861" name="Google Shape;861;p20"/>
            <p:cNvSpPr/>
            <p:nvPr/>
          </p:nvSpPr>
          <p:spPr>
            <a:xfrm>
              <a:off x="6042250" y="1226925"/>
              <a:ext cx="1064800" cy="1143850"/>
            </a:xfrm>
            <a:custGeom>
              <a:avLst/>
              <a:gdLst/>
              <a:ahLst/>
              <a:cxnLst/>
              <a:rect l="l" t="t" r="r" b="b"/>
              <a:pathLst>
                <a:path w="42592" h="45754" extrusionOk="0">
                  <a:moveTo>
                    <a:pt x="21295" y="0"/>
                  </a:moveTo>
                  <a:cubicBezTo>
                    <a:pt x="20316" y="0"/>
                    <a:pt x="19570" y="215"/>
                    <a:pt x="19227" y="731"/>
                  </a:cubicBezTo>
                  <a:cubicBezTo>
                    <a:pt x="18477" y="1863"/>
                    <a:pt x="19854" y="4206"/>
                    <a:pt x="21765" y="6621"/>
                  </a:cubicBezTo>
                  <a:cubicBezTo>
                    <a:pt x="18593" y="8754"/>
                    <a:pt x="15428" y="10881"/>
                    <a:pt x="12256" y="13008"/>
                  </a:cubicBezTo>
                  <a:cubicBezTo>
                    <a:pt x="10003" y="11059"/>
                    <a:pt x="7696" y="10057"/>
                    <a:pt x="5982" y="10057"/>
                  </a:cubicBezTo>
                  <a:cubicBezTo>
                    <a:pt x="5261" y="10057"/>
                    <a:pt x="4645" y="10234"/>
                    <a:pt x="4182" y="10593"/>
                  </a:cubicBezTo>
                  <a:cubicBezTo>
                    <a:pt x="2617" y="11811"/>
                    <a:pt x="3151" y="14868"/>
                    <a:pt x="3396" y="16281"/>
                  </a:cubicBezTo>
                  <a:cubicBezTo>
                    <a:pt x="4261" y="21219"/>
                    <a:pt x="7253" y="25068"/>
                    <a:pt x="10172" y="27757"/>
                  </a:cubicBezTo>
                  <a:cubicBezTo>
                    <a:pt x="1781" y="40647"/>
                    <a:pt x="1" y="44987"/>
                    <a:pt x="837" y="45657"/>
                  </a:cubicBezTo>
                  <a:cubicBezTo>
                    <a:pt x="915" y="45720"/>
                    <a:pt x="1020" y="45754"/>
                    <a:pt x="1154" y="45754"/>
                  </a:cubicBezTo>
                  <a:cubicBezTo>
                    <a:pt x="2465" y="45754"/>
                    <a:pt x="6606" y="42548"/>
                    <a:pt x="16574" y="32299"/>
                  </a:cubicBezTo>
                  <a:cubicBezTo>
                    <a:pt x="17722" y="32884"/>
                    <a:pt x="22374" y="35238"/>
                    <a:pt x="27057" y="35238"/>
                  </a:cubicBezTo>
                  <a:cubicBezTo>
                    <a:pt x="28727" y="35238"/>
                    <a:pt x="30402" y="34938"/>
                    <a:pt x="31922" y="34152"/>
                  </a:cubicBezTo>
                  <a:cubicBezTo>
                    <a:pt x="32383" y="33907"/>
                    <a:pt x="35757" y="32162"/>
                    <a:pt x="35534" y="30302"/>
                  </a:cubicBezTo>
                  <a:cubicBezTo>
                    <a:pt x="35375" y="28997"/>
                    <a:pt x="33760" y="27844"/>
                    <a:pt x="31605" y="27440"/>
                  </a:cubicBezTo>
                  <a:cubicBezTo>
                    <a:pt x="32513" y="23749"/>
                    <a:pt x="33429" y="20051"/>
                    <a:pt x="34344" y="16360"/>
                  </a:cubicBezTo>
                  <a:cubicBezTo>
                    <a:pt x="36791" y="17903"/>
                    <a:pt x="38953" y="18779"/>
                    <a:pt x="40332" y="18779"/>
                  </a:cubicBezTo>
                  <a:cubicBezTo>
                    <a:pt x="40866" y="18779"/>
                    <a:pt x="41283" y="18647"/>
                    <a:pt x="41553" y="18371"/>
                  </a:cubicBezTo>
                  <a:cubicBezTo>
                    <a:pt x="42591" y="17319"/>
                    <a:pt x="41207" y="14421"/>
                    <a:pt x="40508" y="12957"/>
                  </a:cubicBezTo>
                  <a:cubicBezTo>
                    <a:pt x="37350" y="6354"/>
                    <a:pt x="31489" y="3283"/>
                    <a:pt x="30386" y="2728"/>
                  </a:cubicBezTo>
                  <a:cubicBezTo>
                    <a:pt x="27680" y="1357"/>
                    <a:pt x="23753" y="0"/>
                    <a:pt x="21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20"/>
            <p:cNvSpPr/>
            <p:nvPr/>
          </p:nvSpPr>
          <p:spPr>
            <a:xfrm>
              <a:off x="5967275" y="1778300"/>
              <a:ext cx="537100" cy="578050"/>
            </a:xfrm>
            <a:custGeom>
              <a:avLst/>
              <a:gdLst/>
              <a:ahLst/>
              <a:cxnLst/>
              <a:rect l="l" t="t" r="r" b="b"/>
              <a:pathLst>
                <a:path w="21484" h="23122" extrusionOk="0">
                  <a:moveTo>
                    <a:pt x="13654" y="0"/>
                  </a:moveTo>
                  <a:cubicBezTo>
                    <a:pt x="2351" y="16905"/>
                    <a:pt x="1" y="22269"/>
                    <a:pt x="938" y="23026"/>
                  </a:cubicBezTo>
                  <a:cubicBezTo>
                    <a:pt x="1016" y="23088"/>
                    <a:pt x="1120" y="23121"/>
                    <a:pt x="1254" y="23121"/>
                  </a:cubicBezTo>
                  <a:cubicBezTo>
                    <a:pt x="2759" y="23121"/>
                    <a:pt x="7984" y="18912"/>
                    <a:pt x="21483" y="4657"/>
                  </a:cubicBezTo>
                  <a:cubicBezTo>
                    <a:pt x="18874" y="3107"/>
                    <a:pt x="16264" y="1557"/>
                    <a:pt x="13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20"/>
            <p:cNvSpPr/>
            <p:nvPr/>
          </p:nvSpPr>
          <p:spPr>
            <a:xfrm>
              <a:off x="6177250" y="1778300"/>
              <a:ext cx="267650" cy="293775"/>
            </a:xfrm>
            <a:custGeom>
              <a:avLst/>
              <a:gdLst/>
              <a:ahLst/>
              <a:cxnLst/>
              <a:rect l="l" t="t" r="r" b="b"/>
              <a:pathLst>
                <a:path w="10706" h="11751" extrusionOk="0">
                  <a:moveTo>
                    <a:pt x="5255" y="0"/>
                  </a:moveTo>
                  <a:cubicBezTo>
                    <a:pt x="3223" y="3035"/>
                    <a:pt x="1485" y="5695"/>
                    <a:pt x="0" y="8031"/>
                  </a:cubicBezTo>
                  <a:cubicBezTo>
                    <a:pt x="1327" y="9163"/>
                    <a:pt x="2963" y="10295"/>
                    <a:pt x="4967" y="11217"/>
                  </a:cubicBezTo>
                  <a:cubicBezTo>
                    <a:pt x="5400" y="11412"/>
                    <a:pt x="5825" y="11592"/>
                    <a:pt x="6243" y="11751"/>
                  </a:cubicBezTo>
                  <a:cubicBezTo>
                    <a:pt x="7598" y="10374"/>
                    <a:pt x="9083" y="8846"/>
                    <a:pt x="10705" y="7159"/>
                  </a:cubicBezTo>
                  <a:lnTo>
                    <a:pt x="8860" y="2141"/>
                  </a:lnTo>
                  <a:cubicBezTo>
                    <a:pt x="7656" y="1427"/>
                    <a:pt x="6459" y="714"/>
                    <a:pt x="52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20"/>
            <p:cNvSpPr/>
            <p:nvPr/>
          </p:nvSpPr>
          <p:spPr>
            <a:xfrm>
              <a:off x="6035225" y="1212450"/>
              <a:ext cx="999375" cy="880950"/>
            </a:xfrm>
            <a:custGeom>
              <a:avLst/>
              <a:gdLst/>
              <a:ahLst/>
              <a:cxnLst/>
              <a:rect l="l" t="t" r="r" b="b"/>
              <a:pathLst>
                <a:path w="39975" h="35238" extrusionOk="0">
                  <a:moveTo>
                    <a:pt x="18687" y="1"/>
                  </a:moveTo>
                  <a:cubicBezTo>
                    <a:pt x="17705" y="1"/>
                    <a:pt x="16956" y="217"/>
                    <a:pt x="16610" y="733"/>
                  </a:cubicBezTo>
                  <a:cubicBezTo>
                    <a:pt x="15860" y="1858"/>
                    <a:pt x="17237" y="4208"/>
                    <a:pt x="19148" y="6623"/>
                  </a:cubicBezTo>
                  <a:cubicBezTo>
                    <a:pt x="15983" y="8750"/>
                    <a:pt x="12811" y="10883"/>
                    <a:pt x="9646" y="13010"/>
                  </a:cubicBezTo>
                  <a:cubicBezTo>
                    <a:pt x="7393" y="11061"/>
                    <a:pt x="5082" y="10059"/>
                    <a:pt x="3366" y="10059"/>
                  </a:cubicBezTo>
                  <a:cubicBezTo>
                    <a:pt x="2645" y="10059"/>
                    <a:pt x="2028" y="10237"/>
                    <a:pt x="1565" y="10595"/>
                  </a:cubicBezTo>
                  <a:cubicBezTo>
                    <a:pt x="0" y="11806"/>
                    <a:pt x="534" y="14863"/>
                    <a:pt x="786" y="16276"/>
                  </a:cubicBezTo>
                  <a:cubicBezTo>
                    <a:pt x="2545" y="26332"/>
                    <a:pt x="13106" y="31869"/>
                    <a:pt x="13964" y="32301"/>
                  </a:cubicBezTo>
                  <a:cubicBezTo>
                    <a:pt x="15111" y="32885"/>
                    <a:pt x="19755" y="35238"/>
                    <a:pt x="24433" y="35238"/>
                  </a:cubicBezTo>
                  <a:cubicBezTo>
                    <a:pt x="26105" y="35238"/>
                    <a:pt x="27782" y="34937"/>
                    <a:pt x="29305" y="34147"/>
                  </a:cubicBezTo>
                  <a:cubicBezTo>
                    <a:pt x="29766" y="33909"/>
                    <a:pt x="33140" y="32157"/>
                    <a:pt x="32917" y="30304"/>
                  </a:cubicBezTo>
                  <a:cubicBezTo>
                    <a:pt x="32758" y="29000"/>
                    <a:pt x="31150" y="27839"/>
                    <a:pt x="28988" y="27435"/>
                  </a:cubicBezTo>
                  <a:cubicBezTo>
                    <a:pt x="29896" y="23751"/>
                    <a:pt x="30812" y="20053"/>
                    <a:pt x="31727" y="16362"/>
                  </a:cubicBezTo>
                  <a:cubicBezTo>
                    <a:pt x="34176" y="17901"/>
                    <a:pt x="36340" y="18780"/>
                    <a:pt x="37718" y="18780"/>
                  </a:cubicBezTo>
                  <a:cubicBezTo>
                    <a:pt x="38251" y="18780"/>
                    <a:pt x="38667" y="18649"/>
                    <a:pt x="38936" y="18374"/>
                  </a:cubicBezTo>
                  <a:cubicBezTo>
                    <a:pt x="39974" y="17314"/>
                    <a:pt x="38590" y="14416"/>
                    <a:pt x="37891" y="12952"/>
                  </a:cubicBezTo>
                  <a:cubicBezTo>
                    <a:pt x="34741" y="6349"/>
                    <a:pt x="28872" y="3278"/>
                    <a:pt x="27769" y="2723"/>
                  </a:cubicBezTo>
                  <a:cubicBezTo>
                    <a:pt x="25065" y="1353"/>
                    <a:pt x="21146" y="1"/>
                    <a:pt x="186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20"/>
            <p:cNvSpPr/>
            <p:nvPr/>
          </p:nvSpPr>
          <p:spPr>
            <a:xfrm>
              <a:off x="6276375" y="1378000"/>
              <a:ext cx="483550" cy="520350"/>
            </a:xfrm>
            <a:custGeom>
              <a:avLst/>
              <a:gdLst/>
              <a:ahLst/>
              <a:cxnLst/>
              <a:rect l="l" t="t" r="r" b="b"/>
              <a:pathLst>
                <a:path w="19342" h="20814" extrusionOk="0">
                  <a:moveTo>
                    <a:pt x="9502" y="1"/>
                  </a:moveTo>
                  <a:cubicBezTo>
                    <a:pt x="6337" y="2128"/>
                    <a:pt x="3165" y="4261"/>
                    <a:pt x="0" y="6388"/>
                  </a:cubicBezTo>
                  <a:cubicBezTo>
                    <a:pt x="570" y="8154"/>
                    <a:pt x="2350" y="12804"/>
                    <a:pt x="7108" y="16481"/>
                  </a:cubicBezTo>
                  <a:cubicBezTo>
                    <a:pt x="12190" y="20395"/>
                    <a:pt x="17525" y="20770"/>
                    <a:pt x="19342" y="20813"/>
                  </a:cubicBezTo>
                  <a:cubicBezTo>
                    <a:pt x="18895" y="20777"/>
                    <a:pt x="11880" y="20020"/>
                    <a:pt x="8600" y="13619"/>
                  </a:cubicBezTo>
                  <a:cubicBezTo>
                    <a:pt x="6394" y="9293"/>
                    <a:pt x="6740" y="4060"/>
                    <a:pt x="950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20"/>
            <p:cNvSpPr/>
            <p:nvPr/>
          </p:nvSpPr>
          <p:spPr>
            <a:xfrm>
              <a:off x="6035225" y="1466675"/>
              <a:ext cx="821675" cy="626725"/>
            </a:xfrm>
            <a:custGeom>
              <a:avLst/>
              <a:gdLst/>
              <a:ahLst/>
              <a:cxnLst/>
              <a:rect l="l" t="t" r="r" b="b"/>
              <a:pathLst>
                <a:path w="32867" h="25069" extrusionOk="0">
                  <a:moveTo>
                    <a:pt x="2473" y="1"/>
                  </a:moveTo>
                  <a:cubicBezTo>
                    <a:pt x="2127" y="87"/>
                    <a:pt x="1824" y="231"/>
                    <a:pt x="1565" y="426"/>
                  </a:cubicBezTo>
                  <a:cubicBezTo>
                    <a:pt x="0" y="1637"/>
                    <a:pt x="534" y="4694"/>
                    <a:pt x="786" y="6107"/>
                  </a:cubicBezTo>
                  <a:cubicBezTo>
                    <a:pt x="2545" y="16163"/>
                    <a:pt x="13106" y="21700"/>
                    <a:pt x="13964" y="22132"/>
                  </a:cubicBezTo>
                  <a:cubicBezTo>
                    <a:pt x="15111" y="22716"/>
                    <a:pt x="19755" y="25069"/>
                    <a:pt x="24433" y="25069"/>
                  </a:cubicBezTo>
                  <a:cubicBezTo>
                    <a:pt x="26105" y="25069"/>
                    <a:pt x="27782" y="24768"/>
                    <a:pt x="29305" y="23978"/>
                  </a:cubicBezTo>
                  <a:cubicBezTo>
                    <a:pt x="29723" y="23769"/>
                    <a:pt x="32463" y="22341"/>
                    <a:pt x="32866" y="20712"/>
                  </a:cubicBezTo>
                  <a:lnTo>
                    <a:pt x="32866" y="20712"/>
                  </a:lnTo>
                  <a:cubicBezTo>
                    <a:pt x="30352" y="21405"/>
                    <a:pt x="27822" y="21741"/>
                    <a:pt x="25353" y="21741"/>
                  </a:cubicBezTo>
                  <a:cubicBezTo>
                    <a:pt x="18415" y="21741"/>
                    <a:pt x="11964" y="19084"/>
                    <a:pt x="7721" y="14202"/>
                  </a:cubicBezTo>
                  <a:cubicBezTo>
                    <a:pt x="3381" y="9221"/>
                    <a:pt x="2574" y="3310"/>
                    <a:pt x="247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20"/>
            <p:cNvSpPr/>
            <p:nvPr/>
          </p:nvSpPr>
          <p:spPr>
            <a:xfrm>
              <a:off x="6431725" y="1213650"/>
              <a:ext cx="587375" cy="468325"/>
            </a:xfrm>
            <a:custGeom>
              <a:avLst/>
              <a:gdLst/>
              <a:ahLst/>
              <a:cxnLst/>
              <a:rect l="l" t="t" r="r" b="b"/>
              <a:pathLst>
                <a:path w="23495" h="18733" extrusionOk="0">
                  <a:moveTo>
                    <a:pt x="2163" y="0"/>
                  </a:moveTo>
                  <a:cubicBezTo>
                    <a:pt x="1514" y="80"/>
                    <a:pt x="1017" y="289"/>
                    <a:pt x="750" y="685"/>
                  </a:cubicBezTo>
                  <a:cubicBezTo>
                    <a:pt x="0" y="1810"/>
                    <a:pt x="1377" y="4160"/>
                    <a:pt x="3288" y="6575"/>
                  </a:cubicBezTo>
                  <a:cubicBezTo>
                    <a:pt x="4167" y="8038"/>
                    <a:pt x="5573" y="9999"/>
                    <a:pt x="7735" y="11874"/>
                  </a:cubicBezTo>
                  <a:cubicBezTo>
                    <a:pt x="10806" y="14534"/>
                    <a:pt x="13957" y="15745"/>
                    <a:pt x="15867" y="16314"/>
                  </a:cubicBezTo>
                  <a:cubicBezTo>
                    <a:pt x="18316" y="17853"/>
                    <a:pt x="20480" y="18732"/>
                    <a:pt x="21858" y="18732"/>
                  </a:cubicBezTo>
                  <a:cubicBezTo>
                    <a:pt x="22391" y="18732"/>
                    <a:pt x="22807" y="18601"/>
                    <a:pt x="23076" y="18326"/>
                  </a:cubicBezTo>
                  <a:cubicBezTo>
                    <a:pt x="23415" y="17987"/>
                    <a:pt x="23494" y="17446"/>
                    <a:pt x="23429" y="16833"/>
                  </a:cubicBezTo>
                  <a:cubicBezTo>
                    <a:pt x="20430" y="16084"/>
                    <a:pt x="15608" y="14426"/>
                    <a:pt x="10814" y="10576"/>
                  </a:cubicBezTo>
                  <a:cubicBezTo>
                    <a:pt x="6186" y="6856"/>
                    <a:pt x="3554" y="2689"/>
                    <a:pt x="216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8" name="Google Shape;868;p20"/>
          <p:cNvGrpSpPr/>
          <p:nvPr/>
        </p:nvGrpSpPr>
        <p:grpSpPr>
          <a:xfrm rot="-3626901" flipH="1">
            <a:off x="292972" y="4071883"/>
            <a:ext cx="670823" cy="1064441"/>
            <a:chOff x="4491600" y="1128725"/>
            <a:chExt cx="911950" cy="1447225"/>
          </a:xfrm>
        </p:grpSpPr>
        <p:sp>
          <p:nvSpPr>
            <p:cNvPr id="869" name="Google Shape;869;p20"/>
            <p:cNvSpPr/>
            <p:nvPr/>
          </p:nvSpPr>
          <p:spPr>
            <a:xfrm>
              <a:off x="4568550" y="1144125"/>
              <a:ext cx="835000" cy="1431825"/>
            </a:xfrm>
            <a:custGeom>
              <a:avLst/>
              <a:gdLst/>
              <a:ahLst/>
              <a:cxnLst/>
              <a:rect l="l" t="t" r="r" b="b"/>
              <a:pathLst>
                <a:path w="33400" h="57273" extrusionOk="0">
                  <a:moveTo>
                    <a:pt x="12217" y="20788"/>
                  </a:moveTo>
                  <a:cubicBezTo>
                    <a:pt x="12235" y="20788"/>
                    <a:pt x="12294" y="20824"/>
                    <a:pt x="12353" y="20863"/>
                  </a:cubicBezTo>
                  <a:lnTo>
                    <a:pt x="12353" y="20863"/>
                  </a:lnTo>
                  <a:cubicBezTo>
                    <a:pt x="12335" y="20860"/>
                    <a:pt x="12317" y="20857"/>
                    <a:pt x="12299" y="20854"/>
                  </a:cubicBezTo>
                  <a:lnTo>
                    <a:pt x="12299" y="20854"/>
                  </a:lnTo>
                  <a:cubicBezTo>
                    <a:pt x="12320" y="20858"/>
                    <a:pt x="12338" y="20861"/>
                    <a:pt x="12355" y="20864"/>
                  </a:cubicBezTo>
                  <a:lnTo>
                    <a:pt x="12355" y="20864"/>
                  </a:lnTo>
                  <a:cubicBezTo>
                    <a:pt x="12360" y="20867"/>
                    <a:pt x="12365" y="20871"/>
                    <a:pt x="12370" y="20874"/>
                  </a:cubicBezTo>
                  <a:lnTo>
                    <a:pt x="12370" y="20874"/>
                  </a:lnTo>
                  <a:cubicBezTo>
                    <a:pt x="12290" y="20858"/>
                    <a:pt x="12186" y="20826"/>
                    <a:pt x="12213" y="20789"/>
                  </a:cubicBezTo>
                  <a:cubicBezTo>
                    <a:pt x="12213" y="20788"/>
                    <a:pt x="12215" y="20788"/>
                    <a:pt x="12217" y="20788"/>
                  </a:cubicBezTo>
                  <a:close/>
                  <a:moveTo>
                    <a:pt x="26553" y="54174"/>
                  </a:moveTo>
                  <a:cubicBezTo>
                    <a:pt x="26552" y="54174"/>
                    <a:pt x="26577" y="54179"/>
                    <a:pt x="26613" y="54185"/>
                  </a:cubicBezTo>
                  <a:lnTo>
                    <a:pt x="26613" y="54185"/>
                  </a:lnTo>
                  <a:cubicBezTo>
                    <a:pt x="26571" y="54177"/>
                    <a:pt x="26554" y="54174"/>
                    <a:pt x="26553" y="54174"/>
                  </a:cubicBezTo>
                  <a:close/>
                  <a:moveTo>
                    <a:pt x="8560" y="0"/>
                  </a:moveTo>
                  <a:cubicBezTo>
                    <a:pt x="6903" y="0"/>
                    <a:pt x="5288" y="615"/>
                    <a:pt x="3987" y="2024"/>
                  </a:cubicBezTo>
                  <a:cubicBezTo>
                    <a:pt x="722" y="5571"/>
                    <a:pt x="239" y="11230"/>
                    <a:pt x="159" y="15801"/>
                  </a:cubicBezTo>
                  <a:cubicBezTo>
                    <a:pt x="1" y="24279"/>
                    <a:pt x="1702" y="32821"/>
                    <a:pt x="3886" y="40975"/>
                  </a:cubicBezTo>
                  <a:cubicBezTo>
                    <a:pt x="4586" y="43599"/>
                    <a:pt x="5364" y="46201"/>
                    <a:pt x="6193" y="48789"/>
                  </a:cubicBezTo>
                  <a:cubicBezTo>
                    <a:pt x="6434" y="49536"/>
                    <a:pt x="7047" y="49859"/>
                    <a:pt x="7661" y="49859"/>
                  </a:cubicBezTo>
                  <a:cubicBezTo>
                    <a:pt x="8593" y="49859"/>
                    <a:pt x="9528" y="49113"/>
                    <a:pt x="9163" y="47974"/>
                  </a:cubicBezTo>
                  <a:cubicBezTo>
                    <a:pt x="6431" y="39446"/>
                    <a:pt x="4160" y="30608"/>
                    <a:pt x="3439" y="21705"/>
                  </a:cubicBezTo>
                  <a:cubicBezTo>
                    <a:pt x="3187" y="18627"/>
                    <a:pt x="3122" y="15505"/>
                    <a:pt x="3425" y="12427"/>
                  </a:cubicBezTo>
                  <a:cubicBezTo>
                    <a:pt x="3461" y="12095"/>
                    <a:pt x="3497" y="11771"/>
                    <a:pt x="3540" y="11439"/>
                  </a:cubicBezTo>
                  <a:cubicBezTo>
                    <a:pt x="3546" y="11393"/>
                    <a:pt x="3548" y="11376"/>
                    <a:pt x="3547" y="11376"/>
                  </a:cubicBezTo>
                  <a:lnTo>
                    <a:pt x="3547" y="11376"/>
                  </a:lnTo>
                  <a:cubicBezTo>
                    <a:pt x="3546" y="11376"/>
                    <a:pt x="3530" y="11489"/>
                    <a:pt x="3527" y="11524"/>
                  </a:cubicBezTo>
                  <a:lnTo>
                    <a:pt x="3527" y="11524"/>
                  </a:lnTo>
                  <a:cubicBezTo>
                    <a:pt x="3534" y="11441"/>
                    <a:pt x="3548" y="11364"/>
                    <a:pt x="3562" y="11281"/>
                  </a:cubicBezTo>
                  <a:cubicBezTo>
                    <a:pt x="3584" y="11115"/>
                    <a:pt x="3612" y="10956"/>
                    <a:pt x="3634" y="10791"/>
                  </a:cubicBezTo>
                  <a:cubicBezTo>
                    <a:pt x="3735" y="10207"/>
                    <a:pt x="3843" y="9630"/>
                    <a:pt x="3980" y="9060"/>
                  </a:cubicBezTo>
                  <a:cubicBezTo>
                    <a:pt x="4103" y="8556"/>
                    <a:pt x="4240" y="8051"/>
                    <a:pt x="4398" y="7561"/>
                  </a:cubicBezTo>
                  <a:cubicBezTo>
                    <a:pt x="4470" y="7337"/>
                    <a:pt x="4542" y="7114"/>
                    <a:pt x="4629" y="6898"/>
                  </a:cubicBezTo>
                  <a:cubicBezTo>
                    <a:pt x="4665" y="6790"/>
                    <a:pt x="4708" y="6689"/>
                    <a:pt x="4744" y="6580"/>
                  </a:cubicBezTo>
                  <a:cubicBezTo>
                    <a:pt x="4756" y="6550"/>
                    <a:pt x="4765" y="6525"/>
                    <a:pt x="4772" y="6505"/>
                  </a:cubicBezTo>
                  <a:lnTo>
                    <a:pt x="4772" y="6505"/>
                  </a:lnTo>
                  <a:cubicBezTo>
                    <a:pt x="4777" y="6496"/>
                    <a:pt x="4782" y="6485"/>
                    <a:pt x="4787" y="6472"/>
                  </a:cubicBezTo>
                  <a:cubicBezTo>
                    <a:pt x="4968" y="6083"/>
                    <a:pt x="5148" y="5701"/>
                    <a:pt x="5364" y="5333"/>
                  </a:cubicBezTo>
                  <a:cubicBezTo>
                    <a:pt x="5458" y="5167"/>
                    <a:pt x="5559" y="5009"/>
                    <a:pt x="5660" y="4850"/>
                  </a:cubicBezTo>
                  <a:cubicBezTo>
                    <a:pt x="5728" y="4745"/>
                    <a:pt x="5976" y="4449"/>
                    <a:pt x="5969" y="4449"/>
                  </a:cubicBezTo>
                  <a:lnTo>
                    <a:pt x="5969" y="4449"/>
                  </a:lnTo>
                  <a:cubicBezTo>
                    <a:pt x="5967" y="4449"/>
                    <a:pt x="5929" y="4490"/>
                    <a:pt x="5833" y="4598"/>
                  </a:cubicBezTo>
                  <a:cubicBezTo>
                    <a:pt x="6063" y="4331"/>
                    <a:pt x="6280" y="4065"/>
                    <a:pt x="6539" y="3827"/>
                  </a:cubicBezTo>
                  <a:cubicBezTo>
                    <a:pt x="6586" y="3786"/>
                    <a:pt x="6637" y="3745"/>
                    <a:pt x="6686" y="3700"/>
                  </a:cubicBezTo>
                  <a:lnTo>
                    <a:pt x="6686" y="3700"/>
                  </a:lnTo>
                  <a:cubicBezTo>
                    <a:pt x="6816" y="3613"/>
                    <a:pt x="6942" y="3516"/>
                    <a:pt x="7080" y="3430"/>
                  </a:cubicBezTo>
                  <a:cubicBezTo>
                    <a:pt x="7191" y="3365"/>
                    <a:pt x="7313" y="3306"/>
                    <a:pt x="7432" y="3242"/>
                  </a:cubicBezTo>
                  <a:lnTo>
                    <a:pt x="7432" y="3242"/>
                  </a:lnTo>
                  <a:cubicBezTo>
                    <a:pt x="7409" y="3250"/>
                    <a:pt x="7385" y="3258"/>
                    <a:pt x="7361" y="3264"/>
                  </a:cubicBezTo>
                  <a:cubicBezTo>
                    <a:pt x="7387" y="3257"/>
                    <a:pt x="7413" y="3248"/>
                    <a:pt x="7439" y="3238"/>
                  </a:cubicBezTo>
                  <a:lnTo>
                    <a:pt x="7439" y="3238"/>
                  </a:lnTo>
                  <a:cubicBezTo>
                    <a:pt x="7437" y="3239"/>
                    <a:pt x="7434" y="3240"/>
                    <a:pt x="7432" y="3242"/>
                  </a:cubicBezTo>
                  <a:lnTo>
                    <a:pt x="7432" y="3242"/>
                  </a:lnTo>
                  <a:cubicBezTo>
                    <a:pt x="7455" y="3233"/>
                    <a:pt x="7476" y="3224"/>
                    <a:pt x="7495" y="3215"/>
                  </a:cubicBezTo>
                  <a:lnTo>
                    <a:pt x="7495" y="3215"/>
                  </a:lnTo>
                  <a:cubicBezTo>
                    <a:pt x="7477" y="3222"/>
                    <a:pt x="7458" y="3230"/>
                    <a:pt x="7439" y="3238"/>
                  </a:cubicBezTo>
                  <a:lnTo>
                    <a:pt x="7439" y="3238"/>
                  </a:lnTo>
                  <a:cubicBezTo>
                    <a:pt x="7449" y="3232"/>
                    <a:pt x="7459" y="3227"/>
                    <a:pt x="7469" y="3221"/>
                  </a:cubicBezTo>
                  <a:cubicBezTo>
                    <a:pt x="7540" y="3182"/>
                    <a:pt x="7572" y="3168"/>
                    <a:pt x="7577" y="3168"/>
                  </a:cubicBezTo>
                  <a:lnTo>
                    <a:pt x="7577" y="3168"/>
                  </a:lnTo>
                  <a:cubicBezTo>
                    <a:pt x="7583" y="3168"/>
                    <a:pt x="7548" y="3190"/>
                    <a:pt x="7495" y="3215"/>
                  </a:cubicBezTo>
                  <a:lnTo>
                    <a:pt x="7495" y="3215"/>
                  </a:lnTo>
                  <a:cubicBezTo>
                    <a:pt x="7530" y="3201"/>
                    <a:pt x="7564" y="3187"/>
                    <a:pt x="7599" y="3178"/>
                  </a:cubicBezTo>
                  <a:cubicBezTo>
                    <a:pt x="7736" y="3135"/>
                    <a:pt x="7873" y="3091"/>
                    <a:pt x="8017" y="3062"/>
                  </a:cubicBezTo>
                  <a:cubicBezTo>
                    <a:pt x="8074" y="3045"/>
                    <a:pt x="8146" y="3042"/>
                    <a:pt x="8209" y="3026"/>
                  </a:cubicBezTo>
                  <a:lnTo>
                    <a:pt x="8209" y="3026"/>
                  </a:lnTo>
                  <a:cubicBezTo>
                    <a:pt x="8486" y="3027"/>
                    <a:pt x="8758" y="3033"/>
                    <a:pt x="9035" y="3040"/>
                  </a:cubicBezTo>
                  <a:lnTo>
                    <a:pt x="9035" y="3040"/>
                  </a:lnTo>
                  <a:cubicBezTo>
                    <a:pt x="9102" y="3052"/>
                    <a:pt x="9176" y="3060"/>
                    <a:pt x="9243" y="3077"/>
                  </a:cubicBezTo>
                  <a:cubicBezTo>
                    <a:pt x="9408" y="3113"/>
                    <a:pt x="9581" y="3156"/>
                    <a:pt x="9747" y="3207"/>
                  </a:cubicBezTo>
                  <a:cubicBezTo>
                    <a:pt x="9896" y="3252"/>
                    <a:pt x="10033" y="3309"/>
                    <a:pt x="10179" y="3362"/>
                  </a:cubicBezTo>
                  <a:lnTo>
                    <a:pt x="10179" y="3362"/>
                  </a:lnTo>
                  <a:cubicBezTo>
                    <a:pt x="10271" y="3410"/>
                    <a:pt x="10369" y="3446"/>
                    <a:pt x="10454" y="3488"/>
                  </a:cubicBezTo>
                  <a:cubicBezTo>
                    <a:pt x="10829" y="3675"/>
                    <a:pt x="11189" y="3884"/>
                    <a:pt x="11535" y="4115"/>
                  </a:cubicBezTo>
                  <a:cubicBezTo>
                    <a:pt x="11702" y="4233"/>
                    <a:pt x="11862" y="4352"/>
                    <a:pt x="12029" y="4470"/>
                  </a:cubicBezTo>
                  <a:lnTo>
                    <a:pt x="12029" y="4470"/>
                  </a:lnTo>
                  <a:cubicBezTo>
                    <a:pt x="12038" y="4478"/>
                    <a:pt x="12049" y="4487"/>
                    <a:pt x="12061" y="4497"/>
                  </a:cubicBezTo>
                  <a:cubicBezTo>
                    <a:pt x="12162" y="4576"/>
                    <a:pt x="12263" y="4656"/>
                    <a:pt x="12357" y="4742"/>
                  </a:cubicBezTo>
                  <a:cubicBezTo>
                    <a:pt x="12753" y="5074"/>
                    <a:pt x="13128" y="5420"/>
                    <a:pt x="13489" y="5787"/>
                  </a:cubicBezTo>
                  <a:cubicBezTo>
                    <a:pt x="13871" y="6177"/>
                    <a:pt x="14238" y="6580"/>
                    <a:pt x="14592" y="6991"/>
                  </a:cubicBezTo>
                  <a:cubicBezTo>
                    <a:pt x="14786" y="7222"/>
                    <a:pt x="14981" y="7460"/>
                    <a:pt x="15168" y="7698"/>
                  </a:cubicBezTo>
                  <a:cubicBezTo>
                    <a:pt x="15203" y="7737"/>
                    <a:pt x="15333" y="7905"/>
                    <a:pt x="15350" y="7926"/>
                  </a:cubicBezTo>
                  <a:lnTo>
                    <a:pt x="15350" y="7926"/>
                  </a:lnTo>
                  <a:cubicBezTo>
                    <a:pt x="15429" y="8031"/>
                    <a:pt x="15510" y="8136"/>
                    <a:pt x="15586" y="8246"/>
                  </a:cubicBezTo>
                  <a:cubicBezTo>
                    <a:pt x="16416" y="9370"/>
                    <a:pt x="17172" y="10545"/>
                    <a:pt x="17879" y="11749"/>
                  </a:cubicBezTo>
                  <a:cubicBezTo>
                    <a:pt x="21930" y="18663"/>
                    <a:pt x="24482" y="26405"/>
                    <a:pt x="26544" y="34126"/>
                  </a:cubicBezTo>
                  <a:cubicBezTo>
                    <a:pt x="27229" y="36692"/>
                    <a:pt x="27698" y="39345"/>
                    <a:pt x="28455" y="41890"/>
                  </a:cubicBezTo>
                  <a:cubicBezTo>
                    <a:pt x="29046" y="43844"/>
                    <a:pt x="29536" y="45891"/>
                    <a:pt x="29702" y="47845"/>
                  </a:cubicBezTo>
                  <a:cubicBezTo>
                    <a:pt x="29767" y="48652"/>
                    <a:pt x="29788" y="49460"/>
                    <a:pt x="29738" y="50267"/>
                  </a:cubicBezTo>
                  <a:cubicBezTo>
                    <a:pt x="29723" y="50433"/>
                    <a:pt x="29709" y="50599"/>
                    <a:pt x="29694" y="50764"/>
                  </a:cubicBezTo>
                  <a:cubicBezTo>
                    <a:pt x="29692" y="50800"/>
                    <a:pt x="29690" y="50825"/>
                    <a:pt x="29690" y="50840"/>
                  </a:cubicBezTo>
                  <a:lnTo>
                    <a:pt x="29690" y="50840"/>
                  </a:lnTo>
                  <a:cubicBezTo>
                    <a:pt x="29685" y="50861"/>
                    <a:pt x="29677" y="50898"/>
                    <a:pt x="29666" y="50959"/>
                  </a:cubicBezTo>
                  <a:cubicBezTo>
                    <a:pt x="29615" y="51269"/>
                    <a:pt x="29558" y="51579"/>
                    <a:pt x="29471" y="51882"/>
                  </a:cubicBezTo>
                  <a:cubicBezTo>
                    <a:pt x="29420" y="52085"/>
                    <a:pt x="29352" y="52283"/>
                    <a:pt x="29283" y="52477"/>
                  </a:cubicBezTo>
                  <a:lnTo>
                    <a:pt x="29283" y="52477"/>
                  </a:lnTo>
                  <a:cubicBezTo>
                    <a:pt x="29275" y="52489"/>
                    <a:pt x="29190" y="52700"/>
                    <a:pt x="29161" y="52754"/>
                  </a:cubicBezTo>
                  <a:cubicBezTo>
                    <a:pt x="29103" y="52877"/>
                    <a:pt x="29038" y="52992"/>
                    <a:pt x="28966" y="53107"/>
                  </a:cubicBezTo>
                  <a:cubicBezTo>
                    <a:pt x="28909" y="53208"/>
                    <a:pt x="28844" y="53295"/>
                    <a:pt x="28786" y="53388"/>
                  </a:cubicBezTo>
                  <a:cubicBezTo>
                    <a:pt x="28782" y="53395"/>
                    <a:pt x="28778" y="53401"/>
                    <a:pt x="28774" y="53407"/>
                  </a:cubicBezTo>
                  <a:lnTo>
                    <a:pt x="28774" y="53407"/>
                  </a:lnTo>
                  <a:cubicBezTo>
                    <a:pt x="28774" y="53408"/>
                    <a:pt x="28773" y="53409"/>
                    <a:pt x="28772" y="53410"/>
                  </a:cubicBezTo>
                  <a:cubicBezTo>
                    <a:pt x="28630" y="53551"/>
                    <a:pt x="28489" y="53687"/>
                    <a:pt x="28343" y="53827"/>
                  </a:cubicBezTo>
                  <a:lnTo>
                    <a:pt x="28343" y="53827"/>
                  </a:lnTo>
                  <a:cubicBezTo>
                    <a:pt x="28384" y="53787"/>
                    <a:pt x="28396" y="53771"/>
                    <a:pt x="28388" y="53771"/>
                  </a:cubicBezTo>
                  <a:cubicBezTo>
                    <a:pt x="28364" y="53771"/>
                    <a:pt x="28125" y="53953"/>
                    <a:pt x="28015" y="54023"/>
                  </a:cubicBezTo>
                  <a:cubicBezTo>
                    <a:pt x="28006" y="54028"/>
                    <a:pt x="27998" y="54034"/>
                    <a:pt x="27991" y="54039"/>
                  </a:cubicBezTo>
                  <a:lnTo>
                    <a:pt x="27991" y="54039"/>
                  </a:lnTo>
                  <a:cubicBezTo>
                    <a:pt x="27902" y="54068"/>
                    <a:pt x="27817" y="54107"/>
                    <a:pt x="27726" y="54131"/>
                  </a:cubicBezTo>
                  <a:cubicBezTo>
                    <a:pt x="27633" y="54160"/>
                    <a:pt x="27539" y="54174"/>
                    <a:pt x="27445" y="54203"/>
                  </a:cubicBezTo>
                  <a:cubicBezTo>
                    <a:pt x="27445" y="54203"/>
                    <a:pt x="27445" y="54203"/>
                    <a:pt x="27445" y="54203"/>
                  </a:cubicBezTo>
                  <a:lnTo>
                    <a:pt x="27445" y="54203"/>
                  </a:lnTo>
                  <a:cubicBezTo>
                    <a:pt x="27282" y="54204"/>
                    <a:pt x="27118" y="54212"/>
                    <a:pt x="26951" y="54212"/>
                  </a:cubicBezTo>
                  <a:cubicBezTo>
                    <a:pt x="26907" y="54212"/>
                    <a:pt x="26863" y="54212"/>
                    <a:pt x="26818" y="54210"/>
                  </a:cubicBezTo>
                  <a:cubicBezTo>
                    <a:pt x="26768" y="54210"/>
                    <a:pt x="26674" y="54196"/>
                    <a:pt x="26613" y="54185"/>
                  </a:cubicBezTo>
                  <a:lnTo>
                    <a:pt x="26613" y="54185"/>
                  </a:lnTo>
                  <a:cubicBezTo>
                    <a:pt x="26648" y="54192"/>
                    <a:pt x="26700" y="54202"/>
                    <a:pt x="26775" y="54217"/>
                  </a:cubicBezTo>
                  <a:cubicBezTo>
                    <a:pt x="26667" y="54196"/>
                    <a:pt x="26559" y="54181"/>
                    <a:pt x="26450" y="54160"/>
                  </a:cubicBezTo>
                  <a:cubicBezTo>
                    <a:pt x="26213" y="54109"/>
                    <a:pt x="25975" y="54037"/>
                    <a:pt x="25744" y="53958"/>
                  </a:cubicBezTo>
                  <a:cubicBezTo>
                    <a:pt x="25712" y="53947"/>
                    <a:pt x="25613" y="53909"/>
                    <a:pt x="25545" y="53883"/>
                  </a:cubicBezTo>
                  <a:lnTo>
                    <a:pt x="25545" y="53883"/>
                  </a:lnTo>
                  <a:cubicBezTo>
                    <a:pt x="25472" y="53851"/>
                    <a:pt x="25362" y="53803"/>
                    <a:pt x="25333" y="53792"/>
                  </a:cubicBezTo>
                  <a:cubicBezTo>
                    <a:pt x="25066" y="53662"/>
                    <a:pt x="24800" y="53511"/>
                    <a:pt x="24547" y="53360"/>
                  </a:cubicBezTo>
                  <a:cubicBezTo>
                    <a:pt x="24309" y="53208"/>
                    <a:pt x="24079" y="53050"/>
                    <a:pt x="23848" y="52891"/>
                  </a:cubicBezTo>
                  <a:cubicBezTo>
                    <a:pt x="23811" y="52863"/>
                    <a:pt x="23792" y="52849"/>
                    <a:pt x="23785" y="52844"/>
                  </a:cubicBezTo>
                  <a:lnTo>
                    <a:pt x="23785" y="52844"/>
                  </a:lnTo>
                  <a:cubicBezTo>
                    <a:pt x="23767" y="52829"/>
                    <a:pt x="23743" y="52809"/>
                    <a:pt x="23711" y="52783"/>
                  </a:cubicBezTo>
                  <a:cubicBezTo>
                    <a:pt x="23581" y="52675"/>
                    <a:pt x="23452" y="52567"/>
                    <a:pt x="23315" y="52451"/>
                  </a:cubicBezTo>
                  <a:cubicBezTo>
                    <a:pt x="22795" y="51990"/>
                    <a:pt x="22305" y="51492"/>
                    <a:pt x="21851" y="50959"/>
                  </a:cubicBezTo>
                  <a:cubicBezTo>
                    <a:pt x="21339" y="50375"/>
                    <a:pt x="21116" y="50072"/>
                    <a:pt x="20640" y="49359"/>
                  </a:cubicBezTo>
                  <a:cubicBezTo>
                    <a:pt x="20164" y="48645"/>
                    <a:pt x="19732" y="47902"/>
                    <a:pt x="19342" y="47145"/>
                  </a:cubicBezTo>
                  <a:cubicBezTo>
                    <a:pt x="18456" y="45415"/>
                    <a:pt x="17850" y="43635"/>
                    <a:pt x="17302" y="41739"/>
                  </a:cubicBezTo>
                  <a:cubicBezTo>
                    <a:pt x="16560" y="39194"/>
                    <a:pt x="15860" y="36642"/>
                    <a:pt x="15219" y="34076"/>
                  </a:cubicBezTo>
                  <a:cubicBezTo>
                    <a:pt x="14721" y="32086"/>
                    <a:pt x="14260" y="30089"/>
                    <a:pt x="13878" y="28070"/>
                  </a:cubicBezTo>
                  <a:cubicBezTo>
                    <a:pt x="13727" y="27285"/>
                    <a:pt x="13590" y="26499"/>
                    <a:pt x="13467" y="25706"/>
                  </a:cubicBezTo>
                  <a:cubicBezTo>
                    <a:pt x="13438" y="25511"/>
                    <a:pt x="13409" y="25317"/>
                    <a:pt x="13381" y="25122"/>
                  </a:cubicBezTo>
                  <a:cubicBezTo>
                    <a:pt x="13369" y="25036"/>
                    <a:pt x="13364" y="25009"/>
                    <a:pt x="13364" y="25009"/>
                  </a:cubicBezTo>
                  <a:lnTo>
                    <a:pt x="13364" y="25009"/>
                  </a:lnTo>
                  <a:cubicBezTo>
                    <a:pt x="13364" y="25009"/>
                    <a:pt x="13364" y="25010"/>
                    <a:pt x="13364" y="25010"/>
                  </a:cubicBezTo>
                  <a:lnTo>
                    <a:pt x="13364" y="25010"/>
                  </a:lnTo>
                  <a:cubicBezTo>
                    <a:pt x="13362" y="24999"/>
                    <a:pt x="13361" y="24986"/>
                    <a:pt x="13359" y="24971"/>
                  </a:cubicBezTo>
                  <a:cubicBezTo>
                    <a:pt x="13323" y="24632"/>
                    <a:pt x="13280" y="24286"/>
                    <a:pt x="13244" y="23940"/>
                  </a:cubicBezTo>
                  <a:cubicBezTo>
                    <a:pt x="13176" y="23187"/>
                    <a:pt x="13139" y="22439"/>
                    <a:pt x="13158" y="21685"/>
                  </a:cubicBezTo>
                  <a:lnTo>
                    <a:pt x="13158" y="21685"/>
                  </a:lnTo>
                  <a:cubicBezTo>
                    <a:pt x="13167" y="21697"/>
                    <a:pt x="13176" y="21708"/>
                    <a:pt x="13186" y="21719"/>
                  </a:cubicBezTo>
                  <a:cubicBezTo>
                    <a:pt x="13192" y="21727"/>
                    <a:pt x="13198" y="21733"/>
                    <a:pt x="13204" y="21739"/>
                  </a:cubicBezTo>
                  <a:lnTo>
                    <a:pt x="13204" y="21739"/>
                  </a:lnTo>
                  <a:cubicBezTo>
                    <a:pt x="13255" y="21812"/>
                    <a:pt x="13307" y="21882"/>
                    <a:pt x="13359" y="21957"/>
                  </a:cubicBezTo>
                  <a:cubicBezTo>
                    <a:pt x="14743" y="23882"/>
                    <a:pt x="15774" y="26066"/>
                    <a:pt x="16726" y="28222"/>
                  </a:cubicBezTo>
                  <a:cubicBezTo>
                    <a:pt x="17324" y="29584"/>
                    <a:pt x="17922" y="31062"/>
                    <a:pt x="18499" y="32627"/>
                  </a:cubicBezTo>
                  <a:cubicBezTo>
                    <a:pt x="19177" y="34443"/>
                    <a:pt x="19804" y="36281"/>
                    <a:pt x="20395" y="38127"/>
                  </a:cubicBezTo>
                  <a:cubicBezTo>
                    <a:pt x="21044" y="40167"/>
                    <a:pt x="21635" y="42222"/>
                    <a:pt x="22197" y="44291"/>
                  </a:cubicBezTo>
                  <a:cubicBezTo>
                    <a:pt x="22401" y="45050"/>
                    <a:pt x="22993" y="45379"/>
                    <a:pt x="23600" y="45379"/>
                  </a:cubicBezTo>
                  <a:cubicBezTo>
                    <a:pt x="24520" y="45379"/>
                    <a:pt x="25476" y="44624"/>
                    <a:pt x="25167" y="43469"/>
                  </a:cubicBezTo>
                  <a:cubicBezTo>
                    <a:pt x="24028" y="39273"/>
                    <a:pt x="22738" y="35106"/>
                    <a:pt x="21181" y="31048"/>
                  </a:cubicBezTo>
                  <a:cubicBezTo>
                    <a:pt x="20063" y="28114"/>
                    <a:pt x="18845" y="25187"/>
                    <a:pt x="17302" y="22447"/>
                  </a:cubicBezTo>
                  <a:cubicBezTo>
                    <a:pt x="16459" y="20948"/>
                    <a:pt x="15413" y="19023"/>
                    <a:pt x="13835" y="18165"/>
                  </a:cubicBezTo>
                  <a:cubicBezTo>
                    <a:pt x="13419" y="17941"/>
                    <a:pt x="13014" y="17840"/>
                    <a:pt x="12634" y="17840"/>
                  </a:cubicBezTo>
                  <a:cubicBezTo>
                    <a:pt x="11411" y="17840"/>
                    <a:pt x="10445" y="18885"/>
                    <a:pt x="10209" y="20249"/>
                  </a:cubicBezTo>
                  <a:cubicBezTo>
                    <a:pt x="9776" y="22772"/>
                    <a:pt x="10295" y="25468"/>
                    <a:pt x="10735" y="27948"/>
                  </a:cubicBezTo>
                  <a:cubicBezTo>
                    <a:pt x="11578" y="32691"/>
                    <a:pt x="12833" y="37363"/>
                    <a:pt x="14166" y="41984"/>
                  </a:cubicBezTo>
                  <a:cubicBezTo>
                    <a:pt x="15298" y="45920"/>
                    <a:pt x="16790" y="49676"/>
                    <a:pt x="19429" y="52855"/>
                  </a:cubicBezTo>
                  <a:cubicBezTo>
                    <a:pt x="21080" y="54845"/>
                    <a:pt x="23372" y="56777"/>
                    <a:pt x="26003" y="57195"/>
                  </a:cubicBezTo>
                  <a:cubicBezTo>
                    <a:pt x="26331" y="57247"/>
                    <a:pt x="26655" y="57272"/>
                    <a:pt x="26975" y="57272"/>
                  </a:cubicBezTo>
                  <a:cubicBezTo>
                    <a:pt x="29050" y="57272"/>
                    <a:pt x="30915" y="56192"/>
                    <a:pt x="31864" y="54217"/>
                  </a:cubicBezTo>
                  <a:cubicBezTo>
                    <a:pt x="33400" y="51024"/>
                    <a:pt x="32895" y="47138"/>
                    <a:pt x="32146" y="43808"/>
                  </a:cubicBezTo>
                  <a:cubicBezTo>
                    <a:pt x="31872" y="42582"/>
                    <a:pt x="31461" y="41393"/>
                    <a:pt x="31187" y="40167"/>
                  </a:cubicBezTo>
                  <a:cubicBezTo>
                    <a:pt x="30877" y="38769"/>
                    <a:pt x="30545" y="37377"/>
                    <a:pt x="30199" y="35993"/>
                  </a:cubicBezTo>
                  <a:cubicBezTo>
                    <a:pt x="29558" y="33405"/>
                    <a:pt x="28851" y="30824"/>
                    <a:pt x="28065" y="28272"/>
                  </a:cubicBezTo>
                  <a:cubicBezTo>
                    <a:pt x="26753" y="23990"/>
                    <a:pt x="25225" y="19766"/>
                    <a:pt x="23365" y="15693"/>
                  </a:cubicBezTo>
                  <a:cubicBezTo>
                    <a:pt x="21036" y="10581"/>
                    <a:pt x="18059" y="5009"/>
                    <a:pt x="13381" y="1664"/>
                  </a:cubicBezTo>
                  <a:cubicBezTo>
                    <a:pt x="11914" y="615"/>
                    <a:pt x="10216" y="0"/>
                    <a:pt x="856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20"/>
            <p:cNvSpPr/>
            <p:nvPr/>
          </p:nvSpPr>
          <p:spPr>
            <a:xfrm>
              <a:off x="4491600" y="1128725"/>
              <a:ext cx="835000" cy="1431900"/>
            </a:xfrm>
            <a:custGeom>
              <a:avLst/>
              <a:gdLst/>
              <a:ahLst/>
              <a:cxnLst/>
              <a:rect l="l" t="t" r="r" b="b"/>
              <a:pathLst>
                <a:path w="33400" h="57276" extrusionOk="0">
                  <a:moveTo>
                    <a:pt x="7573" y="3171"/>
                  </a:moveTo>
                  <a:cubicBezTo>
                    <a:pt x="7580" y="3171"/>
                    <a:pt x="7528" y="3203"/>
                    <a:pt x="7458" y="3231"/>
                  </a:cubicBezTo>
                  <a:lnTo>
                    <a:pt x="7458" y="3231"/>
                  </a:lnTo>
                  <a:cubicBezTo>
                    <a:pt x="7461" y="3228"/>
                    <a:pt x="7465" y="3226"/>
                    <a:pt x="7469" y="3224"/>
                  </a:cubicBezTo>
                  <a:cubicBezTo>
                    <a:pt x="7538" y="3185"/>
                    <a:pt x="7569" y="3171"/>
                    <a:pt x="7573" y="3171"/>
                  </a:cubicBezTo>
                  <a:close/>
                  <a:moveTo>
                    <a:pt x="3540" y="11412"/>
                  </a:moveTo>
                  <a:cubicBezTo>
                    <a:pt x="3535" y="11446"/>
                    <a:pt x="3531" y="11480"/>
                    <a:pt x="3528" y="11513"/>
                  </a:cubicBezTo>
                  <a:lnTo>
                    <a:pt x="3528" y="11513"/>
                  </a:lnTo>
                  <a:cubicBezTo>
                    <a:pt x="3531" y="11487"/>
                    <a:pt x="3536" y="11443"/>
                    <a:pt x="3540" y="11412"/>
                  </a:cubicBezTo>
                  <a:close/>
                  <a:moveTo>
                    <a:pt x="3528" y="11513"/>
                  </a:moveTo>
                  <a:lnTo>
                    <a:pt x="3528" y="11513"/>
                  </a:lnTo>
                  <a:cubicBezTo>
                    <a:pt x="3526" y="11525"/>
                    <a:pt x="3526" y="11533"/>
                    <a:pt x="3526" y="11536"/>
                  </a:cubicBezTo>
                  <a:cubicBezTo>
                    <a:pt x="3526" y="11529"/>
                    <a:pt x="3527" y="11521"/>
                    <a:pt x="3528" y="11513"/>
                  </a:cubicBezTo>
                  <a:close/>
                  <a:moveTo>
                    <a:pt x="12217" y="20791"/>
                  </a:moveTo>
                  <a:cubicBezTo>
                    <a:pt x="12233" y="20791"/>
                    <a:pt x="12285" y="20822"/>
                    <a:pt x="12339" y="20858"/>
                  </a:cubicBezTo>
                  <a:lnTo>
                    <a:pt x="12339" y="20858"/>
                  </a:lnTo>
                  <a:cubicBezTo>
                    <a:pt x="12327" y="20855"/>
                    <a:pt x="12314" y="20853"/>
                    <a:pt x="12299" y="20850"/>
                  </a:cubicBezTo>
                  <a:lnTo>
                    <a:pt x="12299" y="20850"/>
                  </a:lnTo>
                  <a:cubicBezTo>
                    <a:pt x="12313" y="20853"/>
                    <a:pt x="12326" y="20855"/>
                    <a:pt x="12340" y="20858"/>
                  </a:cubicBezTo>
                  <a:lnTo>
                    <a:pt x="12340" y="20858"/>
                  </a:lnTo>
                  <a:cubicBezTo>
                    <a:pt x="12339" y="20858"/>
                    <a:pt x="12339" y="20858"/>
                    <a:pt x="12339" y="20858"/>
                  </a:cubicBezTo>
                  <a:lnTo>
                    <a:pt x="12339" y="20858"/>
                  </a:lnTo>
                  <a:cubicBezTo>
                    <a:pt x="12343" y="20858"/>
                    <a:pt x="12346" y="20859"/>
                    <a:pt x="12350" y="20859"/>
                  </a:cubicBezTo>
                  <a:lnTo>
                    <a:pt x="12350" y="20859"/>
                  </a:lnTo>
                  <a:cubicBezTo>
                    <a:pt x="12346" y="20859"/>
                    <a:pt x="12343" y="20858"/>
                    <a:pt x="12340" y="20858"/>
                  </a:cubicBezTo>
                  <a:lnTo>
                    <a:pt x="12340" y="20858"/>
                  </a:lnTo>
                  <a:cubicBezTo>
                    <a:pt x="12346" y="20862"/>
                    <a:pt x="12352" y="20866"/>
                    <a:pt x="12358" y="20870"/>
                  </a:cubicBezTo>
                  <a:lnTo>
                    <a:pt x="12358" y="20870"/>
                  </a:lnTo>
                  <a:cubicBezTo>
                    <a:pt x="12280" y="20853"/>
                    <a:pt x="12187" y="20824"/>
                    <a:pt x="12212" y="20793"/>
                  </a:cubicBezTo>
                  <a:cubicBezTo>
                    <a:pt x="12213" y="20791"/>
                    <a:pt x="12215" y="20791"/>
                    <a:pt x="12217" y="20791"/>
                  </a:cubicBezTo>
                  <a:close/>
                  <a:moveTo>
                    <a:pt x="28043" y="54026"/>
                  </a:moveTo>
                  <a:cubicBezTo>
                    <a:pt x="28044" y="54026"/>
                    <a:pt x="28044" y="54026"/>
                    <a:pt x="28043" y="54026"/>
                  </a:cubicBezTo>
                  <a:cubicBezTo>
                    <a:pt x="28043" y="54026"/>
                    <a:pt x="28042" y="54026"/>
                    <a:pt x="28042" y="54026"/>
                  </a:cubicBezTo>
                  <a:lnTo>
                    <a:pt x="28042" y="54026"/>
                  </a:lnTo>
                  <a:cubicBezTo>
                    <a:pt x="28043" y="54026"/>
                    <a:pt x="28043" y="54026"/>
                    <a:pt x="28043" y="54026"/>
                  </a:cubicBezTo>
                  <a:close/>
                  <a:moveTo>
                    <a:pt x="26551" y="54174"/>
                  </a:moveTo>
                  <a:cubicBezTo>
                    <a:pt x="26548" y="54174"/>
                    <a:pt x="26590" y="54183"/>
                    <a:pt x="26643" y="54192"/>
                  </a:cubicBezTo>
                  <a:lnTo>
                    <a:pt x="26643" y="54192"/>
                  </a:lnTo>
                  <a:cubicBezTo>
                    <a:pt x="26579" y="54179"/>
                    <a:pt x="26553" y="54174"/>
                    <a:pt x="26551" y="54174"/>
                  </a:cubicBezTo>
                  <a:close/>
                  <a:moveTo>
                    <a:pt x="8558" y="0"/>
                  </a:moveTo>
                  <a:cubicBezTo>
                    <a:pt x="6903" y="0"/>
                    <a:pt x="5288" y="615"/>
                    <a:pt x="3987" y="2028"/>
                  </a:cubicBezTo>
                  <a:cubicBezTo>
                    <a:pt x="721" y="5567"/>
                    <a:pt x="238" y="11233"/>
                    <a:pt x="152" y="15797"/>
                  </a:cubicBezTo>
                  <a:cubicBezTo>
                    <a:pt x="0" y="24282"/>
                    <a:pt x="1702" y="32817"/>
                    <a:pt x="3886" y="40978"/>
                  </a:cubicBezTo>
                  <a:cubicBezTo>
                    <a:pt x="4585" y="43602"/>
                    <a:pt x="5364" y="46204"/>
                    <a:pt x="6193" y="48792"/>
                  </a:cubicBezTo>
                  <a:cubicBezTo>
                    <a:pt x="6433" y="49536"/>
                    <a:pt x="7046" y="49859"/>
                    <a:pt x="7660" y="49859"/>
                  </a:cubicBezTo>
                  <a:cubicBezTo>
                    <a:pt x="8593" y="49859"/>
                    <a:pt x="9528" y="49114"/>
                    <a:pt x="9163" y="47970"/>
                  </a:cubicBezTo>
                  <a:cubicBezTo>
                    <a:pt x="6424" y="39449"/>
                    <a:pt x="4160" y="30604"/>
                    <a:pt x="3439" y="21708"/>
                  </a:cubicBezTo>
                  <a:cubicBezTo>
                    <a:pt x="3187" y="18623"/>
                    <a:pt x="3122" y="15508"/>
                    <a:pt x="3425" y="12430"/>
                  </a:cubicBezTo>
                  <a:cubicBezTo>
                    <a:pt x="3461" y="12099"/>
                    <a:pt x="3497" y="11767"/>
                    <a:pt x="3533" y="11443"/>
                  </a:cubicBezTo>
                  <a:cubicBezTo>
                    <a:pt x="3540" y="11396"/>
                    <a:pt x="3543" y="11378"/>
                    <a:pt x="3544" y="11378"/>
                  </a:cubicBezTo>
                  <a:lnTo>
                    <a:pt x="3544" y="11378"/>
                  </a:lnTo>
                  <a:cubicBezTo>
                    <a:pt x="3544" y="11378"/>
                    <a:pt x="3543" y="11392"/>
                    <a:pt x="3540" y="11412"/>
                  </a:cubicBezTo>
                  <a:lnTo>
                    <a:pt x="3540" y="11412"/>
                  </a:lnTo>
                  <a:cubicBezTo>
                    <a:pt x="3547" y="11368"/>
                    <a:pt x="3554" y="11325"/>
                    <a:pt x="3562" y="11284"/>
                  </a:cubicBezTo>
                  <a:cubicBezTo>
                    <a:pt x="3583" y="11118"/>
                    <a:pt x="3612" y="10952"/>
                    <a:pt x="3634" y="10794"/>
                  </a:cubicBezTo>
                  <a:cubicBezTo>
                    <a:pt x="3735" y="10210"/>
                    <a:pt x="3843" y="9633"/>
                    <a:pt x="3980" y="9056"/>
                  </a:cubicBezTo>
                  <a:cubicBezTo>
                    <a:pt x="4102" y="8552"/>
                    <a:pt x="4239" y="8054"/>
                    <a:pt x="4398" y="7557"/>
                  </a:cubicBezTo>
                  <a:cubicBezTo>
                    <a:pt x="4470" y="7341"/>
                    <a:pt x="4542" y="7117"/>
                    <a:pt x="4621" y="6894"/>
                  </a:cubicBezTo>
                  <a:cubicBezTo>
                    <a:pt x="4665" y="6793"/>
                    <a:pt x="4708" y="6685"/>
                    <a:pt x="4744" y="6584"/>
                  </a:cubicBezTo>
                  <a:cubicBezTo>
                    <a:pt x="4762" y="6536"/>
                    <a:pt x="4774" y="6502"/>
                    <a:pt x="4782" y="6480"/>
                  </a:cubicBezTo>
                  <a:lnTo>
                    <a:pt x="4782" y="6480"/>
                  </a:lnTo>
                  <a:cubicBezTo>
                    <a:pt x="4784" y="6476"/>
                    <a:pt x="4785" y="6472"/>
                    <a:pt x="4787" y="6468"/>
                  </a:cubicBezTo>
                  <a:cubicBezTo>
                    <a:pt x="4967" y="6086"/>
                    <a:pt x="5148" y="5704"/>
                    <a:pt x="5364" y="5337"/>
                  </a:cubicBezTo>
                  <a:cubicBezTo>
                    <a:pt x="5458" y="5171"/>
                    <a:pt x="5559" y="5005"/>
                    <a:pt x="5659" y="4846"/>
                  </a:cubicBezTo>
                  <a:cubicBezTo>
                    <a:pt x="5728" y="4746"/>
                    <a:pt x="5977" y="4446"/>
                    <a:pt x="5969" y="4446"/>
                  </a:cubicBezTo>
                  <a:lnTo>
                    <a:pt x="5969" y="4446"/>
                  </a:lnTo>
                  <a:cubicBezTo>
                    <a:pt x="5966" y="4446"/>
                    <a:pt x="5928" y="4487"/>
                    <a:pt x="5832" y="4594"/>
                  </a:cubicBezTo>
                  <a:cubicBezTo>
                    <a:pt x="6063" y="4334"/>
                    <a:pt x="6279" y="4068"/>
                    <a:pt x="6539" y="3830"/>
                  </a:cubicBezTo>
                  <a:cubicBezTo>
                    <a:pt x="6594" y="3775"/>
                    <a:pt x="6655" y="3727"/>
                    <a:pt x="6710" y="3679"/>
                  </a:cubicBezTo>
                  <a:lnTo>
                    <a:pt x="6710" y="3679"/>
                  </a:lnTo>
                  <a:cubicBezTo>
                    <a:pt x="6835" y="3600"/>
                    <a:pt x="6952" y="3506"/>
                    <a:pt x="7080" y="3433"/>
                  </a:cubicBezTo>
                  <a:cubicBezTo>
                    <a:pt x="7198" y="3357"/>
                    <a:pt x="7330" y="3300"/>
                    <a:pt x="7456" y="3231"/>
                  </a:cubicBezTo>
                  <a:lnTo>
                    <a:pt x="7456" y="3231"/>
                  </a:lnTo>
                  <a:cubicBezTo>
                    <a:pt x="7501" y="3214"/>
                    <a:pt x="7545" y="3194"/>
                    <a:pt x="7591" y="3181"/>
                  </a:cubicBezTo>
                  <a:cubicBezTo>
                    <a:pt x="7736" y="3138"/>
                    <a:pt x="7873" y="3095"/>
                    <a:pt x="8010" y="3059"/>
                  </a:cubicBezTo>
                  <a:cubicBezTo>
                    <a:pt x="8069" y="3048"/>
                    <a:pt x="8138" y="3041"/>
                    <a:pt x="8198" y="3029"/>
                  </a:cubicBezTo>
                  <a:lnTo>
                    <a:pt x="8198" y="3029"/>
                  </a:lnTo>
                  <a:cubicBezTo>
                    <a:pt x="8277" y="3027"/>
                    <a:pt x="8354" y="3027"/>
                    <a:pt x="8432" y="3027"/>
                  </a:cubicBezTo>
                  <a:cubicBezTo>
                    <a:pt x="8627" y="3027"/>
                    <a:pt x="8821" y="3031"/>
                    <a:pt x="9017" y="3035"/>
                  </a:cubicBezTo>
                  <a:lnTo>
                    <a:pt x="9017" y="3035"/>
                  </a:lnTo>
                  <a:cubicBezTo>
                    <a:pt x="9089" y="3054"/>
                    <a:pt x="9170" y="3061"/>
                    <a:pt x="9242" y="3073"/>
                  </a:cubicBezTo>
                  <a:cubicBezTo>
                    <a:pt x="9408" y="3109"/>
                    <a:pt x="9581" y="3159"/>
                    <a:pt x="9747" y="3210"/>
                  </a:cubicBezTo>
                  <a:cubicBezTo>
                    <a:pt x="9910" y="3259"/>
                    <a:pt x="10059" y="3323"/>
                    <a:pt x="10222" y="3380"/>
                  </a:cubicBezTo>
                  <a:lnTo>
                    <a:pt x="10222" y="3380"/>
                  </a:lnTo>
                  <a:cubicBezTo>
                    <a:pt x="10299" y="3420"/>
                    <a:pt x="10376" y="3455"/>
                    <a:pt x="10453" y="3491"/>
                  </a:cubicBezTo>
                  <a:cubicBezTo>
                    <a:pt x="10828" y="3678"/>
                    <a:pt x="11189" y="3888"/>
                    <a:pt x="11528" y="4118"/>
                  </a:cubicBezTo>
                  <a:cubicBezTo>
                    <a:pt x="11700" y="4229"/>
                    <a:pt x="11859" y="4346"/>
                    <a:pt x="12018" y="4463"/>
                  </a:cubicBezTo>
                  <a:lnTo>
                    <a:pt x="12018" y="4463"/>
                  </a:lnTo>
                  <a:cubicBezTo>
                    <a:pt x="12029" y="4473"/>
                    <a:pt x="12044" y="4485"/>
                    <a:pt x="12061" y="4500"/>
                  </a:cubicBezTo>
                  <a:cubicBezTo>
                    <a:pt x="12162" y="4580"/>
                    <a:pt x="12263" y="4659"/>
                    <a:pt x="12357" y="4738"/>
                  </a:cubicBezTo>
                  <a:cubicBezTo>
                    <a:pt x="12753" y="5070"/>
                    <a:pt x="13128" y="5423"/>
                    <a:pt x="13488" y="5783"/>
                  </a:cubicBezTo>
                  <a:cubicBezTo>
                    <a:pt x="13871" y="6173"/>
                    <a:pt x="14238" y="6576"/>
                    <a:pt x="14591" y="6995"/>
                  </a:cubicBezTo>
                  <a:cubicBezTo>
                    <a:pt x="14786" y="7225"/>
                    <a:pt x="14981" y="7456"/>
                    <a:pt x="15168" y="7694"/>
                  </a:cubicBezTo>
                  <a:cubicBezTo>
                    <a:pt x="15201" y="7736"/>
                    <a:pt x="15324" y="7896"/>
                    <a:pt x="15348" y="7927"/>
                  </a:cubicBezTo>
                  <a:lnTo>
                    <a:pt x="15348" y="7927"/>
                  </a:lnTo>
                  <a:cubicBezTo>
                    <a:pt x="15427" y="8032"/>
                    <a:pt x="15509" y="8137"/>
                    <a:pt x="15586" y="8242"/>
                  </a:cubicBezTo>
                  <a:cubicBezTo>
                    <a:pt x="16415" y="9366"/>
                    <a:pt x="17172" y="10549"/>
                    <a:pt x="17879" y="11753"/>
                  </a:cubicBezTo>
                  <a:cubicBezTo>
                    <a:pt x="21930" y="18666"/>
                    <a:pt x="24475" y="26408"/>
                    <a:pt x="26537" y="34129"/>
                  </a:cubicBezTo>
                  <a:cubicBezTo>
                    <a:pt x="27229" y="36696"/>
                    <a:pt x="27697" y="39341"/>
                    <a:pt x="28454" y="41886"/>
                  </a:cubicBezTo>
                  <a:cubicBezTo>
                    <a:pt x="29045" y="43840"/>
                    <a:pt x="29536" y="45887"/>
                    <a:pt x="29701" y="47841"/>
                  </a:cubicBezTo>
                  <a:cubicBezTo>
                    <a:pt x="29766" y="48648"/>
                    <a:pt x="29788" y="49463"/>
                    <a:pt x="29738" y="50270"/>
                  </a:cubicBezTo>
                  <a:cubicBezTo>
                    <a:pt x="29723" y="50436"/>
                    <a:pt x="29709" y="50602"/>
                    <a:pt x="29694" y="50768"/>
                  </a:cubicBezTo>
                  <a:cubicBezTo>
                    <a:pt x="29692" y="50802"/>
                    <a:pt x="29690" y="50825"/>
                    <a:pt x="29689" y="50840"/>
                  </a:cubicBezTo>
                  <a:lnTo>
                    <a:pt x="29689" y="50840"/>
                  </a:lnTo>
                  <a:cubicBezTo>
                    <a:pt x="29685" y="50862"/>
                    <a:pt x="29677" y="50900"/>
                    <a:pt x="29665" y="50962"/>
                  </a:cubicBezTo>
                  <a:cubicBezTo>
                    <a:pt x="29615" y="51272"/>
                    <a:pt x="29557" y="51582"/>
                    <a:pt x="29471" y="51885"/>
                  </a:cubicBezTo>
                  <a:cubicBezTo>
                    <a:pt x="29413" y="52094"/>
                    <a:pt x="29346" y="52293"/>
                    <a:pt x="29273" y="52494"/>
                  </a:cubicBezTo>
                  <a:lnTo>
                    <a:pt x="29273" y="52494"/>
                  </a:lnTo>
                  <a:cubicBezTo>
                    <a:pt x="29250" y="52549"/>
                    <a:pt x="29185" y="52708"/>
                    <a:pt x="29161" y="52757"/>
                  </a:cubicBezTo>
                  <a:cubicBezTo>
                    <a:pt x="29103" y="52880"/>
                    <a:pt x="29038" y="52995"/>
                    <a:pt x="28966" y="53111"/>
                  </a:cubicBezTo>
                  <a:cubicBezTo>
                    <a:pt x="28908" y="53204"/>
                    <a:pt x="28844" y="53298"/>
                    <a:pt x="28786" y="53392"/>
                  </a:cubicBezTo>
                  <a:cubicBezTo>
                    <a:pt x="28786" y="53392"/>
                    <a:pt x="28786" y="53392"/>
                    <a:pt x="28785" y="53392"/>
                  </a:cubicBezTo>
                  <a:lnTo>
                    <a:pt x="28785" y="53392"/>
                  </a:lnTo>
                  <a:cubicBezTo>
                    <a:pt x="28781" y="53396"/>
                    <a:pt x="28777" y="53401"/>
                    <a:pt x="28771" y="53406"/>
                  </a:cubicBezTo>
                  <a:cubicBezTo>
                    <a:pt x="28619" y="53558"/>
                    <a:pt x="28467" y="53710"/>
                    <a:pt x="28309" y="53857"/>
                  </a:cubicBezTo>
                  <a:lnTo>
                    <a:pt x="28309" y="53857"/>
                  </a:lnTo>
                  <a:cubicBezTo>
                    <a:pt x="28375" y="53796"/>
                    <a:pt x="28395" y="53772"/>
                    <a:pt x="28387" y="53772"/>
                  </a:cubicBezTo>
                  <a:cubicBezTo>
                    <a:pt x="28364" y="53772"/>
                    <a:pt x="28121" y="53955"/>
                    <a:pt x="28015" y="54026"/>
                  </a:cubicBezTo>
                  <a:cubicBezTo>
                    <a:pt x="28007" y="54031"/>
                    <a:pt x="27999" y="54036"/>
                    <a:pt x="27992" y="54041"/>
                  </a:cubicBezTo>
                  <a:lnTo>
                    <a:pt x="27992" y="54041"/>
                  </a:lnTo>
                  <a:cubicBezTo>
                    <a:pt x="27903" y="54069"/>
                    <a:pt x="27817" y="54104"/>
                    <a:pt x="27726" y="54134"/>
                  </a:cubicBezTo>
                  <a:cubicBezTo>
                    <a:pt x="27632" y="54156"/>
                    <a:pt x="27539" y="54170"/>
                    <a:pt x="27445" y="54199"/>
                  </a:cubicBezTo>
                  <a:cubicBezTo>
                    <a:pt x="27444" y="54199"/>
                    <a:pt x="27442" y="54200"/>
                    <a:pt x="27441" y="54200"/>
                  </a:cubicBezTo>
                  <a:lnTo>
                    <a:pt x="27441" y="54200"/>
                  </a:lnTo>
                  <a:cubicBezTo>
                    <a:pt x="27236" y="54207"/>
                    <a:pt x="27030" y="54213"/>
                    <a:pt x="26818" y="54213"/>
                  </a:cubicBezTo>
                  <a:cubicBezTo>
                    <a:pt x="26774" y="54213"/>
                    <a:pt x="26701" y="54203"/>
                    <a:pt x="26643" y="54192"/>
                  </a:cubicBezTo>
                  <a:lnTo>
                    <a:pt x="26643" y="54192"/>
                  </a:lnTo>
                  <a:cubicBezTo>
                    <a:pt x="26676" y="54199"/>
                    <a:pt x="26719" y="54209"/>
                    <a:pt x="26775" y="54221"/>
                  </a:cubicBezTo>
                  <a:cubicBezTo>
                    <a:pt x="26666" y="54199"/>
                    <a:pt x="26558" y="54185"/>
                    <a:pt x="26450" y="54156"/>
                  </a:cubicBezTo>
                  <a:cubicBezTo>
                    <a:pt x="26212" y="54105"/>
                    <a:pt x="25974" y="54040"/>
                    <a:pt x="25744" y="53961"/>
                  </a:cubicBezTo>
                  <a:cubicBezTo>
                    <a:pt x="25713" y="53949"/>
                    <a:pt x="25635" y="53919"/>
                    <a:pt x="25571" y="53895"/>
                  </a:cubicBezTo>
                  <a:lnTo>
                    <a:pt x="25571" y="53895"/>
                  </a:lnTo>
                  <a:cubicBezTo>
                    <a:pt x="25502" y="53863"/>
                    <a:pt x="25366" y="53805"/>
                    <a:pt x="25333" y="53788"/>
                  </a:cubicBezTo>
                  <a:cubicBezTo>
                    <a:pt x="25066" y="53658"/>
                    <a:pt x="24799" y="53514"/>
                    <a:pt x="24547" y="53356"/>
                  </a:cubicBezTo>
                  <a:cubicBezTo>
                    <a:pt x="24309" y="53211"/>
                    <a:pt x="24078" y="53053"/>
                    <a:pt x="23848" y="52887"/>
                  </a:cubicBezTo>
                  <a:cubicBezTo>
                    <a:pt x="23805" y="52857"/>
                    <a:pt x="23785" y="52844"/>
                    <a:pt x="23779" y="52841"/>
                  </a:cubicBezTo>
                  <a:lnTo>
                    <a:pt x="23779" y="52841"/>
                  </a:lnTo>
                  <a:cubicBezTo>
                    <a:pt x="23762" y="52827"/>
                    <a:pt x="23739" y="52809"/>
                    <a:pt x="23711" y="52786"/>
                  </a:cubicBezTo>
                  <a:cubicBezTo>
                    <a:pt x="23581" y="52678"/>
                    <a:pt x="23444" y="52563"/>
                    <a:pt x="23314" y="52447"/>
                  </a:cubicBezTo>
                  <a:cubicBezTo>
                    <a:pt x="22795" y="51993"/>
                    <a:pt x="22305" y="51488"/>
                    <a:pt x="21844" y="50962"/>
                  </a:cubicBezTo>
                  <a:cubicBezTo>
                    <a:pt x="21339" y="50378"/>
                    <a:pt x="21116" y="50076"/>
                    <a:pt x="20633" y="49355"/>
                  </a:cubicBezTo>
                  <a:cubicBezTo>
                    <a:pt x="20164" y="48641"/>
                    <a:pt x="19731" y="47906"/>
                    <a:pt x="19342" y="47141"/>
                  </a:cubicBezTo>
                  <a:cubicBezTo>
                    <a:pt x="18455" y="45411"/>
                    <a:pt x="17850" y="43631"/>
                    <a:pt x="17302" y="41742"/>
                  </a:cubicBezTo>
                  <a:cubicBezTo>
                    <a:pt x="16559" y="39197"/>
                    <a:pt x="15853" y="36645"/>
                    <a:pt x="15219" y="34072"/>
                  </a:cubicBezTo>
                  <a:cubicBezTo>
                    <a:pt x="14721" y="32082"/>
                    <a:pt x="14260" y="30085"/>
                    <a:pt x="13878" y="28074"/>
                  </a:cubicBezTo>
                  <a:cubicBezTo>
                    <a:pt x="13726" y="27288"/>
                    <a:pt x="13589" y="26502"/>
                    <a:pt x="13467" y="25709"/>
                  </a:cubicBezTo>
                  <a:cubicBezTo>
                    <a:pt x="13438" y="25514"/>
                    <a:pt x="13409" y="25320"/>
                    <a:pt x="13380" y="25125"/>
                  </a:cubicBezTo>
                  <a:cubicBezTo>
                    <a:pt x="13368" y="25038"/>
                    <a:pt x="13364" y="25011"/>
                    <a:pt x="13363" y="25011"/>
                  </a:cubicBezTo>
                  <a:lnTo>
                    <a:pt x="13363" y="25011"/>
                  </a:lnTo>
                  <a:cubicBezTo>
                    <a:pt x="13363" y="25011"/>
                    <a:pt x="13363" y="25012"/>
                    <a:pt x="13363" y="25013"/>
                  </a:cubicBezTo>
                  <a:lnTo>
                    <a:pt x="13363" y="25013"/>
                  </a:lnTo>
                  <a:cubicBezTo>
                    <a:pt x="13362" y="25001"/>
                    <a:pt x="13360" y="24989"/>
                    <a:pt x="13359" y="24974"/>
                  </a:cubicBezTo>
                  <a:cubicBezTo>
                    <a:pt x="13323" y="24628"/>
                    <a:pt x="13279" y="24282"/>
                    <a:pt x="13243" y="23943"/>
                  </a:cubicBezTo>
                  <a:cubicBezTo>
                    <a:pt x="13175" y="23183"/>
                    <a:pt x="13138" y="22432"/>
                    <a:pt x="13154" y="21679"/>
                  </a:cubicBezTo>
                  <a:lnTo>
                    <a:pt x="13154" y="21679"/>
                  </a:lnTo>
                  <a:cubicBezTo>
                    <a:pt x="13162" y="21689"/>
                    <a:pt x="13170" y="21698"/>
                    <a:pt x="13178" y="21707"/>
                  </a:cubicBezTo>
                  <a:lnTo>
                    <a:pt x="13178" y="21707"/>
                  </a:lnTo>
                  <a:cubicBezTo>
                    <a:pt x="13238" y="21793"/>
                    <a:pt x="13299" y="21873"/>
                    <a:pt x="13359" y="21953"/>
                  </a:cubicBezTo>
                  <a:cubicBezTo>
                    <a:pt x="14743" y="23878"/>
                    <a:pt x="15774" y="26062"/>
                    <a:pt x="16725" y="28218"/>
                  </a:cubicBezTo>
                  <a:cubicBezTo>
                    <a:pt x="17324" y="29580"/>
                    <a:pt x="17915" y="31065"/>
                    <a:pt x="18499" y="32630"/>
                  </a:cubicBezTo>
                  <a:cubicBezTo>
                    <a:pt x="19176" y="34446"/>
                    <a:pt x="19804" y="36278"/>
                    <a:pt x="20395" y="38123"/>
                  </a:cubicBezTo>
                  <a:cubicBezTo>
                    <a:pt x="21043" y="40163"/>
                    <a:pt x="21635" y="42225"/>
                    <a:pt x="22197" y="44287"/>
                  </a:cubicBezTo>
                  <a:cubicBezTo>
                    <a:pt x="22401" y="45050"/>
                    <a:pt x="22994" y="45381"/>
                    <a:pt x="23602" y="45381"/>
                  </a:cubicBezTo>
                  <a:cubicBezTo>
                    <a:pt x="24521" y="45381"/>
                    <a:pt x="25472" y="44626"/>
                    <a:pt x="25160" y="43472"/>
                  </a:cubicBezTo>
                  <a:cubicBezTo>
                    <a:pt x="24028" y="39269"/>
                    <a:pt x="22738" y="35110"/>
                    <a:pt x="21180" y="31044"/>
                  </a:cubicBezTo>
                  <a:cubicBezTo>
                    <a:pt x="20063" y="28110"/>
                    <a:pt x="18838" y="25183"/>
                    <a:pt x="17302" y="22451"/>
                  </a:cubicBezTo>
                  <a:cubicBezTo>
                    <a:pt x="16459" y="20951"/>
                    <a:pt x="15413" y="19019"/>
                    <a:pt x="13834" y="18169"/>
                  </a:cubicBezTo>
                  <a:cubicBezTo>
                    <a:pt x="13418" y="17942"/>
                    <a:pt x="13012" y="17840"/>
                    <a:pt x="12631" y="17840"/>
                  </a:cubicBezTo>
                  <a:cubicBezTo>
                    <a:pt x="11410" y="17840"/>
                    <a:pt x="10445" y="18888"/>
                    <a:pt x="10208" y="20245"/>
                  </a:cubicBezTo>
                  <a:cubicBezTo>
                    <a:pt x="9776" y="22768"/>
                    <a:pt x="10295" y="25471"/>
                    <a:pt x="10735" y="27951"/>
                  </a:cubicBezTo>
                  <a:cubicBezTo>
                    <a:pt x="11578" y="32695"/>
                    <a:pt x="12832" y="37359"/>
                    <a:pt x="14166" y="41987"/>
                  </a:cubicBezTo>
                  <a:cubicBezTo>
                    <a:pt x="15298" y="45916"/>
                    <a:pt x="16790" y="49672"/>
                    <a:pt x="19429" y="52858"/>
                  </a:cubicBezTo>
                  <a:cubicBezTo>
                    <a:pt x="21080" y="54848"/>
                    <a:pt x="23372" y="56773"/>
                    <a:pt x="26003" y="57198"/>
                  </a:cubicBezTo>
                  <a:cubicBezTo>
                    <a:pt x="26329" y="57250"/>
                    <a:pt x="26652" y="57275"/>
                    <a:pt x="26971" y="57275"/>
                  </a:cubicBezTo>
                  <a:cubicBezTo>
                    <a:pt x="29048" y="57275"/>
                    <a:pt x="30914" y="56190"/>
                    <a:pt x="31864" y="54221"/>
                  </a:cubicBezTo>
                  <a:cubicBezTo>
                    <a:pt x="33400" y="51020"/>
                    <a:pt x="32895" y="47141"/>
                    <a:pt x="32145" y="43811"/>
                  </a:cubicBezTo>
                  <a:cubicBezTo>
                    <a:pt x="31871" y="42578"/>
                    <a:pt x="31460" y="41389"/>
                    <a:pt x="31187" y="40163"/>
                  </a:cubicBezTo>
                  <a:cubicBezTo>
                    <a:pt x="30877" y="38772"/>
                    <a:pt x="30545" y="37380"/>
                    <a:pt x="30199" y="35996"/>
                  </a:cubicBezTo>
                  <a:cubicBezTo>
                    <a:pt x="29557" y="33401"/>
                    <a:pt x="28851" y="30828"/>
                    <a:pt x="28065" y="28268"/>
                  </a:cubicBezTo>
                  <a:cubicBezTo>
                    <a:pt x="26753" y="23986"/>
                    <a:pt x="25225" y="19769"/>
                    <a:pt x="23365" y="15696"/>
                  </a:cubicBezTo>
                  <a:cubicBezTo>
                    <a:pt x="21036" y="10577"/>
                    <a:pt x="18059" y="5005"/>
                    <a:pt x="13373" y="1660"/>
                  </a:cubicBezTo>
                  <a:cubicBezTo>
                    <a:pt x="11910" y="615"/>
                    <a:pt x="10214" y="0"/>
                    <a:pt x="85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1" name="Google Shape;871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72" name="Google Shape;872;p20"/>
          <p:cNvSpPr txBox="1">
            <a:spLocks noGrp="1"/>
          </p:cNvSpPr>
          <p:nvPr>
            <p:ph type="subTitle" idx="1"/>
          </p:nvPr>
        </p:nvSpPr>
        <p:spPr>
          <a:xfrm>
            <a:off x="1117962" y="1799325"/>
            <a:ext cx="3264600" cy="25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3" name="Google Shape;873;p20"/>
          <p:cNvSpPr txBox="1">
            <a:spLocks noGrp="1"/>
          </p:cNvSpPr>
          <p:nvPr>
            <p:ph type="subTitle" idx="2"/>
          </p:nvPr>
        </p:nvSpPr>
        <p:spPr>
          <a:xfrm>
            <a:off x="4761441" y="1799325"/>
            <a:ext cx="3264600" cy="25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1">
    <p:spTree>
      <p:nvGrpSpPr>
        <p:cNvPr id="1" name="Shape 1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6" name="Google Shape;1716;p30"/>
          <p:cNvSpPr/>
          <p:nvPr/>
        </p:nvSpPr>
        <p:spPr>
          <a:xfrm rot="10800000">
            <a:off x="-1371825" y="2449423"/>
            <a:ext cx="5171981" cy="487631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17" name="Google Shape;1717;p30"/>
          <p:cNvGrpSpPr/>
          <p:nvPr/>
        </p:nvGrpSpPr>
        <p:grpSpPr>
          <a:xfrm>
            <a:off x="0" y="4496125"/>
            <a:ext cx="9144000" cy="647400"/>
            <a:chOff x="0" y="4496125"/>
            <a:chExt cx="9144000" cy="647400"/>
          </a:xfrm>
        </p:grpSpPr>
        <p:sp>
          <p:nvSpPr>
            <p:cNvPr id="1718" name="Google Shape;1718;p30"/>
            <p:cNvSpPr/>
            <p:nvPr/>
          </p:nvSpPr>
          <p:spPr>
            <a:xfrm>
              <a:off x="0" y="4496125"/>
              <a:ext cx="9144000" cy="647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30"/>
            <p:cNvSpPr/>
            <p:nvPr/>
          </p:nvSpPr>
          <p:spPr>
            <a:xfrm>
              <a:off x="0" y="4496125"/>
              <a:ext cx="9143840" cy="647375"/>
            </a:xfrm>
            <a:custGeom>
              <a:avLst/>
              <a:gdLst/>
              <a:ahLst/>
              <a:cxnLst/>
              <a:rect l="l" t="t" r="r" b="b"/>
              <a:pathLst>
                <a:path w="132342" h="12965" extrusionOk="0">
                  <a:moveTo>
                    <a:pt x="0" y="0"/>
                  </a:moveTo>
                  <a:lnTo>
                    <a:pt x="0" y="12965"/>
                  </a:lnTo>
                  <a:lnTo>
                    <a:pt x="132341" y="12965"/>
                  </a:lnTo>
                  <a:lnTo>
                    <a:pt x="132341" y="0"/>
                  </a:lnTo>
                  <a:cubicBezTo>
                    <a:pt x="117968" y="5272"/>
                    <a:pt x="94934" y="11760"/>
                    <a:pt x="66145" y="11760"/>
                  </a:cubicBezTo>
                  <a:cubicBezTo>
                    <a:pt x="64394" y="11760"/>
                    <a:pt x="62622" y="11736"/>
                    <a:pt x="60829" y="11687"/>
                  </a:cubicBezTo>
                  <a:cubicBezTo>
                    <a:pt x="34946" y="10979"/>
                    <a:pt x="13992" y="5136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20" name="Google Shape;1720;p30"/>
          <p:cNvSpPr/>
          <p:nvPr/>
        </p:nvSpPr>
        <p:spPr>
          <a:xfrm rot="10800000">
            <a:off x="6580421" y="2752790"/>
            <a:ext cx="3851509" cy="3630580"/>
          </a:xfrm>
          <a:custGeom>
            <a:avLst/>
            <a:gdLst/>
            <a:ahLst/>
            <a:cxnLst/>
            <a:rect l="l" t="t" r="r" b="b"/>
            <a:pathLst>
              <a:path w="49737" h="46884" extrusionOk="0">
                <a:moveTo>
                  <a:pt x="23565" y="0"/>
                </a:moveTo>
                <a:cubicBezTo>
                  <a:pt x="20547" y="0"/>
                  <a:pt x="17459" y="584"/>
                  <a:pt x="14449" y="1904"/>
                </a:cubicBezTo>
                <a:cubicBezTo>
                  <a:pt x="4794" y="6127"/>
                  <a:pt x="274" y="16033"/>
                  <a:pt x="92" y="24090"/>
                </a:cubicBezTo>
                <a:cubicBezTo>
                  <a:pt x="46" y="25939"/>
                  <a:pt x="0" y="29157"/>
                  <a:pt x="1553" y="32558"/>
                </a:cubicBezTo>
                <a:cubicBezTo>
                  <a:pt x="5400" y="41008"/>
                  <a:pt x="17326" y="46884"/>
                  <a:pt x="28055" y="46884"/>
                </a:cubicBezTo>
                <a:cubicBezTo>
                  <a:pt x="33556" y="46884"/>
                  <a:pt x="38743" y="45338"/>
                  <a:pt x="42364" y="41803"/>
                </a:cubicBezTo>
                <a:cubicBezTo>
                  <a:pt x="49737" y="34635"/>
                  <a:pt x="48002" y="21808"/>
                  <a:pt x="47819" y="20666"/>
                </a:cubicBezTo>
                <a:cubicBezTo>
                  <a:pt x="47500" y="18521"/>
                  <a:pt x="46861" y="14504"/>
                  <a:pt x="44122" y="10532"/>
                </a:cubicBezTo>
                <a:cubicBezTo>
                  <a:pt x="40043" y="4650"/>
                  <a:pt x="32082" y="0"/>
                  <a:pt x="23565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1" name="Google Shape;1721;p30"/>
          <p:cNvSpPr/>
          <p:nvPr/>
        </p:nvSpPr>
        <p:spPr>
          <a:xfrm rot="9596423">
            <a:off x="-1604001" y="-1774852"/>
            <a:ext cx="4331362" cy="3099160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2" name="Google Shape;1722;p30"/>
          <p:cNvSpPr/>
          <p:nvPr/>
        </p:nvSpPr>
        <p:spPr>
          <a:xfrm rot="10800000">
            <a:off x="6757563" y="-2135708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3" name="Google Shape;1723;p30"/>
          <p:cNvSpPr txBox="1">
            <a:spLocks noGrp="1"/>
          </p:cNvSpPr>
          <p:nvPr>
            <p:ph type="title"/>
          </p:nvPr>
        </p:nvSpPr>
        <p:spPr>
          <a:xfrm>
            <a:off x="3848950" y="1869500"/>
            <a:ext cx="2660400" cy="77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24" name="Google Shape;1724;p30"/>
          <p:cNvSpPr txBox="1">
            <a:spLocks noGrp="1"/>
          </p:cNvSpPr>
          <p:nvPr>
            <p:ph type="title" idx="2" hasCustomPrompt="1"/>
          </p:nvPr>
        </p:nvSpPr>
        <p:spPr>
          <a:xfrm>
            <a:off x="2646115" y="2254963"/>
            <a:ext cx="1000200" cy="63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25" name="Google Shape;1725;p30"/>
          <p:cNvSpPr txBox="1">
            <a:spLocks noGrp="1"/>
          </p:cNvSpPr>
          <p:nvPr>
            <p:ph type="subTitle" idx="1"/>
          </p:nvPr>
        </p:nvSpPr>
        <p:spPr>
          <a:xfrm>
            <a:off x="3848950" y="2640450"/>
            <a:ext cx="2660400" cy="6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8" name="Google Shape;1838;p33"/>
          <p:cNvSpPr/>
          <p:nvPr/>
        </p:nvSpPr>
        <p:spPr>
          <a:xfrm rot="10800000">
            <a:off x="6739556" y="-1732849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9" name="Google Shape;1839;p33"/>
          <p:cNvSpPr/>
          <p:nvPr/>
        </p:nvSpPr>
        <p:spPr>
          <a:xfrm rot="10800000">
            <a:off x="-1578602" y="-1371984"/>
            <a:ext cx="4331326" cy="3099134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0" name="Google Shape;1840;p33"/>
          <p:cNvSpPr/>
          <p:nvPr/>
        </p:nvSpPr>
        <p:spPr>
          <a:xfrm rot="10800000">
            <a:off x="-1438557" y="2872744"/>
            <a:ext cx="4051224" cy="3819630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1" name="Google Shape;1841;p33"/>
          <p:cNvSpPr/>
          <p:nvPr/>
        </p:nvSpPr>
        <p:spPr>
          <a:xfrm rot="10800000">
            <a:off x="7343399" y="3510618"/>
            <a:ext cx="3030475" cy="2856642"/>
          </a:xfrm>
          <a:custGeom>
            <a:avLst/>
            <a:gdLst/>
            <a:ahLst/>
            <a:cxnLst/>
            <a:rect l="l" t="t" r="r" b="b"/>
            <a:pathLst>
              <a:path w="49737" h="46884" extrusionOk="0">
                <a:moveTo>
                  <a:pt x="23565" y="0"/>
                </a:moveTo>
                <a:cubicBezTo>
                  <a:pt x="20547" y="0"/>
                  <a:pt x="17459" y="584"/>
                  <a:pt x="14449" y="1904"/>
                </a:cubicBezTo>
                <a:cubicBezTo>
                  <a:pt x="4794" y="6127"/>
                  <a:pt x="274" y="16033"/>
                  <a:pt x="92" y="24090"/>
                </a:cubicBezTo>
                <a:cubicBezTo>
                  <a:pt x="46" y="25939"/>
                  <a:pt x="0" y="29157"/>
                  <a:pt x="1553" y="32558"/>
                </a:cubicBezTo>
                <a:cubicBezTo>
                  <a:pt x="5400" y="41008"/>
                  <a:pt x="17326" y="46884"/>
                  <a:pt x="28055" y="46884"/>
                </a:cubicBezTo>
                <a:cubicBezTo>
                  <a:pt x="33556" y="46884"/>
                  <a:pt x="38743" y="45338"/>
                  <a:pt x="42364" y="41803"/>
                </a:cubicBezTo>
                <a:cubicBezTo>
                  <a:pt x="49737" y="34635"/>
                  <a:pt x="48002" y="21808"/>
                  <a:pt x="47819" y="20666"/>
                </a:cubicBezTo>
                <a:cubicBezTo>
                  <a:pt x="47500" y="18521"/>
                  <a:pt x="46861" y="14504"/>
                  <a:pt x="44122" y="10532"/>
                </a:cubicBezTo>
                <a:cubicBezTo>
                  <a:pt x="40043" y="4650"/>
                  <a:pt x="32082" y="0"/>
                  <a:pt x="23565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42" name="Google Shape;1842;p33"/>
          <p:cNvGrpSpPr/>
          <p:nvPr/>
        </p:nvGrpSpPr>
        <p:grpSpPr>
          <a:xfrm rot="1063801">
            <a:off x="8036633" y="335580"/>
            <a:ext cx="1570468" cy="1800987"/>
            <a:chOff x="3056825" y="-2290075"/>
            <a:chExt cx="1465250" cy="1680325"/>
          </a:xfrm>
        </p:grpSpPr>
        <p:sp>
          <p:nvSpPr>
            <p:cNvPr id="1843" name="Google Shape;1843;p33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33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33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33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33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33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33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33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33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33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33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33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33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33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33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58" name="Google Shape;1858;p33"/>
          <p:cNvGrpSpPr/>
          <p:nvPr/>
        </p:nvGrpSpPr>
        <p:grpSpPr>
          <a:xfrm rot="-5400000">
            <a:off x="7493627" y="-188300"/>
            <a:ext cx="1288450" cy="1640350"/>
            <a:chOff x="659300" y="3268175"/>
            <a:chExt cx="1288450" cy="1640350"/>
          </a:xfrm>
        </p:grpSpPr>
        <p:sp>
          <p:nvSpPr>
            <p:cNvPr id="1859" name="Google Shape;1859;p33"/>
            <p:cNvSpPr/>
            <p:nvPr/>
          </p:nvSpPr>
          <p:spPr>
            <a:xfrm>
              <a:off x="705625" y="3277550"/>
              <a:ext cx="1242125" cy="1630975"/>
            </a:xfrm>
            <a:custGeom>
              <a:avLst/>
              <a:gdLst/>
              <a:ahLst/>
              <a:cxnLst/>
              <a:rect l="l" t="t" r="r" b="b"/>
              <a:pathLst>
                <a:path w="49685" h="65239" extrusionOk="0">
                  <a:moveTo>
                    <a:pt x="40750" y="0"/>
                  </a:moveTo>
                  <a:cubicBezTo>
                    <a:pt x="40283" y="0"/>
                    <a:pt x="39824" y="223"/>
                    <a:pt x="39541" y="636"/>
                  </a:cubicBezTo>
                  <a:lnTo>
                    <a:pt x="454" y="57998"/>
                  </a:lnTo>
                  <a:cubicBezTo>
                    <a:pt x="0" y="58668"/>
                    <a:pt x="173" y="59577"/>
                    <a:pt x="836" y="60031"/>
                  </a:cubicBezTo>
                  <a:lnTo>
                    <a:pt x="8110" y="64983"/>
                  </a:lnTo>
                  <a:cubicBezTo>
                    <a:pt x="8365" y="65156"/>
                    <a:pt x="8654" y="65239"/>
                    <a:pt x="8939" y="65239"/>
                  </a:cubicBezTo>
                  <a:cubicBezTo>
                    <a:pt x="9405" y="65239"/>
                    <a:pt x="9861" y="65017"/>
                    <a:pt x="10143" y="64601"/>
                  </a:cubicBezTo>
                  <a:lnTo>
                    <a:pt x="49230" y="7239"/>
                  </a:lnTo>
                  <a:cubicBezTo>
                    <a:pt x="49684" y="6569"/>
                    <a:pt x="49511" y="5661"/>
                    <a:pt x="48848" y="5207"/>
                  </a:cubicBezTo>
                  <a:lnTo>
                    <a:pt x="41574" y="254"/>
                  </a:lnTo>
                  <a:cubicBezTo>
                    <a:pt x="41321" y="82"/>
                    <a:pt x="41034" y="0"/>
                    <a:pt x="4075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33"/>
            <p:cNvSpPr/>
            <p:nvPr/>
          </p:nvSpPr>
          <p:spPr>
            <a:xfrm>
              <a:off x="659300" y="3268175"/>
              <a:ext cx="1242125" cy="1631125"/>
            </a:xfrm>
            <a:custGeom>
              <a:avLst/>
              <a:gdLst/>
              <a:ahLst/>
              <a:cxnLst/>
              <a:rect l="l" t="t" r="r" b="b"/>
              <a:pathLst>
                <a:path w="49685" h="65245" extrusionOk="0">
                  <a:moveTo>
                    <a:pt x="40753" y="1"/>
                  </a:moveTo>
                  <a:cubicBezTo>
                    <a:pt x="40284" y="1"/>
                    <a:pt x="39825" y="226"/>
                    <a:pt x="39542" y="643"/>
                  </a:cubicBezTo>
                  <a:lnTo>
                    <a:pt x="455" y="58005"/>
                  </a:lnTo>
                  <a:cubicBezTo>
                    <a:pt x="0" y="58669"/>
                    <a:pt x="173" y="59584"/>
                    <a:pt x="837" y="60038"/>
                  </a:cubicBezTo>
                  <a:lnTo>
                    <a:pt x="8111" y="64991"/>
                  </a:lnTo>
                  <a:cubicBezTo>
                    <a:pt x="8364" y="65162"/>
                    <a:pt x="8651" y="65244"/>
                    <a:pt x="8935" y="65244"/>
                  </a:cubicBezTo>
                  <a:cubicBezTo>
                    <a:pt x="9402" y="65244"/>
                    <a:pt x="9861" y="65022"/>
                    <a:pt x="10143" y="64609"/>
                  </a:cubicBezTo>
                  <a:lnTo>
                    <a:pt x="49231" y="7247"/>
                  </a:lnTo>
                  <a:cubicBezTo>
                    <a:pt x="49685" y="6576"/>
                    <a:pt x="49512" y="5668"/>
                    <a:pt x="48849" y="5214"/>
                  </a:cubicBezTo>
                  <a:lnTo>
                    <a:pt x="41575" y="254"/>
                  </a:lnTo>
                  <a:cubicBezTo>
                    <a:pt x="41322" y="83"/>
                    <a:pt x="41036" y="1"/>
                    <a:pt x="407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33"/>
            <p:cNvSpPr/>
            <p:nvPr/>
          </p:nvSpPr>
          <p:spPr>
            <a:xfrm>
              <a:off x="848725" y="3389325"/>
              <a:ext cx="1052700" cy="1509975"/>
            </a:xfrm>
            <a:custGeom>
              <a:avLst/>
              <a:gdLst/>
              <a:ahLst/>
              <a:cxnLst/>
              <a:rect l="l" t="t" r="r" b="b"/>
              <a:pathLst>
                <a:path w="42108" h="60399" extrusionOk="0">
                  <a:moveTo>
                    <a:pt x="40738" y="0"/>
                  </a:moveTo>
                  <a:lnTo>
                    <a:pt x="0" y="59784"/>
                  </a:lnTo>
                  <a:lnTo>
                    <a:pt x="534" y="60145"/>
                  </a:lnTo>
                  <a:cubicBezTo>
                    <a:pt x="787" y="60316"/>
                    <a:pt x="1074" y="60398"/>
                    <a:pt x="1358" y="60398"/>
                  </a:cubicBezTo>
                  <a:cubicBezTo>
                    <a:pt x="1825" y="60398"/>
                    <a:pt x="2284" y="60176"/>
                    <a:pt x="2566" y="59763"/>
                  </a:cubicBezTo>
                  <a:lnTo>
                    <a:pt x="41654" y="2401"/>
                  </a:lnTo>
                  <a:cubicBezTo>
                    <a:pt x="42108" y="1730"/>
                    <a:pt x="41935" y="822"/>
                    <a:pt x="41272" y="368"/>
                  </a:cubicBezTo>
                  <a:lnTo>
                    <a:pt x="4073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33"/>
            <p:cNvSpPr/>
            <p:nvPr/>
          </p:nvSpPr>
          <p:spPr>
            <a:xfrm>
              <a:off x="943800" y="4288775"/>
              <a:ext cx="283225" cy="333150"/>
            </a:xfrm>
            <a:custGeom>
              <a:avLst/>
              <a:gdLst/>
              <a:ahLst/>
              <a:cxnLst/>
              <a:rect l="l" t="t" r="r" b="b"/>
              <a:pathLst>
                <a:path w="11329" h="13326" extrusionOk="0">
                  <a:moveTo>
                    <a:pt x="10408" y="1"/>
                  </a:moveTo>
                  <a:cubicBezTo>
                    <a:pt x="8262" y="1"/>
                    <a:pt x="1" y="12028"/>
                    <a:pt x="1272" y="13209"/>
                  </a:cubicBezTo>
                  <a:cubicBezTo>
                    <a:pt x="1356" y="13287"/>
                    <a:pt x="1491" y="13325"/>
                    <a:pt x="1667" y="13325"/>
                  </a:cubicBezTo>
                  <a:cubicBezTo>
                    <a:pt x="3433" y="13325"/>
                    <a:pt x="9385" y="9513"/>
                    <a:pt x="10637" y="3621"/>
                  </a:cubicBezTo>
                  <a:cubicBezTo>
                    <a:pt x="10788" y="2922"/>
                    <a:pt x="11329" y="377"/>
                    <a:pt x="10593" y="38"/>
                  </a:cubicBezTo>
                  <a:cubicBezTo>
                    <a:pt x="10538" y="13"/>
                    <a:pt x="10476" y="1"/>
                    <a:pt x="1040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33"/>
            <p:cNvSpPr/>
            <p:nvPr/>
          </p:nvSpPr>
          <p:spPr>
            <a:xfrm>
              <a:off x="1266475" y="4141925"/>
              <a:ext cx="77225" cy="59125"/>
            </a:xfrm>
            <a:custGeom>
              <a:avLst/>
              <a:gdLst/>
              <a:ahLst/>
              <a:cxnLst/>
              <a:rect l="l" t="t" r="r" b="b"/>
              <a:pathLst>
                <a:path w="3089" h="2365" extrusionOk="0">
                  <a:moveTo>
                    <a:pt x="1727" y="1"/>
                  </a:moveTo>
                  <a:cubicBezTo>
                    <a:pt x="1661" y="1"/>
                    <a:pt x="1594" y="5"/>
                    <a:pt x="1529" y="15"/>
                  </a:cubicBezTo>
                  <a:cubicBezTo>
                    <a:pt x="397" y="196"/>
                    <a:pt x="1" y="1868"/>
                    <a:pt x="368" y="2243"/>
                  </a:cubicBezTo>
                  <a:cubicBezTo>
                    <a:pt x="450" y="2327"/>
                    <a:pt x="588" y="2365"/>
                    <a:pt x="761" y="2365"/>
                  </a:cubicBezTo>
                  <a:cubicBezTo>
                    <a:pt x="1560" y="2365"/>
                    <a:pt x="3088" y="1558"/>
                    <a:pt x="3064" y="888"/>
                  </a:cubicBezTo>
                  <a:cubicBezTo>
                    <a:pt x="3051" y="456"/>
                    <a:pt x="2380" y="1"/>
                    <a:pt x="172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33"/>
            <p:cNvSpPr/>
            <p:nvPr/>
          </p:nvSpPr>
          <p:spPr>
            <a:xfrm>
              <a:off x="1519700" y="3450050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15"/>
                  </a:lnTo>
                  <a:cubicBezTo>
                    <a:pt x="3351" y="3180"/>
                    <a:pt x="3458" y="3212"/>
                    <a:pt x="3563" y="3212"/>
                  </a:cubicBezTo>
                  <a:cubicBezTo>
                    <a:pt x="3736" y="3212"/>
                    <a:pt x="3905" y="3127"/>
                    <a:pt x="4008" y="2971"/>
                  </a:cubicBezTo>
                  <a:cubicBezTo>
                    <a:pt x="4181" y="2726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33"/>
            <p:cNvSpPr/>
            <p:nvPr/>
          </p:nvSpPr>
          <p:spPr>
            <a:xfrm>
              <a:off x="1573575" y="3370750"/>
              <a:ext cx="104750" cy="80325"/>
            </a:xfrm>
            <a:custGeom>
              <a:avLst/>
              <a:gdLst/>
              <a:ahLst/>
              <a:cxnLst/>
              <a:rect l="l" t="t" r="r" b="b"/>
              <a:pathLst>
                <a:path w="4190" h="3213" extrusionOk="0">
                  <a:moveTo>
                    <a:pt x="613" y="1"/>
                  </a:moveTo>
                  <a:lnTo>
                    <a:pt x="1" y="895"/>
                  </a:lnTo>
                  <a:lnTo>
                    <a:pt x="3266" y="3115"/>
                  </a:lnTo>
                  <a:cubicBezTo>
                    <a:pt x="3360" y="3181"/>
                    <a:pt x="3467" y="3212"/>
                    <a:pt x="3573" y="3212"/>
                  </a:cubicBezTo>
                  <a:cubicBezTo>
                    <a:pt x="3745" y="3212"/>
                    <a:pt x="3913" y="3130"/>
                    <a:pt x="4016" y="2978"/>
                  </a:cubicBezTo>
                  <a:cubicBezTo>
                    <a:pt x="4189" y="2726"/>
                    <a:pt x="4124" y="2387"/>
                    <a:pt x="3872" y="2221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33"/>
            <p:cNvSpPr/>
            <p:nvPr/>
          </p:nvSpPr>
          <p:spPr>
            <a:xfrm>
              <a:off x="1407950" y="3613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1"/>
                  </a:moveTo>
                  <a:lnTo>
                    <a:pt x="1" y="895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33"/>
                    <a:pt x="4117" y="2394"/>
                    <a:pt x="3872" y="2228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33"/>
            <p:cNvSpPr/>
            <p:nvPr/>
          </p:nvSpPr>
          <p:spPr>
            <a:xfrm>
              <a:off x="1462025" y="35345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902"/>
                  </a:lnTo>
                  <a:lnTo>
                    <a:pt x="3259" y="3122"/>
                  </a:lnTo>
                  <a:cubicBezTo>
                    <a:pt x="3351" y="3184"/>
                    <a:pt x="3456" y="3214"/>
                    <a:pt x="3560" y="3214"/>
                  </a:cubicBezTo>
                  <a:cubicBezTo>
                    <a:pt x="3733" y="3214"/>
                    <a:pt x="3905" y="3131"/>
                    <a:pt x="4008" y="2978"/>
                  </a:cubicBezTo>
                  <a:cubicBezTo>
                    <a:pt x="4181" y="2733"/>
                    <a:pt x="4117" y="2394"/>
                    <a:pt x="3871" y="2228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33"/>
            <p:cNvSpPr/>
            <p:nvPr/>
          </p:nvSpPr>
          <p:spPr>
            <a:xfrm>
              <a:off x="1307375" y="3761675"/>
              <a:ext cx="104575" cy="80225"/>
            </a:xfrm>
            <a:custGeom>
              <a:avLst/>
              <a:gdLst/>
              <a:ahLst/>
              <a:cxnLst/>
              <a:rect l="l" t="t" r="r" b="b"/>
              <a:pathLst>
                <a:path w="4183" h="3209" extrusionOk="0">
                  <a:moveTo>
                    <a:pt x="607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3" y="3177"/>
                    <a:pt x="3459" y="3208"/>
                    <a:pt x="3565" y="3208"/>
                  </a:cubicBezTo>
                  <a:cubicBezTo>
                    <a:pt x="3737" y="3208"/>
                    <a:pt x="3906" y="3126"/>
                    <a:pt x="4009" y="2970"/>
                  </a:cubicBezTo>
                  <a:cubicBezTo>
                    <a:pt x="4182" y="2725"/>
                    <a:pt x="4117" y="2386"/>
                    <a:pt x="3872" y="2220"/>
                  </a:cubicBezTo>
                  <a:lnTo>
                    <a:pt x="6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33"/>
            <p:cNvSpPr/>
            <p:nvPr/>
          </p:nvSpPr>
          <p:spPr>
            <a:xfrm>
              <a:off x="1361275" y="368237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4"/>
                  </a:lnTo>
                  <a:cubicBezTo>
                    <a:pt x="3359" y="3180"/>
                    <a:pt x="3465" y="3211"/>
                    <a:pt x="3571" y="3211"/>
                  </a:cubicBezTo>
                  <a:cubicBezTo>
                    <a:pt x="3743" y="3211"/>
                    <a:pt x="3913" y="3127"/>
                    <a:pt x="4016" y="2970"/>
                  </a:cubicBezTo>
                  <a:cubicBezTo>
                    <a:pt x="4182" y="2725"/>
                    <a:pt x="4124" y="2386"/>
                    <a:pt x="3872" y="2220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33"/>
            <p:cNvSpPr/>
            <p:nvPr/>
          </p:nvSpPr>
          <p:spPr>
            <a:xfrm>
              <a:off x="1195650" y="39254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22"/>
                  </a:lnTo>
                  <a:cubicBezTo>
                    <a:pt x="3351" y="3185"/>
                    <a:pt x="3456" y="3214"/>
                    <a:pt x="3560" y="3214"/>
                  </a:cubicBezTo>
                  <a:cubicBezTo>
                    <a:pt x="3735" y="3214"/>
                    <a:pt x="3908" y="3132"/>
                    <a:pt x="4016" y="2978"/>
                  </a:cubicBezTo>
                  <a:cubicBezTo>
                    <a:pt x="4182" y="2733"/>
                    <a:pt x="4117" y="2394"/>
                    <a:pt x="3872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33"/>
            <p:cNvSpPr/>
            <p:nvPr/>
          </p:nvSpPr>
          <p:spPr>
            <a:xfrm>
              <a:off x="1249525" y="3846200"/>
              <a:ext cx="104750" cy="80350"/>
            </a:xfrm>
            <a:custGeom>
              <a:avLst/>
              <a:gdLst/>
              <a:ahLst/>
              <a:cxnLst/>
              <a:rect l="l" t="t" r="r" b="b"/>
              <a:pathLst>
                <a:path w="4190" h="3214" extrusionOk="0">
                  <a:moveTo>
                    <a:pt x="614" y="0"/>
                  </a:moveTo>
                  <a:lnTo>
                    <a:pt x="1" y="901"/>
                  </a:lnTo>
                  <a:lnTo>
                    <a:pt x="3267" y="3122"/>
                  </a:lnTo>
                  <a:cubicBezTo>
                    <a:pt x="3358" y="3184"/>
                    <a:pt x="3463" y="3213"/>
                    <a:pt x="3568" y="3213"/>
                  </a:cubicBezTo>
                  <a:cubicBezTo>
                    <a:pt x="3741" y="3213"/>
                    <a:pt x="3913" y="3131"/>
                    <a:pt x="4016" y="2977"/>
                  </a:cubicBezTo>
                  <a:cubicBezTo>
                    <a:pt x="4189" y="2732"/>
                    <a:pt x="4124" y="2393"/>
                    <a:pt x="3872" y="2228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33"/>
            <p:cNvSpPr/>
            <p:nvPr/>
          </p:nvSpPr>
          <p:spPr>
            <a:xfrm>
              <a:off x="1093275" y="40756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1" y="901"/>
                  </a:lnTo>
                  <a:lnTo>
                    <a:pt x="3259" y="3122"/>
                  </a:lnTo>
                  <a:cubicBezTo>
                    <a:pt x="3354" y="3184"/>
                    <a:pt x="3459" y="3213"/>
                    <a:pt x="3564" y="3213"/>
                  </a:cubicBezTo>
                  <a:cubicBezTo>
                    <a:pt x="3738" y="3213"/>
                    <a:pt x="3908" y="3131"/>
                    <a:pt x="4016" y="2977"/>
                  </a:cubicBezTo>
                  <a:cubicBezTo>
                    <a:pt x="4182" y="2732"/>
                    <a:pt x="4117" y="2393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33"/>
            <p:cNvSpPr/>
            <p:nvPr/>
          </p:nvSpPr>
          <p:spPr>
            <a:xfrm>
              <a:off x="1147350" y="399650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0"/>
                  </a:moveTo>
                  <a:lnTo>
                    <a:pt x="0" y="894"/>
                  </a:lnTo>
                  <a:lnTo>
                    <a:pt x="3259" y="3115"/>
                  </a:lnTo>
                  <a:cubicBezTo>
                    <a:pt x="3352" y="3178"/>
                    <a:pt x="3459" y="3208"/>
                    <a:pt x="3564" y="3208"/>
                  </a:cubicBezTo>
                  <a:cubicBezTo>
                    <a:pt x="3737" y="3208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33"/>
            <p:cNvSpPr/>
            <p:nvPr/>
          </p:nvSpPr>
          <p:spPr>
            <a:xfrm>
              <a:off x="981550" y="42396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5"/>
                  </a:lnTo>
                  <a:cubicBezTo>
                    <a:pt x="3359" y="3180"/>
                    <a:pt x="3466" y="3212"/>
                    <a:pt x="3572" y="3212"/>
                  </a:cubicBezTo>
                  <a:cubicBezTo>
                    <a:pt x="3744" y="3212"/>
                    <a:pt x="3913" y="3129"/>
                    <a:pt x="4015" y="2978"/>
                  </a:cubicBezTo>
                  <a:cubicBezTo>
                    <a:pt x="4181" y="2725"/>
                    <a:pt x="4124" y="2394"/>
                    <a:pt x="3871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33"/>
            <p:cNvSpPr/>
            <p:nvPr/>
          </p:nvSpPr>
          <p:spPr>
            <a:xfrm>
              <a:off x="1035600" y="41603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4" y="0"/>
                  </a:moveTo>
                  <a:lnTo>
                    <a:pt x="1" y="894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33"/>
            <p:cNvSpPr/>
            <p:nvPr/>
          </p:nvSpPr>
          <p:spPr>
            <a:xfrm>
              <a:off x="927650" y="43189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2" y="3180"/>
                    <a:pt x="3458" y="3211"/>
                    <a:pt x="3563" y="3211"/>
                  </a:cubicBezTo>
                  <a:cubicBezTo>
                    <a:pt x="3736" y="3211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33"/>
            <p:cNvSpPr/>
            <p:nvPr/>
          </p:nvSpPr>
          <p:spPr>
            <a:xfrm>
              <a:off x="825275" y="4469050"/>
              <a:ext cx="104575" cy="80300"/>
            </a:xfrm>
            <a:custGeom>
              <a:avLst/>
              <a:gdLst/>
              <a:ahLst/>
              <a:cxnLst/>
              <a:rect l="l" t="t" r="r" b="b"/>
              <a:pathLst>
                <a:path w="4183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5"/>
                  </a:lnTo>
                  <a:cubicBezTo>
                    <a:pt x="3353" y="3181"/>
                    <a:pt x="3460" y="3212"/>
                    <a:pt x="3566" y="3212"/>
                  </a:cubicBezTo>
                  <a:cubicBezTo>
                    <a:pt x="3739" y="3212"/>
                    <a:pt x="3909" y="3129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33"/>
            <p:cNvSpPr/>
            <p:nvPr/>
          </p:nvSpPr>
          <p:spPr>
            <a:xfrm>
              <a:off x="879175" y="4389750"/>
              <a:ext cx="104725" cy="80350"/>
            </a:xfrm>
            <a:custGeom>
              <a:avLst/>
              <a:gdLst/>
              <a:ahLst/>
              <a:cxnLst/>
              <a:rect l="l" t="t" r="r" b="b"/>
              <a:pathLst>
                <a:path w="4189" h="3214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22"/>
                  </a:lnTo>
                  <a:cubicBezTo>
                    <a:pt x="3358" y="3184"/>
                    <a:pt x="3463" y="3214"/>
                    <a:pt x="3567" y="3214"/>
                  </a:cubicBezTo>
                  <a:cubicBezTo>
                    <a:pt x="3741" y="3214"/>
                    <a:pt x="3912" y="3131"/>
                    <a:pt x="4016" y="2978"/>
                  </a:cubicBezTo>
                  <a:cubicBezTo>
                    <a:pt x="4189" y="2725"/>
                    <a:pt x="4124" y="2394"/>
                    <a:pt x="3879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33"/>
            <p:cNvSpPr/>
            <p:nvPr/>
          </p:nvSpPr>
          <p:spPr>
            <a:xfrm>
              <a:off x="713550" y="4632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0" y="901"/>
                  </a:lnTo>
                  <a:lnTo>
                    <a:pt x="3259" y="3122"/>
                  </a:lnTo>
                  <a:cubicBezTo>
                    <a:pt x="3353" y="3184"/>
                    <a:pt x="3459" y="3214"/>
                    <a:pt x="3563" y="3214"/>
                  </a:cubicBezTo>
                  <a:cubicBezTo>
                    <a:pt x="3737" y="3214"/>
                    <a:pt x="3908" y="3131"/>
                    <a:pt x="4016" y="2978"/>
                  </a:cubicBezTo>
                  <a:cubicBezTo>
                    <a:pt x="4182" y="2732"/>
                    <a:pt x="4117" y="2394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33"/>
            <p:cNvSpPr/>
            <p:nvPr/>
          </p:nvSpPr>
          <p:spPr>
            <a:xfrm>
              <a:off x="767625" y="455375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1"/>
                  </a:moveTo>
                  <a:lnTo>
                    <a:pt x="0" y="894"/>
                  </a:lnTo>
                  <a:lnTo>
                    <a:pt x="3258" y="3115"/>
                  </a:lnTo>
                  <a:cubicBezTo>
                    <a:pt x="3352" y="3178"/>
                    <a:pt x="3458" y="3209"/>
                    <a:pt x="3565" y="3209"/>
                  </a:cubicBezTo>
                  <a:cubicBezTo>
                    <a:pt x="3737" y="3209"/>
                    <a:pt x="3908" y="3127"/>
                    <a:pt x="4015" y="2971"/>
                  </a:cubicBezTo>
                  <a:cubicBezTo>
                    <a:pt x="4181" y="2725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33"/>
            <p:cNvSpPr/>
            <p:nvPr/>
          </p:nvSpPr>
          <p:spPr>
            <a:xfrm>
              <a:off x="659850" y="3268350"/>
              <a:ext cx="1035950" cy="1498625"/>
            </a:xfrm>
            <a:custGeom>
              <a:avLst/>
              <a:gdLst/>
              <a:ahLst/>
              <a:cxnLst/>
              <a:rect l="l" t="t" r="r" b="b"/>
              <a:pathLst>
                <a:path w="41438" h="59945" extrusionOk="0">
                  <a:moveTo>
                    <a:pt x="40718" y="1"/>
                  </a:moveTo>
                  <a:cubicBezTo>
                    <a:pt x="40255" y="1"/>
                    <a:pt x="39803" y="221"/>
                    <a:pt x="39520" y="636"/>
                  </a:cubicBezTo>
                  <a:lnTo>
                    <a:pt x="433" y="57998"/>
                  </a:lnTo>
                  <a:cubicBezTo>
                    <a:pt x="0" y="58625"/>
                    <a:pt x="137" y="59469"/>
                    <a:pt x="721" y="59945"/>
                  </a:cubicBezTo>
                  <a:lnTo>
                    <a:pt x="41437" y="189"/>
                  </a:lnTo>
                  <a:cubicBezTo>
                    <a:pt x="41211" y="62"/>
                    <a:pt x="40963" y="1"/>
                    <a:pt x="4071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82" name="Google Shape;1882;p33"/>
          <p:cNvGrpSpPr/>
          <p:nvPr/>
        </p:nvGrpSpPr>
        <p:grpSpPr>
          <a:xfrm rot="3087821" flipH="1">
            <a:off x="-33390" y="3004984"/>
            <a:ext cx="842011" cy="1773620"/>
            <a:chOff x="4458800" y="2953350"/>
            <a:chExt cx="842025" cy="1773650"/>
          </a:xfrm>
        </p:grpSpPr>
        <p:sp>
          <p:nvSpPr>
            <p:cNvPr id="1883" name="Google Shape;1883;p33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33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33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33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33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33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33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33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33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33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33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33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33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33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33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33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33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33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33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33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33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04" name="Google Shape;1904;p33"/>
          <p:cNvGrpSpPr/>
          <p:nvPr/>
        </p:nvGrpSpPr>
        <p:grpSpPr>
          <a:xfrm rot="-2166787" flipH="1">
            <a:off x="-328502" y="3806510"/>
            <a:ext cx="1565546" cy="1952095"/>
            <a:chOff x="2386975" y="3180875"/>
            <a:chExt cx="1391500" cy="1735075"/>
          </a:xfrm>
        </p:grpSpPr>
        <p:sp>
          <p:nvSpPr>
            <p:cNvPr id="1905" name="Google Shape;1905;p33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33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33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33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33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33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33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33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33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33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33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33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33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33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33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33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33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33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33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33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33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33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27" name="Google Shape;1927;p33"/>
          <p:cNvSpPr/>
          <p:nvPr/>
        </p:nvSpPr>
        <p:spPr>
          <a:xfrm>
            <a:off x="579750" y="369900"/>
            <a:ext cx="7984500" cy="4403700"/>
          </a:xfrm>
          <a:prstGeom prst="roundRect">
            <a:avLst>
              <a:gd name="adj" fmla="val 9911"/>
            </a:avLst>
          </a:prstGeom>
          <a:solidFill>
            <a:schemeClr val="dk1"/>
          </a:solidFill>
          <a:ln>
            <a:noFill/>
          </a:ln>
          <a:effectLst>
            <a:outerShdw dist="133350" dir="2580000" algn="bl" rotWithShape="0">
              <a:schemeClr val="accent6">
                <a:alpha val="13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9" name="Google Shape;1929;p34"/>
          <p:cNvSpPr/>
          <p:nvPr/>
        </p:nvSpPr>
        <p:spPr>
          <a:xfrm rot="10800000" flipH="1">
            <a:off x="5351999" y="2449423"/>
            <a:ext cx="5171981" cy="487631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0" name="Google Shape;1930;p34"/>
          <p:cNvSpPr/>
          <p:nvPr/>
        </p:nvSpPr>
        <p:spPr>
          <a:xfrm rot="10800000" flipH="1">
            <a:off x="-1279774" y="2752790"/>
            <a:ext cx="3851509" cy="3630580"/>
          </a:xfrm>
          <a:custGeom>
            <a:avLst/>
            <a:gdLst/>
            <a:ahLst/>
            <a:cxnLst/>
            <a:rect l="l" t="t" r="r" b="b"/>
            <a:pathLst>
              <a:path w="49737" h="46884" extrusionOk="0">
                <a:moveTo>
                  <a:pt x="23565" y="0"/>
                </a:moveTo>
                <a:cubicBezTo>
                  <a:pt x="20547" y="0"/>
                  <a:pt x="17459" y="584"/>
                  <a:pt x="14449" y="1904"/>
                </a:cubicBezTo>
                <a:cubicBezTo>
                  <a:pt x="4794" y="6127"/>
                  <a:pt x="274" y="16033"/>
                  <a:pt x="92" y="24090"/>
                </a:cubicBezTo>
                <a:cubicBezTo>
                  <a:pt x="46" y="25939"/>
                  <a:pt x="0" y="29157"/>
                  <a:pt x="1553" y="32558"/>
                </a:cubicBezTo>
                <a:cubicBezTo>
                  <a:pt x="5400" y="41008"/>
                  <a:pt x="17326" y="46884"/>
                  <a:pt x="28055" y="46884"/>
                </a:cubicBezTo>
                <a:cubicBezTo>
                  <a:pt x="33556" y="46884"/>
                  <a:pt x="38743" y="45338"/>
                  <a:pt x="42364" y="41803"/>
                </a:cubicBezTo>
                <a:cubicBezTo>
                  <a:pt x="49737" y="34635"/>
                  <a:pt x="48002" y="21808"/>
                  <a:pt x="47819" y="20666"/>
                </a:cubicBezTo>
                <a:cubicBezTo>
                  <a:pt x="47500" y="18521"/>
                  <a:pt x="46861" y="14504"/>
                  <a:pt x="44122" y="10532"/>
                </a:cubicBezTo>
                <a:cubicBezTo>
                  <a:pt x="40043" y="4650"/>
                  <a:pt x="32082" y="0"/>
                  <a:pt x="23565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1" name="Google Shape;1931;p34"/>
          <p:cNvSpPr/>
          <p:nvPr/>
        </p:nvSpPr>
        <p:spPr>
          <a:xfrm rot="-9596423" flipH="1">
            <a:off x="6424794" y="-1774852"/>
            <a:ext cx="4331362" cy="3099160"/>
          </a:xfrm>
          <a:custGeom>
            <a:avLst/>
            <a:gdLst/>
            <a:ahLst/>
            <a:cxnLst/>
            <a:rect l="l" t="t" r="r" b="b"/>
            <a:pathLst>
              <a:path w="62109" h="44440" extrusionOk="0">
                <a:moveTo>
                  <a:pt x="32989" y="0"/>
                </a:moveTo>
                <a:cubicBezTo>
                  <a:pt x="31981" y="0"/>
                  <a:pt x="30981" y="56"/>
                  <a:pt x="29993" y="171"/>
                </a:cubicBezTo>
                <a:cubicBezTo>
                  <a:pt x="22735" y="1039"/>
                  <a:pt x="17827" y="4919"/>
                  <a:pt x="16024" y="6380"/>
                </a:cubicBezTo>
                <a:cubicBezTo>
                  <a:pt x="7487" y="13319"/>
                  <a:pt x="1" y="27356"/>
                  <a:pt x="5433" y="36463"/>
                </a:cubicBezTo>
                <a:cubicBezTo>
                  <a:pt x="9618" y="43493"/>
                  <a:pt x="19600" y="44440"/>
                  <a:pt x="25217" y="44440"/>
                </a:cubicBezTo>
                <a:cubicBezTo>
                  <a:pt x="26676" y="44440"/>
                  <a:pt x="27840" y="44376"/>
                  <a:pt x="28532" y="44338"/>
                </a:cubicBezTo>
                <a:cubicBezTo>
                  <a:pt x="42844" y="43562"/>
                  <a:pt x="62108" y="34227"/>
                  <a:pt x="61926" y="21513"/>
                </a:cubicBezTo>
                <a:cubicBezTo>
                  <a:pt x="61777" y="10390"/>
                  <a:pt x="46746" y="0"/>
                  <a:pt x="32989" y="0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2" name="Google Shape;1932;p34"/>
          <p:cNvSpPr/>
          <p:nvPr/>
        </p:nvSpPr>
        <p:spPr>
          <a:xfrm rot="10800000" flipH="1">
            <a:off x="-1656575" y="-2135708"/>
            <a:ext cx="4051167" cy="3820870"/>
          </a:xfrm>
          <a:custGeom>
            <a:avLst/>
            <a:gdLst/>
            <a:ahLst/>
            <a:cxnLst/>
            <a:rect l="l" t="t" r="r" b="b"/>
            <a:pathLst>
              <a:path w="71877" h="67791" extrusionOk="0">
                <a:moveTo>
                  <a:pt x="34024" y="1"/>
                </a:moveTo>
                <a:cubicBezTo>
                  <a:pt x="29673" y="1"/>
                  <a:pt x="25222" y="839"/>
                  <a:pt x="20885" y="2734"/>
                </a:cubicBezTo>
                <a:cubicBezTo>
                  <a:pt x="6916" y="8851"/>
                  <a:pt x="388" y="23185"/>
                  <a:pt x="114" y="34826"/>
                </a:cubicBezTo>
                <a:cubicBezTo>
                  <a:pt x="69" y="37497"/>
                  <a:pt x="0" y="42153"/>
                  <a:pt x="2237" y="47060"/>
                </a:cubicBezTo>
                <a:cubicBezTo>
                  <a:pt x="7792" y="59287"/>
                  <a:pt x="25047" y="67791"/>
                  <a:pt x="40567" y="67791"/>
                </a:cubicBezTo>
                <a:cubicBezTo>
                  <a:pt x="48514" y="67791"/>
                  <a:pt x="56007" y="65561"/>
                  <a:pt x="61240" y="60459"/>
                </a:cubicBezTo>
                <a:cubicBezTo>
                  <a:pt x="71877" y="50073"/>
                  <a:pt x="69366" y="31539"/>
                  <a:pt x="69138" y="29896"/>
                </a:cubicBezTo>
                <a:cubicBezTo>
                  <a:pt x="68659" y="26769"/>
                  <a:pt x="67746" y="20948"/>
                  <a:pt x="63774" y="15242"/>
                </a:cubicBezTo>
                <a:cubicBezTo>
                  <a:pt x="57870" y="6724"/>
                  <a:pt x="46345" y="1"/>
                  <a:pt x="34024" y="1"/>
                </a:cubicBezTo>
                <a:close/>
              </a:path>
            </a:pathLst>
          </a:custGeom>
          <a:solidFill>
            <a:srgbClr val="F5A60B">
              <a:alpha val="60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33" name="Google Shape;1933;p34"/>
          <p:cNvGrpSpPr/>
          <p:nvPr/>
        </p:nvGrpSpPr>
        <p:grpSpPr>
          <a:xfrm flipH="1">
            <a:off x="176426" y="3895730"/>
            <a:ext cx="841496" cy="855191"/>
            <a:chOff x="5967275" y="1212450"/>
            <a:chExt cx="1139775" cy="1158325"/>
          </a:xfrm>
        </p:grpSpPr>
        <p:sp>
          <p:nvSpPr>
            <p:cNvPr id="1934" name="Google Shape;1934;p34"/>
            <p:cNvSpPr/>
            <p:nvPr/>
          </p:nvSpPr>
          <p:spPr>
            <a:xfrm>
              <a:off x="6042250" y="1226925"/>
              <a:ext cx="1064800" cy="1143850"/>
            </a:xfrm>
            <a:custGeom>
              <a:avLst/>
              <a:gdLst/>
              <a:ahLst/>
              <a:cxnLst/>
              <a:rect l="l" t="t" r="r" b="b"/>
              <a:pathLst>
                <a:path w="42592" h="45754" extrusionOk="0">
                  <a:moveTo>
                    <a:pt x="21295" y="0"/>
                  </a:moveTo>
                  <a:cubicBezTo>
                    <a:pt x="20316" y="0"/>
                    <a:pt x="19570" y="215"/>
                    <a:pt x="19227" y="731"/>
                  </a:cubicBezTo>
                  <a:cubicBezTo>
                    <a:pt x="18477" y="1863"/>
                    <a:pt x="19854" y="4206"/>
                    <a:pt x="21765" y="6621"/>
                  </a:cubicBezTo>
                  <a:cubicBezTo>
                    <a:pt x="18593" y="8754"/>
                    <a:pt x="15428" y="10881"/>
                    <a:pt x="12256" y="13008"/>
                  </a:cubicBezTo>
                  <a:cubicBezTo>
                    <a:pt x="10003" y="11059"/>
                    <a:pt x="7696" y="10057"/>
                    <a:pt x="5982" y="10057"/>
                  </a:cubicBezTo>
                  <a:cubicBezTo>
                    <a:pt x="5261" y="10057"/>
                    <a:pt x="4645" y="10234"/>
                    <a:pt x="4182" y="10593"/>
                  </a:cubicBezTo>
                  <a:cubicBezTo>
                    <a:pt x="2617" y="11811"/>
                    <a:pt x="3151" y="14868"/>
                    <a:pt x="3396" y="16281"/>
                  </a:cubicBezTo>
                  <a:cubicBezTo>
                    <a:pt x="4261" y="21219"/>
                    <a:pt x="7253" y="25068"/>
                    <a:pt x="10172" y="27757"/>
                  </a:cubicBezTo>
                  <a:cubicBezTo>
                    <a:pt x="1781" y="40647"/>
                    <a:pt x="1" y="44987"/>
                    <a:pt x="837" y="45657"/>
                  </a:cubicBezTo>
                  <a:cubicBezTo>
                    <a:pt x="915" y="45720"/>
                    <a:pt x="1020" y="45754"/>
                    <a:pt x="1154" y="45754"/>
                  </a:cubicBezTo>
                  <a:cubicBezTo>
                    <a:pt x="2465" y="45754"/>
                    <a:pt x="6606" y="42548"/>
                    <a:pt x="16574" y="32299"/>
                  </a:cubicBezTo>
                  <a:cubicBezTo>
                    <a:pt x="17722" y="32884"/>
                    <a:pt x="22374" y="35238"/>
                    <a:pt x="27057" y="35238"/>
                  </a:cubicBezTo>
                  <a:cubicBezTo>
                    <a:pt x="28727" y="35238"/>
                    <a:pt x="30402" y="34938"/>
                    <a:pt x="31922" y="34152"/>
                  </a:cubicBezTo>
                  <a:cubicBezTo>
                    <a:pt x="32383" y="33907"/>
                    <a:pt x="35757" y="32162"/>
                    <a:pt x="35534" y="30302"/>
                  </a:cubicBezTo>
                  <a:cubicBezTo>
                    <a:pt x="35375" y="28997"/>
                    <a:pt x="33760" y="27844"/>
                    <a:pt x="31605" y="27440"/>
                  </a:cubicBezTo>
                  <a:cubicBezTo>
                    <a:pt x="32513" y="23749"/>
                    <a:pt x="33429" y="20051"/>
                    <a:pt x="34344" y="16360"/>
                  </a:cubicBezTo>
                  <a:cubicBezTo>
                    <a:pt x="36791" y="17903"/>
                    <a:pt x="38953" y="18779"/>
                    <a:pt x="40332" y="18779"/>
                  </a:cubicBezTo>
                  <a:cubicBezTo>
                    <a:pt x="40866" y="18779"/>
                    <a:pt x="41283" y="18647"/>
                    <a:pt x="41553" y="18371"/>
                  </a:cubicBezTo>
                  <a:cubicBezTo>
                    <a:pt x="42591" y="17319"/>
                    <a:pt x="41207" y="14421"/>
                    <a:pt x="40508" y="12957"/>
                  </a:cubicBezTo>
                  <a:cubicBezTo>
                    <a:pt x="37350" y="6354"/>
                    <a:pt x="31489" y="3283"/>
                    <a:pt x="30386" y="2728"/>
                  </a:cubicBezTo>
                  <a:cubicBezTo>
                    <a:pt x="27680" y="1357"/>
                    <a:pt x="23753" y="0"/>
                    <a:pt x="21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34"/>
            <p:cNvSpPr/>
            <p:nvPr/>
          </p:nvSpPr>
          <p:spPr>
            <a:xfrm>
              <a:off x="5967275" y="1778300"/>
              <a:ext cx="537100" cy="578050"/>
            </a:xfrm>
            <a:custGeom>
              <a:avLst/>
              <a:gdLst/>
              <a:ahLst/>
              <a:cxnLst/>
              <a:rect l="l" t="t" r="r" b="b"/>
              <a:pathLst>
                <a:path w="21484" h="23122" extrusionOk="0">
                  <a:moveTo>
                    <a:pt x="13654" y="0"/>
                  </a:moveTo>
                  <a:cubicBezTo>
                    <a:pt x="2351" y="16905"/>
                    <a:pt x="1" y="22269"/>
                    <a:pt x="938" y="23026"/>
                  </a:cubicBezTo>
                  <a:cubicBezTo>
                    <a:pt x="1016" y="23088"/>
                    <a:pt x="1120" y="23121"/>
                    <a:pt x="1254" y="23121"/>
                  </a:cubicBezTo>
                  <a:cubicBezTo>
                    <a:pt x="2759" y="23121"/>
                    <a:pt x="7984" y="18912"/>
                    <a:pt x="21483" y="4657"/>
                  </a:cubicBezTo>
                  <a:cubicBezTo>
                    <a:pt x="18874" y="3107"/>
                    <a:pt x="16264" y="1557"/>
                    <a:pt x="13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34"/>
            <p:cNvSpPr/>
            <p:nvPr/>
          </p:nvSpPr>
          <p:spPr>
            <a:xfrm>
              <a:off x="6177250" y="1778300"/>
              <a:ext cx="267650" cy="293775"/>
            </a:xfrm>
            <a:custGeom>
              <a:avLst/>
              <a:gdLst/>
              <a:ahLst/>
              <a:cxnLst/>
              <a:rect l="l" t="t" r="r" b="b"/>
              <a:pathLst>
                <a:path w="10706" h="11751" extrusionOk="0">
                  <a:moveTo>
                    <a:pt x="5255" y="0"/>
                  </a:moveTo>
                  <a:cubicBezTo>
                    <a:pt x="3223" y="3035"/>
                    <a:pt x="1485" y="5695"/>
                    <a:pt x="0" y="8031"/>
                  </a:cubicBezTo>
                  <a:cubicBezTo>
                    <a:pt x="1327" y="9163"/>
                    <a:pt x="2963" y="10295"/>
                    <a:pt x="4967" y="11217"/>
                  </a:cubicBezTo>
                  <a:cubicBezTo>
                    <a:pt x="5400" y="11412"/>
                    <a:pt x="5825" y="11592"/>
                    <a:pt x="6243" y="11751"/>
                  </a:cubicBezTo>
                  <a:cubicBezTo>
                    <a:pt x="7598" y="10374"/>
                    <a:pt x="9083" y="8846"/>
                    <a:pt x="10705" y="7159"/>
                  </a:cubicBezTo>
                  <a:lnTo>
                    <a:pt x="8860" y="2141"/>
                  </a:lnTo>
                  <a:cubicBezTo>
                    <a:pt x="7656" y="1427"/>
                    <a:pt x="6459" y="714"/>
                    <a:pt x="52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34"/>
            <p:cNvSpPr/>
            <p:nvPr/>
          </p:nvSpPr>
          <p:spPr>
            <a:xfrm>
              <a:off x="6035225" y="1212450"/>
              <a:ext cx="999375" cy="880950"/>
            </a:xfrm>
            <a:custGeom>
              <a:avLst/>
              <a:gdLst/>
              <a:ahLst/>
              <a:cxnLst/>
              <a:rect l="l" t="t" r="r" b="b"/>
              <a:pathLst>
                <a:path w="39975" h="35238" extrusionOk="0">
                  <a:moveTo>
                    <a:pt x="18687" y="1"/>
                  </a:moveTo>
                  <a:cubicBezTo>
                    <a:pt x="17705" y="1"/>
                    <a:pt x="16956" y="217"/>
                    <a:pt x="16610" y="733"/>
                  </a:cubicBezTo>
                  <a:cubicBezTo>
                    <a:pt x="15860" y="1858"/>
                    <a:pt x="17237" y="4208"/>
                    <a:pt x="19148" y="6623"/>
                  </a:cubicBezTo>
                  <a:cubicBezTo>
                    <a:pt x="15983" y="8750"/>
                    <a:pt x="12811" y="10883"/>
                    <a:pt x="9646" y="13010"/>
                  </a:cubicBezTo>
                  <a:cubicBezTo>
                    <a:pt x="7393" y="11061"/>
                    <a:pt x="5082" y="10059"/>
                    <a:pt x="3366" y="10059"/>
                  </a:cubicBezTo>
                  <a:cubicBezTo>
                    <a:pt x="2645" y="10059"/>
                    <a:pt x="2028" y="10237"/>
                    <a:pt x="1565" y="10595"/>
                  </a:cubicBezTo>
                  <a:cubicBezTo>
                    <a:pt x="0" y="11806"/>
                    <a:pt x="534" y="14863"/>
                    <a:pt x="786" y="16276"/>
                  </a:cubicBezTo>
                  <a:cubicBezTo>
                    <a:pt x="2545" y="26332"/>
                    <a:pt x="13106" y="31869"/>
                    <a:pt x="13964" y="32301"/>
                  </a:cubicBezTo>
                  <a:cubicBezTo>
                    <a:pt x="15111" y="32885"/>
                    <a:pt x="19755" y="35238"/>
                    <a:pt x="24433" y="35238"/>
                  </a:cubicBezTo>
                  <a:cubicBezTo>
                    <a:pt x="26105" y="35238"/>
                    <a:pt x="27782" y="34937"/>
                    <a:pt x="29305" y="34147"/>
                  </a:cubicBezTo>
                  <a:cubicBezTo>
                    <a:pt x="29766" y="33909"/>
                    <a:pt x="33140" y="32157"/>
                    <a:pt x="32917" y="30304"/>
                  </a:cubicBezTo>
                  <a:cubicBezTo>
                    <a:pt x="32758" y="29000"/>
                    <a:pt x="31150" y="27839"/>
                    <a:pt x="28988" y="27435"/>
                  </a:cubicBezTo>
                  <a:cubicBezTo>
                    <a:pt x="29896" y="23751"/>
                    <a:pt x="30812" y="20053"/>
                    <a:pt x="31727" y="16362"/>
                  </a:cubicBezTo>
                  <a:cubicBezTo>
                    <a:pt x="34176" y="17901"/>
                    <a:pt x="36340" y="18780"/>
                    <a:pt x="37718" y="18780"/>
                  </a:cubicBezTo>
                  <a:cubicBezTo>
                    <a:pt x="38251" y="18780"/>
                    <a:pt x="38667" y="18649"/>
                    <a:pt x="38936" y="18374"/>
                  </a:cubicBezTo>
                  <a:cubicBezTo>
                    <a:pt x="39974" y="17314"/>
                    <a:pt x="38590" y="14416"/>
                    <a:pt x="37891" y="12952"/>
                  </a:cubicBezTo>
                  <a:cubicBezTo>
                    <a:pt x="34741" y="6349"/>
                    <a:pt x="28872" y="3278"/>
                    <a:pt x="27769" y="2723"/>
                  </a:cubicBezTo>
                  <a:cubicBezTo>
                    <a:pt x="25065" y="1353"/>
                    <a:pt x="21146" y="1"/>
                    <a:pt x="186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34"/>
            <p:cNvSpPr/>
            <p:nvPr/>
          </p:nvSpPr>
          <p:spPr>
            <a:xfrm>
              <a:off x="6276375" y="1378000"/>
              <a:ext cx="483550" cy="520350"/>
            </a:xfrm>
            <a:custGeom>
              <a:avLst/>
              <a:gdLst/>
              <a:ahLst/>
              <a:cxnLst/>
              <a:rect l="l" t="t" r="r" b="b"/>
              <a:pathLst>
                <a:path w="19342" h="20814" extrusionOk="0">
                  <a:moveTo>
                    <a:pt x="9502" y="1"/>
                  </a:moveTo>
                  <a:cubicBezTo>
                    <a:pt x="6337" y="2128"/>
                    <a:pt x="3165" y="4261"/>
                    <a:pt x="0" y="6388"/>
                  </a:cubicBezTo>
                  <a:cubicBezTo>
                    <a:pt x="570" y="8154"/>
                    <a:pt x="2350" y="12804"/>
                    <a:pt x="7108" y="16481"/>
                  </a:cubicBezTo>
                  <a:cubicBezTo>
                    <a:pt x="12190" y="20395"/>
                    <a:pt x="17525" y="20770"/>
                    <a:pt x="19342" y="20813"/>
                  </a:cubicBezTo>
                  <a:cubicBezTo>
                    <a:pt x="18895" y="20777"/>
                    <a:pt x="11880" y="20020"/>
                    <a:pt x="8600" y="13619"/>
                  </a:cubicBezTo>
                  <a:cubicBezTo>
                    <a:pt x="6394" y="9293"/>
                    <a:pt x="6740" y="4060"/>
                    <a:pt x="950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34"/>
            <p:cNvSpPr/>
            <p:nvPr/>
          </p:nvSpPr>
          <p:spPr>
            <a:xfrm>
              <a:off x="6035225" y="1466675"/>
              <a:ext cx="821675" cy="626725"/>
            </a:xfrm>
            <a:custGeom>
              <a:avLst/>
              <a:gdLst/>
              <a:ahLst/>
              <a:cxnLst/>
              <a:rect l="l" t="t" r="r" b="b"/>
              <a:pathLst>
                <a:path w="32867" h="25069" extrusionOk="0">
                  <a:moveTo>
                    <a:pt x="2473" y="1"/>
                  </a:moveTo>
                  <a:cubicBezTo>
                    <a:pt x="2127" y="87"/>
                    <a:pt x="1824" y="231"/>
                    <a:pt x="1565" y="426"/>
                  </a:cubicBezTo>
                  <a:cubicBezTo>
                    <a:pt x="0" y="1637"/>
                    <a:pt x="534" y="4694"/>
                    <a:pt x="786" y="6107"/>
                  </a:cubicBezTo>
                  <a:cubicBezTo>
                    <a:pt x="2545" y="16163"/>
                    <a:pt x="13106" y="21700"/>
                    <a:pt x="13964" y="22132"/>
                  </a:cubicBezTo>
                  <a:cubicBezTo>
                    <a:pt x="15111" y="22716"/>
                    <a:pt x="19755" y="25069"/>
                    <a:pt x="24433" y="25069"/>
                  </a:cubicBezTo>
                  <a:cubicBezTo>
                    <a:pt x="26105" y="25069"/>
                    <a:pt x="27782" y="24768"/>
                    <a:pt x="29305" y="23978"/>
                  </a:cubicBezTo>
                  <a:cubicBezTo>
                    <a:pt x="29723" y="23769"/>
                    <a:pt x="32463" y="22341"/>
                    <a:pt x="32866" y="20712"/>
                  </a:cubicBezTo>
                  <a:lnTo>
                    <a:pt x="32866" y="20712"/>
                  </a:lnTo>
                  <a:cubicBezTo>
                    <a:pt x="30352" y="21405"/>
                    <a:pt x="27822" y="21741"/>
                    <a:pt x="25353" y="21741"/>
                  </a:cubicBezTo>
                  <a:cubicBezTo>
                    <a:pt x="18415" y="21741"/>
                    <a:pt x="11964" y="19084"/>
                    <a:pt x="7721" y="14202"/>
                  </a:cubicBezTo>
                  <a:cubicBezTo>
                    <a:pt x="3381" y="9221"/>
                    <a:pt x="2574" y="3310"/>
                    <a:pt x="247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34"/>
            <p:cNvSpPr/>
            <p:nvPr/>
          </p:nvSpPr>
          <p:spPr>
            <a:xfrm>
              <a:off x="6431725" y="1213650"/>
              <a:ext cx="587375" cy="468325"/>
            </a:xfrm>
            <a:custGeom>
              <a:avLst/>
              <a:gdLst/>
              <a:ahLst/>
              <a:cxnLst/>
              <a:rect l="l" t="t" r="r" b="b"/>
              <a:pathLst>
                <a:path w="23495" h="18733" extrusionOk="0">
                  <a:moveTo>
                    <a:pt x="2163" y="0"/>
                  </a:moveTo>
                  <a:cubicBezTo>
                    <a:pt x="1514" y="80"/>
                    <a:pt x="1017" y="289"/>
                    <a:pt x="750" y="685"/>
                  </a:cubicBezTo>
                  <a:cubicBezTo>
                    <a:pt x="0" y="1810"/>
                    <a:pt x="1377" y="4160"/>
                    <a:pt x="3288" y="6575"/>
                  </a:cubicBezTo>
                  <a:cubicBezTo>
                    <a:pt x="4167" y="8038"/>
                    <a:pt x="5573" y="9999"/>
                    <a:pt x="7735" y="11874"/>
                  </a:cubicBezTo>
                  <a:cubicBezTo>
                    <a:pt x="10806" y="14534"/>
                    <a:pt x="13957" y="15745"/>
                    <a:pt x="15867" y="16314"/>
                  </a:cubicBezTo>
                  <a:cubicBezTo>
                    <a:pt x="18316" y="17853"/>
                    <a:pt x="20480" y="18732"/>
                    <a:pt x="21858" y="18732"/>
                  </a:cubicBezTo>
                  <a:cubicBezTo>
                    <a:pt x="22391" y="18732"/>
                    <a:pt x="22807" y="18601"/>
                    <a:pt x="23076" y="18326"/>
                  </a:cubicBezTo>
                  <a:cubicBezTo>
                    <a:pt x="23415" y="17987"/>
                    <a:pt x="23494" y="17446"/>
                    <a:pt x="23429" y="16833"/>
                  </a:cubicBezTo>
                  <a:cubicBezTo>
                    <a:pt x="20430" y="16084"/>
                    <a:pt x="15608" y="14426"/>
                    <a:pt x="10814" y="10576"/>
                  </a:cubicBezTo>
                  <a:cubicBezTo>
                    <a:pt x="6186" y="6856"/>
                    <a:pt x="3554" y="2689"/>
                    <a:pt x="216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1" name="Google Shape;1941;p34"/>
          <p:cNvGrpSpPr/>
          <p:nvPr/>
        </p:nvGrpSpPr>
        <p:grpSpPr>
          <a:xfrm>
            <a:off x="7686352" y="3503150"/>
            <a:ext cx="1288450" cy="1640350"/>
            <a:chOff x="659300" y="3268175"/>
            <a:chExt cx="1288450" cy="1640350"/>
          </a:xfrm>
        </p:grpSpPr>
        <p:sp>
          <p:nvSpPr>
            <p:cNvPr id="1942" name="Google Shape;1942;p34"/>
            <p:cNvSpPr/>
            <p:nvPr/>
          </p:nvSpPr>
          <p:spPr>
            <a:xfrm>
              <a:off x="705625" y="3277550"/>
              <a:ext cx="1242125" cy="1630975"/>
            </a:xfrm>
            <a:custGeom>
              <a:avLst/>
              <a:gdLst/>
              <a:ahLst/>
              <a:cxnLst/>
              <a:rect l="l" t="t" r="r" b="b"/>
              <a:pathLst>
                <a:path w="49685" h="65239" extrusionOk="0">
                  <a:moveTo>
                    <a:pt x="40750" y="0"/>
                  </a:moveTo>
                  <a:cubicBezTo>
                    <a:pt x="40283" y="0"/>
                    <a:pt x="39824" y="223"/>
                    <a:pt x="39541" y="636"/>
                  </a:cubicBezTo>
                  <a:lnTo>
                    <a:pt x="454" y="57998"/>
                  </a:lnTo>
                  <a:cubicBezTo>
                    <a:pt x="0" y="58668"/>
                    <a:pt x="173" y="59577"/>
                    <a:pt x="836" y="60031"/>
                  </a:cubicBezTo>
                  <a:lnTo>
                    <a:pt x="8110" y="64983"/>
                  </a:lnTo>
                  <a:cubicBezTo>
                    <a:pt x="8365" y="65156"/>
                    <a:pt x="8654" y="65239"/>
                    <a:pt x="8939" y="65239"/>
                  </a:cubicBezTo>
                  <a:cubicBezTo>
                    <a:pt x="9405" y="65239"/>
                    <a:pt x="9861" y="65017"/>
                    <a:pt x="10143" y="64601"/>
                  </a:cubicBezTo>
                  <a:lnTo>
                    <a:pt x="49230" y="7239"/>
                  </a:lnTo>
                  <a:cubicBezTo>
                    <a:pt x="49684" y="6569"/>
                    <a:pt x="49511" y="5661"/>
                    <a:pt x="48848" y="5207"/>
                  </a:cubicBezTo>
                  <a:lnTo>
                    <a:pt x="41574" y="254"/>
                  </a:lnTo>
                  <a:cubicBezTo>
                    <a:pt x="41321" y="82"/>
                    <a:pt x="41034" y="0"/>
                    <a:pt x="4075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34"/>
            <p:cNvSpPr/>
            <p:nvPr/>
          </p:nvSpPr>
          <p:spPr>
            <a:xfrm>
              <a:off x="659300" y="3268175"/>
              <a:ext cx="1242125" cy="1631125"/>
            </a:xfrm>
            <a:custGeom>
              <a:avLst/>
              <a:gdLst/>
              <a:ahLst/>
              <a:cxnLst/>
              <a:rect l="l" t="t" r="r" b="b"/>
              <a:pathLst>
                <a:path w="49685" h="65245" extrusionOk="0">
                  <a:moveTo>
                    <a:pt x="40753" y="1"/>
                  </a:moveTo>
                  <a:cubicBezTo>
                    <a:pt x="40284" y="1"/>
                    <a:pt x="39825" y="226"/>
                    <a:pt x="39542" y="643"/>
                  </a:cubicBezTo>
                  <a:lnTo>
                    <a:pt x="455" y="58005"/>
                  </a:lnTo>
                  <a:cubicBezTo>
                    <a:pt x="0" y="58669"/>
                    <a:pt x="173" y="59584"/>
                    <a:pt x="837" y="60038"/>
                  </a:cubicBezTo>
                  <a:lnTo>
                    <a:pt x="8111" y="64991"/>
                  </a:lnTo>
                  <a:cubicBezTo>
                    <a:pt x="8364" y="65162"/>
                    <a:pt x="8651" y="65244"/>
                    <a:pt x="8935" y="65244"/>
                  </a:cubicBezTo>
                  <a:cubicBezTo>
                    <a:pt x="9402" y="65244"/>
                    <a:pt x="9861" y="65022"/>
                    <a:pt x="10143" y="64609"/>
                  </a:cubicBezTo>
                  <a:lnTo>
                    <a:pt x="49231" y="7247"/>
                  </a:lnTo>
                  <a:cubicBezTo>
                    <a:pt x="49685" y="6576"/>
                    <a:pt x="49512" y="5668"/>
                    <a:pt x="48849" y="5214"/>
                  </a:cubicBezTo>
                  <a:lnTo>
                    <a:pt x="41575" y="254"/>
                  </a:lnTo>
                  <a:cubicBezTo>
                    <a:pt x="41322" y="83"/>
                    <a:pt x="41036" y="1"/>
                    <a:pt x="407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34"/>
            <p:cNvSpPr/>
            <p:nvPr/>
          </p:nvSpPr>
          <p:spPr>
            <a:xfrm>
              <a:off x="848725" y="3389325"/>
              <a:ext cx="1052700" cy="1509975"/>
            </a:xfrm>
            <a:custGeom>
              <a:avLst/>
              <a:gdLst/>
              <a:ahLst/>
              <a:cxnLst/>
              <a:rect l="l" t="t" r="r" b="b"/>
              <a:pathLst>
                <a:path w="42108" h="60399" extrusionOk="0">
                  <a:moveTo>
                    <a:pt x="40738" y="0"/>
                  </a:moveTo>
                  <a:lnTo>
                    <a:pt x="0" y="59784"/>
                  </a:lnTo>
                  <a:lnTo>
                    <a:pt x="534" y="60145"/>
                  </a:lnTo>
                  <a:cubicBezTo>
                    <a:pt x="787" y="60316"/>
                    <a:pt x="1074" y="60398"/>
                    <a:pt x="1358" y="60398"/>
                  </a:cubicBezTo>
                  <a:cubicBezTo>
                    <a:pt x="1825" y="60398"/>
                    <a:pt x="2284" y="60176"/>
                    <a:pt x="2566" y="59763"/>
                  </a:cubicBezTo>
                  <a:lnTo>
                    <a:pt x="41654" y="2401"/>
                  </a:lnTo>
                  <a:cubicBezTo>
                    <a:pt x="42108" y="1730"/>
                    <a:pt x="41935" y="822"/>
                    <a:pt x="41272" y="368"/>
                  </a:cubicBezTo>
                  <a:lnTo>
                    <a:pt x="4073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34"/>
            <p:cNvSpPr/>
            <p:nvPr/>
          </p:nvSpPr>
          <p:spPr>
            <a:xfrm>
              <a:off x="943800" y="4288775"/>
              <a:ext cx="283225" cy="333150"/>
            </a:xfrm>
            <a:custGeom>
              <a:avLst/>
              <a:gdLst/>
              <a:ahLst/>
              <a:cxnLst/>
              <a:rect l="l" t="t" r="r" b="b"/>
              <a:pathLst>
                <a:path w="11329" h="13326" extrusionOk="0">
                  <a:moveTo>
                    <a:pt x="10408" y="1"/>
                  </a:moveTo>
                  <a:cubicBezTo>
                    <a:pt x="8262" y="1"/>
                    <a:pt x="1" y="12028"/>
                    <a:pt x="1272" y="13209"/>
                  </a:cubicBezTo>
                  <a:cubicBezTo>
                    <a:pt x="1356" y="13287"/>
                    <a:pt x="1491" y="13325"/>
                    <a:pt x="1667" y="13325"/>
                  </a:cubicBezTo>
                  <a:cubicBezTo>
                    <a:pt x="3433" y="13325"/>
                    <a:pt x="9385" y="9513"/>
                    <a:pt x="10637" y="3621"/>
                  </a:cubicBezTo>
                  <a:cubicBezTo>
                    <a:pt x="10788" y="2922"/>
                    <a:pt x="11329" y="377"/>
                    <a:pt x="10593" y="38"/>
                  </a:cubicBezTo>
                  <a:cubicBezTo>
                    <a:pt x="10538" y="13"/>
                    <a:pt x="10476" y="1"/>
                    <a:pt x="1040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34"/>
            <p:cNvSpPr/>
            <p:nvPr/>
          </p:nvSpPr>
          <p:spPr>
            <a:xfrm>
              <a:off x="1266475" y="4141925"/>
              <a:ext cx="77225" cy="59125"/>
            </a:xfrm>
            <a:custGeom>
              <a:avLst/>
              <a:gdLst/>
              <a:ahLst/>
              <a:cxnLst/>
              <a:rect l="l" t="t" r="r" b="b"/>
              <a:pathLst>
                <a:path w="3089" h="2365" extrusionOk="0">
                  <a:moveTo>
                    <a:pt x="1727" y="1"/>
                  </a:moveTo>
                  <a:cubicBezTo>
                    <a:pt x="1661" y="1"/>
                    <a:pt x="1594" y="5"/>
                    <a:pt x="1529" y="15"/>
                  </a:cubicBezTo>
                  <a:cubicBezTo>
                    <a:pt x="397" y="196"/>
                    <a:pt x="1" y="1868"/>
                    <a:pt x="368" y="2243"/>
                  </a:cubicBezTo>
                  <a:cubicBezTo>
                    <a:pt x="450" y="2327"/>
                    <a:pt x="588" y="2365"/>
                    <a:pt x="761" y="2365"/>
                  </a:cubicBezTo>
                  <a:cubicBezTo>
                    <a:pt x="1560" y="2365"/>
                    <a:pt x="3088" y="1558"/>
                    <a:pt x="3064" y="888"/>
                  </a:cubicBezTo>
                  <a:cubicBezTo>
                    <a:pt x="3051" y="456"/>
                    <a:pt x="2380" y="1"/>
                    <a:pt x="172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34"/>
            <p:cNvSpPr/>
            <p:nvPr/>
          </p:nvSpPr>
          <p:spPr>
            <a:xfrm>
              <a:off x="1519700" y="3450050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15"/>
                  </a:lnTo>
                  <a:cubicBezTo>
                    <a:pt x="3351" y="3180"/>
                    <a:pt x="3458" y="3212"/>
                    <a:pt x="3563" y="3212"/>
                  </a:cubicBezTo>
                  <a:cubicBezTo>
                    <a:pt x="3736" y="3212"/>
                    <a:pt x="3905" y="3127"/>
                    <a:pt x="4008" y="2971"/>
                  </a:cubicBezTo>
                  <a:cubicBezTo>
                    <a:pt x="4181" y="2726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34"/>
            <p:cNvSpPr/>
            <p:nvPr/>
          </p:nvSpPr>
          <p:spPr>
            <a:xfrm>
              <a:off x="1573575" y="3370750"/>
              <a:ext cx="104750" cy="80325"/>
            </a:xfrm>
            <a:custGeom>
              <a:avLst/>
              <a:gdLst/>
              <a:ahLst/>
              <a:cxnLst/>
              <a:rect l="l" t="t" r="r" b="b"/>
              <a:pathLst>
                <a:path w="4190" h="3213" extrusionOk="0">
                  <a:moveTo>
                    <a:pt x="613" y="1"/>
                  </a:moveTo>
                  <a:lnTo>
                    <a:pt x="1" y="895"/>
                  </a:lnTo>
                  <a:lnTo>
                    <a:pt x="3266" y="3115"/>
                  </a:lnTo>
                  <a:cubicBezTo>
                    <a:pt x="3360" y="3181"/>
                    <a:pt x="3467" y="3212"/>
                    <a:pt x="3573" y="3212"/>
                  </a:cubicBezTo>
                  <a:cubicBezTo>
                    <a:pt x="3745" y="3212"/>
                    <a:pt x="3913" y="3130"/>
                    <a:pt x="4016" y="2978"/>
                  </a:cubicBezTo>
                  <a:cubicBezTo>
                    <a:pt x="4189" y="2726"/>
                    <a:pt x="4124" y="2387"/>
                    <a:pt x="3872" y="2221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34"/>
            <p:cNvSpPr/>
            <p:nvPr/>
          </p:nvSpPr>
          <p:spPr>
            <a:xfrm>
              <a:off x="1407950" y="3613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1"/>
                  </a:moveTo>
                  <a:lnTo>
                    <a:pt x="1" y="895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33"/>
                    <a:pt x="4117" y="2394"/>
                    <a:pt x="3872" y="2228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34"/>
            <p:cNvSpPr/>
            <p:nvPr/>
          </p:nvSpPr>
          <p:spPr>
            <a:xfrm>
              <a:off x="1462025" y="35345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902"/>
                  </a:lnTo>
                  <a:lnTo>
                    <a:pt x="3259" y="3122"/>
                  </a:lnTo>
                  <a:cubicBezTo>
                    <a:pt x="3351" y="3184"/>
                    <a:pt x="3456" y="3214"/>
                    <a:pt x="3560" y="3214"/>
                  </a:cubicBezTo>
                  <a:cubicBezTo>
                    <a:pt x="3733" y="3214"/>
                    <a:pt x="3905" y="3131"/>
                    <a:pt x="4008" y="2978"/>
                  </a:cubicBezTo>
                  <a:cubicBezTo>
                    <a:pt x="4181" y="2733"/>
                    <a:pt x="4117" y="2394"/>
                    <a:pt x="3871" y="2228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34"/>
            <p:cNvSpPr/>
            <p:nvPr/>
          </p:nvSpPr>
          <p:spPr>
            <a:xfrm>
              <a:off x="1307375" y="3761675"/>
              <a:ext cx="104575" cy="80225"/>
            </a:xfrm>
            <a:custGeom>
              <a:avLst/>
              <a:gdLst/>
              <a:ahLst/>
              <a:cxnLst/>
              <a:rect l="l" t="t" r="r" b="b"/>
              <a:pathLst>
                <a:path w="4183" h="3209" extrusionOk="0">
                  <a:moveTo>
                    <a:pt x="607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3" y="3177"/>
                    <a:pt x="3459" y="3208"/>
                    <a:pt x="3565" y="3208"/>
                  </a:cubicBezTo>
                  <a:cubicBezTo>
                    <a:pt x="3737" y="3208"/>
                    <a:pt x="3906" y="3126"/>
                    <a:pt x="4009" y="2970"/>
                  </a:cubicBezTo>
                  <a:cubicBezTo>
                    <a:pt x="4182" y="2725"/>
                    <a:pt x="4117" y="2386"/>
                    <a:pt x="3872" y="2220"/>
                  </a:cubicBezTo>
                  <a:lnTo>
                    <a:pt x="6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34"/>
            <p:cNvSpPr/>
            <p:nvPr/>
          </p:nvSpPr>
          <p:spPr>
            <a:xfrm>
              <a:off x="1361275" y="368237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4"/>
                  </a:lnTo>
                  <a:cubicBezTo>
                    <a:pt x="3359" y="3180"/>
                    <a:pt x="3465" y="3211"/>
                    <a:pt x="3571" y="3211"/>
                  </a:cubicBezTo>
                  <a:cubicBezTo>
                    <a:pt x="3743" y="3211"/>
                    <a:pt x="3913" y="3127"/>
                    <a:pt x="4016" y="2970"/>
                  </a:cubicBezTo>
                  <a:cubicBezTo>
                    <a:pt x="4182" y="2725"/>
                    <a:pt x="4124" y="2386"/>
                    <a:pt x="3872" y="2220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34"/>
            <p:cNvSpPr/>
            <p:nvPr/>
          </p:nvSpPr>
          <p:spPr>
            <a:xfrm>
              <a:off x="1195650" y="39254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22"/>
                  </a:lnTo>
                  <a:cubicBezTo>
                    <a:pt x="3351" y="3185"/>
                    <a:pt x="3456" y="3214"/>
                    <a:pt x="3560" y="3214"/>
                  </a:cubicBezTo>
                  <a:cubicBezTo>
                    <a:pt x="3735" y="3214"/>
                    <a:pt x="3908" y="3132"/>
                    <a:pt x="4016" y="2978"/>
                  </a:cubicBezTo>
                  <a:cubicBezTo>
                    <a:pt x="4182" y="2733"/>
                    <a:pt x="4117" y="2394"/>
                    <a:pt x="3872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34"/>
            <p:cNvSpPr/>
            <p:nvPr/>
          </p:nvSpPr>
          <p:spPr>
            <a:xfrm>
              <a:off x="1249525" y="3846200"/>
              <a:ext cx="104750" cy="80350"/>
            </a:xfrm>
            <a:custGeom>
              <a:avLst/>
              <a:gdLst/>
              <a:ahLst/>
              <a:cxnLst/>
              <a:rect l="l" t="t" r="r" b="b"/>
              <a:pathLst>
                <a:path w="4190" h="3214" extrusionOk="0">
                  <a:moveTo>
                    <a:pt x="614" y="0"/>
                  </a:moveTo>
                  <a:lnTo>
                    <a:pt x="1" y="901"/>
                  </a:lnTo>
                  <a:lnTo>
                    <a:pt x="3267" y="3122"/>
                  </a:lnTo>
                  <a:cubicBezTo>
                    <a:pt x="3358" y="3184"/>
                    <a:pt x="3463" y="3213"/>
                    <a:pt x="3568" y="3213"/>
                  </a:cubicBezTo>
                  <a:cubicBezTo>
                    <a:pt x="3741" y="3213"/>
                    <a:pt x="3913" y="3131"/>
                    <a:pt x="4016" y="2977"/>
                  </a:cubicBezTo>
                  <a:cubicBezTo>
                    <a:pt x="4189" y="2732"/>
                    <a:pt x="4124" y="2393"/>
                    <a:pt x="3872" y="2228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34"/>
            <p:cNvSpPr/>
            <p:nvPr/>
          </p:nvSpPr>
          <p:spPr>
            <a:xfrm>
              <a:off x="1093275" y="40756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1" y="901"/>
                  </a:lnTo>
                  <a:lnTo>
                    <a:pt x="3259" y="3122"/>
                  </a:lnTo>
                  <a:cubicBezTo>
                    <a:pt x="3354" y="3184"/>
                    <a:pt x="3459" y="3213"/>
                    <a:pt x="3564" y="3213"/>
                  </a:cubicBezTo>
                  <a:cubicBezTo>
                    <a:pt x="3738" y="3213"/>
                    <a:pt x="3908" y="3131"/>
                    <a:pt x="4016" y="2977"/>
                  </a:cubicBezTo>
                  <a:cubicBezTo>
                    <a:pt x="4182" y="2732"/>
                    <a:pt x="4117" y="2393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34"/>
            <p:cNvSpPr/>
            <p:nvPr/>
          </p:nvSpPr>
          <p:spPr>
            <a:xfrm>
              <a:off x="1147350" y="399650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0"/>
                  </a:moveTo>
                  <a:lnTo>
                    <a:pt x="0" y="894"/>
                  </a:lnTo>
                  <a:lnTo>
                    <a:pt x="3259" y="3115"/>
                  </a:lnTo>
                  <a:cubicBezTo>
                    <a:pt x="3352" y="3178"/>
                    <a:pt x="3459" y="3208"/>
                    <a:pt x="3564" y="3208"/>
                  </a:cubicBezTo>
                  <a:cubicBezTo>
                    <a:pt x="3737" y="3208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34"/>
            <p:cNvSpPr/>
            <p:nvPr/>
          </p:nvSpPr>
          <p:spPr>
            <a:xfrm>
              <a:off x="981550" y="42396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5"/>
                  </a:lnTo>
                  <a:cubicBezTo>
                    <a:pt x="3359" y="3180"/>
                    <a:pt x="3466" y="3212"/>
                    <a:pt x="3572" y="3212"/>
                  </a:cubicBezTo>
                  <a:cubicBezTo>
                    <a:pt x="3744" y="3212"/>
                    <a:pt x="3913" y="3129"/>
                    <a:pt x="4015" y="2978"/>
                  </a:cubicBezTo>
                  <a:cubicBezTo>
                    <a:pt x="4181" y="2725"/>
                    <a:pt x="4124" y="2394"/>
                    <a:pt x="3871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34"/>
            <p:cNvSpPr/>
            <p:nvPr/>
          </p:nvSpPr>
          <p:spPr>
            <a:xfrm>
              <a:off x="1035600" y="41603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4" y="0"/>
                  </a:moveTo>
                  <a:lnTo>
                    <a:pt x="1" y="894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34"/>
            <p:cNvSpPr/>
            <p:nvPr/>
          </p:nvSpPr>
          <p:spPr>
            <a:xfrm>
              <a:off x="927650" y="43189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2" y="3180"/>
                    <a:pt x="3458" y="3211"/>
                    <a:pt x="3563" y="3211"/>
                  </a:cubicBezTo>
                  <a:cubicBezTo>
                    <a:pt x="3736" y="3211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34"/>
            <p:cNvSpPr/>
            <p:nvPr/>
          </p:nvSpPr>
          <p:spPr>
            <a:xfrm>
              <a:off x="825275" y="4469050"/>
              <a:ext cx="104575" cy="80300"/>
            </a:xfrm>
            <a:custGeom>
              <a:avLst/>
              <a:gdLst/>
              <a:ahLst/>
              <a:cxnLst/>
              <a:rect l="l" t="t" r="r" b="b"/>
              <a:pathLst>
                <a:path w="4183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5"/>
                  </a:lnTo>
                  <a:cubicBezTo>
                    <a:pt x="3353" y="3181"/>
                    <a:pt x="3460" y="3212"/>
                    <a:pt x="3566" y="3212"/>
                  </a:cubicBezTo>
                  <a:cubicBezTo>
                    <a:pt x="3739" y="3212"/>
                    <a:pt x="3909" y="3129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34"/>
            <p:cNvSpPr/>
            <p:nvPr/>
          </p:nvSpPr>
          <p:spPr>
            <a:xfrm>
              <a:off x="879175" y="4389750"/>
              <a:ext cx="104725" cy="80350"/>
            </a:xfrm>
            <a:custGeom>
              <a:avLst/>
              <a:gdLst/>
              <a:ahLst/>
              <a:cxnLst/>
              <a:rect l="l" t="t" r="r" b="b"/>
              <a:pathLst>
                <a:path w="4189" h="3214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22"/>
                  </a:lnTo>
                  <a:cubicBezTo>
                    <a:pt x="3358" y="3184"/>
                    <a:pt x="3463" y="3214"/>
                    <a:pt x="3567" y="3214"/>
                  </a:cubicBezTo>
                  <a:cubicBezTo>
                    <a:pt x="3741" y="3214"/>
                    <a:pt x="3912" y="3131"/>
                    <a:pt x="4016" y="2978"/>
                  </a:cubicBezTo>
                  <a:cubicBezTo>
                    <a:pt x="4189" y="2725"/>
                    <a:pt x="4124" y="2394"/>
                    <a:pt x="3879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34"/>
            <p:cNvSpPr/>
            <p:nvPr/>
          </p:nvSpPr>
          <p:spPr>
            <a:xfrm>
              <a:off x="713550" y="4632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0" y="901"/>
                  </a:lnTo>
                  <a:lnTo>
                    <a:pt x="3259" y="3122"/>
                  </a:lnTo>
                  <a:cubicBezTo>
                    <a:pt x="3353" y="3184"/>
                    <a:pt x="3459" y="3214"/>
                    <a:pt x="3563" y="3214"/>
                  </a:cubicBezTo>
                  <a:cubicBezTo>
                    <a:pt x="3737" y="3214"/>
                    <a:pt x="3908" y="3131"/>
                    <a:pt x="4016" y="2978"/>
                  </a:cubicBezTo>
                  <a:cubicBezTo>
                    <a:pt x="4182" y="2732"/>
                    <a:pt x="4117" y="2394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34"/>
            <p:cNvSpPr/>
            <p:nvPr/>
          </p:nvSpPr>
          <p:spPr>
            <a:xfrm>
              <a:off x="767625" y="455375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1"/>
                  </a:moveTo>
                  <a:lnTo>
                    <a:pt x="0" y="894"/>
                  </a:lnTo>
                  <a:lnTo>
                    <a:pt x="3258" y="3115"/>
                  </a:lnTo>
                  <a:cubicBezTo>
                    <a:pt x="3352" y="3178"/>
                    <a:pt x="3458" y="3209"/>
                    <a:pt x="3565" y="3209"/>
                  </a:cubicBezTo>
                  <a:cubicBezTo>
                    <a:pt x="3737" y="3209"/>
                    <a:pt x="3908" y="3127"/>
                    <a:pt x="4015" y="2971"/>
                  </a:cubicBezTo>
                  <a:cubicBezTo>
                    <a:pt x="4181" y="2725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34"/>
            <p:cNvSpPr/>
            <p:nvPr/>
          </p:nvSpPr>
          <p:spPr>
            <a:xfrm>
              <a:off x="659850" y="3268350"/>
              <a:ext cx="1035950" cy="1498625"/>
            </a:xfrm>
            <a:custGeom>
              <a:avLst/>
              <a:gdLst/>
              <a:ahLst/>
              <a:cxnLst/>
              <a:rect l="l" t="t" r="r" b="b"/>
              <a:pathLst>
                <a:path w="41438" h="59945" extrusionOk="0">
                  <a:moveTo>
                    <a:pt x="40718" y="1"/>
                  </a:moveTo>
                  <a:cubicBezTo>
                    <a:pt x="40255" y="1"/>
                    <a:pt x="39803" y="221"/>
                    <a:pt x="39520" y="636"/>
                  </a:cubicBezTo>
                  <a:lnTo>
                    <a:pt x="433" y="57998"/>
                  </a:lnTo>
                  <a:cubicBezTo>
                    <a:pt x="0" y="58625"/>
                    <a:pt x="137" y="59469"/>
                    <a:pt x="721" y="59945"/>
                  </a:cubicBezTo>
                  <a:lnTo>
                    <a:pt x="41437" y="189"/>
                  </a:lnTo>
                  <a:cubicBezTo>
                    <a:pt x="41211" y="62"/>
                    <a:pt x="40963" y="1"/>
                    <a:pt x="4071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65" name="Google Shape;1965;p34"/>
          <p:cNvSpPr/>
          <p:nvPr/>
        </p:nvSpPr>
        <p:spPr>
          <a:xfrm>
            <a:off x="579750" y="369900"/>
            <a:ext cx="7984500" cy="4403700"/>
          </a:xfrm>
          <a:prstGeom prst="roundRect">
            <a:avLst>
              <a:gd name="adj" fmla="val 9911"/>
            </a:avLst>
          </a:prstGeom>
          <a:solidFill>
            <a:schemeClr val="dk1"/>
          </a:solidFill>
          <a:ln>
            <a:noFill/>
          </a:ln>
          <a:effectLst>
            <a:outerShdw dist="133350" dir="2580000" algn="bl" rotWithShape="0">
              <a:schemeClr val="accent6">
                <a:alpha val="13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66" name="Google Shape;1966;p34"/>
          <p:cNvGrpSpPr/>
          <p:nvPr/>
        </p:nvGrpSpPr>
        <p:grpSpPr>
          <a:xfrm rot="9044330" flipH="1">
            <a:off x="7791809" y="-229600"/>
            <a:ext cx="1077529" cy="2269717"/>
            <a:chOff x="4458800" y="2953350"/>
            <a:chExt cx="842025" cy="1773650"/>
          </a:xfrm>
        </p:grpSpPr>
        <p:sp>
          <p:nvSpPr>
            <p:cNvPr id="1967" name="Google Shape;1967;p34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34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34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34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34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34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34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34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34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34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34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34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34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34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34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34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34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34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34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34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34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88" name="Google Shape;1988;p34"/>
          <p:cNvGrpSpPr/>
          <p:nvPr/>
        </p:nvGrpSpPr>
        <p:grpSpPr>
          <a:xfrm flipH="1">
            <a:off x="-57890" y="-348126"/>
            <a:ext cx="1723720" cy="2159011"/>
            <a:chOff x="610625" y="938625"/>
            <a:chExt cx="1230350" cy="1541050"/>
          </a:xfrm>
        </p:grpSpPr>
        <p:sp>
          <p:nvSpPr>
            <p:cNvPr id="1989" name="Google Shape;1989;p34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34"/>
            <p:cNvSpPr/>
            <p:nvPr/>
          </p:nvSpPr>
          <p:spPr>
            <a:xfrm>
              <a:off x="1204475" y="1756675"/>
              <a:ext cx="610375" cy="713425"/>
            </a:xfrm>
            <a:custGeom>
              <a:avLst/>
              <a:gdLst/>
              <a:ahLst/>
              <a:cxnLst/>
              <a:rect l="l" t="t" r="r" b="b"/>
              <a:pathLst>
                <a:path w="24415" h="28537" extrusionOk="0">
                  <a:moveTo>
                    <a:pt x="3663" y="0"/>
                  </a:moveTo>
                  <a:cubicBezTo>
                    <a:pt x="2444" y="800"/>
                    <a:pt x="1226" y="1600"/>
                    <a:pt x="1" y="2408"/>
                  </a:cubicBezTo>
                  <a:cubicBezTo>
                    <a:pt x="7844" y="11066"/>
                    <a:pt x="15687" y="19731"/>
                    <a:pt x="23538" y="28389"/>
                  </a:cubicBezTo>
                  <a:cubicBezTo>
                    <a:pt x="23630" y="28492"/>
                    <a:pt x="23741" y="28536"/>
                    <a:pt x="23849" y="28536"/>
                  </a:cubicBezTo>
                  <a:cubicBezTo>
                    <a:pt x="24142" y="28536"/>
                    <a:pt x="24414" y="28218"/>
                    <a:pt x="24230" y="27892"/>
                  </a:cubicBezTo>
                  <a:lnTo>
                    <a:pt x="12004" y="6077"/>
                  </a:lnTo>
                  <a:cubicBezTo>
                    <a:pt x="11636" y="5421"/>
                    <a:pt x="11016" y="4960"/>
                    <a:pt x="10288" y="4794"/>
                  </a:cubicBezTo>
                  <a:lnTo>
                    <a:pt x="7491" y="4167"/>
                  </a:lnTo>
                  <a:cubicBezTo>
                    <a:pt x="6215" y="2775"/>
                    <a:pt x="4939" y="1384"/>
                    <a:pt x="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34"/>
            <p:cNvSpPr/>
            <p:nvPr/>
          </p:nvSpPr>
          <p:spPr>
            <a:xfrm>
              <a:off x="1322525" y="1677175"/>
              <a:ext cx="479975" cy="802500"/>
            </a:xfrm>
            <a:custGeom>
              <a:avLst/>
              <a:gdLst/>
              <a:ahLst/>
              <a:cxnLst/>
              <a:rect l="l" t="t" r="r" b="b"/>
              <a:pathLst>
                <a:path w="19199" h="32100" extrusionOk="0">
                  <a:moveTo>
                    <a:pt x="3598" y="1"/>
                  </a:moveTo>
                  <a:cubicBezTo>
                    <a:pt x="2394" y="837"/>
                    <a:pt x="1197" y="1673"/>
                    <a:pt x="1" y="2510"/>
                  </a:cubicBezTo>
                  <a:cubicBezTo>
                    <a:pt x="822" y="4211"/>
                    <a:pt x="1644" y="5912"/>
                    <a:pt x="2466" y="7606"/>
                  </a:cubicBezTo>
                  <a:lnTo>
                    <a:pt x="2012" y="10439"/>
                  </a:lnTo>
                  <a:cubicBezTo>
                    <a:pt x="1896" y="11175"/>
                    <a:pt x="2098" y="11925"/>
                    <a:pt x="2567" y="12508"/>
                  </a:cubicBezTo>
                  <a:lnTo>
                    <a:pt x="18319" y="31937"/>
                  </a:lnTo>
                  <a:cubicBezTo>
                    <a:pt x="18412" y="32051"/>
                    <a:pt x="18530" y="32099"/>
                    <a:pt x="18645" y="32099"/>
                  </a:cubicBezTo>
                  <a:cubicBezTo>
                    <a:pt x="18930" y="32099"/>
                    <a:pt x="19199" y="31804"/>
                    <a:pt x="19039" y="31475"/>
                  </a:cubicBezTo>
                  <a:cubicBezTo>
                    <a:pt x="13892" y="20979"/>
                    <a:pt x="8745" y="10490"/>
                    <a:pt x="359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34"/>
            <p:cNvSpPr/>
            <p:nvPr/>
          </p:nvSpPr>
          <p:spPr>
            <a:xfrm>
              <a:off x="1424175" y="1886900"/>
              <a:ext cx="66350" cy="58450"/>
            </a:xfrm>
            <a:custGeom>
              <a:avLst/>
              <a:gdLst/>
              <a:ahLst/>
              <a:cxnLst/>
              <a:rect l="l" t="t" r="r" b="b"/>
              <a:pathLst>
                <a:path w="2654" h="2338" extrusionOk="0">
                  <a:moveTo>
                    <a:pt x="1328" y="0"/>
                  </a:moveTo>
                  <a:cubicBezTo>
                    <a:pt x="870" y="0"/>
                    <a:pt x="435" y="267"/>
                    <a:pt x="245" y="717"/>
                  </a:cubicBezTo>
                  <a:cubicBezTo>
                    <a:pt x="0" y="1315"/>
                    <a:pt x="282" y="2000"/>
                    <a:pt x="873" y="2245"/>
                  </a:cubicBezTo>
                  <a:cubicBezTo>
                    <a:pt x="1022" y="2308"/>
                    <a:pt x="1176" y="2338"/>
                    <a:pt x="1328" y="2338"/>
                  </a:cubicBezTo>
                  <a:cubicBezTo>
                    <a:pt x="1785" y="2338"/>
                    <a:pt x="2217" y="2067"/>
                    <a:pt x="2401" y="1618"/>
                  </a:cubicBezTo>
                  <a:cubicBezTo>
                    <a:pt x="2653" y="1027"/>
                    <a:pt x="2372" y="342"/>
                    <a:pt x="1781" y="90"/>
                  </a:cubicBezTo>
                  <a:cubicBezTo>
                    <a:pt x="1633" y="29"/>
                    <a:pt x="1479" y="0"/>
                    <a:pt x="1328" y="0"/>
                  </a:cubicBezTo>
                  <a:close/>
                </a:path>
              </a:pathLst>
            </a:custGeom>
            <a:solidFill>
              <a:srgbClr val="C777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34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34"/>
            <p:cNvSpPr/>
            <p:nvPr/>
          </p:nvSpPr>
          <p:spPr>
            <a:xfrm>
              <a:off x="610625" y="1131925"/>
              <a:ext cx="750675" cy="709125"/>
            </a:xfrm>
            <a:custGeom>
              <a:avLst/>
              <a:gdLst/>
              <a:ahLst/>
              <a:cxnLst/>
              <a:rect l="l" t="t" r="r" b="b"/>
              <a:pathLst>
                <a:path w="30027" h="28365" extrusionOk="0">
                  <a:moveTo>
                    <a:pt x="7947" y="3590"/>
                  </a:moveTo>
                  <a:cubicBezTo>
                    <a:pt x="8578" y="3590"/>
                    <a:pt x="9196" y="3887"/>
                    <a:pt x="9589" y="4437"/>
                  </a:cubicBezTo>
                  <a:lnTo>
                    <a:pt x="15688" y="12951"/>
                  </a:lnTo>
                  <a:cubicBezTo>
                    <a:pt x="16481" y="14061"/>
                    <a:pt x="15962" y="15618"/>
                    <a:pt x="14671" y="16044"/>
                  </a:cubicBezTo>
                  <a:cubicBezTo>
                    <a:pt x="13999" y="16263"/>
                    <a:pt x="13216" y="16420"/>
                    <a:pt x="12349" y="16420"/>
                  </a:cubicBezTo>
                  <a:cubicBezTo>
                    <a:pt x="11961" y="16420"/>
                    <a:pt x="11557" y="16389"/>
                    <a:pt x="11139" y="16318"/>
                  </a:cubicBezTo>
                  <a:cubicBezTo>
                    <a:pt x="8046" y="15799"/>
                    <a:pt x="6446" y="13470"/>
                    <a:pt x="5941" y="12735"/>
                  </a:cubicBezTo>
                  <a:cubicBezTo>
                    <a:pt x="5249" y="11725"/>
                    <a:pt x="3425" y="9065"/>
                    <a:pt x="4579" y="6376"/>
                  </a:cubicBezTo>
                  <a:cubicBezTo>
                    <a:pt x="5119" y="5122"/>
                    <a:pt x="6107" y="4329"/>
                    <a:pt x="6979" y="3839"/>
                  </a:cubicBezTo>
                  <a:cubicBezTo>
                    <a:pt x="7286" y="3671"/>
                    <a:pt x="7618" y="3590"/>
                    <a:pt x="7947" y="3590"/>
                  </a:cubicBezTo>
                  <a:close/>
                  <a:moveTo>
                    <a:pt x="7397" y="1"/>
                  </a:moveTo>
                  <a:cubicBezTo>
                    <a:pt x="6263" y="1"/>
                    <a:pt x="5126" y="353"/>
                    <a:pt x="4161" y="1092"/>
                  </a:cubicBezTo>
                  <a:cubicBezTo>
                    <a:pt x="4009" y="1208"/>
                    <a:pt x="3851" y="1337"/>
                    <a:pt x="3699" y="1467"/>
                  </a:cubicBezTo>
                  <a:cubicBezTo>
                    <a:pt x="3151" y="1950"/>
                    <a:pt x="1227" y="3745"/>
                    <a:pt x="686" y="6715"/>
                  </a:cubicBezTo>
                  <a:cubicBezTo>
                    <a:pt x="1" y="10493"/>
                    <a:pt x="2056" y="13434"/>
                    <a:pt x="2892" y="14631"/>
                  </a:cubicBezTo>
                  <a:cubicBezTo>
                    <a:pt x="5920" y="19021"/>
                    <a:pt x="10786" y="20052"/>
                    <a:pt x="12631" y="20297"/>
                  </a:cubicBezTo>
                  <a:cubicBezTo>
                    <a:pt x="13326" y="20392"/>
                    <a:pt x="13972" y="20426"/>
                    <a:pt x="14549" y="20426"/>
                  </a:cubicBezTo>
                  <a:cubicBezTo>
                    <a:pt x="15199" y="20426"/>
                    <a:pt x="15763" y="20383"/>
                    <a:pt x="16214" y="20333"/>
                  </a:cubicBezTo>
                  <a:cubicBezTo>
                    <a:pt x="18348" y="22388"/>
                    <a:pt x="19977" y="24089"/>
                    <a:pt x="21051" y="25250"/>
                  </a:cubicBezTo>
                  <a:cubicBezTo>
                    <a:pt x="22635" y="26952"/>
                    <a:pt x="23856" y="28365"/>
                    <a:pt x="25020" y="28365"/>
                  </a:cubicBezTo>
                  <a:cubicBezTo>
                    <a:pt x="25127" y="28365"/>
                    <a:pt x="25234" y="28353"/>
                    <a:pt x="25341" y="28328"/>
                  </a:cubicBezTo>
                  <a:cubicBezTo>
                    <a:pt x="25571" y="28270"/>
                    <a:pt x="26033" y="27938"/>
                    <a:pt x="26948" y="27275"/>
                  </a:cubicBezTo>
                  <a:cubicBezTo>
                    <a:pt x="28210" y="26360"/>
                    <a:pt x="28844" y="25906"/>
                    <a:pt x="28938" y="25761"/>
                  </a:cubicBezTo>
                  <a:cubicBezTo>
                    <a:pt x="30026" y="24168"/>
                    <a:pt x="24685" y="19526"/>
                    <a:pt x="20338" y="13564"/>
                  </a:cubicBezTo>
                  <a:cubicBezTo>
                    <a:pt x="15745" y="7256"/>
                    <a:pt x="14628" y="5937"/>
                    <a:pt x="11845" y="2224"/>
                  </a:cubicBezTo>
                  <a:cubicBezTo>
                    <a:pt x="10759" y="780"/>
                    <a:pt x="9083" y="1"/>
                    <a:pt x="73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34"/>
            <p:cNvSpPr/>
            <p:nvPr/>
          </p:nvSpPr>
          <p:spPr>
            <a:xfrm>
              <a:off x="1348650" y="1649250"/>
              <a:ext cx="480100" cy="802375"/>
            </a:xfrm>
            <a:custGeom>
              <a:avLst/>
              <a:gdLst/>
              <a:ahLst/>
              <a:cxnLst/>
              <a:rect l="l" t="t" r="r" b="b"/>
              <a:pathLst>
                <a:path w="19204" h="32095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823" y="4210"/>
                    <a:pt x="1644" y="5905"/>
                    <a:pt x="2466" y="7606"/>
                  </a:cubicBezTo>
                  <a:lnTo>
                    <a:pt x="2012" y="10432"/>
                  </a:lnTo>
                  <a:cubicBezTo>
                    <a:pt x="1897" y="11174"/>
                    <a:pt x="2099" y="11924"/>
                    <a:pt x="2567" y="12508"/>
                  </a:cubicBezTo>
                  <a:lnTo>
                    <a:pt x="18319" y="31929"/>
                  </a:lnTo>
                  <a:cubicBezTo>
                    <a:pt x="18413" y="32046"/>
                    <a:pt x="18531" y="32095"/>
                    <a:pt x="18648" y="32095"/>
                  </a:cubicBezTo>
                  <a:cubicBezTo>
                    <a:pt x="18934" y="32095"/>
                    <a:pt x="19204" y="31796"/>
                    <a:pt x="19040" y="31468"/>
                  </a:cubicBezTo>
                  <a:cubicBezTo>
                    <a:pt x="13893" y="20979"/>
                    <a:pt x="8745" y="10490"/>
                    <a:pt x="3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34"/>
            <p:cNvSpPr/>
            <p:nvPr/>
          </p:nvSpPr>
          <p:spPr>
            <a:xfrm>
              <a:off x="1348650" y="1649250"/>
              <a:ext cx="128000" cy="150325"/>
            </a:xfrm>
            <a:custGeom>
              <a:avLst/>
              <a:gdLst/>
              <a:ahLst/>
              <a:cxnLst/>
              <a:rect l="l" t="t" r="r" b="b"/>
              <a:pathLst>
                <a:path w="5120" h="6013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570" y="3677"/>
                    <a:pt x="1133" y="4845"/>
                    <a:pt x="1695" y="6013"/>
                  </a:cubicBezTo>
                  <a:cubicBezTo>
                    <a:pt x="2834" y="5040"/>
                    <a:pt x="3973" y="4066"/>
                    <a:pt x="5119" y="3093"/>
                  </a:cubicBezTo>
                  <a:lnTo>
                    <a:pt x="359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34"/>
            <p:cNvSpPr/>
            <p:nvPr/>
          </p:nvSpPr>
          <p:spPr>
            <a:xfrm>
              <a:off x="895025" y="938625"/>
              <a:ext cx="580000" cy="819975"/>
            </a:xfrm>
            <a:custGeom>
              <a:avLst/>
              <a:gdLst/>
              <a:ahLst/>
              <a:cxnLst/>
              <a:rect l="l" t="t" r="r" b="b"/>
              <a:pathLst>
                <a:path w="23200" h="32799" extrusionOk="0">
                  <a:moveTo>
                    <a:pt x="8365" y="3654"/>
                  </a:moveTo>
                  <a:cubicBezTo>
                    <a:pt x="11034" y="3654"/>
                    <a:pt x="12844" y="5991"/>
                    <a:pt x="13561" y="6899"/>
                  </a:cubicBezTo>
                  <a:cubicBezTo>
                    <a:pt x="14109" y="7606"/>
                    <a:pt x="15846" y="9841"/>
                    <a:pt x="15399" y="12948"/>
                  </a:cubicBezTo>
                  <a:cubicBezTo>
                    <a:pt x="15205" y="14303"/>
                    <a:pt x="14657" y="15392"/>
                    <a:pt x="14066" y="16221"/>
                  </a:cubicBezTo>
                  <a:cubicBezTo>
                    <a:pt x="13660" y="16779"/>
                    <a:pt x="13040" y="17061"/>
                    <a:pt x="12421" y="17061"/>
                  </a:cubicBezTo>
                  <a:cubicBezTo>
                    <a:pt x="11818" y="17061"/>
                    <a:pt x="11216" y="16794"/>
                    <a:pt x="10814" y="16257"/>
                  </a:cubicBezTo>
                  <a:lnTo>
                    <a:pt x="4542" y="7865"/>
                  </a:lnTo>
                  <a:cubicBezTo>
                    <a:pt x="3930" y="7044"/>
                    <a:pt x="4023" y="5897"/>
                    <a:pt x="4766" y="5198"/>
                  </a:cubicBezTo>
                  <a:cubicBezTo>
                    <a:pt x="5494" y="4513"/>
                    <a:pt x="6554" y="3814"/>
                    <a:pt x="7909" y="3677"/>
                  </a:cubicBezTo>
                  <a:cubicBezTo>
                    <a:pt x="8064" y="3662"/>
                    <a:pt x="8216" y="3654"/>
                    <a:pt x="8365" y="3654"/>
                  </a:cubicBezTo>
                  <a:close/>
                  <a:moveTo>
                    <a:pt x="8295" y="0"/>
                  </a:moveTo>
                  <a:cubicBezTo>
                    <a:pt x="5855" y="0"/>
                    <a:pt x="4045" y="1022"/>
                    <a:pt x="3504" y="1348"/>
                  </a:cubicBezTo>
                  <a:cubicBezTo>
                    <a:pt x="3331" y="1457"/>
                    <a:pt x="3158" y="1565"/>
                    <a:pt x="3000" y="1673"/>
                  </a:cubicBezTo>
                  <a:cubicBezTo>
                    <a:pt x="520" y="3410"/>
                    <a:pt x="1" y="6878"/>
                    <a:pt x="1753" y="9343"/>
                  </a:cubicBezTo>
                  <a:cubicBezTo>
                    <a:pt x="4449" y="13121"/>
                    <a:pt x="5364" y="14584"/>
                    <a:pt x="9985" y="20878"/>
                  </a:cubicBezTo>
                  <a:cubicBezTo>
                    <a:pt x="14178" y="26586"/>
                    <a:pt x="16930" y="32799"/>
                    <a:pt x="18776" y="32799"/>
                  </a:cubicBezTo>
                  <a:cubicBezTo>
                    <a:pt x="18854" y="32799"/>
                    <a:pt x="18929" y="32788"/>
                    <a:pt x="19004" y="32765"/>
                  </a:cubicBezTo>
                  <a:cubicBezTo>
                    <a:pt x="19169" y="32715"/>
                    <a:pt x="19797" y="32253"/>
                    <a:pt x="21051" y="31331"/>
                  </a:cubicBezTo>
                  <a:cubicBezTo>
                    <a:pt x="21959" y="30653"/>
                    <a:pt x="22414" y="30314"/>
                    <a:pt x="22536" y="30120"/>
                  </a:cubicBezTo>
                  <a:cubicBezTo>
                    <a:pt x="23199" y="29002"/>
                    <a:pt x="22154" y="27308"/>
                    <a:pt x="20907" y="25095"/>
                  </a:cubicBezTo>
                  <a:cubicBezTo>
                    <a:pt x="20128" y="23718"/>
                    <a:pt x="18996" y="21649"/>
                    <a:pt x="17684" y="18996"/>
                  </a:cubicBezTo>
                  <a:cubicBezTo>
                    <a:pt x="18030" y="18210"/>
                    <a:pt x="18485" y="17042"/>
                    <a:pt x="18737" y="15565"/>
                  </a:cubicBezTo>
                  <a:cubicBezTo>
                    <a:pt x="19061" y="13734"/>
                    <a:pt x="19559" y="8788"/>
                    <a:pt x="16293" y="4571"/>
                  </a:cubicBezTo>
                  <a:cubicBezTo>
                    <a:pt x="15399" y="3417"/>
                    <a:pt x="13222" y="563"/>
                    <a:pt x="9416" y="72"/>
                  </a:cubicBezTo>
                  <a:cubicBezTo>
                    <a:pt x="9030" y="22"/>
                    <a:pt x="8656" y="0"/>
                    <a:pt x="82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34"/>
            <p:cNvSpPr/>
            <p:nvPr/>
          </p:nvSpPr>
          <p:spPr>
            <a:xfrm>
              <a:off x="1450300" y="1858875"/>
              <a:ext cx="66350" cy="58550"/>
            </a:xfrm>
            <a:custGeom>
              <a:avLst/>
              <a:gdLst/>
              <a:ahLst/>
              <a:cxnLst/>
              <a:rect l="l" t="t" r="r" b="b"/>
              <a:pathLst>
                <a:path w="2654" h="2342" extrusionOk="0">
                  <a:moveTo>
                    <a:pt x="1326" y="1"/>
                  </a:moveTo>
                  <a:cubicBezTo>
                    <a:pt x="869" y="1"/>
                    <a:pt x="437" y="271"/>
                    <a:pt x="253" y="720"/>
                  </a:cubicBezTo>
                  <a:cubicBezTo>
                    <a:pt x="1" y="1312"/>
                    <a:pt x="282" y="1996"/>
                    <a:pt x="873" y="2249"/>
                  </a:cubicBezTo>
                  <a:cubicBezTo>
                    <a:pt x="1022" y="2312"/>
                    <a:pt x="1176" y="2341"/>
                    <a:pt x="1328" y="2341"/>
                  </a:cubicBezTo>
                  <a:cubicBezTo>
                    <a:pt x="1786" y="2341"/>
                    <a:pt x="2219" y="2071"/>
                    <a:pt x="2408" y="1622"/>
                  </a:cubicBezTo>
                  <a:cubicBezTo>
                    <a:pt x="2654" y="1030"/>
                    <a:pt x="2380" y="346"/>
                    <a:pt x="1781" y="93"/>
                  </a:cubicBezTo>
                  <a:cubicBezTo>
                    <a:pt x="1632" y="30"/>
                    <a:pt x="1478" y="1"/>
                    <a:pt x="132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34"/>
            <p:cNvSpPr/>
            <p:nvPr/>
          </p:nvSpPr>
          <p:spPr>
            <a:xfrm>
              <a:off x="905850" y="1037375"/>
              <a:ext cx="466975" cy="721225"/>
            </a:xfrm>
            <a:custGeom>
              <a:avLst/>
              <a:gdLst/>
              <a:ahLst/>
              <a:cxnLst/>
              <a:rect l="l" t="t" r="r" b="b"/>
              <a:pathLst>
                <a:path w="18679" h="28849" extrusionOk="0">
                  <a:moveTo>
                    <a:pt x="736" y="1"/>
                  </a:moveTo>
                  <a:lnTo>
                    <a:pt x="736" y="1"/>
                  </a:lnTo>
                  <a:cubicBezTo>
                    <a:pt x="0" y="1709"/>
                    <a:pt x="166" y="3771"/>
                    <a:pt x="1320" y="5393"/>
                  </a:cubicBezTo>
                  <a:cubicBezTo>
                    <a:pt x="4016" y="9171"/>
                    <a:pt x="4931" y="10634"/>
                    <a:pt x="9552" y="16928"/>
                  </a:cubicBezTo>
                  <a:cubicBezTo>
                    <a:pt x="13745" y="22636"/>
                    <a:pt x="16497" y="28849"/>
                    <a:pt x="18343" y="28849"/>
                  </a:cubicBezTo>
                  <a:cubicBezTo>
                    <a:pt x="18421" y="28849"/>
                    <a:pt x="18496" y="28838"/>
                    <a:pt x="18571" y="28815"/>
                  </a:cubicBezTo>
                  <a:cubicBezTo>
                    <a:pt x="18592" y="28808"/>
                    <a:pt x="18628" y="28794"/>
                    <a:pt x="18679" y="28765"/>
                  </a:cubicBezTo>
                  <a:cubicBezTo>
                    <a:pt x="15867" y="24685"/>
                    <a:pt x="13056" y="20604"/>
                    <a:pt x="10244" y="16524"/>
                  </a:cubicBezTo>
                  <a:cubicBezTo>
                    <a:pt x="8831" y="14469"/>
                    <a:pt x="7418" y="12415"/>
                    <a:pt x="6005" y="10360"/>
                  </a:cubicBezTo>
                  <a:cubicBezTo>
                    <a:pt x="4765" y="8565"/>
                    <a:pt x="3533" y="6756"/>
                    <a:pt x="2516" y="4831"/>
                  </a:cubicBezTo>
                  <a:cubicBezTo>
                    <a:pt x="1709" y="3303"/>
                    <a:pt x="1067" y="1681"/>
                    <a:pt x="73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34"/>
            <p:cNvSpPr/>
            <p:nvPr/>
          </p:nvSpPr>
          <p:spPr>
            <a:xfrm>
              <a:off x="1004975" y="1008325"/>
              <a:ext cx="298300" cy="359600"/>
            </a:xfrm>
            <a:custGeom>
              <a:avLst/>
              <a:gdLst/>
              <a:ahLst/>
              <a:cxnLst/>
              <a:rect l="l" t="t" r="r" b="b"/>
              <a:pathLst>
                <a:path w="11932" h="14384" extrusionOk="0">
                  <a:moveTo>
                    <a:pt x="3947" y="1"/>
                  </a:moveTo>
                  <a:cubicBezTo>
                    <a:pt x="3893" y="1"/>
                    <a:pt x="3839" y="1"/>
                    <a:pt x="3785" y="2"/>
                  </a:cubicBezTo>
                  <a:cubicBezTo>
                    <a:pt x="1990" y="38"/>
                    <a:pt x="159" y="1105"/>
                    <a:pt x="0" y="2886"/>
                  </a:cubicBezTo>
                  <a:cubicBezTo>
                    <a:pt x="94" y="2713"/>
                    <a:pt x="217" y="2554"/>
                    <a:pt x="368" y="2410"/>
                  </a:cubicBezTo>
                  <a:cubicBezTo>
                    <a:pt x="1096" y="1725"/>
                    <a:pt x="2156" y="1026"/>
                    <a:pt x="3511" y="889"/>
                  </a:cubicBezTo>
                  <a:cubicBezTo>
                    <a:pt x="3666" y="874"/>
                    <a:pt x="3818" y="866"/>
                    <a:pt x="3967" y="866"/>
                  </a:cubicBezTo>
                  <a:cubicBezTo>
                    <a:pt x="6636" y="866"/>
                    <a:pt x="8446" y="3203"/>
                    <a:pt x="9163" y="4111"/>
                  </a:cubicBezTo>
                  <a:cubicBezTo>
                    <a:pt x="9711" y="4818"/>
                    <a:pt x="11448" y="7053"/>
                    <a:pt x="11001" y="10160"/>
                  </a:cubicBezTo>
                  <a:cubicBezTo>
                    <a:pt x="10807" y="11515"/>
                    <a:pt x="10259" y="12604"/>
                    <a:pt x="9668" y="13433"/>
                  </a:cubicBezTo>
                  <a:cubicBezTo>
                    <a:pt x="9285" y="13966"/>
                    <a:pt x="8709" y="14240"/>
                    <a:pt x="8118" y="14269"/>
                  </a:cubicBezTo>
                  <a:cubicBezTo>
                    <a:pt x="8245" y="14341"/>
                    <a:pt x="8387" y="14384"/>
                    <a:pt x="8531" y="14384"/>
                  </a:cubicBezTo>
                  <a:cubicBezTo>
                    <a:pt x="8745" y="14384"/>
                    <a:pt x="8963" y="14291"/>
                    <a:pt x="9148" y="14067"/>
                  </a:cubicBezTo>
                  <a:cubicBezTo>
                    <a:pt x="9855" y="13216"/>
                    <a:pt x="10677" y="12380"/>
                    <a:pt x="11225" y="11421"/>
                  </a:cubicBezTo>
                  <a:cubicBezTo>
                    <a:pt x="11744" y="10520"/>
                    <a:pt x="11931" y="9439"/>
                    <a:pt x="11837" y="8415"/>
                  </a:cubicBezTo>
                  <a:cubicBezTo>
                    <a:pt x="11729" y="7298"/>
                    <a:pt x="11347" y="6260"/>
                    <a:pt x="10850" y="5258"/>
                  </a:cubicBezTo>
                  <a:cubicBezTo>
                    <a:pt x="10388" y="4328"/>
                    <a:pt x="9862" y="3376"/>
                    <a:pt x="9235" y="2547"/>
                  </a:cubicBezTo>
                  <a:cubicBezTo>
                    <a:pt x="7948" y="832"/>
                    <a:pt x="6072" y="1"/>
                    <a:pt x="39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34"/>
            <p:cNvSpPr/>
            <p:nvPr/>
          </p:nvSpPr>
          <p:spPr>
            <a:xfrm>
              <a:off x="970175" y="938625"/>
              <a:ext cx="504850" cy="753900"/>
            </a:xfrm>
            <a:custGeom>
              <a:avLst/>
              <a:gdLst/>
              <a:ahLst/>
              <a:cxnLst/>
              <a:rect l="l" t="t" r="r" b="b"/>
              <a:pathLst>
                <a:path w="20194" h="30156" extrusionOk="0">
                  <a:moveTo>
                    <a:pt x="5289" y="0"/>
                  </a:moveTo>
                  <a:cubicBezTo>
                    <a:pt x="2849" y="0"/>
                    <a:pt x="1039" y="1022"/>
                    <a:pt x="498" y="1348"/>
                  </a:cubicBezTo>
                  <a:cubicBezTo>
                    <a:pt x="325" y="1457"/>
                    <a:pt x="160" y="1565"/>
                    <a:pt x="1" y="1673"/>
                  </a:cubicBezTo>
                  <a:cubicBezTo>
                    <a:pt x="1210" y="1156"/>
                    <a:pt x="2508" y="911"/>
                    <a:pt x="3810" y="911"/>
                  </a:cubicBezTo>
                  <a:cubicBezTo>
                    <a:pt x="6808" y="911"/>
                    <a:pt x="9830" y="2210"/>
                    <a:pt x="11845" y="4477"/>
                  </a:cubicBezTo>
                  <a:cubicBezTo>
                    <a:pt x="13547" y="6380"/>
                    <a:pt x="14520" y="8925"/>
                    <a:pt x="14758" y="11448"/>
                  </a:cubicBezTo>
                  <a:cubicBezTo>
                    <a:pt x="14880" y="12746"/>
                    <a:pt x="14837" y="14058"/>
                    <a:pt x="14592" y="15334"/>
                  </a:cubicBezTo>
                  <a:cubicBezTo>
                    <a:pt x="14332" y="16711"/>
                    <a:pt x="13518" y="18124"/>
                    <a:pt x="13756" y="19537"/>
                  </a:cubicBezTo>
                  <a:cubicBezTo>
                    <a:pt x="13914" y="20431"/>
                    <a:pt x="14404" y="21209"/>
                    <a:pt x="14830" y="21995"/>
                  </a:cubicBezTo>
                  <a:cubicBezTo>
                    <a:pt x="15306" y="22860"/>
                    <a:pt x="15774" y="23718"/>
                    <a:pt x="16250" y="24583"/>
                  </a:cubicBezTo>
                  <a:cubicBezTo>
                    <a:pt x="17194" y="26313"/>
                    <a:pt x="18146" y="28036"/>
                    <a:pt x="19090" y="29766"/>
                  </a:cubicBezTo>
                  <a:cubicBezTo>
                    <a:pt x="19198" y="29961"/>
                    <a:pt x="19343" y="30091"/>
                    <a:pt x="19501" y="30156"/>
                  </a:cubicBezTo>
                  <a:cubicBezTo>
                    <a:pt x="19508" y="30141"/>
                    <a:pt x="19523" y="30127"/>
                    <a:pt x="19530" y="30120"/>
                  </a:cubicBezTo>
                  <a:cubicBezTo>
                    <a:pt x="20193" y="29002"/>
                    <a:pt x="19148" y="27308"/>
                    <a:pt x="17901" y="25095"/>
                  </a:cubicBezTo>
                  <a:cubicBezTo>
                    <a:pt x="17122" y="23718"/>
                    <a:pt x="15990" y="21649"/>
                    <a:pt x="14678" y="18996"/>
                  </a:cubicBezTo>
                  <a:cubicBezTo>
                    <a:pt x="15024" y="18210"/>
                    <a:pt x="15479" y="17042"/>
                    <a:pt x="15731" y="15565"/>
                  </a:cubicBezTo>
                  <a:cubicBezTo>
                    <a:pt x="16055" y="13734"/>
                    <a:pt x="16553" y="8788"/>
                    <a:pt x="13287" y="4571"/>
                  </a:cubicBezTo>
                  <a:cubicBezTo>
                    <a:pt x="12393" y="3417"/>
                    <a:pt x="10216" y="563"/>
                    <a:pt x="6410" y="72"/>
                  </a:cubicBezTo>
                  <a:cubicBezTo>
                    <a:pt x="6024" y="22"/>
                    <a:pt x="5650" y="0"/>
                    <a:pt x="528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34"/>
            <p:cNvSpPr/>
            <p:nvPr/>
          </p:nvSpPr>
          <p:spPr>
            <a:xfrm>
              <a:off x="782575" y="1132075"/>
              <a:ext cx="578725" cy="646050"/>
            </a:xfrm>
            <a:custGeom>
              <a:avLst/>
              <a:gdLst/>
              <a:ahLst/>
              <a:cxnLst/>
              <a:rect l="l" t="t" r="r" b="b"/>
              <a:pathLst>
                <a:path w="23149" h="25842" extrusionOk="0">
                  <a:moveTo>
                    <a:pt x="528" y="1"/>
                  </a:moveTo>
                  <a:cubicBezTo>
                    <a:pt x="352" y="1"/>
                    <a:pt x="176" y="9"/>
                    <a:pt x="0" y="26"/>
                  </a:cubicBezTo>
                  <a:cubicBezTo>
                    <a:pt x="1507" y="856"/>
                    <a:pt x="2855" y="1958"/>
                    <a:pt x="4066" y="3191"/>
                  </a:cubicBezTo>
                  <a:cubicBezTo>
                    <a:pt x="5595" y="4741"/>
                    <a:pt x="6943" y="6464"/>
                    <a:pt x="8283" y="8187"/>
                  </a:cubicBezTo>
                  <a:cubicBezTo>
                    <a:pt x="9812" y="10155"/>
                    <a:pt x="11340" y="12130"/>
                    <a:pt x="12868" y="14098"/>
                  </a:cubicBezTo>
                  <a:cubicBezTo>
                    <a:pt x="15903" y="18013"/>
                    <a:pt x="18946" y="21927"/>
                    <a:pt x="21981" y="25842"/>
                  </a:cubicBezTo>
                  <a:cubicBezTo>
                    <a:pt x="22017" y="25806"/>
                    <a:pt x="22045" y="25777"/>
                    <a:pt x="22060" y="25755"/>
                  </a:cubicBezTo>
                  <a:cubicBezTo>
                    <a:pt x="23148" y="24162"/>
                    <a:pt x="17807" y="19520"/>
                    <a:pt x="13460" y="13558"/>
                  </a:cubicBezTo>
                  <a:cubicBezTo>
                    <a:pt x="8867" y="7250"/>
                    <a:pt x="7750" y="5931"/>
                    <a:pt x="4967" y="2218"/>
                  </a:cubicBezTo>
                  <a:cubicBezTo>
                    <a:pt x="3884" y="776"/>
                    <a:pt x="2210" y="1"/>
                    <a:pt x="52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34"/>
            <p:cNvSpPr/>
            <p:nvPr/>
          </p:nvSpPr>
          <p:spPr>
            <a:xfrm>
              <a:off x="684350" y="1221050"/>
              <a:ext cx="326600" cy="336375"/>
            </a:xfrm>
            <a:custGeom>
              <a:avLst/>
              <a:gdLst/>
              <a:ahLst/>
              <a:cxnLst/>
              <a:rect l="l" t="t" r="r" b="b"/>
              <a:pathLst>
                <a:path w="13064" h="13455" extrusionOk="0">
                  <a:moveTo>
                    <a:pt x="4018" y="0"/>
                  </a:moveTo>
                  <a:cubicBezTo>
                    <a:pt x="2513" y="0"/>
                    <a:pt x="1212" y="1294"/>
                    <a:pt x="700" y="2804"/>
                  </a:cubicBezTo>
                  <a:cubicBezTo>
                    <a:pt x="0" y="4880"/>
                    <a:pt x="195" y="6978"/>
                    <a:pt x="1471" y="8766"/>
                  </a:cubicBezTo>
                  <a:cubicBezTo>
                    <a:pt x="2077" y="9617"/>
                    <a:pt x="2819" y="10402"/>
                    <a:pt x="3569" y="11123"/>
                  </a:cubicBezTo>
                  <a:cubicBezTo>
                    <a:pt x="4369" y="11902"/>
                    <a:pt x="5241" y="12587"/>
                    <a:pt x="6279" y="13027"/>
                  </a:cubicBezTo>
                  <a:cubicBezTo>
                    <a:pt x="6931" y="13298"/>
                    <a:pt x="7643" y="13455"/>
                    <a:pt x="8354" y="13455"/>
                  </a:cubicBezTo>
                  <a:cubicBezTo>
                    <a:pt x="8682" y="13455"/>
                    <a:pt x="9008" y="13421"/>
                    <a:pt x="9329" y="13351"/>
                  </a:cubicBezTo>
                  <a:cubicBezTo>
                    <a:pt x="10410" y="13120"/>
                    <a:pt x="11456" y="12587"/>
                    <a:pt x="12479" y="12176"/>
                  </a:cubicBezTo>
                  <a:cubicBezTo>
                    <a:pt x="12933" y="11996"/>
                    <a:pt x="13063" y="11614"/>
                    <a:pt x="12984" y="11253"/>
                  </a:cubicBezTo>
                  <a:lnTo>
                    <a:pt x="12984" y="11253"/>
                  </a:lnTo>
                  <a:cubicBezTo>
                    <a:pt x="12782" y="11808"/>
                    <a:pt x="12342" y="12270"/>
                    <a:pt x="11722" y="12479"/>
                  </a:cubicBezTo>
                  <a:cubicBezTo>
                    <a:pt x="11050" y="12698"/>
                    <a:pt x="10267" y="12855"/>
                    <a:pt x="9400" y="12855"/>
                  </a:cubicBezTo>
                  <a:cubicBezTo>
                    <a:pt x="9012" y="12855"/>
                    <a:pt x="8608" y="12824"/>
                    <a:pt x="8190" y="12753"/>
                  </a:cubicBezTo>
                  <a:cubicBezTo>
                    <a:pt x="5097" y="12234"/>
                    <a:pt x="3497" y="9905"/>
                    <a:pt x="2992" y="9170"/>
                  </a:cubicBezTo>
                  <a:cubicBezTo>
                    <a:pt x="2300" y="8160"/>
                    <a:pt x="476" y="5500"/>
                    <a:pt x="1630" y="2811"/>
                  </a:cubicBezTo>
                  <a:cubicBezTo>
                    <a:pt x="2170" y="1557"/>
                    <a:pt x="3158" y="764"/>
                    <a:pt x="4030" y="274"/>
                  </a:cubicBezTo>
                  <a:cubicBezTo>
                    <a:pt x="4211" y="173"/>
                    <a:pt x="4405" y="108"/>
                    <a:pt x="4600" y="65"/>
                  </a:cubicBezTo>
                  <a:cubicBezTo>
                    <a:pt x="4404" y="21"/>
                    <a:pt x="4209" y="0"/>
                    <a:pt x="401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34"/>
            <p:cNvSpPr/>
            <p:nvPr/>
          </p:nvSpPr>
          <p:spPr>
            <a:xfrm>
              <a:off x="610625" y="1159225"/>
              <a:ext cx="634800" cy="681825"/>
            </a:xfrm>
            <a:custGeom>
              <a:avLst/>
              <a:gdLst/>
              <a:ahLst/>
              <a:cxnLst/>
              <a:rect l="l" t="t" r="r" b="b"/>
              <a:pathLst>
                <a:path w="25392" h="27273" extrusionOk="0">
                  <a:moveTo>
                    <a:pt x="4153" y="0"/>
                  </a:moveTo>
                  <a:lnTo>
                    <a:pt x="4153" y="0"/>
                  </a:lnTo>
                  <a:cubicBezTo>
                    <a:pt x="4002" y="123"/>
                    <a:pt x="3851" y="245"/>
                    <a:pt x="3699" y="375"/>
                  </a:cubicBezTo>
                  <a:cubicBezTo>
                    <a:pt x="3151" y="858"/>
                    <a:pt x="1227" y="2653"/>
                    <a:pt x="686" y="5623"/>
                  </a:cubicBezTo>
                  <a:cubicBezTo>
                    <a:pt x="1" y="9401"/>
                    <a:pt x="2056" y="12342"/>
                    <a:pt x="2892" y="13539"/>
                  </a:cubicBezTo>
                  <a:cubicBezTo>
                    <a:pt x="5920" y="17929"/>
                    <a:pt x="10786" y="18960"/>
                    <a:pt x="12631" y="19205"/>
                  </a:cubicBezTo>
                  <a:cubicBezTo>
                    <a:pt x="13326" y="19300"/>
                    <a:pt x="13972" y="19334"/>
                    <a:pt x="14549" y="19334"/>
                  </a:cubicBezTo>
                  <a:cubicBezTo>
                    <a:pt x="15199" y="19334"/>
                    <a:pt x="15763" y="19291"/>
                    <a:pt x="16214" y="19241"/>
                  </a:cubicBezTo>
                  <a:cubicBezTo>
                    <a:pt x="18348" y="21296"/>
                    <a:pt x="19977" y="22997"/>
                    <a:pt x="21051" y="24158"/>
                  </a:cubicBezTo>
                  <a:cubicBezTo>
                    <a:pt x="22635" y="25860"/>
                    <a:pt x="23856" y="27273"/>
                    <a:pt x="25020" y="27273"/>
                  </a:cubicBezTo>
                  <a:cubicBezTo>
                    <a:pt x="25127" y="27273"/>
                    <a:pt x="25234" y="27261"/>
                    <a:pt x="25341" y="27236"/>
                  </a:cubicBezTo>
                  <a:cubicBezTo>
                    <a:pt x="25355" y="27229"/>
                    <a:pt x="25377" y="27221"/>
                    <a:pt x="25391" y="27214"/>
                  </a:cubicBezTo>
                  <a:cubicBezTo>
                    <a:pt x="25377" y="27048"/>
                    <a:pt x="25297" y="26868"/>
                    <a:pt x="25146" y="26710"/>
                  </a:cubicBezTo>
                  <a:cubicBezTo>
                    <a:pt x="23783" y="25282"/>
                    <a:pt x="22421" y="23855"/>
                    <a:pt x="21066" y="22435"/>
                  </a:cubicBezTo>
                  <a:cubicBezTo>
                    <a:pt x="20388" y="21721"/>
                    <a:pt x="19703" y="21007"/>
                    <a:pt x="19026" y="20294"/>
                  </a:cubicBezTo>
                  <a:cubicBezTo>
                    <a:pt x="18413" y="19645"/>
                    <a:pt x="17814" y="18945"/>
                    <a:pt x="17007" y="18527"/>
                  </a:cubicBezTo>
                  <a:cubicBezTo>
                    <a:pt x="16255" y="18138"/>
                    <a:pt x="15386" y="18102"/>
                    <a:pt x="14515" y="18102"/>
                  </a:cubicBezTo>
                  <a:cubicBezTo>
                    <a:pt x="14312" y="18102"/>
                    <a:pt x="14109" y="18104"/>
                    <a:pt x="13907" y="18104"/>
                  </a:cubicBezTo>
                  <a:cubicBezTo>
                    <a:pt x="13514" y="18104"/>
                    <a:pt x="13126" y="18096"/>
                    <a:pt x="12754" y="18052"/>
                  </a:cubicBezTo>
                  <a:cubicBezTo>
                    <a:pt x="11463" y="17893"/>
                    <a:pt x="10195" y="17540"/>
                    <a:pt x="8998" y="17028"/>
                  </a:cubicBezTo>
                  <a:cubicBezTo>
                    <a:pt x="6662" y="16040"/>
                    <a:pt x="4535" y="14339"/>
                    <a:pt x="3238" y="12140"/>
                  </a:cubicBezTo>
                  <a:cubicBezTo>
                    <a:pt x="1010" y="8399"/>
                    <a:pt x="1313" y="3295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34"/>
            <p:cNvSpPr/>
            <p:nvPr/>
          </p:nvSpPr>
          <p:spPr>
            <a:xfrm>
              <a:off x="1396050" y="1866425"/>
              <a:ext cx="401925" cy="515100"/>
            </a:xfrm>
            <a:custGeom>
              <a:avLst/>
              <a:gdLst/>
              <a:ahLst/>
              <a:cxnLst/>
              <a:rect l="l" t="t" r="r" b="b"/>
              <a:pathLst>
                <a:path w="16077" h="20604" extrusionOk="0">
                  <a:moveTo>
                    <a:pt x="397" y="0"/>
                  </a:moveTo>
                  <a:lnTo>
                    <a:pt x="116" y="1745"/>
                  </a:lnTo>
                  <a:cubicBezTo>
                    <a:pt x="1" y="2487"/>
                    <a:pt x="203" y="3237"/>
                    <a:pt x="671" y="3821"/>
                  </a:cubicBezTo>
                  <a:lnTo>
                    <a:pt x="11441" y="17100"/>
                  </a:lnTo>
                  <a:cubicBezTo>
                    <a:pt x="12984" y="18268"/>
                    <a:pt x="14534" y="19436"/>
                    <a:pt x="16077" y="20604"/>
                  </a:cubicBezTo>
                  <a:cubicBezTo>
                    <a:pt x="15457" y="19342"/>
                    <a:pt x="14837" y="18080"/>
                    <a:pt x="14217" y="16812"/>
                  </a:cubicBezTo>
                  <a:cubicBezTo>
                    <a:pt x="8428" y="10367"/>
                    <a:pt x="4326" y="5876"/>
                    <a:pt x="2762" y="4376"/>
                  </a:cubicBezTo>
                  <a:cubicBezTo>
                    <a:pt x="2401" y="4030"/>
                    <a:pt x="1262" y="2978"/>
                    <a:pt x="686" y="1226"/>
                  </a:cubicBezTo>
                  <a:cubicBezTo>
                    <a:pt x="541" y="808"/>
                    <a:pt x="455" y="397"/>
                    <a:pt x="39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34"/>
            <p:cNvSpPr/>
            <p:nvPr/>
          </p:nvSpPr>
          <p:spPr>
            <a:xfrm>
              <a:off x="1396600" y="1809100"/>
              <a:ext cx="9750" cy="18225"/>
            </a:xfrm>
            <a:custGeom>
              <a:avLst/>
              <a:gdLst/>
              <a:ahLst/>
              <a:cxnLst/>
              <a:rect l="l" t="t" r="r" b="b"/>
              <a:pathLst>
                <a:path w="390" h="729" extrusionOk="0">
                  <a:moveTo>
                    <a:pt x="390" y="1"/>
                  </a:moveTo>
                  <a:cubicBezTo>
                    <a:pt x="260" y="22"/>
                    <a:pt x="130" y="51"/>
                    <a:pt x="0" y="73"/>
                  </a:cubicBezTo>
                  <a:cubicBezTo>
                    <a:pt x="101" y="296"/>
                    <a:pt x="209" y="513"/>
                    <a:pt x="318" y="729"/>
                  </a:cubicBezTo>
                  <a:cubicBezTo>
                    <a:pt x="332" y="469"/>
                    <a:pt x="361" y="224"/>
                    <a:pt x="3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5A60B">
            <a:alpha val="372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tma"/>
              <a:buNone/>
              <a:defRPr sz="3500">
                <a:solidFill>
                  <a:schemeClr val="dk2"/>
                </a:solidFill>
                <a:latin typeface="Atma"/>
                <a:ea typeface="Atma"/>
                <a:cs typeface="Atma"/>
                <a:sym typeface="Atm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52475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loo Tammudu 2"/>
              <a:buChar char="●"/>
              <a:defRPr>
                <a:solidFill>
                  <a:schemeClr val="lt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loo Tammudu 2"/>
              <a:buChar char="○"/>
              <a:defRPr>
                <a:solidFill>
                  <a:schemeClr val="lt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loo Tammudu 2"/>
              <a:buChar char="■"/>
              <a:defRPr>
                <a:solidFill>
                  <a:schemeClr val="lt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loo Tammudu 2"/>
              <a:buChar char="●"/>
              <a:defRPr>
                <a:solidFill>
                  <a:schemeClr val="lt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loo Tammudu 2"/>
              <a:buChar char="○"/>
              <a:defRPr>
                <a:solidFill>
                  <a:schemeClr val="lt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loo Tammudu 2"/>
              <a:buChar char="■"/>
              <a:defRPr>
                <a:solidFill>
                  <a:schemeClr val="lt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loo Tammudu 2"/>
              <a:buChar char="●"/>
              <a:defRPr>
                <a:solidFill>
                  <a:schemeClr val="lt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Baloo Tammudu 2"/>
              <a:buChar char="○"/>
              <a:defRPr>
                <a:solidFill>
                  <a:schemeClr val="lt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Baloo Tammudu 2"/>
              <a:buChar char="■"/>
              <a:defRPr>
                <a:solidFill>
                  <a:schemeClr val="lt2"/>
                </a:solidFill>
                <a:latin typeface="Baloo Tammudu 2"/>
                <a:ea typeface="Baloo Tammudu 2"/>
                <a:cs typeface="Baloo Tammudu 2"/>
                <a:sym typeface="Baloo Tammudu 2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5" r:id="rId4"/>
    <p:sldLayoutId id="2147483658" r:id="rId5"/>
    <p:sldLayoutId id="2147483660" r:id="rId6"/>
    <p:sldLayoutId id="2147483666" r:id="rId7"/>
    <p:sldLayoutId id="2147483676" r:id="rId8"/>
    <p:sldLayoutId id="2147483679" r:id="rId9"/>
    <p:sldLayoutId id="2147483680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>
          <p15:clr>
            <a:srgbClr val="EA4335"/>
          </p15:clr>
        </p15:guide>
        <p15:guide id="2" pos="449">
          <p15:clr>
            <a:srgbClr val="EA4335"/>
          </p15:clr>
        </p15:guide>
        <p15:guide id="3" orient="horz" pos="2900">
          <p15:clr>
            <a:srgbClr val="EA4335"/>
          </p15:clr>
        </p15:guide>
        <p15:guide id="4" pos="5311">
          <p15:clr>
            <a:srgbClr val="EA4335"/>
          </p15:clr>
        </p15:guide>
        <p15:guide id="5" pos="2880">
          <p15:clr>
            <a:srgbClr val="EA4335"/>
          </p15:clr>
        </p15:guide>
        <p15:guide id="6" orient="horz" pos="162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lidesgo.com/theme/classroom-behaviour-management-for-elementary#search-Education&amp;position-90&amp;results-4355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resource/44914777/logopedie/onomatopee-cu-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ro/resource/51986542/exerci%C5%A3ii-cu-s-silabe-%C5%9Fi-logatomi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resource/6638525/sunetul-s/potriviresunetul-sdifpozi%c8%9bii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resource/32108273/cuvinte-cu-sunetul-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resource/2046871/sunetul-%c8%99i-litera-s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ordwall.net/ro/resource/32108273/cuvinte-cu-sunetul-s" TargetMode="External"/><Relationship Id="rId13" Type="http://schemas.openxmlformats.org/officeDocument/2006/relationships/hyperlink" Target="https://i.pinimg.com/originals/77/a8/0c/77a80cab0354e94e0be316356180ff5a.jpg" TargetMode="External"/><Relationship Id="rId18" Type="http://schemas.openxmlformats.org/officeDocument/2006/relationships/hyperlink" Target="https://www.vectorstock.com/royalty-free-vector/drinking-soda-emoticon-vector-3611768" TargetMode="External"/><Relationship Id="rId26" Type="http://schemas.openxmlformats.org/officeDocument/2006/relationships/hyperlink" Target="https://publicdomainvectors.org/ro/vectori-gratuite/Soare-stralucitoare-decorativ-cu-spi%C5%A3e-vectorul-miniaturi/30159.html" TargetMode="External"/><Relationship Id="rId3" Type="http://schemas.openxmlformats.org/officeDocument/2006/relationships/hyperlink" Target="https://slidesgo.com/theme/classroom-behaviour-management-for-elementary#search-Education&amp;position-90&amp;results-4355" TargetMode="External"/><Relationship Id="rId21" Type="http://schemas.openxmlformats.org/officeDocument/2006/relationships/hyperlink" Target="https://i.pinimg.com/originals/6e/ca/59/6eca59de934248a51810160eac161ce8.jpg" TargetMode="External"/><Relationship Id="rId7" Type="http://schemas.openxmlformats.org/officeDocument/2006/relationships/hyperlink" Target="https://wordwall.net/ro/resource/6638525/sunetul-s/potriviresunetul-sdifpozi%c8%9bii" TargetMode="External"/><Relationship Id="rId12" Type="http://schemas.openxmlformats.org/officeDocument/2006/relationships/hyperlink" Target="https://i.pinimg.com/originals/3c/9a/6a/3c9a6a40a6d283488b01a0fddfdbb7a0.jpg" TargetMode="External"/><Relationship Id="rId17" Type="http://schemas.openxmlformats.org/officeDocument/2006/relationships/hyperlink" Target="https://i.pinimg.com/originals/6d/92/fe/6d92feb41ce4d8828f04edaf76ed52ba.jpg" TargetMode="External"/><Relationship Id="rId25" Type="http://schemas.openxmlformats.org/officeDocument/2006/relationships/hyperlink" Target="https://www.byoana.ro/familie/desene/316-casa" TargetMode="External"/><Relationship Id="rId2" Type="http://schemas.openxmlformats.org/officeDocument/2006/relationships/notesSlide" Target="../notesSlides/notesSlide23.xml"/><Relationship Id="rId16" Type="http://schemas.openxmlformats.org/officeDocument/2006/relationships/hyperlink" Target="https://de.depositphotos.com/stock-photos/smiley.html" TargetMode="External"/><Relationship Id="rId20" Type="http://schemas.openxmlformats.org/officeDocument/2006/relationships/hyperlink" Target="https://i.pinimg.com/originals/c8/10/cd/c810cdeaadaea22ca4a2ae67e956a7d2.jpg" TargetMode="External"/><Relationship Id="rId29" Type="http://schemas.openxmlformats.org/officeDocument/2006/relationships/hyperlink" Target="https://www.freepik.com/premium-vector/cute-little-boy-whisper-secret-friend_17303834.htm%23from_view=detail_alsolike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ordwall.net/ro/resource/2046871/sunetul-%C8%99i-litera-s" TargetMode="External"/><Relationship Id="rId11" Type="http://schemas.openxmlformats.org/officeDocument/2006/relationships/hyperlink" Target="https://pixabay.com/ro/vectors/pisoi-dr%c4%83gu%c5%a3-pisica-animale-4794761/" TargetMode="External"/><Relationship Id="rId24" Type="http://schemas.openxmlformats.org/officeDocument/2006/relationships/hyperlink" Target="https://www.pngegg.com/ro/png-vcxaf" TargetMode="External"/><Relationship Id="rId5" Type="http://schemas.openxmlformats.org/officeDocument/2006/relationships/hyperlink" Target="https://wordwall.net/ro/resource/51986542/exerci%C5%A3ii-cu-s-silabe-%C5%9Fi-logatomi" TargetMode="External"/><Relationship Id="rId15" Type="http://schemas.openxmlformats.org/officeDocument/2006/relationships/hyperlink" Target="https://i.pinimg.com/originals/e1/bd/7c/e1bd7c87f0cb493682e13fd88f64f044.jpg" TargetMode="External"/><Relationship Id="rId23" Type="http://schemas.openxmlformats.org/officeDocument/2006/relationships/hyperlink" Target="https://mustash.ro/ro/capse-nasturi-inchideri/5849-nasture-lemn-natur-5cm-cod29885.html" TargetMode="External"/><Relationship Id="rId28" Type="http://schemas.openxmlformats.org/officeDocument/2006/relationships/hyperlink" Target="https://www.freepik.com/premium-vector/little-kid-hug-best-friend-feel-happy_29245939.htm%23from_view=detail_alsolike" TargetMode="External"/><Relationship Id="rId10" Type="http://schemas.openxmlformats.org/officeDocument/2006/relationships/hyperlink" Target="https://pixabay.com/ro/vectors/g%c3%a2%c8%99te-p%c4%83s%c4%83ri-grup-aripi-natura-46646/" TargetMode="External"/><Relationship Id="rId19" Type="http://schemas.openxmlformats.org/officeDocument/2006/relationships/hyperlink" Target="https://i.pinimg.com/originals/66/dd/99/66dd99fc2ca3df033c2ae06be533fb3f.jpg" TargetMode="External"/><Relationship Id="rId4" Type="http://schemas.openxmlformats.org/officeDocument/2006/relationships/hyperlink" Target="https://wordwall.net/ro/resource/44914777/logopedie/onomatopee-cu-s" TargetMode="External"/><Relationship Id="rId9" Type="http://schemas.openxmlformats.org/officeDocument/2006/relationships/hyperlink" Target="https://pixabay.com/ro/illustrations/%c8%99arpe-kawaii-vivora-model-sarpe-4477329/" TargetMode="External"/><Relationship Id="rId14" Type="http://schemas.openxmlformats.org/officeDocument/2006/relationships/hyperlink" Target="https://i.pinimg.com/originals/54/6e/2b/546e2ba7e024bf956dcb956d5795c421.png" TargetMode="External"/><Relationship Id="rId22" Type="http://schemas.openxmlformats.org/officeDocument/2006/relationships/hyperlink" Target="https://i.pinimg.com/originals/73/4d/29/734d2954108ef682d0a5762f6d205434.jpg" TargetMode="External"/><Relationship Id="rId27" Type="http://schemas.openxmlformats.org/officeDocument/2006/relationships/hyperlink" Target="https://www.deliciudeciocolata.ro/decor-masti-carnaval-sabloane-decupare-si-aerografiere-material-plastic-set-7-buc-40-w300.html#prod-gallery-1" TargetMode="External"/><Relationship Id="rId30" Type="http://schemas.openxmlformats.org/officeDocument/2006/relationships/hyperlink" Target="https://www.freepik.com/premium-vector/little-kid-hug-best-friend-feel-happy_29765960.htm%23from_view=detail_autho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46" name="Google Shape;3246;p43"/>
          <p:cNvGrpSpPr/>
          <p:nvPr/>
        </p:nvGrpSpPr>
        <p:grpSpPr>
          <a:xfrm rot="-1952464" flipH="1">
            <a:off x="2473911" y="-627769"/>
            <a:ext cx="842019" cy="1773637"/>
            <a:chOff x="4458800" y="2953350"/>
            <a:chExt cx="842025" cy="1773650"/>
          </a:xfrm>
        </p:grpSpPr>
        <p:sp>
          <p:nvSpPr>
            <p:cNvPr id="3247" name="Google Shape;3247;p43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8" name="Google Shape;3248;p43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9" name="Google Shape;3249;p43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0" name="Google Shape;3250;p43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1" name="Google Shape;3251;p43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2" name="Google Shape;3252;p43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3" name="Google Shape;3253;p43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4" name="Google Shape;3254;p43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5" name="Google Shape;3255;p43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6" name="Google Shape;3256;p43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7" name="Google Shape;3257;p43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8" name="Google Shape;3258;p43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3259;p43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43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43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43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43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43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43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43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43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68" name="Google Shape;3268;p43"/>
          <p:cNvGrpSpPr/>
          <p:nvPr/>
        </p:nvGrpSpPr>
        <p:grpSpPr>
          <a:xfrm rot="-2166950" flipH="1">
            <a:off x="4807083" y="-674887"/>
            <a:ext cx="1391454" cy="1735017"/>
            <a:chOff x="2386975" y="3180875"/>
            <a:chExt cx="1391500" cy="1735075"/>
          </a:xfrm>
        </p:grpSpPr>
        <p:sp>
          <p:nvSpPr>
            <p:cNvPr id="3269" name="Google Shape;3269;p43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43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43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43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43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4" name="Google Shape;3274;p43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5" name="Google Shape;3275;p43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43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7" name="Google Shape;3277;p43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8" name="Google Shape;3278;p43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3279;p43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3280;p43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1" name="Google Shape;3281;p43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2" name="Google Shape;3282;p43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3" name="Google Shape;3283;p43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4" name="Google Shape;3284;p43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5" name="Google Shape;3285;p43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43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7" name="Google Shape;3287;p43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8" name="Google Shape;3288;p43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9" name="Google Shape;3289;p43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0" name="Google Shape;3290;p43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91" name="Google Shape;3291;p43"/>
          <p:cNvGrpSpPr/>
          <p:nvPr/>
        </p:nvGrpSpPr>
        <p:grpSpPr>
          <a:xfrm>
            <a:off x="3315606" y="-488483"/>
            <a:ext cx="1288450" cy="1640350"/>
            <a:chOff x="659300" y="3268175"/>
            <a:chExt cx="1288450" cy="1640350"/>
          </a:xfrm>
        </p:grpSpPr>
        <p:sp>
          <p:nvSpPr>
            <p:cNvPr id="3292" name="Google Shape;3292;p43"/>
            <p:cNvSpPr/>
            <p:nvPr/>
          </p:nvSpPr>
          <p:spPr>
            <a:xfrm>
              <a:off x="705625" y="3277550"/>
              <a:ext cx="1242125" cy="1630975"/>
            </a:xfrm>
            <a:custGeom>
              <a:avLst/>
              <a:gdLst/>
              <a:ahLst/>
              <a:cxnLst/>
              <a:rect l="l" t="t" r="r" b="b"/>
              <a:pathLst>
                <a:path w="49685" h="65239" extrusionOk="0">
                  <a:moveTo>
                    <a:pt x="40750" y="0"/>
                  </a:moveTo>
                  <a:cubicBezTo>
                    <a:pt x="40283" y="0"/>
                    <a:pt x="39824" y="223"/>
                    <a:pt x="39541" y="636"/>
                  </a:cubicBezTo>
                  <a:lnTo>
                    <a:pt x="454" y="57998"/>
                  </a:lnTo>
                  <a:cubicBezTo>
                    <a:pt x="0" y="58668"/>
                    <a:pt x="173" y="59577"/>
                    <a:pt x="836" y="60031"/>
                  </a:cubicBezTo>
                  <a:lnTo>
                    <a:pt x="8110" y="64983"/>
                  </a:lnTo>
                  <a:cubicBezTo>
                    <a:pt x="8365" y="65156"/>
                    <a:pt x="8654" y="65239"/>
                    <a:pt x="8939" y="65239"/>
                  </a:cubicBezTo>
                  <a:cubicBezTo>
                    <a:pt x="9405" y="65239"/>
                    <a:pt x="9861" y="65017"/>
                    <a:pt x="10143" y="64601"/>
                  </a:cubicBezTo>
                  <a:lnTo>
                    <a:pt x="49230" y="7239"/>
                  </a:lnTo>
                  <a:cubicBezTo>
                    <a:pt x="49684" y="6569"/>
                    <a:pt x="49511" y="5661"/>
                    <a:pt x="48848" y="5207"/>
                  </a:cubicBezTo>
                  <a:lnTo>
                    <a:pt x="41574" y="254"/>
                  </a:lnTo>
                  <a:cubicBezTo>
                    <a:pt x="41321" y="82"/>
                    <a:pt x="41034" y="0"/>
                    <a:pt x="4075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3" name="Google Shape;3293;p43"/>
            <p:cNvSpPr/>
            <p:nvPr/>
          </p:nvSpPr>
          <p:spPr>
            <a:xfrm>
              <a:off x="659300" y="3268175"/>
              <a:ext cx="1242125" cy="1631125"/>
            </a:xfrm>
            <a:custGeom>
              <a:avLst/>
              <a:gdLst/>
              <a:ahLst/>
              <a:cxnLst/>
              <a:rect l="l" t="t" r="r" b="b"/>
              <a:pathLst>
                <a:path w="49685" h="65245" extrusionOk="0">
                  <a:moveTo>
                    <a:pt x="40753" y="1"/>
                  </a:moveTo>
                  <a:cubicBezTo>
                    <a:pt x="40284" y="1"/>
                    <a:pt x="39825" y="226"/>
                    <a:pt x="39542" y="643"/>
                  </a:cubicBezTo>
                  <a:lnTo>
                    <a:pt x="455" y="58005"/>
                  </a:lnTo>
                  <a:cubicBezTo>
                    <a:pt x="0" y="58669"/>
                    <a:pt x="173" y="59584"/>
                    <a:pt x="837" y="60038"/>
                  </a:cubicBezTo>
                  <a:lnTo>
                    <a:pt x="8111" y="64991"/>
                  </a:lnTo>
                  <a:cubicBezTo>
                    <a:pt x="8364" y="65162"/>
                    <a:pt x="8651" y="65244"/>
                    <a:pt x="8935" y="65244"/>
                  </a:cubicBezTo>
                  <a:cubicBezTo>
                    <a:pt x="9402" y="65244"/>
                    <a:pt x="9861" y="65022"/>
                    <a:pt x="10143" y="64609"/>
                  </a:cubicBezTo>
                  <a:lnTo>
                    <a:pt x="49231" y="7247"/>
                  </a:lnTo>
                  <a:cubicBezTo>
                    <a:pt x="49685" y="6576"/>
                    <a:pt x="49512" y="5668"/>
                    <a:pt x="48849" y="5214"/>
                  </a:cubicBezTo>
                  <a:lnTo>
                    <a:pt x="41575" y="254"/>
                  </a:lnTo>
                  <a:cubicBezTo>
                    <a:pt x="41322" y="83"/>
                    <a:pt x="41036" y="1"/>
                    <a:pt x="407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4" name="Google Shape;3294;p43"/>
            <p:cNvSpPr/>
            <p:nvPr/>
          </p:nvSpPr>
          <p:spPr>
            <a:xfrm>
              <a:off x="848725" y="3389325"/>
              <a:ext cx="1052700" cy="1509975"/>
            </a:xfrm>
            <a:custGeom>
              <a:avLst/>
              <a:gdLst/>
              <a:ahLst/>
              <a:cxnLst/>
              <a:rect l="l" t="t" r="r" b="b"/>
              <a:pathLst>
                <a:path w="42108" h="60399" extrusionOk="0">
                  <a:moveTo>
                    <a:pt x="40738" y="0"/>
                  </a:moveTo>
                  <a:lnTo>
                    <a:pt x="0" y="59784"/>
                  </a:lnTo>
                  <a:lnTo>
                    <a:pt x="534" y="60145"/>
                  </a:lnTo>
                  <a:cubicBezTo>
                    <a:pt x="787" y="60316"/>
                    <a:pt x="1074" y="60398"/>
                    <a:pt x="1358" y="60398"/>
                  </a:cubicBezTo>
                  <a:cubicBezTo>
                    <a:pt x="1825" y="60398"/>
                    <a:pt x="2284" y="60176"/>
                    <a:pt x="2566" y="59763"/>
                  </a:cubicBezTo>
                  <a:lnTo>
                    <a:pt x="41654" y="2401"/>
                  </a:lnTo>
                  <a:cubicBezTo>
                    <a:pt x="42108" y="1730"/>
                    <a:pt x="41935" y="822"/>
                    <a:pt x="41272" y="368"/>
                  </a:cubicBezTo>
                  <a:lnTo>
                    <a:pt x="4073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5" name="Google Shape;3295;p43"/>
            <p:cNvSpPr/>
            <p:nvPr/>
          </p:nvSpPr>
          <p:spPr>
            <a:xfrm>
              <a:off x="943800" y="4288775"/>
              <a:ext cx="283225" cy="333150"/>
            </a:xfrm>
            <a:custGeom>
              <a:avLst/>
              <a:gdLst/>
              <a:ahLst/>
              <a:cxnLst/>
              <a:rect l="l" t="t" r="r" b="b"/>
              <a:pathLst>
                <a:path w="11329" h="13326" extrusionOk="0">
                  <a:moveTo>
                    <a:pt x="10408" y="1"/>
                  </a:moveTo>
                  <a:cubicBezTo>
                    <a:pt x="8262" y="1"/>
                    <a:pt x="1" y="12028"/>
                    <a:pt x="1272" y="13209"/>
                  </a:cubicBezTo>
                  <a:cubicBezTo>
                    <a:pt x="1356" y="13287"/>
                    <a:pt x="1491" y="13325"/>
                    <a:pt x="1667" y="13325"/>
                  </a:cubicBezTo>
                  <a:cubicBezTo>
                    <a:pt x="3433" y="13325"/>
                    <a:pt x="9385" y="9513"/>
                    <a:pt x="10637" y="3621"/>
                  </a:cubicBezTo>
                  <a:cubicBezTo>
                    <a:pt x="10788" y="2922"/>
                    <a:pt x="11329" y="377"/>
                    <a:pt x="10593" y="38"/>
                  </a:cubicBezTo>
                  <a:cubicBezTo>
                    <a:pt x="10538" y="13"/>
                    <a:pt x="10476" y="1"/>
                    <a:pt x="1040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6" name="Google Shape;3296;p43"/>
            <p:cNvSpPr/>
            <p:nvPr/>
          </p:nvSpPr>
          <p:spPr>
            <a:xfrm>
              <a:off x="1266475" y="4141925"/>
              <a:ext cx="77225" cy="59125"/>
            </a:xfrm>
            <a:custGeom>
              <a:avLst/>
              <a:gdLst/>
              <a:ahLst/>
              <a:cxnLst/>
              <a:rect l="l" t="t" r="r" b="b"/>
              <a:pathLst>
                <a:path w="3089" h="2365" extrusionOk="0">
                  <a:moveTo>
                    <a:pt x="1727" y="1"/>
                  </a:moveTo>
                  <a:cubicBezTo>
                    <a:pt x="1661" y="1"/>
                    <a:pt x="1594" y="5"/>
                    <a:pt x="1529" y="15"/>
                  </a:cubicBezTo>
                  <a:cubicBezTo>
                    <a:pt x="397" y="196"/>
                    <a:pt x="1" y="1868"/>
                    <a:pt x="368" y="2243"/>
                  </a:cubicBezTo>
                  <a:cubicBezTo>
                    <a:pt x="450" y="2327"/>
                    <a:pt x="588" y="2365"/>
                    <a:pt x="761" y="2365"/>
                  </a:cubicBezTo>
                  <a:cubicBezTo>
                    <a:pt x="1560" y="2365"/>
                    <a:pt x="3088" y="1558"/>
                    <a:pt x="3064" y="888"/>
                  </a:cubicBezTo>
                  <a:cubicBezTo>
                    <a:pt x="3051" y="456"/>
                    <a:pt x="2380" y="1"/>
                    <a:pt x="172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7" name="Google Shape;3297;p43"/>
            <p:cNvSpPr/>
            <p:nvPr/>
          </p:nvSpPr>
          <p:spPr>
            <a:xfrm>
              <a:off x="1519700" y="3450050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15"/>
                  </a:lnTo>
                  <a:cubicBezTo>
                    <a:pt x="3351" y="3180"/>
                    <a:pt x="3458" y="3212"/>
                    <a:pt x="3563" y="3212"/>
                  </a:cubicBezTo>
                  <a:cubicBezTo>
                    <a:pt x="3736" y="3212"/>
                    <a:pt x="3905" y="3127"/>
                    <a:pt x="4008" y="2971"/>
                  </a:cubicBezTo>
                  <a:cubicBezTo>
                    <a:pt x="4181" y="2726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8" name="Google Shape;3298;p43"/>
            <p:cNvSpPr/>
            <p:nvPr/>
          </p:nvSpPr>
          <p:spPr>
            <a:xfrm>
              <a:off x="1573575" y="3370750"/>
              <a:ext cx="104750" cy="80325"/>
            </a:xfrm>
            <a:custGeom>
              <a:avLst/>
              <a:gdLst/>
              <a:ahLst/>
              <a:cxnLst/>
              <a:rect l="l" t="t" r="r" b="b"/>
              <a:pathLst>
                <a:path w="4190" h="3213" extrusionOk="0">
                  <a:moveTo>
                    <a:pt x="613" y="1"/>
                  </a:moveTo>
                  <a:lnTo>
                    <a:pt x="1" y="895"/>
                  </a:lnTo>
                  <a:lnTo>
                    <a:pt x="3266" y="3115"/>
                  </a:lnTo>
                  <a:cubicBezTo>
                    <a:pt x="3360" y="3181"/>
                    <a:pt x="3467" y="3212"/>
                    <a:pt x="3573" y="3212"/>
                  </a:cubicBezTo>
                  <a:cubicBezTo>
                    <a:pt x="3745" y="3212"/>
                    <a:pt x="3913" y="3130"/>
                    <a:pt x="4016" y="2978"/>
                  </a:cubicBezTo>
                  <a:cubicBezTo>
                    <a:pt x="4189" y="2726"/>
                    <a:pt x="4124" y="2387"/>
                    <a:pt x="3872" y="2221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9" name="Google Shape;3299;p43"/>
            <p:cNvSpPr/>
            <p:nvPr/>
          </p:nvSpPr>
          <p:spPr>
            <a:xfrm>
              <a:off x="1407950" y="3613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1"/>
                  </a:moveTo>
                  <a:lnTo>
                    <a:pt x="1" y="895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33"/>
                    <a:pt x="4117" y="2394"/>
                    <a:pt x="3872" y="2228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0" name="Google Shape;3300;p43"/>
            <p:cNvSpPr/>
            <p:nvPr/>
          </p:nvSpPr>
          <p:spPr>
            <a:xfrm>
              <a:off x="1462025" y="35345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902"/>
                  </a:lnTo>
                  <a:lnTo>
                    <a:pt x="3259" y="3122"/>
                  </a:lnTo>
                  <a:cubicBezTo>
                    <a:pt x="3351" y="3184"/>
                    <a:pt x="3456" y="3214"/>
                    <a:pt x="3560" y="3214"/>
                  </a:cubicBezTo>
                  <a:cubicBezTo>
                    <a:pt x="3733" y="3214"/>
                    <a:pt x="3905" y="3131"/>
                    <a:pt x="4008" y="2978"/>
                  </a:cubicBezTo>
                  <a:cubicBezTo>
                    <a:pt x="4181" y="2733"/>
                    <a:pt x="4117" y="2394"/>
                    <a:pt x="3871" y="2228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1" name="Google Shape;3301;p43"/>
            <p:cNvSpPr/>
            <p:nvPr/>
          </p:nvSpPr>
          <p:spPr>
            <a:xfrm>
              <a:off x="1307375" y="3761675"/>
              <a:ext cx="104575" cy="80225"/>
            </a:xfrm>
            <a:custGeom>
              <a:avLst/>
              <a:gdLst/>
              <a:ahLst/>
              <a:cxnLst/>
              <a:rect l="l" t="t" r="r" b="b"/>
              <a:pathLst>
                <a:path w="4183" h="3209" extrusionOk="0">
                  <a:moveTo>
                    <a:pt x="607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3" y="3177"/>
                    <a:pt x="3459" y="3208"/>
                    <a:pt x="3565" y="3208"/>
                  </a:cubicBezTo>
                  <a:cubicBezTo>
                    <a:pt x="3737" y="3208"/>
                    <a:pt x="3906" y="3126"/>
                    <a:pt x="4009" y="2970"/>
                  </a:cubicBezTo>
                  <a:cubicBezTo>
                    <a:pt x="4182" y="2725"/>
                    <a:pt x="4117" y="2386"/>
                    <a:pt x="3872" y="2220"/>
                  </a:cubicBezTo>
                  <a:lnTo>
                    <a:pt x="6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2" name="Google Shape;3302;p43"/>
            <p:cNvSpPr/>
            <p:nvPr/>
          </p:nvSpPr>
          <p:spPr>
            <a:xfrm>
              <a:off x="1361275" y="368237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4"/>
                  </a:lnTo>
                  <a:cubicBezTo>
                    <a:pt x="3359" y="3180"/>
                    <a:pt x="3465" y="3211"/>
                    <a:pt x="3571" y="3211"/>
                  </a:cubicBezTo>
                  <a:cubicBezTo>
                    <a:pt x="3743" y="3211"/>
                    <a:pt x="3913" y="3127"/>
                    <a:pt x="4016" y="2970"/>
                  </a:cubicBezTo>
                  <a:cubicBezTo>
                    <a:pt x="4182" y="2725"/>
                    <a:pt x="4124" y="2386"/>
                    <a:pt x="3872" y="2220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3" name="Google Shape;3303;p43"/>
            <p:cNvSpPr/>
            <p:nvPr/>
          </p:nvSpPr>
          <p:spPr>
            <a:xfrm>
              <a:off x="1195650" y="39254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22"/>
                  </a:lnTo>
                  <a:cubicBezTo>
                    <a:pt x="3351" y="3185"/>
                    <a:pt x="3456" y="3214"/>
                    <a:pt x="3560" y="3214"/>
                  </a:cubicBezTo>
                  <a:cubicBezTo>
                    <a:pt x="3735" y="3214"/>
                    <a:pt x="3908" y="3132"/>
                    <a:pt x="4016" y="2978"/>
                  </a:cubicBezTo>
                  <a:cubicBezTo>
                    <a:pt x="4182" y="2733"/>
                    <a:pt x="4117" y="2394"/>
                    <a:pt x="3872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4" name="Google Shape;3304;p43"/>
            <p:cNvSpPr/>
            <p:nvPr/>
          </p:nvSpPr>
          <p:spPr>
            <a:xfrm>
              <a:off x="1249525" y="3846200"/>
              <a:ext cx="104750" cy="80350"/>
            </a:xfrm>
            <a:custGeom>
              <a:avLst/>
              <a:gdLst/>
              <a:ahLst/>
              <a:cxnLst/>
              <a:rect l="l" t="t" r="r" b="b"/>
              <a:pathLst>
                <a:path w="4190" h="3214" extrusionOk="0">
                  <a:moveTo>
                    <a:pt x="614" y="0"/>
                  </a:moveTo>
                  <a:lnTo>
                    <a:pt x="1" y="901"/>
                  </a:lnTo>
                  <a:lnTo>
                    <a:pt x="3267" y="3122"/>
                  </a:lnTo>
                  <a:cubicBezTo>
                    <a:pt x="3358" y="3184"/>
                    <a:pt x="3463" y="3213"/>
                    <a:pt x="3568" y="3213"/>
                  </a:cubicBezTo>
                  <a:cubicBezTo>
                    <a:pt x="3741" y="3213"/>
                    <a:pt x="3913" y="3131"/>
                    <a:pt x="4016" y="2977"/>
                  </a:cubicBezTo>
                  <a:cubicBezTo>
                    <a:pt x="4189" y="2732"/>
                    <a:pt x="4124" y="2393"/>
                    <a:pt x="3872" y="2228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5" name="Google Shape;3305;p43"/>
            <p:cNvSpPr/>
            <p:nvPr/>
          </p:nvSpPr>
          <p:spPr>
            <a:xfrm>
              <a:off x="1093275" y="40756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1" y="901"/>
                  </a:lnTo>
                  <a:lnTo>
                    <a:pt x="3259" y="3122"/>
                  </a:lnTo>
                  <a:cubicBezTo>
                    <a:pt x="3354" y="3184"/>
                    <a:pt x="3459" y="3213"/>
                    <a:pt x="3564" y="3213"/>
                  </a:cubicBezTo>
                  <a:cubicBezTo>
                    <a:pt x="3738" y="3213"/>
                    <a:pt x="3908" y="3131"/>
                    <a:pt x="4016" y="2977"/>
                  </a:cubicBezTo>
                  <a:cubicBezTo>
                    <a:pt x="4182" y="2732"/>
                    <a:pt x="4117" y="2393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6" name="Google Shape;3306;p43"/>
            <p:cNvSpPr/>
            <p:nvPr/>
          </p:nvSpPr>
          <p:spPr>
            <a:xfrm>
              <a:off x="1147350" y="399650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0"/>
                  </a:moveTo>
                  <a:lnTo>
                    <a:pt x="0" y="894"/>
                  </a:lnTo>
                  <a:lnTo>
                    <a:pt x="3259" y="3115"/>
                  </a:lnTo>
                  <a:cubicBezTo>
                    <a:pt x="3352" y="3178"/>
                    <a:pt x="3459" y="3208"/>
                    <a:pt x="3564" y="3208"/>
                  </a:cubicBezTo>
                  <a:cubicBezTo>
                    <a:pt x="3737" y="3208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7" name="Google Shape;3307;p43"/>
            <p:cNvSpPr/>
            <p:nvPr/>
          </p:nvSpPr>
          <p:spPr>
            <a:xfrm>
              <a:off x="981550" y="42396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5"/>
                  </a:lnTo>
                  <a:cubicBezTo>
                    <a:pt x="3359" y="3180"/>
                    <a:pt x="3466" y="3212"/>
                    <a:pt x="3572" y="3212"/>
                  </a:cubicBezTo>
                  <a:cubicBezTo>
                    <a:pt x="3744" y="3212"/>
                    <a:pt x="3913" y="3129"/>
                    <a:pt x="4015" y="2978"/>
                  </a:cubicBezTo>
                  <a:cubicBezTo>
                    <a:pt x="4181" y="2725"/>
                    <a:pt x="4124" y="2394"/>
                    <a:pt x="3871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8" name="Google Shape;3308;p43"/>
            <p:cNvSpPr/>
            <p:nvPr/>
          </p:nvSpPr>
          <p:spPr>
            <a:xfrm>
              <a:off x="1035600" y="41603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4" y="0"/>
                  </a:moveTo>
                  <a:lnTo>
                    <a:pt x="1" y="894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9" name="Google Shape;3309;p43"/>
            <p:cNvSpPr/>
            <p:nvPr/>
          </p:nvSpPr>
          <p:spPr>
            <a:xfrm>
              <a:off x="927650" y="43189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2" y="3180"/>
                    <a:pt x="3458" y="3211"/>
                    <a:pt x="3563" y="3211"/>
                  </a:cubicBezTo>
                  <a:cubicBezTo>
                    <a:pt x="3736" y="3211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0" name="Google Shape;3310;p43"/>
            <p:cNvSpPr/>
            <p:nvPr/>
          </p:nvSpPr>
          <p:spPr>
            <a:xfrm>
              <a:off x="825275" y="4469050"/>
              <a:ext cx="104575" cy="80300"/>
            </a:xfrm>
            <a:custGeom>
              <a:avLst/>
              <a:gdLst/>
              <a:ahLst/>
              <a:cxnLst/>
              <a:rect l="l" t="t" r="r" b="b"/>
              <a:pathLst>
                <a:path w="4183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5"/>
                  </a:lnTo>
                  <a:cubicBezTo>
                    <a:pt x="3353" y="3181"/>
                    <a:pt x="3460" y="3212"/>
                    <a:pt x="3566" y="3212"/>
                  </a:cubicBezTo>
                  <a:cubicBezTo>
                    <a:pt x="3739" y="3212"/>
                    <a:pt x="3909" y="3129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1" name="Google Shape;3311;p43"/>
            <p:cNvSpPr/>
            <p:nvPr/>
          </p:nvSpPr>
          <p:spPr>
            <a:xfrm>
              <a:off x="879175" y="4389750"/>
              <a:ext cx="104725" cy="80350"/>
            </a:xfrm>
            <a:custGeom>
              <a:avLst/>
              <a:gdLst/>
              <a:ahLst/>
              <a:cxnLst/>
              <a:rect l="l" t="t" r="r" b="b"/>
              <a:pathLst>
                <a:path w="4189" h="3214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22"/>
                  </a:lnTo>
                  <a:cubicBezTo>
                    <a:pt x="3358" y="3184"/>
                    <a:pt x="3463" y="3214"/>
                    <a:pt x="3567" y="3214"/>
                  </a:cubicBezTo>
                  <a:cubicBezTo>
                    <a:pt x="3741" y="3214"/>
                    <a:pt x="3912" y="3131"/>
                    <a:pt x="4016" y="2978"/>
                  </a:cubicBezTo>
                  <a:cubicBezTo>
                    <a:pt x="4189" y="2725"/>
                    <a:pt x="4124" y="2394"/>
                    <a:pt x="3879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2" name="Google Shape;3312;p43"/>
            <p:cNvSpPr/>
            <p:nvPr/>
          </p:nvSpPr>
          <p:spPr>
            <a:xfrm>
              <a:off x="713550" y="4632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0" y="901"/>
                  </a:lnTo>
                  <a:lnTo>
                    <a:pt x="3259" y="3122"/>
                  </a:lnTo>
                  <a:cubicBezTo>
                    <a:pt x="3353" y="3184"/>
                    <a:pt x="3459" y="3214"/>
                    <a:pt x="3563" y="3214"/>
                  </a:cubicBezTo>
                  <a:cubicBezTo>
                    <a:pt x="3737" y="3214"/>
                    <a:pt x="3908" y="3131"/>
                    <a:pt x="4016" y="2978"/>
                  </a:cubicBezTo>
                  <a:cubicBezTo>
                    <a:pt x="4182" y="2732"/>
                    <a:pt x="4117" y="2394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3" name="Google Shape;3313;p43"/>
            <p:cNvSpPr/>
            <p:nvPr/>
          </p:nvSpPr>
          <p:spPr>
            <a:xfrm>
              <a:off x="767625" y="455375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1"/>
                  </a:moveTo>
                  <a:lnTo>
                    <a:pt x="0" y="894"/>
                  </a:lnTo>
                  <a:lnTo>
                    <a:pt x="3258" y="3115"/>
                  </a:lnTo>
                  <a:cubicBezTo>
                    <a:pt x="3352" y="3178"/>
                    <a:pt x="3458" y="3209"/>
                    <a:pt x="3565" y="3209"/>
                  </a:cubicBezTo>
                  <a:cubicBezTo>
                    <a:pt x="3737" y="3209"/>
                    <a:pt x="3908" y="3127"/>
                    <a:pt x="4015" y="2971"/>
                  </a:cubicBezTo>
                  <a:cubicBezTo>
                    <a:pt x="4181" y="2725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4" name="Google Shape;3314;p43"/>
            <p:cNvSpPr/>
            <p:nvPr/>
          </p:nvSpPr>
          <p:spPr>
            <a:xfrm>
              <a:off x="659850" y="3268350"/>
              <a:ext cx="1035950" cy="1498625"/>
            </a:xfrm>
            <a:custGeom>
              <a:avLst/>
              <a:gdLst/>
              <a:ahLst/>
              <a:cxnLst/>
              <a:rect l="l" t="t" r="r" b="b"/>
              <a:pathLst>
                <a:path w="41438" h="59945" extrusionOk="0">
                  <a:moveTo>
                    <a:pt x="40718" y="1"/>
                  </a:moveTo>
                  <a:cubicBezTo>
                    <a:pt x="40255" y="1"/>
                    <a:pt x="39803" y="221"/>
                    <a:pt x="39520" y="636"/>
                  </a:cubicBezTo>
                  <a:lnTo>
                    <a:pt x="433" y="57998"/>
                  </a:lnTo>
                  <a:cubicBezTo>
                    <a:pt x="0" y="58625"/>
                    <a:pt x="137" y="59469"/>
                    <a:pt x="721" y="59945"/>
                  </a:cubicBezTo>
                  <a:lnTo>
                    <a:pt x="41437" y="189"/>
                  </a:lnTo>
                  <a:cubicBezTo>
                    <a:pt x="41211" y="62"/>
                    <a:pt x="40963" y="1"/>
                    <a:pt x="4071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15" name="Google Shape;3315;p43"/>
          <p:cNvGrpSpPr/>
          <p:nvPr/>
        </p:nvGrpSpPr>
        <p:grpSpPr>
          <a:xfrm rot="1063801">
            <a:off x="7342059" y="-315778"/>
            <a:ext cx="1570468" cy="1800987"/>
            <a:chOff x="3056825" y="-2290075"/>
            <a:chExt cx="1465250" cy="1680325"/>
          </a:xfrm>
        </p:grpSpPr>
        <p:sp>
          <p:nvSpPr>
            <p:cNvPr id="3316" name="Google Shape;3316;p43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7" name="Google Shape;3317;p43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8" name="Google Shape;3318;p43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9" name="Google Shape;3319;p43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0" name="Google Shape;3320;p43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1" name="Google Shape;3321;p43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2" name="Google Shape;3322;p43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3" name="Google Shape;3323;p43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4" name="Google Shape;3324;p43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5" name="Google Shape;3325;p43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6" name="Google Shape;3326;p43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7" name="Google Shape;3327;p43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8" name="Google Shape;3328;p43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9" name="Google Shape;3329;p43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0" name="Google Shape;3330;p43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31" name="Google Shape;3331;p43"/>
          <p:cNvGrpSpPr/>
          <p:nvPr/>
        </p:nvGrpSpPr>
        <p:grpSpPr>
          <a:xfrm rot="720004">
            <a:off x="8015084" y="1452526"/>
            <a:ext cx="841496" cy="855191"/>
            <a:chOff x="5967275" y="1212450"/>
            <a:chExt cx="1139775" cy="1158325"/>
          </a:xfrm>
        </p:grpSpPr>
        <p:sp>
          <p:nvSpPr>
            <p:cNvPr id="3332" name="Google Shape;3332;p43"/>
            <p:cNvSpPr/>
            <p:nvPr/>
          </p:nvSpPr>
          <p:spPr>
            <a:xfrm>
              <a:off x="6042250" y="1226925"/>
              <a:ext cx="1064800" cy="1143850"/>
            </a:xfrm>
            <a:custGeom>
              <a:avLst/>
              <a:gdLst/>
              <a:ahLst/>
              <a:cxnLst/>
              <a:rect l="l" t="t" r="r" b="b"/>
              <a:pathLst>
                <a:path w="42592" h="45754" extrusionOk="0">
                  <a:moveTo>
                    <a:pt x="21295" y="0"/>
                  </a:moveTo>
                  <a:cubicBezTo>
                    <a:pt x="20316" y="0"/>
                    <a:pt x="19570" y="215"/>
                    <a:pt x="19227" y="731"/>
                  </a:cubicBezTo>
                  <a:cubicBezTo>
                    <a:pt x="18477" y="1863"/>
                    <a:pt x="19854" y="4206"/>
                    <a:pt x="21765" y="6621"/>
                  </a:cubicBezTo>
                  <a:cubicBezTo>
                    <a:pt x="18593" y="8754"/>
                    <a:pt x="15428" y="10881"/>
                    <a:pt x="12256" y="13008"/>
                  </a:cubicBezTo>
                  <a:cubicBezTo>
                    <a:pt x="10003" y="11059"/>
                    <a:pt x="7696" y="10057"/>
                    <a:pt x="5982" y="10057"/>
                  </a:cubicBezTo>
                  <a:cubicBezTo>
                    <a:pt x="5261" y="10057"/>
                    <a:pt x="4645" y="10234"/>
                    <a:pt x="4182" y="10593"/>
                  </a:cubicBezTo>
                  <a:cubicBezTo>
                    <a:pt x="2617" y="11811"/>
                    <a:pt x="3151" y="14868"/>
                    <a:pt x="3396" y="16281"/>
                  </a:cubicBezTo>
                  <a:cubicBezTo>
                    <a:pt x="4261" y="21219"/>
                    <a:pt x="7253" y="25068"/>
                    <a:pt x="10172" y="27757"/>
                  </a:cubicBezTo>
                  <a:cubicBezTo>
                    <a:pt x="1781" y="40647"/>
                    <a:pt x="1" y="44987"/>
                    <a:pt x="837" y="45657"/>
                  </a:cubicBezTo>
                  <a:cubicBezTo>
                    <a:pt x="915" y="45720"/>
                    <a:pt x="1020" y="45754"/>
                    <a:pt x="1154" y="45754"/>
                  </a:cubicBezTo>
                  <a:cubicBezTo>
                    <a:pt x="2465" y="45754"/>
                    <a:pt x="6606" y="42548"/>
                    <a:pt x="16574" y="32299"/>
                  </a:cubicBezTo>
                  <a:cubicBezTo>
                    <a:pt x="17722" y="32884"/>
                    <a:pt x="22374" y="35238"/>
                    <a:pt x="27057" y="35238"/>
                  </a:cubicBezTo>
                  <a:cubicBezTo>
                    <a:pt x="28727" y="35238"/>
                    <a:pt x="30402" y="34938"/>
                    <a:pt x="31922" y="34152"/>
                  </a:cubicBezTo>
                  <a:cubicBezTo>
                    <a:pt x="32383" y="33907"/>
                    <a:pt x="35757" y="32162"/>
                    <a:pt x="35534" y="30302"/>
                  </a:cubicBezTo>
                  <a:cubicBezTo>
                    <a:pt x="35375" y="28997"/>
                    <a:pt x="33760" y="27844"/>
                    <a:pt x="31605" y="27440"/>
                  </a:cubicBezTo>
                  <a:cubicBezTo>
                    <a:pt x="32513" y="23749"/>
                    <a:pt x="33429" y="20051"/>
                    <a:pt x="34344" y="16360"/>
                  </a:cubicBezTo>
                  <a:cubicBezTo>
                    <a:pt x="36791" y="17903"/>
                    <a:pt x="38953" y="18779"/>
                    <a:pt x="40332" y="18779"/>
                  </a:cubicBezTo>
                  <a:cubicBezTo>
                    <a:pt x="40866" y="18779"/>
                    <a:pt x="41283" y="18647"/>
                    <a:pt x="41553" y="18371"/>
                  </a:cubicBezTo>
                  <a:cubicBezTo>
                    <a:pt x="42591" y="17319"/>
                    <a:pt x="41207" y="14421"/>
                    <a:pt x="40508" y="12957"/>
                  </a:cubicBezTo>
                  <a:cubicBezTo>
                    <a:pt x="37350" y="6354"/>
                    <a:pt x="31489" y="3283"/>
                    <a:pt x="30386" y="2728"/>
                  </a:cubicBezTo>
                  <a:cubicBezTo>
                    <a:pt x="27680" y="1357"/>
                    <a:pt x="23753" y="0"/>
                    <a:pt x="21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3" name="Google Shape;3333;p43"/>
            <p:cNvSpPr/>
            <p:nvPr/>
          </p:nvSpPr>
          <p:spPr>
            <a:xfrm>
              <a:off x="5967275" y="1778300"/>
              <a:ext cx="537100" cy="578050"/>
            </a:xfrm>
            <a:custGeom>
              <a:avLst/>
              <a:gdLst/>
              <a:ahLst/>
              <a:cxnLst/>
              <a:rect l="l" t="t" r="r" b="b"/>
              <a:pathLst>
                <a:path w="21484" h="23122" extrusionOk="0">
                  <a:moveTo>
                    <a:pt x="13654" y="0"/>
                  </a:moveTo>
                  <a:cubicBezTo>
                    <a:pt x="2351" y="16905"/>
                    <a:pt x="1" y="22269"/>
                    <a:pt x="938" y="23026"/>
                  </a:cubicBezTo>
                  <a:cubicBezTo>
                    <a:pt x="1016" y="23088"/>
                    <a:pt x="1120" y="23121"/>
                    <a:pt x="1254" y="23121"/>
                  </a:cubicBezTo>
                  <a:cubicBezTo>
                    <a:pt x="2759" y="23121"/>
                    <a:pt x="7984" y="18912"/>
                    <a:pt x="21483" y="4657"/>
                  </a:cubicBezTo>
                  <a:cubicBezTo>
                    <a:pt x="18874" y="3107"/>
                    <a:pt x="16264" y="1557"/>
                    <a:pt x="13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4" name="Google Shape;3334;p43"/>
            <p:cNvSpPr/>
            <p:nvPr/>
          </p:nvSpPr>
          <p:spPr>
            <a:xfrm>
              <a:off x="6177250" y="1778300"/>
              <a:ext cx="267650" cy="293775"/>
            </a:xfrm>
            <a:custGeom>
              <a:avLst/>
              <a:gdLst/>
              <a:ahLst/>
              <a:cxnLst/>
              <a:rect l="l" t="t" r="r" b="b"/>
              <a:pathLst>
                <a:path w="10706" h="11751" extrusionOk="0">
                  <a:moveTo>
                    <a:pt x="5255" y="0"/>
                  </a:moveTo>
                  <a:cubicBezTo>
                    <a:pt x="3223" y="3035"/>
                    <a:pt x="1485" y="5695"/>
                    <a:pt x="0" y="8031"/>
                  </a:cubicBezTo>
                  <a:cubicBezTo>
                    <a:pt x="1327" y="9163"/>
                    <a:pt x="2963" y="10295"/>
                    <a:pt x="4967" y="11217"/>
                  </a:cubicBezTo>
                  <a:cubicBezTo>
                    <a:pt x="5400" y="11412"/>
                    <a:pt x="5825" y="11592"/>
                    <a:pt x="6243" y="11751"/>
                  </a:cubicBezTo>
                  <a:cubicBezTo>
                    <a:pt x="7598" y="10374"/>
                    <a:pt x="9083" y="8846"/>
                    <a:pt x="10705" y="7159"/>
                  </a:cubicBezTo>
                  <a:lnTo>
                    <a:pt x="8860" y="2141"/>
                  </a:lnTo>
                  <a:cubicBezTo>
                    <a:pt x="7656" y="1427"/>
                    <a:pt x="6459" y="714"/>
                    <a:pt x="52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5" name="Google Shape;3335;p43"/>
            <p:cNvSpPr/>
            <p:nvPr/>
          </p:nvSpPr>
          <p:spPr>
            <a:xfrm>
              <a:off x="6035225" y="1212450"/>
              <a:ext cx="999375" cy="880950"/>
            </a:xfrm>
            <a:custGeom>
              <a:avLst/>
              <a:gdLst/>
              <a:ahLst/>
              <a:cxnLst/>
              <a:rect l="l" t="t" r="r" b="b"/>
              <a:pathLst>
                <a:path w="39975" h="35238" extrusionOk="0">
                  <a:moveTo>
                    <a:pt x="18687" y="1"/>
                  </a:moveTo>
                  <a:cubicBezTo>
                    <a:pt x="17705" y="1"/>
                    <a:pt x="16956" y="217"/>
                    <a:pt x="16610" y="733"/>
                  </a:cubicBezTo>
                  <a:cubicBezTo>
                    <a:pt x="15860" y="1858"/>
                    <a:pt x="17237" y="4208"/>
                    <a:pt x="19148" y="6623"/>
                  </a:cubicBezTo>
                  <a:cubicBezTo>
                    <a:pt x="15983" y="8750"/>
                    <a:pt x="12811" y="10883"/>
                    <a:pt x="9646" y="13010"/>
                  </a:cubicBezTo>
                  <a:cubicBezTo>
                    <a:pt x="7393" y="11061"/>
                    <a:pt x="5082" y="10059"/>
                    <a:pt x="3366" y="10059"/>
                  </a:cubicBezTo>
                  <a:cubicBezTo>
                    <a:pt x="2645" y="10059"/>
                    <a:pt x="2028" y="10237"/>
                    <a:pt x="1565" y="10595"/>
                  </a:cubicBezTo>
                  <a:cubicBezTo>
                    <a:pt x="0" y="11806"/>
                    <a:pt x="534" y="14863"/>
                    <a:pt x="786" y="16276"/>
                  </a:cubicBezTo>
                  <a:cubicBezTo>
                    <a:pt x="2545" y="26332"/>
                    <a:pt x="13106" y="31869"/>
                    <a:pt x="13964" y="32301"/>
                  </a:cubicBezTo>
                  <a:cubicBezTo>
                    <a:pt x="15111" y="32885"/>
                    <a:pt x="19755" y="35238"/>
                    <a:pt x="24433" y="35238"/>
                  </a:cubicBezTo>
                  <a:cubicBezTo>
                    <a:pt x="26105" y="35238"/>
                    <a:pt x="27782" y="34937"/>
                    <a:pt x="29305" y="34147"/>
                  </a:cubicBezTo>
                  <a:cubicBezTo>
                    <a:pt x="29766" y="33909"/>
                    <a:pt x="33140" y="32157"/>
                    <a:pt x="32917" y="30304"/>
                  </a:cubicBezTo>
                  <a:cubicBezTo>
                    <a:pt x="32758" y="29000"/>
                    <a:pt x="31150" y="27839"/>
                    <a:pt x="28988" y="27435"/>
                  </a:cubicBezTo>
                  <a:cubicBezTo>
                    <a:pt x="29896" y="23751"/>
                    <a:pt x="30812" y="20053"/>
                    <a:pt x="31727" y="16362"/>
                  </a:cubicBezTo>
                  <a:cubicBezTo>
                    <a:pt x="34176" y="17901"/>
                    <a:pt x="36340" y="18780"/>
                    <a:pt x="37718" y="18780"/>
                  </a:cubicBezTo>
                  <a:cubicBezTo>
                    <a:pt x="38251" y="18780"/>
                    <a:pt x="38667" y="18649"/>
                    <a:pt x="38936" y="18374"/>
                  </a:cubicBezTo>
                  <a:cubicBezTo>
                    <a:pt x="39974" y="17314"/>
                    <a:pt x="38590" y="14416"/>
                    <a:pt x="37891" y="12952"/>
                  </a:cubicBezTo>
                  <a:cubicBezTo>
                    <a:pt x="34741" y="6349"/>
                    <a:pt x="28872" y="3278"/>
                    <a:pt x="27769" y="2723"/>
                  </a:cubicBezTo>
                  <a:cubicBezTo>
                    <a:pt x="25065" y="1353"/>
                    <a:pt x="21146" y="1"/>
                    <a:pt x="186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6" name="Google Shape;3336;p43"/>
            <p:cNvSpPr/>
            <p:nvPr/>
          </p:nvSpPr>
          <p:spPr>
            <a:xfrm>
              <a:off x="6276375" y="1378000"/>
              <a:ext cx="483550" cy="520350"/>
            </a:xfrm>
            <a:custGeom>
              <a:avLst/>
              <a:gdLst/>
              <a:ahLst/>
              <a:cxnLst/>
              <a:rect l="l" t="t" r="r" b="b"/>
              <a:pathLst>
                <a:path w="19342" h="20814" extrusionOk="0">
                  <a:moveTo>
                    <a:pt x="9502" y="1"/>
                  </a:moveTo>
                  <a:cubicBezTo>
                    <a:pt x="6337" y="2128"/>
                    <a:pt x="3165" y="4261"/>
                    <a:pt x="0" y="6388"/>
                  </a:cubicBezTo>
                  <a:cubicBezTo>
                    <a:pt x="570" y="8154"/>
                    <a:pt x="2350" y="12804"/>
                    <a:pt x="7108" y="16481"/>
                  </a:cubicBezTo>
                  <a:cubicBezTo>
                    <a:pt x="12190" y="20395"/>
                    <a:pt x="17525" y="20770"/>
                    <a:pt x="19342" y="20813"/>
                  </a:cubicBezTo>
                  <a:cubicBezTo>
                    <a:pt x="18895" y="20777"/>
                    <a:pt x="11880" y="20020"/>
                    <a:pt x="8600" y="13619"/>
                  </a:cubicBezTo>
                  <a:cubicBezTo>
                    <a:pt x="6394" y="9293"/>
                    <a:pt x="6740" y="4060"/>
                    <a:pt x="950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7" name="Google Shape;3337;p43"/>
            <p:cNvSpPr/>
            <p:nvPr/>
          </p:nvSpPr>
          <p:spPr>
            <a:xfrm>
              <a:off x="6035225" y="1466675"/>
              <a:ext cx="821675" cy="626725"/>
            </a:xfrm>
            <a:custGeom>
              <a:avLst/>
              <a:gdLst/>
              <a:ahLst/>
              <a:cxnLst/>
              <a:rect l="l" t="t" r="r" b="b"/>
              <a:pathLst>
                <a:path w="32867" h="25069" extrusionOk="0">
                  <a:moveTo>
                    <a:pt x="2473" y="1"/>
                  </a:moveTo>
                  <a:cubicBezTo>
                    <a:pt x="2127" y="87"/>
                    <a:pt x="1824" y="231"/>
                    <a:pt x="1565" y="426"/>
                  </a:cubicBezTo>
                  <a:cubicBezTo>
                    <a:pt x="0" y="1637"/>
                    <a:pt x="534" y="4694"/>
                    <a:pt x="786" y="6107"/>
                  </a:cubicBezTo>
                  <a:cubicBezTo>
                    <a:pt x="2545" y="16163"/>
                    <a:pt x="13106" y="21700"/>
                    <a:pt x="13964" y="22132"/>
                  </a:cubicBezTo>
                  <a:cubicBezTo>
                    <a:pt x="15111" y="22716"/>
                    <a:pt x="19755" y="25069"/>
                    <a:pt x="24433" y="25069"/>
                  </a:cubicBezTo>
                  <a:cubicBezTo>
                    <a:pt x="26105" y="25069"/>
                    <a:pt x="27782" y="24768"/>
                    <a:pt x="29305" y="23978"/>
                  </a:cubicBezTo>
                  <a:cubicBezTo>
                    <a:pt x="29723" y="23769"/>
                    <a:pt x="32463" y="22341"/>
                    <a:pt x="32866" y="20712"/>
                  </a:cubicBezTo>
                  <a:lnTo>
                    <a:pt x="32866" y="20712"/>
                  </a:lnTo>
                  <a:cubicBezTo>
                    <a:pt x="30352" y="21405"/>
                    <a:pt x="27822" y="21741"/>
                    <a:pt x="25353" y="21741"/>
                  </a:cubicBezTo>
                  <a:cubicBezTo>
                    <a:pt x="18415" y="21741"/>
                    <a:pt x="11964" y="19084"/>
                    <a:pt x="7721" y="14202"/>
                  </a:cubicBezTo>
                  <a:cubicBezTo>
                    <a:pt x="3381" y="9221"/>
                    <a:pt x="2574" y="3310"/>
                    <a:pt x="247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8" name="Google Shape;3338;p43"/>
            <p:cNvSpPr/>
            <p:nvPr/>
          </p:nvSpPr>
          <p:spPr>
            <a:xfrm>
              <a:off x="6431725" y="1213650"/>
              <a:ext cx="587375" cy="468325"/>
            </a:xfrm>
            <a:custGeom>
              <a:avLst/>
              <a:gdLst/>
              <a:ahLst/>
              <a:cxnLst/>
              <a:rect l="l" t="t" r="r" b="b"/>
              <a:pathLst>
                <a:path w="23495" h="18733" extrusionOk="0">
                  <a:moveTo>
                    <a:pt x="2163" y="0"/>
                  </a:moveTo>
                  <a:cubicBezTo>
                    <a:pt x="1514" y="80"/>
                    <a:pt x="1017" y="289"/>
                    <a:pt x="750" y="685"/>
                  </a:cubicBezTo>
                  <a:cubicBezTo>
                    <a:pt x="0" y="1810"/>
                    <a:pt x="1377" y="4160"/>
                    <a:pt x="3288" y="6575"/>
                  </a:cubicBezTo>
                  <a:cubicBezTo>
                    <a:pt x="4167" y="8038"/>
                    <a:pt x="5573" y="9999"/>
                    <a:pt x="7735" y="11874"/>
                  </a:cubicBezTo>
                  <a:cubicBezTo>
                    <a:pt x="10806" y="14534"/>
                    <a:pt x="13957" y="15745"/>
                    <a:pt x="15867" y="16314"/>
                  </a:cubicBezTo>
                  <a:cubicBezTo>
                    <a:pt x="18316" y="17853"/>
                    <a:pt x="20480" y="18732"/>
                    <a:pt x="21858" y="18732"/>
                  </a:cubicBezTo>
                  <a:cubicBezTo>
                    <a:pt x="22391" y="18732"/>
                    <a:pt x="22807" y="18601"/>
                    <a:pt x="23076" y="18326"/>
                  </a:cubicBezTo>
                  <a:cubicBezTo>
                    <a:pt x="23415" y="17987"/>
                    <a:pt x="23494" y="17446"/>
                    <a:pt x="23429" y="16833"/>
                  </a:cubicBezTo>
                  <a:cubicBezTo>
                    <a:pt x="20430" y="16084"/>
                    <a:pt x="15608" y="14426"/>
                    <a:pt x="10814" y="10576"/>
                  </a:cubicBezTo>
                  <a:cubicBezTo>
                    <a:pt x="6186" y="6856"/>
                    <a:pt x="3554" y="2689"/>
                    <a:pt x="216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39" name="Google Shape;3339;p43"/>
          <p:cNvGrpSpPr/>
          <p:nvPr/>
        </p:nvGrpSpPr>
        <p:grpSpPr>
          <a:xfrm rot="-3626901" flipH="1">
            <a:off x="359348" y="715927"/>
            <a:ext cx="670823" cy="1064441"/>
            <a:chOff x="4491600" y="1128725"/>
            <a:chExt cx="911950" cy="1447225"/>
          </a:xfrm>
        </p:grpSpPr>
        <p:sp>
          <p:nvSpPr>
            <p:cNvPr id="3340" name="Google Shape;3340;p43"/>
            <p:cNvSpPr/>
            <p:nvPr/>
          </p:nvSpPr>
          <p:spPr>
            <a:xfrm>
              <a:off x="4568550" y="1144125"/>
              <a:ext cx="835000" cy="1431825"/>
            </a:xfrm>
            <a:custGeom>
              <a:avLst/>
              <a:gdLst/>
              <a:ahLst/>
              <a:cxnLst/>
              <a:rect l="l" t="t" r="r" b="b"/>
              <a:pathLst>
                <a:path w="33400" h="57273" extrusionOk="0">
                  <a:moveTo>
                    <a:pt x="12217" y="20788"/>
                  </a:moveTo>
                  <a:cubicBezTo>
                    <a:pt x="12235" y="20788"/>
                    <a:pt x="12294" y="20824"/>
                    <a:pt x="12353" y="20863"/>
                  </a:cubicBezTo>
                  <a:lnTo>
                    <a:pt x="12353" y="20863"/>
                  </a:lnTo>
                  <a:cubicBezTo>
                    <a:pt x="12335" y="20860"/>
                    <a:pt x="12317" y="20857"/>
                    <a:pt x="12299" y="20854"/>
                  </a:cubicBezTo>
                  <a:lnTo>
                    <a:pt x="12299" y="20854"/>
                  </a:lnTo>
                  <a:cubicBezTo>
                    <a:pt x="12320" y="20858"/>
                    <a:pt x="12338" y="20861"/>
                    <a:pt x="12355" y="20864"/>
                  </a:cubicBezTo>
                  <a:lnTo>
                    <a:pt x="12355" y="20864"/>
                  </a:lnTo>
                  <a:cubicBezTo>
                    <a:pt x="12360" y="20867"/>
                    <a:pt x="12365" y="20871"/>
                    <a:pt x="12370" y="20874"/>
                  </a:cubicBezTo>
                  <a:lnTo>
                    <a:pt x="12370" y="20874"/>
                  </a:lnTo>
                  <a:cubicBezTo>
                    <a:pt x="12290" y="20858"/>
                    <a:pt x="12186" y="20826"/>
                    <a:pt x="12213" y="20789"/>
                  </a:cubicBezTo>
                  <a:cubicBezTo>
                    <a:pt x="12213" y="20788"/>
                    <a:pt x="12215" y="20788"/>
                    <a:pt x="12217" y="20788"/>
                  </a:cubicBezTo>
                  <a:close/>
                  <a:moveTo>
                    <a:pt x="26553" y="54174"/>
                  </a:moveTo>
                  <a:cubicBezTo>
                    <a:pt x="26552" y="54174"/>
                    <a:pt x="26577" y="54179"/>
                    <a:pt x="26613" y="54185"/>
                  </a:cubicBezTo>
                  <a:lnTo>
                    <a:pt x="26613" y="54185"/>
                  </a:lnTo>
                  <a:cubicBezTo>
                    <a:pt x="26571" y="54177"/>
                    <a:pt x="26554" y="54174"/>
                    <a:pt x="26553" y="54174"/>
                  </a:cubicBezTo>
                  <a:close/>
                  <a:moveTo>
                    <a:pt x="8560" y="0"/>
                  </a:moveTo>
                  <a:cubicBezTo>
                    <a:pt x="6903" y="0"/>
                    <a:pt x="5288" y="615"/>
                    <a:pt x="3987" y="2024"/>
                  </a:cubicBezTo>
                  <a:cubicBezTo>
                    <a:pt x="722" y="5571"/>
                    <a:pt x="239" y="11230"/>
                    <a:pt x="159" y="15801"/>
                  </a:cubicBezTo>
                  <a:cubicBezTo>
                    <a:pt x="1" y="24279"/>
                    <a:pt x="1702" y="32821"/>
                    <a:pt x="3886" y="40975"/>
                  </a:cubicBezTo>
                  <a:cubicBezTo>
                    <a:pt x="4586" y="43599"/>
                    <a:pt x="5364" y="46201"/>
                    <a:pt x="6193" y="48789"/>
                  </a:cubicBezTo>
                  <a:cubicBezTo>
                    <a:pt x="6434" y="49536"/>
                    <a:pt x="7047" y="49859"/>
                    <a:pt x="7661" y="49859"/>
                  </a:cubicBezTo>
                  <a:cubicBezTo>
                    <a:pt x="8593" y="49859"/>
                    <a:pt x="9528" y="49113"/>
                    <a:pt x="9163" y="47974"/>
                  </a:cubicBezTo>
                  <a:cubicBezTo>
                    <a:pt x="6431" y="39446"/>
                    <a:pt x="4160" y="30608"/>
                    <a:pt x="3439" y="21705"/>
                  </a:cubicBezTo>
                  <a:cubicBezTo>
                    <a:pt x="3187" y="18627"/>
                    <a:pt x="3122" y="15505"/>
                    <a:pt x="3425" y="12427"/>
                  </a:cubicBezTo>
                  <a:cubicBezTo>
                    <a:pt x="3461" y="12095"/>
                    <a:pt x="3497" y="11771"/>
                    <a:pt x="3540" y="11439"/>
                  </a:cubicBezTo>
                  <a:cubicBezTo>
                    <a:pt x="3546" y="11393"/>
                    <a:pt x="3548" y="11376"/>
                    <a:pt x="3547" y="11376"/>
                  </a:cubicBezTo>
                  <a:lnTo>
                    <a:pt x="3547" y="11376"/>
                  </a:lnTo>
                  <a:cubicBezTo>
                    <a:pt x="3546" y="11376"/>
                    <a:pt x="3530" y="11489"/>
                    <a:pt x="3527" y="11524"/>
                  </a:cubicBezTo>
                  <a:lnTo>
                    <a:pt x="3527" y="11524"/>
                  </a:lnTo>
                  <a:cubicBezTo>
                    <a:pt x="3534" y="11441"/>
                    <a:pt x="3548" y="11364"/>
                    <a:pt x="3562" y="11281"/>
                  </a:cubicBezTo>
                  <a:cubicBezTo>
                    <a:pt x="3584" y="11115"/>
                    <a:pt x="3612" y="10956"/>
                    <a:pt x="3634" y="10791"/>
                  </a:cubicBezTo>
                  <a:cubicBezTo>
                    <a:pt x="3735" y="10207"/>
                    <a:pt x="3843" y="9630"/>
                    <a:pt x="3980" y="9060"/>
                  </a:cubicBezTo>
                  <a:cubicBezTo>
                    <a:pt x="4103" y="8556"/>
                    <a:pt x="4240" y="8051"/>
                    <a:pt x="4398" y="7561"/>
                  </a:cubicBezTo>
                  <a:cubicBezTo>
                    <a:pt x="4470" y="7337"/>
                    <a:pt x="4542" y="7114"/>
                    <a:pt x="4629" y="6898"/>
                  </a:cubicBezTo>
                  <a:cubicBezTo>
                    <a:pt x="4665" y="6790"/>
                    <a:pt x="4708" y="6689"/>
                    <a:pt x="4744" y="6580"/>
                  </a:cubicBezTo>
                  <a:cubicBezTo>
                    <a:pt x="4756" y="6550"/>
                    <a:pt x="4765" y="6525"/>
                    <a:pt x="4772" y="6505"/>
                  </a:cubicBezTo>
                  <a:lnTo>
                    <a:pt x="4772" y="6505"/>
                  </a:lnTo>
                  <a:cubicBezTo>
                    <a:pt x="4777" y="6496"/>
                    <a:pt x="4782" y="6485"/>
                    <a:pt x="4787" y="6472"/>
                  </a:cubicBezTo>
                  <a:cubicBezTo>
                    <a:pt x="4968" y="6083"/>
                    <a:pt x="5148" y="5701"/>
                    <a:pt x="5364" y="5333"/>
                  </a:cubicBezTo>
                  <a:cubicBezTo>
                    <a:pt x="5458" y="5167"/>
                    <a:pt x="5559" y="5009"/>
                    <a:pt x="5660" y="4850"/>
                  </a:cubicBezTo>
                  <a:cubicBezTo>
                    <a:pt x="5728" y="4745"/>
                    <a:pt x="5976" y="4449"/>
                    <a:pt x="5969" y="4449"/>
                  </a:cubicBezTo>
                  <a:lnTo>
                    <a:pt x="5969" y="4449"/>
                  </a:lnTo>
                  <a:cubicBezTo>
                    <a:pt x="5967" y="4449"/>
                    <a:pt x="5929" y="4490"/>
                    <a:pt x="5833" y="4598"/>
                  </a:cubicBezTo>
                  <a:cubicBezTo>
                    <a:pt x="6063" y="4331"/>
                    <a:pt x="6280" y="4065"/>
                    <a:pt x="6539" y="3827"/>
                  </a:cubicBezTo>
                  <a:cubicBezTo>
                    <a:pt x="6586" y="3786"/>
                    <a:pt x="6637" y="3745"/>
                    <a:pt x="6686" y="3700"/>
                  </a:cubicBezTo>
                  <a:lnTo>
                    <a:pt x="6686" y="3700"/>
                  </a:lnTo>
                  <a:cubicBezTo>
                    <a:pt x="6816" y="3613"/>
                    <a:pt x="6942" y="3516"/>
                    <a:pt x="7080" y="3430"/>
                  </a:cubicBezTo>
                  <a:cubicBezTo>
                    <a:pt x="7191" y="3365"/>
                    <a:pt x="7313" y="3306"/>
                    <a:pt x="7432" y="3242"/>
                  </a:cubicBezTo>
                  <a:lnTo>
                    <a:pt x="7432" y="3242"/>
                  </a:lnTo>
                  <a:cubicBezTo>
                    <a:pt x="7409" y="3250"/>
                    <a:pt x="7385" y="3258"/>
                    <a:pt x="7361" y="3264"/>
                  </a:cubicBezTo>
                  <a:cubicBezTo>
                    <a:pt x="7387" y="3257"/>
                    <a:pt x="7413" y="3248"/>
                    <a:pt x="7439" y="3238"/>
                  </a:cubicBezTo>
                  <a:lnTo>
                    <a:pt x="7439" y="3238"/>
                  </a:lnTo>
                  <a:cubicBezTo>
                    <a:pt x="7437" y="3239"/>
                    <a:pt x="7434" y="3240"/>
                    <a:pt x="7432" y="3242"/>
                  </a:cubicBezTo>
                  <a:lnTo>
                    <a:pt x="7432" y="3242"/>
                  </a:lnTo>
                  <a:cubicBezTo>
                    <a:pt x="7455" y="3233"/>
                    <a:pt x="7476" y="3224"/>
                    <a:pt x="7495" y="3215"/>
                  </a:cubicBezTo>
                  <a:lnTo>
                    <a:pt x="7495" y="3215"/>
                  </a:lnTo>
                  <a:cubicBezTo>
                    <a:pt x="7477" y="3222"/>
                    <a:pt x="7458" y="3230"/>
                    <a:pt x="7439" y="3238"/>
                  </a:cubicBezTo>
                  <a:lnTo>
                    <a:pt x="7439" y="3238"/>
                  </a:lnTo>
                  <a:cubicBezTo>
                    <a:pt x="7449" y="3232"/>
                    <a:pt x="7459" y="3227"/>
                    <a:pt x="7469" y="3221"/>
                  </a:cubicBezTo>
                  <a:cubicBezTo>
                    <a:pt x="7540" y="3182"/>
                    <a:pt x="7572" y="3168"/>
                    <a:pt x="7577" y="3168"/>
                  </a:cubicBezTo>
                  <a:lnTo>
                    <a:pt x="7577" y="3168"/>
                  </a:lnTo>
                  <a:cubicBezTo>
                    <a:pt x="7583" y="3168"/>
                    <a:pt x="7548" y="3190"/>
                    <a:pt x="7495" y="3215"/>
                  </a:cubicBezTo>
                  <a:lnTo>
                    <a:pt x="7495" y="3215"/>
                  </a:lnTo>
                  <a:cubicBezTo>
                    <a:pt x="7530" y="3201"/>
                    <a:pt x="7564" y="3187"/>
                    <a:pt x="7599" y="3178"/>
                  </a:cubicBezTo>
                  <a:cubicBezTo>
                    <a:pt x="7736" y="3135"/>
                    <a:pt x="7873" y="3091"/>
                    <a:pt x="8017" y="3062"/>
                  </a:cubicBezTo>
                  <a:cubicBezTo>
                    <a:pt x="8074" y="3045"/>
                    <a:pt x="8146" y="3042"/>
                    <a:pt x="8209" y="3026"/>
                  </a:cubicBezTo>
                  <a:lnTo>
                    <a:pt x="8209" y="3026"/>
                  </a:lnTo>
                  <a:cubicBezTo>
                    <a:pt x="8486" y="3027"/>
                    <a:pt x="8758" y="3033"/>
                    <a:pt x="9035" y="3040"/>
                  </a:cubicBezTo>
                  <a:lnTo>
                    <a:pt x="9035" y="3040"/>
                  </a:lnTo>
                  <a:cubicBezTo>
                    <a:pt x="9102" y="3052"/>
                    <a:pt x="9176" y="3060"/>
                    <a:pt x="9243" y="3077"/>
                  </a:cubicBezTo>
                  <a:cubicBezTo>
                    <a:pt x="9408" y="3113"/>
                    <a:pt x="9581" y="3156"/>
                    <a:pt x="9747" y="3207"/>
                  </a:cubicBezTo>
                  <a:cubicBezTo>
                    <a:pt x="9896" y="3252"/>
                    <a:pt x="10033" y="3309"/>
                    <a:pt x="10179" y="3362"/>
                  </a:cubicBezTo>
                  <a:lnTo>
                    <a:pt x="10179" y="3362"/>
                  </a:lnTo>
                  <a:cubicBezTo>
                    <a:pt x="10271" y="3410"/>
                    <a:pt x="10369" y="3446"/>
                    <a:pt x="10454" y="3488"/>
                  </a:cubicBezTo>
                  <a:cubicBezTo>
                    <a:pt x="10829" y="3675"/>
                    <a:pt x="11189" y="3884"/>
                    <a:pt x="11535" y="4115"/>
                  </a:cubicBezTo>
                  <a:cubicBezTo>
                    <a:pt x="11702" y="4233"/>
                    <a:pt x="11862" y="4352"/>
                    <a:pt x="12029" y="4470"/>
                  </a:cubicBezTo>
                  <a:lnTo>
                    <a:pt x="12029" y="4470"/>
                  </a:lnTo>
                  <a:cubicBezTo>
                    <a:pt x="12038" y="4478"/>
                    <a:pt x="12049" y="4487"/>
                    <a:pt x="12061" y="4497"/>
                  </a:cubicBezTo>
                  <a:cubicBezTo>
                    <a:pt x="12162" y="4576"/>
                    <a:pt x="12263" y="4656"/>
                    <a:pt x="12357" y="4742"/>
                  </a:cubicBezTo>
                  <a:cubicBezTo>
                    <a:pt x="12753" y="5074"/>
                    <a:pt x="13128" y="5420"/>
                    <a:pt x="13489" y="5787"/>
                  </a:cubicBezTo>
                  <a:cubicBezTo>
                    <a:pt x="13871" y="6177"/>
                    <a:pt x="14238" y="6580"/>
                    <a:pt x="14592" y="6991"/>
                  </a:cubicBezTo>
                  <a:cubicBezTo>
                    <a:pt x="14786" y="7222"/>
                    <a:pt x="14981" y="7460"/>
                    <a:pt x="15168" y="7698"/>
                  </a:cubicBezTo>
                  <a:cubicBezTo>
                    <a:pt x="15203" y="7737"/>
                    <a:pt x="15333" y="7905"/>
                    <a:pt x="15350" y="7926"/>
                  </a:cubicBezTo>
                  <a:lnTo>
                    <a:pt x="15350" y="7926"/>
                  </a:lnTo>
                  <a:cubicBezTo>
                    <a:pt x="15429" y="8031"/>
                    <a:pt x="15510" y="8136"/>
                    <a:pt x="15586" y="8246"/>
                  </a:cubicBezTo>
                  <a:cubicBezTo>
                    <a:pt x="16416" y="9370"/>
                    <a:pt x="17172" y="10545"/>
                    <a:pt x="17879" y="11749"/>
                  </a:cubicBezTo>
                  <a:cubicBezTo>
                    <a:pt x="21930" y="18663"/>
                    <a:pt x="24482" y="26405"/>
                    <a:pt x="26544" y="34126"/>
                  </a:cubicBezTo>
                  <a:cubicBezTo>
                    <a:pt x="27229" y="36692"/>
                    <a:pt x="27698" y="39345"/>
                    <a:pt x="28455" y="41890"/>
                  </a:cubicBezTo>
                  <a:cubicBezTo>
                    <a:pt x="29046" y="43844"/>
                    <a:pt x="29536" y="45891"/>
                    <a:pt x="29702" y="47845"/>
                  </a:cubicBezTo>
                  <a:cubicBezTo>
                    <a:pt x="29767" y="48652"/>
                    <a:pt x="29788" y="49460"/>
                    <a:pt x="29738" y="50267"/>
                  </a:cubicBezTo>
                  <a:cubicBezTo>
                    <a:pt x="29723" y="50433"/>
                    <a:pt x="29709" y="50599"/>
                    <a:pt x="29694" y="50764"/>
                  </a:cubicBezTo>
                  <a:cubicBezTo>
                    <a:pt x="29692" y="50800"/>
                    <a:pt x="29690" y="50825"/>
                    <a:pt x="29690" y="50840"/>
                  </a:cubicBezTo>
                  <a:lnTo>
                    <a:pt x="29690" y="50840"/>
                  </a:lnTo>
                  <a:cubicBezTo>
                    <a:pt x="29685" y="50861"/>
                    <a:pt x="29677" y="50898"/>
                    <a:pt x="29666" y="50959"/>
                  </a:cubicBezTo>
                  <a:cubicBezTo>
                    <a:pt x="29615" y="51269"/>
                    <a:pt x="29558" y="51579"/>
                    <a:pt x="29471" y="51882"/>
                  </a:cubicBezTo>
                  <a:cubicBezTo>
                    <a:pt x="29420" y="52085"/>
                    <a:pt x="29352" y="52283"/>
                    <a:pt x="29283" y="52477"/>
                  </a:cubicBezTo>
                  <a:lnTo>
                    <a:pt x="29283" y="52477"/>
                  </a:lnTo>
                  <a:cubicBezTo>
                    <a:pt x="29275" y="52489"/>
                    <a:pt x="29190" y="52700"/>
                    <a:pt x="29161" y="52754"/>
                  </a:cubicBezTo>
                  <a:cubicBezTo>
                    <a:pt x="29103" y="52877"/>
                    <a:pt x="29038" y="52992"/>
                    <a:pt x="28966" y="53107"/>
                  </a:cubicBezTo>
                  <a:cubicBezTo>
                    <a:pt x="28909" y="53208"/>
                    <a:pt x="28844" y="53295"/>
                    <a:pt x="28786" y="53388"/>
                  </a:cubicBezTo>
                  <a:cubicBezTo>
                    <a:pt x="28782" y="53395"/>
                    <a:pt x="28778" y="53401"/>
                    <a:pt x="28774" y="53407"/>
                  </a:cubicBezTo>
                  <a:lnTo>
                    <a:pt x="28774" y="53407"/>
                  </a:lnTo>
                  <a:cubicBezTo>
                    <a:pt x="28774" y="53408"/>
                    <a:pt x="28773" y="53409"/>
                    <a:pt x="28772" y="53410"/>
                  </a:cubicBezTo>
                  <a:cubicBezTo>
                    <a:pt x="28630" y="53551"/>
                    <a:pt x="28489" y="53687"/>
                    <a:pt x="28343" y="53827"/>
                  </a:cubicBezTo>
                  <a:lnTo>
                    <a:pt x="28343" y="53827"/>
                  </a:lnTo>
                  <a:cubicBezTo>
                    <a:pt x="28384" y="53787"/>
                    <a:pt x="28396" y="53771"/>
                    <a:pt x="28388" y="53771"/>
                  </a:cubicBezTo>
                  <a:cubicBezTo>
                    <a:pt x="28364" y="53771"/>
                    <a:pt x="28125" y="53953"/>
                    <a:pt x="28015" y="54023"/>
                  </a:cubicBezTo>
                  <a:cubicBezTo>
                    <a:pt x="28006" y="54028"/>
                    <a:pt x="27998" y="54034"/>
                    <a:pt x="27991" y="54039"/>
                  </a:cubicBezTo>
                  <a:lnTo>
                    <a:pt x="27991" y="54039"/>
                  </a:lnTo>
                  <a:cubicBezTo>
                    <a:pt x="27902" y="54068"/>
                    <a:pt x="27817" y="54107"/>
                    <a:pt x="27726" y="54131"/>
                  </a:cubicBezTo>
                  <a:cubicBezTo>
                    <a:pt x="27633" y="54160"/>
                    <a:pt x="27539" y="54174"/>
                    <a:pt x="27445" y="54203"/>
                  </a:cubicBezTo>
                  <a:cubicBezTo>
                    <a:pt x="27445" y="54203"/>
                    <a:pt x="27445" y="54203"/>
                    <a:pt x="27445" y="54203"/>
                  </a:cubicBezTo>
                  <a:lnTo>
                    <a:pt x="27445" y="54203"/>
                  </a:lnTo>
                  <a:cubicBezTo>
                    <a:pt x="27282" y="54204"/>
                    <a:pt x="27118" y="54212"/>
                    <a:pt x="26951" y="54212"/>
                  </a:cubicBezTo>
                  <a:cubicBezTo>
                    <a:pt x="26907" y="54212"/>
                    <a:pt x="26863" y="54212"/>
                    <a:pt x="26818" y="54210"/>
                  </a:cubicBezTo>
                  <a:cubicBezTo>
                    <a:pt x="26768" y="54210"/>
                    <a:pt x="26674" y="54196"/>
                    <a:pt x="26613" y="54185"/>
                  </a:cubicBezTo>
                  <a:lnTo>
                    <a:pt x="26613" y="54185"/>
                  </a:lnTo>
                  <a:cubicBezTo>
                    <a:pt x="26648" y="54192"/>
                    <a:pt x="26700" y="54202"/>
                    <a:pt x="26775" y="54217"/>
                  </a:cubicBezTo>
                  <a:cubicBezTo>
                    <a:pt x="26667" y="54196"/>
                    <a:pt x="26559" y="54181"/>
                    <a:pt x="26450" y="54160"/>
                  </a:cubicBezTo>
                  <a:cubicBezTo>
                    <a:pt x="26213" y="54109"/>
                    <a:pt x="25975" y="54037"/>
                    <a:pt x="25744" y="53958"/>
                  </a:cubicBezTo>
                  <a:cubicBezTo>
                    <a:pt x="25712" y="53947"/>
                    <a:pt x="25613" y="53909"/>
                    <a:pt x="25545" y="53883"/>
                  </a:cubicBezTo>
                  <a:lnTo>
                    <a:pt x="25545" y="53883"/>
                  </a:lnTo>
                  <a:cubicBezTo>
                    <a:pt x="25472" y="53851"/>
                    <a:pt x="25362" y="53803"/>
                    <a:pt x="25333" y="53792"/>
                  </a:cubicBezTo>
                  <a:cubicBezTo>
                    <a:pt x="25066" y="53662"/>
                    <a:pt x="24800" y="53511"/>
                    <a:pt x="24547" y="53360"/>
                  </a:cubicBezTo>
                  <a:cubicBezTo>
                    <a:pt x="24309" y="53208"/>
                    <a:pt x="24079" y="53050"/>
                    <a:pt x="23848" y="52891"/>
                  </a:cubicBezTo>
                  <a:cubicBezTo>
                    <a:pt x="23811" y="52863"/>
                    <a:pt x="23792" y="52849"/>
                    <a:pt x="23785" y="52844"/>
                  </a:cubicBezTo>
                  <a:lnTo>
                    <a:pt x="23785" y="52844"/>
                  </a:lnTo>
                  <a:cubicBezTo>
                    <a:pt x="23767" y="52829"/>
                    <a:pt x="23743" y="52809"/>
                    <a:pt x="23711" y="52783"/>
                  </a:cubicBezTo>
                  <a:cubicBezTo>
                    <a:pt x="23581" y="52675"/>
                    <a:pt x="23452" y="52567"/>
                    <a:pt x="23315" y="52451"/>
                  </a:cubicBezTo>
                  <a:cubicBezTo>
                    <a:pt x="22795" y="51990"/>
                    <a:pt x="22305" y="51492"/>
                    <a:pt x="21851" y="50959"/>
                  </a:cubicBezTo>
                  <a:cubicBezTo>
                    <a:pt x="21339" y="50375"/>
                    <a:pt x="21116" y="50072"/>
                    <a:pt x="20640" y="49359"/>
                  </a:cubicBezTo>
                  <a:cubicBezTo>
                    <a:pt x="20164" y="48645"/>
                    <a:pt x="19732" y="47902"/>
                    <a:pt x="19342" y="47145"/>
                  </a:cubicBezTo>
                  <a:cubicBezTo>
                    <a:pt x="18456" y="45415"/>
                    <a:pt x="17850" y="43635"/>
                    <a:pt x="17302" y="41739"/>
                  </a:cubicBezTo>
                  <a:cubicBezTo>
                    <a:pt x="16560" y="39194"/>
                    <a:pt x="15860" y="36642"/>
                    <a:pt x="15219" y="34076"/>
                  </a:cubicBezTo>
                  <a:cubicBezTo>
                    <a:pt x="14721" y="32086"/>
                    <a:pt x="14260" y="30089"/>
                    <a:pt x="13878" y="28070"/>
                  </a:cubicBezTo>
                  <a:cubicBezTo>
                    <a:pt x="13727" y="27285"/>
                    <a:pt x="13590" y="26499"/>
                    <a:pt x="13467" y="25706"/>
                  </a:cubicBezTo>
                  <a:cubicBezTo>
                    <a:pt x="13438" y="25511"/>
                    <a:pt x="13409" y="25317"/>
                    <a:pt x="13381" y="25122"/>
                  </a:cubicBezTo>
                  <a:cubicBezTo>
                    <a:pt x="13369" y="25036"/>
                    <a:pt x="13364" y="25009"/>
                    <a:pt x="13364" y="25009"/>
                  </a:cubicBezTo>
                  <a:lnTo>
                    <a:pt x="13364" y="25009"/>
                  </a:lnTo>
                  <a:cubicBezTo>
                    <a:pt x="13364" y="25009"/>
                    <a:pt x="13364" y="25010"/>
                    <a:pt x="13364" y="25010"/>
                  </a:cubicBezTo>
                  <a:lnTo>
                    <a:pt x="13364" y="25010"/>
                  </a:lnTo>
                  <a:cubicBezTo>
                    <a:pt x="13362" y="24999"/>
                    <a:pt x="13361" y="24986"/>
                    <a:pt x="13359" y="24971"/>
                  </a:cubicBezTo>
                  <a:cubicBezTo>
                    <a:pt x="13323" y="24632"/>
                    <a:pt x="13280" y="24286"/>
                    <a:pt x="13244" y="23940"/>
                  </a:cubicBezTo>
                  <a:cubicBezTo>
                    <a:pt x="13176" y="23187"/>
                    <a:pt x="13139" y="22439"/>
                    <a:pt x="13158" y="21685"/>
                  </a:cubicBezTo>
                  <a:lnTo>
                    <a:pt x="13158" y="21685"/>
                  </a:lnTo>
                  <a:cubicBezTo>
                    <a:pt x="13167" y="21697"/>
                    <a:pt x="13176" y="21708"/>
                    <a:pt x="13186" y="21719"/>
                  </a:cubicBezTo>
                  <a:cubicBezTo>
                    <a:pt x="13192" y="21727"/>
                    <a:pt x="13198" y="21733"/>
                    <a:pt x="13204" y="21739"/>
                  </a:cubicBezTo>
                  <a:lnTo>
                    <a:pt x="13204" y="21739"/>
                  </a:lnTo>
                  <a:cubicBezTo>
                    <a:pt x="13255" y="21812"/>
                    <a:pt x="13307" y="21882"/>
                    <a:pt x="13359" y="21957"/>
                  </a:cubicBezTo>
                  <a:cubicBezTo>
                    <a:pt x="14743" y="23882"/>
                    <a:pt x="15774" y="26066"/>
                    <a:pt x="16726" y="28222"/>
                  </a:cubicBezTo>
                  <a:cubicBezTo>
                    <a:pt x="17324" y="29584"/>
                    <a:pt x="17922" y="31062"/>
                    <a:pt x="18499" y="32627"/>
                  </a:cubicBezTo>
                  <a:cubicBezTo>
                    <a:pt x="19177" y="34443"/>
                    <a:pt x="19804" y="36281"/>
                    <a:pt x="20395" y="38127"/>
                  </a:cubicBezTo>
                  <a:cubicBezTo>
                    <a:pt x="21044" y="40167"/>
                    <a:pt x="21635" y="42222"/>
                    <a:pt x="22197" y="44291"/>
                  </a:cubicBezTo>
                  <a:cubicBezTo>
                    <a:pt x="22401" y="45050"/>
                    <a:pt x="22993" y="45379"/>
                    <a:pt x="23600" y="45379"/>
                  </a:cubicBezTo>
                  <a:cubicBezTo>
                    <a:pt x="24520" y="45379"/>
                    <a:pt x="25476" y="44624"/>
                    <a:pt x="25167" y="43469"/>
                  </a:cubicBezTo>
                  <a:cubicBezTo>
                    <a:pt x="24028" y="39273"/>
                    <a:pt x="22738" y="35106"/>
                    <a:pt x="21181" y="31048"/>
                  </a:cubicBezTo>
                  <a:cubicBezTo>
                    <a:pt x="20063" y="28114"/>
                    <a:pt x="18845" y="25187"/>
                    <a:pt x="17302" y="22447"/>
                  </a:cubicBezTo>
                  <a:cubicBezTo>
                    <a:pt x="16459" y="20948"/>
                    <a:pt x="15413" y="19023"/>
                    <a:pt x="13835" y="18165"/>
                  </a:cubicBezTo>
                  <a:cubicBezTo>
                    <a:pt x="13419" y="17941"/>
                    <a:pt x="13014" y="17840"/>
                    <a:pt x="12634" y="17840"/>
                  </a:cubicBezTo>
                  <a:cubicBezTo>
                    <a:pt x="11411" y="17840"/>
                    <a:pt x="10445" y="18885"/>
                    <a:pt x="10209" y="20249"/>
                  </a:cubicBezTo>
                  <a:cubicBezTo>
                    <a:pt x="9776" y="22772"/>
                    <a:pt x="10295" y="25468"/>
                    <a:pt x="10735" y="27948"/>
                  </a:cubicBezTo>
                  <a:cubicBezTo>
                    <a:pt x="11578" y="32691"/>
                    <a:pt x="12833" y="37363"/>
                    <a:pt x="14166" y="41984"/>
                  </a:cubicBezTo>
                  <a:cubicBezTo>
                    <a:pt x="15298" y="45920"/>
                    <a:pt x="16790" y="49676"/>
                    <a:pt x="19429" y="52855"/>
                  </a:cubicBezTo>
                  <a:cubicBezTo>
                    <a:pt x="21080" y="54845"/>
                    <a:pt x="23372" y="56777"/>
                    <a:pt x="26003" y="57195"/>
                  </a:cubicBezTo>
                  <a:cubicBezTo>
                    <a:pt x="26331" y="57247"/>
                    <a:pt x="26655" y="57272"/>
                    <a:pt x="26975" y="57272"/>
                  </a:cubicBezTo>
                  <a:cubicBezTo>
                    <a:pt x="29050" y="57272"/>
                    <a:pt x="30915" y="56192"/>
                    <a:pt x="31864" y="54217"/>
                  </a:cubicBezTo>
                  <a:cubicBezTo>
                    <a:pt x="33400" y="51024"/>
                    <a:pt x="32895" y="47138"/>
                    <a:pt x="32146" y="43808"/>
                  </a:cubicBezTo>
                  <a:cubicBezTo>
                    <a:pt x="31872" y="42582"/>
                    <a:pt x="31461" y="41393"/>
                    <a:pt x="31187" y="40167"/>
                  </a:cubicBezTo>
                  <a:cubicBezTo>
                    <a:pt x="30877" y="38769"/>
                    <a:pt x="30545" y="37377"/>
                    <a:pt x="30199" y="35993"/>
                  </a:cubicBezTo>
                  <a:cubicBezTo>
                    <a:pt x="29558" y="33405"/>
                    <a:pt x="28851" y="30824"/>
                    <a:pt x="28065" y="28272"/>
                  </a:cubicBezTo>
                  <a:cubicBezTo>
                    <a:pt x="26753" y="23990"/>
                    <a:pt x="25225" y="19766"/>
                    <a:pt x="23365" y="15693"/>
                  </a:cubicBezTo>
                  <a:cubicBezTo>
                    <a:pt x="21036" y="10581"/>
                    <a:pt x="18059" y="5009"/>
                    <a:pt x="13381" y="1664"/>
                  </a:cubicBezTo>
                  <a:cubicBezTo>
                    <a:pt x="11914" y="615"/>
                    <a:pt x="10216" y="0"/>
                    <a:pt x="856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1" name="Google Shape;3341;p43"/>
            <p:cNvSpPr/>
            <p:nvPr/>
          </p:nvSpPr>
          <p:spPr>
            <a:xfrm>
              <a:off x="4491600" y="1128725"/>
              <a:ext cx="835000" cy="1431900"/>
            </a:xfrm>
            <a:custGeom>
              <a:avLst/>
              <a:gdLst/>
              <a:ahLst/>
              <a:cxnLst/>
              <a:rect l="l" t="t" r="r" b="b"/>
              <a:pathLst>
                <a:path w="33400" h="57276" extrusionOk="0">
                  <a:moveTo>
                    <a:pt x="7573" y="3171"/>
                  </a:moveTo>
                  <a:cubicBezTo>
                    <a:pt x="7580" y="3171"/>
                    <a:pt x="7528" y="3203"/>
                    <a:pt x="7458" y="3231"/>
                  </a:cubicBezTo>
                  <a:lnTo>
                    <a:pt x="7458" y="3231"/>
                  </a:lnTo>
                  <a:cubicBezTo>
                    <a:pt x="7461" y="3228"/>
                    <a:pt x="7465" y="3226"/>
                    <a:pt x="7469" y="3224"/>
                  </a:cubicBezTo>
                  <a:cubicBezTo>
                    <a:pt x="7538" y="3185"/>
                    <a:pt x="7569" y="3171"/>
                    <a:pt x="7573" y="3171"/>
                  </a:cubicBezTo>
                  <a:close/>
                  <a:moveTo>
                    <a:pt x="3540" y="11412"/>
                  </a:moveTo>
                  <a:cubicBezTo>
                    <a:pt x="3535" y="11446"/>
                    <a:pt x="3531" y="11480"/>
                    <a:pt x="3528" y="11513"/>
                  </a:cubicBezTo>
                  <a:lnTo>
                    <a:pt x="3528" y="11513"/>
                  </a:lnTo>
                  <a:cubicBezTo>
                    <a:pt x="3531" y="11487"/>
                    <a:pt x="3536" y="11443"/>
                    <a:pt x="3540" y="11412"/>
                  </a:cubicBezTo>
                  <a:close/>
                  <a:moveTo>
                    <a:pt x="3528" y="11513"/>
                  </a:moveTo>
                  <a:lnTo>
                    <a:pt x="3528" y="11513"/>
                  </a:lnTo>
                  <a:cubicBezTo>
                    <a:pt x="3526" y="11525"/>
                    <a:pt x="3526" y="11533"/>
                    <a:pt x="3526" y="11536"/>
                  </a:cubicBezTo>
                  <a:cubicBezTo>
                    <a:pt x="3526" y="11529"/>
                    <a:pt x="3527" y="11521"/>
                    <a:pt x="3528" y="11513"/>
                  </a:cubicBezTo>
                  <a:close/>
                  <a:moveTo>
                    <a:pt x="12217" y="20791"/>
                  </a:moveTo>
                  <a:cubicBezTo>
                    <a:pt x="12233" y="20791"/>
                    <a:pt x="12285" y="20822"/>
                    <a:pt x="12339" y="20858"/>
                  </a:cubicBezTo>
                  <a:lnTo>
                    <a:pt x="12339" y="20858"/>
                  </a:lnTo>
                  <a:cubicBezTo>
                    <a:pt x="12327" y="20855"/>
                    <a:pt x="12314" y="20853"/>
                    <a:pt x="12299" y="20850"/>
                  </a:cubicBezTo>
                  <a:lnTo>
                    <a:pt x="12299" y="20850"/>
                  </a:lnTo>
                  <a:cubicBezTo>
                    <a:pt x="12313" y="20853"/>
                    <a:pt x="12326" y="20855"/>
                    <a:pt x="12340" y="20858"/>
                  </a:cubicBezTo>
                  <a:lnTo>
                    <a:pt x="12340" y="20858"/>
                  </a:lnTo>
                  <a:cubicBezTo>
                    <a:pt x="12339" y="20858"/>
                    <a:pt x="12339" y="20858"/>
                    <a:pt x="12339" y="20858"/>
                  </a:cubicBezTo>
                  <a:lnTo>
                    <a:pt x="12339" y="20858"/>
                  </a:lnTo>
                  <a:cubicBezTo>
                    <a:pt x="12343" y="20858"/>
                    <a:pt x="12346" y="20859"/>
                    <a:pt x="12350" y="20859"/>
                  </a:cubicBezTo>
                  <a:lnTo>
                    <a:pt x="12350" y="20859"/>
                  </a:lnTo>
                  <a:cubicBezTo>
                    <a:pt x="12346" y="20859"/>
                    <a:pt x="12343" y="20858"/>
                    <a:pt x="12340" y="20858"/>
                  </a:cubicBezTo>
                  <a:lnTo>
                    <a:pt x="12340" y="20858"/>
                  </a:lnTo>
                  <a:cubicBezTo>
                    <a:pt x="12346" y="20862"/>
                    <a:pt x="12352" y="20866"/>
                    <a:pt x="12358" y="20870"/>
                  </a:cubicBezTo>
                  <a:lnTo>
                    <a:pt x="12358" y="20870"/>
                  </a:lnTo>
                  <a:cubicBezTo>
                    <a:pt x="12280" y="20853"/>
                    <a:pt x="12187" y="20824"/>
                    <a:pt x="12212" y="20793"/>
                  </a:cubicBezTo>
                  <a:cubicBezTo>
                    <a:pt x="12213" y="20791"/>
                    <a:pt x="12215" y="20791"/>
                    <a:pt x="12217" y="20791"/>
                  </a:cubicBezTo>
                  <a:close/>
                  <a:moveTo>
                    <a:pt x="28043" y="54026"/>
                  </a:moveTo>
                  <a:cubicBezTo>
                    <a:pt x="28044" y="54026"/>
                    <a:pt x="28044" y="54026"/>
                    <a:pt x="28043" y="54026"/>
                  </a:cubicBezTo>
                  <a:cubicBezTo>
                    <a:pt x="28043" y="54026"/>
                    <a:pt x="28042" y="54026"/>
                    <a:pt x="28042" y="54026"/>
                  </a:cubicBezTo>
                  <a:lnTo>
                    <a:pt x="28042" y="54026"/>
                  </a:lnTo>
                  <a:cubicBezTo>
                    <a:pt x="28043" y="54026"/>
                    <a:pt x="28043" y="54026"/>
                    <a:pt x="28043" y="54026"/>
                  </a:cubicBezTo>
                  <a:close/>
                  <a:moveTo>
                    <a:pt x="26551" y="54174"/>
                  </a:moveTo>
                  <a:cubicBezTo>
                    <a:pt x="26548" y="54174"/>
                    <a:pt x="26590" y="54183"/>
                    <a:pt x="26643" y="54192"/>
                  </a:cubicBezTo>
                  <a:lnTo>
                    <a:pt x="26643" y="54192"/>
                  </a:lnTo>
                  <a:cubicBezTo>
                    <a:pt x="26579" y="54179"/>
                    <a:pt x="26553" y="54174"/>
                    <a:pt x="26551" y="54174"/>
                  </a:cubicBezTo>
                  <a:close/>
                  <a:moveTo>
                    <a:pt x="8558" y="0"/>
                  </a:moveTo>
                  <a:cubicBezTo>
                    <a:pt x="6903" y="0"/>
                    <a:pt x="5288" y="615"/>
                    <a:pt x="3987" y="2028"/>
                  </a:cubicBezTo>
                  <a:cubicBezTo>
                    <a:pt x="721" y="5567"/>
                    <a:pt x="238" y="11233"/>
                    <a:pt x="152" y="15797"/>
                  </a:cubicBezTo>
                  <a:cubicBezTo>
                    <a:pt x="0" y="24282"/>
                    <a:pt x="1702" y="32817"/>
                    <a:pt x="3886" y="40978"/>
                  </a:cubicBezTo>
                  <a:cubicBezTo>
                    <a:pt x="4585" y="43602"/>
                    <a:pt x="5364" y="46204"/>
                    <a:pt x="6193" y="48792"/>
                  </a:cubicBezTo>
                  <a:cubicBezTo>
                    <a:pt x="6433" y="49536"/>
                    <a:pt x="7046" y="49859"/>
                    <a:pt x="7660" y="49859"/>
                  </a:cubicBezTo>
                  <a:cubicBezTo>
                    <a:pt x="8593" y="49859"/>
                    <a:pt x="9528" y="49114"/>
                    <a:pt x="9163" y="47970"/>
                  </a:cubicBezTo>
                  <a:cubicBezTo>
                    <a:pt x="6424" y="39449"/>
                    <a:pt x="4160" y="30604"/>
                    <a:pt x="3439" y="21708"/>
                  </a:cubicBezTo>
                  <a:cubicBezTo>
                    <a:pt x="3187" y="18623"/>
                    <a:pt x="3122" y="15508"/>
                    <a:pt x="3425" y="12430"/>
                  </a:cubicBezTo>
                  <a:cubicBezTo>
                    <a:pt x="3461" y="12099"/>
                    <a:pt x="3497" y="11767"/>
                    <a:pt x="3533" y="11443"/>
                  </a:cubicBezTo>
                  <a:cubicBezTo>
                    <a:pt x="3540" y="11396"/>
                    <a:pt x="3543" y="11378"/>
                    <a:pt x="3544" y="11378"/>
                  </a:cubicBezTo>
                  <a:lnTo>
                    <a:pt x="3544" y="11378"/>
                  </a:lnTo>
                  <a:cubicBezTo>
                    <a:pt x="3544" y="11378"/>
                    <a:pt x="3543" y="11392"/>
                    <a:pt x="3540" y="11412"/>
                  </a:cubicBezTo>
                  <a:lnTo>
                    <a:pt x="3540" y="11412"/>
                  </a:lnTo>
                  <a:cubicBezTo>
                    <a:pt x="3547" y="11368"/>
                    <a:pt x="3554" y="11325"/>
                    <a:pt x="3562" y="11284"/>
                  </a:cubicBezTo>
                  <a:cubicBezTo>
                    <a:pt x="3583" y="11118"/>
                    <a:pt x="3612" y="10952"/>
                    <a:pt x="3634" y="10794"/>
                  </a:cubicBezTo>
                  <a:cubicBezTo>
                    <a:pt x="3735" y="10210"/>
                    <a:pt x="3843" y="9633"/>
                    <a:pt x="3980" y="9056"/>
                  </a:cubicBezTo>
                  <a:cubicBezTo>
                    <a:pt x="4102" y="8552"/>
                    <a:pt x="4239" y="8054"/>
                    <a:pt x="4398" y="7557"/>
                  </a:cubicBezTo>
                  <a:cubicBezTo>
                    <a:pt x="4470" y="7341"/>
                    <a:pt x="4542" y="7117"/>
                    <a:pt x="4621" y="6894"/>
                  </a:cubicBezTo>
                  <a:cubicBezTo>
                    <a:pt x="4665" y="6793"/>
                    <a:pt x="4708" y="6685"/>
                    <a:pt x="4744" y="6584"/>
                  </a:cubicBezTo>
                  <a:cubicBezTo>
                    <a:pt x="4762" y="6536"/>
                    <a:pt x="4774" y="6502"/>
                    <a:pt x="4782" y="6480"/>
                  </a:cubicBezTo>
                  <a:lnTo>
                    <a:pt x="4782" y="6480"/>
                  </a:lnTo>
                  <a:cubicBezTo>
                    <a:pt x="4784" y="6476"/>
                    <a:pt x="4785" y="6472"/>
                    <a:pt x="4787" y="6468"/>
                  </a:cubicBezTo>
                  <a:cubicBezTo>
                    <a:pt x="4967" y="6086"/>
                    <a:pt x="5148" y="5704"/>
                    <a:pt x="5364" y="5337"/>
                  </a:cubicBezTo>
                  <a:cubicBezTo>
                    <a:pt x="5458" y="5171"/>
                    <a:pt x="5559" y="5005"/>
                    <a:pt x="5659" y="4846"/>
                  </a:cubicBezTo>
                  <a:cubicBezTo>
                    <a:pt x="5728" y="4746"/>
                    <a:pt x="5977" y="4446"/>
                    <a:pt x="5969" y="4446"/>
                  </a:cubicBezTo>
                  <a:lnTo>
                    <a:pt x="5969" y="4446"/>
                  </a:lnTo>
                  <a:cubicBezTo>
                    <a:pt x="5966" y="4446"/>
                    <a:pt x="5928" y="4487"/>
                    <a:pt x="5832" y="4594"/>
                  </a:cubicBezTo>
                  <a:cubicBezTo>
                    <a:pt x="6063" y="4334"/>
                    <a:pt x="6279" y="4068"/>
                    <a:pt x="6539" y="3830"/>
                  </a:cubicBezTo>
                  <a:cubicBezTo>
                    <a:pt x="6594" y="3775"/>
                    <a:pt x="6655" y="3727"/>
                    <a:pt x="6710" y="3679"/>
                  </a:cubicBezTo>
                  <a:lnTo>
                    <a:pt x="6710" y="3679"/>
                  </a:lnTo>
                  <a:cubicBezTo>
                    <a:pt x="6835" y="3600"/>
                    <a:pt x="6952" y="3506"/>
                    <a:pt x="7080" y="3433"/>
                  </a:cubicBezTo>
                  <a:cubicBezTo>
                    <a:pt x="7198" y="3357"/>
                    <a:pt x="7330" y="3300"/>
                    <a:pt x="7456" y="3231"/>
                  </a:cubicBezTo>
                  <a:lnTo>
                    <a:pt x="7456" y="3231"/>
                  </a:lnTo>
                  <a:cubicBezTo>
                    <a:pt x="7501" y="3214"/>
                    <a:pt x="7545" y="3194"/>
                    <a:pt x="7591" y="3181"/>
                  </a:cubicBezTo>
                  <a:cubicBezTo>
                    <a:pt x="7736" y="3138"/>
                    <a:pt x="7873" y="3095"/>
                    <a:pt x="8010" y="3059"/>
                  </a:cubicBezTo>
                  <a:cubicBezTo>
                    <a:pt x="8069" y="3048"/>
                    <a:pt x="8138" y="3041"/>
                    <a:pt x="8198" y="3029"/>
                  </a:cubicBezTo>
                  <a:lnTo>
                    <a:pt x="8198" y="3029"/>
                  </a:lnTo>
                  <a:cubicBezTo>
                    <a:pt x="8277" y="3027"/>
                    <a:pt x="8354" y="3027"/>
                    <a:pt x="8432" y="3027"/>
                  </a:cubicBezTo>
                  <a:cubicBezTo>
                    <a:pt x="8627" y="3027"/>
                    <a:pt x="8821" y="3031"/>
                    <a:pt x="9017" y="3035"/>
                  </a:cubicBezTo>
                  <a:lnTo>
                    <a:pt x="9017" y="3035"/>
                  </a:lnTo>
                  <a:cubicBezTo>
                    <a:pt x="9089" y="3054"/>
                    <a:pt x="9170" y="3061"/>
                    <a:pt x="9242" y="3073"/>
                  </a:cubicBezTo>
                  <a:cubicBezTo>
                    <a:pt x="9408" y="3109"/>
                    <a:pt x="9581" y="3159"/>
                    <a:pt x="9747" y="3210"/>
                  </a:cubicBezTo>
                  <a:cubicBezTo>
                    <a:pt x="9910" y="3259"/>
                    <a:pt x="10059" y="3323"/>
                    <a:pt x="10222" y="3380"/>
                  </a:cubicBezTo>
                  <a:lnTo>
                    <a:pt x="10222" y="3380"/>
                  </a:lnTo>
                  <a:cubicBezTo>
                    <a:pt x="10299" y="3420"/>
                    <a:pt x="10376" y="3455"/>
                    <a:pt x="10453" y="3491"/>
                  </a:cubicBezTo>
                  <a:cubicBezTo>
                    <a:pt x="10828" y="3678"/>
                    <a:pt x="11189" y="3888"/>
                    <a:pt x="11528" y="4118"/>
                  </a:cubicBezTo>
                  <a:cubicBezTo>
                    <a:pt x="11700" y="4229"/>
                    <a:pt x="11859" y="4346"/>
                    <a:pt x="12018" y="4463"/>
                  </a:cubicBezTo>
                  <a:lnTo>
                    <a:pt x="12018" y="4463"/>
                  </a:lnTo>
                  <a:cubicBezTo>
                    <a:pt x="12029" y="4473"/>
                    <a:pt x="12044" y="4485"/>
                    <a:pt x="12061" y="4500"/>
                  </a:cubicBezTo>
                  <a:cubicBezTo>
                    <a:pt x="12162" y="4580"/>
                    <a:pt x="12263" y="4659"/>
                    <a:pt x="12357" y="4738"/>
                  </a:cubicBezTo>
                  <a:cubicBezTo>
                    <a:pt x="12753" y="5070"/>
                    <a:pt x="13128" y="5423"/>
                    <a:pt x="13488" y="5783"/>
                  </a:cubicBezTo>
                  <a:cubicBezTo>
                    <a:pt x="13871" y="6173"/>
                    <a:pt x="14238" y="6576"/>
                    <a:pt x="14591" y="6995"/>
                  </a:cubicBezTo>
                  <a:cubicBezTo>
                    <a:pt x="14786" y="7225"/>
                    <a:pt x="14981" y="7456"/>
                    <a:pt x="15168" y="7694"/>
                  </a:cubicBezTo>
                  <a:cubicBezTo>
                    <a:pt x="15201" y="7736"/>
                    <a:pt x="15324" y="7896"/>
                    <a:pt x="15348" y="7927"/>
                  </a:cubicBezTo>
                  <a:lnTo>
                    <a:pt x="15348" y="7927"/>
                  </a:lnTo>
                  <a:cubicBezTo>
                    <a:pt x="15427" y="8032"/>
                    <a:pt x="15509" y="8137"/>
                    <a:pt x="15586" y="8242"/>
                  </a:cubicBezTo>
                  <a:cubicBezTo>
                    <a:pt x="16415" y="9366"/>
                    <a:pt x="17172" y="10549"/>
                    <a:pt x="17879" y="11753"/>
                  </a:cubicBezTo>
                  <a:cubicBezTo>
                    <a:pt x="21930" y="18666"/>
                    <a:pt x="24475" y="26408"/>
                    <a:pt x="26537" y="34129"/>
                  </a:cubicBezTo>
                  <a:cubicBezTo>
                    <a:pt x="27229" y="36696"/>
                    <a:pt x="27697" y="39341"/>
                    <a:pt x="28454" y="41886"/>
                  </a:cubicBezTo>
                  <a:cubicBezTo>
                    <a:pt x="29045" y="43840"/>
                    <a:pt x="29536" y="45887"/>
                    <a:pt x="29701" y="47841"/>
                  </a:cubicBezTo>
                  <a:cubicBezTo>
                    <a:pt x="29766" y="48648"/>
                    <a:pt x="29788" y="49463"/>
                    <a:pt x="29738" y="50270"/>
                  </a:cubicBezTo>
                  <a:cubicBezTo>
                    <a:pt x="29723" y="50436"/>
                    <a:pt x="29709" y="50602"/>
                    <a:pt x="29694" y="50768"/>
                  </a:cubicBezTo>
                  <a:cubicBezTo>
                    <a:pt x="29692" y="50802"/>
                    <a:pt x="29690" y="50825"/>
                    <a:pt x="29689" y="50840"/>
                  </a:cubicBezTo>
                  <a:lnTo>
                    <a:pt x="29689" y="50840"/>
                  </a:lnTo>
                  <a:cubicBezTo>
                    <a:pt x="29685" y="50862"/>
                    <a:pt x="29677" y="50900"/>
                    <a:pt x="29665" y="50962"/>
                  </a:cubicBezTo>
                  <a:cubicBezTo>
                    <a:pt x="29615" y="51272"/>
                    <a:pt x="29557" y="51582"/>
                    <a:pt x="29471" y="51885"/>
                  </a:cubicBezTo>
                  <a:cubicBezTo>
                    <a:pt x="29413" y="52094"/>
                    <a:pt x="29346" y="52293"/>
                    <a:pt x="29273" y="52494"/>
                  </a:cubicBezTo>
                  <a:lnTo>
                    <a:pt x="29273" y="52494"/>
                  </a:lnTo>
                  <a:cubicBezTo>
                    <a:pt x="29250" y="52549"/>
                    <a:pt x="29185" y="52708"/>
                    <a:pt x="29161" y="52757"/>
                  </a:cubicBezTo>
                  <a:cubicBezTo>
                    <a:pt x="29103" y="52880"/>
                    <a:pt x="29038" y="52995"/>
                    <a:pt x="28966" y="53111"/>
                  </a:cubicBezTo>
                  <a:cubicBezTo>
                    <a:pt x="28908" y="53204"/>
                    <a:pt x="28844" y="53298"/>
                    <a:pt x="28786" y="53392"/>
                  </a:cubicBezTo>
                  <a:cubicBezTo>
                    <a:pt x="28786" y="53392"/>
                    <a:pt x="28786" y="53392"/>
                    <a:pt x="28785" y="53392"/>
                  </a:cubicBezTo>
                  <a:lnTo>
                    <a:pt x="28785" y="53392"/>
                  </a:lnTo>
                  <a:cubicBezTo>
                    <a:pt x="28781" y="53396"/>
                    <a:pt x="28777" y="53401"/>
                    <a:pt x="28771" y="53406"/>
                  </a:cubicBezTo>
                  <a:cubicBezTo>
                    <a:pt x="28619" y="53558"/>
                    <a:pt x="28467" y="53710"/>
                    <a:pt x="28309" y="53857"/>
                  </a:cubicBezTo>
                  <a:lnTo>
                    <a:pt x="28309" y="53857"/>
                  </a:lnTo>
                  <a:cubicBezTo>
                    <a:pt x="28375" y="53796"/>
                    <a:pt x="28395" y="53772"/>
                    <a:pt x="28387" y="53772"/>
                  </a:cubicBezTo>
                  <a:cubicBezTo>
                    <a:pt x="28364" y="53772"/>
                    <a:pt x="28121" y="53955"/>
                    <a:pt x="28015" y="54026"/>
                  </a:cubicBezTo>
                  <a:cubicBezTo>
                    <a:pt x="28007" y="54031"/>
                    <a:pt x="27999" y="54036"/>
                    <a:pt x="27992" y="54041"/>
                  </a:cubicBezTo>
                  <a:lnTo>
                    <a:pt x="27992" y="54041"/>
                  </a:lnTo>
                  <a:cubicBezTo>
                    <a:pt x="27903" y="54069"/>
                    <a:pt x="27817" y="54104"/>
                    <a:pt x="27726" y="54134"/>
                  </a:cubicBezTo>
                  <a:cubicBezTo>
                    <a:pt x="27632" y="54156"/>
                    <a:pt x="27539" y="54170"/>
                    <a:pt x="27445" y="54199"/>
                  </a:cubicBezTo>
                  <a:cubicBezTo>
                    <a:pt x="27444" y="54199"/>
                    <a:pt x="27442" y="54200"/>
                    <a:pt x="27441" y="54200"/>
                  </a:cubicBezTo>
                  <a:lnTo>
                    <a:pt x="27441" y="54200"/>
                  </a:lnTo>
                  <a:cubicBezTo>
                    <a:pt x="27236" y="54207"/>
                    <a:pt x="27030" y="54213"/>
                    <a:pt x="26818" y="54213"/>
                  </a:cubicBezTo>
                  <a:cubicBezTo>
                    <a:pt x="26774" y="54213"/>
                    <a:pt x="26701" y="54203"/>
                    <a:pt x="26643" y="54192"/>
                  </a:cubicBezTo>
                  <a:lnTo>
                    <a:pt x="26643" y="54192"/>
                  </a:lnTo>
                  <a:cubicBezTo>
                    <a:pt x="26676" y="54199"/>
                    <a:pt x="26719" y="54209"/>
                    <a:pt x="26775" y="54221"/>
                  </a:cubicBezTo>
                  <a:cubicBezTo>
                    <a:pt x="26666" y="54199"/>
                    <a:pt x="26558" y="54185"/>
                    <a:pt x="26450" y="54156"/>
                  </a:cubicBezTo>
                  <a:cubicBezTo>
                    <a:pt x="26212" y="54105"/>
                    <a:pt x="25974" y="54040"/>
                    <a:pt x="25744" y="53961"/>
                  </a:cubicBezTo>
                  <a:cubicBezTo>
                    <a:pt x="25713" y="53949"/>
                    <a:pt x="25635" y="53919"/>
                    <a:pt x="25571" y="53895"/>
                  </a:cubicBezTo>
                  <a:lnTo>
                    <a:pt x="25571" y="53895"/>
                  </a:lnTo>
                  <a:cubicBezTo>
                    <a:pt x="25502" y="53863"/>
                    <a:pt x="25366" y="53805"/>
                    <a:pt x="25333" y="53788"/>
                  </a:cubicBezTo>
                  <a:cubicBezTo>
                    <a:pt x="25066" y="53658"/>
                    <a:pt x="24799" y="53514"/>
                    <a:pt x="24547" y="53356"/>
                  </a:cubicBezTo>
                  <a:cubicBezTo>
                    <a:pt x="24309" y="53211"/>
                    <a:pt x="24078" y="53053"/>
                    <a:pt x="23848" y="52887"/>
                  </a:cubicBezTo>
                  <a:cubicBezTo>
                    <a:pt x="23805" y="52857"/>
                    <a:pt x="23785" y="52844"/>
                    <a:pt x="23779" y="52841"/>
                  </a:cubicBezTo>
                  <a:lnTo>
                    <a:pt x="23779" y="52841"/>
                  </a:lnTo>
                  <a:cubicBezTo>
                    <a:pt x="23762" y="52827"/>
                    <a:pt x="23739" y="52809"/>
                    <a:pt x="23711" y="52786"/>
                  </a:cubicBezTo>
                  <a:cubicBezTo>
                    <a:pt x="23581" y="52678"/>
                    <a:pt x="23444" y="52563"/>
                    <a:pt x="23314" y="52447"/>
                  </a:cubicBezTo>
                  <a:cubicBezTo>
                    <a:pt x="22795" y="51993"/>
                    <a:pt x="22305" y="51488"/>
                    <a:pt x="21844" y="50962"/>
                  </a:cubicBezTo>
                  <a:cubicBezTo>
                    <a:pt x="21339" y="50378"/>
                    <a:pt x="21116" y="50076"/>
                    <a:pt x="20633" y="49355"/>
                  </a:cubicBezTo>
                  <a:cubicBezTo>
                    <a:pt x="20164" y="48641"/>
                    <a:pt x="19731" y="47906"/>
                    <a:pt x="19342" y="47141"/>
                  </a:cubicBezTo>
                  <a:cubicBezTo>
                    <a:pt x="18455" y="45411"/>
                    <a:pt x="17850" y="43631"/>
                    <a:pt x="17302" y="41742"/>
                  </a:cubicBezTo>
                  <a:cubicBezTo>
                    <a:pt x="16559" y="39197"/>
                    <a:pt x="15853" y="36645"/>
                    <a:pt x="15219" y="34072"/>
                  </a:cubicBezTo>
                  <a:cubicBezTo>
                    <a:pt x="14721" y="32082"/>
                    <a:pt x="14260" y="30085"/>
                    <a:pt x="13878" y="28074"/>
                  </a:cubicBezTo>
                  <a:cubicBezTo>
                    <a:pt x="13726" y="27288"/>
                    <a:pt x="13589" y="26502"/>
                    <a:pt x="13467" y="25709"/>
                  </a:cubicBezTo>
                  <a:cubicBezTo>
                    <a:pt x="13438" y="25514"/>
                    <a:pt x="13409" y="25320"/>
                    <a:pt x="13380" y="25125"/>
                  </a:cubicBezTo>
                  <a:cubicBezTo>
                    <a:pt x="13368" y="25038"/>
                    <a:pt x="13364" y="25011"/>
                    <a:pt x="13363" y="25011"/>
                  </a:cubicBezTo>
                  <a:lnTo>
                    <a:pt x="13363" y="25011"/>
                  </a:lnTo>
                  <a:cubicBezTo>
                    <a:pt x="13363" y="25011"/>
                    <a:pt x="13363" y="25012"/>
                    <a:pt x="13363" y="25013"/>
                  </a:cubicBezTo>
                  <a:lnTo>
                    <a:pt x="13363" y="25013"/>
                  </a:lnTo>
                  <a:cubicBezTo>
                    <a:pt x="13362" y="25001"/>
                    <a:pt x="13360" y="24989"/>
                    <a:pt x="13359" y="24974"/>
                  </a:cubicBezTo>
                  <a:cubicBezTo>
                    <a:pt x="13323" y="24628"/>
                    <a:pt x="13279" y="24282"/>
                    <a:pt x="13243" y="23943"/>
                  </a:cubicBezTo>
                  <a:cubicBezTo>
                    <a:pt x="13175" y="23183"/>
                    <a:pt x="13138" y="22432"/>
                    <a:pt x="13154" y="21679"/>
                  </a:cubicBezTo>
                  <a:lnTo>
                    <a:pt x="13154" y="21679"/>
                  </a:lnTo>
                  <a:cubicBezTo>
                    <a:pt x="13162" y="21689"/>
                    <a:pt x="13170" y="21698"/>
                    <a:pt x="13178" y="21707"/>
                  </a:cubicBezTo>
                  <a:lnTo>
                    <a:pt x="13178" y="21707"/>
                  </a:lnTo>
                  <a:cubicBezTo>
                    <a:pt x="13238" y="21793"/>
                    <a:pt x="13299" y="21873"/>
                    <a:pt x="13359" y="21953"/>
                  </a:cubicBezTo>
                  <a:cubicBezTo>
                    <a:pt x="14743" y="23878"/>
                    <a:pt x="15774" y="26062"/>
                    <a:pt x="16725" y="28218"/>
                  </a:cubicBezTo>
                  <a:cubicBezTo>
                    <a:pt x="17324" y="29580"/>
                    <a:pt x="17915" y="31065"/>
                    <a:pt x="18499" y="32630"/>
                  </a:cubicBezTo>
                  <a:cubicBezTo>
                    <a:pt x="19176" y="34446"/>
                    <a:pt x="19804" y="36278"/>
                    <a:pt x="20395" y="38123"/>
                  </a:cubicBezTo>
                  <a:cubicBezTo>
                    <a:pt x="21043" y="40163"/>
                    <a:pt x="21635" y="42225"/>
                    <a:pt x="22197" y="44287"/>
                  </a:cubicBezTo>
                  <a:cubicBezTo>
                    <a:pt x="22401" y="45050"/>
                    <a:pt x="22994" y="45381"/>
                    <a:pt x="23602" y="45381"/>
                  </a:cubicBezTo>
                  <a:cubicBezTo>
                    <a:pt x="24521" y="45381"/>
                    <a:pt x="25472" y="44626"/>
                    <a:pt x="25160" y="43472"/>
                  </a:cubicBezTo>
                  <a:cubicBezTo>
                    <a:pt x="24028" y="39269"/>
                    <a:pt x="22738" y="35110"/>
                    <a:pt x="21180" y="31044"/>
                  </a:cubicBezTo>
                  <a:cubicBezTo>
                    <a:pt x="20063" y="28110"/>
                    <a:pt x="18838" y="25183"/>
                    <a:pt x="17302" y="22451"/>
                  </a:cubicBezTo>
                  <a:cubicBezTo>
                    <a:pt x="16459" y="20951"/>
                    <a:pt x="15413" y="19019"/>
                    <a:pt x="13834" y="18169"/>
                  </a:cubicBezTo>
                  <a:cubicBezTo>
                    <a:pt x="13418" y="17942"/>
                    <a:pt x="13012" y="17840"/>
                    <a:pt x="12631" y="17840"/>
                  </a:cubicBezTo>
                  <a:cubicBezTo>
                    <a:pt x="11410" y="17840"/>
                    <a:pt x="10445" y="18888"/>
                    <a:pt x="10208" y="20245"/>
                  </a:cubicBezTo>
                  <a:cubicBezTo>
                    <a:pt x="9776" y="22768"/>
                    <a:pt x="10295" y="25471"/>
                    <a:pt x="10735" y="27951"/>
                  </a:cubicBezTo>
                  <a:cubicBezTo>
                    <a:pt x="11578" y="32695"/>
                    <a:pt x="12832" y="37359"/>
                    <a:pt x="14166" y="41987"/>
                  </a:cubicBezTo>
                  <a:cubicBezTo>
                    <a:pt x="15298" y="45916"/>
                    <a:pt x="16790" y="49672"/>
                    <a:pt x="19429" y="52858"/>
                  </a:cubicBezTo>
                  <a:cubicBezTo>
                    <a:pt x="21080" y="54848"/>
                    <a:pt x="23372" y="56773"/>
                    <a:pt x="26003" y="57198"/>
                  </a:cubicBezTo>
                  <a:cubicBezTo>
                    <a:pt x="26329" y="57250"/>
                    <a:pt x="26652" y="57275"/>
                    <a:pt x="26971" y="57275"/>
                  </a:cubicBezTo>
                  <a:cubicBezTo>
                    <a:pt x="29048" y="57275"/>
                    <a:pt x="30914" y="56190"/>
                    <a:pt x="31864" y="54221"/>
                  </a:cubicBezTo>
                  <a:cubicBezTo>
                    <a:pt x="33400" y="51020"/>
                    <a:pt x="32895" y="47141"/>
                    <a:pt x="32145" y="43811"/>
                  </a:cubicBezTo>
                  <a:cubicBezTo>
                    <a:pt x="31871" y="42578"/>
                    <a:pt x="31460" y="41389"/>
                    <a:pt x="31187" y="40163"/>
                  </a:cubicBezTo>
                  <a:cubicBezTo>
                    <a:pt x="30877" y="38772"/>
                    <a:pt x="30545" y="37380"/>
                    <a:pt x="30199" y="35996"/>
                  </a:cubicBezTo>
                  <a:cubicBezTo>
                    <a:pt x="29557" y="33401"/>
                    <a:pt x="28851" y="30828"/>
                    <a:pt x="28065" y="28268"/>
                  </a:cubicBezTo>
                  <a:cubicBezTo>
                    <a:pt x="26753" y="23986"/>
                    <a:pt x="25225" y="19769"/>
                    <a:pt x="23365" y="15696"/>
                  </a:cubicBezTo>
                  <a:cubicBezTo>
                    <a:pt x="21036" y="10577"/>
                    <a:pt x="18059" y="5005"/>
                    <a:pt x="13373" y="1660"/>
                  </a:cubicBezTo>
                  <a:cubicBezTo>
                    <a:pt x="11910" y="615"/>
                    <a:pt x="10214" y="0"/>
                    <a:pt x="85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42" name="Google Shape;3342;p43"/>
          <p:cNvGrpSpPr/>
          <p:nvPr/>
        </p:nvGrpSpPr>
        <p:grpSpPr>
          <a:xfrm>
            <a:off x="842466" y="-255193"/>
            <a:ext cx="1723720" cy="2159011"/>
            <a:chOff x="610625" y="938625"/>
            <a:chExt cx="1230350" cy="1541050"/>
          </a:xfrm>
        </p:grpSpPr>
        <p:sp>
          <p:nvSpPr>
            <p:cNvPr id="3343" name="Google Shape;3343;p43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344" name="Google Shape;3344;p43"/>
            <p:cNvSpPr/>
            <p:nvPr/>
          </p:nvSpPr>
          <p:spPr>
            <a:xfrm>
              <a:off x="1204475" y="1756675"/>
              <a:ext cx="610375" cy="713425"/>
            </a:xfrm>
            <a:custGeom>
              <a:avLst/>
              <a:gdLst/>
              <a:ahLst/>
              <a:cxnLst/>
              <a:rect l="l" t="t" r="r" b="b"/>
              <a:pathLst>
                <a:path w="24415" h="28537" extrusionOk="0">
                  <a:moveTo>
                    <a:pt x="3663" y="0"/>
                  </a:moveTo>
                  <a:cubicBezTo>
                    <a:pt x="2444" y="800"/>
                    <a:pt x="1226" y="1600"/>
                    <a:pt x="1" y="2408"/>
                  </a:cubicBezTo>
                  <a:cubicBezTo>
                    <a:pt x="7844" y="11066"/>
                    <a:pt x="15687" y="19731"/>
                    <a:pt x="23538" y="28389"/>
                  </a:cubicBezTo>
                  <a:cubicBezTo>
                    <a:pt x="23630" y="28492"/>
                    <a:pt x="23741" y="28536"/>
                    <a:pt x="23849" y="28536"/>
                  </a:cubicBezTo>
                  <a:cubicBezTo>
                    <a:pt x="24142" y="28536"/>
                    <a:pt x="24414" y="28218"/>
                    <a:pt x="24230" y="27892"/>
                  </a:cubicBezTo>
                  <a:lnTo>
                    <a:pt x="12004" y="6077"/>
                  </a:lnTo>
                  <a:cubicBezTo>
                    <a:pt x="11636" y="5421"/>
                    <a:pt x="11016" y="4960"/>
                    <a:pt x="10288" y="4794"/>
                  </a:cubicBezTo>
                  <a:lnTo>
                    <a:pt x="7491" y="4167"/>
                  </a:lnTo>
                  <a:cubicBezTo>
                    <a:pt x="6215" y="2775"/>
                    <a:pt x="4939" y="1384"/>
                    <a:pt x="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345" name="Google Shape;3345;p43"/>
            <p:cNvSpPr/>
            <p:nvPr/>
          </p:nvSpPr>
          <p:spPr>
            <a:xfrm>
              <a:off x="1322525" y="1677175"/>
              <a:ext cx="479975" cy="802500"/>
            </a:xfrm>
            <a:custGeom>
              <a:avLst/>
              <a:gdLst/>
              <a:ahLst/>
              <a:cxnLst/>
              <a:rect l="l" t="t" r="r" b="b"/>
              <a:pathLst>
                <a:path w="19199" h="32100" extrusionOk="0">
                  <a:moveTo>
                    <a:pt x="3598" y="1"/>
                  </a:moveTo>
                  <a:cubicBezTo>
                    <a:pt x="2394" y="837"/>
                    <a:pt x="1197" y="1673"/>
                    <a:pt x="1" y="2510"/>
                  </a:cubicBezTo>
                  <a:cubicBezTo>
                    <a:pt x="822" y="4211"/>
                    <a:pt x="1644" y="5912"/>
                    <a:pt x="2466" y="7606"/>
                  </a:cubicBezTo>
                  <a:lnTo>
                    <a:pt x="2012" y="10439"/>
                  </a:lnTo>
                  <a:cubicBezTo>
                    <a:pt x="1896" y="11175"/>
                    <a:pt x="2098" y="11925"/>
                    <a:pt x="2567" y="12508"/>
                  </a:cubicBezTo>
                  <a:lnTo>
                    <a:pt x="18319" y="31937"/>
                  </a:lnTo>
                  <a:cubicBezTo>
                    <a:pt x="18412" y="32051"/>
                    <a:pt x="18530" y="32099"/>
                    <a:pt x="18645" y="32099"/>
                  </a:cubicBezTo>
                  <a:cubicBezTo>
                    <a:pt x="18930" y="32099"/>
                    <a:pt x="19199" y="31804"/>
                    <a:pt x="19039" y="31475"/>
                  </a:cubicBezTo>
                  <a:cubicBezTo>
                    <a:pt x="13892" y="20979"/>
                    <a:pt x="8745" y="10490"/>
                    <a:pt x="359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346" name="Google Shape;3346;p43"/>
            <p:cNvSpPr/>
            <p:nvPr/>
          </p:nvSpPr>
          <p:spPr>
            <a:xfrm>
              <a:off x="1424175" y="1886900"/>
              <a:ext cx="66350" cy="58450"/>
            </a:xfrm>
            <a:custGeom>
              <a:avLst/>
              <a:gdLst/>
              <a:ahLst/>
              <a:cxnLst/>
              <a:rect l="l" t="t" r="r" b="b"/>
              <a:pathLst>
                <a:path w="2654" h="2338" extrusionOk="0">
                  <a:moveTo>
                    <a:pt x="1328" y="0"/>
                  </a:moveTo>
                  <a:cubicBezTo>
                    <a:pt x="870" y="0"/>
                    <a:pt x="435" y="267"/>
                    <a:pt x="245" y="717"/>
                  </a:cubicBezTo>
                  <a:cubicBezTo>
                    <a:pt x="0" y="1315"/>
                    <a:pt x="282" y="2000"/>
                    <a:pt x="873" y="2245"/>
                  </a:cubicBezTo>
                  <a:cubicBezTo>
                    <a:pt x="1022" y="2308"/>
                    <a:pt x="1176" y="2338"/>
                    <a:pt x="1328" y="2338"/>
                  </a:cubicBezTo>
                  <a:cubicBezTo>
                    <a:pt x="1785" y="2338"/>
                    <a:pt x="2217" y="2067"/>
                    <a:pt x="2401" y="1618"/>
                  </a:cubicBezTo>
                  <a:cubicBezTo>
                    <a:pt x="2653" y="1027"/>
                    <a:pt x="2372" y="342"/>
                    <a:pt x="1781" y="90"/>
                  </a:cubicBezTo>
                  <a:cubicBezTo>
                    <a:pt x="1633" y="29"/>
                    <a:pt x="1479" y="0"/>
                    <a:pt x="1328" y="0"/>
                  </a:cubicBezTo>
                  <a:close/>
                </a:path>
              </a:pathLst>
            </a:custGeom>
            <a:solidFill>
              <a:srgbClr val="C777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347" name="Google Shape;3347;p43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348" name="Google Shape;3348;p43"/>
            <p:cNvSpPr/>
            <p:nvPr/>
          </p:nvSpPr>
          <p:spPr>
            <a:xfrm>
              <a:off x="610625" y="1131925"/>
              <a:ext cx="750675" cy="709125"/>
            </a:xfrm>
            <a:custGeom>
              <a:avLst/>
              <a:gdLst/>
              <a:ahLst/>
              <a:cxnLst/>
              <a:rect l="l" t="t" r="r" b="b"/>
              <a:pathLst>
                <a:path w="30027" h="28365" extrusionOk="0">
                  <a:moveTo>
                    <a:pt x="7947" y="3590"/>
                  </a:moveTo>
                  <a:cubicBezTo>
                    <a:pt x="8578" y="3590"/>
                    <a:pt x="9196" y="3887"/>
                    <a:pt x="9589" y="4437"/>
                  </a:cubicBezTo>
                  <a:lnTo>
                    <a:pt x="15688" y="12951"/>
                  </a:lnTo>
                  <a:cubicBezTo>
                    <a:pt x="16481" y="14061"/>
                    <a:pt x="15962" y="15618"/>
                    <a:pt x="14671" y="16044"/>
                  </a:cubicBezTo>
                  <a:cubicBezTo>
                    <a:pt x="13999" y="16263"/>
                    <a:pt x="13216" y="16420"/>
                    <a:pt x="12349" y="16420"/>
                  </a:cubicBezTo>
                  <a:cubicBezTo>
                    <a:pt x="11961" y="16420"/>
                    <a:pt x="11557" y="16389"/>
                    <a:pt x="11139" y="16318"/>
                  </a:cubicBezTo>
                  <a:cubicBezTo>
                    <a:pt x="8046" y="15799"/>
                    <a:pt x="6446" y="13470"/>
                    <a:pt x="5941" y="12735"/>
                  </a:cubicBezTo>
                  <a:cubicBezTo>
                    <a:pt x="5249" y="11725"/>
                    <a:pt x="3425" y="9065"/>
                    <a:pt x="4579" y="6376"/>
                  </a:cubicBezTo>
                  <a:cubicBezTo>
                    <a:pt x="5119" y="5122"/>
                    <a:pt x="6107" y="4329"/>
                    <a:pt x="6979" y="3839"/>
                  </a:cubicBezTo>
                  <a:cubicBezTo>
                    <a:pt x="7286" y="3671"/>
                    <a:pt x="7618" y="3590"/>
                    <a:pt x="7947" y="3590"/>
                  </a:cubicBezTo>
                  <a:close/>
                  <a:moveTo>
                    <a:pt x="7397" y="1"/>
                  </a:moveTo>
                  <a:cubicBezTo>
                    <a:pt x="6263" y="1"/>
                    <a:pt x="5126" y="353"/>
                    <a:pt x="4161" y="1092"/>
                  </a:cubicBezTo>
                  <a:cubicBezTo>
                    <a:pt x="4009" y="1208"/>
                    <a:pt x="3851" y="1337"/>
                    <a:pt x="3699" y="1467"/>
                  </a:cubicBezTo>
                  <a:cubicBezTo>
                    <a:pt x="3151" y="1950"/>
                    <a:pt x="1227" y="3745"/>
                    <a:pt x="686" y="6715"/>
                  </a:cubicBezTo>
                  <a:cubicBezTo>
                    <a:pt x="1" y="10493"/>
                    <a:pt x="2056" y="13434"/>
                    <a:pt x="2892" y="14631"/>
                  </a:cubicBezTo>
                  <a:cubicBezTo>
                    <a:pt x="5920" y="19021"/>
                    <a:pt x="10786" y="20052"/>
                    <a:pt x="12631" y="20297"/>
                  </a:cubicBezTo>
                  <a:cubicBezTo>
                    <a:pt x="13326" y="20392"/>
                    <a:pt x="13972" y="20426"/>
                    <a:pt x="14549" y="20426"/>
                  </a:cubicBezTo>
                  <a:cubicBezTo>
                    <a:pt x="15199" y="20426"/>
                    <a:pt x="15763" y="20383"/>
                    <a:pt x="16214" y="20333"/>
                  </a:cubicBezTo>
                  <a:cubicBezTo>
                    <a:pt x="18348" y="22388"/>
                    <a:pt x="19977" y="24089"/>
                    <a:pt x="21051" y="25250"/>
                  </a:cubicBezTo>
                  <a:cubicBezTo>
                    <a:pt x="22635" y="26952"/>
                    <a:pt x="23856" y="28365"/>
                    <a:pt x="25020" y="28365"/>
                  </a:cubicBezTo>
                  <a:cubicBezTo>
                    <a:pt x="25127" y="28365"/>
                    <a:pt x="25234" y="28353"/>
                    <a:pt x="25341" y="28328"/>
                  </a:cubicBezTo>
                  <a:cubicBezTo>
                    <a:pt x="25571" y="28270"/>
                    <a:pt x="26033" y="27938"/>
                    <a:pt x="26948" y="27275"/>
                  </a:cubicBezTo>
                  <a:cubicBezTo>
                    <a:pt x="28210" y="26360"/>
                    <a:pt x="28844" y="25906"/>
                    <a:pt x="28938" y="25761"/>
                  </a:cubicBezTo>
                  <a:cubicBezTo>
                    <a:pt x="30026" y="24168"/>
                    <a:pt x="24685" y="19526"/>
                    <a:pt x="20338" y="13564"/>
                  </a:cubicBezTo>
                  <a:cubicBezTo>
                    <a:pt x="15745" y="7256"/>
                    <a:pt x="14628" y="5937"/>
                    <a:pt x="11845" y="2224"/>
                  </a:cubicBezTo>
                  <a:cubicBezTo>
                    <a:pt x="10759" y="780"/>
                    <a:pt x="9083" y="1"/>
                    <a:pt x="73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349" name="Google Shape;3349;p43"/>
            <p:cNvSpPr/>
            <p:nvPr/>
          </p:nvSpPr>
          <p:spPr>
            <a:xfrm>
              <a:off x="1348650" y="1649250"/>
              <a:ext cx="480100" cy="802375"/>
            </a:xfrm>
            <a:custGeom>
              <a:avLst/>
              <a:gdLst/>
              <a:ahLst/>
              <a:cxnLst/>
              <a:rect l="l" t="t" r="r" b="b"/>
              <a:pathLst>
                <a:path w="19204" h="32095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823" y="4210"/>
                    <a:pt x="1644" y="5905"/>
                    <a:pt x="2466" y="7606"/>
                  </a:cubicBezTo>
                  <a:lnTo>
                    <a:pt x="2012" y="10432"/>
                  </a:lnTo>
                  <a:cubicBezTo>
                    <a:pt x="1897" y="11174"/>
                    <a:pt x="2099" y="11924"/>
                    <a:pt x="2567" y="12508"/>
                  </a:cubicBezTo>
                  <a:lnTo>
                    <a:pt x="18319" y="31929"/>
                  </a:lnTo>
                  <a:cubicBezTo>
                    <a:pt x="18413" y="32046"/>
                    <a:pt x="18531" y="32095"/>
                    <a:pt x="18648" y="32095"/>
                  </a:cubicBezTo>
                  <a:cubicBezTo>
                    <a:pt x="18934" y="32095"/>
                    <a:pt x="19204" y="31796"/>
                    <a:pt x="19040" y="31468"/>
                  </a:cubicBezTo>
                  <a:cubicBezTo>
                    <a:pt x="13893" y="20979"/>
                    <a:pt x="8745" y="10490"/>
                    <a:pt x="3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350" name="Google Shape;3350;p43"/>
            <p:cNvSpPr/>
            <p:nvPr/>
          </p:nvSpPr>
          <p:spPr>
            <a:xfrm>
              <a:off x="1348650" y="1649250"/>
              <a:ext cx="128000" cy="150325"/>
            </a:xfrm>
            <a:custGeom>
              <a:avLst/>
              <a:gdLst/>
              <a:ahLst/>
              <a:cxnLst/>
              <a:rect l="l" t="t" r="r" b="b"/>
              <a:pathLst>
                <a:path w="5120" h="6013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570" y="3677"/>
                    <a:pt x="1133" y="4845"/>
                    <a:pt x="1695" y="6013"/>
                  </a:cubicBezTo>
                  <a:cubicBezTo>
                    <a:pt x="2834" y="5040"/>
                    <a:pt x="3973" y="4066"/>
                    <a:pt x="5119" y="3093"/>
                  </a:cubicBezTo>
                  <a:lnTo>
                    <a:pt x="359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351" name="Google Shape;3351;p43"/>
            <p:cNvSpPr/>
            <p:nvPr/>
          </p:nvSpPr>
          <p:spPr>
            <a:xfrm>
              <a:off x="895025" y="938625"/>
              <a:ext cx="580000" cy="819975"/>
            </a:xfrm>
            <a:custGeom>
              <a:avLst/>
              <a:gdLst/>
              <a:ahLst/>
              <a:cxnLst/>
              <a:rect l="l" t="t" r="r" b="b"/>
              <a:pathLst>
                <a:path w="23200" h="32799" extrusionOk="0">
                  <a:moveTo>
                    <a:pt x="8365" y="3654"/>
                  </a:moveTo>
                  <a:cubicBezTo>
                    <a:pt x="11034" y="3654"/>
                    <a:pt x="12844" y="5991"/>
                    <a:pt x="13561" y="6899"/>
                  </a:cubicBezTo>
                  <a:cubicBezTo>
                    <a:pt x="14109" y="7606"/>
                    <a:pt x="15846" y="9841"/>
                    <a:pt x="15399" y="12948"/>
                  </a:cubicBezTo>
                  <a:cubicBezTo>
                    <a:pt x="15205" y="14303"/>
                    <a:pt x="14657" y="15392"/>
                    <a:pt x="14066" y="16221"/>
                  </a:cubicBezTo>
                  <a:cubicBezTo>
                    <a:pt x="13660" y="16779"/>
                    <a:pt x="13040" y="17061"/>
                    <a:pt x="12421" y="17061"/>
                  </a:cubicBezTo>
                  <a:cubicBezTo>
                    <a:pt x="11818" y="17061"/>
                    <a:pt x="11216" y="16794"/>
                    <a:pt x="10814" y="16257"/>
                  </a:cubicBezTo>
                  <a:lnTo>
                    <a:pt x="4542" y="7865"/>
                  </a:lnTo>
                  <a:cubicBezTo>
                    <a:pt x="3930" y="7044"/>
                    <a:pt x="4023" y="5897"/>
                    <a:pt x="4766" y="5198"/>
                  </a:cubicBezTo>
                  <a:cubicBezTo>
                    <a:pt x="5494" y="4513"/>
                    <a:pt x="6554" y="3814"/>
                    <a:pt x="7909" y="3677"/>
                  </a:cubicBezTo>
                  <a:cubicBezTo>
                    <a:pt x="8064" y="3662"/>
                    <a:pt x="8216" y="3654"/>
                    <a:pt x="8365" y="3654"/>
                  </a:cubicBezTo>
                  <a:close/>
                  <a:moveTo>
                    <a:pt x="8295" y="0"/>
                  </a:moveTo>
                  <a:cubicBezTo>
                    <a:pt x="5855" y="0"/>
                    <a:pt x="4045" y="1022"/>
                    <a:pt x="3504" y="1348"/>
                  </a:cubicBezTo>
                  <a:cubicBezTo>
                    <a:pt x="3331" y="1457"/>
                    <a:pt x="3158" y="1565"/>
                    <a:pt x="3000" y="1673"/>
                  </a:cubicBezTo>
                  <a:cubicBezTo>
                    <a:pt x="520" y="3410"/>
                    <a:pt x="1" y="6878"/>
                    <a:pt x="1753" y="9343"/>
                  </a:cubicBezTo>
                  <a:cubicBezTo>
                    <a:pt x="4449" y="13121"/>
                    <a:pt x="5364" y="14584"/>
                    <a:pt x="9985" y="20878"/>
                  </a:cubicBezTo>
                  <a:cubicBezTo>
                    <a:pt x="14178" y="26586"/>
                    <a:pt x="16930" y="32799"/>
                    <a:pt x="18776" y="32799"/>
                  </a:cubicBezTo>
                  <a:cubicBezTo>
                    <a:pt x="18854" y="32799"/>
                    <a:pt x="18929" y="32788"/>
                    <a:pt x="19004" y="32765"/>
                  </a:cubicBezTo>
                  <a:cubicBezTo>
                    <a:pt x="19169" y="32715"/>
                    <a:pt x="19797" y="32253"/>
                    <a:pt x="21051" y="31331"/>
                  </a:cubicBezTo>
                  <a:cubicBezTo>
                    <a:pt x="21959" y="30653"/>
                    <a:pt x="22414" y="30314"/>
                    <a:pt x="22536" y="30120"/>
                  </a:cubicBezTo>
                  <a:cubicBezTo>
                    <a:pt x="23199" y="29002"/>
                    <a:pt x="22154" y="27308"/>
                    <a:pt x="20907" y="25095"/>
                  </a:cubicBezTo>
                  <a:cubicBezTo>
                    <a:pt x="20128" y="23718"/>
                    <a:pt x="18996" y="21649"/>
                    <a:pt x="17684" y="18996"/>
                  </a:cubicBezTo>
                  <a:cubicBezTo>
                    <a:pt x="18030" y="18210"/>
                    <a:pt x="18485" y="17042"/>
                    <a:pt x="18737" y="15565"/>
                  </a:cubicBezTo>
                  <a:cubicBezTo>
                    <a:pt x="19061" y="13734"/>
                    <a:pt x="19559" y="8788"/>
                    <a:pt x="16293" y="4571"/>
                  </a:cubicBezTo>
                  <a:cubicBezTo>
                    <a:pt x="15399" y="3417"/>
                    <a:pt x="13222" y="563"/>
                    <a:pt x="9416" y="72"/>
                  </a:cubicBezTo>
                  <a:cubicBezTo>
                    <a:pt x="9030" y="22"/>
                    <a:pt x="8656" y="0"/>
                    <a:pt x="82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352" name="Google Shape;3352;p43"/>
            <p:cNvSpPr/>
            <p:nvPr/>
          </p:nvSpPr>
          <p:spPr>
            <a:xfrm>
              <a:off x="1450300" y="1858875"/>
              <a:ext cx="66350" cy="58550"/>
            </a:xfrm>
            <a:custGeom>
              <a:avLst/>
              <a:gdLst/>
              <a:ahLst/>
              <a:cxnLst/>
              <a:rect l="l" t="t" r="r" b="b"/>
              <a:pathLst>
                <a:path w="2654" h="2342" extrusionOk="0">
                  <a:moveTo>
                    <a:pt x="1326" y="1"/>
                  </a:moveTo>
                  <a:cubicBezTo>
                    <a:pt x="869" y="1"/>
                    <a:pt x="437" y="271"/>
                    <a:pt x="253" y="720"/>
                  </a:cubicBezTo>
                  <a:cubicBezTo>
                    <a:pt x="1" y="1312"/>
                    <a:pt x="282" y="1996"/>
                    <a:pt x="873" y="2249"/>
                  </a:cubicBezTo>
                  <a:cubicBezTo>
                    <a:pt x="1022" y="2312"/>
                    <a:pt x="1176" y="2341"/>
                    <a:pt x="1328" y="2341"/>
                  </a:cubicBezTo>
                  <a:cubicBezTo>
                    <a:pt x="1786" y="2341"/>
                    <a:pt x="2219" y="2071"/>
                    <a:pt x="2408" y="1622"/>
                  </a:cubicBezTo>
                  <a:cubicBezTo>
                    <a:pt x="2654" y="1030"/>
                    <a:pt x="2380" y="346"/>
                    <a:pt x="1781" y="93"/>
                  </a:cubicBezTo>
                  <a:cubicBezTo>
                    <a:pt x="1632" y="30"/>
                    <a:pt x="1478" y="1"/>
                    <a:pt x="132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353" name="Google Shape;3353;p43"/>
            <p:cNvSpPr/>
            <p:nvPr/>
          </p:nvSpPr>
          <p:spPr>
            <a:xfrm>
              <a:off x="905850" y="1037375"/>
              <a:ext cx="466975" cy="721225"/>
            </a:xfrm>
            <a:custGeom>
              <a:avLst/>
              <a:gdLst/>
              <a:ahLst/>
              <a:cxnLst/>
              <a:rect l="l" t="t" r="r" b="b"/>
              <a:pathLst>
                <a:path w="18679" h="28849" extrusionOk="0">
                  <a:moveTo>
                    <a:pt x="736" y="1"/>
                  </a:moveTo>
                  <a:lnTo>
                    <a:pt x="736" y="1"/>
                  </a:lnTo>
                  <a:cubicBezTo>
                    <a:pt x="0" y="1709"/>
                    <a:pt x="166" y="3771"/>
                    <a:pt x="1320" y="5393"/>
                  </a:cubicBezTo>
                  <a:cubicBezTo>
                    <a:pt x="4016" y="9171"/>
                    <a:pt x="4931" y="10634"/>
                    <a:pt x="9552" y="16928"/>
                  </a:cubicBezTo>
                  <a:cubicBezTo>
                    <a:pt x="13745" y="22636"/>
                    <a:pt x="16497" y="28849"/>
                    <a:pt x="18343" y="28849"/>
                  </a:cubicBezTo>
                  <a:cubicBezTo>
                    <a:pt x="18421" y="28849"/>
                    <a:pt x="18496" y="28838"/>
                    <a:pt x="18571" y="28815"/>
                  </a:cubicBezTo>
                  <a:cubicBezTo>
                    <a:pt x="18592" y="28808"/>
                    <a:pt x="18628" y="28794"/>
                    <a:pt x="18679" y="28765"/>
                  </a:cubicBezTo>
                  <a:cubicBezTo>
                    <a:pt x="15867" y="24685"/>
                    <a:pt x="13056" y="20604"/>
                    <a:pt x="10244" y="16524"/>
                  </a:cubicBezTo>
                  <a:cubicBezTo>
                    <a:pt x="8831" y="14469"/>
                    <a:pt x="7418" y="12415"/>
                    <a:pt x="6005" y="10360"/>
                  </a:cubicBezTo>
                  <a:cubicBezTo>
                    <a:pt x="4765" y="8565"/>
                    <a:pt x="3533" y="6756"/>
                    <a:pt x="2516" y="4831"/>
                  </a:cubicBezTo>
                  <a:cubicBezTo>
                    <a:pt x="1709" y="3303"/>
                    <a:pt x="1067" y="1681"/>
                    <a:pt x="73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354" name="Google Shape;3354;p43"/>
            <p:cNvSpPr/>
            <p:nvPr/>
          </p:nvSpPr>
          <p:spPr>
            <a:xfrm>
              <a:off x="1004975" y="1008325"/>
              <a:ext cx="298300" cy="359600"/>
            </a:xfrm>
            <a:custGeom>
              <a:avLst/>
              <a:gdLst/>
              <a:ahLst/>
              <a:cxnLst/>
              <a:rect l="l" t="t" r="r" b="b"/>
              <a:pathLst>
                <a:path w="11932" h="14384" extrusionOk="0">
                  <a:moveTo>
                    <a:pt x="3947" y="1"/>
                  </a:moveTo>
                  <a:cubicBezTo>
                    <a:pt x="3893" y="1"/>
                    <a:pt x="3839" y="1"/>
                    <a:pt x="3785" y="2"/>
                  </a:cubicBezTo>
                  <a:cubicBezTo>
                    <a:pt x="1990" y="38"/>
                    <a:pt x="159" y="1105"/>
                    <a:pt x="0" y="2886"/>
                  </a:cubicBezTo>
                  <a:cubicBezTo>
                    <a:pt x="94" y="2713"/>
                    <a:pt x="217" y="2554"/>
                    <a:pt x="368" y="2410"/>
                  </a:cubicBezTo>
                  <a:cubicBezTo>
                    <a:pt x="1096" y="1725"/>
                    <a:pt x="2156" y="1026"/>
                    <a:pt x="3511" y="889"/>
                  </a:cubicBezTo>
                  <a:cubicBezTo>
                    <a:pt x="3666" y="874"/>
                    <a:pt x="3818" y="866"/>
                    <a:pt x="3967" y="866"/>
                  </a:cubicBezTo>
                  <a:cubicBezTo>
                    <a:pt x="6636" y="866"/>
                    <a:pt x="8446" y="3203"/>
                    <a:pt x="9163" y="4111"/>
                  </a:cubicBezTo>
                  <a:cubicBezTo>
                    <a:pt x="9711" y="4818"/>
                    <a:pt x="11448" y="7053"/>
                    <a:pt x="11001" y="10160"/>
                  </a:cubicBezTo>
                  <a:cubicBezTo>
                    <a:pt x="10807" y="11515"/>
                    <a:pt x="10259" y="12604"/>
                    <a:pt x="9668" y="13433"/>
                  </a:cubicBezTo>
                  <a:cubicBezTo>
                    <a:pt x="9285" y="13966"/>
                    <a:pt x="8709" y="14240"/>
                    <a:pt x="8118" y="14269"/>
                  </a:cubicBezTo>
                  <a:cubicBezTo>
                    <a:pt x="8245" y="14341"/>
                    <a:pt x="8387" y="14384"/>
                    <a:pt x="8531" y="14384"/>
                  </a:cubicBezTo>
                  <a:cubicBezTo>
                    <a:pt x="8745" y="14384"/>
                    <a:pt x="8963" y="14291"/>
                    <a:pt x="9148" y="14067"/>
                  </a:cubicBezTo>
                  <a:cubicBezTo>
                    <a:pt x="9855" y="13216"/>
                    <a:pt x="10677" y="12380"/>
                    <a:pt x="11225" y="11421"/>
                  </a:cubicBezTo>
                  <a:cubicBezTo>
                    <a:pt x="11744" y="10520"/>
                    <a:pt x="11931" y="9439"/>
                    <a:pt x="11837" y="8415"/>
                  </a:cubicBezTo>
                  <a:cubicBezTo>
                    <a:pt x="11729" y="7298"/>
                    <a:pt x="11347" y="6260"/>
                    <a:pt x="10850" y="5258"/>
                  </a:cubicBezTo>
                  <a:cubicBezTo>
                    <a:pt x="10388" y="4328"/>
                    <a:pt x="9862" y="3376"/>
                    <a:pt x="9235" y="2547"/>
                  </a:cubicBezTo>
                  <a:cubicBezTo>
                    <a:pt x="7948" y="832"/>
                    <a:pt x="6072" y="1"/>
                    <a:pt x="39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355" name="Google Shape;3355;p43"/>
            <p:cNvSpPr/>
            <p:nvPr/>
          </p:nvSpPr>
          <p:spPr>
            <a:xfrm>
              <a:off x="970175" y="938625"/>
              <a:ext cx="504850" cy="753900"/>
            </a:xfrm>
            <a:custGeom>
              <a:avLst/>
              <a:gdLst/>
              <a:ahLst/>
              <a:cxnLst/>
              <a:rect l="l" t="t" r="r" b="b"/>
              <a:pathLst>
                <a:path w="20194" h="30156" extrusionOk="0">
                  <a:moveTo>
                    <a:pt x="5289" y="0"/>
                  </a:moveTo>
                  <a:cubicBezTo>
                    <a:pt x="2849" y="0"/>
                    <a:pt x="1039" y="1022"/>
                    <a:pt x="498" y="1348"/>
                  </a:cubicBezTo>
                  <a:cubicBezTo>
                    <a:pt x="325" y="1457"/>
                    <a:pt x="160" y="1565"/>
                    <a:pt x="1" y="1673"/>
                  </a:cubicBezTo>
                  <a:cubicBezTo>
                    <a:pt x="1210" y="1156"/>
                    <a:pt x="2508" y="911"/>
                    <a:pt x="3810" y="911"/>
                  </a:cubicBezTo>
                  <a:cubicBezTo>
                    <a:pt x="6808" y="911"/>
                    <a:pt x="9830" y="2210"/>
                    <a:pt x="11845" y="4477"/>
                  </a:cubicBezTo>
                  <a:cubicBezTo>
                    <a:pt x="13547" y="6380"/>
                    <a:pt x="14520" y="8925"/>
                    <a:pt x="14758" y="11448"/>
                  </a:cubicBezTo>
                  <a:cubicBezTo>
                    <a:pt x="14880" y="12746"/>
                    <a:pt x="14837" y="14058"/>
                    <a:pt x="14592" y="15334"/>
                  </a:cubicBezTo>
                  <a:cubicBezTo>
                    <a:pt x="14332" y="16711"/>
                    <a:pt x="13518" y="18124"/>
                    <a:pt x="13756" y="19537"/>
                  </a:cubicBezTo>
                  <a:cubicBezTo>
                    <a:pt x="13914" y="20431"/>
                    <a:pt x="14404" y="21209"/>
                    <a:pt x="14830" y="21995"/>
                  </a:cubicBezTo>
                  <a:cubicBezTo>
                    <a:pt x="15306" y="22860"/>
                    <a:pt x="15774" y="23718"/>
                    <a:pt x="16250" y="24583"/>
                  </a:cubicBezTo>
                  <a:cubicBezTo>
                    <a:pt x="17194" y="26313"/>
                    <a:pt x="18146" y="28036"/>
                    <a:pt x="19090" y="29766"/>
                  </a:cubicBezTo>
                  <a:cubicBezTo>
                    <a:pt x="19198" y="29961"/>
                    <a:pt x="19343" y="30091"/>
                    <a:pt x="19501" y="30156"/>
                  </a:cubicBezTo>
                  <a:cubicBezTo>
                    <a:pt x="19508" y="30141"/>
                    <a:pt x="19523" y="30127"/>
                    <a:pt x="19530" y="30120"/>
                  </a:cubicBezTo>
                  <a:cubicBezTo>
                    <a:pt x="20193" y="29002"/>
                    <a:pt x="19148" y="27308"/>
                    <a:pt x="17901" y="25095"/>
                  </a:cubicBezTo>
                  <a:cubicBezTo>
                    <a:pt x="17122" y="23718"/>
                    <a:pt x="15990" y="21649"/>
                    <a:pt x="14678" y="18996"/>
                  </a:cubicBezTo>
                  <a:cubicBezTo>
                    <a:pt x="15024" y="18210"/>
                    <a:pt x="15479" y="17042"/>
                    <a:pt x="15731" y="15565"/>
                  </a:cubicBezTo>
                  <a:cubicBezTo>
                    <a:pt x="16055" y="13734"/>
                    <a:pt x="16553" y="8788"/>
                    <a:pt x="13287" y="4571"/>
                  </a:cubicBezTo>
                  <a:cubicBezTo>
                    <a:pt x="12393" y="3417"/>
                    <a:pt x="10216" y="563"/>
                    <a:pt x="6410" y="72"/>
                  </a:cubicBezTo>
                  <a:cubicBezTo>
                    <a:pt x="6024" y="22"/>
                    <a:pt x="5650" y="0"/>
                    <a:pt x="528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356" name="Google Shape;3356;p43"/>
            <p:cNvSpPr/>
            <p:nvPr/>
          </p:nvSpPr>
          <p:spPr>
            <a:xfrm>
              <a:off x="782575" y="1132075"/>
              <a:ext cx="578725" cy="646050"/>
            </a:xfrm>
            <a:custGeom>
              <a:avLst/>
              <a:gdLst/>
              <a:ahLst/>
              <a:cxnLst/>
              <a:rect l="l" t="t" r="r" b="b"/>
              <a:pathLst>
                <a:path w="23149" h="25842" extrusionOk="0">
                  <a:moveTo>
                    <a:pt x="528" y="1"/>
                  </a:moveTo>
                  <a:cubicBezTo>
                    <a:pt x="352" y="1"/>
                    <a:pt x="176" y="9"/>
                    <a:pt x="0" y="26"/>
                  </a:cubicBezTo>
                  <a:cubicBezTo>
                    <a:pt x="1507" y="856"/>
                    <a:pt x="2855" y="1958"/>
                    <a:pt x="4066" y="3191"/>
                  </a:cubicBezTo>
                  <a:cubicBezTo>
                    <a:pt x="5595" y="4741"/>
                    <a:pt x="6943" y="6464"/>
                    <a:pt x="8283" y="8187"/>
                  </a:cubicBezTo>
                  <a:cubicBezTo>
                    <a:pt x="9812" y="10155"/>
                    <a:pt x="11340" y="12130"/>
                    <a:pt x="12868" y="14098"/>
                  </a:cubicBezTo>
                  <a:cubicBezTo>
                    <a:pt x="15903" y="18013"/>
                    <a:pt x="18946" y="21927"/>
                    <a:pt x="21981" y="25842"/>
                  </a:cubicBezTo>
                  <a:cubicBezTo>
                    <a:pt x="22017" y="25806"/>
                    <a:pt x="22045" y="25777"/>
                    <a:pt x="22060" y="25755"/>
                  </a:cubicBezTo>
                  <a:cubicBezTo>
                    <a:pt x="23148" y="24162"/>
                    <a:pt x="17807" y="19520"/>
                    <a:pt x="13460" y="13558"/>
                  </a:cubicBezTo>
                  <a:cubicBezTo>
                    <a:pt x="8867" y="7250"/>
                    <a:pt x="7750" y="5931"/>
                    <a:pt x="4967" y="2218"/>
                  </a:cubicBezTo>
                  <a:cubicBezTo>
                    <a:pt x="3884" y="776"/>
                    <a:pt x="2210" y="1"/>
                    <a:pt x="52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357" name="Google Shape;3357;p43"/>
            <p:cNvSpPr/>
            <p:nvPr/>
          </p:nvSpPr>
          <p:spPr>
            <a:xfrm>
              <a:off x="684350" y="1221050"/>
              <a:ext cx="326600" cy="336375"/>
            </a:xfrm>
            <a:custGeom>
              <a:avLst/>
              <a:gdLst/>
              <a:ahLst/>
              <a:cxnLst/>
              <a:rect l="l" t="t" r="r" b="b"/>
              <a:pathLst>
                <a:path w="13064" h="13455" extrusionOk="0">
                  <a:moveTo>
                    <a:pt x="4018" y="0"/>
                  </a:moveTo>
                  <a:cubicBezTo>
                    <a:pt x="2513" y="0"/>
                    <a:pt x="1212" y="1294"/>
                    <a:pt x="700" y="2804"/>
                  </a:cubicBezTo>
                  <a:cubicBezTo>
                    <a:pt x="0" y="4880"/>
                    <a:pt x="195" y="6978"/>
                    <a:pt x="1471" y="8766"/>
                  </a:cubicBezTo>
                  <a:cubicBezTo>
                    <a:pt x="2077" y="9617"/>
                    <a:pt x="2819" y="10402"/>
                    <a:pt x="3569" y="11123"/>
                  </a:cubicBezTo>
                  <a:cubicBezTo>
                    <a:pt x="4369" y="11902"/>
                    <a:pt x="5241" y="12587"/>
                    <a:pt x="6279" y="13027"/>
                  </a:cubicBezTo>
                  <a:cubicBezTo>
                    <a:pt x="6931" y="13298"/>
                    <a:pt x="7643" y="13455"/>
                    <a:pt x="8354" y="13455"/>
                  </a:cubicBezTo>
                  <a:cubicBezTo>
                    <a:pt x="8682" y="13455"/>
                    <a:pt x="9008" y="13421"/>
                    <a:pt x="9329" y="13351"/>
                  </a:cubicBezTo>
                  <a:cubicBezTo>
                    <a:pt x="10410" y="13120"/>
                    <a:pt x="11456" y="12587"/>
                    <a:pt x="12479" y="12176"/>
                  </a:cubicBezTo>
                  <a:cubicBezTo>
                    <a:pt x="12933" y="11996"/>
                    <a:pt x="13063" y="11614"/>
                    <a:pt x="12984" y="11253"/>
                  </a:cubicBezTo>
                  <a:lnTo>
                    <a:pt x="12984" y="11253"/>
                  </a:lnTo>
                  <a:cubicBezTo>
                    <a:pt x="12782" y="11808"/>
                    <a:pt x="12342" y="12270"/>
                    <a:pt x="11722" y="12479"/>
                  </a:cubicBezTo>
                  <a:cubicBezTo>
                    <a:pt x="11050" y="12698"/>
                    <a:pt x="10267" y="12855"/>
                    <a:pt x="9400" y="12855"/>
                  </a:cubicBezTo>
                  <a:cubicBezTo>
                    <a:pt x="9012" y="12855"/>
                    <a:pt x="8608" y="12824"/>
                    <a:pt x="8190" y="12753"/>
                  </a:cubicBezTo>
                  <a:cubicBezTo>
                    <a:pt x="5097" y="12234"/>
                    <a:pt x="3497" y="9905"/>
                    <a:pt x="2992" y="9170"/>
                  </a:cubicBezTo>
                  <a:cubicBezTo>
                    <a:pt x="2300" y="8160"/>
                    <a:pt x="476" y="5500"/>
                    <a:pt x="1630" y="2811"/>
                  </a:cubicBezTo>
                  <a:cubicBezTo>
                    <a:pt x="2170" y="1557"/>
                    <a:pt x="3158" y="764"/>
                    <a:pt x="4030" y="274"/>
                  </a:cubicBezTo>
                  <a:cubicBezTo>
                    <a:pt x="4211" y="173"/>
                    <a:pt x="4405" y="108"/>
                    <a:pt x="4600" y="65"/>
                  </a:cubicBezTo>
                  <a:cubicBezTo>
                    <a:pt x="4404" y="21"/>
                    <a:pt x="4209" y="0"/>
                    <a:pt x="401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358" name="Google Shape;3358;p43"/>
            <p:cNvSpPr/>
            <p:nvPr/>
          </p:nvSpPr>
          <p:spPr>
            <a:xfrm>
              <a:off x="610625" y="1159225"/>
              <a:ext cx="634800" cy="681825"/>
            </a:xfrm>
            <a:custGeom>
              <a:avLst/>
              <a:gdLst/>
              <a:ahLst/>
              <a:cxnLst/>
              <a:rect l="l" t="t" r="r" b="b"/>
              <a:pathLst>
                <a:path w="25392" h="27273" extrusionOk="0">
                  <a:moveTo>
                    <a:pt x="4153" y="0"/>
                  </a:moveTo>
                  <a:lnTo>
                    <a:pt x="4153" y="0"/>
                  </a:lnTo>
                  <a:cubicBezTo>
                    <a:pt x="4002" y="123"/>
                    <a:pt x="3851" y="245"/>
                    <a:pt x="3699" y="375"/>
                  </a:cubicBezTo>
                  <a:cubicBezTo>
                    <a:pt x="3151" y="858"/>
                    <a:pt x="1227" y="2653"/>
                    <a:pt x="686" y="5623"/>
                  </a:cubicBezTo>
                  <a:cubicBezTo>
                    <a:pt x="1" y="9401"/>
                    <a:pt x="2056" y="12342"/>
                    <a:pt x="2892" y="13539"/>
                  </a:cubicBezTo>
                  <a:cubicBezTo>
                    <a:pt x="5920" y="17929"/>
                    <a:pt x="10786" y="18960"/>
                    <a:pt x="12631" y="19205"/>
                  </a:cubicBezTo>
                  <a:cubicBezTo>
                    <a:pt x="13326" y="19300"/>
                    <a:pt x="13972" y="19334"/>
                    <a:pt x="14549" y="19334"/>
                  </a:cubicBezTo>
                  <a:cubicBezTo>
                    <a:pt x="15199" y="19334"/>
                    <a:pt x="15763" y="19291"/>
                    <a:pt x="16214" y="19241"/>
                  </a:cubicBezTo>
                  <a:cubicBezTo>
                    <a:pt x="18348" y="21296"/>
                    <a:pt x="19977" y="22997"/>
                    <a:pt x="21051" y="24158"/>
                  </a:cubicBezTo>
                  <a:cubicBezTo>
                    <a:pt x="22635" y="25860"/>
                    <a:pt x="23856" y="27273"/>
                    <a:pt x="25020" y="27273"/>
                  </a:cubicBezTo>
                  <a:cubicBezTo>
                    <a:pt x="25127" y="27273"/>
                    <a:pt x="25234" y="27261"/>
                    <a:pt x="25341" y="27236"/>
                  </a:cubicBezTo>
                  <a:cubicBezTo>
                    <a:pt x="25355" y="27229"/>
                    <a:pt x="25377" y="27221"/>
                    <a:pt x="25391" y="27214"/>
                  </a:cubicBezTo>
                  <a:cubicBezTo>
                    <a:pt x="25377" y="27048"/>
                    <a:pt x="25297" y="26868"/>
                    <a:pt x="25146" y="26710"/>
                  </a:cubicBezTo>
                  <a:cubicBezTo>
                    <a:pt x="23783" y="25282"/>
                    <a:pt x="22421" y="23855"/>
                    <a:pt x="21066" y="22435"/>
                  </a:cubicBezTo>
                  <a:cubicBezTo>
                    <a:pt x="20388" y="21721"/>
                    <a:pt x="19703" y="21007"/>
                    <a:pt x="19026" y="20294"/>
                  </a:cubicBezTo>
                  <a:cubicBezTo>
                    <a:pt x="18413" y="19645"/>
                    <a:pt x="17814" y="18945"/>
                    <a:pt x="17007" y="18527"/>
                  </a:cubicBezTo>
                  <a:cubicBezTo>
                    <a:pt x="16255" y="18138"/>
                    <a:pt x="15386" y="18102"/>
                    <a:pt x="14515" y="18102"/>
                  </a:cubicBezTo>
                  <a:cubicBezTo>
                    <a:pt x="14312" y="18102"/>
                    <a:pt x="14109" y="18104"/>
                    <a:pt x="13907" y="18104"/>
                  </a:cubicBezTo>
                  <a:cubicBezTo>
                    <a:pt x="13514" y="18104"/>
                    <a:pt x="13126" y="18096"/>
                    <a:pt x="12754" y="18052"/>
                  </a:cubicBezTo>
                  <a:cubicBezTo>
                    <a:pt x="11463" y="17893"/>
                    <a:pt x="10195" y="17540"/>
                    <a:pt x="8998" y="17028"/>
                  </a:cubicBezTo>
                  <a:cubicBezTo>
                    <a:pt x="6662" y="16040"/>
                    <a:pt x="4535" y="14339"/>
                    <a:pt x="3238" y="12140"/>
                  </a:cubicBezTo>
                  <a:cubicBezTo>
                    <a:pt x="1010" y="8399"/>
                    <a:pt x="1313" y="3295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359" name="Google Shape;3359;p43"/>
            <p:cNvSpPr/>
            <p:nvPr/>
          </p:nvSpPr>
          <p:spPr>
            <a:xfrm>
              <a:off x="1396050" y="1866425"/>
              <a:ext cx="401925" cy="515100"/>
            </a:xfrm>
            <a:custGeom>
              <a:avLst/>
              <a:gdLst/>
              <a:ahLst/>
              <a:cxnLst/>
              <a:rect l="l" t="t" r="r" b="b"/>
              <a:pathLst>
                <a:path w="16077" h="20604" extrusionOk="0">
                  <a:moveTo>
                    <a:pt x="397" y="0"/>
                  </a:moveTo>
                  <a:lnTo>
                    <a:pt x="116" y="1745"/>
                  </a:lnTo>
                  <a:cubicBezTo>
                    <a:pt x="1" y="2487"/>
                    <a:pt x="203" y="3237"/>
                    <a:pt x="671" y="3821"/>
                  </a:cubicBezTo>
                  <a:lnTo>
                    <a:pt x="11441" y="17100"/>
                  </a:lnTo>
                  <a:cubicBezTo>
                    <a:pt x="12984" y="18268"/>
                    <a:pt x="14534" y="19436"/>
                    <a:pt x="16077" y="20604"/>
                  </a:cubicBezTo>
                  <a:cubicBezTo>
                    <a:pt x="15457" y="19342"/>
                    <a:pt x="14837" y="18080"/>
                    <a:pt x="14217" y="16812"/>
                  </a:cubicBezTo>
                  <a:cubicBezTo>
                    <a:pt x="8428" y="10367"/>
                    <a:pt x="4326" y="5876"/>
                    <a:pt x="2762" y="4376"/>
                  </a:cubicBezTo>
                  <a:cubicBezTo>
                    <a:pt x="2401" y="4030"/>
                    <a:pt x="1262" y="2978"/>
                    <a:pt x="686" y="1226"/>
                  </a:cubicBezTo>
                  <a:cubicBezTo>
                    <a:pt x="541" y="808"/>
                    <a:pt x="455" y="397"/>
                    <a:pt x="39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  <p:sp>
          <p:nvSpPr>
            <p:cNvPr id="3360" name="Google Shape;3360;p43"/>
            <p:cNvSpPr/>
            <p:nvPr/>
          </p:nvSpPr>
          <p:spPr>
            <a:xfrm>
              <a:off x="1396600" y="1809100"/>
              <a:ext cx="9750" cy="18225"/>
            </a:xfrm>
            <a:custGeom>
              <a:avLst/>
              <a:gdLst/>
              <a:ahLst/>
              <a:cxnLst/>
              <a:rect l="l" t="t" r="r" b="b"/>
              <a:pathLst>
                <a:path w="390" h="729" extrusionOk="0">
                  <a:moveTo>
                    <a:pt x="390" y="1"/>
                  </a:moveTo>
                  <a:cubicBezTo>
                    <a:pt x="260" y="22"/>
                    <a:pt x="130" y="51"/>
                    <a:pt x="0" y="73"/>
                  </a:cubicBezTo>
                  <a:cubicBezTo>
                    <a:pt x="101" y="296"/>
                    <a:pt x="209" y="513"/>
                    <a:pt x="318" y="729"/>
                  </a:cubicBezTo>
                  <a:cubicBezTo>
                    <a:pt x="332" y="469"/>
                    <a:pt x="361" y="224"/>
                    <a:pt x="3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tx1"/>
                </a:solidFill>
              </a:endParaRPr>
            </a:p>
          </p:txBody>
        </p:sp>
      </p:grpSp>
      <p:grpSp>
        <p:nvGrpSpPr>
          <p:cNvPr id="3361" name="Google Shape;3361;p43"/>
          <p:cNvGrpSpPr/>
          <p:nvPr/>
        </p:nvGrpSpPr>
        <p:grpSpPr>
          <a:xfrm>
            <a:off x="664100" y="115629"/>
            <a:ext cx="7721762" cy="4407289"/>
            <a:chOff x="1260013" y="631275"/>
            <a:chExt cx="6623713" cy="3734175"/>
          </a:xfrm>
        </p:grpSpPr>
        <p:sp>
          <p:nvSpPr>
            <p:cNvPr id="3362" name="Google Shape;3362;p43"/>
            <p:cNvSpPr/>
            <p:nvPr/>
          </p:nvSpPr>
          <p:spPr>
            <a:xfrm>
              <a:off x="1372975" y="631275"/>
              <a:ext cx="6397800" cy="3330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3" name="Google Shape;3363;p43"/>
            <p:cNvSpPr/>
            <p:nvPr/>
          </p:nvSpPr>
          <p:spPr>
            <a:xfrm>
              <a:off x="1502750" y="741725"/>
              <a:ext cx="6138300" cy="3219900"/>
            </a:xfrm>
            <a:prstGeom prst="round2SameRect">
              <a:avLst>
                <a:gd name="adj1" fmla="val 13724"/>
                <a:gd name="adj2" fmla="val 0"/>
              </a:avLst>
            </a:pr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4" name="Google Shape;3364;p43"/>
            <p:cNvSpPr/>
            <p:nvPr/>
          </p:nvSpPr>
          <p:spPr>
            <a:xfrm>
              <a:off x="1544700" y="780225"/>
              <a:ext cx="6054600" cy="3181500"/>
            </a:xfrm>
            <a:prstGeom prst="round2SameRect">
              <a:avLst>
                <a:gd name="adj1" fmla="val 12823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5" name="Google Shape;3365;p43"/>
            <p:cNvSpPr/>
            <p:nvPr/>
          </p:nvSpPr>
          <p:spPr>
            <a:xfrm>
              <a:off x="1372950" y="3458175"/>
              <a:ext cx="6397910" cy="907266"/>
            </a:xfrm>
            <a:custGeom>
              <a:avLst/>
              <a:gdLst/>
              <a:ahLst/>
              <a:cxnLst/>
              <a:rect l="l" t="t" r="r" b="b"/>
              <a:pathLst>
                <a:path w="68956" h="13285" extrusionOk="0">
                  <a:moveTo>
                    <a:pt x="0" y="0"/>
                  </a:moveTo>
                  <a:lnTo>
                    <a:pt x="0" y="13285"/>
                  </a:lnTo>
                  <a:lnTo>
                    <a:pt x="68955" y="13285"/>
                  </a:lnTo>
                  <a:lnTo>
                    <a:pt x="68955" y="0"/>
                  </a:lnTo>
                  <a:cubicBezTo>
                    <a:pt x="60944" y="2237"/>
                    <a:pt x="50376" y="4337"/>
                    <a:pt x="37890" y="4657"/>
                  </a:cubicBezTo>
                  <a:cubicBezTo>
                    <a:pt x="36746" y="4687"/>
                    <a:pt x="35617" y="4701"/>
                    <a:pt x="34502" y="4701"/>
                  </a:cubicBezTo>
                  <a:cubicBezTo>
                    <a:pt x="20329" y="4701"/>
                    <a:pt x="8507" y="2370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366" name="Google Shape;3366;p43"/>
            <p:cNvGrpSpPr/>
            <p:nvPr/>
          </p:nvGrpSpPr>
          <p:grpSpPr>
            <a:xfrm>
              <a:off x="1260013" y="3960150"/>
              <a:ext cx="6623713" cy="405300"/>
              <a:chOff x="1260013" y="3960150"/>
              <a:chExt cx="6623713" cy="405300"/>
            </a:xfrm>
          </p:grpSpPr>
          <p:sp>
            <p:nvSpPr>
              <p:cNvPr id="3367" name="Google Shape;3367;p43"/>
              <p:cNvSpPr/>
              <p:nvPr/>
            </p:nvSpPr>
            <p:spPr>
              <a:xfrm>
                <a:off x="1260013" y="3960150"/>
                <a:ext cx="6623700" cy="405300"/>
              </a:xfrm>
              <a:prstGeom prst="roundRect">
                <a:avLst>
                  <a:gd name="adj" fmla="val 12636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8" name="Google Shape;3368;p43"/>
              <p:cNvSpPr/>
              <p:nvPr/>
            </p:nvSpPr>
            <p:spPr>
              <a:xfrm rot="10800000" flipH="1">
                <a:off x="1260025" y="4262250"/>
                <a:ext cx="6623700" cy="103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802751">
                  <a:alpha val="358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9" name="Google Shape;3369;p43"/>
              <p:cNvSpPr/>
              <p:nvPr/>
            </p:nvSpPr>
            <p:spPr>
              <a:xfrm>
                <a:off x="1260025" y="3960150"/>
                <a:ext cx="6623700" cy="103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EF7EA">
                  <a:alpha val="30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370" name="Google Shape;3370;p43"/>
          <p:cNvSpPr txBox="1">
            <a:spLocks noGrp="1"/>
          </p:cNvSpPr>
          <p:nvPr>
            <p:ph type="title"/>
          </p:nvPr>
        </p:nvSpPr>
        <p:spPr>
          <a:xfrm>
            <a:off x="1039722" y="197165"/>
            <a:ext cx="7006017" cy="37327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br>
              <a:rPr lang="ro-RO" sz="1600" b="1" dirty="0">
                <a:solidFill>
                  <a:schemeClr val="dk1"/>
                </a:solidFill>
              </a:rPr>
            </a:br>
            <a:r>
              <a:rPr lang="ro-RO" sz="2400" b="1" dirty="0">
                <a:solidFill>
                  <a:schemeClr val="dk1"/>
                </a:solidFill>
              </a:rPr>
              <a:t>TERAPII  ȘI  PROGRAME  DE  INTERVENȚIE</a:t>
            </a:r>
            <a:br>
              <a:rPr lang="ro-RO" sz="1600" b="1" dirty="0">
                <a:solidFill>
                  <a:schemeClr val="bg1"/>
                </a:solidFill>
              </a:rPr>
            </a:br>
            <a:r>
              <a:rPr lang="ro-RO" sz="1600" b="1" dirty="0">
                <a:solidFill>
                  <a:schemeClr val="bg1"/>
                </a:solidFill>
              </a:rPr>
              <a:t>ÎNVĂȚĂMÂNT  SPECIAL </a:t>
            </a:r>
            <a:br>
              <a:rPr lang="ro-RO" sz="1600" b="1" dirty="0">
                <a:solidFill>
                  <a:schemeClr val="bg1"/>
                </a:solidFill>
              </a:rPr>
            </a:br>
            <a:br>
              <a:rPr lang="ro-RO" sz="1600" b="1" dirty="0">
                <a:solidFill>
                  <a:schemeClr val="dk1"/>
                </a:solidFill>
              </a:rPr>
            </a:br>
            <a:r>
              <a:rPr lang="ro-RO" sz="2400" b="1" dirty="0">
                <a:solidFill>
                  <a:schemeClr val="dk1"/>
                </a:solidFill>
              </a:rPr>
              <a:t>EXERCIȚII   PENTRU   CORECTAREA  ȘI  CONSOLIDAREA  SUNETULUI   </a:t>
            </a:r>
            <a:r>
              <a:rPr lang="ro-RO" sz="2400" b="1" dirty="0">
                <a:solidFill>
                  <a:srgbClr val="FFC000"/>
                </a:solidFill>
              </a:rPr>
              <a:t>S</a:t>
            </a:r>
            <a:br>
              <a:rPr lang="ro-RO" sz="2400" b="1" dirty="0">
                <a:solidFill>
                  <a:srgbClr val="FFC000"/>
                </a:solidFill>
              </a:rPr>
            </a:br>
            <a:br>
              <a:rPr lang="ro-RO" sz="1600" b="1" dirty="0">
                <a:solidFill>
                  <a:srgbClr val="FFC000"/>
                </a:solidFill>
              </a:rPr>
            </a:br>
            <a:r>
              <a:rPr lang="ro-RO" sz="1600" b="1" dirty="0">
                <a:solidFill>
                  <a:schemeClr val="bg1"/>
                </a:solidFill>
              </a:rPr>
              <a:t>CLASA    a  IV –a</a:t>
            </a:r>
            <a:br>
              <a:rPr lang="ro-RO" sz="1600" b="1" dirty="0">
                <a:solidFill>
                  <a:schemeClr val="bg1"/>
                </a:solidFill>
              </a:rPr>
            </a:br>
            <a:r>
              <a:rPr lang="ro-RO" sz="1600" b="1" i="1" dirty="0">
                <a:solidFill>
                  <a:schemeClr val="bg1"/>
                </a:solidFill>
              </a:rPr>
              <a:t>- dizabilități  intelectuale  ușoare  și  moderate -</a:t>
            </a:r>
            <a:br>
              <a:rPr lang="ro-RO" sz="1600" b="1" i="1" dirty="0">
                <a:solidFill>
                  <a:schemeClr val="bg1"/>
                </a:solidFill>
              </a:rPr>
            </a:br>
            <a:r>
              <a:rPr lang="ro-RO" sz="1600" b="1" dirty="0">
                <a:solidFill>
                  <a:schemeClr val="tx1"/>
                </a:solidFill>
              </a:rPr>
              <a:t>COMPETENȚA  SPECIFICĂ:</a:t>
            </a:r>
            <a:br>
              <a:rPr lang="ro-RO" sz="1600" b="1" dirty="0">
                <a:solidFill>
                  <a:schemeClr val="tx1"/>
                </a:solidFill>
              </a:rPr>
            </a:br>
            <a:r>
              <a:rPr lang="ro-RO" sz="1600" b="1" i="1" dirty="0">
                <a:solidFill>
                  <a:schemeClr val="tx1"/>
                </a:solidFill>
              </a:rPr>
              <a:t>3.3 Formarea și dezvoltarea capacității de comunicare prin limbaj oral</a:t>
            </a:r>
            <a:br>
              <a:rPr lang="ro-RO" sz="1600" b="1" i="1" dirty="0">
                <a:solidFill>
                  <a:schemeClr val="tx1"/>
                </a:solidFill>
              </a:rPr>
            </a:br>
            <a:br>
              <a:rPr lang="ro-RO" sz="1600" b="1" i="1" dirty="0">
                <a:solidFill>
                  <a:schemeClr val="tx1"/>
                </a:solidFill>
              </a:rPr>
            </a:br>
            <a:r>
              <a:rPr lang="ro-RO" sz="1600" b="1" i="1" dirty="0">
                <a:solidFill>
                  <a:schemeClr val="bg1"/>
                </a:solidFill>
              </a:rPr>
              <a:t>Profesor psihopedagog,  </a:t>
            </a:r>
            <a:r>
              <a:rPr lang="en-US" sz="1600" b="1" i="1" dirty="0">
                <a:solidFill>
                  <a:schemeClr val="bg1"/>
                </a:solidFill>
              </a:rPr>
              <a:t>Petrariu Luciana</a:t>
            </a:r>
            <a:endParaRPr sz="1600" b="1" i="1" dirty="0">
              <a:solidFill>
                <a:schemeClr val="bg1"/>
              </a:solidFill>
            </a:endParaRPr>
          </a:p>
        </p:txBody>
      </p:sp>
      <p:grpSp>
        <p:nvGrpSpPr>
          <p:cNvPr id="3372" name="Google Shape;3372;p43"/>
          <p:cNvGrpSpPr/>
          <p:nvPr/>
        </p:nvGrpSpPr>
        <p:grpSpPr>
          <a:xfrm>
            <a:off x="691274" y="4531021"/>
            <a:ext cx="7711233" cy="792979"/>
            <a:chOff x="2602125" y="3941453"/>
            <a:chExt cx="3929091" cy="792979"/>
          </a:xfrm>
        </p:grpSpPr>
        <p:sp>
          <p:nvSpPr>
            <p:cNvPr id="3373" name="Google Shape;3373;p43"/>
            <p:cNvSpPr/>
            <p:nvPr/>
          </p:nvSpPr>
          <p:spPr>
            <a:xfrm>
              <a:off x="2612113" y="3972878"/>
              <a:ext cx="3887219" cy="730150"/>
            </a:xfrm>
            <a:custGeom>
              <a:avLst/>
              <a:gdLst/>
              <a:ahLst/>
              <a:cxnLst/>
              <a:rect l="l" t="t" r="r" b="b"/>
              <a:pathLst>
                <a:path w="186415" h="35015" extrusionOk="0">
                  <a:moveTo>
                    <a:pt x="93219" y="0"/>
                  </a:moveTo>
                  <a:cubicBezTo>
                    <a:pt x="41725" y="0"/>
                    <a:pt x="0" y="7852"/>
                    <a:pt x="0" y="17507"/>
                  </a:cubicBezTo>
                  <a:cubicBezTo>
                    <a:pt x="0" y="27162"/>
                    <a:pt x="41725" y="35014"/>
                    <a:pt x="93219" y="35014"/>
                  </a:cubicBezTo>
                  <a:cubicBezTo>
                    <a:pt x="144690" y="35014"/>
                    <a:pt x="186415" y="27162"/>
                    <a:pt x="186415" y="17507"/>
                  </a:cubicBezTo>
                  <a:cubicBezTo>
                    <a:pt x="186415" y="7852"/>
                    <a:pt x="144690" y="0"/>
                    <a:pt x="932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4" name="Google Shape;3374;p43"/>
            <p:cNvSpPr/>
            <p:nvPr/>
          </p:nvSpPr>
          <p:spPr>
            <a:xfrm>
              <a:off x="2602125" y="3941453"/>
              <a:ext cx="3929091" cy="792979"/>
            </a:xfrm>
            <a:custGeom>
              <a:avLst/>
              <a:gdLst/>
              <a:ahLst/>
              <a:cxnLst/>
              <a:rect l="l" t="t" r="r" b="b"/>
              <a:pathLst>
                <a:path w="188423" h="38028" extrusionOk="0">
                  <a:moveTo>
                    <a:pt x="95707" y="1"/>
                  </a:moveTo>
                  <a:lnTo>
                    <a:pt x="95684" y="3037"/>
                  </a:lnTo>
                  <a:lnTo>
                    <a:pt x="96460" y="3037"/>
                  </a:lnTo>
                  <a:lnTo>
                    <a:pt x="96460" y="1"/>
                  </a:lnTo>
                  <a:close/>
                  <a:moveTo>
                    <a:pt x="89589" y="1"/>
                  </a:moveTo>
                  <a:lnTo>
                    <a:pt x="88836" y="24"/>
                  </a:lnTo>
                  <a:lnTo>
                    <a:pt x="88859" y="3059"/>
                  </a:lnTo>
                  <a:lnTo>
                    <a:pt x="89612" y="3059"/>
                  </a:lnTo>
                  <a:lnTo>
                    <a:pt x="89589" y="1"/>
                  </a:lnTo>
                  <a:close/>
                  <a:moveTo>
                    <a:pt x="102577" y="69"/>
                  </a:moveTo>
                  <a:lnTo>
                    <a:pt x="102531" y="3105"/>
                  </a:lnTo>
                  <a:lnTo>
                    <a:pt x="103285" y="3128"/>
                  </a:lnTo>
                  <a:lnTo>
                    <a:pt x="103330" y="92"/>
                  </a:lnTo>
                  <a:lnTo>
                    <a:pt x="102577" y="69"/>
                  </a:lnTo>
                  <a:close/>
                  <a:moveTo>
                    <a:pt x="82719" y="115"/>
                  </a:moveTo>
                  <a:lnTo>
                    <a:pt x="81966" y="138"/>
                  </a:lnTo>
                  <a:lnTo>
                    <a:pt x="82034" y="3173"/>
                  </a:lnTo>
                  <a:lnTo>
                    <a:pt x="82787" y="3151"/>
                  </a:lnTo>
                  <a:lnTo>
                    <a:pt x="82719" y="115"/>
                  </a:lnTo>
                  <a:close/>
                  <a:moveTo>
                    <a:pt x="109447" y="252"/>
                  </a:moveTo>
                  <a:lnTo>
                    <a:pt x="109356" y="3288"/>
                  </a:lnTo>
                  <a:lnTo>
                    <a:pt x="110109" y="3310"/>
                  </a:lnTo>
                  <a:lnTo>
                    <a:pt x="110201" y="275"/>
                  </a:lnTo>
                  <a:lnTo>
                    <a:pt x="109447" y="252"/>
                  </a:lnTo>
                  <a:close/>
                  <a:moveTo>
                    <a:pt x="75849" y="320"/>
                  </a:moveTo>
                  <a:lnTo>
                    <a:pt x="75095" y="343"/>
                  </a:lnTo>
                  <a:lnTo>
                    <a:pt x="75209" y="3379"/>
                  </a:lnTo>
                  <a:lnTo>
                    <a:pt x="75963" y="3356"/>
                  </a:lnTo>
                  <a:lnTo>
                    <a:pt x="75849" y="320"/>
                  </a:lnTo>
                  <a:close/>
                  <a:moveTo>
                    <a:pt x="116318" y="503"/>
                  </a:moveTo>
                  <a:lnTo>
                    <a:pt x="116158" y="3561"/>
                  </a:lnTo>
                  <a:lnTo>
                    <a:pt x="116934" y="3584"/>
                  </a:lnTo>
                  <a:lnTo>
                    <a:pt x="117071" y="549"/>
                  </a:lnTo>
                  <a:lnTo>
                    <a:pt x="116318" y="503"/>
                  </a:lnTo>
                  <a:close/>
                  <a:moveTo>
                    <a:pt x="69001" y="617"/>
                  </a:moveTo>
                  <a:lnTo>
                    <a:pt x="68225" y="663"/>
                  </a:lnTo>
                  <a:lnTo>
                    <a:pt x="68385" y="3698"/>
                  </a:lnTo>
                  <a:lnTo>
                    <a:pt x="69138" y="3653"/>
                  </a:lnTo>
                  <a:lnTo>
                    <a:pt x="69001" y="617"/>
                  </a:lnTo>
                  <a:close/>
                  <a:moveTo>
                    <a:pt x="123165" y="891"/>
                  </a:moveTo>
                  <a:lnTo>
                    <a:pt x="122983" y="3927"/>
                  </a:lnTo>
                  <a:lnTo>
                    <a:pt x="123736" y="3972"/>
                  </a:lnTo>
                  <a:lnTo>
                    <a:pt x="123941" y="937"/>
                  </a:lnTo>
                  <a:lnTo>
                    <a:pt x="123165" y="891"/>
                  </a:lnTo>
                  <a:close/>
                  <a:moveTo>
                    <a:pt x="62131" y="1028"/>
                  </a:moveTo>
                  <a:lnTo>
                    <a:pt x="61377" y="1074"/>
                  </a:lnTo>
                  <a:lnTo>
                    <a:pt x="61583" y="4109"/>
                  </a:lnTo>
                  <a:lnTo>
                    <a:pt x="62336" y="4064"/>
                  </a:lnTo>
                  <a:lnTo>
                    <a:pt x="62131" y="1028"/>
                  </a:lnTo>
                  <a:close/>
                  <a:moveTo>
                    <a:pt x="130036" y="1370"/>
                  </a:moveTo>
                  <a:lnTo>
                    <a:pt x="129785" y="4406"/>
                  </a:lnTo>
                  <a:lnTo>
                    <a:pt x="130538" y="4475"/>
                  </a:lnTo>
                  <a:lnTo>
                    <a:pt x="130789" y="1439"/>
                  </a:lnTo>
                  <a:lnTo>
                    <a:pt x="130036" y="1370"/>
                  </a:lnTo>
                  <a:close/>
                  <a:moveTo>
                    <a:pt x="55260" y="1530"/>
                  </a:moveTo>
                  <a:lnTo>
                    <a:pt x="54507" y="1599"/>
                  </a:lnTo>
                  <a:lnTo>
                    <a:pt x="54781" y="4634"/>
                  </a:lnTo>
                  <a:lnTo>
                    <a:pt x="55534" y="4566"/>
                  </a:lnTo>
                  <a:lnTo>
                    <a:pt x="55260" y="1530"/>
                  </a:lnTo>
                  <a:close/>
                  <a:moveTo>
                    <a:pt x="136883" y="1964"/>
                  </a:moveTo>
                  <a:lnTo>
                    <a:pt x="136587" y="4999"/>
                  </a:lnTo>
                  <a:lnTo>
                    <a:pt x="137340" y="5068"/>
                  </a:lnTo>
                  <a:lnTo>
                    <a:pt x="137637" y="2055"/>
                  </a:lnTo>
                  <a:lnTo>
                    <a:pt x="136883" y="1964"/>
                  </a:lnTo>
                  <a:close/>
                  <a:moveTo>
                    <a:pt x="48413" y="2192"/>
                  </a:moveTo>
                  <a:lnTo>
                    <a:pt x="47659" y="2260"/>
                  </a:lnTo>
                  <a:lnTo>
                    <a:pt x="47979" y="5296"/>
                  </a:lnTo>
                  <a:lnTo>
                    <a:pt x="48732" y="5205"/>
                  </a:lnTo>
                  <a:lnTo>
                    <a:pt x="48413" y="2192"/>
                  </a:lnTo>
                  <a:close/>
                  <a:moveTo>
                    <a:pt x="143731" y="2717"/>
                  </a:moveTo>
                  <a:lnTo>
                    <a:pt x="143366" y="5730"/>
                  </a:lnTo>
                  <a:lnTo>
                    <a:pt x="144119" y="5821"/>
                  </a:lnTo>
                  <a:lnTo>
                    <a:pt x="144484" y="2808"/>
                  </a:lnTo>
                  <a:lnTo>
                    <a:pt x="143731" y="2717"/>
                  </a:lnTo>
                  <a:close/>
                  <a:moveTo>
                    <a:pt x="41588" y="2968"/>
                  </a:moveTo>
                  <a:lnTo>
                    <a:pt x="40835" y="3059"/>
                  </a:lnTo>
                  <a:lnTo>
                    <a:pt x="41223" y="6095"/>
                  </a:lnTo>
                  <a:lnTo>
                    <a:pt x="41953" y="5981"/>
                  </a:lnTo>
                  <a:lnTo>
                    <a:pt x="41588" y="2968"/>
                  </a:lnTo>
                  <a:close/>
                  <a:moveTo>
                    <a:pt x="150556" y="3607"/>
                  </a:moveTo>
                  <a:lnTo>
                    <a:pt x="150122" y="6620"/>
                  </a:lnTo>
                  <a:lnTo>
                    <a:pt x="150875" y="6734"/>
                  </a:lnTo>
                  <a:lnTo>
                    <a:pt x="151309" y="3721"/>
                  </a:lnTo>
                  <a:lnTo>
                    <a:pt x="150556" y="3607"/>
                  </a:lnTo>
                  <a:close/>
                  <a:moveTo>
                    <a:pt x="34763" y="3927"/>
                  </a:moveTo>
                  <a:lnTo>
                    <a:pt x="34010" y="4041"/>
                  </a:lnTo>
                  <a:lnTo>
                    <a:pt x="34466" y="7031"/>
                  </a:lnTo>
                  <a:lnTo>
                    <a:pt x="35219" y="6917"/>
                  </a:lnTo>
                  <a:lnTo>
                    <a:pt x="34763" y="3927"/>
                  </a:lnTo>
                  <a:close/>
                  <a:moveTo>
                    <a:pt x="157358" y="4680"/>
                  </a:moveTo>
                  <a:lnTo>
                    <a:pt x="156856" y="7693"/>
                  </a:lnTo>
                  <a:lnTo>
                    <a:pt x="157586" y="7830"/>
                  </a:lnTo>
                  <a:lnTo>
                    <a:pt x="158134" y="4817"/>
                  </a:lnTo>
                  <a:lnTo>
                    <a:pt x="157358" y="4680"/>
                  </a:lnTo>
                  <a:close/>
                  <a:moveTo>
                    <a:pt x="27961" y="5068"/>
                  </a:moveTo>
                  <a:lnTo>
                    <a:pt x="27208" y="5205"/>
                  </a:lnTo>
                  <a:lnTo>
                    <a:pt x="27756" y="8195"/>
                  </a:lnTo>
                  <a:lnTo>
                    <a:pt x="28509" y="8058"/>
                  </a:lnTo>
                  <a:lnTo>
                    <a:pt x="27961" y="5068"/>
                  </a:lnTo>
                  <a:close/>
                  <a:moveTo>
                    <a:pt x="164160" y="6004"/>
                  </a:moveTo>
                  <a:lnTo>
                    <a:pt x="163521" y="8971"/>
                  </a:lnTo>
                  <a:lnTo>
                    <a:pt x="164251" y="9131"/>
                  </a:lnTo>
                  <a:lnTo>
                    <a:pt x="164913" y="6164"/>
                  </a:lnTo>
                  <a:lnTo>
                    <a:pt x="164160" y="6004"/>
                  </a:lnTo>
                  <a:close/>
                  <a:moveTo>
                    <a:pt x="21182" y="6460"/>
                  </a:moveTo>
                  <a:lnTo>
                    <a:pt x="20429" y="6620"/>
                  </a:lnTo>
                  <a:lnTo>
                    <a:pt x="21136" y="9587"/>
                  </a:lnTo>
                  <a:lnTo>
                    <a:pt x="21867" y="9428"/>
                  </a:lnTo>
                  <a:lnTo>
                    <a:pt x="21182" y="6460"/>
                  </a:lnTo>
                  <a:close/>
                  <a:moveTo>
                    <a:pt x="170893" y="7624"/>
                  </a:moveTo>
                  <a:lnTo>
                    <a:pt x="170094" y="10569"/>
                  </a:lnTo>
                  <a:cubicBezTo>
                    <a:pt x="170345" y="10637"/>
                    <a:pt x="170574" y="10706"/>
                    <a:pt x="170825" y="10774"/>
                  </a:cubicBezTo>
                  <a:lnTo>
                    <a:pt x="171646" y="7830"/>
                  </a:lnTo>
                  <a:cubicBezTo>
                    <a:pt x="171395" y="7761"/>
                    <a:pt x="171144" y="7693"/>
                    <a:pt x="170893" y="7624"/>
                  </a:cubicBezTo>
                  <a:close/>
                  <a:moveTo>
                    <a:pt x="14471" y="8195"/>
                  </a:moveTo>
                  <a:cubicBezTo>
                    <a:pt x="14220" y="8286"/>
                    <a:pt x="13969" y="8355"/>
                    <a:pt x="13718" y="8423"/>
                  </a:cubicBezTo>
                  <a:lnTo>
                    <a:pt x="14608" y="11345"/>
                  </a:lnTo>
                  <a:cubicBezTo>
                    <a:pt x="14836" y="11276"/>
                    <a:pt x="15088" y="11185"/>
                    <a:pt x="15316" y="11117"/>
                  </a:cubicBezTo>
                  <a:lnTo>
                    <a:pt x="14471" y="8195"/>
                  </a:lnTo>
                  <a:close/>
                  <a:moveTo>
                    <a:pt x="177558" y="9747"/>
                  </a:moveTo>
                  <a:lnTo>
                    <a:pt x="176485" y="12600"/>
                  </a:lnTo>
                  <a:cubicBezTo>
                    <a:pt x="176714" y="12669"/>
                    <a:pt x="176942" y="12760"/>
                    <a:pt x="177170" y="12851"/>
                  </a:cubicBezTo>
                  <a:lnTo>
                    <a:pt x="178289" y="10021"/>
                  </a:lnTo>
                  <a:cubicBezTo>
                    <a:pt x="178037" y="9930"/>
                    <a:pt x="177809" y="9838"/>
                    <a:pt x="177558" y="9747"/>
                  </a:cubicBezTo>
                  <a:close/>
                  <a:moveTo>
                    <a:pt x="7829" y="10523"/>
                  </a:moveTo>
                  <a:cubicBezTo>
                    <a:pt x="7601" y="10637"/>
                    <a:pt x="7350" y="10751"/>
                    <a:pt x="7122" y="10843"/>
                  </a:cubicBezTo>
                  <a:lnTo>
                    <a:pt x="8354" y="13627"/>
                  </a:lnTo>
                  <a:cubicBezTo>
                    <a:pt x="8582" y="13536"/>
                    <a:pt x="8788" y="13422"/>
                    <a:pt x="9016" y="13331"/>
                  </a:cubicBezTo>
                  <a:lnTo>
                    <a:pt x="7829" y="10523"/>
                  </a:lnTo>
                  <a:close/>
                  <a:moveTo>
                    <a:pt x="184018" y="12829"/>
                  </a:moveTo>
                  <a:lnTo>
                    <a:pt x="182351" y="15385"/>
                  </a:lnTo>
                  <a:cubicBezTo>
                    <a:pt x="182557" y="15522"/>
                    <a:pt x="182762" y="15659"/>
                    <a:pt x="182945" y="15773"/>
                  </a:cubicBezTo>
                  <a:lnTo>
                    <a:pt x="184702" y="13308"/>
                  </a:lnTo>
                  <a:cubicBezTo>
                    <a:pt x="184474" y="13148"/>
                    <a:pt x="184246" y="12988"/>
                    <a:pt x="184018" y="12829"/>
                  </a:cubicBezTo>
                  <a:close/>
                  <a:moveTo>
                    <a:pt x="1529" y="14198"/>
                  </a:moveTo>
                  <a:cubicBezTo>
                    <a:pt x="1301" y="14403"/>
                    <a:pt x="1096" y="14609"/>
                    <a:pt x="890" y="14814"/>
                  </a:cubicBezTo>
                  <a:lnTo>
                    <a:pt x="3081" y="16937"/>
                  </a:lnTo>
                  <a:cubicBezTo>
                    <a:pt x="3218" y="16777"/>
                    <a:pt x="3378" y="16640"/>
                    <a:pt x="3538" y="16481"/>
                  </a:cubicBezTo>
                  <a:lnTo>
                    <a:pt x="1529" y="14198"/>
                  </a:lnTo>
                  <a:close/>
                  <a:moveTo>
                    <a:pt x="185364" y="19014"/>
                  </a:moveTo>
                  <a:cubicBezTo>
                    <a:pt x="185364" y="19151"/>
                    <a:pt x="185364" y="19288"/>
                    <a:pt x="185319" y="19425"/>
                  </a:cubicBezTo>
                  <a:lnTo>
                    <a:pt x="188286" y="20087"/>
                  </a:lnTo>
                  <a:cubicBezTo>
                    <a:pt x="188377" y="19722"/>
                    <a:pt x="188423" y="19379"/>
                    <a:pt x="188423" y="19014"/>
                  </a:cubicBezTo>
                  <a:close/>
                  <a:moveTo>
                    <a:pt x="2511" y="20407"/>
                  </a:moveTo>
                  <a:lnTo>
                    <a:pt x="0" y="22141"/>
                  </a:lnTo>
                  <a:cubicBezTo>
                    <a:pt x="183" y="22392"/>
                    <a:pt x="365" y="22643"/>
                    <a:pt x="571" y="22872"/>
                  </a:cubicBezTo>
                  <a:lnTo>
                    <a:pt x="2876" y="20863"/>
                  </a:lnTo>
                  <a:cubicBezTo>
                    <a:pt x="2739" y="20726"/>
                    <a:pt x="2625" y="20566"/>
                    <a:pt x="2511" y="20407"/>
                  </a:cubicBezTo>
                  <a:close/>
                  <a:moveTo>
                    <a:pt x="182055" y="22826"/>
                  </a:moveTo>
                  <a:cubicBezTo>
                    <a:pt x="181872" y="22940"/>
                    <a:pt x="181667" y="23077"/>
                    <a:pt x="181438" y="23191"/>
                  </a:cubicBezTo>
                  <a:lnTo>
                    <a:pt x="182945" y="25839"/>
                  </a:lnTo>
                  <a:cubicBezTo>
                    <a:pt x="183196" y="25702"/>
                    <a:pt x="183424" y="25565"/>
                    <a:pt x="183652" y="25428"/>
                  </a:cubicBezTo>
                  <a:lnTo>
                    <a:pt x="182055" y="22826"/>
                  </a:lnTo>
                  <a:close/>
                  <a:moveTo>
                    <a:pt x="7350" y="23944"/>
                  </a:moveTo>
                  <a:lnTo>
                    <a:pt x="6026" y="26683"/>
                  </a:lnTo>
                  <a:cubicBezTo>
                    <a:pt x="6254" y="26798"/>
                    <a:pt x="6505" y="26912"/>
                    <a:pt x="6734" y="27003"/>
                  </a:cubicBezTo>
                  <a:lnTo>
                    <a:pt x="8012" y="24241"/>
                  </a:lnTo>
                  <a:cubicBezTo>
                    <a:pt x="7783" y="24150"/>
                    <a:pt x="7578" y="24036"/>
                    <a:pt x="7350" y="23944"/>
                  </a:cubicBezTo>
                  <a:close/>
                  <a:moveTo>
                    <a:pt x="176120" y="25565"/>
                  </a:moveTo>
                  <a:cubicBezTo>
                    <a:pt x="175892" y="25656"/>
                    <a:pt x="175664" y="25725"/>
                    <a:pt x="175435" y="25816"/>
                  </a:cubicBezTo>
                  <a:lnTo>
                    <a:pt x="176440" y="28692"/>
                  </a:lnTo>
                  <a:cubicBezTo>
                    <a:pt x="176691" y="28601"/>
                    <a:pt x="176942" y="28510"/>
                    <a:pt x="177170" y="28418"/>
                  </a:cubicBezTo>
                  <a:lnTo>
                    <a:pt x="176120" y="25565"/>
                  </a:lnTo>
                  <a:close/>
                  <a:moveTo>
                    <a:pt x="13535" y="26341"/>
                  </a:moveTo>
                  <a:lnTo>
                    <a:pt x="12600" y="29240"/>
                  </a:lnTo>
                  <a:cubicBezTo>
                    <a:pt x="12851" y="29331"/>
                    <a:pt x="13079" y="29400"/>
                    <a:pt x="13330" y="29491"/>
                  </a:cubicBezTo>
                  <a:lnTo>
                    <a:pt x="14243" y="26569"/>
                  </a:lnTo>
                  <a:cubicBezTo>
                    <a:pt x="13992" y="26501"/>
                    <a:pt x="13764" y="26432"/>
                    <a:pt x="13535" y="26341"/>
                  </a:cubicBezTo>
                  <a:close/>
                  <a:moveTo>
                    <a:pt x="169729" y="27574"/>
                  </a:moveTo>
                  <a:cubicBezTo>
                    <a:pt x="169478" y="27619"/>
                    <a:pt x="169250" y="27688"/>
                    <a:pt x="168999" y="27756"/>
                  </a:cubicBezTo>
                  <a:lnTo>
                    <a:pt x="169752" y="30701"/>
                  </a:lnTo>
                  <a:cubicBezTo>
                    <a:pt x="170003" y="30632"/>
                    <a:pt x="170254" y="30564"/>
                    <a:pt x="170505" y="30495"/>
                  </a:cubicBezTo>
                  <a:lnTo>
                    <a:pt x="169729" y="27574"/>
                  </a:lnTo>
                  <a:close/>
                  <a:moveTo>
                    <a:pt x="20018" y="28167"/>
                  </a:moveTo>
                  <a:lnTo>
                    <a:pt x="19287" y="31134"/>
                  </a:lnTo>
                  <a:cubicBezTo>
                    <a:pt x="19539" y="31180"/>
                    <a:pt x="19790" y="31249"/>
                    <a:pt x="20041" y="31317"/>
                  </a:cubicBezTo>
                  <a:lnTo>
                    <a:pt x="20748" y="28350"/>
                  </a:lnTo>
                  <a:lnTo>
                    <a:pt x="20018" y="28167"/>
                  </a:lnTo>
                  <a:close/>
                  <a:moveTo>
                    <a:pt x="163133" y="29126"/>
                  </a:moveTo>
                  <a:cubicBezTo>
                    <a:pt x="162881" y="29171"/>
                    <a:pt x="162653" y="29240"/>
                    <a:pt x="162402" y="29286"/>
                  </a:cubicBezTo>
                  <a:lnTo>
                    <a:pt x="163018" y="32276"/>
                  </a:lnTo>
                  <a:cubicBezTo>
                    <a:pt x="163269" y="32207"/>
                    <a:pt x="163521" y="32162"/>
                    <a:pt x="163772" y="32116"/>
                  </a:cubicBezTo>
                  <a:lnTo>
                    <a:pt x="163133" y="29126"/>
                  </a:lnTo>
                  <a:close/>
                  <a:moveTo>
                    <a:pt x="26637" y="29628"/>
                  </a:moveTo>
                  <a:lnTo>
                    <a:pt x="26067" y="32595"/>
                  </a:lnTo>
                  <a:cubicBezTo>
                    <a:pt x="26318" y="32664"/>
                    <a:pt x="26569" y="32709"/>
                    <a:pt x="26820" y="32755"/>
                  </a:cubicBezTo>
                  <a:lnTo>
                    <a:pt x="27390" y="29765"/>
                  </a:lnTo>
                  <a:cubicBezTo>
                    <a:pt x="27139" y="29719"/>
                    <a:pt x="26888" y="29674"/>
                    <a:pt x="26637" y="29628"/>
                  </a:cubicBezTo>
                  <a:close/>
                  <a:moveTo>
                    <a:pt x="156468" y="30404"/>
                  </a:moveTo>
                  <a:lnTo>
                    <a:pt x="155714" y="30541"/>
                  </a:lnTo>
                  <a:lnTo>
                    <a:pt x="156216" y="33531"/>
                  </a:lnTo>
                  <a:lnTo>
                    <a:pt x="156970" y="33394"/>
                  </a:lnTo>
                  <a:lnTo>
                    <a:pt x="156468" y="30404"/>
                  </a:lnTo>
                  <a:close/>
                  <a:moveTo>
                    <a:pt x="33348" y="30815"/>
                  </a:moveTo>
                  <a:lnTo>
                    <a:pt x="32846" y="33805"/>
                  </a:lnTo>
                  <a:lnTo>
                    <a:pt x="33622" y="33942"/>
                  </a:lnTo>
                  <a:lnTo>
                    <a:pt x="34078" y="30929"/>
                  </a:lnTo>
                  <a:lnTo>
                    <a:pt x="33348" y="30815"/>
                  </a:lnTo>
                  <a:close/>
                  <a:moveTo>
                    <a:pt x="149734" y="31454"/>
                  </a:moveTo>
                  <a:lnTo>
                    <a:pt x="148981" y="31568"/>
                  </a:lnTo>
                  <a:lnTo>
                    <a:pt x="149415" y="34581"/>
                  </a:lnTo>
                  <a:lnTo>
                    <a:pt x="150168" y="34467"/>
                  </a:lnTo>
                  <a:lnTo>
                    <a:pt x="149734" y="31454"/>
                  </a:lnTo>
                  <a:close/>
                  <a:moveTo>
                    <a:pt x="40081" y="31796"/>
                  </a:moveTo>
                  <a:lnTo>
                    <a:pt x="39670" y="34809"/>
                  </a:lnTo>
                  <a:lnTo>
                    <a:pt x="40424" y="34923"/>
                  </a:lnTo>
                  <a:lnTo>
                    <a:pt x="40835" y="31888"/>
                  </a:lnTo>
                  <a:lnTo>
                    <a:pt x="40081" y="31796"/>
                  </a:lnTo>
                  <a:close/>
                  <a:moveTo>
                    <a:pt x="142978" y="32344"/>
                  </a:moveTo>
                  <a:lnTo>
                    <a:pt x="142225" y="32435"/>
                  </a:lnTo>
                  <a:lnTo>
                    <a:pt x="142567" y="35448"/>
                  </a:lnTo>
                  <a:lnTo>
                    <a:pt x="143343" y="35357"/>
                  </a:lnTo>
                  <a:lnTo>
                    <a:pt x="142978" y="32344"/>
                  </a:lnTo>
                  <a:close/>
                  <a:moveTo>
                    <a:pt x="46838" y="32618"/>
                  </a:moveTo>
                  <a:lnTo>
                    <a:pt x="46518" y="35631"/>
                  </a:lnTo>
                  <a:lnTo>
                    <a:pt x="47271" y="35722"/>
                  </a:lnTo>
                  <a:lnTo>
                    <a:pt x="47591" y="32687"/>
                  </a:lnTo>
                  <a:lnTo>
                    <a:pt x="46838" y="32618"/>
                  </a:lnTo>
                  <a:close/>
                  <a:moveTo>
                    <a:pt x="136199" y="33052"/>
                  </a:moveTo>
                  <a:lnTo>
                    <a:pt x="135445" y="33143"/>
                  </a:lnTo>
                  <a:lnTo>
                    <a:pt x="135742" y="36156"/>
                  </a:lnTo>
                  <a:lnTo>
                    <a:pt x="136495" y="36087"/>
                  </a:lnTo>
                  <a:lnTo>
                    <a:pt x="136199" y="33052"/>
                  </a:lnTo>
                  <a:close/>
                  <a:moveTo>
                    <a:pt x="53640" y="33280"/>
                  </a:moveTo>
                  <a:lnTo>
                    <a:pt x="53366" y="36316"/>
                  </a:lnTo>
                  <a:lnTo>
                    <a:pt x="54119" y="36384"/>
                  </a:lnTo>
                  <a:lnTo>
                    <a:pt x="54393" y="33348"/>
                  </a:lnTo>
                  <a:lnTo>
                    <a:pt x="53640" y="33280"/>
                  </a:lnTo>
                  <a:close/>
                  <a:moveTo>
                    <a:pt x="129397" y="33645"/>
                  </a:moveTo>
                  <a:lnTo>
                    <a:pt x="128643" y="33714"/>
                  </a:lnTo>
                  <a:lnTo>
                    <a:pt x="128872" y="36749"/>
                  </a:lnTo>
                  <a:lnTo>
                    <a:pt x="129648" y="36681"/>
                  </a:lnTo>
                  <a:lnTo>
                    <a:pt x="129397" y="33645"/>
                  </a:lnTo>
                  <a:close/>
                  <a:moveTo>
                    <a:pt x="60441" y="33851"/>
                  </a:moveTo>
                  <a:lnTo>
                    <a:pt x="60213" y="36886"/>
                  </a:lnTo>
                  <a:lnTo>
                    <a:pt x="60966" y="36932"/>
                  </a:lnTo>
                  <a:lnTo>
                    <a:pt x="61195" y="33896"/>
                  </a:lnTo>
                  <a:lnTo>
                    <a:pt x="60441" y="33851"/>
                  </a:lnTo>
                  <a:close/>
                  <a:moveTo>
                    <a:pt x="122595" y="34125"/>
                  </a:moveTo>
                  <a:lnTo>
                    <a:pt x="121842" y="34170"/>
                  </a:lnTo>
                  <a:lnTo>
                    <a:pt x="122024" y="37206"/>
                  </a:lnTo>
                  <a:lnTo>
                    <a:pt x="122777" y="37160"/>
                  </a:lnTo>
                  <a:lnTo>
                    <a:pt x="122595" y="34125"/>
                  </a:lnTo>
                  <a:close/>
                  <a:moveTo>
                    <a:pt x="67243" y="34284"/>
                  </a:moveTo>
                  <a:lnTo>
                    <a:pt x="67084" y="37320"/>
                  </a:lnTo>
                  <a:lnTo>
                    <a:pt x="67837" y="37366"/>
                  </a:lnTo>
                  <a:lnTo>
                    <a:pt x="67997" y="34307"/>
                  </a:lnTo>
                  <a:lnTo>
                    <a:pt x="67243" y="34284"/>
                  </a:lnTo>
                  <a:close/>
                  <a:moveTo>
                    <a:pt x="115770" y="34490"/>
                  </a:moveTo>
                  <a:lnTo>
                    <a:pt x="115017" y="34535"/>
                  </a:lnTo>
                  <a:lnTo>
                    <a:pt x="115154" y="37571"/>
                  </a:lnTo>
                  <a:lnTo>
                    <a:pt x="115907" y="37525"/>
                  </a:lnTo>
                  <a:lnTo>
                    <a:pt x="115770" y="34490"/>
                  </a:lnTo>
                  <a:close/>
                  <a:moveTo>
                    <a:pt x="74068" y="34604"/>
                  </a:moveTo>
                  <a:lnTo>
                    <a:pt x="73931" y="37640"/>
                  </a:lnTo>
                  <a:lnTo>
                    <a:pt x="74707" y="37662"/>
                  </a:lnTo>
                  <a:lnTo>
                    <a:pt x="74821" y="34627"/>
                  </a:lnTo>
                  <a:lnTo>
                    <a:pt x="74068" y="34604"/>
                  </a:lnTo>
                  <a:close/>
                  <a:moveTo>
                    <a:pt x="108945" y="34764"/>
                  </a:moveTo>
                  <a:lnTo>
                    <a:pt x="108192" y="34786"/>
                  </a:lnTo>
                  <a:lnTo>
                    <a:pt x="108283" y="37822"/>
                  </a:lnTo>
                  <a:lnTo>
                    <a:pt x="109059" y="37799"/>
                  </a:lnTo>
                  <a:lnTo>
                    <a:pt x="108945" y="34764"/>
                  </a:lnTo>
                  <a:close/>
                  <a:moveTo>
                    <a:pt x="80893" y="34832"/>
                  </a:moveTo>
                  <a:lnTo>
                    <a:pt x="80802" y="37868"/>
                  </a:lnTo>
                  <a:lnTo>
                    <a:pt x="81578" y="37891"/>
                  </a:lnTo>
                  <a:lnTo>
                    <a:pt x="81646" y="34855"/>
                  </a:lnTo>
                  <a:lnTo>
                    <a:pt x="80893" y="34832"/>
                  </a:lnTo>
                  <a:close/>
                  <a:moveTo>
                    <a:pt x="101367" y="34923"/>
                  </a:moveTo>
                  <a:lnTo>
                    <a:pt x="101413" y="37982"/>
                  </a:lnTo>
                  <a:lnTo>
                    <a:pt x="102189" y="37959"/>
                  </a:lnTo>
                  <a:lnTo>
                    <a:pt x="102120" y="34923"/>
                  </a:lnTo>
                  <a:close/>
                  <a:moveTo>
                    <a:pt x="87718" y="34946"/>
                  </a:moveTo>
                  <a:lnTo>
                    <a:pt x="87672" y="38005"/>
                  </a:lnTo>
                  <a:lnTo>
                    <a:pt x="88448" y="38005"/>
                  </a:lnTo>
                  <a:lnTo>
                    <a:pt x="88471" y="34969"/>
                  </a:lnTo>
                  <a:lnTo>
                    <a:pt x="87718" y="34946"/>
                  </a:lnTo>
                  <a:close/>
                  <a:moveTo>
                    <a:pt x="94542" y="34992"/>
                  </a:moveTo>
                  <a:lnTo>
                    <a:pt x="94542" y="38028"/>
                  </a:lnTo>
                  <a:lnTo>
                    <a:pt x="95319" y="38028"/>
                  </a:lnTo>
                  <a:lnTo>
                    <a:pt x="95296" y="3499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5" name="Google Shape;3375;p43"/>
            <p:cNvSpPr/>
            <p:nvPr/>
          </p:nvSpPr>
          <p:spPr>
            <a:xfrm>
              <a:off x="2823432" y="4012852"/>
              <a:ext cx="3464580" cy="650181"/>
            </a:xfrm>
            <a:custGeom>
              <a:avLst/>
              <a:gdLst/>
              <a:ahLst/>
              <a:cxnLst/>
              <a:rect l="l" t="t" r="r" b="b"/>
              <a:pathLst>
                <a:path w="166147" h="31180" fill="none" extrusionOk="0">
                  <a:moveTo>
                    <a:pt x="166146" y="15590"/>
                  </a:moveTo>
                  <a:cubicBezTo>
                    <a:pt x="166146" y="24195"/>
                    <a:pt x="128964" y="31180"/>
                    <a:pt x="83085" y="31180"/>
                  </a:cubicBezTo>
                  <a:cubicBezTo>
                    <a:pt x="37206" y="31180"/>
                    <a:pt x="1" y="24195"/>
                    <a:pt x="1" y="15590"/>
                  </a:cubicBezTo>
                  <a:cubicBezTo>
                    <a:pt x="1" y="6985"/>
                    <a:pt x="37206" y="1"/>
                    <a:pt x="83085" y="1"/>
                  </a:cubicBezTo>
                  <a:cubicBezTo>
                    <a:pt x="128964" y="1"/>
                    <a:pt x="166146" y="6985"/>
                    <a:pt x="166146" y="15590"/>
                  </a:cubicBezTo>
                  <a:close/>
                </a:path>
              </a:pathLst>
            </a:custGeom>
            <a:solidFill>
              <a:schemeClr val="accent4"/>
            </a:solidFill>
            <a:ln w="9700" cap="flat" cmpd="sng">
              <a:solidFill>
                <a:srgbClr val="FFB9BD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6" name="Google Shape;3376;p43"/>
            <p:cNvSpPr/>
            <p:nvPr/>
          </p:nvSpPr>
          <p:spPr>
            <a:xfrm>
              <a:off x="3020489" y="4049511"/>
              <a:ext cx="3070468" cy="576884"/>
            </a:xfrm>
            <a:custGeom>
              <a:avLst/>
              <a:gdLst/>
              <a:ahLst/>
              <a:cxnLst/>
              <a:rect l="l" t="t" r="r" b="b"/>
              <a:pathLst>
                <a:path w="147247" h="27665" fill="none" extrusionOk="0">
                  <a:moveTo>
                    <a:pt x="147247" y="13832"/>
                  </a:moveTo>
                  <a:cubicBezTo>
                    <a:pt x="147247" y="21456"/>
                    <a:pt x="114287" y="27664"/>
                    <a:pt x="73635" y="27664"/>
                  </a:cubicBezTo>
                  <a:cubicBezTo>
                    <a:pt x="32960" y="27664"/>
                    <a:pt x="0" y="21456"/>
                    <a:pt x="0" y="13832"/>
                  </a:cubicBezTo>
                  <a:cubicBezTo>
                    <a:pt x="0" y="6209"/>
                    <a:pt x="32960" y="0"/>
                    <a:pt x="73635" y="0"/>
                  </a:cubicBezTo>
                  <a:cubicBezTo>
                    <a:pt x="114287" y="0"/>
                    <a:pt x="147247" y="6209"/>
                    <a:pt x="147247" y="13832"/>
                  </a:cubicBezTo>
                  <a:close/>
                </a:path>
              </a:pathLst>
            </a:custGeom>
            <a:solidFill>
              <a:schemeClr val="accent4"/>
            </a:solidFill>
            <a:ln w="9700" cap="flat" cmpd="sng">
              <a:solidFill>
                <a:srgbClr val="FFB9BD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7" name="Google Shape;3377;p43"/>
            <p:cNvSpPr/>
            <p:nvPr/>
          </p:nvSpPr>
          <p:spPr>
            <a:xfrm>
              <a:off x="3569743" y="4152793"/>
              <a:ext cx="1971958" cy="370320"/>
            </a:xfrm>
            <a:custGeom>
              <a:avLst/>
              <a:gdLst/>
              <a:ahLst/>
              <a:cxnLst/>
              <a:rect l="l" t="t" r="r" b="b"/>
              <a:pathLst>
                <a:path w="94567" h="17759" fill="none" extrusionOk="0">
                  <a:moveTo>
                    <a:pt x="94566" y="8879"/>
                  </a:moveTo>
                  <a:cubicBezTo>
                    <a:pt x="94566" y="13787"/>
                    <a:pt x="73407" y="17758"/>
                    <a:pt x="47295" y="17758"/>
                  </a:cubicBezTo>
                  <a:cubicBezTo>
                    <a:pt x="21183" y="17758"/>
                    <a:pt x="1" y="13787"/>
                    <a:pt x="1" y="8879"/>
                  </a:cubicBezTo>
                  <a:cubicBezTo>
                    <a:pt x="1" y="3972"/>
                    <a:pt x="21183" y="0"/>
                    <a:pt x="47295" y="0"/>
                  </a:cubicBezTo>
                  <a:cubicBezTo>
                    <a:pt x="73407" y="0"/>
                    <a:pt x="94566" y="3972"/>
                    <a:pt x="94566" y="8879"/>
                  </a:cubicBezTo>
                  <a:close/>
                </a:path>
              </a:pathLst>
            </a:custGeom>
            <a:solidFill>
              <a:schemeClr val="accent4"/>
            </a:solidFill>
            <a:ln w="9700" cap="flat" cmpd="sng">
              <a:solidFill>
                <a:srgbClr val="FFB9BD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8" name="Google Shape;3378;p43"/>
            <p:cNvSpPr/>
            <p:nvPr/>
          </p:nvSpPr>
          <p:spPr>
            <a:xfrm>
              <a:off x="3837719" y="4203236"/>
              <a:ext cx="1436487" cy="269414"/>
            </a:xfrm>
            <a:custGeom>
              <a:avLst/>
              <a:gdLst/>
              <a:ahLst/>
              <a:cxnLst/>
              <a:rect l="l" t="t" r="r" b="b"/>
              <a:pathLst>
                <a:path w="68888" h="12920" extrusionOk="0">
                  <a:moveTo>
                    <a:pt x="34444" y="1"/>
                  </a:moveTo>
                  <a:cubicBezTo>
                    <a:pt x="15408" y="1"/>
                    <a:pt x="1" y="2899"/>
                    <a:pt x="1" y="6460"/>
                  </a:cubicBezTo>
                  <a:cubicBezTo>
                    <a:pt x="1" y="10021"/>
                    <a:pt x="15408" y="12920"/>
                    <a:pt x="34444" y="12920"/>
                  </a:cubicBezTo>
                  <a:cubicBezTo>
                    <a:pt x="53457" y="12920"/>
                    <a:pt x="68887" y="10021"/>
                    <a:pt x="68887" y="6460"/>
                  </a:cubicBezTo>
                  <a:cubicBezTo>
                    <a:pt x="68887" y="2899"/>
                    <a:pt x="53457" y="1"/>
                    <a:pt x="344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79" name="Google Shape;3379;p43"/>
          <p:cNvGrpSpPr/>
          <p:nvPr/>
        </p:nvGrpSpPr>
        <p:grpSpPr>
          <a:xfrm>
            <a:off x="5257537" y="4707953"/>
            <a:ext cx="516534" cy="224032"/>
            <a:chOff x="5025248" y="4119408"/>
            <a:chExt cx="432210" cy="187443"/>
          </a:xfrm>
        </p:grpSpPr>
        <p:sp>
          <p:nvSpPr>
            <p:cNvPr id="3380" name="Google Shape;3380;p43"/>
            <p:cNvSpPr/>
            <p:nvPr/>
          </p:nvSpPr>
          <p:spPr>
            <a:xfrm>
              <a:off x="5025248" y="4119408"/>
              <a:ext cx="251335" cy="129536"/>
            </a:xfrm>
            <a:custGeom>
              <a:avLst/>
              <a:gdLst/>
              <a:ahLst/>
              <a:cxnLst/>
              <a:rect l="l" t="t" r="r" b="b"/>
              <a:pathLst>
                <a:path w="12053" h="6212" extrusionOk="0">
                  <a:moveTo>
                    <a:pt x="11244" y="0"/>
                  </a:moveTo>
                  <a:cubicBezTo>
                    <a:pt x="11154" y="0"/>
                    <a:pt x="11064" y="17"/>
                    <a:pt x="10980" y="49"/>
                  </a:cubicBezTo>
                  <a:lnTo>
                    <a:pt x="10797" y="140"/>
                  </a:lnTo>
                  <a:lnTo>
                    <a:pt x="1986" y="4500"/>
                  </a:lnTo>
                  <a:lnTo>
                    <a:pt x="1964" y="4500"/>
                  </a:lnTo>
                  <a:lnTo>
                    <a:pt x="1" y="6212"/>
                  </a:lnTo>
                  <a:lnTo>
                    <a:pt x="1" y="6212"/>
                  </a:lnTo>
                  <a:lnTo>
                    <a:pt x="2603" y="5915"/>
                  </a:lnTo>
                  <a:lnTo>
                    <a:pt x="2671" y="5892"/>
                  </a:lnTo>
                  <a:lnTo>
                    <a:pt x="11505" y="1533"/>
                  </a:lnTo>
                  <a:lnTo>
                    <a:pt x="11664" y="1464"/>
                  </a:lnTo>
                  <a:cubicBezTo>
                    <a:pt x="11847" y="1373"/>
                    <a:pt x="11961" y="1190"/>
                    <a:pt x="12007" y="962"/>
                  </a:cubicBezTo>
                  <a:lnTo>
                    <a:pt x="12007" y="939"/>
                  </a:lnTo>
                  <a:cubicBezTo>
                    <a:pt x="12052" y="597"/>
                    <a:pt x="11847" y="209"/>
                    <a:pt x="11550" y="72"/>
                  </a:cubicBezTo>
                  <a:cubicBezTo>
                    <a:pt x="11452" y="23"/>
                    <a:pt x="11348" y="0"/>
                    <a:pt x="112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1" name="Google Shape;3381;p43"/>
            <p:cNvSpPr/>
            <p:nvPr/>
          </p:nvSpPr>
          <p:spPr>
            <a:xfrm>
              <a:off x="5250392" y="4119408"/>
              <a:ext cx="26191" cy="31967"/>
            </a:xfrm>
            <a:custGeom>
              <a:avLst/>
              <a:gdLst/>
              <a:ahLst/>
              <a:cxnLst/>
              <a:rect l="l" t="t" r="r" b="b"/>
              <a:pathLst>
                <a:path w="1256" h="1533" extrusionOk="0">
                  <a:moveTo>
                    <a:pt x="447" y="0"/>
                  </a:moveTo>
                  <a:cubicBezTo>
                    <a:pt x="357" y="0"/>
                    <a:pt x="267" y="17"/>
                    <a:pt x="183" y="49"/>
                  </a:cubicBezTo>
                  <a:lnTo>
                    <a:pt x="0" y="140"/>
                  </a:lnTo>
                  <a:lnTo>
                    <a:pt x="708" y="1533"/>
                  </a:lnTo>
                  <a:lnTo>
                    <a:pt x="867" y="1464"/>
                  </a:lnTo>
                  <a:cubicBezTo>
                    <a:pt x="1050" y="1373"/>
                    <a:pt x="1164" y="1190"/>
                    <a:pt x="1210" y="962"/>
                  </a:cubicBezTo>
                  <a:lnTo>
                    <a:pt x="1210" y="939"/>
                  </a:lnTo>
                  <a:cubicBezTo>
                    <a:pt x="1255" y="597"/>
                    <a:pt x="1050" y="209"/>
                    <a:pt x="753" y="72"/>
                  </a:cubicBezTo>
                  <a:cubicBezTo>
                    <a:pt x="655" y="23"/>
                    <a:pt x="551" y="0"/>
                    <a:pt x="4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2" name="Google Shape;3382;p43"/>
            <p:cNvSpPr/>
            <p:nvPr/>
          </p:nvSpPr>
          <p:spPr>
            <a:xfrm>
              <a:off x="5025248" y="4213224"/>
              <a:ext cx="54279" cy="35720"/>
            </a:xfrm>
            <a:custGeom>
              <a:avLst/>
              <a:gdLst/>
              <a:ahLst/>
              <a:cxnLst/>
              <a:rect l="l" t="t" r="r" b="b"/>
              <a:pathLst>
                <a:path w="2603" h="1713" extrusionOk="0">
                  <a:moveTo>
                    <a:pt x="1964" y="1"/>
                  </a:moveTo>
                  <a:lnTo>
                    <a:pt x="685" y="1119"/>
                  </a:lnTo>
                  <a:lnTo>
                    <a:pt x="1" y="1713"/>
                  </a:lnTo>
                  <a:lnTo>
                    <a:pt x="1051" y="1599"/>
                  </a:lnTo>
                  <a:lnTo>
                    <a:pt x="2603" y="1416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3" name="Google Shape;3383;p43"/>
            <p:cNvSpPr/>
            <p:nvPr/>
          </p:nvSpPr>
          <p:spPr>
            <a:xfrm>
              <a:off x="5025248" y="4236558"/>
              <a:ext cx="21916" cy="12386"/>
            </a:xfrm>
            <a:custGeom>
              <a:avLst/>
              <a:gdLst/>
              <a:ahLst/>
              <a:cxnLst/>
              <a:rect l="l" t="t" r="r" b="b"/>
              <a:pathLst>
                <a:path w="1051" h="594" extrusionOk="0">
                  <a:moveTo>
                    <a:pt x="685" y="0"/>
                  </a:moveTo>
                  <a:lnTo>
                    <a:pt x="1" y="594"/>
                  </a:lnTo>
                  <a:lnTo>
                    <a:pt x="1051" y="480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4" name="Google Shape;3384;p43"/>
            <p:cNvSpPr/>
            <p:nvPr/>
          </p:nvSpPr>
          <p:spPr>
            <a:xfrm>
              <a:off x="5260860" y="4215976"/>
              <a:ext cx="196597" cy="90875"/>
            </a:xfrm>
            <a:custGeom>
              <a:avLst/>
              <a:gdLst/>
              <a:ahLst/>
              <a:cxnLst/>
              <a:rect l="l" t="t" r="r" b="b"/>
              <a:pathLst>
                <a:path w="9428" h="4358" extrusionOk="0">
                  <a:moveTo>
                    <a:pt x="742" y="0"/>
                  </a:moveTo>
                  <a:cubicBezTo>
                    <a:pt x="648" y="0"/>
                    <a:pt x="559" y="48"/>
                    <a:pt x="502" y="143"/>
                  </a:cubicBezTo>
                  <a:cubicBezTo>
                    <a:pt x="297" y="577"/>
                    <a:pt x="114" y="1124"/>
                    <a:pt x="23" y="1421"/>
                  </a:cubicBezTo>
                  <a:cubicBezTo>
                    <a:pt x="0" y="1535"/>
                    <a:pt x="46" y="1672"/>
                    <a:pt x="183" y="1718"/>
                  </a:cubicBezTo>
                  <a:cubicBezTo>
                    <a:pt x="297" y="1763"/>
                    <a:pt x="434" y="1832"/>
                    <a:pt x="594" y="1878"/>
                  </a:cubicBezTo>
                  <a:cubicBezTo>
                    <a:pt x="685" y="1923"/>
                    <a:pt x="799" y="1946"/>
                    <a:pt x="890" y="1992"/>
                  </a:cubicBezTo>
                  <a:cubicBezTo>
                    <a:pt x="2990" y="2745"/>
                    <a:pt x="6140" y="3658"/>
                    <a:pt x="7784" y="4114"/>
                  </a:cubicBezTo>
                  <a:cubicBezTo>
                    <a:pt x="7898" y="4137"/>
                    <a:pt x="8012" y="4183"/>
                    <a:pt x="8103" y="4206"/>
                  </a:cubicBezTo>
                  <a:cubicBezTo>
                    <a:pt x="8331" y="4251"/>
                    <a:pt x="8514" y="4320"/>
                    <a:pt x="8628" y="4343"/>
                  </a:cubicBezTo>
                  <a:cubicBezTo>
                    <a:pt x="8657" y="4352"/>
                    <a:pt x="8687" y="4357"/>
                    <a:pt x="8715" y="4357"/>
                  </a:cubicBezTo>
                  <a:cubicBezTo>
                    <a:pt x="8819" y="4357"/>
                    <a:pt x="8912" y="4296"/>
                    <a:pt x="8948" y="4206"/>
                  </a:cubicBezTo>
                  <a:cubicBezTo>
                    <a:pt x="9176" y="3772"/>
                    <a:pt x="9313" y="3338"/>
                    <a:pt x="9381" y="3087"/>
                  </a:cubicBezTo>
                  <a:cubicBezTo>
                    <a:pt x="9427" y="2928"/>
                    <a:pt x="9336" y="2791"/>
                    <a:pt x="9199" y="2745"/>
                  </a:cubicBezTo>
                  <a:cubicBezTo>
                    <a:pt x="9062" y="2699"/>
                    <a:pt x="8902" y="2654"/>
                    <a:pt x="8719" y="2585"/>
                  </a:cubicBezTo>
                  <a:cubicBezTo>
                    <a:pt x="8628" y="2540"/>
                    <a:pt x="8514" y="2517"/>
                    <a:pt x="8400" y="2471"/>
                  </a:cubicBezTo>
                  <a:cubicBezTo>
                    <a:pt x="6574" y="1878"/>
                    <a:pt x="3219" y="782"/>
                    <a:pt x="1552" y="257"/>
                  </a:cubicBezTo>
                  <a:cubicBezTo>
                    <a:pt x="1438" y="234"/>
                    <a:pt x="1347" y="189"/>
                    <a:pt x="1256" y="166"/>
                  </a:cubicBezTo>
                  <a:cubicBezTo>
                    <a:pt x="1073" y="97"/>
                    <a:pt x="913" y="52"/>
                    <a:pt x="799" y="6"/>
                  </a:cubicBezTo>
                  <a:cubicBezTo>
                    <a:pt x="780" y="2"/>
                    <a:pt x="761" y="0"/>
                    <a:pt x="7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5" name="Google Shape;3385;p43"/>
            <p:cNvSpPr/>
            <p:nvPr/>
          </p:nvSpPr>
          <p:spPr>
            <a:xfrm>
              <a:off x="5209459" y="4208469"/>
              <a:ext cx="65227" cy="38577"/>
            </a:xfrm>
            <a:custGeom>
              <a:avLst/>
              <a:gdLst/>
              <a:ahLst/>
              <a:cxnLst/>
              <a:rect l="l" t="t" r="r" b="b"/>
              <a:pathLst>
                <a:path w="3128" h="1850" extrusionOk="0">
                  <a:moveTo>
                    <a:pt x="137" y="1"/>
                  </a:moveTo>
                  <a:cubicBezTo>
                    <a:pt x="23" y="92"/>
                    <a:pt x="0" y="412"/>
                    <a:pt x="0" y="412"/>
                  </a:cubicBezTo>
                  <a:lnTo>
                    <a:pt x="2579" y="1850"/>
                  </a:lnTo>
                  <a:cubicBezTo>
                    <a:pt x="2967" y="1279"/>
                    <a:pt x="3127" y="594"/>
                    <a:pt x="3127" y="594"/>
                  </a:cubicBezTo>
                  <a:cubicBezTo>
                    <a:pt x="2945" y="549"/>
                    <a:pt x="137" y="1"/>
                    <a:pt x="1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6" name="Google Shape;3386;p43"/>
            <p:cNvSpPr/>
            <p:nvPr/>
          </p:nvSpPr>
          <p:spPr>
            <a:xfrm>
              <a:off x="5310364" y="4243314"/>
              <a:ext cx="97110" cy="36471"/>
            </a:xfrm>
            <a:custGeom>
              <a:avLst/>
              <a:gdLst/>
              <a:ahLst/>
              <a:cxnLst/>
              <a:rect l="l" t="t" r="r" b="b"/>
              <a:pathLst>
                <a:path w="4657" h="1749" extrusionOk="0">
                  <a:moveTo>
                    <a:pt x="524" y="1"/>
                  </a:moveTo>
                  <a:cubicBezTo>
                    <a:pt x="280" y="1"/>
                    <a:pt x="124" y="44"/>
                    <a:pt x="91" y="133"/>
                  </a:cubicBezTo>
                  <a:cubicBezTo>
                    <a:pt x="0" y="407"/>
                    <a:pt x="936" y="932"/>
                    <a:pt x="2168" y="1343"/>
                  </a:cubicBezTo>
                  <a:cubicBezTo>
                    <a:pt x="2977" y="1607"/>
                    <a:pt x="3711" y="1749"/>
                    <a:pt x="4154" y="1749"/>
                  </a:cubicBezTo>
                  <a:cubicBezTo>
                    <a:pt x="4399" y="1749"/>
                    <a:pt x="4555" y="1706"/>
                    <a:pt x="4588" y="1617"/>
                  </a:cubicBezTo>
                  <a:cubicBezTo>
                    <a:pt x="4656" y="1343"/>
                    <a:pt x="3721" y="818"/>
                    <a:pt x="2488" y="407"/>
                  </a:cubicBezTo>
                  <a:cubicBezTo>
                    <a:pt x="1694" y="142"/>
                    <a:pt x="966" y="1"/>
                    <a:pt x="5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7" name="Google Shape;3387;p43"/>
            <p:cNvSpPr/>
            <p:nvPr/>
          </p:nvSpPr>
          <p:spPr>
            <a:xfrm>
              <a:off x="5273226" y="4219417"/>
              <a:ext cx="20018" cy="38098"/>
            </a:xfrm>
            <a:custGeom>
              <a:avLst/>
              <a:gdLst/>
              <a:ahLst/>
              <a:cxnLst/>
              <a:rect l="l" t="t" r="r" b="b"/>
              <a:pathLst>
                <a:path w="960" h="1827" extrusionOk="0">
                  <a:moveTo>
                    <a:pt x="663" y="1"/>
                  </a:moveTo>
                  <a:cubicBezTo>
                    <a:pt x="457" y="754"/>
                    <a:pt x="160" y="1393"/>
                    <a:pt x="1" y="1713"/>
                  </a:cubicBezTo>
                  <a:cubicBezTo>
                    <a:pt x="92" y="1758"/>
                    <a:pt x="206" y="1781"/>
                    <a:pt x="320" y="1827"/>
                  </a:cubicBezTo>
                  <a:cubicBezTo>
                    <a:pt x="412" y="1621"/>
                    <a:pt x="548" y="1325"/>
                    <a:pt x="685" y="982"/>
                  </a:cubicBezTo>
                  <a:cubicBezTo>
                    <a:pt x="800" y="708"/>
                    <a:pt x="891" y="412"/>
                    <a:pt x="959" y="92"/>
                  </a:cubicBezTo>
                  <a:cubicBezTo>
                    <a:pt x="845" y="69"/>
                    <a:pt x="754" y="24"/>
                    <a:pt x="6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8" name="Google Shape;3388;p43"/>
            <p:cNvSpPr/>
            <p:nvPr/>
          </p:nvSpPr>
          <p:spPr>
            <a:xfrm>
              <a:off x="5423155" y="4267503"/>
              <a:ext cx="19539" cy="36179"/>
            </a:xfrm>
            <a:custGeom>
              <a:avLst/>
              <a:gdLst/>
              <a:ahLst/>
              <a:cxnLst/>
              <a:rect l="l" t="t" r="r" b="b"/>
              <a:pathLst>
                <a:path w="937" h="1735" extrusionOk="0">
                  <a:moveTo>
                    <a:pt x="617" y="0"/>
                  </a:moveTo>
                  <a:cubicBezTo>
                    <a:pt x="434" y="730"/>
                    <a:pt x="160" y="1324"/>
                    <a:pt x="1" y="1643"/>
                  </a:cubicBezTo>
                  <a:cubicBezTo>
                    <a:pt x="115" y="1666"/>
                    <a:pt x="229" y="1712"/>
                    <a:pt x="320" y="1735"/>
                  </a:cubicBezTo>
                  <a:cubicBezTo>
                    <a:pt x="434" y="1529"/>
                    <a:pt x="548" y="1255"/>
                    <a:pt x="685" y="913"/>
                  </a:cubicBezTo>
                  <a:cubicBezTo>
                    <a:pt x="777" y="685"/>
                    <a:pt x="868" y="411"/>
                    <a:pt x="936" y="114"/>
                  </a:cubicBezTo>
                  <a:cubicBezTo>
                    <a:pt x="845" y="69"/>
                    <a:pt x="731" y="46"/>
                    <a:pt x="6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89" name="Google Shape;3389;p43"/>
          <p:cNvGrpSpPr/>
          <p:nvPr/>
        </p:nvGrpSpPr>
        <p:grpSpPr>
          <a:xfrm rot="18994730" flipH="1">
            <a:off x="3052537" y="3639399"/>
            <a:ext cx="1964390" cy="2282485"/>
            <a:chOff x="5248875" y="1781025"/>
            <a:chExt cx="1998375" cy="2365775"/>
          </a:xfrm>
        </p:grpSpPr>
        <p:sp>
          <p:nvSpPr>
            <p:cNvPr id="3390" name="Google Shape;3390;p43"/>
            <p:cNvSpPr/>
            <p:nvPr/>
          </p:nvSpPr>
          <p:spPr>
            <a:xfrm>
              <a:off x="6115625" y="2778450"/>
              <a:ext cx="3450" cy="1750"/>
            </a:xfrm>
            <a:custGeom>
              <a:avLst/>
              <a:gdLst/>
              <a:ahLst/>
              <a:cxnLst/>
              <a:rect l="l" t="t" r="r" b="b"/>
              <a:pathLst>
                <a:path w="138" h="70" extrusionOk="0">
                  <a:moveTo>
                    <a:pt x="138" y="69"/>
                  </a:moveTo>
                  <a:cubicBezTo>
                    <a:pt x="92" y="46"/>
                    <a:pt x="46" y="24"/>
                    <a:pt x="1" y="1"/>
                  </a:cubicBezTo>
                  <a:cubicBezTo>
                    <a:pt x="46" y="24"/>
                    <a:pt x="92" y="46"/>
                    <a:pt x="138" y="69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1" name="Google Shape;3391;p43"/>
            <p:cNvSpPr/>
            <p:nvPr/>
          </p:nvSpPr>
          <p:spPr>
            <a:xfrm>
              <a:off x="5248875" y="2405825"/>
              <a:ext cx="1998375" cy="1636600"/>
            </a:xfrm>
            <a:custGeom>
              <a:avLst/>
              <a:gdLst/>
              <a:ahLst/>
              <a:cxnLst/>
              <a:rect l="l" t="t" r="r" b="b"/>
              <a:pathLst>
                <a:path w="79935" h="65464" extrusionOk="0">
                  <a:moveTo>
                    <a:pt x="64254" y="7624"/>
                  </a:moveTo>
                  <a:lnTo>
                    <a:pt x="64254" y="7624"/>
                  </a:lnTo>
                  <a:cubicBezTo>
                    <a:pt x="64003" y="7807"/>
                    <a:pt x="63843" y="7898"/>
                    <a:pt x="63843" y="7898"/>
                  </a:cubicBezTo>
                  <a:cubicBezTo>
                    <a:pt x="63866" y="7853"/>
                    <a:pt x="63912" y="7807"/>
                    <a:pt x="63934" y="7761"/>
                  </a:cubicBezTo>
                  <a:cubicBezTo>
                    <a:pt x="64049" y="7716"/>
                    <a:pt x="64163" y="7670"/>
                    <a:pt x="64254" y="7624"/>
                  </a:cubicBezTo>
                  <a:close/>
                  <a:moveTo>
                    <a:pt x="29628" y="34878"/>
                  </a:moveTo>
                  <a:cubicBezTo>
                    <a:pt x="31249" y="35220"/>
                    <a:pt x="33143" y="35494"/>
                    <a:pt x="35334" y="35608"/>
                  </a:cubicBezTo>
                  <a:lnTo>
                    <a:pt x="35266" y="35608"/>
                  </a:lnTo>
                  <a:cubicBezTo>
                    <a:pt x="34010" y="35563"/>
                    <a:pt x="32664" y="35517"/>
                    <a:pt x="31340" y="35311"/>
                  </a:cubicBezTo>
                  <a:cubicBezTo>
                    <a:pt x="30746" y="35243"/>
                    <a:pt x="30153" y="35129"/>
                    <a:pt x="29560" y="34992"/>
                  </a:cubicBezTo>
                  <a:cubicBezTo>
                    <a:pt x="29582" y="34946"/>
                    <a:pt x="29605" y="34923"/>
                    <a:pt x="29628" y="34878"/>
                  </a:cubicBezTo>
                  <a:close/>
                  <a:moveTo>
                    <a:pt x="2031" y="56517"/>
                  </a:moveTo>
                  <a:lnTo>
                    <a:pt x="2031" y="56517"/>
                  </a:lnTo>
                  <a:cubicBezTo>
                    <a:pt x="1932" y="56666"/>
                    <a:pt x="1860" y="56854"/>
                    <a:pt x="1804" y="57041"/>
                  </a:cubicBezTo>
                  <a:cubicBezTo>
                    <a:pt x="1827" y="56950"/>
                    <a:pt x="1827" y="56859"/>
                    <a:pt x="1850" y="56767"/>
                  </a:cubicBezTo>
                  <a:cubicBezTo>
                    <a:pt x="1895" y="56699"/>
                    <a:pt x="1964" y="56607"/>
                    <a:pt x="2009" y="56539"/>
                  </a:cubicBezTo>
                  <a:cubicBezTo>
                    <a:pt x="2017" y="56531"/>
                    <a:pt x="2025" y="56524"/>
                    <a:pt x="2031" y="56517"/>
                  </a:cubicBezTo>
                  <a:close/>
                  <a:moveTo>
                    <a:pt x="31591" y="59757"/>
                  </a:moveTo>
                  <a:lnTo>
                    <a:pt x="31591" y="59757"/>
                  </a:lnTo>
                  <a:cubicBezTo>
                    <a:pt x="31203" y="60374"/>
                    <a:pt x="30952" y="60784"/>
                    <a:pt x="30952" y="60784"/>
                  </a:cubicBezTo>
                  <a:lnTo>
                    <a:pt x="30929" y="60784"/>
                  </a:lnTo>
                  <a:cubicBezTo>
                    <a:pt x="31089" y="60465"/>
                    <a:pt x="31317" y="60123"/>
                    <a:pt x="31591" y="59757"/>
                  </a:cubicBezTo>
                  <a:close/>
                  <a:moveTo>
                    <a:pt x="6757" y="1"/>
                  </a:moveTo>
                  <a:cubicBezTo>
                    <a:pt x="6369" y="412"/>
                    <a:pt x="6072" y="845"/>
                    <a:pt x="5821" y="1279"/>
                  </a:cubicBezTo>
                  <a:cubicBezTo>
                    <a:pt x="5547" y="1690"/>
                    <a:pt x="5342" y="2101"/>
                    <a:pt x="5228" y="2534"/>
                  </a:cubicBezTo>
                  <a:cubicBezTo>
                    <a:pt x="5205" y="2580"/>
                    <a:pt x="5205" y="2626"/>
                    <a:pt x="5182" y="2671"/>
                  </a:cubicBezTo>
                  <a:cubicBezTo>
                    <a:pt x="5136" y="2808"/>
                    <a:pt x="5114" y="2945"/>
                    <a:pt x="5068" y="3037"/>
                  </a:cubicBezTo>
                  <a:cubicBezTo>
                    <a:pt x="5022" y="3242"/>
                    <a:pt x="4999" y="3379"/>
                    <a:pt x="4999" y="3379"/>
                  </a:cubicBezTo>
                  <a:cubicBezTo>
                    <a:pt x="4999" y="3379"/>
                    <a:pt x="4999" y="3402"/>
                    <a:pt x="4977" y="3470"/>
                  </a:cubicBezTo>
                  <a:cubicBezTo>
                    <a:pt x="4977" y="3516"/>
                    <a:pt x="4954" y="3607"/>
                    <a:pt x="4954" y="3721"/>
                  </a:cubicBezTo>
                  <a:cubicBezTo>
                    <a:pt x="4931" y="3835"/>
                    <a:pt x="4931" y="3972"/>
                    <a:pt x="4908" y="4109"/>
                  </a:cubicBezTo>
                  <a:cubicBezTo>
                    <a:pt x="4931" y="4269"/>
                    <a:pt x="4931" y="4429"/>
                    <a:pt x="4931" y="4634"/>
                  </a:cubicBezTo>
                  <a:cubicBezTo>
                    <a:pt x="4999" y="5365"/>
                    <a:pt x="5251" y="6346"/>
                    <a:pt x="5730" y="7236"/>
                  </a:cubicBezTo>
                  <a:cubicBezTo>
                    <a:pt x="5958" y="7670"/>
                    <a:pt x="6255" y="8081"/>
                    <a:pt x="6552" y="8446"/>
                  </a:cubicBezTo>
                  <a:cubicBezTo>
                    <a:pt x="6711" y="8629"/>
                    <a:pt x="6871" y="8789"/>
                    <a:pt x="7031" y="8948"/>
                  </a:cubicBezTo>
                  <a:cubicBezTo>
                    <a:pt x="7008" y="9017"/>
                    <a:pt x="6985" y="9108"/>
                    <a:pt x="6940" y="9199"/>
                  </a:cubicBezTo>
                  <a:cubicBezTo>
                    <a:pt x="6848" y="9496"/>
                    <a:pt x="6666" y="9907"/>
                    <a:pt x="6552" y="10341"/>
                  </a:cubicBezTo>
                  <a:cubicBezTo>
                    <a:pt x="6529" y="10386"/>
                    <a:pt x="6529" y="10432"/>
                    <a:pt x="6506" y="10478"/>
                  </a:cubicBezTo>
                  <a:cubicBezTo>
                    <a:pt x="6141" y="10546"/>
                    <a:pt x="5730" y="10683"/>
                    <a:pt x="5273" y="10911"/>
                  </a:cubicBezTo>
                  <a:cubicBezTo>
                    <a:pt x="1074" y="13125"/>
                    <a:pt x="5091" y="20544"/>
                    <a:pt x="7510" y="20977"/>
                  </a:cubicBezTo>
                  <a:cubicBezTo>
                    <a:pt x="7556" y="20989"/>
                    <a:pt x="7602" y="20994"/>
                    <a:pt x="7647" y="20994"/>
                  </a:cubicBezTo>
                  <a:cubicBezTo>
                    <a:pt x="7693" y="20994"/>
                    <a:pt x="7739" y="20989"/>
                    <a:pt x="7784" y="20977"/>
                  </a:cubicBezTo>
                  <a:lnTo>
                    <a:pt x="7784" y="20977"/>
                  </a:lnTo>
                  <a:cubicBezTo>
                    <a:pt x="7465" y="27300"/>
                    <a:pt x="12897" y="30952"/>
                    <a:pt x="18946" y="31911"/>
                  </a:cubicBezTo>
                  <a:cubicBezTo>
                    <a:pt x="18854" y="32070"/>
                    <a:pt x="18786" y="32184"/>
                    <a:pt x="18717" y="32299"/>
                  </a:cubicBezTo>
                  <a:cubicBezTo>
                    <a:pt x="18649" y="32436"/>
                    <a:pt x="18603" y="32504"/>
                    <a:pt x="18603" y="32504"/>
                  </a:cubicBezTo>
                  <a:cubicBezTo>
                    <a:pt x="18603" y="32504"/>
                    <a:pt x="17987" y="33759"/>
                    <a:pt x="17394" y="35015"/>
                  </a:cubicBezTo>
                  <a:cubicBezTo>
                    <a:pt x="17234" y="35334"/>
                    <a:pt x="17097" y="35654"/>
                    <a:pt x="16983" y="35973"/>
                  </a:cubicBezTo>
                  <a:cubicBezTo>
                    <a:pt x="16846" y="36270"/>
                    <a:pt x="16732" y="36567"/>
                    <a:pt x="16663" y="36818"/>
                  </a:cubicBezTo>
                  <a:cubicBezTo>
                    <a:pt x="16549" y="37229"/>
                    <a:pt x="16481" y="37548"/>
                    <a:pt x="16481" y="37640"/>
                  </a:cubicBezTo>
                  <a:cubicBezTo>
                    <a:pt x="16389" y="37799"/>
                    <a:pt x="16366" y="37891"/>
                    <a:pt x="16344" y="37914"/>
                  </a:cubicBezTo>
                  <a:cubicBezTo>
                    <a:pt x="16344" y="37936"/>
                    <a:pt x="16344" y="37936"/>
                    <a:pt x="16344" y="37936"/>
                  </a:cubicBezTo>
                  <a:cubicBezTo>
                    <a:pt x="16344" y="37936"/>
                    <a:pt x="16732" y="37936"/>
                    <a:pt x="17371" y="38005"/>
                  </a:cubicBezTo>
                  <a:cubicBezTo>
                    <a:pt x="17279" y="38028"/>
                    <a:pt x="17188" y="38051"/>
                    <a:pt x="17120" y="38051"/>
                  </a:cubicBezTo>
                  <a:cubicBezTo>
                    <a:pt x="16983" y="38096"/>
                    <a:pt x="16914" y="38119"/>
                    <a:pt x="16914" y="38119"/>
                  </a:cubicBezTo>
                  <a:cubicBezTo>
                    <a:pt x="16914" y="38142"/>
                    <a:pt x="17006" y="38142"/>
                    <a:pt x="17143" y="38165"/>
                  </a:cubicBezTo>
                  <a:cubicBezTo>
                    <a:pt x="17188" y="38165"/>
                    <a:pt x="17234" y="38142"/>
                    <a:pt x="17279" y="38142"/>
                  </a:cubicBezTo>
                  <a:cubicBezTo>
                    <a:pt x="17257" y="38187"/>
                    <a:pt x="17234" y="38210"/>
                    <a:pt x="17211" y="38233"/>
                  </a:cubicBezTo>
                  <a:cubicBezTo>
                    <a:pt x="17211" y="38233"/>
                    <a:pt x="17188" y="38256"/>
                    <a:pt x="17165" y="38279"/>
                  </a:cubicBezTo>
                  <a:cubicBezTo>
                    <a:pt x="17165" y="38302"/>
                    <a:pt x="17143" y="38324"/>
                    <a:pt x="17120" y="38347"/>
                  </a:cubicBezTo>
                  <a:cubicBezTo>
                    <a:pt x="17120" y="38347"/>
                    <a:pt x="17097" y="38370"/>
                    <a:pt x="17097" y="38370"/>
                  </a:cubicBezTo>
                  <a:cubicBezTo>
                    <a:pt x="16937" y="38553"/>
                    <a:pt x="16663" y="38895"/>
                    <a:pt x="16275" y="39352"/>
                  </a:cubicBezTo>
                  <a:cubicBezTo>
                    <a:pt x="16275" y="39374"/>
                    <a:pt x="16252" y="39374"/>
                    <a:pt x="16252" y="39397"/>
                  </a:cubicBezTo>
                  <a:cubicBezTo>
                    <a:pt x="16184" y="39466"/>
                    <a:pt x="16138" y="39534"/>
                    <a:pt x="16070" y="39603"/>
                  </a:cubicBezTo>
                  <a:cubicBezTo>
                    <a:pt x="15864" y="39854"/>
                    <a:pt x="15636" y="40105"/>
                    <a:pt x="15408" y="40379"/>
                  </a:cubicBezTo>
                  <a:cubicBezTo>
                    <a:pt x="14974" y="40858"/>
                    <a:pt x="14449" y="41451"/>
                    <a:pt x="13924" y="42045"/>
                  </a:cubicBezTo>
                  <a:cubicBezTo>
                    <a:pt x="12714" y="43369"/>
                    <a:pt x="11482" y="44693"/>
                    <a:pt x="11482" y="44693"/>
                  </a:cubicBezTo>
                  <a:cubicBezTo>
                    <a:pt x="11482" y="44693"/>
                    <a:pt x="10341" y="46085"/>
                    <a:pt x="9062" y="47340"/>
                  </a:cubicBezTo>
                  <a:cubicBezTo>
                    <a:pt x="8400" y="47957"/>
                    <a:pt x="7739" y="48550"/>
                    <a:pt x="7168" y="48961"/>
                  </a:cubicBezTo>
                  <a:cubicBezTo>
                    <a:pt x="6917" y="49166"/>
                    <a:pt x="6666" y="49303"/>
                    <a:pt x="6506" y="49418"/>
                  </a:cubicBezTo>
                  <a:cubicBezTo>
                    <a:pt x="6346" y="49532"/>
                    <a:pt x="6255" y="49623"/>
                    <a:pt x="6255" y="49623"/>
                  </a:cubicBezTo>
                  <a:lnTo>
                    <a:pt x="6278" y="49623"/>
                  </a:lnTo>
                  <a:cubicBezTo>
                    <a:pt x="6232" y="49669"/>
                    <a:pt x="6186" y="49691"/>
                    <a:pt x="6141" y="49714"/>
                  </a:cubicBezTo>
                  <a:cubicBezTo>
                    <a:pt x="6118" y="49737"/>
                    <a:pt x="6095" y="49737"/>
                    <a:pt x="6072" y="49760"/>
                  </a:cubicBezTo>
                  <a:cubicBezTo>
                    <a:pt x="5798" y="49897"/>
                    <a:pt x="5456" y="50057"/>
                    <a:pt x="5136" y="50262"/>
                  </a:cubicBezTo>
                  <a:cubicBezTo>
                    <a:pt x="4954" y="50353"/>
                    <a:pt x="4794" y="50467"/>
                    <a:pt x="4611" y="50559"/>
                  </a:cubicBezTo>
                  <a:cubicBezTo>
                    <a:pt x="4452" y="50696"/>
                    <a:pt x="4292" y="50810"/>
                    <a:pt x="4109" y="50924"/>
                  </a:cubicBezTo>
                  <a:cubicBezTo>
                    <a:pt x="3767" y="51152"/>
                    <a:pt x="3470" y="51449"/>
                    <a:pt x="3173" y="51677"/>
                  </a:cubicBezTo>
                  <a:cubicBezTo>
                    <a:pt x="2900" y="51951"/>
                    <a:pt x="2626" y="52179"/>
                    <a:pt x="2420" y="52430"/>
                  </a:cubicBezTo>
                  <a:cubicBezTo>
                    <a:pt x="2215" y="52659"/>
                    <a:pt x="2055" y="52841"/>
                    <a:pt x="1941" y="52978"/>
                  </a:cubicBezTo>
                  <a:cubicBezTo>
                    <a:pt x="1827" y="53138"/>
                    <a:pt x="1758" y="53206"/>
                    <a:pt x="1758" y="53206"/>
                  </a:cubicBezTo>
                  <a:cubicBezTo>
                    <a:pt x="1758" y="53206"/>
                    <a:pt x="1713" y="53298"/>
                    <a:pt x="1621" y="53458"/>
                  </a:cubicBezTo>
                  <a:cubicBezTo>
                    <a:pt x="1507" y="53595"/>
                    <a:pt x="1393" y="53800"/>
                    <a:pt x="1233" y="54051"/>
                  </a:cubicBezTo>
                  <a:cubicBezTo>
                    <a:pt x="937" y="54553"/>
                    <a:pt x="480" y="55238"/>
                    <a:pt x="206" y="55991"/>
                  </a:cubicBezTo>
                  <a:cubicBezTo>
                    <a:pt x="115" y="56174"/>
                    <a:pt x="92" y="56402"/>
                    <a:pt x="46" y="56585"/>
                  </a:cubicBezTo>
                  <a:cubicBezTo>
                    <a:pt x="24" y="56790"/>
                    <a:pt x="1" y="56995"/>
                    <a:pt x="24" y="57178"/>
                  </a:cubicBezTo>
                  <a:cubicBezTo>
                    <a:pt x="69" y="57384"/>
                    <a:pt x="92" y="57589"/>
                    <a:pt x="297" y="57749"/>
                  </a:cubicBezTo>
                  <a:cubicBezTo>
                    <a:pt x="389" y="57840"/>
                    <a:pt x="503" y="57863"/>
                    <a:pt x="617" y="57863"/>
                  </a:cubicBezTo>
                  <a:cubicBezTo>
                    <a:pt x="731" y="57863"/>
                    <a:pt x="822" y="57817"/>
                    <a:pt x="891" y="57794"/>
                  </a:cubicBezTo>
                  <a:cubicBezTo>
                    <a:pt x="1188" y="57657"/>
                    <a:pt x="1370" y="57475"/>
                    <a:pt x="1484" y="57338"/>
                  </a:cubicBezTo>
                  <a:lnTo>
                    <a:pt x="1484" y="57338"/>
                  </a:lnTo>
                  <a:cubicBezTo>
                    <a:pt x="1416" y="57772"/>
                    <a:pt x="1370" y="58274"/>
                    <a:pt x="1462" y="58753"/>
                  </a:cubicBezTo>
                  <a:cubicBezTo>
                    <a:pt x="1462" y="58822"/>
                    <a:pt x="1462" y="58867"/>
                    <a:pt x="1484" y="58936"/>
                  </a:cubicBezTo>
                  <a:cubicBezTo>
                    <a:pt x="3128" y="59027"/>
                    <a:pt x="4771" y="59164"/>
                    <a:pt x="6392" y="59324"/>
                  </a:cubicBezTo>
                  <a:cubicBezTo>
                    <a:pt x="6415" y="59232"/>
                    <a:pt x="6437" y="59141"/>
                    <a:pt x="6460" y="59050"/>
                  </a:cubicBezTo>
                  <a:cubicBezTo>
                    <a:pt x="6574" y="58342"/>
                    <a:pt x="6552" y="57635"/>
                    <a:pt x="6643" y="57087"/>
                  </a:cubicBezTo>
                  <a:lnTo>
                    <a:pt x="6643" y="57087"/>
                  </a:lnTo>
                  <a:cubicBezTo>
                    <a:pt x="6620" y="57543"/>
                    <a:pt x="7214" y="58251"/>
                    <a:pt x="7579" y="58456"/>
                  </a:cubicBezTo>
                  <a:cubicBezTo>
                    <a:pt x="7739" y="58593"/>
                    <a:pt x="7921" y="58730"/>
                    <a:pt x="8149" y="58822"/>
                  </a:cubicBezTo>
                  <a:cubicBezTo>
                    <a:pt x="8343" y="58918"/>
                    <a:pt x="8570" y="58970"/>
                    <a:pt x="8801" y="58970"/>
                  </a:cubicBezTo>
                  <a:cubicBezTo>
                    <a:pt x="9004" y="58970"/>
                    <a:pt x="9212" y="58930"/>
                    <a:pt x="9405" y="58844"/>
                  </a:cubicBezTo>
                  <a:cubicBezTo>
                    <a:pt x="9816" y="58685"/>
                    <a:pt x="10044" y="58297"/>
                    <a:pt x="10090" y="57977"/>
                  </a:cubicBezTo>
                  <a:cubicBezTo>
                    <a:pt x="10090" y="57908"/>
                    <a:pt x="10112" y="57817"/>
                    <a:pt x="10112" y="57749"/>
                  </a:cubicBezTo>
                  <a:cubicBezTo>
                    <a:pt x="10112" y="57680"/>
                    <a:pt x="10112" y="57612"/>
                    <a:pt x="10090" y="57543"/>
                  </a:cubicBezTo>
                  <a:cubicBezTo>
                    <a:pt x="10090" y="57498"/>
                    <a:pt x="10090" y="57429"/>
                    <a:pt x="10067" y="57384"/>
                  </a:cubicBezTo>
                  <a:cubicBezTo>
                    <a:pt x="10044" y="57315"/>
                    <a:pt x="10044" y="57269"/>
                    <a:pt x="10021" y="57224"/>
                  </a:cubicBezTo>
                  <a:cubicBezTo>
                    <a:pt x="9975" y="57064"/>
                    <a:pt x="9907" y="56973"/>
                    <a:pt x="9907" y="56973"/>
                  </a:cubicBezTo>
                  <a:cubicBezTo>
                    <a:pt x="9907" y="56973"/>
                    <a:pt x="9861" y="56881"/>
                    <a:pt x="9747" y="56744"/>
                  </a:cubicBezTo>
                  <a:cubicBezTo>
                    <a:pt x="9656" y="56607"/>
                    <a:pt x="9519" y="56471"/>
                    <a:pt x="9473" y="56288"/>
                  </a:cubicBezTo>
                  <a:cubicBezTo>
                    <a:pt x="9450" y="56105"/>
                    <a:pt x="9542" y="55831"/>
                    <a:pt x="9656" y="55512"/>
                  </a:cubicBezTo>
                  <a:cubicBezTo>
                    <a:pt x="9724" y="55375"/>
                    <a:pt x="9770" y="55192"/>
                    <a:pt x="9838" y="55033"/>
                  </a:cubicBezTo>
                  <a:cubicBezTo>
                    <a:pt x="9884" y="54873"/>
                    <a:pt x="9953" y="54690"/>
                    <a:pt x="9998" y="54508"/>
                  </a:cubicBezTo>
                  <a:cubicBezTo>
                    <a:pt x="10067" y="54142"/>
                    <a:pt x="10044" y="53754"/>
                    <a:pt x="10021" y="53412"/>
                  </a:cubicBezTo>
                  <a:cubicBezTo>
                    <a:pt x="9975" y="53092"/>
                    <a:pt x="9907" y="52773"/>
                    <a:pt x="9838" y="52522"/>
                  </a:cubicBezTo>
                  <a:cubicBezTo>
                    <a:pt x="9816" y="52453"/>
                    <a:pt x="9816" y="52408"/>
                    <a:pt x="9793" y="52362"/>
                  </a:cubicBezTo>
                  <a:cubicBezTo>
                    <a:pt x="9816" y="52339"/>
                    <a:pt x="9838" y="52316"/>
                    <a:pt x="9861" y="52293"/>
                  </a:cubicBezTo>
                  <a:cubicBezTo>
                    <a:pt x="9907" y="52271"/>
                    <a:pt x="9975" y="52225"/>
                    <a:pt x="10044" y="52179"/>
                  </a:cubicBezTo>
                  <a:cubicBezTo>
                    <a:pt x="10204" y="52111"/>
                    <a:pt x="10363" y="51997"/>
                    <a:pt x="10523" y="51905"/>
                  </a:cubicBezTo>
                  <a:cubicBezTo>
                    <a:pt x="10592" y="51883"/>
                    <a:pt x="10637" y="51860"/>
                    <a:pt x="10706" y="51837"/>
                  </a:cubicBezTo>
                  <a:cubicBezTo>
                    <a:pt x="11071" y="51677"/>
                    <a:pt x="11505" y="51517"/>
                    <a:pt x="11984" y="51312"/>
                  </a:cubicBezTo>
                  <a:cubicBezTo>
                    <a:pt x="12235" y="51198"/>
                    <a:pt x="12441" y="51061"/>
                    <a:pt x="12669" y="50924"/>
                  </a:cubicBezTo>
                  <a:cubicBezTo>
                    <a:pt x="12897" y="50764"/>
                    <a:pt x="13125" y="50627"/>
                    <a:pt x="13354" y="50490"/>
                  </a:cubicBezTo>
                  <a:cubicBezTo>
                    <a:pt x="14267" y="49897"/>
                    <a:pt x="15134" y="49303"/>
                    <a:pt x="15796" y="48847"/>
                  </a:cubicBezTo>
                  <a:cubicBezTo>
                    <a:pt x="16458" y="48390"/>
                    <a:pt x="16914" y="48071"/>
                    <a:pt x="16914" y="48071"/>
                  </a:cubicBezTo>
                  <a:cubicBezTo>
                    <a:pt x="16914" y="48071"/>
                    <a:pt x="17325" y="47751"/>
                    <a:pt x="17941" y="47226"/>
                  </a:cubicBezTo>
                  <a:cubicBezTo>
                    <a:pt x="18101" y="47112"/>
                    <a:pt x="18284" y="46975"/>
                    <a:pt x="18444" y="46815"/>
                  </a:cubicBezTo>
                  <a:cubicBezTo>
                    <a:pt x="18626" y="46678"/>
                    <a:pt x="18809" y="46519"/>
                    <a:pt x="18991" y="46336"/>
                  </a:cubicBezTo>
                  <a:cubicBezTo>
                    <a:pt x="19357" y="45994"/>
                    <a:pt x="19767" y="45651"/>
                    <a:pt x="20133" y="45286"/>
                  </a:cubicBezTo>
                  <a:cubicBezTo>
                    <a:pt x="20521" y="44898"/>
                    <a:pt x="20886" y="44510"/>
                    <a:pt x="21228" y="44168"/>
                  </a:cubicBezTo>
                  <a:cubicBezTo>
                    <a:pt x="21320" y="44076"/>
                    <a:pt x="21388" y="43985"/>
                    <a:pt x="21457" y="43894"/>
                  </a:cubicBezTo>
                  <a:cubicBezTo>
                    <a:pt x="22712" y="42821"/>
                    <a:pt x="23899" y="41634"/>
                    <a:pt x="24378" y="40561"/>
                  </a:cubicBezTo>
                  <a:cubicBezTo>
                    <a:pt x="24424" y="40607"/>
                    <a:pt x="24469" y="40630"/>
                    <a:pt x="24492" y="40675"/>
                  </a:cubicBezTo>
                  <a:cubicBezTo>
                    <a:pt x="24721" y="40835"/>
                    <a:pt x="24880" y="41041"/>
                    <a:pt x="25040" y="41200"/>
                  </a:cubicBezTo>
                  <a:cubicBezTo>
                    <a:pt x="25324" y="41506"/>
                    <a:pt x="25483" y="41750"/>
                    <a:pt x="25536" y="41750"/>
                  </a:cubicBezTo>
                  <a:cubicBezTo>
                    <a:pt x="25538" y="41750"/>
                    <a:pt x="25540" y="41749"/>
                    <a:pt x="25542" y="41748"/>
                  </a:cubicBezTo>
                  <a:cubicBezTo>
                    <a:pt x="25565" y="41748"/>
                    <a:pt x="25451" y="41474"/>
                    <a:pt x="25200" y="41086"/>
                  </a:cubicBezTo>
                  <a:cubicBezTo>
                    <a:pt x="25154" y="41018"/>
                    <a:pt x="25109" y="40949"/>
                    <a:pt x="25040" y="40858"/>
                  </a:cubicBezTo>
                  <a:lnTo>
                    <a:pt x="25040" y="40858"/>
                  </a:lnTo>
                  <a:cubicBezTo>
                    <a:pt x="25291" y="41109"/>
                    <a:pt x="25519" y="41383"/>
                    <a:pt x="25725" y="41680"/>
                  </a:cubicBezTo>
                  <a:cubicBezTo>
                    <a:pt x="25725" y="41680"/>
                    <a:pt x="26113" y="41200"/>
                    <a:pt x="26661" y="40379"/>
                  </a:cubicBezTo>
                  <a:cubicBezTo>
                    <a:pt x="26752" y="40242"/>
                    <a:pt x="26866" y="40105"/>
                    <a:pt x="26980" y="39968"/>
                  </a:cubicBezTo>
                  <a:cubicBezTo>
                    <a:pt x="27460" y="39329"/>
                    <a:pt x="27870" y="38644"/>
                    <a:pt x="27870" y="38644"/>
                  </a:cubicBezTo>
                  <a:cubicBezTo>
                    <a:pt x="27870" y="38644"/>
                    <a:pt x="28213" y="37936"/>
                    <a:pt x="28555" y="37229"/>
                  </a:cubicBezTo>
                  <a:cubicBezTo>
                    <a:pt x="28601" y="37138"/>
                    <a:pt x="28646" y="37046"/>
                    <a:pt x="28692" y="36955"/>
                  </a:cubicBezTo>
                  <a:cubicBezTo>
                    <a:pt x="28943" y="36430"/>
                    <a:pt x="29194" y="35882"/>
                    <a:pt x="29445" y="35334"/>
                  </a:cubicBezTo>
                  <a:cubicBezTo>
                    <a:pt x="30039" y="35471"/>
                    <a:pt x="30655" y="35585"/>
                    <a:pt x="31271" y="35700"/>
                  </a:cubicBezTo>
                  <a:cubicBezTo>
                    <a:pt x="32618" y="35928"/>
                    <a:pt x="33988" y="35996"/>
                    <a:pt x="35243" y="36042"/>
                  </a:cubicBezTo>
                  <a:cubicBezTo>
                    <a:pt x="35882" y="36076"/>
                    <a:pt x="36498" y="36088"/>
                    <a:pt x="37083" y="36088"/>
                  </a:cubicBezTo>
                  <a:cubicBezTo>
                    <a:pt x="37668" y="36088"/>
                    <a:pt x="38222" y="36076"/>
                    <a:pt x="38735" y="36065"/>
                  </a:cubicBezTo>
                  <a:cubicBezTo>
                    <a:pt x="38964" y="36065"/>
                    <a:pt x="39169" y="36042"/>
                    <a:pt x="39352" y="36042"/>
                  </a:cubicBezTo>
                  <a:cubicBezTo>
                    <a:pt x="39237" y="36681"/>
                    <a:pt x="39123" y="37366"/>
                    <a:pt x="39009" y="38051"/>
                  </a:cubicBezTo>
                  <a:cubicBezTo>
                    <a:pt x="38804" y="39260"/>
                    <a:pt x="38667" y="40470"/>
                    <a:pt x="38530" y="41383"/>
                  </a:cubicBezTo>
                  <a:cubicBezTo>
                    <a:pt x="38439" y="42296"/>
                    <a:pt x="38324" y="42889"/>
                    <a:pt x="38370" y="42889"/>
                  </a:cubicBezTo>
                  <a:cubicBezTo>
                    <a:pt x="38371" y="42890"/>
                    <a:pt x="38372" y="42891"/>
                    <a:pt x="38373" y="42891"/>
                  </a:cubicBezTo>
                  <a:cubicBezTo>
                    <a:pt x="38400" y="42891"/>
                    <a:pt x="38488" y="42622"/>
                    <a:pt x="38576" y="42228"/>
                  </a:cubicBezTo>
                  <a:lnTo>
                    <a:pt x="38576" y="42228"/>
                  </a:lnTo>
                  <a:cubicBezTo>
                    <a:pt x="38530" y="42570"/>
                    <a:pt x="38507" y="42821"/>
                    <a:pt x="38484" y="43004"/>
                  </a:cubicBezTo>
                  <a:cubicBezTo>
                    <a:pt x="38484" y="43004"/>
                    <a:pt x="38484" y="43026"/>
                    <a:pt x="38484" y="43049"/>
                  </a:cubicBezTo>
                  <a:cubicBezTo>
                    <a:pt x="38484" y="43072"/>
                    <a:pt x="38461" y="43095"/>
                    <a:pt x="38461" y="43141"/>
                  </a:cubicBezTo>
                  <a:cubicBezTo>
                    <a:pt x="38461" y="43141"/>
                    <a:pt x="38461" y="43163"/>
                    <a:pt x="38461" y="43163"/>
                  </a:cubicBezTo>
                  <a:cubicBezTo>
                    <a:pt x="38461" y="43209"/>
                    <a:pt x="38461" y="43232"/>
                    <a:pt x="38461" y="43232"/>
                  </a:cubicBezTo>
                  <a:cubicBezTo>
                    <a:pt x="38461" y="43232"/>
                    <a:pt x="39146" y="43095"/>
                    <a:pt x="40196" y="42958"/>
                  </a:cubicBezTo>
                  <a:lnTo>
                    <a:pt x="40196" y="42958"/>
                  </a:lnTo>
                  <a:cubicBezTo>
                    <a:pt x="40150" y="43049"/>
                    <a:pt x="40105" y="43163"/>
                    <a:pt x="40059" y="43255"/>
                  </a:cubicBezTo>
                  <a:cubicBezTo>
                    <a:pt x="40059" y="43278"/>
                    <a:pt x="40036" y="43278"/>
                    <a:pt x="40036" y="43300"/>
                  </a:cubicBezTo>
                  <a:cubicBezTo>
                    <a:pt x="40036" y="43323"/>
                    <a:pt x="40013" y="43346"/>
                    <a:pt x="40013" y="43369"/>
                  </a:cubicBezTo>
                  <a:cubicBezTo>
                    <a:pt x="39968" y="43483"/>
                    <a:pt x="39922" y="43620"/>
                    <a:pt x="39854" y="43825"/>
                  </a:cubicBezTo>
                  <a:cubicBezTo>
                    <a:pt x="39854" y="43848"/>
                    <a:pt x="39831" y="43848"/>
                    <a:pt x="39831" y="43871"/>
                  </a:cubicBezTo>
                  <a:cubicBezTo>
                    <a:pt x="39831" y="43894"/>
                    <a:pt x="39808" y="43939"/>
                    <a:pt x="39808" y="43962"/>
                  </a:cubicBezTo>
                  <a:cubicBezTo>
                    <a:pt x="39762" y="44099"/>
                    <a:pt x="39694" y="44236"/>
                    <a:pt x="39648" y="44396"/>
                  </a:cubicBezTo>
                  <a:cubicBezTo>
                    <a:pt x="38918" y="46359"/>
                    <a:pt x="37389" y="50445"/>
                    <a:pt x="36042" y="53252"/>
                  </a:cubicBezTo>
                  <a:cubicBezTo>
                    <a:pt x="35745" y="53868"/>
                    <a:pt x="35448" y="54416"/>
                    <a:pt x="35197" y="54873"/>
                  </a:cubicBezTo>
                  <a:cubicBezTo>
                    <a:pt x="35197" y="54896"/>
                    <a:pt x="35197" y="54896"/>
                    <a:pt x="35197" y="54896"/>
                  </a:cubicBezTo>
                  <a:cubicBezTo>
                    <a:pt x="35175" y="54918"/>
                    <a:pt x="35175" y="54918"/>
                    <a:pt x="35152" y="54941"/>
                  </a:cubicBezTo>
                  <a:cubicBezTo>
                    <a:pt x="35060" y="55055"/>
                    <a:pt x="34969" y="55192"/>
                    <a:pt x="34832" y="55329"/>
                  </a:cubicBezTo>
                  <a:cubicBezTo>
                    <a:pt x="34535" y="55672"/>
                    <a:pt x="34147" y="56060"/>
                    <a:pt x="33714" y="56471"/>
                  </a:cubicBezTo>
                  <a:cubicBezTo>
                    <a:pt x="33303" y="56881"/>
                    <a:pt x="32892" y="57406"/>
                    <a:pt x="32527" y="57886"/>
                  </a:cubicBezTo>
                  <a:cubicBezTo>
                    <a:pt x="32116" y="58365"/>
                    <a:pt x="31728" y="58844"/>
                    <a:pt x="31363" y="59278"/>
                  </a:cubicBezTo>
                  <a:cubicBezTo>
                    <a:pt x="30975" y="59757"/>
                    <a:pt x="30655" y="60191"/>
                    <a:pt x="30427" y="60625"/>
                  </a:cubicBezTo>
                  <a:lnTo>
                    <a:pt x="30404" y="60625"/>
                  </a:lnTo>
                  <a:cubicBezTo>
                    <a:pt x="30381" y="60648"/>
                    <a:pt x="30336" y="60693"/>
                    <a:pt x="30244" y="60762"/>
                  </a:cubicBezTo>
                  <a:cubicBezTo>
                    <a:pt x="30221" y="60739"/>
                    <a:pt x="30199" y="60739"/>
                    <a:pt x="30153" y="60739"/>
                  </a:cubicBezTo>
                  <a:lnTo>
                    <a:pt x="30130" y="60739"/>
                  </a:lnTo>
                  <a:cubicBezTo>
                    <a:pt x="29761" y="60720"/>
                    <a:pt x="29332" y="60687"/>
                    <a:pt x="28903" y="60687"/>
                  </a:cubicBezTo>
                  <a:cubicBezTo>
                    <a:pt x="28802" y="60687"/>
                    <a:pt x="28701" y="60689"/>
                    <a:pt x="28601" y="60693"/>
                  </a:cubicBezTo>
                  <a:cubicBezTo>
                    <a:pt x="28578" y="60693"/>
                    <a:pt x="28578" y="60670"/>
                    <a:pt x="28555" y="60670"/>
                  </a:cubicBezTo>
                  <a:cubicBezTo>
                    <a:pt x="28332" y="60633"/>
                    <a:pt x="28108" y="60596"/>
                    <a:pt x="27884" y="60596"/>
                  </a:cubicBezTo>
                  <a:cubicBezTo>
                    <a:pt x="27834" y="60596"/>
                    <a:pt x="27784" y="60598"/>
                    <a:pt x="27733" y="60602"/>
                  </a:cubicBezTo>
                  <a:cubicBezTo>
                    <a:pt x="27708" y="60600"/>
                    <a:pt x="27682" y="60598"/>
                    <a:pt x="27656" y="60598"/>
                  </a:cubicBezTo>
                  <a:cubicBezTo>
                    <a:pt x="27419" y="60598"/>
                    <a:pt x="27144" y="60689"/>
                    <a:pt x="26980" y="60853"/>
                  </a:cubicBezTo>
                  <a:cubicBezTo>
                    <a:pt x="26866" y="60921"/>
                    <a:pt x="26798" y="61013"/>
                    <a:pt x="26752" y="61104"/>
                  </a:cubicBezTo>
                  <a:cubicBezTo>
                    <a:pt x="26706" y="61173"/>
                    <a:pt x="26661" y="61241"/>
                    <a:pt x="26638" y="61309"/>
                  </a:cubicBezTo>
                  <a:cubicBezTo>
                    <a:pt x="26592" y="61446"/>
                    <a:pt x="26569" y="61538"/>
                    <a:pt x="26569" y="61538"/>
                  </a:cubicBezTo>
                  <a:cubicBezTo>
                    <a:pt x="26569" y="61538"/>
                    <a:pt x="26569" y="61606"/>
                    <a:pt x="26592" y="61743"/>
                  </a:cubicBezTo>
                  <a:cubicBezTo>
                    <a:pt x="26592" y="61812"/>
                    <a:pt x="26615" y="61903"/>
                    <a:pt x="26661" y="61971"/>
                  </a:cubicBezTo>
                  <a:cubicBezTo>
                    <a:pt x="26684" y="62063"/>
                    <a:pt x="26729" y="62154"/>
                    <a:pt x="26775" y="62245"/>
                  </a:cubicBezTo>
                  <a:cubicBezTo>
                    <a:pt x="26820" y="62314"/>
                    <a:pt x="26866" y="62359"/>
                    <a:pt x="26912" y="62428"/>
                  </a:cubicBezTo>
                  <a:cubicBezTo>
                    <a:pt x="26935" y="62474"/>
                    <a:pt x="26980" y="62519"/>
                    <a:pt x="27003" y="62565"/>
                  </a:cubicBezTo>
                  <a:cubicBezTo>
                    <a:pt x="27026" y="62633"/>
                    <a:pt x="27072" y="62679"/>
                    <a:pt x="27117" y="62725"/>
                  </a:cubicBezTo>
                  <a:cubicBezTo>
                    <a:pt x="31340" y="63660"/>
                    <a:pt x="35129" y="64619"/>
                    <a:pt x="38256" y="65464"/>
                  </a:cubicBezTo>
                  <a:cubicBezTo>
                    <a:pt x="38165" y="65167"/>
                    <a:pt x="38005" y="64825"/>
                    <a:pt x="37845" y="64459"/>
                  </a:cubicBezTo>
                  <a:cubicBezTo>
                    <a:pt x="37685" y="64071"/>
                    <a:pt x="37480" y="63660"/>
                    <a:pt x="37297" y="63387"/>
                  </a:cubicBezTo>
                  <a:cubicBezTo>
                    <a:pt x="37229" y="63227"/>
                    <a:pt x="37138" y="63113"/>
                    <a:pt x="37069" y="63044"/>
                  </a:cubicBezTo>
                  <a:cubicBezTo>
                    <a:pt x="37046" y="62999"/>
                    <a:pt x="37001" y="62976"/>
                    <a:pt x="36978" y="62976"/>
                  </a:cubicBezTo>
                  <a:cubicBezTo>
                    <a:pt x="37001" y="62976"/>
                    <a:pt x="37023" y="62953"/>
                    <a:pt x="37046" y="62953"/>
                  </a:cubicBezTo>
                  <a:cubicBezTo>
                    <a:pt x="37274" y="62884"/>
                    <a:pt x="37617" y="62770"/>
                    <a:pt x="37914" y="62542"/>
                  </a:cubicBezTo>
                  <a:cubicBezTo>
                    <a:pt x="38187" y="62337"/>
                    <a:pt x="38393" y="62040"/>
                    <a:pt x="38461" y="61789"/>
                  </a:cubicBezTo>
                  <a:cubicBezTo>
                    <a:pt x="38507" y="61675"/>
                    <a:pt x="38507" y="61561"/>
                    <a:pt x="38530" y="61492"/>
                  </a:cubicBezTo>
                  <a:cubicBezTo>
                    <a:pt x="38530" y="61424"/>
                    <a:pt x="38530" y="61378"/>
                    <a:pt x="38530" y="61378"/>
                  </a:cubicBezTo>
                  <a:cubicBezTo>
                    <a:pt x="38530" y="61378"/>
                    <a:pt x="38530" y="61218"/>
                    <a:pt x="38484" y="60990"/>
                  </a:cubicBezTo>
                  <a:cubicBezTo>
                    <a:pt x="38416" y="60762"/>
                    <a:pt x="38324" y="60465"/>
                    <a:pt x="38187" y="60191"/>
                  </a:cubicBezTo>
                  <a:cubicBezTo>
                    <a:pt x="38119" y="60008"/>
                    <a:pt x="38028" y="59826"/>
                    <a:pt x="37936" y="59666"/>
                  </a:cubicBezTo>
                  <a:cubicBezTo>
                    <a:pt x="37982" y="59598"/>
                    <a:pt x="38051" y="59529"/>
                    <a:pt x="38096" y="59438"/>
                  </a:cubicBezTo>
                  <a:cubicBezTo>
                    <a:pt x="38165" y="59369"/>
                    <a:pt x="38256" y="59278"/>
                    <a:pt x="38347" y="59164"/>
                  </a:cubicBezTo>
                  <a:cubicBezTo>
                    <a:pt x="38393" y="59095"/>
                    <a:pt x="38461" y="59027"/>
                    <a:pt x="38530" y="58958"/>
                  </a:cubicBezTo>
                  <a:cubicBezTo>
                    <a:pt x="39078" y="58342"/>
                    <a:pt x="39991" y="57680"/>
                    <a:pt x="40744" y="56790"/>
                  </a:cubicBezTo>
                  <a:cubicBezTo>
                    <a:pt x="41451" y="55900"/>
                    <a:pt x="42068" y="54964"/>
                    <a:pt x="42524" y="54279"/>
                  </a:cubicBezTo>
                  <a:cubicBezTo>
                    <a:pt x="42753" y="53937"/>
                    <a:pt x="42958" y="53663"/>
                    <a:pt x="43095" y="53458"/>
                  </a:cubicBezTo>
                  <a:cubicBezTo>
                    <a:pt x="43255" y="53275"/>
                    <a:pt x="43323" y="53161"/>
                    <a:pt x="43323" y="53161"/>
                  </a:cubicBezTo>
                  <a:cubicBezTo>
                    <a:pt x="43323" y="53161"/>
                    <a:pt x="43643" y="52704"/>
                    <a:pt x="44122" y="52020"/>
                  </a:cubicBezTo>
                  <a:cubicBezTo>
                    <a:pt x="44373" y="51677"/>
                    <a:pt x="44670" y="51289"/>
                    <a:pt x="44967" y="50855"/>
                  </a:cubicBezTo>
                  <a:cubicBezTo>
                    <a:pt x="45240" y="50399"/>
                    <a:pt x="45537" y="49942"/>
                    <a:pt x="45857" y="49463"/>
                  </a:cubicBezTo>
                  <a:cubicBezTo>
                    <a:pt x="46131" y="48984"/>
                    <a:pt x="46382" y="48482"/>
                    <a:pt x="46633" y="48025"/>
                  </a:cubicBezTo>
                  <a:cubicBezTo>
                    <a:pt x="46747" y="47797"/>
                    <a:pt x="46884" y="47569"/>
                    <a:pt x="46975" y="47363"/>
                  </a:cubicBezTo>
                  <a:cubicBezTo>
                    <a:pt x="47067" y="47135"/>
                    <a:pt x="47135" y="46930"/>
                    <a:pt x="47226" y="46724"/>
                  </a:cubicBezTo>
                  <a:cubicBezTo>
                    <a:pt x="47340" y="46382"/>
                    <a:pt x="47455" y="46108"/>
                    <a:pt x="47546" y="45880"/>
                  </a:cubicBezTo>
                  <a:cubicBezTo>
                    <a:pt x="47865" y="45172"/>
                    <a:pt x="48139" y="44510"/>
                    <a:pt x="48345" y="43894"/>
                  </a:cubicBezTo>
                  <a:cubicBezTo>
                    <a:pt x="48824" y="44145"/>
                    <a:pt x="49281" y="44442"/>
                    <a:pt x="49714" y="44784"/>
                  </a:cubicBezTo>
                  <a:cubicBezTo>
                    <a:pt x="49714" y="44784"/>
                    <a:pt x="52590" y="38941"/>
                    <a:pt x="52682" y="33988"/>
                  </a:cubicBezTo>
                  <a:cubicBezTo>
                    <a:pt x="52727" y="33965"/>
                    <a:pt x="52773" y="33965"/>
                    <a:pt x="52796" y="33942"/>
                  </a:cubicBezTo>
                  <a:cubicBezTo>
                    <a:pt x="53435" y="33759"/>
                    <a:pt x="54074" y="33554"/>
                    <a:pt x="54713" y="33326"/>
                  </a:cubicBezTo>
                  <a:cubicBezTo>
                    <a:pt x="54873" y="33280"/>
                    <a:pt x="55010" y="33234"/>
                    <a:pt x="55170" y="33189"/>
                  </a:cubicBezTo>
                  <a:cubicBezTo>
                    <a:pt x="57749" y="32390"/>
                    <a:pt x="60123" y="31408"/>
                    <a:pt x="62154" y="30176"/>
                  </a:cubicBezTo>
                  <a:cubicBezTo>
                    <a:pt x="62519" y="29993"/>
                    <a:pt x="62725" y="29902"/>
                    <a:pt x="62702" y="29879"/>
                  </a:cubicBezTo>
                  <a:lnTo>
                    <a:pt x="62702" y="29879"/>
                  </a:lnTo>
                  <a:cubicBezTo>
                    <a:pt x="62702" y="29879"/>
                    <a:pt x="62675" y="29879"/>
                    <a:pt x="62631" y="29889"/>
                  </a:cubicBezTo>
                  <a:lnTo>
                    <a:pt x="62631" y="29889"/>
                  </a:lnTo>
                  <a:cubicBezTo>
                    <a:pt x="62633" y="29887"/>
                    <a:pt x="62633" y="29883"/>
                    <a:pt x="62633" y="29879"/>
                  </a:cubicBezTo>
                  <a:cubicBezTo>
                    <a:pt x="62611" y="29605"/>
                    <a:pt x="62565" y="29354"/>
                    <a:pt x="62519" y="29080"/>
                  </a:cubicBezTo>
                  <a:cubicBezTo>
                    <a:pt x="62496" y="28989"/>
                    <a:pt x="62474" y="28920"/>
                    <a:pt x="62474" y="28829"/>
                  </a:cubicBezTo>
                  <a:cubicBezTo>
                    <a:pt x="62474" y="28829"/>
                    <a:pt x="62474" y="28829"/>
                    <a:pt x="62474" y="28806"/>
                  </a:cubicBezTo>
                  <a:cubicBezTo>
                    <a:pt x="62428" y="28669"/>
                    <a:pt x="62405" y="28510"/>
                    <a:pt x="62382" y="28373"/>
                  </a:cubicBezTo>
                  <a:cubicBezTo>
                    <a:pt x="62496" y="28281"/>
                    <a:pt x="62588" y="28213"/>
                    <a:pt x="62702" y="28122"/>
                  </a:cubicBezTo>
                  <a:cubicBezTo>
                    <a:pt x="62862" y="28030"/>
                    <a:pt x="63021" y="27916"/>
                    <a:pt x="63181" y="27802"/>
                  </a:cubicBezTo>
                  <a:cubicBezTo>
                    <a:pt x="63546" y="27528"/>
                    <a:pt x="63912" y="27254"/>
                    <a:pt x="64254" y="26980"/>
                  </a:cubicBezTo>
                  <a:cubicBezTo>
                    <a:pt x="64391" y="26889"/>
                    <a:pt x="64528" y="26798"/>
                    <a:pt x="64665" y="26684"/>
                  </a:cubicBezTo>
                  <a:cubicBezTo>
                    <a:pt x="64847" y="26524"/>
                    <a:pt x="65030" y="26387"/>
                    <a:pt x="65213" y="26227"/>
                  </a:cubicBezTo>
                  <a:cubicBezTo>
                    <a:pt x="65372" y="26113"/>
                    <a:pt x="65509" y="26022"/>
                    <a:pt x="65646" y="25907"/>
                  </a:cubicBezTo>
                  <a:cubicBezTo>
                    <a:pt x="66331" y="25360"/>
                    <a:pt x="67107" y="24675"/>
                    <a:pt x="67906" y="23945"/>
                  </a:cubicBezTo>
                  <a:cubicBezTo>
                    <a:pt x="68066" y="23785"/>
                    <a:pt x="68226" y="23625"/>
                    <a:pt x="68408" y="23465"/>
                  </a:cubicBezTo>
                  <a:cubicBezTo>
                    <a:pt x="68545" y="23328"/>
                    <a:pt x="68682" y="23214"/>
                    <a:pt x="68819" y="23077"/>
                  </a:cubicBezTo>
                  <a:cubicBezTo>
                    <a:pt x="68842" y="23031"/>
                    <a:pt x="68888" y="23009"/>
                    <a:pt x="68933" y="22963"/>
                  </a:cubicBezTo>
                  <a:cubicBezTo>
                    <a:pt x="69207" y="22712"/>
                    <a:pt x="69504" y="22438"/>
                    <a:pt x="69801" y="22164"/>
                  </a:cubicBezTo>
                  <a:cubicBezTo>
                    <a:pt x="71375" y="20817"/>
                    <a:pt x="72677" y="19197"/>
                    <a:pt x="73612" y="17987"/>
                  </a:cubicBezTo>
                  <a:cubicBezTo>
                    <a:pt x="74092" y="17394"/>
                    <a:pt x="74457" y="16869"/>
                    <a:pt x="74731" y="16549"/>
                  </a:cubicBezTo>
                  <a:cubicBezTo>
                    <a:pt x="75028" y="16207"/>
                    <a:pt x="75187" y="16001"/>
                    <a:pt x="75187" y="16001"/>
                  </a:cubicBezTo>
                  <a:cubicBezTo>
                    <a:pt x="75187" y="16001"/>
                    <a:pt x="75347" y="15819"/>
                    <a:pt x="75621" y="15476"/>
                  </a:cubicBezTo>
                  <a:cubicBezTo>
                    <a:pt x="75918" y="15134"/>
                    <a:pt x="76329" y="14632"/>
                    <a:pt x="76762" y="13993"/>
                  </a:cubicBezTo>
                  <a:cubicBezTo>
                    <a:pt x="76945" y="13673"/>
                    <a:pt x="77150" y="13354"/>
                    <a:pt x="77287" y="12943"/>
                  </a:cubicBezTo>
                  <a:lnTo>
                    <a:pt x="77310" y="12943"/>
                  </a:lnTo>
                  <a:cubicBezTo>
                    <a:pt x="77424" y="12760"/>
                    <a:pt x="77538" y="12578"/>
                    <a:pt x="77652" y="12418"/>
                  </a:cubicBezTo>
                  <a:cubicBezTo>
                    <a:pt x="77652" y="12418"/>
                    <a:pt x="77652" y="12395"/>
                    <a:pt x="77630" y="12372"/>
                  </a:cubicBezTo>
                  <a:cubicBezTo>
                    <a:pt x="77630" y="12349"/>
                    <a:pt x="77607" y="12326"/>
                    <a:pt x="77607" y="12281"/>
                  </a:cubicBezTo>
                  <a:cubicBezTo>
                    <a:pt x="77561" y="12189"/>
                    <a:pt x="77493" y="12053"/>
                    <a:pt x="77401" y="11870"/>
                  </a:cubicBezTo>
                  <a:cubicBezTo>
                    <a:pt x="77379" y="11710"/>
                    <a:pt x="77356" y="11550"/>
                    <a:pt x="77310" y="11413"/>
                  </a:cubicBezTo>
                  <a:cubicBezTo>
                    <a:pt x="77242" y="11254"/>
                    <a:pt x="77173" y="11094"/>
                    <a:pt x="77105" y="10934"/>
                  </a:cubicBezTo>
                  <a:cubicBezTo>
                    <a:pt x="77926" y="10067"/>
                    <a:pt x="78725" y="8880"/>
                    <a:pt x="79433" y="7647"/>
                  </a:cubicBezTo>
                  <a:cubicBezTo>
                    <a:pt x="79501" y="7533"/>
                    <a:pt x="79593" y="7419"/>
                    <a:pt x="79661" y="7305"/>
                  </a:cubicBezTo>
                  <a:cubicBezTo>
                    <a:pt x="79752" y="7168"/>
                    <a:pt x="79844" y="7031"/>
                    <a:pt x="79935" y="6894"/>
                  </a:cubicBezTo>
                  <a:cubicBezTo>
                    <a:pt x="76876" y="5776"/>
                    <a:pt x="73544" y="4748"/>
                    <a:pt x="70074" y="3972"/>
                  </a:cubicBezTo>
                  <a:cubicBezTo>
                    <a:pt x="70074" y="3995"/>
                    <a:pt x="70052" y="4018"/>
                    <a:pt x="70052" y="4041"/>
                  </a:cubicBezTo>
                  <a:cubicBezTo>
                    <a:pt x="70006" y="4087"/>
                    <a:pt x="69983" y="4132"/>
                    <a:pt x="69960" y="4178"/>
                  </a:cubicBezTo>
                  <a:cubicBezTo>
                    <a:pt x="69937" y="4223"/>
                    <a:pt x="69915" y="4246"/>
                    <a:pt x="69892" y="4292"/>
                  </a:cubicBezTo>
                  <a:cubicBezTo>
                    <a:pt x="69846" y="4338"/>
                    <a:pt x="69823" y="4383"/>
                    <a:pt x="69801" y="4429"/>
                  </a:cubicBezTo>
                  <a:cubicBezTo>
                    <a:pt x="69778" y="4452"/>
                    <a:pt x="69755" y="4497"/>
                    <a:pt x="69732" y="4520"/>
                  </a:cubicBezTo>
                  <a:cubicBezTo>
                    <a:pt x="69686" y="4589"/>
                    <a:pt x="69664" y="4634"/>
                    <a:pt x="69618" y="4680"/>
                  </a:cubicBezTo>
                  <a:cubicBezTo>
                    <a:pt x="69618" y="4703"/>
                    <a:pt x="69595" y="4726"/>
                    <a:pt x="69572" y="4748"/>
                  </a:cubicBezTo>
                  <a:cubicBezTo>
                    <a:pt x="69572" y="4748"/>
                    <a:pt x="69572" y="4771"/>
                    <a:pt x="69549" y="4771"/>
                  </a:cubicBezTo>
                  <a:cubicBezTo>
                    <a:pt x="69458" y="4748"/>
                    <a:pt x="69367" y="4726"/>
                    <a:pt x="69276" y="4703"/>
                  </a:cubicBezTo>
                  <a:cubicBezTo>
                    <a:pt x="68895" y="4608"/>
                    <a:pt x="68657" y="4560"/>
                    <a:pt x="68575" y="4560"/>
                  </a:cubicBezTo>
                  <a:cubicBezTo>
                    <a:pt x="68559" y="4560"/>
                    <a:pt x="68549" y="4562"/>
                    <a:pt x="68545" y="4566"/>
                  </a:cubicBezTo>
                  <a:cubicBezTo>
                    <a:pt x="68545" y="4589"/>
                    <a:pt x="68842" y="4657"/>
                    <a:pt x="69321" y="4817"/>
                  </a:cubicBezTo>
                  <a:cubicBezTo>
                    <a:pt x="69047" y="4794"/>
                    <a:pt x="68796" y="4771"/>
                    <a:pt x="68522" y="4748"/>
                  </a:cubicBezTo>
                  <a:cubicBezTo>
                    <a:pt x="68522" y="4748"/>
                    <a:pt x="66537" y="6095"/>
                    <a:pt x="65144" y="7031"/>
                  </a:cubicBezTo>
                  <a:cubicBezTo>
                    <a:pt x="65030" y="7077"/>
                    <a:pt x="64825" y="7145"/>
                    <a:pt x="64551" y="7236"/>
                  </a:cubicBezTo>
                  <a:cubicBezTo>
                    <a:pt x="64459" y="7282"/>
                    <a:pt x="64345" y="7328"/>
                    <a:pt x="64208" y="7351"/>
                  </a:cubicBezTo>
                  <a:cubicBezTo>
                    <a:pt x="64277" y="7259"/>
                    <a:pt x="64368" y="7168"/>
                    <a:pt x="64437" y="7054"/>
                  </a:cubicBezTo>
                  <a:cubicBezTo>
                    <a:pt x="64574" y="6871"/>
                    <a:pt x="64710" y="6689"/>
                    <a:pt x="64870" y="6506"/>
                  </a:cubicBezTo>
                  <a:cubicBezTo>
                    <a:pt x="64893" y="6483"/>
                    <a:pt x="64916" y="6438"/>
                    <a:pt x="64939" y="6415"/>
                  </a:cubicBezTo>
                  <a:cubicBezTo>
                    <a:pt x="64984" y="6346"/>
                    <a:pt x="65030" y="6301"/>
                    <a:pt x="65053" y="6232"/>
                  </a:cubicBezTo>
                  <a:cubicBezTo>
                    <a:pt x="65144" y="6141"/>
                    <a:pt x="65213" y="6027"/>
                    <a:pt x="65281" y="5935"/>
                  </a:cubicBezTo>
                  <a:cubicBezTo>
                    <a:pt x="65304" y="5890"/>
                    <a:pt x="65327" y="5867"/>
                    <a:pt x="65350" y="5844"/>
                  </a:cubicBezTo>
                  <a:cubicBezTo>
                    <a:pt x="65418" y="5753"/>
                    <a:pt x="65487" y="5661"/>
                    <a:pt x="65532" y="5570"/>
                  </a:cubicBezTo>
                  <a:cubicBezTo>
                    <a:pt x="65555" y="5525"/>
                    <a:pt x="65578" y="5502"/>
                    <a:pt x="65601" y="5456"/>
                  </a:cubicBezTo>
                  <a:cubicBezTo>
                    <a:pt x="65669" y="5342"/>
                    <a:pt x="65738" y="5228"/>
                    <a:pt x="65806" y="5114"/>
                  </a:cubicBezTo>
                  <a:cubicBezTo>
                    <a:pt x="65806" y="5091"/>
                    <a:pt x="65829" y="5068"/>
                    <a:pt x="65852" y="5022"/>
                  </a:cubicBezTo>
                  <a:cubicBezTo>
                    <a:pt x="65897" y="4931"/>
                    <a:pt x="65943" y="4817"/>
                    <a:pt x="65989" y="4703"/>
                  </a:cubicBezTo>
                  <a:cubicBezTo>
                    <a:pt x="66012" y="4680"/>
                    <a:pt x="66012" y="4657"/>
                    <a:pt x="66034" y="4634"/>
                  </a:cubicBezTo>
                  <a:cubicBezTo>
                    <a:pt x="66080" y="4520"/>
                    <a:pt x="66126" y="4383"/>
                    <a:pt x="66148" y="4269"/>
                  </a:cubicBezTo>
                  <a:cubicBezTo>
                    <a:pt x="66171" y="4246"/>
                    <a:pt x="66171" y="4201"/>
                    <a:pt x="66171" y="4178"/>
                  </a:cubicBezTo>
                  <a:cubicBezTo>
                    <a:pt x="66217" y="4041"/>
                    <a:pt x="66240" y="3904"/>
                    <a:pt x="66263" y="3767"/>
                  </a:cubicBezTo>
                  <a:cubicBezTo>
                    <a:pt x="66057" y="3699"/>
                    <a:pt x="65875" y="3630"/>
                    <a:pt x="65692" y="3584"/>
                  </a:cubicBezTo>
                  <a:cubicBezTo>
                    <a:pt x="65760" y="3447"/>
                    <a:pt x="65829" y="3333"/>
                    <a:pt x="65897" y="3196"/>
                  </a:cubicBezTo>
                  <a:cubicBezTo>
                    <a:pt x="63546" y="2854"/>
                    <a:pt x="61173" y="2671"/>
                    <a:pt x="58776" y="2671"/>
                  </a:cubicBezTo>
                  <a:cubicBezTo>
                    <a:pt x="56699" y="2671"/>
                    <a:pt x="54713" y="2763"/>
                    <a:pt x="52818" y="2945"/>
                  </a:cubicBezTo>
                  <a:cubicBezTo>
                    <a:pt x="52202" y="3333"/>
                    <a:pt x="51654" y="3790"/>
                    <a:pt x="51244" y="4178"/>
                  </a:cubicBezTo>
                  <a:cubicBezTo>
                    <a:pt x="51107" y="4315"/>
                    <a:pt x="50992" y="4429"/>
                    <a:pt x="50878" y="4543"/>
                  </a:cubicBezTo>
                  <a:cubicBezTo>
                    <a:pt x="50856" y="4566"/>
                    <a:pt x="50856" y="4589"/>
                    <a:pt x="50833" y="4612"/>
                  </a:cubicBezTo>
                  <a:cubicBezTo>
                    <a:pt x="50650" y="4771"/>
                    <a:pt x="50490" y="4908"/>
                    <a:pt x="50353" y="5045"/>
                  </a:cubicBezTo>
                  <a:cubicBezTo>
                    <a:pt x="50331" y="5000"/>
                    <a:pt x="50331" y="4977"/>
                    <a:pt x="50331" y="4931"/>
                  </a:cubicBezTo>
                  <a:cubicBezTo>
                    <a:pt x="50262" y="4703"/>
                    <a:pt x="50216" y="4452"/>
                    <a:pt x="50125" y="4269"/>
                  </a:cubicBezTo>
                  <a:cubicBezTo>
                    <a:pt x="50057" y="4064"/>
                    <a:pt x="49988" y="3858"/>
                    <a:pt x="49897" y="3699"/>
                  </a:cubicBezTo>
                  <a:cubicBezTo>
                    <a:pt x="49828" y="3562"/>
                    <a:pt x="49737" y="3425"/>
                    <a:pt x="49691" y="3333"/>
                  </a:cubicBezTo>
                  <a:cubicBezTo>
                    <a:pt x="36133" y="5296"/>
                    <a:pt x="27779" y="11025"/>
                    <a:pt x="27779" y="11025"/>
                  </a:cubicBezTo>
                  <a:cubicBezTo>
                    <a:pt x="27779" y="11025"/>
                    <a:pt x="19904" y="3904"/>
                    <a:pt x="6757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2" name="Google Shape;3392;p43"/>
            <p:cNvSpPr/>
            <p:nvPr/>
          </p:nvSpPr>
          <p:spPr>
            <a:xfrm>
              <a:off x="5276550" y="3319375"/>
              <a:ext cx="554975" cy="635900"/>
            </a:xfrm>
            <a:custGeom>
              <a:avLst/>
              <a:gdLst/>
              <a:ahLst/>
              <a:cxnLst/>
              <a:rect l="l" t="t" r="r" b="b"/>
              <a:pathLst>
                <a:path w="22199" h="25436" extrusionOk="0">
                  <a:moveTo>
                    <a:pt x="18925" y="0"/>
                  </a:moveTo>
                  <a:cubicBezTo>
                    <a:pt x="17560" y="0"/>
                    <a:pt x="16079" y="731"/>
                    <a:pt x="15191" y="2079"/>
                  </a:cubicBezTo>
                  <a:cubicBezTo>
                    <a:pt x="15008" y="2353"/>
                    <a:pt x="8275" y="11711"/>
                    <a:pt x="6358" y="13104"/>
                  </a:cubicBezTo>
                  <a:cubicBezTo>
                    <a:pt x="4920" y="14154"/>
                    <a:pt x="3504" y="15341"/>
                    <a:pt x="2409" y="16756"/>
                  </a:cubicBezTo>
                  <a:cubicBezTo>
                    <a:pt x="1405" y="18057"/>
                    <a:pt x="240" y="19860"/>
                    <a:pt x="58" y="21503"/>
                  </a:cubicBezTo>
                  <a:cubicBezTo>
                    <a:pt x="0" y="21921"/>
                    <a:pt x="142" y="22129"/>
                    <a:pt x="387" y="22129"/>
                  </a:cubicBezTo>
                  <a:cubicBezTo>
                    <a:pt x="530" y="22129"/>
                    <a:pt x="708" y="22058"/>
                    <a:pt x="902" y="21914"/>
                  </a:cubicBezTo>
                  <a:cubicBezTo>
                    <a:pt x="1268" y="21640"/>
                    <a:pt x="1473" y="21138"/>
                    <a:pt x="1747" y="20773"/>
                  </a:cubicBezTo>
                  <a:lnTo>
                    <a:pt x="1747" y="20773"/>
                  </a:lnTo>
                  <a:cubicBezTo>
                    <a:pt x="1131" y="21595"/>
                    <a:pt x="1519" y="23603"/>
                    <a:pt x="1975" y="24402"/>
                  </a:cubicBezTo>
                  <a:cubicBezTo>
                    <a:pt x="2368" y="25085"/>
                    <a:pt x="2964" y="25436"/>
                    <a:pt x="3670" y="25436"/>
                  </a:cubicBezTo>
                  <a:cubicBezTo>
                    <a:pt x="3908" y="25436"/>
                    <a:pt x="4158" y="25396"/>
                    <a:pt x="4417" y="25315"/>
                  </a:cubicBezTo>
                  <a:cubicBezTo>
                    <a:pt x="6289" y="24745"/>
                    <a:pt x="5262" y="22257"/>
                    <a:pt x="6038" y="21070"/>
                  </a:cubicBezTo>
                  <a:lnTo>
                    <a:pt x="6038" y="21070"/>
                  </a:lnTo>
                  <a:cubicBezTo>
                    <a:pt x="5764" y="21503"/>
                    <a:pt x="6586" y="22485"/>
                    <a:pt x="6951" y="22645"/>
                  </a:cubicBezTo>
                  <a:cubicBezTo>
                    <a:pt x="7205" y="22755"/>
                    <a:pt x="7565" y="22833"/>
                    <a:pt x="7911" y="22833"/>
                  </a:cubicBezTo>
                  <a:cubicBezTo>
                    <a:pt x="8281" y="22833"/>
                    <a:pt x="8634" y="22744"/>
                    <a:pt x="8823" y="22508"/>
                  </a:cubicBezTo>
                  <a:cubicBezTo>
                    <a:pt x="9302" y="21891"/>
                    <a:pt x="8549" y="21184"/>
                    <a:pt x="8275" y="20705"/>
                  </a:cubicBezTo>
                  <a:cubicBezTo>
                    <a:pt x="7887" y="20020"/>
                    <a:pt x="8343" y="20043"/>
                    <a:pt x="8617" y="19426"/>
                  </a:cubicBezTo>
                  <a:cubicBezTo>
                    <a:pt x="9051" y="18536"/>
                    <a:pt x="8914" y="17258"/>
                    <a:pt x="8663" y="16345"/>
                  </a:cubicBezTo>
                  <a:cubicBezTo>
                    <a:pt x="9028" y="16322"/>
                    <a:pt x="9325" y="16003"/>
                    <a:pt x="9644" y="15820"/>
                  </a:cubicBezTo>
                  <a:cubicBezTo>
                    <a:pt x="12178" y="14291"/>
                    <a:pt x="14369" y="12442"/>
                    <a:pt x="16446" y="10319"/>
                  </a:cubicBezTo>
                  <a:cubicBezTo>
                    <a:pt x="17839" y="8904"/>
                    <a:pt x="22198" y="5457"/>
                    <a:pt x="22107" y="3266"/>
                  </a:cubicBezTo>
                  <a:cubicBezTo>
                    <a:pt x="21996" y="1026"/>
                    <a:pt x="20542" y="0"/>
                    <a:pt x="18925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3" name="Google Shape;3393;p43"/>
            <p:cNvSpPr/>
            <p:nvPr/>
          </p:nvSpPr>
          <p:spPr>
            <a:xfrm>
              <a:off x="5303650" y="3815875"/>
              <a:ext cx="131850" cy="141700"/>
            </a:xfrm>
            <a:custGeom>
              <a:avLst/>
              <a:gdLst/>
              <a:ahLst/>
              <a:cxnLst/>
              <a:rect l="l" t="t" r="r" b="b"/>
              <a:pathLst>
                <a:path w="5274" h="5668" extrusionOk="0">
                  <a:moveTo>
                    <a:pt x="617" y="0"/>
                  </a:moveTo>
                  <a:cubicBezTo>
                    <a:pt x="572" y="0"/>
                    <a:pt x="412" y="365"/>
                    <a:pt x="252" y="982"/>
                  </a:cubicBezTo>
                  <a:cubicBezTo>
                    <a:pt x="115" y="1575"/>
                    <a:pt x="1" y="2420"/>
                    <a:pt x="138" y="3264"/>
                  </a:cubicBezTo>
                  <a:cubicBezTo>
                    <a:pt x="252" y="4109"/>
                    <a:pt x="800" y="4930"/>
                    <a:pt x="1393" y="5250"/>
                  </a:cubicBezTo>
                  <a:cubicBezTo>
                    <a:pt x="1530" y="5341"/>
                    <a:pt x="1667" y="5410"/>
                    <a:pt x="1781" y="5455"/>
                  </a:cubicBezTo>
                  <a:cubicBezTo>
                    <a:pt x="1918" y="5501"/>
                    <a:pt x="2032" y="5569"/>
                    <a:pt x="2124" y="5592"/>
                  </a:cubicBezTo>
                  <a:cubicBezTo>
                    <a:pt x="2215" y="5615"/>
                    <a:pt x="2283" y="5638"/>
                    <a:pt x="2352" y="5638"/>
                  </a:cubicBezTo>
                  <a:cubicBezTo>
                    <a:pt x="2398" y="5661"/>
                    <a:pt x="2420" y="5661"/>
                    <a:pt x="2420" y="5661"/>
                  </a:cubicBezTo>
                  <a:cubicBezTo>
                    <a:pt x="2420" y="5656"/>
                    <a:pt x="2427" y="5654"/>
                    <a:pt x="2438" y="5654"/>
                  </a:cubicBezTo>
                  <a:cubicBezTo>
                    <a:pt x="2470" y="5654"/>
                    <a:pt x="2542" y="5667"/>
                    <a:pt x="2642" y="5667"/>
                  </a:cubicBezTo>
                  <a:cubicBezTo>
                    <a:pt x="2679" y="5667"/>
                    <a:pt x="2719" y="5666"/>
                    <a:pt x="2763" y="5661"/>
                  </a:cubicBezTo>
                  <a:cubicBezTo>
                    <a:pt x="2968" y="5661"/>
                    <a:pt x="3265" y="5592"/>
                    <a:pt x="3585" y="5410"/>
                  </a:cubicBezTo>
                  <a:cubicBezTo>
                    <a:pt x="4201" y="5067"/>
                    <a:pt x="4680" y="4246"/>
                    <a:pt x="4794" y="3378"/>
                  </a:cubicBezTo>
                  <a:cubicBezTo>
                    <a:pt x="4886" y="2534"/>
                    <a:pt x="4817" y="1735"/>
                    <a:pt x="4931" y="1141"/>
                  </a:cubicBezTo>
                  <a:cubicBezTo>
                    <a:pt x="5023" y="548"/>
                    <a:pt x="5274" y="205"/>
                    <a:pt x="5228" y="183"/>
                  </a:cubicBezTo>
                  <a:cubicBezTo>
                    <a:pt x="5227" y="182"/>
                    <a:pt x="5226" y="181"/>
                    <a:pt x="5225" y="181"/>
                  </a:cubicBezTo>
                  <a:cubicBezTo>
                    <a:pt x="5184" y="181"/>
                    <a:pt x="4880" y="500"/>
                    <a:pt x="4726" y="1096"/>
                  </a:cubicBezTo>
                  <a:cubicBezTo>
                    <a:pt x="4543" y="1712"/>
                    <a:pt x="4543" y="2556"/>
                    <a:pt x="4429" y="3333"/>
                  </a:cubicBezTo>
                  <a:cubicBezTo>
                    <a:pt x="4338" y="3698"/>
                    <a:pt x="4201" y="4063"/>
                    <a:pt x="3995" y="4360"/>
                  </a:cubicBezTo>
                  <a:cubicBezTo>
                    <a:pt x="3813" y="4656"/>
                    <a:pt x="3562" y="4862"/>
                    <a:pt x="3333" y="4999"/>
                  </a:cubicBezTo>
                  <a:cubicBezTo>
                    <a:pt x="3105" y="5113"/>
                    <a:pt x="2877" y="5136"/>
                    <a:pt x="2740" y="5136"/>
                  </a:cubicBezTo>
                  <a:cubicBezTo>
                    <a:pt x="2708" y="5140"/>
                    <a:pt x="2679" y="5142"/>
                    <a:pt x="2653" y="5142"/>
                  </a:cubicBezTo>
                  <a:cubicBezTo>
                    <a:pt x="2548" y="5142"/>
                    <a:pt x="2493" y="5113"/>
                    <a:pt x="2512" y="5113"/>
                  </a:cubicBezTo>
                  <a:lnTo>
                    <a:pt x="2443" y="5113"/>
                  </a:lnTo>
                  <a:cubicBezTo>
                    <a:pt x="2398" y="5113"/>
                    <a:pt x="2329" y="5090"/>
                    <a:pt x="2261" y="5090"/>
                  </a:cubicBezTo>
                  <a:cubicBezTo>
                    <a:pt x="2124" y="5022"/>
                    <a:pt x="1873" y="4976"/>
                    <a:pt x="1644" y="4816"/>
                  </a:cubicBezTo>
                  <a:cubicBezTo>
                    <a:pt x="1142" y="4588"/>
                    <a:pt x="663" y="3949"/>
                    <a:pt x="503" y="3196"/>
                  </a:cubicBezTo>
                  <a:cubicBezTo>
                    <a:pt x="321" y="2420"/>
                    <a:pt x="389" y="1598"/>
                    <a:pt x="457" y="1004"/>
                  </a:cubicBezTo>
                  <a:cubicBezTo>
                    <a:pt x="549" y="411"/>
                    <a:pt x="640" y="23"/>
                    <a:pt x="6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4" name="Google Shape;3394;p43"/>
            <p:cNvSpPr/>
            <p:nvPr/>
          </p:nvSpPr>
          <p:spPr>
            <a:xfrm>
              <a:off x="5423075" y="3713150"/>
              <a:ext cx="84325" cy="183425"/>
            </a:xfrm>
            <a:custGeom>
              <a:avLst/>
              <a:gdLst/>
              <a:ahLst/>
              <a:cxnLst/>
              <a:rect l="l" t="t" r="r" b="b"/>
              <a:pathLst>
                <a:path w="3373" h="7337" extrusionOk="0">
                  <a:moveTo>
                    <a:pt x="2665" y="0"/>
                  </a:moveTo>
                  <a:cubicBezTo>
                    <a:pt x="2619" y="0"/>
                    <a:pt x="2665" y="366"/>
                    <a:pt x="2733" y="891"/>
                  </a:cubicBezTo>
                  <a:cubicBezTo>
                    <a:pt x="2779" y="1142"/>
                    <a:pt x="2802" y="1461"/>
                    <a:pt x="2848" y="1781"/>
                  </a:cubicBezTo>
                  <a:cubicBezTo>
                    <a:pt x="2848" y="2100"/>
                    <a:pt x="2848" y="2443"/>
                    <a:pt x="2779" y="2762"/>
                  </a:cubicBezTo>
                  <a:cubicBezTo>
                    <a:pt x="2733" y="2922"/>
                    <a:pt x="2665" y="3082"/>
                    <a:pt x="2619" y="3242"/>
                  </a:cubicBezTo>
                  <a:cubicBezTo>
                    <a:pt x="2574" y="3401"/>
                    <a:pt x="2505" y="3561"/>
                    <a:pt x="2437" y="3698"/>
                  </a:cubicBezTo>
                  <a:cubicBezTo>
                    <a:pt x="2391" y="3881"/>
                    <a:pt x="2323" y="4018"/>
                    <a:pt x="2300" y="4178"/>
                  </a:cubicBezTo>
                  <a:cubicBezTo>
                    <a:pt x="2277" y="4269"/>
                    <a:pt x="2254" y="4360"/>
                    <a:pt x="2231" y="4429"/>
                  </a:cubicBezTo>
                  <a:cubicBezTo>
                    <a:pt x="2231" y="4520"/>
                    <a:pt x="2231" y="4611"/>
                    <a:pt x="2254" y="4702"/>
                  </a:cubicBezTo>
                  <a:cubicBezTo>
                    <a:pt x="2254" y="4794"/>
                    <a:pt x="2277" y="4862"/>
                    <a:pt x="2300" y="4931"/>
                  </a:cubicBezTo>
                  <a:cubicBezTo>
                    <a:pt x="2323" y="5022"/>
                    <a:pt x="2368" y="5068"/>
                    <a:pt x="2391" y="5136"/>
                  </a:cubicBezTo>
                  <a:cubicBezTo>
                    <a:pt x="2460" y="5227"/>
                    <a:pt x="2528" y="5319"/>
                    <a:pt x="2574" y="5387"/>
                  </a:cubicBezTo>
                  <a:cubicBezTo>
                    <a:pt x="2642" y="5501"/>
                    <a:pt x="2688" y="5570"/>
                    <a:pt x="2688" y="5570"/>
                  </a:cubicBezTo>
                  <a:cubicBezTo>
                    <a:pt x="2665" y="5570"/>
                    <a:pt x="2733" y="5615"/>
                    <a:pt x="2779" y="5730"/>
                  </a:cubicBezTo>
                  <a:cubicBezTo>
                    <a:pt x="2779" y="5775"/>
                    <a:pt x="2802" y="5798"/>
                    <a:pt x="2802" y="5844"/>
                  </a:cubicBezTo>
                  <a:cubicBezTo>
                    <a:pt x="2825" y="5867"/>
                    <a:pt x="2825" y="5912"/>
                    <a:pt x="2825" y="5958"/>
                  </a:cubicBezTo>
                  <a:cubicBezTo>
                    <a:pt x="2848" y="6004"/>
                    <a:pt x="2848" y="6049"/>
                    <a:pt x="2870" y="6095"/>
                  </a:cubicBezTo>
                  <a:cubicBezTo>
                    <a:pt x="2848" y="6140"/>
                    <a:pt x="2848" y="6186"/>
                    <a:pt x="2848" y="6232"/>
                  </a:cubicBezTo>
                  <a:cubicBezTo>
                    <a:pt x="2848" y="6437"/>
                    <a:pt x="2733" y="6665"/>
                    <a:pt x="2528" y="6802"/>
                  </a:cubicBezTo>
                  <a:cubicBezTo>
                    <a:pt x="2411" y="6880"/>
                    <a:pt x="2251" y="6921"/>
                    <a:pt x="2083" y="6921"/>
                  </a:cubicBezTo>
                  <a:cubicBezTo>
                    <a:pt x="1956" y="6921"/>
                    <a:pt x="1825" y="6897"/>
                    <a:pt x="1706" y="6848"/>
                  </a:cubicBezTo>
                  <a:cubicBezTo>
                    <a:pt x="1615" y="6825"/>
                    <a:pt x="1547" y="6780"/>
                    <a:pt x="1478" y="6757"/>
                  </a:cubicBezTo>
                  <a:cubicBezTo>
                    <a:pt x="1410" y="6711"/>
                    <a:pt x="1341" y="6665"/>
                    <a:pt x="1273" y="6620"/>
                  </a:cubicBezTo>
                  <a:cubicBezTo>
                    <a:pt x="1159" y="6529"/>
                    <a:pt x="1022" y="6437"/>
                    <a:pt x="907" y="6323"/>
                  </a:cubicBezTo>
                  <a:cubicBezTo>
                    <a:pt x="862" y="6255"/>
                    <a:pt x="793" y="6209"/>
                    <a:pt x="748" y="6163"/>
                  </a:cubicBezTo>
                  <a:cubicBezTo>
                    <a:pt x="702" y="6095"/>
                    <a:pt x="656" y="6026"/>
                    <a:pt x="611" y="5981"/>
                  </a:cubicBezTo>
                  <a:cubicBezTo>
                    <a:pt x="519" y="5867"/>
                    <a:pt x="451" y="5752"/>
                    <a:pt x="382" y="5638"/>
                  </a:cubicBezTo>
                  <a:cubicBezTo>
                    <a:pt x="131" y="5182"/>
                    <a:pt x="154" y="4839"/>
                    <a:pt x="109" y="4839"/>
                  </a:cubicBezTo>
                  <a:cubicBezTo>
                    <a:pt x="108" y="4839"/>
                    <a:pt x="107" y="4838"/>
                    <a:pt x="107" y="4838"/>
                  </a:cubicBezTo>
                  <a:cubicBezTo>
                    <a:pt x="81" y="4838"/>
                    <a:pt x="0" y="5219"/>
                    <a:pt x="200" y="5730"/>
                  </a:cubicBezTo>
                  <a:cubicBezTo>
                    <a:pt x="246" y="5844"/>
                    <a:pt x="314" y="5981"/>
                    <a:pt x="405" y="6118"/>
                  </a:cubicBezTo>
                  <a:cubicBezTo>
                    <a:pt x="451" y="6186"/>
                    <a:pt x="474" y="6255"/>
                    <a:pt x="519" y="6323"/>
                  </a:cubicBezTo>
                  <a:cubicBezTo>
                    <a:pt x="588" y="6392"/>
                    <a:pt x="634" y="6460"/>
                    <a:pt x="679" y="6529"/>
                  </a:cubicBezTo>
                  <a:cubicBezTo>
                    <a:pt x="907" y="6780"/>
                    <a:pt x="1204" y="7031"/>
                    <a:pt x="1569" y="7190"/>
                  </a:cubicBezTo>
                  <a:cubicBezTo>
                    <a:pt x="1746" y="7284"/>
                    <a:pt x="1952" y="7336"/>
                    <a:pt x="2161" y="7336"/>
                  </a:cubicBezTo>
                  <a:cubicBezTo>
                    <a:pt x="2357" y="7336"/>
                    <a:pt x="2556" y="7290"/>
                    <a:pt x="2733" y="7190"/>
                  </a:cubicBezTo>
                  <a:cubicBezTo>
                    <a:pt x="3122" y="7008"/>
                    <a:pt x="3304" y="6620"/>
                    <a:pt x="3350" y="6300"/>
                  </a:cubicBezTo>
                  <a:cubicBezTo>
                    <a:pt x="3350" y="6209"/>
                    <a:pt x="3350" y="6140"/>
                    <a:pt x="3373" y="6072"/>
                  </a:cubicBezTo>
                  <a:cubicBezTo>
                    <a:pt x="3350" y="6004"/>
                    <a:pt x="3350" y="5935"/>
                    <a:pt x="3350" y="5867"/>
                  </a:cubicBezTo>
                  <a:cubicBezTo>
                    <a:pt x="3327" y="5798"/>
                    <a:pt x="3327" y="5752"/>
                    <a:pt x="3304" y="5684"/>
                  </a:cubicBezTo>
                  <a:cubicBezTo>
                    <a:pt x="3281" y="5638"/>
                    <a:pt x="3281" y="5593"/>
                    <a:pt x="3258" y="5547"/>
                  </a:cubicBezTo>
                  <a:cubicBezTo>
                    <a:pt x="3213" y="5364"/>
                    <a:pt x="3144" y="5296"/>
                    <a:pt x="3144" y="5296"/>
                  </a:cubicBezTo>
                  <a:cubicBezTo>
                    <a:pt x="3144" y="5296"/>
                    <a:pt x="3099" y="5205"/>
                    <a:pt x="2985" y="5068"/>
                  </a:cubicBezTo>
                  <a:cubicBezTo>
                    <a:pt x="2893" y="4931"/>
                    <a:pt x="2756" y="4794"/>
                    <a:pt x="2733" y="4634"/>
                  </a:cubicBezTo>
                  <a:cubicBezTo>
                    <a:pt x="2688" y="4451"/>
                    <a:pt x="2779" y="4178"/>
                    <a:pt x="2870" y="3858"/>
                  </a:cubicBezTo>
                  <a:cubicBezTo>
                    <a:pt x="2916" y="3698"/>
                    <a:pt x="2962" y="3538"/>
                    <a:pt x="3030" y="3356"/>
                  </a:cubicBezTo>
                  <a:cubicBezTo>
                    <a:pt x="3053" y="3196"/>
                    <a:pt x="3122" y="3013"/>
                    <a:pt x="3144" y="2831"/>
                  </a:cubicBezTo>
                  <a:cubicBezTo>
                    <a:pt x="3213" y="2443"/>
                    <a:pt x="3190" y="2078"/>
                    <a:pt x="3144" y="1735"/>
                  </a:cubicBezTo>
                  <a:cubicBezTo>
                    <a:pt x="3076" y="1416"/>
                    <a:pt x="3007" y="1096"/>
                    <a:pt x="2939" y="845"/>
                  </a:cubicBezTo>
                  <a:cubicBezTo>
                    <a:pt x="2802" y="343"/>
                    <a:pt x="2688" y="0"/>
                    <a:pt x="266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5" name="Google Shape;3395;p43"/>
            <p:cNvSpPr/>
            <p:nvPr/>
          </p:nvSpPr>
          <p:spPr>
            <a:xfrm>
              <a:off x="5272275" y="3658300"/>
              <a:ext cx="157525" cy="217150"/>
            </a:xfrm>
            <a:custGeom>
              <a:avLst/>
              <a:gdLst/>
              <a:ahLst/>
              <a:cxnLst/>
              <a:rect l="l" t="t" r="r" b="b"/>
              <a:pathLst>
                <a:path w="6301" h="8686" extrusionOk="0">
                  <a:moveTo>
                    <a:pt x="6272" y="1"/>
                  </a:moveTo>
                  <a:cubicBezTo>
                    <a:pt x="6224" y="1"/>
                    <a:pt x="5875" y="137"/>
                    <a:pt x="5387" y="391"/>
                  </a:cubicBezTo>
                  <a:cubicBezTo>
                    <a:pt x="5136" y="551"/>
                    <a:pt x="4840" y="711"/>
                    <a:pt x="4543" y="939"/>
                  </a:cubicBezTo>
                  <a:cubicBezTo>
                    <a:pt x="4383" y="1053"/>
                    <a:pt x="4223" y="1145"/>
                    <a:pt x="4063" y="1259"/>
                  </a:cubicBezTo>
                  <a:cubicBezTo>
                    <a:pt x="3927" y="1396"/>
                    <a:pt x="3767" y="1510"/>
                    <a:pt x="3607" y="1647"/>
                  </a:cubicBezTo>
                  <a:cubicBezTo>
                    <a:pt x="3310" y="1875"/>
                    <a:pt x="3036" y="2172"/>
                    <a:pt x="2762" y="2423"/>
                  </a:cubicBezTo>
                  <a:cubicBezTo>
                    <a:pt x="2511" y="2697"/>
                    <a:pt x="2260" y="2948"/>
                    <a:pt x="2101" y="3199"/>
                  </a:cubicBezTo>
                  <a:cubicBezTo>
                    <a:pt x="1918" y="3427"/>
                    <a:pt x="1758" y="3632"/>
                    <a:pt x="1644" y="3769"/>
                  </a:cubicBezTo>
                  <a:cubicBezTo>
                    <a:pt x="1553" y="3929"/>
                    <a:pt x="1507" y="3998"/>
                    <a:pt x="1507" y="3998"/>
                  </a:cubicBezTo>
                  <a:cubicBezTo>
                    <a:pt x="1507" y="3998"/>
                    <a:pt x="1461" y="4089"/>
                    <a:pt x="1370" y="4249"/>
                  </a:cubicBezTo>
                  <a:cubicBezTo>
                    <a:pt x="1279" y="4409"/>
                    <a:pt x="1165" y="4614"/>
                    <a:pt x="1051" y="4865"/>
                  </a:cubicBezTo>
                  <a:cubicBezTo>
                    <a:pt x="777" y="5367"/>
                    <a:pt x="389" y="6075"/>
                    <a:pt x="138" y="6851"/>
                  </a:cubicBezTo>
                  <a:cubicBezTo>
                    <a:pt x="69" y="7033"/>
                    <a:pt x="46" y="7239"/>
                    <a:pt x="1" y="7444"/>
                  </a:cubicBezTo>
                  <a:cubicBezTo>
                    <a:pt x="1" y="7650"/>
                    <a:pt x="1" y="7855"/>
                    <a:pt x="23" y="8038"/>
                  </a:cubicBezTo>
                  <a:cubicBezTo>
                    <a:pt x="46" y="8220"/>
                    <a:pt x="92" y="8449"/>
                    <a:pt x="274" y="8586"/>
                  </a:cubicBezTo>
                  <a:cubicBezTo>
                    <a:pt x="344" y="8655"/>
                    <a:pt x="427" y="8685"/>
                    <a:pt x="514" y="8685"/>
                  </a:cubicBezTo>
                  <a:cubicBezTo>
                    <a:pt x="540" y="8685"/>
                    <a:pt x="567" y="8682"/>
                    <a:pt x="594" y="8677"/>
                  </a:cubicBezTo>
                  <a:cubicBezTo>
                    <a:pt x="685" y="8677"/>
                    <a:pt x="777" y="8654"/>
                    <a:pt x="845" y="8608"/>
                  </a:cubicBezTo>
                  <a:cubicBezTo>
                    <a:pt x="1119" y="8449"/>
                    <a:pt x="1279" y="8243"/>
                    <a:pt x="1393" y="8106"/>
                  </a:cubicBezTo>
                  <a:cubicBezTo>
                    <a:pt x="1484" y="7969"/>
                    <a:pt x="1507" y="7878"/>
                    <a:pt x="1507" y="7855"/>
                  </a:cubicBezTo>
                  <a:cubicBezTo>
                    <a:pt x="1484" y="7855"/>
                    <a:pt x="1416" y="7924"/>
                    <a:pt x="1302" y="8038"/>
                  </a:cubicBezTo>
                  <a:cubicBezTo>
                    <a:pt x="1187" y="8152"/>
                    <a:pt x="1005" y="8334"/>
                    <a:pt x="754" y="8426"/>
                  </a:cubicBezTo>
                  <a:cubicBezTo>
                    <a:pt x="703" y="8446"/>
                    <a:pt x="647" y="8458"/>
                    <a:pt x="594" y="8458"/>
                  </a:cubicBezTo>
                  <a:cubicBezTo>
                    <a:pt x="530" y="8458"/>
                    <a:pt x="472" y="8441"/>
                    <a:pt x="434" y="8403"/>
                  </a:cubicBezTo>
                  <a:cubicBezTo>
                    <a:pt x="366" y="8334"/>
                    <a:pt x="320" y="8175"/>
                    <a:pt x="320" y="7992"/>
                  </a:cubicBezTo>
                  <a:cubicBezTo>
                    <a:pt x="297" y="7832"/>
                    <a:pt x="343" y="7650"/>
                    <a:pt x="343" y="7490"/>
                  </a:cubicBezTo>
                  <a:cubicBezTo>
                    <a:pt x="389" y="7307"/>
                    <a:pt x="434" y="7125"/>
                    <a:pt x="503" y="6965"/>
                  </a:cubicBezTo>
                  <a:cubicBezTo>
                    <a:pt x="754" y="6257"/>
                    <a:pt x="1187" y="5618"/>
                    <a:pt x="1461" y="5116"/>
                  </a:cubicBezTo>
                  <a:cubicBezTo>
                    <a:pt x="1621" y="4842"/>
                    <a:pt x="1735" y="4637"/>
                    <a:pt x="1827" y="4500"/>
                  </a:cubicBezTo>
                  <a:cubicBezTo>
                    <a:pt x="1918" y="4363"/>
                    <a:pt x="1964" y="4272"/>
                    <a:pt x="1964" y="4272"/>
                  </a:cubicBezTo>
                  <a:cubicBezTo>
                    <a:pt x="1964" y="4272"/>
                    <a:pt x="2009" y="4203"/>
                    <a:pt x="2101" y="4066"/>
                  </a:cubicBezTo>
                  <a:cubicBezTo>
                    <a:pt x="2192" y="3929"/>
                    <a:pt x="2329" y="3724"/>
                    <a:pt x="2489" y="3496"/>
                  </a:cubicBezTo>
                  <a:cubicBezTo>
                    <a:pt x="2648" y="3267"/>
                    <a:pt x="2877" y="3016"/>
                    <a:pt x="3082" y="2719"/>
                  </a:cubicBezTo>
                  <a:cubicBezTo>
                    <a:pt x="3333" y="2468"/>
                    <a:pt x="3584" y="2172"/>
                    <a:pt x="3881" y="1921"/>
                  </a:cubicBezTo>
                  <a:cubicBezTo>
                    <a:pt x="4018" y="1784"/>
                    <a:pt x="4155" y="1670"/>
                    <a:pt x="4292" y="1533"/>
                  </a:cubicBezTo>
                  <a:cubicBezTo>
                    <a:pt x="4429" y="1418"/>
                    <a:pt x="4588" y="1281"/>
                    <a:pt x="4725" y="1167"/>
                  </a:cubicBezTo>
                  <a:cubicBezTo>
                    <a:pt x="4999" y="939"/>
                    <a:pt x="5273" y="756"/>
                    <a:pt x="5501" y="574"/>
                  </a:cubicBezTo>
                  <a:cubicBezTo>
                    <a:pt x="5981" y="254"/>
                    <a:pt x="6300" y="49"/>
                    <a:pt x="6278" y="3"/>
                  </a:cubicBezTo>
                  <a:cubicBezTo>
                    <a:pt x="6278" y="2"/>
                    <a:pt x="6276" y="1"/>
                    <a:pt x="62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6" name="Google Shape;3396;p43"/>
            <p:cNvSpPr/>
            <p:nvPr/>
          </p:nvSpPr>
          <p:spPr>
            <a:xfrm>
              <a:off x="5322500" y="3823275"/>
              <a:ext cx="33675" cy="124125"/>
            </a:xfrm>
            <a:custGeom>
              <a:avLst/>
              <a:gdLst/>
              <a:ahLst/>
              <a:cxnLst/>
              <a:rect l="l" t="t" r="r" b="b"/>
              <a:pathLst>
                <a:path w="1347" h="4965" extrusionOk="0">
                  <a:moveTo>
                    <a:pt x="727" y="0"/>
                  </a:moveTo>
                  <a:cubicBezTo>
                    <a:pt x="652" y="0"/>
                    <a:pt x="385" y="606"/>
                    <a:pt x="206" y="1256"/>
                  </a:cubicBezTo>
                  <a:cubicBezTo>
                    <a:pt x="114" y="1576"/>
                    <a:pt x="46" y="1918"/>
                    <a:pt x="23" y="2192"/>
                  </a:cubicBezTo>
                  <a:cubicBezTo>
                    <a:pt x="23" y="2329"/>
                    <a:pt x="23" y="2443"/>
                    <a:pt x="0" y="2512"/>
                  </a:cubicBezTo>
                  <a:cubicBezTo>
                    <a:pt x="0" y="2603"/>
                    <a:pt x="23" y="2626"/>
                    <a:pt x="23" y="2626"/>
                  </a:cubicBezTo>
                  <a:cubicBezTo>
                    <a:pt x="23" y="2626"/>
                    <a:pt x="23" y="2671"/>
                    <a:pt x="23" y="2763"/>
                  </a:cubicBezTo>
                  <a:cubicBezTo>
                    <a:pt x="46" y="2831"/>
                    <a:pt x="46" y="2945"/>
                    <a:pt x="69" y="3082"/>
                  </a:cubicBezTo>
                  <a:cubicBezTo>
                    <a:pt x="114" y="3333"/>
                    <a:pt x="228" y="3676"/>
                    <a:pt x="365" y="3995"/>
                  </a:cubicBezTo>
                  <a:cubicBezTo>
                    <a:pt x="502" y="4315"/>
                    <a:pt x="708" y="4611"/>
                    <a:pt x="913" y="4794"/>
                  </a:cubicBezTo>
                  <a:cubicBezTo>
                    <a:pt x="1065" y="4929"/>
                    <a:pt x="1217" y="4964"/>
                    <a:pt x="1286" y="4964"/>
                  </a:cubicBezTo>
                  <a:cubicBezTo>
                    <a:pt x="1310" y="4964"/>
                    <a:pt x="1324" y="4960"/>
                    <a:pt x="1324" y="4954"/>
                  </a:cubicBezTo>
                  <a:cubicBezTo>
                    <a:pt x="1347" y="4908"/>
                    <a:pt x="1187" y="4840"/>
                    <a:pt x="1073" y="4657"/>
                  </a:cubicBezTo>
                  <a:cubicBezTo>
                    <a:pt x="936" y="4475"/>
                    <a:pt x="799" y="4178"/>
                    <a:pt x="708" y="3858"/>
                  </a:cubicBezTo>
                  <a:cubicBezTo>
                    <a:pt x="548" y="3242"/>
                    <a:pt x="548" y="2603"/>
                    <a:pt x="548" y="2603"/>
                  </a:cubicBezTo>
                  <a:cubicBezTo>
                    <a:pt x="548" y="2603"/>
                    <a:pt x="548" y="2557"/>
                    <a:pt x="525" y="2489"/>
                  </a:cubicBezTo>
                  <a:cubicBezTo>
                    <a:pt x="525" y="2420"/>
                    <a:pt x="525" y="2329"/>
                    <a:pt x="525" y="2215"/>
                  </a:cubicBezTo>
                  <a:cubicBezTo>
                    <a:pt x="525" y="1964"/>
                    <a:pt x="525" y="1644"/>
                    <a:pt x="571" y="1325"/>
                  </a:cubicBezTo>
                  <a:cubicBezTo>
                    <a:pt x="662" y="686"/>
                    <a:pt x="799" y="24"/>
                    <a:pt x="731" y="1"/>
                  </a:cubicBezTo>
                  <a:cubicBezTo>
                    <a:pt x="729" y="0"/>
                    <a:pt x="728" y="0"/>
                    <a:pt x="7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7" name="Google Shape;3397;p43"/>
            <p:cNvSpPr/>
            <p:nvPr/>
          </p:nvSpPr>
          <p:spPr>
            <a:xfrm>
              <a:off x="5359575" y="3819850"/>
              <a:ext cx="25150" cy="128500"/>
            </a:xfrm>
            <a:custGeom>
              <a:avLst/>
              <a:gdLst/>
              <a:ahLst/>
              <a:cxnLst/>
              <a:rect l="l" t="t" r="r" b="b"/>
              <a:pathLst>
                <a:path w="1006" h="5140" extrusionOk="0">
                  <a:moveTo>
                    <a:pt x="864" y="0"/>
                  </a:moveTo>
                  <a:cubicBezTo>
                    <a:pt x="789" y="0"/>
                    <a:pt x="499" y="606"/>
                    <a:pt x="298" y="1233"/>
                  </a:cubicBezTo>
                  <a:cubicBezTo>
                    <a:pt x="183" y="1576"/>
                    <a:pt x="115" y="1895"/>
                    <a:pt x="69" y="2169"/>
                  </a:cubicBezTo>
                  <a:cubicBezTo>
                    <a:pt x="24" y="2420"/>
                    <a:pt x="1" y="2603"/>
                    <a:pt x="1" y="2603"/>
                  </a:cubicBezTo>
                  <a:cubicBezTo>
                    <a:pt x="1" y="2603"/>
                    <a:pt x="1" y="2785"/>
                    <a:pt x="24" y="3037"/>
                  </a:cubicBezTo>
                  <a:cubicBezTo>
                    <a:pt x="24" y="3310"/>
                    <a:pt x="92" y="3653"/>
                    <a:pt x="206" y="3995"/>
                  </a:cubicBezTo>
                  <a:cubicBezTo>
                    <a:pt x="320" y="4338"/>
                    <a:pt x="480" y="4634"/>
                    <a:pt x="640" y="4840"/>
                  </a:cubicBezTo>
                  <a:cubicBezTo>
                    <a:pt x="786" y="5028"/>
                    <a:pt x="913" y="5139"/>
                    <a:pt x="951" y="5139"/>
                  </a:cubicBezTo>
                  <a:cubicBezTo>
                    <a:pt x="955" y="5139"/>
                    <a:pt x="958" y="5138"/>
                    <a:pt x="960" y="5136"/>
                  </a:cubicBezTo>
                  <a:cubicBezTo>
                    <a:pt x="1005" y="5114"/>
                    <a:pt x="914" y="4954"/>
                    <a:pt x="823" y="4748"/>
                  </a:cubicBezTo>
                  <a:cubicBezTo>
                    <a:pt x="731" y="4520"/>
                    <a:pt x="617" y="4201"/>
                    <a:pt x="571" y="3904"/>
                  </a:cubicBezTo>
                  <a:cubicBezTo>
                    <a:pt x="526" y="3584"/>
                    <a:pt x="503" y="3265"/>
                    <a:pt x="503" y="3037"/>
                  </a:cubicBezTo>
                  <a:cubicBezTo>
                    <a:pt x="526" y="2785"/>
                    <a:pt x="526" y="2626"/>
                    <a:pt x="526" y="2626"/>
                  </a:cubicBezTo>
                  <a:cubicBezTo>
                    <a:pt x="526" y="2626"/>
                    <a:pt x="549" y="1987"/>
                    <a:pt x="663" y="1325"/>
                  </a:cubicBezTo>
                  <a:cubicBezTo>
                    <a:pt x="777" y="686"/>
                    <a:pt x="937" y="24"/>
                    <a:pt x="868" y="1"/>
                  </a:cubicBezTo>
                  <a:cubicBezTo>
                    <a:pt x="867" y="0"/>
                    <a:pt x="866" y="0"/>
                    <a:pt x="8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8" name="Google Shape;3398;p43"/>
            <p:cNvSpPr/>
            <p:nvPr/>
          </p:nvSpPr>
          <p:spPr>
            <a:xfrm>
              <a:off x="5305950" y="3319375"/>
              <a:ext cx="525575" cy="635900"/>
            </a:xfrm>
            <a:custGeom>
              <a:avLst/>
              <a:gdLst/>
              <a:ahLst/>
              <a:cxnLst/>
              <a:rect l="l" t="t" r="r" b="b"/>
              <a:pathLst>
                <a:path w="21023" h="25436" extrusionOk="0">
                  <a:moveTo>
                    <a:pt x="17749" y="0"/>
                  </a:moveTo>
                  <a:cubicBezTo>
                    <a:pt x="16384" y="0"/>
                    <a:pt x="14903" y="731"/>
                    <a:pt x="14015" y="2079"/>
                  </a:cubicBezTo>
                  <a:cubicBezTo>
                    <a:pt x="13969" y="2148"/>
                    <a:pt x="13581" y="2695"/>
                    <a:pt x="12965" y="3540"/>
                  </a:cubicBezTo>
                  <a:cubicBezTo>
                    <a:pt x="13334" y="3518"/>
                    <a:pt x="13757" y="3501"/>
                    <a:pt x="14196" y="3501"/>
                  </a:cubicBezTo>
                  <a:cubicBezTo>
                    <a:pt x="15550" y="3501"/>
                    <a:pt x="17064" y="3661"/>
                    <a:pt x="17667" y="4316"/>
                  </a:cubicBezTo>
                  <a:cubicBezTo>
                    <a:pt x="18831" y="5594"/>
                    <a:pt x="11984" y="12168"/>
                    <a:pt x="8651" y="13378"/>
                  </a:cubicBezTo>
                  <a:cubicBezTo>
                    <a:pt x="8316" y="13502"/>
                    <a:pt x="8032" y="13557"/>
                    <a:pt x="7792" y="13557"/>
                  </a:cubicBezTo>
                  <a:cubicBezTo>
                    <a:pt x="6837" y="13557"/>
                    <a:pt x="6579" y="12678"/>
                    <a:pt x="6597" y="11711"/>
                  </a:cubicBezTo>
                  <a:lnTo>
                    <a:pt x="6597" y="11711"/>
                  </a:lnTo>
                  <a:cubicBezTo>
                    <a:pt x="6026" y="12351"/>
                    <a:pt x="5524" y="12853"/>
                    <a:pt x="5182" y="13104"/>
                  </a:cubicBezTo>
                  <a:cubicBezTo>
                    <a:pt x="4816" y="13355"/>
                    <a:pt x="4474" y="13629"/>
                    <a:pt x="4109" y="13925"/>
                  </a:cubicBezTo>
                  <a:cubicBezTo>
                    <a:pt x="4816" y="14040"/>
                    <a:pt x="6140" y="14382"/>
                    <a:pt x="6757" y="15044"/>
                  </a:cubicBezTo>
                  <a:cubicBezTo>
                    <a:pt x="7624" y="16003"/>
                    <a:pt x="6962" y="20362"/>
                    <a:pt x="6163" y="20682"/>
                  </a:cubicBezTo>
                  <a:cubicBezTo>
                    <a:pt x="6098" y="20708"/>
                    <a:pt x="6038" y="20721"/>
                    <a:pt x="5980" y="20721"/>
                  </a:cubicBezTo>
                  <a:cubicBezTo>
                    <a:pt x="5351" y="20721"/>
                    <a:pt x="5159" y="19244"/>
                    <a:pt x="5159" y="19244"/>
                  </a:cubicBezTo>
                  <a:cubicBezTo>
                    <a:pt x="5159" y="19244"/>
                    <a:pt x="4497" y="21481"/>
                    <a:pt x="1803" y="21823"/>
                  </a:cubicBezTo>
                  <a:cubicBezTo>
                    <a:pt x="1749" y="21828"/>
                    <a:pt x="1697" y="21831"/>
                    <a:pt x="1647" y="21831"/>
                  </a:cubicBezTo>
                  <a:cubicBezTo>
                    <a:pt x="1038" y="21831"/>
                    <a:pt x="692" y="21456"/>
                    <a:pt x="502" y="20887"/>
                  </a:cubicBezTo>
                  <a:lnTo>
                    <a:pt x="502" y="20887"/>
                  </a:lnTo>
                  <a:cubicBezTo>
                    <a:pt x="0" y="21777"/>
                    <a:pt x="365" y="23626"/>
                    <a:pt x="799" y="24402"/>
                  </a:cubicBezTo>
                  <a:cubicBezTo>
                    <a:pt x="1192" y="25085"/>
                    <a:pt x="1788" y="25436"/>
                    <a:pt x="2494" y="25436"/>
                  </a:cubicBezTo>
                  <a:cubicBezTo>
                    <a:pt x="2732" y="25436"/>
                    <a:pt x="2982" y="25396"/>
                    <a:pt x="3241" y="25315"/>
                  </a:cubicBezTo>
                  <a:cubicBezTo>
                    <a:pt x="5113" y="24745"/>
                    <a:pt x="4086" y="22257"/>
                    <a:pt x="4862" y="21070"/>
                  </a:cubicBezTo>
                  <a:lnTo>
                    <a:pt x="4862" y="21070"/>
                  </a:lnTo>
                  <a:cubicBezTo>
                    <a:pt x="4588" y="21503"/>
                    <a:pt x="5410" y="22485"/>
                    <a:pt x="5775" y="22645"/>
                  </a:cubicBezTo>
                  <a:cubicBezTo>
                    <a:pt x="6029" y="22755"/>
                    <a:pt x="6389" y="22833"/>
                    <a:pt x="6735" y="22833"/>
                  </a:cubicBezTo>
                  <a:cubicBezTo>
                    <a:pt x="7105" y="22833"/>
                    <a:pt x="7458" y="22744"/>
                    <a:pt x="7647" y="22508"/>
                  </a:cubicBezTo>
                  <a:cubicBezTo>
                    <a:pt x="8126" y="21891"/>
                    <a:pt x="7373" y="21184"/>
                    <a:pt x="7099" y="20705"/>
                  </a:cubicBezTo>
                  <a:cubicBezTo>
                    <a:pt x="6711" y="20020"/>
                    <a:pt x="7167" y="20043"/>
                    <a:pt x="7441" y="19426"/>
                  </a:cubicBezTo>
                  <a:cubicBezTo>
                    <a:pt x="7875" y="18536"/>
                    <a:pt x="7738" y="17258"/>
                    <a:pt x="7487" y="16345"/>
                  </a:cubicBezTo>
                  <a:cubicBezTo>
                    <a:pt x="7852" y="16322"/>
                    <a:pt x="8149" y="16003"/>
                    <a:pt x="8468" y="15820"/>
                  </a:cubicBezTo>
                  <a:cubicBezTo>
                    <a:pt x="11002" y="14291"/>
                    <a:pt x="13193" y="12442"/>
                    <a:pt x="15270" y="10319"/>
                  </a:cubicBezTo>
                  <a:cubicBezTo>
                    <a:pt x="16663" y="8904"/>
                    <a:pt x="21022" y="5457"/>
                    <a:pt x="20931" y="3266"/>
                  </a:cubicBezTo>
                  <a:cubicBezTo>
                    <a:pt x="20820" y="1026"/>
                    <a:pt x="19366" y="0"/>
                    <a:pt x="1774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9" name="Google Shape;3399;p43"/>
            <p:cNvSpPr/>
            <p:nvPr/>
          </p:nvSpPr>
          <p:spPr>
            <a:xfrm>
              <a:off x="5635775" y="3036250"/>
              <a:ext cx="329850" cy="413875"/>
            </a:xfrm>
            <a:custGeom>
              <a:avLst/>
              <a:gdLst/>
              <a:ahLst/>
              <a:cxnLst/>
              <a:rect l="l" t="t" r="r" b="b"/>
              <a:pathLst>
                <a:path w="13194" h="16555" extrusionOk="0">
                  <a:moveTo>
                    <a:pt x="6952" y="0"/>
                  </a:moveTo>
                  <a:cubicBezTo>
                    <a:pt x="6850" y="0"/>
                    <a:pt x="6754" y="2"/>
                    <a:pt x="6665" y="6"/>
                  </a:cubicBezTo>
                  <a:cubicBezTo>
                    <a:pt x="4953" y="97"/>
                    <a:pt x="0" y="13130"/>
                    <a:pt x="0" y="13130"/>
                  </a:cubicBezTo>
                  <a:cubicBezTo>
                    <a:pt x="0" y="13130"/>
                    <a:pt x="24" y="13130"/>
                    <a:pt x="69" y="13130"/>
                  </a:cubicBezTo>
                  <a:cubicBezTo>
                    <a:pt x="763" y="13130"/>
                    <a:pt x="6562" y="13231"/>
                    <a:pt x="8857" y="16554"/>
                  </a:cubicBezTo>
                  <a:cubicBezTo>
                    <a:pt x="8857" y="16554"/>
                    <a:pt x="13193" y="10094"/>
                    <a:pt x="12942" y="5256"/>
                  </a:cubicBezTo>
                  <a:cubicBezTo>
                    <a:pt x="12704" y="687"/>
                    <a:pt x="8830" y="0"/>
                    <a:pt x="69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0" name="Google Shape;3400;p43"/>
            <p:cNvSpPr/>
            <p:nvPr/>
          </p:nvSpPr>
          <p:spPr>
            <a:xfrm>
              <a:off x="5685425" y="3331925"/>
              <a:ext cx="158075" cy="74300"/>
            </a:xfrm>
            <a:custGeom>
              <a:avLst/>
              <a:gdLst/>
              <a:ahLst/>
              <a:cxnLst/>
              <a:rect l="l" t="t" r="r" b="b"/>
              <a:pathLst>
                <a:path w="6323" h="2972" extrusionOk="0">
                  <a:moveTo>
                    <a:pt x="115" y="0"/>
                  </a:moveTo>
                  <a:cubicBezTo>
                    <a:pt x="56" y="0"/>
                    <a:pt x="23" y="8"/>
                    <a:pt x="23" y="25"/>
                  </a:cubicBezTo>
                  <a:cubicBezTo>
                    <a:pt x="0" y="48"/>
                    <a:pt x="206" y="139"/>
                    <a:pt x="548" y="230"/>
                  </a:cubicBezTo>
                  <a:cubicBezTo>
                    <a:pt x="867" y="322"/>
                    <a:pt x="1301" y="413"/>
                    <a:pt x="1735" y="504"/>
                  </a:cubicBezTo>
                  <a:cubicBezTo>
                    <a:pt x="2169" y="596"/>
                    <a:pt x="2579" y="687"/>
                    <a:pt x="2876" y="824"/>
                  </a:cubicBezTo>
                  <a:cubicBezTo>
                    <a:pt x="3036" y="870"/>
                    <a:pt x="3150" y="938"/>
                    <a:pt x="3241" y="961"/>
                  </a:cubicBezTo>
                  <a:cubicBezTo>
                    <a:pt x="3333" y="1007"/>
                    <a:pt x="3378" y="1029"/>
                    <a:pt x="3378" y="1029"/>
                  </a:cubicBezTo>
                  <a:cubicBezTo>
                    <a:pt x="3378" y="1029"/>
                    <a:pt x="3561" y="1121"/>
                    <a:pt x="3858" y="1258"/>
                  </a:cubicBezTo>
                  <a:cubicBezTo>
                    <a:pt x="4154" y="1395"/>
                    <a:pt x="4520" y="1646"/>
                    <a:pt x="4885" y="1874"/>
                  </a:cubicBezTo>
                  <a:cubicBezTo>
                    <a:pt x="5568" y="2359"/>
                    <a:pt x="6188" y="2972"/>
                    <a:pt x="6270" y="2972"/>
                  </a:cubicBezTo>
                  <a:cubicBezTo>
                    <a:pt x="6273" y="2972"/>
                    <a:pt x="6276" y="2971"/>
                    <a:pt x="6277" y="2969"/>
                  </a:cubicBezTo>
                  <a:cubicBezTo>
                    <a:pt x="6323" y="2947"/>
                    <a:pt x="5798" y="2216"/>
                    <a:pt x="5090" y="1600"/>
                  </a:cubicBezTo>
                  <a:cubicBezTo>
                    <a:pt x="4748" y="1326"/>
                    <a:pt x="4383" y="1029"/>
                    <a:pt x="4063" y="870"/>
                  </a:cubicBezTo>
                  <a:cubicBezTo>
                    <a:pt x="3766" y="710"/>
                    <a:pt x="3584" y="596"/>
                    <a:pt x="3584" y="596"/>
                  </a:cubicBezTo>
                  <a:cubicBezTo>
                    <a:pt x="3584" y="596"/>
                    <a:pt x="3515" y="573"/>
                    <a:pt x="3424" y="527"/>
                  </a:cubicBezTo>
                  <a:cubicBezTo>
                    <a:pt x="3333" y="504"/>
                    <a:pt x="3196" y="436"/>
                    <a:pt x="3036" y="390"/>
                  </a:cubicBezTo>
                  <a:cubicBezTo>
                    <a:pt x="2693" y="299"/>
                    <a:pt x="2237" y="208"/>
                    <a:pt x="1803" y="162"/>
                  </a:cubicBezTo>
                  <a:cubicBezTo>
                    <a:pt x="1347" y="116"/>
                    <a:pt x="913" y="71"/>
                    <a:pt x="571" y="48"/>
                  </a:cubicBezTo>
                  <a:cubicBezTo>
                    <a:pt x="373" y="20"/>
                    <a:pt x="211" y="0"/>
                    <a:pt x="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1" name="Google Shape;3401;p43"/>
            <p:cNvSpPr/>
            <p:nvPr/>
          </p:nvSpPr>
          <p:spPr>
            <a:xfrm>
              <a:off x="5635775" y="3036250"/>
              <a:ext cx="329850" cy="413875"/>
            </a:xfrm>
            <a:custGeom>
              <a:avLst/>
              <a:gdLst/>
              <a:ahLst/>
              <a:cxnLst/>
              <a:rect l="l" t="t" r="r" b="b"/>
              <a:pathLst>
                <a:path w="13194" h="16555" extrusionOk="0">
                  <a:moveTo>
                    <a:pt x="6952" y="0"/>
                  </a:moveTo>
                  <a:cubicBezTo>
                    <a:pt x="6850" y="0"/>
                    <a:pt x="6754" y="2"/>
                    <a:pt x="6665" y="6"/>
                  </a:cubicBezTo>
                  <a:cubicBezTo>
                    <a:pt x="6117" y="29"/>
                    <a:pt x="5250" y="1375"/>
                    <a:pt x="4314" y="3178"/>
                  </a:cubicBezTo>
                  <a:cubicBezTo>
                    <a:pt x="4269" y="3361"/>
                    <a:pt x="4246" y="3521"/>
                    <a:pt x="4223" y="3658"/>
                  </a:cubicBezTo>
                  <a:cubicBezTo>
                    <a:pt x="3881" y="5392"/>
                    <a:pt x="7670" y="9615"/>
                    <a:pt x="4725" y="11532"/>
                  </a:cubicBezTo>
                  <a:cubicBezTo>
                    <a:pt x="4315" y="11804"/>
                    <a:pt x="3937" y="11921"/>
                    <a:pt x="3590" y="11921"/>
                  </a:cubicBezTo>
                  <a:cubicBezTo>
                    <a:pt x="2566" y="11921"/>
                    <a:pt x="1813" y="10906"/>
                    <a:pt x="1301" y="9866"/>
                  </a:cubicBezTo>
                  <a:cubicBezTo>
                    <a:pt x="548" y="11738"/>
                    <a:pt x="0" y="13130"/>
                    <a:pt x="0" y="13130"/>
                  </a:cubicBezTo>
                  <a:cubicBezTo>
                    <a:pt x="0" y="13130"/>
                    <a:pt x="24" y="13130"/>
                    <a:pt x="69" y="13130"/>
                  </a:cubicBezTo>
                  <a:cubicBezTo>
                    <a:pt x="763" y="13130"/>
                    <a:pt x="6562" y="13231"/>
                    <a:pt x="8857" y="16554"/>
                  </a:cubicBezTo>
                  <a:cubicBezTo>
                    <a:pt x="8857" y="16554"/>
                    <a:pt x="13193" y="10094"/>
                    <a:pt x="12942" y="5256"/>
                  </a:cubicBezTo>
                  <a:cubicBezTo>
                    <a:pt x="12704" y="687"/>
                    <a:pt x="8830" y="0"/>
                    <a:pt x="695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2" name="Google Shape;3402;p43"/>
            <p:cNvSpPr/>
            <p:nvPr/>
          </p:nvSpPr>
          <p:spPr>
            <a:xfrm>
              <a:off x="6811275" y="1839650"/>
              <a:ext cx="356100" cy="835400"/>
            </a:xfrm>
            <a:custGeom>
              <a:avLst/>
              <a:gdLst/>
              <a:ahLst/>
              <a:cxnLst/>
              <a:rect l="l" t="t" r="r" b="b"/>
              <a:pathLst>
                <a:path w="14244" h="33416" extrusionOk="0">
                  <a:moveTo>
                    <a:pt x="11853" y="0"/>
                  </a:moveTo>
                  <a:cubicBezTo>
                    <a:pt x="9779" y="0"/>
                    <a:pt x="6725" y="674"/>
                    <a:pt x="4223" y="1580"/>
                  </a:cubicBezTo>
                  <a:cubicBezTo>
                    <a:pt x="0" y="3109"/>
                    <a:pt x="4177" y="17900"/>
                    <a:pt x="4041" y="19954"/>
                  </a:cubicBezTo>
                  <a:cubicBezTo>
                    <a:pt x="3926" y="21986"/>
                    <a:pt x="594" y="27327"/>
                    <a:pt x="594" y="27327"/>
                  </a:cubicBezTo>
                  <a:cubicBezTo>
                    <a:pt x="65" y="27937"/>
                    <a:pt x="3754" y="33415"/>
                    <a:pt x="6390" y="33415"/>
                  </a:cubicBezTo>
                  <a:cubicBezTo>
                    <a:pt x="6714" y="33415"/>
                    <a:pt x="7022" y="33332"/>
                    <a:pt x="7305" y="33147"/>
                  </a:cubicBezTo>
                  <a:cubicBezTo>
                    <a:pt x="9861" y="31458"/>
                    <a:pt x="12623" y="24565"/>
                    <a:pt x="12463" y="22168"/>
                  </a:cubicBezTo>
                  <a:cubicBezTo>
                    <a:pt x="12326" y="19749"/>
                    <a:pt x="7213" y="4570"/>
                    <a:pt x="7213" y="4570"/>
                  </a:cubicBezTo>
                  <a:cubicBezTo>
                    <a:pt x="7213" y="4570"/>
                    <a:pt x="14221" y="2995"/>
                    <a:pt x="14243" y="1101"/>
                  </a:cubicBezTo>
                  <a:cubicBezTo>
                    <a:pt x="14243" y="319"/>
                    <a:pt x="13280" y="0"/>
                    <a:pt x="11853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3" name="Google Shape;3403;p43"/>
            <p:cNvSpPr/>
            <p:nvPr/>
          </p:nvSpPr>
          <p:spPr>
            <a:xfrm>
              <a:off x="6909425" y="2304825"/>
              <a:ext cx="25" cy="2325"/>
            </a:xfrm>
            <a:custGeom>
              <a:avLst/>
              <a:gdLst/>
              <a:ahLst/>
              <a:cxnLst/>
              <a:rect l="l" t="t" r="r" b="b"/>
              <a:pathLst>
                <a:path w="1" h="93" extrusionOk="0">
                  <a:moveTo>
                    <a:pt x="0" y="92"/>
                  </a:moveTo>
                  <a:cubicBezTo>
                    <a:pt x="0" y="46"/>
                    <a:pt x="0" y="1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46"/>
                    <a:pt x="0" y="69"/>
                    <a:pt x="0" y="92"/>
                  </a:cubicBezTo>
                  <a:close/>
                </a:path>
              </a:pathLst>
            </a:custGeom>
            <a:solidFill>
              <a:srgbClr val="F17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4" name="Google Shape;3404;p43"/>
            <p:cNvSpPr/>
            <p:nvPr/>
          </p:nvSpPr>
          <p:spPr>
            <a:xfrm>
              <a:off x="6812900" y="1955025"/>
              <a:ext cx="313950" cy="720025"/>
            </a:xfrm>
            <a:custGeom>
              <a:avLst/>
              <a:gdLst/>
              <a:ahLst/>
              <a:cxnLst/>
              <a:rect l="l" t="t" r="r" b="b"/>
              <a:pathLst>
                <a:path w="12558" h="28801" extrusionOk="0">
                  <a:moveTo>
                    <a:pt x="7148" y="1"/>
                  </a:moveTo>
                  <a:cubicBezTo>
                    <a:pt x="5117" y="845"/>
                    <a:pt x="3291" y="2261"/>
                    <a:pt x="2309" y="3402"/>
                  </a:cubicBezTo>
                  <a:cubicBezTo>
                    <a:pt x="2355" y="4178"/>
                    <a:pt x="2423" y="4977"/>
                    <a:pt x="2515" y="5776"/>
                  </a:cubicBezTo>
                  <a:cubicBezTo>
                    <a:pt x="3472" y="6130"/>
                    <a:pt x="4919" y="6205"/>
                    <a:pt x="5977" y="6205"/>
                  </a:cubicBezTo>
                  <a:cubicBezTo>
                    <a:pt x="6760" y="6205"/>
                    <a:pt x="7331" y="6164"/>
                    <a:pt x="7331" y="6164"/>
                  </a:cubicBezTo>
                  <a:cubicBezTo>
                    <a:pt x="7331" y="6164"/>
                    <a:pt x="8289" y="7373"/>
                    <a:pt x="8929" y="10386"/>
                  </a:cubicBezTo>
                  <a:cubicBezTo>
                    <a:pt x="9545" y="13399"/>
                    <a:pt x="10367" y="18558"/>
                    <a:pt x="6783" y="19151"/>
                  </a:cubicBezTo>
                  <a:cubicBezTo>
                    <a:pt x="6603" y="19182"/>
                    <a:pt x="6433" y="19196"/>
                    <a:pt x="6274" y="19196"/>
                  </a:cubicBezTo>
                  <a:cubicBezTo>
                    <a:pt x="4537" y="19196"/>
                    <a:pt x="4008" y="17463"/>
                    <a:pt x="3861" y="15979"/>
                  </a:cubicBezTo>
                  <a:cubicBezTo>
                    <a:pt x="3245" y="18330"/>
                    <a:pt x="529" y="22712"/>
                    <a:pt x="529" y="22712"/>
                  </a:cubicBezTo>
                  <a:cubicBezTo>
                    <a:pt x="0" y="23322"/>
                    <a:pt x="3689" y="28800"/>
                    <a:pt x="6325" y="28800"/>
                  </a:cubicBezTo>
                  <a:cubicBezTo>
                    <a:pt x="6649" y="28800"/>
                    <a:pt x="6957" y="28717"/>
                    <a:pt x="7240" y="28532"/>
                  </a:cubicBezTo>
                  <a:cubicBezTo>
                    <a:pt x="9796" y="26843"/>
                    <a:pt x="12558" y="19950"/>
                    <a:pt x="12398" y="17553"/>
                  </a:cubicBezTo>
                  <a:cubicBezTo>
                    <a:pt x="12261" y="15202"/>
                    <a:pt x="7445" y="845"/>
                    <a:pt x="71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5" name="Google Shape;3405;p43"/>
            <p:cNvSpPr/>
            <p:nvPr/>
          </p:nvSpPr>
          <p:spPr>
            <a:xfrm>
              <a:off x="6998450" y="1938475"/>
              <a:ext cx="50225" cy="13725"/>
            </a:xfrm>
            <a:custGeom>
              <a:avLst/>
              <a:gdLst/>
              <a:ahLst/>
              <a:cxnLst/>
              <a:rect l="l" t="t" r="r" b="b"/>
              <a:pathLst>
                <a:path w="2009" h="549" extrusionOk="0">
                  <a:moveTo>
                    <a:pt x="2009" y="1"/>
                  </a:moveTo>
                  <a:lnTo>
                    <a:pt x="2009" y="1"/>
                  </a:lnTo>
                  <a:cubicBezTo>
                    <a:pt x="1347" y="92"/>
                    <a:pt x="662" y="298"/>
                    <a:pt x="0" y="549"/>
                  </a:cubicBezTo>
                  <a:cubicBezTo>
                    <a:pt x="365" y="457"/>
                    <a:pt x="1141" y="275"/>
                    <a:pt x="2009" y="1"/>
                  </a:cubicBezTo>
                  <a:close/>
                </a:path>
              </a:pathLst>
            </a:custGeom>
            <a:solidFill>
              <a:srgbClr val="F17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6" name="Google Shape;3406;p43"/>
            <p:cNvSpPr/>
            <p:nvPr/>
          </p:nvSpPr>
          <p:spPr>
            <a:xfrm>
              <a:off x="6864350" y="1839650"/>
              <a:ext cx="303025" cy="255600"/>
            </a:xfrm>
            <a:custGeom>
              <a:avLst/>
              <a:gdLst/>
              <a:ahLst/>
              <a:cxnLst/>
              <a:rect l="l" t="t" r="r" b="b"/>
              <a:pathLst>
                <a:path w="12121" h="10224" extrusionOk="0">
                  <a:moveTo>
                    <a:pt x="9730" y="0"/>
                  </a:moveTo>
                  <a:cubicBezTo>
                    <a:pt x="7656" y="0"/>
                    <a:pt x="4602" y="674"/>
                    <a:pt x="2100" y="1580"/>
                  </a:cubicBezTo>
                  <a:cubicBezTo>
                    <a:pt x="160" y="2288"/>
                    <a:pt x="0" y="5803"/>
                    <a:pt x="365" y="9592"/>
                  </a:cubicBezTo>
                  <a:cubicBezTo>
                    <a:pt x="1147" y="9915"/>
                    <a:pt x="2240" y="10223"/>
                    <a:pt x="3597" y="10223"/>
                  </a:cubicBezTo>
                  <a:cubicBezTo>
                    <a:pt x="4536" y="10223"/>
                    <a:pt x="5602" y="10075"/>
                    <a:pt x="6779" y="9683"/>
                  </a:cubicBezTo>
                  <a:cubicBezTo>
                    <a:pt x="5843" y="6784"/>
                    <a:pt x="5090" y="4570"/>
                    <a:pt x="5090" y="4570"/>
                  </a:cubicBezTo>
                  <a:cubicBezTo>
                    <a:pt x="5090" y="4570"/>
                    <a:pt x="12098" y="2995"/>
                    <a:pt x="12120" y="1101"/>
                  </a:cubicBezTo>
                  <a:cubicBezTo>
                    <a:pt x="12120" y="319"/>
                    <a:pt x="11157" y="0"/>
                    <a:pt x="97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7" name="Google Shape;3407;p43"/>
            <p:cNvSpPr/>
            <p:nvPr/>
          </p:nvSpPr>
          <p:spPr>
            <a:xfrm>
              <a:off x="6870050" y="1899000"/>
              <a:ext cx="215150" cy="196250"/>
            </a:xfrm>
            <a:custGeom>
              <a:avLst/>
              <a:gdLst/>
              <a:ahLst/>
              <a:cxnLst/>
              <a:rect l="l" t="t" r="r" b="b"/>
              <a:pathLst>
                <a:path w="8606" h="7850" extrusionOk="0">
                  <a:moveTo>
                    <a:pt x="998" y="0"/>
                  </a:moveTo>
                  <a:cubicBezTo>
                    <a:pt x="946" y="0"/>
                    <a:pt x="902" y="2"/>
                    <a:pt x="868" y="5"/>
                  </a:cubicBezTo>
                  <a:cubicBezTo>
                    <a:pt x="343" y="758"/>
                    <a:pt x="92" y="1899"/>
                    <a:pt x="0" y="3269"/>
                  </a:cubicBezTo>
                  <a:cubicBezTo>
                    <a:pt x="525" y="3429"/>
                    <a:pt x="1096" y="3543"/>
                    <a:pt x="1507" y="3611"/>
                  </a:cubicBezTo>
                  <a:cubicBezTo>
                    <a:pt x="2420" y="3748"/>
                    <a:pt x="4200" y="4068"/>
                    <a:pt x="4588" y="6145"/>
                  </a:cubicBezTo>
                  <a:cubicBezTo>
                    <a:pt x="4737" y="6944"/>
                    <a:pt x="4018" y="7195"/>
                    <a:pt x="3059" y="7195"/>
                  </a:cubicBezTo>
                  <a:cubicBezTo>
                    <a:pt x="2100" y="7195"/>
                    <a:pt x="902" y="6944"/>
                    <a:pt x="92" y="6738"/>
                  </a:cubicBezTo>
                  <a:lnTo>
                    <a:pt x="92" y="6738"/>
                  </a:lnTo>
                  <a:cubicBezTo>
                    <a:pt x="115" y="6898"/>
                    <a:pt x="137" y="7058"/>
                    <a:pt x="137" y="7218"/>
                  </a:cubicBezTo>
                  <a:cubicBezTo>
                    <a:pt x="919" y="7541"/>
                    <a:pt x="2012" y="7849"/>
                    <a:pt x="3364" y="7849"/>
                  </a:cubicBezTo>
                  <a:cubicBezTo>
                    <a:pt x="4300" y="7849"/>
                    <a:pt x="5361" y="7701"/>
                    <a:pt x="6528" y="7309"/>
                  </a:cubicBezTo>
                  <a:cubicBezTo>
                    <a:pt x="5615" y="4410"/>
                    <a:pt x="4862" y="2196"/>
                    <a:pt x="4862" y="2196"/>
                  </a:cubicBezTo>
                  <a:cubicBezTo>
                    <a:pt x="4862" y="2196"/>
                    <a:pt x="6780" y="1763"/>
                    <a:pt x="8606" y="1078"/>
                  </a:cubicBezTo>
                  <a:cubicBezTo>
                    <a:pt x="7253" y="685"/>
                    <a:pt x="2126" y="0"/>
                    <a:pt x="99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8" name="Google Shape;3408;p43"/>
            <p:cNvSpPr/>
            <p:nvPr/>
          </p:nvSpPr>
          <p:spPr>
            <a:xfrm>
              <a:off x="6872900" y="1839650"/>
              <a:ext cx="294475" cy="135175"/>
            </a:xfrm>
            <a:custGeom>
              <a:avLst/>
              <a:gdLst/>
              <a:ahLst/>
              <a:cxnLst/>
              <a:rect l="l" t="t" r="r" b="b"/>
              <a:pathLst>
                <a:path w="11779" h="5407" extrusionOk="0">
                  <a:moveTo>
                    <a:pt x="9388" y="0"/>
                  </a:moveTo>
                  <a:cubicBezTo>
                    <a:pt x="7314" y="0"/>
                    <a:pt x="4260" y="674"/>
                    <a:pt x="1758" y="1580"/>
                  </a:cubicBezTo>
                  <a:cubicBezTo>
                    <a:pt x="731" y="1945"/>
                    <a:pt x="206" y="3109"/>
                    <a:pt x="1" y="4662"/>
                  </a:cubicBezTo>
                  <a:cubicBezTo>
                    <a:pt x="447" y="5028"/>
                    <a:pt x="1250" y="5406"/>
                    <a:pt x="2697" y="5406"/>
                  </a:cubicBezTo>
                  <a:cubicBezTo>
                    <a:pt x="3321" y="5406"/>
                    <a:pt x="4066" y="5336"/>
                    <a:pt x="4954" y="5164"/>
                  </a:cubicBezTo>
                  <a:cubicBezTo>
                    <a:pt x="4817" y="4776"/>
                    <a:pt x="4748" y="4570"/>
                    <a:pt x="4748" y="4570"/>
                  </a:cubicBezTo>
                  <a:cubicBezTo>
                    <a:pt x="4748" y="4570"/>
                    <a:pt x="11756" y="2995"/>
                    <a:pt x="11778" y="1101"/>
                  </a:cubicBezTo>
                  <a:cubicBezTo>
                    <a:pt x="11778" y="319"/>
                    <a:pt x="10815" y="0"/>
                    <a:pt x="93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9" name="Google Shape;3409;p43"/>
            <p:cNvSpPr/>
            <p:nvPr/>
          </p:nvSpPr>
          <p:spPr>
            <a:xfrm>
              <a:off x="6887175" y="1839575"/>
              <a:ext cx="279625" cy="80000"/>
            </a:xfrm>
            <a:custGeom>
              <a:avLst/>
              <a:gdLst/>
              <a:ahLst/>
              <a:cxnLst/>
              <a:rect l="l" t="t" r="r" b="b"/>
              <a:pathLst>
                <a:path w="11185" h="3200" extrusionOk="0">
                  <a:moveTo>
                    <a:pt x="8819" y="0"/>
                  </a:moveTo>
                  <a:cubicBezTo>
                    <a:pt x="6748" y="0"/>
                    <a:pt x="3691" y="670"/>
                    <a:pt x="1187" y="1583"/>
                  </a:cubicBezTo>
                  <a:cubicBezTo>
                    <a:pt x="685" y="1766"/>
                    <a:pt x="297" y="2154"/>
                    <a:pt x="0" y="2679"/>
                  </a:cubicBezTo>
                  <a:cubicBezTo>
                    <a:pt x="923" y="3058"/>
                    <a:pt x="1797" y="3199"/>
                    <a:pt x="2751" y="3199"/>
                  </a:cubicBezTo>
                  <a:cubicBezTo>
                    <a:pt x="3518" y="3199"/>
                    <a:pt x="4336" y="3108"/>
                    <a:pt x="5273" y="2975"/>
                  </a:cubicBezTo>
                  <a:cubicBezTo>
                    <a:pt x="7464" y="2633"/>
                    <a:pt x="9815" y="1880"/>
                    <a:pt x="11185" y="967"/>
                  </a:cubicBezTo>
                  <a:cubicBezTo>
                    <a:pt x="11095" y="283"/>
                    <a:pt x="10165" y="0"/>
                    <a:pt x="8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0" name="Google Shape;3410;p43"/>
            <p:cNvSpPr/>
            <p:nvPr/>
          </p:nvSpPr>
          <p:spPr>
            <a:xfrm>
              <a:off x="6899150" y="1839425"/>
              <a:ext cx="260225" cy="60850"/>
            </a:xfrm>
            <a:custGeom>
              <a:avLst/>
              <a:gdLst/>
              <a:ahLst/>
              <a:cxnLst/>
              <a:rect l="l" t="t" r="r" b="b"/>
              <a:pathLst>
                <a:path w="10409" h="2434" extrusionOk="0">
                  <a:moveTo>
                    <a:pt x="8348" y="1"/>
                  </a:moveTo>
                  <a:cubicBezTo>
                    <a:pt x="6273" y="1"/>
                    <a:pt x="3213" y="675"/>
                    <a:pt x="708" y="1589"/>
                  </a:cubicBezTo>
                  <a:cubicBezTo>
                    <a:pt x="434" y="1680"/>
                    <a:pt x="206" y="1840"/>
                    <a:pt x="1" y="2046"/>
                  </a:cubicBezTo>
                  <a:cubicBezTo>
                    <a:pt x="775" y="2327"/>
                    <a:pt x="1531" y="2434"/>
                    <a:pt x="2347" y="2434"/>
                  </a:cubicBezTo>
                  <a:cubicBezTo>
                    <a:pt x="3118" y="2434"/>
                    <a:pt x="3942" y="2338"/>
                    <a:pt x="4885" y="2205"/>
                  </a:cubicBezTo>
                  <a:cubicBezTo>
                    <a:pt x="6894" y="1909"/>
                    <a:pt x="8994" y="1247"/>
                    <a:pt x="10409" y="448"/>
                  </a:cubicBezTo>
                  <a:cubicBezTo>
                    <a:pt x="10013" y="137"/>
                    <a:pt x="9280" y="1"/>
                    <a:pt x="8348" y="1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1" name="Google Shape;3411;p43"/>
            <p:cNvSpPr/>
            <p:nvPr/>
          </p:nvSpPr>
          <p:spPr>
            <a:xfrm>
              <a:off x="6887175" y="1839600"/>
              <a:ext cx="279625" cy="79975"/>
            </a:xfrm>
            <a:custGeom>
              <a:avLst/>
              <a:gdLst/>
              <a:ahLst/>
              <a:cxnLst/>
              <a:rect l="l" t="t" r="r" b="b"/>
              <a:pathLst>
                <a:path w="11185" h="3199" extrusionOk="0">
                  <a:moveTo>
                    <a:pt x="8830" y="1"/>
                  </a:moveTo>
                  <a:cubicBezTo>
                    <a:pt x="6760" y="1"/>
                    <a:pt x="3702" y="675"/>
                    <a:pt x="1187" y="1582"/>
                  </a:cubicBezTo>
                  <a:cubicBezTo>
                    <a:pt x="685" y="1765"/>
                    <a:pt x="297" y="2153"/>
                    <a:pt x="0" y="2678"/>
                  </a:cubicBezTo>
                  <a:cubicBezTo>
                    <a:pt x="923" y="3057"/>
                    <a:pt x="1797" y="3198"/>
                    <a:pt x="2751" y="3198"/>
                  </a:cubicBezTo>
                  <a:cubicBezTo>
                    <a:pt x="3518" y="3198"/>
                    <a:pt x="4336" y="3107"/>
                    <a:pt x="5273" y="2974"/>
                  </a:cubicBezTo>
                  <a:cubicBezTo>
                    <a:pt x="7464" y="2632"/>
                    <a:pt x="9815" y="1879"/>
                    <a:pt x="11185" y="966"/>
                  </a:cubicBezTo>
                  <a:cubicBezTo>
                    <a:pt x="11185" y="875"/>
                    <a:pt x="11139" y="783"/>
                    <a:pt x="11093" y="692"/>
                  </a:cubicBezTo>
                  <a:cubicBezTo>
                    <a:pt x="10842" y="920"/>
                    <a:pt x="10180" y="1377"/>
                    <a:pt x="8514" y="2016"/>
                  </a:cubicBezTo>
                  <a:cubicBezTo>
                    <a:pt x="6661" y="2747"/>
                    <a:pt x="4425" y="3039"/>
                    <a:pt x="3251" y="3039"/>
                  </a:cubicBezTo>
                  <a:cubicBezTo>
                    <a:pt x="2777" y="3039"/>
                    <a:pt x="2475" y="2991"/>
                    <a:pt x="2442" y="2906"/>
                  </a:cubicBezTo>
                  <a:cubicBezTo>
                    <a:pt x="2328" y="2586"/>
                    <a:pt x="4291" y="2564"/>
                    <a:pt x="7213" y="1902"/>
                  </a:cubicBezTo>
                  <a:cubicBezTo>
                    <a:pt x="9130" y="1468"/>
                    <a:pt x="10294" y="897"/>
                    <a:pt x="10842" y="418"/>
                  </a:cubicBezTo>
                  <a:cubicBezTo>
                    <a:pt x="10441" y="128"/>
                    <a:pt x="9729" y="1"/>
                    <a:pt x="88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2" name="Google Shape;3412;p43"/>
            <p:cNvSpPr/>
            <p:nvPr/>
          </p:nvSpPr>
          <p:spPr>
            <a:xfrm>
              <a:off x="6903150" y="2399275"/>
              <a:ext cx="126700" cy="47725"/>
            </a:xfrm>
            <a:custGeom>
              <a:avLst/>
              <a:gdLst/>
              <a:ahLst/>
              <a:cxnLst/>
              <a:rect l="l" t="t" r="r" b="b"/>
              <a:pathLst>
                <a:path w="5068" h="1909" extrusionOk="0">
                  <a:moveTo>
                    <a:pt x="1883" y="0"/>
                  </a:moveTo>
                  <a:cubicBezTo>
                    <a:pt x="1712" y="0"/>
                    <a:pt x="1530" y="12"/>
                    <a:pt x="1347" y="35"/>
                  </a:cubicBezTo>
                  <a:cubicBezTo>
                    <a:pt x="959" y="80"/>
                    <a:pt x="617" y="194"/>
                    <a:pt x="388" y="354"/>
                  </a:cubicBezTo>
                  <a:cubicBezTo>
                    <a:pt x="137" y="491"/>
                    <a:pt x="0" y="605"/>
                    <a:pt x="23" y="628"/>
                  </a:cubicBezTo>
                  <a:cubicBezTo>
                    <a:pt x="26" y="630"/>
                    <a:pt x="29" y="632"/>
                    <a:pt x="35" y="632"/>
                  </a:cubicBezTo>
                  <a:cubicBezTo>
                    <a:pt x="80" y="632"/>
                    <a:pt x="230" y="550"/>
                    <a:pt x="434" y="468"/>
                  </a:cubicBezTo>
                  <a:cubicBezTo>
                    <a:pt x="685" y="377"/>
                    <a:pt x="1027" y="308"/>
                    <a:pt x="1370" y="286"/>
                  </a:cubicBezTo>
                  <a:cubicBezTo>
                    <a:pt x="1433" y="281"/>
                    <a:pt x="1495" y="280"/>
                    <a:pt x="1558" y="280"/>
                  </a:cubicBezTo>
                  <a:cubicBezTo>
                    <a:pt x="1835" y="280"/>
                    <a:pt x="2101" y="317"/>
                    <a:pt x="2306" y="354"/>
                  </a:cubicBezTo>
                  <a:cubicBezTo>
                    <a:pt x="2420" y="377"/>
                    <a:pt x="2511" y="423"/>
                    <a:pt x="2602" y="445"/>
                  </a:cubicBezTo>
                  <a:cubicBezTo>
                    <a:pt x="2671" y="468"/>
                    <a:pt x="2717" y="468"/>
                    <a:pt x="2717" y="468"/>
                  </a:cubicBezTo>
                  <a:cubicBezTo>
                    <a:pt x="2717" y="468"/>
                    <a:pt x="2876" y="514"/>
                    <a:pt x="3127" y="605"/>
                  </a:cubicBezTo>
                  <a:cubicBezTo>
                    <a:pt x="3356" y="696"/>
                    <a:pt x="3675" y="833"/>
                    <a:pt x="3972" y="1016"/>
                  </a:cubicBezTo>
                  <a:cubicBezTo>
                    <a:pt x="4269" y="1199"/>
                    <a:pt x="4543" y="1427"/>
                    <a:pt x="4725" y="1610"/>
                  </a:cubicBezTo>
                  <a:cubicBezTo>
                    <a:pt x="4894" y="1779"/>
                    <a:pt x="5005" y="1909"/>
                    <a:pt x="5038" y="1909"/>
                  </a:cubicBezTo>
                  <a:cubicBezTo>
                    <a:pt x="5041" y="1909"/>
                    <a:pt x="5043" y="1908"/>
                    <a:pt x="5045" y="1906"/>
                  </a:cubicBezTo>
                  <a:cubicBezTo>
                    <a:pt x="5068" y="1906"/>
                    <a:pt x="4999" y="1724"/>
                    <a:pt x="4839" y="1518"/>
                  </a:cubicBezTo>
                  <a:cubicBezTo>
                    <a:pt x="4679" y="1290"/>
                    <a:pt x="4406" y="1039"/>
                    <a:pt x="4109" y="811"/>
                  </a:cubicBezTo>
                  <a:cubicBezTo>
                    <a:pt x="3812" y="582"/>
                    <a:pt x="3493" y="400"/>
                    <a:pt x="3241" y="286"/>
                  </a:cubicBezTo>
                  <a:cubicBezTo>
                    <a:pt x="2990" y="194"/>
                    <a:pt x="2808" y="126"/>
                    <a:pt x="2808" y="126"/>
                  </a:cubicBezTo>
                  <a:cubicBezTo>
                    <a:pt x="2808" y="126"/>
                    <a:pt x="2762" y="126"/>
                    <a:pt x="2694" y="103"/>
                  </a:cubicBezTo>
                  <a:cubicBezTo>
                    <a:pt x="2602" y="80"/>
                    <a:pt x="2488" y="57"/>
                    <a:pt x="2351" y="35"/>
                  </a:cubicBezTo>
                  <a:cubicBezTo>
                    <a:pt x="2214" y="12"/>
                    <a:pt x="2055" y="0"/>
                    <a:pt x="188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3" name="Google Shape;3413;p43"/>
            <p:cNvSpPr/>
            <p:nvPr/>
          </p:nvSpPr>
          <p:spPr>
            <a:xfrm>
              <a:off x="6434650" y="1781025"/>
              <a:ext cx="354400" cy="842850"/>
            </a:xfrm>
            <a:custGeom>
              <a:avLst/>
              <a:gdLst/>
              <a:ahLst/>
              <a:cxnLst/>
              <a:rect l="l" t="t" r="r" b="b"/>
              <a:pathLst>
                <a:path w="14176" h="33714" extrusionOk="0">
                  <a:moveTo>
                    <a:pt x="12142" y="0"/>
                  </a:moveTo>
                  <a:cubicBezTo>
                    <a:pt x="10083" y="0"/>
                    <a:pt x="6773" y="909"/>
                    <a:pt x="4132" y="2053"/>
                  </a:cubicBezTo>
                  <a:cubicBezTo>
                    <a:pt x="1" y="3857"/>
                    <a:pt x="5068" y="18373"/>
                    <a:pt x="5068" y="20405"/>
                  </a:cubicBezTo>
                  <a:cubicBezTo>
                    <a:pt x="5068" y="22459"/>
                    <a:pt x="2055" y="28006"/>
                    <a:pt x="2055" y="28006"/>
                  </a:cubicBezTo>
                  <a:cubicBezTo>
                    <a:pt x="1574" y="28607"/>
                    <a:pt x="5493" y="33714"/>
                    <a:pt x="8109" y="33714"/>
                  </a:cubicBezTo>
                  <a:cubicBezTo>
                    <a:pt x="8472" y="33714"/>
                    <a:pt x="8810" y="33615"/>
                    <a:pt x="9108" y="33393"/>
                  </a:cubicBezTo>
                  <a:cubicBezTo>
                    <a:pt x="11573" y="31544"/>
                    <a:pt x="13901" y="24491"/>
                    <a:pt x="13605" y="22117"/>
                  </a:cubicBezTo>
                  <a:cubicBezTo>
                    <a:pt x="13308" y="19720"/>
                    <a:pt x="7282" y="4861"/>
                    <a:pt x="7282" y="4861"/>
                  </a:cubicBezTo>
                  <a:cubicBezTo>
                    <a:pt x="7282" y="4861"/>
                    <a:pt x="14175" y="2875"/>
                    <a:pt x="14084" y="958"/>
                  </a:cubicBezTo>
                  <a:cubicBezTo>
                    <a:pt x="14043" y="281"/>
                    <a:pt x="13286" y="0"/>
                    <a:pt x="12142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4" name="Google Shape;3414;p43"/>
            <p:cNvSpPr/>
            <p:nvPr/>
          </p:nvSpPr>
          <p:spPr>
            <a:xfrm>
              <a:off x="6556200" y="2258050"/>
              <a:ext cx="25" cy="2300"/>
            </a:xfrm>
            <a:custGeom>
              <a:avLst/>
              <a:gdLst/>
              <a:ahLst/>
              <a:cxnLst/>
              <a:rect l="l" t="t" r="r" b="b"/>
              <a:pathLst>
                <a:path w="1" h="92" extrusionOk="0">
                  <a:moveTo>
                    <a:pt x="1" y="91"/>
                  </a:moveTo>
                  <a:cubicBezTo>
                    <a:pt x="1" y="46"/>
                    <a:pt x="1" y="0"/>
                    <a:pt x="1" y="0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46"/>
                    <a:pt x="1" y="69"/>
                    <a:pt x="1" y="91"/>
                  </a:cubicBezTo>
                  <a:close/>
                </a:path>
              </a:pathLst>
            </a:custGeom>
            <a:solidFill>
              <a:srgbClr val="F17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5" name="Google Shape;3415;p43"/>
            <p:cNvSpPr/>
            <p:nvPr/>
          </p:nvSpPr>
          <p:spPr>
            <a:xfrm>
              <a:off x="6473975" y="1903675"/>
              <a:ext cx="308225" cy="720200"/>
            </a:xfrm>
            <a:custGeom>
              <a:avLst/>
              <a:gdLst/>
              <a:ahLst/>
              <a:cxnLst/>
              <a:rect l="l" t="t" r="r" b="b"/>
              <a:pathLst>
                <a:path w="12329" h="28808" extrusionOk="0">
                  <a:moveTo>
                    <a:pt x="5709" y="1"/>
                  </a:moveTo>
                  <a:cubicBezTo>
                    <a:pt x="3723" y="982"/>
                    <a:pt x="2011" y="2511"/>
                    <a:pt x="1098" y="3698"/>
                  </a:cubicBezTo>
                  <a:cubicBezTo>
                    <a:pt x="1167" y="4474"/>
                    <a:pt x="1304" y="5250"/>
                    <a:pt x="1441" y="6049"/>
                  </a:cubicBezTo>
                  <a:cubicBezTo>
                    <a:pt x="2099" y="6254"/>
                    <a:pt x="2980" y="6316"/>
                    <a:pt x="3809" y="6316"/>
                  </a:cubicBezTo>
                  <a:cubicBezTo>
                    <a:pt x="5107" y="6316"/>
                    <a:pt x="6280" y="6163"/>
                    <a:pt x="6280" y="6163"/>
                  </a:cubicBezTo>
                  <a:cubicBezTo>
                    <a:pt x="6280" y="6163"/>
                    <a:pt x="7307" y="7305"/>
                    <a:pt x="8128" y="10272"/>
                  </a:cubicBezTo>
                  <a:cubicBezTo>
                    <a:pt x="8927" y="13239"/>
                    <a:pt x="10069" y="18329"/>
                    <a:pt x="6531" y="19151"/>
                  </a:cubicBezTo>
                  <a:cubicBezTo>
                    <a:pt x="6293" y="19207"/>
                    <a:pt x="6073" y="19233"/>
                    <a:pt x="5869" y="19233"/>
                  </a:cubicBezTo>
                  <a:cubicBezTo>
                    <a:pt x="4246" y="19233"/>
                    <a:pt x="3627" y="17580"/>
                    <a:pt x="3404" y="16161"/>
                  </a:cubicBezTo>
                  <a:cubicBezTo>
                    <a:pt x="2947" y="18535"/>
                    <a:pt x="482" y="23100"/>
                    <a:pt x="482" y="23100"/>
                  </a:cubicBezTo>
                  <a:cubicBezTo>
                    <a:pt x="1" y="23701"/>
                    <a:pt x="3920" y="28808"/>
                    <a:pt x="6536" y="28808"/>
                  </a:cubicBezTo>
                  <a:cubicBezTo>
                    <a:pt x="6899" y="28808"/>
                    <a:pt x="7237" y="28709"/>
                    <a:pt x="7535" y="28487"/>
                  </a:cubicBezTo>
                  <a:cubicBezTo>
                    <a:pt x="10000" y="26660"/>
                    <a:pt x="12328" y="19585"/>
                    <a:pt x="12032" y="17211"/>
                  </a:cubicBezTo>
                  <a:cubicBezTo>
                    <a:pt x="11758" y="14883"/>
                    <a:pt x="6051" y="822"/>
                    <a:pt x="570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6" name="Google Shape;3416;p43"/>
            <p:cNvSpPr/>
            <p:nvPr/>
          </p:nvSpPr>
          <p:spPr>
            <a:xfrm>
              <a:off x="6622975" y="1883700"/>
              <a:ext cx="50225" cy="17150"/>
            </a:xfrm>
            <a:custGeom>
              <a:avLst/>
              <a:gdLst/>
              <a:ahLst/>
              <a:cxnLst/>
              <a:rect l="l" t="t" r="r" b="b"/>
              <a:pathLst>
                <a:path w="2009" h="686" extrusionOk="0">
                  <a:moveTo>
                    <a:pt x="2009" y="1"/>
                  </a:moveTo>
                  <a:lnTo>
                    <a:pt x="2009" y="1"/>
                  </a:lnTo>
                  <a:cubicBezTo>
                    <a:pt x="1324" y="138"/>
                    <a:pt x="662" y="389"/>
                    <a:pt x="0" y="685"/>
                  </a:cubicBezTo>
                  <a:cubicBezTo>
                    <a:pt x="388" y="571"/>
                    <a:pt x="1141" y="320"/>
                    <a:pt x="2009" y="1"/>
                  </a:cubicBezTo>
                  <a:close/>
                </a:path>
              </a:pathLst>
            </a:custGeom>
            <a:solidFill>
              <a:srgbClr val="F17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7" name="Google Shape;3417;p43"/>
            <p:cNvSpPr/>
            <p:nvPr/>
          </p:nvSpPr>
          <p:spPr>
            <a:xfrm>
              <a:off x="6490000" y="1781025"/>
              <a:ext cx="299050" cy="265475"/>
            </a:xfrm>
            <a:custGeom>
              <a:avLst/>
              <a:gdLst/>
              <a:ahLst/>
              <a:cxnLst/>
              <a:rect l="l" t="t" r="r" b="b"/>
              <a:pathLst>
                <a:path w="11962" h="10619" extrusionOk="0">
                  <a:moveTo>
                    <a:pt x="9928" y="0"/>
                  </a:moveTo>
                  <a:cubicBezTo>
                    <a:pt x="7869" y="0"/>
                    <a:pt x="4559" y="909"/>
                    <a:pt x="1918" y="2053"/>
                  </a:cubicBezTo>
                  <a:cubicBezTo>
                    <a:pt x="1" y="2875"/>
                    <a:pt x="69" y="6413"/>
                    <a:pt x="663" y="10179"/>
                  </a:cubicBezTo>
                  <a:cubicBezTo>
                    <a:pt x="1346" y="10411"/>
                    <a:pt x="2263" y="10619"/>
                    <a:pt x="3365" y="10619"/>
                  </a:cubicBezTo>
                  <a:cubicBezTo>
                    <a:pt x="4436" y="10619"/>
                    <a:pt x="5681" y="10422"/>
                    <a:pt x="7054" y="9860"/>
                  </a:cubicBezTo>
                  <a:cubicBezTo>
                    <a:pt x="5958" y="7052"/>
                    <a:pt x="5068" y="4861"/>
                    <a:pt x="5068" y="4861"/>
                  </a:cubicBezTo>
                  <a:cubicBezTo>
                    <a:pt x="5068" y="4861"/>
                    <a:pt x="11961" y="2875"/>
                    <a:pt x="11870" y="958"/>
                  </a:cubicBezTo>
                  <a:cubicBezTo>
                    <a:pt x="11829" y="281"/>
                    <a:pt x="11072" y="0"/>
                    <a:pt x="99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8" name="Google Shape;3418;p43"/>
            <p:cNvSpPr/>
            <p:nvPr/>
          </p:nvSpPr>
          <p:spPr>
            <a:xfrm>
              <a:off x="6497425" y="1853525"/>
              <a:ext cx="211150" cy="192975"/>
            </a:xfrm>
            <a:custGeom>
              <a:avLst/>
              <a:gdLst/>
              <a:ahLst/>
              <a:cxnLst/>
              <a:rect l="l" t="t" r="r" b="b"/>
              <a:pathLst>
                <a:path w="8446" h="7719" extrusionOk="0">
                  <a:moveTo>
                    <a:pt x="1136" y="0"/>
                  </a:moveTo>
                  <a:cubicBezTo>
                    <a:pt x="917" y="0"/>
                    <a:pt x="754" y="7"/>
                    <a:pt x="662" y="21"/>
                  </a:cubicBezTo>
                  <a:cubicBezTo>
                    <a:pt x="183" y="820"/>
                    <a:pt x="1" y="1961"/>
                    <a:pt x="1" y="3330"/>
                  </a:cubicBezTo>
                  <a:cubicBezTo>
                    <a:pt x="503" y="3445"/>
                    <a:pt x="1096" y="3536"/>
                    <a:pt x="1507" y="3582"/>
                  </a:cubicBezTo>
                  <a:cubicBezTo>
                    <a:pt x="2420" y="3673"/>
                    <a:pt x="4223" y="3878"/>
                    <a:pt x="4748" y="5933"/>
                  </a:cubicBezTo>
                  <a:cubicBezTo>
                    <a:pt x="4966" y="6817"/>
                    <a:pt x="4055" y="7075"/>
                    <a:pt x="2922" y="7075"/>
                  </a:cubicBezTo>
                  <a:cubicBezTo>
                    <a:pt x="2038" y="7075"/>
                    <a:pt x="1018" y="6917"/>
                    <a:pt x="297" y="6777"/>
                  </a:cubicBezTo>
                  <a:lnTo>
                    <a:pt x="297" y="6777"/>
                  </a:lnTo>
                  <a:cubicBezTo>
                    <a:pt x="320" y="6937"/>
                    <a:pt x="343" y="7119"/>
                    <a:pt x="366" y="7279"/>
                  </a:cubicBezTo>
                  <a:cubicBezTo>
                    <a:pt x="1049" y="7511"/>
                    <a:pt x="1966" y="7719"/>
                    <a:pt x="3068" y="7719"/>
                  </a:cubicBezTo>
                  <a:cubicBezTo>
                    <a:pt x="4139" y="7719"/>
                    <a:pt x="5384" y="7522"/>
                    <a:pt x="6757" y="6960"/>
                  </a:cubicBezTo>
                  <a:cubicBezTo>
                    <a:pt x="5661" y="4152"/>
                    <a:pt x="4771" y="1961"/>
                    <a:pt x="4771" y="1961"/>
                  </a:cubicBezTo>
                  <a:cubicBezTo>
                    <a:pt x="4771" y="1961"/>
                    <a:pt x="6643" y="1413"/>
                    <a:pt x="8446" y="637"/>
                  </a:cubicBezTo>
                  <a:cubicBezTo>
                    <a:pt x="7183" y="336"/>
                    <a:pt x="2715" y="0"/>
                    <a:pt x="1136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9" name="Google Shape;3419;p43"/>
            <p:cNvSpPr/>
            <p:nvPr/>
          </p:nvSpPr>
          <p:spPr>
            <a:xfrm>
              <a:off x="6498000" y="1781025"/>
              <a:ext cx="291050" cy="146075"/>
            </a:xfrm>
            <a:custGeom>
              <a:avLst/>
              <a:gdLst/>
              <a:ahLst/>
              <a:cxnLst/>
              <a:rect l="l" t="t" r="r" b="b"/>
              <a:pathLst>
                <a:path w="11642" h="5843" extrusionOk="0">
                  <a:moveTo>
                    <a:pt x="9608" y="0"/>
                  </a:moveTo>
                  <a:cubicBezTo>
                    <a:pt x="7549" y="0"/>
                    <a:pt x="4239" y="909"/>
                    <a:pt x="1598" y="2053"/>
                  </a:cubicBezTo>
                  <a:cubicBezTo>
                    <a:pt x="594" y="2487"/>
                    <a:pt x="137" y="3674"/>
                    <a:pt x="0" y="5249"/>
                  </a:cubicBezTo>
                  <a:cubicBezTo>
                    <a:pt x="423" y="5559"/>
                    <a:pt x="1124" y="5843"/>
                    <a:pt x="2276" y="5843"/>
                  </a:cubicBezTo>
                  <a:cubicBezTo>
                    <a:pt x="2989" y="5843"/>
                    <a:pt x="3876" y="5734"/>
                    <a:pt x="4976" y="5454"/>
                  </a:cubicBezTo>
                  <a:cubicBezTo>
                    <a:pt x="4839" y="5089"/>
                    <a:pt x="4748" y="4861"/>
                    <a:pt x="4748" y="4861"/>
                  </a:cubicBezTo>
                  <a:cubicBezTo>
                    <a:pt x="4748" y="4861"/>
                    <a:pt x="11641" y="2875"/>
                    <a:pt x="11550" y="958"/>
                  </a:cubicBezTo>
                  <a:cubicBezTo>
                    <a:pt x="11509" y="281"/>
                    <a:pt x="10752" y="0"/>
                    <a:pt x="96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0" name="Google Shape;3420;p43"/>
            <p:cNvSpPr/>
            <p:nvPr/>
          </p:nvSpPr>
          <p:spPr>
            <a:xfrm>
              <a:off x="6509400" y="1781275"/>
              <a:ext cx="276800" cy="89975"/>
            </a:xfrm>
            <a:custGeom>
              <a:avLst/>
              <a:gdLst/>
              <a:ahLst/>
              <a:cxnLst/>
              <a:rect l="l" t="t" r="r" b="b"/>
              <a:pathLst>
                <a:path w="11072" h="3599" extrusionOk="0">
                  <a:moveTo>
                    <a:pt x="9148" y="0"/>
                  </a:moveTo>
                  <a:cubicBezTo>
                    <a:pt x="7091" y="0"/>
                    <a:pt x="3782" y="904"/>
                    <a:pt x="1142" y="2043"/>
                  </a:cubicBezTo>
                  <a:cubicBezTo>
                    <a:pt x="640" y="2272"/>
                    <a:pt x="275" y="2683"/>
                    <a:pt x="1" y="3230"/>
                  </a:cubicBezTo>
                  <a:cubicBezTo>
                    <a:pt x="756" y="3492"/>
                    <a:pt x="1470" y="3598"/>
                    <a:pt x="2210" y="3598"/>
                  </a:cubicBezTo>
                  <a:cubicBezTo>
                    <a:pt x="3147" y="3598"/>
                    <a:pt x="4125" y="3427"/>
                    <a:pt x="5273" y="3185"/>
                  </a:cubicBezTo>
                  <a:cubicBezTo>
                    <a:pt x="7465" y="2728"/>
                    <a:pt x="9770" y="1815"/>
                    <a:pt x="11071" y="834"/>
                  </a:cubicBezTo>
                  <a:cubicBezTo>
                    <a:pt x="10954" y="247"/>
                    <a:pt x="10221" y="0"/>
                    <a:pt x="9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1" name="Google Shape;3421;p43"/>
            <p:cNvSpPr/>
            <p:nvPr/>
          </p:nvSpPr>
          <p:spPr>
            <a:xfrm>
              <a:off x="6520250" y="1781225"/>
              <a:ext cx="257375" cy="70500"/>
            </a:xfrm>
            <a:custGeom>
              <a:avLst/>
              <a:gdLst/>
              <a:ahLst/>
              <a:cxnLst/>
              <a:rect l="l" t="t" r="r" b="b"/>
              <a:pathLst>
                <a:path w="10295" h="2820" extrusionOk="0">
                  <a:moveTo>
                    <a:pt x="8718" y="1"/>
                  </a:moveTo>
                  <a:cubicBezTo>
                    <a:pt x="6663" y="1"/>
                    <a:pt x="3354" y="902"/>
                    <a:pt x="708" y="2045"/>
                  </a:cubicBezTo>
                  <a:cubicBezTo>
                    <a:pt x="434" y="2182"/>
                    <a:pt x="206" y="2342"/>
                    <a:pt x="1" y="2570"/>
                  </a:cubicBezTo>
                  <a:cubicBezTo>
                    <a:pt x="626" y="2745"/>
                    <a:pt x="1233" y="2820"/>
                    <a:pt x="1859" y="2820"/>
                  </a:cubicBezTo>
                  <a:cubicBezTo>
                    <a:pt x="2786" y="2820"/>
                    <a:pt x="3754" y="2656"/>
                    <a:pt x="4885" y="2411"/>
                  </a:cubicBezTo>
                  <a:cubicBezTo>
                    <a:pt x="6871" y="2000"/>
                    <a:pt x="8948" y="1224"/>
                    <a:pt x="10295" y="334"/>
                  </a:cubicBezTo>
                  <a:cubicBezTo>
                    <a:pt x="9961" y="103"/>
                    <a:pt x="9411" y="1"/>
                    <a:pt x="8718" y="1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2" name="Google Shape;3422;p43"/>
            <p:cNvSpPr/>
            <p:nvPr/>
          </p:nvSpPr>
          <p:spPr>
            <a:xfrm>
              <a:off x="6509400" y="1781300"/>
              <a:ext cx="276800" cy="89950"/>
            </a:xfrm>
            <a:custGeom>
              <a:avLst/>
              <a:gdLst/>
              <a:ahLst/>
              <a:cxnLst/>
              <a:rect l="l" t="t" r="r" b="b"/>
              <a:pathLst>
                <a:path w="11072" h="3598" extrusionOk="0">
                  <a:moveTo>
                    <a:pt x="9150" y="1"/>
                  </a:moveTo>
                  <a:cubicBezTo>
                    <a:pt x="7096" y="1"/>
                    <a:pt x="3780" y="904"/>
                    <a:pt x="1142" y="2042"/>
                  </a:cubicBezTo>
                  <a:cubicBezTo>
                    <a:pt x="640" y="2271"/>
                    <a:pt x="275" y="2682"/>
                    <a:pt x="1" y="3229"/>
                  </a:cubicBezTo>
                  <a:cubicBezTo>
                    <a:pt x="756" y="3491"/>
                    <a:pt x="1470" y="3597"/>
                    <a:pt x="2210" y="3597"/>
                  </a:cubicBezTo>
                  <a:cubicBezTo>
                    <a:pt x="3147" y="3597"/>
                    <a:pt x="4125" y="3426"/>
                    <a:pt x="5273" y="3184"/>
                  </a:cubicBezTo>
                  <a:cubicBezTo>
                    <a:pt x="7465" y="2727"/>
                    <a:pt x="9770" y="1814"/>
                    <a:pt x="11071" y="833"/>
                  </a:cubicBezTo>
                  <a:cubicBezTo>
                    <a:pt x="11048" y="741"/>
                    <a:pt x="11003" y="650"/>
                    <a:pt x="10957" y="559"/>
                  </a:cubicBezTo>
                  <a:cubicBezTo>
                    <a:pt x="10706" y="810"/>
                    <a:pt x="10090" y="1289"/>
                    <a:pt x="8469" y="2042"/>
                  </a:cubicBezTo>
                  <a:cubicBezTo>
                    <a:pt x="6489" y="2970"/>
                    <a:pt x="4020" y="3396"/>
                    <a:pt x="2971" y="3396"/>
                  </a:cubicBezTo>
                  <a:cubicBezTo>
                    <a:pt x="2678" y="3396"/>
                    <a:pt x="2496" y="3363"/>
                    <a:pt x="2466" y="3298"/>
                  </a:cubicBezTo>
                  <a:cubicBezTo>
                    <a:pt x="2329" y="3001"/>
                    <a:pt x="4292" y="2841"/>
                    <a:pt x="7168" y="2020"/>
                  </a:cubicBezTo>
                  <a:cubicBezTo>
                    <a:pt x="9062" y="1472"/>
                    <a:pt x="10158" y="833"/>
                    <a:pt x="10683" y="308"/>
                  </a:cubicBezTo>
                  <a:cubicBezTo>
                    <a:pt x="10348" y="96"/>
                    <a:pt x="9815" y="1"/>
                    <a:pt x="91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3" name="Google Shape;3423;p43"/>
            <p:cNvSpPr/>
            <p:nvPr/>
          </p:nvSpPr>
          <p:spPr>
            <a:xfrm>
              <a:off x="6545350" y="2343075"/>
              <a:ext cx="143250" cy="34875"/>
            </a:xfrm>
            <a:custGeom>
              <a:avLst/>
              <a:gdLst/>
              <a:ahLst/>
              <a:cxnLst/>
              <a:rect l="l" t="t" r="r" b="b"/>
              <a:pathLst>
                <a:path w="5730" h="1395" extrusionOk="0">
                  <a:moveTo>
                    <a:pt x="2854" y="0"/>
                  </a:moveTo>
                  <a:cubicBezTo>
                    <a:pt x="2854" y="0"/>
                    <a:pt x="2808" y="23"/>
                    <a:pt x="2717" y="23"/>
                  </a:cubicBezTo>
                  <a:cubicBezTo>
                    <a:pt x="2626" y="23"/>
                    <a:pt x="2489" y="23"/>
                    <a:pt x="2329" y="69"/>
                  </a:cubicBezTo>
                  <a:cubicBezTo>
                    <a:pt x="2032" y="114"/>
                    <a:pt x="1644" y="228"/>
                    <a:pt x="1256" y="388"/>
                  </a:cubicBezTo>
                  <a:cubicBezTo>
                    <a:pt x="891" y="571"/>
                    <a:pt x="549" y="776"/>
                    <a:pt x="320" y="1004"/>
                  </a:cubicBezTo>
                  <a:cubicBezTo>
                    <a:pt x="115" y="1210"/>
                    <a:pt x="1" y="1392"/>
                    <a:pt x="24" y="1392"/>
                  </a:cubicBezTo>
                  <a:cubicBezTo>
                    <a:pt x="25" y="1394"/>
                    <a:pt x="28" y="1395"/>
                    <a:pt x="31" y="1395"/>
                  </a:cubicBezTo>
                  <a:cubicBezTo>
                    <a:pt x="67" y="1395"/>
                    <a:pt x="200" y="1266"/>
                    <a:pt x="412" y="1118"/>
                  </a:cubicBezTo>
                  <a:cubicBezTo>
                    <a:pt x="640" y="936"/>
                    <a:pt x="1005" y="753"/>
                    <a:pt x="1348" y="616"/>
                  </a:cubicBezTo>
                  <a:cubicBezTo>
                    <a:pt x="1713" y="502"/>
                    <a:pt x="2101" y="411"/>
                    <a:pt x="2375" y="388"/>
                  </a:cubicBezTo>
                  <a:cubicBezTo>
                    <a:pt x="2455" y="377"/>
                    <a:pt x="2523" y="377"/>
                    <a:pt x="2583" y="377"/>
                  </a:cubicBezTo>
                  <a:cubicBezTo>
                    <a:pt x="2643" y="377"/>
                    <a:pt x="2694" y="377"/>
                    <a:pt x="2740" y="365"/>
                  </a:cubicBezTo>
                  <a:lnTo>
                    <a:pt x="3333" y="365"/>
                  </a:lnTo>
                  <a:cubicBezTo>
                    <a:pt x="3630" y="388"/>
                    <a:pt x="4018" y="434"/>
                    <a:pt x="4383" y="548"/>
                  </a:cubicBezTo>
                  <a:cubicBezTo>
                    <a:pt x="4748" y="662"/>
                    <a:pt x="5091" y="845"/>
                    <a:pt x="5319" y="1004"/>
                  </a:cubicBezTo>
                  <a:cubicBezTo>
                    <a:pt x="5552" y="1174"/>
                    <a:pt x="5686" y="1304"/>
                    <a:pt x="5723" y="1304"/>
                  </a:cubicBezTo>
                  <a:cubicBezTo>
                    <a:pt x="5726" y="1304"/>
                    <a:pt x="5728" y="1303"/>
                    <a:pt x="5730" y="1301"/>
                  </a:cubicBezTo>
                  <a:cubicBezTo>
                    <a:pt x="5730" y="1301"/>
                    <a:pt x="5639" y="1118"/>
                    <a:pt x="5410" y="913"/>
                  </a:cubicBezTo>
                  <a:cubicBezTo>
                    <a:pt x="5205" y="685"/>
                    <a:pt x="4840" y="479"/>
                    <a:pt x="4475" y="297"/>
                  </a:cubicBezTo>
                  <a:cubicBezTo>
                    <a:pt x="4087" y="160"/>
                    <a:pt x="3676" y="69"/>
                    <a:pt x="3356" y="46"/>
                  </a:cubicBezTo>
                  <a:cubicBezTo>
                    <a:pt x="3059" y="0"/>
                    <a:pt x="2854" y="0"/>
                    <a:pt x="285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4" name="Google Shape;3424;p43"/>
            <p:cNvSpPr/>
            <p:nvPr/>
          </p:nvSpPr>
          <p:spPr>
            <a:xfrm>
              <a:off x="5721375" y="2430375"/>
              <a:ext cx="1317025" cy="856875"/>
            </a:xfrm>
            <a:custGeom>
              <a:avLst/>
              <a:gdLst/>
              <a:ahLst/>
              <a:cxnLst/>
              <a:rect l="l" t="t" r="r" b="b"/>
              <a:pathLst>
                <a:path w="52681" h="34275" extrusionOk="0">
                  <a:moveTo>
                    <a:pt x="30906" y="0"/>
                  </a:moveTo>
                  <a:cubicBezTo>
                    <a:pt x="30906" y="0"/>
                    <a:pt x="27664" y="2580"/>
                    <a:pt x="26934" y="3584"/>
                  </a:cubicBezTo>
                  <a:cubicBezTo>
                    <a:pt x="25245" y="5912"/>
                    <a:pt x="24309" y="5958"/>
                    <a:pt x="22985" y="8491"/>
                  </a:cubicBezTo>
                  <a:cubicBezTo>
                    <a:pt x="22369" y="9678"/>
                    <a:pt x="21456" y="10363"/>
                    <a:pt x="20452" y="11230"/>
                  </a:cubicBezTo>
                  <a:cubicBezTo>
                    <a:pt x="18169" y="13170"/>
                    <a:pt x="15909" y="15111"/>
                    <a:pt x="13627" y="17051"/>
                  </a:cubicBezTo>
                  <a:cubicBezTo>
                    <a:pt x="8605" y="21365"/>
                    <a:pt x="5044" y="24834"/>
                    <a:pt x="0" y="29148"/>
                  </a:cubicBezTo>
                  <a:cubicBezTo>
                    <a:pt x="339" y="29228"/>
                    <a:pt x="3491" y="34275"/>
                    <a:pt x="15607" y="34275"/>
                  </a:cubicBezTo>
                  <a:cubicBezTo>
                    <a:pt x="17381" y="34275"/>
                    <a:pt x="19347" y="34166"/>
                    <a:pt x="21524" y="33919"/>
                  </a:cubicBezTo>
                  <a:cubicBezTo>
                    <a:pt x="38552" y="32001"/>
                    <a:pt x="49257" y="15978"/>
                    <a:pt x="52681" y="9792"/>
                  </a:cubicBezTo>
                  <a:cubicBezTo>
                    <a:pt x="52681" y="9792"/>
                    <a:pt x="49714" y="2488"/>
                    <a:pt x="43984" y="2443"/>
                  </a:cubicBezTo>
                  <a:cubicBezTo>
                    <a:pt x="43984" y="2443"/>
                    <a:pt x="39739" y="5752"/>
                    <a:pt x="39739" y="5752"/>
                  </a:cubicBezTo>
                  <a:cubicBezTo>
                    <a:pt x="40447" y="4428"/>
                    <a:pt x="41725" y="3105"/>
                    <a:pt x="41839" y="1552"/>
                  </a:cubicBezTo>
                  <a:cubicBezTo>
                    <a:pt x="40378" y="1027"/>
                    <a:pt x="39077" y="639"/>
                    <a:pt x="37502" y="366"/>
                  </a:cubicBezTo>
                  <a:cubicBezTo>
                    <a:pt x="35630" y="46"/>
                    <a:pt x="30906" y="0"/>
                    <a:pt x="309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5" name="Google Shape;3425;p43"/>
            <p:cNvSpPr/>
            <p:nvPr/>
          </p:nvSpPr>
          <p:spPr>
            <a:xfrm>
              <a:off x="5986150" y="2540500"/>
              <a:ext cx="1052250" cy="660250"/>
            </a:xfrm>
            <a:custGeom>
              <a:avLst/>
              <a:gdLst/>
              <a:ahLst/>
              <a:cxnLst/>
              <a:rect l="l" t="t" r="r" b="b"/>
              <a:pathLst>
                <a:path w="42090" h="26410" extrusionOk="0">
                  <a:moveTo>
                    <a:pt x="15704" y="1"/>
                  </a:moveTo>
                  <a:lnTo>
                    <a:pt x="15704" y="1"/>
                  </a:lnTo>
                  <a:cubicBezTo>
                    <a:pt x="14403" y="1553"/>
                    <a:pt x="13558" y="1872"/>
                    <a:pt x="12394" y="4086"/>
                  </a:cubicBezTo>
                  <a:cubicBezTo>
                    <a:pt x="11778" y="5273"/>
                    <a:pt x="10865" y="5958"/>
                    <a:pt x="9861" y="6825"/>
                  </a:cubicBezTo>
                  <a:cubicBezTo>
                    <a:pt x="7578" y="8765"/>
                    <a:pt x="5318" y="10706"/>
                    <a:pt x="3036" y="12646"/>
                  </a:cubicBezTo>
                  <a:cubicBezTo>
                    <a:pt x="2488" y="13148"/>
                    <a:pt x="1917" y="13627"/>
                    <a:pt x="1347" y="14107"/>
                  </a:cubicBezTo>
                  <a:cubicBezTo>
                    <a:pt x="1278" y="14335"/>
                    <a:pt x="1233" y="14586"/>
                    <a:pt x="1187" y="14814"/>
                  </a:cubicBezTo>
                  <a:cubicBezTo>
                    <a:pt x="0" y="21753"/>
                    <a:pt x="10614" y="24675"/>
                    <a:pt x="21296" y="26409"/>
                  </a:cubicBezTo>
                  <a:cubicBezTo>
                    <a:pt x="32343" y="20977"/>
                    <a:pt x="39419" y="10203"/>
                    <a:pt x="42090" y="5387"/>
                  </a:cubicBezTo>
                  <a:cubicBezTo>
                    <a:pt x="42090" y="5387"/>
                    <a:pt x="40994" y="2694"/>
                    <a:pt x="38849" y="571"/>
                  </a:cubicBezTo>
                  <a:cubicBezTo>
                    <a:pt x="38429" y="2959"/>
                    <a:pt x="35418" y="10914"/>
                    <a:pt x="23884" y="10914"/>
                  </a:cubicBezTo>
                  <a:cubicBezTo>
                    <a:pt x="23510" y="10914"/>
                    <a:pt x="23127" y="10905"/>
                    <a:pt x="22734" y="10888"/>
                  </a:cubicBezTo>
                  <a:cubicBezTo>
                    <a:pt x="12759" y="10432"/>
                    <a:pt x="14152" y="3721"/>
                    <a:pt x="15704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6" name="Google Shape;3426;p43"/>
            <p:cNvSpPr/>
            <p:nvPr/>
          </p:nvSpPr>
          <p:spPr>
            <a:xfrm>
              <a:off x="6537950" y="2439500"/>
              <a:ext cx="229400" cy="153125"/>
            </a:xfrm>
            <a:custGeom>
              <a:avLst/>
              <a:gdLst/>
              <a:ahLst/>
              <a:cxnLst/>
              <a:rect l="l" t="t" r="r" b="b"/>
              <a:pathLst>
                <a:path w="9176" h="6125" extrusionOk="0">
                  <a:moveTo>
                    <a:pt x="4908" y="1"/>
                  </a:moveTo>
                  <a:lnTo>
                    <a:pt x="4908" y="1"/>
                  </a:lnTo>
                  <a:cubicBezTo>
                    <a:pt x="5843" y="434"/>
                    <a:pt x="6642" y="982"/>
                    <a:pt x="6848" y="1712"/>
                  </a:cubicBezTo>
                  <a:cubicBezTo>
                    <a:pt x="7418" y="3789"/>
                    <a:pt x="0" y="6004"/>
                    <a:pt x="0" y="6004"/>
                  </a:cubicBezTo>
                  <a:cubicBezTo>
                    <a:pt x="0" y="6004"/>
                    <a:pt x="881" y="6124"/>
                    <a:pt x="2056" y="6124"/>
                  </a:cubicBezTo>
                  <a:cubicBezTo>
                    <a:pt x="3334" y="6124"/>
                    <a:pt x="4961" y="5982"/>
                    <a:pt x="6186" y="5387"/>
                  </a:cubicBezTo>
                  <a:cubicBezTo>
                    <a:pt x="6665" y="5136"/>
                    <a:pt x="7144" y="4839"/>
                    <a:pt x="7601" y="4520"/>
                  </a:cubicBezTo>
                  <a:cubicBezTo>
                    <a:pt x="8286" y="3470"/>
                    <a:pt x="9085" y="2397"/>
                    <a:pt x="9176" y="1187"/>
                  </a:cubicBezTo>
                  <a:cubicBezTo>
                    <a:pt x="7715" y="685"/>
                    <a:pt x="6437" y="274"/>
                    <a:pt x="4908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7" name="Google Shape;3427;p43"/>
            <p:cNvSpPr/>
            <p:nvPr/>
          </p:nvSpPr>
          <p:spPr>
            <a:xfrm>
              <a:off x="6436950" y="2454125"/>
              <a:ext cx="79325" cy="58900"/>
            </a:xfrm>
            <a:custGeom>
              <a:avLst/>
              <a:gdLst/>
              <a:ahLst/>
              <a:cxnLst/>
              <a:rect l="l" t="t" r="r" b="b"/>
              <a:pathLst>
                <a:path w="3173" h="2356" extrusionOk="0">
                  <a:moveTo>
                    <a:pt x="2857" y="0"/>
                  </a:moveTo>
                  <a:cubicBezTo>
                    <a:pt x="2702" y="0"/>
                    <a:pt x="2499" y="82"/>
                    <a:pt x="2328" y="237"/>
                  </a:cubicBezTo>
                  <a:cubicBezTo>
                    <a:pt x="2054" y="465"/>
                    <a:pt x="1940" y="739"/>
                    <a:pt x="2077" y="876"/>
                  </a:cubicBezTo>
                  <a:cubicBezTo>
                    <a:pt x="2121" y="913"/>
                    <a:pt x="2183" y="931"/>
                    <a:pt x="2256" y="931"/>
                  </a:cubicBezTo>
                  <a:cubicBezTo>
                    <a:pt x="2413" y="931"/>
                    <a:pt x="2621" y="849"/>
                    <a:pt x="2808" y="694"/>
                  </a:cubicBezTo>
                  <a:cubicBezTo>
                    <a:pt x="3081" y="465"/>
                    <a:pt x="3173" y="192"/>
                    <a:pt x="3036" y="55"/>
                  </a:cubicBezTo>
                  <a:cubicBezTo>
                    <a:pt x="2992" y="18"/>
                    <a:pt x="2930" y="0"/>
                    <a:pt x="2857" y="0"/>
                  </a:cubicBezTo>
                  <a:close/>
                  <a:moveTo>
                    <a:pt x="1274" y="1062"/>
                  </a:moveTo>
                  <a:cubicBezTo>
                    <a:pt x="1057" y="1062"/>
                    <a:pt x="770" y="1179"/>
                    <a:pt x="525" y="1378"/>
                  </a:cubicBezTo>
                  <a:cubicBezTo>
                    <a:pt x="137" y="1698"/>
                    <a:pt x="0" y="2086"/>
                    <a:pt x="183" y="2269"/>
                  </a:cubicBezTo>
                  <a:cubicBezTo>
                    <a:pt x="242" y="2328"/>
                    <a:pt x="330" y="2356"/>
                    <a:pt x="434" y="2356"/>
                  </a:cubicBezTo>
                  <a:cubicBezTo>
                    <a:pt x="651" y="2356"/>
                    <a:pt x="940" y="2234"/>
                    <a:pt x="1187" y="2018"/>
                  </a:cubicBezTo>
                  <a:cubicBezTo>
                    <a:pt x="1575" y="1721"/>
                    <a:pt x="1712" y="1333"/>
                    <a:pt x="1529" y="1150"/>
                  </a:cubicBezTo>
                  <a:cubicBezTo>
                    <a:pt x="1469" y="1090"/>
                    <a:pt x="1380" y="1062"/>
                    <a:pt x="1274" y="1062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8" name="Google Shape;3428;p43"/>
            <p:cNvSpPr/>
            <p:nvPr/>
          </p:nvSpPr>
          <p:spPr>
            <a:xfrm>
              <a:off x="5706525" y="2820725"/>
              <a:ext cx="997500" cy="469725"/>
            </a:xfrm>
            <a:custGeom>
              <a:avLst/>
              <a:gdLst/>
              <a:ahLst/>
              <a:cxnLst/>
              <a:rect l="l" t="t" r="r" b="b"/>
              <a:pathLst>
                <a:path w="39900" h="18789" extrusionOk="0">
                  <a:moveTo>
                    <a:pt x="23623" y="0"/>
                  </a:moveTo>
                  <a:cubicBezTo>
                    <a:pt x="20150" y="0"/>
                    <a:pt x="16950" y="529"/>
                    <a:pt x="14997" y="798"/>
                  </a:cubicBezTo>
                  <a:lnTo>
                    <a:pt x="1" y="13192"/>
                  </a:lnTo>
                  <a:cubicBezTo>
                    <a:pt x="334" y="13270"/>
                    <a:pt x="3405" y="18788"/>
                    <a:pt x="15490" y="18788"/>
                  </a:cubicBezTo>
                  <a:cubicBezTo>
                    <a:pt x="17453" y="18788"/>
                    <a:pt x="19653" y="18643"/>
                    <a:pt x="22118" y="18305"/>
                  </a:cubicBezTo>
                  <a:cubicBezTo>
                    <a:pt x="28441" y="17437"/>
                    <a:pt x="35357" y="15543"/>
                    <a:pt x="39899" y="12142"/>
                  </a:cubicBezTo>
                  <a:cubicBezTo>
                    <a:pt x="38355" y="2047"/>
                    <a:pt x="30459" y="0"/>
                    <a:pt x="236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9" name="Google Shape;3429;p43"/>
            <p:cNvSpPr/>
            <p:nvPr/>
          </p:nvSpPr>
          <p:spPr>
            <a:xfrm>
              <a:off x="6078000" y="3081875"/>
              <a:ext cx="47400" cy="90900"/>
            </a:xfrm>
            <a:custGeom>
              <a:avLst/>
              <a:gdLst/>
              <a:ahLst/>
              <a:cxnLst/>
              <a:rect l="l" t="t" r="r" b="b"/>
              <a:pathLst>
                <a:path w="1896" h="3636" extrusionOk="0">
                  <a:moveTo>
                    <a:pt x="64" y="0"/>
                  </a:moveTo>
                  <a:cubicBezTo>
                    <a:pt x="55" y="0"/>
                    <a:pt x="49" y="3"/>
                    <a:pt x="47" y="7"/>
                  </a:cubicBezTo>
                  <a:cubicBezTo>
                    <a:pt x="1" y="98"/>
                    <a:pt x="412" y="418"/>
                    <a:pt x="686" y="806"/>
                  </a:cubicBezTo>
                  <a:cubicBezTo>
                    <a:pt x="800" y="1034"/>
                    <a:pt x="960" y="1239"/>
                    <a:pt x="1005" y="1399"/>
                  </a:cubicBezTo>
                  <a:cubicBezTo>
                    <a:pt x="1097" y="1582"/>
                    <a:pt x="1142" y="1696"/>
                    <a:pt x="1142" y="1696"/>
                  </a:cubicBezTo>
                  <a:cubicBezTo>
                    <a:pt x="1142" y="1696"/>
                    <a:pt x="1188" y="1810"/>
                    <a:pt x="1256" y="1970"/>
                  </a:cubicBezTo>
                  <a:cubicBezTo>
                    <a:pt x="1348" y="2129"/>
                    <a:pt x="1416" y="2381"/>
                    <a:pt x="1485" y="2609"/>
                  </a:cubicBezTo>
                  <a:cubicBezTo>
                    <a:pt x="1622" y="3111"/>
                    <a:pt x="1599" y="3613"/>
                    <a:pt x="1690" y="3636"/>
                  </a:cubicBezTo>
                  <a:cubicBezTo>
                    <a:pt x="1758" y="3636"/>
                    <a:pt x="1895" y="3111"/>
                    <a:pt x="1873" y="2563"/>
                  </a:cubicBezTo>
                  <a:cubicBezTo>
                    <a:pt x="1827" y="2289"/>
                    <a:pt x="1804" y="1993"/>
                    <a:pt x="1736" y="1810"/>
                  </a:cubicBezTo>
                  <a:cubicBezTo>
                    <a:pt x="1667" y="1605"/>
                    <a:pt x="1622" y="1468"/>
                    <a:pt x="1622" y="1468"/>
                  </a:cubicBezTo>
                  <a:cubicBezTo>
                    <a:pt x="1622" y="1468"/>
                    <a:pt x="1553" y="1353"/>
                    <a:pt x="1439" y="1171"/>
                  </a:cubicBezTo>
                  <a:cubicBezTo>
                    <a:pt x="1348" y="988"/>
                    <a:pt x="1165" y="783"/>
                    <a:pt x="982" y="577"/>
                  </a:cubicBezTo>
                  <a:cubicBezTo>
                    <a:pt x="609" y="204"/>
                    <a:pt x="161" y="0"/>
                    <a:pt x="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0" name="Google Shape;3430;p43"/>
            <p:cNvSpPr/>
            <p:nvPr/>
          </p:nvSpPr>
          <p:spPr>
            <a:xfrm>
              <a:off x="5862875" y="3188175"/>
              <a:ext cx="138700" cy="78875"/>
            </a:xfrm>
            <a:custGeom>
              <a:avLst/>
              <a:gdLst/>
              <a:ahLst/>
              <a:cxnLst/>
              <a:rect l="l" t="t" r="r" b="b"/>
              <a:pathLst>
                <a:path w="5548" h="3155" extrusionOk="0">
                  <a:moveTo>
                    <a:pt x="46" y="0"/>
                  </a:moveTo>
                  <a:lnTo>
                    <a:pt x="46" y="0"/>
                  </a:lnTo>
                  <a:cubicBezTo>
                    <a:pt x="1" y="23"/>
                    <a:pt x="46" y="228"/>
                    <a:pt x="138" y="548"/>
                  </a:cubicBezTo>
                  <a:cubicBezTo>
                    <a:pt x="229" y="868"/>
                    <a:pt x="434" y="1256"/>
                    <a:pt x="708" y="1621"/>
                  </a:cubicBezTo>
                  <a:cubicBezTo>
                    <a:pt x="982" y="1963"/>
                    <a:pt x="1325" y="2283"/>
                    <a:pt x="1599" y="2465"/>
                  </a:cubicBezTo>
                  <a:cubicBezTo>
                    <a:pt x="1872" y="2671"/>
                    <a:pt x="2078" y="2762"/>
                    <a:pt x="2078" y="2762"/>
                  </a:cubicBezTo>
                  <a:cubicBezTo>
                    <a:pt x="2078" y="2762"/>
                    <a:pt x="2146" y="2785"/>
                    <a:pt x="2238" y="2831"/>
                  </a:cubicBezTo>
                  <a:cubicBezTo>
                    <a:pt x="2329" y="2853"/>
                    <a:pt x="2443" y="2922"/>
                    <a:pt x="2626" y="2968"/>
                  </a:cubicBezTo>
                  <a:cubicBezTo>
                    <a:pt x="2945" y="3082"/>
                    <a:pt x="3379" y="3150"/>
                    <a:pt x="3835" y="3150"/>
                  </a:cubicBezTo>
                  <a:cubicBezTo>
                    <a:pt x="3894" y="3153"/>
                    <a:pt x="3952" y="3155"/>
                    <a:pt x="4011" y="3155"/>
                  </a:cubicBezTo>
                  <a:cubicBezTo>
                    <a:pt x="4389" y="3155"/>
                    <a:pt x="4768" y="3095"/>
                    <a:pt x="5045" y="3036"/>
                  </a:cubicBezTo>
                  <a:cubicBezTo>
                    <a:pt x="5365" y="2945"/>
                    <a:pt x="5547" y="2853"/>
                    <a:pt x="5547" y="2808"/>
                  </a:cubicBezTo>
                  <a:cubicBezTo>
                    <a:pt x="5547" y="2800"/>
                    <a:pt x="5522" y="2798"/>
                    <a:pt x="5476" y="2798"/>
                  </a:cubicBezTo>
                  <a:cubicBezTo>
                    <a:pt x="5385" y="2798"/>
                    <a:pt x="5213" y="2808"/>
                    <a:pt x="5000" y="2808"/>
                  </a:cubicBezTo>
                  <a:cubicBezTo>
                    <a:pt x="4867" y="2817"/>
                    <a:pt x="4719" y="2823"/>
                    <a:pt x="4562" y="2823"/>
                  </a:cubicBezTo>
                  <a:cubicBezTo>
                    <a:pt x="4340" y="2823"/>
                    <a:pt x="4099" y="2812"/>
                    <a:pt x="3858" y="2785"/>
                  </a:cubicBezTo>
                  <a:cubicBezTo>
                    <a:pt x="3447" y="2716"/>
                    <a:pt x="3059" y="2625"/>
                    <a:pt x="2785" y="2488"/>
                  </a:cubicBezTo>
                  <a:cubicBezTo>
                    <a:pt x="2626" y="2443"/>
                    <a:pt x="2534" y="2374"/>
                    <a:pt x="2443" y="2351"/>
                  </a:cubicBezTo>
                  <a:cubicBezTo>
                    <a:pt x="2375" y="2306"/>
                    <a:pt x="2329" y="2283"/>
                    <a:pt x="2329" y="2283"/>
                  </a:cubicBezTo>
                  <a:cubicBezTo>
                    <a:pt x="2329" y="2283"/>
                    <a:pt x="2146" y="2214"/>
                    <a:pt x="1872" y="2055"/>
                  </a:cubicBezTo>
                  <a:cubicBezTo>
                    <a:pt x="1599" y="1918"/>
                    <a:pt x="1279" y="1666"/>
                    <a:pt x="1005" y="1370"/>
                  </a:cubicBezTo>
                  <a:cubicBezTo>
                    <a:pt x="708" y="1073"/>
                    <a:pt x="480" y="731"/>
                    <a:pt x="320" y="457"/>
                  </a:cubicBezTo>
                  <a:cubicBezTo>
                    <a:pt x="183" y="183"/>
                    <a:pt x="69" y="0"/>
                    <a:pt x="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1" name="Google Shape;3431;p43"/>
            <p:cNvSpPr/>
            <p:nvPr/>
          </p:nvSpPr>
          <p:spPr>
            <a:xfrm>
              <a:off x="5706525" y="2880125"/>
              <a:ext cx="997500" cy="410325"/>
            </a:xfrm>
            <a:custGeom>
              <a:avLst/>
              <a:gdLst/>
              <a:ahLst/>
              <a:cxnLst/>
              <a:rect l="l" t="t" r="r" b="b"/>
              <a:pathLst>
                <a:path w="39900" h="16413" extrusionOk="0">
                  <a:moveTo>
                    <a:pt x="30383" y="0"/>
                  </a:moveTo>
                  <a:cubicBezTo>
                    <a:pt x="30373" y="0"/>
                    <a:pt x="30484" y="51"/>
                    <a:pt x="30746" y="156"/>
                  </a:cubicBezTo>
                  <a:cubicBezTo>
                    <a:pt x="32504" y="887"/>
                    <a:pt x="35722" y="3808"/>
                    <a:pt x="34124" y="6639"/>
                  </a:cubicBezTo>
                  <a:cubicBezTo>
                    <a:pt x="33491" y="7737"/>
                    <a:pt x="31907" y="8032"/>
                    <a:pt x="30057" y="8032"/>
                  </a:cubicBezTo>
                  <a:cubicBezTo>
                    <a:pt x="27907" y="8032"/>
                    <a:pt x="25397" y="7633"/>
                    <a:pt x="23597" y="7633"/>
                  </a:cubicBezTo>
                  <a:cubicBezTo>
                    <a:pt x="22985" y="7633"/>
                    <a:pt x="22455" y="7679"/>
                    <a:pt x="22050" y="7803"/>
                  </a:cubicBezTo>
                  <a:cubicBezTo>
                    <a:pt x="19448" y="8602"/>
                    <a:pt x="16846" y="11934"/>
                    <a:pt x="12646" y="12710"/>
                  </a:cubicBezTo>
                  <a:cubicBezTo>
                    <a:pt x="12189" y="12792"/>
                    <a:pt x="11745" y="12828"/>
                    <a:pt x="11317" y="12828"/>
                  </a:cubicBezTo>
                  <a:cubicBezTo>
                    <a:pt x="7788" y="12828"/>
                    <a:pt x="5319" y="10359"/>
                    <a:pt x="5319" y="10359"/>
                  </a:cubicBezTo>
                  <a:cubicBezTo>
                    <a:pt x="5319" y="10359"/>
                    <a:pt x="3767" y="9811"/>
                    <a:pt x="1735" y="9378"/>
                  </a:cubicBezTo>
                  <a:lnTo>
                    <a:pt x="1" y="10816"/>
                  </a:lnTo>
                  <a:cubicBezTo>
                    <a:pt x="334" y="10894"/>
                    <a:pt x="3405" y="16412"/>
                    <a:pt x="15490" y="16412"/>
                  </a:cubicBezTo>
                  <a:cubicBezTo>
                    <a:pt x="17453" y="16412"/>
                    <a:pt x="19653" y="16267"/>
                    <a:pt x="22118" y="15929"/>
                  </a:cubicBezTo>
                  <a:cubicBezTo>
                    <a:pt x="28441" y="15061"/>
                    <a:pt x="35357" y="13167"/>
                    <a:pt x="39899" y="9766"/>
                  </a:cubicBezTo>
                  <a:cubicBezTo>
                    <a:pt x="39854" y="9492"/>
                    <a:pt x="39808" y="9241"/>
                    <a:pt x="39762" y="8967"/>
                  </a:cubicBezTo>
                  <a:cubicBezTo>
                    <a:pt x="39739" y="8898"/>
                    <a:pt x="39717" y="8807"/>
                    <a:pt x="39717" y="8716"/>
                  </a:cubicBezTo>
                  <a:cubicBezTo>
                    <a:pt x="39671" y="8556"/>
                    <a:pt x="39625" y="8373"/>
                    <a:pt x="39603" y="8191"/>
                  </a:cubicBezTo>
                  <a:cubicBezTo>
                    <a:pt x="39580" y="8100"/>
                    <a:pt x="39557" y="8031"/>
                    <a:pt x="39534" y="7940"/>
                  </a:cubicBezTo>
                  <a:cubicBezTo>
                    <a:pt x="39488" y="7757"/>
                    <a:pt x="39443" y="7597"/>
                    <a:pt x="39397" y="7438"/>
                  </a:cubicBezTo>
                  <a:cubicBezTo>
                    <a:pt x="39374" y="7346"/>
                    <a:pt x="39351" y="7278"/>
                    <a:pt x="39329" y="7209"/>
                  </a:cubicBezTo>
                  <a:cubicBezTo>
                    <a:pt x="39260" y="6981"/>
                    <a:pt x="39169" y="6753"/>
                    <a:pt x="39100" y="6525"/>
                  </a:cubicBezTo>
                  <a:cubicBezTo>
                    <a:pt x="39009" y="6296"/>
                    <a:pt x="38941" y="6091"/>
                    <a:pt x="38849" y="5863"/>
                  </a:cubicBezTo>
                  <a:cubicBezTo>
                    <a:pt x="38826" y="5794"/>
                    <a:pt x="38804" y="5749"/>
                    <a:pt x="38758" y="5680"/>
                  </a:cubicBezTo>
                  <a:cubicBezTo>
                    <a:pt x="38712" y="5520"/>
                    <a:pt x="38644" y="5383"/>
                    <a:pt x="38575" y="5246"/>
                  </a:cubicBezTo>
                  <a:cubicBezTo>
                    <a:pt x="38530" y="5178"/>
                    <a:pt x="38507" y="5109"/>
                    <a:pt x="38484" y="5041"/>
                  </a:cubicBezTo>
                  <a:cubicBezTo>
                    <a:pt x="38416" y="4881"/>
                    <a:pt x="38324" y="4744"/>
                    <a:pt x="38256" y="4607"/>
                  </a:cubicBezTo>
                  <a:cubicBezTo>
                    <a:pt x="38233" y="4562"/>
                    <a:pt x="38210" y="4493"/>
                    <a:pt x="38165" y="4448"/>
                  </a:cubicBezTo>
                  <a:cubicBezTo>
                    <a:pt x="38073" y="4265"/>
                    <a:pt x="37959" y="4059"/>
                    <a:pt x="37845" y="3900"/>
                  </a:cubicBezTo>
                  <a:cubicBezTo>
                    <a:pt x="37797" y="4238"/>
                    <a:pt x="37671" y="4455"/>
                    <a:pt x="37439" y="4455"/>
                  </a:cubicBezTo>
                  <a:cubicBezTo>
                    <a:pt x="37232" y="4455"/>
                    <a:pt x="36941" y="4285"/>
                    <a:pt x="36544" y="3877"/>
                  </a:cubicBezTo>
                  <a:cubicBezTo>
                    <a:pt x="34408" y="1625"/>
                    <a:pt x="30440" y="0"/>
                    <a:pt x="3038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2" name="Google Shape;3432;p43"/>
            <p:cNvSpPr/>
            <p:nvPr/>
          </p:nvSpPr>
          <p:spPr>
            <a:xfrm>
              <a:off x="5864600" y="3093975"/>
              <a:ext cx="277350" cy="144500"/>
            </a:xfrm>
            <a:custGeom>
              <a:avLst/>
              <a:gdLst/>
              <a:ahLst/>
              <a:cxnLst/>
              <a:rect l="l" t="t" r="r" b="b"/>
              <a:pathLst>
                <a:path w="11094" h="5780" extrusionOk="0">
                  <a:moveTo>
                    <a:pt x="7720" y="0"/>
                  </a:moveTo>
                  <a:cubicBezTo>
                    <a:pt x="5524" y="0"/>
                    <a:pt x="0" y="3745"/>
                    <a:pt x="0" y="3745"/>
                  </a:cubicBezTo>
                  <a:cubicBezTo>
                    <a:pt x="0" y="3745"/>
                    <a:pt x="2066" y="5780"/>
                    <a:pt x="4630" y="5780"/>
                  </a:cubicBezTo>
                  <a:cubicBezTo>
                    <a:pt x="5162" y="5780"/>
                    <a:pt x="5716" y="5692"/>
                    <a:pt x="6277" y="5480"/>
                  </a:cubicBezTo>
                  <a:cubicBezTo>
                    <a:pt x="11093" y="3654"/>
                    <a:pt x="9861" y="1006"/>
                    <a:pt x="8263" y="116"/>
                  </a:cubicBezTo>
                  <a:cubicBezTo>
                    <a:pt x="8120" y="36"/>
                    <a:pt x="7936" y="0"/>
                    <a:pt x="7720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3" name="Google Shape;3433;p43"/>
            <p:cNvSpPr/>
            <p:nvPr/>
          </p:nvSpPr>
          <p:spPr>
            <a:xfrm>
              <a:off x="5864600" y="3094050"/>
              <a:ext cx="277350" cy="143225"/>
            </a:xfrm>
            <a:custGeom>
              <a:avLst/>
              <a:gdLst/>
              <a:ahLst/>
              <a:cxnLst/>
              <a:rect l="l" t="t" r="r" b="b"/>
              <a:pathLst>
                <a:path w="11094" h="5729" extrusionOk="0">
                  <a:moveTo>
                    <a:pt x="7729" y="0"/>
                  </a:moveTo>
                  <a:cubicBezTo>
                    <a:pt x="5570" y="0"/>
                    <a:pt x="146" y="3659"/>
                    <a:pt x="0" y="3742"/>
                  </a:cubicBezTo>
                  <a:cubicBezTo>
                    <a:pt x="23" y="3742"/>
                    <a:pt x="23" y="3765"/>
                    <a:pt x="23" y="3765"/>
                  </a:cubicBezTo>
                  <a:cubicBezTo>
                    <a:pt x="92" y="3834"/>
                    <a:pt x="434" y="4153"/>
                    <a:pt x="959" y="4496"/>
                  </a:cubicBezTo>
                  <a:cubicBezTo>
                    <a:pt x="1926" y="4142"/>
                    <a:pt x="5511" y="2881"/>
                    <a:pt x="7314" y="2881"/>
                  </a:cubicBezTo>
                  <a:cubicBezTo>
                    <a:pt x="7725" y="2881"/>
                    <a:pt x="8044" y="2947"/>
                    <a:pt x="8217" y="3103"/>
                  </a:cubicBezTo>
                  <a:cubicBezTo>
                    <a:pt x="8925" y="3765"/>
                    <a:pt x="6802" y="4975"/>
                    <a:pt x="5273" y="5728"/>
                  </a:cubicBezTo>
                  <a:cubicBezTo>
                    <a:pt x="5592" y="5683"/>
                    <a:pt x="5935" y="5591"/>
                    <a:pt x="6277" y="5477"/>
                  </a:cubicBezTo>
                  <a:cubicBezTo>
                    <a:pt x="11093" y="3651"/>
                    <a:pt x="9861" y="1003"/>
                    <a:pt x="8263" y="113"/>
                  </a:cubicBezTo>
                  <a:cubicBezTo>
                    <a:pt x="8122" y="36"/>
                    <a:pt x="7941" y="0"/>
                    <a:pt x="772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4" name="Google Shape;3434;p43"/>
            <p:cNvSpPr/>
            <p:nvPr/>
          </p:nvSpPr>
          <p:spPr>
            <a:xfrm>
              <a:off x="5877625" y="3368200"/>
              <a:ext cx="542800" cy="775225"/>
            </a:xfrm>
            <a:custGeom>
              <a:avLst/>
              <a:gdLst/>
              <a:ahLst/>
              <a:cxnLst/>
              <a:rect l="l" t="t" r="r" b="b"/>
              <a:pathLst>
                <a:path w="21712" h="31009" extrusionOk="0">
                  <a:moveTo>
                    <a:pt x="17766" y="1"/>
                  </a:moveTo>
                  <a:cubicBezTo>
                    <a:pt x="15753" y="1"/>
                    <a:pt x="13304" y="2026"/>
                    <a:pt x="12512" y="4372"/>
                  </a:cubicBezTo>
                  <a:cubicBezTo>
                    <a:pt x="12398" y="4737"/>
                    <a:pt x="9340" y="15259"/>
                    <a:pt x="7696" y="17245"/>
                  </a:cubicBezTo>
                  <a:cubicBezTo>
                    <a:pt x="6076" y="19254"/>
                    <a:pt x="4615" y="22198"/>
                    <a:pt x="4615" y="22198"/>
                  </a:cubicBezTo>
                  <a:cubicBezTo>
                    <a:pt x="4588" y="22199"/>
                    <a:pt x="4560" y="22199"/>
                    <a:pt x="4531" y="22199"/>
                  </a:cubicBezTo>
                  <a:cubicBezTo>
                    <a:pt x="4153" y="22199"/>
                    <a:pt x="3593" y="22161"/>
                    <a:pt x="3016" y="22161"/>
                  </a:cubicBezTo>
                  <a:cubicBezTo>
                    <a:pt x="1561" y="22161"/>
                    <a:pt x="1" y="22404"/>
                    <a:pt x="1009" y="24116"/>
                  </a:cubicBezTo>
                  <a:cubicBezTo>
                    <a:pt x="1445" y="24889"/>
                    <a:pt x="2278" y="25111"/>
                    <a:pt x="3132" y="25111"/>
                  </a:cubicBezTo>
                  <a:cubicBezTo>
                    <a:pt x="3261" y="25111"/>
                    <a:pt x="3391" y="25106"/>
                    <a:pt x="3519" y="25097"/>
                  </a:cubicBezTo>
                  <a:cubicBezTo>
                    <a:pt x="3519" y="25097"/>
                    <a:pt x="3542" y="30986"/>
                    <a:pt x="7719" y="31009"/>
                  </a:cubicBezTo>
                  <a:cubicBezTo>
                    <a:pt x="7729" y="31009"/>
                    <a:pt x="7740" y="31009"/>
                    <a:pt x="7750" y="31009"/>
                  </a:cubicBezTo>
                  <a:cubicBezTo>
                    <a:pt x="11884" y="31009"/>
                    <a:pt x="9386" y="26422"/>
                    <a:pt x="9385" y="26421"/>
                  </a:cubicBezTo>
                  <a:lnTo>
                    <a:pt x="9385" y="26421"/>
                  </a:lnTo>
                  <a:cubicBezTo>
                    <a:pt x="9386" y="26421"/>
                    <a:pt x="10525" y="27886"/>
                    <a:pt x="11145" y="27886"/>
                  </a:cubicBezTo>
                  <a:cubicBezTo>
                    <a:pt x="11222" y="27886"/>
                    <a:pt x="11291" y="27863"/>
                    <a:pt x="11348" y="27813"/>
                  </a:cubicBezTo>
                  <a:cubicBezTo>
                    <a:pt x="11896" y="27357"/>
                    <a:pt x="10253" y="24184"/>
                    <a:pt x="10253" y="24184"/>
                  </a:cubicBezTo>
                  <a:cubicBezTo>
                    <a:pt x="10253" y="24184"/>
                    <a:pt x="12421" y="23317"/>
                    <a:pt x="11029" y="20851"/>
                  </a:cubicBezTo>
                  <a:cubicBezTo>
                    <a:pt x="11029" y="20851"/>
                    <a:pt x="21711" y="6494"/>
                    <a:pt x="20364" y="2180"/>
                  </a:cubicBezTo>
                  <a:cubicBezTo>
                    <a:pt x="19874" y="629"/>
                    <a:pt x="18888" y="1"/>
                    <a:pt x="17766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5" name="Google Shape;3435;p43"/>
            <p:cNvSpPr/>
            <p:nvPr/>
          </p:nvSpPr>
          <p:spPr>
            <a:xfrm>
              <a:off x="5961025" y="3751375"/>
              <a:ext cx="138125" cy="394525"/>
            </a:xfrm>
            <a:custGeom>
              <a:avLst/>
              <a:gdLst/>
              <a:ahLst/>
              <a:cxnLst/>
              <a:rect l="l" t="t" r="r" b="b"/>
              <a:pathLst>
                <a:path w="5525" h="15781" extrusionOk="0">
                  <a:moveTo>
                    <a:pt x="5502" y="1"/>
                  </a:moveTo>
                  <a:cubicBezTo>
                    <a:pt x="5456" y="1"/>
                    <a:pt x="5273" y="571"/>
                    <a:pt x="4703" y="1279"/>
                  </a:cubicBezTo>
                  <a:cubicBezTo>
                    <a:pt x="4429" y="1644"/>
                    <a:pt x="4086" y="2032"/>
                    <a:pt x="3721" y="2466"/>
                  </a:cubicBezTo>
                  <a:cubicBezTo>
                    <a:pt x="3333" y="2900"/>
                    <a:pt x="2968" y="3425"/>
                    <a:pt x="2648" y="3904"/>
                  </a:cubicBezTo>
                  <a:cubicBezTo>
                    <a:pt x="2283" y="4406"/>
                    <a:pt x="1941" y="4885"/>
                    <a:pt x="1598" y="5365"/>
                  </a:cubicBezTo>
                  <a:cubicBezTo>
                    <a:pt x="1279" y="5821"/>
                    <a:pt x="982" y="6301"/>
                    <a:pt x="777" y="6711"/>
                  </a:cubicBezTo>
                  <a:cubicBezTo>
                    <a:pt x="571" y="7145"/>
                    <a:pt x="434" y="7510"/>
                    <a:pt x="343" y="7761"/>
                  </a:cubicBezTo>
                  <a:cubicBezTo>
                    <a:pt x="320" y="7898"/>
                    <a:pt x="275" y="8012"/>
                    <a:pt x="252" y="8081"/>
                  </a:cubicBezTo>
                  <a:cubicBezTo>
                    <a:pt x="229" y="8149"/>
                    <a:pt x="229" y="8172"/>
                    <a:pt x="229" y="8172"/>
                  </a:cubicBezTo>
                  <a:cubicBezTo>
                    <a:pt x="229" y="8172"/>
                    <a:pt x="206" y="8332"/>
                    <a:pt x="138" y="8606"/>
                  </a:cubicBezTo>
                  <a:cubicBezTo>
                    <a:pt x="115" y="8743"/>
                    <a:pt x="92" y="8903"/>
                    <a:pt x="69" y="9108"/>
                  </a:cubicBezTo>
                  <a:cubicBezTo>
                    <a:pt x="69" y="9199"/>
                    <a:pt x="46" y="9291"/>
                    <a:pt x="46" y="9405"/>
                  </a:cubicBezTo>
                  <a:cubicBezTo>
                    <a:pt x="46" y="9519"/>
                    <a:pt x="24" y="9633"/>
                    <a:pt x="24" y="9747"/>
                  </a:cubicBezTo>
                  <a:cubicBezTo>
                    <a:pt x="1" y="10204"/>
                    <a:pt x="46" y="10751"/>
                    <a:pt x="138" y="11345"/>
                  </a:cubicBezTo>
                  <a:cubicBezTo>
                    <a:pt x="275" y="11916"/>
                    <a:pt x="412" y="12509"/>
                    <a:pt x="663" y="13102"/>
                  </a:cubicBezTo>
                  <a:cubicBezTo>
                    <a:pt x="1119" y="14267"/>
                    <a:pt x="2009" y="15271"/>
                    <a:pt x="2922" y="15590"/>
                  </a:cubicBezTo>
                  <a:cubicBezTo>
                    <a:pt x="3269" y="15737"/>
                    <a:pt x="3602" y="15780"/>
                    <a:pt x="3861" y="15780"/>
                  </a:cubicBezTo>
                  <a:cubicBezTo>
                    <a:pt x="3926" y="15780"/>
                    <a:pt x="3986" y="15778"/>
                    <a:pt x="4041" y="15773"/>
                  </a:cubicBezTo>
                  <a:cubicBezTo>
                    <a:pt x="4315" y="15750"/>
                    <a:pt x="4452" y="15705"/>
                    <a:pt x="4452" y="15682"/>
                  </a:cubicBezTo>
                  <a:cubicBezTo>
                    <a:pt x="4452" y="15663"/>
                    <a:pt x="4404" y="15661"/>
                    <a:pt x="4319" y="15661"/>
                  </a:cubicBezTo>
                  <a:cubicBezTo>
                    <a:pt x="4300" y="15661"/>
                    <a:pt x="4279" y="15661"/>
                    <a:pt x="4256" y="15661"/>
                  </a:cubicBezTo>
                  <a:cubicBezTo>
                    <a:pt x="4008" y="15661"/>
                    <a:pt x="3546" y="15651"/>
                    <a:pt x="3014" y="15408"/>
                  </a:cubicBezTo>
                  <a:cubicBezTo>
                    <a:pt x="2192" y="15043"/>
                    <a:pt x="1393" y="14061"/>
                    <a:pt x="1005" y="12966"/>
                  </a:cubicBezTo>
                  <a:cubicBezTo>
                    <a:pt x="800" y="12418"/>
                    <a:pt x="685" y="11824"/>
                    <a:pt x="594" y="11276"/>
                  </a:cubicBezTo>
                  <a:cubicBezTo>
                    <a:pt x="526" y="10729"/>
                    <a:pt x="480" y="10204"/>
                    <a:pt x="526" y="9770"/>
                  </a:cubicBezTo>
                  <a:cubicBezTo>
                    <a:pt x="526" y="9656"/>
                    <a:pt x="526" y="9542"/>
                    <a:pt x="549" y="9450"/>
                  </a:cubicBezTo>
                  <a:cubicBezTo>
                    <a:pt x="549" y="9336"/>
                    <a:pt x="571" y="9245"/>
                    <a:pt x="571" y="9154"/>
                  </a:cubicBezTo>
                  <a:cubicBezTo>
                    <a:pt x="617" y="8994"/>
                    <a:pt x="617" y="8834"/>
                    <a:pt x="663" y="8697"/>
                  </a:cubicBezTo>
                  <a:cubicBezTo>
                    <a:pt x="708" y="8446"/>
                    <a:pt x="754" y="8309"/>
                    <a:pt x="754" y="8309"/>
                  </a:cubicBezTo>
                  <a:cubicBezTo>
                    <a:pt x="754" y="8309"/>
                    <a:pt x="754" y="8286"/>
                    <a:pt x="777" y="8218"/>
                  </a:cubicBezTo>
                  <a:cubicBezTo>
                    <a:pt x="800" y="8149"/>
                    <a:pt x="822" y="8058"/>
                    <a:pt x="845" y="7921"/>
                  </a:cubicBezTo>
                  <a:cubicBezTo>
                    <a:pt x="914" y="7670"/>
                    <a:pt x="1051" y="7328"/>
                    <a:pt x="1233" y="6940"/>
                  </a:cubicBezTo>
                  <a:cubicBezTo>
                    <a:pt x="1416" y="6529"/>
                    <a:pt x="1667" y="6072"/>
                    <a:pt x="1964" y="5616"/>
                  </a:cubicBezTo>
                  <a:cubicBezTo>
                    <a:pt x="2283" y="5136"/>
                    <a:pt x="2626" y="4634"/>
                    <a:pt x="2968" y="4132"/>
                  </a:cubicBezTo>
                  <a:cubicBezTo>
                    <a:pt x="3288" y="3584"/>
                    <a:pt x="3584" y="3105"/>
                    <a:pt x="3949" y="2649"/>
                  </a:cubicBezTo>
                  <a:cubicBezTo>
                    <a:pt x="4292" y="2215"/>
                    <a:pt x="4634" y="1781"/>
                    <a:pt x="4885" y="1393"/>
                  </a:cubicBezTo>
                  <a:cubicBezTo>
                    <a:pt x="5136" y="1005"/>
                    <a:pt x="5319" y="663"/>
                    <a:pt x="5410" y="412"/>
                  </a:cubicBezTo>
                  <a:cubicBezTo>
                    <a:pt x="5479" y="161"/>
                    <a:pt x="5524" y="1"/>
                    <a:pt x="55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6" name="Google Shape;3436;p43"/>
            <p:cNvSpPr/>
            <p:nvPr/>
          </p:nvSpPr>
          <p:spPr>
            <a:xfrm>
              <a:off x="5985575" y="4032700"/>
              <a:ext cx="118700" cy="114100"/>
            </a:xfrm>
            <a:custGeom>
              <a:avLst/>
              <a:gdLst/>
              <a:ahLst/>
              <a:cxnLst/>
              <a:rect l="l" t="t" r="r" b="b"/>
              <a:pathLst>
                <a:path w="4748" h="4564" extrusionOk="0">
                  <a:moveTo>
                    <a:pt x="73" y="0"/>
                  </a:moveTo>
                  <a:cubicBezTo>
                    <a:pt x="71" y="0"/>
                    <a:pt x="70" y="0"/>
                    <a:pt x="69" y="1"/>
                  </a:cubicBezTo>
                  <a:cubicBezTo>
                    <a:pt x="0" y="23"/>
                    <a:pt x="183" y="891"/>
                    <a:pt x="525" y="1735"/>
                  </a:cubicBezTo>
                  <a:cubicBezTo>
                    <a:pt x="685" y="2146"/>
                    <a:pt x="890" y="2557"/>
                    <a:pt x="1073" y="2854"/>
                  </a:cubicBezTo>
                  <a:cubicBezTo>
                    <a:pt x="1164" y="3014"/>
                    <a:pt x="1256" y="3128"/>
                    <a:pt x="1301" y="3196"/>
                  </a:cubicBezTo>
                  <a:cubicBezTo>
                    <a:pt x="1370" y="3287"/>
                    <a:pt x="1393" y="3333"/>
                    <a:pt x="1393" y="3333"/>
                  </a:cubicBezTo>
                  <a:cubicBezTo>
                    <a:pt x="1393" y="3333"/>
                    <a:pt x="1438" y="3379"/>
                    <a:pt x="1507" y="3447"/>
                  </a:cubicBezTo>
                  <a:cubicBezTo>
                    <a:pt x="1598" y="3516"/>
                    <a:pt x="1666" y="3630"/>
                    <a:pt x="1826" y="3744"/>
                  </a:cubicBezTo>
                  <a:cubicBezTo>
                    <a:pt x="2077" y="3995"/>
                    <a:pt x="2488" y="4246"/>
                    <a:pt x="2922" y="4429"/>
                  </a:cubicBezTo>
                  <a:cubicBezTo>
                    <a:pt x="3198" y="4525"/>
                    <a:pt x="3482" y="4563"/>
                    <a:pt x="3739" y="4563"/>
                  </a:cubicBezTo>
                  <a:cubicBezTo>
                    <a:pt x="3908" y="4563"/>
                    <a:pt x="4065" y="4547"/>
                    <a:pt x="4200" y="4520"/>
                  </a:cubicBezTo>
                  <a:cubicBezTo>
                    <a:pt x="4542" y="4452"/>
                    <a:pt x="4748" y="4383"/>
                    <a:pt x="4748" y="4337"/>
                  </a:cubicBezTo>
                  <a:cubicBezTo>
                    <a:pt x="4725" y="4315"/>
                    <a:pt x="4497" y="4315"/>
                    <a:pt x="4177" y="4315"/>
                  </a:cubicBezTo>
                  <a:cubicBezTo>
                    <a:pt x="3858" y="4315"/>
                    <a:pt x="3447" y="4246"/>
                    <a:pt x="3059" y="4064"/>
                  </a:cubicBezTo>
                  <a:cubicBezTo>
                    <a:pt x="2694" y="3881"/>
                    <a:pt x="2374" y="3630"/>
                    <a:pt x="2169" y="3402"/>
                  </a:cubicBezTo>
                  <a:cubicBezTo>
                    <a:pt x="2054" y="3287"/>
                    <a:pt x="1963" y="3173"/>
                    <a:pt x="1918" y="3105"/>
                  </a:cubicBezTo>
                  <a:cubicBezTo>
                    <a:pt x="1849" y="3036"/>
                    <a:pt x="1826" y="2991"/>
                    <a:pt x="1826" y="2991"/>
                  </a:cubicBezTo>
                  <a:cubicBezTo>
                    <a:pt x="1826" y="2991"/>
                    <a:pt x="1781" y="2945"/>
                    <a:pt x="1735" y="2877"/>
                  </a:cubicBezTo>
                  <a:cubicBezTo>
                    <a:pt x="1666" y="2808"/>
                    <a:pt x="1575" y="2717"/>
                    <a:pt x="1484" y="2580"/>
                  </a:cubicBezTo>
                  <a:cubicBezTo>
                    <a:pt x="1301" y="2329"/>
                    <a:pt x="1073" y="1964"/>
                    <a:pt x="868" y="1576"/>
                  </a:cubicBezTo>
                  <a:cubicBezTo>
                    <a:pt x="462" y="810"/>
                    <a:pt x="168" y="0"/>
                    <a:pt x="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7" name="Google Shape;3437;p43"/>
            <p:cNvSpPr/>
            <p:nvPr/>
          </p:nvSpPr>
          <p:spPr>
            <a:xfrm>
              <a:off x="6033500" y="4015025"/>
              <a:ext cx="101025" cy="123525"/>
            </a:xfrm>
            <a:custGeom>
              <a:avLst/>
              <a:gdLst/>
              <a:ahLst/>
              <a:cxnLst/>
              <a:rect l="l" t="t" r="r" b="b"/>
              <a:pathLst>
                <a:path w="4041" h="4941" extrusionOk="0">
                  <a:moveTo>
                    <a:pt x="2991" y="0"/>
                  </a:moveTo>
                  <a:cubicBezTo>
                    <a:pt x="2945" y="23"/>
                    <a:pt x="2991" y="342"/>
                    <a:pt x="3082" y="799"/>
                  </a:cubicBezTo>
                  <a:cubicBezTo>
                    <a:pt x="3173" y="1255"/>
                    <a:pt x="3310" y="1872"/>
                    <a:pt x="3424" y="2488"/>
                  </a:cubicBezTo>
                  <a:cubicBezTo>
                    <a:pt x="3516" y="3081"/>
                    <a:pt x="3561" y="3721"/>
                    <a:pt x="3424" y="4086"/>
                  </a:cubicBezTo>
                  <a:cubicBezTo>
                    <a:pt x="3356" y="4268"/>
                    <a:pt x="3265" y="4337"/>
                    <a:pt x="3196" y="4360"/>
                  </a:cubicBezTo>
                  <a:cubicBezTo>
                    <a:pt x="3128" y="4405"/>
                    <a:pt x="3082" y="4405"/>
                    <a:pt x="3082" y="4405"/>
                  </a:cubicBezTo>
                  <a:cubicBezTo>
                    <a:pt x="3082" y="4405"/>
                    <a:pt x="3062" y="4415"/>
                    <a:pt x="3014" y="4415"/>
                  </a:cubicBezTo>
                  <a:cubicBezTo>
                    <a:pt x="2991" y="4415"/>
                    <a:pt x="2960" y="4413"/>
                    <a:pt x="2922" y="4405"/>
                  </a:cubicBezTo>
                  <a:cubicBezTo>
                    <a:pt x="2808" y="4405"/>
                    <a:pt x="2671" y="4382"/>
                    <a:pt x="2466" y="4291"/>
                  </a:cubicBezTo>
                  <a:cubicBezTo>
                    <a:pt x="2100" y="4109"/>
                    <a:pt x="1644" y="3698"/>
                    <a:pt x="1279" y="3218"/>
                  </a:cubicBezTo>
                  <a:cubicBezTo>
                    <a:pt x="891" y="2739"/>
                    <a:pt x="571" y="2214"/>
                    <a:pt x="366" y="1803"/>
                  </a:cubicBezTo>
                  <a:cubicBezTo>
                    <a:pt x="168" y="1385"/>
                    <a:pt x="76" y="1094"/>
                    <a:pt x="28" y="1094"/>
                  </a:cubicBezTo>
                  <a:cubicBezTo>
                    <a:pt x="27" y="1094"/>
                    <a:pt x="25" y="1095"/>
                    <a:pt x="23" y="1096"/>
                  </a:cubicBezTo>
                  <a:cubicBezTo>
                    <a:pt x="1" y="1096"/>
                    <a:pt x="23" y="1415"/>
                    <a:pt x="183" y="1872"/>
                  </a:cubicBezTo>
                  <a:cubicBezTo>
                    <a:pt x="343" y="2328"/>
                    <a:pt x="594" y="2922"/>
                    <a:pt x="959" y="3447"/>
                  </a:cubicBezTo>
                  <a:cubicBezTo>
                    <a:pt x="1324" y="3994"/>
                    <a:pt x="1781" y="4474"/>
                    <a:pt x="2237" y="4725"/>
                  </a:cubicBezTo>
                  <a:cubicBezTo>
                    <a:pt x="2488" y="4862"/>
                    <a:pt x="2717" y="4930"/>
                    <a:pt x="2877" y="4930"/>
                  </a:cubicBezTo>
                  <a:cubicBezTo>
                    <a:pt x="2930" y="4938"/>
                    <a:pt x="2978" y="4940"/>
                    <a:pt x="3019" y="4940"/>
                  </a:cubicBezTo>
                  <a:cubicBezTo>
                    <a:pt x="3100" y="4940"/>
                    <a:pt x="3150" y="4930"/>
                    <a:pt x="3150" y="4930"/>
                  </a:cubicBezTo>
                  <a:cubicBezTo>
                    <a:pt x="3150" y="4930"/>
                    <a:pt x="3173" y="4930"/>
                    <a:pt x="3242" y="4907"/>
                  </a:cubicBezTo>
                  <a:cubicBezTo>
                    <a:pt x="3287" y="4907"/>
                    <a:pt x="3356" y="4885"/>
                    <a:pt x="3447" y="4839"/>
                  </a:cubicBezTo>
                  <a:cubicBezTo>
                    <a:pt x="3630" y="4748"/>
                    <a:pt x="3835" y="4519"/>
                    <a:pt x="3904" y="4246"/>
                  </a:cubicBezTo>
                  <a:cubicBezTo>
                    <a:pt x="4041" y="3675"/>
                    <a:pt x="3926" y="3036"/>
                    <a:pt x="3790" y="2420"/>
                  </a:cubicBezTo>
                  <a:cubicBezTo>
                    <a:pt x="3630" y="1780"/>
                    <a:pt x="3447" y="1187"/>
                    <a:pt x="3287" y="753"/>
                  </a:cubicBezTo>
                  <a:cubicBezTo>
                    <a:pt x="3128" y="297"/>
                    <a:pt x="3036" y="0"/>
                    <a:pt x="29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8" name="Google Shape;3438;p43"/>
            <p:cNvSpPr/>
            <p:nvPr/>
          </p:nvSpPr>
          <p:spPr>
            <a:xfrm>
              <a:off x="6112250" y="3972000"/>
              <a:ext cx="59950" cy="103100"/>
            </a:xfrm>
            <a:custGeom>
              <a:avLst/>
              <a:gdLst/>
              <a:ahLst/>
              <a:cxnLst/>
              <a:rect l="l" t="t" r="r" b="b"/>
              <a:pathLst>
                <a:path w="2398" h="4124" extrusionOk="0">
                  <a:moveTo>
                    <a:pt x="856" y="1"/>
                  </a:moveTo>
                  <a:cubicBezTo>
                    <a:pt x="849" y="1"/>
                    <a:pt x="845" y="4"/>
                    <a:pt x="845" y="9"/>
                  </a:cubicBezTo>
                  <a:cubicBezTo>
                    <a:pt x="822" y="32"/>
                    <a:pt x="913" y="192"/>
                    <a:pt x="1028" y="511"/>
                  </a:cubicBezTo>
                  <a:cubicBezTo>
                    <a:pt x="1119" y="808"/>
                    <a:pt x="1256" y="1219"/>
                    <a:pt x="1393" y="1630"/>
                  </a:cubicBezTo>
                  <a:cubicBezTo>
                    <a:pt x="1530" y="2041"/>
                    <a:pt x="1644" y="2451"/>
                    <a:pt x="1735" y="2748"/>
                  </a:cubicBezTo>
                  <a:cubicBezTo>
                    <a:pt x="1826" y="3045"/>
                    <a:pt x="1826" y="3228"/>
                    <a:pt x="1826" y="3228"/>
                  </a:cubicBezTo>
                  <a:cubicBezTo>
                    <a:pt x="1826" y="3228"/>
                    <a:pt x="1849" y="3273"/>
                    <a:pt x="1849" y="3364"/>
                  </a:cubicBezTo>
                  <a:cubicBezTo>
                    <a:pt x="1872" y="3433"/>
                    <a:pt x="1872" y="3570"/>
                    <a:pt x="1849" y="3616"/>
                  </a:cubicBezTo>
                  <a:cubicBezTo>
                    <a:pt x="1849" y="3638"/>
                    <a:pt x="1849" y="3638"/>
                    <a:pt x="1826" y="3638"/>
                  </a:cubicBezTo>
                  <a:cubicBezTo>
                    <a:pt x="1826" y="3648"/>
                    <a:pt x="1815" y="3653"/>
                    <a:pt x="1796" y="3653"/>
                  </a:cubicBezTo>
                  <a:cubicBezTo>
                    <a:pt x="1770" y="3653"/>
                    <a:pt x="1730" y="3642"/>
                    <a:pt x="1689" y="3616"/>
                  </a:cubicBezTo>
                  <a:cubicBezTo>
                    <a:pt x="1530" y="3570"/>
                    <a:pt x="1347" y="3479"/>
                    <a:pt x="1187" y="3342"/>
                  </a:cubicBezTo>
                  <a:cubicBezTo>
                    <a:pt x="868" y="3113"/>
                    <a:pt x="571" y="2794"/>
                    <a:pt x="366" y="2566"/>
                  </a:cubicBezTo>
                  <a:cubicBezTo>
                    <a:pt x="183" y="2315"/>
                    <a:pt x="69" y="2132"/>
                    <a:pt x="46" y="2132"/>
                  </a:cubicBezTo>
                  <a:lnTo>
                    <a:pt x="46" y="2132"/>
                  </a:lnTo>
                  <a:cubicBezTo>
                    <a:pt x="0" y="2155"/>
                    <a:pt x="46" y="2383"/>
                    <a:pt x="206" y="2680"/>
                  </a:cubicBezTo>
                  <a:cubicBezTo>
                    <a:pt x="343" y="2976"/>
                    <a:pt x="617" y="3342"/>
                    <a:pt x="936" y="3638"/>
                  </a:cubicBezTo>
                  <a:cubicBezTo>
                    <a:pt x="1119" y="3798"/>
                    <a:pt x="1301" y="3935"/>
                    <a:pt x="1507" y="4049"/>
                  </a:cubicBezTo>
                  <a:cubicBezTo>
                    <a:pt x="1600" y="4086"/>
                    <a:pt x="1708" y="4124"/>
                    <a:pt x="1832" y="4124"/>
                  </a:cubicBezTo>
                  <a:cubicBezTo>
                    <a:pt x="1860" y="4124"/>
                    <a:pt x="1888" y="4122"/>
                    <a:pt x="1918" y="4118"/>
                  </a:cubicBezTo>
                  <a:cubicBezTo>
                    <a:pt x="2100" y="4095"/>
                    <a:pt x="2237" y="3958"/>
                    <a:pt x="2306" y="3821"/>
                  </a:cubicBezTo>
                  <a:cubicBezTo>
                    <a:pt x="2397" y="3570"/>
                    <a:pt x="2374" y="3433"/>
                    <a:pt x="2374" y="3319"/>
                  </a:cubicBezTo>
                  <a:cubicBezTo>
                    <a:pt x="2374" y="3205"/>
                    <a:pt x="2374" y="3159"/>
                    <a:pt x="2374" y="3159"/>
                  </a:cubicBezTo>
                  <a:cubicBezTo>
                    <a:pt x="2374" y="3159"/>
                    <a:pt x="2329" y="2908"/>
                    <a:pt x="2214" y="2588"/>
                  </a:cubicBezTo>
                  <a:cubicBezTo>
                    <a:pt x="2100" y="2292"/>
                    <a:pt x="1918" y="1881"/>
                    <a:pt x="1758" y="1493"/>
                  </a:cubicBezTo>
                  <a:cubicBezTo>
                    <a:pt x="1575" y="1105"/>
                    <a:pt x="1370" y="717"/>
                    <a:pt x="1210" y="420"/>
                  </a:cubicBezTo>
                  <a:cubicBezTo>
                    <a:pt x="1119" y="283"/>
                    <a:pt x="1050" y="169"/>
                    <a:pt x="982" y="100"/>
                  </a:cubicBezTo>
                  <a:cubicBezTo>
                    <a:pt x="930" y="31"/>
                    <a:pt x="877" y="1"/>
                    <a:pt x="8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9" name="Google Shape;3439;p43"/>
            <p:cNvSpPr/>
            <p:nvPr/>
          </p:nvSpPr>
          <p:spPr>
            <a:xfrm>
              <a:off x="6127075" y="3876900"/>
              <a:ext cx="42250" cy="96725"/>
            </a:xfrm>
            <a:custGeom>
              <a:avLst/>
              <a:gdLst/>
              <a:ahLst/>
              <a:cxnLst/>
              <a:rect l="l" t="t" r="r" b="b"/>
              <a:pathLst>
                <a:path w="1690" h="3869" extrusionOk="0">
                  <a:moveTo>
                    <a:pt x="759" y="1"/>
                  </a:moveTo>
                  <a:cubicBezTo>
                    <a:pt x="757" y="1"/>
                    <a:pt x="756" y="1"/>
                    <a:pt x="754" y="1"/>
                  </a:cubicBezTo>
                  <a:cubicBezTo>
                    <a:pt x="686" y="24"/>
                    <a:pt x="823" y="595"/>
                    <a:pt x="982" y="1143"/>
                  </a:cubicBezTo>
                  <a:cubicBezTo>
                    <a:pt x="1051" y="1417"/>
                    <a:pt x="1119" y="1690"/>
                    <a:pt x="1142" y="1873"/>
                  </a:cubicBezTo>
                  <a:cubicBezTo>
                    <a:pt x="1165" y="2078"/>
                    <a:pt x="1165" y="2193"/>
                    <a:pt x="1165" y="2193"/>
                  </a:cubicBezTo>
                  <a:cubicBezTo>
                    <a:pt x="1165" y="2193"/>
                    <a:pt x="1233" y="2695"/>
                    <a:pt x="868" y="3106"/>
                  </a:cubicBezTo>
                  <a:cubicBezTo>
                    <a:pt x="549" y="3516"/>
                    <a:pt x="1" y="3768"/>
                    <a:pt x="47" y="3859"/>
                  </a:cubicBezTo>
                  <a:cubicBezTo>
                    <a:pt x="50" y="3865"/>
                    <a:pt x="63" y="3868"/>
                    <a:pt x="85" y="3868"/>
                  </a:cubicBezTo>
                  <a:cubicBezTo>
                    <a:pt x="226" y="3868"/>
                    <a:pt x="727" y="3732"/>
                    <a:pt x="1142" y="3357"/>
                  </a:cubicBezTo>
                  <a:cubicBezTo>
                    <a:pt x="1393" y="3151"/>
                    <a:pt x="1599" y="2854"/>
                    <a:pt x="1644" y="2603"/>
                  </a:cubicBezTo>
                  <a:cubicBezTo>
                    <a:pt x="1667" y="2466"/>
                    <a:pt x="1667" y="2375"/>
                    <a:pt x="1690" y="2307"/>
                  </a:cubicBezTo>
                  <a:cubicBezTo>
                    <a:pt x="1690" y="2215"/>
                    <a:pt x="1690" y="2193"/>
                    <a:pt x="1690" y="2193"/>
                  </a:cubicBezTo>
                  <a:cubicBezTo>
                    <a:pt x="1690" y="2193"/>
                    <a:pt x="1690" y="2010"/>
                    <a:pt x="1621" y="1782"/>
                  </a:cubicBezTo>
                  <a:cubicBezTo>
                    <a:pt x="1553" y="1553"/>
                    <a:pt x="1462" y="1280"/>
                    <a:pt x="1348" y="1006"/>
                  </a:cubicBezTo>
                  <a:cubicBezTo>
                    <a:pt x="1102" y="492"/>
                    <a:pt x="835" y="1"/>
                    <a:pt x="7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0" name="Google Shape;3440;p43"/>
            <p:cNvSpPr/>
            <p:nvPr/>
          </p:nvSpPr>
          <p:spPr>
            <a:xfrm>
              <a:off x="5891975" y="3919575"/>
              <a:ext cx="89625" cy="74025"/>
            </a:xfrm>
            <a:custGeom>
              <a:avLst/>
              <a:gdLst/>
              <a:ahLst/>
              <a:cxnLst/>
              <a:rect l="l" t="t" r="r" b="b"/>
              <a:pathLst>
                <a:path w="3585" h="2961" extrusionOk="0">
                  <a:moveTo>
                    <a:pt x="3549" y="1"/>
                  </a:moveTo>
                  <a:cubicBezTo>
                    <a:pt x="3496" y="1"/>
                    <a:pt x="3375" y="215"/>
                    <a:pt x="3082" y="257"/>
                  </a:cubicBezTo>
                  <a:cubicBezTo>
                    <a:pt x="3028" y="265"/>
                    <a:pt x="2970" y="268"/>
                    <a:pt x="2911" y="268"/>
                  </a:cubicBezTo>
                  <a:cubicBezTo>
                    <a:pt x="2594" y="268"/>
                    <a:pt x="2207" y="178"/>
                    <a:pt x="1804" y="120"/>
                  </a:cubicBezTo>
                  <a:cubicBezTo>
                    <a:pt x="1599" y="83"/>
                    <a:pt x="1394" y="46"/>
                    <a:pt x="1189" y="46"/>
                  </a:cubicBezTo>
                  <a:cubicBezTo>
                    <a:pt x="1143" y="46"/>
                    <a:pt x="1097" y="48"/>
                    <a:pt x="1051" y="52"/>
                  </a:cubicBezTo>
                  <a:cubicBezTo>
                    <a:pt x="800" y="52"/>
                    <a:pt x="526" y="166"/>
                    <a:pt x="343" y="349"/>
                  </a:cubicBezTo>
                  <a:cubicBezTo>
                    <a:pt x="252" y="417"/>
                    <a:pt x="206" y="508"/>
                    <a:pt x="161" y="600"/>
                  </a:cubicBezTo>
                  <a:cubicBezTo>
                    <a:pt x="115" y="668"/>
                    <a:pt x="69" y="737"/>
                    <a:pt x="47" y="805"/>
                  </a:cubicBezTo>
                  <a:cubicBezTo>
                    <a:pt x="24" y="942"/>
                    <a:pt x="1" y="1033"/>
                    <a:pt x="1" y="1033"/>
                  </a:cubicBezTo>
                  <a:cubicBezTo>
                    <a:pt x="1" y="1033"/>
                    <a:pt x="1" y="1102"/>
                    <a:pt x="24" y="1239"/>
                  </a:cubicBezTo>
                  <a:cubicBezTo>
                    <a:pt x="24" y="1307"/>
                    <a:pt x="47" y="1399"/>
                    <a:pt x="92" y="1467"/>
                  </a:cubicBezTo>
                  <a:cubicBezTo>
                    <a:pt x="115" y="1558"/>
                    <a:pt x="161" y="1650"/>
                    <a:pt x="229" y="1741"/>
                  </a:cubicBezTo>
                  <a:cubicBezTo>
                    <a:pt x="435" y="2106"/>
                    <a:pt x="868" y="2449"/>
                    <a:pt x="1325" y="2654"/>
                  </a:cubicBezTo>
                  <a:cubicBezTo>
                    <a:pt x="1715" y="2849"/>
                    <a:pt x="2138" y="2961"/>
                    <a:pt x="2495" y="2961"/>
                  </a:cubicBezTo>
                  <a:cubicBezTo>
                    <a:pt x="2556" y="2961"/>
                    <a:pt x="2615" y="2957"/>
                    <a:pt x="2671" y="2951"/>
                  </a:cubicBezTo>
                  <a:cubicBezTo>
                    <a:pt x="3082" y="2905"/>
                    <a:pt x="3265" y="2700"/>
                    <a:pt x="3242" y="2700"/>
                  </a:cubicBezTo>
                  <a:cubicBezTo>
                    <a:pt x="3238" y="2692"/>
                    <a:pt x="3229" y="2689"/>
                    <a:pt x="3215" y="2689"/>
                  </a:cubicBezTo>
                  <a:cubicBezTo>
                    <a:pt x="3153" y="2689"/>
                    <a:pt x="2997" y="2748"/>
                    <a:pt x="2763" y="2748"/>
                  </a:cubicBezTo>
                  <a:cubicBezTo>
                    <a:pt x="2734" y="2748"/>
                    <a:pt x="2703" y="2747"/>
                    <a:pt x="2671" y="2745"/>
                  </a:cubicBezTo>
                  <a:cubicBezTo>
                    <a:pt x="2329" y="2722"/>
                    <a:pt x="1895" y="2563"/>
                    <a:pt x="1507" y="2334"/>
                  </a:cubicBezTo>
                  <a:cubicBezTo>
                    <a:pt x="1119" y="2083"/>
                    <a:pt x="777" y="1764"/>
                    <a:pt x="640" y="1490"/>
                  </a:cubicBezTo>
                  <a:cubicBezTo>
                    <a:pt x="503" y="1216"/>
                    <a:pt x="549" y="1056"/>
                    <a:pt x="549" y="1056"/>
                  </a:cubicBezTo>
                  <a:cubicBezTo>
                    <a:pt x="549" y="1056"/>
                    <a:pt x="549" y="1033"/>
                    <a:pt x="571" y="965"/>
                  </a:cubicBezTo>
                  <a:cubicBezTo>
                    <a:pt x="549" y="919"/>
                    <a:pt x="571" y="874"/>
                    <a:pt x="617" y="828"/>
                  </a:cubicBezTo>
                  <a:cubicBezTo>
                    <a:pt x="640" y="782"/>
                    <a:pt x="663" y="737"/>
                    <a:pt x="708" y="691"/>
                  </a:cubicBezTo>
                  <a:cubicBezTo>
                    <a:pt x="796" y="533"/>
                    <a:pt x="1101" y="469"/>
                    <a:pt x="1444" y="469"/>
                  </a:cubicBezTo>
                  <a:cubicBezTo>
                    <a:pt x="1547" y="469"/>
                    <a:pt x="1653" y="475"/>
                    <a:pt x="1758" y="486"/>
                  </a:cubicBezTo>
                  <a:cubicBezTo>
                    <a:pt x="2034" y="499"/>
                    <a:pt x="2316" y="527"/>
                    <a:pt x="2581" y="527"/>
                  </a:cubicBezTo>
                  <a:cubicBezTo>
                    <a:pt x="2777" y="527"/>
                    <a:pt x="2963" y="511"/>
                    <a:pt x="3128" y="463"/>
                  </a:cubicBezTo>
                  <a:cubicBezTo>
                    <a:pt x="3219" y="417"/>
                    <a:pt x="3311" y="371"/>
                    <a:pt x="3379" y="326"/>
                  </a:cubicBezTo>
                  <a:cubicBezTo>
                    <a:pt x="3425" y="257"/>
                    <a:pt x="3493" y="234"/>
                    <a:pt x="3516" y="166"/>
                  </a:cubicBezTo>
                  <a:cubicBezTo>
                    <a:pt x="3562" y="75"/>
                    <a:pt x="3584" y="6"/>
                    <a:pt x="3562" y="6"/>
                  </a:cubicBezTo>
                  <a:cubicBezTo>
                    <a:pt x="3558" y="2"/>
                    <a:pt x="3554" y="1"/>
                    <a:pt x="354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1" name="Google Shape;3441;p43"/>
            <p:cNvSpPr/>
            <p:nvPr/>
          </p:nvSpPr>
          <p:spPr>
            <a:xfrm>
              <a:off x="5894825" y="3368200"/>
              <a:ext cx="525600" cy="775225"/>
            </a:xfrm>
            <a:custGeom>
              <a:avLst/>
              <a:gdLst/>
              <a:ahLst/>
              <a:cxnLst/>
              <a:rect l="l" t="t" r="r" b="b"/>
              <a:pathLst>
                <a:path w="21024" h="31009" extrusionOk="0">
                  <a:moveTo>
                    <a:pt x="17078" y="1"/>
                  </a:moveTo>
                  <a:cubicBezTo>
                    <a:pt x="15065" y="1"/>
                    <a:pt x="12616" y="2026"/>
                    <a:pt x="11824" y="4372"/>
                  </a:cubicBezTo>
                  <a:cubicBezTo>
                    <a:pt x="11802" y="4440"/>
                    <a:pt x="11688" y="4874"/>
                    <a:pt x="11482" y="5536"/>
                  </a:cubicBezTo>
                  <a:cubicBezTo>
                    <a:pt x="12043" y="5464"/>
                    <a:pt x="12688" y="5400"/>
                    <a:pt x="13331" y="5400"/>
                  </a:cubicBezTo>
                  <a:cubicBezTo>
                    <a:pt x="14522" y="5400"/>
                    <a:pt x="15707" y="5618"/>
                    <a:pt x="16344" y="6403"/>
                  </a:cubicBezTo>
                  <a:cubicBezTo>
                    <a:pt x="17919" y="8366"/>
                    <a:pt x="14130" y="13821"/>
                    <a:pt x="10638" y="15967"/>
                  </a:cubicBezTo>
                  <a:cubicBezTo>
                    <a:pt x="10199" y="16237"/>
                    <a:pt x="9841" y="16355"/>
                    <a:pt x="9550" y="16355"/>
                  </a:cubicBezTo>
                  <a:cubicBezTo>
                    <a:pt x="8784" y="16355"/>
                    <a:pt x="8490" y="15532"/>
                    <a:pt x="8424" y="14506"/>
                  </a:cubicBezTo>
                  <a:cubicBezTo>
                    <a:pt x="7899" y="15739"/>
                    <a:pt x="7419" y="16766"/>
                    <a:pt x="7008" y="17245"/>
                  </a:cubicBezTo>
                  <a:cubicBezTo>
                    <a:pt x="6689" y="17656"/>
                    <a:pt x="6346" y="18112"/>
                    <a:pt x="6050" y="18569"/>
                  </a:cubicBezTo>
                  <a:cubicBezTo>
                    <a:pt x="7145" y="19048"/>
                    <a:pt x="9656" y="19870"/>
                    <a:pt x="10135" y="21240"/>
                  </a:cubicBezTo>
                  <a:cubicBezTo>
                    <a:pt x="10607" y="22601"/>
                    <a:pt x="9236" y="22761"/>
                    <a:pt x="8565" y="22761"/>
                  </a:cubicBezTo>
                  <a:cubicBezTo>
                    <a:pt x="8358" y="22761"/>
                    <a:pt x="8218" y="22746"/>
                    <a:pt x="8218" y="22746"/>
                  </a:cubicBezTo>
                  <a:cubicBezTo>
                    <a:pt x="8218" y="22746"/>
                    <a:pt x="8140" y="27566"/>
                    <a:pt x="5550" y="27566"/>
                  </a:cubicBezTo>
                  <a:cubicBezTo>
                    <a:pt x="5345" y="27566"/>
                    <a:pt x="5124" y="27536"/>
                    <a:pt x="4886" y="27471"/>
                  </a:cubicBezTo>
                  <a:cubicBezTo>
                    <a:pt x="2945" y="26923"/>
                    <a:pt x="3197" y="24252"/>
                    <a:pt x="3722" y="22198"/>
                  </a:cubicBezTo>
                  <a:cubicBezTo>
                    <a:pt x="3402" y="22198"/>
                    <a:pt x="2968" y="22175"/>
                    <a:pt x="2512" y="22153"/>
                  </a:cubicBezTo>
                  <a:cubicBezTo>
                    <a:pt x="2398" y="22541"/>
                    <a:pt x="2215" y="22929"/>
                    <a:pt x="1941" y="23248"/>
                  </a:cubicBezTo>
                  <a:cubicBezTo>
                    <a:pt x="1745" y="23477"/>
                    <a:pt x="1460" y="23565"/>
                    <a:pt x="1137" y="23565"/>
                  </a:cubicBezTo>
                  <a:cubicBezTo>
                    <a:pt x="783" y="23565"/>
                    <a:pt x="383" y="23460"/>
                    <a:pt x="1" y="23317"/>
                  </a:cubicBezTo>
                  <a:lnTo>
                    <a:pt x="1" y="23317"/>
                  </a:lnTo>
                  <a:cubicBezTo>
                    <a:pt x="47" y="23545"/>
                    <a:pt x="138" y="23796"/>
                    <a:pt x="321" y="24116"/>
                  </a:cubicBezTo>
                  <a:cubicBezTo>
                    <a:pt x="757" y="24889"/>
                    <a:pt x="1590" y="25111"/>
                    <a:pt x="2444" y="25111"/>
                  </a:cubicBezTo>
                  <a:cubicBezTo>
                    <a:pt x="2573" y="25111"/>
                    <a:pt x="2703" y="25106"/>
                    <a:pt x="2831" y="25097"/>
                  </a:cubicBezTo>
                  <a:cubicBezTo>
                    <a:pt x="2831" y="25097"/>
                    <a:pt x="2854" y="30986"/>
                    <a:pt x="7031" y="31009"/>
                  </a:cubicBezTo>
                  <a:cubicBezTo>
                    <a:pt x="7041" y="31009"/>
                    <a:pt x="7052" y="31009"/>
                    <a:pt x="7062" y="31009"/>
                  </a:cubicBezTo>
                  <a:cubicBezTo>
                    <a:pt x="11196" y="31009"/>
                    <a:pt x="8698" y="26422"/>
                    <a:pt x="8697" y="26421"/>
                  </a:cubicBezTo>
                  <a:lnTo>
                    <a:pt x="8697" y="26421"/>
                  </a:lnTo>
                  <a:cubicBezTo>
                    <a:pt x="8698" y="26421"/>
                    <a:pt x="9837" y="27886"/>
                    <a:pt x="10457" y="27886"/>
                  </a:cubicBezTo>
                  <a:cubicBezTo>
                    <a:pt x="10534" y="27886"/>
                    <a:pt x="10603" y="27863"/>
                    <a:pt x="10660" y="27813"/>
                  </a:cubicBezTo>
                  <a:cubicBezTo>
                    <a:pt x="11208" y="27357"/>
                    <a:pt x="9565" y="24184"/>
                    <a:pt x="9565" y="24184"/>
                  </a:cubicBezTo>
                  <a:cubicBezTo>
                    <a:pt x="9565" y="24184"/>
                    <a:pt x="11733" y="23317"/>
                    <a:pt x="10341" y="20851"/>
                  </a:cubicBezTo>
                  <a:cubicBezTo>
                    <a:pt x="10341" y="20851"/>
                    <a:pt x="21023" y="6494"/>
                    <a:pt x="19676" y="2180"/>
                  </a:cubicBezTo>
                  <a:cubicBezTo>
                    <a:pt x="19186" y="629"/>
                    <a:pt x="18200" y="1"/>
                    <a:pt x="1707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2" name="Google Shape;3442;p43"/>
            <p:cNvSpPr/>
            <p:nvPr/>
          </p:nvSpPr>
          <p:spPr>
            <a:xfrm>
              <a:off x="6153325" y="3063125"/>
              <a:ext cx="353825" cy="444625"/>
            </a:xfrm>
            <a:custGeom>
              <a:avLst/>
              <a:gdLst/>
              <a:ahLst/>
              <a:cxnLst/>
              <a:rect l="l" t="t" r="r" b="b"/>
              <a:pathLst>
                <a:path w="14153" h="17785" extrusionOk="0">
                  <a:moveTo>
                    <a:pt x="7224" y="1"/>
                  </a:moveTo>
                  <a:cubicBezTo>
                    <a:pt x="5810" y="1"/>
                    <a:pt x="4505" y="440"/>
                    <a:pt x="3813" y="917"/>
                  </a:cubicBezTo>
                  <a:cubicBezTo>
                    <a:pt x="1051" y="2788"/>
                    <a:pt x="1" y="16620"/>
                    <a:pt x="1" y="16620"/>
                  </a:cubicBezTo>
                  <a:cubicBezTo>
                    <a:pt x="1" y="16620"/>
                    <a:pt x="2130" y="16012"/>
                    <a:pt x="4643" y="16012"/>
                  </a:cubicBezTo>
                  <a:cubicBezTo>
                    <a:pt x="6645" y="16012"/>
                    <a:pt x="8891" y="16398"/>
                    <a:pt x="10500" y="17784"/>
                  </a:cubicBezTo>
                  <a:cubicBezTo>
                    <a:pt x="10500" y="17784"/>
                    <a:pt x="14153" y="9042"/>
                    <a:pt x="12509" y="3929"/>
                  </a:cubicBezTo>
                  <a:cubicBezTo>
                    <a:pt x="11526" y="911"/>
                    <a:pt x="9262" y="1"/>
                    <a:pt x="72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3" name="Google Shape;3443;p43"/>
            <p:cNvSpPr/>
            <p:nvPr/>
          </p:nvSpPr>
          <p:spPr>
            <a:xfrm>
              <a:off x="6180725" y="3418700"/>
              <a:ext cx="223150" cy="44600"/>
            </a:xfrm>
            <a:custGeom>
              <a:avLst/>
              <a:gdLst/>
              <a:ahLst/>
              <a:cxnLst/>
              <a:rect l="l" t="t" r="r" b="b"/>
              <a:pathLst>
                <a:path w="8926" h="1784" extrusionOk="0">
                  <a:moveTo>
                    <a:pt x="4566" y="1"/>
                  </a:moveTo>
                  <a:cubicBezTo>
                    <a:pt x="4566" y="1"/>
                    <a:pt x="4269" y="1"/>
                    <a:pt x="3812" y="23"/>
                  </a:cubicBezTo>
                  <a:cubicBezTo>
                    <a:pt x="3356" y="46"/>
                    <a:pt x="2762" y="138"/>
                    <a:pt x="2192" y="275"/>
                  </a:cubicBezTo>
                  <a:cubicBezTo>
                    <a:pt x="1621" y="412"/>
                    <a:pt x="1050" y="594"/>
                    <a:pt x="662" y="800"/>
                  </a:cubicBezTo>
                  <a:cubicBezTo>
                    <a:pt x="252" y="982"/>
                    <a:pt x="0" y="1142"/>
                    <a:pt x="23" y="1165"/>
                  </a:cubicBezTo>
                  <a:cubicBezTo>
                    <a:pt x="23" y="1173"/>
                    <a:pt x="32" y="1177"/>
                    <a:pt x="48" y="1177"/>
                  </a:cubicBezTo>
                  <a:cubicBezTo>
                    <a:pt x="125" y="1177"/>
                    <a:pt x="374" y="1095"/>
                    <a:pt x="731" y="982"/>
                  </a:cubicBezTo>
                  <a:cubicBezTo>
                    <a:pt x="1142" y="868"/>
                    <a:pt x="1712" y="731"/>
                    <a:pt x="2260" y="640"/>
                  </a:cubicBezTo>
                  <a:cubicBezTo>
                    <a:pt x="2831" y="548"/>
                    <a:pt x="3401" y="526"/>
                    <a:pt x="3835" y="526"/>
                  </a:cubicBezTo>
                  <a:lnTo>
                    <a:pt x="4543" y="526"/>
                  </a:lnTo>
                  <a:cubicBezTo>
                    <a:pt x="4543" y="526"/>
                    <a:pt x="4611" y="526"/>
                    <a:pt x="4748" y="548"/>
                  </a:cubicBezTo>
                  <a:cubicBezTo>
                    <a:pt x="4862" y="548"/>
                    <a:pt x="5045" y="548"/>
                    <a:pt x="5250" y="571"/>
                  </a:cubicBezTo>
                  <a:cubicBezTo>
                    <a:pt x="5684" y="594"/>
                    <a:pt x="6255" y="685"/>
                    <a:pt x="6802" y="845"/>
                  </a:cubicBezTo>
                  <a:cubicBezTo>
                    <a:pt x="7350" y="1005"/>
                    <a:pt x="7875" y="1210"/>
                    <a:pt x="8240" y="1439"/>
                  </a:cubicBezTo>
                  <a:cubicBezTo>
                    <a:pt x="8604" y="1631"/>
                    <a:pt x="8847" y="1783"/>
                    <a:pt x="8895" y="1783"/>
                  </a:cubicBezTo>
                  <a:cubicBezTo>
                    <a:pt x="8898" y="1783"/>
                    <a:pt x="8901" y="1782"/>
                    <a:pt x="8902" y="1781"/>
                  </a:cubicBezTo>
                  <a:cubicBezTo>
                    <a:pt x="8925" y="1758"/>
                    <a:pt x="8720" y="1530"/>
                    <a:pt x="8355" y="1256"/>
                  </a:cubicBezTo>
                  <a:cubicBezTo>
                    <a:pt x="8012" y="982"/>
                    <a:pt x="7464" y="708"/>
                    <a:pt x="6917" y="480"/>
                  </a:cubicBezTo>
                  <a:cubicBezTo>
                    <a:pt x="6346" y="275"/>
                    <a:pt x="5752" y="138"/>
                    <a:pt x="5319" y="69"/>
                  </a:cubicBezTo>
                  <a:cubicBezTo>
                    <a:pt x="5091" y="46"/>
                    <a:pt x="4908" y="23"/>
                    <a:pt x="4771" y="23"/>
                  </a:cubicBezTo>
                  <a:cubicBezTo>
                    <a:pt x="4634" y="1"/>
                    <a:pt x="4566" y="1"/>
                    <a:pt x="45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4" name="Google Shape;3444;p43"/>
            <p:cNvSpPr/>
            <p:nvPr/>
          </p:nvSpPr>
          <p:spPr>
            <a:xfrm>
              <a:off x="6153325" y="3063200"/>
              <a:ext cx="353825" cy="444550"/>
            </a:xfrm>
            <a:custGeom>
              <a:avLst/>
              <a:gdLst/>
              <a:ahLst/>
              <a:cxnLst/>
              <a:rect l="l" t="t" r="r" b="b"/>
              <a:pathLst>
                <a:path w="14153" h="17782" extrusionOk="0">
                  <a:moveTo>
                    <a:pt x="7328" y="1"/>
                  </a:moveTo>
                  <a:lnTo>
                    <a:pt x="7328" y="1"/>
                  </a:lnTo>
                  <a:cubicBezTo>
                    <a:pt x="7351" y="92"/>
                    <a:pt x="7442" y="160"/>
                    <a:pt x="7625" y="183"/>
                  </a:cubicBezTo>
                  <a:cubicBezTo>
                    <a:pt x="10318" y="640"/>
                    <a:pt x="12646" y="8925"/>
                    <a:pt x="6917" y="12669"/>
                  </a:cubicBezTo>
                  <a:cubicBezTo>
                    <a:pt x="5590" y="13534"/>
                    <a:pt x="4504" y="13867"/>
                    <a:pt x="3618" y="13867"/>
                  </a:cubicBezTo>
                  <a:cubicBezTo>
                    <a:pt x="2005" y="13867"/>
                    <a:pt x="1056" y="12765"/>
                    <a:pt x="526" y="11778"/>
                  </a:cubicBezTo>
                  <a:cubicBezTo>
                    <a:pt x="161" y="14472"/>
                    <a:pt x="1" y="16617"/>
                    <a:pt x="1" y="16617"/>
                  </a:cubicBezTo>
                  <a:cubicBezTo>
                    <a:pt x="1" y="16617"/>
                    <a:pt x="2130" y="16009"/>
                    <a:pt x="4643" y="16009"/>
                  </a:cubicBezTo>
                  <a:cubicBezTo>
                    <a:pt x="6645" y="16009"/>
                    <a:pt x="8891" y="16395"/>
                    <a:pt x="10500" y="17781"/>
                  </a:cubicBezTo>
                  <a:cubicBezTo>
                    <a:pt x="10500" y="17781"/>
                    <a:pt x="14153" y="9039"/>
                    <a:pt x="12509" y="3926"/>
                  </a:cubicBezTo>
                  <a:cubicBezTo>
                    <a:pt x="11550" y="936"/>
                    <a:pt x="9336" y="23"/>
                    <a:pt x="732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5" name="Google Shape;3445;p43"/>
            <p:cNvSpPr/>
            <p:nvPr/>
          </p:nvSpPr>
          <p:spPr>
            <a:xfrm>
              <a:off x="6233800" y="3109825"/>
              <a:ext cx="54225" cy="79950"/>
            </a:xfrm>
            <a:custGeom>
              <a:avLst/>
              <a:gdLst/>
              <a:ahLst/>
              <a:cxnLst/>
              <a:rect l="l" t="t" r="r" b="b"/>
              <a:pathLst>
                <a:path w="2169" h="3198" extrusionOk="0">
                  <a:moveTo>
                    <a:pt x="1911" y="0"/>
                  </a:moveTo>
                  <a:cubicBezTo>
                    <a:pt x="1749" y="0"/>
                    <a:pt x="1513" y="177"/>
                    <a:pt x="1370" y="464"/>
                  </a:cubicBezTo>
                  <a:cubicBezTo>
                    <a:pt x="1233" y="783"/>
                    <a:pt x="1256" y="1080"/>
                    <a:pt x="1415" y="1126"/>
                  </a:cubicBezTo>
                  <a:cubicBezTo>
                    <a:pt x="1439" y="1135"/>
                    <a:pt x="1464" y="1139"/>
                    <a:pt x="1490" y="1139"/>
                  </a:cubicBezTo>
                  <a:cubicBezTo>
                    <a:pt x="1662" y="1139"/>
                    <a:pt x="1870" y="950"/>
                    <a:pt x="2009" y="692"/>
                  </a:cubicBezTo>
                  <a:cubicBezTo>
                    <a:pt x="2169" y="372"/>
                    <a:pt x="2146" y="76"/>
                    <a:pt x="1963" y="7"/>
                  </a:cubicBezTo>
                  <a:cubicBezTo>
                    <a:pt x="1947" y="3"/>
                    <a:pt x="1929" y="0"/>
                    <a:pt x="1911" y="0"/>
                  </a:cubicBezTo>
                  <a:close/>
                  <a:moveTo>
                    <a:pt x="952" y="1594"/>
                  </a:moveTo>
                  <a:cubicBezTo>
                    <a:pt x="721" y="1594"/>
                    <a:pt x="390" y="1855"/>
                    <a:pt x="206" y="2244"/>
                  </a:cubicBezTo>
                  <a:cubicBezTo>
                    <a:pt x="0" y="2678"/>
                    <a:pt x="23" y="3111"/>
                    <a:pt x="274" y="3180"/>
                  </a:cubicBezTo>
                  <a:cubicBezTo>
                    <a:pt x="304" y="3192"/>
                    <a:pt x="336" y="3197"/>
                    <a:pt x="370" y="3197"/>
                  </a:cubicBezTo>
                  <a:cubicBezTo>
                    <a:pt x="600" y="3197"/>
                    <a:pt x="917" y="2941"/>
                    <a:pt x="1096" y="2564"/>
                  </a:cubicBezTo>
                  <a:cubicBezTo>
                    <a:pt x="1301" y="2130"/>
                    <a:pt x="1278" y="1696"/>
                    <a:pt x="1027" y="1605"/>
                  </a:cubicBezTo>
                  <a:cubicBezTo>
                    <a:pt x="1004" y="1598"/>
                    <a:pt x="979" y="1594"/>
                    <a:pt x="952" y="1594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6" name="Google Shape;3446;p43"/>
            <p:cNvSpPr/>
            <p:nvPr/>
          </p:nvSpPr>
          <p:spPr>
            <a:xfrm>
              <a:off x="5262575" y="2684000"/>
              <a:ext cx="214625" cy="264225"/>
            </a:xfrm>
            <a:custGeom>
              <a:avLst/>
              <a:gdLst/>
              <a:ahLst/>
              <a:cxnLst/>
              <a:rect l="l" t="t" r="r" b="b"/>
              <a:pathLst>
                <a:path w="8585" h="10569" extrusionOk="0">
                  <a:moveTo>
                    <a:pt x="5628" y="0"/>
                  </a:moveTo>
                  <a:cubicBezTo>
                    <a:pt x="5130" y="0"/>
                    <a:pt x="4533" y="154"/>
                    <a:pt x="3835" y="583"/>
                  </a:cubicBezTo>
                  <a:cubicBezTo>
                    <a:pt x="1" y="2934"/>
                    <a:pt x="3949" y="10215"/>
                    <a:pt x="6232" y="10558"/>
                  </a:cubicBezTo>
                  <a:cubicBezTo>
                    <a:pt x="6277" y="10565"/>
                    <a:pt x="6322" y="10569"/>
                    <a:pt x="6365" y="10569"/>
                  </a:cubicBezTo>
                  <a:cubicBezTo>
                    <a:pt x="8496" y="10569"/>
                    <a:pt x="8584" y="2001"/>
                    <a:pt x="7533" y="1017"/>
                  </a:cubicBezTo>
                  <a:cubicBezTo>
                    <a:pt x="7533" y="1017"/>
                    <a:pt x="6906" y="0"/>
                    <a:pt x="5628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7" name="Google Shape;3447;p43"/>
            <p:cNvSpPr/>
            <p:nvPr/>
          </p:nvSpPr>
          <p:spPr>
            <a:xfrm>
              <a:off x="5361875" y="2734400"/>
              <a:ext cx="100450" cy="159775"/>
            </a:xfrm>
            <a:custGeom>
              <a:avLst/>
              <a:gdLst/>
              <a:ahLst/>
              <a:cxnLst/>
              <a:rect l="l" t="t" r="r" b="b"/>
              <a:pathLst>
                <a:path w="4018" h="6391" extrusionOk="0">
                  <a:moveTo>
                    <a:pt x="169" y="1"/>
                  </a:moveTo>
                  <a:cubicBezTo>
                    <a:pt x="75" y="1"/>
                    <a:pt x="23" y="11"/>
                    <a:pt x="23" y="28"/>
                  </a:cubicBezTo>
                  <a:cubicBezTo>
                    <a:pt x="0" y="74"/>
                    <a:pt x="365" y="119"/>
                    <a:pt x="822" y="325"/>
                  </a:cubicBezTo>
                  <a:cubicBezTo>
                    <a:pt x="1278" y="530"/>
                    <a:pt x="1826" y="873"/>
                    <a:pt x="2214" y="1329"/>
                  </a:cubicBezTo>
                  <a:cubicBezTo>
                    <a:pt x="2625" y="1763"/>
                    <a:pt x="2876" y="2265"/>
                    <a:pt x="2990" y="2676"/>
                  </a:cubicBezTo>
                  <a:cubicBezTo>
                    <a:pt x="3082" y="2972"/>
                    <a:pt x="3036" y="2904"/>
                    <a:pt x="3036" y="2927"/>
                  </a:cubicBezTo>
                  <a:cubicBezTo>
                    <a:pt x="3013" y="2927"/>
                    <a:pt x="3013" y="2904"/>
                    <a:pt x="2990" y="2904"/>
                  </a:cubicBezTo>
                  <a:cubicBezTo>
                    <a:pt x="2990" y="2904"/>
                    <a:pt x="3036" y="2904"/>
                    <a:pt x="2967" y="2881"/>
                  </a:cubicBezTo>
                  <a:lnTo>
                    <a:pt x="2899" y="2881"/>
                  </a:lnTo>
                  <a:cubicBezTo>
                    <a:pt x="2899" y="2858"/>
                    <a:pt x="2785" y="2858"/>
                    <a:pt x="2762" y="2858"/>
                  </a:cubicBezTo>
                  <a:cubicBezTo>
                    <a:pt x="2557" y="2835"/>
                    <a:pt x="2511" y="2835"/>
                    <a:pt x="2511" y="2835"/>
                  </a:cubicBezTo>
                  <a:lnTo>
                    <a:pt x="2214" y="2835"/>
                  </a:lnTo>
                  <a:cubicBezTo>
                    <a:pt x="2100" y="2835"/>
                    <a:pt x="1917" y="2904"/>
                    <a:pt x="1712" y="2995"/>
                  </a:cubicBezTo>
                  <a:cubicBezTo>
                    <a:pt x="1621" y="3041"/>
                    <a:pt x="1507" y="3109"/>
                    <a:pt x="1415" y="3201"/>
                  </a:cubicBezTo>
                  <a:cubicBezTo>
                    <a:pt x="1374" y="3283"/>
                    <a:pt x="1315" y="3364"/>
                    <a:pt x="1254" y="3463"/>
                  </a:cubicBezTo>
                  <a:lnTo>
                    <a:pt x="1254" y="3463"/>
                  </a:lnTo>
                  <a:cubicBezTo>
                    <a:pt x="1255" y="3459"/>
                    <a:pt x="1256" y="3455"/>
                    <a:pt x="1256" y="3452"/>
                  </a:cubicBezTo>
                  <a:lnTo>
                    <a:pt x="1256" y="3452"/>
                  </a:lnTo>
                  <a:cubicBezTo>
                    <a:pt x="1254" y="3457"/>
                    <a:pt x="1253" y="3462"/>
                    <a:pt x="1251" y="3468"/>
                  </a:cubicBezTo>
                  <a:lnTo>
                    <a:pt x="1251" y="3468"/>
                  </a:lnTo>
                  <a:cubicBezTo>
                    <a:pt x="1245" y="3478"/>
                    <a:pt x="1239" y="3487"/>
                    <a:pt x="1233" y="3497"/>
                  </a:cubicBezTo>
                  <a:cubicBezTo>
                    <a:pt x="1233" y="3497"/>
                    <a:pt x="1240" y="3490"/>
                    <a:pt x="1247" y="3479"/>
                  </a:cubicBezTo>
                  <a:lnTo>
                    <a:pt x="1247" y="3479"/>
                  </a:lnTo>
                  <a:cubicBezTo>
                    <a:pt x="1210" y="3577"/>
                    <a:pt x="1106" y="3753"/>
                    <a:pt x="1210" y="4022"/>
                  </a:cubicBezTo>
                  <a:cubicBezTo>
                    <a:pt x="1347" y="4319"/>
                    <a:pt x="1735" y="4502"/>
                    <a:pt x="2032" y="4616"/>
                  </a:cubicBezTo>
                  <a:cubicBezTo>
                    <a:pt x="2328" y="4730"/>
                    <a:pt x="2625" y="4821"/>
                    <a:pt x="2762" y="4958"/>
                  </a:cubicBezTo>
                  <a:cubicBezTo>
                    <a:pt x="2945" y="5164"/>
                    <a:pt x="3082" y="5369"/>
                    <a:pt x="3059" y="5552"/>
                  </a:cubicBezTo>
                  <a:cubicBezTo>
                    <a:pt x="3059" y="5734"/>
                    <a:pt x="2876" y="5917"/>
                    <a:pt x="2648" y="6031"/>
                  </a:cubicBezTo>
                  <a:cubicBezTo>
                    <a:pt x="2480" y="6092"/>
                    <a:pt x="2303" y="6122"/>
                    <a:pt x="2136" y="6122"/>
                  </a:cubicBezTo>
                  <a:cubicBezTo>
                    <a:pt x="2052" y="6122"/>
                    <a:pt x="1971" y="6115"/>
                    <a:pt x="1895" y="6100"/>
                  </a:cubicBezTo>
                  <a:cubicBezTo>
                    <a:pt x="1476" y="6011"/>
                    <a:pt x="1419" y="5710"/>
                    <a:pt x="1354" y="5710"/>
                  </a:cubicBezTo>
                  <a:cubicBezTo>
                    <a:pt x="1352" y="5710"/>
                    <a:pt x="1349" y="5711"/>
                    <a:pt x="1347" y="5711"/>
                  </a:cubicBezTo>
                  <a:cubicBezTo>
                    <a:pt x="1324" y="5734"/>
                    <a:pt x="1301" y="5780"/>
                    <a:pt x="1324" y="5894"/>
                  </a:cubicBezTo>
                  <a:cubicBezTo>
                    <a:pt x="1370" y="6008"/>
                    <a:pt x="1461" y="6191"/>
                    <a:pt x="1781" y="6305"/>
                  </a:cubicBezTo>
                  <a:cubicBezTo>
                    <a:pt x="1929" y="6362"/>
                    <a:pt x="2106" y="6391"/>
                    <a:pt x="2291" y="6391"/>
                  </a:cubicBezTo>
                  <a:cubicBezTo>
                    <a:pt x="2477" y="6391"/>
                    <a:pt x="2671" y="6362"/>
                    <a:pt x="2853" y="6305"/>
                  </a:cubicBezTo>
                  <a:cubicBezTo>
                    <a:pt x="3241" y="6191"/>
                    <a:pt x="3584" y="5940"/>
                    <a:pt x="3652" y="5620"/>
                  </a:cubicBezTo>
                  <a:cubicBezTo>
                    <a:pt x="3743" y="5301"/>
                    <a:pt x="3584" y="4958"/>
                    <a:pt x="3355" y="4707"/>
                  </a:cubicBezTo>
                  <a:cubicBezTo>
                    <a:pt x="3104" y="4410"/>
                    <a:pt x="2694" y="4273"/>
                    <a:pt x="2442" y="4137"/>
                  </a:cubicBezTo>
                  <a:cubicBezTo>
                    <a:pt x="2169" y="4022"/>
                    <a:pt x="2054" y="3908"/>
                    <a:pt x="2054" y="3863"/>
                  </a:cubicBezTo>
                  <a:cubicBezTo>
                    <a:pt x="2054" y="3840"/>
                    <a:pt x="2100" y="3749"/>
                    <a:pt x="2123" y="3703"/>
                  </a:cubicBezTo>
                  <a:lnTo>
                    <a:pt x="2146" y="3657"/>
                  </a:lnTo>
                  <a:cubicBezTo>
                    <a:pt x="2237" y="3475"/>
                    <a:pt x="2328" y="3520"/>
                    <a:pt x="2397" y="3497"/>
                  </a:cubicBezTo>
                  <a:cubicBezTo>
                    <a:pt x="2465" y="3497"/>
                    <a:pt x="2488" y="3475"/>
                    <a:pt x="2488" y="3475"/>
                  </a:cubicBezTo>
                  <a:cubicBezTo>
                    <a:pt x="2488" y="3475"/>
                    <a:pt x="2511" y="3475"/>
                    <a:pt x="2602" y="3497"/>
                  </a:cubicBezTo>
                  <a:cubicBezTo>
                    <a:pt x="2614" y="3497"/>
                    <a:pt x="2619" y="3492"/>
                    <a:pt x="2634" y="3492"/>
                  </a:cubicBezTo>
                  <a:cubicBezTo>
                    <a:pt x="2648" y="3492"/>
                    <a:pt x="2671" y="3497"/>
                    <a:pt x="2716" y="3520"/>
                  </a:cubicBezTo>
                  <a:cubicBezTo>
                    <a:pt x="2785" y="3543"/>
                    <a:pt x="2876" y="3566"/>
                    <a:pt x="2967" y="3612"/>
                  </a:cubicBezTo>
                  <a:cubicBezTo>
                    <a:pt x="3036" y="3634"/>
                    <a:pt x="3082" y="3634"/>
                    <a:pt x="3150" y="3680"/>
                  </a:cubicBezTo>
                  <a:cubicBezTo>
                    <a:pt x="3241" y="3726"/>
                    <a:pt x="3333" y="3771"/>
                    <a:pt x="3424" y="3817"/>
                  </a:cubicBezTo>
                  <a:cubicBezTo>
                    <a:pt x="3584" y="3908"/>
                    <a:pt x="3789" y="4022"/>
                    <a:pt x="4017" y="4137"/>
                  </a:cubicBezTo>
                  <a:cubicBezTo>
                    <a:pt x="3995" y="4000"/>
                    <a:pt x="3995" y="3771"/>
                    <a:pt x="3995" y="3475"/>
                  </a:cubicBezTo>
                  <a:cubicBezTo>
                    <a:pt x="3972" y="3338"/>
                    <a:pt x="3972" y="3155"/>
                    <a:pt x="3926" y="2995"/>
                  </a:cubicBezTo>
                  <a:cubicBezTo>
                    <a:pt x="3880" y="2767"/>
                    <a:pt x="3858" y="2699"/>
                    <a:pt x="3812" y="2562"/>
                  </a:cubicBezTo>
                  <a:cubicBezTo>
                    <a:pt x="3607" y="2082"/>
                    <a:pt x="3241" y="1534"/>
                    <a:pt x="2716" y="1101"/>
                  </a:cubicBezTo>
                  <a:cubicBezTo>
                    <a:pt x="2214" y="644"/>
                    <a:pt x="1529" y="279"/>
                    <a:pt x="982" y="119"/>
                  </a:cubicBezTo>
                  <a:cubicBezTo>
                    <a:pt x="620" y="32"/>
                    <a:pt x="331" y="1"/>
                    <a:pt x="1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8" name="Google Shape;3448;p43"/>
            <p:cNvSpPr/>
            <p:nvPr/>
          </p:nvSpPr>
          <p:spPr>
            <a:xfrm>
              <a:off x="5332200" y="2736500"/>
              <a:ext cx="155350" cy="156150"/>
            </a:xfrm>
            <a:custGeom>
              <a:avLst/>
              <a:gdLst/>
              <a:ahLst/>
              <a:cxnLst/>
              <a:rect l="l" t="t" r="r" b="b"/>
              <a:pathLst>
                <a:path w="6214" h="6246" extrusionOk="0">
                  <a:moveTo>
                    <a:pt x="1829" y="0"/>
                  </a:moveTo>
                  <a:cubicBezTo>
                    <a:pt x="1643" y="0"/>
                    <a:pt x="1458" y="45"/>
                    <a:pt x="1278" y="149"/>
                  </a:cubicBezTo>
                  <a:cubicBezTo>
                    <a:pt x="0" y="880"/>
                    <a:pt x="936" y="6152"/>
                    <a:pt x="3607" y="6244"/>
                  </a:cubicBezTo>
                  <a:cubicBezTo>
                    <a:pt x="3632" y="6245"/>
                    <a:pt x="3657" y="6245"/>
                    <a:pt x="3681" y="6245"/>
                  </a:cubicBezTo>
                  <a:cubicBezTo>
                    <a:pt x="6213" y="6245"/>
                    <a:pt x="4086" y="1610"/>
                    <a:pt x="4086" y="1610"/>
                  </a:cubicBezTo>
                  <a:cubicBezTo>
                    <a:pt x="4086" y="1610"/>
                    <a:pt x="2946" y="0"/>
                    <a:pt x="182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9" name="Google Shape;3449;p43"/>
            <p:cNvSpPr/>
            <p:nvPr/>
          </p:nvSpPr>
          <p:spPr>
            <a:xfrm>
              <a:off x="5345025" y="2276050"/>
              <a:ext cx="1121050" cy="939600"/>
            </a:xfrm>
            <a:custGeom>
              <a:avLst/>
              <a:gdLst/>
              <a:ahLst/>
              <a:cxnLst/>
              <a:rect l="l" t="t" r="r" b="b"/>
              <a:pathLst>
                <a:path w="44842" h="37584" extrusionOk="0">
                  <a:moveTo>
                    <a:pt x="21599" y="0"/>
                  </a:moveTo>
                  <a:cubicBezTo>
                    <a:pt x="18647" y="0"/>
                    <a:pt x="14932" y="649"/>
                    <a:pt x="10809" y="2841"/>
                  </a:cubicBezTo>
                  <a:cubicBezTo>
                    <a:pt x="2249" y="7383"/>
                    <a:pt x="4098" y="15532"/>
                    <a:pt x="4395" y="21352"/>
                  </a:cubicBezTo>
                  <a:cubicBezTo>
                    <a:pt x="0" y="32327"/>
                    <a:pt x="8288" y="37583"/>
                    <a:pt x="16275" y="37583"/>
                  </a:cubicBezTo>
                  <a:cubicBezTo>
                    <a:pt x="16378" y="37583"/>
                    <a:pt x="16481" y="37583"/>
                    <a:pt x="16583" y="37581"/>
                  </a:cubicBezTo>
                  <a:cubicBezTo>
                    <a:pt x="25143" y="37444"/>
                    <a:pt x="32630" y="31623"/>
                    <a:pt x="33976" y="27127"/>
                  </a:cubicBezTo>
                  <a:cubicBezTo>
                    <a:pt x="33976" y="27127"/>
                    <a:pt x="34843" y="28958"/>
                    <a:pt x="36894" y="28958"/>
                  </a:cubicBezTo>
                  <a:cubicBezTo>
                    <a:pt x="37629" y="28958"/>
                    <a:pt x="38515" y="28724"/>
                    <a:pt x="39568" y="28086"/>
                  </a:cubicBezTo>
                  <a:cubicBezTo>
                    <a:pt x="42696" y="26191"/>
                    <a:pt x="44841" y="20325"/>
                    <a:pt x="42056" y="18362"/>
                  </a:cubicBezTo>
                  <a:cubicBezTo>
                    <a:pt x="41141" y="17708"/>
                    <a:pt x="40294" y="17471"/>
                    <a:pt x="39546" y="17471"/>
                  </a:cubicBezTo>
                  <a:cubicBezTo>
                    <a:pt x="37551" y="17471"/>
                    <a:pt x="36259" y="19161"/>
                    <a:pt x="36259" y="19161"/>
                  </a:cubicBezTo>
                  <a:cubicBezTo>
                    <a:pt x="36259" y="19161"/>
                    <a:pt x="40504" y="6721"/>
                    <a:pt x="28544" y="1357"/>
                  </a:cubicBezTo>
                  <a:cubicBezTo>
                    <a:pt x="28544" y="1357"/>
                    <a:pt x="25870" y="0"/>
                    <a:pt x="21599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0" name="Google Shape;3450;p43"/>
            <p:cNvSpPr/>
            <p:nvPr/>
          </p:nvSpPr>
          <p:spPr>
            <a:xfrm>
              <a:off x="5345025" y="2458900"/>
              <a:ext cx="839725" cy="756750"/>
            </a:xfrm>
            <a:custGeom>
              <a:avLst/>
              <a:gdLst/>
              <a:ahLst/>
              <a:cxnLst/>
              <a:rect l="l" t="t" r="r" b="b"/>
              <a:pathLst>
                <a:path w="33589" h="30270" extrusionOk="0">
                  <a:moveTo>
                    <a:pt x="5833" y="1"/>
                  </a:moveTo>
                  <a:lnTo>
                    <a:pt x="5833" y="1"/>
                  </a:lnTo>
                  <a:cubicBezTo>
                    <a:pt x="3162" y="4406"/>
                    <a:pt x="4189" y="9815"/>
                    <a:pt x="4395" y="14038"/>
                  </a:cubicBezTo>
                  <a:cubicBezTo>
                    <a:pt x="0" y="25013"/>
                    <a:pt x="8288" y="30269"/>
                    <a:pt x="16275" y="30269"/>
                  </a:cubicBezTo>
                  <a:cubicBezTo>
                    <a:pt x="16378" y="30269"/>
                    <a:pt x="16481" y="30269"/>
                    <a:pt x="16583" y="30267"/>
                  </a:cubicBezTo>
                  <a:cubicBezTo>
                    <a:pt x="24527" y="30130"/>
                    <a:pt x="31557" y="25108"/>
                    <a:pt x="33588" y="20794"/>
                  </a:cubicBezTo>
                  <a:lnTo>
                    <a:pt x="33588" y="20794"/>
                  </a:lnTo>
                  <a:cubicBezTo>
                    <a:pt x="31077" y="24880"/>
                    <a:pt x="24481" y="29263"/>
                    <a:pt x="17063" y="29377"/>
                  </a:cubicBezTo>
                  <a:cubicBezTo>
                    <a:pt x="16960" y="29378"/>
                    <a:pt x="16858" y="29379"/>
                    <a:pt x="16755" y="29379"/>
                  </a:cubicBezTo>
                  <a:cubicBezTo>
                    <a:pt x="8789" y="29379"/>
                    <a:pt x="480" y="24123"/>
                    <a:pt x="4874" y="13148"/>
                  </a:cubicBezTo>
                  <a:cubicBezTo>
                    <a:pt x="4669" y="9222"/>
                    <a:pt x="3778" y="4223"/>
                    <a:pt x="5833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1" name="Google Shape;3451;p43"/>
            <p:cNvSpPr/>
            <p:nvPr/>
          </p:nvSpPr>
          <p:spPr>
            <a:xfrm>
              <a:off x="6196125" y="2891450"/>
              <a:ext cx="211175" cy="108375"/>
            </a:xfrm>
            <a:custGeom>
              <a:avLst/>
              <a:gdLst/>
              <a:ahLst/>
              <a:cxnLst/>
              <a:rect l="l" t="t" r="r" b="b"/>
              <a:pathLst>
                <a:path w="8447" h="4335" extrusionOk="0">
                  <a:moveTo>
                    <a:pt x="8446" y="0"/>
                  </a:moveTo>
                  <a:cubicBezTo>
                    <a:pt x="7784" y="1073"/>
                    <a:pt x="6940" y="2009"/>
                    <a:pt x="6004" y="2579"/>
                  </a:cubicBezTo>
                  <a:cubicBezTo>
                    <a:pt x="4951" y="3217"/>
                    <a:pt x="4064" y="3452"/>
                    <a:pt x="3329" y="3452"/>
                  </a:cubicBezTo>
                  <a:cubicBezTo>
                    <a:pt x="1278" y="3452"/>
                    <a:pt x="412" y="1621"/>
                    <a:pt x="412" y="1621"/>
                  </a:cubicBezTo>
                  <a:cubicBezTo>
                    <a:pt x="320" y="1963"/>
                    <a:pt x="161" y="2305"/>
                    <a:pt x="1" y="2648"/>
                  </a:cubicBezTo>
                  <a:cubicBezTo>
                    <a:pt x="256" y="3079"/>
                    <a:pt x="1147" y="4335"/>
                    <a:pt x="2853" y="4335"/>
                  </a:cubicBezTo>
                  <a:cubicBezTo>
                    <a:pt x="3587" y="4335"/>
                    <a:pt x="4473" y="4102"/>
                    <a:pt x="5524" y="3470"/>
                  </a:cubicBezTo>
                  <a:cubicBezTo>
                    <a:pt x="6711" y="2739"/>
                    <a:pt x="7761" y="1438"/>
                    <a:pt x="8446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2" name="Google Shape;3452;p43"/>
            <p:cNvSpPr/>
            <p:nvPr/>
          </p:nvSpPr>
          <p:spPr>
            <a:xfrm>
              <a:off x="6252625" y="2764425"/>
              <a:ext cx="140975" cy="195300"/>
            </a:xfrm>
            <a:custGeom>
              <a:avLst/>
              <a:gdLst/>
              <a:ahLst/>
              <a:cxnLst/>
              <a:rect l="l" t="t" r="r" b="b"/>
              <a:pathLst>
                <a:path w="5639" h="7812" extrusionOk="0">
                  <a:moveTo>
                    <a:pt x="3861" y="0"/>
                  </a:moveTo>
                  <a:cubicBezTo>
                    <a:pt x="3781" y="0"/>
                    <a:pt x="3696" y="12"/>
                    <a:pt x="3607" y="37"/>
                  </a:cubicBezTo>
                  <a:cubicBezTo>
                    <a:pt x="2351" y="379"/>
                    <a:pt x="229" y="3597"/>
                    <a:pt x="229" y="3597"/>
                  </a:cubicBezTo>
                  <a:cubicBezTo>
                    <a:pt x="229" y="3597"/>
                    <a:pt x="470" y="3531"/>
                    <a:pt x="755" y="3531"/>
                  </a:cubicBezTo>
                  <a:cubicBezTo>
                    <a:pt x="1196" y="3531"/>
                    <a:pt x="1741" y="3691"/>
                    <a:pt x="1644" y="4510"/>
                  </a:cubicBezTo>
                  <a:cubicBezTo>
                    <a:pt x="1507" y="5834"/>
                    <a:pt x="0" y="6747"/>
                    <a:pt x="0" y="6747"/>
                  </a:cubicBezTo>
                  <a:cubicBezTo>
                    <a:pt x="0" y="6747"/>
                    <a:pt x="416" y="7811"/>
                    <a:pt x="1332" y="7811"/>
                  </a:cubicBezTo>
                  <a:cubicBezTo>
                    <a:pt x="1490" y="7811"/>
                    <a:pt x="1662" y="7780"/>
                    <a:pt x="1849" y="7706"/>
                  </a:cubicBezTo>
                  <a:cubicBezTo>
                    <a:pt x="3105" y="7227"/>
                    <a:pt x="5638" y="4008"/>
                    <a:pt x="5182" y="1886"/>
                  </a:cubicBezTo>
                  <a:cubicBezTo>
                    <a:pt x="5182" y="1886"/>
                    <a:pt x="4887" y="0"/>
                    <a:pt x="386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3" name="Google Shape;3453;p43"/>
            <p:cNvSpPr/>
            <p:nvPr/>
          </p:nvSpPr>
          <p:spPr>
            <a:xfrm>
              <a:off x="6233800" y="2764700"/>
              <a:ext cx="142100" cy="197525"/>
            </a:xfrm>
            <a:custGeom>
              <a:avLst/>
              <a:gdLst/>
              <a:ahLst/>
              <a:cxnLst/>
              <a:rect l="l" t="t" r="r" b="b"/>
              <a:pathLst>
                <a:path w="5684" h="7901" extrusionOk="0">
                  <a:moveTo>
                    <a:pt x="4593" y="1"/>
                  </a:moveTo>
                  <a:cubicBezTo>
                    <a:pt x="4517" y="1"/>
                    <a:pt x="4438" y="8"/>
                    <a:pt x="4360" y="26"/>
                  </a:cubicBezTo>
                  <a:cubicBezTo>
                    <a:pt x="3949" y="94"/>
                    <a:pt x="3584" y="277"/>
                    <a:pt x="3241" y="505"/>
                  </a:cubicBezTo>
                  <a:cubicBezTo>
                    <a:pt x="2534" y="984"/>
                    <a:pt x="1918" y="1601"/>
                    <a:pt x="1393" y="2217"/>
                  </a:cubicBezTo>
                  <a:cubicBezTo>
                    <a:pt x="1256" y="2377"/>
                    <a:pt x="1141" y="2537"/>
                    <a:pt x="1005" y="2696"/>
                  </a:cubicBezTo>
                  <a:cubicBezTo>
                    <a:pt x="959" y="2788"/>
                    <a:pt x="913" y="2833"/>
                    <a:pt x="822" y="2970"/>
                  </a:cubicBezTo>
                  <a:cubicBezTo>
                    <a:pt x="731" y="3107"/>
                    <a:pt x="662" y="3244"/>
                    <a:pt x="571" y="3381"/>
                  </a:cubicBezTo>
                  <a:cubicBezTo>
                    <a:pt x="411" y="3655"/>
                    <a:pt x="320" y="3906"/>
                    <a:pt x="228" y="4134"/>
                  </a:cubicBezTo>
                  <a:cubicBezTo>
                    <a:pt x="92" y="4431"/>
                    <a:pt x="69" y="4545"/>
                    <a:pt x="0" y="4705"/>
                  </a:cubicBezTo>
                  <a:cubicBezTo>
                    <a:pt x="274" y="4545"/>
                    <a:pt x="548" y="4408"/>
                    <a:pt x="799" y="4271"/>
                  </a:cubicBezTo>
                  <a:cubicBezTo>
                    <a:pt x="936" y="4203"/>
                    <a:pt x="1073" y="4134"/>
                    <a:pt x="1210" y="4066"/>
                  </a:cubicBezTo>
                  <a:cubicBezTo>
                    <a:pt x="1324" y="3997"/>
                    <a:pt x="1393" y="3997"/>
                    <a:pt x="1484" y="3974"/>
                  </a:cubicBezTo>
                  <a:cubicBezTo>
                    <a:pt x="1598" y="3952"/>
                    <a:pt x="1575" y="3952"/>
                    <a:pt x="1598" y="3952"/>
                  </a:cubicBezTo>
                  <a:cubicBezTo>
                    <a:pt x="1621" y="3952"/>
                    <a:pt x="1644" y="3952"/>
                    <a:pt x="1644" y="3974"/>
                  </a:cubicBezTo>
                  <a:cubicBezTo>
                    <a:pt x="1689" y="3974"/>
                    <a:pt x="1712" y="3974"/>
                    <a:pt x="1735" y="3997"/>
                  </a:cubicBezTo>
                  <a:cubicBezTo>
                    <a:pt x="1803" y="4043"/>
                    <a:pt x="1849" y="4089"/>
                    <a:pt x="1849" y="4089"/>
                  </a:cubicBezTo>
                  <a:cubicBezTo>
                    <a:pt x="1849" y="4089"/>
                    <a:pt x="1849" y="4111"/>
                    <a:pt x="1872" y="4134"/>
                  </a:cubicBezTo>
                  <a:cubicBezTo>
                    <a:pt x="1895" y="4180"/>
                    <a:pt x="1918" y="4226"/>
                    <a:pt x="1963" y="4294"/>
                  </a:cubicBezTo>
                  <a:cubicBezTo>
                    <a:pt x="1986" y="4454"/>
                    <a:pt x="2009" y="4728"/>
                    <a:pt x="1918" y="5047"/>
                  </a:cubicBezTo>
                  <a:cubicBezTo>
                    <a:pt x="1826" y="5367"/>
                    <a:pt x="1621" y="5732"/>
                    <a:pt x="1256" y="6052"/>
                  </a:cubicBezTo>
                  <a:cubicBezTo>
                    <a:pt x="1187" y="6120"/>
                    <a:pt x="1073" y="6189"/>
                    <a:pt x="982" y="6257"/>
                  </a:cubicBezTo>
                  <a:cubicBezTo>
                    <a:pt x="936" y="6303"/>
                    <a:pt x="890" y="6325"/>
                    <a:pt x="822" y="6348"/>
                  </a:cubicBezTo>
                  <a:lnTo>
                    <a:pt x="525" y="6508"/>
                  </a:lnTo>
                  <a:lnTo>
                    <a:pt x="365" y="6599"/>
                  </a:lnTo>
                  <a:lnTo>
                    <a:pt x="274" y="6622"/>
                  </a:lnTo>
                  <a:cubicBezTo>
                    <a:pt x="274" y="6645"/>
                    <a:pt x="297" y="6691"/>
                    <a:pt x="297" y="6714"/>
                  </a:cubicBezTo>
                  <a:lnTo>
                    <a:pt x="457" y="7010"/>
                  </a:lnTo>
                  <a:cubicBezTo>
                    <a:pt x="525" y="7261"/>
                    <a:pt x="639" y="7353"/>
                    <a:pt x="731" y="7490"/>
                  </a:cubicBezTo>
                  <a:cubicBezTo>
                    <a:pt x="959" y="7718"/>
                    <a:pt x="1324" y="7900"/>
                    <a:pt x="1666" y="7900"/>
                  </a:cubicBezTo>
                  <a:cubicBezTo>
                    <a:pt x="2009" y="7900"/>
                    <a:pt x="2328" y="7832"/>
                    <a:pt x="2602" y="7695"/>
                  </a:cubicBezTo>
                  <a:cubicBezTo>
                    <a:pt x="3127" y="7467"/>
                    <a:pt x="3515" y="7147"/>
                    <a:pt x="3835" y="6873"/>
                  </a:cubicBezTo>
                  <a:cubicBezTo>
                    <a:pt x="4474" y="6280"/>
                    <a:pt x="4702" y="5778"/>
                    <a:pt x="4657" y="5755"/>
                  </a:cubicBezTo>
                  <a:cubicBezTo>
                    <a:pt x="4655" y="5754"/>
                    <a:pt x="4653" y="5754"/>
                    <a:pt x="4651" y="5754"/>
                  </a:cubicBezTo>
                  <a:cubicBezTo>
                    <a:pt x="4573" y="5754"/>
                    <a:pt x="4275" y="6178"/>
                    <a:pt x="3629" y="6668"/>
                  </a:cubicBezTo>
                  <a:cubicBezTo>
                    <a:pt x="3287" y="6896"/>
                    <a:pt x="2876" y="7170"/>
                    <a:pt x="2420" y="7330"/>
                  </a:cubicBezTo>
                  <a:cubicBezTo>
                    <a:pt x="2191" y="7421"/>
                    <a:pt x="1940" y="7444"/>
                    <a:pt x="1712" y="7444"/>
                  </a:cubicBezTo>
                  <a:cubicBezTo>
                    <a:pt x="1484" y="7421"/>
                    <a:pt x="1324" y="7307"/>
                    <a:pt x="1187" y="7147"/>
                  </a:cubicBezTo>
                  <a:cubicBezTo>
                    <a:pt x="1141" y="7079"/>
                    <a:pt x="1050" y="6965"/>
                    <a:pt x="1073" y="6942"/>
                  </a:cubicBezTo>
                  <a:cubicBezTo>
                    <a:pt x="1050" y="6919"/>
                    <a:pt x="1027" y="6873"/>
                    <a:pt x="1096" y="6873"/>
                  </a:cubicBezTo>
                  <a:cubicBezTo>
                    <a:pt x="1107" y="6862"/>
                    <a:pt x="1113" y="6862"/>
                    <a:pt x="1122" y="6862"/>
                  </a:cubicBezTo>
                  <a:cubicBezTo>
                    <a:pt x="1130" y="6862"/>
                    <a:pt x="1141" y="6862"/>
                    <a:pt x="1164" y="6850"/>
                  </a:cubicBezTo>
                  <a:cubicBezTo>
                    <a:pt x="1233" y="6805"/>
                    <a:pt x="1301" y="6782"/>
                    <a:pt x="1370" y="6736"/>
                  </a:cubicBezTo>
                  <a:cubicBezTo>
                    <a:pt x="1484" y="6645"/>
                    <a:pt x="1621" y="6577"/>
                    <a:pt x="1735" y="6485"/>
                  </a:cubicBezTo>
                  <a:cubicBezTo>
                    <a:pt x="2191" y="6120"/>
                    <a:pt x="2488" y="5664"/>
                    <a:pt x="2648" y="5230"/>
                  </a:cubicBezTo>
                  <a:cubicBezTo>
                    <a:pt x="2785" y="4819"/>
                    <a:pt x="2785" y="4408"/>
                    <a:pt x="2739" y="4134"/>
                  </a:cubicBezTo>
                  <a:cubicBezTo>
                    <a:pt x="2694" y="3974"/>
                    <a:pt x="2648" y="3883"/>
                    <a:pt x="2602" y="3792"/>
                  </a:cubicBezTo>
                  <a:cubicBezTo>
                    <a:pt x="2557" y="3723"/>
                    <a:pt x="2534" y="3678"/>
                    <a:pt x="2534" y="3678"/>
                  </a:cubicBezTo>
                  <a:cubicBezTo>
                    <a:pt x="2534" y="3678"/>
                    <a:pt x="2488" y="3655"/>
                    <a:pt x="2443" y="3586"/>
                  </a:cubicBezTo>
                  <a:cubicBezTo>
                    <a:pt x="2397" y="3518"/>
                    <a:pt x="2260" y="3450"/>
                    <a:pt x="2100" y="3335"/>
                  </a:cubicBezTo>
                  <a:cubicBezTo>
                    <a:pt x="2032" y="3313"/>
                    <a:pt x="1918" y="3290"/>
                    <a:pt x="1803" y="3267"/>
                  </a:cubicBezTo>
                  <a:cubicBezTo>
                    <a:pt x="1758" y="3244"/>
                    <a:pt x="1689" y="3244"/>
                    <a:pt x="1644" y="3244"/>
                  </a:cubicBezTo>
                  <a:cubicBezTo>
                    <a:pt x="1598" y="3244"/>
                    <a:pt x="1484" y="3267"/>
                    <a:pt x="1507" y="3267"/>
                  </a:cubicBezTo>
                  <a:cubicBezTo>
                    <a:pt x="1507" y="3267"/>
                    <a:pt x="1484" y="3267"/>
                    <a:pt x="1461" y="3290"/>
                  </a:cubicBezTo>
                  <a:cubicBezTo>
                    <a:pt x="1447" y="3304"/>
                    <a:pt x="1439" y="3309"/>
                    <a:pt x="1436" y="3309"/>
                  </a:cubicBezTo>
                  <a:cubicBezTo>
                    <a:pt x="1427" y="3309"/>
                    <a:pt x="1438" y="3283"/>
                    <a:pt x="1438" y="3267"/>
                  </a:cubicBezTo>
                  <a:lnTo>
                    <a:pt x="1461" y="3221"/>
                  </a:lnTo>
                  <a:cubicBezTo>
                    <a:pt x="1461" y="3198"/>
                    <a:pt x="1530" y="3084"/>
                    <a:pt x="1575" y="3016"/>
                  </a:cubicBezTo>
                  <a:cubicBezTo>
                    <a:pt x="1689" y="2856"/>
                    <a:pt x="1803" y="2719"/>
                    <a:pt x="1918" y="2559"/>
                  </a:cubicBezTo>
                  <a:cubicBezTo>
                    <a:pt x="2374" y="1920"/>
                    <a:pt x="2922" y="1304"/>
                    <a:pt x="3515" y="825"/>
                  </a:cubicBezTo>
                  <a:cubicBezTo>
                    <a:pt x="3812" y="596"/>
                    <a:pt x="4132" y="414"/>
                    <a:pt x="4428" y="345"/>
                  </a:cubicBezTo>
                  <a:cubicBezTo>
                    <a:pt x="4519" y="317"/>
                    <a:pt x="4608" y="304"/>
                    <a:pt x="4691" y="304"/>
                  </a:cubicBezTo>
                  <a:cubicBezTo>
                    <a:pt x="4882" y="304"/>
                    <a:pt x="5048" y="371"/>
                    <a:pt x="5159" y="482"/>
                  </a:cubicBezTo>
                  <a:cubicBezTo>
                    <a:pt x="5512" y="769"/>
                    <a:pt x="5587" y="1077"/>
                    <a:pt x="5654" y="1077"/>
                  </a:cubicBezTo>
                  <a:cubicBezTo>
                    <a:pt x="5656" y="1077"/>
                    <a:pt x="5659" y="1076"/>
                    <a:pt x="5661" y="1076"/>
                  </a:cubicBezTo>
                  <a:cubicBezTo>
                    <a:pt x="5684" y="1076"/>
                    <a:pt x="5661" y="1007"/>
                    <a:pt x="5638" y="870"/>
                  </a:cubicBezTo>
                  <a:cubicBezTo>
                    <a:pt x="5592" y="733"/>
                    <a:pt x="5524" y="528"/>
                    <a:pt x="5341" y="322"/>
                  </a:cubicBezTo>
                  <a:cubicBezTo>
                    <a:pt x="5250" y="208"/>
                    <a:pt x="5113" y="117"/>
                    <a:pt x="4930" y="49"/>
                  </a:cubicBezTo>
                  <a:cubicBezTo>
                    <a:pt x="4832" y="20"/>
                    <a:pt x="4716" y="1"/>
                    <a:pt x="45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4" name="Google Shape;3454;p43"/>
            <p:cNvSpPr/>
            <p:nvPr/>
          </p:nvSpPr>
          <p:spPr>
            <a:xfrm>
              <a:off x="5485700" y="2635525"/>
              <a:ext cx="505600" cy="50650"/>
            </a:xfrm>
            <a:custGeom>
              <a:avLst/>
              <a:gdLst/>
              <a:ahLst/>
              <a:cxnLst/>
              <a:rect l="l" t="t" r="r" b="b"/>
              <a:pathLst>
                <a:path w="20224" h="2026" extrusionOk="0">
                  <a:moveTo>
                    <a:pt x="17736" y="1335"/>
                  </a:moveTo>
                  <a:cubicBezTo>
                    <a:pt x="17751" y="1335"/>
                    <a:pt x="17764" y="1336"/>
                    <a:pt x="17776" y="1336"/>
                  </a:cubicBezTo>
                  <a:lnTo>
                    <a:pt x="17776" y="1336"/>
                  </a:lnTo>
                  <a:cubicBezTo>
                    <a:pt x="17775" y="1336"/>
                    <a:pt x="17774" y="1336"/>
                    <a:pt x="17773" y="1335"/>
                  </a:cubicBezTo>
                  <a:close/>
                  <a:moveTo>
                    <a:pt x="18077" y="1"/>
                  </a:moveTo>
                  <a:cubicBezTo>
                    <a:pt x="17495" y="1"/>
                    <a:pt x="17062" y="261"/>
                    <a:pt x="16959" y="650"/>
                  </a:cubicBezTo>
                  <a:cubicBezTo>
                    <a:pt x="16869" y="968"/>
                    <a:pt x="17297" y="1331"/>
                    <a:pt x="17773" y="1335"/>
                  </a:cubicBezTo>
                  <a:lnTo>
                    <a:pt x="17773" y="1335"/>
                  </a:lnTo>
                  <a:cubicBezTo>
                    <a:pt x="17773" y="1335"/>
                    <a:pt x="17773" y="1335"/>
                    <a:pt x="17773" y="1335"/>
                  </a:cubicBezTo>
                  <a:lnTo>
                    <a:pt x="17781" y="1335"/>
                  </a:lnTo>
                  <a:cubicBezTo>
                    <a:pt x="17784" y="1336"/>
                    <a:pt x="17786" y="1337"/>
                    <a:pt x="17789" y="1337"/>
                  </a:cubicBezTo>
                  <a:lnTo>
                    <a:pt x="17789" y="1337"/>
                  </a:lnTo>
                  <a:cubicBezTo>
                    <a:pt x="17785" y="1337"/>
                    <a:pt x="17780" y="1337"/>
                    <a:pt x="17776" y="1336"/>
                  </a:cubicBezTo>
                  <a:lnTo>
                    <a:pt x="17776" y="1336"/>
                  </a:lnTo>
                  <a:cubicBezTo>
                    <a:pt x="17814" y="1349"/>
                    <a:pt x="17862" y="1363"/>
                    <a:pt x="17918" y="1381"/>
                  </a:cubicBezTo>
                  <a:cubicBezTo>
                    <a:pt x="17997" y="1397"/>
                    <a:pt x="18076" y="1412"/>
                    <a:pt x="18163" y="1421"/>
                  </a:cubicBezTo>
                  <a:lnTo>
                    <a:pt x="18163" y="1421"/>
                  </a:lnTo>
                  <a:cubicBezTo>
                    <a:pt x="18135" y="1424"/>
                    <a:pt x="18225" y="1441"/>
                    <a:pt x="18278" y="1447"/>
                  </a:cubicBezTo>
                  <a:lnTo>
                    <a:pt x="18278" y="1447"/>
                  </a:lnTo>
                  <a:cubicBezTo>
                    <a:pt x="18279" y="1448"/>
                    <a:pt x="18281" y="1449"/>
                    <a:pt x="18283" y="1449"/>
                  </a:cubicBezTo>
                  <a:cubicBezTo>
                    <a:pt x="18375" y="1472"/>
                    <a:pt x="18443" y="1518"/>
                    <a:pt x="18512" y="1564"/>
                  </a:cubicBezTo>
                  <a:cubicBezTo>
                    <a:pt x="18768" y="1666"/>
                    <a:pt x="19038" y="1718"/>
                    <a:pt x="19301" y="1718"/>
                  </a:cubicBezTo>
                  <a:cubicBezTo>
                    <a:pt x="19389" y="1718"/>
                    <a:pt x="19476" y="1712"/>
                    <a:pt x="19562" y="1700"/>
                  </a:cubicBezTo>
                  <a:cubicBezTo>
                    <a:pt x="20109" y="1655"/>
                    <a:pt x="20223" y="1244"/>
                    <a:pt x="20109" y="902"/>
                  </a:cubicBezTo>
                  <a:cubicBezTo>
                    <a:pt x="19904" y="354"/>
                    <a:pt x="18945" y="80"/>
                    <a:pt x="18283" y="11"/>
                  </a:cubicBezTo>
                  <a:cubicBezTo>
                    <a:pt x="18213" y="4"/>
                    <a:pt x="18144" y="1"/>
                    <a:pt x="18077" y="1"/>
                  </a:cubicBezTo>
                  <a:close/>
                  <a:moveTo>
                    <a:pt x="2168" y="244"/>
                  </a:moveTo>
                  <a:cubicBezTo>
                    <a:pt x="2080" y="244"/>
                    <a:pt x="1989" y="250"/>
                    <a:pt x="1895" y="262"/>
                  </a:cubicBezTo>
                  <a:cubicBezTo>
                    <a:pt x="1210" y="377"/>
                    <a:pt x="274" y="696"/>
                    <a:pt x="114" y="1244"/>
                  </a:cubicBezTo>
                  <a:cubicBezTo>
                    <a:pt x="0" y="1609"/>
                    <a:pt x="137" y="2020"/>
                    <a:pt x="685" y="2020"/>
                  </a:cubicBezTo>
                  <a:cubicBezTo>
                    <a:pt x="743" y="2024"/>
                    <a:pt x="800" y="2026"/>
                    <a:pt x="857" y="2026"/>
                  </a:cubicBezTo>
                  <a:cubicBezTo>
                    <a:pt x="1158" y="2026"/>
                    <a:pt x="1443" y="1972"/>
                    <a:pt x="1712" y="1837"/>
                  </a:cubicBezTo>
                  <a:cubicBezTo>
                    <a:pt x="1803" y="1792"/>
                    <a:pt x="1872" y="1746"/>
                    <a:pt x="1940" y="1700"/>
                  </a:cubicBezTo>
                  <a:cubicBezTo>
                    <a:pt x="1992" y="1680"/>
                    <a:pt x="2020" y="1669"/>
                    <a:pt x="2023" y="1669"/>
                  </a:cubicBezTo>
                  <a:lnTo>
                    <a:pt x="2023" y="1669"/>
                  </a:lnTo>
                  <a:cubicBezTo>
                    <a:pt x="2027" y="1669"/>
                    <a:pt x="1993" y="1686"/>
                    <a:pt x="1918" y="1723"/>
                  </a:cubicBezTo>
                  <a:cubicBezTo>
                    <a:pt x="1965" y="1708"/>
                    <a:pt x="2099" y="1681"/>
                    <a:pt x="2088" y="1681"/>
                  </a:cubicBezTo>
                  <a:cubicBezTo>
                    <a:pt x="2083" y="1681"/>
                    <a:pt x="2048" y="1686"/>
                    <a:pt x="1963" y="1700"/>
                  </a:cubicBezTo>
                  <a:cubicBezTo>
                    <a:pt x="2077" y="1678"/>
                    <a:pt x="2191" y="1655"/>
                    <a:pt x="2306" y="1632"/>
                  </a:cubicBezTo>
                  <a:cubicBezTo>
                    <a:pt x="2351" y="1615"/>
                    <a:pt x="2390" y="1599"/>
                    <a:pt x="2424" y="1586"/>
                  </a:cubicBezTo>
                  <a:lnTo>
                    <a:pt x="2424" y="1586"/>
                  </a:lnTo>
                  <a:cubicBezTo>
                    <a:pt x="2429" y="1586"/>
                    <a:pt x="2435" y="1586"/>
                    <a:pt x="2443" y="1586"/>
                  </a:cubicBezTo>
                  <a:lnTo>
                    <a:pt x="2443" y="1586"/>
                  </a:lnTo>
                  <a:cubicBezTo>
                    <a:pt x="2443" y="1583"/>
                    <a:pt x="2443" y="1581"/>
                    <a:pt x="2444" y="1578"/>
                  </a:cubicBezTo>
                  <a:lnTo>
                    <a:pt x="2444" y="1578"/>
                  </a:lnTo>
                  <a:cubicBezTo>
                    <a:pt x="2455" y="1574"/>
                    <a:pt x="2466" y="1570"/>
                    <a:pt x="2475" y="1566"/>
                  </a:cubicBezTo>
                  <a:lnTo>
                    <a:pt x="2475" y="1566"/>
                  </a:lnTo>
                  <a:cubicBezTo>
                    <a:pt x="2465" y="1568"/>
                    <a:pt x="2456" y="1570"/>
                    <a:pt x="2448" y="1572"/>
                  </a:cubicBezTo>
                  <a:lnTo>
                    <a:pt x="2448" y="1572"/>
                  </a:lnTo>
                  <a:cubicBezTo>
                    <a:pt x="2455" y="1565"/>
                    <a:pt x="2468" y="1564"/>
                    <a:pt x="2482" y="1564"/>
                  </a:cubicBezTo>
                  <a:lnTo>
                    <a:pt x="2482" y="1564"/>
                  </a:lnTo>
                  <a:cubicBezTo>
                    <a:pt x="2480" y="1564"/>
                    <a:pt x="2478" y="1565"/>
                    <a:pt x="2475" y="1566"/>
                  </a:cubicBezTo>
                  <a:lnTo>
                    <a:pt x="2475" y="1566"/>
                  </a:lnTo>
                  <a:cubicBezTo>
                    <a:pt x="2480" y="1565"/>
                    <a:pt x="2484" y="1564"/>
                    <a:pt x="2488" y="1564"/>
                  </a:cubicBezTo>
                  <a:cubicBezTo>
                    <a:pt x="2486" y="1564"/>
                    <a:pt x="2484" y="1564"/>
                    <a:pt x="2482" y="1564"/>
                  </a:cubicBezTo>
                  <a:lnTo>
                    <a:pt x="2482" y="1564"/>
                  </a:lnTo>
                  <a:cubicBezTo>
                    <a:pt x="2538" y="1541"/>
                    <a:pt x="2567" y="1530"/>
                    <a:pt x="2569" y="1530"/>
                  </a:cubicBezTo>
                  <a:lnTo>
                    <a:pt x="2569" y="1530"/>
                  </a:lnTo>
                  <a:cubicBezTo>
                    <a:pt x="2570" y="1530"/>
                    <a:pt x="2528" y="1548"/>
                    <a:pt x="2443" y="1586"/>
                  </a:cubicBezTo>
                  <a:lnTo>
                    <a:pt x="2443" y="1586"/>
                  </a:lnTo>
                  <a:cubicBezTo>
                    <a:pt x="2443" y="1586"/>
                    <a:pt x="2443" y="1586"/>
                    <a:pt x="2443" y="1586"/>
                  </a:cubicBezTo>
                  <a:lnTo>
                    <a:pt x="2443" y="1586"/>
                  </a:lnTo>
                  <a:cubicBezTo>
                    <a:pt x="2443" y="1586"/>
                    <a:pt x="2443" y="1586"/>
                    <a:pt x="2443" y="1586"/>
                  </a:cubicBezTo>
                  <a:cubicBezTo>
                    <a:pt x="2443" y="1586"/>
                    <a:pt x="2443" y="1586"/>
                    <a:pt x="2443" y="1586"/>
                  </a:cubicBezTo>
                  <a:lnTo>
                    <a:pt x="2443" y="1586"/>
                  </a:lnTo>
                  <a:cubicBezTo>
                    <a:pt x="2449" y="1586"/>
                    <a:pt x="2457" y="1586"/>
                    <a:pt x="2465" y="1586"/>
                  </a:cubicBezTo>
                  <a:cubicBezTo>
                    <a:pt x="2922" y="1541"/>
                    <a:pt x="3333" y="1153"/>
                    <a:pt x="3241" y="856"/>
                  </a:cubicBezTo>
                  <a:cubicBezTo>
                    <a:pt x="3123" y="482"/>
                    <a:pt x="2717" y="244"/>
                    <a:pt x="2168" y="2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5" name="Google Shape;3455;p43"/>
            <p:cNvSpPr/>
            <p:nvPr/>
          </p:nvSpPr>
          <p:spPr>
            <a:xfrm>
              <a:off x="5924225" y="2650350"/>
              <a:ext cx="3175" cy="875"/>
            </a:xfrm>
            <a:custGeom>
              <a:avLst/>
              <a:gdLst/>
              <a:ahLst/>
              <a:cxnLst/>
              <a:rect l="l" t="t" r="r" b="b"/>
              <a:pathLst>
                <a:path w="127" h="35" extrusionOk="0">
                  <a:moveTo>
                    <a:pt x="3" y="0"/>
                  </a:moveTo>
                  <a:lnTo>
                    <a:pt x="3" y="0"/>
                  </a:lnTo>
                  <a:cubicBezTo>
                    <a:pt x="0" y="0"/>
                    <a:pt x="35" y="12"/>
                    <a:pt x="103" y="35"/>
                  </a:cubicBezTo>
                  <a:lnTo>
                    <a:pt x="126" y="35"/>
                  </a:lnTo>
                  <a:cubicBezTo>
                    <a:pt x="46" y="12"/>
                    <a:pt x="6" y="0"/>
                    <a:pt x="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6" name="Google Shape;3456;p43"/>
            <p:cNvSpPr/>
            <p:nvPr/>
          </p:nvSpPr>
          <p:spPr>
            <a:xfrm>
              <a:off x="5938775" y="2653475"/>
              <a:ext cx="600" cy="600"/>
            </a:xfrm>
            <a:custGeom>
              <a:avLst/>
              <a:gdLst/>
              <a:ahLst/>
              <a:cxnLst/>
              <a:rect l="l" t="t" r="r" b="b"/>
              <a:pathLst>
                <a:path w="24" h="24" extrusionOk="0">
                  <a:moveTo>
                    <a:pt x="1" y="1"/>
                  </a:moveTo>
                  <a:cubicBezTo>
                    <a:pt x="1" y="24"/>
                    <a:pt x="1" y="24"/>
                    <a:pt x="1" y="24"/>
                  </a:cubicBezTo>
                  <a:lnTo>
                    <a:pt x="23" y="24"/>
                  </a:lnTo>
                  <a:cubicBezTo>
                    <a:pt x="23" y="24"/>
                    <a:pt x="1" y="24"/>
                    <a:pt x="1" y="1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7" name="Google Shape;3457;p43"/>
            <p:cNvSpPr/>
            <p:nvPr/>
          </p:nvSpPr>
          <p:spPr>
            <a:xfrm>
              <a:off x="5531925" y="2660325"/>
              <a:ext cx="1150" cy="25"/>
            </a:xfrm>
            <a:custGeom>
              <a:avLst/>
              <a:gdLst/>
              <a:ahLst/>
              <a:cxnLst/>
              <a:rect l="l" t="t" r="r" b="b"/>
              <a:pathLst>
                <a:path w="46" h="1" extrusionOk="0">
                  <a:moveTo>
                    <a:pt x="0" y="1"/>
                  </a:moveTo>
                  <a:cubicBezTo>
                    <a:pt x="0" y="1"/>
                    <a:pt x="23" y="1"/>
                    <a:pt x="23" y="1"/>
                  </a:cubicBezTo>
                  <a:cubicBezTo>
                    <a:pt x="23" y="1"/>
                    <a:pt x="23" y="1"/>
                    <a:pt x="46" y="1"/>
                  </a:cubicBezTo>
                  <a:cubicBezTo>
                    <a:pt x="23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8" name="Google Shape;3458;p43"/>
            <p:cNvSpPr/>
            <p:nvPr/>
          </p:nvSpPr>
          <p:spPr>
            <a:xfrm>
              <a:off x="6011250" y="2929750"/>
              <a:ext cx="35975" cy="19875"/>
            </a:xfrm>
            <a:custGeom>
              <a:avLst/>
              <a:gdLst/>
              <a:ahLst/>
              <a:cxnLst/>
              <a:rect l="l" t="t" r="r" b="b"/>
              <a:pathLst>
                <a:path w="1439" h="795" extrusionOk="0">
                  <a:moveTo>
                    <a:pt x="955" y="1"/>
                  </a:moveTo>
                  <a:cubicBezTo>
                    <a:pt x="823" y="1"/>
                    <a:pt x="672" y="30"/>
                    <a:pt x="525" y="89"/>
                  </a:cubicBezTo>
                  <a:cubicBezTo>
                    <a:pt x="183" y="226"/>
                    <a:pt x="0" y="477"/>
                    <a:pt x="92" y="659"/>
                  </a:cubicBezTo>
                  <a:cubicBezTo>
                    <a:pt x="155" y="748"/>
                    <a:pt x="290" y="795"/>
                    <a:pt x="456" y="795"/>
                  </a:cubicBezTo>
                  <a:cubicBezTo>
                    <a:pt x="587" y="795"/>
                    <a:pt x="739" y="766"/>
                    <a:pt x="891" y="705"/>
                  </a:cubicBezTo>
                  <a:cubicBezTo>
                    <a:pt x="1233" y="568"/>
                    <a:pt x="1438" y="317"/>
                    <a:pt x="1324" y="157"/>
                  </a:cubicBezTo>
                  <a:cubicBezTo>
                    <a:pt x="1272" y="53"/>
                    <a:pt x="1130" y="1"/>
                    <a:pt x="955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9" name="Google Shape;3459;p43"/>
            <p:cNvSpPr/>
            <p:nvPr/>
          </p:nvSpPr>
          <p:spPr>
            <a:xfrm>
              <a:off x="5446325" y="2925225"/>
              <a:ext cx="35400" cy="21475"/>
            </a:xfrm>
            <a:custGeom>
              <a:avLst/>
              <a:gdLst/>
              <a:ahLst/>
              <a:cxnLst/>
              <a:rect l="l" t="t" r="r" b="b"/>
              <a:pathLst>
                <a:path w="1416" h="859" extrusionOk="0">
                  <a:moveTo>
                    <a:pt x="406" y="1"/>
                  </a:moveTo>
                  <a:cubicBezTo>
                    <a:pt x="275" y="1"/>
                    <a:pt x="167" y="36"/>
                    <a:pt x="114" y="110"/>
                  </a:cubicBezTo>
                  <a:cubicBezTo>
                    <a:pt x="0" y="270"/>
                    <a:pt x="160" y="544"/>
                    <a:pt x="480" y="726"/>
                  </a:cubicBezTo>
                  <a:cubicBezTo>
                    <a:pt x="663" y="812"/>
                    <a:pt x="846" y="858"/>
                    <a:pt x="995" y="858"/>
                  </a:cubicBezTo>
                  <a:cubicBezTo>
                    <a:pt x="1123" y="858"/>
                    <a:pt x="1226" y="823"/>
                    <a:pt x="1279" y="749"/>
                  </a:cubicBezTo>
                  <a:cubicBezTo>
                    <a:pt x="1415" y="589"/>
                    <a:pt x="1233" y="315"/>
                    <a:pt x="913" y="133"/>
                  </a:cubicBezTo>
                  <a:cubicBezTo>
                    <a:pt x="742" y="47"/>
                    <a:pt x="558" y="1"/>
                    <a:pt x="406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0" name="Google Shape;3460;p43"/>
            <p:cNvSpPr/>
            <p:nvPr/>
          </p:nvSpPr>
          <p:spPr>
            <a:xfrm>
              <a:off x="5633725" y="2937075"/>
              <a:ext cx="149875" cy="79100"/>
            </a:xfrm>
            <a:custGeom>
              <a:avLst/>
              <a:gdLst/>
              <a:ahLst/>
              <a:cxnLst/>
              <a:rect l="l" t="t" r="r" b="b"/>
              <a:pathLst>
                <a:path w="5995" h="3164" extrusionOk="0">
                  <a:moveTo>
                    <a:pt x="5076" y="0"/>
                  </a:moveTo>
                  <a:cubicBezTo>
                    <a:pt x="4371" y="0"/>
                    <a:pt x="3162" y="650"/>
                    <a:pt x="2296" y="686"/>
                  </a:cubicBezTo>
                  <a:cubicBezTo>
                    <a:pt x="2254" y="688"/>
                    <a:pt x="2213" y="688"/>
                    <a:pt x="2173" y="688"/>
                  </a:cubicBezTo>
                  <a:cubicBezTo>
                    <a:pt x="1172" y="688"/>
                    <a:pt x="813" y="161"/>
                    <a:pt x="813" y="161"/>
                  </a:cubicBezTo>
                  <a:lnTo>
                    <a:pt x="813" y="161"/>
                  </a:lnTo>
                  <a:cubicBezTo>
                    <a:pt x="1" y="512"/>
                    <a:pt x="1426" y="3164"/>
                    <a:pt x="2754" y="3164"/>
                  </a:cubicBezTo>
                  <a:cubicBezTo>
                    <a:pt x="2807" y="3164"/>
                    <a:pt x="2860" y="3160"/>
                    <a:pt x="2913" y="3151"/>
                  </a:cubicBezTo>
                  <a:cubicBezTo>
                    <a:pt x="4282" y="2923"/>
                    <a:pt x="5994" y="709"/>
                    <a:pt x="5515" y="161"/>
                  </a:cubicBezTo>
                  <a:cubicBezTo>
                    <a:pt x="5414" y="46"/>
                    <a:pt x="5263" y="0"/>
                    <a:pt x="5076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1" name="Google Shape;3461;p43"/>
            <p:cNvSpPr/>
            <p:nvPr/>
          </p:nvSpPr>
          <p:spPr>
            <a:xfrm>
              <a:off x="5642625" y="2907875"/>
              <a:ext cx="136400" cy="76175"/>
            </a:xfrm>
            <a:custGeom>
              <a:avLst/>
              <a:gdLst/>
              <a:ahLst/>
              <a:cxnLst/>
              <a:rect l="l" t="t" r="r" b="b"/>
              <a:pathLst>
                <a:path w="5456" h="3047" extrusionOk="0">
                  <a:moveTo>
                    <a:pt x="4555" y="596"/>
                  </a:moveTo>
                  <a:cubicBezTo>
                    <a:pt x="4550" y="596"/>
                    <a:pt x="4546" y="597"/>
                    <a:pt x="4542" y="598"/>
                  </a:cubicBezTo>
                  <a:cubicBezTo>
                    <a:pt x="4497" y="644"/>
                    <a:pt x="4611" y="872"/>
                    <a:pt x="4748" y="1055"/>
                  </a:cubicBezTo>
                  <a:cubicBezTo>
                    <a:pt x="4816" y="1169"/>
                    <a:pt x="4885" y="1260"/>
                    <a:pt x="4930" y="1329"/>
                  </a:cubicBezTo>
                  <a:cubicBezTo>
                    <a:pt x="4953" y="1397"/>
                    <a:pt x="4976" y="1443"/>
                    <a:pt x="4976" y="1443"/>
                  </a:cubicBezTo>
                  <a:cubicBezTo>
                    <a:pt x="4976" y="1443"/>
                    <a:pt x="5022" y="1489"/>
                    <a:pt x="5045" y="1534"/>
                  </a:cubicBezTo>
                  <a:cubicBezTo>
                    <a:pt x="5067" y="1603"/>
                    <a:pt x="5113" y="1671"/>
                    <a:pt x="5113" y="1785"/>
                  </a:cubicBezTo>
                  <a:cubicBezTo>
                    <a:pt x="5113" y="1991"/>
                    <a:pt x="5022" y="2219"/>
                    <a:pt x="5067" y="2242"/>
                  </a:cubicBezTo>
                  <a:cubicBezTo>
                    <a:pt x="5070" y="2243"/>
                    <a:pt x="5074" y="2244"/>
                    <a:pt x="5078" y="2244"/>
                  </a:cubicBezTo>
                  <a:cubicBezTo>
                    <a:pt x="5139" y="2244"/>
                    <a:pt x="5324" y="2088"/>
                    <a:pt x="5410" y="1831"/>
                  </a:cubicBezTo>
                  <a:cubicBezTo>
                    <a:pt x="5455" y="1694"/>
                    <a:pt x="5433" y="1512"/>
                    <a:pt x="5410" y="1420"/>
                  </a:cubicBezTo>
                  <a:cubicBezTo>
                    <a:pt x="5387" y="1352"/>
                    <a:pt x="5364" y="1306"/>
                    <a:pt x="5364" y="1283"/>
                  </a:cubicBezTo>
                  <a:cubicBezTo>
                    <a:pt x="5341" y="1260"/>
                    <a:pt x="5341" y="1238"/>
                    <a:pt x="5341" y="1238"/>
                  </a:cubicBezTo>
                  <a:cubicBezTo>
                    <a:pt x="5341" y="1238"/>
                    <a:pt x="5296" y="1169"/>
                    <a:pt x="5227" y="1101"/>
                  </a:cubicBezTo>
                  <a:cubicBezTo>
                    <a:pt x="5159" y="1032"/>
                    <a:pt x="5067" y="941"/>
                    <a:pt x="4976" y="872"/>
                  </a:cubicBezTo>
                  <a:cubicBezTo>
                    <a:pt x="4786" y="724"/>
                    <a:pt x="4615" y="596"/>
                    <a:pt x="4555" y="596"/>
                  </a:cubicBezTo>
                  <a:close/>
                  <a:moveTo>
                    <a:pt x="3819" y="1845"/>
                  </a:moveTo>
                  <a:cubicBezTo>
                    <a:pt x="3779" y="1845"/>
                    <a:pt x="3738" y="1848"/>
                    <a:pt x="3698" y="1854"/>
                  </a:cubicBezTo>
                  <a:cubicBezTo>
                    <a:pt x="3515" y="1900"/>
                    <a:pt x="3356" y="1991"/>
                    <a:pt x="3356" y="1991"/>
                  </a:cubicBezTo>
                  <a:cubicBezTo>
                    <a:pt x="3356" y="1991"/>
                    <a:pt x="3219" y="2128"/>
                    <a:pt x="3150" y="2288"/>
                  </a:cubicBezTo>
                  <a:cubicBezTo>
                    <a:pt x="3082" y="2470"/>
                    <a:pt x="3104" y="2653"/>
                    <a:pt x="3150" y="2653"/>
                  </a:cubicBezTo>
                  <a:cubicBezTo>
                    <a:pt x="3155" y="2654"/>
                    <a:pt x="3160" y="2655"/>
                    <a:pt x="3166" y="2655"/>
                  </a:cubicBezTo>
                  <a:cubicBezTo>
                    <a:pt x="3229" y="2655"/>
                    <a:pt x="3296" y="2532"/>
                    <a:pt x="3401" y="2447"/>
                  </a:cubicBezTo>
                  <a:cubicBezTo>
                    <a:pt x="3492" y="2379"/>
                    <a:pt x="3607" y="2310"/>
                    <a:pt x="3607" y="2310"/>
                  </a:cubicBezTo>
                  <a:cubicBezTo>
                    <a:pt x="3607" y="2310"/>
                    <a:pt x="3698" y="2219"/>
                    <a:pt x="3812" y="2128"/>
                  </a:cubicBezTo>
                  <a:cubicBezTo>
                    <a:pt x="3926" y="2059"/>
                    <a:pt x="4063" y="1968"/>
                    <a:pt x="4040" y="1922"/>
                  </a:cubicBezTo>
                  <a:cubicBezTo>
                    <a:pt x="4040" y="1871"/>
                    <a:pt x="3938" y="1845"/>
                    <a:pt x="3819" y="1845"/>
                  </a:cubicBezTo>
                  <a:close/>
                  <a:moveTo>
                    <a:pt x="1331" y="0"/>
                  </a:moveTo>
                  <a:cubicBezTo>
                    <a:pt x="1241" y="0"/>
                    <a:pt x="864" y="260"/>
                    <a:pt x="525" y="598"/>
                  </a:cubicBezTo>
                  <a:cubicBezTo>
                    <a:pt x="343" y="758"/>
                    <a:pt x="183" y="987"/>
                    <a:pt x="92" y="1169"/>
                  </a:cubicBezTo>
                  <a:cubicBezTo>
                    <a:pt x="46" y="1283"/>
                    <a:pt x="23" y="1375"/>
                    <a:pt x="23" y="1443"/>
                  </a:cubicBezTo>
                  <a:cubicBezTo>
                    <a:pt x="0" y="1489"/>
                    <a:pt x="0" y="1534"/>
                    <a:pt x="0" y="1534"/>
                  </a:cubicBezTo>
                  <a:cubicBezTo>
                    <a:pt x="0" y="1534"/>
                    <a:pt x="0" y="1580"/>
                    <a:pt x="0" y="1648"/>
                  </a:cubicBezTo>
                  <a:cubicBezTo>
                    <a:pt x="0" y="1717"/>
                    <a:pt x="23" y="1808"/>
                    <a:pt x="69" y="1900"/>
                  </a:cubicBezTo>
                  <a:cubicBezTo>
                    <a:pt x="160" y="2128"/>
                    <a:pt x="320" y="2333"/>
                    <a:pt x="502" y="2516"/>
                  </a:cubicBezTo>
                  <a:cubicBezTo>
                    <a:pt x="857" y="2829"/>
                    <a:pt x="1250" y="3047"/>
                    <a:pt x="1332" y="3047"/>
                  </a:cubicBezTo>
                  <a:cubicBezTo>
                    <a:pt x="1340" y="3047"/>
                    <a:pt x="1345" y="3045"/>
                    <a:pt x="1347" y="3041"/>
                  </a:cubicBezTo>
                  <a:cubicBezTo>
                    <a:pt x="1393" y="2995"/>
                    <a:pt x="1027" y="2676"/>
                    <a:pt x="731" y="2310"/>
                  </a:cubicBezTo>
                  <a:cubicBezTo>
                    <a:pt x="571" y="2128"/>
                    <a:pt x="480" y="1922"/>
                    <a:pt x="434" y="1785"/>
                  </a:cubicBezTo>
                  <a:cubicBezTo>
                    <a:pt x="411" y="1648"/>
                    <a:pt x="434" y="1557"/>
                    <a:pt x="411" y="1557"/>
                  </a:cubicBezTo>
                  <a:cubicBezTo>
                    <a:pt x="411" y="1557"/>
                    <a:pt x="411" y="1534"/>
                    <a:pt x="411" y="1489"/>
                  </a:cubicBezTo>
                  <a:cubicBezTo>
                    <a:pt x="434" y="1443"/>
                    <a:pt x="434" y="1397"/>
                    <a:pt x="457" y="1329"/>
                  </a:cubicBezTo>
                  <a:cubicBezTo>
                    <a:pt x="502" y="1169"/>
                    <a:pt x="616" y="987"/>
                    <a:pt x="753" y="781"/>
                  </a:cubicBezTo>
                  <a:cubicBezTo>
                    <a:pt x="1050" y="416"/>
                    <a:pt x="1393" y="51"/>
                    <a:pt x="1347" y="5"/>
                  </a:cubicBezTo>
                  <a:cubicBezTo>
                    <a:pt x="1344" y="2"/>
                    <a:pt x="1338" y="0"/>
                    <a:pt x="13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2" name="Google Shape;3462;p43"/>
            <p:cNvSpPr/>
            <p:nvPr/>
          </p:nvSpPr>
          <p:spPr>
            <a:xfrm>
              <a:off x="5612950" y="2995100"/>
              <a:ext cx="208550" cy="115200"/>
            </a:xfrm>
            <a:custGeom>
              <a:avLst/>
              <a:gdLst/>
              <a:ahLst/>
              <a:cxnLst/>
              <a:rect l="l" t="t" r="r" b="b"/>
              <a:pathLst>
                <a:path w="8342" h="4608" extrusionOk="0">
                  <a:moveTo>
                    <a:pt x="6852" y="0"/>
                  </a:moveTo>
                  <a:cubicBezTo>
                    <a:pt x="6621" y="0"/>
                    <a:pt x="6385" y="60"/>
                    <a:pt x="6163" y="191"/>
                  </a:cubicBezTo>
                  <a:cubicBezTo>
                    <a:pt x="5433" y="625"/>
                    <a:pt x="5068" y="1720"/>
                    <a:pt x="4200" y="1903"/>
                  </a:cubicBezTo>
                  <a:cubicBezTo>
                    <a:pt x="4103" y="1923"/>
                    <a:pt x="4008" y="1932"/>
                    <a:pt x="3916" y="1932"/>
                  </a:cubicBezTo>
                  <a:cubicBezTo>
                    <a:pt x="3271" y="1932"/>
                    <a:pt x="2739" y="1480"/>
                    <a:pt x="2260" y="1081"/>
                  </a:cubicBezTo>
                  <a:cubicBezTo>
                    <a:pt x="1916" y="782"/>
                    <a:pt x="1387" y="435"/>
                    <a:pt x="935" y="435"/>
                  </a:cubicBezTo>
                  <a:cubicBezTo>
                    <a:pt x="695" y="435"/>
                    <a:pt x="478" y="532"/>
                    <a:pt x="320" y="784"/>
                  </a:cubicBezTo>
                  <a:cubicBezTo>
                    <a:pt x="274" y="853"/>
                    <a:pt x="251" y="898"/>
                    <a:pt x="229" y="967"/>
                  </a:cubicBezTo>
                  <a:cubicBezTo>
                    <a:pt x="0" y="1492"/>
                    <a:pt x="229" y="2314"/>
                    <a:pt x="525" y="2770"/>
                  </a:cubicBezTo>
                  <a:cubicBezTo>
                    <a:pt x="1142" y="3638"/>
                    <a:pt x="2306" y="4391"/>
                    <a:pt x="3378" y="4551"/>
                  </a:cubicBezTo>
                  <a:cubicBezTo>
                    <a:pt x="3639" y="4589"/>
                    <a:pt x="3904" y="4608"/>
                    <a:pt x="4168" y="4608"/>
                  </a:cubicBezTo>
                  <a:cubicBezTo>
                    <a:pt x="6265" y="4608"/>
                    <a:pt x="8342" y="3420"/>
                    <a:pt x="8240" y="1332"/>
                  </a:cubicBezTo>
                  <a:cubicBezTo>
                    <a:pt x="8189" y="544"/>
                    <a:pt x="7546" y="0"/>
                    <a:pt x="68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3" name="Google Shape;3463;p43"/>
            <p:cNvSpPr/>
            <p:nvPr/>
          </p:nvSpPr>
          <p:spPr>
            <a:xfrm>
              <a:off x="5683700" y="3059125"/>
              <a:ext cx="127275" cy="51225"/>
            </a:xfrm>
            <a:custGeom>
              <a:avLst/>
              <a:gdLst/>
              <a:ahLst/>
              <a:cxnLst/>
              <a:rect l="l" t="t" r="r" b="b"/>
              <a:pathLst>
                <a:path w="5091" h="2049" extrusionOk="0">
                  <a:moveTo>
                    <a:pt x="3685" y="0"/>
                  </a:moveTo>
                  <a:cubicBezTo>
                    <a:pt x="3508" y="0"/>
                    <a:pt x="3330" y="9"/>
                    <a:pt x="3151" y="27"/>
                  </a:cubicBezTo>
                  <a:cubicBezTo>
                    <a:pt x="1621" y="164"/>
                    <a:pt x="411" y="917"/>
                    <a:pt x="1" y="1853"/>
                  </a:cubicBezTo>
                  <a:cubicBezTo>
                    <a:pt x="183" y="1898"/>
                    <a:pt x="366" y="1967"/>
                    <a:pt x="548" y="1990"/>
                  </a:cubicBezTo>
                  <a:cubicBezTo>
                    <a:pt x="811" y="2029"/>
                    <a:pt x="1078" y="2049"/>
                    <a:pt x="1344" y="2049"/>
                  </a:cubicBezTo>
                  <a:cubicBezTo>
                    <a:pt x="2904" y="2049"/>
                    <a:pt x="4447" y="1376"/>
                    <a:pt x="5091" y="186"/>
                  </a:cubicBezTo>
                  <a:cubicBezTo>
                    <a:pt x="4669" y="68"/>
                    <a:pt x="4185" y="0"/>
                    <a:pt x="36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4" name="Google Shape;3464;p43"/>
            <p:cNvSpPr/>
            <p:nvPr/>
          </p:nvSpPr>
          <p:spPr>
            <a:xfrm>
              <a:off x="5670575" y="3117375"/>
              <a:ext cx="70775" cy="22575"/>
            </a:xfrm>
            <a:custGeom>
              <a:avLst/>
              <a:gdLst/>
              <a:ahLst/>
              <a:cxnLst/>
              <a:rect l="l" t="t" r="r" b="b"/>
              <a:pathLst>
                <a:path w="2831" h="903" extrusionOk="0">
                  <a:moveTo>
                    <a:pt x="28" y="0"/>
                  </a:moveTo>
                  <a:cubicBezTo>
                    <a:pt x="26" y="0"/>
                    <a:pt x="24" y="1"/>
                    <a:pt x="23" y="2"/>
                  </a:cubicBezTo>
                  <a:cubicBezTo>
                    <a:pt x="1" y="25"/>
                    <a:pt x="252" y="321"/>
                    <a:pt x="571" y="550"/>
                  </a:cubicBezTo>
                  <a:cubicBezTo>
                    <a:pt x="754" y="641"/>
                    <a:pt x="914" y="755"/>
                    <a:pt x="1073" y="778"/>
                  </a:cubicBezTo>
                  <a:cubicBezTo>
                    <a:pt x="1210" y="824"/>
                    <a:pt x="1302" y="869"/>
                    <a:pt x="1302" y="869"/>
                  </a:cubicBezTo>
                  <a:cubicBezTo>
                    <a:pt x="1302" y="869"/>
                    <a:pt x="1393" y="869"/>
                    <a:pt x="1553" y="892"/>
                  </a:cubicBezTo>
                  <a:cubicBezTo>
                    <a:pt x="1598" y="900"/>
                    <a:pt x="1652" y="902"/>
                    <a:pt x="1710" y="902"/>
                  </a:cubicBezTo>
                  <a:cubicBezTo>
                    <a:pt x="1827" y="902"/>
                    <a:pt x="1964" y="892"/>
                    <a:pt x="2101" y="892"/>
                  </a:cubicBezTo>
                  <a:cubicBezTo>
                    <a:pt x="2489" y="824"/>
                    <a:pt x="2831" y="595"/>
                    <a:pt x="2808" y="573"/>
                  </a:cubicBezTo>
                  <a:cubicBezTo>
                    <a:pt x="2805" y="567"/>
                    <a:pt x="2798" y="564"/>
                    <a:pt x="2786" y="564"/>
                  </a:cubicBezTo>
                  <a:cubicBezTo>
                    <a:pt x="2700" y="564"/>
                    <a:pt x="2398" y="689"/>
                    <a:pt x="2078" y="709"/>
                  </a:cubicBezTo>
                  <a:cubicBezTo>
                    <a:pt x="1895" y="687"/>
                    <a:pt x="1713" y="709"/>
                    <a:pt x="1576" y="664"/>
                  </a:cubicBezTo>
                  <a:cubicBezTo>
                    <a:pt x="1439" y="641"/>
                    <a:pt x="1370" y="618"/>
                    <a:pt x="1370" y="618"/>
                  </a:cubicBezTo>
                  <a:cubicBezTo>
                    <a:pt x="1370" y="618"/>
                    <a:pt x="1279" y="595"/>
                    <a:pt x="1142" y="550"/>
                  </a:cubicBezTo>
                  <a:cubicBezTo>
                    <a:pt x="1005" y="527"/>
                    <a:pt x="845" y="458"/>
                    <a:pt x="663" y="390"/>
                  </a:cubicBezTo>
                  <a:cubicBezTo>
                    <a:pt x="357" y="237"/>
                    <a:pt x="72" y="0"/>
                    <a:pt x="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5" name="Google Shape;3465;p43"/>
            <p:cNvSpPr/>
            <p:nvPr/>
          </p:nvSpPr>
          <p:spPr>
            <a:xfrm>
              <a:off x="5860600" y="2775900"/>
              <a:ext cx="166075" cy="152650"/>
            </a:xfrm>
            <a:custGeom>
              <a:avLst/>
              <a:gdLst/>
              <a:ahLst/>
              <a:cxnLst/>
              <a:rect l="l" t="t" r="r" b="b"/>
              <a:pathLst>
                <a:path w="6643" h="6106" extrusionOk="0">
                  <a:moveTo>
                    <a:pt x="2880" y="0"/>
                  </a:moveTo>
                  <a:cubicBezTo>
                    <a:pt x="2694" y="0"/>
                    <a:pt x="2475" y="35"/>
                    <a:pt x="2237" y="80"/>
                  </a:cubicBezTo>
                  <a:cubicBezTo>
                    <a:pt x="2055" y="148"/>
                    <a:pt x="1849" y="217"/>
                    <a:pt x="1667" y="308"/>
                  </a:cubicBezTo>
                  <a:cubicBezTo>
                    <a:pt x="1484" y="445"/>
                    <a:pt x="1302" y="582"/>
                    <a:pt x="1119" y="765"/>
                  </a:cubicBezTo>
                  <a:cubicBezTo>
                    <a:pt x="982" y="970"/>
                    <a:pt x="799" y="1153"/>
                    <a:pt x="685" y="1381"/>
                  </a:cubicBezTo>
                  <a:cubicBezTo>
                    <a:pt x="571" y="1609"/>
                    <a:pt x="434" y="1860"/>
                    <a:pt x="366" y="2089"/>
                  </a:cubicBezTo>
                  <a:cubicBezTo>
                    <a:pt x="0" y="3093"/>
                    <a:pt x="46" y="4143"/>
                    <a:pt x="69" y="4873"/>
                  </a:cubicBezTo>
                  <a:cubicBezTo>
                    <a:pt x="137" y="5626"/>
                    <a:pt x="252" y="6106"/>
                    <a:pt x="343" y="6106"/>
                  </a:cubicBezTo>
                  <a:cubicBezTo>
                    <a:pt x="457" y="6106"/>
                    <a:pt x="525" y="5626"/>
                    <a:pt x="617" y="4942"/>
                  </a:cubicBezTo>
                  <a:cubicBezTo>
                    <a:pt x="754" y="4303"/>
                    <a:pt x="891" y="3390"/>
                    <a:pt x="1256" y="2728"/>
                  </a:cubicBezTo>
                  <a:cubicBezTo>
                    <a:pt x="1621" y="2020"/>
                    <a:pt x="2123" y="1678"/>
                    <a:pt x="2534" y="1678"/>
                  </a:cubicBezTo>
                  <a:cubicBezTo>
                    <a:pt x="2562" y="1676"/>
                    <a:pt x="2589" y="1675"/>
                    <a:pt x="2615" y="1675"/>
                  </a:cubicBezTo>
                  <a:cubicBezTo>
                    <a:pt x="2954" y="1675"/>
                    <a:pt x="3184" y="1794"/>
                    <a:pt x="3215" y="1794"/>
                  </a:cubicBezTo>
                  <a:cubicBezTo>
                    <a:pt x="3218" y="1794"/>
                    <a:pt x="3219" y="1793"/>
                    <a:pt x="3219" y="1792"/>
                  </a:cubicBezTo>
                  <a:cubicBezTo>
                    <a:pt x="3219" y="1792"/>
                    <a:pt x="3287" y="1792"/>
                    <a:pt x="3401" y="1860"/>
                  </a:cubicBezTo>
                  <a:cubicBezTo>
                    <a:pt x="3470" y="1883"/>
                    <a:pt x="3561" y="1906"/>
                    <a:pt x="3653" y="1952"/>
                  </a:cubicBezTo>
                  <a:cubicBezTo>
                    <a:pt x="3744" y="1974"/>
                    <a:pt x="3835" y="2066"/>
                    <a:pt x="3949" y="2111"/>
                  </a:cubicBezTo>
                  <a:cubicBezTo>
                    <a:pt x="3995" y="2157"/>
                    <a:pt x="4063" y="2180"/>
                    <a:pt x="4109" y="2225"/>
                  </a:cubicBezTo>
                  <a:cubicBezTo>
                    <a:pt x="4177" y="2271"/>
                    <a:pt x="4223" y="2317"/>
                    <a:pt x="4292" y="2385"/>
                  </a:cubicBezTo>
                  <a:cubicBezTo>
                    <a:pt x="4406" y="2477"/>
                    <a:pt x="4543" y="2568"/>
                    <a:pt x="4680" y="2728"/>
                  </a:cubicBezTo>
                  <a:cubicBezTo>
                    <a:pt x="4794" y="2865"/>
                    <a:pt x="4931" y="3002"/>
                    <a:pt x="5045" y="3138"/>
                  </a:cubicBezTo>
                  <a:lnTo>
                    <a:pt x="5227" y="3390"/>
                  </a:lnTo>
                  <a:cubicBezTo>
                    <a:pt x="5273" y="3435"/>
                    <a:pt x="5296" y="3458"/>
                    <a:pt x="5342" y="3526"/>
                  </a:cubicBezTo>
                  <a:cubicBezTo>
                    <a:pt x="5342" y="3526"/>
                    <a:pt x="5479" y="3800"/>
                    <a:pt x="5501" y="3800"/>
                  </a:cubicBezTo>
                  <a:cubicBezTo>
                    <a:pt x="5590" y="3955"/>
                    <a:pt x="6167" y="5152"/>
                    <a:pt x="6392" y="5152"/>
                  </a:cubicBezTo>
                  <a:cubicBezTo>
                    <a:pt x="6400" y="5152"/>
                    <a:pt x="6407" y="5150"/>
                    <a:pt x="6414" y="5147"/>
                  </a:cubicBezTo>
                  <a:cubicBezTo>
                    <a:pt x="6643" y="5056"/>
                    <a:pt x="6437" y="4257"/>
                    <a:pt x="6414" y="4074"/>
                  </a:cubicBezTo>
                  <a:cubicBezTo>
                    <a:pt x="6163" y="2956"/>
                    <a:pt x="5821" y="2043"/>
                    <a:pt x="5022" y="1175"/>
                  </a:cubicBezTo>
                  <a:cubicBezTo>
                    <a:pt x="4954" y="1084"/>
                    <a:pt x="4885" y="1016"/>
                    <a:pt x="4817" y="947"/>
                  </a:cubicBezTo>
                  <a:cubicBezTo>
                    <a:pt x="4725" y="879"/>
                    <a:pt x="4657" y="810"/>
                    <a:pt x="4566" y="742"/>
                  </a:cubicBezTo>
                  <a:cubicBezTo>
                    <a:pt x="4429" y="628"/>
                    <a:pt x="4292" y="514"/>
                    <a:pt x="4155" y="422"/>
                  </a:cubicBezTo>
                  <a:cubicBezTo>
                    <a:pt x="4018" y="354"/>
                    <a:pt x="3904" y="285"/>
                    <a:pt x="3812" y="240"/>
                  </a:cubicBezTo>
                  <a:cubicBezTo>
                    <a:pt x="3698" y="194"/>
                    <a:pt x="3630" y="148"/>
                    <a:pt x="3584" y="126"/>
                  </a:cubicBezTo>
                  <a:cubicBezTo>
                    <a:pt x="3516" y="103"/>
                    <a:pt x="3493" y="80"/>
                    <a:pt x="3493" y="80"/>
                  </a:cubicBezTo>
                  <a:cubicBezTo>
                    <a:pt x="3493" y="80"/>
                    <a:pt x="3356" y="80"/>
                    <a:pt x="3150" y="34"/>
                  </a:cubicBezTo>
                  <a:cubicBezTo>
                    <a:pt x="3071" y="10"/>
                    <a:pt x="2980" y="0"/>
                    <a:pt x="28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6" name="Google Shape;3466;p43"/>
            <p:cNvSpPr/>
            <p:nvPr/>
          </p:nvSpPr>
          <p:spPr>
            <a:xfrm>
              <a:off x="5458875" y="2791575"/>
              <a:ext cx="163225" cy="134725"/>
            </a:xfrm>
            <a:custGeom>
              <a:avLst/>
              <a:gdLst/>
              <a:ahLst/>
              <a:cxnLst/>
              <a:rect l="l" t="t" r="r" b="b"/>
              <a:pathLst>
                <a:path w="6529" h="5389" extrusionOk="0">
                  <a:moveTo>
                    <a:pt x="3653" y="1"/>
                  </a:moveTo>
                  <a:cubicBezTo>
                    <a:pt x="3287" y="1"/>
                    <a:pt x="2991" y="1"/>
                    <a:pt x="2808" y="69"/>
                  </a:cubicBezTo>
                  <a:cubicBezTo>
                    <a:pt x="2603" y="138"/>
                    <a:pt x="2488" y="160"/>
                    <a:pt x="2488" y="160"/>
                  </a:cubicBezTo>
                  <a:cubicBezTo>
                    <a:pt x="2488" y="160"/>
                    <a:pt x="2466" y="183"/>
                    <a:pt x="2420" y="206"/>
                  </a:cubicBezTo>
                  <a:cubicBezTo>
                    <a:pt x="2374" y="229"/>
                    <a:pt x="2306" y="275"/>
                    <a:pt x="2237" y="343"/>
                  </a:cubicBezTo>
                  <a:cubicBezTo>
                    <a:pt x="2146" y="412"/>
                    <a:pt x="2055" y="480"/>
                    <a:pt x="1941" y="571"/>
                  </a:cubicBezTo>
                  <a:cubicBezTo>
                    <a:pt x="1826" y="663"/>
                    <a:pt x="1735" y="777"/>
                    <a:pt x="1621" y="914"/>
                  </a:cubicBezTo>
                  <a:cubicBezTo>
                    <a:pt x="1553" y="982"/>
                    <a:pt x="1484" y="1051"/>
                    <a:pt x="1438" y="1119"/>
                  </a:cubicBezTo>
                  <a:cubicBezTo>
                    <a:pt x="1370" y="1188"/>
                    <a:pt x="1324" y="1279"/>
                    <a:pt x="1279" y="1370"/>
                  </a:cubicBezTo>
                  <a:cubicBezTo>
                    <a:pt x="685" y="2283"/>
                    <a:pt x="0" y="3949"/>
                    <a:pt x="731" y="4999"/>
                  </a:cubicBezTo>
                  <a:cubicBezTo>
                    <a:pt x="731" y="4999"/>
                    <a:pt x="1279" y="3927"/>
                    <a:pt x="1301" y="3858"/>
                  </a:cubicBezTo>
                  <a:lnTo>
                    <a:pt x="1393" y="3584"/>
                  </a:lnTo>
                  <a:cubicBezTo>
                    <a:pt x="1438" y="3516"/>
                    <a:pt x="1438" y="3493"/>
                    <a:pt x="1461" y="3447"/>
                  </a:cubicBezTo>
                  <a:lnTo>
                    <a:pt x="1598" y="3196"/>
                  </a:lnTo>
                  <a:cubicBezTo>
                    <a:pt x="1690" y="3036"/>
                    <a:pt x="1781" y="2899"/>
                    <a:pt x="1872" y="2763"/>
                  </a:cubicBezTo>
                  <a:cubicBezTo>
                    <a:pt x="2306" y="2078"/>
                    <a:pt x="2854" y="1621"/>
                    <a:pt x="3653" y="1530"/>
                  </a:cubicBezTo>
                  <a:cubicBezTo>
                    <a:pt x="3679" y="1527"/>
                    <a:pt x="3705" y="1525"/>
                    <a:pt x="3733" y="1525"/>
                  </a:cubicBezTo>
                  <a:cubicBezTo>
                    <a:pt x="4092" y="1525"/>
                    <a:pt x="4575" y="1801"/>
                    <a:pt x="4999" y="2352"/>
                  </a:cubicBezTo>
                  <a:cubicBezTo>
                    <a:pt x="5456" y="2922"/>
                    <a:pt x="5730" y="3744"/>
                    <a:pt x="5981" y="4337"/>
                  </a:cubicBezTo>
                  <a:cubicBezTo>
                    <a:pt x="6181" y="4961"/>
                    <a:pt x="6338" y="5388"/>
                    <a:pt x="6430" y="5388"/>
                  </a:cubicBezTo>
                  <a:cubicBezTo>
                    <a:pt x="6433" y="5388"/>
                    <a:pt x="6435" y="5388"/>
                    <a:pt x="6437" y="5387"/>
                  </a:cubicBezTo>
                  <a:cubicBezTo>
                    <a:pt x="6528" y="5387"/>
                    <a:pt x="6528" y="4931"/>
                    <a:pt x="6483" y="4223"/>
                  </a:cubicBezTo>
                  <a:cubicBezTo>
                    <a:pt x="6369" y="3516"/>
                    <a:pt x="6232" y="2557"/>
                    <a:pt x="5730" y="1667"/>
                  </a:cubicBezTo>
                  <a:cubicBezTo>
                    <a:pt x="5593" y="1439"/>
                    <a:pt x="5456" y="1233"/>
                    <a:pt x="5296" y="1028"/>
                  </a:cubicBezTo>
                  <a:cubicBezTo>
                    <a:pt x="5159" y="845"/>
                    <a:pt x="4954" y="685"/>
                    <a:pt x="4794" y="526"/>
                  </a:cubicBezTo>
                  <a:cubicBezTo>
                    <a:pt x="4611" y="366"/>
                    <a:pt x="4406" y="275"/>
                    <a:pt x="4200" y="160"/>
                  </a:cubicBezTo>
                  <a:cubicBezTo>
                    <a:pt x="4018" y="92"/>
                    <a:pt x="3812" y="46"/>
                    <a:pt x="36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7" name="Google Shape;3467;p43"/>
            <p:cNvSpPr/>
            <p:nvPr/>
          </p:nvSpPr>
          <p:spPr>
            <a:xfrm>
              <a:off x="5441750" y="2276050"/>
              <a:ext cx="915900" cy="600850"/>
            </a:xfrm>
            <a:custGeom>
              <a:avLst/>
              <a:gdLst/>
              <a:ahLst/>
              <a:cxnLst/>
              <a:rect l="l" t="t" r="r" b="b"/>
              <a:pathLst>
                <a:path w="36636" h="24034" extrusionOk="0">
                  <a:moveTo>
                    <a:pt x="17730" y="0"/>
                  </a:moveTo>
                  <a:cubicBezTo>
                    <a:pt x="14778" y="0"/>
                    <a:pt x="11063" y="649"/>
                    <a:pt x="6940" y="2841"/>
                  </a:cubicBezTo>
                  <a:cubicBezTo>
                    <a:pt x="777" y="6105"/>
                    <a:pt x="1" y="11241"/>
                    <a:pt x="183" y="16034"/>
                  </a:cubicBezTo>
                  <a:cubicBezTo>
                    <a:pt x="1279" y="12108"/>
                    <a:pt x="3265" y="10921"/>
                    <a:pt x="3265" y="10921"/>
                  </a:cubicBezTo>
                  <a:cubicBezTo>
                    <a:pt x="3265" y="10921"/>
                    <a:pt x="4360" y="12062"/>
                    <a:pt x="8149" y="12678"/>
                  </a:cubicBezTo>
                  <a:cubicBezTo>
                    <a:pt x="8446" y="12726"/>
                    <a:pt x="8740" y="12748"/>
                    <a:pt x="9032" y="12748"/>
                  </a:cubicBezTo>
                  <a:cubicBezTo>
                    <a:pt x="12367" y="12748"/>
                    <a:pt x="15361" y="9861"/>
                    <a:pt x="18740" y="9483"/>
                  </a:cubicBezTo>
                  <a:cubicBezTo>
                    <a:pt x="19161" y="9433"/>
                    <a:pt x="19592" y="9405"/>
                    <a:pt x="20023" y="9405"/>
                  </a:cubicBezTo>
                  <a:cubicBezTo>
                    <a:pt x="22326" y="9405"/>
                    <a:pt x="24639" y="10196"/>
                    <a:pt x="25542" y="12542"/>
                  </a:cubicBezTo>
                  <a:cubicBezTo>
                    <a:pt x="26455" y="14938"/>
                    <a:pt x="26524" y="16833"/>
                    <a:pt x="28898" y="18453"/>
                  </a:cubicBezTo>
                  <a:cubicBezTo>
                    <a:pt x="28898" y="18453"/>
                    <a:pt x="27642" y="23110"/>
                    <a:pt x="29080" y="23954"/>
                  </a:cubicBezTo>
                  <a:cubicBezTo>
                    <a:pt x="29173" y="24008"/>
                    <a:pt x="29270" y="24033"/>
                    <a:pt x="29368" y="24033"/>
                  </a:cubicBezTo>
                  <a:cubicBezTo>
                    <a:pt x="30642" y="24033"/>
                    <a:pt x="32276" y="19803"/>
                    <a:pt x="32572" y="18955"/>
                  </a:cubicBezTo>
                  <a:lnTo>
                    <a:pt x="32572" y="18955"/>
                  </a:lnTo>
                  <a:cubicBezTo>
                    <a:pt x="32458" y="19070"/>
                    <a:pt x="32390" y="19161"/>
                    <a:pt x="32390" y="19161"/>
                  </a:cubicBezTo>
                  <a:cubicBezTo>
                    <a:pt x="32390" y="19161"/>
                    <a:pt x="36635" y="6721"/>
                    <a:pt x="24675" y="1357"/>
                  </a:cubicBezTo>
                  <a:cubicBezTo>
                    <a:pt x="24675" y="1357"/>
                    <a:pt x="22001" y="0"/>
                    <a:pt x="1773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8" name="Google Shape;3468;p43"/>
            <p:cNvSpPr/>
            <p:nvPr/>
          </p:nvSpPr>
          <p:spPr>
            <a:xfrm>
              <a:off x="5305375" y="2120975"/>
              <a:ext cx="1136725" cy="738200"/>
            </a:xfrm>
            <a:custGeom>
              <a:avLst/>
              <a:gdLst/>
              <a:ahLst/>
              <a:cxnLst/>
              <a:rect l="l" t="t" r="r" b="b"/>
              <a:pathLst>
                <a:path w="45469" h="29528" extrusionOk="0">
                  <a:moveTo>
                    <a:pt x="27542" y="1"/>
                  </a:moveTo>
                  <a:cubicBezTo>
                    <a:pt x="22056" y="1"/>
                    <a:pt x="17918" y="5323"/>
                    <a:pt x="17918" y="5323"/>
                  </a:cubicBezTo>
                  <a:cubicBezTo>
                    <a:pt x="17918" y="5323"/>
                    <a:pt x="19199" y="2005"/>
                    <a:pt x="15572" y="2005"/>
                  </a:cubicBezTo>
                  <a:cubicBezTo>
                    <a:pt x="15118" y="2005"/>
                    <a:pt x="14588" y="2057"/>
                    <a:pt x="13970" y="2173"/>
                  </a:cubicBezTo>
                  <a:cubicBezTo>
                    <a:pt x="7213" y="3452"/>
                    <a:pt x="6962" y="11418"/>
                    <a:pt x="6962" y="11418"/>
                  </a:cubicBezTo>
                  <a:cubicBezTo>
                    <a:pt x="6962" y="11418"/>
                    <a:pt x="6480" y="10866"/>
                    <a:pt x="5639" y="10866"/>
                  </a:cubicBezTo>
                  <a:cubicBezTo>
                    <a:pt x="4885" y="10866"/>
                    <a:pt x="3843" y="11309"/>
                    <a:pt x="2603" y="12993"/>
                  </a:cubicBezTo>
                  <a:cubicBezTo>
                    <a:pt x="0" y="16553"/>
                    <a:pt x="3858" y="21096"/>
                    <a:pt x="3858" y="21096"/>
                  </a:cubicBezTo>
                  <a:cubicBezTo>
                    <a:pt x="1826" y="24291"/>
                    <a:pt x="5342" y="27555"/>
                    <a:pt x="5342" y="27555"/>
                  </a:cubicBezTo>
                  <a:lnTo>
                    <a:pt x="5615" y="28034"/>
                  </a:lnTo>
                  <a:cubicBezTo>
                    <a:pt x="5433" y="18813"/>
                    <a:pt x="9450" y="16416"/>
                    <a:pt x="9450" y="16416"/>
                  </a:cubicBezTo>
                  <a:cubicBezTo>
                    <a:pt x="9450" y="16416"/>
                    <a:pt x="10546" y="17580"/>
                    <a:pt x="14312" y="18174"/>
                  </a:cubicBezTo>
                  <a:cubicBezTo>
                    <a:pt x="14611" y="18222"/>
                    <a:pt x="14907" y="18244"/>
                    <a:pt x="15200" y="18244"/>
                  </a:cubicBezTo>
                  <a:cubicBezTo>
                    <a:pt x="18536" y="18244"/>
                    <a:pt x="21548" y="15377"/>
                    <a:pt x="24926" y="14978"/>
                  </a:cubicBezTo>
                  <a:cubicBezTo>
                    <a:pt x="25347" y="14928"/>
                    <a:pt x="25777" y="14900"/>
                    <a:pt x="26208" y="14900"/>
                  </a:cubicBezTo>
                  <a:cubicBezTo>
                    <a:pt x="28510" y="14900"/>
                    <a:pt x="30820" y="15691"/>
                    <a:pt x="31705" y="18037"/>
                  </a:cubicBezTo>
                  <a:cubicBezTo>
                    <a:pt x="32641" y="20434"/>
                    <a:pt x="32686" y="22328"/>
                    <a:pt x="35060" y="23949"/>
                  </a:cubicBezTo>
                  <a:cubicBezTo>
                    <a:pt x="35060" y="23949"/>
                    <a:pt x="33805" y="28628"/>
                    <a:pt x="35243" y="29450"/>
                  </a:cubicBezTo>
                  <a:cubicBezTo>
                    <a:pt x="35337" y="29502"/>
                    <a:pt x="35433" y="29527"/>
                    <a:pt x="35532" y="29527"/>
                  </a:cubicBezTo>
                  <a:cubicBezTo>
                    <a:pt x="36965" y="29527"/>
                    <a:pt x="38803" y="24291"/>
                    <a:pt x="38803" y="24291"/>
                  </a:cubicBezTo>
                  <a:cubicBezTo>
                    <a:pt x="38803" y="24291"/>
                    <a:pt x="45468" y="21643"/>
                    <a:pt x="43437" y="14841"/>
                  </a:cubicBezTo>
                  <a:cubicBezTo>
                    <a:pt x="42478" y="11600"/>
                    <a:pt x="37617" y="11326"/>
                    <a:pt x="37617" y="11326"/>
                  </a:cubicBezTo>
                  <a:cubicBezTo>
                    <a:pt x="37617" y="11326"/>
                    <a:pt x="40219" y="8564"/>
                    <a:pt x="37982" y="6921"/>
                  </a:cubicBezTo>
                  <a:cubicBezTo>
                    <a:pt x="36927" y="6149"/>
                    <a:pt x="35447" y="5947"/>
                    <a:pt x="34186" y="5947"/>
                  </a:cubicBezTo>
                  <a:cubicBezTo>
                    <a:pt x="32802" y="5947"/>
                    <a:pt x="31682" y="6191"/>
                    <a:pt x="31682" y="6191"/>
                  </a:cubicBezTo>
                  <a:cubicBezTo>
                    <a:pt x="31682" y="6191"/>
                    <a:pt x="34695" y="850"/>
                    <a:pt x="28646" y="73"/>
                  </a:cubicBezTo>
                  <a:cubicBezTo>
                    <a:pt x="28273" y="24"/>
                    <a:pt x="27905" y="1"/>
                    <a:pt x="275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9" name="Google Shape;3469;p43"/>
            <p:cNvSpPr/>
            <p:nvPr/>
          </p:nvSpPr>
          <p:spPr>
            <a:xfrm>
              <a:off x="5348175" y="2121000"/>
              <a:ext cx="1045425" cy="738175"/>
            </a:xfrm>
            <a:custGeom>
              <a:avLst/>
              <a:gdLst/>
              <a:ahLst/>
              <a:cxnLst/>
              <a:rect l="l" t="t" r="r" b="b"/>
              <a:pathLst>
                <a:path w="41817" h="29527" extrusionOk="0">
                  <a:moveTo>
                    <a:pt x="25890" y="1"/>
                  </a:moveTo>
                  <a:cubicBezTo>
                    <a:pt x="25594" y="1"/>
                    <a:pt x="25303" y="18"/>
                    <a:pt x="25017" y="50"/>
                  </a:cubicBezTo>
                  <a:cubicBezTo>
                    <a:pt x="25953" y="301"/>
                    <a:pt x="26934" y="712"/>
                    <a:pt x="27847" y="1374"/>
                  </a:cubicBezTo>
                  <a:cubicBezTo>
                    <a:pt x="30198" y="3017"/>
                    <a:pt x="25085" y="8381"/>
                    <a:pt x="25085" y="8381"/>
                  </a:cubicBezTo>
                  <a:cubicBezTo>
                    <a:pt x="26942" y="7270"/>
                    <a:pt x="30090" y="6412"/>
                    <a:pt x="32582" y="6412"/>
                  </a:cubicBezTo>
                  <a:cubicBezTo>
                    <a:pt x="33981" y="6412"/>
                    <a:pt x="35173" y="6682"/>
                    <a:pt x="35813" y="7331"/>
                  </a:cubicBezTo>
                  <a:cubicBezTo>
                    <a:pt x="37069" y="8609"/>
                    <a:pt x="33097" y="10024"/>
                    <a:pt x="32458" y="10253"/>
                  </a:cubicBezTo>
                  <a:cubicBezTo>
                    <a:pt x="30365" y="11068"/>
                    <a:pt x="28314" y="11968"/>
                    <a:pt x="26040" y="11968"/>
                  </a:cubicBezTo>
                  <a:cubicBezTo>
                    <a:pt x="25958" y="11968"/>
                    <a:pt x="25875" y="11967"/>
                    <a:pt x="25793" y="11964"/>
                  </a:cubicBezTo>
                  <a:cubicBezTo>
                    <a:pt x="25734" y="11962"/>
                    <a:pt x="25675" y="11962"/>
                    <a:pt x="25616" y="11962"/>
                  </a:cubicBezTo>
                  <a:cubicBezTo>
                    <a:pt x="24294" y="11962"/>
                    <a:pt x="23090" y="12441"/>
                    <a:pt x="21844" y="12900"/>
                  </a:cubicBezTo>
                  <a:cubicBezTo>
                    <a:pt x="19184" y="13883"/>
                    <a:pt x="16298" y="15042"/>
                    <a:pt x="13409" y="15042"/>
                  </a:cubicBezTo>
                  <a:cubicBezTo>
                    <a:pt x="12406" y="15042"/>
                    <a:pt x="11403" y="14902"/>
                    <a:pt x="10409" y="14567"/>
                  </a:cubicBezTo>
                  <a:cubicBezTo>
                    <a:pt x="6140" y="13106"/>
                    <a:pt x="7556" y="6920"/>
                    <a:pt x="8491" y="3998"/>
                  </a:cubicBezTo>
                  <a:lnTo>
                    <a:pt x="8491" y="3998"/>
                  </a:lnTo>
                  <a:cubicBezTo>
                    <a:pt x="5387" y="6760"/>
                    <a:pt x="5250" y="11417"/>
                    <a:pt x="5250" y="11417"/>
                  </a:cubicBezTo>
                  <a:cubicBezTo>
                    <a:pt x="5250" y="11417"/>
                    <a:pt x="4908" y="11029"/>
                    <a:pt x="4291" y="10892"/>
                  </a:cubicBezTo>
                  <a:lnTo>
                    <a:pt x="4291" y="10892"/>
                  </a:lnTo>
                  <a:cubicBezTo>
                    <a:pt x="4337" y="13882"/>
                    <a:pt x="4109" y="18104"/>
                    <a:pt x="2420" y="18515"/>
                  </a:cubicBezTo>
                  <a:cubicBezTo>
                    <a:pt x="2274" y="18550"/>
                    <a:pt x="2136" y="18566"/>
                    <a:pt x="2005" y="18566"/>
                  </a:cubicBezTo>
                  <a:cubicBezTo>
                    <a:pt x="847" y="18566"/>
                    <a:pt x="267" y="17278"/>
                    <a:pt x="0" y="16027"/>
                  </a:cubicBezTo>
                  <a:lnTo>
                    <a:pt x="0" y="16027"/>
                  </a:lnTo>
                  <a:cubicBezTo>
                    <a:pt x="92" y="18698"/>
                    <a:pt x="2146" y="21095"/>
                    <a:pt x="2146" y="21095"/>
                  </a:cubicBezTo>
                  <a:cubicBezTo>
                    <a:pt x="114" y="24290"/>
                    <a:pt x="3630" y="27554"/>
                    <a:pt x="3630" y="27554"/>
                  </a:cubicBezTo>
                  <a:lnTo>
                    <a:pt x="3903" y="28033"/>
                  </a:lnTo>
                  <a:cubicBezTo>
                    <a:pt x="3721" y="18812"/>
                    <a:pt x="7738" y="16415"/>
                    <a:pt x="7738" y="16415"/>
                  </a:cubicBezTo>
                  <a:cubicBezTo>
                    <a:pt x="7738" y="16415"/>
                    <a:pt x="8834" y="17579"/>
                    <a:pt x="12600" y="18173"/>
                  </a:cubicBezTo>
                  <a:cubicBezTo>
                    <a:pt x="12899" y="18221"/>
                    <a:pt x="13195" y="18243"/>
                    <a:pt x="13488" y="18243"/>
                  </a:cubicBezTo>
                  <a:cubicBezTo>
                    <a:pt x="16824" y="18243"/>
                    <a:pt x="19836" y="15376"/>
                    <a:pt x="23214" y="14977"/>
                  </a:cubicBezTo>
                  <a:cubicBezTo>
                    <a:pt x="23635" y="14927"/>
                    <a:pt x="24065" y="14899"/>
                    <a:pt x="24496" y="14899"/>
                  </a:cubicBezTo>
                  <a:cubicBezTo>
                    <a:pt x="26798" y="14899"/>
                    <a:pt x="29108" y="15690"/>
                    <a:pt x="29993" y="18036"/>
                  </a:cubicBezTo>
                  <a:cubicBezTo>
                    <a:pt x="30929" y="20433"/>
                    <a:pt x="30974" y="22327"/>
                    <a:pt x="33348" y="23948"/>
                  </a:cubicBezTo>
                  <a:cubicBezTo>
                    <a:pt x="33348" y="23948"/>
                    <a:pt x="32093" y="28627"/>
                    <a:pt x="33531" y="29449"/>
                  </a:cubicBezTo>
                  <a:cubicBezTo>
                    <a:pt x="33625" y="29501"/>
                    <a:pt x="33721" y="29526"/>
                    <a:pt x="33820" y="29526"/>
                  </a:cubicBezTo>
                  <a:cubicBezTo>
                    <a:pt x="35253" y="29526"/>
                    <a:pt x="37091" y="24290"/>
                    <a:pt x="37091" y="24290"/>
                  </a:cubicBezTo>
                  <a:cubicBezTo>
                    <a:pt x="37091" y="24290"/>
                    <a:pt x="40744" y="22829"/>
                    <a:pt x="41816" y="19337"/>
                  </a:cubicBezTo>
                  <a:lnTo>
                    <a:pt x="41816" y="19337"/>
                  </a:lnTo>
                  <a:cubicBezTo>
                    <a:pt x="40454" y="20160"/>
                    <a:pt x="38455" y="20759"/>
                    <a:pt x="36793" y="20759"/>
                  </a:cubicBezTo>
                  <a:cubicBezTo>
                    <a:pt x="35641" y="20759"/>
                    <a:pt x="34651" y="20471"/>
                    <a:pt x="34147" y="19771"/>
                  </a:cubicBezTo>
                  <a:cubicBezTo>
                    <a:pt x="32618" y="17648"/>
                    <a:pt x="35859" y="15936"/>
                    <a:pt x="35859" y="15936"/>
                  </a:cubicBezTo>
                  <a:cubicBezTo>
                    <a:pt x="35859" y="15936"/>
                    <a:pt x="31659" y="15388"/>
                    <a:pt x="30655" y="14772"/>
                  </a:cubicBezTo>
                  <a:cubicBezTo>
                    <a:pt x="29650" y="14178"/>
                    <a:pt x="32024" y="13060"/>
                    <a:pt x="34284" y="12741"/>
                  </a:cubicBezTo>
                  <a:cubicBezTo>
                    <a:pt x="34377" y="12728"/>
                    <a:pt x="34478" y="12722"/>
                    <a:pt x="34586" y="12722"/>
                  </a:cubicBezTo>
                  <a:cubicBezTo>
                    <a:pt x="36258" y="12722"/>
                    <a:pt x="39651" y="14152"/>
                    <a:pt x="41816" y="15160"/>
                  </a:cubicBezTo>
                  <a:cubicBezTo>
                    <a:pt x="41793" y="15046"/>
                    <a:pt x="41771" y="14955"/>
                    <a:pt x="41725" y="14840"/>
                  </a:cubicBezTo>
                  <a:cubicBezTo>
                    <a:pt x="40766" y="11599"/>
                    <a:pt x="35905" y="11325"/>
                    <a:pt x="35905" y="11325"/>
                  </a:cubicBezTo>
                  <a:cubicBezTo>
                    <a:pt x="35905" y="11325"/>
                    <a:pt x="38507" y="8563"/>
                    <a:pt x="36270" y="6920"/>
                  </a:cubicBezTo>
                  <a:cubicBezTo>
                    <a:pt x="35215" y="6148"/>
                    <a:pt x="33735" y="5946"/>
                    <a:pt x="32474" y="5946"/>
                  </a:cubicBezTo>
                  <a:cubicBezTo>
                    <a:pt x="31090" y="5946"/>
                    <a:pt x="29970" y="6190"/>
                    <a:pt x="29970" y="6190"/>
                  </a:cubicBezTo>
                  <a:cubicBezTo>
                    <a:pt x="29970" y="6190"/>
                    <a:pt x="32983" y="849"/>
                    <a:pt x="26934" y="72"/>
                  </a:cubicBezTo>
                  <a:cubicBezTo>
                    <a:pt x="26579" y="24"/>
                    <a:pt x="26231" y="1"/>
                    <a:pt x="25890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0" name="Google Shape;3470;p43"/>
            <p:cNvSpPr/>
            <p:nvPr/>
          </p:nvSpPr>
          <p:spPr>
            <a:xfrm>
              <a:off x="5683700" y="2171525"/>
              <a:ext cx="88000" cy="159000"/>
            </a:xfrm>
            <a:custGeom>
              <a:avLst/>
              <a:gdLst/>
              <a:ahLst/>
              <a:cxnLst/>
              <a:rect l="l" t="t" r="r" b="b"/>
              <a:pathLst>
                <a:path w="3520" h="6360" extrusionOk="0">
                  <a:moveTo>
                    <a:pt x="429" y="0"/>
                  </a:moveTo>
                  <a:cubicBezTo>
                    <a:pt x="293" y="0"/>
                    <a:pt x="151" y="5"/>
                    <a:pt x="1" y="14"/>
                  </a:cubicBezTo>
                  <a:cubicBezTo>
                    <a:pt x="2489" y="288"/>
                    <a:pt x="69" y="6360"/>
                    <a:pt x="69" y="6360"/>
                  </a:cubicBezTo>
                  <a:cubicBezTo>
                    <a:pt x="69" y="6360"/>
                    <a:pt x="1324" y="4853"/>
                    <a:pt x="2854" y="3096"/>
                  </a:cubicBezTo>
                  <a:cubicBezTo>
                    <a:pt x="3051" y="2396"/>
                    <a:pt x="3520" y="0"/>
                    <a:pt x="429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1" name="Google Shape;3471;p43"/>
            <p:cNvSpPr/>
            <p:nvPr/>
          </p:nvSpPr>
          <p:spPr>
            <a:xfrm>
              <a:off x="5513650" y="2459525"/>
              <a:ext cx="524450" cy="124800"/>
            </a:xfrm>
            <a:custGeom>
              <a:avLst/>
              <a:gdLst/>
              <a:ahLst/>
              <a:cxnLst/>
              <a:rect l="l" t="t" r="r" b="b"/>
              <a:pathLst>
                <a:path w="20978" h="4992" extrusionOk="0">
                  <a:moveTo>
                    <a:pt x="19389" y="1"/>
                  </a:moveTo>
                  <a:cubicBezTo>
                    <a:pt x="19298" y="1"/>
                    <a:pt x="19204" y="6"/>
                    <a:pt x="19105" y="21"/>
                  </a:cubicBezTo>
                  <a:cubicBezTo>
                    <a:pt x="17941" y="44"/>
                    <a:pt x="16503" y="637"/>
                    <a:pt x="15157" y="1322"/>
                  </a:cubicBezTo>
                  <a:cubicBezTo>
                    <a:pt x="14495" y="1687"/>
                    <a:pt x="13833" y="2030"/>
                    <a:pt x="13194" y="2349"/>
                  </a:cubicBezTo>
                  <a:cubicBezTo>
                    <a:pt x="12897" y="2509"/>
                    <a:pt x="12577" y="2646"/>
                    <a:pt x="12281" y="2760"/>
                  </a:cubicBezTo>
                  <a:cubicBezTo>
                    <a:pt x="11984" y="2897"/>
                    <a:pt x="11710" y="3034"/>
                    <a:pt x="11459" y="3148"/>
                  </a:cubicBezTo>
                  <a:cubicBezTo>
                    <a:pt x="10957" y="3377"/>
                    <a:pt x="10523" y="3559"/>
                    <a:pt x="10204" y="3673"/>
                  </a:cubicBezTo>
                  <a:cubicBezTo>
                    <a:pt x="9907" y="3787"/>
                    <a:pt x="9747" y="3856"/>
                    <a:pt x="9747" y="3856"/>
                  </a:cubicBezTo>
                  <a:cubicBezTo>
                    <a:pt x="9747" y="3856"/>
                    <a:pt x="9564" y="3924"/>
                    <a:pt x="9268" y="4016"/>
                  </a:cubicBezTo>
                  <a:cubicBezTo>
                    <a:pt x="8948" y="4130"/>
                    <a:pt x="8515" y="4267"/>
                    <a:pt x="7990" y="4381"/>
                  </a:cubicBezTo>
                  <a:cubicBezTo>
                    <a:pt x="7559" y="4471"/>
                    <a:pt x="7072" y="4532"/>
                    <a:pt x="6561" y="4532"/>
                  </a:cubicBezTo>
                  <a:cubicBezTo>
                    <a:pt x="6423" y="4532"/>
                    <a:pt x="6282" y="4528"/>
                    <a:pt x="6141" y="4518"/>
                  </a:cubicBezTo>
                  <a:cubicBezTo>
                    <a:pt x="5456" y="4495"/>
                    <a:pt x="4726" y="4335"/>
                    <a:pt x="4041" y="4107"/>
                  </a:cubicBezTo>
                  <a:cubicBezTo>
                    <a:pt x="2648" y="3628"/>
                    <a:pt x="1370" y="2783"/>
                    <a:pt x="731" y="1870"/>
                  </a:cubicBezTo>
                  <a:cubicBezTo>
                    <a:pt x="412" y="1436"/>
                    <a:pt x="229" y="1003"/>
                    <a:pt x="160" y="683"/>
                  </a:cubicBezTo>
                  <a:cubicBezTo>
                    <a:pt x="69" y="386"/>
                    <a:pt x="46" y="204"/>
                    <a:pt x="24" y="204"/>
                  </a:cubicBezTo>
                  <a:cubicBezTo>
                    <a:pt x="1" y="204"/>
                    <a:pt x="1" y="386"/>
                    <a:pt x="46" y="706"/>
                  </a:cubicBezTo>
                  <a:cubicBezTo>
                    <a:pt x="92" y="1048"/>
                    <a:pt x="252" y="1505"/>
                    <a:pt x="571" y="2007"/>
                  </a:cubicBezTo>
                  <a:cubicBezTo>
                    <a:pt x="1188" y="2988"/>
                    <a:pt x="2466" y="3924"/>
                    <a:pt x="3904" y="4449"/>
                  </a:cubicBezTo>
                  <a:cubicBezTo>
                    <a:pt x="4611" y="4746"/>
                    <a:pt x="5387" y="4906"/>
                    <a:pt x="6095" y="4974"/>
                  </a:cubicBezTo>
                  <a:cubicBezTo>
                    <a:pt x="6284" y="4986"/>
                    <a:pt x="6469" y="4992"/>
                    <a:pt x="6651" y="4992"/>
                  </a:cubicBezTo>
                  <a:cubicBezTo>
                    <a:pt x="7172" y="4992"/>
                    <a:pt x="7658" y="4945"/>
                    <a:pt x="8081" y="4860"/>
                  </a:cubicBezTo>
                  <a:cubicBezTo>
                    <a:pt x="8651" y="4769"/>
                    <a:pt x="9108" y="4632"/>
                    <a:pt x="9428" y="4518"/>
                  </a:cubicBezTo>
                  <a:cubicBezTo>
                    <a:pt x="9747" y="4426"/>
                    <a:pt x="9930" y="4358"/>
                    <a:pt x="9930" y="4358"/>
                  </a:cubicBezTo>
                  <a:cubicBezTo>
                    <a:pt x="9930" y="4358"/>
                    <a:pt x="10112" y="4290"/>
                    <a:pt x="10409" y="4153"/>
                  </a:cubicBezTo>
                  <a:cubicBezTo>
                    <a:pt x="10729" y="4038"/>
                    <a:pt x="11162" y="3833"/>
                    <a:pt x="11664" y="3605"/>
                  </a:cubicBezTo>
                  <a:cubicBezTo>
                    <a:pt x="11915" y="3468"/>
                    <a:pt x="12189" y="3331"/>
                    <a:pt x="12486" y="3194"/>
                  </a:cubicBezTo>
                  <a:cubicBezTo>
                    <a:pt x="12783" y="3057"/>
                    <a:pt x="13102" y="2920"/>
                    <a:pt x="13399" y="2737"/>
                  </a:cubicBezTo>
                  <a:cubicBezTo>
                    <a:pt x="14038" y="2418"/>
                    <a:pt x="14677" y="2030"/>
                    <a:pt x="15339" y="1665"/>
                  </a:cubicBezTo>
                  <a:cubicBezTo>
                    <a:pt x="16640" y="957"/>
                    <a:pt x="18010" y="318"/>
                    <a:pt x="19128" y="227"/>
                  </a:cubicBezTo>
                  <a:cubicBezTo>
                    <a:pt x="19333" y="197"/>
                    <a:pt x="19523" y="186"/>
                    <a:pt x="19698" y="186"/>
                  </a:cubicBezTo>
                  <a:cubicBezTo>
                    <a:pt x="20399" y="186"/>
                    <a:pt x="20853" y="372"/>
                    <a:pt x="20956" y="372"/>
                  </a:cubicBezTo>
                  <a:cubicBezTo>
                    <a:pt x="20968" y="372"/>
                    <a:pt x="20975" y="370"/>
                    <a:pt x="20977" y="364"/>
                  </a:cubicBezTo>
                  <a:cubicBezTo>
                    <a:pt x="20977" y="341"/>
                    <a:pt x="20795" y="272"/>
                    <a:pt x="20498" y="158"/>
                  </a:cubicBezTo>
                  <a:cubicBezTo>
                    <a:pt x="20338" y="113"/>
                    <a:pt x="20133" y="67"/>
                    <a:pt x="19904" y="21"/>
                  </a:cubicBezTo>
                  <a:cubicBezTo>
                    <a:pt x="19737" y="21"/>
                    <a:pt x="19570" y="1"/>
                    <a:pt x="19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2" name="Google Shape;3472;p43"/>
            <p:cNvSpPr/>
            <p:nvPr/>
          </p:nvSpPr>
          <p:spPr>
            <a:xfrm>
              <a:off x="5899400" y="2489000"/>
              <a:ext cx="295050" cy="40250"/>
            </a:xfrm>
            <a:custGeom>
              <a:avLst/>
              <a:gdLst/>
              <a:ahLst/>
              <a:cxnLst/>
              <a:rect l="l" t="t" r="r" b="b"/>
              <a:pathLst>
                <a:path w="11802" h="1610" extrusionOk="0">
                  <a:moveTo>
                    <a:pt x="2414" y="1"/>
                  </a:moveTo>
                  <a:cubicBezTo>
                    <a:pt x="2226" y="1"/>
                    <a:pt x="2043" y="6"/>
                    <a:pt x="1872" y="29"/>
                  </a:cubicBezTo>
                  <a:cubicBezTo>
                    <a:pt x="1507" y="98"/>
                    <a:pt x="1188" y="98"/>
                    <a:pt x="914" y="189"/>
                  </a:cubicBezTo>
                  <a:cubicBezTo>
                    <a:pt x="366" y="326"/>
                    <a:pt x="1" y="440"/>
                    <a:pt x="1" y="486"/>
                  </a:cubicBezTo>
                  <a:cubicBezTo>
                    <a:pt x="6" y="491"/>
                    <a:pt x="30" y="494"/>
                    <a:pt x="72" y="494"/>
                  </a:cubicBezTo>
                  <a:cubicBezTo>
                    <a:pt x="206" y="494"/>
                    <a:pt x="518" y="464"/>
                    <a:pt x="936" y="394"/>
                  </a:cubicBezTo>
                  <a:cubicBezTo>
                    <a:pt x="1073" y="360"/>
                    <a:pt x="1227" y="354"/>
                    <a:pt x="1390" y="354"/>
                  </a:cubicBezTo>
                  <a:cubicBezTo>
                    <a:pt x="1471" y="354"/>
                    <a:pt x="1555" y="356"/>
                    <a:pt x="1639" y="356"/>
                  </a:cubicBezTo>
                  <a:cubicBezTo>
                    <a:pt x="1724" y="356"/>
                    <a:pt x="1809" y="354"/>
                    <a:pt x="1895" y="349"/>
                  </a:cubicBezTo>
                  <a:cubicBezTo>
                    <a:pt x="1995" y="335"/>
                    <a:pt x="2098" y="330"/>
                    <a:pt x="2201" y="330"/>
                  </a:cubicBezTo>
                  <a:cubicBezTo>
                    <a:pt x="2449" y="330"/>
                    <a:pt x="2703" y="362"/>
                    <a:pt x="2945" y="394"/>
                  </a:cubicBezTo>
                  <a:cubicBezTo>
                    <a:pt x="3310" y="394"/>
                    <a:pt x="3675" y="508"/>
                    <a:pt x="4018" y="577"/>
                  </a:cubicBezTo>
                  <a:cubicBezTo>
                    <a:pt x="4337" y="645"/>
                    <a:pt x="4657" y="737"/>
                    <a:pt x="4908" y="828"/>
                  </a:cubicBezTo>
                  <a:cubicBezTo>
                    <a:pt x="5182" y="896"/>
                    <a:pt x="5387" y="965"/>
                    <a:pt x="5547" y="1033"/>
                  </a:cubicBezTo>
                  <a:cubicBezTo>
                    <a:pt x="5707" y="1079"/>
                    <a:pt x="5798" y="1125"/>
                    <a:pt x="5798" y="1125"/>
                  </a:cubicBezTo>
                  <a:cubicBezTo>
                    <a:pt x="5798" y="1125"/>
                    <a:pt x="5890" y="1148"/>
                    <a:pt x="6026" y="1193"/>
                  </a:cubicBezTo>
                  <a:cubicBezTo>
                    <a:pt x="6186" y="1239"/>
                    <a:pt x="6414" y="1307"/>
                    <a:pt x="6688" y="1399"/>
                  </a:cubicBezTo>
                  <a:cubicBezTo>
                    <a:pt x="6962" y="1467"/>
                    <a:pt x="7328" y="1513"/>
                    <a:pt x="7670" y="1581"/>
                  </a:cubicBezTo>
                  <a:cubicBezTo>
                    <a:pt x="7852" y="1604"/>
                    <a:pt x="8041" y="1610"/>
                    <a:pt x="8232" y="1610"/>
                  </a:cubicBezTo>
                  <a:cubicBezTo>
                    <a:pt x="8423" y="1610"/>
                    <a:pt x="8617" y="1604"/>
                    <a:pt x="8811" y="1604"/>
                  </a:cubicBezTo>
                  <a:cubicBezTo>
                    <a:pt x="9564" y="1558"/>
                    <a:pt x="10295" y="1490"/>
                    <a:pt x="10865" y="1421"/>
                  </a:cubicBezTo>
                  <a:cubicBezTo>
                    <a:pt x="11413" y="1353"/>
                    <a:pt x="11801" y="1307"/>
                    <a:pt x="11801" y="1262"/>
                  </a:cubicBezTo>
                  <a:cubicBezTo>
                    <a:pt x="11801" y="1239"/>
                    <a:pt x="11413" y="1216"/>
                    <a:pt x="10843" y="1193"/>
                  </a:cubicBezTo>
                  <a:cubicBezTo>
                    <a:pt x="10295" y="1216"/>
                    <a:pt x="9542" y="1239"/>
                    <a:pt x="8788" y="1239"/>
                  </a:cubicBezTo>
                  <a:cubicBezTo>
                    <a:pt x="8423" y="1193"/>
                    <a:pt x="8058" y="1193"/>
                    <a:pt x="7738" y="1148"/>
                  </a:cubicBezTo>
                  <a:cubicBezTo>
                    <a:pt x="7396" y="1056"/>
                    <a:pt x="7099" y="1011"/>
                    <a:pt x="6825" y="919"/>
                  </a:cubicBezTo>
                  <a:cubicBezTo>
                    <a:pt x="6574" y="828"/>
                    <a:pt x="6346" y="760"/>
                    <a:pt x="6209" y="691"/>
                  </a:cubicBezTo>
                  <a:cubicBezTo>
                    <a:pt x="6049" y="645"/>
                    <a:pt x="5958" y="600"/>
                    <a:pt x="5958" y="600"/>
                  </a:cubicBezTo>
                  <a:cubicBezTo>
                    <a:pt x="5958" y="600"/>
                    <a:pt x="5867" y="577"/>
                    <a:pt x="5707" y="531"/>
                  </a:cubicBezTo>
                  <a:cubicBezTo>
                    <a:pt x="5547" y="486"/>
                    <a:pt x="5342" y="417"/>
                    <a:pt x="5045" y="349"/>
                  </a:cubicBezTo>
                  <a:cubicBezTo>
                    <a:pt x="4771" y="280"/>
                    <a:pt x="4452" y="189"/>
                    <a:pt x="4086" y="143"/>
                  </a:cubicBezTo>
                  <a:cubicBezTo>
                    <a:pt x="3744" y="98"/>
                    <a:pt x="3379" y="6"/>
                    <a:pt x="2991" y="6"/>
                  </a:cubicBezTo>
                  <a:cubicBezTo>
                    <a:pt x="2797" y="6"/>
                    <a:pt x="2603" y="1"/>
                    <a:pt x="24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3" name="Google Shape;3473;p43"/>
            <p:cNvSpPr/>
            <p:nvPr/>
          </p:nvSpPr>
          <p:spPr>
            <a:xfrm>
              <a:off x="6071725" y="2525050"/>
              <a:ext cx="171225" cy="192675"/>
            </a:xfrm>
            <a:custGeom>
              <a:avLst/>
              <a:gdLst/>
              <a:ahLst/>
              <a:cxnLst/>
              <a:rect l="l" t="t" r="r" b="b"/>
              <a:pathLst>
                <a:path w="6849" h="7707" extrusionOk="0">
                  <a:moveTo>
                    <a:pt x="51" y="1"/>
                  </a:moveTo>
                  <a:cubicBezTo>
                    <a:pt x="49" y="1"/>
                    <a:pt x="47" y="1"/>
                    <a:pt x="46" y="2"/>
                  </a:cubicBezTo>
                  <a:cubicBezTo>
                    <a:pt x="1" y="48"/>
                    <a:pt x="206" y="322"/>
                    <a:pt x="435" y="778"/>
                  </a:cubicBezTo>
                  <a:cubicBezTo>
                    <a:pt x="663" y="1235"/>
                    <a:pt x="937" y="1874"/>
                    <a:pt x="1165" y="2513"/>
                  </a:cubicBezTo>
                  <a:cubicBezTo>
                    <a:pt x="1416" y="3175"/>
                    <a:pt x="1644" y="3814"/>
                    <a:pt x="1850" y="4316"/>
                  </a:cubicBezTo>
                  <a:cubicBezTo>
                    <a:pt x="2032" y="4796"/>
                    <a:pt x="2192" y="5115"/>
                    <a:pt x="2192" y="5115"/>
                  </a:cubicBezTo>
                  <a:cubicBezTo>
                    <a:pt x="2192" y="5115"/>
                    <a:pt x="2352" y="5435"/>
                    <a:pt x="2649" y="5891"/>
                  </a:cubicBezTo>
                  <a:cubicBezTo>
                    <a:pt x="2945" y="6325"/>
                    <a:pt x="3425" y="6918"/>
                    <a:pt x="4064" y="7284"/>
                  </a:cubicBezTo>
                  <a:cubicBezTo>
                    <a:pt x="4592" y="7604"/>
                    <a:pt x="5214" y="7707"/>
                    <a:pt x="5711" y="7707"/>
                  </a:cubicBezTo>
                  <a:cubicBezTo>
                    <a:pt x="5815" y="7707"/>
                    <a:pt x="5913" y="7702"/>
                    <a:pt x="6004" y="7694"/>
                  </a:cubicBezTo>
                  <a:cubicBezTo>
                    <a:pt x="6529" y="7626"/>
                    <a:pt x="6848" y="7512"/>
                    <a:pt x="6848" y="7466"/>
                  </a:cubicBezTo>
                  <a:cubicBezTo>
                    <a:pt x="6848" y="7455"/>
                    <a:pt x="6827" y="7450"/>
                    <a:pt x="6787" y="7450"/>
                  </a:cubicBezTo>
                  <a:cubicBezTo>
                    <a:pt x="6666" y="7450"/>
                    <a:pt x="6375" y="7489"/>
                    <a:pt x="5981" y="7489"/>
                  </a:cubicBezTo>
                  <a:cubicBezTo>
                    <a:pt x="5479" y="7466"/>
                    <a:pt x="4794" y="7352"/>
                    <a:pt x="4269" y="6964"/>
                  </a:cubicBezTo>
                  <a:cubicBezTo>
                    <a:pt x="3721" y="6599"/>
                    <a:pt x="3333" y="6051"/>
                    <a:pt x="3059" y="5617"/>
                  </a:cubicBezTo>
                  <a:cubicBezTo>
                    <a:pt x="2808" y="5184"/>
                    <a:pt x="2671" y="4887"/>
                    <a:pt x="2671" y="4887"/>
                  </a:cubicBezTo>
                  <a:cubicBezTo>
                    <a:pt x="2671" y="4887"/>
                    <a:pt x="2512" y="4590"/>
                    <a:pt x="2306" y="4111"/>
                  </a:cubicBezTo>
                  <a:cubicBezTo>
                    <a:pt x="2078" y="3654"/>
                    <a:pt x="1804" y="3015"/>
                    <a:pt x="1530" y="2376"/>
                  </a:cubicBezTo>
                  <a:cubicBezTo>
                    <a:pt x="1233" y="1737"/>
                    <a:pt x="914" y="1121"/>
                    <a:pt x="617" y="687"/>
                  </a:cubicBezTo>
                  <a:cubicBezTo>
                    <a:pt x="333" y="250"/>
                    <a:pt x="90" y="1"/>
                    <a:pt x="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4" name="Google Shape;3474;p43"/>
            <p:cNvSpPr/>
            <p:nvPr/>
          </p:nvSpPr>
          <p:spPr>
            <a:xfrm>
              <a:off x="6164750" y="2716250"/>
              <a:ext cx="115850" cy="145550"/>
            </a:xfrm>
            <a:custGeom>
              <a:avLst/>
              <a:gdLst/>
              <a:ahLst/>
              <a:cxnLst/>
              <a:rect l="l" t="t" r="r" b="b"/>
              <a:pathLst>
                <a:path w="4634" h="5822" extrusionOk="0">
                  <a:moveTo>
                    <a:pt x="868" y="1"/>
                  </a:moveTo>
                  <a:cubicBezTo>
                    <a:pt x="822" y="1"/>
                    <a:pt x="731" y="366"/>
                    <a:pt x="594" y="937"/>
                  </a:cubicBezTo>
                  <a:cubicBezTo>
                    <a:pt x="457" y="1484"/>
                    <a:pt x="274" y="2238"/>
                    <a:pt x="160" y="3037"/>
                  </a:cubicBezTo>
                  <a:cubicBezTo>
                    <a:pt x="69" y="3813"/>
                    <a:pt x="0" y="4611"/>
                    <a:pt x="320" y="5251"/>
                  </a:cubicBezTo>
                  <a:cubicBezTo>
                    <a:pt x="411" y="5410"/>
                    <a:pt x="525" y="5547"/>
                    <a:pt x="662" y="5639"/>
                  </a:cubicBezTo>
                  <a:cubicBezTo>
                    <a:pt x="731" y="5684"/>
                    <a:pt x="799" y="5707"/>
                    <a:pt x="845" y="5753"/>
                  </a:cubicBezTo>
                  <a:cubicBezTo>
                    <a:pt x="913" y="5776"/>
                    <a:pt x="982" y="5776"/>
                    <a:pt x="1027" y="5798"/>
                  </a:cubicBezTo>
                  <a:cubicBezTo>
                    <a:pt x="1142" y="5821"/>
                    <a:pt x="1233" y="5821"/>
                    <a:pt x="1301" y="5821"/>
                  </a:cubicBezTo>
                  <a:cubicBezTo>
                    <a:pt x="1370" y="5821"/>
                    <a:pt x="1393" y="5798"/>
                    <a:pt x="1393" y="5798"/>
                  </a:cubicBezTo>
                  <a:cubicBezTo>
                    <a:pt x="1393" y="5798"/>
                    <a:pt x="1530" y="5776"/>
                    <a:pt x="1712" y="5707"/>
                  </a:cubicBezTo>
                  <a:cubicBezTo>
                    <a:pt x="1895" y="5593"/>
                    <a:pt x="2123" y="5433"/>
                    <a:pt x="2329" y="5205"/>
                  </a:cubicBezTo>
                  <a:cubicBezTo>
                    <a:pt x="2762" y="4748"/>
                    <a:pt x="3150" y="4041"/>
                    <a:pt x="3470" y="3333"/>
                  </a:cubicBezTo>
                  <a:cubicBezTo>
                    <a:pt x="3812" y="2626"/>
                    <a:pt x="4086" y="1895"/>
                    <a:pt x="4292" y="1370"/>
                  </a:cubicBezTo>
                  <a:cubicBezTo>
                    <a:pt x="4497" y="822"/>
                    <a:pt x="4634" y="457"/>
                    <a:pt x="4611" y="434"/>
                  </a:cubicBezTo>
                  <a:cubicBezTo>
                    <a:pt x="4610" y="434"/>
                    <a:pt x="4608" y="433"/>
                    <a:pt x="4606" y="433"/>
                  </a:cubicBezTo>
                  <a:cubicBezTo>
                    <a:pt x="4552" y="433"/>
                    <a:pt x="4352" y="771"/>
                    <a:pt x="4109" y="1279"/>
                  </a:cubicBezTo>
                  <a:cubicBezTo>
                    <a:pt x="3835" y="1804"/>
                    <a:pt x="3515" y="2489"/>
                    <a:pt x="3150" y="3173"/>
                  </a:cubicBezTo>
                  <a:cubicBezTo>
                    <a:pt x="2762" y="3835"/>
                    <a:pt x="2351" y="4475"/>
                    <a:pt x="1963" y="4863"/>
                  </a:cubicBezTo>
                  <a:cubicBezTo>
                    <a:pt x="1781" y="5045"/>
                    <a:pt x="1598" y="5159"/>
                    <a:pt x="1484" y="5228"/>
                  </a:cubicBezTo>
                  <a:cubicBezTo>
                    <a:pt x="1370" y="5273"/>
                    <a:pt x="1301" y="5273"/>
                    <a:pt x="1301" y="5273"/>
                  </a:cubicBezTo>
                  <a:cubicBezTo>
                    <a:pt x="1301" y="5273"/>
                    <a:pt x="1271" y="5284"/>
                    <a:pt x="1217" y="5284"/>
                  </a:cubicBezTo>
                  <a:cubicBezTo>
                    <a:pt x="1190" y="5284"/>
                    <a:pt x="1157" y="5281"/>
                    <a:pt x="1119" y="5273"/>
                  </a:cubicBezTo>
                  <a:cubicBezTo>
                    <a:pt x="1027" y="5251"/>
                    <a:pt x="868" y="5205"/>
                    <a:pt x="754" y="4999"/>
                  </a:cubicBezTo>
                  <a:cubicBezTo>
                    <a:pt x="503" y="4611"/>
                    <a:pt x="480" y="3813"/>
                    <a:pt x="548" y="3059"/>
                  </a:cubicBezTo>
                  <a:cubicBezTo>
                    <a:pt x="594" y="2306"/>
                    <a:pt x="708" y="1553"/>
                    <a:pt x="799" y="959"/>
                  </a:cubicBezTo>
                  <a:cubicBezTo>
                    <a:pt x="891" y="389"/>
                    <a:pt x="891" y="1"/>
                    <a:pt x="8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5" name="Google Shape;3475;p43"/>
            <p:cNvSpPr/>
            <p:nvPr/>
          </p:nvSpPr>
          <p:spPr>
            <a:xfrm>
              <a:off x="5407525" y="2531950"/>
              <a:ext cx="67350" cy="116075"/>
            </a:xfrm>
            <a:custGeom>
              <a:avLst/>
              <a:gdLst/>
              <a:ahLst/>
              <a:cxnLst/>
              <a:rect l="l" t="t" r="r" b="b"/>
              <a:pathLst>
                <a:path w="2694" h="4643" extrusionOk="0">
                  <a:moveTo>
                    <a:pt x="69" y="0"/>
                  </a:moveTo>
                  <a:cubicBezTo>
                    <a:pt x="0" y="23"/>
                    <a:pt x="46" y="708"/>
                    <a:pt x="206" y="1393"/>
                  </a:cubicBezTo>
                  <a:cubicBezTo>
                    <a:pt x="365" y="2077"/>
                    <a:pt x="639" y="2739"/>
                    <a:pt x="639" y="2739"/>
                  </a:cubicBezTo>
                  <a:cubicBezTo>
                    <a:pt x="639" y="2739"/>
                    <a:pt x="753" y="2876"/>
                    <a:pt x="890" y="3104"/>
                  </a:cubicBezTo>
                  <a:cubicBezTo>
                    <a:pt x="1004" y="3333"/>
                    <a:pt x="1256" y="3607"/>
                    <a:pt x="1484" y="3880"/>
                  </a:cubicBezTo>
                  <a:cubicBezTo>
                    <a:pt x="1941" y="4337"/>
                    <a:pt x="2511" y="4643"/>
                    <a:pt x="2644" y="4643"/>
                  </a:cubicBezTo>
                  <a:cubicBezTo>
                    <a:pt x="2658" y="4643"/>
                    <a:pt x="2667" y="4640"/>
                    <a:pt x="2671" y="4634"/>
                  </a:cubicBezTo>
                  <a:cubicBezTo>
                    <a:pt x="2694" y="4565"/>
                    <a:pt x="2169" y="4154"/>
                    <a:pt x="1781" y="3629"/>
                  </a:cubicBezTo>
                  <a:cubicBezTo>
                    <a:pt x="1598" y="3356"/>
                    <a:pt x="1415" y="3082"/>
                    <a:pt x="1324" y="2853"/>
                  </a:cubicBezTo>
                  <a:cubicBezTo>
                    <a:pt x="1210" y="2648"/>
                    <a:pt x="1119" y="2488"/>
                    <a:pt x="1119" y="2488"/>
                  </a:cubicBezTo>
                  <a:cubicBezTo>
                    <a:pt x="1119" y="2488"/>
                    <a:pt x="1050" y="2351"/>
                    <a:pt x="936" y="2123"/>
                  </a:cubicBezTo>
                  <a:cubicBezTo>
                    <a:pt x="822" y="1895"/>
                    <a:pt x="708" y="1598"/>
                    <a:pt x="571" y="1278"/>
                  </a:cubicBezTo>
                  <a:cubicBezTo>
                    <a:pt x="320" y="662"/>
                    <a:pt x="137" y="0"/>
                    <a:pt x="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6" name="Google Shape;3476;p43"/>
            <p:cNvSpPr/>
            <p:nvPr/>
          </p:nvSpPr>
          <p:spPr>
            <a:xfrm>
              <a:off x="5783575" y="2210150"/>
              <a:ext cx="73625" cy="64875"/>
            </a:xfrm>
            <a:custGeom>
              <a:avLst/>
              <a:gdLst/>
              <a:ahLst/>
              <a:cxnLst/>
              <a:rect l="l" t="t" r="r" b="b"/>
              <a:pathLst>
                <a:path w="2945" h="2595" extrusionOk="0">
                  <a:moveTo>
                    <a:pt x="2656" y="0"/>
                  </a:moveTo>
                  <a:cubicBezTo>
                    <a:pt x="2494" y="0"/>
                    <a:pt x="2285" y="111"/>
                    <a:pt x="2100" y="295"/>
                  </a:cubicBezTo>
                  <a:cubicBezTo>
                    <a:pt x="1872" y="547"/>
                    <a:pt x="1780" y="820"/>
                    <a:pt x="1940" y="935"/>
                  </a:cubicBezTo>
                  <a:cubicBezTo>
                    <a:pt x="1977" y="965"/>
                    <a:pt x="2027" y="979"/>
                    <a:pt x="2084" y="979"/>
                  </a:cubicBezTo>
                  <a:cubicBezTo>
                    <a:pt x="2242" y="979"/>
                    <a:pt x="2458" y="873"/>
                    <a:pt x="2625" y="706"/>
                  </a:cubicBezTo>
                  <a:cubicBezTo>
                    <a:pt x="2876" y="455"/>
                    <a:pt x="2945" y="159"/>
                    <a:pt x="2808" y="44"/>
                  </a:cubicBezTo>
                  <a:cubicBezTo>
                    <a:pt x="2765" y="14"/>
                    <a:pt x="2714" y="0"/>
                    <a:pt x="2656" y="0"/>
                  </a:cubicBezTo>
                  <a:close/>
                  <a:moveTo>
                    <a:pt x="1216" y="1224"/>
                  </a:moveTo>
                  <a:cubicBezTo>
                    <a:pt x="992" y="1224"/>
                    <a:pt x="688" y="1365"/>
                    <a:pt x="434" y="1619"/>
                  </a:cubicBezTo>
                  <a:cubicBezTo>
                    <a:pt x="91" y="1985"/>
                    <a:pt x="0" y="2373"/>
                    <a:pt x="205" y="2532"/>
                  </a:cubicBezTo>
                  <a:cubicBezTo>
                    <a:pt x="260" y="2575"/>
                    <a:pt x="330" y="2595"/>
                    <a:pt x="411" y="2595"/>
                  </a:cubicBezTo>
                  <a:cubicBezTo>
                    <a:pt x="634" y="2595"/>
                    <a:pt x="935" y="2442"/>
                    <a:pt x="1187" y="2190"/>
                  </a:cubicBezTo>
                  <a:cubicBezTo>
                    <a:pt x="1529" y="1848"/>
                    <a:pt x="1621" y="1437"/>
                    <a:pt x="1415" y="1277"/>
                  </a:cubicBezTo>
                  <a:cubicBezTo>
                    <a:pt x="1362" y="1242"/>
                    <a:pt x="1294" y="1224"/>
                    <a:pt x="1216" y="1224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7" name="Google Shape;3477;p43"/>
            <p:cNvSpPr/>
            <p:nvPr/>
          </p:nvSpPr>
          <p:spPr>
            <a:xfrm>
              <a:off x="5378975" y="2442325"/>
              <a:ext cx="39400" cy="87400"/>
            </a:xfrm>
            <a:custGeom>
              <a:avLst/>
              <a:gdLst/>
              <a:ahLst/>
              <a:cxnLst/>
              <a:rect l="l" t="t" r="r" b="b"/>
              <a:pathLst>
                <a:path w="1576" h="3496" extrusionOk="0">
                  <a:moveTo>
                    <a:pt x="1165" y="1"/>
                  </a:moveTo>
                  <a:cubicBezTo>
                    <a:pt x="919" y="1"/>
                    <a:pt x="637" y="358"/>
                    <a:pt x="549" y="823"/>
                  </a:cubicBezTo>
                  <a:cubicBezTo>
                    <a:pt x="435" y="1280"/>
                    <a:pt x="549" y="1691"/>
                    <a:pt x="800" y="1714"/>
                  </a:cubicBezTo>
                  <a:cubicBezTo>
                    <a:pt x="808" y="1714"/>
                    <a:pt x="816" y="1715"/>
                    <a:pt x="824" y="1715"/>
                  </a:cubicBezTo>
                  <a:cubicBezTo>
                    <a:pt x="1091" y="1715"/>
                    <a:pt x="1373" y="1358"/>
                    <a:pt x="1462" y="915"/>
                  </a:cubicBezTo>
                  <a:cubicBezTo>
                    <a:pt x="1576" y="435"/>
                    <a:pt x="1462" y="47"/>
                    <a:pt x="1188" y="2"/>
                  </a:cubicBezTo>
                  <a:cubicBezTo>
                    <a:pt x="1180" y="1"/>
                    <a:pt x="1173" y="1"/>
                    <a:pt x="1165" y="1"/>
                  </a:cubicBezTo>
                  <a:close/>
                  <a:moveTo>
                    <a:pt x="549" y="2261"/>
                  </a:moveTo>
                  <a:cubicBezTo>
                    <a:pt x="366" y="2261"/>
                    <a:pt x="138" y="2512"/>
                    <a:pt x="69" y="2855"/>
                  </a:cubicBezTo>
                  <a:cubicBezTo>
                    <a:pt x="1" y="3197"/>
                    <a:pt x="69" y="3471"/>
                    <a:pt x="252" y="3494"/>
                  </a:cubicBezTo>
                  <a:cubicBezTo>
                    <a:pt x="259" y="3495"/>
                    <a:pt x="266" y="3495"/>
                    <a:pt x="274" y="3495"/>
                  </a:cubicBezTo>
                  <a:cubicBezTo>
                    <a:pt x="452" y="3495"/>
                    <a:pt x="666" y="3230"/>
                    <a:pt x="731" y="2923"/>
                  </a:cubicBezTo>
                  <a:cubicBezTo>
                    <a:pt x="823" y="2581"/>
                    <a:pt x="731" y="2284"/>
                    <a:pt x="549" y="226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78" name="Google Shape;3478;p43"/>
          <p:cNvGrpSpPr/>
          <p:nvPr/>
        </p:nvGrpSpPr>
        <p:grpSpPr>
          <a:xfrm>
            <a:off x="-160843" y="1553928"/>
            <a:ext cx="1361596" cy="3323750"/>
            <a:chOff x="2307900" y="1132175"/>
            <a:chExt cx="1409374" cy="3440379"/>
          </a:xfrm>
        </p:grpSpPr>
        <p:sp>
          <p:nvSpPr>
            <p:cNvPr id="3479" name="Google Shape;3479;p43"/>
            <p:cNvSpPr/>
            <p:nvPr/>
          </p:nvSpPr>
          <p:spPr>
            <a:xfrm>
              <a:off x="2376849" y="4244605"/>
              <a:ext cx="1340425" cy="327949"/>
            </a:xfrm>
            <a:custGeom>
              <a:avLst/>
              <a:gdLst/>
              <a:ahLst/>
              <a:cxnLst/>
              <a:rect l="l" t="t" r="r" b="b"/>
              <a:pathLst>
                <a:path w="53617" h="17074" extrusionOk="0">
                  <a:moveTo>
                    <a:pt x="26820" y="0"/>
                  </a:moveTo>
                  <a:cubicBezTo>
                    <a:pt x="12006" y="0"/>
                    <a:pt x="0" y="3835"/>
                    <a:pt x="0" y="8537"/>
                  </a:cubicBezTo>
                  <a:cubicBezTo>
                    <a:pt x="0" y="13239"/>
                    <a:pt x="12006" y="17073"/>
                    <a:pt x="26820" y="17073"/>
                  </a:cubicBezTo>
                  <a:cubicBezTo>
                    <a:pt x="41611" y="17073"/>
                    <a:pt x="53617" y="13239"/>
                    <a:pt x="53617" y="8537"/>
                  </a:cubicBezTo>
                  <a:cubicBezTo>
                    <a:pt x="53617" y="3835"/>
                    <a:pt x="41611" y="0"/>
                    <a:pt x="2682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0" name="Google Shape;3480;p43"/>
            <p:cNvSpPr/>
            <p:nvPr/>
          </p:nvSpPr>
          <p:spPr>
            <a:xfrm>
              <a:off x="3188850" y="2441200"/>
              <a:ext cx="260800" cy="444550"/>
            </a:xfrm>
            <a:custGeom>
              <a:avLst/>
              <a:gdLst/>
              <a:ahLst/>
              <a:cxnLst/>
              <a:rect l="l" t="t" r="r" b="b"/>
              <a:pathLst>
                <a:path w="10432" h="17782" extrusionOk="0">
                  <a:moveTo>
                    <a:pt x="183" y="1"/>
                  </a:moveTo>
                  <a:lnTo>
                    <a:pt x="1" y="572"/>
                  </a:lnTo>
                  <a:lnTo>
                    <a:pt x="6711" y="17782"/>
                  </a:lnTo>
                  <a:lnTo>
                    <a:pt x="10432" y="15454"/>
                  </a:lnTo>
                  <a:cubicBezTo>
                    <a:pt x="10432" y="15454"/>
                    <a:pt x="6529" y="5502"/>
                    <a:pt x="4748" y="2900"/>
                  </a:cubicBezTo>
                  <a:cubicBezTo>
                    <a:pt x="2991" y="275"/>
                    <a:pt x="183" y="1"/>
                    <a:pt x="183" y="1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1" name="Google Shape;3481;p43"/>
            <p:cNvSpPr/>
            <p:nvPr/>
          </p:nvSpPr>
          <p:spPr>
            <a:xfrm>
              <a:off x="3188850" y="2441200"/>
              <a:ext cx="260800" cy="444550"/>
            </a:xfrm>
            <a:custGeom>
              <a:avLst/>
              <a:gdLst/>
              <a:ahLst/>
              <a:cxnLst/>
              <a:rect l="l" t="t" r="r" b="b"/>
              <a:pathLst>
                <a:path w="10432" h="17782" extrusionOk="0">
                  <a:moveTo>
                    <a:pt x="183" y="1"/>
                  </a:moveTo>
                  <a:lnTo>
                    <a:pt x="1" y="572"/>
                  </a:lnTo>
                  <a:lnTo>
                    <a:pt x="6711" y="17782"/>
                  </a:lnTo>
                  <a:lnTo>
                    <a:pt x="10432" y="15454"/>
                  </a:lnTo>
                  <a:cubicBezTo>
                    <a:pt x="10432" y="15454"/>
                    <a:pt x="6529" y="5502"/>
                    <a:pt x="4748" y="2900"/>
                  </a:cubicBezTo>
                  <a:cubicBezTo>
                    <a:pt x="2991" y="275"/>
                    <a:pt x="183" y="1"/>
                    <a:pt x="1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2" name="Google Shape;3482;p43"/>
            <p:cNvSpPr/>
            <p:nvPr/>
          </p:nvSpPr>
          <p:spPr>
            <a:xfrm>
              <a:off x="2307900" y="2346525"/>
              <a:ext cx="998525" cy="989875"/>
            </a:xfrm>
            <a:custGeom>
              <a:avLst/>
              <a:gdLst/>
              <a:ahLst/>
              <a:cxnLst/>
              <a:rect l="l" t="t" r="r" b="b"/>
              <a:pathLst>
                <a:path w="39941" h="39595" extrusionOk="0">
                  <a:moveTo>
                    <a:pt x="24607" y="1"/>
                  </a:moveTo>
                  <a:cubicBezTo>
                    <a:pt x="23871" y="1"/>
                    <a:pt x="23087" y="36"/>
                    <a:pt x="22251" y="113"/>
                  </a:cubicBezTo>
                  <a:cubicBezTo>
                    <a:pt x="12345" y="1049"/>
                    <a:pt x="9948" y="2510"/>
                    <a:pt x="8213" y="4153"/>
                  </a:cubicBezTo>
                  <a:cubicBezTo>
                    <a:pt x="6456" y="5797"/>
                    <a:pt x="4904" y="12210"/>
                    <a:pt x="3169" y="14242"/>
                  </a:cubicBezTo>
                  <a:cubicBezTo>
                    <a:pt x="1491" y="16160"/>
                    <a:pt x="0" y="18182"/>
                    <a:pt x="4260" y="18182"/>
                  </a:cubicBezTo>
                  <a:cubicBezTo>
                    <a:pt x="4461" y="18182"/>
                    <a:pt x="4676" y="18177"/>
                    <a:pt x="4904" y="18168"/>
                  </a:cubicBezTo>
                  <a:lnTo>
                    <a:pt x="4904" y="18168"/>
                  </a:lnTo>
                  <a:cubicBezTo>
                    <a:pt x="4904" y="18168"/>
                    <a:pt x="2462" y="32388"/>
                    <a:pt x="6798" y="35926"/>
                  </a:cubicBezTo>
                  <a:cubicBezTo>
                    <a:pt x="10017" y="38553"/>
                    <a:pt x="16044" y="39595"/>
                    <a:pt x="21862" y="39595"/>
                  </a:cubicBezTo>
                  <a:cubicBezTo>
                    <a:pt x="28173" y="39595"/>
                    <a:pt x="34237" y="38369"/>
                    <a:pt x="36197" y="36611"/>
                  </a:cubicBezTo>
                  <a:cubicBezTo>
                    <a:pt x="39941" y="33210"/>
                    <a:pt x="37110" y="7189"/>
                    <a:pt x="34805" y="4153"/>
                  </a:cubicBezTo>
                  <a:cubicBezTo>
                    <a:pt x="34805" y="4153"/>
                    <a:pt x="32585" y="1"/>
                    <a:pt x="246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3" name="Google Shape;3483;p43"/>
            <p:cNvSpPr/>
            <p:nvPr/>
          </p:nvSpPr>
          <p:spPr>
            <a:xfrm>
              <a:off x="2432775" y="2400400"/>
              <a:ext cx="873650" cy="936200"/>
            </a:xfrm>
            <a:custGeom>
              <a:avLst/>
              <a:gdLst/>
              <a:ahLst/>
              <a:cxnLst/>
              <a:rect l="l" t="t" r="r" b="b"/>
              <a:pathLst>
                <a:path w="34946" h="37448" extrusionOk="0">
                  <a:moveTo>
                    <a:pt x="21449" y="1"/>
                  </a:moveTo>
                  <a:cubicBezTo>
                    <a:pt x="18911" y="1"/>
                    <a:pt x="16266" y="203"/>
                    <a:pt x="14038" y="811"/>
                  </a:cubicBezTo>
                  <a:cubicBezTo>
                    <a:pt x="7350" y="2637"/>
                    <a:pt x="5045" y="3276"/>
                    <a:pt x="4314" y="8503"/>
                  </a:cubicBezTo>
                  <a:cubicBezTo>
                    <a:pt x="3652" y="13228"/>
                    <a:pt x="0" y="30005"/>
                    <a:pt x="2922" y="34250"/>
                  </a:cubicBezTo>
                  <a:cubicBezTo>
                    <a:pt x="3059" y="34456"/>
                    <a:pt x="3196" y="34638"/>
                    <a:pt x="3355" y="34798"/>
                  </a:cubicBezTo>
                  <a:cubicBezTo>
                    <a:pt x="6758" y="36680"/>
                    <a:pt x="11892" y="37448"/>
                    <a:pt x="16869" y="37448"/>
                  </a:cubicBezTo>
                  <a:cubicBezTo>
                    <a:pt x="20706" y="37448"/>
                    <a:pt x="24448" y="36991"/>
                    <a:pt x="27231" y="36236"/>
                  </a:cubicBezTo>
                  <a:cubicBezTo>
                    <a:pt x="28075" y="35802"/>
                    <a:pt x="28897" y="35460"/>
                    <a:pt x="29673" y="35277"/>
                  </a:cubicBezTo>
                  <a:cubicBezTo>
                    <a:pt x="30312" y="35049"/>
                    <a:pt x="30837" y="34775"/>
                    <a:pt x="31202" y="34456"/>
                  </a:cubicBezTo>
                  <a:cubicBezTo>
                    <a:pt x="34946" y="31055"/>
                    <a:pt x="32115" y="5034"/>
                    <a:pt x="29810" y="1998"/>
                  </a:cubicBezTo>
                  <a:cubicBezTo>
                    <a:pt x="29810" y="1998"/>
                    <a:pt x="29810" y="1998"/>
                    <a:pt x="29810" y="1975"/>
                  </a:cubicBezTo>
                  <a:lnTo>
                    <a:pt x="29787" y="1975"/>
                  </a:lnTo>
                  <a:cubicBezTo>
                    <a:pt x="29696" y="1816"/>
                    <a:pt x="29285" y="1154"/>
                    <a:pt x="28372" y="423"/>
                  </a:cubicBezTo>
                  <a:cubicBezTo>
                    <a:pt x="26555" y="215"/>
                    <a:pt x="24059" y="1"/>
                    <a:pt x="2144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4" name="Google Shape;3484;p43"/>
            <p:cNvSpPr/>
            <p:nvPr/>
          </p:nvSpPr>
          <p:spPr>
            <a:xfrm>
              <a:off x="2355150" y="2458675"/>
              <a:ext cx="519300" cy="878025"/>
            </a:xfrm>
            <a:custGeom>
              <a:avLst/>
              <a:gdLst/>
              <a:ahLst/>
              <a:cxnLst/>
              <a:rect l="l" t="t" r="r" b="b"/>
              <a:pathLst>
                <a:path w="20772" h="35121" extrusionOk="0">
                  <a:moveTo>
                    <a:pt x="9842" y="1"/>
                  </a:moveTo>
                  <a:cubicBezTo>
                    <a:pt x="9062" y="1"/>
                    <a:pt x="8250" y="240"/>
                    <a:pt x="7442" y="649"/>
                  </a:cubicBezTo>
                  <a:cubicBezTo>
                    <a:pt x="4087" y="2315"/>
                    <a:pt x="4406" y="6423"/>
                    <a:pt x="3037" y="9322"/>
                  </a:cubicBezTo>
                  <a:cubicBezTo>
                    <a:pt x="2557" y="10372"/>
                    <a:pt x="1827" y="11262"/>
                    <a:pt x="1097" y="12130"/>
                  </a:cubicBezTo>
                  <a:cubicBezTo>
                    <a:pt x="868" y="12404"/>
                    <a:pt x="366" y="12815"/>
                    <a:pt x="1" y="13248"/>
                  </a:cubicBezTo>
                  <a:cubicBezTo>
                    <a:pt x="115" y="13317"/>
                    <a:pt x="252" y="13385"/>
                    <a:pt x="435" y="13454"/>
                  </a:cubicBezTo>
                  <a:cubicBezTo>
                    <a:pt x="435" y="13454"/>
                    <a:pt x="435" y="13454"/>
                    <a:pt x="457" y="13476"/>
                  </a:cubicBezTo>
                  <a:cubicBezTo>
                    <a:pt x="526" y="13499"/>
                    <a:pt x="617" y="13522"/>
                    <a:pt x="708" y="13545"/>
                  </a:cubicBezTo>
                  <a:lnTo>
                    <a:pt x="754" y="13545"/>
                  </a:lnTo>
                  <a:cubicBezTo>
                    <a:pt x="845" y="13568"/>
                    <a:pt x="960" y="13591"/>
                    <a:pt x="1051" y="13613"/>
                  </a:cubicBezTo>
                  <a:lnTo>
                    <a:pt x="1074" y="13613"/>
                  </a:lnTo>
                  <a:cubicBezTo>
                    <a:pt x="1188" y="13636"/>
                    <a:pt x="1325" y="13659"/>
                    <a:pt x="1462" y="13659"/>
                  </a:cubicBezTo>
                  <a:lnTo>
                    <a:pt x="1530" y="13659"/>
                  </a:lnTo>
                  <a:cubicBezTo>
                    <a:pt x="1621" y="13682"/>
                    <a:pt x="1758" y="13682"/>
                    <a:pt x="1873" y="13682"/>
                  </a:cubicBezTo>
                  <a:cubicBezTo>
                    <a:pt x="1918" y="13682"/>
                    <a:pt x="1964" y="13705"/>
                    <a:pt x="2010" y="13705"/>
                  </a:cubicBezTo>
                  <a:lnTo>
                    <a:pt x="2489" y="13705"/>
                  </a:lnTo>
                  <a:cubicBezTo>
                    <a:pt x="2649" y="13705"/>
                    <a:pt x="2831" y="13705"/>
                    <a:pt x="3014" y="13682"/>
                  </a:cubicBezTo>
                  <a:lnTo>
                    <a:pt x="3014" y="13682"/>
                  </a:lnTo>
                  <a:cubicBezTo>
                    <a:pt x="3014" y="13682"/>
                    <a:pt x="2740" y="15325"/>
                    <a:pt x="2534" y="17585"/>
                  </a:cubicBezTo>
                  <a:cubicBezTo>
                    <a:pt x="2534" y="17882"/>
                    <a:pt x="2512" y="18156"/>
                    <a:pt x="2466" y="18452"/>
                  </a:cubicBezTo>
                  <a:cubicBezTo>
                    <a:pt x="2146" y="22926"/>
                    <a:pt x="2215" y="29226"/>
                    <a:pt x="4908" y="31440"/>
                  </a:cubicBezTo>
                  <a:cubicBezTo>
                    <a:pt x="8150" y="34068"/>
                    <a:pt x="14208" y="35120"/>
                    <a:pt x="20037" y="35120"/>
                  </a:cubicBezTo>
                  <a:cubicBezTo>
                    <a:pt x="20283" y="35120"/>
                    <a:pt x="20528" y="35119"/>
                    <a:pt x="20772" y="35115"/>
                  </a:cubicBezTo>
                  <a:cubicBezTo>
                    <a:pt x="20475" y="34179"/>
                    <a:pt x="19653" y="33243"/>
                    <a:pt x="19288" y="32536"/>
                  </a:cubicBezTo>
                  <a:cubicBezTo>
                    <a:pt x="18489" y="30938"/>
                    <a:pt x="17964" y="29157"/>
                    <a:pt x="17394" y="27468"/>
                  </a:cubicBezTo>
                  <a:cubicBezTo>
                    <a:pt x="16389" y="24547"/>
                    <a:pt x="16595" y="21465"/>
                    <a:pt x="16321" y="18452"/>
                  </a:cubicBezTo>
                  <a:cubicBezTo>
                    <a:pt x="16001" y="14960"/>
                    <a:pt x="15499" y="11468"/>
                    <a:pt x="14815" y="8021"/>
                  </a:cubicBezTo>
                  <a:cubicBezTo>
                    <a:pt x="14426" y="6172"/>
                    <a:pt x="14198" y="3684"/>
                    <a:pt x="13148" y="2041"/>
                  </a:cubicBezTo>
                  <a:cubicBezTo>
                    <a:pt x="12214" y="591"/>
                    <a:pt x="11067" y="1"/>
                    <a:pt x="98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5" name="Google Shape;3485;p43"/>
            <p:cNvSpPr/>
            <p:nvPr/>
          </p:nvSpPr>
          <p:spPr>
            <a:xfrm>
              <a:off x="2355150" y="2489725"/>
              <a:ext cx="163225" cy="311750"/>
            </a:xfrm>
            <a:custGeom>
              <a:avLst/>
              <a:gdLst/>
              <a:ahLst/>
              <a:cxnLst/>
              <a:rect l="l" t="t" r="r" b="b"/>
              <a:pathLst>
                <a:path w="6529" h="12470" extrusionOk="0">
                  <a:moveTo>
                    <a:pt x="6529" y="0"/>
                  </a:moveTo>
                  <a:cubicBezTo>
                    <a:pt x="4132" y="1917"/>
                    <a:pt x="4269" y="5478"/>
                    <a:pt x="3037" y="8080"/>
                  </a:cubicBezTo>
                  <a:cubicBezTo>
                    <a:pt x="2557" y="9130"/>
                    <a:pt x="1827" y="10020"/>
                    <a:pt x="1097" y="10888"/>
                  </a:cubicBezTo>
                  <a:cubicBezTo>
                    <a:pt x="868" y="11162"/>
                    <a:pt x="366" y="11573"/>
                    <a:pt x="1" y="12006"/>
                  </a:cubicBezTo>
                  <a:cubicBezTo>
                    <a:pt x="411" y="12293"/>
                    <a:pt x="1189" y="12470"/>
                    <a:pt x="2467" y="12470"/>
                  </a:cubicBezTo>
                  <a:cubicBezTo>
                    <a:pt x="2612" y="12470"/>
                    <a:pt x="2764" y="12467"/>
                    <a:pt x="2923" y="12463"/>
                  </a:cubicBezTo>
                  <a:cubicBezTo>
                    <a:pt x="3265" y="11641"/>
                    <a:pt x="3721" y="10294"/>
                    <a:pt x="3836" y="8948"/>
                  </a:cubicBezTo>
                  <a:cubicBezTo>
                    <a:pt x="4018" y="6893"/>
                    <a:pt x="5296" y="1644"/>
                    <a:pt x="652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6" name="Google Shape;3486;p43"/>
            <p:cNvSpPr/>
            <p:nvPr/>
          </p:nvSpPr>
          <p:spPr>
            <a:xfrm>
              <a:off x="2366000" y="2459325"/>
              <a:ext cx="273350" cy="327175"/>
            </a:xfrm>
            <a:custGeom>
              <a:avLst/>
              <a:gdLst/>
              <a:ahLst/>
              <a:cxnLst/>
              <a:rect l="l" t="t" r="r" b="b"/>
              <a:pathLst>
                <a:path w="10934" h="13087" extrusionOk="0">
                  <a:moveTo>
                    <a:pt x="10890" y="1"/>
                  </a:moveTo>
                  <a:cubicBezTo>
                    <a:pt x="10741" y="1"/>
                    <a:pt x="10223" y="51"/>
                    <a:pt x="9496" y="166"/>
                  </a:cubicBezTo>
                  <a:cubicBezTo>
                    <a:pt x="8651" y="280"/>
                    <a:pt x="7487" y="463"/>
                    <a:pt x="6460" y="1102"/>
                  </a:cubicBezTo>
                  <a:cubicBezTo>
                    <a:pt x="5935" y="1399"/>
                    <a:pt x="5501" y="1832"/>
                    <a:pt x="5182" y="2289"/>
                  </a:cubicBezTo>
                  <a:cubicBezTo>
                    <a:pt x="4862" y="2745"/>
                    <a:pt x="4634" y="3225"/>
                    <a:pt x="4497" y="3636"/>
                  </a:cubicBezTo>
                  <a:cubicBezTo>
                    <a:pt x="4178" y="4434"/>
                    <a:pt x="4018" y="4982"/>
                    <a:pt x="4018" y="4982"/>
                  </a:cubicBezTo>
                  <a:cubicBezTo>
                    <a:pt x="4018" y="4982"/>
                    <a:pt x="3972" y="5142"/>
                    <a:pt x="3904" y="5370"/>
                  </a:cubicBezTo>
                  <a:cubicBezTo>
                    <a:pt x="3835" y="5621"/>
                    <a:pt x="3744" y="5964"/>
                    <a:pt x="3630" y="6375"/>
                  </a:cubicBezTo>
                  <a:cubicBezTo>
                    <a:pt x="3402" y="7219"/>
                    <a:pt x="3128" y="8315"/>
                    <a:pt x="2694" y="9365"/>
                  </a:cubicBezTo>
                  <a:cubicBezTo>
                    <a:pt x="1804" y="11465"/>
                    <a:pt x="1" y="13017"/>
                    <a:pt x="115" y="13085"/>
                  </a:cubicBezTo>
                  <a:cubicBezTo>
                    <a:pt x="115" y="13086"/>
                    <a:pt x="116" y="13086"/>
                    <a:pt x="118" y="13086"/>
                  </a:cubicBezTo>
                  <a:cubicBezTo>
                    <a:pt x="161" y="13086"/>
                    <a:pt x="566" y="12703"/>
                    <a:pt x="1165" y="12104"/>
                  </a:cubicBezTo>
                  <a:cubicBezTo>
                    <a:pt x="1302" y="11944"/>
                    <a:pt x="1461" y="11784"/>
                    <a:pt x="1621" y="11579"/>
                  </a:cubicBezTo>
                  <a:cubicBezTo>
                    <a:pt x="1804" y="11396"/>
                    <a:pt x="1941" y="11191"/>
                    <a:pt x="2100" y="10963"/>
                  </a:cubicBezTo>
                  <a:cubicBezTo>
                    <a:pt x="2192" y="10848"/>
                    <a:pt x="2260" y="10734"/>
                    <a:pt x="2352" y="10620"/>
                  </a:cubicBezTo>
                  <a:lnTo>
                    <a:pt x="2466" y="10460"/>
                  </a:lnTo>
                  <a:lnTo>
                    <a:pt x="2580" y="10255"/>
                  </a:lnTo>
                  <a:cubicBezTo>
                    <a:pt x="2717" y="10004"/>
                    <a:pt x="2854" y="9753"/>
                    <a:pt x="2991" y="9502"/>
                  </a:cubicBezTo>
                  <a:cubicBezTo>
                    <a:pt x="3470" y="8429"/>
                    <a:pt x="3790" y="7310"/>
                    <a:pt x="4041" y="6489"/>
                  </a:cubicBezTo>
                  <a:cubicBezTo>
                    <a:pt x="4155" y="6078"/>
                    <a:pt x="4246" y="5736"/>
                    <a:pt x="4315" y="5484"/>
                  </a:cubicBezTo>
                  <a:cubicBezTo>
                    <a:pt x="4406" y="5256"/>
                    <a:pt x="4452" y="5119"/>
                    <a:pt x="4452" y="5119"/>
                  </a:cubicBezTo>
                  <a:cubicBezTo>
                    <a:pt x="4452" y="5119"/>
                    <a:pt x="4588" y="4571"/>
                    <a:pt x="4862" y="3773"/>
                  </a:cubicBezTo>
                  <a:cubicBezTo>
                    <a:pt x="5136" y="2974"/>
                    <a:pt x="5684" y="1969"/>
                    <a:pt x="6620" y="1353"/>
                  </a:cubicBezTo>
                  <a:cubicBezTo>
                    <a:pt x="7556" y="737"/>
                    <a:pt x="8697" y="509"/>
                    <a:pt x="9519" y="326"/>
                  </a:cubicBezTo>
                  <a:cubicBezTo>
                    <a:pt x="10363" y="166"/>
                    <a:pt x="10934" y="52"/>
                    <a:pt x="10934" y="6"/>
                  </a:cubicBezTo>
                  <a:cubicBezTo>
                    <a:pt x="10934" y="3"/>
                    <a:pt x="10919" y="1"/>
                    <a:pt x="108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7" name="Google Shape;3487;p43"/>
            <p:cNvSpPr/>
            <p:nvPr/>
          </p:nvSpPr>
          <p:spPr>
            <a:xfrm>
              <a:off x="2396825" y="2673450"/>
              <a:ext cx="99300" cy="592350"/>
            </a:xfrm>
            <a:custGeom>
              <a:avLst/>
              <a:gdLst/>
              <a:ahLst/>
              <a:cxnLst/>
              <a:rect l="l" t="t" r="r" b="b"/>
              <a:pathLst>
                <a:path w="3972" h="23694" extrusionOk="0">
                  <a:moveTo>
                    <a:pt x="2054" y="1"/>
                  </a:moveTo>
                  <a:cubicBezTo>
                    <a:pt x="2032" y="1"/>
                    <a:pt x="2054" y="69"/>
                    <a:pt x="2054" y="161"/>
                  </a:cubicBezTo>
                  <a:cubicBezTo>
                    <a:pt x="2077" y="252"/>
                    <a:pt x="2123" y="389"/>
                    <a:pt x="2123" y="571"/>
                  </a:cubicBezTo>
                  <a:cubicBezTo>
                    <a:pt x="2169" y="937"/>
                    <a:pt x="2100" y="1439"/>
                    <a:pt x="1986" y="2055"/>
                  </a:cubicBezTo>
                  <a:cubicBezTo>
                    <a:pt x="1872" y="2671"/>
                    <a:pt x="1666" y="3402"/>
                    <a:pt x="1529" y="4178"/>
                  </a:cubicBezTo>
                  <a:cubicBezTo>
                    <a:pt x="1392" y="4954"/>
                    <a:pt x="1256" y="5776"/>
                    <a:pt x="1050" y="6597"/>
                  </a:cubicBezTo>
                  <a:cubicBezTo>
                    <a:pt x="845" y="7396"/>
                    <a:pt x="685" y="8241"/>
                    <a:pt x="525" y="9017"/>
                  </a:cubicBezTo>
                  <a:cubicBezTo>
                    <a:pt x="434" y="9405"/>
                    <a:pt x="365" y="9793"/>
                    <a:pt x="320" y="10158"/>
                  </a:cubicBezTo>
                  <a:cubicBezTo>
                    <a:pt x="274" y="10523"/>
                    <a:pt x="228" y="10866"/>
                    <a:pt x="183" y="11185"/>
                  </a:cubicBezTo>
                  <a:cubicBezTo>
                    <a:pt x="91" y="11824"/>
                    <a:pt x="91" y="12349"/>
                    <a:pt x="46" y="12715"/>
                  </a:cubicBezTo>
                  <a:cubicBezTo>
                    <a:pt x="23" y="13103"/>
                    <a:pt x="0" y="13308"/>
                    <a:pt x="0" y="13308"/>
                  </a:cubicBezTo>
                  <a:cubicBezTo>
                    <a:pt x="0" y="13308"/>
                    <a:pt x="0" y="13354"/>
                    <a:pt x="0" y="13468"/>
                  </a:cubicBezTo>
                  <a:cubicBezTo>
                    <a:pt x="23" y="13559"/>
                    <a:pt x="23" y="13719"/>
                    <a:pt x="23" y="13901"/>
                  </a:cubicBezTo>
                  <a:cubicBezTo>
                    <a:pt x="46" y="14267"/>
                    <a:pt x="46" y="14814"/>
                    <a:pt x="91" y="15454"/>
                  </a:cubicBezTo>
                  <a:cubicBezTo>
                    <a:pt x="206" y="16709"/>
                    <a:pt x="365" y="18444"/>
                    <a:pt x="1027" y="20064"/>
                  </a:cubicBezTo>
                  <a:cubicBezTo>
                    <a:pt x="1347" y="20886"/>
                    <a:pt x="1826" y="21616"/>
                    <a:pt x="2305" y="22255"/>
                  </a:cubicBezTo>
                  <a:cubicBezTo>
                    <a:pt x="2671" y="22735"/>
                    <a:pt x="3036" y="23146"/>
                    <a:pt x="3378" y="23511"/>
                  </a:cubicBezTo>
                  <a:cubicBezTo>
                    <a:pt x="3584" y="23557"/>
                    <a:pt x="3766" y="23625"/>
                    <a:pt x="3972" y="23693"/>
                  </a:cubicBezTo>
                  <a:cubicBezTo>
                    <a:pt x="3538" y="23237"/>
                    <a:pt x="3059" y="22666"/>
                    <a:pt x="2625" y="22027"/>
                  </a:cubicBezTo>
                  <a:cubicBezTo>
                    <a:pt x="2191" y="21388"/>
                    <a:pt x="1758" y="20681"/>
                    <a:pt x="1484" y="19882"/>
                  </a:cubicBezTo>
                  <a:cubicBezTo>
                    <a:pt x="913" y="18352"/>
                    <a:pt x="822" y="16663"/>
                    <a:pt x="731" y="15408"/>
                  </a:cubicBezTo>
                  <a:cubicBezTo>
                    <a:pt x="708" y="14769"/>
                    <a:pt x="708" y="14267"/>
                    <a:pt x="708" y="13901"/>
                  </a:cubicBezTo>
                  <a:cubicBezTo>
                    <a:pt x="708" y="13719"/>
                    <a:pt x="708" y="13559"/>
                    <a:pt x="685" y="13468"/>
                  </a:cubicBezTo>
                  <a:cubicBezTo>
                    <a:pt x="685" y="13376"/>
                    <a:pt x="708" y="13331"/>
                    <a:pt x="708" y="13331"/>
                  </a:cubicBezTo>
                  <a:cubicBezTo>
                    <a:pt x="708" y="13331"/>
                    <a:pt x="708" y="13103"/>
                    <a:pt x="731" y="12760"/>
                  </a:cubicBezTo>
                  <a:cubicBezTo>
                    <a:pt x="753" y="12395"/>
                    <a:pt x="753" y="11870"/>
                    <a:pt x="799" y="11254"/>
                  </a:cubicBezTo>
                  <a:cubicBezTo>
                    <a:pt x="845" y="10934"/>
                    <a:pt x="890" y="10592"/>
                    <a:pt x="936" y="10249"/>
                  </a:cubicBezTo>
                  <a:cubicBezTo>
                    <a:pt x="959" y="9884"/>
                    <a:pt x="1004" y="9496"/>
                    <a:pt x="1073" y="9131"/>
                  </a:cubicBezTo>
                  <a:cubicBezTo>
                    <a:pt x="1210" y="8355"/>
                    <a:pt x="1347" y="7533"/>
                    <a:pt x="1529" y="6689"/>
                  </a:cubicBezTo>
                  <a:cubicBezTo>
                    <a:pt x="1712" y="5867"/>
                    <a:pt x="1803" y="5022"/>
                    <a:pt x="1917" y="4246"/>
                  </a:cubicBezTo>
                  <a:cubicBezTo>
                    <a:pt x="2009" y="3447"/>
                    <a:pt x="2169" y="2740"/>
                    <a:pt x="2260" y="2101"/>
                  </a:cubicBezTo>
                  <a:cubicBezTo>
                    <a:pt x="2328" y="1462"/>
                    <a:pt x="2351" y="914"/>
                    <a:pt x="2260" y="549"/>
                  </a:cubicBezTo>
                  <a:cubicBezTo>
                    <a:pt x="2237" y="366"/>
                    <a:pt x="2169" y="229"/>
                    <a:pt x="2123" y="138"/>
                  </a:cubicBezTo>
                  <a:cubicBezTo>
                    <a:pt x="2077" y="47"/>
                    <a:pt x="2054" y="1"/>
                    <a:pt x="20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8" name="Google Shape;3488;p43"/>
            <p:cNvSpPr/>
            <p:nvPr/>
          </p:nvSpPr>
          <p:spPr>
            <a:xfrm>
              <a:off x="2650750" y="3617325"/>
              <a:ext cx="322425" cy="665050"/>
            </a:xfrm>
            <a:custGeom>
              <a:avLst/>
              <a:gdLst/>
              <a:ahLst/>
              <a:cxnLst/>
              <a:rect l="l" t="t" r="r" b="b"/>
              <a:pathLst>
                <a:path w="12897" h="26602" extrusionOk="0">
                  <a:moveTo>
                    <a:pt x="9414" y="0"/>
                  </a:moveTo>
                  <a:cubicBezTo>
                    <a:pt x="6047" y="0"/>
                    <a:pt x="688" y="797"/>
                    <a:pt x="411" y="1756"/>
                  </a:cubicBezTo>
                  <a:cubicBezTo>
                    <a:pt x="0" y="3103"/>
                    <a:pt x="959" y="25677"/>
                    <a:pt x="959" y="25677"/>
                  </a:cubicBezTo>
                  <a:cubicBezTo>
                    <a:pt x="1290" y="26399"/>
                    <a:pt x="2126" y="26601"/>
                    <a:pt x="2961" y="26601"/>
                  </a:cubicBezTo>
                  <a:cubicBezTo>
                    <a:pt x="4027" y="26601"/>
                    <a:pt x="5090" y="26271"/>
                    <a:pt x="5090" y="26271"/>
                  </a:cubicBezTo>
                  <a:cubicBezTo>
                    <a:pt x="7419" y="20975"/>
                    <a:pt x="12897" y="1482"/>
                    <a:pt x="12052" y="433"/>
                  </a:cubicBezTo>
                  <a:cubicBezTo>
                    <a:pt x="11809" y="130"/>
                    <a:pt x="10774" y="0"/>
                    <a:pt x="9414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9" name="Google Shape;3489;p43"/>
            <p:cNvSpPr/>
            <p:nvPr/>
          </p:nvSpPr>
          <p:spPr>
            <a:xfrm>
              <a:off x="2830500" y="3852725"/>
              <a:ext cx="12000" cy="34500"/>
            </a:xfrm>
            <a:custGeom>
              <a:avLst/>
              <a:gdLst/>
              <a:ahLst/>
              <a:cxnLst/>
              <a:rect l="l" t="t" r="r" b="b"/>
              <a:pathLst>
                <a:path w="480" h="1380" extrusionOk="0">
                  <a:moveTo>
                    <a:pt x="411" y="1"/>
                  </a:moveTo>
                  <a:cubicBezTo>
                    <a:pt x="348" y="1"/>
                    <a:pt x="217" y="125"/>
                    <a:pt x="137" y="284"/>
                  </a:cubicBezTo>
                  <a:cubicBezTo>
                    <a:pt x="23" y="466"/>
                    <a:pt x="0" y="649"/>
                    <a:pt x="0" y="649"/>
                  </a:cubicBezTo>
                  <a:cubicBezTo>
                    <a:pt x="0" y="649"/>
                    <a:pt x="0" y="854"/>
                    <a:pt x="69" y="1037"/>
                  </a:cubicBezTo>
                  <a:cubicBezTo>
                    <a:pt x="137" y="1219"/>
                    <a:pt x="229" y="1379"/>
                    <a:pt x="297" y="1379"/>
                  </a:cubicBezTo>
                  <a:cubicBezTo>
                    <a:pt x="343" y="1356"/>
                    <a:pt x="366" y="1174"/>
                    <a:pt x="388" y="1014"/>
                  </a:cubicBezTo>
                  <a:cubicBezTo>
                    <a:pt x="411" y="831"/>
                    <a:pt x="457" y="694"/>
                    <a:pt x="457" y="694"/>
                  </a:cubicBezTo>
                  <a:cubicBezTo>
                    <a:pt x="457" y="694"/>
                    <a:pt x="434" y="535"/>
                    <a:pt x="434" y="375"/>
                  </a:cubicBezTo>
                  <a:cubicBezTo>
                    <a:pt x="434" y="215"/>
                    <a:pt x="480" y="55"/>
                    <a:pt x="434" y="10"/>
                  </a:cubicBezTo>
                  <a:cubicBezTo>
                    <a:pt x="428" y="4"/>
                    <a:pt x="420" y="1"/>
                    <a:pt x="411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0" name="Google Shape;3490;p43"/>
            <p:cNvSpPr/>
            <p:nvPr/>
          </p:nvSpPr>
          <p:spPr>
            <a:xfrm>
              <a:off x="2860750" y="3742250"/>
              <a:ext cx="74775" cy="182675"/>
            </a:xfrm>
            <a:custGeom>
              <a:avLst/>
              <a:gdLst/>
              <a:ahLst/>
              <a:cxnLst/>
              <a:rect l="l" t="t" r="r" b="b"/>
              <a:pathLst>
                <a:path w="2991" h="7307" extrusionOk="0">
                  <a:moveTo>
                    <a:pt x="2830" y="1"/>
                  </a:moveTo>
                  <a:cubicBezTo>
                    <a:pt x="2808" y="1"/>
                    <a:pt x="2808" y="69"/>
                    <a:pt x="2808" y="183"/>
                  </a:cubicBezTo>
                  <a:cubicBezTo>
                    <a:pt x="2808" y="297"/>
                    <a:pt x="2808" y="434"/>
                    <a:pt x="2785" y="617"/>
                  </a:cubicBezTo>
                  <a:cubicBezTo>
                    <a:pt x="2762" y="982"/>
                    <a:pt x="2648" y="1461"/>
                    <a:pt x="2511" y="1918"/>
                  </a:cubicBezTo>
                  <a:cubicBezTo>
                    <a:pt x="2397" y="2397"/>
                    <a:pt x="2191" y="2854"/>
                    <a:pt x="2054" y="3196"/>
                  </a:cubicBezTo>
                  <a:cubicBezTo>
                    <a:pt x="1917" y="3538"/>
                    <a:pt x="1826" y="3767"/>
                    <a:pt x="1826" y="3767"/>
                  </a:cubicBezTo>
                  <a:cubicBezTo>
                    <a:pt x="1826" y="3767"/>
                    <a:pt x="1461" y="4680"/>
                    <a:pt x="1004" y="5547"/>
                  </a:cubicBezTo>
                  <a:cubicBezTo>
                    <a:pt x="571" y="6437"/>
                    <a:pt x="0" y="7282"/>
                    <a:pt x="69" y="7305"/>
                  </a:cubicBezTo>
                  <a:cubicBezTo>
                    <a:pt x="70" y="7306"/>
                    <a:pt x="72" y="7307"/>
                    <a:pt x="74" y="7307"/>
                  </a:cubicBezTo>
                  <a:cubicBezTo>
                    <a:pt x="150" y="7307"/>
                    <a:pt x="790" y="6528"/>
                    <a:pt x="1278" y="5684"/>
                  </a:cubicBezTo>
                  <a:cubicBezTo>
                    <a:pt x="1826" y="4840"/>
                    <a:pt x="2237" y="3927"/>
                    <a:pt x="2237" y="3927"/>
                  </a:cubicBezTo>
                  <a:cubicBezTo>
                    <a:pt x="2237" y="3927"/>
                    <a:pt x="2328" y="3675"/>
                    <a:pt x="2465" y="3333"/>
                  </a:cubicBezTo>
                  <a:cubicBezTo>
                    <a:pt x="2579" y="2968"/>
                    <a:pt x="2739" y="2489"/>
                    <a:pt x="2830" y="2009"/>
                  </a:cubicBezTo>
                  <a:cubicBezTo>
                    <a:pt x="2945" y="1507"/>
                    <a:pt x="2990" y="1005"/>
                    <a:pt x="2967" y="617"/>
                  </a:cubicBezTo>
                  <a:cubicBezTo>
                    <a:pt x="2945" y="434"/>
                    <a:pt x="2922" y="274"/>
                    <a:pt x="2899" y="183"/>
                  </a:cubicBezTo>
                  <a:cubicBezTo>
                    <a:pt x="2876" y="69"/>
                    <a:pt x="2853" y="1"/>
                    <a:pt x="2830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1" name="Google Shape;3491;p43"/>
            <p:cNvSpPr/>
            <p:nvPr/>
          </p:nvSpPr>
          <p:spPr>
            <a:xfrm>
              <a:off x="2873300" y="3817975"/>
              <a:ext cx="25700" cy="36350"/>
            </a:xfrm>
            <a:custGeom>
              <a:avLst/>
              <a:gdLst/>
              <a:ahLst/>
              <a:cxnLst/>
              <a:rect l="l" t="t" r="r" b="b"/>
              <a:pathLst>
                <a:path w="1028" h="1454" extrusionOk="0">
                  <a:moveTo>
                    <a:pt x="730" y="1"/>
                  </a:moveTo>
                  <a:cubicBezTo>
                    <a:pt x="539" y="1"/>
                    <a:pt x="311" y="212"/>
                    <a:pt x="160" y="532"/>
                  </a:cubicBezTo>
                  <a:cubicBezTo>
                    <a:pt x="0" y="920"/>
                    <a:pt x="0" y="1308"/>
                    <a:pt x="206" y="1422"/>
                  </a:cubicBezTo>
                  <a:cubicBezTo>
                    <a:pt x="240" y="1444"/>
                    <a:pt x="278" y="1454"/>
                    <a:pt x="318" y="1454"/>
                  </a:cubicBezTo>
                  <a:cubicBezTo>
                    <a:pt x="495" y="1454"/>
                    <a:pt x="719" y="1259"/>
                    <a:pt x="868" y="943"/>
                  </a:cubicBezTo>
                  <a:cubicBezTo>
                    <a:pt x="1027" y="555"/>
                    <a:pt x="1027" y="144"/>
                    <a:pt x="845" y="30"/>
                  </a:cubicBezTo>
                  <a:cubicBezTo>
                    <a:pt x="809" y="10"/>
                    <a:pt x="770" y="1"/>
                    <a:pt x="730" y="1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2" name="Google Shape;3492;p43"/>
            <p:cNvSpPr/>
            <p:nvPr/>
          </p:nvSpPr>
          <p:spPr>
            <a:xfrm>
              <a:off x="2650750" y="3617350"/>
              <a:ext cx="293325" cy="665025"/>
            </a:xfrm>
            <a:custGeom>
              <a:avLst/>
              <a:gdLst/>
              <a:ahLst/>
              <a:cxnLst/>
              <a:rect l="l" t="t" r="r" b="b"/>
              <a:pathLst>
                <a:path w="11733" h="26601" extrusionOk="0">
                  <a:moveTo>
                    <a:pt x="9416" y="1"/>
                  </a:moveTo>
                  <a:cubicBezTo>
                    <a:pt x="6059" y="1"/>
                    <a:pt x="686" y="794"/>
                    <a:pt x="411" y="1755"/>
                  </a:cubicBezTo>
                  <a:cubicBezTo>
                    <a:pt x="0" y="3102"/>
                    <a:pt x="959" y="25676"/>
                    <a:pt x="959" y="25676"/>
                  </a:cubicBezTo>
                  <a:cubicBezTo>
                    <a:pt x="1290" y="26398"/>
                    <a:pt x="2126" y="26600"/>
                    <a:pt x="2961" y="26600"/>
                  </a:cubicBezTo>
                  <a:cubicBezTo>
                    <a:pt x="4027" y="26600"/>
                    <a:pt x="5090" y="26270"/>
                    <a:pt x="5090" y="26270"/>
                  </a:cubicBezTo>
                  <a:cubicBezTo>
                    <a:pt x="5684" y="24923"/>
                    <a:pt x="6460" y="22663"/>
                    <a:pt x="7304" y="20038"/>
                  </a:cubicBezTo>
                  <a:lnTo>
                    <a:pt x="7304" y="20038"/>
                  </a:lnTo>
                  <a:cubicBezTo>
                    <a:pt x="6871" y="20312"/>
                    <a:pt x="6414" y="20563"/>
                    <a:pt x="5935" y="20814"/>
                  </a:cubicBezTo>
                  <a:cubicBezTo>
                    <a:pt x="5819" y="20869"/>
                    <a:pt x="5707" y="20895"/>
                    <a:pt x="5600" y="20895"/>
                  </a:cubicBezTo>
                  <a:cubicBezTo>
                    <a:pt x="3406" y="20895"/>
                    <a:pt x="3006" y="10045"/>
                    <a:pt x="3333" y="8261"/>
                  </a:cubicBezTo>
                  <a:cubicBezTo>
                    <a:pt x="3550" y="7129"/>
                    <a:pt x="6421" y="6903"/>
                    <a:pt x="8641" y="6903"/>
                  </a:cubicBezTo>
                  <a:cubicBezTo>
                    <a:pt x="9689" y="6903"/>
                    <a:pt x="10592" y="6953"/>
                    <a:pt x="11002" y="6982"/>
                  </a:cubicBezTo>
                  <a:cubicBezTo>
                    <a:pt x="11299" y="5795"/>
                    <a:pt x="11527" y="4700"/>
                    <a:pt x="11733" y="3787"/>
                  </a:cubicBezTo>
                  <a:cubicBezTo>
                    <a:pt x="11573" y="2600"/>
                    <a:pt x="11253" y="1276"/>
                    <a:pt x="10865" y="66"/>
                  </a:cubicBezTo>
                  <a:cubicBezTo>
                    <a:pt x="10456" y="22"/>
                    <a:pt x="9963" y="1"/>
                    <a:pt x="94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3" name="Google Shape;3493;p43"/>
            <p:cNvSpPr/>
            <p:nvPr/>
          </p:nvSpPr>
          <p:spPr>
            <a:xfrm>
              <a:off x="2675850" y="4250675"/>
              <a:ext cx="315600" cy="158600"/>
            </a:xfrm>
            <a:custGeom>
              <a:avLst/>
              <a:gdLst/>
              <a:ahLst/>
              <a:cxnLst/>
              <a:rect l="l" t="t" r="r" b="b"/>
              <a:pathLst>
                <a:path w="12624" h="6344" extrusionOk="0">
                  <a:moveTo>
                    <a:pt x="1" y="1"/>
                  </a:moveTo>
                  <a:lnTo>
                    <a:pt x="1" y="1"/>
                  </a:lnTo>
                  <a:cubicBezTo>
                    <a:pt x="46" y="914"/>
                    <a:pt x="115" y="1827"/>
                    <a:pt x="183" y="2740"/>
                  </a:cubicBezTo>
                  <a:cubicBezTo>
                    <a:pt x="1266" y="5131"/>
                    <a:pt x="6036" y="6343"/>
                    <a:pt x="9255" y="6343"/>
                  </a:cubicBezTo>
                  <a:cubicBezTo>
                    <a:pt x="10921" y="6343"/>
                    <a:pt x="12172" y="6019"/>
                    <a:pt x="12281" y="5365"/>
                  </a:cubicBezTo>
                  <a:cubicBezTo>
                    <a:pt x="12623" y="3425"/>
                    <a:pt x="4132" y="617"/>
                    <a:pt x="4132" y="617"/>
                  </a:cubicBezTo>
                  <a:cubicBezTo>
                    <a:pt x="4132" y="617"/>
                    <a:pt x="4132" y="549"/>
                    <a:pt x="4132" y="412"/>
                  </a:cubicBezTo>
                  <a:cubicBezTo>
                    <a:pt x="3638" y="630"/>
                    <a:pt x="2965" y="848"/>
                    <a:pt x="2232" y="848"/>
                  </a:cubicBezTo>
                  <a:cubicBezTo>
                    <a:pt x="1508" y="848"/>
                    <a:pt x="726" y="636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4" name="Google Shape;3494;p43"/>
            <p:cNvSpPr/>
            <p:nvPr/>
          </p:nvSpPr>
          <p:spPr>
            <a:xfrm>
              <a:off x="2675850" y="4250675"/>
              <a:ext cx="309875" cy="158600"/>
            </a:xfrm>
            <a:custGeom>
              <a:avLst/>
              <a:gdLst/>
              <a:ahLst/>
              <a:cxnLst/>
              <a:rect l="l" t="t" r="r" b="b"/>
              <a:pathLst>
                <a:path w="12395" h="6344" extrusionOk="0">
                  <a:moveTo>
                    <a:pt x="1" y="1"/>
                  </a:moveTo>
                  <a:cubicBezTo>
                    <a:pt x="46" y="914"/>
                    <a:pt x="115" y="1827"/>
                    <a:pt x="183" y="2740"/>
                  </a:cubicBezTo>
                  <a:cubicBezTo>
                    <a:pt x="1266" y="5131"/>
                    <a:pt x="6036" y="6343"/>
                    <a:pt x="9255" y="6343"/>
                  </a:cubicBezTo>
                  <a:cubicBezTo>
                    <a:pt x="10921" y="6343"/>
                    <a:pt x="12172" y="6019"/>
                    <a:pt x="12281" y="5365"/>
                  </a:cubicBezTo>
                  <a:cubicBezTo>
                    <a:pt x="12395" y="4749"/>
                    <a:pt x="11642" y="4064"/>
                    <a:pt x="10546" y="3402"/>
                  </a:cubicBezTo>
                  <a:cubicBezTo>
                    <a:pt x="10256" y="3711"/>
                    <a:pt x="9624" y="4003"/>
                    <a:pt x="8317" y="4003"/>
                  </a:cubicBezTo>
                  <a:cubicBezTo>
                    <a:pt x="8079" y="4003"/>
                    <a:pt x="7818" y="3994"/>
                    <a:pt x="7533" y="3972"/>
                  </a:cubicBezTo>
                  <a:cubicBezTo>
                    <a:pt x="3949" y="3699"/>
                    <a:pt x="1210" y="2055"/>
                    <a:pt x="868" y="572"/>
                  </a:cubicBezTo>
                  <a:cubicBezTo>
                    <a:pt x="571" y="435"/>
                    <a:pt x="275" y="252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5" name="Google Shape;3495;p43"/>
            <p:cNvSpPr/>
            <p:nvPr/>
          </p:nvSpPr>
          <p:spPr>
            <a:xfrm>
              <a:off x="2679850" y="4310025"/>
              <a:ext cx="304175" cy="99250"/>
            </a:xfrm>
            <a:custGeom>
              <a:avLst/>
              <a:gdLst/>
              <a:ahLst/>
              <a:cxnLst/>
              <a:rect l="l" t="t" r="r" b="b"/>
              <a:pathLst>
                <a:path w="12167" h="3970" extrusionOk="0">
                  <a:moveTo>
                    <a:pt x="0" y="1"/>
                  </a:moveTo>
                  <a:cubicBezTo>
                    <a:pt x="0" y="115"/>
                    <a:pt x="23" y="252"/>
                    <a:pt x="23" y="366"/>
                  </a:cubicBezTo>
                  <a:cubicBezTo>
                    <a:pt x="1106" y="2757"/>
                    <a:pt x="5876" y="3969"/>
                    <a:pt x="9095" y="3969"/>
                  </a:cubicBezTo>
                  <a:cubicBezTo>
                    <a:pt x="10761" y="3969"/>
                    <a:pt x="12012" y="3645"/>
                    <a:pt x="12121" y="2991"/>
                  </a:cubicBezTo>
                  <a:cubicBezTo>
                    <a:pt x="12166" y="2740"/>
                    <a:pt x="12075" y="2466"/>
                    <a:pt x="11847" y="2215"/>
                  </a:cubicBezTo>
                  <a:cubicBezTo>
                    <a:pt x="11450" y="2503"/>
                    <a:pt x="10727" y="2720"/>
                    <a:pt x="9451" y="2720"/>
                  </a:cubicBezTo>
                  <a:cubicBezTo>
                    <a:pt x="9111" y="2720"/>
                    <a:pt x="8732" y="2705"/>
                    <a:pt x="8309" y="2671"/>
                  </a:cubicBezTo>
                  <a:cubicBezTo>
                    <a:pt x="4702" y="2352"/>
                    <a:pt x="1575" y="1279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6" name="Google Shape;3496;p43"/>
            <p:cNvSpPr/>
            <p:nvPr/>
          </p:nvSpPr>
          <p:spPr>
            <a:xfrm>
              <a:off x="2679850" y="4310025"/>
              <a:ext cx="300750" cy="99200"/>
            </a:xfrm>
            <a:custGeom>
              <a:avLst/>
              <a:gdLst/>
              <a:ahLst/>
              <a:cxnLst/>
              <a:rect l="l" t="t" r="r" b="b"/>
              <a:pathLst>
                <a:path w="12030" h="3968" extrusionOk="0">
                  <a:moveTo>
                    <a:pt x="0" y="1"/>
                  </a:moveTo>
                  <a:cubicBezTo>
                    <a:pt x="0" y="115"/>
                    <a:pt x="23" y="252"/>
                    <a:pt x="23" y="366"/>
                  </a:cubicBezTo>
                  <a:cubicBezTo>
                    <a:pt x="1091" y="2757"/>
                    <a:pt x="5844" y="3968"/>
                    <a:pt x="9065" y="3968"/>
                  </a:cubicBezTo>
                  <a:cubicBezTo>
                    <a:pt x="10456" y="3968"/>
                    <a:pt x="11562" y="3742"/>
                    <a:pt x="11961" y="3288"/>
                  </a:cubicBezTo>
                  <a:lnTo>
                    <a:pt x="11961" y="3288"/>
                  </a:lnTo>
                  <a:cubicBezTo>
                    <a:pt x="11264" y="3543"/>
                    <a:pt x="10417" y="3643"/>
                    <a:pt x="9530" y="3643"/>
                  </a:cubicBezTo>
                  <a:cubicBezTo>
                    <a:pt x="6698" y="3643"/>
                    <a:pt x="3464" y="2623"/>
                    <a:pt x="3447" y="2397"/>
                  </a:cubicBezTo>
                  <a:cubicBezTo>
                    <a:pt x="3442" y="2322"/>
                    <a:pt x="3507" y="2290"/>
                    <a:pt x="3654" y="2290"/>
                  </a:cubicBezTo>
                  <a:cubicBezTo>
                    <a:pt x="4132" y="2290"/>
                    <a:pt x="5474" y="2631"/>
                    <a:pt x="8058" y="2945"/>
                  </a:cubicBezTo>
                  <a:cubicBezTo>
                    <a:pt x="8613" y="3018"/>
                    <a:pt x="9101" y="3048"/>
                    <a:pt x="9526" y="3048"/>
                  </a:cubicBezTo>
                  <a:cubicBezTo>
                    <a:pt x="10972" y="3048"/>
                    <a:pt x="11712" y="2700"/>
                    <a:pt x="12029" y="2489"/>
                  </a:cubicBezTo>
                  <a:cubicBezTo>
                    <a:pt x="11984" y="2397"/>
                    <a:pt x="11938" y="2306"/>
                    <a:pt x="11847" y="2215"/>
                  </a:cubicBezTo>
                  <a:cubicBezTo>
                    <a:pt x="11450" y="2503"/>
                    <a:pt x="10727" y="2720"/>
                    <a:pt x="9451" y="2720"/>
                  </a:cubicBezTo>
                  <a:cubicBezTo>
                    <a:pt x="9111" y="2720"/>
                    <a:pt x="8732" y="2705"/>
                    <a:pt x="8309" y="2671"/>
                  </a:cubicBezTo>
                  <a:cubicBezTo>
                    <a:pt x="4702" y="2352"/>
                    <a:pt x="1575" y="1279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7" name="Google Shape;3497;p43"/>
            <p:cNvSpPr/>
            <p:nvPr/>
          </p:nvSpPr>
          <p:spPr>
            <a:xfrm>
              <a:off x="3045625" y="3608950"/>
              <a:ext cx="314450" cy="683325"/>
            </a:xfrm>
            <a:custGeom>
              <a:avLst/>
              <a:gdLst/>
              <a:ahLst/>
              <a:cxnLst/>
              <a:rect l="l" t="t" r="r" b="b"/>
              <a:pathLst>
                <a:path w="12578" h="27333" extrusionOk="0">
                  <a:moveTo>
                    <a:pt x="10511" y="1"/>
                  </a:moveTo>
                  <a:cubicBezTo>
                    <a:pt x="7627" y="1"/>
                    <a:pt x="420" y="1789"/>
                    <a:pt x="229" y="2936"/>
                  </a:cubicBezTo>
                  <a:cubicBezTo>
                    <a:pt x="1" y="4351"/>
                    <a:pt x="3675" y="26629"/>
                    <a:pt x="3675" y="26629"/>
                  </a:cubicBezTo>
                  <a:cubicBezTo>
                    <a:pt x="4008" y="27159"/>
                    <a:pt x="4611" y="27333"/>
                    <a:pt x="5255" y="27333"/>
                  </a:cubicBezTo>
                  <a:cubicBezTo>
                    <a:pt x="6468" y="27333"/>
                    <a:pt x="7830" y="26720"/>
                    <a:pt x="7830" y="26720"/>
                  </a:cubicBezTo>
                  <a:cubicBezTo>
                    <a:pt x="9519" y="21173"/>
                    <a:pt x="12577" y="1156"/>
                    <a:pt x="11619" y="220"/>
                  </a:cubicBezTo>
                  <a:cubicBezTo>
                    <a:pt x="11467" y="68"/>
                    <a:pt x="11070" y="1"/>
                    <a:pt x="10511" y="1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8" name="Google Shape;3498;p43"/>
            <p:cNvSpPr/>
            <p:nvPr/>
          </p:nvSpPr>
          <p:spPr>
            <a:xfrm>
              <a:off x="3244775" y="3851050"/>
              <a:ext cx="11450" cy="34500"/>
            </a:xfrm>
            <a:custGeom>
              <a:avLst/>
              <a:gdLst/>
              <a:ahLst/>
              <a:cxnLst/>
              <a:rect l="l" t="t" r="r" b="b"/>
              <a:pathLst>
                <a:path w="458" h="1380" extrusionOk="0">
                  <a:moveTo>
                    <a:pt x="339" y="0"/>
                  </a:moveTo>
                  <a:cubicBezTo>
                    <a:pt x="266" y="0"/>
                    <a:pt x="152" y="144"/>
                    <a:pt x="92" y="305"/>
                  </a:cubicBezTo>
                  <a:cubicBezTo>
                    <a:pt x="1" y="510"/>
                    <a:pt x="1" y="693"/>
                    <a:pt x="1" y="693"/>
                  </a:cubicBezTo>
                  <a:cubicBezTo>
                    <a:pt x="1" y="693"/>
                    <a:pt x="46" y="898"/>
                    <a:pt x="115" y="1058"/>
                  </a:cubicBezTo>
                  <a:cubicBezTo>
                    <a:pt x="200" y="1229"/>
                    <a:pt x="306" y="1380"/>
                    <a:pt x="356" y="1380"/>
                  </a:cubicBezTo>
                  <a:cubicBezTo>
                    <a:pt x="360" y="1380"/>
                    <a:pt x="363" y="1379"/>
                    <a:pt x="366" y="1378"/>
                  </a:cubicBezTo>
                  <a:cubicBezTo>
                    <a:pt x="434" y="1355"/>
                    <a:pt x="434" y="1172"/>
                    <a:pt x="434" y="1013"/>
                  </a:cubicBezTo>
                  <a:cubicBezTo>
                    <a:pt x="434" y="830"/>
                    <a:pt x="457" y="670"/>
                    <a:pt x="457" y="670"/>
                  </a:cubicBezTo>
                  <a:cubicBezTo>
                    <a:pt x="457" y="670"/>
                    <a:pt x="411" y="510"/>
                    <a:pt x="411" y="351"/>
                  </a:cubicBezTo>
                  <a:cubicBezTo>
                    <a:pt x="389" y="191"/>
                    <a:pt x="411" y="31"/>
                    <a:pt x="366" y="8"/>
                  </a:cubicBezTo>
                  <a:cubicBezTo>
                    <a:pt x="358" y="3"/>
                    <a:pt x="349" y="0"/>
                    <a:pt x="339" y="0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9" name="Google Shape;3499;p43"/>
            <p:cNvSpPr/>
            <p:nvPr/>
          </p:nvSpPr>
          <p:spPr>
            <a:xfrm>
              <a:off x="3281875" y="3730725"/>
              <a:ext cx="55375" cy="189600"/>
            </a:xfrm>
            <a:custGeom>
              <a:avLst/>
              <a:gdLst/>
              <a:ahLst/>
              <a:cxnLst/>
              <a:rect l="l" t="t" r="r" b="b"/>
              <a:pathLst>
                <a:path w="2215" h="7584" extrusionOk="0">
                  <a:moveTo>
                    <a:pt x="1920" y="1"/>
                  </a:moveTo>
                  <a:cubicBezTo>
                    <a:pt x="1918" y="1"/>
                    <a:pt x="1918" y="2"/>
                    <a:pt x="1918" y="5"/>
                  </a:cubicBezTo>
                  <a:cubicBezTo>
                    <a:pt x="1895" y="5"/>
                    <a:pt x="1895" y="74"/>
                    <a:pt x="1918" y="165"/>
                  </a:cubicBezTo>
                  <a:cubicBezTo>
                    <a:pt x="1918" y="279"/>
                    <a:pt x="1940" y="416"/>
                    <a:pt x="1940" y="599"/>
                  </a:cubicBezTo>
                  <a:cubicBezTo>
                    <a:pt x="1963" y="964"/>
                    <a:pt x="1918" y="1466"/>
                    <a:pt x="1849" y="1945"/>
                  </a:cubicBezTo>
                  <a:cubicBezTo>
                    <a:pt x="1758" y="2425"/>
                    <a:pt x="1644" y="2904"/>
                    <a:pt x="1552" y="3246"/>
                  </a:cubicBezTo>
                  <a:cubicBezTo>
                    <a:pt x="1438" y="3611"/>
                    <a:pt x="1370" y="3840"/>
                    <a:pt x="1370" y="3840"/>
                  </a:cubicBezTo>
                  <a:cubicBezTo>
                    <a:pt x="1370" y="3840"/>
                    <a:pt x="1119" y="4798"/>
                    <a:pt x="776" y="5711"/>
                  </a:cubicBezTo>
                  <a:cubicBezTo>
                    <a:pt x="434" y="6647"/>
                    <a:pt x="0" y="7560"/>
                    <a:pt x="46" y="7583"/>
                  </a:cubicBezTo>
                  <a:cubicBezTo>
                    <a:pt x="47" y="7583"/>
                    <a:pt x="48" y="7583"/>
                    <a:pt x="49" y="7583"/>
                  </a:cubicBezTo>
                  <a:cubicBezTo>
                    <a:pt x="128" y="7583"/>
                    <a:pt x="667" y="6727"/>
                    <a:pt x="1073" y="5826"/>
                  </a:cubicBezTo>
                  <a:cubicBezTo>
                    <a:pt x="1507" y="4912"/>
                    <a:pt x="1803" y="3954"/>
                    <a:pt x="1803" y="3954"/>
                  </a:cubicBezTo>
                  <a:cubicBezTo>
                    <a:pt x="1803" y="3954"/>
                    <a:pt x="1872" y="3703"/>
                    <a:pt x="1963" y="3338"/>
                  </a:cubicBezTo>
                  <a:cubicBezTo>
                    <a:pt x="2032" y="2972"/>
                    <a:pt x="2123" y="2470"/>
                    <a:pt x="2169" y="1968"/>
                  </a:cubicBezTo>
                  <a:cubicBezTo>
                    <a:pt x="2214" y="1466"/>
                    <a:pt x="2191" y="964"/>
                    <a:pt x="2123" y="599"/>
                  </a:cubicBezTo>
                  <a:cubicBezTo>
                    <a:pt x="2100" y="393"/>
                    <a:pt x="2032" y="256"/>
                    <a:pt x="1986" y="142"/>
                  </a:cubicBezTo>
                  <a:cubicBezTo>
                    <a:pt x="1966" y="63"/>
                    <a:pt x="1929" y="1"/>
                    <a:pt x="1920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0" name="Google Shape;3500;p43"/>
            <p:cNvSpPr/>
            <p:nvPr/>
          </p:nvSpPr>
          <p:spPr>
            <a:xfrm>
              <a:off x="3283575" y="3810450"/>
              <a:ext cx="25125" cy="37300"/>
            </a:xfrm>
            <a:custGeom>
              <a:avLst/>
              <a:gdLst/>
              <a:ahLst/>
              <a:cxnLst/>
              <a:rect l="l" t="t" r="r" b="b"/>
              <a:pathLst>
                <a:path w="1005" h="1492" extrusionOk="0">
                  <a:moveTo>
                    <a:pt x="661" y="0"/>
                  </a:moveTo>
                  <a:cubicBezTo>
                    <a:pt x="467" y="0"/>
                    <a:pt x="239" y="237"/>
                    <a:pt x="138" y="582"/>
                  </a:cubicBezTo>
                  <a:cubicBezTo>
                    <a:pt x="1" y="993"/>
                    <a:pt x="69" y="1381"/>
                    <a:pt x="275" y="1472"/>
                  </a:cubicBezTo>
                  <a:cubicBezTo>
                    <a:pt x="303" y="1485"/>
                    <a:pt x="333" y="1491"/>
                    <a:pt x="363" y="1491"/>
                  </a:cubicBezTo>
                  <a:cubicBezTo>
                    <a:pt x="553" y="1491"/>
                    <a:pt x="770" y="1256"/>
                    <a:pt x="868" y="902"/>
                  </a:cubicBezTo>
                  <a:cubicBezTo>
                    <a:pt x="1005" y="514"/>
                    <a:pt x="937" y="103"/>
                    <a:pt x="731" y="12"/>
                  </a:cubicBezTo>
                  <a:cubicBezTo>
                    <a:pt x="708" y="4"/>
                    <a:pt x="685" y="0"/>
                    <a:pt x="661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1" name="Google Shape;3501;p43"/>
            <p:cNvSpPr/>
            <p:nvPr/>
          </p:nvSpPr>
          <p:spPr>
            <a:xfrm>
              <a:off x="3045625" y="3609300"/>
              <a:ext cx="292750" cy="682975"/>
            </a:xfrm>
            <a:custGeom>
              <a:avLst/>
              <a:gdLst/>
              <a:ahLst/>
              <a:cxnLst/>
              <a:rect l="l" t="t" r="r" b="b"/>
              <a:pathLst>
                <a:path w="11710" h="27319" extrusionOk="0">
                  <a:moveTo>
                    <a:pt x="10409" y="0"/>
                  </a:moveTo>
                  <a:cubicBezTo>
                    <a:pt x="7464" y="23"/>
                    <a:pt x="411" y="1781"/>
                    <a:pt x="229" y="2922"/>
                  </a:cubicBezTo>
                  <a:cubicBezTo>
                    <a:pt x="1" y="4337"/>
                    <a:pt x="3675" y="26615"/>
                    <a:pt x="3675" y="26615"/>
                  </a:cubicBezTo>
                  <a:cubicBezTo>
                    <a:pt x="4008" y="27145"/>
                    <a:pt x="4611" y="27319"/>
                    <a:pt x="5255" y="27319"/>
                  </a:cubicBezTo>
                  <a:cubicBezTo>
                    <a:pt x="6468" y="27319"/>
                    <a:pt x="7830" y="26706"/>
                    <a:pt x="7830" y="26706"/>
                  </a:cubicBezTo>
                  <a:cubicBezTo>
                    <a:pt x="8263" y="25314"/>
                    <a:pt x="8765" y="22962"/>
                    <a:pt x="9290" y="20246"/>
                  </a:cubicBezTo>
                  <a:lnTo>
                    <a:pt x="9290" y="20246"/>
                  </a:lnTo>
                  <a:cubicBezTo>
                    <a:pt x="8902" y="20566"/>
                    <a:pt x="8469" y="20885"/>
                    <a:pt x="8012" y="21182"/>
                  </a:cubicBezTo>
                  <a:cubicBezTo>
                    <a:pt x="7876" y="21267"/>
                    <a:pt x="7742" y="21308"/>
                    <a:pt x="7609" y="21308"/>
                  </a:cubicBezTo>
                  <a:cubicBezTo>
                    <a:pt x="5472" y="21308"/>
                    <a:pt x="3819" y="10823"/>
                    <a:pt x="3926" y="9039"/>
                  </a:cubicBezTo>
                  <a:cubicBezTo>
                    <a:pt x="4018" y="7350"/>
                    <a:pt x="10112" y="6916"/>
                    <a:pt x="11368" y="6848"/>
                  </a:cubicBezTo>
                  <a:cubicBezTo>
                    <a:pt x="11527" y="5638"/>
                    <a:pt x="11641" y="4520"/>
                    <a:pt x="11710" y="3584"/>
                  </a:cubicBezTo>
                  <a:cubicBezTo>
                    <a:pt x="11413" y="2420"/>
                    <a:pt x="10934" y="1164"/>
                    <a:pt x="10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2" name="Google Shape;3502;p43"/>
            <p:cNvSpPr/>
            <p:nvPr/>
          </p:nvSpPr>
          <p:spPr>
            <a:xfrm>
              <a:off x="3137500" y="4263800"/>
              <a:ext cx="323575" cy="134300"/>
            </a:xfrm>
            <a:custGeom>
              <a:avLst/>
              <a:gdLst/>
              <a:ahLst/>
              <a:cxnLst/>
              <a:rect l="l" t="t" r="r" b="b"/>
              <a:pathLst>
                <a:path w="12943" h="5372" extrusionOk="0">
                  <a:moveTo>
                    <a:pt x="4155" y="1"/>
                  </a:moveTo>
                  <a:cubicBezTo>
                    <a:pt x="3607" y="330"/>
                    <a:pt x="2796" y="691"/>
                    <a:pt x="1890" y="691"/>
                  </a:cubicBezTo>
                  <a:cubicBezTo>
                    <a:pt x="1286" y="691"/>
                    <a:pt x="639" y="530"/>
                    <a:pt x="0" y="92"/>
                  </a:cubicBezTo>
                  <a:lnTo>
                    <a:pt x="0" y="92"/>
                  </a:lnTo>
                  <a:cubicBezTo>
                    <a:pt x="160" y="982"/>
                    <a:pt x="320" y="1895"/>
                    <a:pt x="525" y="2786"/>
                  </a:cubicBezTo>
                  <a:cubicBezTo>
                    <a:pt x="1633" y="4619"/>
                    <a:pt x="5101" y="5371"/>
                    <a:pt x="8078" y="5371"/>
                  </a:cubicBezTo>
                  <a:cubicBezTo>
                    <a:pt x="10623" y="5371"/>
                    <a:pt x="12809" y="4821"/>
                    <a:pt x="12851" y="3927"/>
                  </a:cubicBezTo>
                  <a:cubicBezTo>
                    <a:pt x="12942" y="1964"/>
                    <a:pt x="4155" y="183"/>
                    <a:pt x="4155" y="183"/>
                  </a:cubicBezTo>
                  <a:cubicBezTo>
                    <a:pt x="4155" y="183"/>
                    <a:pt x="4155" y="115"/>
                    <a:pt x="4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3" name="Google Shape;3503;p43"/>
            <p:cNvSpPr/>
            <p:nvPr/>
          </p:nvSpPr>
          <p:spPr>
            <a:xfrm>
              <a:off x="3137500" y="4266100"/>
              <a:ext cx="321850" cy="132000"/>
            </a:xfrm>
            <a:custGeom>
              <a:avLst/>
              <a:gdLst/>
              <a:ahLst/>
              <a:cxnLst/>
              <a:rect l="l" t="t" r="r" b="b"/>
              <a:pathLst>
                <a:path w="12874" h="5280" extrusionOk="0">
                  <a:moveTo>
                    <a:pt x="0" y="0"/>
                  </a:moveTo>
                  <a:cubicBezTo>
                    <a:pt x="160" y="890"/>
                    <a:pt x="320" y="1803"/>
                    <a:pt x="525" y="2694"/>
                  </a:cubicBezTo>
                  <a:cubicBezTo>
                    <a:pt x="1633" y="4527"/>
                    <a:pt x="5101" y="5279"/>
                    <a:pt x="8078" y="5279"/>
                  </a:cubicBezTo>
                  <a:cubicBezTo>
                    <a:pt x="10623" y="5279"/>
                    <a:pt x="12809" y="4729"/>
                    <a:pt x="12851" y="3835"/>
                  </a:cubicBezTo>
                  <a:cubicBezTo>
                    <a:pt x="12874" y="3219"/>
                    <a:pt x="12052" y="2625"/>
                    <a:pt x="10888" y="2100"/>
                  </a:cubicBezTo>
                  <a:cubicBezTo>
                    <a:pt x="10569" y="2511"/>
                    <a:pt x="9815" y="2922"/>
                    <a:pt x="7966" y="3013"/>
                  </a:cubicBezTo>
                  <a:cubicBezTo>
                    <a:pt x="7738" y="3025"/>
                    <a:pt x="7512" y="3030"/>
                    <a:pt x="7290" y="3030"/>
                  </a:cubicBezTo>
                  <a:cubicBezTo>
                    <a:pt x="4002" y="3030"/>
                    <a:pt x="1428" y="1804"/>
                    <a:pt x="936" y="457"/>
                  </a:cubicBezTo>
                  <a:cubicBezTo>
                    <a:pt x="617" y="365"/>
                    <a:pt x="320" y="206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4" name="Google Shape;3504;p43"/>
            <p:cNvSpPr/>
            <p:nvPr/>
          </p:nvSpPr>
          <p:spPr>
            <a:xfrm>
              <a:off x="3148350" y="4324300"/>
              <a:ext cx="310450" cy="73800"/>
            </a:xfrm>
            <a:custGeom>
              <a:avLst/>
              <a:gdLst/>
              <a:ahLst/>
              <a:cxnLst/>
              <a:rect l="l" t="t" r="r" b="b"/>
              <a:pathLst>
                <a:path w="12418" h="2952" extrusionOk="0">
                  <a:moveTo>
                    <a:pt x="0" y="0"/>
                  </a:moveTo>
                  <a:cubicBezTo>
                    <a:pt x="23" y="114"/>
                    <a:pt x="46" y="251"/>
                    <a:pt x="91" y="366"/>
                  </a:cubicBezTo>
                  <a:cubicBezTo>
                    <a:pt x="1199" y="2199"/>
                    <a:pt x="4667" y="2951"/>
                    <a:pt x="7644" y="2951"/>
                  </a:cubicBezTo>
                  <a:cubicBezTo>
                    <a:pt x="10189" y="2951"/>
                    <a:pt x="12375" y="2401"/>
                    <a:pt x="12417" y="1507"/>
                  </a:cubicBezTo>
                  <a:cubicBezTo>
                    <a:pt x="12417" y="1256"/>
                    <a:pt x="12280" y="1005"/>
                    <a:pt x="12052" y="754"/>
                  </a:cubicBezTo>
                  <a:cubicBezTo>
                    <a:pt x="11595" y="1187"/>
                    <a:pt x="10614" y="1575"/>
                    <a:pt x="8582" y="1644"/>
                  </a:cubicBezTo>
                  <a:cubicBezTo>
                    <a:pt x="8318" y="1652"/>
                    <a:pt x="8056" y="1656"/>
                    <a:pt x="7797" y="1656"/>
                  </a:cubicBezTo>
                  <a:cubicBezTo>
                    <a:pt x="4492" y="1656"/>
                    <a:pt x="1609" y="99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5" name="Google Shape;3505;p43"/>
            <p:cNvSpPr/>
            <p:nvPr/>
          </p:nvSpPr>
          <p:spPr>
            <a:xfrm>
              <a:off x="3148350" y="4324300"/>
              <a:ext cx="307575" cy="73875"/>
            </a:xfrm>
            <a:custGeom>
              <a:avLst/>
              <a:gdLst/>
              <a:ahLst/>
              <a:cxnLst/>
              <a:rect l="l" t="t" r="r" b="b"/>
              <a:pathLst>
                <a:path w="12303" h="2955" extrusionOk="0">
                  <a:moveTo>
                    <a:pt x="0" y="0"/>
                  </a:moveTo>
                  <a:cubicBezTo>
                    <a:pt x="23" y="114"/>
                    <a:pt x="69" y="251"/>
                    <a:pt x="91" y="366"/>
                  </a:cubicBezTo>
                  <a:cubicBezTo>
                    <a:pt x="1199" y="2204"/>
                    <a:pt x="4653" y="2955"/>
                    <a:pt x="7624" y="2955"/>
                  </a:cubicBezTo>
                  <a:cubicBezTo>
                    <a:pt x="9855" y="2955"/>
                    <a:pt x="11813" y="2531"/>
                    <a:pt x="12303" y="1826"/>
                  </a:cubicBezTo>
                  <a:lnTo>
                    <a:pt x="12303" y="1826"/>
                  </a:lnTo>
                  <a:cubicBezTo>
                    <a:pt x="11200" y="2387"/>
                    <a:pt x="9635" y="2571"/>
                    <a:pt x="8143" y="2571"/>
                  </a:cubicBezTo>
                  <a:cubicBezTo>
                    <a:pt x="5868" y="2571"/>
                    <a:pt x="3762" y="2143"/>
                    <a:pt x="3721" y="1963"/>
                  </a:cubicBezTo>
                  <a:cubicBezTo>
                    <a:pt x="3697" y="1853"/>
                    <a:pt x="3839" y="1816"/>
                    <a:pt x="4175" y="1816"/>
                  </a:cubicBezTo>
                  <a:cubicBezTo>
                    <a:pt x="4812" y="1816"/>
                    <a:pt x="6143" y="1948"/>
                    <a:pt x="8354" y="1963"/>
                  </a:cubicBezTo>
                  <a:cubicBezTo>
                    <a:pt x="8398" y="1964"/>
                    <a:pt x="8441" y="1964"/>
                    <a:pt x="8483" y="1964"/>
                  </a:cubicBezTo>
                  <a:cubicBezTo>
                    <a:pt x="10878" y="1964"/>
                    <a:pt x="11876" y="1341"/>
                    <a:pt x="12257" y="1027"/>
                  </a:cubicBezTo>
                  <a:cubicBezTo>
                    <a:pt x="12189" y="936"/>
                    <a:pt x="12120" y="845"/>
                    <a:pt x="12052" y="754"/>
                  </a:cubicBezTo>
                  <a:cubicBezTo>
                    <a:pt x="11595" y="1187"/>
                    <a:pt x="10614" y="1575"/>
                    <a:pt x="8582" y="1644"/>
                  </a:cubicBezTo>
                  <a:cubicBezTo>
                    <a:pt x="8318" y="1652"/>
                    <a:pt x="8056" y="1656"/>
                    <a:pt x="7797" y="1656"/>
                  </a:cubicBezTo>
                  <a:cubicBezTo>
                    <a:pt x="4492" y="1656"/>
                    <a:pt x="1609" y="99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6" name="Google Shape;3506;p43"/>
            <p:cNvSpPr/>
            <p:nvPr/>
          </p:nvSpPr>
          <p:spPr>
            <a:xfrm>
              <a:off x="2624500" y="3152800"/>
              <a:ext cx="724725" cy="1041975"/>
            </a:xfrm>
            <a:custGeom>
              <a:avLst/>
              <a:gdLst/>
              <a:ahLst/>
              <a:cxnLst/>
              <a:rect l="l" t="t" r="r" b="b"/>
              <a:pathLst>
                <a:path w="28989" h="41679" extrusionOk="0">
                  <a:moveTo>
                    <a:pt x="26911" y="0"/>
                  </a:moveTo>
                  <a:lnTo>
                    <a:pt x="0" y="845"/>
                  </a:lnTo>
                  <a:cubicBezTo>
                    <a:pt x="0" y="1461"/>
                    <a:pt x="0" y="12942"/>
                    <a:pt x="366" y="16252"/>
                  </a:cubicBezTo>
                  <a:cubicBezTo>
                    <a:pt x="731" y="19561"/>
                    <a:pt x="617" y="39282"/>
                    <a:pt x="617" y="39282"/>
                  </a:cubicBezTo>
                  <a:cubicBezTo>
                    <a:pt x="617" y="39282"/>
                    <a:pt x="2679" y="40807"/>
                    <a:pt x="5488" y="40807"/>
                  </a:cubicBezTo>
                  <a:cubicBezTo>
                    <a:pt x="6731" y="40807"/>
                    <a:pt x="8120" y="40509"/>
                    <a:pt x="9541" y="39648"/>
                  </a:cubicBezTo>
                  <a:lnTo>
                    <a:pt x="15156" y="15453"/>
                  </a:lnTo>
                  <a:lnTo>
                    <a:pt x="18306" y="40949"/>
                  </a:lnTo>
                  <a:cubicBezTo>
                    <a:pt x="18306" y="40949"/>
                    <a:pt x="20220" y="41678"/>
                    <a:pt x="22554" y="41678"/>
                  </a:cubicBezTo>
                  <a:cubicBezTo>
                    <a:pt x="24136" y="41678"/>
                    <a:pt x="25911" y="41343"/>
                    <a:pt x="27414" y="40218"/>
                  </a:cubicBezTo>
                  <a:cubicBezTo>
                    <a:pt x="27414" y="40218"/>
                    <a:pt x="28989" y="22962"/>
                    <a:pt x="28737" y="18329"/>
                  </a:cubicBezTo>
                  <a:cubicBezTo>
                    <a:pt x="28372" y="11504"/>
                    <a:pt x="26911" y="0"/>
                    <a:pt x="269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7" name="Google Shape;3507;p43"/>
            <p:cNvSpPr/>
            <p:nvPr/>
          </p:nvSpPr>
          <p:spPr>
            <a:xfrm>
              <a:off x="2624500" y="3228050"/>
              <a:ext cx="724725" cy="966725"/>
            </a:xfrm>
            <a:custGeom>
              <a:avLst/>
              <a:gdLst/>
              <a:ahLst/>
              <a:cxnLst/>
              <a:rect l="l" t="t" r="r" b="b"/>
              <a:pathLst>
                <a:path w="28989" h="38669" extrusionOk="0">
                  <a:moveTo>
                    <a:pt x="208" y="0"/>
                  </a:moveTo>
                  <a:cubicBezTo>
                    <a:pt x="138" y="0"/>
                    <a:pt x="69" y="1"/>
                    <a:pt x="0" y="3"/>
                  </a:cubicBezTo>
                  <a:cubicBezTo>
                    <a:pt x="0" y="1601"/>
                    <a:pt x="23" y="3838"/>
                    <a:pt x="69" y="6075"/>
                  </a:cubicBezTo>
                  <a:cubicBezTo>
                    <a:pt x="69" y="6097"/>
                    <a:pt x="69" y="6120"/>
                    <a:pt x="69" y="6143"/>
                  </a:cubicBezTo>
                  <a:cubicBezTo>
                    <a:pt x="69" y="6600"/>
                    <a:pt x="92" y="7056"/>
                    <a:pt x="92" y="7513"/>
                  </a:cubicBezTo>
                  <a:cubicBezTo>
                    <a:pt x="92" y="7513"/>
                    <a:pt x="92" y="7535"/>
                    <a:pt x="92" y="7535"/>
                  </a:cubicBezTo>
                  <a:cubicBezTo>
                    <a:pt x="92" y="7672"/>
                    <a:pt x="115" y="7809"/>
                    <a:pt x="115" y="7946"/>
                  </a:cubicBezTo>
                  <a:cubicBezTo>
                    <a:pt x="115" y="7992"/>
                    <a:pt x="115" y="8038"/>
                    <a:pt x="115" y="8083"/>
                  </a:cubicBezTo>
                  <a:cubicBezTo>
                    <a:pt x="115" y="8197"/>
                    <a:pt x="115" y="8334"/>
                    <a:pt x="115" y="8448"/>
                  </a:cubicBezTo>
                  <a:cubicBezTo>
                    <a:pt x="115" y="8494"/>
                    <a:pt x="115" y="8517"/>
                    <a:pt x="115" y="8540"/>
                  </a:cubicBezTo>
                  <a:cubicBezTo>
                    <a:pt x="137" y="8768"/>
                    <a:pt x="137" y="8996"/>
                    <a:pt x="137" y="9224"/>
                  </a:cubicBezTo>
                  <a:cubicBezTo>
                    <a:pt x="137" y="9270"/>
                    <a:pt x="137" y="9339"/>
                    <a:pt x="137" y="9407"/>
                  </a:cubicBezTo>
                  <a:cubicBezTo>
                    <a:pt x="160" y="9498"/>
                    <a:pt x="160" y="9590"/>
                    <a:pt x="160" y="9704"/>
                  </a:cubicBezTo>
                  <a:cubicBezTo>
                    <a:pt x="160" y="9772"/>
                    <a:pt x="160" y="9841"/>
                    <a:pt x="160" y="9932"/>
                  </a:cubicBezTo>
                  <a:cubicBezTo>
                    <a:pt x="160" y="10023"/>
                    <a:pt x="183" y="10115"/>
                    <a:pt x="183" y="10183"/>
                  </a:cubicBezTo>
                  <a:cubicBezTo>
                    <a:pt x="183" y="10274"/>
                    <a:pt x="183" y="10366"/>
                    <a:pt x="183" y="10457"/>
                  </a:cubicBezTo>
                  <a:cubicBezTo>
                    <a:pt x="183" y="10571"/>
                    <a:pt x="206" y="10685"/>
                    <a:pt x="206" y="10799"/>
                  </a:cubicBezTo>
                  <a:cubicBezTo>
                    <a:pt x="206" y="10891"/>
                    <a:pt x="206" y="10982"/>
                    <a:pt x="206" y="11073"/>
                  </a:cubicBezTo>
                  <a:cubicBezTo>
                    <a:pt x="229" y="11142"/>
                    <a:pt x="229" y="11210"/>
                    <a:pt x="229" y="11279"/>
                  </a:cubicBezTo>
                  <a:cubicBezTo>
                    <a:pt x="229" y="11370"/>
                    <a:pt x="229" y="11461"/>
                    <a:pt x="229" y="11530"/>
                  </a:cubicBezTo>
                  <a:cubicBezTo>
                    <a:pt x="252" y="11598"/>
                    <a:pt x="252" y="11667"/>
                    <a:pt x="252" y="11712"/>
                  </a:cubicBezTo>
                  <a:cubicBezTo>
                    <a:pt x="252" y="11826"/>
                    <a:pt x="252" y="11941"/>
                    <a:pt x="274" y="12055"/>
                  </a:cubicBezTo>
                  <a:cubicBezTo>
                    <a:pt x="274" y="12100"/>
                    <a:pt x="274" y="12123"/>
                    <a:pt x="274" y="12169"/>
                  </a:cubicBezTo>
                  <a:cubicBezTo>
                    <a:pt x="274" y="12283"/>
                    <a:pt x="297" y="12374"/>
                    <a:pt x="297" y="12488"/>
                  </a:cubicBezTo>
                  <a:cubicBezTo>
                    <a:pt x="297" y="12511"/>
                    <a:pt x="297" y="12557"/>
                    <a:pt x="297" y="12603"/>
                  </a:cubicBezTo>
                  <a:cubicBezTo>
                    <a:pt x="320" y="12694"/>
                    <a:pt x="320" y="12762"/>
                    <a:pt x="320" y="12831"/>
                  </a:cubicBezTo>
                  <a:cubicBezTo>
                    <a:pt x="320" y="12876"/>
                    <a:pt x="343" y="12899"/>
                    <a:pt x="343" y="12945"/>
                  </a:cubicBezTo>
                  <a:cubicBezTo>
                    <a:pt x="343" y="13059"/>
                    <a:pt x="366" y="13150"/>
                    <a:pt x="366" y="13242"/>
                  </a:cubicBezTo>
                  <a:cubicBezTo>
                    <a:pt x="731" y="16551"/>
                    <a:pt x="617" y="36272"/>
                    <a:pt x="617" y="36272"/>
                  </a:cubicBezTo>
                  <a:cubicBezTo>
                    <a:pt x="617" y="36272"/>
                    <a:pt x="2679" y="37797"/>
                    <a:pt x="5488" y="37797"/>
                  </a:cubicBezTo>
                  <a:cubicBezTo>
                    <a:pt x="6731" y="37797"/>
                    <a:pt x="8120" y="37499"/>
                    <a:pt x="9541" y="36638"/>
                  </a:cubicBezTo>
                  <a:lnTo>
                    <a:pt x="15156" y="12443"/>
                  </a:lnTo>
                  <a:lnTo>
                    <a:pt x="18306" y="37939"/>
                  </a:lnTo>
                  <a:cubicBezTo>
                    <a:pt x="18306" y="37939"/>
                    <a:pt x="20220" y="38668"/>
                    <a:pt x="22554" y="38668"/>
                  </a:cubicBezTo>
                  <a:cubicBezTo>
                    <a:pt x="24136" y="38668"/>
                    <a:pt x="25911" y="38333"/>
                    <a:pt x="27414" y="37208"/>
                  </a:cubicBezTo>
                  <a:cubicBezTo>
                    <a:pt x="27414" y="37208"/>
                    <a:pt x="28989" y="19952"/>
                    <a:pt x="28737" y="15319"/>
                  </a:cubicBezTo>
                  <a:cubicBezTo>
                    <a:pt x="28737" y="15045"/>
                    <a:pt x="28715" y="14748"/>
                    <a:pt x="28692" y="14474"/>
                  </a:cubicBezTo>
                  <a:cubicBezTo>
                    <a:pt x="28692" y="14406"/>
                    <a:pt x="28692" y="14360"/>
                    <a:pt x="28692" y="14314"/>
                  </a:cubicBezTo>
                  <a:cubicBezTo>
                    <a:pt x="28669" y="14041"/>
                    <a:pt x="28646" y="13744"/>
                    <a:pt x="28623" y="13470"/>
                  </a:cubicBezTo>
                  <a:cubicBezTo>
                    <a:pt x="28623" y="13447"/>
                    <a:pt x="28623" y="13447"/>
                    <a:pt x="28623" y="13424"/>
                  </a:cubicBezTo>
                  <a:cubicBezTo>
                    <a:pt x="28578" y="12785"/>
                    <a:pt x="28532" y="12100"/>
                    <a:pt x="28464" y="11416"/>
                  </a:cubicBezTo>
                  <a:cubicBezTo>
                    <a:pt x="28441" y="11963"/>
                    <a:pt x="28418" y="12534"/>
                    <a:pt x="28372" y="13128"/>
                  </a:cubicBezTo>
                  <a:cubicBezTo>
                    <a:pt x="28141" y="16384"/>
                    <a:pt x="28954" y="26677"/>
                    <a:pt x="25082" y="26677"/>
                  </a:cubicBezTo>
                  <a:cubicBezTo>
                    <a:pt x="24746" y="26677"/>
                    <a:pt x="24376" y="26600"/>
                    <a:pt x="23967" y="26435"/>
                  </a:cubicBezTo>
                  <a:cubicBezTo>
                    <a:pt x="18831" y="24358"/>
                    <a:pt x="19197" y="10320"/>
                    <a:pt x="19197" y="9453"/>
                  </a:cubicBezTo>
                  <a:cubicBezTo>
                    <a:pt x="19197" y="9225"/>
                    <a:pt x="19046" y="9112"/>
                    <a:pt x="18787" y="9112"/>
                  </a:cubicBezTo>
                  <a:cubicBezTo>
                    <a:pt x="18085" y="9112"/>
                    <a:pt x="16585" y="9947"/>
                    <a:pt x="15134" y="11598"/>
                  </a:cubicBezTo>
                  <a:cubicBezTo>
                    <a:pt x="13148" y="13858"/>
                    <a:pt x="12600" y="25818"/>
                    <a:pt x="8537" y="26366"/>
                  </a:cubicBezTo>
                  <a:cubicBezTo>
                    <a:pt x="8481" y="26373"/>
                    <a:pt x="8426" y="26377"/>
                    <a:pt x="8371" y="26377"/>
                  </a:cubicBezTo>
                  <a:cubicBezTo>
                    <a:pt x="4413" y="26377"/>
                    <a:pt x="3059" y="7992"/>
                    <a:pt x="3059" y="7992"/>
                  </a:cubicBezTo>
                  <a:cubicBezTo>
                    <a:pt x="7213" y="7147"/>
                    <a:pt x="7578" y="2970"/>
                    <a:pt x="7578" y="2605"/>
                  </a:cubicBezTo>
                  <a:lnTo>
                    <a:pt x="7693" y="2126"/>
                  </a:lnTo>
                  <a:cubicBezTo>
                    <a:pt x="7693" y="2126"/>
                    <a:pt x="3573" y="0"/>
                    <a:pt x="208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8" name="Google Shape;3508;p43"/>
            <p:cNvSpPr/>
            <p:nvPr/>
          </p:nvSpPr>
          <p:spPr>
            <a:xfrm>
              <a:off x="3186575" y="3152800"/>
              <a:ext cx="136975" cy="225975"/>
            </a:xfrm>
            <a:custGeom>
              <a:avLst/>
              <a:gdLst/>
              <a:ahLst/>
              <a:cxnLst/>
              <a:rect l="l" t="t" r="r" b="b"/>
              <a:pathLst>
                <a:path w="5479" h="9039" extrusionOk="0">
                  <a:moveTo>
                    <a:pt x="4428" y="0"/>
                  </a:moveTo>
                  <a:lnTo>
                    <a:pt x="2077" y="69"/>
                  </a:lnTo>
                  <a:cubicBezTo>
                    <a:pt x="1233" y="1347"/>
                    <a:pt x="662" y="2808"/>
                    <a:pt x="503" y="3903"/>
                  </a:cubicBezTo>
                  <a:cubicBezTo>
                    <a:pt x="0" y="7304"/>
                    <a:pt x="3995" y="8651"/>
                    <a:pt x="5478" y="9039"/>
                  </a:cubicBezTo>
                  <a:cubicBezTo>
                    <a:pt x="4953" y="4200"/>
                    <a:pt x="4428" y="0"/>
                    <a:pt x="4428" y="0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9" name="Google Shape;3509;p43"/>
            <p:cNvSpPr/>
            <p:nvPr/>
          </p:nvSpPr>
          <p:spPr>
            <a:xfrm>
              <a:off x="2984000" y="3451950"/>
              <a:ext cx="94750" cy="137975"/>
            </a:xfrm>
            <a:custGeom>
              <a:avLst/>
              <a:gdLst/>
              <a:ahLst/>
              <a:cxnLst/>
              <a:rect l="l" t="t" r="r" b="b"/>
              <a:pathLst>
                <a:path w="3790" h="5519" extrusionOk="0">
                  <a:moveTo>
                    <a:pt x="3735" y="0"/>
                  </a:moveTo>
                  <a:cubicBezTo>
                    <a:pt x="3709" y="0"/>
                    <a:pt x="3675" y="6"/>
                    <a:pt x="3630" y="17"/>
                  </a:cubicBezTo>
                  <a:cubicBezTo>
                    <a:pt x="3515" y="17"/>
                    <a:pt x="3401" y="86"/>
                    <a:pt x="3242" y="154"/>
                  </a:cubicBezTo>
                  <a:cubicBezTo>
                    <a:pt x="2945" y="291"/>
                    <a:pt x="2557" y="565"/>
                    <a:pt x="2237" y="862"/>
                  </a:cubicBezTo>
                  <a:cubicBezTo>
                    <a:pt x="1895" y="1159"/>
                    <a:pt x="1598" y="1478"/>
                    <a:pt x="1393" y="1729"/>
                  </a:cubicBezTo>
                  <a:cubicBezTo>
                    <a:pt x="1187" y="2003"/>
                    <a:pt x="1050" y="2163"/>
                    <a:pt x="1050" y="2163"/>
                  </a:cubicBezTo>
                  <a:cubicBezTo>
                    <a:pt x="1050" y="2163"/>
                    <a:pt x="936" y="2368"/>
                    <a:pt x="754" y="2642"/>
                  </a:cubicBezTo>
                  <a:cubicBezTo>
                    <a:pt x="594" y="2939"/>
                    <a:pt x="388" y="3327"/>
                    <a:pt x="251" y="3761"/>
                  </a:cubicBezTo>
                  <a:cubicBezTo>
                    <a:pt x="160" y="3966"/>
                    <a:pt x="115" y="4194"/>
                    <a:pt x="69" y="4400"/>
                  </a:cubicBezTo>
                  <a:cubicBezTo>
                    <a:pt x="46" y="4605"/>
                    <a:pt x="0" y="4788"/>
                    <a:pt x="23" y="4970"/>
                  </a:cubicBezTo>
                  <a:cubicBezTo>
                    <a:pt x="23" y="5062"/>
                    <a:pt x="23" y="5130"/>
                    <a:pt x="46" y="5199"/>
                  </a:cubicBezTo>
                  <a:cubicBezTo>
                    <a:pt x="69" y="5267"/>
                    <a:pt x="69" y="5313"/>
                    <a:pt x="92" y="5381"/>
                  </a:cubicBezTo>
                  <a:cubicBezTo>
                    <a:pt x="137" y="5473"/>
                    <a:pt x="160" y="5518"/>
                    <a:pt x="183" y="5518"/>
                  </a:cubicBezTo>
                  <a:cubicBezTo>
                    <a:pt x="183" y="5495"/>
                    <a:pt x="206" y="5450"/>
                    <a:pt x="206" y="5358"/>
                  </a:cubicBezTo>
                  <a:cubicBezTo>
                    <a:pt x="206" y="5313"/>
                    <a:pt x="206" y="5244"/>
                    <a:pt x="206" y="5199"/>
                  </a:cubicBezTo>
                  <a:cubicBezTo>
                    <a:pt x="206" y="5130"/>
                    <a:pt x="206" y="5062"/>
                    <a:pt x="229" y="4970"/>
                  </a:cubicBezTo>
                  <a:cubicBezTo>
                    <a:pt x="229" y="4833"/>
                    <a:pt x="297" y="4651"/>
                    <a:pt x="343" y="4468"/>
                  </a:cubicBezTo>
                  <a:cubicBezTo>
                    <a:pt x="434" y="4286"/>
                    <a:pt x="480" y="4080"/>
                    <a:pt x="594" y="3898"/>
                  </a:cubicBezTo>
                  <a:cubicBezTo>
                    <a:pt x="754" y="3510"/>
                    <a:pt x="982" y="3167"/>
                    <a:pt x="1164" y="2893"/>
                  </a:cubicBezTo>
                  <a:cubicBezTo>
                    <a:pt x="1347" y="2642"/>
                    <a:pt x="1461" y="2460"/>
                    <a:pt x="1461" y="2460"/>
                  </a:cubicBezTo>
                  <a:cubicBezTo>
                    <a:pt x="1461" y="2460"/>
                    <a:pt x="1598" y="2277"/>
                    <a:pt x="1758" y="2026"/>
                  </a:cubicBezTo>
                  <a:cubicBezTo>
                    <a:pt x="1963" y="1775"/>
                    <a:pt x="2214" y="1433"/>
                    <a:pt x="2488" y="1113"/>
                  </a:cubicBezTo>
                  <a:cubicBezTo>
                    <a:pt x="2785" y="793"/>
                    <a:pt x="3082" y="519"/>
                    <a:pt x="3333" y="314"/>
                  </a:cubicBezTo>
                  <a:cubicBezTo>
                    <a:pt x="3470" y="223"/>
                    <a:pt x="3584" y="154"/>
                    <a:pt x="3652" y="109"/>
                  </a:cubicBezTo>
                  <a:cubicBezTo>
                    <a:pt x="3744" y="63"/>
                    <a:pt x="3789" y="17"/>
                    <a:pt x="3789" y="17"/>
                  </a:cubicBezTo>
                  <a:cubicBezTo>
                    <a:pt x="3778" y="6"/>
                    <a:pt x="3761" y="0"/>
                    <a:pt x="37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0" name="Google Shape;3510;p43"/>
            <p:cNvSpPr/>
            <p:nvPr/>
          </p:nvSpPr>
          <p:spPr>
            <a:xfrm>
              <a:off x="3021100" y="3319400"/>
              <a:ext cx="13125" cy="99350"/>
            </a:xfrm>
            <a:custGeom>
              <a:avLst/>
              <a:gdLst/>
              <a:ahLst/>
              <a:cxnLst/>
              <a:rect l="l" t="t" r="r" b="b"/>
              <a:pathLst>
                <a:path w="525" h="3974" extrusionOk="0">
                  <a:moveTo>
                    <a:pt x="164" y="0"/>
                  </a:moveTo>
                  <a:cubicBezTo>
                    <a:pt x="163" y="0"/>
                    <a:pt x="161" y="1"/>
                    <a:pt x="160" y="1"/>
                  </a:cubicBezTo>
                  <a:cubicBezTo>
                    <a:pt x="91" y="1"/>
                    <a:pt x="114" y="503"/>
                    <a:pt x="68" y="983"/>
                  </a:cubicBezTo>
                  <a:cubicBezTo>
                    <a:pt x="46" y="1485"/>
                    <a:pt x="0" y="1987"/>
                    <a:pt x="0" y="1987"/>
                  </a:cubicBezTo>
                  <a:cubicBezTo>
                    <a:pt x="0" y="1987"/>
                    <a:pt x="23" y="2489"/>
                    <a:pt x="91" y="2991"/>
                  </a:cubicBezTo>
                  <a:cubicBezTo>
                    <a:pt x="158" y="3482"/>
                    <a:pt x="334" y="3973"/>
                    <a:pt x="406" y="3973"/>
                  </a:cubicBezTo>
                  <a:cubicBezTo>
                    <a:pt x="408" y="3973"/>
                    <a:pt x="409" y="3973"/>
                    <a:pt x="411" y="3973"/>
                  </a:cubicBezTo>
                  <a:cubicBezTo>
                    <a:pt x="479" y="3950"/>
                    <a:pt x="434" y="3448"/>
                    <a:pt x="457" y="2968"/>
                  </a:cubicBezTo>
                  <a:cubicBezTo>
                    <a:pt x="479" y="2466"/>
                    <a:pt x="525" y="1987"/>
                    <a:pt x="525" y="1987"/>
                  </a:cubicBezTo>
                  <a:cubicBezTo>
                    <a:pt x="525" y="1987"/>
                    <a:pt x="502" y="1485"/>
                    <a:pt x="434" y="983"/>
                  </a:cubicBezTo>
                  <a:cubicBezTo>
                    <a:pt x="389" y="491"/>
                    <a:pt x="235" y="0"/>
                    <a:pt x="1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1" name="Google Shape;3511;p43"/>
            <p:cNvSpPr/>
            <p:nvPr/>
          </p:nvSpPr>
          <p:spPr>
            <a:xfrm>
              <a:off x="3023375" y="3302300"/>
              <a:ext cx="38825" cy="130200"/>
            </a:xfrm>
            <a:custGeom>
              <a:avLst/>
              <a:gdLst/>
              <a:ahLst/>
              <a:cxnLst/>
              <a:rect l="l" t="t" r="r" b="b"/>
              <a:pathLst>
                <a:path w="1553" h="5208" extrusionOk="0">
                  <a:moveTo>
                    <a:pt x="1347" y="0"/>
                  </a:moveTo>
                  <a:cubicBezTo>
                    <a:pt x="1279" y="0"/>
                    <a:pt x="1210" y="685"/>
                    <a:pt x="1164" y="1370"/>
                  </a:cubicBezTo>
                  <a:cubicBezTo>
                    <a:pt x="1119" y="1712"/>
                    <a:pt x="1096" y="2055"/>
                    <a:pt x="1027" y="2283"/>
                  </a:cubicBezTo>
                  <a:cubicBezTo>
                    <a:pt x="982" y="2534"/>
                    <a:pt x="959" y="2694"/>
                    <a:pt x="959" y="2694"/>
                  </a:cubicBezTo>
                  <a:cubicBezTo>
                    <a:pt x="959" y="2694"/>
                    <a:pt x="936" y="2853"/>
                    <a:pt x="891" y="3105"/>
                  </a:cubicBezTo>
                  <a:cubicBezTo>
                    <a:pt x="868" y="3219"/>
                    <a:pt x="845" y="3356"/>
                    <a:pt x="799" y="3515"/>
                  </a:cubicBezTo>
                  <a:cubicBezTo>
                    <a:pt x="731" y="3652"/>
                    <a:pt x="708" y="3812"/>
                    <a:pt x="639" y="3972"/>
                  </a:cubicBezTo>
                  <a:cubicBezTo>
                    <a:pt x="411" y="4588"/>
                    <a:pt x="0" y="5136"/>
                    <a:pt x="69" y="5204"/>
                  </a:cubicBezTo>
                  <a:cubicBezTo>
                    <a:pt x="71" y="5206"/>
                    <a:pt x="74" y="5207"/>
                    <a:pt x="78" y="5207"/>
                  </a:cubicBezTo>
                  <a:cubicBezTo>
                    <a:pt x="160" y="5207"/>
                    <a:pt x="655" y="4743"/>
                    <a:pt x="982" y="4132"/>
                  </a:cubicBezTo>
                  <a:cubicBezTo>
                    <a:pt x="1073" y="3972"/>
                    <a:pt x="1119" y="3812"/>
                    <a:pt x="1187" y="3652"/>
                  </a:cubicBezTo>
                  <a:cubicBezTo>
                    <a:pt x="1279" y="3493"/>
                    <a:pt x="1324" y="3356"/>
                    <a:pt x="1347" y="3219"/>
                  </a:cubicBezTo>
                  <a:cubicBezTo>
                    <a:pt x="1415" y="2968"/>
                    <a:pt x="1461" y="2785"/>
                    <a:pt x="1461" y="2785"/>
                  </a:cubicBezTo>
                  <a:cubicBezTo>
                    <a:pt x="1461" y="2785"/>
                    <a:pt x="1552" y="2077"/>
                    <a:pt x="1530" y="1393"/>
                  </a:cubicBezTo>
                  <a:cubicBezTo>
                    <a:pt x="1484" y="685"/>
                    <a:pt x="1415" y="0"/>
                    <a:pt x="13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2" name="Google Shape;3512;p43"/>
            <p:cNvSpPr/>
            <p:nvPr/>
          </p:nvSpPr>
          <p:spPr>
            <a:xfrm>
              <a:off x="2675275" y="3207000"/>
              <a:ext cx="152925" cy="955825"/>
            </a:xfrm>
            <a:custGeom>
              <a:avLst/>
              <a:gdLst/>
              <a:ahLst/>
              <a:cxnLst/>
              <a:rect l="l" t="t" r="r" b="b"/>
              <a:pathLst>
                <a:path w="6117" h="38233" extrusionOk="0">
                  <a:moveTo>
                    <a:pt x="47" y="0"/>
                  </a:moveTo>
                  <a:cubicBezTo>
                    <a:pt x="24" y="0"/>
                    <a:pt x="24" y="297"/>
                    <a:pt x="1" y="822"/>
                  </a:cubicBezTo>
                  <a:cubicBezTo>
                    <a:pt x="1" y="1347"/>
                    <a:pt x="1" y="2100"/>
                    <a:pt x="1" y="3013"/>
                  </a:cubicBezTo>
                  <a:cubicBezTo>
                    <a:pt x="47" y="4794"/>
                    <a:pt x="161" y="7213"/>
                    <a:pt x="343" y="9587"/>
                  </a:cubicBezTo>
                  <a:cubicBezTo>
                    <a:pt x="503" y="11984"/>
                    <a:pt x="754" y="14358"/>
                    <a:pt x="845" y="16138"/>
                  </a:cubicBezTo>
                  <a:cubicBezTo>
                    <a:pt x="914" y="17028"/>
                    <a:pt x="914" y="17781"/>
                    <a:pt x="937" y="18306"/>
                  </a:cubicBezTo>
                  <a:cubicBezTo>
                    <a:pt x="960" y="18808"/>
                    <a:pt x="960" y="19128"/>
                    <a:pt x="960" y="19128"/>
                  </a:cubicBezTo>
                  <a:cubicBezTo>
                    <a:pt x="960" y="19128"/>
                    <a:pt x="960" y="19425"/>
                    <a:pt x="982" y="19950"/>
                  </a:cubicBezTo>
                  <a:cubicBezTo>
                    <a:pt x="982" y="20452"/>
                    <a:pt x="1005" y="21205"/>
                    <a:pt x="1005" y="22118"/>
                  </a:cubicBezTo>
                  <a:cubicBezTo>
                    <a:pt x="982" y="23899"/>
                    <a:pt x="982" y="26295"/>
                    <a:pt x="960" y="28715"/>
                  </a:cubicBezTo>
                  <a:cubicBezTo>
                    <a:pt x="914" y="29902"/>
                    <a:pt x="891" y="31088"/>
                    <a:pt x="845" y="32230"/>
                  </a:cubicBezTo>
                  <a:cubicBezTo>
                    <a:pt x="845" y="32504"/>
                    <a:pt x="845" y="32778"/>
                    <a:pt x="823" y="33051"/>
                  </a:cubicBezTo>
                  <a:cubicBezTo>
                    <a:pt x="800" y="33325"/>
                    <a:pt x="777" y="33576"/>
                    <a:pt x="731" y="33828"/>
                  </a:cubicBezTo>
                  <a:cubicBezTo>
                    <a:pt x="686" y="34352"/>
                    <a:pt x="640" y="34832"/>
                    <a:pt x="617" y="35266"/>
                  </a:cubicBezTo>
                  <a:cubicBezTo>
                    <a:pt x="572" y="35722"/>
                    <a:pt x="526" y="36133"/>
                    <a:pt x="503" y="36498"/>
                  </a:cubicBezTo>
                  <a:cubicBezTo>
                    <a:pt x="480" y="36863"/>
                    <a:pt x="457" y="37183"/>
                    <a:pt x="435" y="37434"/>
                  </a:cubicBezTo>
                  <a:cubicBezTo>
                    <a:pt x="389" y="37959"/>
                    <a:pt x="275" y="38233"/>
                    <a:pt x="298" y="38233"/>
                  </a:cubicBezTo>
                  <a:cubicBezTo>
                    <a:pt x="298" y="38233"/>
                    <a:pt x="320" y="38187"/>
                    <a:pt x="389" y="38050"/>
                  </a:cubicBezTo>
                  <a:cubicBezTo>
                    <a:pt x="435" y="37913"/>
                    <a:pt x="503" y="37731"/>
                    <a:pt x="549" y="37457"/>
                  </a:cubicBezTo>
                  <a:cubicBezTo>
                    <a:pt x="594" y="37206"/>
                    <a:pt x="617" y="36886"/>
                    <a:pt x="663" y="36521"/>
                  </a:cubicBezTo>
                  <a:cubicBezTo>
                    <a:pt x="686" y="36156"/>
                    <a:pt x="754" y="35768"/>
                    <a:pt x="800" y="35311"/>
                  </a:cubicBezTo>
                  <a:cubicBezTo>
                    <a:pt x="868" y="34855"/>
                    <a:pt x="914" y="34375"/>
                    <a:pt x="982" y="33873"/>
                  </a:cubicBezTo>
                  <a:cubicBezTo>
                    <a:pt x="1028" y="33599"/>
                    <a:pt x="1051" y="33348"/>
                    <a:pt x="1074" y="33074"/>
                  </a:cubicBezTo>
                  <a:cubicBezTo>
                    <a:pt x="1119" y="32800"/>
                    <a:pt x="1119" y="32526"/>
                    <a:pt x="1142" y="32253"/>
                  </a:cubicBezTo>
                  <a:cubicBezTo>
                    <a:pt x="1188" y="31111"/>
                    <a:pt x="1256" y="29924"/>
                    <a:pt x="1325" y="28715"/>
                  </a:cubicBezTo>
                  <a:cubicBezTo>
                    <a:pt x="1393" y="26318"/>
                    <a:pt x="1439" y="23921"/>
                    <a:pt x="1485" y="22118"/>
                  </a:cubicBezTo>
                  <a:cubicBezTo>
                    <a:pt x="1507" y="21205"/>
                    <a:pt x="1485" y="20452"/>
                    <a:pt x="1485" y="19927"/>
                  </a:cubicBezTo>
                  <a:cubicBezTo>
                    <a:pt x="1485" y="19402"/>
                    <a:pt x="1485" y="19105"/>
                    <a:pt x="1485" y="19105"/>
                  </a:cubicBezTo>
                  <a:cubicBezTo>
                    <a:pt x="1485" y="19105"/>
                    <a:pt x="1462" y="18808"/>
                    <a:pt x="1439" y="18284"/>
                  </a:cubicBezTo>
                  <a:cubicBezTo>
                    <a:pt x="1416" y="17736"/>
                    <a:pt x="1393" y="17005"/>
                    <a:pt x="1325" y="16092"/>
                  </a:cubicBezTo>
                  <a:cubicBezTo>
                    <a:pt x="1211" y="14449"/>
                    <a:pt x="960" y="12349"/>
                    <a:pt x="777" y="10203"/>
                  </a:cubicBezTo>
                  <a:lnTo>
                    <a:pt x="777" y="10203"/>
                  </a:lnTo>
                  <a:cubicBezTo>
                    <a:pt x="845" y="10295"/>
                    <a:pt x="960" y="10386"/>
                    <a:pt x="1096" y="10454"/>
                  </a:cubicBezTo>
                  <a:cubicBezTo>
                    <a:pt x="1302" y="10569"/>
                    <a:pt x="1530" y="10637"/>
                    <a:pt x="1804" y="10637"/>
                  </a:cubicBezTo>
                  <a:cubicBezTo>
                    <a:pt x="2055" y="10637"/>
                    <a:pt x="2329" y="10569"/>
                    <a:pt x="2603" y="10454"/>
                  </a:cubicBezTo>
                  <a:cubicBezTo>
                    <a:pt x="3105" y="10249"/>
                    <a:pt x="3584" y="9884"/>
                    <a:pt x="3904" y="9587"/>
                  </a:cubicBezTo>
                  <a:cubicBezTo>
                    <a:pt x="4224" y="9290"/>
                    <a:pt x="4406" y="9062"/>
                    <a:pt x="4406" y="9062"/>
                  </a:cubicBezTo>
                  <a:cubicBezTo>
                    <a:pt x="4406" y="9062"/>
                    <a:pt x="4589" y="8834"/>
                    <a:pt x="4840" y="8446"/>
                  </a:cubicBezTo>
                  <a:cubicBezTo>
                    <a:pt x="5091" y="8081"/>
                    <a:pt x="5410" y="7533"/>
                    <a:pt x="5639" y="6962"/>
                  </a:cubicBezTo>
                  <a:cubicBezTo>
                    <a:pt x="5890" y="6369"/>
                    <a:pt x="6050" y="5752"/>
                    <a:pt x="6072" y="5250"/>
                  </a:cubicBezTo>
                  <a:cubicBezTo>
                    <a:pt x="6117" y="4765"/>
                    <a:pt x="6011" y="4450"/>
                    <a:pt x="5984" y="4450"/>
                  </a:cubicBezTo>
                  <a:cubicBezTo>
                    <a:pt x="5983" y="4450"/>
                    <a:pt x="5982" y="4451"/>
                    <a:pt x="5981" y="4451"/>
                  </a:cubicBezTo>
                  <a:cubicBezTo>
                    <a:pt x="5935" y="4474"/>
                    <a:pt x="5981" y="4771"/>
                    <a:pt x="5890" y="5227"/>
                  </a:cubicBezTo>
                  <a:cubicBezTo>
                    <a:pt x="5799" y="5661"/>
                    <a:pt x="5593" y="6232"/>
                    <a:pt x="5319" y="6734"/>
                  </a:cubicBezTo>
                  <a:cubicBezTo>
                    <a:pt x="5068" y="7259"/>
                    <a:pt x="4749" y="7738"/>
                    <a:pt x="4475" y="8081"/>
                  </a:cubicBezTo>
                  <a:cubicBezTo>
                    <a:pt x="4224" y="8400"/>
                    <a:pt x="4041" y="8606"/>
                    <a:pt x="4041" y="8606"/>
                  </a:cubicBezTo>
                  <a:cubicBezTo>
                    <a:pt x="4041" y="8606"/>
                    <a:pt x="3881" y="8834"/>
                    <a:pt x="3584" y="9131"/>
                  </a:cubicBezTo>
                  <a:cubicBezTo>
                    <a:pt x="3311" y="9427"/>
                    <a:pt x="2900" y="9793"/>
                    <a:pt x="2466" y="10044"/>
                  </a:cubicBezTo>
                  <a:cubicBezTo>
                    <a:pt x="2165" y="10209"/>
                    <a:pt x="1853" y="10296"/>
                    <a:pt x="1571" y="10296"/>
                  </a:cubicBezTo>
                  <a:cubicBezTo>
                    <a:pt x="1426" y="10296"/>
                    <a:pt x="1289" y="10273"/>
                    <a:pt x="1165" y="10226"/>
                  </a:cubicBezTo>
                  <a:cubicBezTo>
                    <a:pt x="982" y="10181"/>
                    <a:pt x="845" y="10089"/>
                    <a:pt x="754" y="10021"/>
                  </a:cubicBezTo>
                  <a:cubicBezTo>
                    <a:pt x="731" y="9861"/>
                    <a:pt x="731" y="9701"/>
                    <a:pt x="708" y="9541"/>
                  </a:cubicBezTo>
                  <a:cubicBezTo>
                    <a:pt x="686" y="9382"/>
                    <a:pt x="686" y="9222"/>
                    <a:pt x="663" y="9085"/>
                  </a:cubicBezTo>
                  <a:lnTo>
                    <a:pt x="663" y="9085"/>
                  </a:lnTo>
                  <a:cubicBezTo>
                    <a:pt x="754" y="9108"/>
                    <a:pt x="868" y="9153"/>
                    <a:pt x="1028" y="9153"/>
                  </a:cubicBezTo>
                  <a:cubicBezTo>
                    <a:pt x="1059" y="9155"/>
                    <a:pt x="1090" y="9156"/>
                    <a:pt x="1123" y="9156"/>
                  </a:cubicBezTo>
                  <a:cubicBezTo>
                    <a:pt x="1470" y="9156"/>
                    <a:pt x="1886" y="9045"/>
                    <a:pt x="2283" y="8857"/>
                  </a:cubicBezTo>
                  <a:cubicBezTo>
                    <a:pt x="2717" y="8651"/>
                    <a:pt x="3105" y="8355"/>
                    <a:pt x="3402" y="8103"/>
                  </a:cubicBezTo>
                  <a:cubicBezTo>
                    <a:pt x="3676" y="7852"/>
                    <a:pt x="3858" y="7693"/>
                    <a:pt x="3858" y="7693"/>
                  </a:cubicBezTo>
                  <a:cubicBezTo>
                    <a:pt x="3858" y="7693"/>
                    <a:pt x="4018" y="7487"/>
                    <a:pt x="4246" y="7168"/>
                  </a:cubicBezTo>
                  <a:cubicBezTo>
                    <a:pt x="4475" y="6848"/>
                    <a:pt x="4749" y="6392"/>
                    <a:pt x="4954" y="5889"/>
                  </a:cubicBezTo>
                  <a:cubicBezTo>
                    <a:pt x="5182" y="5387"/>
                    <a:pt x="5319" y="4839"/>
                    <a:pt x="5296" y="4406"/>
                  </a:cubicBezTo>
                  <a:cubicBezTo>
                    <a:pt x="5319" y="4178"/>
                    <a:pt x="5274" y="4018"/>
                    <a:pt x="5251" y="3881"/>
                  </a:cubicBezTo>
                  <a:cubicBezTo>
                    <a:pt x="5231" y="3781"/>
                    <a:pt x="5211" y="3717"/>
                    <a:pt x="5191" y="3717"/>
                  </a:cubicBezTo>
                  <a:cubicBezTo>
                    <a:pt x="5188" y="3717"/>
                    <a:pt x="5185" y="3718"/>
                    <a:pt x="5182" y="3721"/>
                  </a:cubicBezTo>
                  <a:cubicBezTo>
                    <a:pt x="5159" y="3721"/>
                    <a:pt x="5159" y="3789"/>
                    <a:pt x="5137" y="3904"/>
                  </a:cubicBezTo>
                  <a:cubicBezTo>
                    <a:pt x="5137" y="4018"/>
                    <a:pt x="5137" y="4178"/>
                    <a:pt x="5091" y="4383"/>
                  </a:cubicBezTo>
                  <a:cubicBezTo>
                    <a:pt x="5045" y="4748"/>
                    <a:pt x="4885" y="5227"/>
                    <a:pt x="4634" y="5661"/>
                  </a:cubicBezTo>
                  <a:cubicBezTo>
                    <a:pt x="4429" y="6118"/>
                    <a:pt x="4109" y="6506"/>
                    <a:pt x="3904" y="6780"/>
                  </a:cubicBezTo>
                  <a:cubicBezTo>
                    <a:pt x="3653" y="7053"/>
                    <a:pt x="3493" y="7213"/>
                    <a:pt x="3493" y="7213"/>
                  </a:cubicBezTo>
                  <a:cubicBezTo>
                    <a:pt x="3493" y="7213"/>
                    <a:pt x="3356" y="7396"/>
                    <a:pt x="3105" y="7647"/>
                  </a:cubicBezTo>
                  <a:cubicBezTo>
                    <a:pt x="2854" y="7898"/>
                    <a:pt x="2512" y="8218"/>
                    <a:pt x="2124" y="8446"/>
                  </a:cubicBezTo>
                  <a:cubicBezTo>
                    <a:pt x="1758" y="8674"/>
                    <a:pt x="1348" y="8857"/>
                    <a:pt x="1028" y="8902"/>
                  </a:cubicBezTo>
                  <a:cubicBezTo>
                    <a:pt x="948" y="8925"/>
                    <a:pt x="880" y="8931"/>
                    <a:pt x="817" y="8931"/>
                  </a:cubicBezTo>
                  <a:cubicBezTo>
                    <a:pt x="754" y="8931"/>
                    <a:pt x="697" y="8925"/>
                    <a:pt x="640" y="8925"/>
                  </a:cubicBezTo>
                  <a:cubicBezTo>
                    <a:pt x="457" y="6757"/>
                    <a:pt x="298" y="4634"/>
                    <a:pt x="206" y="2991"/>
                  </a:cubicBezTo>
                  <a:cubicBezTo>
                    <a:pt x="183" y="2100"/>
                    <a:pt x="138" y="1347"/>
                    <a:pt x="115" y="822"/>
                  </a:cubicBezTo>
                  <a:cubicBezTo>
                    <a:pt x="92" y="297"/>
                    <a:pt x="69" y="0"/>
                    <a:pt x="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3" name="Google Shape;3513;p43"/>
            <p:cNvSpPr/>
            <p:nvPr/>
          </p:nvSpPr>
          <p:spPr>
            <a:xfrm>
              <a:off x="3212250" y="3282325"/>
              <a:ext cx="117575" cy="96075"/>
            </a:xfrm>
            <a:custGeom>
              <a:avLst/>
              <a:gdLst/>
              <a:ahLst/>
              <a:cxnLst/>
              <a:rect l="l" t="t" r="r" b="b"/>
              <a:pathLst>
                <a:path w="4703" h="3843" extrusionOk="0">
                  <a:moveTo>
                    <a:pt x="23" y="0"/>
                  </a:moveTo>
                  <a:cubicBezTo>
                    <a:pt x="23" y="23"/>
                    <a:pt x="0" y="69"/>
                    <a:pt x="0" y="160"/>
                  </a:cubicBezTo>
                  <a:cubicBezTo>
                    <a:pt x="0" y="251"/>
                    <a:pt x="0" y="388"/>
                    <a:pt x="46" y="548"/>
                  </a:cubicBezTo>
                  <a:cubicBezTo>
                    <a:pt x="92" y="868"/>
                    <a:pt x="252" y="1279"/>
                    <a:pt x="457" y="1644"/>
                  </a:cubicBezTo>
                  <a:cubicBezTo>
                    <a:pt x="662" y="2032"/>
                    <a:pt x="914" y="2374"/>
                    <a:pt x="1142" y="2625"/>
                  </a:cubicBezTo>
                  <a:cubicBezTo>
                    <a:pt x="1233" y="2739"/>
                    <a:pt x="1324" y="2831"/>
                    <a:pt x="1393" y="2899"/>
                  </a:cubicBezTo>
                  <a:cubicBezTo>
                    <a:pt x="1461" y="2968"/>
                    <a:pt x="1507" y="3013"/>
                    <a:pt x="1507" y="3013"/>
                  </a:cubicBezTo>
                  <a:cubicBezTo>
                    <a:pt x="1507" y="3013"/>
                    <a:pt x="1553" y="3059"/>
                    <a:pt x="1621" y="3105"/>
                  </a:cubicBezTo>
                  <a:cubicBezTo>
                    <a:pt x="1690" y="3150"/>
                    <a:pt x="1804" y="3242"/>
                    <a:pt x="1941" y="3333"/>
                  </a:cubicBezTo>
                  <a:cubicBezTo>
                    <a:pt x="2237" y="3493"/>
                    <a:pt x="2625" y="3744"/>
                    <a:pt x="3059" y="3812"/>
                  </a:cubicBezTo>
                  <a:cubicBezTo>
                    <a:pt x="3192" y="3832"/>
                    <a:pt x="3325" y="3842"/>
                    <a:pt x="3454" y="3842"/>
                  </a:cubicBezTo>
                  <a:cubicBezTo>
                    <a:pt x="3768" y="3842"/>
                    <a:pt x="4059" y="3782"/>
                    <a:pt x="4269" y="3652"/>
                  </a:cubicBezTo>
                  <a:cubicBezTo>
                    <a:pt x="4337" y="3630"/>
                    <a:pt x="4406" y="3584"/>
                    <a:pt x="4451" y="3538"/>
                  </a:cubicBezTo>
                  <a:cubicBezTo>
                    <a:pt x="4520" y="3493"/>
                    <a:pt x="4543" y="3470"/>
                    <a:pt x="4588" y="3424"/>
                  </a:cubicBezTo>
                  <a:cubicBezTo>
                    <a:pt x="4657" y="3356"/>
                    <a:pt x="4703" y="3333"/>
                    <a:pt x="4680" y="3310"/>
                  </a:cubicBezTo>
                  <a:cubicBezTo>
                    <a:pt x="4680" y="3303"/>
                    <a:pt x="4674" y="3301"/>
                    <a:pt x="4663" y="3301"/>
                  </a:cubicBezTo>
                  <a:cubicBezTo>
                    <a:pt x="4638" y="3301"/>
                    <a:pt x="4584" y="3317"/>
                    <a:pt x="4520" y="3333"/>
                  </a:cubicBezTo>
                  <a:cubicBezTo>
                    <a:pt x="4497" y="3356"/>
                    <a:pt x="4451" y="3379"/>
                    <a:pt x="4383" y="3401"/>
                  </a:cubicBezTo>
                  <a:cubicBezTo>
                    <a:pt x="4337" y="3447"/>
                    <a:pt x="4269" y="3470"/>
                    <a:pt x="4200" y="3470"/>
                  </a:cubicBezTo>
                  <a:cubicBezTo>
                    <a:pt x="4067" y="3521"/>
                    <a:pt x="3914" y="3545"/>
                    <a:pt x="3754" y="3545"/>
                  </a:cubicBezTo>
                  <a:cubicBezTo>
                    <a:pt x="3559" y="3545"/>
                    <a:pt x="3351" y="3510"/>
                    <a:pt x="3150" y="3447"/>
                  </a:cubicBezTo>
                  <a:cubicBezTo>
                    <a:pt x="2785" y="3356"/>
                    <a:pt x="2466" y="3105"/>
                    <a:pt x="2215" y="2945"/>
                  </a:cubicBezTo>
                  <a:cubicBezTo>
                    <a:pt x="2100" y="2854"/>
                    <a:pt x="2009" y="2762"/>
                    <a:pt x="1941" y="2717"/>
                  </a:cubicBezTo>
                  <a:cubicBezTo>
                    <a:pt x="1872" y="2648"/>
                    <a:pt x="1849" y="2625"/>
                    <a:pt x="1849" y="2625"/>
                  </a:cubicBezTo>
                  <a:cubicBezTo>
                    <a:pt x="1849" y="2625"/>
                    <a:pt x="1804" y="2580"/>
                    <a:pt x="1735" y="2534"/>
                  </a:cubicBezTo>
                  <a:cubicBezTo>
                    <a:pt x="1690" y="2466"/>
                    <a:pt x="1575" y="2397"/>
                    <a:pt x="1484" y="2283"/>
                  </a:cubicBezTo>
                  <a:cubicBezTo>
                    <a:pt x="1279" y="2078"/>
                    <a:pt x="1005" y="1781"/>
                    <a:pt x="777" y="1461"/>
                  </a:cubicBezTo>
                  <a:cubicBezTo>
                    <a:pt x="548" y="1119"/>
                    <a:pt x="343" y="776"/>
                    <a:pt x="229" y="480"/>
                  </a:cubicBezTo>
                  <a:cubicBezTo>
                    <a:pt x="160" y="343"/>
                    <a:pt x="137" y="229"/>
                    <a:pt x="115" y="137"/>
                  </a:cubicBezTo>
                  <a:cubicBezTo>
                    <a:pt x="69" y="69"/>
                    <a:pt x="46" y="0"/>
                    <a:pt x="23" y="0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4" name="Google Shape;3514;p43"/>
            <p:cNvSpPr/>
            <p:nvPr/>
          </p:nvSpPr>
          <p:spPr>
            <a:xfrm>
              <a:off x="3194000" y="3284025"/>
              <a:ext cx="121550" cy="117475"/>
            </a:xfrm>
            <a:custGeom>
              <a:avLst/>
              <a:gdLst/>
              <a:ahLst/>
              <a:cxnLst/>
              <a:rect l="l" t="t" r="r" b="b"/>
              <a:pathLst>
                <a:path w="4862" h="4699" extrusionOk="0">
                  <a:moveTo>
                    <a:pt x="91" y="1"/>
                  </a:moveTo>
                  <a:cubicBezTo>
                    <a:pt x="69" y="1"/>
                    <a:pt x="0" y="229"/>
                    <a:pt x="23" y="594"/>
                  </a:cubicBezTo>
                  <a:cubicBezTo>
                    <a:pt x="23" y="960"/>
                    <a:pt x="114" y="1439"/>
                    <a:pt x="274" y="1895"/>
                  </a:cubicBezTo>
                  <a:cubicBezTo>
                    <a:pt x="457" y="2352"/>
                    <a:pt x="685" y="2786"/>
                    <a:pt x="890" y="3082"/>
                  </a:cubicBezTo>
                  <a:cubicBezTo>
                    <a:pt x="1004" y="3242"/>
                    <a:pt x="1096" y="3356"/>
                    <a:pt x="1164" y="3448"/>
                  </a:cubicBezTo>
                  <a:cubicBezTo>
                    <a:pt x="1233" y="3516"/>
                    <a:pt x="1278" y="3562"/>
                    <a:pt x="1278" y="3562"/>
                  </a:cubicBezTo>
                  <a:cubicBezTo>
                    <a:pt x="1278" y="3562"/>
                    <a:pt x="1324" y="3607"/>
                    <a:pt x="1392" y="3676"/>
                  </a:cubicBezTo>
                  <a:cubicBezTo>
                    <a:pt x="1484" y="3744"/>
                    <a:pt x="1598" y="3858"/>
                    <a:pt x="1735" y="3972"/>
                  </a:cubicBezTo>
                  <a:cubicBezTo>
                    <a:pt x="2054" y="4201"/>
                    <a:pt x="2488" y="4452"/>
                    <a:pt x="2967" y="4589"/>
                  </a:cubicBezTo>
                  <a:cubicBezTo>
                    <a:pt x="3231" y="4664"/>
                    <a:pt x="3502" y="4698"/>
                    <a:pt x="3753" y="4698"/>
                  </a:cubicBezTo>
                  <a:cubicBezTo>
                    <a:pt x="3958" y="4698"/>
                    <a:pt x="4150" y="4675"/>
                    <a:pt x="4314" y="4634"/>
                  </a:cubicBezTo>
                  <a:cubicBezTo>
                    <a:pt x="4656" y="4543"/>
                    <a:pt x="4862" y="4429"/>
                    <a:pt x="4862" y="4406"/>
                  </a:cubicBezTo>
                  <a:cubicBezTo>
                    <a:pt x="4855" y="4393"/>
                    <a:pt x="4831" y="4387"/>
                    <a:pt x="4791" y="4387"/>
                  </a:cubicBezTo>
                  <a:cubicBezTo>
                    <a:pt x="4696" y="4387"/>
                    <a:pt x="4511" y="4420"/>
                    <a:pt x="4268" y="4452"/>
                  </a:cubicBezTo>
                  <a:cubicBezTo>
                    <a:pt x="4226" y="4455"/>
                    <a:pt x="4181" y="4456"/>
                    <a:pt x="4136" y="4456"/>
                  </a:cubicBezTo>
                  <a:cubicBezTo>
                    <a:pt x="3818" y="4456"/>
                    <a:pt x="3441" y="4386"/>
                    <a:pt x="3082" y="4246"/>
                  </a:cubicBezTo>
                  <a:cubicBezTo>
                    <a:pt x="2671" y="4087"/>
                    <a:pt x="2305" y="3813"/>
                    <a:pt x="2054" y="3607"/>
                  </a:cubicBezTo>
                  <a:cubicBezTo>
                    <a:pt x="1917" y="3493"/>
                    <a:pt x="1826" y="3379"/>
                    <a:pt x="1758" y="3311"/>
                  </a:cubicBezTo>
                  <a:cubicBezTo>
                    <a:pt x="1689" y="3265"/>
                    <a:pt x="1644" y="3219"/>
                    <a:pt x="1644" y="3219"/>
                  </a:cubicBezTo>
                  <a:cubicBezTo>
                    <a:pt x="1644" y="3219"/>
                    <a:pt x="1621" y="3174"/>
                    <a:pt x="1552" y="3105"/>
                  </a:cubicBezTo>
                  <a:cubicBezTo>
                    <a:pt x="1484" y="3037"/>
                    <a:pt x="1370" y="2945"/>
                    <a:pt x="1278" y="2808"/>
                  </a:cubicBezTo>
                  <a:cubicBezTo>
                    <a:pt x="1073" y="2534"/>
                    <a:pt x="822" y="2169"/>
                    <a:pt x="616" y="1758"/>
                  </a:cubicBezTo>
                  <a:cubicBezTo>
                    <a:pt x="434" y="1348"/>
                    <a:pt x="274" y="914"/>
                    <a:pt x="206" y="572"/>
                  </a:cubicBezTo>
                  <a:cubicBezTo>
                    <a:pt x="137" y="252"/>
                    <a:pt x="137" y="1"/>
                    <a:pt x="91" y="1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5" name="Google Shape;3515;p43"/>
            <p:cNvSpPr/>
            <p:nvPr/>
          </p:nvSpPr>
          <p:spPr>
            <a:xfrm>
              <a:off x="2998825" y="3500400"/>
              <a:ext cx="134125" cy="693250"/>
            </a:xfrm>
            <a:custGeom>
              <a:avLst/>
              <a:gdLst/>
              <a:ahLst/>
              <a:cxnLst/>
              <a:rect l="l" t="t" r="r" b="b"/>
              <a:pathLst>
                <a:path w="5365" h="27730" extrusionOk="0">
                  <a:moveTo>
                    <a:pt x="3253" y="1"/>
                  </a:moveTo>
                  <a:cubicBezTo>
                    <a:pt x="3060" y="1"/>
                    <a:pt x="2829" y="25"/>
                    <a:pt x="2603" y="88"/>
                  </a:cubicBezTo>
                  <a:cubicBezTo>
                    <a:pt x="2329" y="179"/>
                    <a:pt x="2032" y="271"/>
                    <a:pt x="1850" y="408"/>
                  </a:cubicBezTo>
                  <a:cubicBezTo>
                    <a:pt x="1644" y="499"/>
                    <a:pt x="1507" y="590"/>
                    <a:pt x="1507" y="590"/>
                  </a:cubicBezTo>
                  <a:cubicBezTo>
                    <a:pt x="1507" y="590"/>
                    <a:pt x="1393" y="681"/>
                    <a:pt x="1233" y="841"/>
                  </a:cubicBezTo>
                  <a:cubicBezTo>
                    <a:pt x="1051" y="978"/>
                    <a:pt x="845" y="1229"/>
                    <a:pt x="640" y="1480"/>
                  </a:cubicBezTo>
                  <a:cubicBezTo>
                    <a:pt x="275" y="1982"/>
                    <a:pt x="1" y="2576"/>
                    <a:pt x="69" y="2622"/>
                  </a:cubicBezTo>
                  <a:cubicBezTo>
                    <a:pt x="72" y="2624"/>
                    <a:pt x="76" y="2625"/>
                    <a:pt x="80" y="2625"/>
                  </a:cubicBezTo>
                  <a:cubicBezTo>
                    <a:pt x="170" y="2625"/>
                    <a:pt x="521" y="2171"/>
                    <a:pt x="914" y="1800"/>
                  </a:cubicBezTo>
                  <a:cubicBezTo>
                    <a:pt x="1142" y="1617"/>
                    <a:pt x="1348" y="1435"/>
                    <a:pt x="1530" y="1321"/>
                  </a:cubicBezTo>
                  <a:cubicBezTo>
                    <a:pt x="1690" y="1206"/>
                    <a:pt x="1804" y="1115"/>
                    <a:pt x="1804" y="1115"/>
                  </a:cubicBezTo>
                  <a:cubicBezTo>
                    <a:pt x="1804" y="1115"/>
                    <a:pt x="1918" y="1047"/>
                    <a:pt x="2078" y="910"/>
                  </a:cubicBezTo>
                  <a:cubicBezTo>
                    <a:pt x="2101" y="910"/>
                    <a:pt x="2146" y="887"/>
                    <a:pt x="2169" y="864"/>
                  </a:cubicBezTo>
                  <a:cubicBezTo>
                    <a:pt x="2169" y="955"/>
                    <a:pt x="2169" y="1047"/>
                    <a:pt x="2192" y="1161"/>
                  </a:cubicBezTo>
                  <a:cubicBezTo>
                    <a:pt x="2215" y="1526"/>
                    <a:pt x="2329" y="2074"/>
                    <a:pt x="2466" y="2690"/>
                  </a:cubicBezTo>
                  <a:cubicBezTo>
                    <a:pt x="2626" y="3306"/>
                    <a:pt x="2808" y="4014"/>
                    <a:pt x="2877" y="4790"/>
                  </a:cubicBezTo>
                  <a:cubicBezTo>
                    <a:pt x="2945" y="5589"/>
                    <a:pt x="3037" y="6456"/>
                    <a:pt x="3105" y="7301"/>
                  </a:cubicBezTo>
                  <a:cubicBezTo>
                    <a:pt x="3447" y="10702"/>
                    <a:pt x="3767" y="14103"/>
                    <a:pt x="3767" y="14103"/>
                  </a:cubicBezTo>
                  <a:cubicBezTo>
                    <a:pt x="3767" y="14103"/>
                    <a:pt x="3858" y="14970"/>
                    <a:pt x="4041" y="16248"/>
                  </a:cubicBezTo>
                  <a:cubicBezTo>
                    <a:pt x="4201" y="17504"/>
                    <a:pt x="4429" y="19216"/>
                    <a:pt x="4612" y="20905"/>
                  </a:cubicBezTo>
                  <a:cubicBezTo>
                    <a:pt x="4726" y="21749"/>
                    <a:pt x="4817" y="22616"/>
                    <a:pt x="4908" y="23415"/>
                  </a:cubicBezTo>
                  <a:cubicBezTo>
                    <a:pt x="4977" y="24214"/>
                    <a:pt x="5045" y="24945"/>
                    <a:pt x="5091" y="25584"/>
                  </a:cubicBezTo>
                  <a:cubicBezTo>
                    <a:pt x="5205" y="26862"/>
                    <a:pt x="5296" y="27729"/>
                    <a:pt x="5342" y="27729"/>
                  </a:cubicBezTo>
                  <a:cubicBezTo>
                    <a:pt x="5365" y="27729"/>
                    <a:pt x="5365" y="26862"/>
                    <a:pt x="5319" y="25584"/>
                  </a:cubicBezTo>
                  <a:cubicBezTo>
                    <a:pt x="5273" y="24922"/>
                    <a:pt x="5251" y="24169"/>
                    <a:pt x="5228" y="23370"/>
                  </a:cubicBezTo>
                  <a:cubicBezTo>
                    <a:pt x="5159" y="22571"/>
                    <a:pt x="5091" y="21703"/>
                    <a:pt x="5000" y="20859"/>
                  </a:cubicBezTo>
                  <a:cubicBezTo>
                    <a:pt x="4863" y="19147"/>
                    <a:pt x="4680" y="17435"/>
                    <a:pt x="4543" y="16157"/>
                  </a:cubicBezTo>
                  <a:cubicBezTo>
                    <a:pt x="4406" y="14879"/>
                    <a:pt x="4315" y="14034"/>
                    <a:pt x="4315" y="14034"/>
                  </a:cubicBezTo>
                  <a:cubicBezTo>
                    <a:pt x="4315" y="14034"/>
                    <a:pt x="3904" y="10633"/>
                    <a:pt x="3493" y="7255"/>
                  </a:cubicBezTo>
                  <a:cubicBezTo>
                    <a:pt x="3402" y="6388"/>
                    <a:pt x="3288" y="5543"/>
                    <a:pt x="3196" y="4744"/>
                  </a:cubicBezTo>
                  <a:cubicBezTo>
                    <a:pt x="3082" y="3923"/>
                    <a:pt x="2854" y="3215"/>
                    <a:pt x="2671" y="2622"/>
                  </a:cubicBezTo>
                  <a:cubicBezTo>
                    <a:pt x="2489" y="2005"/>
                    <a:pt x="2375" y="1503"/>
                    <a:pt x="2283" y="1138"/>
                  </a:cubicBezTo>
                  <a:cubicBezTo>
                    <a:pt x="2261" y="1001"/>
                    <a:pt x="2261" y="887"/>
                    <a:pt x="2238" y="818"/>
                  </a:cubicBezTo>
                  <a:cubicBezTo>
                    <a:pt x="2375" y="704"/>
                    <a:pt x="2557" y="613"/>
                    <a:pt x="2717" y="522"/>
                  </a:cubicBezTo>
                  <a:cubicBezTo>
                    <a:pt x="3196" y="271"/>
                    <a:pt x="3744" y="202"/>
                    <a:pt x="3744" y="111"/>
                  </a:cubicBezTo>
                  <a:cubicBezTo>
                    <a:pt x="3758" y="56"/>
                    <a:pt x="3548" y="1"/>
                    <a:pt x="32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6" name="Google Shape;3516;p43"/>
            <p:cNvSpPr/>
            <p:nvPr/>
          </p:nvSpPr>
          <p:spPr>
            <a:xfrm>
              <a:off x="2624500" y="3152800"/>
              <a:ext cx="688775" cy="215925"/>
            </a:xfrm>
            <a:custGeom>
              <a:avLst/>
              <a:gdLst/>
              <a:ahLst/>
              <a:cxnLst/>
              <a:rect l="l" t="t" r="r" b="b"/>
              <a:pathLst>
                <a:path w="27551" h="8637" extrusionOk="0">
                  <a:moveTo>
                    <a:pt x="26911" y="0"/>
                  </a:moveTo>
                  <a:lnTo>
                    <a:pt x="0" y="845"/>
                  </a:lnTo>
                  <a:cubicBezTo>
                    <a:pt x="0" y="1141"/>
                    <a:pt x="0" y="3926"/>
                    <a:pt x="46" y="7099"/>
                  </a:cubicBezTo>
                  <a:cubicBezTo>
                    <a:pt x="4080" y="8221"/>
                    <a:pt x="7877" y="8636"/>
                    <a:pt x="11289" y="8636"/>
                  </a:cubicBezTo>
                  <a:cubicBezTo>
                    <a:pt x="20368" y="8636"/>
                    <a:pt x="26721" y="5694"/>
                    <a:pt x="27551" y="5296"/>
                  </a:cubicBezTo>
                  <a:cubicBezTo>
                    <a:pt x="27185" y="2237"/>
                    <a:pt x="26911" y="0"/>
                    <a:pt x="26911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7" name="Google Shape;3517;p43"/>
            <p:cNvSpPr/>
            <p:nvPr/>
          </p:nvSpPr>
          <p:spPr>
            <a:xfrm>
              <a:off x="2867600" y="3669575"/>
              <a:ext cx="46800" cy="100600"/>
            </a:xfrm>
            <a:custGeom>
              <a:avLst/>
              <a:gdLst/>
              <a:ahLst/>
              <a:cxnLst/>
              <a:rect l="l" t="t" r="r" b="b"/>
              <a:pathLst>
                <a:path w="1872" h="4024" extrusionOk="0">
                  <a:moveTo>
                    <a:pt x="1557" y="0"/>
                  </a:moveTo>
                  <a:cubicBezTo>
                    <a:pt x="1393" y="0"/>
                    <a:pt x="1203" y="191"/>
                    <a:pt x="1073" y="488"/>
                  </a:cubicBezTo>
                  <a:cubicBezTo>
                    <a:pt x="936" y="876"/>
                    <a:pt x="959" y="1264"/>
                    <a:pt x="1141" y="1378"/>
                  </a:cubicBezTo>
                  <a:cubicBezTo>
                    <a:pt x="1175" y="1400"/>
                    <a:pt x="1212" y="1410"/>
                    <a:pt x="1251" y="1410"/>
                  </a:cubicBezTo>
                  <a:cubicBezTo>
                    <a:pt x="1421" y="1410"/>
                    <a:pt x="1623" y="1215"/>
                    <a:pt x="1735" y="899"/>
                  </a:cubicBezTo>
                  <a:cubicBezTo>
                    <a:pt x="1872" y="534"/>
                    <a:pt x="1849" y="146"/>
                    <a:pt x="1666" y="32"/>
                  </a:cubicBezTo>
                  <a:cubicBezTo>
                    <a:pt x="1632" y="10"/>
                    <a:pt x="1595" y="0"/>
                    <a:pt x="1557" y="0"/>
                  </a:cubicBezTo>
                  <a:close/>
                  <a:moveTo>
                    <a:pt x="888" y="2051"/>
                  </a:moveTo>
                  <a:cubicBezTo>
                    <a:pt x="655" y="2051"/>
                    <a:pt x="375" y="2313"/>
                    <a:pt x="205" y="2748"/>
                  </a:cubicBezTo>
                  <a:cubicBezTo>
                    <a:pt x="0" y="3273"/>
                    <a:pt x="46" y="3821"/>
                    <a:pt x="297" y="3980"/>
                  </a:cubicBezTo>
                  <a:cubicBezTo>
                    <a:pt x="347" y="4010"/>
                    <a:pt x="400" y="4024"/>
                    <a:pt x="455" y="4024"/>
                  </a:cubicBezTo>
                  <a:cubicBezTo>
                    <a:pt x="699" y="4024"/>
                    <a:pt x="974" y="3747"/>
                    <a:pt x="1141" y="3318"/>
                  </a:cubicBezTo>
                  <a:cubicBezTo>
                    <a:pt x="1324" y="2816"/>
                    <a:pt x="1278" y="2246"/>
                    <a:pt x="1027" y="2086"/>
                  </a:cubicBezTo>
                  <a:cubicBezTo>
                    <a:pt x="984" y="2062"/>
                    <a:pt x="937" y="2051"/>
                    <a:pt x="888" y="205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8" name="Google Shape;3518;p43"/>
            <p:cNvSpPr/>
            <p:nvPr/>
          </p:nvSpPr>
          <p:spPr>
            <a:xfrm>
              <a:off x="3292700" y="3637575"/>
              <a:ext cx="28575" cy="104900"/>
            </a:xfrm>
            <a:custGeom>
              <a:avLst/>
              <a:gdLst/>
              <a:ahLst/>
              <a:cxnLst/>
              <a:rect l="l" t="t" r="r" b="b"/>
              <a:pathLst>
                <a:path w="1143" h="4196" extrusionOk="0">
                  <a:moveTo>
                    <a:pt x="645" y="0"/>
                  </a:moveTo>
                  <a:cubicBezTo>
                    <a:pt x="463" y="0"/>
                    <a:pt x="295" y="258"/>
                    <a:pt x="275" y="627"/>
                  </a:cubicBezTo>
                  <a:cubicBezTo>
                    <a:pt x="229" y="1015"/>
                    <a:pt x="366" y="1380"/>
                    <a:pt x="572" y="1449"/>
                  </a:cubicBezTo>
                  <a:cubicBezTo>
                    <a:pt x="593" y="1456"/>
                    <a:pt x="614" y="1459"/>
                    <a:pt x="635" y="1459"/>
                  </a:cubicBezTo>
                  <a:cubicBezTo>
                    <a:pt x="817" y="1459"/>
                    <a:pt x="985" y="1201"/>
                    <a:pt x="1005" y="832"/>
                  </a:cubicBezTo>
                  <a:cubicBezTo>
                    <a:pt x="1051" y="444"/>
                    <a:pt x="914" y="79"/>
                    <a:pt x="708" y="11"/>
                  </a:cubicBezTo>
                  <a:cubicBezTo>
                    <a:pt x="687" y="3"/>
                    <a:pt x="666" y="0"/>
                    <a:pt x="645" y="0"/>
                  </a:cubicBezTo>
                  <a:close/>
                  <a:moveTo>
                    <a:pt x="592" y="2148"/>
                  </a:moveTo>
                  <a:cubicBezTo>
                    <a:pt x="323" y="2148"/>
                    <a:pt x="88" y="2499"/>
                    <a:pt x="47" y="3023"/>
                  </a:cubicBezTo>
                  <a:cubicBezTo>
                    <a:pt x="1" y="3571"/>
                    <a:pt x="183" y="4096"/>
                    <a:pt x="457" y="4188"/>
                  </a:cubicBezTo>
                  <a:cubicBezTo>
                    <a:pt x="481" y="4193"/>
                    <a:pt x="505" y="4196"/>
                    <a:pt x="529" y="4196"/>
                  </a:cubicBezTo>
                  <a:cubicBezTo>
                    <a:pt x="797" y="4196"/>
                    <a:pt x="1032" y="3845"/>
                    <a:pt x="1074" y="3320"/>
                  </a:cubicBezTo>
                  <a:cubicBezTo>
                    <a:pt x="1142" y="2772"/>
                    <a:pt x="937" y="2247"/>
                    <a:pt x="663" y="2156"/>
                  </a:cubicBezTo>
                  <a:cubicBezTo>
                    <a:pt x="639" y="2151"/>
                    <a:pt x="615" y="2148"/>
                    <a:pt x="592" y="2148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9" name="Google Shape;3519;p43"/>
            <p:cNvSpPr/>
            <p:nvPr/>
          </p:nvSpPr>
          <p:spPr>
            <a:xfrm>
              <a:off x="2914950" y="2403375"/>
              <a:ext cx="422875" cy="733125"/>
            </a:xfrm>
            <a:custGeom>
              <a:avLst/>
              <a:gdLst/>
              <a:ahLst/>
              <a:cxnLst/>
              <a:rect l="l" t="t" r="r" b="b"/>
              <a:pathLst>
                <a:path w="16915" h="29325" extrusionOk="0">
                  <a:moveTo>
                    <a:pt x="6554" y="1"/>
                  </a:moveTo>
                  <a:cubicBezTo>
                    <a:pt x="5477" y="1"/>
                    <a:pt x="4357" y="209"/>
                    <a:pt x="3219" y="624"/>
                  </a:cubicBezTo>
                  <a:cubicBezTo>
                    <a:pt x="3926" y="989"/>
                    <a:pt x="4497" y="943"/>
                    <a:pt x="5661" y="1103"/>
                  </a:cubicBezTo>
                  <a:cubicBezTo>
                    <a:pt x="6688" y="1765"/>
                    <a:pt x="8081" y="2107"/>
                    <a:pt x="9815" y="4641"/>
                  </a:cubicBezTo>
                  <a:cubicBezTo>
                    <a:pt x="12212" y="8156"/>
                    <a:pt x="13490" y="17309"/>
                    <a:pt x="10181" y="22422"/>
                  </a:cubicBezTo>
                  <a:cubicBezTo>
                    <a:pt x="10181" y="22422"/>
                    <a:pt x="8146" y="25996"/>
                    <a:pt x="4113" y="25996"/>
                  </a:cubicBezTo>
                  <a:cubicBezTo>
                    <a:pt x="3727" y="25996"/>
                    <a:pt x="3322" y="25963"/>
                    <a:pt x="2899" y="25891"/>
                  </a:cubicBezTo>
                  <a:lnTo>
                    <a:pt x="92" y="26074"/>
                  </a:lnTo>
                  <a:cubicBezTo>
                    <a:pt x="92" y="26074"/>
                    <a:pt x="1" y="28927"/>
                    <a:pt x="4383" y="29292"/>
                  </a:cubicBezTo>
                  <a:cubicBezTo>
                    <a:pt x="4632" y="29314"/>
                    <a:pt x="4879" y="29324"/>
                    <a:pt x="5125" y="29324"/>
                  </a:cubicBezTo>
                  <a:cubicBezTo>
                    <a:pt x="8011" y="29324"/>
                    <a:pt x="10651" y="27870"/>
                    <a:pt x="12417" y="25640"/>
                  </a:cubicBezTo>
                  <a:cubicBezTo>
                    <a:pt x="13011" y="24910"/>
                    <a:pt x="13970" y="24065"/>
                    <a:pt x="14335" y="23198"/>
                  </a:cubicBezTo>
                  <a:cubicBezTo>
                    <a:pt x="16115" y="19158"/>
                    <a:pt x="16914" y="15483"/>
                    <a:pt x="16115" y="11032"/>
                  </a:cubicBezTo>
                  <a:cubicBezTo>
                    <a:pt x="14808" y="3630"/>
                    <a:pt x="11050" y="1"/>
                    <a:pt x="6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0" name="Google Shape;3520;p43"/>
            <p:cNvSpPr/>
            <p:nvPr/>
          </p:nvSpPr>
          <p:spPr>
            <a:xfrm>
              <a:off x="2916650" y="2431500"/>
              <a:ext cx="346400" cy="669550"/>
            </a:xfrm>
            <a:custGeom>
              <a:avLst/>
              <a:gdLst/>
              <a:ahLst/>
              <a:cxnLst/>
              <a:rect l="l" t="t" r="r" b="b"/>
              <a:pathLst>
                <a:path w="13856" h="26782" extrusionOk="0">
                  <a:moveTo>
                    <a:pt x="5593" y="1"/>
                  </a:moveTo>
                  <a:cubicBezTo>
                    <a:pt x="6643" y="640"/>
                    <a:pt x="8013" y="982"/>
                    <a:pt x="9747" y="3516"/>
                  </a:cubicBezTo>
                  <a:cubicBezTo>
                    <a:pt x="12144" y="7031"/>
                    <a:pt x="13422" y="16184"/>
                    <a:pt x="10113" y="21297"/>
                  </a:cubicBezTo>
                  <a:cubicBezTo>
                    <a:pt x="10113" y="21297"/>
                    <a:pt x="8078" y="24871"/>
                    <a:pt x="4045" y="24871"/>
                  </a:cubicBezTo>
                  <a:cubicBezTo>
                    <a:pt x="3659" y="24871"/>
                    <a:pt x="3254" y="24838"/>
                    <a:pt x="2831" y="24766"/>
                  </a:cubicBezTo>
                  <a:lnTo>
                    <a:pt x="24" y="24949"/>
                  </a:lnTo>
                  <a:cubicBezTo>
                    <a:pt x="24" y="24949"/>
                    <a:pt x="1" y="25520"/>
                    <a:pt x="366" y="26159"/>
                  </a:cubicBezTo>
                  <a:cubicBezTo>
                    <a:pt x="914" y="26455"/>
                    <a:pt x="1667" y="26684"/>
                    <a:pt x="2672" y="26752"/>
                  </a:cubicBezTo>
                  <a:cubicBezTo>
                    <a:pt x="2902" y="26772"/>
                    <a:pt x="3131" y="26782"/>
                    <a:pt x="3359" y="26782"/>
                  </a:cubicBezTo>
                  <a:cubicBezTo>
                    <a:pt x="6009" y="26782"/>
                    <a:pt x="8404" y="25459"/>
                    <a:pt x="10044" y="23420"/>
                  </a:cubicBezTo>
                  <a:cubicBezTo>
                    <a:pt x="10569" y="22758"/>
                    <a:pt x="11026" y="22004"/>
                    <a:pt x="11368" y="21206"/>
                  </a:cubicBezTo>
                  <a:cubicBezTo>
                    <a:pt x="12989" y="17508"/>
                    <a:pt x="13856" y="14107"/>
                    <a:pt x="13126" y="10021"/>
                  </a:cubicBezTo>
                  <a:cubicBezTo>
                    <a:pt x="12030" y="3790"/>
                    <a:pt x="9200" y="480"/>
                    <a:pt x="559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1" name="Google Shape;3521;p43"/>
            <p:cNvSpPr/>
            <p:nvPr/>
          </p:nvSpPr>
          <p:spPr>
            <a:xfrm>
              <a:off x="3043350" y="2447050"/>
              <a:ext cx="195750" cy="598550"/>
            </a:xfrm>
            <a:custGeom>
              <a:avLst/>
              <a:gdLst/>
              <a:ahLst/>
              <a:cxnLst/>
              <a:rect l="l" t="t" r="r" b="b"/>
              <a:pathLst>
                <a:path w="7830" h="23942" extrusionOk="0">
                  <a:moveTo>
                    <a:pt x="931" y="0"/>
                  </a:moveTo>
                  <a:cubicBezTo>
                    <a:pt x="815" y="0"/>
                    <a:pt x="709" y="7"/>
                    <a:pt x="616" y="18"/>
                  </a:cubicBezTo>
                  <a:cubicBezTo>
                    <a:pt x="206" y="87"/>
                    <a:pt x="0" y="201"/>
                    <a:pt x="0" y="201"/>
                  </a:cubicBezTo>
                  <a:cubicBezTo>
                    <a:pt x="0" y="212"/>
                    <a:pt x="13" y="216"/>
                    <a:pt x="39" y="216"/>
                  </a:cubicBezTo>
                  <a:cubicBezTo>
                    <a:pt x="119" y="216"/>
                    <a:pt x="322" y="172"/>
                    <a:pt x="616" y="155"/>
                  </a:cubicBezTo>
                  <a:cubicBezTo>
                    <a:pt x="1005" y="155"/>
                    <a:pt x="1575" y="223"/>
                    <a:pt x="2169" y="543"/>
                  </a:cubicBezTo>
                  <a:cubicBezTo>
                    <a:pt x="3356" y="1159"/>
                    <a:pt x="4497" y="2620"/>
                    <a:pt x="5319" y="4218"/>
                  </a:cubicBezTo>
                  <a:cubicBezTo>
                    <a:pt x="5729" y="4994"/>
                    <a:pt x="6095" y="5838"/>
                    <a:pt x="6300" y="6637"/>
                  </a:cubicBezTo>
                  <a:cubicBezTo>
                    <a:pt x="6505" y="7436"/>
                    <a:pt x="6665" y="8212"/>
                    <a:pt x="6779" y="8897"/>
                  </a:cubicBezTo>
                  <a:cubicBezTo>
                    <a:pt x="6916" y="9559"/>
                    <a:pt x="6939" y="10107"/>
                    <a:pt x="7008" y="10495"/>
                  </a:cubicBezTo>
                  <a:cubicBezTo>
                    <a:pt x="7030" y="10700"/>
                    <a:pt x="7030" y="10860"/>
                    <a:pt x="7053" y="10951"/>
                  </a:cubicBezTo>
                  <a:cubicBezTo>
                    <a:pt x="7053" y="11065"/>
                    <a:pt x="7053" y="11111"/>
                    <a:pt x="7053" y="11111"/>
                  </a:cubicBezTo>
                  <a:cubicBezTo>
                    <a:pt x="7053" y="11111"/>
                    <a:pt x="7076" y="11339"/>
                    <a:pt x="7099" y="11727"/>
                  </a:cubicBezTo>
                  <a:cubicBezTo>
                    <a:pt x="7145" y="12138"/>
                    <a:pt x="7122" y="12686"/>
                    <a:pt x="7145" y="13348"/>
                  </a:cubicBezTo>
                  <a:cubicBezTo>
                    <a:pt x="7099" y="14033"/>
                    <a:pt x="7053" y="14809"/>
                    <a:pt x="6871" y="15631"/>
                  </a:cubicBezTo>
                  <a:cubicBezTo>
                    <a:pt x="6825" y="15836"/>
                    <a:pt x="6802" y="16041"/>
                    <a:pt x="6756" y="16270"/>
                  </a:cubicBezTo>
                  <a:cubicBezTo>
                    <a:pt x="6688" y="16475"/>
                    <a:pt x="6620" y="16680"/>
                    <a:pt x="6551" y="16886"/>
                  </a:cubicBezTo>
                  <a:cubicBezTo>
                    <a:pt x="6505" y="17091"/>
                    <a:pt x="6437" y="17320"/>
                    <a:pt x="6368" y="17525"/>
                  </a:cubicBezTo>
                  <a:lnTo>
                    <a:pt x="6117" y="18141"/>
                  </a:lnTo>
                  <a:cubicBezTo>
                    <a:pt x="5433" y="19830"/>
                    <a:pt x="4474" y="21382"/>
                    <a:pt x="3584" y="22387"/>
                  </a:cubicBezTo>
                  <a:cubicBezTo>
                    <a:pt x="2671" y="23391"/>
                    <a:pt x="1895" y="23893"/>
                    <a:pt x="1940" y="23939"/>
                  </a:cubicBezTo>
                  <a:cubicBezTo>
                    <a:pt x="1940" y="23941"/>
                    <a:pt x="1942" y="23942"/>
                    <a:pt x="1945" y="23942"/>
                  </a:cubicBezTo>
                  <a:cubicBezTo>
                    <a:pt x="1976" y="23942"/>
                    <a:pt x="2175" y="23830"/>
                    <a:pt x="2488" y="23642"/>
                  </a:cubicBezTo>
                  <a:cubicBezTo>
                    <a:pt x="2557" y="23574"/>
                    <a:pt x="2648" y="23528"/>
                    <a:pt x="2762" y="23460"/>
                  </a:cubicBezTo>
                  <a:cubicBezTo>
                    <a:pt x="2853" y="23391"/>
                    <a:pt x="2967" y="23300"/>
                    <a:pt x="3059" y="23209"/>
                  </a:cubicBezTo>
                  <a:cubicBezTo>
                    <a:pt x="3287" y="23026"/>
                    <a:pt x="3538" y="22843"/>
                    <a:pt x="3766" y="22569"/>
                  </a:cubicBezTo>
                  <a:cubicBezTo>
                    <a:pt x="4771" y="21588"/>
                    <a:pt x="5821" y="20036"/>
                    <a:pt x="6574" y="18347"/>
                  </a:cubicBezTo>
                  <a:lnTo>
                    <a:pt x="6848" y="17708"/>
                  </a:lnTo>
                  <a:cubicBezTo>
                    <a:pt x="6916" y="17479"/>
                    <a:pt x="6985" y="17274"/>
                    <a:pt x="7076" y="17046"/>
                  </a:cubicBezTo>
                  <a:cubicBezTo>
                    <a:pt x="7145" y="16840"/>
                    <a:pt x="7213" y="16612"/>
                    <a:pt x="7281" y="16407"/>
                  </a:cubicBezTo>
                  <a:cubicBezTo>
                    <a:pt x="7350" y="16178"/>
                    <a:pt x="7373" y="15973"/>
                    <a:pt x="7441" y="15745"/>
                  </a:cubicBezTo>
                  <a:cubicBezTo>
                    <a:pt x="7647" y="14900"/>
                    <a:pt x="7715" y="14078"/>
                    <a:pt x="7784" y="13394"/>
                  </a:cubicBezTo>
                  <a:cubicBezTo>
                    <a:pt x="7784" y="12686"/>
                    <a:pt x="7829" y="12115"/>
                    <a:pt x="7784" y="11705"/>
                  </a:cubicBezTo>
                  <a:cubicBezTo>
                    <a:pt x="7761" y="11294"/>
                    <a:pt x="7738" y="11065"/>
                    <a:pt x="7738" y="11065"/>
                  </a:cubicBezTo>
                  <a:cubicBezTo>
                    <a:pt x="7738" y="11065"/>
                    <a:pt x="7738" y="10997"/>
                    <a:pt x="7738" y="10906"/>
                  </a:cubicBezTo>
                  <a:cubicBezTo>
                    <a:pt x="7715" y="10792"/>
                    <a:pt x="7692" y="10632"/>
                    <a:pt x="7670" y="10426"/>
                  </a:cubicBezTo>
                  <a:cubicBezTo>
                    <a:pt x="7601" y="10038"/>
                    <a:pt x="7555" y="9445"/>
                    <a:pt x="7396" y="8783"/>
                  </a:cubicBezTo>
                  <a:cubicBezTo>
                    <a:pt x="7281" y="8098"/>
                    <a:pt x="7076" y="7322"/>
                    <a:pt x="6871" y="6478"/>
                  </a:cubicBezTo>
                  <a:cubicBezTo>
                    <a:pt x="6597" y="5633"/>
                    <a:pt x="6209" y="4789"/>
                    <a:pt x="5752" y="3967"/>
                  </a:cubicBezTo>
                  <a:cubicBezTo>
                    <a:pt x="5296" y="3168"/>
                    <a:pt x="4748" y="2415"/>
                    <a:pt x="4177" y="1753"/>
                  </a:cubicBezTo>
                  <a:cubicBezTo>
                    <a:pt x="3584" y="1114"/>
                    <a:pt x="2922" y="589"/>
                    <a:pt x="2283" y="315"/>
                  </a:cubicBezTo>
                  <a:cubicBezTo>
                    <a:pt x="1779" y="71"/>
                    <a:pt x="1301" y="0"/>
                    <a:pt x="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2" name="Google Shape;3522;p43"/>
            <p:cNvSpPr/>
            <p:nvPr/>
          </p:nvSpPr>
          <p:spPr>
            <a:xfrm>
              <a:off x="2956600" y="2404250"/>
              <a:ext cx="379500" cy="737925"/>
            </a:xfrm>
            <a:custGeom>
              <a:avLst/>
              <a:gdLst/>
              <a:ahLst/>
              <a:cxnLst/>
              <a:rect l="l" t="t" r="r" b="b"/>
              <a:pathLst>
                <a:path w="15180" h="29517" extrusionOk="0">
                  <a:moveTo>
                    <a:pt x="5859" y="0"/>
                  </a:moveTo>
                  <a:cubicBezTo>
                    <a:pt x="5520" y="0"/>
                    <a:pt x="5221" y="26"/>
                    <a:pt x="4977" y="64"/>
                  </a:cubicBezTo>
                  <a:cubicBezTo>
                    <a:pt x="4657" y="87"/>
                    <a:pt x="4429" y="178"/>
                    <a:pt x="4269" y="201"/>
                  </a:cubicBezTo>
                  <a:cubicBezTo>
                    <a:pt x="4109" y="224"/>
                    <a:pt x="4018" y="269"/>
                    <a:pt x="4018" y="269"/>
                  </a:cubicBezTo>
                  <a:cubicBezTo>
                    <a:pt x="4018" y="280"/>
                    <a:pt x="4038" y="284"/>
                    <a:pt x="4075" y="284"/>
                  </a:cubicBezTo>
                  <a:cubicBezTo>
                    <a:pt x="4200" y="284"/>
                    <a:pt x="4521" y="236"/>
                    <a:pt x="4977" y="201"/>
                  </a:cubicBezTo>
                  <a:cubicBezTo>
                    <a:pt x="5121" y="190"/>
                    <a:pt x="5284" y="183"/>
                    <a:pt x="5461" y="183"/>
                  </a:cubicBezTo>
                  <a:cubicBezTo>
                    <a:pt x="6010" y="183"/>
                    <a:pt x="6700" y="250"/>
                    <a:pt x="7442" y="475"/>
                  </a:cubicBezTo>
                  <a:cubicBezTo>
                    <a:pt x="7944" y="634"/>
                    <a:pt x="8446" y="840"/>
                    <a:pt x="8948" y="1137"/>
                  </a:cubicBezTo>
                  <a:cubicBezTo>
                    <a:pt x="9450" y="1456"/>
                    <a:pt x="9953" y="1821"/>
                    <a:pt x="10409" y="2278"/>
                  </a:cubicBezTo>
                  <a:cubicBezTo>
                    <a:pt x="10843" y="2734"/>
                    <a:pt x="11276" y="3237"/>
                    <a:pt x="11642" y="3807"/>
                  </a:cubicBezTo>
                  <a:cubicBezTo>
                    <a:pt x="12030" y="4355"/>
                    <a:pt x="12349" y="4948"/>
                    <a:pt x="12646" y="5588"/>
                  </a:cubicBezTo>
                  <a:cubicBezTo>
                    <a:pt x="13833" y="8075"/>
                    <a:pt x="14335" y="10837"/>
                    <a:pt x="14472" y="12892"/>
                  </a:cubicBezTo>
                  <a:cubicBezTo>
                    <a:pt x="14540" y="13919"/>
                    <a:pt x="14518" y="14763"/>
                    <a:pt x="14472" y="15357"/>
                  </a:cubicBezTo>
                  <a:cubicBezTo>
                    <a:pt x="14449" y="15653"/>
                    <a:pt x="14426" y="15905"/>
                    <a:pt x="14404" y="16064"/>
                  </a:cubicBezTo>
                  <a:cubicBezTo>
                    <a:pt x="14381" y="16224"/>
                    <a:pt x="14381" y="16293"/>
                    <a:pt x="14381" y="16293"/>
                  </a:cubicBezTo>
                  <a:cubicBezTo>
                    <a:pt x="14381" y="16293"/>
                    <a:pt x="14358" y="16384"/>
                    <a:pt x="14335" y="16544"/>
                  </a:cubicBezTo>
                  <a:cubicBezTo>
                    <a:pt x="14312" y="16703"/>
                    <a:pt x="14289" y="16932"/>
                    <a:pt x="14244" y="17228"/>
                  </a:cubicBezTo>
                  <a:cubicBezTo>
                    <a:pt x="14152" y="17822"/>
                    <a:pt x="13993" y="18666"/>
                    <a:pt x="13696" y="19671"/>
                  </a:cubicBezTo>
                  <a:cubicBezTo>
                    <a:pt x="13399" y="20652"/>
                    <a:pt x="12988" y="21793"/>
                    <a:pt x="12395" y="22935"/>
                  </a:cubicBezTo>
                  <a:cubicBezTo>
                    <a:pt x="12121" y="23528"/>
                    <a:pt x="11779" y="24099"/>
                    <a:pt x="11391" y="24647"/>
                  </a:cubicBezTo>
                  <a:cubicBezTo>
                    <a:pt x="11003" y="25217"/>
                    <a:pt x="10592" y="25742"/>
                    <a:pt x="10112" y="26244"/>
                  </a:cubicBezTo>
                  <a:cubicBezTo>
                    <a:pt x="9633" y="26747"/>
                    <a:pt x="9131" y="27203"/>
                    <a:pt x="8583" y="27591"/>
                  </a:cubicBezTo>
                  <a:cubicBezTo>
                    <a:pt x="8035" y="27979"/>
                    <a:pt x="7465" y="28321"/>
                    <a:pt x="6871" y="28573"/>
                  </a:cubicBezTo>
                  <a:cubicBezTo>
                    <a:pt x="5684" y="29075"/>
                    <a:pt x="4475" y="29257"/>
                    <a:pt x="3447" y="29257"/>
                  </a:cubicBezTo>
                  <a:cubicBezTo>
                    <a:pt x="1466" y="29214"/>
                    <a:pt x="196" y="28704"/>
                    <a:pt x="40" y="28704"/>
                  </a:cubicBezTo>
                  <a:cubicBezTo>
                    <a:pt x="30" y="28704"/>
                    <a:pt x="25" y="28706"/>
                    <a:pt x="24" y="28710"/>
                  </a:cubicBezTo>
                  <a:cubicBezTo>
                    <a:pt x="1" y="28732"/>
                    <a:pt x="343" y="28869"/>
                    <a:pt x="914" y="29075"/>
                  </a:cubicBezTo>
                  <a:cubicBezTo>
                    <a:pt x="1507" y="29234"/>
                    <a:pt x="2375" y="29463"/>
                    <a:pt x="3425" y="29508"/>
                  </a:cubicBezTo>
                  <a:cubicBezTo>
                    <a:pt x="3551" y="29514"/>
                    <a:pt x="3680" y="29517"/>
                    <a:pt x="3812" y="29517"/>
                  </a:cubicBezTo>
                  <a:cubicBezTo>
                    <a:pt x="4794" y="29517"/>
                    <a:pt x="5901" y="29358"/>
                    <a:pt x="7008" y="28915"/>
                  </a:cubicBezTo>
                  <a:cubicBezTo>
                    <a:pt x="7647" y="28687"/>
                    <a:pt x="8241" y="28344"/>
                    <a:pt x="8834" y="27956"/>
                  </a:cubicBezTo>
                  <a:cubicBezTo>
                    <a:pt x="9428" y="27568"/>
                    <a:pt x="9953" y="27089"/>
                    <a:pt x="10478" y="26587"/>
                  </a:cubicBezTo>
                  <a:cubicBezTo>
                    <a:pt x="10957" y="26085"/>
                    <a:pt x="11413" y="25514"/>
                    <a:pt x="11824" y="24966"/>
                  </a:cubicBezTo>
                  <a:cubicBezTo>
                    <a:pt x="12235" y="24373"/>
                    <a:pt x="12600" y="23802"/>
                    <a:pt x="12920" y="23209"/>
                  </a:cubicBezTo>
                  <a:cubicBezTo>
                    <a:pt x="13559" y="22045"/>
                    <a:pt x="13993" y="20858"/>
                    <a:pt x="14312" y="19853"/>
                  </a:cubicBezTo>
                  <a:cubicBezTo>
                    <a:pt x="14632" y="18826"/>
                    <a:pt x="14814" y="17959"/>
                    <a:pt x="14906" y="17343"/>
                  </a:cubicBezTo>
                  <a:cubicBezTo>
                    <a:pt x="14974" y="17046"/>
                    <a:pt x="14997" y="16795"/>
                    <a:pt x="15020" y="16635"/>
                  </a:cubicBezTo>
                  <a:cubicBezTo>
                    <a:pt x="15043" y="16475"/>
                    <a:pt x="15065" y="16384"/>
                    <a:pt x="15065" y="16384"/>
                  </a:cubicBezTo>
                  <a:cubicBezTo>
                    <a:pt x="15065" y="16384"/>
                    <a:pt x="15065" y="16293"/>
                    <a:pt x="15088" y="16133"/>
                  </a:cubicBezTo>
                  <a:cubicBezTo>
                    <a:pt x="15111" y="15950"/>
                    <a:pt x="15111" y="15722"/>
                    <a:pt x="15134" y="15402"/>
                  </a:cubicBezTo>
                  <a:cubicBezTo>
                    <a:pt x="15180" y="14786"/>
                    <a:pt x="15180" y="13896"/>
                    <a:pt x="15088" y="12846"/>
                  </a:cubicBezTo>
                  <a:cubicBezTo>
                    <a:pt x="14929" y="10723"/>
                    <a:pt x="14358" y="7916"/>
                    <a:pt x="13102" y="5359"/>
                  </a:cubicBezTo>
                  <a:cubicBezTo>
                    <a:pt x="12783" y="4743"/>
                    <a:pt x="12418" y="4127"/>
                    <a:pt x="12007" y="3556"/>
                  </a:cubicBezTo>
                  <a:cubicBezTo>
                    <a:pt x="11596" y="2985"/>
                    <a:pt x="11162" y="2460"/>
                    <a:pt x="10660" y="2004"/>
                  </a:cubicBezTo>
                  <a:cubicBezTo>
                    <a:pt x="10181" y="1525"/>
                    <a:pt x="9656" y="1159"/>
                    <a:pt x="9108" y="863"/>
                  </a:cubicBezTo>
                  <a:cubicBezTo>
                    <a:pt x="8583" y="543"/>
                    <a:pt x="8035" y="361"/>
                    <a:pt x="7510" y="201"/>
                  </a:cubicBezTo>
                  <a:cubicBezTo>
                    <a:pt x="6906" y="53"/>
                    <a:pt x="6342" y="0"/>
                    <a:pt x="58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3" name="Google Shape;3523;p43"/>
            <p:cNvSpPr/>
            <p:nvPr/>
          </p:nvSpPr>
          <p:spPr>
            <a:xfrm>
              <a:off x="2599950" y="2415250"/>
              <a:ext cx="715600" cy="910625"/>
            </a:xfrm>
            <a:custGeom>
              <a:avLst/>
              <a:gdLst/>
              <a:ahLst/>
              <a:cxnLst/>
              <a:rect l="l" t="t" r="r" b="b"/>
              <a:pathLst>
                <a:path w="28624" h="36425" extrusionOk="0">
                  <a:moveTo>
                    <a:pt x="13835" y="0"/>
                  </a:moveTo>
                  <a:cubicBezTo>
                    <a:pt x="10260" y="0"/>
                    <a:pt x="5251" y="1016"/>
                    <a:pt x="5251" y="1016"/>
                  </a:cubicBezTo>
                  <a:cubicBezTo>
                    <a:pt x="1" y="3093"/>
                    <a:pt x="275" y="34752"/>
                    <a:pt x="275" y="34752"/>
                  </a:cubicBezTo>
                  <a:cubicBezTo>
                    <a:pt x="4590" y="35978"/>
                    <a:pt x="8650" y="36424"/>
                    <a:pt x="12275" y="36424"/>
                  </a:cubicBezTo>
                  <a:cubicBezTo>
                    <a:pt x="22017" y="36424"/>
                    <a:pt x="28624" y="33200"/>
                    <a:pt x="28624" y="33200"/>
                  </a:cubicBezTo>
                  <a:cubicBezTo>
                    <a:pt x="28624" y="33200"/>
                    <a:pt x="25611" y="8503"/>
                    <a:pt x="21274" y="2135"/>
                  </a:cubicBezTo>
                  <a:cubicBezTo>
                    <a:pt x="20430" y="879"/>
                    <a:pt x="18672" y="377"/>
                    <a:pt x="15157" y="57"/>
                  </a:cubicBezTo>
                  <a:cubicBezTo>
                    <a:pt x="14751" y="18"/>
                    <a:pt x="14305" y="0"/>
                    <a:pt x="138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4" name="Google Shape;3524;p43"/>
            <p:cNvSpPr/>
            <p:nvPr/>
          </p:nvSpPr>
          <p:spPr>
            <a:xfrm>
              <a:off x="2599950" y="2415250"/>
              <a:ext cx="715600" cy="910625"/>
            </a:xfrm>
            <a:custGeom>
              <a:avLst/>
              <a:gdLst/>
              <a:ahLst/>
              <a:cxnLst/>
              <a:rect l="l" t="t" r="r" b="b"/>
              <a:pathLst>
                <a:path w="28624" h="36425" extrusionOk="0">
                  <a:moveTo>
                    <a:pt x="13835" y="0"/>
                  </a:moveTo>
                  <a:cubicBezTo>
                    <a:pt x="10260" y="0"/>
                    <a:pt x="5251" y="1016"/>
                    <a:pt x="5251" y="1016"/>
                  </a:cubicBezTo>
                  <a:cubicBezTo>
                    <a:pt x="1" y="3093"/>
                    <a:pt x="275" y="34752"/>
                    <a:pt x="275" y="34752"/>
                  </a:cubicBezTo>
                  <a:cubicBezTo>
                    <a:pt x="4590" y="35978"/>
                    <a:pt x="8650" y="36424"/>
                    <a:pt x="12275" y="36424"/>
                  </a:cubicBezTo>
                  <a:cubicBezTo>
                    <a:pt x="22017" y="36424"/>
                    <a:pt x="28624" y="33200"/>
                    <a:pt x="28624" y="33200"/>
                  </a:cubicBezTo>
                  <a:cubicBezTo>
                    <a:pt x="28624" y="33200"/>
                    <a:pt x="28236" y="30073"/>
                    <a:pt x="27551" y="25736"/>
                  </a:cubicBezTo>
                  <a:cubicBezTo>
                    <a:pt x="26684" y="28452"/>
                    <a:pt x="24515" y="30963"/>
                    <a:pt x="19699" y="31579"/>
                  </a:cubicBezTo>
                  <a:cubicBezTo>
                    <a:pt x="18927" y="31676"/>
                    <a:pt x="18199" y="31723"/>
                    <a:pt x="17513" y="31723"/>
                  </a:cubicBezTo>
                  <a:cubicBezTo>
                    <a:pt x="7866" y="31723"/>
                    <a:pt x="6442" y="22565"/>
                    <a:pt x="7465" y="16172"/>
                  </a:cubicBezTo>
                  <a:cubicBezTo>
                    <a:pt x="8560" y="9347"/>
                    <a:pt x="10181" y="6677"/>
                    <a:pt x="15956" y="5558"/>
                  </a:cubicBezTo>
                  <a:cubicBezTo>
                    <a:pt x="20635" y="4623"/>
                    <a:pt x="20407" y="2408"/>
                    <a:pt x="20498" y="1336"/>
                  </a:cubicBezTo>
                  <a:cubicBezTo>
                    <a:pt x="19471" y="651"/>
                    <a:pt x="17828" y="309"/>
                    <a:pt x="15157" y="57"/>
                  </a:cubicBezTo>
                  <a:cubicBezTo>
                    <a:pt x="14751" y="18"/>
                    <a:pt x="14305" y="0"/>
                    <a:pt x="1383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5" name="Google Shape;3525;p43"/>
            <p:cNvSpPr/>
            <p:nvPr/>
          </p:nvSpPr>
          <p:spPr>
            <a:xfrm>
              <a:off x="3185475" y="2773850"/>
              <a:ext cx="37650" cy="103350"/>
            </a:xfrm>
            <a:custGeom>
              <a:avLst/>
              <a:gdLst/>
              <a:ahLst/>
              <a:cxnLst/>
              <a:rect l="l" t="t" r="r" b="b"/>
              <a:pathLst>
                <a:path w="1506" h="4134" extrusionOk="0">
                  <a:moveTo>
                    <a:pt x="321" y="1"/>
                  </a:moveTo>
                  <a:cubicBezTo>
                    <a:pt x="127" y="1"/>
                    <a:pt x="0" y="312"/>
                    <a:pt x="44" y="687"/>
                  </a:cubicBezTo>
                  <a:cubicBezTo>
                    <a:pt x="90" y="1075"/>
                    <a:pt x="318" y="1417"/>
                    <a:pt x="524" y="1440"/>
                  </a:cubicBezTo>
                  <a:cubicBezTo>
                    <a:pt x="752" y="1440"/>
                    <a:pt x="866" y="1143"/>
                    <a:pt x="820" y="733"/>
                  </a:cubicBezTo>
                  <a:cubicBezTo>
                    <a:pt x="775" y="344"/>
                    <a:pt x="569" y="25"/>
                    <a:pt x="341" y="2"/>
                  </a:cubicBezTo>
                  <a:cubicBezTo>
                    <a:pt x="334" y="1"/>
                    <a:pt x="327" y="1"/>
                    <a:pt x="321" y="1"/>
                  </a:cubicBezTo>
                  <a:close/>
                  <a:moveTo>
                    <a:pt x="752" y="2124"/>
                  </a:moveTo>
                  <a:cubicBezTo>
                    <a:pt x="468" y="2124"/>
                    <a:pt x="274" y="2550"/>
                    <a:pt x="341" y="3084"/>
                  </a:cubicBezTo>
                  <a:cubicBezTo>
                    <a:pt x="410" y="3631"/>
                    <a:pt x="706" y="4111"/>
                    <a:pt x="1003" y="4133"/>
                  </a:cubicBezTo>
                  <a:cubicBezTo>
                    <a:pt x="1323" y="4133"/>
                    <a:pt x="1505" y="3700"/>
                    <a:pt x="1437" y="3152"/>
                  </a:cubicBezTo>
                  <a:cubicBezTo>
                    <a:pt x="1368" y="2604"/>
                    <a:pt x="1071" y="2148"/>
                    <a:pt x="775" y="2125"/>
                  </a:cubicBezTo>
                  <a:cubicBezTo>
                    <a:pt x="767" y="2124"/>
                    <a:pt x="760" y="2124"/>
                    <a:pt x="752" y="2124"/>
                  </a:cubicBezTo>
                  <a:close/>
                </a:path>
              </a:pathLst>
            </a:custGeom>
            <a:solidFill>
              <a:srgbClr val="7AE1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6" name="Google Shape;3526;p43"/>
            <p:cNvSpPr/>
            <p:nvPr/>
          </p:nvSpPr>
          <p:spPr>
            <a:xfrm>
              <a:off x="2685550" y="3247375"/>
              <a:ext cx="510750" cy="51525"/>
            </a:xfrm>
            <a:custGeom>
              <a:avLst/>
              <a:gdLst/>
              <a:ahLst/>
              <a:cxnLst/>
              <a:rect l="l" t="t" r="r" b="b"/>
              <a:pathLst>
                <a:path w="20430" h="2061" extrusionOk="0">
                  <a:moveTo>
                    <a:pt x="15" y="0"/>
                  </a:moveTo>
                  <a:cubicBezTo>
                    <a:pt x="5" y="0"/>
                    <a:pt x="1" y="2"/>
                    <a:pt x="1" y="6"/>
                  </a:cubicBezTo>
                  <a:cubicBezTo>
                    <a:pt x="1" y="6"/>
                    <a:pt x="138" y="75"/>
                    <a:pt x="412" y="189"/>
                  </a:cubicBezTo>
                  <a:cubicBezTo>
                    <a:pt x="685" y="280"/>
                    <a:pt x="1051" y="463"/>
                    <a:pt x="1507" y="600"/>
                  </a:cubicBezTo>
                  <a:cubicBezTo>
                    <a:pt x="2443" y="919"/>
                    <a:pt x="3698" y="1239"/>
                    <a:pt x="4977" y="1490"/>
                  </a:cubicBezTo>
                  <a:cubicBezTo>
                    <a:pt x="6255" y="1741"/>
                    <a:pt x="7533" y="1901"/>
                    <a:pt x="8515" y="1969"/>
                  </a:cubicBezTo>
                  <a:cubicBezTo>
                    <a:pt x="8994" y="2015"/>
                    <a:pt x="9405" y="2015"/>
                    <a:pt x="9679" y="2038"/>
                  </a:cubicBezTo>
                  <a:cubicBezTo>
                    <a:pt x="9975" y="2038"/>
                    <a:pt x="10135" y="2060"/>
                    <a:pt x="10135" y="2060"/>
                  </a:cubicBezTo>
                  <a:cubicBezTo>
                    <a:pt x="10135" y="2060"/>
                    <a:pt x="10774" y="2060"/>
                    <a:pt x="11756" y="2038"/>
                  </a:cubicBezTo>
                  <a:cubicBezTo>
                    <a:pt x="12737" y="2015"/>
                    <a:pt x="14038" y="1923"/>
                    <a:pt x="15339" y="1764"/>
                  </a:cubicBezTo>
                  <a:cubicBezTo>
                    <a:pt x="16618" y="1604"/>
                    <a:pt x="17896" y="1376"/>
                    <a:pt x="18854" y="1147"/>
                  </a:cubicBezTo>
                  <a:cubicBezTo>
                    <a:pt x="19334" y="1056"/>
                    <a:pt x="19722" y="942"/>
                    <a:pt x="19996" y="873"/>
                  </a:cubicBezTo>
                  <a:cubicBezTo>
                    <a:pt x="20270" y="805"/>
                    <a:pt x="20429" y="759"/>
                    <a:pt x="20429" y="736"/>
                  </a:cubicBezTo>
                  <a:lnTo>
                    <a:pt x="20429" y="736"/>
                  </a:lnTo>
                  <a:cubicBezTo>
                    <a:pt x="20429" y="736"/>
                    <a:pt x="20270" y="759"/>
                    <a:pt x="19996" y="805"/>
                  </a:cubicBezTo>
                  <a:cubicBezTo>
                    <a:pt x="19699" y="851"/>
                    <a:pt x="19311" y="942"/>
                    <a:pt x="18832" y="1010"/>
                  </a:cubicBezTo>
                  <a:cubicBezTo>
                    <a:pt x="17873" y="1193"/>
                    <a:pt x="16595" y="1376"/>
                    <a:pt x="15317" y="1513"/>
                  </a:cubicBezTo>
                  <a:cubicBezTo>
                    <a:pt x="14015" y="1649"/>
                    <a:pt x="12714" y="1718"/>
                    <a:pt x="11756" y="1718"/>
                  </a:cubicBezTo>
                  <a:lnTo>
                    <a:pt x="10135" y="1718"/>
                  </a:lnTo>
                  <a:cubicBezTo>
                    <a:pt x="10135" y="1718"/>
                    <a:pt x="9975" y="1695"/>
                    <a:pt x="9701" y="1695"/>
                  </a:cubicBezTo>
                  <a:cubicBezTo>
                    <a:pt x="9428" y="1672"/>
                    <a:pt x="9017" y="1695"/>
                    <a:pt x="8537" y="1649"/>
                  </a:cubicBezTo>
                  <a:cubicBezTo>
                    <a:pt x="7556" y="1604"/>
                    <a:pt x="6278" y="1467"/>
                    <a:pt x="4999" y="1261"/>
                  </a:cubicBezTo>
                  <a:cubicBezTo>
                    <a:pt x="3744" y="1033"/>
                    <a:pt x="2489" y="736"/>
                    <a:pt x="1553" y="463"/>
                  </a:cubicBezTo>
                  <a:cubicBezTo>
                    <a:pt x="1074" y="348"/>
                    <a:pt x="708" y="189"/>
                    <a:pt x="434" y="120"/>
                  </a:cubicBezTo>
                  <a:cubicBezTo>
                    <a:pt x="208" y="45"/>
                    <a:pt x="59" y="0"/>
                    <a:pt x="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7" name="Google Shape;3527;p43"/>
            <p:cNvSpPr/>
            <p:nvPr/>
          </p:nvSpPr>
          <p:spPr>
            <a:xfrm>
              <a:off x="2802525" y="2438350"/>
              <a:ext cx="305900" cy="114975"/>
            </a:xfrm>
            <a:custGeom>
              <a:avLst/>
              <a:gdLst/>
              <a:ahLst/>
              <a:cxnLst/>
              <a:rect l="l" t="t" r="r" b="b"/>
              <a:pathLst>
                <a:path w="12236" h="4599" extrusionOk="0">
                  <a:moveTo>
                    <a:pt x="2192" y="1"/>
                  </a:moveTo>
                  <a:cubicBezTo>
                    <a:pt x="2192" y="1"/>
                    <a:pt x="1" y="571"/>
                    <a:pt x="572" y="1713"/>
                  </a:cubicBezTo>
                  <a:cubicBezTo>
                    <a:pt x="1053" y="2676"/>
                    <a:pt x="2949" y="4599"/>
                    <a:pt x="5903" y="4599"/>
                  </a:cubicBezTo>
                  <a:cubicBezTo>
                    <a:pt x="6449" y="4599"/>
                    <a:pt x="7031" y="4533"/>
                    <a:pt x="7647" y="4383"/>
                  </a:cubicBezTo>
                  <a:cubicBezTo>
                    <a:pt x="12235" y="3288"/>
                    <a:pt x="10113" y="571"/>
                    <a:pt x="8675" y="571"/>
                  </a:cubicBezTo>
                  <a:cubicBezTo>
                    <a:pt x="7259" y="571"/>
                    <a:pt x="2192" y="1"/>
                    <a:pt x="21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8" name="Google Shape;3528;p43"/>
            <p:cNvSpPr/>
            <p:nvPr/>
          </p:nvSpPr>
          <p:spPr>
            <a:xfrm>
              <a:off x="2818525" y="2438350"/>
              <a:ext cx="233975" cy="82725"/>
            </a:xfrm>
            <a:custGeom>
              <a:avLst/>
              <a:gdLst/>
              <a:ahLst/>
              <a:cxnLst/>
              <a:rect l="l" t="t" r="r" b="b"/>
              <a:pathLst>
                <a:path w="9359" h="3309" extrusionOk="0">
                  <a:moveTo>
                    <a:pt x="1552" y="1"/>
                  </a:moveTo>
                  <a:cubicBezTo>
                    <a:pt x="1552" y="1"/>
                    <a:pt x="411" y="298"/>
                    <a:pt x="0" y="891"/>
                  </a:cubicBezTo>
                  <a:cubicBezTo>
                    <a:pt x="443" y="1718"/>
                    <a:pt x="2199" y="3308"/>
                    <a:pt x="4914" y="3308"/>
                  </a:cubicBezTo>
                  <a:cubicBezTo>
                    <a:pt x="5420" y="3308"/>
                    <a:pt x="5958" y="3253"/>
                    <a:pt x="6528" y="3128"/>
                  </a:cubicBezTo>
                  <a:cubicBezTo>
                    <a:pt x="8925" y="2626"/>
                    <a:pt x="9358" y="1667"/>
                    <a:pt x="9039" y="937"/>
                  </a:cubicBezTo>
                  <a:cubicBezTo>
                    <a:pt x="8719" y="708"/>
                    <a:pt x="8354" y="571"/>
                    <a:pt x="8035" y="571"/>
                  </a:cubicBezTo>
                  <a:cubicBezTo>
                    <a:pt x="6619" y="571"/>
                    <a:pt x="1552" y="1"/>
                    <a:pt x="15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9" name="Google Shape;3529;p43"/>
            <p:cNvSpPr/>
            <p:nvPr/>
          </p:nvSpPr>
          <p:spPr>
            <a:xfrm>
              <a:off x="2552600" y="2410225"/>
              <a:ext cx="422300" cy="733125"/>
            </a:xfrm>
            <a:custGeom>
              <a:avLst/>
              <a:gdLst/>
              <a:ahLst/>
              <a:cxnLst/>
              <a:rect l="l" t="t" r="r" b="b"/>
              <a:pathLst>
                <a:path w="16892" h="29325" extrusionOk="0">
                  <a:moveTo>
                    <a:pt x="6554" y="1"/>
                  </a:moveTo>
                  <a:cubicBezTo>
                    <a:pt x="5477" y="1"/>
                    <a:pt x="4357" y="209"/>
                    <a:pt x="3219" y="624"/>
                  </a:cubicBezTo>
                  <a:cubicBezTo>
                    <a:pt x="3926" y="1012"/>
                    <a:pt x="4497" y="943"/>
                    <a:pt x="5661" y="1103"/>
                  </a:cubicBezTo>
                  <a:cubicBezTo>
                    <a:pt x="6688" y="1765"/>
                    <a:pt x="8081" y="2107"/>
                    <a:pt x="9815" y="4641"/>
                  </a:cubicBezTo>
                  <a:cubicBezTo>
                    <a:pt x="12212" y="8156"/>
                    <a:pt x="13490" y="17309"/>
                    <a:pt x="10181" y="22422"/>
                  </a:cubicBezTo>
                  <a:cubicBezTo>
                    <a:pt x="10181" y="22422"/>
                    <a:pt x="8146" y="25996"/>
                    <a:pt x="4113" y="25996"/>
                  </a:cubicBezTo>
                  <a:cubicBezTo>
                    <a:pt x="3727" y="25996"/>
                    <a:pt x="3322" y="25963"/>
                    <a:pt x="2899" y="25891"/>
                  </a:cubicBezTo>
                  <a:lnTo>
                    <a:pt x="92" y="26074"/>
                  </a:lnTo>
                  <a:cubicBezTo>
                    <a:pt x="92" y="26074"/>
                    <a:pt x="0" y="28927"/>
                    <a:pt x="4383" y="29292"/>
                  </a:cubicBezTo>
                  <a:cubicBezTo>
                    <a:pt x="4632" y="29314"/>
                    <a:pt x="4879" y="29324"/>
                    <a:pt x="5125" y="29324"/>
                  </a:cubicBezTo>
                  <a:cubicBezTo>
                    <a:pt x="8011" y="29324"/>
                    <a:pt x="10650" y="27870"/>
                    <a:pt x="12417" y="25640"/>
                  </a:cubicBezTo>
                  <a:cubicBezTo>
                    <a:pt x="13011" y="24933"/>
                    <a:pt x="13970" y="24065"/>
                    <a:pt x="14335" y="23198"/>
                  </a:cubicBezTo>
                  <a:cubicBezTo>
                    <a:pt x="16115" y="19158"/>
                    <a:pt x="16891" y="15483"/>
                    <a:pt x="16115" y="11032"/>
                  </a:cubicBezTo>
                  <a:cubicBezTo>
                    <a:pt x="14808" y="3630"/>
                    <a:pt x="11049" y="1"/>
                    <a:pt x="6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0" name="Google Shape;3530;p43"/>
            <p:cNvSpPr/>
            <p:nvPr/>
          </p:nvSpPr>
          <p:spPr>
            <a:xfrm>
              <a:off x="2554300" y="2438350"/>
              <a:ext cx="346400" cy="669550"/>
            </a:xfrm>
            <a:custGeom>
              <a:avLst/>
              <a:gdLst/>
              <a:ahLst/>
              <a:cxnLst/>
              <a:rect l="l" t="t" r="r" b="b"/>
              <a:pathLst>
                <a:path w="13856" h="26782" extrusionOk="0">
                  <a:moveTo>
                    <a:pt x="5593" y="1"/>
                  </a:moveTo>
                  <a:cubicBezTo>
                    <a:pt x="6643" y="663"/>
                    <a:pt x="8013" y="982"/>
                    <a:pt x="9747" y="3516"/>
                  </a:cubicBezTo>
                  <a:cubicBezTo>
                    <a:pt x="12144" y="7031"/>
                    <a:pt x="13422" y="16207"/>
                    <a:pt x="10113" y="21297"/>
                  </a:cubicBezTo>
                  <a:cubicBezTo>
                    <a:pt x="10113" y="21297"/>
                    <a:pt x="8078" y="24871"/>
                    <a:pt x="4045" y="24871"/>
                  </a:cubicBezTo>
                  <a:cubicBezTo>
                    <a:pt x="3659" y="24871"/>
                    <a:pt x="3254" y="24838"/>
                    <a:pt x="2831" y="24766"/>
                  </a:cubicBezTo>
                  <a:lnTo>
                    <a:pt x="24" y="24949"/>
                  </a:lnTo>
                  <a:cubicBezTo>
                    <a:pt x="24" y="24949"/>
                    <a:pt x="1" y="25519"/>
                    <a:pt x="366" y="26159"/>
                  </a:cubicBezTo>
                  <a:cubicBezTo>
                    <a:pt x="914" y="26455"/>
                    <a:pt x="1667" y="26684"/>
                    <a:pt x="2671" y="26752"/>
                  </a:cubicBezTo>
                  <a:cubicBezTo>
                    <a:pt x="2902" y="26772"/>
                    <a:pt x="3131" y="26782"/>
                    <a:pt x="3359" y="26782"/>
                  </a:cubicBezTo>
                  <a:cubicBezTo>
                    <a:pt x="6009" y="26782"/>
                    <a:pt x="8404" y="25459"/>
                    <a:pt x="10044" y="23420"/>
                  </a:cubicBezTo>
                  <a:cubicBezTo>
                    <a:pt x="10569" y="22758"/>
                    <a:pt x="11026" y="22004"/>
                    <a:pt x="11368" y="21206"/>
                  </a:cubicBezTo>
                  <a:cubicBezTo>
                    <a:pt x="12989" y="17508"/>
                    <a:pt x="13856" y="14107"/>
                    <a:pt x="13125" y="10021"/>
                  </a:cubicBezTo>
                  <a:cubicBezTo>
                    <a:pt x="12030" y="3790"/>
                    <a:pt x="9200" y="480"/>
                    <a:pt x="559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1" name="Google Shape;3531;p43"/>
            <p:cNvSpPr/>
            <p:nvPr/>
          </p:nvSpPr>
          <p:spPr>
            <a:xfrm>
              <a:off x="2681000" y="2453900"/>
              <a:ext cx="195750" cy="598550"/>
            </a:xfrm>
            <a:custGeom>
              <a:avLst/>
              <a:gdLst/>
              <a:ahLst/>
              <a:cxnLst/>
              <a:rect l="l" t="t" r="r" b="b"/>
              <a:pathLst>
                <a:path w="7830" h="23942" extrusionOk="0">
                  <a:moveTo>
                    <a:pt x="931" y="0"/>
                  </a:moveTo>
                  <a:cubicBezTo>
                    <a:pt x="815" y="0"/>
                    <a:pt x="709" y="7"/>
                    <a:pt x="616" y="18"/>
                  </a:cubicBezTo>
                  <a:cubicBezTo>
                    <a:pt x="206" y="86"/>
                    <a:pt x="0" y="201"/>
                    <a:pt x="0" y="201"/>
                  </a:cubicBezTo>
                  <a:cubicBezTo>
                    <a:pt x="0" y="212"/>
                    <a:pt x="13" y="216"/>
                    <a:pt x="39" y="216"/>
                  </a:cubicBezTo>
                  <a:cubicBezTo>
                    <a:pt x="119" y="216"/>
                    <a:pt x="322" y="172"/>
                    <a:pt x="616" y="155"/>
                  </a:cubicBezTo>
                  <a:cubicBezTo>
                    <a:pt x="1004" y="155"/>
                    <a:pt x="1575" y="223"/>
                    <a:pt x="2146" y="543"/>
                  </a:cubicBezTo>
                  <a:cubicBezTo>
                    <a:pt x="3355" y="1159"/>
                    <a:pt x="4497" y="2620"/>
                    <a:pt x="5318" y="4218"/>
                  </a:cubicBezTo>
                  <a:cubicBezTo>
                    <a:pt x="5729" y="4994"/>
                    <a:pt x="6094" y="5838"/>
                    <a:pt x="6300" y="6637"/>
                  </a:cubicBezTo>
                  <a:cubicBezTo>
                    <a:pt x="6505" y="7459"/>
                    <a:pt x="6665" y="8235"/>
                    <a:pt x="6779" y="8897"/>
                  </a:cubicBezTo>
                  <a:cubicBezTo>
                    <a:pt x="6893" y="9559"/>
                    <a:pt x="6939" y="10107"/>
                    <a:pt x="7008" y="10518"/>
                  </a:cubicBezTo>
                  <a:cubicBezTo>
                    <a:pt x="7030" y="10700"/>
                    <a:pt x="7030" y="10860"/>
                    <a:pt x="7053" y="10951"/>
                  </a:cubicBezTo>
                  <a:cubicBezTo>
                    <a:pt x="7053" y="11065"/>
                    <a:pt x="7053" y="11111"/>
                    <a:pt x="7053" y="11111"/>
                  </a:cubicBezTo>
                  <a:cubicBezTo>
                    <a:pt x="7053" y="11111"/>
                    <a:pt x="7076" y="11339"/>
                    <a:pt x="7099" y="11727"/>
                  </a:cubicBezTo>
                  <a:cubicBezTo>
                    <a:pt x="7144" y="12138"/>
                    <a:pt x="7122" y="12686"/>
                    <a:pt x="7144" y="13371"/>
                  </a:cubicBezTo>
                  <a:cubicBezTo>
                    <a:pt x="7099" y="14033"/>
                    <a:pt x="7053" y="14809"/>
                    <a:pt x="6871" y="15630"/>
                  </a:cubicBezTo>
                  <a:cubicBezTo>
                    <a:pt x="6825" y="15836"/>
                    <a:pt x="6802" y="16064"/>
                    <a:pt x="6756" y="16270"/>
                  </a:cubicBezTo>
                  <a:cubicBezTo>
                    <a:pt x="6688" y="16475"/>
                    <a:pt x="6619" y="16680"/>
                    <a:pt x="6551" y="16886"/>
                  </a:cubicBezTo>
                  <a:cubicBezTo>
                    <a:pt x="6505" y="17091"/>
                    <a:pt x="6437" y="17320"/>
                    <a:pt x="6368" y="17525"/>
                  </a:cubicBezTo>
                  <a:lnTo>
                    <a:pt x="6117" y="18141"/>
                  </a:lnTo>
                  <a:cubicBezTo>
                    <a:pt x="5433" y="19830"/>
                    <a:pt x="4474" y="21382"/>
                    <a:pt x="3584" y="22387"/>
                  </a:cubicBezTo>
                  <a:cubicBezTo>
                    <a:pt x="2671" y="23391"/>
                    <a:pt x="1895" y="23893"/>
                    <a:pt x="1917" y="23939"/>
                  </a:cubicBezTo>
                  <a:cubicBezTo>
                    <a:pt x="1919" y="23941"/>
                    <a:pt x="1923" y="23942"/>
                    <a:pt x="1927" y="23942"/>
                  </a:cubicBezTo>
                  <a:cubicBezTo>
                    <a:pt x="1976" y="23942"/>
                    <a:pt x="2175" y="23830"/>
                    <a:pt x="2488" y="23642"/>
                  </a:cubicBezTo>
                  <a:cubicBezTo>
                    <a:pt x="2557" y="23574"/>
                    <a:pt x="2648" y="23528"/>
                    <a:pt x="2762" y="23459"/>
                  </a:cubicBezTo>
                  <a:cubicBezTo>
                    <a:pt x="2853" y="23391"/>
                    <a:pt x="2967" y="23300"/>
                    <a:pt x="3059" y="23208"/>
                  </a:cubicBezTo>
                  <a:cubicBezTo>
                    <a:pt x="3287" y="23026"/>
                    <a:pt x="3538" y="22843"/>
                    <a:pt x="3766" y="22569"/>
                  </a:cubicBezTo>
                  <a:cubicBezTo>
                    <a:pt x="4771" y="21588"/>
                    <a:pt x="5821" y="20036"/>
                    <a:pt x="6574" y="18347"/>
                  </a:cubicBezTo>
                  <a:lnTo>
                    <a:pt x="6848" y="17708"/>
                  </a:lnTo>
                  <a:cubicBezTo>
                    <a:pt x="6916" y="17479"/>
                    <a:pt x="6985" y="17274"/>
                    <a:pt x="7076" y="17046"/>
                  </a:cubicBezTo>
                  <a:cubicBezTo>
                    <a:pt x="7144" y="16840"/>
                    <a:pt x="7213" y="16612"/>
                    <a:pt x="7281" y="16406"/>
                  </a:cubicBezTo>
                  <a:cubicBezTo>
                    <a:pt x="7350" y="16178"/>
                    <a:pt x="7373" y="15973"/>
                    <a:pt x="7441" y="15745"/>
                  </a:cubicBezTo>
                  <a:cubicBezTo>
                    <a:pt x="7647" y="14900"/>
                    <a:pt x="7715" y="14078"/>
                    <a:pt x="7784" y="13394"/>
                  </a:cubicBezTo>
                  <a:cubicBezTo>
                    <a:pt x="7784" y="12686"/>
                    <a:pt x="7829" y="12115"/>
                    <a:pt x="7784" y="11704"/>
                  </a:cubicBezTo>
                  <a:cubicBezTo>
                    <a:pt x="7761" y="11294"/>
                    <a:pt x="7738" y="11065"/>
                    <a:pt x="7738" y="11065"/>
                  </a:cubicBezTo>
                  <a:cubicBezTo>
                    <a:pt x="7738" y="11065"/>
                    <a:pt x="7738" y="10997"/>
                    <a:pt x="7738" y="10906"/>
                  </a:cubicBezTo>
                  <a:cubicBezTo>
                    <a:pt x="7715" y="10791"/>
                    <a:pt x="7692" y="10632"/>
                    <a:pt x="7669" y="10426"/>
                  </a:cubicBezTo>
                  <a:cubicBezTo>
                    <a:pt x="7601" y="10038"/>
                    <a:pt x="7555" y="9445"/>
                    <a:pt x="7396" y="8783"/>
                  </a:cubicBezTo>
                  <a:cubicBezTo>
                    <a:pt x="7281" y="8098"/>
                    <a:pt x="7076" y="7322"/>
                    <a:pt x="6871" y="6478"/>
                  </a:cubicBezTo>
                  <a:cubicBezTo>
                    <a:pt x="6597" y="5633"/>
                    <a:pt x="6209" y="4788"/>
                    <a:pt x="5752" y="3967"/>
                  </a:cubicBezTo>
                  <a:cubicBezTo>
                    <a:pt x="5296" y="3168"/>
                    <a:pt x="4748" y="2415"/>
                    <a:pt x="4154" y="1753"/>
                  </a:cubicBezTo>
                  <a:cubicBezTo>
                    <a:pt x="3584" y="1114"/>
                    <a:pt x="2922" y="589"/>
                    <a:pt x="2283" y="315"/>
                  </a:cubicBezTo>
                  <a:cubicBezTo>
                    <a:pt x="1779" y="71"/>
                    <a:pt x="1301" y="0"/>
                    <a:pt x="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2" name="Google Shape;3532;p43"/>
            <p:cNvSpPr/>
            <p:nvPr/>
          </p:nvSpPr>
          <p:spPr>
            <a:xfrm>
              <a:off x="2594250" y="2411125"/>
              <a:ext cx="379500" cy="737900"/>
            </a:xfrm>
            <a:custGeom>
              <a:avLst/>
              <a:gdLst/>
              <a:ahLst/>
              <a:cxnLst/>
              <a:rect l="l" t="t" r="r" b="b"/>
              <a:pathLst>
                <a:path w="15180" h="29516" extrusionOk="0">
                  <a:moveTo>
                    <a:pt x="5829" y="1"/>
                  </a:moveTo>
                  <a:cubicBezTo>
                    <a:pt x="5503" y="1"/>
                    <a:pt x="5214" y="26"/>
                    <a:pt x="4977" y="63"/>
                  </a:cubicBezTo>
                  <a:cubicBezTo>
                    <a:pt x="4657" y="86"/>
                    <a:pt x="4429" y="177"/>
                    <a:pt x="4269" y="200"/>
                  </a:cubicBezTo>
                  <a:cubicBezTo>
                    <a:pt x="4109" y="245"/>
                    <a:pt x="4018" y="268"/>
                    <a:pt x="4018" y="268"/>
                  </a:cubicBezTo>
                  <a:cubicBezTo>
                    <a:pt x="4018" y="279"/>
                    <a:pt x="4038" y="283"/>
                    <a:pt x="4075" y="283"/>
                  </a:cubicBezTo>
                  <a:cubicBezTo>
                    <a:pt x="4200" y="283"/>
                    <a:pt x="4521" y="235"/>
                    <a:pt x="4977" y="200"/>
                  </a:cubicBezTo>
                  <a:cubicBezTo>
                    <a:pt x="5121" y="189"/>
                    <a:pt x="5284" y="181"/>
                    <a:pt x="5461" y="181"/>
                  </a:cubicBezTo>
                  <a:cubicBezTo>
                    <a:pt x="6010" y="181"/>
                    <a:pt x="6700" y="249"/>
                    <a:pt x="7442" y="474"/>
                  </a:cubicBezTo>
                  <a:cubicBezTo>
                    <a:pt x="7944" y="633"/>
                    <a:pt x="8446" y="839"/>
                    <a:pt x="8948" y="1136"/>
                  </a:cubicBezTo>
                  <a:cubicBezTo>
                    <a:pt x="9450" y="1455"/>
                    <a:pt x="9953" y="1820"/>
                    <a:pt x="10409" y="2277"/>
                  </a:cubicBezTo>
                  <a:cubicBezTo>
                    <a:pt x="10843" y="2733"/>
                    <a:pt x="11276" y="3235"/>
                    <a:pt x="11642" y="3806"/>
                  </a:cubicBezTo>
                  <a:cubicBezTo>
                    <a:pt x="12030" y="4354"/>
                    <a:pt x="12349" y="4970"/>
                    <a:pt x="12646" y="5586"/>
                  </a:cubicBezTo>
                  <a:cubicBezTo>
                    <a:pt x="13833" y="8074"/>
                    <a:pt x="14335" y="10836"/>
                    <a:pt x="14472" y="12891"/>
                  </a:cubicBezTo>
                  <a:cubicBezTo>
                    <a:pt x="14540" y="13918"/>
                    <a:pt x="14518" y="14762"/>
                    <a:pt x="14472" y="15356"/>
                  </a:cubicBezTo>
                  <a:cubicBezTo>
                    <a:pt x="14449" y="15652"/>
                    <a:pt x="14426" y="15903"/>
                    <a:pt x="14403" y="16063"/>
                  </a:cubicBezTo>
                  <a:cubicBezTo>
                    <a:pt x="14381" y="16223"/>
                    <a:pt x="14381" y="16291"/>
                    <a:pt x="14381" y="16291"/>
                  </a:cubicBezTo>
                  <a:cubicBezTo>
                    <a:pt x="14381" y="16291"/>
                    <a:pt x="14358" y="16383"/>
                    <a:pt x="14335" y="16543"/>
                  </a:cubicBezTo>
                  <a:cubicBezTo>
                    <a:pt x="14312" y="16702"/>
                    <a:pt x="14289" y="16931"/>
                    <a:pt x="14244" y="17227"/>
                  </a:cubicBezTo>
                  <a:cubicBezTo>
                    <a:pt x="14152" y="17821"/>
                    <a:pt x="13993" y="18665"/>
                    <a:pt x="13696" y="19670"/>
                  </a:cubicBezTo>
                  <a:cubicBezTo>
                    <a:pt x="13399" y="20651"/>
                    <a:pt x="12988" y="21792"/>
                    <a:pt x="12395" y="22934"/>
                  </a:cubicBezTo>
                  <a:cubicBezTo>
                    <a:pt x="12121" y="23527"/>
                    <a:pt x="11779" y="24098"/>
                    <a:pt x="11391" y="24646"/>
                  </a:cubicBezTo>
                  <a:cubicBezTo>
                    <a:pt x="11002" y="25216"/>
                    <a:pt x="10592" y="25741"/>
                    <a:pt x="10112" y="26243"/>
                  </a:cubicBezTo>
                  <a:cubicBezTo>
                    <a:pt x="9633" y="26745"/>
                    <a:pt x="9131" y="27202"/>
                    <a:pt x="8583" y="27590"/>
                  </a:cubicBezTo>
                  <a:cubicBezTo>
                    <a:pt x="8035" y="27978"/>
                    <a:pt x="7465" y="28320"/>
                    <a:pt x="6871" y="28571"/>
                  </a:cubicBezTo>
                  <a:cubicBezTo>
                    <a:pt x="5684" y="29074"/>
                    <a:pt x="4474" y="29256"/>
                    <a:pt x="3447" y="29256"/>
                  </a:cubicBezTo>
                  <a:cubicBezTo>
                    <a:pt x="1466" y="29213"/>
                    <a:pt x="196" y="28703"/>
                    <a:pt x="40" y="28703"/>
                  </a:cubicBezTo>
                  <a:cubicBezTo>
                    <a:pt x="30" y="28703"/>
                    <a:pt x="25" y="28705"/>
                    <a:pt x="24" y="28708"/>
                  </a:cubicBezTo>
                  <a:cubicBezTo>
                    <a:pt x="1" y="28731"/>
                    <a:pt x="343" y="28868"/>
                    <a:pt x="914" y="29074"/>
                  </a:cubicBezTo>
                  <a:cubicBezTo>
                    <a:pt x="1507" y="29233"/>
                    <a:pt x="2375" y="29462"/>
                    <a:pt x="3424" y="29507"/>
                  </a:cubicBezTo>
                  <a:cubicBezTo>
                    <a:pt x="3551" y="29513"/>
                    <a:pt x="3680" y="29516"/>
                    <a:pt x="3812" y="29516"/>
                  </a:cubicBezTo>
                  <a:cubicBezTo>
                    <a:pt x="4794" y="29516"/>
                    <a:pt x="5901" y="29357"/>
                    <a:pt x="7008" y="28914"/>
                  </a:cubicBezTo>
                  <a:cubicBezTo>
                    <a:pt x="7647" y="28686"/>
                    <a:pt x="8241" y="28343"/>
                    <a:pt x="8834" y="27955"/>
                  </a:cubicBezTo>
                  <a:cubicBezTo>
                    <a:pt x="9428" y="27567"/>
                    <a:pt x="9953" y="27088"/>
                    <a:pt x="10478" y="26586"/>
                  </a:cubicBezTo>
                  <a:cubicBezTo>
                    <a:pt x="10957" y="26084"/>
                    <a:pt x="11413" y="25513"/>
                    <a:pt x="11824" y="24965"/>
                  </a:cubicBezTo>
                  <a:cubicBezTo>
                    <a:pt x="12235" y="24372"/>
                    <a:pt x="12600" y="23801"/>
                    <a:pt x="12920" y="23208"/>
                  </a:cubicBezTo>
                  <a:cubicBezTo>
                    <a:pt x="13559" y="22043"/>
                    <a:pt x="13993" y="20857"/>
                    <a:pt x="14312" y="19852"/>
                  </a:cubicBezTo>
                  <a:cubicBezTo>
                    <a:pt x="14632" y="18825"/>
                    <a:pt x="14814" y="17958"/>
                    <a:pt x="14906" y="17341"/>
                  </a:cubicBezTo>
                  <a:cubicBezTo>
                    <a:pt x="14974" y="17045"/>
                    <a:pt x="14997" y="16794"/>
                    <a:pt x="15020" y="16634"/>
                  </a:cubicBezTo>
                  <a:cubicBezTo>
                    <a:pt x="15043" y="16474"/>
                    <a:pt x="15065" y="16383"/>
                    <a:pt x="15065" y="16383"/>
                  </a:cubicBezTo>
                  <a:cubicBezTo>
                    <a:pt x="15065" y="16383"/>
                    <a:pt x="15065" y="16291"/>
                    <a:pt x="15088" y="16132"/>
                  </a:cubicBezTo>
                  <a:cubicBezTo>
                    <a:pt x="15111" y="15972"/>
                    <a:pt x="15111" y="15721"/>
                    <a:pt x="15134" y="15401"/>
                  </a:cubicBezTo>
                  <a:cubicBezTo>
                    <a:pt x="15180" y="14785"/>
                    <a:pt x="15180" y="13895"/>
                    <a:pt x="15088" y="12845"/>
                  </a:cubicBezTo>
                  <a:cubicBezTo>
                    <a:pt x="14928" y="10722"/>
                    <a:pt x="14358" y="7915"/>
                    <a:pt x="13102" y="5358"/>
                  </a:cubicBezTo>
                  <a:cubicBezTo>
                    <a:pt x="12783" y="4742"/>
                    <a:pt x="12418" y="4126"/>
                    <a:pt x="12007" y="3555"/>
                  </a:cubicBezTo>
                  <a:cubicBezTo>
                    <a:pt x="11596" y="2984"/>
                    <a:pt x="11162" y="2459"/>
                    <a:pt x="10660" y="2003"/>
                  </a:cubicBezTo>
                  <a:cubicBezTo>
                    <a:pt x="10181" y="1524"/>
                    <a:pt x="9656" y="1158"/>
                    <a:pt x="9108" y="862"/>
                  </a:cubicBezTo>
                  <a:cubicBezTo>
                    <a:pt x="8583" y="542"/>
                    <a:pt x="8035" y="359"/>
                    <a:pt x="7510" y="222"/>
                  </a:cubicBezTo>
                  <a:cubicBezTo>
                    <a:pt x="6894" y="58"/>
                    <a:pt x="6319" y="1"/>
                    <a:pt x="58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3" name="Google Shape;3533;p43"/>
            <p:cNvSpPr/>
            <p:nvPr/>
          </p:nvSpPr>
          <p:spPr>
            <a:xfrm>
              <a:off x="2849325" y="2316250"/>
              <a:ext cx="186050" cy="187075"/>
            </a:xfrm>
            <a:custGeom>
              <a:avLst/>
              <a:gdLst/>
              <a:ahLst/>
              <a:cxnLst/>
              <a:rect l="l" t="t" r="r" b="b"/>
              <a:pathLst>
                <a:path w="7442" h="7483" extrusionOk="0">
                  <a:moveTo>
                    <a:pt x="229" y="0"/>
                  </a:moveTo>
                  <a:lnTo>
                    <a:pt x="1" y="5935"/>
                  </a:lnTo>
                  <a:cubicBezTo>
                    <a:pt x="1291" y="7119"/>
                    <a:pt x="2613" y="7482"/>
                    <a:pt x="3747" y="7482"/>
                  </a:cubicBezTo>
                  <a:cubicBezTo>
                    <a:pt x="5543" y="7482"/>
                    <a:pt x="6871" y="6574"/>
                    <a:pt x="6871" y="6574"/>
                  </a:cubicBezTo>
                  <a:lnTo>
                    <a:pt x="7442" y="2191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4" name="Google Shape;3534;p43"/>
            <p:cNvSpPr/>
            <p:nvPr/>
          </p:nvSpPr>
          <p:spPr>
            <a:xfrm>
              <a:off x="2849325" y="2316250"/>
              <a:ext cx="186050" cy="176350"/>
            </a:xfrm>
            <a:custGeom>
              <a:avLst/>
              <a:gdLst/>
              <a:ahLst/>
              <a:cxnLst/>
              <a:rect l="l" t="t" r="r" b="b"/>
              <a:pathLst>
                <a:path w="7442" h="7054" extrusionOk="0">
                  <a:moveTo>
                    <a:pt x="229" y="0"/>
                  </a:moveTo>
                  <a:lnTo>
                    <a:pt x="1" y="5935"/>
                  </a:lnTo>
                  <a:cubicBezTo>
                    <a:pt x="571" y="6460"/>
                    <a:pt x="1142" y="6802"/>
                    <a:pt x="1712" y="7053"/>
                  </a:cubicBezTo>
                  <a:cubicBezTo>
                    <a:pt x="1327" y="5351"/>
                    <a:pt x="1121" y="3310"/>
                    <a:pt x="2915" y="3310"/>
                  </a:cubicBezTo>
                  <a:cubicBezTo>
                    <a:pt x="2925" y="3310"/>
                    <a:pt x="2935" y="3310"/>
                    <a:pt x="2945" y="3310"/>
                  </a:cubicBezTo>
                  <a:cubicBezTo>
                    <a:pt x="3744" y="3333"/>
                    <a:pt x="4566" y="3470"/>
                    <a:pt x="5365" y="3561"/>
                  </a:cubicBezTo>
                  <a:cubicBezTo>
                    <a:pt x="6004" y="3607"/>
                    <a:pt x="6620" y="3675"/>
                    <a:pt x="7236" y="3721"/>
                  </a:cubicBezTo>
                  <a:lnTo>
                    <a:pt x="7442" y="2191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5" name="Google Shape;3535;p43"/>
            <p:cNvSpPr/>
            <p:nvPr/>
          </p:nvSpPr>
          <p:spPr>
            <a:xfrm>
              <a:off x="3381600" y="1726625"/>
              <a:ext cx="235825" cy="290175"/>
            </a:xfrm>
            <a:custGeom>
              <a:avLst/>
              <a:gdLst/>
              <a:ahLst/>
              <a:cxnLst/>
              <a:rect l="l" t="t" r="r" b="b"/>
              <a:pathLst>
                <a:path w="9433" h="11607" extrusionOk="0">
                  <a:moveTo>
                    <a:pt x="3299" y="0"/>
                  </a:moveTo>
                  <a:cubicBezTo>
                    <a:pt x="1540" y="0"/>
                    <a:pt x="941" y="1490"/>
                    <a:pt x="941" y="1490"/>
                  </a:cubicBezTo>
                  <a:cubicBezTo>
                    <a:pt x="0" y="2716"/>
                    <a:pt x="1578" y="11606"/>
                    <a:pt x="3824" y="11606"/>
                  </a:cubicBezTo>
                  <a:cubicBezTo>
                    <a:pt x="3919" y="11606"/>
                    <a:pt x="4016" y="11590"/>
                    <a:pt x="4114" y="11556"/>
                  </a:cubicBezTo>
                  <a:cubicBezTo>
                    <a:pt x="6511" y="10757"/>
                    <a:pt x="9432" y="2152"/>
                    <a:pt x="4845" y="326"/>
                  </a:cubicBezTo>
                  <a:cubicBezTo>
                    <a:pt x="4251" y="93"/>
                    <a:pt x="3739" y="0"/>
                    <a:pt x="3299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6" name="Google Shape;3536;p43"/>
            <p:cNvSpPr/>
            <p:nvPr/>
          </p:nvSpPr>
          <p:spPr>
            <a:xfrm>
              <a:off x="3413125" y="1774950"/>
              <a:ext cx="92450" cy="183300"/>
            </a:xfrm>
            <a:custGeom>
              <a:avLst/>
              <a:gdLst/>
              <a:ahLst/>
              <a:cxnLst/>
              <a:rect l="l" t="t" r="r" b="b"/>
              <a:pathLst>
                <a:path w="3698" h="7332" extrusionOk="0">
                  <a:moveTo>
                    <a:pt x="2984" y="3950"/>
                  </a:moveTo>
                  <a:cubicBezTo>
                    <a:pt x="2994" y="3961"/>
                    <a:pt x="3003" y="3973"/>
                    <a:pt x="3013" y="3985"/>
                  </a:cubicBezTo>
                  <a:cubicBezTo>
                    <a:pt x="3013" y="3985"/>
                    <a:pt x="3013" y="3969"/>
                    <a:pt x="2984" y="3950"/>
                  </a:cubicBezTo>
                  <a:close/>
                  <a:moveTo>
                    <a:pt x="3630" y="1"/>
                  </a:moveTo>
                  <a:cubicBezTo>
                    <a:pt x="3506" y="1"/>
                    <a:pt x="3133" y="84"/>
                    <a:pt x="2671" y="288"/>
                  </a:cubicBezTo>
                  <a:cubicBezTo>
                    <a:pt x="2100" y="562"/>
                    <a:pt x="1438" y="1064"/>
                    <a:pt x="981" y="1657"/>
                  </a:cubicBezTo>
                  <a:cubicBezTo>
                    <a:pt x="479" y="2251"/>
                    <a:pt x="183" y="2890"/>
                    <a:pt x="68" y="3461"/>
                  </a:cubicBezTo>
                  <a:cubicBezTo>
                    <a:pt x="23" y="3597"/>
                    <a:pt x="23" y="3666"/>
                    <a:pt x="0" y="3940"/>
                  </a:cubicBezTo>
                  <a:cubicBezTo>
                    <a:pt x="0" y="4122"/>
                    <a:pt x="23" y="4305"/>
                    <a:pt x="46" y="4488"/>
                  </a:cubicBezTo>
                  <a:cubicBezTo>
                    <a:pt x="68" y="4807"/>
                    <a:pt x="114" y="5035"/>
                    <a:pt x="137" y="5195"/>
                  </a:cubicBezTo>
                  <a:cubicBezTo>
                    <a:pt x="342" y="5013"/>
                    <a:pt x="548" y="4876"/>
                    <a:pt x="708" y="4739"/>
                  </a:cubicBezTo>
                  <a:cubicBezTo>
                    <a:pt x="799" y="4670"/>
                    <a:pt x="890" y="4602"/>
                    <a:pt x="981" y="4533"/>
                  </a:cubicBezTo>
                  <a:cubicBezTo>
                    <a:pt x="1050" y="4465"/>
                    <a:pt x="1096" y="4465"/>
                    <a:pt x="1141" y="4419"/>
                  </a:cubicBezTo>
                  <a:cubicBezTo>
                    <a:pt x="1255" y="4374"/>
                    <a:pt x="1347" y="4305"/>
                    <a:pt x="1438" y="4282"/>
                  </a:cubicBezTo>
                  <a:cubicBezTo>
                    <a:pt x="1472" y="4248"/>
                    <a:pt x="1489" y="4242"/>
                    <a:pt x="1501" y="4242"/>
                  </a:cubicBezTo>
                  <a:cubicBezTo>
                    <a:pt x="1506" y="4242"/>
                    <a:pt x="1511" y="4244"/>
                    <a:pt x="1515" y="4244"/>
                  </a:cubicBezTo>
                  <a:cubicBezTo>
                    <a:pt x="1519" y="4244"/>
                    <a:pt x="1524" y="4242"/>
                    <a:pt x="1529" y="4237"/>
                  </a:cubicBezTo>
                  <a:cubicBezTo>
                    <a:pt x="1621" y="4214"/>
                    <a:pt x="1643" y="4191"/>
                    <a:pt x="1643" y="4191"/>
                  </a:cubicBezTo>
                  <a:lnTo>
                    <a:pt x="1758" y="4191"/>
                  </a:lnTo>
                  <a:cubicBezTo>
                    <a:pt x="1771" y="4195"/>
                    <a:pt x="1786" y="4196"/>
                    <a:pt x="1802" y="4196"/>
                  </a:cubicBezTo>
                  <a:cubicBezTo>
                    <a:pt x="1812" y="4196"/>
                    <a:pt x="1823" y="4196"/>
                    <a:pt x="1834" y="4196"/>
                  </a:cubicBezTo>
                  <a:cubicBezTo>
                    <a:pt x="1892" y="4196"/>
                    <a:pt x="1963" y="4206"/>
                    <a:pt x="2054" y="4328"/>
                  </a:cubicBezTo>
                  <a:lnTo>
                    <a:pt x="2077" y="4374"/>
                  </a:lnTo>
                  <a:lnTo>
                    <a:pt x="2100" y="4374"/>
                  </a:lnTo>
                  <a:cubicBezTo>
                    <a:pt x="2123" y="4419"/>
                    <a:pt x="2214" y="4510"/>
                    <a:pt x="2191" y="4533"/>
                  </a:cubicBezTo>
                  <a:cubicBezTo>
                    <a:pt x="2214" y="4579"/>
                    <a:pt x="2100" y="4716"/>
                    <a:pt x="1826" y="4899"/>
                  </a:cubicBezTo>
                  <a:cubicBezTo>
                    <a:pt x="1575" y="5081"/>
                    <a:pt x="1164" y="5309"/>
                    <a:pt x="936" y="5697"/>
                  </a:cubicBezTo>
                  <a:cubicBezTo>
                    <a:pt x="753" y="6017"/>
                    <a:pt x="639" y="6382"/>
                    <a:pt x="776" y="6725"/>
                  </a:cubicBezTo>
                  <a:cubicBezTo>
                    <a:pt x="936" y="7067"/>
                    <a:pt x="1347" y="7272"/>
                    <a:pt x="1780" y="7318"/>
                  </a:cubicBezTo>
                  <a:cubicBezTo>
                    <a:pt x="1867" y="7327"/>
                    <a:pt x="1954" y="7332"/>
                    <a:pt x="2039" y="7332"/>
                  </a:cubicBezTo>
                  <a:cubicBezTo>
                    <a:pt x="2382" y="7332"/>
                    <a:pt x="2707" y="7259"/>
                    <a:pt x="2944" y="7113"/>
                  </a:cubicBezTo>
                  <a:cubicBezTo>
                    <a:pt x="3264" y="6953"/>
                    <a:pt x="3333" y="6725"/>
                    <a:pt x="3355" y="6610"/>
                  </a:cubicBezTo>
                  <a:cubicBezTo>
                    <a:pt x="3355" y="6473"/>
                    <a:pt x="3333" y="6405"/>
                    <a:pt x="3310" y="6405"/>
                  </a:cubicBezTo>
                  <a:cubicBezTo>
                    <a:pt x="3218" y="6405"/>
                    <a:pt x="3241" y="6747"/>
                    <a:pt x="2785" y="6930"/>
                  </a:cubicBezTo>
                  <a:cubicBezTo>
                    <a:pt x="2636" y="6975"/>
                    <a:pt x="2449" y="7009"/>
                    <a:pt x="2260" y="7009"/>
                  </a:cubicBezTo>
                  <a:cubicBezTo>
                    <a:pt x="2160" y="7009"/>
                    <a:pt x="2058" y="6999"/>
                    <a:pt x="1963" y="6976"/>
                  </a:cubicBezTo>
                  <a:cubicBezTo>
                    <a:pt x="1689" y="6907"/>
                    <a:pt x="1461" y="6747"/>
                    <a:pt x="1415" y="6542"/>
                  </a:cubicBezTo>
                  <a:cubicBezTo>
                    <a:pt x="1370" y="6336"/>
                    <a:pt x="1461" y="6085"/>
                    <a:pt x="1643" y="5857"/>
                  </a:cubicBezTo>
                  <a:cubicBezTo>
                    <a:pt x="1758" y="5675"/>
                    <a:pt x="2054" y="5515"/>
                    <a:pt x="2374" y="5332"/>
                  </a:cubicBezTo>
                  <a:cubicBezTo>
                    <a:pt x="2648" y="5150"/>
                    <a:pt x="3059" y="4899"/>
                    <a:pt x="3150" y="4556"/>
                  </a:cubicBezTo>
                  <a:cubicBezTo>
                    <a:pt x="3218" y="4214"/>
                    <a:pt x="3036" y="4031"/>
                    <a:pt x="2967" y="3940"/>
                  </a:cubicBezTo>
                  <a:lnTo>
                    <a:pt x="2967" y="3940"/>
                  </a:lnTo>
                  <a:cubicBezTo>
                    <a:pt x="2974" y="3943"/>
                    <a:pt x="2980" y="3946"/>
                    <a:pt x="2984" y="3950"/>
                  </a:cubicBezTo>
                  <a:lnTo>
                    <a:pt x="2984" y="3950"/>
                  </a:lnTo>
                  <a:cubicBezTo>
                    <a:pt x="2907" y="3852"/>
                    <a:pt x="2843" y="3770"/>
                    <a:pt x="2762" y="3689"/>
                  </a:cubicBezTo>
                  <a:cubicBezTo>
                    <a:pt x="2648" y="3620"/>
                    <a:pt x="2534" y="3575"/>
                    <a:pt x="2419" y="3529"/>
                  </a:cubicBezTo>
                  <a:cubicBezTo>
                    <a:pt x="2231" y="3478"/>
                    <a:pt x="2069" y="3452"/>
                    <a:pt x="1951" y="3452"/>
                  </a:cubicBezTo>
                  <a:cubicBezTo>
                    <a:pt x="1912" y="3452"/>
                    <a:pt x="1877" y="3455"/>
                    <a:pt x="1849" y="3461"/>
                  </a:cubicBezTo>
                  <a:cubicBezTo>
                    <a:pt x="1575" y="3483"/>
                    <a:pt x="1506" y="3506"/>
                    <a:pt x="1506" y="3506"/>
                  </a:cubicBezTo>
                  <a:cubicBezTo>
                    <a:pt x="1506" y="3506"/>
                    <a:pt x="1461" y="3506"/>
                    <a:pt x="1255" y="3575"/>
                  </a:cubicBezTo>
                  <a:cubicBezTo>
                    <a:pt x="1210" y="3575"/>
                    <a:pt x="1118" y="3597"/>
                    <a:pt x="1096" y="3620"/>
                  </a:cubicBezTo>
                  <a:cubicBezTo>
                    <a:pt x="1073" y="3620"/>
                    <a:pt x="1050" y="3643"/>
                    <a:pt x="1027" y="3643"/>
                  </a:cubicBezTo>
                  <a:cubicBezTo>
                    <a:pt x="959" y="3666"/>
                    <a:pt x="1004" y="3666"/>
                    <a:pt x="1004" y="3666"/>
                  </a:cubicBezTo>
                  <a:cubicBezTo>
                    <a:pt x="981" y="3689"/>
                    <a:pt x="981" y="3689"/>
                    <a:pt x="959" y="3689"/>
                  </a:cubicBezTo>
                  <a:cubicBezTo>
                    <a:pt x="959" y="3685"/>
                    <a:pt x="958" y="3684"/>
                    <a:pt x="957" y="3684"/>
                  </a:cubicBezTo>
                  <a:cubicBezTo>
                    <a:pt x="957" y="3684"/>
                    <a:pt x="956" y="3685"/>
                    <a:pt x="955" y="3685"/>
                  </a:cubicBezTo>
                  <a:cubicBezTo>
                    <a:pt x="949" y="3685"/>
                    <a:pt x="942" y="3668"/>
                    <a:pt x="959" y="3438"/>
                  </a:cubicBezTo>
                  <a:cubicBezTo>
                    <a:pt x="1004" y="2958"/>
                    <a:pt x="1210" y="2365"/>
                    <a:pt x="1552" y="1817"/>
                  </a:cubicBezTo>
                  <a:cubicBezTo>
                    <a:pt x="1895" y="1269"/>
                    <a:pt x="2419" y="790"/>
                    <a:pt x="2876" y="493"/>
                  </a:cubicBezTo>
                  <a:cubicBezTo>
                    <a:pt x="3333" y="174"/>
                    <a:pt x="3698" y="60"/>
                    <a:pt x="3675" y="14"/>
                  </a:cubicBezTo>
                  <a:cubicBezTo>
                    <a:pt x="3675" y="5"/>
                    <a:pt x="3659" y="1"/>
                    <a:pt x="36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7" name="Google Shape;3537;p43"/>
            <p:cNvSpPr/>
            <p:nvPr/>
          </p:nvSpPr>
          <p:spPr>
            <a:xfrm>
              <a:off x="3401975" y="1779000"/>
              <a:ext cx="140125" cy="178325"/>
            </a:xfrm>
            <a:custGeom>
              <a:avLst/>
              <a:gdLst/>
              <a:ahLst/>
              <a:cxnLst/>
              <a:rect l="l" t="t" r="r" b="b"/>
              <a:pathLst>
                <a:path w="5605" h="7133" extrusionOk="0">
                  <a:moveTo>
                    <a:pt x="3670" y="0"/>
                  </a:moveTo>
                  <a:cubicBezTo>
                    <a:pt x="2361" y="0"/>
                    <a:pt x="1336" y="2180"/>
                    <a:pt x="1336" y="2180"/>
                  </a:cubicBezTo>
                  <a:cubicBezTo>
                    <a:pt x="1336" y="2180"/>
                    <a:pt x="1" y="7132"/>
                    <a:pt x="2301" y="7132"/>
                  </a:cubicBezTo>
                  <a:cubicBezTo>
                    <a:pt x="2425" y="7132"/>
                    <a:pt x="2560" y="7118"/>
                    <a:pt x="2706" y="7088"/>
                  </a:cubicBezTo>
                  <a:cubicBezTo>
                    <a:pt x="5559" y="6494"/>
                    <a:pt x="5605" y="628"/>
                    <a:pt x="4098" y="80"/>
                  </a:cubicBezTo>
                  <a:cubicBezTo>
                    <a:pt x="3953" y="25"/>
                    <a:pt x="3810" y="0"/>
                    <a:pt x="367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8" name="Google Shape;3538;p43"/>
            <p:cNvSpPr/>
            <p:nvPr/>
          </p:nvSpPr>
          <p:spPr>
            <a:xfrm>
              <a:off x="2320350" y="1367500"/>
              <a:ext cx="1270825" cy="1006900"/>
            </a:xfrm>
            <a:custGeom>
              <a:avLst/>
              <a:gdLst/>
              <a:ahLst/>
              <a:cxnLst/>
              <a:rect l="l" t="t" r="r" b="b"/>
              <a:pathLst>
                <a:path w="50833" h="40276" extrusionOk="0">
                  <a:moveTo>
                    <a:pt x="25273" y="0"/>
                  </a:moveTo>
                  <a:cubicBezTo>
                    <a:pt x="18269" y="0"/>
                    <a:pt x="14129" y="3073"/>
                    <a:pt x="14129" y="3073"/>
                  </a:cubicBezTo>
                  <a:cubicBezTo>
                    <a:pt x="2169" y="11062"/>
                    <a:pt x="9062" y="23730"/>
                    <a:pt x="9062" y="23730"/>
                  </a:cubicBezTo>
                  <a:cubicBezTo>
                    <a:pt x="9062" y="23730"/>
                    <a:pt x="7685" y="22460"/>
                    <a:pt x="5842" y="22460"/>
                  </a:cubicBezTo>
                  <a:cubicBezTo>
                    <a:pt x="4857" y="22460"/>
                    <a:pt x="3738" y="22823"/>
                    <a:pt x="2625" y="23936"/>
                  </a:cubicBezTo>
                  <a:cubicBezTo>
                    <a:pt x="1" y="26560"/>
                    <a:pt x="3402" y="32518"/>
                    <a:pt x="7145" y="34001"/>
                  </a:cubicBezTo>
                  <a:cubicBezTo>
                    <a:pt x="8059" y="34360"/>
                    <a:pt x="8838" y="34505"/>
                    <a:pt x="9500" y="34505"/>
                  </a:cubicBezTo>
                  <a:cubicBezTo>
                    <a:pt x="12295" y="34505"/>
                    <a:pt x="13011" y="31924"/>
                    <a:pt x="13011" y="31924"/>
                  </a:cubicBezTo>
                  <a:cubicBezTo>
                    <a:pt x="15021" y="35985"/>
                    <a:pt x="22377" y="40275"/>
                    <a:pt x="30449" y="40275"/>
                  </a:cubicBezTo>
                  <a:cubicBezTo>
                    <a:pt x="31543" y="40275"/>
                    <a:pt x="32650" y="40196"/>
                    <a:pt x="33759" y="40027"/>
                  </a:cubicBezTo>
                  <a:cubicBezTo>
                    <a:pt x="42524" y="38681"/>
                    <a:pt x="50833" y="31422"/>
                    <a:pt x="43962" y="20215"/>
                  </a:cubicBezTo>
                  <a:cubicBezTo>
                    <a:pt x="43186" y="13870"/>
                    <a:pt x="43688" y="4717"/>
                    <a:pt x="33599" y="1384"/>
                  </a:cubicBezTo>
                  <a:cubicBezTo>
                    <a:pt x="30511" y="374"/>
                    <a:pt x="27718" y="0"/>
                    <a:pt x="25273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9" name="Google Shape;3539;p43"/>
            <p:cNvSpPr/>
            <p:nvPr/>
          </p:nvSpPr>
          <p:spPr>
            <a:xfrm>
              <a:off x="2660450" y="1500250"/>
              <a:ext cx="930725" cy="874225"/>
            </a:xfrm>
            <a:custGeom>
              <a:avLst/>
              <a:gdLst/>
              <a:ahLst/>
              <a:cxnLst/>
              <a:rect l="l" t="t" r="r" b="b"/>
              <a:pathLst>
                <a:path w="37229" h="34969" extrusionOk="0">
                  <a:moveTo>
                    <a:pt x="26181" y="0"/>
                  </a:moveTo>
                  <a:lnTo>
                    <a:pt x="26181" y="0"/>
                  </a:lnTo>
                  <a:cubicBezTo>
                    <a:pt x="29194" y="4200"/>
                    <a:pt x="29148" y="9747"/>
                    <a:pt x="29673" y="14038"/>
                  </a:cubicBezTo>
                  <a:cubicBezTo>
                    <a:pt x="36544" y="25245"/>
                    <a:pt x="28235" y="32503"/>
                    <a:pt x="19470" y="33850"/>
                  </a:cubicBezTo>
                  <a:cubicBezTo>
                    <a:pt x="18357" y="34021"/>
                    <a:pt x="17246" y="34100"/>
                    <a:pt x="16147" y="34100"/>
                  </a:cubicBezTo>
                  <a:cubicBezTo>
                    <a:pt x="9315" y="34100"/>
                    <a:pt x="2989" y="31020"/>
                    <a:pt x="0" y="27619"/>
                  </a:cubicBezTo>
                  <a:lnTo>
                    <a:pt x="0" y="27619"/>
                  </a:lnTo>
                  <a:cubicBezTo>
                    <a:pt x="2623" y="31354"/>
                    <a:pt x="9415" y="34969"/>
                    <a:pt x="16821" y="34969"/>
                  </a:cubicBezTo>
                  <a:cubicBezTo>
                    <a:pt x="17923" y="34969"/>
                    <a:pt x="19038" y="34889"/>
                    <a:pt x="20155" y="34717"/>
                  </a:cubicBezTo>
                  <a:cubicBezTo>
                    <a:pt x="28920" y="33371"/>
                    <a:pt x="37229" y="26112"/>
                    <a:pt x="30358" y="14905"/>
                  </a:cubicBezTo>
                  <a:cubicBezTo>
                    <a:pt x="29810" y="10317"/>
                    <a:pt x="29902" y="4268"/>
                    <a:pt x="2618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0" name="Google Shape;3540;p43"/>
            <p:cNvSpPr/>
            <p:nvPr/>
          </p:nvSpPr>
          <p:spPr>
            <a:xfrm>
              <a:off x="2403675" y="2137075"/>
              <a:ext cx="240825" cy="93175"/>
            </a:xfrm>
            <a:custGeom>
              <a:avLst/>
              <a:gdLst/>
              <a:ahLst/>
              <a:cxnLst/>
              <a:rect l="l" t="t" r="r" b="b"/>
              <a:pathLst>
                <a:path w="9633" h="3727" extrusionOk="0">
                  <a:moveTo>
                    <a:pt x="0" y="0"/>
                  </a:moveTo>
                  <a:cubicBezTo>
                    <a:pt x="1004" y="1438"/>
                    <a:pt x="2374" y="2648"/>
                    <a:pt x="3812" y="3218"/>
                  </a:cubicBezTo>
                  <a:cubicBezTo>
                    <a:pt x="4726" y="3580"/>
                    <a:pt x="5506" y="3726"/>
                    <a:pt x="6169" y="3726"/>
                  </a:cubicBezTo>
                  <a:cubicBezTo>
                    <a:pt x="8517" y="3726"/>
                    <a:pt x="9401" y="1894"/>
                    <a:pt x="9632" y="1324"/>
                  </a:cubicBezTo>
                  <a:cubicBezTo>
                    <a:pt x="9381" y="959"/>
                    <a:pt x="9153" y="616"/>
                    <a:pt x="8993" y="274"/>
                  </a:cubicBezTo>
                  <a:cubicBezTo>
                    <a:pt x="8993" y="274"/>
                    <a:pt x="8281" y="2843"/>
                    <a:pt x="5502" y="2843"/>
                  </a:cubicBezTo>
                  <a:cubicBezTo>
                    <a:pt x="4835" y="2843"/>
                    <a:pt x="4050" y="2695"/>
                    <a:pt x="3127" y="2328"/>
                  </a:cubicBezTo>
                  <a:cubicBezTo>
                    <a:pt x="2009" y="1895"/>
                    <a:pt x="913" y="1050"/>
                    <a:pt x="0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1" name="Google Shape;3541;p43"/>
            <p:cNvSpPr/>
            <p:nvPr/>
          </p:nvSpPr>
          <p:spPr>
            <a:xfrm>
              <a:off x="2413375" y="1988550"/>
              <a:ext cx="164925" cy="200775"/>
            </a:xfrm>
            <a:custGeom>
              <a:avLst/>
              <a:gdLst/>
              <a:ahLst/>
              <a:cxnLst/>
              <a:rect l="l" t="t" r="r" b="b"/>
              <a:pathLst>
                <a:path w="6597" h="8031" extrusionOk="0">
                  <a:moveTo>
                    <a:pt x="1350" y="1"/>
                  </a:moveTo>
                  <a:cubicBezTo>
                    <a:pt x="70" y="1"/>
                    <a:pt x="91" y="2312"/>
                    <a:pt x="91" y="2312"/>
                  </a:cubicBezTo>
                  <a:cubicBezTo>
                    <a:pt x="0" y="4686"/>
                    <a:pt x="3333" y="7699"/>
                    <a:pt x="4793" y="7995"/>
                  </a:cubicBezTo>
                  <a:cubicBezTo>
                    <a:pt x="4913" y="8019"/>
                    <a:pt x="5025" y="8030"/>
                    <a:pt x="5130" y="8030"/>
                  </a:cubicBezTo>
                  <a:cubicBezTo>
                    <a:pt x="6327" y="8030"/>
                    <a:pt x="6597" y="6603"/>
                    <a:pt x="6597" y="6603"/>
                  </a:cubicBezTo>
                  <a:cubicBezTo>
                    <a:pt x="6597" y="6603"/>
                    <a:pt x="4816" y="5895"/>
                    <a:pt x="4405" y="4480"/>
                  </a:cubicBezTo>
                  <a:cubicBezTo>
                    <a:pt x="4097" y="3355"/>
                    <a:pt x="5144" y="3240"/>
                    <a:pt x="5587" y="3240"/>
                  </a:cubicBezTo>
                  <a:cubicBezTo>
                    <a:pt x="5701" y="3240"/>
                    <a:pt x="5775" y="3248"/>
                    <a:pt x="5775" y="3248"/>
                  </a:cubicBezTo>
                  <a:cubicBezTo>
                    <a:pt x="5775" y="3248"/>
                    <a:pt x="2876" y="143"/>
                    <a:pt x="1461" y="7"/>
                  </a:cubicBezTo>
                  <a:cubicBezTo>
                    <a:pt x="1423" y="3"/>
                    <a:pt x="1386" y="1"/>
                    <a:pt x="135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2" name="Google Shape;3542;p43"/>
            <p:cNvSpPr/>
            <p:nvPr/>
          </p:nvSpPr>
          <p:spPr>
            <a:xfrm>
              <a:off x="2419075" y="1988700"/>
              <a:ext cx="172350" cy="201725"/>
            </a:xfrm>
            <a:custGeom>
              <a:avLst/>
              <a:gdLst/>
              <a:ahLst/>
              <a:cxnLst/>
              <a:rect l="l" t="t" r="r" b="b"/>
              <a:pathLst>
                <a:path w="6894" h="8069" extrusionOk="0">
                  <a:moveTo>
                    <a:pt x="1233" y="1"/>
                  </a:moveTo>
                  <a:cubicBezTo>
                    <a:pt x="1027" y="1"/>
                    <a:pt x="799" y="69"/>
                    <a:pt x="617" y="160"/>
                  </a:cubicBezTo>
                  <a:cubicBezTo>
                    <a:pt x="457" y="252"/>
                    <a:pt x="297" y="389"/>
                    <a:pt x="229" y="503"/>
                  </a:cubicBezTo>
                  <a:cubicBezTo>
                    <a:pt x="69" y="777"/>
                    <a:pt x="23" y="1005"/>
                    <a:pt x="23" y="1142"/>
                  </a:cubicBezTo>
                  <a:cubicBezTo>
                    <a:pt x="0" y="1302"/>
                    <a:pt x="0" y="1393"/>
                    <a:pt x="23" y="1393"/>
                  </a:cubicBezTo>
                  <a:cubicBezTo>
                    <a:pt x="25" y="1394"/>
                    <a:pt x="27" y="1394"/>
                    <a:pt x="29" y="1394"/>
                  </a:cubicBezTo>
                  <a:cubicBezTo>
                    <a:pt x="94" y="1394"/>
                    <a:pt x="146" y="1017"/>
                    <a:pt x="457" y="640"/>
                  </a:cubicBezTo>
                  <a:cubicBezTo>
                    <a:pt x="596" y="481"/>
                    <a:pt x="820" y="357"/>
                    <a:pt x="1101" y="357"/>
                  </a:cubicBezTo>
                  <a:cubicBezTo>
                    <a:pt x="1144" y="357"/>
                    <a:pt x="1188" y="360"/>
                    <a:pt x="1233" y="366"/>
                  </a:cubicBezTo>
                  <a:cubicBezTo>
                    <a:pt x="1552" y="389"/>
                    <a:pt x="1940" y="526"/>
                    <a:pt x="2306" y="731"/>
                  </a:cubicBezTo>
                  <a:cubicBezTo>
                    <a:pt x="3036" y="1119"/>
                    <a:pt x="3744" y="1690"/>
                    <a:pt x="4360" y="2283"/>
                  </a:cubicBezTo>
                  <a:cubicBezTo>
                    <a:pt x="4520" y="2443"/>
                    <a:pt x="4657" y="2580"/>
                    <a:pt x="4794" y="2740"/>
                  </a:cubicBezTo>
                  <a:cubicBezTo>
                    <a:pt x="4862" y="2785"/>
                    <a:pt x="4953" y="2899"/>
                    <a:pt x="4976" y="2922"/>
                  </a:cubicBezTo>
                  <a:lnTo>
                    <a:pt x="4999" y="2968"/>
                  </a:lnTo>
                  <a:cubicBezTo>
                    <a:pt x="5013" y="2996"/>
                    <a:pt x="5019" y="3016"/>
                    <a:pt x="5010" y="3016"/>
                  </a:cubicBezTo>
                  <a:cubicBezTo>
                    <a:pt x="5004" y="3016"/>
                    <a:pt x="4994" y="3008"/>
                    <a:pt x="4976" y="2991"/>
                  </a:cubicBezTo>
                  <a:lnTo>
                    <a:pt x="4908" y="2991"/>
                  </a:lnTo>
                  <a:cubicBezTo>
                    <a:pt x="4915" y="2983"/>
                    <a:pt x="4908" y="2981"/>
                    <a:pt x="4893" y="2981"/>
                  </a:cubicBezTo>
                  <a:cubicBezTo>
                    <a:pt x="4862" y="2981"/>
                    <a:pt x="4801" y="2991"/>
                    <a:pt x="4771" y="2991"/>
                  </a:cubicBezTo>
                  <a:cubicBezTo>
                    <a:pt x="4725" y="2991"/>
                    <a:pt x="4657" y="3013"/>
                    <a:pt x="4588" y="3036"/>
                  </a:cubicBezTo>
                  <a:cubicBezTo>
                    <a:pt x="4474" y="3082"/>
                    <a:pt x="4383" y="3128"/>
                    <a:pt x="4291" y="3173"/>
                  </a:cubicBezTo>
                  <a:cubicBezTo>
                    <a:pt x="4155" y="3310"/>
                    <a:pt x="4018" y="3424"/>
                    <a:pt x="3972" y="3493"/>
                  </a:cubicBezTo>
                  <a:cubicBezTo>
                    <a:pt x="3926" y="3584"/>
                    <a:pt x="3903" y="3630"/>
                    <a:pt x="3903" y="3630"/>
                  </a:cubicBezTo>
                  <a:cubicBezTo>
                    <a:pt x="3903" y="3630"/>
                    <a:pt x="3881" y="3675"/>
                    <a:pt x="3835" y="3767"/>
                  </a:cubicBezTo>
                  <a:cubicBezTo>
                    <a:pt x="3812" y="3858"/>
                    <a:pt x="3789" y="3972"/>
                    <a:pt x="3766" y="4155"/>
                  </a:cubicBezTo>
                  <a:cubicBezTo>
                    <a:pt x="3744" y="4474"/>
                    <a:pt x="3835" y="4885"/>
                    <a:pt x="4063" y="5319"/>
                  </a:cubicBezTo>
                  <a:cubicBezTo>
                    <a:pt x="4314" y="5753"/>
                    <a:pt x="4725" y="6209"/>
                    <a:pt x="5296" y="6506"/>
                  </a:cubicBezTo>
                  <a:cubicBezTo>
                    <a:pt x="5433" y="6574"/>
                    <a:pt x="5593" y="6643"/>
                    <a:pt x="5729" y="6711"/>
                  </a:cubicBezTo>
                  <a:cubicBezTo>
                    <a:pt x="5798" y="6757"/>
                    <a:pt x="5889" y="6780"/>
                    <a:pt x="5958" y="6780"/>
                  </a:cubicBezTo>
                  <a:cubicBezTo>
                    <a:pt x="6026" y="6802"/>
                    <a:pt x="6026" y="6802"/>
                    <a:pt x="6049" y="6802"/>
                  </a:cubicBezTo>
                  <a:cubicBezTo>
                    <a:pt x="6095" y="6802"/>
                    <a:pt x="6095" y="6848"/>
                    <a:pt x="6095" y="6894"/>
                  </a:cubicBezTo>
                  <a:cubicBezTo>
                    <a:pt x="6095" y="6894"/>
                    <a:pt x="6026" y="7031"/>
                    <a:pt x="5981" y="7122"/>
                  </a:cubicBezTo>
                  <a:cubicBezTo>
                    <a:pt x="5866" y="7327"/>
                    <a:pt x="5729" y="7487"/>
                    <a:pt x="5478" y="7533"/>
                  </a:cubicBezTo>
                  <a:cubicBezTo>
                    <a:pt x="5364" y="7567"/>
                    <a:pt x="5233" y="7584"/>
                    <a:pt x="5099" y="7584"/>
                  </a:cubicBezTo>
                  <a:cubicBezTo>
                    <a:pt x="4965" y="7584"/>
                    <a:pt x="4828" y="7567"/>
                    <a:pt x="4702" y="7533"/>
                  </a:cubicBezTo>
                  <a:cubicBezTo>
                    <a:pt x="4155" y="7464"/>
                    <a:pt x="3675" y="7236"/>
                    <a:pt x="3264" y="7054"/>
                  </a:cubicBezTo>
                  <a:cubicBezTo>
                    <a:pt x="2487" y="6654"/>
                    <a:pt x="2055" y="6254"/>
                    <a:pt x="1991" y="6254"/>
                  </a:cubicBezTo>
                  <a:cubicBezTo>
                    <a:pt x="1989" y="6254"/>
                    <a:pt x="1987" y="6254"/>
                    <a:pt x="1986" y="6255"/>
                  </a:cubicBezTo>
                  <a:cubicBezTo>
                    <a:pt x="1940" y="6300"/>
                    <a:pt x="2283" y="6802"/>
                    <a:pt x="3082" y="7305"/>
                  </a:cubicBezTo>
                  <a:cubicBezTo>
                    <a:pt x="3470" y="7556"/>
                    <a:pt x="3949" y="7830"/>
                    <a:pt x="4565" y="7989"/>
                  </a:cubicBezTo>
                  <a:cubicBezTo>
                    <a:pt x="4774" y="8034"/>
                    <a:pt x="4991" y="8069"/>
                    <a:pt x="5225" y="8069"/>
                  </a:cubicBezTo>
                  <a:cubicBezTo>
                    <a:pt x="5350" y="8069"/>
                    <a:pt x="5480" y="8059"/>
                    <a:pt x="5615" y="8035"/>
                  </a:cubicBezTo>
                  <a:cubicBezTo>
                    <a:pt x="6003" y="7967"/>
                    <a:pt x="6346" y="7693"/>
                    <a:pt x="6551" y="7396"/>
                  </a:cubicBezTo>
                  <a:cubicBezTo>
                    <a:pt x="6620" y="7236"/>
                    <a:pt x="6711" y="7122"/>
                    <a:pt x="6757" y="6848"/>
                  </a:cubicBezTo>
                  <a:lnTo>
                    <a:pt x="6871" y="6483"/>
                  </a:lnTo>
                  <a:cubicBezTo>
                    <a:pt x="6871" y="6460"/>
                    <a:pt x="6894" y="6414"/>
                    <a:pt x="6871" y="6392"/>
                  </a:cubicBezTo>
                  <a:lnTo>
                    <a:pt x="6779" y="6369"/>
                  </a:lnTo>
                  <a:lnTo>
                    <a:pt x="6597" y="6300"/>
                  </a:lnTo>
                  <a:lnTo>
                    <a:pt x="6232" y="6186"/>
                  </a:lnTo>
                  <a:cubicBezTo>
                    <a:pt x="6163" y="6186"/>
                    <a:pt x="6095" y="6163"/>
                    <a:pt x="6049" y="6118"/>
                  </a:cubicBezTo>
                  <a:cubicBezTo>
                    <a:pt x="5935" y="6049"/>
                    <a:pt x="5798" y="6004"/>
                    <a:pt x="5707" y="5935"/>
                  </a:cubicBezTo>
                  <a:cubicBezTo>
                    <a:pt x="5273" y="5684"/>
                    <a:pt x="4976" y="5319"/>
                    <a:pt x="4816" y="4999"/>
                  </a:cubicBezTo>
                  <a:cubicBezTo>
                    <a:pt x="4657" y="4657"/>
                    <a:pt x="4611" y="4360"/>
                    <a:pt x="4634" y="4178"/>
                  </a:cubicBezTo>
                  <a:cubicBezTo>
                    <a:pt x="4657" y="4109"/>
                    <a:pt x="4680" y="4041"/>
                    <a:pt x="4680" y="3995"/>
                  </a:cubicBezTo>
                  <a:cubicBezTo>
                    <a:pt x="4702" y="3972"/>
                    <a:pt x="4702" y="3949"/>
                    <a:pt x="4702" y="3949"/>
                  </a:cubicBezTo>
                  <a:cubicBezTo>
                    <a:pt x="4702" y="3949"/>
                    <a:pt x="4748" y="3881"/>
                    <a:pt x="4816" y="3812"/>
                  </a:cubicBezTo>
                  <a:cubicBezTo>
                    <a:pt x="4839" y="3790"/>
                    <a:pt x="4862" y="3790"/>
                    <a:pt x="4908" y="3767"/>
                  </a:cubicBezTo>
                  <a:cubicBezTo>
                    <a:pt x="4908" y="3767"/>
                    <a:pt x="4931" y="3744"/>
                    <a:pt x="4953" y="3744"/>
                  </a:cubicBezTo>
                  <a:lnTo>
                    <a:pt x="5090" y="3744"/>
                  </a:lnTo>
                  <a:cubicBezTo>
                    <a:pt x="5204" y="3767"/>
                    <a:pt x="5273" y="3744"/>
                    <a:pt x="5410" y="3790"/>
                  </a:cubicBezTo>
                  <a:cubicBezTo>
                    <a:pt x="5570" y="3835"/>
                    <a:pt x="5707" y="3881"/>
                    <a:pt x="5889" y="3949"/>
                  </a:cubicBezTo>
                  <a:cubicBezTo>
                    <a:pt x="6186" y="4041"/>
                    <a:pt x="6506" y="4155"/>
                    <a:pt x="6825" y="4269"/>
                  </a:cubicBezTo>
                  <a:cubicBezTo>
                    <a:pt x="6734" y="4109"/>
                    <a:pt x="6665" y="3995"/>
                    <a:pt x="6483" y="3698"/>
                  </a:cubicBezTo>
                  <a:cubicBezTo>
                    <a:pt x="6323" y="3447"/>
                    <a:pt x="6186" y="3219"/>
                    <a:pt x="5981" y="2945"/>
                  </a:cubicBezTo>
                  <a:cubicBezTo>
                    <a:pt x="5844" y="2808"/>
                    <a:pt x="5729" y="2671"/>
                    <a:pt x="5615" y="2534"/>
                  </a:cubicBezTo>
                  <a:cubicBezTo>
                    <a:pt x="5501" y="2420"/>
                    <a:pt x="5456" y="2374"/>
                    <a:pt x="5364" y="2283"/>
                  </a:cubicBezTo>
                  <a:cubicBezTo>
                    <a:pt x="5204" y="2123"/>
                    <a:pt x="5022" y="1986"/>
                    <a:pt x="4862" y="1849"/>
                  </a:cubicBezTo>
                  <a:cubicBezTo>
                    <a:pt x="4177" y="1256"/>
                    <a:pt x="3378" y="708"/>
                    <a:pt x="2557" y="320"/>
                  </a:cubicBezTo>
                  <a:cubicBezTo>
                    <a:pt x="2123" y="137"/>
                    <a:pt x="1689" y="1"/>
                    <a:pt x="12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3" name="Google Shape;3543;p43"/>
            <p:cNvSpPr/>
            <p:nvPr/>
          </p:nvSpPr>
          <p:spPr>
            <a:xfrm>
              <a:off x="2811825" y="1706250"/>
              <a:ext cx="549375" cy="120600"/>
            </a:xfrm>
            <a:custGeom>
              <a:avLst/>
              <a:gdLst/>
              <a:ahLst/>
              <a:cxnLst/>
              <a:rect l="l" t="t" r="r" b="b"/>
              <a:pathLst>
                <a:path w="21975" h="4824" extrusionOk="0">
                  <a:moveTo>
                    <a:pt x="19263" y="1507"/>
                  </a:moveTo>
                  <a:lnTo>
                    <a:pt x="19263" y="1507"/>
                  </a:lnTo>
                  <a:cubicBezTo>
                    <a:pt x="19263" y="1507"/>
                    <a:pt x="19263" y="1507"/>
                    <a:pt x="19263" y="1507"/>
                  </a:cubicBezTo>
                  <a:lnTo>
                    <a:pt x="19263" y="1507"/>
                  </a:lnTo>
                  <a:cubicBezTo>
                    <a:pt x="19261" y="1507"/>
                    <a:pt x="19260" y="1507"/>
                    <a:pt x="19259" y="1507"/>
                  </a:cubicBezTo>
                  <a:close/>
                  <a:moveTo>
                    <a:pt x="19784" y="1549"/>
                  </a:moveTo>
                  <a:cubicBezTo>
                    <a:pt x="19785" y="1549"/>
                    <a:pt x="19791" y="1550"/>
                    <a:pt x="19801" y="1552"/>
                  </a:cubicBezTo>
                  <a:lnTo>
                    <a:pt x="19801" y="1552"/>
                  </a:lnTo>
                  <a:cubicBezTo>
                    <a:pt x="19798" y="1552"/>
                    <a:pt x="19796" y="1553"/>
                    <a:pt x="19793" y="1553"/>
                  </a:cubicBezTo>
                  <a:lnTo>
                    <a:pt x="19793" y="1553"/>
                  </a:lnTo>
                  <a:cubicBezTo>
                    <a:pt x="19785" y="1550"/>
                    <a:pt x="19782" y="1549"/>
                    <a:pt x="19784" y="1549"/>
                  </a:cubicBezTo>
                  <a:close/>
                  <a:moveTo>
                    <a:pt x="19819" y="1557"/>
                  </a:moveTo>
                  <a:cubicBezTo>
                    <a:pt x="19826" y="1560"/>
                    <a:pt x="19835" y="1562"/>
                    <a:pt x="19844" y="1565"/>
                  </a:cubicBezTo>
                  <a:lnTo>
                    <a:pt x="19844" y="1565"/>
                  </a:lnTo>
                  <a:cubicBezTo>
                    <a:pt x="19832" y="1562"/>
                    <a:pt x="19822" y="1560"/>
                    <a:pt x="19814" y="1558"/>
                  </a:cubicBezTo>
                  <a:lnTo>
                    <a:pt x="19814" y="1558"/>
                  </a:lnTo>
                  <a:cubicBezTo>
                    <a:pt x="19816" y="1558"/>
                    <a:pt x="19817" y="1558"/>
                    <a:pt x="19819" y="1557"/>
                  </a:cubicBezTo>
                  <a:close/>
                  <a:moveTo>
                    <a:pt x="19670" y="0"/>
                  </a:moveTo>
                  <a:cubicBezTo>
                    <a:pt x="18916" y="23"/>
                    <a:pt x="18391" y="388"/>
                    <a:pt x="18323" y="890"/>
                  </a:cubicBezTo>
                  <a:cubicBezTo>
                    <a:pt x="18280" y="1212"/>
                    <a:pt x="18720" y="1533"/>
                    <a:pt x="19209" y="1533"/>
                  </a:cubicBezTo>
                  <a:cubicBezTo>
                    <a:pt x="19241" y="1533"/>
                    <a:pt x="19272" y="1532"/>
                    <a:pt x="19304" y="1529"/>
                  </a:cubicBezTo>
                  <a:cubicBezTo>
                    <a:pt x="19314" y="1527"/>
                    <a:pt x="19323" y="1525"/>
                    <a:pt x="19331" y="1523"/>
                  </a:cubicBezTo>
                  <a:lnTo>
                    <a:pt x="19331" y="1523"/>
                  </a:lnTo>
                  <a:cubicBezTo>
                    <a:pt x="19368" y="1531"/>
                    <a:pt x="19413" y="1541"/>
                    <a:pt x="19464" y="1552"/>
                  </a:cubicBezTo>
                  <a:cubicBezTo>
                    <a:pt x="19555" y="1552"/>
                    <a:pt x="19646" y="1562"/>
                    <a:pt x="19730" y="1562"/>
                  </a:cubicBezTo>
                  <a:lnTo>
                    <a:pt x="19730" y="1562"/>
                  </a:lnTo>
                  <a:cubicBezTo>
                    <a:pt x="19759" y="1567"/>
                    <a:pt x="19829" y="1573"/>
                    <a:pt x="19873" y="1574"/>
                  </a:cubicBezTo>
                  <a:lnTo>
                    <a:pt x="19873" y="1574"/>
                  </a:lnTo>
                  <a:cubicBezTo>
                    <a:pt x="19874" y="1575"/>
                    <a:pt x="19874" y="1575"/>
                    <a:pt x="19875" y="1575"/>
                  </a:cubicBezTo>
                  <a:cubicBezTo>
                    <a:pt x="19966" y="1598"/>
                    <a:pt x="20058" y="1621"/>
                    <a:pt x="20149" y="1643"/>
                  </a:cubicBezTo>
                  <a:cubicBezTo>
                    <a:pt x="20354" y="1716"/>
                    <a:pt x="20559" y="1744"/>
                    <a:pt x="20760" y="1744"/>
                  </a:cubicBezTo>
                  <a:cubicBezTo>
                    <a:pt x="20940" y="1744"/>
                    <a:pt x="21118" y="1721"/>
                    <a:pt x="21290" y="1689"/>
                  </a:cubicBezTo>
                  <a:cubicBezTo>
                    <a:pt x="21884" y="1552"/>
                    <a:pt x="21975" y="1096"/>
                    <a:pt x="21792" y="730"/>
                  </a:cubicBezTo>
                  <a:cubicBezTo>
                    <a:pt x="21496" y="160"/>
                    <a:pt x="20423" y="0"/>
                    <a:pt x="19670" y="0"/>
                  </a:cubicBezTo>
                  <a:close/>
                  <a:moveTo>
                    <a:pt x="2758" y="4048"/>
                  </a:moveTo>
                  <a:cubicBezTo>
                    <a:pt x="2750" y="4052"/>
                    <a:pt x="2741" y="4058"/>
                    <a:pt x="2731" y="4065"/>
                  </a:cubicBezTo>
                  <a:lnTo>
                    <a:pt x="2731" y="4065"/>
                  </a:lnTo>
                  <a:cubicBezTo>
                    <a:pt x="2732" y="4064"/>
                    <a:pt x="2733" y="4064"/>
                    <a:pt x="2733" y="4063"/>
                  </a:cubicBezTo>
                  <a:lnTo>
                    <a:pt x="2733" y="4063"/>
                  </a:lnTo>
                  <a:cubicBezTo>
                    <a:pt x="2732" y="4063"/>
                    <a:pt x="2732" y="4063"/>
                    <a:pt x="2731" y="4064"/>
                  </a:cubicBezTo>
                  <a:lnTo>
                    <a:pt x="2731" y="4064"/>
                  </a:lnTo>
                  <a:cubicBezTo>
                    <a:pt x="2741" y="4058"/>
                    <a:pt x="2750" y="4052"/>
                    <a:pt x="2758" y="4048"/>
                  </a:cubicBezTo>
                  <a:close/>
                  <a:moveTo>
                    <a:pt x="2700" y="4085"/>
                  </a:moveTo>
                  <a:lnTo>
                    <a:pt x="2700" y="4085"/>
                  </a:lnTo>
                  <a:cubicBezTo>
                    <a:pt x="2688" y="4091"/>
                    <a:pt x="2676" y="4097"/>
                    <a:pt x="2665" y="4109"/>
                  </a:cubicBezTo>
                  <a:cubicBezTo>
                    <a:pt x="2677" y="4100"/>
                    <a:pt x="2689" y="4092"/>
                    <a:pt x="2700" y="4085"/>
                  </a:cubicBezTo>
                  <a:close/>
                  <a:moveTo>
                    <a:pt x="2468" y="2668"/>
                  </a:moveTo>
                  <a:cubicBezTo>
                    <a:pt x="2288" y="2668"/>
                    <a:pt x="2093" y="2698"/>
                    <a:pt x="1889" y="2762"/>
                  </a:cubicBezTo>
                  <a:cubicBezTo>
                    <a:pt x="1181" y="2967"/>
                    <a:pt x="200" y="3424"/>
                    <a:pt x="85" y="4040"/>
                  </a:cubicBezTo>
                  <a:cubicBezTo>
                    <a:pt x="1" y="4422"/>
                    <a:pt x="192" y="4823"/>
                    <a:pt x="695" y="4823"/>
                  </a:cubicBezTo>
                  <a:cubicBezTo>
                    <a:pt x="734" y="4823"/>
                    <a:pt x="774" y="4821"/>
                    <a:pt x="816" y="4816"/>
                  </a:cubicBezTo>
                  <a:cubicBezTo>
                    <a:pt x="1204" y="4793"/>
                    <a:pt x="1569" y="4702"/>
                    <a:pt x="1911" y="4474"/>
                  </a:cubicBezTo>
                  <a:cubicBezTo>
                    <a:pt x="2003" y="4405"/>
                    <a:pt x="2071" y="4360"/>
                    <a:pt x="2163" y="4314"/>
                  </a:cubicBezTo>
                  <a:cubicBezTo>
                    <a:pt x="2188" y="4299"/>
                    <a:pt x="2206" y="4287"/>
                    <a:pt x="2218" y="4279"/>
                  </a:cubicBezTo>
                  <a:lnTo>
                    <a:pt x="2218" y="4279"/>
                  </a:lnTo>
                  <a:cubicBezTo>
                    <a:pt x="2319" y="4254"/>
                    <a:pt x="2432" y="4215"/>
                    <a:pt x="2528" y="4177"/>
                  </a:cubicBezTo>
                  <a:cubicBezTo>
                    <a:pt x="2597" y="4140"/>
                    <a:pt x="2653" y="4108"/>
                    <a:pt x="2695" y="4084"/>
                  </a:cubicBezTo>
                  <a:lnTo>
                    <a:pt x="2695" y="4084"/>
                  </a:lnTo>
                  <a:cubicBezTo>
                    <a:pt x="2698" y="4084"/>
                    <a:pt x="2701" y="4083"/>
                    <a:pt x="2704" y="4083"/>
                  </a:cubicBezTo>
                  <a:lnTo>
                    <a:pt x="2704" y="4083"/>
                  </a:lnTo>
                  <a:cubicBezTo>
                    <a:pt x="2703" y="4084"/>
                    <a:pt x="2701" y="4084"/>
                    <a:pt x="2700" y="4085"/>
                  </a:cubicBezTo>
                  <a:lnTo>
                    <a:pt x="2700" y="4085"/>
                  </a:lnTo>
                  <a:cubicBezTo>
                    <a:pt x="2702" y="4084"/>
                    <a:pt x="2704" y="4083"/>
                    <a:pt x="2706" y="4082"/>
                  </a:cubicBezTo>
                  <a:lnTo>
                    <a:pt x="2706" y="4082"/>
                  </a:lnTo>
                  <a:cubicBezTo>
                    <a:pt x="3199" y="3983"/>
                    <a:pt x="3576" y="3511"/>
                    <a:pt x="3441" y="3196"/>
                  </a:cubicBezTo>
                  <a:cubicBezTo>
                    <a:pt x="3293" y="2867"/>
                    <a:pt x="2932" y="2668"/>
                    <a:pt x="2468" y="266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4" name="Google Shape;3544;p43"/>
            <p:cNvSpPr/>
            <p:nvPr/>
          </p:nvSpPr>
          <p:spPr>
            <a:xfrm>
              <a:off x="3290425" y="1723925"/>
              <a:ext cx="4025" cy="600"/>
            </a:xfrm>
            <a:custGeom>
              <a:avLst/>
              <a:gdLst/>
              <a:ahLst/>
              <a:cxnLst/>
              <a:rect l="l" t="t" r="r" b="b"/>
              <a:pathLst>
                <a:path w="161" h="24" extrusionOk="0">
                  <a:moveTo>
                    <a:pt x="160" y="23"/>
                  </a:moveTo>
                  <a:lnTo>
                    <a:pt x="160" y="23"/>
                  </a:lnTo>
                  <a:cubicBezTo>
                    <a:pt x="1" y="1"/>
                    <a:pt x="1" y="1"/>
                    <a:pt x="160" y="23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5" name="Google Shape;3545;p43"/>
            <p:cNvSpPr/>
            <p:nvPr/>
          </p:nvSpPr>
          <p:spPr>
            <a:xfrm>
              <a:off x="2878425" y="1787475"/>
              <a:ext cx="3125" cy="1525"/>
            </a:xfrm>
            <a:custGeom>
              <a:avLst/>
              <a:gdLst/>
              <a:ahLst/>
              <a:cxnLst/>
              <a:rect l="l" t="t" r="r" b="b"/>
              <a:pathLst>
                <a:path w="125" h="61" extrusionOk="0">
                  <a:moveTo>
                    <a:pt x="123" y="0"/>
                  </a:moveTo>
                  <a:lnTo>
                    <a:pt x="123" y="0"/>
                  </a:lnTo>
                  <a:cubicBezTo>
                    <a:pt x="122" y="0"/>
                    <a:pt x="108" y="8"/>
                    <a:pt x="81" y="24"/>
                  </a:cubicBezTo>
                  <a:lnTo>
                    <a:pt x="81" y="24"/>
                  </a:lnTo>
                  <a:cubicBezTo>
                    <a:pt x="111" y="9"/>
                    <a:pt x="125" y="0"/>
                    <a:pt x="123" y="0"/>
                  </a:cubicBezTo>
                  <a:close/>
                  <a:moveTo>
                    <a:pt x="81" y="24"/>
                  </a:moveTo>
                  <a:cubicBezTo>
                    <a:pt x="61" y="34"/>
                    <a:pt x="34" y="46"/>
                    <a:pt x="1" y="61"/>
                  </a:cubicBezTo>
                  <a:lnTo>
                    <a:pt x="24" y="61"/>
                  </a:lnTo>
                  <a:cubicBezTo>
                    <a:pt x="46" y="45"/>
                    <a:pt x="66" y="33"/>
                    <a:pt x="81" y="24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6" name="Google Shape;3546;p43"/>
            <p:cNvSpPr/>
            <p:nvPr/>
          </p:nvSpPr>
          <p:spPr>
            <a:xfrm>
              <a:off x="2865875" y="1793550"/>
              <a:ext cx="1175" cy="600"/>
            </a:xfrm>
            <a:custGeom>
              <a:avLst/>
              <a:gdLst/>
              <a:ahLst/>
              <a:cxnLst/>
              <a:rect l="l" t="t" r="r" b="b"/>
              <a:pathLst>
                <a:path w="47" h="24" extrusionOk="0">
                  <a:moveTo>
                    <a:pt x="23" y="0"/>
                  </a:moveTo>
                  <a:cubicBezTo>
                    <a:pt x="23" y="5"/>
                    <a:pt x="23" y="9"/>
                    <a:pt x="23" y="12"/>
                  </a:cubicBezTo>
                  <a:lnTo>
                    <a:pt x="23" y="12"/>
                  </a:lnTo>
                  <a:cubicBezTo>
                    <a:pt x="29" y="6"/>
                    <a:pt x="35" y="0"/>
                    <a:pt x="46" y="0"/>
                  </a:cubicBezTo>
                  <a:close/>
                  <a:moveTo>
                    <a:pt x="23" y="12"/>
                  </a:moveTo>
                  <a:cubicBezTo>
                    <a:pt x="18" y="18"/>
                    <a:pt x="12" y="23"/>
                    <a:pt x="1" y="23"/>
                  </a:cubicBezTo>
                  <a:cubicBezTo>
                    <a:pt x="19" y="23"/>
                    <a:pt x="22" y="23"/>
                    <a:pt x="23" y="12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7" name="Google Shape;3547;p43"/>
            <p:cNvSpPr/>
            <p:nvPr/>
          </p:nvSpPr>
          <p:spPr>
            <a:xfrm>
              <a:off x="3094125" y="2019925"/>
              <a:ext cx="147825" cy="82450"/>
            </a:xfrm>
            <a:custGeom>
              <a:avLst/>
              <a:gdLst/>
              <a:ahLst/>
              <a:cxnLst/>
              <a:rect l="l" t="t" r="r" b="b"/>
              <a:pathLst>
                <a:path w="5913" h="3298" extrusionOk="0">
                  <a:moveTo>
                    <a:pt x="787" y="1238"/>
                  </a:moveTo>
                  <a:cubicBezTo>
                    <a:pt x="713" y="1238"/>
                    <a:pt x="561" y="1411"/>
                    <a:pt x="389" y="1605"/>
                  </a:cubicBezTo>
                  <a:cubicBezTo>
                    <a:pt x="297" y="1696"/>
                    <a:pt x="206" y="1810"/>
                    <a:pt x="138" y="1901"/>
                  </a:cubicBezTo>
                  <a:cubicBezTo>
                    <a:pt x="69" y="1993"/>
                    <a:pt x="46" y="2084"/>
                    <a:pt x="46" y="2084"/>
                  </a:cubicBezTo>
                  <a:cubicBezTo>
                    <a:pt x="46" y="2084"/>
                    <a:pt x="46" y="2084"/>
                    <a:pt x="23" y="2130"/>
                  </a:cubicBezTo>
                  <a:cubicBezTo>
                    <a:pt x="23" y="2153"/>
                    <a:pt x="23" y="2221"/>
                    <a:pt x="1" y="2267"/>
                  </a:cubicBezTo>
                  <a:cubicBezTo>
                    <a:pt x="1" y="2404"/>
                    <a:pt x="23" y="2586"/>
                    <a:pt x="92" y="2723"/>
                  </a:cubicBezTo>
                  <a:cubicBezTo>
                    <a:pt x="212" y="2982"/>
                    <a:pt x="419" y="3120"/>
                    <a:pt x="499" y="3120"/>
                  </a:cubicBezTo>
                  <a:cubicBezTo>
                    <a:pt x="511" y="3120"/>
                    <a:pt x="520" y="3117"/>
                    <a:pt x="526" y="3111"/>
                  </a:cubicBezTo>
                  <a:cubicBezTo>
                    <a:pt x="571" y="3066"/>
                    <a:pt x="412" y="2837"/>
                    <a:pt x="389" y="2632"/>
                  </a:cubicBezTo>
                  <a:cubicBezTo>
                    <a:pt x="389" y="2518"/>
                    <a:pt x="412" y="2426"/>
                    <a:pt x="434" y="2358"/>
                  </a:cubicBezTo>
                  <a:cubicBezTo>
                    <a:pt x="457" y="2289"/>
                    <a:pt x="480" y="2244"/>
                    <a:pt x="480" y="2244"/>
                  </a:cubicBezTo>
                  <a:cubicBezTo>
                    <a:pt x="480" y="2244"/>
                    <a:pt x="480" y="2175"/>
                    <a:pt x="526" y="2107"/>
                  </a:cubicBezTo>
                  <a:cubicBezTo>
                    <a:pt x="548" y="2016"/>
                    <a:pt x="594" y="1901"/>
                    <a:pt x="663" y="1787"/>
                  </a:cubicBezTo>
                  <a:cubicBezTo>
                    <a:pt x="777" y="1536"/>
                    <a:pt x="845" y="1262"/>
                    <a:pt x="800" y="1239"/>
                  </a:cubicBezTo>
                  <a:cubicBezTo>
                    <a:pt x="796" y="1238"/>
                    <a:pt x="791" y="1238"/>
                    <a:pt x="787" y="1238"/>
                  </a:cubicBezTo>
                  <a:close/>
                  <a:moveTo>
                    <a:pt x="1941" y="2449"/>
                  </a:moveTo>
                  <a:cubicBezTo>
                    <a:pt x="1758" y="2449"/>
                    <a:pt x="1576" y="2518"/>
                    <a:pt x="1576" y="2563"/>
                  </a:cubicBezTo>
                  <a:cubicBezTo>
                    <a:pt x="1576" y="2632"/>
                    <a:pt x="1735" y="2700"/>
                    <a:pt x="1872" y="2769"/>
                  </a:cubicBezTo>
                  <a:cubicBezTo>
                    <a:pt x="2009" y="2837"/>
                    <a:pt x="2123" y="2929"/>
                    <a:pt x="2123" y="2929"/>
                  </a:cubicBezTo>
                  <a:cubicBezTo>
                    <a:pt x="2123" y="2929"/>
                    <a:pt x="2260" y="2951"/>
                    <a:pt x="2374" y="3043"/>
                  </a:cubicBezTo>
                  <a:cubicBezTo>
                    <a:pt x="2499" y="3105"/>
                    <a:pt x="2586" y="3205"/>
                    <a:pt x="2652" y="3205"/>
                  </a:cubicBezTo>
                  <a:cubicBezTo>
                    <a:pt x="2659" y="3205"/>
                    <a:pt x="2665" y="3204"/>
                    <a:pt x="2671" y="3202"/>
                  </a:cubicBezTo>
                  <a:cubicBezTo>
                    <a:pt x="2740" y="3202"/>
                    <a:pt x="2717" y="2997"/>
                    <a:pt x="2626" y="2814"/>
                  </a:cubicBezTo>
                  <a:cubicBezTo>
                    <a:pt x="2511" y="2632"/>
                    <a:pt x="2329" y="2518"/>
                    <a:pt x="2329" y="2518"/>
                  </a:cubicBezTo>
                  <a:cubicBezTo>
                    <a:pt x="2329" y="2518"/>
                    <a:pt x="2146" y="2449"/>
                    <a:pt x="1941" y="2449"/>
                  </a:cubicBezTo>
                  <a:close/>
                  <a:moveTo>
                    <a:pt x="4156" y="1"/>
                  </a:moveTo>
                  <a:cubicBezTo>
                    <a:pt x="4145" y="1"/>
                    <a:pt x="4136" y="3"/>
                    <a:pt x="4132" y="7"/>
                  </a:cubicBezTo>
                  <a:cubicBezTo>
                    <a:pt x="4109" y="53"/>
                    <a:pt x="4543" y="395"/>
                    <a:pt x="4931" y="737"/>
                  </a:cubicBezTo>
                  <a:cubicBezTo>
                    <a:pt x="5114" y="920"/>
                    <a:pt x="5273" y="1125"/>
                    <a:pt x="5342" y="1262"/>
                  </a:cubicBezTo>
                  <a:cubicBezTo>
                    <a:pt x="5387" y="1331"/>
                    <a:pt x="5410" y="1399"/>
                    <a:pt x="5410" y="1445"/>
                  </a:cubicBezTo>
                  <a:cubicBezTo>
                    <a:pt x="5433" y="1491"/>
                    <a:pt x="5433" y="1513"/>
                    <a:pt x="5433" y="1513"/>
                  </a:cubicBezTo>
                  <a:cubicBezTo>
                    <a:pt x="5433" y="1513"/>
                    <a:pt x="5479" y="1605"/>
                    <a:pt x="5456" y="1764"/>
                  </a:cubicBezTo>
                  <a:cubicBezTo>
                    <a:pt x="5433" y="1924"/>
                    <a:pt x="5365" y="2153"/>
                    <a:pt x="5250" y="2381"/>
                  </a:cubicBezTo>
                  <a:cubicBezTo>
                    <a:pt x="4999" y="2837"/>
                    <a:pt x="4634" y="3248"/>
                    <a:pt x="4703" y="3294"/>
                  </a:cubicBezTo>
                  <a:cubicBezTo>
                    <a:pt x="4704" y="3297"/>
                    <a:pt x="4707" y="3298"/>
                    <a:pt x="4711" y="3298"/>
                  </a:cubicBezTo>
                  <a:cubicBezTo>
                    <a:pt x="4777" y="3298"/>
                    <a:pt x="5180" y="2971"/>
                    <a:pt x="5502" y="2563"/>
                  </a:cubicBezTo>
                  <a:cubicBezTo>
                    <a:pt x="5684" y="2335"/>
                    <a:pt x="5821" y="2061"/>
                    <a:pt x="5867" y="1833"/>
                  </a:cubicBezTo>
                  <a:cubicBezTo>
                    <a:pt x="5890" y="1719"/>
                    <a:pt x="5912" y="1605"/>
                    <a:pt x="5890" y="1536"/>
                  </a:cubicBezTo>
                  <a:cubicBezTo>
                    <a:pt x="5890" y="1468"/>
                    <a:pt x="5890" y="1422"/>
                    <a:pt x="5890" y="1422"/>
                  </a:cubicBezTo>
                  <a:cubicBezTo>
                    <a:pt x="5890" y="1422"/>
                    <a:pt x="5867" y="1376"/>
                    <a:pt x="5844" y="1308"/>
                  </a:cubicBezTo>
                  <a:cubicBezTo>
                    <a:pt x="5821" y="1239"/>
                    <a:pt x="5775" y="1148"/>
                    <a:pt x="5707" y="1057"/>
                  </a:cubicBezTo>
                  <a:cubicBezTo>
                    <a:pt x="5570" y="851"/>
                    <a:pt x="5365" y="646"/>
                    <a:pt x="5136" y="486"/>
                  </a:cubicBezTo>
                  <a:cubicBezTo>
                    <a:pt x="4722" y="197"/>
                    <a:pt x="4271" y="1"/>
                    <a:pt x="41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8" name="Google Shape;3548;p43"/>
            <p:cNvSpPr/>
            <p:nvPr/>
          </p:nvSpPr>
          <p:spPr>
            <a:xfrm>
              <a:off x="3237350" y="1809850"/>
              <a:ext cx="140400" cy="28300"/>
            </a:xfrm>
            <a:custGeom>
              <a:avLst/>
              <a:gdLst/>
              <a:ahLst/>
              <a:cxnLst/>
              <a:rect l="l" t="t" r="r" b="b"/>
              <a:pathLst>
                <a:path w="5616" h="1132" extrusionOk="0">
                  <a:moveTo>
                    <a:pt x="2618" y="0"/>
                  </a:moveTo>
                  <a:cubicBezTo>
                    <a:pt x="2547" y="0"/>
                    <a:pt x="2466" y="10"/>
                    <a:pt x="2375" y="10"/>
                  </a:cubicBezTo>
                  <a:cubicBezTo>
                    <a:pt x="2306" y="33"/>
                    <a:pt x="2215" y="33"/>
                    <a:pt x="2146" y="33"/>
                  </a:cubicBezTo>
                  <a:cubicBezTo>
                    <a:pt x="2055" y="56"/>
                    <a:pt x="1964" y="79"/>
                    <a:pt x="1895" y="79"/>
                  </a:cubicBezTo>
                  <a:cubicBezTo>
                    <a:pt x="1713" y="124"/>
                    <a:pt x="1530" y="170"/>
                    <a:pt x="1348" y="238"/>
                  </a:cubicBezTo>
                  <a:cubicBezTo>
                    <a:pt x="1165" y="284"/>
                    <a:pt x="1005" y="375"/>
                    <a:pt x="845" y="444"/>
                  </a:cubicBezTo>
                  <a:cubicBezTo>
                    <a:pt x="686" y="535"/>
                    <a:pt x="526" y="604"/>
                    <a:pt x="412" y="672"/>
                  </a:cubicBezTo>
                  <a:cubicBezTo>
                    <a:pt x="161" y="809"/>
                    <a:pt x="1" y="923"/>
                    <a:pt x="1" y="946"/>
                  </a:cubicBezTo>
                  <a:cubicBezTo>
                    <a:pt x="1" y="947"/>
                    <a:pt x="3" y="947"/>
                    <a:pt x="4" y="947"/>
                  </a:cubicBezTo>
                  <a:cubicBezTo>
                    <a:pt x="61" y="947"/>
                    <a:pt x="706" y="576"/>
                    <a:pt x="1393" y="398"/>
                  </a:cubicBezTo>
                  <a:cubicBezTo>
                    <a:pt x="1576" y="353"/>
                    <a:pt x="1736" y="284"/>
                    <a:pt x="1918" y="284"/>
                  </a:cubicBezTo>
                  <a:cubicBezTo>
                    <a:pt x="2009" y="261"/>
                    <a:pt x="2078" y="238"/>
                    <a:pt x="2169" y="238"/>
                  </a:cubicBezTo>
                  <a:cubicBezTo>
                    <a:pt x="2238" y="238"/>
                    <a:pt x="2306" y="238"/>
                    <a:pt x="2375" y="216"/>
                  </a:cubicBezTo>
                  <a:lnTo>
                    <a:pt x="2694" y="216"/>
                  </a:lnTo>
                  <a:cubicBezTo>
                    <a:pt x="2786" y="238"/>
                    <a:pt x="2831" y="238"/>
                    <a:pt x="2831" y="238"/>
                  </a:cubicBezTo>
                  <a:lnTo>
                    <a:pt x="2945" y="238"/>
                  </a:lnTo>
                  <a:cubicBezTo>
                    <a:pt x="3037" y="238"/>
                    <a:pt x="3151" y="261"/>
                    <a:pt x="3288" y="284"/>
                  </a:cubicBezTo>
                  <a:cubicBezTo>
                    <a:pt x="3402" y="307"/>
                    <a:pt x="3562" y="330"/>
                    <a:pt x="3744" y="375"/>
                  </a:cubicBezTo>
                  <a:cubicBezTo>
                    <a:pt x="3904" y="421"/>
                    <a:pt x="4087" y="444"/>
                    <a:pt x="4269" y="512"/>
                  </a:cubicBezTo>
                  <a:cubicBezTo>
                    <a:pt x="4612" y="627"/>
                    <a:pt x="4954" y="763"/>
                    <a:pt x="5205" y="900"/>
                  </a:cubicBezTo>
                  <a:cubicBezTo>
                    <a:pt x="5414" y="1026"/>
                    <a:pt x="5565" y="1132"/>
                    <a:pt x="5607" y="1132"/>
                  </a:cubicBezTo>
                  <a:cubicBezTo>
                    <a:pt x="5611" y="1132"/>
                    <a:pt x="5614" y="1131"/>
                    <a:pt x="5616" y="1129"/>
                  </a:cubicBezTo>
                  <a:cubicBezTo>
                    <a:pt x="5616" y="1106"/>
                    <a:pt x="5479" y="992"/>
                    <a:pt x="5251" y="809"/>
                  </a:cubicBezTo>
                  <a:cubicBezTo>
                    <a:pt x="5000" y="672"/>
                    <a:pt x="4657" y="490"/>
                    <a:pt x="4315" y="353"/>
                  </a:cubicBezTo>
                  <a:cubicBezTo>
                    <a:pt x="4132" y="284"/>
                    <a:pt x="3950" y="238"/>
                    <a:pt x="3790" y="193"/>
                  </a:cubicBezTo>
                  <a:cubicBezTo>
                    <a:pt x="3607" y="124"/>
                    <a:pt x="3447" y="102"/>
                    <a:pt x="3310" y="79"/>
                  </a:cubicBezTo>
                  <a:cubicBezTo>
                    <a:pt x="3174" y="33"/>
                    <a:pt x="3059" y="10"/>
                    <a:pt x="2968" y="10"/>
                  </a:cubicBezTo>
                  <a:lnTo>
                    <a:pt x="2717" y="10"/>
                  </a:lnTo>
                  <a:cubicBezTo>
                    <a:pt x="2687" y="3"/>
                    <a:pt x="2654" y="0"/>
                    <a:pt x="26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9" name="Google Shape;3549;p43"/>
            <p:cNvSpPr/>
            <p:nvPr/>
          </p:nvSpPr>
          <p:spPr>
            <a:xfrm>
              <a:off x="3261325" y="1854650"/>
              <a:ext cx="129550" cy="131925"/>
            </a:xfrm>
            <a:custGeom>
              <a:avLst/>
              <a:gdLst/>
              <a:ahLst/>
              <a:cxnLst/>
              <a:rect l="l" t="t" r="r" b="b"/>
              <a:pathLst>
                <a:path w="5182" h="5277" extrusionOk="0">
                  <a:moveTo>
                    <a:pt x="2533" y="1"/>
                  </a:moveTo>
                  <a:cubicBezTo>
                    <a:pt x="2360" y="1"/>
                    <a:pt x="2185" y="22"/>
                    <a:pt x="2009" y="67"/>
                  </a:cubicBezTo>
                  <a:cubicBezTo>
                    <a:pt x="754" y="409"/>
                    <a:pt x="0" y="1825"/>
                    <a:pt x="343" y="3240"/>
                  </a:cubicBezTo>
                  <a:cubicBezTo>
                    <a:pt x="616" y="4450"/>
                    <a:pt x="1590" y="5276"/>
                    <a:pt x="2638" y="5276"/>
                  </a:cubicBezTo>
                  <a:cubicBezTo>
                    <a:pt x="2815" y="5276"/>
                    <a:pt x="2995" y="5252"/>
                    <a:pt x="3173" y="5203"/>
                  </a:cubicBezTo>
                  <a:cubicBezTo>
                    <a:pt x="4429" y="4860"/>
                    <a:pt x="5182" y="3445"/>
                    <a:pt x="4839" y="2030"/>
                  </a:cubicBezTo>
                  <a:cubicBezTo>
                    <a:pt x="4565" y="813"/>
                    <a:pt x="3597" y="1"/>
                    <a:pt x="25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0" name="Google Shape;3550;p43"/>
            <p:cNvSpPr/>
            <p:nvPr/>
          </p:nvSpPr>
          <p:spPr>
            <a:xfrm>
              <a:off x="3206550" y="1818875"/>
              <a:ext cx="219700" cy="217025"/>
            </a:xfrm>
            <a:custGeom>
              <a:avLst/>
              <a:gdLst/>
              <a:ahLst/>
              <a:cxnLst/>
              <a:rect l="l" t="t" r="r" b="b"/>
              <a:pathLst>
                <a:path w="8788" h="8681" extrusionOk="0">
                  <a:moveTo>
                    <a:pt x="4853" y="0"/>
                  </a:moveTo>
                  <a:cubicBezTo>
                    <a:pt x="4329" y="0"/>
                    <a:pt x="3813" y="96"/>
                    <a:pt x="3333" y="311"/>
                  </a:cubicBezTo>
                  <a:cubicBezTo>
                    <a:pt x="548" y="1521"/>
                    <a:pt x="0" y="4602"/>
                    <a:pt x="617" y="6474"/>
                  </a:cubicBezTo>
                  <a:cubicBezTo>
                    <a:pt x="1132" y="8005"/>
                    <a:pt x="2352" y="8680"/>
                    <a:pt x="3749" y="8680"/>
                  </a:cubicBezTo>
                  <a:cubicBezTo>
                    <a:pt x="4455" y="8680"/>
                    <a:pt x="5207" y="8508"/>
                    <a:pt x="5935" y="8186"/>
                  </a:cubicBezTo>
                  <a:cubicBezTo>
                    <a:pt x="7510" y="7478"/>
                    <a:pt x="8605" y="5903"/>
                    <a:pt x="8742" y="4191"/>
                  </a:cubicBezTo>
                  <a:cubicBezTo>
                    <a:pt x="8788" y="3666"/>
                    <a:pt x="8697" y="3050"/>
                    <a:pt x="8491" y="2457"/>
                  </a:cubicBezTo>
                  <a:cubicBezTo>
                    <a:pt x="8103" y="1361"/>
                    <a:pt x="7145" y="425"/>
                    <a:pt x="6117" y="174"/>
                  </a:cubicBezTo>
                  <a:cubicBezTo>
                    <a:pt x="5700" y="62"/>
                    <a:pt x="5274" y="0"/>
                    <a:pt x="48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1" name="Google Shape;3551;p43"/>
            <p:cNvSpPr/>
            <p:nvPr/>
          </p:nvSpPr>
          <p:spPr>
            <a:xfrm>
              <a:off x="3212825" y="1841850"/>
              <a:ext cx="214000" cy="198400"/>
            </a:xfrm>
            <a:custGeom>
              <a:avLst/>
              <a:gdLst/>
              <a:ahLst/>
              <a:cxnLst/>
              <a:rect l="l" t="t" r="r" b="b"/>
              <a:pathLst>
                <a:path w="8560" h="7936" extrusionOk="0">
                  <a:moveTo>
                    <a:pt x="4326" y="0"/>
                  </a:moveTo>
                  <a:cubicBezTo>
                    <a:pt x="4021" y="0"/>
                    <a:pt x="3711" y="40"/>
                    <a:pt x="3401" y="123"/>
                  </a:cubicBezTo>
                  <a:cubicBezTo>
                    <a:pt x="1758" y="556"/>
                    <a:pt x="571" y="2519"/>
                    <a:pt x="251" y="4300"/>
                  </a:cubicBezTo>
                  <a:cubicBezTo>
                    <a:pt x="0" y="5623"/>
                    <a:pt x="754" y="6719"/>
                    <a:pt x="1712" y="7381"/>
                  </a:cubicBezTo>
                  <a:cubicBezTo>
                    <a:pt x="2339" y="7782"/>
                    <a:pt x="2959" y="7935"/>
                    <a:pt x="3594" y="7935"/>
                  </a:cubicBezTo>
                  <a:cubicBezTo>
                    <a:pt x="4116" y="7935"/>
                    <a:pt x="4649" y="7832"/>
                    <a:pt x="5204" y="7678"/>
                  </a:cubicBezTo>
                  <a:cubicBezTo>
                    <a:pt x="7259" y="7130"/>
                    <a:pt x="8560" y="5372"/>
                    <a:pt x="8058" y="3136"/>
                  </a:cubicBezTo>
                  <a:cubicBezTo>
                    <a:pt x="7612" y="1255"/>
                    <a:pt x="6047" y="0"/>
                    <a:pt x="43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2" name="Google Shape;3552;p43"/>
            <p:cNvSpPr/>
            <p:nvPr/>
          </p:nvSpPr>
          <p:spPr>
            <a:xfrm>
              <a:off x="3222525" y="1852350"/>
              <a:ext cx="160375" cy="164875"/>
            </a:xfrm>
            <a:custGeom>
              <a:avLst/>
              <a:gdLst/>
              <a:ahLst/>
              <a:cxnLst/>
              <a:rect l="l" t="t" r="r" b="b"/>
              <a:pathLst>
                <a:path w="6415" h="6595" extrusionOk="0">
                  <a:moveTo>
                    <a:pt x="3272" y="1"/>
                  </a:moveTo>
                  <a:cubicBezTo>
                    <a:pt x="3157" y="1"/>
                    <a:pt x="3040" y="8"/>
                    <a:pt x="2922" y="22"/>
                  </a:cubicBezTo>
                  <a:cubicBezTo>
                    <a:pt x="1233" y="228"/>
                    <a:pt x="0" y="1848"/>
                    <a:pt x="160" y="3674"/>
                  </a:cubicBezTo>
                  <a:cubicBezTo>
                    <a:pt x="309" y="5351"/>
                    <a:pt x="1603" y="6594"/>
                    <a:pt x="3142" y="6594"/>
                  </a:cubicBezTo>
                  <a:cubicBezTo>
                    <a:pt x="3258" y="6594"/>
                    <a:pt x="3375" y="6587"/>
                    <a:pt x="3493" y="6573"/>
                  </a:cubicBezTo>
                  <a:cubicBezTo>
                    <a:pt x="5182" y="6368"/>
                    <a:pt x="6414" y="4724"/>
                    <a:pt x="6254" y="2921"/>
                  </a:cubicBezTo>
                  <a:cubicBezTo>
                    <a:pt x="6106" y="1244"/>
                    <a:pt x="4812" y="1"/>
                    <a:pt x="32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3" name="Google Shape;3553;p43"/>
            <p:cNvSpPr/>
            <p:nvPr/>
          </p:nvSpPr>
          <p:spPr>
            <a:xfrm>
              <a:off x="3251050" y="1882725"/>
              <a:ext cx="89625" cy="92600"/>
            </a:xfrm>
            <a:custGeom>
              <a:avLst/>
              <a:gdLst/>
              <a:ahLst/>
              <a:cxnLst/>
              <a:rect l="l" t="t" r="r" b="b"/>
              <a:pathLst>
                <a:path w="3585" h="3704" extrusionOk="0">
                  <a:moveTo>
                    <a:pt x="1852" y="0"/>
                  </a:moveTo>
                  <a:cubicBezTo>
                    <a:pt x="1776" y="0"/>
                    <a:pt x="1699" y="6"/>
                    <a:pt x="1621" y="17"/>
                  </a:cubicBezTo>
                  <a:cubicBezTo>
                    <a:pt x="685" y="131"/>
                    <a:pt x="1" y="1044"/>
                    <a:pt x="69" y="2048"/>
                  </a:cubicBezTo>
                  <a:cubicBezTo>
                    <a:pt x="154" y="3004"/>
                    <a:pt x="892" y="3703"/>
                    <a:pt x="1767" y="3703"/>
                  </a:cubicBezTo>
                  <a:cubicBezTo>
                    <a:pt x="1832" y="3703"/>
                    <a:pt x="1897" y="3700"/>
                    <a:pt x="1964" y="3692"/>
                  </a:cubicBezTo>
                  <a:cubicBezTo>
                    <a:pt x="2899" y="3578"/>
                    <a:pt x="3584" y="2665"/>
                    <a:pt x="3516" y="1637"/>
                  </a:cubicBezTo>
                  <a:cubicBezTo>
                    <a:pt x="3432" y="694"/>
                    <a:pt x="2712" y="0"/>
                    <a:pt x="18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4" name="Google Shape;3554;p43"/>
            <p:cNvSpPr/>
            <p:nvPr/>
          </p:nvSpPr>
          <p:spPr>
            <a:xfrm>
              <a:off x="3233925" y="1872875"/>
              <a:ext cx="148975" cy="144350"/>
            </a:xfrm>
            <a:custGeom>
              <a:avLst/>
              <a:gdLst/>
              <a:ahLst/>
              <a:cxnLst/>
              <a:rect l="l" t="t" r="r" b="b"/>
              <a:pathLst>
                <a:path w="5959" h="5774" extrusionOk="0">
                  <a:moveTo>
                    <a:pt x="4794" y="0"/>
                  </a:moveTo>
                  <a:cubicBezTo>
                    <a:pt x="4954" y="342"/>
                    <a:pt x="5068" y="730"/>
                    <a:pt x="5091" y="1118"/>
                  </a:cubicBezTo>
                  <a:cubicBezTo>
                    <a:pt x="5251" y="2944"/>
                    <a:pt x="4018" y="4565"/>
                    <a:pt x="2329" y="4770"/>
                  </a:cubicBezTo>
                  <a:cubicBezTo>
                    <a:pt x="2212" y="4786"/>
                    <a:pt x="2095" y="4793"/>
                    <a:pt x="1978" y="4793"/>
                  </a:cubicBezTo>
                  <a:cubicBezTo>
                    <a:pt x="1237" y="4793"/>
                    <a:pt x="534" y="4488"/>
                    <a:pt x="1" y="3994"/>
                  </a:cubicBezTo>
                  <a:lnTo>
                    <a:pt x="1" y="3994"/>
                  </a:lnTo>
                  <a:cubicBezTo>
                    <a:pt x="500" y="5054"/>
                    <a:pt x="1528" y="5773"/>
                    <a:pt x="2690" y="5773"/>
                  </a:cubicBezTo>
                  <a:cubicBezTo>
                    <a:pt x="2804" y="5773"/>
                    <a:pt x="2920" y="5766"/>
                    <a:pt x="3037" y="5752"/>
                  </a:cubicBezTo>
                  <a:cubicBezTo>
                    <a:pt x="4726" y="5547"/>
                    <a:pt x="5958" y="3903"/>
                    <a:pt x="5798" y="2100"/>
                  </a:cubicBezTo>
                  <a:cubicBezTo>
                    <a:pt x="5730" y="1255"/>
                    <a:pt x="5342" y="502"/>
                    <a:pt x="47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5" name="Google Shape;3555;p43"/>
            <p:cNvSpPr/>
            <p:nvPr/>
          </p:nvSpPr>
          <p:spPr>
            <a:xfrm>
              <a:off x="3339403" y="1892182"/>
              <a:ext cx="46451" cy="47561"/>
            </a:xfrm>
            <a:custGeom>
              <a:avLst/>
              <a:gdLst/>
              <a:ahLst/>
              <a:cxnLst/>
              <a:rect l="l" t="t" r="r" b="b"/>
              <a:pathLst>
                <a:path w="2718" h="2783" extrusionOk="0">
                  <a:moveTo>
                    <a:pt x="1410" y="0"/>
                  </a:moveTo>
                  <a:cubicBezTo>
                    <a:pt x="1359" y="0"/>
                    <a:pt x="1308" y="4"/>
                    <a:pt x="1256" y="10"/>
                  </a:cubicBezTo>
                  <a:cubicBezTo>
                    <a:pt x="526" y="79"/>
                    <a:pt x="1" y="786"/>
                    <a:pt x="69" y="1540"/>
                  </a:cubicBezTo>
                  <a:cubicBezTo>
                    <a:pt x="133" y="2259"/>
                    <a:pt x="686" y="2782"/>
                    <a:pt x="1331" y="2782"/>
                  </a:cubicBezTo>
                  <a:cubicBezTo>
                    <a:pt x="1381" y="2782"/>
                    <a:pt x="1433" y="2779"/>
                    <a:pt x="1485" y="2772"/>
                  </a:cubicBezTo>
                  <a:cubicBezTo>
                    <a:pt x="2192" y="2681"/>
                    <a:pt x="2717" y="1996"/>
                    <a:pt x="2649" y="1220"/>
                  </a:cubicBezTo>
                  <a:cubicBezTo>
                    <a:pt x="2585" y="522"/>
                    <a:pt x="2051" y="0"/>
                    <a:pt x="14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6" name="Google Shape;3556;p43"/>
            <p:cNvSpPr/>
            <p:nvPr/>
          </p:nvSpPr>
          <p:spPr>
            <a:xfrm>
              <a:off x="2783125" y="1859675"/>
              <a:ext cx="184925" cy="108500"/>
            </a:xfrm>
            <a:custGeom>
              <a:avLst/>
              <a:gdLst/>
              <a:ahLst/>
              <a:cxnLst/>
              <a:rect l="l" t="t" r="r" b="b"/>
              <a:pathLst>
                <a:path w="7397" h="4340" extrusionOk="0">
                  <a:moveTo>
                    <a:pt x="5249" y="0"/>
                  </a:moveTo>
                  <a:cubicBezTo>
                    <a:pt x="5196" y="0"/>
                    <a:pt x="5144" y="1"/>
                    <a:pt x="5091" y="3"/>
                  </a:cubicBezTo>
                  <a:cubicBezTo>
                    <a:pt x="4497" y="26"/>
                    <a:pt x="3904" y="140"/>
                    <a:pt x="3470" y="300"/>
                  </a:cubicBezTo>
                  <a:cubicBezTo>
                    <a:pt x="3265" y="368"/>
                    <a:pt x="3082" y="437"/>
                    <a:pt x="2968" y="505"/>
                  </a:cubicBezTo>
                  <a:cubicBezTo>
                    <a:pt x="2854" y="551"/>
                    <a:pt x="2786" y="596"/>
                    <a:pt x="2786" y="596"/>
                  </a:cubicBezTo>
                  <a:cubicBezTo>
                    <a:pt x="2786" y="596"/>
                    <a:pt x="2717" y="619"/>
                    <a:pt x="2603" y="688"/>
                  </a:cubicBezTo>
                  <a:cubicBezTo>
                    <a:pt x="2489" y="756"/>
                    <a:pt x="2329" y="848"/>
                    <a:pt x="2124" y="985"/>
                  </a:cubicBezTo>
                  <a:cubicBezTo>
                    <a:pt x="1758" y="1258"/>
                    <a:pt x="1279" y="1624"/>
                    <a:pt x="914" y="2103"/>
                  </a:cubicBezTo>
                  <a:cubicBezTo>
                    <a:pt x="526" y="2605"/>
                    <a:pt x="229" y="3130"/>
                    <a:pt x="138" y="3587"/>
                  </a:cubicBezTo>
                  <a:cubicBezTo>
                    <a:pt x="47" y="3815"/>
                    <a:pt x="47" y="3997"/>
                    <a:pt x="24" y="4134"/>
                  </a:cubicBezTo>
                  <a:cubicBezTo>
                    <a:pt x="1" y="4271"/>
                    <a:pt x="1" y="4340"/>
                    <a:pt x="24" y="4340"/>
                  </a:cubicBezTo>
                  <a:cubicBezTo>
                    <a:pt x="24" y="4340"/>
                    <a:pt x="47" y="4271"/>
                    <a:pt x="69" y="4134"/>
                  </a:cubicBezTo>
                  <a:cubicBezTo>
                    <a:pt x="115" y="4020"/>
                    <a:pt x="115" y="3838"/>
                    <a:pt x="206" y="3609"/>
                  </a:cubicBezTo>
                  <a:cubicBezTo>
                    <a:pt x="343" y="3199"/>
                    <a:pt x="663" y="2674"/>
                    <a:pt x="1028" y="2217"/>
                  </a:cubicBezTo>
                  <a:cubicBezTo>
                    <a:pt x="1416" y="1761"/>
                    <a:pt x="1895" y="1418"/>
                    <a:pt x="2238" y="1167"/>
                  </a:cubicBezTo>
                  <a:cubicBezTo>
                    <a:pt x="2443" y="1053"/>
                    <a:pt x="2603" y="962"/>
                    <a:pt x="2694" y="893"/>
                  </a:cubicBezTo>
                  <a:cubicBezTo>
                    <a:pt x="2808" y="825"/>
                    <a:pt x="2877" y="802"/>
                    <a:pt x="2877" y="802"/>
                  </a:cubicBezTo>
                  <a:cubicBezTo>
                    <a:pt x="2877" y="802"/>
                    <a:pt x="2945" y="779"/>
                    <a:pt x="3059" y="711"/>
                  </a:cubicBezTo>
                  <a:cubicBezTo>
                    <a:pt x="3174" y="665"/>
                    <a:pt x="3333" y="574"/>
                    <a:pt x="3539" y="505"/>
                  </a:cubicBezTo>
                  <a:cubicBezTo>
                    <a:pt x="3950" y="345"/>
                    <a:pt x="4520" y="208"/>
                    <a:pt x="5114" y="163"/>
                  </a:cubicBezTo>
                  <a:cubicBezTo>
                    <a:pt x="5186" y="160"/>
                    <a:pt x="5259" y="158"/>
                    <a:pt x="5332" y="158"/>
                  </a:cubicBezTo>
                  <a:cubicBezTo>
                    <a:pt x="5832" y="158"/>
                    <a:pt x="6330" y="226"/>
                    <a:pt x="6689" y="345"/>
                  </a:cubicBezTo>
                  <a:cubicBezTo>
                    <a:pt x="7069" y="472"/>
                    <a:pt x="7332" y="599"/>
                    <a:pt x="7369" y="599"/>
                  </a:cubicBezTo>
                  <a:cubicBezTo>
                    <a:pt x="7372" y="599"/>
                    <a:pt x="7373" y="598"/>
                    <a:pt x="7373" y="596"/>
                  </a:cubicBezTo>
                  <a:cubicBezTo>
                    <a:pt x="7396" y="596"/>
                    <a:pt x="7328" y="551"/>
                    <a:pt x="7214" y="482"/>
                  </a:cubicBezTo>
                  <a:cubicBezTo>
                    <a:pt x="7100" y="437"/>
                    <a:pt x="6940" y="323"/>
                    <a:pt x="6712" y="254"/>
                  </a:cubicBezTo>
                  <a:cubicBezTo>
                    <a:pt x="6336" y="108"/>
                    <a:pt x="5808" y="0"/>
                    <a:pt x="52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7" name="Google Shape;3557;p43"/>
            <p:cNvSpPr/>
            <p:nvPr/>
          </p:nvSpPr>
          <p:spPr>
            <a:xfrm>
              <a:off x="2772875" y="1876750"/>
              <a:ext cx="254525" cy="219525"/>
            </a:xfrm>
            <a:custGeom>
              <a:avLst/>
              <a:gdLst/>
              <a:ahLst/>
              <a:cxnLst/>
              <a:rect l="l" t="t" r="r" b="b"/>
              <a:pathLst>
                <a:path w="10181" h="8781" extrusionOk="0">
                  <a:moveTo>
                    <a:pt x="4659" y="0"/>
                  </a:moveTo>
                  <a:cubicBezTo>
                    <a:pt x="3753" y="0"/>
                    <a:pt x="2885" y="234"/>
                    <a:pt x="2146" y="667"/>
                  </a:cubicBezTo>
                  <a:cubicBezTo>
                    <a:pt x="1278" y="1192"/>
                    <a:pt x="593" y="1991"/>
                    <a:pt x="251" y="3063"/>
                  </a:cubicBezTo>
                  <a:cubicBezTo>
                    <a:pt x="0" y="3839"/>
                    <a:pt x="68" y="4707"/>
                    <a:pt x="320" y="5460"/>
                  </a:cubicBezTo>
                  <a:cubicBezTo>
                    <a:pt x="959" y="7240"/>
                    <a:pt x="2648" y="8450"/>
                    <a:pt x="4497" y="8701"/>
                  </a:cubicBezTo>
                  <a:cubicBezTo>
                    <a:pt x="4858" y="8754"/>
                    <a:pt x="5218" y="8781"/>
                    <a:pt x="5571" y="8781"/>
                  </a:cubicBezTo>
                  <a:cubicBezTo>
                    <a:pt x="7800" y="8781"/>
                    <a:pt x="9738" y="7719"/>
                    <a:pt x="9975" y="5551"/>
                  </a:cubicBezTo>
                  <a:cubicBezTo>
                    <a:pt x="10180" y="3497"/>
                    <a:pt x="8788" y="530"/>
                    <a:pt x="5387" y="50"/>
                  </a:cubicBezTo>
                  <a:cubicBezTo>
                    <a:pt x="5143" y="17"/>
                    <a:pt x="4899" y="0"/>
                    <a:pt x="46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8" name="Google Shape;3558;p43"/>
            <p:cNvSpPr/>
            <p:nvPr/>
          </p:nvSpPr>
          <p:spPr>
            <a:xfrm>
              <a:off x="2792275" y="1899100"/>
              <a:ext cx="240825" cy="202600"/>
            </a:xfrm>
            <a:custGeom>
              <a:avLst/>
              <a:gdLst/>
              <a:ahLst/>
              <a:cxnLst/>
              <a:rect l="l" t="t" r="r" b="b"/>
              <a:pathLst>
                <a:path w="9633" h="8104" extrusionOk="0">
                  <a:moveTo>
                    <a:pt x="4428" y="1"/>
                  </a:moveTo>
                  <a:cubicBezTo>
                    <a:pt x="1986" y="1"/>
                    <a:pt x="0" y="1918"/>
                    <a:pt x="0" y="4292"/>
                  </a:cubicBezTo>
                  <a:cubicBezTo>
                    <a:pt x="0" y="6666"/>
                    <a:pt x="1917" y="8104"/>
                    <a:pt x="4360" y="8104"/>
                  </a:cubicBezTo>
                  <a:cubicBezTo>
                    <a:pt x="5798" y="8104"/>
                    <a:pt x="7099" y="7899"/>
                    <a:pt x="8149" y="6849"/>
                  </a:cubicBezTo>
                  <a:cubicBezTo>
                    <a:pt x="9085" y="5936"/>
                    <a:pt x="9632" y="4612"/>
                    <a:pt x="9016" y="3356"/>
                  </a:cubicBezTo>
                  <a:cubicBezTo>
                    <a:pt x="8194" y="1644"/>
                    <a:pt x="6391" y="1"/>
                    <a:pt x="44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9" name="Google Shape;3559;p43"/>
            <p:cNvSpPr/>
            <p:nvPr/>
          </p:nvSpPr>
          <p:spPr>
            <a:xfrm>
              <a:off x="2796250" y="1903725"/>
              <a:ext cx="175800" cy="171125"/>
            </a:xfrm>
            <a:custGeom>
              <a:avLst/>
              <a:gdLst/>
              <a:ahLst/>
              <a:cxnLst/>
              <a:rect l="l" t="t" r="r" b="b"/>
              <a:pathLst>
                <a:path w="7032" h="6845" extrusionOk="0">
                  <a:moveTo>
                    <a:pt x="3569" y="1"/>
                  </a:moveTo>
                  <a:cubicBezTo>
                    <a:pt x="3446" y="1"/>
                    <a:pt x="3322" y="8"/>
                    <a:pt x="3196" y="21"/>
                  </a:cubicBezTo>
                  <a:cubicBezTo>
                    <a:pt x="1348" y="227"/>
                    <a:pt x="1" y="1939"/>
                    <a:pt x="161" y="3810"/>
                  </a:cubicBezTo>
                  <a:cubicBezTo>
                    <a:pt x="331" y="5555"/>
                    <a:pt x="1771" y="6844"/>
                    <a:pt x="3463" y="6844"/>
                  </a:cubicBezTo>
                  <a:cubicBezTo>
                    <a:pt x="3586" y="6844"/>
                    <a:pt x="3710" y="6837"/>
                    <a:pt x="3835" y="6823"/>
                  </a:cubicBezTo>
                  <a:cubicBezTo>
                    <a:pt x="5684" y="6595"/>
                    <a:pt x="7031" y="4906"/>
                    <a:pt x="6871" y="3034"/>
                  </a:cubicBezTo>
                  <a:cubicBezTo>
                    <a:pt x="6701" y="1289"/>
                    <a:pt x="5261" y="1"/>
                    <a:pt x="3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0" name="Google Shape;3560;p43"/>
            <p:cNvSpPr/>
            <p:nvPr/>
          </p:nvSpPr>
          <p:spPr>
            <a:xfrm>
              <a:off x="2827075" y="1934775"/>
              <a:ext cx="99325" cy="96475"/>
            </a:xfrm>
            <a:custGeom>
              <a:avLst/>
              <a:gdLst/>
              <a:ahLst/>
              <a:cxnLst/>
              <a:rect l="l" t="t" r="r" b="b"/>
              <a:pathLst>
                <a:path w="3973" h="3859" extrusionOk="0">
                  <a:moveTo>
                    <a:pt x="2013" y="1"/>
                  </a:moveTo>
                  <a:cubicBezTo>
                    <a:pt x="1944" y="1"/>
                    <a:pt x="1874" y="4"/>
                    <a:pt x="1804" y="12"/>
                  </a:cubicBezTo>
                  <a:cubicBezTo>
                    <a:pt x="776" y="149"/>
                    <a:pt x="0" y="1085"/>
                    <a:pt x="92" y="2158"/>
                  </a:cubicBezTo>
                  <a:cubicBezTo>
                    <a:pt x="198" y="3137"/>
                    <a:pt x="1000" y="3858"/>
                    <a:pt x="1959" y="3858"/>
                  </a:cubicBezTo>
                  <a:cubicBezTo>
                    <a:pt x="2028" y="3858"/>
                    <a:pt x="2098" y="3854"/>
                    <a:pt x="2169" y="3847"/>
                  </a:cubicBezTo>
                  <a:cubicBezTo>
                    <a:pt x="3196" y="3732"/>
                    <a:pt x="3972" y="2774"/>
                    <a:pt x="3858" y="1724"/>
                  </a:cubicBezTo>
                  <a:cubicBezTo>
                    <a:pt x="3773" y="723"/>
                    <a:pt x="2973" y="1"/>
                    <a:pt x="20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1" name="Google Shape;3561;p43"/>
            <p:cNvSpPr/>
            <p:nvPr/>
          </p:nvSpPr>
          <p:spPr>
            <a:xfrm>
              <a:off x="2808825" y="1924800"/>
              <a:ext cx="163225" cy="150050"/>
            </a:xfrm>
            <a:custGeom>
              <a:avLst/>
              <a:gdLst/>
              <a:ahLst/>
              <a:cxnLst/>
              <a:rect l="l" t="t" r="r" b="b"/>
              <a:pathLst>
                <a:path w="6529" h="6002" extrusionOk="0">
                  <a:moveTo>
                    <a:pt x="5250" y="0"/>
                  </a:moveTo>
                  <a:lnTo>
                    <a:pt x="5250" y="0"/>
                  </a:lnTo>
                  <a:cubicBezTo>
                    <a:pt x="5432" y="365"/>
                    <a:pt x="5547" y="753"/>
                    <a:pt x="5592" y="1187"/>
                  </a:cubicBezTo>
                  <a:cubicBezTo>
                    <a:pt x="5775" y="3059"/>
                    <a:pt x="4405" y="4748"/>
                    <a:pt x="2556" y="4953"/>
                  </a:cubicBezTo>
                  <a:cubicBezTo>
                    <a:pt x="2428" y="4969"/>
                    <a:pt x="2300" y="4976"/>
                    <a:pt x="2173" y="4976"/>
                  </a:cubicBezTo>
                  <a:cubicBezTo>
                    <a:pt x="1356" y="4976"/>
                    <a:pt x="593" y="4665"/>
                    <a:pt x="0" y="4131"/>
                  </a:cubicBezTo>
                  <a:lnTo>
                    <a:pt x="0" y="4131"/>
                  </a:lnTo>
                  <a:cubicBezTo>
                    <a:pt x="542" y="5256"/>
                    <a:pt x="1673" y="6001"/>
                    <a:pt x="2959" y="6001"/>
                  </a:cubicBezTo>
                  <a:cubicBezTo>
                    <a:pt x="3082" y="6001"/>
                    <a:pt x="3207" y="5994"/>
                    <a:pt x="3332" y="5980"/>
                  </a:cubicBezTo>
                  <a:cubicBezTo>
                    <a:pt x="5181" y="5752"/>
                    <a:pt x="6528" y="4063"/>
                    <a:pt x="6368" y="2191"/>
                  </a:cubicBezTo>
                  <a:cubicBezTo>
                    <a:pt x="6277" y="1301"/>
                    <a:pt x="5866" y="548"/>
                    <a:pt x="52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2" name="Google Shape;3562;p43"/>
            <p:cNvSpPr/>
            <p:nvPr/>
          </p:nvSpPr>
          <p:spPr>
            <a:xfrm>
              <a:off x="2925212" y="1944843"/>
              <a:ext cx="50278" cy="49036"/>
            </a:xfrm>
            <a:custGeom>
              <a:avLst/>
              <a:gdLst/>
              <a:ahLst/>
              <a:cxnLst/>
              <a:rect l="l" t="t" r="r" b="b"/>
              <a:pathLst>
                <a:path w="2968" h="2893" extrusionOk="0">
                  <a:moveTo>
                    <a:pt x="1473" y="1"/>
                  </a:moveTo>
                  <a:cubicBezTo>
                    <a:pt x="1431" y="1"/>
                    <a:pt x="1389" y="3"/>
                    <a:pt x="1347" y="6"/>
                  </a:cubicBezTo>
                  <a:cubicBezTo>
                    <a:pt x="571" y="98"/>
                    <a:pt x="0" y="828"/>
                    <a:pt x="69" y="1604"/>
                  </a:cubicBezTo>
                  <a:cubicBezTo>
                    <a:pt x="132" y="2347"/>
                    <a:pt x="728" y="2892"/>
                    <a:pt x="1453" y="2892"/>
                  </a:cubicBezTo>
                  <a:cubicBezTo>
                    <a:pt x="1508" y="2892"/>
                    <a:pt x="1564" y="2889"/>
                    <a:pt x="1621" y="2882"/>
                  </a:cubicBezTo>
                  <a:cubicBezTo>
                    <a:pt x="2397" y="2791"/>
                    <a:pt x="2967" y="2084"/>
                    <a:pt x="2899" y="1285"/>
                  </a:cubicBezTo>
                  <a:cubicBezTo>
                    <a:pt x="2834" y="551"/>
                    <a:pt x="2198" y="1"/>
                    <a:pt x="14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3" name="Google Shape;3563;p43"/>
            <p:cNvSpPr/>
            <p:nvPr/>
          </p:nvSpPr>
          <p:spPr>
            <a:xfrm>
              <a:off x="3051900" y="2105075"/>
              <a:ext cx="217450" cy="97650"/>
            </a:xfrm>
            <a:custGeom>
              <a:avLst/>
              <a:gdLst/>
              <a:ahLst/>
              <a:cxnLst/>
              <a:rect l="l" t="t" r="r" b="b"/>
              <a:pathLst>
                <a:path w="8698" h="3906" extrusionOk="0">
                  <a:moveTo>
                    <a:pt x="7273" y="0"/>
                  </a:moveTo>
                  <a:cubicBezTo>
                    <a:pt x="7269" y="0"/>
                    <a:pt x="7264" y="1"/>
                    <a:pt x="7259" y="2"/>
                  </a:cubicBezTo>
                  <a:cubicBezTo>
                    <a:pt x="7168" y="25"/>
                    <a:pt x="7145" y="276"/>
                    <a:pt x="7213" y="573"/>
                  </a:cubicBezTo>
                  <a:cubicBezTo>
                    <a:pt x="7259" y="709"/>
                    <a:pt x="7328" y="846"/>
                    <a:pt x="7419" y="938"/>
                  </a:cubicBezTo>
                  <a:cubicBezTo>
                    <a:pt x="7510" y="1029"/>
                    <a:pt x="7579" y="1098"/>
                    <a:pt x="7579" y="1098"/>
                  </a:cubicBezTo>
                  <a:lnTo>
                    <a:pt x="7624" y="1098"/>
                  </a:lnTo>
                  <a:cubicBezTo>
                    <a:pt x="7579" y="1189"/>
                    <a:pt x="7533" y="1303"/>
                    <a:pt x="7464" y="1417"/>
                  </a:cubicBezTo>
                  <a:cubicBezTo>
                    <a:pt x="7282" y="1805"/>
                    <a:pt x="6962" y="2262"/>
                    <a:pt x="6529" y="2604"/>
                  </a:cubicBezTo>
                  <a:cubicBezTo>
                    <a:pt x="6095" y="2946"/>
                    <a:pt x="5616" y="3152"/>
                    <a:pt x="5205" y="3220"/>
                  </a:cubicBezTo>
                  <a:cubicBezTo>
                    <a:pt x="4999" y="3266"/>
                    <a:pt x="4840" y="3266"/>
                    <a:pt x="4725" y="3266"/>
                  </a:cubicBezTo>
                  <a:lnTo>
                    <a:pt x="4383" y="3266"/>
                  </a:lnTo>
                  <a:cubicBezTo>
                    <a:pt x="4315" y="3266"/>
                    <a:pt x="4246" y="3243"/>
                    <a:pt x="4178" y="3243"/>
                  </a:cubicBezTo>
                  <a:cubicBezTo>
                    <a:pt x="4109" y="3220"/>
                    <a:pt x="4018" y="3220"/>
                    <a:pt x="3904" y="3197"/>
                  </a:cubicBezTo>
                  <a:cubicBezTo>
                    <a:pt x="3539" y="3106"/>
                    <a:pt x="3036" y="2855"/>
                    <a:pt x="2580" y="2536"/>
                  </a:cubicBezTo>
                  <a:cubicBezTo>
                    <a:pt x="1941" y="2056"/>
                    <a:pt x="1416" y="1417"/>
                    <a:pt x="1142" y="1120"/>
                  </a:cubicBezTo>
                  <a:cubicBezTo>
                    <a:pt x="1165" y="1075"/>
                    <a:pt x="1188" y="1052"/>
                    <a:pt x="1210" y="1006"/>
                  </a:cubicBezTo>
                  <a:cubicBezTo>
                    <a:pt x="1324" y="778"/>
                    <a:pt x="1256" y="550"/>
                    <a:pt x="1188" y="550"/>
                  </a:cubicBezTo>
                  <a:cubicBezTo>
                    <a:pt x="1181" y="548"/>
                    <a:pt x="1173" y="547"/>
                    <a:pt x="1166" y="547"/>
                  </a:cubicBezTo>
                  <a:cubicBezTo>
                    <a:pt x="1079" y="547"/>
                    <a:pt x="973" y="667"/>
                    <a:pt x="868" y="709"/>
                  </a:cubicBezTo>
                  <a:cubicBezTo>
                    <a:pt x="799" y="732"/>
                    <a:pt x="754" y="755"/>
                    <a:pt x="708" y="755"/>
                  </a:cubicBezTo>
                  <a:lnTo>
                    <a:pt x="640" y="755"/>
                  </a:lnTo>
                  <a:cubicBezTo>
                    <a:pt x="640" y="755"/>
                    <a:pt x="617" y="778"/>
                    <a:pt x="571" y="801"/>
                  </a:cubicBezTo>
                  <a:cubicBezTo>
                    <a:pt x="548" y="846"/>
                    <a:pt x="480" y="846"/>
                    <a:pt x="411" y="869"/>
                  </a:cubicBezTo>
                  <a:cubicBezTo>
                    <a:pt x="274" y="915"/>
                    <a:pt x="92" y="915"/>
                    <a:pt x="46" y="1006"/>
                  </a:cubicBezTo>
                  <a:cubicBezTo>
                    <a:pt x="1" y="1075"/>
                    <a:pt x="138" y="1257"/>
                    <a:pt x="366" y="1326"/>
                  </a:cubicBezTo>
                  <a:cubicBezTo>
                    <a:pt x="480" y="1371"/>
                    <a:pt x="600" y="1383"/>
                    <a:pt x="691" y="1383"/>
                  </a:cubicBezTo>
                  <a:cubicBezTo>
                    <a:pt x="782" y="1383"/>
                    <a:pt x="845" y="1371"/>
                    <a:pt x="845" y="1371"/>
                  </a:cubicBezTo>
                  <a:cubicBezTo>
                    <a:pt x="845" y="1371"/>
                    <a:pt x="936" y="1326"/>
                    <a:pt x="1051" y="1234"/>
                  </a:cubicBezTo>
                  <a:cubicBezTo>
                    <a:pt x="1233" y="1622"/>
                    <a:pt x="1667" y="2330"/>
                    <a:pt x="2283" y="2878"/>
                  </a:cubicBezTo>
                  <a:cubicBezTo>
                    <a:pt x="2740" y="3289"/>
                    <a:pt x="3287" y="3631"/>
                    <a:pt x="3744" y="3768"/>
                  </a:cubicBezTo>
                  <a:cubicBezTo>
                    <a:pt x="3858" y="3791"/>
                    <a:pt x="3972" y="3837"/>
                    <a:pt x="4063" y="3859"/>
                  </a:cubicBezTo>
                  <a:cubicBezTo>
                    <a:pt x="4155" y="3859"/>
                    <a:pt x="4246" y="3882"/>
                    <a:pt x="4315" y="3905"/>
                  </a:cubicBezTo>
                  <a:lnTo>
                    <a:pt x="4771" y="3905"/>
                  </a:lnTo>
                  <a:cubicBezTo>
                    <a:pt x="4908" y="3882"/>
                    <a:pt x="5113" y="3882"/>
                    <a:pt x="5342" y="3791"/>
                  </a:cubicBezTo>
                  <a:cubicBezTo>
                    <a:pt x="5798" y="3700"/>
                    <a:pt x="6392" y="3380"/>
                    <a:pt x="6825" y="2946"/>
                  </a:cubicBezTo>
                  <a:cubicBezTo>
                    <a:pt x="7282" y="2513"/>
                    <a:pt x="7579" y="1942"/>
                    <a:pt x="7693" y="1508"/>
                  </a:cubicBezTo>
                  <a:cubicBezTo>
                    <a:pt x="7738" y="1371"/>
                    <a:pt x="7761" y="1257"/>
                    <a:pt x="7784" y="1143"/>
                  </a:cubicBezTo>
                  <a:lnTo>
                    <a:pt x="7807" y="1143"/>
                  </a:lnTo>
                  <a:cubicBezTo>
                    <a:pt x="7841" y="1149"/>
                    <a:pt x="7878" y="1152"/>
                    <a:pt x="7917" y="1152"/>
                  </a:cubicBezTo>
                  <a:cubicBezTo>
                    <a:pt x="8032" y="1152"/>
                    <a:pt x="8161" y="1126"/>
                    <a:pt x="8263" y="1075"/>
                  </a:cubicBezTo>
                  <a:cubicBezTo>
                    <a:pt x="8537" y="961"/>
                    <a:pt x="8697" y="732"/>
                    <a:pt x="8651" y="664"/>
                  </a:cubicBezTo>
                  <a:cubicBezTo>
                    <a:pt x="8632" y="634"/>
                    <a:pt x="8575" y="626"/>
                    <a:pt x="8501" y="626"/>
                  </a:cubicBezTo>
                  <a:cubicBezTo>
                    <a:pt x="8403" y="626"/>
                    <a:pt x="8276" y="641"/>
                    <a:pt x="8172" y="641"/>
                  </a:cubicBezTo>
                  <a:cubicBezTo>
                    <a:pt x="7967" y="618"/>
                    <a:pt x="7898" y="527"/>
                    <a:pt x="7898" y="527"/>
                  </a:cubicBezTo>
                  <a:cubicBezTo>
                    <a:pt x="7898" y="527"/>
                    <a:pt x="7875" y="527"/>
                    <a:pt x="7830" y="504"/>
                  </a:cubicBezTo>
                  <a:cubicBezTo>
                    <a:pt x="7761" y="481"/>
                    <a:pt x="7693" y="413"/>
                    <a:pt x="7624" y="344"/>
                  </a:cubicBezTo>
                  <a:cubicBezTo>
                    <a:pt x="7473" y="193"/>
                    <a:pt x="7362" y="0"/>
                    <a:pt x="72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4" name="Google Shape;3564;p43"/>
            <p:cNvSpPr/>
            <p:nvPr/>
          </p:nvSpPr>
          <p:spPr>
            <a:xfrm>
              <a:off x="3164325" y="2196950"/>
              <a:ext cx="58225" cy="31450"/>
            </a:xfrm>
            <a:custGeom>
              <a:avLst/>
              <a:gdLst/>
              <a:ahLst/>
              <a:cxnLst/>
              <a:rect l="l" t="t" r="r" b="b"/>
              <a:pathLst>
                <a:path w="2329" h="1258" extrusionOk="0">
                  <a:moveTo>
                    <a:pt x="2254" y="1"/>
                  </a:moveTo>
                  <a:cubicBezTo>
                    <a:pt x="2201" y="1"/>
                    <a:pt x="2022" y="282"/>
                    <a:pt x="1781" y="458"/>
                  </a:cubicBezTo>
                  <a:cubicBezTo>
                    <a:pt x="1644" y="550"/>
                    <a:pt x="1529" y="641"/>
                    <a:pt x="1415" y="664"/>
                  </a:cubicBezTo>
                  <a:cubicBezTo>
                    <a:pt x="1324" y="709"/>
                    <a:pt x="1256" y="755"/>
                    <a:pt x="1256" y="755"/>
                  </a:cubicBezTo>
                  <a:cubicBezTo>
                    <a:pt x="1256" y="755"/>
                    <a:pt x="1187" y="778"/>
                    <a:pt x="1073" y="823"/>
                  </a:cubicBezTo>
                  <a:cubicBezTo>
                    <a:pt x="982" y="892"/>
                    <a:pt x="822" y="915"/>
                    <a:pt x="685" y="960"/>
                  </a:cubicBezTo>
                  <a:cubicBezTo>
                    <a:pt x="365" y="1029"/>
                    <a:pt x="46" y="983"/>
                    <a:pt x="23" y="1052"/>
                  </a:cubicBezTo>
                  <a:cubicBezTo>
                    <a:pt x="0" y="1097"/>
                    <a:pt x="320" y="1257"/>
                    <a:pt x="708" y="1257"/>
                  </a:cubicBezTo>
                  <a:cubicBezTo>
                    <a:pt x="890" y="1257"/>
                    <a:pt x="1073" y="1257"/>
                    <a:pt x="1210" y="1212"/>
                  </a:cubicBezTo>
                  <a:cubicBezTo>
                    <a:pt x="1347" y="1166"/>
                    <a:pt x="1438" y="1143"/>
                    <a:pt x="1438" y="1143"/>
                  </a:cubicBezTo>
                  <a:cubicBezTo>
                    <a:pt x="1438" y="1143"/>
                    <a:pt x="1507" y="1097"/>
                    <a:pt x="1621" y="1006"/>
                  </a:cubicBezTo>
                  <a:cubicBezTo>
                    <a:pt x="1758" y="938"/>
                    <a:pt x="1872" y="801"/>
                    <a:pt x="2009" y="664"/>
                  </a:cubicBezTo>
                  <a:cubicBezTo>
                    <a:pt x="2237" y="390"/>
                    <a:pt x="2328" y="25"/>
                    <a:pt x="2260" y="2"/>
                  </a:cubicBezTo>
                  <a:cubicBezTo>
                    <a:pt x="2258" y="1"/>
                    <a:pt x="2256" y="1"/>
                    <a:pt x="22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5" name="Google Shape;3565;p43"/>
            <p:cNvSpPr/>
            <p:nvPr/>
          </p:nvSpPr>
          <p:spPr>
            <a:xfrm>
              <a:off x="2374550" y="1367500"/>
              <a:ext cx="982675" cy="714275"/>
            </a:xfrm>
            <a:custGeom>
              <a:avLst/>
              <a:gdLst/>
              <a:ahLst/>
              <a:cxnLst/>
              <a:rect l="l" t="t" r="r" b="b"/>
              <a:pathLst>
                <a:path w="39307" h="28571" extrusionOk="0">
                  <a:moveTo>
                    <a:pt x="23105" y="0"/>
                  </a:moveTo>
                  <a:cubicBezTo>
                    <a:pt x="16101" y="0"/>
                    <a:pt x="11961" y="3073"/>
                    <a:pt x="11961" y="3073"/>
                  </a:cubicBezTo>
                  <a:cubicBezTo>
                    <a:pt x="1" y="11062"/>
                    <a:pt x="6894" y="23730"/>
                    <a:pt x="6894" y="23730"/>
                  </a:cubicBezTo>
                  <a:cubicBezTo>
                    <a:pt x="6894" y="23730"/>
                    <a:pt x="6095" y="23000"/>
                    <a:pt x="4886" y="22657"/>
                  </a:cubicBezTo>
                  <a:lnTo>
                    <a:pt x="4886" y="22657"/>
                  </a:lnTo>
                  <a:cubicBezTo>
                    <a:pt x="5091" y="22771"/>
                    <a:pt x="5274" y="22908"/>
                    <a:pt x="5456" y="23023"/>
                  </a:cubicBezTo>
                  <a:cubicBezTo>
                    <a:pt x="5707" y="23182"/>
                    <a:pt x="6575" y="23479"/>
                    <a:pt x="6712" y="23730"/>
                  </a:cubicBezTo>
                  <a:cubicBezTo>
                    <a:pt x="6712" y="23730"/>
                    <a:pt x="9366" y="28571"/>
                    <a:pt x="10993" y="28571"/>
                  </a:cubicBezTo>
                  <a:cubicBezTo>
                    <a:pt x="11011" y="28571"/>
                    <a:pt x="11030" y="28570"/>
                    <a:pt x="11048" y="28569"/>
                  </a:cubicBezTo>
                  <a:cubicBezTo>
                    <a:pt x="12669" y="28432"/>
                    <a:pt x="12783" y="27063"/>
                    <a:pt x="12783" y="27063"/>
                  </a:cubicBezTo>
                  <a:lnTo>
                    <a:pt x="10250" y="21448"/>
                  </a:lnTo>
                  <a:cubicBezTo>
                    <a:pt x="10250" y="21448"/>
                    <a:pt x="14837" y="20808"/>
                    <a:pt x="16321" y="10628"/>
                  </a:cubicBezTo>
                  <a:cubicBezTo>
                    <a:pt x="16321" y="10628"/>
                    <a:pt x="17412" y="11533"/>
                    <a:pt x="19187" y="11533"/>
                  </a:cubicBezTo>
                  <a:cubicBezTo>
                    <a:pt x="20525" y="11533"/>
                    <a:pt x="22253" y="11019"/>
                    <a:pt x="24196" y="9213"/>
                  </a:cubicBezTo>
                  <a:cubicBezTo>
                    <a:pt x="24196" y="9213"/>
                    <a:pt x="27255" y="10991"/>
                    <a:pt x="31603" y="10991"/>
                  </a:cubicBezTo>
                  <a:cubicBezTo>
                    <a:pt x="32445" y="10991"/>
                    <a:pt x="33336" y="10925"/>
                    <a:pt x="34262" y="10765"/>
                  </a:cubicBezTo>
                  <a:cubicBezTo>
                    <a:pt x="38119" y="10081"/>
                    <a:pt x="39078" y="8643"/>
                    <a:pt x="39306" y="7798"/>
                  </a:cubicBezTo>
                  <a:cubicBezTo>
                    <a:pt x="37891" y="5082"/>
                    <a:pt x="35540" y="2754"/>
                    <a:pt x="31431" y="1384"/>
                  </a:cubicBezTo>
                  <a:cubicBezTo>
                    <a:pt x="28343" y="374"/>
                    <a:pt x="25550" y="0"/>
                    <a:pt x="2310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6" name="Google Shape;3566;p43"/>
            <p:cNvSpPr/>
            <p:nvPr/>
          </p:nvSpPr>
          <p:spPr>
            <a:xfrm>
              <a:off x="2327200" y="1132175"/>
              <a:ext cx="1232600" cy="930775"/>
            </a:xfrm>
            <a:custGeom>
              <a:avLst/>
              <a:gdLst/>
              <a:ahLst/>
              <a:cxnLst/>
              <a:rect l="l" t="t" r="r" b="b"/>
              <a:pathLst>
                <a:path w="49304" h="37231" extrusionOk="0">
                  <a:moveTo>
                    <a:pt x="32298" y="1"/>
                  </a:moveTo>
                  <a:lnTo>
                    <a:pt x="32298" y="2854"/>
                  </a:lnTo>
                  <a:lnTo>
                    <a:pt x="30198" y="754"/>
                  </a:lnTo>
                  <a:cubicBezTo>
                    <a:pt x="30198" y="754"/>
                    <a:pt x="30198" y="754"/>
                    <a:pt x="30198" y="754"/>
                  </a:cubicBezTo>
                  <a:cubicBezTo>
                    <a:pt x="30145" y="754"/>
                    <a:pt x="26705" y="3289"/>
                    <a:pt x="26409" y="3493"/>
                  </a:cubicBezTo>
                  <a:cubicBezTo>
                    <a:pt x="25451" y="4155"/>
                    <a:pt x="24720" y="4657"/>
                    <a:pt x="23533" y="4977"/>
                  </a:cubicBezTo>
                  <a:cubicBezTo>
                    <a:pt x="22255" y="5319"/>
                    <a:pt x="20954" y="5502"/>
                    <a:pt x="19653" y="5707"/>
                  </a:cubicBezTo>
                  <a:cubicBezTo>
                    <a:pt x="18877" y="5844"/>
                    <a:pt x="18078" y="6004"/>
                    <a:pt x="17279" y="6141"/>
                  </a:cubicBezTo>
                  <a:cubicBezTo>
                    <a:pt x="14403" y="6666"/>
                    <a:pt x="11504" y="7944"/>
                    <a:pt x="9108" y="9633"/>
                  </a:cubicBezTo>
                  <a:cubicBezTo>
                    <a:pt x="7464" y="10820"/>
                    <a:pt x="6300" y="12281"/>
                    <a:pt x="5364" y="14038"/>
                  </a:cubicBezTo>
                  <a:cubicBezTo>
                    <a:pt x="5182" y="14381"/>
                    <a:pt x="3995" y="16846"/>
                    <a:pt x="4383" y="17051"/>
                  </a:cubicBezTo>
                  <a:cubicBezTo>
                    <a:pt x="3767" y="16732"/>
                    <a:pt x="3698" y="15887"/>
                    <a:pt x="3401" y="15362"/>
                  </a:cubicBezTo>
                  <a:cubicBezTo>
                    <a:pt x="2739" y="16389"/>
                    <a:pt x="2603" y="17485"/>
                    <a:pt x="3150" y="18603"/>
                  </a:cubicBezTo>
                  <a:cubicBezTo>
                    <a:pt x="2757" y="18522"/>
                    <a:pt x="2458" y="18346"/>
                    <a:pt x="2101" y="18346"/>
                  </a:cubicBezTo>
                  <a:cubicBezTo>
                    <a:pt x="1961" y="18346"/>
                    <a:pt x="1811" y="18373"/>
                    <a:pt x="1644" y="18444"/>
                  </a:cubicBezTo>
                  <a:cubicBezTo>
                    <a:pt x="1279" y="18603"/>
                    <a:pt x="685" y="19060"/>
                    <a:pt x="662" y="19494"/>
                  </a:cubicBezTo>
                  <a:cubicBezTo>
                    <a:pt x="1251" y="19153"/>
                    <a:pt x="1650" y="19054"/>
                    <a:pt x="2145" y="19054"/>
                  </a:cubicBezTo>
                  <a:cubicBezTo>
                    <a:pt x="2380" y="19054"/>
                    <a:pt x="2637" y="19076"/>
                    <a:pt x="2945" y="19106"/>
                  </a:cubicBezTo>
                  <a:cubicBezTo>
                    <a:pt x="2351" y="19631"/>
                    <a:pt x="1621" y="20064"/>
                    <a:pt x="1279" y="20795"/>
                  </a:cubicBezTo>
                  <a:cubicBezTo>
                    <a:pt x="0" y="23602"/>
                    <a:pt x="1918" y="27482"/>
                    <a:pt x="3858" y="29491"/>
                  </a:cubicBezTo>
                  <a:cubicBezTo>
                    <a:pt x="4680" y="30336"/>
                    <a:pt x="5615" y="31066"/>
                    <a:pt x="6620" y="31705"/>
                  </a:cubicBezTo>
                  <a:cubicBezTo>
                    <a:pt x="6848" y="31842"/>
                    <a:pt x="7715" y="32139"/>
                    <a:pt x="7852" y="32390"/>
                  </a:cubicBezTo>
                  <a:cubicBezTo>
                    <a:pt x="7852" y="32390"/>
                    <a:pt x="10529" y="37231"/>
                    <a:pt x="12134" y="37231"/>
                  </a:cubicBezTo>
                  <a:cubicBezTo>
                    <a:pt x="12153" y="37231"/>
                    <a:pt x="12171" y="37230"/>
                    <a:pt x="12189" y="37229"/>
                  </a:cubicBezTo>
                  <a:cubicBezTo>
                    <a:pt x="13810" y="37115"/>
                    <a:pt x="13947" y="35745"/>
                    <a:pt x="13947" y="35745"/>
                  </a:cubicBezTo>
                  <a:lnTo>
                    <a:pt x="11390" y="30130"/>
                  </a:lnTo>
                  <a:cubicBezTo>
                    <a:pt x="11390" y="30130"/>
                    <a:pt x="15978" y="29468"/>
                    <a:pt x="17462" y="19311"/>
                  </a:cubicBezTo>
                  <a:cubicBezTo>
                    <a:pt x="17462" y="19311"/>
                    <a:pt x="18540" y="20226"/>
                    <a:pt x="20306" y="20226"/>
                  </a:cubicBezTo>
                  <a:cubicBezTo>
                    <a:pt x="21634" y="20226"/>
                    <a:pt x="23351" y="19708"/>
                    <a:pt x="25291" y="17896"/>
                  </a:cubicBezTo>
                  <a:cubicBezTo>
                    <a:pt x="25291" y="17896"/>
                    <a:pt x="28346" y="19668"/>
                    <a:pt x="32662" y="19668"/>
                  </a:cubicBezTo>
                  <a:cubicBezTo>
                    <a:pt x="33530" y="19668"/>
                    <a:pt x="34448" y="19597"/>
                    <a:pt x="35402" y="19425"/>
                  </a:cubicBezTo>
                  <a:cubicBezTo>
                    <a:pt x="40241" y="18558"/>
                    <a:pt x="40675" y="16298"/>
                    <a:pt x="40675" y="16298"/>
                  </a:cubicBezTo>
                  <a:cubicBezTo>
                    <a:pt x="40675" y="16298"/>
                    <a:pt x="42592" y="21479"/>
                    <a:pt x="42958" y="23328"/>
                  </a:cubicBezTo>
                  <a:cubicBezTo>
                    <a:pt x="43346" y="25200"/>
                    <a:pt x="43460" y="28167"/>
                    <a:pt x="43460" y="28167"/>
                  </a:cubicBezTo>
                  <a:lnTo>
                    <a:pt x="44852" y="32253"/>
                  </a:lnTo>
                  <a:lnTo>
                    <a:pt x="44943" y="27049"/>
                  </a:lnTo>
                  <a:cubicBezTo>
                    <a:pt x="44943" y="27049"/>
                    <a:pt x="49303" y="18238"/>
                    <a:pt x="42592" y="13399"/>
                  </a:cubicBezTo>
                  <a:cubicBezTo>
                    <a:pt x="42592" y="13399"/>
                    <a:pt x="45195" y="6346"/>
                    <a:pt x="38370" y="3858"/>
                  </a:cubicBezTo>
                  <a:cubicBezTo>
                    <a:pt x="38370" y="3858"/>
                    <a:pt x="37890" y="640"/>
                    <a:pt x="32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7" name="Google Shape;3567;p43"/>
            <p:cNvSpPr/>
            <p:nvPr/>
          </p:nvSpPr>
          <p:spPr>
            <a:xfrm>
              <a:off x="2343750" y="1132175"/>
              <a:ext cx="1140150" cy="930775"/>
            </a:xfrm>
            <a:custGeom>
              <a:avLst/>
              <a:gdLst/>
              <a:ahLst/>
              <a:cxnLst/>
              <a:rect l="l" t="t" r="r" b="b"/>
              <a:pathLst>
                <a:path w="45606" h="37231" extrusionOk="0">
                  <a:moveTo>
                    <a:pt x="31636" y="1"/>
                  </a:moveTo>
                  <a:lnTo>
                    <a:pt x="31636" y="2854"/>
                  </a:lnTo>
                  <a:lnTo>
                    <a:pt x="29536" y="754"/>
                  </a:lnTo>
                  <a:cubicBezTo>
                    <a:pt x="29514" y="754"/>
                    <a:pt x="29331" y="891"/>
                    <a:pt x="29034" y="1096"/>
                  </a:cubicBezTo>
                  <a:cubicBezTo>
                    <a:pt x="29308" y="2786"/>
                    <a:pt x="29399" y="4885"/>
                    <a:pt x="28783" y="6826"/>
                  </a:cubicBezTo>
                  <a:cubicBezTo>
                    <a:pt x="27630" y="10468"/>
                    <a:pt x="20860" y="15654"/>
                    <a:pt x="17097" y="15654"/>
                  </a:cubicBezTo>
                  <a:cubicBezTo>
                    <a:pt x="16616" y="15654"/>
                    <a:pt x="16183" y="15569"/>
                    <a:pt x="15818" y="15385"/>
                  </a:cubicBezTo>
                  <a:cubicBezTo>
                    <a:pt x="12600" y="13787"/>
                    <a:pt x="14175" y="10296"/>
                    <a:pt x="14175" y="10295"/>
                  </a:cubicBezTo>
                  <a:lnTo>
                    <a:pt x="14175" y="10295"/>
                  </a:lnTo>
                  <a:cubicBezTo>
                    <a:pt x="14174" y="10296"/>
                    <a:pt x="11634" y="14770"/>
                    <a:pt x="10503" y="14770"/>
                  </a:cubicBezTo>
                  <a:cubicBezTo>
                    <a:pt x="10494" y="14770"/>
                    <a:pt x="10486" y="14769"/>
                    <a:pt x="10477" y="14769"/>
                  </a:cubicBezTo>
                  <a:cubicBezTo>
                    <a:pt x="9359" y="14700"/>
                    <a:pt x="9929" y="11482"/>
                    <a:pt x="9929" y="11482"/>
                  </a:cubicBezTo>
                  <a:lnTo>
                    <a:pt x="9929" y="11482"/>
                  </a:lnTo>
                  <a:cubicBezTo>
                    <a:pt x="9929" y="11482"/>
                    <a:pt x="7302" y="14971"/>
                    <a:pt x="5658" y="14971"/>
                  </a:cubicBezTo>
                  <a:cubicBezTo>
                    <a:pt x="5589" y="14971"/>
                    <a:pt x="5521" y="14964"/>
                    <a:pt x="5456" y="14951"/>
                  </a:cubicBezTo>
                  <a:cubicBezTo>
                    <a:pt x="5045" y="14883"/>
                    <a:pt x="4862" y="14426"/>
                    <a:pt x="4817" y="13810"/>
                  </a:cubicBezTo>
                  <a:cubicBezTo>
                    <a:pt x="4794" y="13901"/>
                    <a:pt x="4748" y="13970"/>
                    <a:pt x="4702" y="14038"/>
                  </a:cubicBezTo>
                  <a:cubicBezTo>
                    <a:pt x="4520" y="14380"/>
                    <a:pt x="3336" y="16840"/>
                    <a:pt x="3719" y="17051"/>
                  </a:cubicBezTo>
                  <a:lnTo>
                    <a:pt x="3719" y="17051"/>
                  </a:lnTo>
                  <a:cubicBezTo>
                    <a:pt x="3127" y="16730"/>
                    <a:pt x="3036" y="15887"/>
                    <a:pt x="2739" y="15362"/>
                  </a:cubicBezTo>
                  <a:cubicBezTo>
                    <a:pt x="2077" y="16389"/>
                    <a:pt x="1941" y="17485"/>
                    <a:pt x="2488" y="18603"/>
                  </a:cubicBezTo>
                  <a:cubicBezTo>
                    <a:pt x="2095" y="18522"/>
                    <a:pt x="1796" y="18346"/>
                    <a:pt x="1439" y="18346"/>
                  </a:cubicBezTo>
                  <a:cubicBezTo>
                    <a:pt x="1299" y="18346"/>
                    <a:pt x="1149" y="18373"/>
                    <a:pt x="982" y="18444"/>
                  </a:cubicBezTo>
                  <a:cubicBezTo>
                    <a:pt x="617" y="18603"/>
                    <a:pt x="23" y="19060"/>
                    <a:pt x="0" y="19494"/>
                  </a:cubicBezTo>
                  <a:cubicBezTo>
                    <a:pt x="589" y="19153"/>
                    <a:pt x="988" y="19054"/>
                    <a:pt x="1483" y="19054"/>
                  </a:cubicBezTo>
                  <a:cubicBezTo>
                    <a:pt x="1718" y="19054"/>
                    <a:pt x="1975" y="19076"/>
                    <a:pt x="2283" y="19106"/>
                  </a:cubicBezTo>
                  <a:cubicBezTo>
                    <a:pt x="1963" y="19379"/>
                    <a:pt x="1644" y="19608"/>
                    <a:pt x="1347" y="19882"/>
                  </a:cubicBezTo>
                  <a:cubicBezTo>
                    <a:pt x="2210" y="19483"/>
                    <a:pt x="3844" y="18807"/>
                    <a:pt x="4983" y="18807"/>
                  </a:cubicBezTo>
                  <a:cubicBezTo>
                    <a:pt x="5019" y="18807"/>
                    <a:pt x="5055" y="18807"/>
                    <a:pt x="5090" y="18809"/>
                  </a:cubicBezTo>
                  <a:cubicBezTo>
                    <a:pt x="6711" y="18877"/>
                    <a:pt x="6506" y="21091"/>
                    <a:pt x="6506" y="21091"/>
                  </a:cubicBezTo>
                  <a:cubicBezTo>
                    <a:pt x="6506" y="21091"/>
                    <a:pt x="10632" y="19480"/>
                    <a:pt x="12938" y="19480"/>
                  </a:cubicBezTo>
                  <a:cubicBezTo>
                    <a:pt x="13377" y="19480"/>
                    <a:pt x="13749" y="19538"/>
                    <a:pt x="14015" y="19676"/>
                  </a:cubicBezTo>
                  <a:cubicBezTo>
                    <a:pt x="15704" y="20544"/>
                    <a:pt x="14403" y="26752"/>
                    <a:pt x="9747" y="28350"/>
                  </a:cubicBezTo>
                  <a:cubicBezTo>
                    <a:pt x="9310" y="28502"/>
                    <a:pt x="8919" y="28571"/>
                    <a:pt x="8568" y="28571"/>
                  </a:cubicBezTo>
                  <a:cubicBezTo>
                    <a:pt x="5176" y="28571"/>
                    <a:pt x="5570" y="22142"/>
                    <a:pt x="5570" y="22141"/>
                  </a:cubicBezTo>
                  <a:lnTo>
                    <a:pt x="5570" y="22141"/>
                  </a:lnTo>
                  <a:cubicBezTo>
                    <a:pt x="5570" y="22142"/>
                    <a:pt x="4761" y="25225"/>
                    <a:pt x="2680" y="25225"/>
                  </a:cubicBezTo>
                  <a:cubicBezTo>
                    <a:pt x="2339" y="25225"/>
                    <a:pt x="1964" y="25142"/>
                    <a:pt x="1553" y="24949"/>
                  </a:cubicBezTo>
                  <a:cubicBezTo>
                    <a:pt x="1005" y="24675"/>
                    <a:pt x="594" y="24333"/>
                    <a:pt x="320" y="23967"/>
                  </a:cubicBezTo>
                  <a:lnTo>
                    <a:pt x="320" y="23967"/>
                  </a:lnTo>
                  <a:cubicBezTo>
                    <a:pt x="662" y="26044"/>
                    <a:pt x="1941" y="28167"/>
                    <a:pt x="3196" y="29491"/>
                  </a:cubicBezTo>
                  <a:cubicBezTo>
                    <a:pt x="4018" y="30336"/>
                    <a:pt x="4953" y="31066"/>
                    <a:pt x="5958" y="31705"/>
                  </a:cubicBezTo>
                  <a:cubicBezTo>
                    <a:pt x="6186" y="31842"/>
                    <a:pt x="7053" y="32139"/>
                    <a:pt x="7190" y="32390"/>
                  </a:cubicBezTo>
                  <a:cubicBezTo>
                    <a:pt x="7190" y="32390"/>
                    <a:pt x="9867" y="37231"/>
                    <a:pt x="11472" y="37231"/>
                  </a:cubicBezTo>
                  <a:cubicBezTo>
                    <a:pt x="11491" y="37231"/>
                    <a:pt x="11509" y="37230"/>
                    <a:pt x="11527" y="37229"/>
                  </a:cubicBezTo>
                  <a:cubicBezTo>
                    <a:pt x="13148" y="37115"/>
                    <a:pt x="13285" y="35745"/>
                    <a:pt x="13285" y="35745"/>
                  </a:cubicBezTo>
                  <a:lnTo>
                    <a:pt x="10728" y="30130"/>
                  </a:lnTo>
                  <a:cubicBezTo>
                    <a:pt x="10728" y="30130"/>
                    <a:pt x="15316" y="29468"/>
                    <a:pt x="16800" y="19311"/>
                  </a:cubicBezTo>
                  <a:cubicBezTo>
                    <a:pt x="16800" y="19311"/>
                    <a:pt x="17878" y="20226"/>
                    <a:pt x="19644" y="20226"/>
                  </a:cubicBezTo>
                  <a:cubicBezTo>
                    <a:pt x="20972" y="20226"/>
                    <a:pt x="22689" y="19708"/>
                    <a:pt x="24629" y="17896"/>
                  </a:cubicBezTo>
                  <a:cubicBezTo>
                    <a:pt x="24629" y="17896"/>
                    <a:pt x="27684" y="19668"/>
                    <a:pt x="32000" y="19668"/>
                  </a:cubicBezTo>
                  <a:cubicBezTo>
                    <a:pt x="32868" y="19668"/>
                    <a:pt x="33786" y="19597"/>
                    <a:pt x="34740" y="19425"/>
                  </a:cubicBezTo>
                  <a:cubicBezTo>
                    <a:pt x="39579" y="18558"/>
                    <a:pt x="40013" y="16298"/>
                    <a:pt x="40013" y="16298"/>
                  </a:cubicBezTo>
                  <a:cubicBezTo>
                    <a:pt x="40013" y="16298"/>
                    <a:pt x="41930" y="21479"/>
                    <a:pt x="42296" y="23328"/>
                  </a:cubicBezTo>
                  <a:cubicBezTo>
                    <a:pt x="42684" y="25200"/>
                    <a:pt x="42798" y="28167"/>
                    <a:pt x="42798" y="28167"/>
                  </a:cubicBezTo>
                  <a:lnTo>
                    <a:pt x="44190" y="32253"/>
                  </a:lnTo>
                  <a:lnTo>
                    <a:pt x="44281" y="27049"/>
                  </a:lnTo>
                  <a:cubicBezTo>
                    <a:pt x="44281" y="27049"/>
                    <a:pt x="45354" y="24903"/>
                    <a:pt x="45605" y="22141"/>
                  </a:cubicBezTo>
                  <a:lnTo>
                    <a:pt x="45605" y="22141"/>
                  </a:lnTo>
                  <a:cubicBezTo>
                    <a:pt x="45113" y="22951"/>
                    <a:pt x="44679" y="23300"/>
                    <a:pt x="44309" y="23300"/>
                  </a:cubicBezTo>
                  <a:cubicBezTo>
                    <a:pt x="43614" y="23300"/>
                    <a:pt x="43143" y="22073"/>
                    <a:pt x="42935" y="20361"/>
                  </a:cubicBezTo>
                  <a:cubicBezTo>
                    <a:pt x="42775" y="19106"/>
                    <a:pt x="43232" y="17257"/>
                    <a:pt x="43848" y="15248"/>
                  </a:cubicBezTo>
                  <a:cubicBezTo>
                    <a:pt x="43346" y="14586"/>
                    <a:pt x="42707" y="13970"/>
                    <a:pt x="41930" y="13399"/>
                  </a:cubicBezTo>
                  <a:cubicBezTo>
                    <a:pt x="41930" y="13399"/>
                    <a:pt x="42707" y="11322"/>
                    <a:pt x="42319" y="9017"/>
                  </a:cubicBezTo>
                  <a:lnTo>
                    <a:pt x="42319" y="9017"/>
                  </a:lnTo>
                  <a:cubicBezTo>
                    <a:pt x="42136" y="11277"/>
                    <a:pt x="41063" y="14038"/>
                    <a:pt x="39648" y="14906"/>
                  </a:cubicBezTo>
                  <a:cubicBezTo>
                    <a:pt x="39124" y="15220"/>
                    <a:pt x="38733" y="15389"/>
                    <a:pt x="38467" y="15389"/>
                  </a:cubicBezTo>
                  <a:cubicBezTo>
                    <a:pt x="37690" y="15389"/>
                    <a:pt x="37972" y="13951"/>
                    <a:pt x="39077" y="10500"/>
                  </a:cubicBezTo>
                  <a:cubicBezTo>
                    <a:pt x="39671" y="8652"/>
                    <a:pt x="39534" y="6483"/>
                    <a:pt x="39146" y="4520"/>
                  </a:cubicBezTo>
                  <a:cubicBezTo>
                    <a:pt x="38712" y="4269"/>
                    <a:pt x="38256" y="4041"/>
                    <a:pt x="37708" y="3858"/>
                  </a:cubicBezTo>
                  <a:cubicBezTo>
                    <a:pt x="37708" y="3858"/>
                    <a:pt x="37685" y="3584"/>
                    <a:pt x="37480" y="3196"/>
                  </a:cubicBezTo>
                  <a:lnTo>
                    <a:pt x="37480" y="3196"/>
                  </a:lnTo>
                  <a:cubicBezTo>
                    <a:pt x="37822" y="4429"/>
                    <a:pt x="37982" y="6232"/>
                    <a:pt x="37594" y="8697"/>
                  </a:cubicBezTo>
                  <a:cubicBezTo>
                    <a:pt x="36810" y="13569"/>
                    <a:pt x="32381" y="15978"/>
                    <a:pt x="30556" y="15978"/>
                  </a:cubicBezTo>
                  <a:cubicBezTo>
                    <a:pt x="30201" y="15978"/>
                    <a:pt x="29945" y="15887"/>
                    <a:pt x="29833" y="15705"/>
                  </a:cubicBezTo>
                  <a:cubicBezTo>
                    <a:pt x="29148" y="14586"/>
                    <a:pt x="34124" y="10249"/>
                    <a:pt x="33622" y="4840"/>
                  </a:cubicBezTo>
                  <a:cubicBezTo>
                    <a:pt x="33439" y="2831"/>
                    <a:pt x="32937" y="1279"/>
                    <a:pt x="32367" y="115"/>
                  </a:cubicBezTo>
                  <a:cubicBezTo>
                    <a:pt x="32116" y="69"/>
                    <a:pt x="31887" y="46"/>
                    <a:pt x="31636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8" name="Google Shape;3568;p43"/>
            <p:cNvSpPr/>
            <p:nvPr/>
          </p:nvSpPr>
          <p:spPr>
            <a:xfrm>
              <a:off x="2598825" y="1878550"/>
              <a:ext cx="25700" cy="123325"/>
            </a:xfrm>
            <a:custGeom>
              <a:avLst/>
              <a:gdLst/>
              <a:ahLst/>
              <a:cxnLst/>
              <a:rect l="l" t="t" r="r" b="b"/>
              <a:pathLst>
                <a:path w="1028" h="4933" extrusionOk="0">
                  <a:moveTo>
                    <a:pt x="712" y="1"/>
                  </a:moveTo>
                  <a:cubicBezTo>
                    <a:pt x="710" y="1"/>
                    <a:pt x="709" y="1"/>
                    <a:pt x="708" y="1"/>
                  </a:cubicBezTo>
                  <a:cubicBezTo>
                    <a:pt x="639" y="1"/>
                    <a:pt x="662" y="640"/>
                    <a:pt x="617" y="1234"/>
                  </a:cubicBezTo>
                  <a:cubicBezTo>
                    <a:pt x="594" y="1553"/>
                    <a:pt x="571" y="1850"/>
                    <a:pt x="502" y="2078"/>
                  </a:cubicBezTo>
                  <a:cubicBezTo>
                    <a:pt x="480" y="2307"/>
                    <a:pt x="434" y="2444"/>
                    <a:pt x="434" y="2444"/>
                  </a:cubicBezTo>
                  <a:cubicBezTo>
                    <a:pt x="434" y="2444"/>
                    <a:pt x="365" y="3060"/>
                    <a:pt x="251" y="3676"/>
                  </a:cubicBezTo>
                  <a:cubicBezTo>
                    <a:pt x="137" y="4292"/>
                    <a:pt x="0" y="4909"/>
                    <a:pt x="69" y="4932"/>
                  </a:cubicBezTo>
                  <a:cubicBezTo>
                    <a:pt x="70" y="4932"/>
                    <a:pt x="71" y="4932"/>
                    <a:pt x="73" y="4932"/>
                  </a:cubicBezTo>
                  <a:cubicBezTo>
                    <a:pt x="147" y="4932"/>
                    <a:pt x="393" y="4350"/>
                    <a:pt x="617" y="3767"/>
                  </a:cubicBezTo>
                  <a:cubicBezTo>
                    <a:pt x="822" y="3174"/>
                    <a:pt x="959" y="2535"/>
                    <a:pt x="959" y="2535"/>
                  </a:cubicBezTo>
                  <a:cubicBezTo>
                    <a:pt x="959" y="2535"/>
                    <a:pt x="982" y="2375"/>
                    <a:pt x="982" y="2124"/>
                  </a:cubicBezTo>
                  <a:cubicBezTo>
                    <a:pt x="1027" y="1896"/>
                    <a:pt x="1005" y="1553"/>
                    <a:pt x="1005" y="1234"/>
                  </a:cubicBezTo>
                  <a:cubicBezTo>
                    <a:pt x="960" y="606"/>
                    <a:pt x="783" y="1"/>
                    <a:pt x="7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9" name="Google Shape;3569;p43"/>
            <p:cNvSpPr/>
            <p:nvPr/>
          </p:nvSpPr>
          <p:spPr>
            <a:xfrm>
              <a:off x="2754600" y="1522500"/>
              <a:ext cx="230000" cy="115925"/>
            </a:xfrm>
            <a:custGeom>
              <a:avLst/>
              <a:gdLst/>
              <a:ahLst/>
              <a:cxnLst/>
              <a:rect l="l" t="t" r="r" b="b"/>
              <a:pathLst>
                <a:path w="9200" h="4637" extrusionOk="0">
                  <a:moveTo>
                    <a:pt x="9176" y="0"/>
                  </a:moveTo>
                  <a:cubicBezTo>
                    <a:pt x="9176" y="0"/>
                    <a:pt x="9131" y="92"/>
                    <a:pt x="9085" y="229"/>
                  </a:cubicBezTo>
                  <a:cubicBezTo>
                    <a:pt x="9062" y="297"/>
                    <a:pt x="9039" y="388"/>
                    <a:pt x="8994" y="502"/>
                  </a:cubicBezTo>
                  <a:cubicBezTo>
                    <a:pt x="8971" y="594"/>
                    <a:pt x="8902" y="708"/>
                    <a:pt x="8857" y="822"/>
                  </a:cubicBezTo>
                  <a:cubicBezTo>
                    <a:pt x="8651" y="1301"/>
                    <a:pt x="8263" y="1895"/>
                    <a:pt x="7738" y="2374"/>
                  </a:cubicBezTo>
                  <a:cubicBezTo>
                    <a:pt x="7236" y="2831"/>
                    <a:pt x="6666" y="3241"/>
                    <a:pt x="6186" y="3470"/>
                  </a:cubicBezTo>
                  <a:cubicBezTo>
                    <a:pt x="5958" y="3584"/>
                    <a:pt x="5753" y="3652"/>
                    <a:pt x="5616" y="3721"/>
                  </a:cubicBezTo>
                  <a:cubicBezTo>
                    <a:pt x="5479" y="3766"/>
                    <a:pt x="5387" y="3789"/>
                    <a:pt x="5387" y="3789"/>
                  </a:cubicBezTo>
                  <a:cubicBezTo>
                    <a:pt x="5387" y="3789"/>
                    <a:pt x="5365" y="3812"/>
                    <a:pt x="5342" y="3835"/>
                  </a:cubicBezTo>
                  <a:cubicBezTo>
                    <a:pt x="5296" y="3835"/>
                    <a:pt x="5250" y="3858"/>
                    <a:pt x="5159" y="3881"/>
                  </a:cubicBezTo>
                  <a:cubicBezTo>
                    <a:pt x="5022" y="3926"/>
                    <a:pt x="4817" y="3995"/>
                    <a:pt x="4566" y="4063"/>
                  </a:cubicBezTo>
                  <a:cubicBezTo>
                    <a:pt x="4199" y="4130"/>
                    <a:pt x="3736" y="4221"/>
                    <a:pt x="3246" y="4221"/>
                  </a:cubicBezTo>
                  <a:cubicBezTo>
                    <a:pt x="3064" y="4221"/>
                    <a:pt x="2879" y="4208"/>
                    <a:pt x="2694" y="4177"/>
                  </a:cubicBezTo>
                  <a:lnTo>
                    <a:pt x="2420" y="4177"/>
                  </a:lnTo>
                  <a:cubicBezTo>
                    <a:pt x="2352" y="4155"/>
                    <a:pt x="2260" y="4132"/>
                    <a:pt x="2169" y="4109"/>
                  </a:cubicBezTo>
                  <a:cubicBezTo>
                    <a:pt x="2009" y="4086"/>
                    <a:pt x="1849" y="4040"/>
                    <a:pt x="1690" y="4018"/>
                  </a:cubicBezTo>
                  <a:cubicBezTo>
                    <a:pt x="1370" y="3903"/>
                    <a:pt x="1096" y="3789"/>
                    <a:pt x="845" y="3721"/>
                  </a:cubicBezTo>
                  <a:cubicBezTo>
                    <a:pt x="421" y="3499"/>
                    <a:pt x="122" y="3348"/>
                    <a:pt x="43" y="3348"/>
                  </a:cubicBezTo>
                  <a:cubicBezTo>
                    <a:pt x="33" y="3348"/>
                    <a:pt x="26" y="3350"/>
                    <a:pt x="23" y="3356"/>
                  </a:cubicBezTo>
                  <a:cubicBezTo>
                    <a:pt x="1" y="3378"/>
                    <a:pt x="297" y="3584"/>
                    <a:pt x="754" y="3903"/>
                  </a:cubicBezTo>
                  <a:cubicBezTo>
                    <a:pt x="982" y="4018"/>
                    <a:pt x="1279" y="4155"/>
                    <a:pt x="1598" y="4291"/>
                  </a:cubicBezTo>
                  <a:cubicBezTo>
                    <a:pt x="1758" y="4337"/>
                    <a:pt x="1941" y="4383"/>
                    <a:pt x="2101" y="4451"/>
                  </a:cubicBezTo>
                  <a:cubicBezTo>
                    <a:pt x="2192" y="4474"/>
                    <a:pt x="2283" y="4497"/>
                    <a:pt x="2374" y="4520"/>
                  </a:cubicBezTo>
                  <a:lnTo>
                    <a:pt x="2648" y="4565"/>
                  </a:lnTo>
                  <a:cubicBezTo>
                    <a:pt x="2925" y="4617"/>
                    <a:pt x="3205" y="4636"/>
                    <a:pt x="3476" y="4636"/>
                  </a:cubicBezTo>
                  <a:cubicBezTo>
                    <a:pt x="3920" y="4636"/>
                    <a:pt x="4340" y="4585"/>
                    <a:pt x="4680" y="4543"/>
                  </a:cubicBezTo>
                  <a:cubicBezTo>
                    <a:pt x="4954" y="4474"/>
                    <a:pt x="5182" y="4406"/>
                    <a:pt x="5319" y="4383"/>
                  </a:cubicBezTo>
                  <a:cubicBezTo>
                    <a:pt x="5410" y="4360"/>
                    <a:pt x="5479" y="4337"/>
                    <a:pt x="5501" y="4314"/>
                  </a:cubicBezTo>
                  <a:cubicBezTo>
                    <a:pt x="5547" y="4291"/>
                    <a:pt x="5570" y="4291"/>
                    <a:pt x="5570" y="4291"/>
                  </a:cubicBezTo>
                  <a:cubicBezTo>
                    <a:pt x="5570" y="4291"/>
                    <a:pt x="5661" y="4246"/>
                    <a:pt x="5798" y="4200"/>
                  </a:cubicBezTo>
                  <a:cubicBezTo>
                    <a:pt x="5958" y="4132"/>
                    <a:pt x="6163" y="4040"/>
                    <a:pt x="6415" y="3881"/>
                  </a:cubicBezTo>
                  <a:cubicBezTo>
                    <a:pt x="6917" y="3630"/>
                    <a:pt x="7487" y="3173"/>
                    <a:pt x="8012" y="2625"/>
                  </a:cubicBezTo>
                  <a:cubicBezTo>
                    <a:pt x="8514" y="2077"/>
                    <a:pt x="8880" y="1415"/>
                    <a:pt x="9039" y="890"/>
                  </a:cubicBezTo>
                  <a:cubicBezTo>
                    <a:pt x="9085" y="776"/>
                    <a:pt x="9131" y="639"/>
                    <a:pt x="9154" y="548"/>
                  </a:cubicBezTo>
                  <a:cubicBezTo>
                    <a:pt x="9176" y="434"/>
                    <a:pt x="9176" y="320"/>
                    <a:pt x="9199" y="251"/>
                  </a:cubicBezTo>
                  <a:cubicBezTo>
                    <a:pt x="9199" y="92"/>
                    <a:pt x="9199" y="0"/>
                    <a:pt x="91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0" name="Google Shape;3570;p43"/>
            <p:cNvSpPr/>
            <p:nvPr/>
          </p:nvSpPr>
          <p:spPr>
            <a:xfrm>
              <a:off x="2958325" y="1365575"/>
              <a:ext cx="334400" cy="243725"/>
            </a:xfrm>
            <a:custGeom>
              <a:avLst/>
              <a:gdLst/>
              <a:ahLst/>
              <a:cxnLst/>
              <a:rect l="l" t="t" r="r" b="b"/>
              <a:pathLst>
                <a:path w="13376" h="9749" extrusionOk="0">
                  <a:moveTo>
                    <a:pt x="13330" y="0"/>
                  </a:moveTo>
                  <a:cubicBezTo>
                    <a:pt x="13307" y="0"/>
                    <a:pt x="13285" y="137"/>
                    <a:pt x="13262" y="388"/>
                  </a:cubicBezTo>
                  <a:cubicBezTo>
                    <a:pt x="13239" y="525"/>
                    <a:pt x="13239" y="685"/>
                    <a:pt x="13216" y="868"/>
                  </a:cubicBezTo>
                  <a:cubicBezTo>
                    <a:pt x="13193" y="1027"/>
                    <a:pt x="13148" y="1233"/>
                    <a:pt x="13125" y="1461"/>
                  </a:cubicBezTo>
                  <a:cubicBezTo>
                    <a:pt x="12965" y="2306"/>
                    <a:pt x="12577" y="3424"/>
                    <a:pt x="11961" y="4406"/>
                  </a:cubicBezTo>
                  <a:cubicBezTo>
                    <a:pt x="11367" y="5410"/>
                    <a:pt x="10568" y="6254"/>
                    <a:pt x="9906" y="6825"/>
                  </a:cubicBezTo>
                  <a:cubicBezTo>
                    <a:pt x="9747" y="6962"/>
                    <a:pt x="9587" y="7076"/>
                    <a:pt x="9427" y="7190"/>
                  </a:cubicBezTo>
                  <a:cubicBezTo>
                    <a:pt x="9290" y="7282"/>
                    <a:pt x="9176" y="7396"/>
                    <a:pt x="9062" y="7464"/>
                  </a:cubicBezTo>
                  <a:cubicBezTo>
                    <a:pt x="8856" y="7601"/>
                    <a:pt x="8742" y="7670"/>
                    <a:pt x="8742" y="7670"/>
                  </a:cubicBezTo>
                  <a:cubicBezTo>
                    <a:pt x="8742" y="7670"/>
                    <a:pt x="8263" y="8012"/>
                    <a:pt x="7487" y="8400"/>
                  </a:cubicBezTo>
                  <a:cubicBezTo>
                    <a:pt x="7304" y="8491"/>
                    <a:pt x="7099" y="8583"/>
                    <a:pt x="6871" y="8674"/>
                  </a:cubicBezTo>
                  <a:cubicBezTo>
                    <a:pt x="6642" y="8788"/>
                    <a:pt x="6391" y="8857"/>
                    <a:pt x="6140" y="8948"/>
                  </a:cubicBezTo>
                  <a:cubicBezTo>
                    <a:pt x="5615" y="9085"/>
                    <a:pt x="5045" y="9222"/>
                    <a:pt x="4474" y="9313"/>
                  </a:cubicBezTo>
                  <a:cubicBezTo>
                    <a:pt x="4024" y="9394"/>
                    <a:pt x="3567" y="9433"/>
                    <a:pt x="3127" y="9433"/>
                  </a:cubicBezTo>
                  <a:cubicBezTo>
                    <a:pt x="2453" y="9433"/>
                    <a:pt x="1822" y="9342"/>
                    <a:pt x="1324" y="9176"/>
                  </a:cubicBezTo>
                  <a:cubicBezTo>
                    <a:pt x="523" y="8938"/>
                    <a:pt x="92" y="8556"/>
                    <a:pt x="30" y="8556"/>
                  </a:cubicBezTo>
                  <a:cubicBezTo>
                    <a:pt x="27" y="8556"/>
                    <a:pt x="24" y="8557"/>
                    <a:pt x="23" y="8560"/>
                  </a:cubicBezTo>
                  <a:cubicBezTo>
                    <a:pt x="0" y="8560"/>
                    <a:pt x="114" y="8674"/>
                    <a:pt x="297" y="8834"/>
                  </a:cubicBezTo>
                  <a:cubicBezTo>
                    <a:pt x="411" y="8925"/>
                    <a:pt x="548" y="9016"/>
                    <a:pt x="708" y="9108"/>
                  </a:cubicBezTo>
                  <a:cubicBezTo>
                    <a:pt x="868" y="9176"/>
                    <a:pt x="1050" y="9290"/>
                    <a:pt x="1256" y="9359"/>
                  </a:cubicBezTo>
                  <a:cubicBezTo>
                    <a:pt x="1851" y="9616"/>
                    <a:pt x="2639" y="9749"/>
                    <a:pt x="3467" y="9749"/>
                  </a:cubicBezTo>
                  <a:cubicBezTo>
                    <a:pt x="3815" y="9749"/>
                    <a:pt x="4169" y="9725"/>
                    <a:pt x="4520" y="9678"/>
                  </a:cubicBezTo>
                  <a:cubicBezTo>
                    <a:pt x="5113" y="9633"/>
                    <a:pt x="5707" y="9496"/>
                    <a:pt x="6254" y="9359"/>
                  </a:cubicBezTo>
                  <a:cubicBezTo>
                    <a:pt x="6528" y="9290"/>
                    <a:pt x="6779" y="9199"/>
                    <a:pt x="7030" y="9108"/>
                  </a:cubicBezTo>
                  <a:cubicBezTo>
                    <a:pt x="7282" y="9016"/>
                    <a:pt x="7510" y="8925"/>
                    <a:pt x="7692" y="8834"/>
                  </a:cubicBezTo>
                  <a:cubicBezTo>
                    <a:pt x="8537" y="8469"/>
                    <a:pt x="9016" y="8103"/>
                    <a:pt x="9016" y="8103"/>
                  </a:cubicBezTo>
                  <a:cubicBezTo>
                    <a:pt x="9016" y="8103"/>
                    <a:pt x="9153" y="8035"/>
                    <a:pt x="9381" y="7875"/>
                  </a:cubicBezTo>
                  <a:cubicBezTo>
                    <a:pt x="9473" y="7807"/>
                    <a:pt x="9610" y="7692"/>
                    <a:pt x="9747" y="7578"/>
                  </a:cubicBezTo>
                  <a:cubicBezTo>
                    <a:pt x="9884" y="7464"/>
                    <a:pt x="10043" y="7327"/>
                    <a:pt x="10226" y="7190"/>
                  </a:cubicBezTo>
                  <a:cubicBezTo>
                    <a:pt x="10888" y="6574"/>
                    <a:pt x="11710" y="5661"/>
                    <a:pt x="12280" y="4611"/>
                  </a:cubicBezTo>
                  <a:cubicBezTo>
                    <a:pt x="12897" y="3561"/>
                    <a:pt x="13216" y="2374"/>
                    <a:pt x="13330" y="1484"/>
                  </a:cubicBezTo>
                  <a:cubicBezTo>
                    <a:pt x="13330" y="1256"/>
                    <a:pt x="13353" y="1050"/>
                    <a:pt x="13376" y="868"/>
                  </a:cubicBezTo>
                  <a:cubicBezTo>
                    <a:pt x="13376" y="685"/>
                    <a:pt x="13353" y="525"/>
                    <a:pt x="13353" y="411"/>
                  </a:cubicBezTo>
                  <a:cubicBezTo>
                    <a:pt x="13353" y="137"/>
                    <a:pt x="13330" y="0"/>
                    <a:pt x="1333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1" name="Google Shape;3571;p43"/>
            <p:cNvSpPr/>
            <p:nvPr/>
          </p:nvSpPr>
          <p:spPr>
            <a:xfrm>
              <a:off x="3039925" y="1262850"/>
              <a:ext cx="370350" cy="363525"/>
            </a:xfrm>
            <a:custGeom>
              <a:avLst/>
              <a:gdLst/>
              <a:ahLst/>
              <a:cxnLst/>
              <a:rect l="l" t="t" r="r" b="b"/>
              <a:pathLst>
                <a:path w="14814" h="14541" extrusionOk="0">
                  <a:moveTo>
                    <a:pt x="12326" y="1"/>
                  </a:moveTo>
                  <a:cubicBezTo>
                    <a:pt x="12326" y="1"/>
                    <a:pt x="12326" y="46"/>
                    <a:pt x="12372" y="138"/>
                  </a:cubicBezTo>
                  <a:cubicBezTo>
                    <a:pt x="12394" y="183"/>
                    <a:pt x="12440" y="229"/>
                    <a:pt x="12463" y="275"/>
                  </a:cubicBezTo>
                  <a:cubicBezTo>
                    <a:pt x="12509" y="343"/>
                    <a:pt x="12554" y="389"/>
                    <a:pt x="12623" y="457"/>
                  </a:cubicBezTo>
                  <a:cubicBezTo>
                    <a:pt x="12737" y="594"/>
                    <a:pt x="12897" y="754"/>
                    <a:pt x="13056" y="937"/>
                  </a:cubicBezTo>
                  <a:cubicBezTo>
                    <a:pt x="13193" y="1119"/>
                    <a:pt x="13376" y="1325"/>
                    <a:pt x="13513" y="1576"/>
                  </a:cubicBezTo>
                  <a:cubicBezTo>
                    <a:pt x="13832" y="2078"/>
                    <a:pt x="14061" y="2740"/>
                    <a:pt x="14243" y="3447"/>
                  </a:cubicBezTo>
                  <a:cubicBezTo>
                    <a:pt x="14403" y="4178"/>
                    <a:pt x="14472" y="4954"/>
                    <a:pt x="14426" y="5753"/>
                  </a:cubicBezTo>
                  <a:cubicBezTo>
                    <a:pt x="14403" y="7328"/>
                    <a:pt x="13718" y="8789"/>
                    <a:pt x="13056" y="9747"/>
                  </a:cubicBezTo>
                  <a:cubicBezTo>
                    <a:pt x="12897" y="9998"/>
                    <a:pt x="12714" y="10204"/>
                    <a:pt x="12577" y="10386"/>
                  </a:cubicBezTo>
                  <a:cubicBezTo>
                    <a:pt x="12440" y="10569"/>
                    <a:pt x="12280" y="10706"/>
                    <a:pt x="12166" y="10843"/>
                  </a:cubicBezTo>
                  <a:cubicBezTo>
                    <a:pt x="12075" y="10980"/>
                    <a:pt x="11961" y="11048"/>
                    <a:pt x="11892" y="11117"/>
                  </a:cubicBezTo>
                  <a:cubicBezTo>
                    <a:pt x="11824" y="11185"/>
                    <a:pt x="11778" y="11208"/>
                    <a:pt x="11778" y="11208"/>
                  </a:cubicBezTo>
                  <a:cubicBezTo>
                    <a:pt x="11778" y="11208"/>
                    <a:pt x="11641" y="11345"/>
                    <a:pt x="11413" y="11596"/>
                  </a:cubicBezTo>
                  <a:cubicBezTo>
                    <a:pt x="11276" y="11710"/>
                    <a:pt x="11116" y="11824"/>
                    <a:pt x="10934" y="11984"/>
                  </a:cubicBezTo>
                  <a:cubicBezTo>
                    <a:pt x="10751" y="12144"/>
                    <a:pt x="10523" y="12304"/>
                    <a:pt x="10294" y="12463"/>
                  </a:cubicBezTo>
                  <a:cubicBezTo>
                    <a:pt x="9359" y="13171"/>
                    <a:pt x="7852" y="13719"/>
                    <a:pt x="6323" y="13993"/>
                  </a:cubicBezTo>
                  <a:cubicBezTo>
                    <a:pt x="5524" y="14152"/>
                    <a:pt x="4748" y="14221"/>
                    <a:pt x="3995" y="14244"/>
                  </a:cubicBezTo>
                  <a:cubicBezTo>
                    <a:pt x="3736" y="14260"/>
                    <a:pt x="3483" y="14268"/>
                    <a:pt x="3238" y="14268"/>
                  </a:cubicBezTo>
                  <a:cubicBezTo>
                    <a:pt x="2791" y="14268"/>
                    <a:pt x="2369" y="14242"/>
                    <a:pt x="1986" y="14198"/>
                  </a:cubicBezTo>
                  <a:cubicBezTo>
                    <a:pt x="884" y="14115"/>
                    <a:pt x="161" y="13918"/>
                    <a:pt x="24" y="13918"/>
                  </a:cubicBezTo>
                  <a:cubicBezTo>
                    <a:pt x="10" y="13918"/>
                    <a:pt x="2" y="13920"/>
                    <a:pt x="0" y="13924"/>
                  </a:cubicBezTo>
                  <a:cubicBezTo>
                    <a:pt x="0" y="13947"/>
                    <a:pt x="183" y="14016"/>
                    <a:pt x="525" y="14130"/>
                  </a:cubicBezTo>
                  <a:cubicBezTo>
                    <a:pt x="868" y="14221"/>
                    <a:pt x="1347" y="14335"/>
                    <a:pt x="1963" y="14404"/>
                  </a:cubicBezTo>
                  <a:cubicBezTo>
                    <a:pt x="2557" y="14495"/>
                    <a:pt x="3264" y="14541"/>
                    <a:pt x="4018" y="14541"/>
                  </a:cubicBezTo>
                  <a:cubicBezTo>
                    <a:pt x="4771" y="14541"/>
                    <a:pt x="5570" y="14495"/>
                    <a:pt x="6369" y="14381"/>
                  </a:cubicBezTo>
                  <a:cubicBezTo>
                    <a:pt x="7966" y="14130"/>
                    <a:pt x="9541" y="13582"/>
                    <a:pt x="10568" y="12874"/>
                  </a:cubicBezTo>
                  <a:cubicBezTo>
                    <a:pt x="10819" y="12692"/>
                    <a:pt x="11048" y="12532"/>
                    <a:pt x="11230" y="12372"/>
                  </a:cubicBezTo>
                  <a:cubicBezTo>
                    <a:pt x="11436" y="12212"/>
                    <a:pt x="11618" y="12098"/>
                    <a:pt x="11755" y="11984"/>
                  </a:cubicBezTo>
                  <a:cubicBezTo>
                    <a:pt x="12006" y="11733"/>
                    <a:pt x="12166" y="11596"/>
                    <a:pt x="12166" y="11596"/>
                  </a:cubicBezTo>
                  <a:cubicBezTo>
                    <a:pt x="12166" y="11596"/>
                    <a:pt x="12189" y="11550"/>
                    <a:pt x="12257" y="11482"/>
                  </a:cubicBezTo>
                  <a:cubicBezTo>
                    <a:pt x="12326" y="11413"/>
                    <a:pt x="12440" y="11322"/>
                    <a:pt x="12554" y="11185"/>
                  </a:cubicBezTo>
                  <a:cubicBezTo>
                    <a:pt x="12668" y="11048"/>
                    <a:pt x="12805" y="10888"/>
                    <a:pt x="12965" y="10706"/>
                  </a:cubicBezTo>
                  <a:cubicBezTo>
                    <a:pt x="13125" y="10500"/>
                    <a:pt x="13307" y="10272"/>
                    <a:pt x="13467" y="10021"/>
                  </a:cubicBezTo>
                  <a:cubicBezTo>
                    <a:pt x="13810" y="9496"/>
                    <a:pt x="14129" y="8857"/>
                    <a:pt x="14380" y="8127"/>
                  </a:cubicBezTo>
                  <a:cubicBezTo>
                    <a:pt x="14654" y="7396"/>
                    <a:pt x="14791" y="6574"/>
                    <a:pt x="14791" y="5753"/>
                  </a:cubicBezTo>
                  <a:cubicBezTo>
                    <a:pt x="14814" y="4931"/>
                    <a:pt x="14700" y="4132"/>
                    <a:pt x="14517" y="3379"/>
                  </a:cubicBezTo>
                  <a:cubicBezTo>
                    <a:pt x="14312" y="2649"/>
                    <a:pt x="14038" y="1987"/>
                    <a:pt x="13695" y="1462"/>
                  </a:cubicBezTo>
                  <a:cubicBezTo>
                    <a:pt x="13513" y="1211"/>
                    <a:pt x="13330" y="1005"/>
                    <a:pt x="13170" y="823"/>
                  </a:cubicBezTo>
                  <a:cubicBezTo>
                    <a:pt x="12988" y="663"/>
                    <a:pt x="12828" y="503"/>
                    <a:pt x="12691" y="389"/>
                  </a:cubicBezTo>
                  <a:cubicBezTo>
                    <a:pt x="12645" y="343"/>
                    <a:pt x="12577" y="275"/>
                    <a:pt x="12531" y="229"/>
                  </a:cubicBezTo>
                  <a:cubicBezTo>
                    <a:pt x="12486" y="183"/>
                    <a:pt x="12463" y="138"/>
                    <a:pt x="12417" y="92"/>
                  </a:cubicBezTo>
                  <a:cubicBezTo>
                    <a:pt x="12372" y="24"/>
                    <a:pt x="12326" y="1"/>
                    <a:pt x="123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2" name="Google Shape;3572;p43"/>
            <p:cNvSpPr/>
            <p:nvPr/>
          </p:nvSpPr>
          <p:spPr>
            <a:xfrm>
              <a:off x="3031350" y="1141875"/>
              <a:ext cx="118150" cy="294500"/>
            </a:xfrm>
            <a:custGeom>
              <a:avLst/>
              <a:gdLst/>
              <a:ahLst/>
              <a:cxnLst/>
              <a:rect l="l" t="t" r="r" b="b"/>
              <a:pathLst>
                <a:path w="4726" h="11780" extrusionOk="0">
                  <a:moveTo>
                    <a:pt x="4018" y="1"/>
                  </a:moveTo>
                  <a:cubicBezTo>
                    <a:pt x="3995" y="24"/>
                    <a:pt x="4064" y="412"/>
                    <a:pt x="4155" y="1028"/>
                  </a:cubicBezTo>
                  <a:cubicBezTo>
                    <a:pt x="4246" y="1621"/>
                    <a:pt x="4361" y="2443"/>
                    <a:pt x="4338" y="3219"/>
                  </a:cubicBezTo>
                  <a:cubicBezTo>
                    <a:pt x="4315" y="4018"/>
                    <a:pt x="4087" y="4794"/>
                    <a:pt x="3881" y="5342"/>
                  </a:cubicBezTo>
                  <a:cubicBezTo>
                    <a:pt x="3676" y="5913"/>
                    <a:pt x="3493" y="6255"/>
                    <a:pt x="3493" y="6255"/>
                  </a:cubicBezTo>
                  <a:cubicBezTo>
                    <a:pt x="3493" y="6255"/>
                    <a:pt x="3447" y="6346"/>
                    <a:pt x="3379" y="6506"/>
                  </a:cubicBezTo>
                  <a:cubicBezTo>
                    <a:pt x="3311" y="6666"/>
                    <a:pt x="3196" y="6894"/>
                    <a:pt x="3059" y="7168"/>
                  </a:cubicBezTo>
                  <a:cubicBezTo>
                    <a:pt x="2786" y="7716"/>
                    <a:pt x="2375" y="8401"/>
                    <a:pt x="1918" y="9085"/>
                  </a:cubicBezTo>
                  <a:cubicBezTo>
                    <a:pt x="1028" y="10455"/>
                    <a:pt x="1" y="11733"/>
                    <a:pt x="69" y="11779"/>
                  </a:cubicBezTo>
                  <a:cubicBezTo>
                    <a:pt x="70" y="11780"/>
                    <a:pt x="71" y="11780"/>
                    <a:pt x="73" y="11780"/>
                  </a:cubicBezTo>
                  <a:cubicBezTo>
                    <a:pt x="156" y="11780"/>
                    <a:pt x="1252" y="10590"/>
                    <a:pt x="2238" y="9291"/>
                  </a:cubicBezTo>
                  <a:cubicBezTo>
                    <a:pt x="2717" y="8629"/>
                    <a:pt x="3174" y="7944"/>
                    <a:pt x="3493" y="7396"/>
                  </a:cubicBezTo>
                  <a:cubicBezTo>
                    <a:pt x="3653" y="7122"/>
                    <a:pt x="3767" y="6894"/>
                    <a:pt x="3836" y="6734"/>
                  </a:cubicBezTo>
                  <a:cubicBezTo>
                    <a:pt x="3927" y="6575"/>
                    <a:pt x="3972" y="6483"/>
                    <a:pt x="3972" y="6483"/>
                  </a:cubicBezTo>
                  <a:cubicBezTo>
                    <a:pt x="3972" y="6483"/>
                    <a:pt x="4155" y="6095"/>
                    <a:pt x="4338" y="5502"/>
                  </a:cubicBezTo>
                  <a:cubicBezTo>
                    <a:pt x="4543" y="4908"/>
                    <a:pt x="4726" y="4087"/>
                    <a:pt x="4726" y="3219"/>
                  </a:cubicBezTo>
                  <a:cubicBezTo>
                    <a:pt x="4680" y="2398"/>
                    <a:pt x="4520" y="1576"/>
                    <a:pt x="4338" y="982"/>
                  </a:cubicBezTo>
                  <a:cubicBezTo>
                    <a:pt x="4201" y="389"/>
                    <a:pt x="4064" y="1"/>
                    <a:pt x="40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3" name="Google Shape;3573;p43"/>
            <p:cNvSpPr/>
            <p:nvPr/>
          </p:nvSpPr>
          <p:spPr>
            <a:xfrm>
              <a:off x="2553750" y="1374650"/>
              <a:ext cx="71350" cy="172400"/>
            </a:xfrm>
            <a:custGeom>
              <a:avLst/>
              <a:gdLst/>
              <a:ahLst/>
              <a:cxnLst/>
              <a:rect l="l" t="t" r="r" b="b"/>
              <a:pathLst>
                <a:path w="2854" h="6896" extrusionOk="0">
                  <a:moveTo>
                    <a:pt x="2800" y="1"/>
                  </a:moveTo>
                  <a:cubicBezTo>
                    <a:pt x="2702" y="1"/>
                    <a:pt x="2107" y="710"/>
                    <a:pt x="1575" y="1463"/>
                  </a:cubicBezTo>
                  <a:cubicBezTo>
                    <a:pt x="1301" y="1874"/>
                    <a:pt x="1050" y="2285"/>
                    <a:pt x="867" y="2582"/>
                  </a:cubicBezTo>
                  <a:cubicBezTo>
                    <a:pt x="708" y="2901"/>
                    <a:pt x="594" y="3130"/>
                    <a:pt x="594" y="3130"/>
                  </a:cubicBezTo>
                  <a:cubicBezTo>
                    <a:pt x="594" y="3130"/>
                    <a:pt x="502" y="3358"/>
                    <a:pt x="388" y="3700"/>
                  </a:cubicBezTo>
                  <a:cubicBezTo>
                    <a:pt x="274" y="4043"/>
                    <a:pt x="137" y="4499"/>
                    <a:pt x="69" y="4978"/>
                  </a:cubicBezTo>
                  <a:cubicBezTo>
                    <a:pt x="23" y="5481"/>
                    <a:pt x="0" y="5960"/>
                    <a:pt x="114" y="6325"/>
                  </a:cubicBezTo>
                  <a:cubicBezTo>
                    <a:pt x="183" y="6690"/>
                    <a:pt x="297" y="6896"/>
                    <a:pt x="320" y="6896"/>
                  </a:cubicBezTo>
                  <a:cubicBezTo>
                    <a:pt x="365" y="6873"/>
                    <a:pt x="320" y="6645"/>
                    <a:pt x="297" y="6302"/>
                  </a:cubicBezTo>
                  <a:cubicBezTo>
                    <a:pt x="274" y="5960"/>
                    <a:pt x="342" y="5503"/>
                    <a:pt x="434" y="5047"/>
                  </a:cubicBezTo>
                  <a:cubicBezTo>
                    <a:pt x="525" y="4613"/>
                    <a:pt x="708" y="4180"/>
                    <a:pt x="822" y="3860"/>
                  </a:cubicBezTo>
                  <a:cubicBezTo>
                    <a:pt x="982" y="3540"/>
                    <a:pt x="1073" y="3335"/>
                    <a:pt x="1073" y="3335"/>
                  </a:cubicBezTo>
                  <a:cubicBezTo>
                    <a:pt x="1073" y="3335"/>
                    <a:pt x="1438" y="2491"/>
                    <a:pt x="1895" y="1669"/>
                  </a:cubicBezTo>
                  <a:cubicBezTo>
                    <a:pt x="2351" y="847"/>
                    <a:pt x="2853" y="48"/>
                    <a:pt x="2808" y="3"/>
                  </a:cubicBezTo>
                  <a:cubicBezTo>
                    <a:pt x="2806" y="1"/>
                    <a:pt x="2803" y="1"/>
                    <a:pt x="28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4" name="Google Shape;3574;p43"/>
            <p:cNvSpPr/>
            <p:nvPr/>
          </p:nvSpPr>
          <p:spPr>
            <a:xfrm>
              <a:off x="2639900" y="1255925"/>
              <a:ext cx="360675" cy="295700"/>
            </a:xfrm>
            <a:custGeom>
              <a:avLst/>
              <a:gdLst/>
              <a:ahLst/>
              <a:cxnLst/>
              <a:rect l="l" t="t" r="r" b="b"/>
              <a:pathLst>
                <a:path w="14427" h="11828" extrusionOk="0">
                  <a:moveTo>
                    <a:pt x="14416" y="0"/>
                  </a:moveTo>
                  <a:cubicBezTo>
                    <a:pt x="14374" y="0"/>
                    <a:pt x="14243" y="87"/>
                    <a:pt x="14038" y="209"/>
                  </a:cubicBezTo>
                  <a:cubicBezTo>
                    <a:pt x="13810" y="369"/>
                    <a:pt x="13445" y="529"/>
                    <a:pt x="13011" y="711"/>
                  </a:cubicBezTo>
                  <a:cubicBezTo>
                    <a:pt x="12144" y="1054"/>
                    <a:pt x="10888" y="1236"/>
                    <a:pt x="9610" y="1465"/>
                  </a:cubicBezTo>
                  <a:cubicBezTo>
                    <a:pt x="8355" y="1693"/>
                    <a:pt x="7122" y="2035"/>
                    <a:pt x="6209" y="2423"/>
                  </a:cubicBezTo>
                  <a:cubicBezTo>
                    <a:pt x="5981" y="2515"/>
                    <a:pt x="5776" y="2583"/>
                    <a:pt x="5593" y="2652"/>
                  </a:cubicBezTo>
                  <a:cubicBezTo>
                    <a:pt x="5410" y="2743"/>
                    <a:pt x="5251" y="2834"/>
                    <a:pt x="5136" y="2903"/>
                  </a:cubicBezTo>
                  <a:cubicBezTo>
                    <a:pt x="4885" y="3040"/>
                    <a:pt x="4726" y="3108"/>
                    <a:pt x="4726" y="3108"/>
                  </a:cubicBezTo>
                  <a:cubicBezTo>
                    <a:pt x="4726" y="3108"/>
                    <a:pt x="4589" y="3177"/>
                    <a:pt x="4360" y="3359"/>
                  </a:cubicBezTo>
                  <a:cubicBezTo>
                    <a:pt x="4109" y="3519"/>
                    <a:pt x="3790" y="3770"/>
                    <a:pt x="3447" y="4112"/>
                  </a:cubicBezTo>
                  <a:cubicBezTo>
                    <a:pt x="3082" y="4432"/>
                    <a:pt x="2694" y="4866"/>
                    <a:pt x="2329" y="5345"/>
                  </a:cubicBezTo>
                  <a:cubicBezTo>
                    <a:pt x="1964" y="5824"/>
                    <a:pt x="1576" y="6349"/>
                    <a:pt x="1256" y="6920"/>
                  </a:cubicBezTo>
                  <a:cubicBezTo>
                    <a:pt x="617" y="8016"/>
                    <a:pt x="160" y="9248"/>
                    <a:pt x="46" y="10230"/>
                  </a:cubicBezTo>
                  <a:cubicBezTo>
                    <a:pt x="1" y="10709"/>
                    <a:pt x="1" y="11120"/>
                    <a:pt x="46" y="11394"/>
                  </a:cubicBezTo>
                  <a:cubicBezTo>
                    <a:pt x="92" y="11668"/>
                    <a:pt x="115" y="11827"/>
                    <a:pt x="138" y="11827"/>
                  </a:cubicBezTo>
                  <a:cubicBezTo>
                    <a:pt x="183" y="11827"/>
                    <a:pt x="69" y="11188"/>
                    <a:pt x="252" y="10252"/>
                  </a:cubicBezTo>
                  <a:cubicBezTo>
                    <a:pt x="412" y="9339"/>
                    <a:pt x="914" y="8153"/>
                    <a:pt x="1576" y="7103"/>
                  </a:cubicBezTo>
                  <a:cubicBezTo>
                    <a:pt x="1918" y="6578"/>
                    <a:pt x="2283" y="6075"/>
                    <a:pt x="2648" y="5619"/>
                  </a:cubicBezTo>
                  <a:cubicBezTo>
                    <a:pt x="3036" y="5162"/>
                    <a:pt x="3425" y="4774"/>
                    <a:pt x="3767" y="4478"/>
                  </a:cubicBezTo>
                  <a:cubicBezTo>
                    <a:pt x="4109" y="4158"/>
                    <a:pt x="4429" y="3930"/>
                    <a:pt x="4634" y="3770"/>
                  </a:cubicBezTo>
                  <a:cubicBezTo>
                    <a:pt x="4863" y="3610"/>
                    <a:pt x="4999" y="3565"/>
                    <a:pt x="4999" y="3565"/>
                  </a:cubicBezTo>
                  <a:cubicBezTo>
                    <a:pt x="4999" y="3565"/>
                    <a:pt x="5136" y="3473"/>
                    <a:pt x="5365" y="3359"/>
                  </a:cubicBezTo>
                  <a:cubicBezTo>
                    <a:pt x="5502" y="3291"/>
                    <a:pt x="5639" y="3199"/>
                    <a:pt x="5798" y="3108"/>
                  </a:cubicBezTo>
                  <a:cubicBezTo>
                    <a:pt x="5981" y="3040"/>
                    <a:pt x="6164" y="2948"/>
                    <a:pt x="6392" y="2857"/>
                  </a:cubicBezTo>
                  <a:cubicBezTo>
                    <a:pt x="7236" y="2492"/>
                    <a:pt x="8469" y="2104"/>
                    <a:pt x="9701" y="1830"/>
                  </a:cubicBezTo>
                  <a:cubicBezTo>
                    <a:pt x="10934" y="1556"/>
                    <a:pt x="12212" y="1328"/>
                    <a:pt x="13080" y="894"/>
                  </a:cubicBezTo>
                  <a:cubicBezTo>
                    <a:pt x="13536" y="689"/>
                    <a:pt x="13879" y="483"/>
                    <a:pt x="14084" y="301"/>
                  </a:cubicBezTo>
                  <a:cubicBezTo>
                    <a:pt x="14312" y="118"/>
                    <a:pt x="14426" y="27"/>
                    <a:pt x="14426" y="4"/>
                  </a:cubicBezTo>
                  <a:cubicBezTo>
                    <a:pt x="14424" y="2"/>
                    <a:pt x="14420" y="0"/>
                    <a:pt x="144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5" name="Google Shape;3575;p43"/>
            <p:cNvSpPr/>
            <p:nvPr/>
          </p:nvSpPr>
          <p:spPr>
            <a:xfrm>
              <a:off x="3054750" y="1164075"/>
              <a:ext cx="44550" cy="155925"/>
            </a:xfrm>
            <a:custGeom>
              <a:avLst/>
              <a:gdLst/>
              <a:ahLst/>
              <a:cxnLst/>
              <a:rect l="l" t="t" r="r" b="b"/>
              <a:pathLst>
                <a:path w="1782" h="6237" extrusionOk="0">
                  <a:moveTo>
                    <a:pt x="901" y="1"/>
                  </a:moveTo>
                  <a:cubicBezTo>
                    <a:pt x="897" y="1"/>
                    <a:pt x="894" y="2"/>
                    <a:pt x="891" y="3"/>
                  </a:cubicBezTo>
                  <a:cubicBezTo>
                    <a:pt x="868" y="26"/>
                    <a:pt x="937" y="231"/>
                    <a:pt x="1051" y="505"/>
                  </a:cubicBezTo>
                  <a:cubicBezTo>
                    <a:pt x="1142" y="802"/>
                    <a:pt x="1256" y="1190"/>
                    <a:pt x="1302" y="1601"/>
                  </a:cubicBezTo>
                  <a:cubicBezTo>
                    <a:pt x="1325" y="1989"/>
                    <a:pt x="1325" y="2400"/>
                    <a:pt x="1279" y="2696"/>
                  </a:cubicBezTo>
                  <a:cubicBezTo>
                    <a:pt x="1279" y="2833"/>
                    <a:pt x="1233" y="2948"/>
                    <a:pt x="1233" y="3039"/>
                  </a:cubicBezTo>
                  <a:cubicBezTo>
                    <a:pt x="1210" y="3130"/>
                    <a:pt x="1210" y="3176"/>
                    <a:pt x="1210" y="3176"/>
                  </a:cubicBezTo>
                  <a:cubicBezTo>
                    <a:pt x="1210" y="3176"/>
                    <a:pt x="1188" y="3221"/>
                    <a:pt x="1188" y="3313"/>
                  </a:cubicBezTo>
                  <a:cubicBezTo>
                    <a:pt x="1165" y="3404"/>
                    <a:pt x="1142" y="3518"/>
                    <a:pt x="1096" y="3678"/>
                  </a:cubicBezTo>
                  <a:cubicBezTo>
                    <a:pt x="1051" y="3952"/>
                    <a:pt x="914" y="4340"/>
                    <a:pt x="777" y="4728"/>
                  </a:cubicBezTo>
                  <a:cubicBezTo>
                    <a:pt x="457" y="5481"/>
                    <a:pt x="1" y="6189"/>
                    <a:pt x="69" y="6234"/>
                  </a:cubicBezTo>
                  <a:cubicBezTo>
                    <a:pt x="71" y="6236"/>
                    <a:pt x="73" y="6237"/>
                    <a:pt x="76" y="6237"/>
                  </a:cubicBezTo>
                  <a:cubicBezTo>
                    <a:pt x="153" y="6237"/>
                    <a:pt x="699" y="5615"/>
                    <a:pt x="1096" y="4888"/>
                  </a:cubicBezTo>
                  <a:cubicBezTo>
                    <a:pt x="1302" y="4500"/>
                    <a:pt x="1484" y="4112"/>
                    <a:pt x="1576" y="3792"/>
                  </a:cubicBezTo>
                  <a:cubicBezTo>
                    <a:pt x="1621" y="3655"/>
                    <a:pt x="1644" y="3518"/>
                    <a:pt x="1690" y="3427"/>
                  </a:cubicBezTo>
                  <a:cubicBezTo>
                    <a:pt x="1713" y="3336"/>
                    <a:pt x="1713" y="3267"/>
                    <a:pt x="1713" y="3267"/>
                  </a:cubicBezTo>
                  <a:cubicBezTo>
                    <a:pt x="1713" y="3267"/>
                    <a:pt x="1735" y="3221"/>
                    <a:pt x="1735" y="3130"/>
                  </a:cubicBezTo>
                  <a:cubicBezTo>
                    <a:pt x="1735" y="3016"/>
                    <a:pt x="1758" y="2902"/>
                    <a:pt x="1758" y="2719"/>
                  </a:cubicBezTo>
                  <a:cubicBezTo>
                    <a:pt x="1781" y="2400"/>
                    <a:pt x="1758" y="1966"/>
                    <a:pt x="1667" y="1532"/>
                  </a:cubicBezTo>
                  <a:cubicBezTo>
                    <a:pt x="1576" y="1099"/>
                    <a:pt x="1393" y="711"/>
                    <a:pt x="1233" y="414"/>
                  </a:cubicBezTo>
                  <a:cubicBezTo>
                    <a:pt x="1084" y="157"/>
                    <a:pt x="954" y="1"/>
                    <a:pt x="9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6" name="Google Shape;3576;p43"/>
            <p:cNvSpPr/>
            <p:nvPr/>
          </p:nvSpPr>
          <p:spPr>
            <a:xfrm>
              <a:off x="2454450" y="1584700"/>
              <a:ext cx="85625" cy="85625"/>
            </a:xfrm>
            <a:custGeom>
              <a:avLst/>
              <a:gdLst/>
              <a:ahLst/>
              <a:cxnLst/>
              <a:rect l="l" t="t" r="r" b="b"/>
              <a:pathLst>
                <a:path w="3425" h="3425" extrusionOk="0">
                  <a:moveTo>
                    <a:pt x="3304" y="0"/>
                  </a:moveTo>
                  <a:cubicBezTo>
                    <a:pt x="3230" y="0"/>
                    <a:pt x="3128" y="12"/>
                    <a:pt x="3013" y="46"/>
                  </a:cubicBezTo>
                  <a:cubicBezTo>
                    <a:pt x="2785" y="92"/>
                    <a:pt x="2488" y="229"/>
                    <a:pt x="2215" y="388"/>
                  </a:cubicBezTo>
                  <a:cubicBezTo>
                    <a:pt x="1918" y="548"/>
                    <a:pt x="1690" y="753"/>
                    <a:pt x="1507" y="913"/>
                  </a:cubicBezTo>
                  <a:cubicBezTo>
                    <a:pt x="1324" y="1073"/>
                    <a:pt x="1210" y="1187"/>
                    <a:pt x="1210" y="1187"/>
                  </a:cubicBezTo>
                  <a:cubicBezTo>
                    <a:pt x="1210" y="1187"/>
                    <a:pt x="799" y="1689"/>
                    <a:pt x="503" y="2237"/>
                  </a:cubicBezTo>
                  <a:cubicBezTo>
                    <a:pt x="183" y="2785"/>
                    <a:pt x="0" y="3401"/>
                    <a:pt x="69" y="3424"/>
                  </a:cubicBezTo>
                  <a:cubicBezTo>
                    <a:pt x="70" y="3425"/>
                    <a:pt x="72" y="3425"/>
                    <a:pt x="74" y="3425"/>
                  </a:cubicBezTo>
                  <a:cubicBezTo>
                    <a:pt x="150" y="3425"/>
                    <a:pt x="442" y="2912"/>
                    <a:pt x="822" y="2443"/>
                  </a:cubicBezTo>
                  <a:cubicBezTo>
                    <a:pt x="1187" y="1963"/>
                    <a:pt x="1598" y="1530"/>
                    <a:pt x="1598" y="1530"/>
                  </a:cubicBezTo>
                  <a:cubicBezTo>
                    <a:pt x="1598" y="1530"/>
                    <a:pt x="1690" y="1415"/>
                    <a:pt x="1849" y="1256"/>
                  </a:cubicBezTo>
                  <a:cubicBezTo>
                    <a:pt x="1986" y="1096"/>
                    <a:pt x="2192" y="868"/>
                    <a:pt x="2420" y="685"/>
                  </a:cubicBezTo>
                  <a:cubicBezTo>
                    <a:pt x="2648" y="502"/>
                    <a:pt x="2899" y="320"/>
                    <a:pt x="3082" y="229"/>
                  </a:cubicBezTo>
                  <a:cubicBezTo>
                    <a:pt x="3287" y="114"/>
                    <a:pt x="3424" y="69"/>
                    <a:pt x="3424" y="23"/>
                  </a:cubicBezTo>
                  <a:cubicBezTo>
                    <a:pt x="3424" y="12"/>
                    <a:pt x="3379" y="0"/>
                    <a:pt x="33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7" name="Google Shape;3577;p43"/>
            <p:cNvSpPr/>
            <p:nvPr/>
          </p:nvSpPr>
          <p:spPr>
            <a:xfrm>
              <a:off x="2468725" y="1610800"/>
              <a:ext cx="107300" cy="238700"/>
            </a:xfrm>
            <a:custGeom>
              <a:avLst/>
              <a:gdLst/>
              <a:ahLst/>
              <a:cxnLst/>
              <a:rect l="l" t="t" r="r" b="b"/>
              <a:pathLst>
                <a:path w="4292" h="9548" extrusionOk="0">
                  <a:moveTo>
                    <a:pt x="4265" y="1"/>
                  </a:moveTo>
                  <a:cubicBezTo>
                    <a:pt x="4172" y="1"/>
                    <a:pt x="3843" y="54"/>
                    <a:pt x="3401" y="189"/>
                  </a:cubicBezTo>
                  <a:cubicBezTo>
                    <a:pt x="2876" y="394"/>
                    <a:pt x="2237" y="782"/>
                    <a:pt x="1712" y="1307"/>
                  </a:cubicBezTo>
                  <a:cubicBezTo>
                    <a:pt x="1187" y="1855"/>
                    <a:pt x="776" y="2494"/>
                    <a:pt x="571" y="2996"/>
                  </a:cubicBezTo>
                  <a:cubicBezTo>
                    <a:pt x="434" y="3247"/>
                    <a:pt x="388" y="3476"/>
                    <a:pt x="320" y="3635"/>
                  </a:cubicBezTo>
                  <a:cubicBezTo>
                    <a:pt x="274" y="3772"/>
                    <a:pt x="228" y="3864"/>
                    <a:pt x="228" y="3864"/>
                  </a:cubicBezTo>
                  <a:cubicBezTo>
                    <a:pt x="228" y="3864"/>
                    <a:pt x="228" y="3955"/>
                    <a:pt x="183" y="4115"/>
                  </a:cubicBezTo>
                  <a:cubicBezTo>
                    <a:pt x="160" y="4275"/>
                    <a:pt x="91" y="4503"/>
                    <a:pt x="69" y="4800"/>
                  </a:cubicBezTo>
                  <a:cubicBezTo>
                    <a:pt x="0" y="5347"/>
                    <a:pt x="0" y="6078"/>
                    <a:pt x="91" y="6831"/>
                  </a:cubicBezTo>
                  <a:cubicBezTo>
                    <a:pt x="206" y="7561"/>
                    <a:pt x="411" y="8269"/>
                    <a:pt x="662" y="8748"/>
                  </a:cubicBezTo>
                  <a:cubicBezTo>
                    <a:pt x="890" y="9250"/>
                    <a:pt x="1096" y="9547"/>
                    <a:pt x="1119" y="9547"/>
                  </a:cubicBezTo>
                  <a:cubicBezTo>
                    <a:pt x="1164" y="9524"/>
                    <a:pt x="1004" y="9182"/>
                    <a:pt x="845" y="8680"/>
                  </a:cubicBezTo>
                  <a:cubicBezTo>
                    <a:pt x="662" y="8178"/>
                    <a:pt x="525" y="7493"/>
                    <a:pt x="457" y="6785"/>
                  </a:cubicBezTo>
                  <a:cubicBezTo>
                    <a:pt x="411" y="6078"/>
                    <a:pt x="457" y="5370"/>
                    <a:pt x="548" y="4868"/>
                  </a:cubicBezTo>
                  <a:cubicBezTo>
                    <a:pt x="594" y="4594"/>
                    <a:pt x="662" y="4389"/>
                    <a:pt x="685" y="4252"/>
                  </a:cubicBezTo>
                  <a:cubicBezTo>
                    <a:pt x="731" y="4092"/>
                    <a:pt x="753" y="4001"/>
                    <a:pt x="753" y="4001"/>
                  </a:cubicBezTo>
                  <a:cubicBezTo>
                    <a:pt x="753" y="4001"/>
                    <a:pt x="776" y="3932"/>
                    <a:pt x="822" y="3772"/>
                  </a:cubicBezTo>
                  <a:cubicBezTo>
                    <a:pt x="867" y="3635"/>
                    <a:pt x="913" y="3430"/>
                    <a:pt x="1004" y="3179"/>
                  </a:cubicBezTo>
                  <a:cubicBezTo>
                    <a:pt x="1187" y="2700"/>
                    <a:pt x="1529" y="2083"/>
                    <a:pt x="1963" y="1558"/>
                  </a:cubicBezTo>
                  <a:cubicBezTo>
                    <a:pt x="2442" y="1033"/>
                    <a:pt x="3013" y="623"/>
                    <a:pt x="3492" y="394"/>
                  </a:cubicBezTo>
                  <a:cubicBezTo>
                    <a:pt x="3949" y="166"/>
                    <a:pt x="4291" y="52"/>
                    <a:pt x="4291" y="6"/>
                  </a:cubicBezTo>
                  <a:cubicBezTo>
                    <a:pt x="4291" y="3"/>
                    <a:pt x="4282" y="1"/>
                    <a:pt x="42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8" name="Google Shape;3578;p43"/>
            <p:cNvSpPr/>
            <p:nvPr/>
          </p:nvSpPr>
          <p:spPr>
            <a:xfrm>
              <a:off x="3381150" y="1485400"/>
              <a:ext cx="20575" cy="167275"/>
            </a:xfrm>
            <a:custGeom>
              <a:avLst/>
              <a:gdLst/>
              <a:ahLst/>
              <a:cxnLst/>
              <a:rect l="l" t="t" r="r" b="b"/>
              <a:pathLst>
                <a:path w="823" h="6691" extrusionOk="0">
                  <a:moveTo>
                    <a:pt x="229" y="1"/>
                  </a:moveTo>
                  <a:cubicBezTo>
                    <a:pt x="138" y="1"/>
                    <a:pt x="138" y="845"/>
                    <a:pt x="183" y="1713"/>
                  </a:cubicBezTo>
                  <a:cubicBezTo>
                    <a:pt x="229" y="2123"/>
                    <a:pt x="252" y="2534"/>
                    <a:pt x="275" y="2854"/>
                  </a:cubicBezTo>
                  <a:cubicBezTo>
                    <a:pt x="275" y="3173"/>
                    <a:pt x="298" y="3379"/>
                    <a:pt x="298" y="3379"/>
                  </a:cubicBezTo>
                  <a:cubicBezTo>
                    <a:pt x="298" y="3379"/>
                    <a:pt x="298" y="3584"/>
                    <a:pt x="320" y="3904"/>
                  </a:cubicBezTo>
                  <a:cubicBezTo>
                    <a:pt x="343" y="4223"/>
                    <a:pt x="343" y="4634"/>
                    <a:pt x="320" y="5045"/>
                  </a:cubicBezTo>
                  <a:cubicBezTo>
                    <a:pt x="298" y="5456"/>
                    <a:pt x="206" y="5867"/>
                    <a:pt x="138" y="6163"/>
                  </a:cubicBezTo>
                  <a:cubicBezTo>
                    <a:pt x="46" y="6460"/>
                    <a:pt x="1" y="6666"/>
                    <a:pt x="46" y="6688"/>
                  </a:cubicBezTo>
                  <a:cubicBezTo>
                    <a:pt x="48" y="6690"/>
                    <a:pt x="49" y="6690"/>
                    <a:pt x="51" y="6690"/>
                  </a:cubicBezTo>
                  <a:cubicBezTo>
                    <a:pt x="82" y="6690"/>
                    <a:pt x="191" y="6512"/>
                    <a:pt x="320" y="6232"/>
                  </a:cubicBezTo>
                  <a:cubicBezTo>
                    <a:pt x="457" y="5935"/>
                    <a:pt x="594" y="5524"/>
                    <a:pt x="686" y="5091"/>
                  </a:cubicBezTo>
                  <a:cubicBezTo>
                    <a:pt x="754" y="4657"/>
                    <a:pt x="800" y="4223"/>
                    <a:pt x="800" y="3904"/>
                  </a:cubicBezTo>
                  <a:cubicBezTo>
                    <a:pt x="823" y="3561"/>
                    <a:pt x="800" y="3356"/>
                    <a:pt x="800" y="3356"/>
                  </a:cubicBezTo>
                  <a:cubicBezTo>
                    <a:pt x="800" y="3356"/>
                    <a:pt x="777" y="3128"/>
                    <a:pt x="754" y="2808"/>
                  </a:cubicBezTo>
                  <a:cubicBezTo>
                    <a:pt x="708" y="2489"/>
                    <a:pt x="640" y="2078"/>
                    <a:pt x="571" y="1667"/>
                  </a:cubicBezTo>
                  <a:cubicBezTo>
                    <a:pt x="412" y="822"/>
                    <a:pt x="298" y="1"/>
                    <a:pt x="22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9" name="Google Shape;3579;p43"/>
            <p:cNvSpPr/>
            <p:nvPr/>
          </p:nvSpPr>
          <p:spPr>
            <a:xfrm>
              <a:off x="2775150" y="1328925"/>
              <a:ext cx="95875" cy="58550"/>
            </a:xfrm>
            <a:custGeom>
              <a:avLst/>
              <a:gdLst/>
              <a:ahLst/>
              <a:cxnLst/>
              <a:rect l="l" t="t" r="r" b="b"/>
              <a:pathLst>
                <a:path w="3835" h="2342" extrusionOk="0">
                  <a:moveTo>
                    <a:pt x="3452" y="1"/>
                  </a:moveTo>
                  <a:cubicBezTo>
                    <a:pt x="3330" y="1"/>
                    <a:pt x="3185" y="32"/>
                    <a:pt x="3036" y="97"/>
                  </a:cubicBezTo>
                  <a:cubicBezTo>
                    <a:pt x="2671" y="279"/>
                    <a:pt x="2420" y="576"/>
                    <a:pt x="2488" y="782"/>
                  </a:cubicBezTo>
                  <a:cubicBezTo>
                    <a:pt x="2514" y="899"/>
                    <a:pt x="2638" y="964"/>
                    <a:pt x="2803" y="964"/>
                  </a:cubicBezTo>
                  <a:cubicBezTo>
                    <a:pt x="2926" y="964"/>
                    <a:pt x="3072" y="928"/>
                    <a:pt x="3219" y="850"/>
                  </a:cubicBezTo>
                  <a:cubicBezTo>
                    <a:pt x="3584" y="690"/>
                    <a:pt x="3835" y="394"/>
                    <a:pt x="3789" y="188"/>
                  </a:cubicBezTo>
                  <a:cubicBezTo>
                    <a:pt x="3762" y="66"/>
                    <a:pt x="3631" y="1"/>
                    <a:pt x="3452" y="1"/>
                  </a:cubicBezTo>
                  <a:close/>
                  <a:moveTo>
                    <a:pt x="1452" y="980"/>
                  </a:moveTo>
                  <a:cubicBezTo>
                    <a:pt x="1278" y="980"/>
                    <a:pt x="1068" y="1027"/>
                    <a:pt x="845" y="1124"/>
                  </a:cubicBezTo>
                  <a:cubicBezTo>
                    <a:pt x="343" y="1375"/>
                    <a:pt x="0" y="1809"/>
                    <a:pt x="69" y="2083"/>
                  </a:cubicBezTo>
                  <a:cubicBezTo>
                    <a:pt x="108" y="2254"/>
                    <a:pt x="284" y="2341"/>
                    <a:pt x="522" y="2341"/>
                  </a:cubicBezTo>
                  <a:cubicBezTo>
                    <a:pt x="697" y="2341"/>
                    <a:pt x="906" y="2294"/>
                    <a:pt x="1119" y="2197"/>
                  </a:cubicBezTo>
                  <a:cubicBezTo>
                    <a:pt x="1621" y="1946"/>
                    <a:pt x="1963" y="1512"/>
                    <a:pt x="1895" y="1238"/>
                  </a:cubicBezTo>
                  <a:cubicBezTo>
                    <a:pt x="1855" y="1067"/>
                    <a:pt x="1687" y="980"/>
                    <a:pt x="1452" y="98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0" name="Google Shape;3580;p43"/>
            <p:cNvSpPr/>
            <p:nvPr/>
          </p:nvSpPr>
          <p:spPr>
            <a:xfrm>
              <a:off x="2618800" y="1696800"/>
              <a:ext cx="70775" cy="88300"/>
            </a:xfrm>
            <a:custGeom>
              <a:avLst/>
              <a:gdLst/>
              <a:ahLst/>
              <a:cxnLst/>
              <a:rect l="l" t="t" r="r" b="b"/>
              <a:pathLst>
                <a:path w="2831" h="3532" extrusionOk="0">
                  <a:moveTo>
                    <a:pt x="2402" y="0"/>
                  </a:moveTo>
                  <a:cubicBezTo>
                    <a:pt x="2182" y="0"/>
                    <a:pt x="1896" y="169"/>
                    <a:pt x="1644" y="469"/>
                  </a:cubicBezTo>
                  <a:cubicBezTo>
                    <a:pt x="1301" y="903"/>
                    <a:pt x="1164" y="1451"/>
                    <a:pt x="1370" y="1679"/>
                  </a:cubicBezTo>
                  <a:cubicBezTo>
                    <a:pt x="1426" y="1749"/>
                    <a:pt x="1508" y="1783"/>
                    <a:pt x="1605" y="1783"/>
                  </a:cubicBezTo>
                  <a:cubicBezTo>
                    <a:pt x="1823" y="1783"/>
                    <a:pt x="2114" y="1614"/>
                    <a:pt x="2351" y="1314"/>
                  </a:cubicBezTo>
                  <a:cubicBezTo>
                    <a:pt x="2694" y="880"/>
                    <a:pt x="2831" y="332"/>
                    <a:pt x="2648" y="104"/>
                  </a:cubicBezTo>
                  <a:cubicBezTo>
                    <a:pt x="2585" y="34"/>
                    <a:pt x="2500" y="0"/>
                    <a:pt x="2402" y="0"/>
                  </a:cubicBezTo>
                  <a:close/>
                  <a:moveTo>
                    <a:pt x="872" y="2246"/>
                  </a:moveTo>
                  <a:cubicBezTo>
                    <a:pt x="715" y="2246"/>
                    <a:pt x="518" y="2369"/>
                    <a:pt x="343" y="2592"/>
                  </a:cubicBezTo>
                  <a:cubicBezTo>
                    <a:pt x="91" y="2889"/>
                    <a:pt x="0" y="3277"/>
                    <a:pt x="114" y="3459"/>
                  </a:cubicBezTo>
                  <a:cubicBezTo>
                    <a:pt x="163" y="3508"/>
                    <a:pt x="224" y="3531"/>
                    <a:pt x="293" y="3531"/>
                  </a:cubicBezTo>
                  <a:cubicBezTo>
                    <a:pt x="452" y="3531"/>
                    <a:pt x="654" y="3408"/>
                    <a:pt x="845" y="3186"/>
                  </a:cubicBezTo>
                  <a:cubicBezTo>
                    <a:pt x="1073" y="2866"/>
                    <a:pt x="1187" y="2501"/>
                    <a:pt x="1050" y="2318"/>
                  </a:cubicBezTo>
                  <a:cubicBezTo>
                    <a:pt x="1002" y="2270"/>
                    <a:pt x="941" y="2246"/>
                    <a:pt x="872" y="224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1" name="Google Shape;3581;p43"/>
            <p:cNvSpPr/>
            <p:nvPr/>
          </p:nvSpPr>
          <p:spPr>
            <a:xfrm>
              <a:off x="3320675" y="2664900"/>
              <a:ext cx="90750" cy="101850"/>
            </a:xfrm>
            <a:custGeom>
              <a:avLst/>
              <a:gdLst/>
              <a:ahLst/>
              <a:cxnLst/>
              <a:rect l="l" t="t" r="r" b="b"/>
              <a:pathLst>
                <a:path w="3630" h="4074" extrusionOk="0">
                  <a:moveTo>
                    <a:pt x="2260" y="0"/>
                  </a:moveTo>
                  <a:lnTo>
                    <a:pt x="0" y="2945"/>
                  </a:lnTo>
                  <a:cubicBezTo>
                    <a:pt x="0" y="2945"/>
                    <a:pt x="1088" y="4074"/>
                    <a:pt x="1317" y="4074"/>
                  </a:cubicBezTo>
                  <a:cubicBezTo>
                    <a:pt x="1330" y="4074"/>
                    <a:pt x="1340" y="4070"/>
                    <a:pt x="1347" y="4063"/>
                  </a:cubicBezTo>
                  <a:cubicBezTo>
                    <a:pt x="1461" y="3904"/>
                    <a:pt x="3630" y="1781"/>
                    <a:pt x="3630" y="1781"/>
                  </a:cubicBezTo>
                  <a:lnTo>
                    <a:pt x="22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2" name="Google Shape;3582;p43"/>
            <p:cNvSpPr/>
            <p:nvPr/>
          </p:nvSpPr>
          <p:spPr>
            <a:xfrm>
              <a:off x="3258475" y="2680875"/>
              <a:ext cx="321275" cy="307775"/>
            </a:xfrm>
            <a:custGeom>
              <a:avLst/>
              <a:gdLst/>
              <a:ahLst/>
              <a:cxnLst/>
              <a:rect l="l" t="t" r="r" b="b"/>
              <a:pathLst>
                <a:path w="12851" h="12311" extrusionOk="0">
                  <a:moveTo>
                    <a:pt x="5227" y="1"/>
                  </a:moveTo>
                  <a:lnTo>
                    <a:pt x="3447" y="2420"/>
                  </a:lnTo>
                  <a:lnTo>
                    <a:pt x="2192" y="1279"/>
                  </a:lnTo>
                  <a:lnTo>
                    <a:pt x="0" y="2237"/>
                  </a:lnTo>
                  <a:cubicBezTo>
                    <a:pt x="0" y="2237"/>
                    <a:pt x="10073" y="12310"/>
                    <a:pt x="11615" y="12310"/>
                  </a:cubicBezTo>
                  <a:cubicBezTo>
                    <a:pt x="11662" y="12310"/>
                    <a:pt x="11702" y="12300"/>
                    <a:pt x="11733" y="12281"/>
                  </a:cubicBezTo>
                  <a:cubicBezTo>
                    <a:pt x="12760" y="11641"/>
                    <a:pt x="12851" y="10044"/>
                    <a:pt x="12668" y="9907"/>
                  </a:cubicBezTo>
                  <a:cubicBezTo>
                    <a:pt x="12486" y="9770"/>
                    <a:pt x="5227" y="1"/>
                    <a:pt x="52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3" name="Google Shape;3583;p43"/>
            <p:cNvSpPr/>
            <p:nvPr/>
          </p:nvSpPr>
          <p:spPr>
            <a:xfrm>
              <a:off x="2953750" y="2659775"/>
              <a:ext cx="649400" cy="741625"/>
            </a:xfrm>
            <a:custGeom>
              <a:avLst/>
              <a:gdLst/>
              <a:ahLst/>
              <a:cxnLst/>
              <a:rect l="l" t="t" r="r" b="b"/>
              <a:pathLst>
                <a:path w="25976" h="29665" extrusionOk="0">
                  <a:moveTo>
                    <a:pt x="17599" y="0"/>
                  </a:moveTo>
                  <a:lnTo>
                    <a:pt x="16937" y="205"/>
                  </a:lnTo>
                  <a:lnTo>
                    <a:pt x="24857" y="10751"/>
                  </a:lnTo>
                  <a:cubicBezTo>
                    <a:pt x="24625" y="11598"/>
                    <a:pt x="24161" y="11835"/>
                    <a:pt x="23716" y="11835"/>
                  </a:cubicBezTo>
                  <a:cubicBezTo>
                    <a:pt x="23153" y="11835"/>
                    <a:pt x="22621" y="11458"/>
                    <a:pt x="22621" y="11458"/>
                  </a:cubicBezTo>
                  <a:lnTo>
                    <a:pt x="11276" y="2054"/>
                  </a:lnTo>
                  <a:lnTo>
                    <a:pt x="9975" y="2511"/>
                  </a:lnTo>
                  <a:lnTo>
                    <a:pt x="1" y="20246"/>
                  </a:lnTo>
                  <a:lnTo>
                    <a:pt x="12395" y="29513"/>
                  </a:lnTo>
                  <a:cubicBezTo>
                    <a:pt x="12803" y="29621"/>
                    <a:pt x="13180" y="29664"/>
                    <a:pt x="13522" y="29664"/>
                  </a:cubicBezTo>
                  <a:cubicBezTo>
                    <a:pt x="14917" y="29664"/>
                    <a:pt x="15727" y="28942"/>
                    <a:pt x="15727" y="28942"/>
                  </a:cubicBezTo>
                  <a:cubicBezTo>
                    <a:pt x="15978" y="28532"/>
                    <a:pt x="16207" y="28121"/>
                    <a:pt x="16435" y="27710"/>
                  </a:cubicBezTo>
                  <a:cubicBezTo>
                    <a:pt x="18261" y="24469"/>
                    <a:pt x="20110" y="21205"/>
                    <a:pt x="21936" y="17964"/>
                  </a:cubicBezTo>
                  <a:cubicBezTo>
                    <a:pt x="22849" y="16366"/>
                    <a:pt x="23739" y="14768"/>
                    <a:pt x="24652" y="13170"/>
                  </a:cubicBezTo>
                  <a:cubicBezTo>
                    <a:pt x="24926" y="12668"/>
                    <a:pt x="25291" y="12166"/>
                    <a:pt x="25519" y="11641"/>
                  </a:cubicBezTo>
                  <a:cubicBezTo>
                    <a:pt x="25976" y="10522"/>
                    <a:pt x="24538" y="9221"/>
                    <a:pt x="23922" y="8400"/>
                  </a:cubicBezTo>
                  <a:cubicBezTo>
                    <a:pt x="21822" y="5592"/>
                    <a:pt x="19699" y="2808"/>
                    <a:pt x="175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4" name="Google Shape;3584;p43"/>
            <p:cNvSpPr/>
            <p:nvPr/>
          </p:nvSpPr>
          <p:spPr>
            <a:xfrm>
              <a:off x="3203125" y="2659775"/>
              <a:ext cx="400025" cy="315375"/>
            </a:xfrm>
            <a:custGeom>
              <a:avLst/>
              <a:gdLst/>
              <a:ahLst/>
              <a:cxnLst/>
              <a:rect l="l" t="t" r="r" b="b"/>
              <a:pathLst>
                <a:path w="16001" h="12615" extrusionOk="0">
                  <a:moveTo>
                    <a:pt x="7624" y="0"/>
                  </a:moveTo>
                  <a:lnTo>
                    <a:pt x="6962" y="205"/>
                  </a:lnTo>
                  <a:lnTo>
                    <a:pt x="14882" y="10751"/>
                  </a:lnTo>
                  <a:cubicBezTo>
                    <a:pt x="14650" y="11598"/>
                    <a:pt x="14186" y="11835"/>
                    <a:pt x="13741" y="11835"/>
                  </a:cubicBezTo>
                  <a:cubicBezTo>
                    <a:pt x="13178" y="11835"/>
                    <a:pt x="12646" y="11458"/>
                    <a:pt x="12646" y="11458"/>
                  </a:cubicBezTo>
                  <a:lnTo>
                    <a:pt x="1301" y="2054"/>
                  </a:lnTo>
                  <a:lnTo>
                    <a:pt x="0" y="2511"/>
                  </a:lnTo>
                  <a:lnTo>
                    <a:pt x="12600" y="12143"/>
                  </a:lnTo>
                  <a:cubicBezTo>
                    <a:pt x="12600" y="12143"/>
                    <a:pt x="13289" y="12615"/>
                    <a:pt x="14062" y="12615"/>
                  </a:cubicBezTo>
                  <a:cubicBezTo>
                    <a:pt x="14515" y="12615"/>
                    <a:pt x="14996" y="12452"/>
                    <a:pt x="15385" y="11938"/>
                  </a:cubicBezTo>
                  <a:cubicBezTo>
                    <a:pt x="15453" y="11846"/>
                    <a:pt x="15499" y="11732"/>
                    <a:pt x="15544" y="11641"/>
                  </a:cubicBezTo>
                  <a:cubicBezTo>
                    <a:pt x="16001" y="10522"/>
                    <a:pt x="14563" y="9221"/>
                    <a:pt x="13947" y="8400"/>
                  </a:cubicBezTo>
                  <a:cubicBezTo>
                    <a:pt x="11847" y="5592"/>
                    <a:pt x="9724" y="2808"/>
                    <a:pt x="76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5" name="Google Shape;3585;p43"/>
            <p:cNvSpPr/>
            <p:nvPr/>
          </p:nvSpPr>
          <p:spPr>
            <a:xfrm>
              <a:off x="3259600" y="2936525"/>
              <a:ext cx="334425" cy="464875"/>
            </a:xfrm>
            <a:custGeom>
              <a:avLst/>
              <a:gdLst/>
              <a:ahLst/>
              <a:cxnLst/>
              <a:rect l="l" t="t" r="r" b="b"/>
              <a:pathLst>
                <a:path w="13377" h="18595" extrusionOk="0">
                  <a:moveTo>
                    <a:pt x="13354" y="0"/>
                  </a:moveTo>
                  <a:lnTo>
                    <a:pt x="12327" y="343"/>
                  </a:lnTo>
                  <a:cubicBezTo>
                    <a:pt x="12091" y="657"/>
                    <a:pt x="11790" y="766"/>
                    <a:pt x="11499" y="766"/>
                  </a:cubicBezTo>
                  <a:cubicBezTo>
                    <a:pt x="11368" y="766"/>
                    <a:pt x="11238" y="743"/>
                    <a:pt x="11117" y="708"/>
                  </a:cubicBezTo>
                  <a:lnTo>
                    <a:pt x="10660" y="845"/>
                  </a:lnTo>
                  <a:lnTo>
                    <a:pt x="1" y="18306"/>
                  </a:lnTo>
                  <a:lnTo>
                    <a:pt x="161" y="18443"/>
                  </a:lnTo>
                  <a:cubicBezTo>
                    <a:pt x="569" y="18551"/>
                    <a:pt x="946" y="18594"/>
                    <a:pt x="1288" y="18594"/>
                  </a:cubicBezTo>
                  <a:cubicBezTo>
                    <a:pt x="2683" y="18594"/>
                    <a:pt x="3493" y="17872"/>
                    <a:pt x="3493" y="17872"/>
                  </a:cubicBezTo>
                  <a:cubicBezTo>
                    <a:pt x="3744" y="17462"/>
                    <a:pt x="3973" y="17051"/>
                    <a:pt x="4201" y="16640"/>
                  </a:cubicBezTo>
                  <a:cubicBezTo>
                    <a:pt x="6027" y="13399"/>
                    <a:pt x="7876" y="10135"/>
                    <a:pt x="9702" y="6894"/>
                  </a:cubicBezTo>
                  <a:cubicBezTo>
                    <a:pt x="10615" y="5296"/>
                    <a:pt x="11505" y="3698"/>
                    <a:pt x="12418" y="2100"/>
                  </a:cubicBezTo>
                  <a:cubicBezTo>
                    <a:pt x="12692" y="1598"/>
                    <a:pt x="13057" y="1096"/>
                    <a:pt x="13285" y="571"/>
                  </a:cubicBezTo>
                  <a:cubicBezTo>
                    <a:pt x="13354" y="388"/>
                    <a:pt x="13377" y="206"/>
                    <a:pt x="133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6" name="Google Shape;3586;p43"/>
            <p:cNvSpPr/>
            <p:nvPr/>
          </p:nvSpPr>
          <p:spPr>
            <a:xfrm>
              <a:off x="3344625" y="2687150"/>
              <a:ext cx="207175" cy="233425"/>
            </a:xfrm>
            <a:custGeom>
              <a:avLst/>
              <a:gdLst/>
              <a:ahLst/>
              <a:cxnLst/>
              <a:rect l="l" t="t" r="r" b="b"/>
              <a:pathLst>
                <a:path w="8287" h="9337" extrusionOk="0">
                  <a:moveTo>
                    <a:pt x="1576" y="1"/>
                  </a:moveTo>
                  <a:lnTo>
                    <a:pt x="1" y="2169"/>
                  </a:lnTo>
                  <a:lnTo>
                    <a:pt x="8287" y="9336"/>
                  </a:lnTo>
                  <a:lnTo>
                    <a:pt x="1576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7" name="Google Shape;3587;p43"/>
            <p:cNvSpPr/>
            <p:nvPr/>
          </p:nvSpPr>
          <p:spPr>
            <a:xfrm>
              <a:off x="3344625" y="2700850"/>
              <a:ext cx="156400" cy="175775"/>
            </a:xfrm>
            <a:custGeom>
              <a:avLst/>
              <a:gdLst/>
              <a:ahLst/>
              <a:cxnLst/>
              <a:rect l="l" t="t" r="r" b="b"/>
              <a:pathLst>
                <a:path w="6256" h="7031" extrusionOk="0">
                  <a:moveTo>
                    <a:pt x="1211" y="0"/>
                  </a:moveTo>
                  <a:lnTo>
                    <a:pt x="1" y="1621"/>
                  </a:lnTo>
                  <a:lnTo>
                    <a:pt x="6255" y="7031"/>
                  </a:lnTo>
                  <a:lnTo>
                    <a:pt x="1211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8" name="Google Shape;3588;p43"/>
            <p:cNvSpPr/>
            <p:nvPr/>
          </p:nvSpPr>
          <p:spPr>
            <a:xfrm>
              <a:off x="3282450" y="2719100"/>
              <a:ext cx="241400" cy="186050"/>
            </a:xfrm>
            <a:custGeom>
              <a:avLst/>
              <a:gdLst/>
              <a:ahLst/>
              <a:cxnLst/>
              <a:rect l="l" t="t" r="r" b="b"/>
              <a:pathLst>
                <a:path w="9656" h="7442" extrusionOk="0">
                  <a:moveTo>
                    <a:pt x="616" y="1"/>
                  </a:moveTo>
                  <a:lnTo>
                    <a:pt x="0" y="298"/>
                  </a:lnTo>
                  <a:lnTo>
                    <a:pt x="9655" y="7442"/>
                  </a:lnTo>
                  <a:lnTo>
                    <a:pt x="616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9" name="Google Shape;3589;p43"/>
            <p:cNvSpPr/>
            <p:nvPr/>
          </p:nvSpPr>
          <p:spPr>
            <a:xfrm>
              <a:off x="3269325" y="2726525"/>
              <a:ext cx="66200" cy="51950"/>
            </a:xfrm>
            <a:custGeom>
              <a:avLst/>
              <a:gdLst/>
              <a:ahLst/>
              <a:cxnLst/>
              <a:rect l="l" t="t" r="r" b="b"/>
              <a:pathLst>
                <a:path w="2648" h="2078" extrusionOk="0">
                  <a:moveTo>
                    <a:pt x="479" y="1"/>
                  </a:moveTo>
                  <a:lnTo>
                    <a:pt x="0" y="229"/>
                  </a:lnTo>
                  <a:lnTo>
                    <a:pt x="2648" y="2078"/>
                  </a:lnTo>
                  <a:lnTo>
                    <a:pt x="2648" y="2078"/>
                  </a:lnTo>
                  <a:lnTo>
                    <a:pt x="479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0" name="Google Shape;3590;p43"/>
            <p:cNvSpPr/>
            <p:nvPr/>
          </p:nvSpPr>
          <p:spPr>
            <a:xfrm>
              <a:off x="2969150" y="2748200"/>
              <a:ext cx="523300" cy="415450"/>
            </a:xfrm>
            <a:custGeom>
              <a:avLst/>
              <a:gdLst/>
              <a:ahLst/>
              <a:cxnLst/>
              <a:rect l="l" t="t" r="r" b="b"/>
              <a:pathLst>
                <a:path w="20932" h="16618" extrusionOk="0">
                  <a:moveTo>
                    <a:pt x="9770" y="1"/>
                  </a:moveTo>
                  <a:lnTo>
                    <a:pt x="1" y="16618"/>
                  </a:lnTo>
                  <a:lnTo>
                    <a:pt x="9953" y="1439"/>
                  </a:lnTo>
                  <a:lnTo>
                    <a:pt x="20932" y="8606"/>
                  </a:lnTo>
                  <a:lnTo>
                    <a:pt x="9770" y="1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1" name="Google Shape;3591;p43"/>
            <p:cNvSpPr/>
            <p:nvPr/>
          </p:nvSpPr>
          <p:spPr>
            <a:xfrm>
              <a:off x="2979425" y="2985600"/>
              <a:ext cx="514175" cy="382350"/>
            </a:xfrm>
            <a:custGeom>
              <a:avLst/>
              <a:gdLst/>
              <a:ahLst/>
              <a:cxnLst/>
              <a:rect l="l" t="t" r="r" b="b"/>
              <a:pathLst>
                <a:path w="20567" h="15294" extrusionOk="0">
                  <a:moveTo>
                    <a:pt x="20566" y="0"/>
                  </a:moveTo>
                  <a:lnTo>
                    <a:pt x="1" y="7350"/>
                  </a:lnTo>
                  <a:lnTo>
                    <a:pt x="389" y="7441"/>
                  </a:lnTo>
                  <a:lnTo>
                    <a:pt x="11254" y="15293"/>
                  </a:lnTo>
                  <a:lnTo>
                    <a:pt x="20566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2" name="Google Shape;3592;p43"/>
            <p:cNvSpPr/>
            <p:nvPr/>
          </p:nvSpPr>
          <p:spPr>
            <a:xfrm>
              <a:off x="2839275" y="3043225"/>
              <a:ext cx="281700" cy="210675"/>
            </a:xfrm>
            <a:custGeom>
              <a:avLst/>
              <a:gdLst/>
              <a:ahLst/>
              <a:cxnLst/>
              <a:rect l="l" t="t" r="r" b="b"/>
              <a:pathLst>
                <a:path w="11268" h="8427" extrusionOk="0">
                  <a:moveTo>
                    <a:pt x="6996" y="1"/>
                  </a:moveTo>
                  <a:cubicBezTo>
                    <a:pt x="5236" y="1"/>
                    <a:pt x="1932" y="2215"/>
                    <a:pt x="1932" y="2215"/>
                  </a:cubicBezTo>
                  <a:cubicBezTo>
                    <a:pt x="0" y="4326"/>
                    <a:pt x="1561" y="8426"/>
                    <a:pt x="5526" y="8426"/>
                  </a:cubicBezTo>
                  <a:cubicBezTo>
                    <a:pt x="5590" y="8426"/>
                    <a:pt x="5655" y="8425"/>
                    <a:pt x="5721" y="8423"/>
                  </a:cubicBezTo>
                  <a:cubicBezTo>
                    <a:pt x="6063" y="8400"/>
                    <a:pt x="6406" y="8355"/>
                    <a:pt x="6748" y="8286"/>
                  </a:cubicBezTo>
                  <a:cubicBezTo>
                    <a:pt x="9008" y="7830"/>
                    <a:pt x="10788" y="5844"/>
                    <a:pt x="11062" y="3584"/>
                  </a:cubicBezTo>
                  <a:cubicBezTo>
                    <a:pt x="11108" y="3265"/>
                    <a:pt x="11130" y="2945"/>
                    <a:pt x="11153" y="2626"/>
                  </a:cubicBezTo>
                  <a:cubicBezTo>
                    <a:pt x="11199" y="2101"/>
                    <a:pt x="11267" y="1210"/>
                    <a:pt x="10811" y="845"/>
                  </a:cubicBezTo>
                  <a:cubicBezTo>
                    <a:pt x="10263" y="1393"/>
                    <a:pt x="10012" y="2146"/>
                    <a:pt x="9168" y="2534"/>
                  </a:cubicBezTo>
                  <a:cubicBezTo>
                    <a:pt x="8791" y="2697"/>
                    <a:pt x="8214" y="2861"/>
                    <a:pt x="7677" y="2861"/>
                  </a:cubicBezTo>
                  <a:cubicBezTo>
                    <a:pt x="7236" y="2861"/>
                    <a:pt x="6822" y="2751"/>
                    <a:pt x="6565" y="2443"/>
                  </a:cubicBezTo>
                  <a:cubicBezTo>
                    <a:pt x="6771" y="2192"/>
                    <a:pt x="7068" y="2192"/>
                    <a:pt x="7296" y="2055"/>
                  </a:cubicBezTo>
                  <a:cubicBezTo>
                    <a:pt x="7524" y="1941"/>
                    <a:pt x="7730" y="1690"/>
                    <a:pt x="7866" y="1507"/>
                  </a:cubicBezTo>
                  <a:cubicBezTo>
                    <a:pt x="8186" y="1051"/>
                    <a:pt x="8186" y="594"/>
                    <a:pt x="7752" y="229"/>
                  </a:cubicBezTo>
                  <a:cubicBezTo>
                    <a:pt x="7565" y="69"/>
                    <a:pt x="7304" y="1"/>
                    <a:pt x="6996" y="1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3" name="Google Shape;3593;p43"/>
            <p:cNvSpPr/>
            <p:nvPr/>
          </p:nvSpPr>
          <p:spPr>
            <a:xfrm>
              <a:off x="2839275" y="3077475"/>
              <a:ext cx="276000" cy="176425"/>
            </a:xfrm>
            <a:custGeom>
              <a:avLst/>
              <a:gdLst/>
              <a:ahLst/>
              <a:cxnLst/>
              <a:rect l="l" t="t" r="r" b="b"/>
              <a:pathLst>
                <a:path w="11040" h="7057" extrusionOk="0">
                  <a:moveTo>
                    <a:pt x="3324" y="0"/>
                  </a:moveTo>
                  <a:lnTo>
                    <a:pt x="3324" y="0"/>
                  </a:lnTo>
                  <a:cubicBezTo>
                    <a:pt x="2525" y="457"/>
                    <a:pt x="1932" y="845"/>
                    <a:pt x="1932" y="845"/>
                  </a:cubicBezTo>
                  <a:cubicBezTo>
                    <a:pt x="0" y="2956"/>
                    <a:pt x="1561" y="7056"/>
                    <a:pt x="5526" y="7056"/>
                  </a:cubicBezTo>
                  <a:cubicBezTo>
                    <a:pt x="5590" y="7056"/>
                    <a:pt x="5655" y="7055"/>
                    <a:pt x="5721" y="7053"/>
                  </a:cubicBezTo>
                  <a:cubicBezTo>
                    <a:pt x="6063" y="7030"/>
                    <a:pt x="6406" y="6985"/>
                    <a:pt x="6748" y="6916"/>
                  </a:cubicBezTo>
                  <a:cubicBezTo>
                    <a:pt x="8962" y="6483"/>
                    <a:pt x="10720" y="4542"/>
                    <a:pt x="11039" y="2351"/>
                  </a:cubicBezTo>
                  <a:lnTo>
                    <a:pt x="11039" y="2351"/>
                  </a:lnTo>
                  <a:cubicBezTo>
                    <a:pt x="10354" y="3463"/>
                    <a:pt x="9139" y="4179"/>
                    <a:pt x="7525" y="4179"/>
                  </a:cubicBezTo>
                  <a:cubicBezTo>
                    <a:pt x="6721" y="4179"/>
                    <a:pt x="5817" y="4001"/>
                    <a:pt x="4831" y="3607"/>
                  </a:cubicBezTo>
                  <a:cubicBezTo>
                    <a:pt x="2754" y="2762"/>
                    <a:pt x="2822" y="1233"/>
                    <a:pt x="332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4" name="Google Shape;3594;p43"/>
            <p:cNvSpPr/>
            <p:nvPr/>
          </p:nvSpPr>
          <p:spPr>
            <a:xfrm>
              <a:off x="3062175" y="3064350"/>
              <a:ext cx="61075" cy="89850"/>
            </a:xfrm>
            <a:custGeom>
              <a:avLst/>
              <a:gdLst/>
              <a:ahLst/>
              <a:cxnLst/>
              <a:rect l="l" t="t" r="r" b="b"/>
              <a:pathLst>
                <a:path w="2443" h="3594" extrusionOk="0">
                  <a:moveTo>
                    <a:pt x="1918" y="0"/>
                  </a:moveTo>
                  <a:cubicBezTo>
                    <a:pt x="1872" y="23"/>
                    <a:pt x="2078" y="594"/>
                    <a:pt x="2123" y="1164"/>
                  </a:cubicBezTo>
                  <a:cubicBezTo>
                    <a:pt x="2123" y="1438"/>
                    <a:pt x="2055" y="1712"/>
                    <a:pt x="1963" y="1872"/>
                  </a:cubicBezTo>
                  <a:cubicBezTo>
                    <a:pt x="1918" y="1963"/>
                    <a:pt x="1872" y="2054"/>
                    <a:pt x="1826" y="2100"/>
                  </a:cubicBezTo>
                  <a:cubicBezTo>
                    <a:pt x="1804" y="2146"/>
                    <a:pt x="1781" y="2169"/>
                    <a:pt x="1781" y="2169"/>
                  </a:cubicBezTo>
                  <a:cubicBezTo>
                    <a:pt x="1781" y="2169"/>
                    <a:pt x="1712" y="2306"/>
                    <a:pt x="1575" y="2465"/>
                  </a:cubicBezTo>
                  <a:cubicBezTo>
                    <a:pt x="1530" y="2557"/>
                    <a:pt x="1438" y="2648"/>
                    <a:pt x="1347" y="2739"/>
                  </a:cubicBezTo>
                  <a:cubicBezTo>
                    <a:pt x="1256" y="2853"/>
                    <a:pt x="1142" y="2945"/>
                    <a:pt x="1028" y="3036"/>
                  </a:cubicBezTo>
                  <a:cubicBezTo>
                    <a:pt x="822" y="3219"/>
                    <a:pt x="548" y="3355"/>
                    <a:pt x="366" y="3447"/>
                  </a:cubicBezTo>
                  <a:cubicBezTo>
                    <a:pt x="160" y="3492"/>
                    <a:pt x="0" y="3538"/>
                    <a:pt x="0" y="3561"/>
                  </a:cubicBezTo>
                  <a:cubicBezTo>
                    <a:pt x="0" y="3577"/>
                    <a:pt x="80" y="3593"/>
                    <a:pt x="208" y="3593"/>
                  </a:cubicBezTo>
                  <a:cubicBezTo>
                    <a:pt x="261" y="3593"/>
                    <a:pt x="322" y="3590"/>
                    <a:pt x="388" y="3584"/>
                  </a:cubicBezTo>
                  <a:cubicBezTo>
                    <a:pt x="640" y="3538"/>
                    <a:pt x="936" y="3424"/>
                    <a:pt x="1187" y="3241"/>
                  </a:cubicBezTo>
                  <a:cubicBezTo>
                    <a:pt x="1324" y="3173"/>
                    <a:pt x="1461" y="3082"/>
                    <a:pt x="1575" y="2967"/>
                  </a:cubicBezTo>
                  <a:cubicBezTo>
                    <a:pt x="1690" y="2876"/>
                    <a:pt x="1781" y="2785"/>
                    <a:pt x="1849" y="2694"/>
                  </a:cubicBezTo>
                  <a:cubicBezTo>
                    <a:pt x="2032" y="2511"/>
                    <a:pt x="2100" y="2374"/>
                    <a:pt x="2100" y="2374"/>
                  </a:cubicBezTo>
                  <a:cubicBezTo>
                    <a:pt x="2100" y="2374"/>
                    <a:pt x="2123" y="2351"/>
                    <a:pt x="2169" y="2283"/>
                  </a:cubicBezTo>
                  <a:cubicBezTo>
                    <a:pt x="2192" y="2237"/>
                    <a:pt x="2237" y="2123"/>
                    <a:pt x="2283" y="2009"/>
                  </a:cubicBezTo>
                  <a:cubicBezTo>
                    <a:pt x="2397" y="1803"/>
                    <a:pt x="2443" y="1461"/>
                    <a:pt x="2374" y="1141"/>
                  </a:cubicBezTo>
                  <a:cubicBezTo>
                    <a:pt x="2329" y="822"/>
                    <a:pt x="2214" y="525"/>
                    <a:pt x="2123" y="320"/>
                  </a:cubicBezTo>
                  <a:cubicBezTo>
                    <a:pt x="2032" y="114"/>
                    <a:pt x="1963" y="0"/>
                    <a:pt x="19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5" name="Google Shape;3595;p43"/>
            <p:cNvSpPr/>
            <p:nvPr/>
          </p:nvSpPr>
          <p:spPr>
            <a:xfrm>
              <a:off x="3031925" y="3116825"/>
              <a:ext cx="86100" cy="92350"/>
            </a:xfrm>
            <a:custGeom>
              <a:avLst/>
              <a:gdLst/>
              <a:ahLst/>
              <a:cxnLst/>
              <a:rect l="l" t="t" r="r" b="b"/>
              <a:pathLst>
                <a:path w="3444" h="3694" extrusionOk="0">
                  <a:moveTo>
                    <a:pt x="3244" y="1"/>
                  </a:moveTo>
                  <a:cubicBezTo>
                    <a:pt x="3243" y="1"/>
                    <a:pt x="3243" y="1"/>
                    <a:pt x="3242" y="1"/>
                  </a:cubicBezTo>
                  <a:cubicBezTo>
                    <a:pt x="3173" y="1"/>
                    <a:pt x="3242" y="686"/>
                    <a:pt x="2991" y="1279"/>
                  </a:cubicBezTo>
                  <a:cubicBezTo>
                    <a:pt x="2877" y="1576"/>
                    <a:pt x="2717" y="1850"/>
                    <a:pt x="2557" y="2033"/>
                  </a:cubicBezTo>
                  <a:cubicBezTo>
                    <a:pt x="2397" y="2215"/>
                    <a:pt x="2283" y="2329"/>
                    <a:pt x="2283" y="2329"/>
                  </a:cubicBezTo>
                  <a:cubicBezTo>
                    <a:pt x="2283" y="2329"/>
                    <a:pt x="2260" y="2352"/>
                    <a:pt x="2192" y="2398"/>
                  </a:cubicBezTo>
                  <a:cubicBezTo>
                    <a:pt x="2146" y="2443"/>
                    <a:pt x="2078" y="2512"/>
                    <a:pt x="1987" y="2603"/>
                  </a:cubicBezTo>
                  <a:cubicBezTo>
                    <a:pt x="1804" y="2763"/>
                    <a:pt x="1530" y="2923"/>
                    <a:pt x="1233" y="3105"/>
                  </a:cubicBezTo>
                  <a:cubicBezTo>
                    <a:pt x="663" y="3425"/>
                    <a:pt x="1" y="3630"/>
                    <a:pt x="24" y="3676"/>
                  </a:cubicBezTo>
                  <a:cubicBezTo>
                    <a:pt x="27" y="3688"/>
                    <a:pt x="50" y="3693"/>
                    <a:pt x="88" y="3693"/>
                  </a:cubicBezTo>
                  <a:cubicBezTo>
                    <a:pt x="273" y="3693"/>
                    <a:pt x="822" y="3560"/>
                    <a:pt x="1370" y="3334"/>
                  </a:cubicBezTo>
                  <a:cubicBezTo>
                    <a:pt x="1690" y="3197"/>
                    <a:pt x="1987" y="3037"/>
                    <a:pt x="2215" y="2877"/>
                  </a:cubicBezTo>
                  <a:cubicBezTo>
                    <a:pt x="2306" y="2786"/>
                    <a:pt x="2397" y="2717"/>
                    <a:pt x="2466" y="2672"/>
                  </a:cubicBezTo>
                  <a:cubicBezTo>
                    <a:pt x="2511" y="2626"/>
                    <a:pt x="2557" y="2580"/>
                    <a:pt x="2557" y="2580"/>
                  </a:cubicBezTo>
                  <a:cubicBezTo>
                    <a:pt x="2557" y="2580"/>
                    <a:pt x="2671" y="2466"/>
                    <a:pt x="2831" y="2238"/>
                  </a:cubicBezTo>
                  <a:cubicBezTo>
                    <a:pt x="2991" y="2033"/>
                    <a:pt x="3151" y="1690"/>
                    <a:pt x="3242" y="1371"/>
                  </a:cubicBezTo>
                  <a:cubicBezTo>
                    <a:pt x="3444" y="675"/>
                    <a:pt x="3293" y="1"/>
                    <a:pt x="32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6" name="Google Shape;3596;p43"/>
            <p:cNvSpPr/>
            <p:nvPr/>
          </p:nvSpPr>
          <p:spPr>
            <a:xfrm>
              <a:off x="3002250" y="3156725"/>
              <a:ext cx="105025" cy="94400"/>
            </a:xfrm>
            <a:custGeom>
              <a:avLst/>
              <a:gdLst/>
              <a:ahLst/>
              <a:cxnLst/>
              <a:rect l="l" t="t" r="r" b="b"/>
              <a:pathLst>
                <a:path w="4201" h="3776" extrusionOk="0">
                  <a:moveTo>
                    <a:pt x="4174" y="1"/>
                  </a:moveTo>
                  <a:cubicBezTo>
                    <a:pt x="4150" y="1"/>
                    <a:pt x="4104" y="178"/>
                    <a:pt x="4018" y="437"/>
                  </a:cubicBezTo>
                  <a:cubicBezTo>
                    <a:pt x="3927" y="688"/>
                    <a:pt x="3767" y="1007"/>
                    <a:pt x="3584" y="1327"/>
                  </a:cubicBezTo>
                  <a:cubicBezTo>
                    <a:pt x="3379" y="1623"/>
                    <a:pt x="3128" y="1875"/>
                    <a:pt x="2922" y="2057"/>
                  </a:cubicBezTo>
                  <a:cubicBezTo>
                    <a:pt x="2831" y="2126"/>
                    <a:pt x="2740" y="2194"/>
                    <a:pt x="2671" y="2263"/>
                  </a:cubicBezTo>
                  <a:cubicBezTo>
                    <a:pt x="2626" y="2308"/>
                    <a:pt x="2580" y="2331"/>
                    <a:pt x="2580" y="2331"/>
                  </a:cubicBezTo>
                  <a:cubicBezTo>
                    <a:pt x="2580" y="2331"/>
                    <a:pt x="2534" y="2354"/>
                    <a:pt x="2489" y="2400"/>
                  </a:cubicBezTo>
                  <a:cubicBezTo>
                    <a:pt x="2420" y="2445"/>
                    <a:pt x="2329" y="2514"/>
                    <a:pt x="2215" y="2582"/>
                  </a:cubicBezTo>
                  <a:cubicBezTo>
                    <a:pt x="1987" y="2742"/>
                    <a:pt x="1690" y="2924"/>
                    <a:pt x="1347" y="3107"/>
                  </a:cubicBezTo>
                  <a:cubicBezTo>
                    <a:pt x="686" y="3449"/>
                    <a:pt x="1" y="3723"/>
                    <a:pt x="24" y="3769"/>
                  </a:cubicBezTo>
                  <a:cubicBezTo>
                    <a:pt x="24" y="3774"/>
                    <a:pt x="31" y="3776"/>
                    <a:pt x="46" y="3776"/>
                  </a:cubicBezTo>
                  <a:cubicBezTo>
                    <a:pt x="173" y="3776"/>
                    <a:pt x="827" y="3602"/>
                    <a:pt x="1462" y="3335"/>
                  </a:cubicBezTo>
                  <a:cubicBezTo>
                    <a:pt x="1827" y="3198"/>
                    <a:pt x="2169" y="3039"/>
                    <a:pt x="2420" y="2879"/>
                  </a:cubicBezTo>
                  <a:cubicBezTo>
                    <a:pt x="2534" y="2810"/>
                    <a:pt x="2649" y="2742"/>
                    <a:pt x="2717" y="2696"/>
                  </a:cubicBezTo>
                  <a:cubicBezTo>
                    <a:pt x="2785" y="2651"/>
                    <a:pt x="2808" y="2628"/>
                    <a:pt x="2808" y="2628"/>
                  </a:cubicBezTo>
                  <a:cubicBezTo>
                    <a:pt x="2808" y="2628"/>
                    <a:pt x="2854" y="2582"/>
                    <a:pt x="2922" y="2536"/>
                  </a:cubicBezTo>
                  <a:cubicBezTo>
                    <a:pt x="2991" y="2491"/>
                    <a:pt x="3082" y="2400"/>
                    <a:pt x="3174" y="2308"/>
                  </a:cubicBezTo>
                  <a:cubicBezTo>
                    <a:pt x="3379" y="2103"/>
                    <a:pt x="3630" y="1783"/>
                    <a:pt x="3813" y="1464"/>
                  </a:cubicBezTo>
                  <a:cubicBezTo>
                    <a:pt x="3995" y="1121"/>
                    <a:pt x="4109" y="756"/>
                    <a:pt x="4155" y="459"/>
                  </a:cubicBezTo>
                  <a:cubicBezTo>
                    <a:pt x="4201" y="185"/>
                    <a:pt x="4201" y="3"/>
                    <a:pt x="4178" y="3"/>
                  </a:cubicBezTo>
                  <a:cubicBezTo>
                    <a:pt x="4177" y="2"/>
                    <a:pt x="4175" y="1"/>
                    <a:pt x="41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7" name="Google Shape;3597;p43"/>
            <p:cNvSpPr/>
            <p:nvPr/>
          </p:nvSpPr>
          <p:spPr>
            <a:xfrm>
              <a:off x="2880700" y="3038675"/>
              <a:ext cx="166100" cy="70775"/>
            </a:xfrm>
            <a:custGeom>
              <a:avLst/>
              <a:gdLst/>
              <a:ahLst/>
              <a:cxnLst/>
              <a:rect l="l" t="t" r="r" b="b"/>
              <a:pathLst>
                <a:path w="6644" h="2831" extrusionOk="0">
                  <a:moveTo>
                    <a:pt x="5228" y="0"/>
                  </a:moveTo>
                  <a:cubicBezTo>
                    <a:pt x="4977" y="0"/>
                    <a:pt x="4749" y="23"/>
                    <a:pt x="4612" y="68"/>
                  </a:cubicBezTo>
                  <a:cubicBezTo>
                    <a:pt x="4452" y="91"/>
                    <a:pt x="4383" y="114"/>
                    <a:pt x="4383" y="114"/>
                  </a:cubicBezTo>
                  <a:cubicBezTo>
                    <a:pt x="4383" y="114"/>
                    <a:pt x="4041" y="205"/>
                    <a:pt x="3585" y="411"/>
                  </a:cubicBezTo>
                  <a:cubicBezTo>
                    <a:pt x="3128" y="593"/>
                    <a:pt x="2557" y="959"/>
                    <a:pt x="2010" y="1255"/>
                  </a:cubicBezTo>
                  <a:cubicBezTo>
                    <a:pt x="1439" y="1552"/>
                    <a:pt x="846" y="1826"/>
                    <a:pt x="457" y="2146"/>
                  </a:cubicBezTo>
                  <a:cubicBezTo>
                    <a:pt x="275" y="2305"/>
                    <a:pt x="138" y="2488"/>
                    <a:pt x="69" y="2625"/>
                  </a:cubicBezTo>
                  <a:cubicBezTo>
                    <a:pt x="1" y="2739"/>
                    <a:pt x="1" y="2830"/>
                    <a:pt x="24" y="2830"/>
                  </a:cubicBezTo>
                  <a:cubicBezTo>
                    <a:pt x="24" y="2830"/>
                    <a:pt x="47" y="2762"/>
                    <a:pt x="138" y="2648"/>
                  </a:cubicBezTo>
                  <a:cubicBezTo>
                    <a:pt x="206" y="2534"/>
                    <a:pt x="343" y="2397"/>
                    <a:pt x="549" y="2283"/>
                  </a:cubicBezTo>
                  <a:cubicBezTo>
                    <a:pt x="937" y="2009"/>
                    <a:pt x="1530" y="1758"/>
                    <a:pt x="2147" y="1506"/>
                  </a:cubicBezTo>
                  <a:cubicBezTo>
                    <a:pt x="2740" y="1210"/>
                    <a:pt x="3288" y="890"/>
                    <a:pt x="3722" y="730"/>
                  </a:cubicBezTo>
                  <a:cubicBezTo>
                    <a:pt x="4178" y="548"/>
                    <a:pt x="4475" y="479"/>
                    <a:pt x="4475" y="479"/>
                  </a:cubicBezTo>
                  <a:cubicBezTo>
                    <a:pt x="4475" y="479"/>
                    <a:pt x="4543" y="457"/>
                    <a:pt x="4680" y="434"/>
                  </a:cubicBezTo>
                  <a:cubicBezTo>
                    <a:pt x="4817" y="388"/>
                    <a:pt x="5000" y="365"/>
                    <a:pt x="5228" y="342"/>
                  </a:cubicBezTo>
                  <a:cubicBezTo>
                    <a:pt x="5456" y="342"/>
                    <a:pt x="5730" y="342"/>
                    <a:pt x="5981" y="457"/>
                  </a:cubicBezTo>
                  <a:cubicBezTo>
                    <a:pt x="6209" y="548"/>
                    <a:pt x="6369" y="753"/>
                    <a:pt x="6369" y="1050"/>
                  </a:cubicBezTo>
                  <a:cubicBezTo>
                    <a:pt x="6369" y="1347"/>
                    <a:pt x="6232" y="1598"/>
                    <a:pt x="6004" y="1780"/>
                  </a:cubicBezTo>
                  <a:cubicBezTo>
                    <a:pt x="5799" y="1986"/>
                    <a:pt x="5548" y="2100"/>
                    <a:pt x="5342" y="2214"/>
                  </a:cubicBezTo>
                  <a:cubicBezTo>
                    <a:pt x="4908" y="2465"/>
                    <a:pt x="4635" y="2625"/>
                    <a:pt x="4635" y="2648"/>
                  </a:cubicBezTo>
                  <a:cubicBezTo>
                    <a:pt x="4636" y="2650"/>
                    <a:pt x="4640" y="2651"/>
                    <a:pt x="4646" y="2651"/>
                  </a:cubicBezTo>
                  <a:cubicBezTo>
                    <a:pt x="4709" y="2651"/>
                    <a:pt x="4993" y="2539"/>
                    <a:pt x="5411" y="2351"/>
                  </a:cubicBezTo>
                  <a:cubicBezTo>
                    <a:pt x="5616" y="2260"/>
                    <a:pt x="5890" y="2146"/>
                    <a:pt x="6141" y="1940"/>
                  </a:cubicBezTo>
                  <a:cubicBezTo>
                    <a:pt x="6415" y="1758"/>
                    <a:pt x="6620" y="1438"/>
                    <a:pt x="6643" y="1050"/>
                  </a:cubicBezTo>
                  <a:cubicBezTo>
                    <a:pt x="6643" y="959"/>
                    <a:pt x="6643" y="890"/>
                    <a:pt x="6620" y="799"/>
                  </a:cubicBezTo>
                  <a:cubicBezTo>
                    <a:pt x="6598" y="708"/>
                    <a:pt x="6575" y="593"/>
                    <a:pt x="6529" y="525"/>
                  </a:cubicBezTo>
                  <a:cubicBezTo>
                    <a:pt x="6461" y="434"/>
                    <a:pt x="6415" y="365"/>
                    <a:pt x="6346" y="320"/>
                  </a:cubicBezTo>
                  <a:lnTo>
                    <a:pt x="6232" y="228"/>
                  </a:lnTo>
                  <a:lnTo>
                    <a:pt x="6118" y="160"/>
                  </a:lnTo>
                  <a:cubicBezTo>
                    <a:pt x="5799" y="23"/>
                    <a:pt x="5479" y="0"/>
                    <a:pt x="52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8" name="Google Shape;3598;p43"/>
            <p:cNvSpPr/>
            <p:nvPr/>
          </p:nvSpPr>
          <p:spPr>
            <a:xfrm>
              <a:off x="2985700" y="3079750"/>
              <a:ext cx="112450" cy="37125"/>
            </a:xfrm>
            <a:custGeom>
              <a:avLst/>
              <a:gdLst/>
              <a:ahLst/>
              <a:cxnLst/>
              <a:rect l="l" t="t" r="r" b="b"/>
              <a:pathLst>
                <a:path w="4498" h="1485" extrusionOk="0">
                  <a:moveTo>
                    <a:pt x="4475" y="0"/>
                  </a:moveTo>
                  <a:cubicBezTo>
                    <a:pt x="4452" y="0"/>
                    <a:pt x="4383" y="137"/>
                    <a:pt x="4246" y="320"/>
                  </a:cubicBezTo>
                  <a:cubicBezTo>
                    <a:pt x="4087" y="480"/>
                    <a:pt x="3836" y="640"/>
                    <a:pt x="3539" y="777"/>
                  </a:cubicBezTo>
                  <a:cubicBezTo>
                    <a:pt x="2968" y="1028"/>
                    <a:pt x="2352" y="1073"/>
                    <a:pt x="2352" y="1073"/>
                  </a:cubicBezTo>
                  <a:cubicBezTo>
                    <a:pt x="2352" y="1073"/>
                    <a:pt x="2192" y="1119"/>
                    <a:pt x="1964" y="1142"/>
                  </a:cubicBezTo>
                  <a:cubicBezTo>
                    <a:pt x="1888" y="1142"/>
                    <a:pt x="1802" y="1152"/>
                    <a:pt x="1712" y="1152"/>
                  </a:cubicBezTo>
                  <a:cubicBezTo>
                    <a:pt x="1667" y="1152"/>
                    <a:pt x="1621" y="1149"/>
                    <a:pt x="1576" y="1142"/>
                  </a:cubicBezTo>
                  <a:cubicBezTo>
                    <a:pt x="1439" y="1119"/>
                    <a:pt x="1279" y="1142"/>
                    <a:pt x="1142" y="1073"/>
                  </a:cubicBezTo>
                  <a:cubicBezTo>
                    <a:pt x="845" y="1005"/>
                    <a:pt x="571" y="868"/>
                    <a:pt x="366" y="731"/>
                  </a:cubicBezTo>
                  <a:cubicBezTo>
                    <a:pt x="202" y="608"/>
                    <a:pt x="75" y="522"/>
                    <a:pt x="34" y="522"/>
                  </a:cubicBezTo>
                  <a:cubicBezTo>
                    <a:pt x="30" y="522"/>
                    <a:pt x="26" y="523"/>
                    <a:pt x="24" y="525"/>
                  </a:cubicBezTo>
                  <a:cubicBezTo>
                    <a:pt x="1" y="548"/>
                    <a:pt x="115" y="662"/>
                    <a:pt x="275" y="845"/>
                  </a:cubicBezTo>
                  <a:cubicBezTo>
                    <a:pt x="457" y="1028"/>
                    <a:pt x="731" y="1233"/>
                    <a:pt x="1051" y="1324"/>
                  </a:cubicBezTo>
                  <a:cubicBezTo>
                    <a:pt x="1211" y="1416"/>
                    <a:pt x="1393" y="1416"/>
                    <a:pt x="1553" y="1461"/>
                  </a:cubicBezTo>
                  <a:cubicBezTo>
                    <a:pt x="1713" y="1484"/>
                    <a:pt x="1850" y="1484"/>
                    <a:pt x="1987" y="1484"/>
                  </a:cubicBezTo>
                  <a:cubicBezTo>
                    <a:pt x="2238" y="1484"/>
                    <a:pt x="2398" y="1461"/>
                    <a:pt x="2398" y="1461"/>
                  </a:cubicBezTo>
                  <a:cubicBezTo>
                    <a:pt x="2398" y="1461"/>
                    <a:pt x="3082" y="1347"/>
                    <a:pt x="3676" y="1005"/>
                  </a:cubicBezTo>
                  <a:cubicBezTo>
                    <a:pt x="3950" y="845"/>
                    <a:pt x="4224" y="617"/>
                    <a:pt x="4360" y="388"/>
                  </a:cubicBezTo>
                  <a:cubicBezTo>
                    <a:pt x="4497" y="183"/>
                    <a:pt x="4497" y="0"/>
                    <a:pt x="44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9" name="Google Shape;3599;p43"/>
            <p:cNvSpPr/>
            <p:nvPr/>
          </p:nvSpPr>
          <p:spPr>
            <a:xfrm>
              <a:off x="2463575" y="2470225"/>
              <a:ext cx="458825" cy="755075"/>
            </a:xfrm>
            <a:custGeom>
              <a:avLst/>
              <a:gdLst/>
              <a:ahLst/>
              <a:cxnLst/>
              <a:rect l="l" t="t" r="r" b="b"/>
              <a:pathLst>
                <a:path w="18353" h="30203" extrusionOk="0">
                  <a:moveTo>
                    <a:pt x="10425" y="1"/>
                  </a:moveTo>
                  <a:cubicBezTo>
                    <a:pt x="10161" y="1"/>
                    <a:pt x="9875" y="59"/>
                    <a:pt x="9564" y="187"/>
                  </a:cubicBezTo>
                  <a:cubicBezTo>
                    <a:pt x="8515" y="620"/>
                    <a:pt x="7624" y="1282"/>
                    <a:pt x="6871" y="2081"/>
                  </a:cubicBezTo>
                  <a:cubicBezTo>
                    <a:pt x="5707" y="3314"/>
                    <a:pt x="4885" y="4843"/>
                    <a:pt x="4246" y="6349"/>
                  </a:cubicBezTo>
                  <a:cubicBezTo>
                    <a:pt x="2648" y="10138"/>
                    <a:pt x="1507" y="14110"/>
                    <a:pt x="959" y="18082"/>
                  </a:cubicBezTo>
                  <a:cubicBezTo>
                    <a:pt x="663" y="20250"/>
                    <a:pt x="1" y="25682"/>
                    <a:pt x="2831" y="26801"/>
                  </a:cubicBezTo>
                  <a:lnTo>
                    <a:pt x="2808" y="26801"/>
                  </a:lnTo>
                  <a:cubicBezTo>
                    <a:pt x="8227" y="29454"/>
                    <a:pt x="12715" y="30202"/>
                    <a:pt x="16077" y="30202"/>
                  </a:cubicBezTo>
                  <a:cubicBezTo>
                    <a:pt x="16128" y="30202"/>
                    <a:pt x="16179" y="30202"/>
                    <a:pt x="16229" y="30202"/>
                  </a:cubicBezTo>
                  <a:cubicBezTo>
                    <a:pt x="16435" y="29905"/>
                    <a:pt x="16618" y="29631"/>
                    <a:pt x="16800" y="29335"/>
                  </a:cubicBezTo>
                  <a:cubicBezTo>
                    <a:pt x="17553" y="28102"/>
                    <a:pt x="18352" y="26710"/>
                    <a:pt x="18170" y="25180"/>
                  </a:cubicBezTo>
                  <a:cubicBezTo>
                    <a:pt x="18147" y="24975"/>
                    <a:pt x="18101" y="24769"/>
                    <a:pt x="18056" y="24541"/>
                  </a:cubicBezTo>
                  <a:cubicBezTo>
                    <a:pt x="17667" y="24518"/>
                    <a:pt x="17279" y="24473"/>
                    <a:pt x="16891" y="24427"/>
                  </a:cubicBezTo>
                  <a:cubicBezTo>
                    <a:pt x="14426" y="24130"/>
                    <a:pt x="9473" y="21254"/>
                    <a:pt x="8537" y="20707"/>
                  </a:cubicBezTo>
                  <a:cubicBezTo>
                    <a:pt x="8537" y="20661"/>
                    <a:pt x="8560" y="20615"/>
                    <a:pt x="8560" y="20592"/>
                  </a:cubicBezTo>
                  <a:cubicBezTo>
                    <a:pt x="9085" y="17716"/>
                    <a:pt x="10592" y="15251"/>
                    <a:pt x="11436" y="12467"/>
                  </a:cubicBezTo>
                  <a:cubicBezTo>
                    <a:pt x="12075" y="10298"/>
                    <a:pt x="13034" y="8198"/>
                    <a:pt x="13194" y="5916"/>
                  </a:cubicBezTo>
                  <a:cubicBezTo>
                    <a:pt x="13316" y="4361"/>
                    <a:pt x="12706" y="1"/>
                    <a:pt x="104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0" name="Google Shape;3600;p43"/>
            <p:cNvSpPr/>
            <p:nvPr/>
          </p:nvSpPr>
          <p:spPr>
            <a:xfrm>
              <a:off x="2463575" y="2470150"/>
              <a:ext cx="438275" cy="755150"/>
            </a:xfrm>
            <a:custGeom>
              <a:avLst/>
              <a:gdLst/>
              <a:ahLst/>
              <a:cxnLst/>
              <a:rect l="l" t="t" r="r" b="b"/>
              <a:pathLst>
                <a:path w="17531" h="30206" extrusionOk="0">
                  <a:moveTo>
                    <a:pt x="10430" y="1"/>
                  </a:moveTo>
                  <a:cubicBezTo>
                    <a:pt x="10164" y="1"/>
                    <a:pt x="9876" y="60"/>
                    <a:pt x="9564" y="190"/>
                  </a:cubicBezTo>
                  <a:cubicBezTo>
                    <a:pt x="8515" y="623"/>
                    <a:pt x="7624" y="1285"/>
                    <a:pt x="6871" y="2084"/>
                  </a:cubicBezTo>
                  <a:cubicBezTo>
                    <a:pt x="5707" y="3317"/>
                    <a:pt x="4885" y="4846"/>
                    <a:pt x="4246" y="6352"/>
                  </a:cubicBezTo>
                  <a:cubicBezTo>
                    <a:pt x="2648" y="10141"/>
                    <a:pt x="1507" y="14113"/>
                    <a:pt x="959" y="18085"/>
                  </a:cubicBezTo>
                  <a:cubicBezTo>
                    <a:pt x="663" y="20253"/>
                    <a:pt x="1" y="25685"/>
                    <a:pt x="2831" y="26804"/>
                  </a:cubicBezTo>
                  <a:lnTo>
                    <a:pt x="2808" y="26804"/>
                  </a:lnTo>
                  <a:cubicBezTo>
                    <a:pt x="8227" y="29457"/>
                    <a:pt x="12715" y="30205"/>
                    <a:pt x="16077" y="30205"/>
                  </a:cubicBezTo>
                  <a:cubicBezTo>
                    <a:pt x="16128" y="30205"/>
                    <a:pt x="16179" y="30205"/>
                    <a:pt x="16229" y="30205"/>
                  </a:cubicBezTo>
                  <a:cubicBezTo>
                    <a:pt x="16435" y="29908"/>
                    <a:pt x="16618" y="29634"/>
                    <a:pt x="16800" y="29338"/>
                  </a:cubicBezTo>
                  <a:cubicBezTo>
                    <a:pt x="17051" y="28927"/>
                    <a:pt x="17302" y="28493"/>
                    <a:pt x="17531" y="28036"/>
                  </a:cubicBezTo>
                  <a:cubicBezTo>
                    <a:pt x="13536" y="27831"/>
                    <a:pt x="8195" y="26553"/>
                    <a:pt x="6962" y="24636"/>
                  </a:cubicBezTo>
                  <a:cubicBezTo>
                    <a:pt x="5639" y="22650"/>
                    <a:pt x="8286" y="21919"/>
                    <a:pt x="10204" y="21645"/>
                  </a:cubicBezTo>
                  <a:cubicBezTo>
                    <a:pt x="9428" y="21212"/>
                    <a:pt x="8811" y="20869"/>
                    <a:pt x="8537" y="20710"/>
                  </a:cubicBezTo>
                  <a:cubicBezTo>
                    <a:pt x="8537" y="20664"/>
                    <a:pt x="8560" y="20618"/>
                    <a:pt x="8560" y="20595"/>
                  </a:cubicBezTo>
                  <a:cubicBezTo>
                    <a:pt x="8788" y="19340"/>
                    <a:pt x="9199" y="18176"/>
                    <a:pt x="9679" y="17012"/>
                  </a:cubicBezTo>
                  <a:lnTo>
                    <a:pt x="9679" y="17012"/>
                  </a:lnTo>
                  <a:cubicBezTo>
                    <a:pt x="8993" y="17569"/>
                    <a:pt x="8067" y="18045"/>
                    <a:pt x="6880" y="18045"/>
                  </a:cubicBezTo>
                  <a:cubicBezTo>
                    <a:pt x="6802" y="18045"/>
                    <a:pt x="6723" y="18043"/>
                    <a:pt x="6643" y="18039"/>
                  </a:cubicBezTo>
                  <a:cubicBezTo>
                    <a:pt x="3424" y="17902"/>
                    <a:pt x="6027" y="4800"/>
                    <a:pt x="9838" y="2495"/>
                  </a:cubicBezTo>
                  <a:cubicBezTo>
                    <a:pt x="10517" y="2088"/>
                    <a:pt x="11079" y="1921"/>
                    <a:pt x="11547" y="1921"/>
                  </a:cubicBezTo>
                  <a:cubicBezTo>
                    <a:pt x="12023" y="1921"/>
                    <a:pt x="12404" y="2093"/>
                    <a:pt x="12714" y="2358"/>
                  </a:cubicBezTo>
                  <a:cubicBezTo>
                    <a:pt x="12289" y="1082"/>
                    <a:pt x="11564" y="1"/>
                    <a:pt x="1043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1" name="Google Shape;3601;p43"/>
            <p:cNvSpPr/>
            <p:nvPr/>
          </p:nvSpPr>
          <p:spPr>
            <a:xfrm>
              <a:off x="2584550" y="2975900"/>
              <a:ext cx="105600" cy="24800"/>
            </a:xfrm>
            <a:custGeom>
              <a:avLst/>
              <a:gdLst/>
              <a:ahLst/>
              <a:cxnLst/>
              <a:rect l="l" t="t" r="r" b="b"/>
              <a:pathLst>
                <a:path w="4224" h="992" extrusionOk="0">
                  <a:moveTo>
                    <a:pt x="2169" y="0"/>
                  </a:moveTo>
                  <a:cubicBezTo>
                    <a:pt x="2169" y="0"/>
                    <a:pt x="2009" y="23"/>
                    <a:pt x="1804" y="46"/>
                  </a:cubicBezTo>
                  <a:cubicBezTo>
                    <a:pt x="1576" y="69"/>
                    <a:pt x="1302" y="160"/>
                    <a:pt x="1028" y="228"/>
                  </a:cubicBezTo>
                  <a:cubicBezTo>
                    <a:pt x="503" y="411"/>
                    <a:pt x="1" y="639"/>
                    <a:pt x="23" y="708"/>
                  </a:cubicBezTo>
                  <a:cubicBezTo>
                    <a:pt x="28" y="722"/>
                    <a:pt x="57" y="729"/>
                    <a:pt x="104" y="729"/>
                  </a:cubicBezTo>
                  <a:cubicBezTo>
                    <a:pt x="279" y="729"/>
                    <a:pt x="706" y="643"/>
                    <a:pt x="1119" y="571"/>
                  </a:cubicBezTo>
                  <a:cubicBezTo>
                    <a:pt x="1393" y="548"/>
                    <a:pt x="1644" y="502"/>
                    <a:pt x="1850" y="502"/>
                  </a:cubicBezTo>
                  <a:lnTo>
                    <a:pt x="2489" y="502"/>
                  </a:lnTo>
                  <a:cubicBezTo>
                    <a:pt x="2580" y="502"/>
                    <a:pt x="2694" y="502"/>
                    <a:pt x="2808" y="525"/>
                  </a:cubicBezTo>
                  <a:cubicBezTo>
                    <a:pt x="2922" y="548"/>
                    <a:pt x="3059" y="571"/>
                    <a:pt x="3173" y="594"/>
                  </a:cubicBezTo>
                  <a:cubicBezTo>
                    <a:pt x="3628" y="718"/>
                    <a:pt x="4026" y="991"/>
                    <a:pt x="4149" y="991"/>
                  </a:cubicBezTo>
                  <a:cubicBezTo>
                    <a:pt x="4161" y="991"/>
                    <a:pt x="4171" y="988"/>
                    <a:pt x="4178" y="982"/>
                  </a:cubicBezTo>
                  <a:cubicBezTo>
                    <a:pt x="4223" y="959"/>
                    <a:pt x="3858" y="502"/>
                    <a:pt x="3310" y="251"/>
                  </a:cubicBezTo>
                  <a:cubicBezTo>
                    <a:pt x="3173" y="206"/>
                    <a:pt x="3036" y="160"/>
                    <a:pt x="2899" y="114"/>
                  </a:cubicBezTo>
                  <a:cubicBezTo>
                    <a:pt x="2785" y="69"/>
                    <a:pt x="2648" y="46"/>
                    <a:pt x="2534" y="46"/>
                  </a:cubicBezTo>
                  <a:cubicBezTo>
                    <a:pt x="2306" y="23"/>
                    <a:pt x="2169" y="0"/>
                    <a:pt x="21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2" name="Google Shape;3602;p43"/>
            <p:cNvSpPr/>
            <p:nvPr/>
          </p:nvSpPr>
          <p:spPr>
            <a:xfrm>
              <a:off x="2610225" y="2957750"/>
              <a:ext cx="70225" cy="33900"/>
            </a:xfrm>
            <a:custGeom>
              <a:avLst/>
              <a:gdLst/>
              <a:ahLst/>
              <a:cxnLst/>
              <a:rect l="l" t="t" r="r" b="b"/>
              <a:pathLst>
                <a:path w="2809" h="1356" extrusionOk="0">
                  <a:moveTo>
                    <a:pt x="336" y="0"/>
                  </a:moveTo>
                  <a:cubicBezTo>
                    <a:pt x="140" y="0"/>
                    <a:pt x="1" y="25"/>
                    <a:pt x="1" y="64"/>
                  </a:cubicBezTo>
                  <a:cubicBezTo>
                    <a:pt x="1" y="133"/>
                    <a:pt x="366" y="247"/>
                    <a:pt x="708" y="384"/>
                  </a:cubicBezTo>
                  <a:cubicBezTo>
                    <a:pt x="1074" y="521"/>
                    <a:pt x="1370" y="703"/>
                    <a:pt x="1370" y="703"/>
                  </a:cubicBezTo>
                  <a:cubicBezTo>
                    <a:pt x="1370" y="703"/>
                    <a:pt x="1713" y="840"/>
                    <a:pt x="2055" y="1023"/>
                  </a:cubicBezTo>
                  <a:cubicBezTo>
                    <a:pt x="2335" y="1163"/>
                    <a:pt x="2632" y="1355"/>
                    <a:pt x="2732" y="1355"/>
                  </a:cubicBezTo>
                  <a:cubicBezTo>
                    <a:pt x="2747" y="1355"/>
                    <a:pt x="2757" y="1351"/>
                    <a:pt x="2763" y="1343"/>
                  </a:cubicBezTo>
                  <a:cubicBezTo>
                    <a:pt x="2808" y="1297"/>
                    <a:pt x="2580" y="1000"/>
                    <a:pt x="2283" y="726"/>
                  </a:cubicBezTo>
                  <a:cubicBezTo>
                    <a:pt x="1964" y="475"/>
                    <a:pt x="1621" y="270"/>
                    <a:pt x="1621" y="270"/>
                  </a:cubicBezTo>
                  <a:cubicBezTo>
                    <a:pt x="1621" y="270"/>
                    <a:pt x="1233" y="110"/>
                    <a:pt x="823" y="41"/>
                  </a:cubicBezTo>
                  <a:cubicBezTo>
                    <a:pt x="650" y="13"/>
                    <a:pt x="478" y="0"/>
                    <a:pt x="3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03" name="Google Shape;3603;p43"/>
          <p:cNvGrpSpPr/>
          <p:nvPr/>
        </p:nvGrpSpPr>
        <p:grpSpPr>
          <a:xfrm>
            <a:off x="7559663" y="2741372"/>
            <a:ext cx="1989117" cy="2231933"/>
            <a:chOff x="6280422" y="2636935"/>
            <a:chExt cx="2375857" cy="2521198"/>
          </a:xfrm>
        </p:grpSpPr>
        <p:sp>
          <p:nvSpPr>
            <p:cNvPr id="3604" name="Google Shape;3604;p43"/>
            <p:cNvSpPr/>
            <p:nvPr/>
          </p:nvSpPr>
          <p:spPr>
            <a:xfrm>
              <a:off x="6445650" y="4366118"/>
              <a:ext cx="27" cy="619"/>
            </a:xfrm>
            <a:custGeom>
              <a:avLst/>
              <a:gdLst/>
              <a:ahLst/>
              <a:cxnLst/>
              <a:rect l="l" t="t" r="r" b="b"/>
              <a:pathLst>
                <a:path w="1" h="23" extrusionOk="0"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0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5" name="Google Shape;3605;p43"/>
            <p:cNvSpPr/>
            <p:nvPr/>
          </p:nvSpPr>
          <p:spPr>
            <a:xfrm>
              <a:off x="8342374" y="4566355"/>
              <a:ext cx="27" cy="619"/>
            </a:xfrm>
            <a:custGeom>
              <a:avLst/>
              <a:gdLst/>
              <a:ahLst/>
              <a:cxnLst/>
              <a:rect l="l" t="t" r="r" b="b"/>
              <a:pathLst>
                <a:path w="1" h="23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23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6" name="Google Shape;3606;p43"/>
            <p:cNvSpPr/>
            <p:nvPr/>
          </p:nvSpPr>
          <p:spPr>
            <a:xfrm>
              <a:off x="6494168" y="4150353"/>
              <a:ext cx="1948365" cy="1007779"/>
            </a:xfrm>
            <a:custGeom>
              <a:avLst/>
              <a:gdLst/>
              <a:ahLst/>
              <a:cxnLst/>
              <a:rect l="l" t="t" r="r" b="b"/>
              <a:pathLst>
                <a:path w="72403" h="37450" extrusionOk="0">
                  <a:moveTo>
                    <a:pt x="54370" y="5850"/>
                  </a:moveTo>
                  <a:cubicBezTo>
                    <a:pt x="54736" y="6146"/>
                    <a:pt x="55101" y="6489"/>
                    <a:pt x="55466" y="6854"/>
                  </a:cubicBezTo>
                  <a:cubicBezTo>
                    <a:pt x="55626" y="6991"/>
                    <a:pt x="55763" y="7128"/>
                    <a:pt x="55900" y="7265"/>
                  </a:cubicBezTo>
                  <a:cubicBezTo>
                    <a:pt x="55398" y="6785"/>
                    <a:pt x="54873" y="6329"/>
                    <a:pt x="54370" y="5850"/>
                  </a:cubicBezTo>
                  <a:close/>
                  <a:moveTo>
                    <a:pt x="20041" y="3864"/>
                  </a:moveTo>
                  <a:cubicBezTo>
                    <a:pt x="19859" y="4686"/>
                    <a:pt x="19653" y="5553"/>
                    <a:pt x="19516" y="6169"/>
                  </a:cubicBezTo>
                  <a:lnTo>
                    <a:pt x="19699" y="6169"/>
                  </a:lnTo>
                  <a:cubicBezTo>
                    <a:pt x="19699" y="6192"/>
                    <a:pt x="19699" y="6215"/>
                    <a:pt x="19676" y="6238"/>
                  </a:cubicBezTo>
                  <a:cubicBezTo>
                    <a:pt x="19676" y="6283"/>
                    <a:pt x="19676" y="6329"/>
                    <a:pt x="19653" y="6375"/>
                  </a:cubicBezTo>
                  <a:cubicBezTo>
                    <a:pt x="19630" y="6489"/>
                    <a:pt x="19630" y="6580"/>
                    <a:pt x="19608" y="6671"/>
                  </a:cubicBezTo>
                  <a:cubicBezTo>
                    <a:pt x="19608" y="6717"/>
                    <a:pt x="19585" y="6763"/>
                    <a:pt x="19585" y="6808"/>
                  </a:cubicBezTo>
                  <a:cubicBezTo>
                    <a:pt x="19562" y="6922"/>
                    <a:pt x="19539" y="7059"/>
                    <a:pt x="19516" y="7174"/>
                  </a:cubicBezTo>
                  <a:cubicBezTo>
                    <a:pt x="19516" y="7196"/>
                    <a:pt x="19516" y="7242"/>
                    <a:pt x="19493" y="7288"/>
                  </a:cubicBezTo>
                  <a:cubicBezTo>
                    <a:pt x="19493" y="7356"/>
                    <a:pt x="19471" y="7447"/>
                    <a:pt x="19448" y="7516"/>
                  </a:cubicBezTo>
                  <a:cubicBezTo>
                    <a:pt x="19448" y="7562"/>
                    <a:pt x="19448" y="7607"/>
                    <a:pt x="19448" y="7630"/>
                  </a:cubicBezTo>
                  <a:cubicBezTo>
                    <a:pt x="19425" y="7744"/>
                    <a:pt x="19402" y="7835"/>
                    <a:pt x="19402" y="7927"/>
                  </a:cubicBezTo>
                  <a:cubicBezTo>
                    <a:pt x="19379" y="7950"/>
                    <a:pt x="19379" y="7972"/>
                    <a:pt x="19379" y="7995"/>
                  </a:cubicBezTo>
                  <a:cubicBezTo>
                    <a:pt x="19379" y="8064"/>
                    <a:pt x="19356" y="8109"/>
                    <a:pt x="19356" y="8178"/>
                  </a:cubicBezTo>
                  <a:cubicBezTo>
                    <a:pt x="19356" y="8201"/>
                    <a:pt x="19334" y="8223"/>
                    <a:pt x="19334" y="8246"/>
                  </a:cubicBezTo>
                  <a:cubicBezTo>
                    <a:pt x="19334" y="8315"/>
                    <a:pt x="19311" y="8383"/>
                    <a:pt x="19311" y="8429"/>
                  </a:cubicBezTo>
                  <a:cubicBezTo>
                    <a:pt x="19311" y="8429"/>
                    <a:pt x="19311" y="8429"/>
                    <a:pt x="19311" y="8452"/>
                  </a:cubicBezTo>
                  <a:cubicBezTo>
                    <a:pt x="19311" y="8475"/>
                    <a:pt x="19311" y="8520"/>
                    <a:pt x="19311" y="8543"/>
                  </a:cubicBezTo>
                  <a:cubicBezTo>
                    <a:pt x="19311" y="8543"/>
                    <a:pt x="19311" y="8566"/>
                    <a:pt x="19311" y="8566"/>
                  </a:cubicBezTo>
                  <a:cubicBezTo>
                    <a:pt x="19288" y="8589"/>
                    <a:pt x="19311" y="8612"/>
                    <a:pt x="19311" y="8612"/>
                  </a:cubicBezTo>
                  <a:cubicBezTo>
                    <a:pt x="18923" y="8566"/>
                    <a:pt x="18558" y="8497"/>
                    <a:pt x="18192" y="8452"/>
                  </a:cubicBezTo>
                  <a:cubicBezTo>
                    <a:pt x="18101" y="8452"/>
                    <a:pt x="18010" y="8429"/>
                    <a:pt x="17918" y="8429"/>
                  </a:cubicBezTo>
                  <a:cubicBezTo>
                    <a:pt x="17645" y="8383"/>
                    <a:pt x="17371" y="8338"/>
                    <a:pt x="17097" y="8315"/>
                  </a:cubicBezTo>
                  <a:cubicBezTo>
                    <a:pt x="17051" y="8315"/>
                    <a:pt x="17028" y="8292"/>
                    <a:pt x="16983" y="8292"/>
                  </a:cubicBezTo>
                  <a:cubicBezTo>
                    <a:pt x="16663" y="8246"/>
                    <a:pt x="16344" y="8223"/>
                    <a:pt x="16024" y="8178"/>
                  </a:cubicBezTo>
                  <a:lnTo>
                    <a:pt x="15978" y="8178"/>
                  </a:lnTo>
                  <a:cubicBezTo>
                    <a:pt x="15659" y="8132"/>
                    <a:pt x="15339" y="8087"/>
                    <a:pt x="15020" y="8064"/>
                  </a:cubicBezTo>
                  <a:lnTo>
                    <a:pt x="14997" y="8064"/>
                  </a:lnTo>
                  <a:cubicBezTo>
                    <a:pt x="14540" y="8018"/>
                    <a:pt x="14107" y="7972"/>
                    <a:pt x="13673" y="7927"/>
                  </a:cubicBezTo>
                  <a:cubicBezTo>
                    <a:pt x="14038" y="7790"/>
                    <a:pt x="14403" y="7653"/>
                    <a:pt x="14769" y="7516"/>
                  </a:cubicBezTo>
                  <a:cubicBezTo>
                    <a:pt x="16138" y="6968"/>
                    <a:pt x="17667" y="6352"/>
                    <a:pt x="18763" y="5279"/>
                  </a:cubicBezTo>
                  <a:cubicBezTo>
                    <a:pt x="19151" y="4891"/>
                    <a:pt x="19585" y="4412"/>
                    <a:pt x="20041" y="3864"/>
                  </a:cubicBezTo>
                  <a:close/>
                  <a:moveTo>
                    <a:pt x="44282" y="714"/>
                  </a:moveTo>
                  <a:cubicBezTo>
                    <a:pt x="45309" y="3476"/>
                    <a:pt x="47249" y="7402"/>
                    <a:pt x="48778" y="9433"/>
                  </a:cubicBezTo>
                  <a:cubicBezTo>
                    <a:pt x="49691" y="10666"/>
                    <a:pt x="51106" y="11510"/>
                    <a:pt x="52385" y="12264"/>
                  </a:cubicBezTo>
                  <a:cubicBezTo>
                    <a:pt x="52522" y="12355"/>
                    <a:pt x="52659" y="12423"/>
                    <a:pt x="52796" y="12515"/>
                  </a:cubicBezTo>
                  <a:cubicBezTo>
                    <a:pt x="52773" y="12515"/>
                    <a:pt x="52750" y="12492"/>
                    <a:pt x="52727" y="12492"/>
                  </a:cubicBezTo>
                  <a:cubicBezTo>
                    <a:pt x="52590" y="12469"/>
                    <a:pt x="52453" y="12446"/>
                    <a:pt x="52316" y="12423"/>
                  </a:cubicBezTo>
                  <a:cubicBezTo>
                    <a:pt x="52248" y="12401"/>
                    <a:pt x="52179" y="12401"/>
                    <a:pt x="52111" y="12378"/>
                  </a:cubicBezTo>
                  <a:cubicBezTo>
                    <a:pt x="51974" y="12355"/>
                    <a:pt x="51837" y="12355"/>
                    <a:pt x="51677" y="12332"/>
                  </a:cubicBezTo>
                  <a:cubicBezTo>
                    <a:pt x="51631" y="12309"/>
                    <a:pt x="51563" y="12309"/>
                    <a:pt x="51494" y="12286"/>
                  </a:cubicBezTo>
                  <a:cubicBezTo>
                    <a:pt x="51358" y="12286"/>
                    <a:pt x="51198" y="12264"/>
                    <a:pt x="51061" y="12241"/>
                  </a:cubicBezTo>
                  <a:cubicBezTo>
                    <a:pt x="50992" y="12241"/>
                    <a:pt x="50924" y="12218"/>
                    <a:pt x="50855" y="12218"/>
                  </a:cubicBezTo>
                  <a:cubicBezTo>
                    <a:pt x="50718" y="12195"/>
                    <a:pt x="50581" y="12195"/>
                    <a:pt x="50445" y="12172"/>
                  </a:cubicBezTo>
                  <a:cubicBezTo>
                    <a:pt x="50376" y="12172"/>
                    <a:pt x="50308" y="12172"/>
                    <a:pt x="50239" y="12149"/>
                  </a:cubicBezTo>
                  <a:cubicBezTo>
                    <a:pt x="50102" y="12149"/>
                    <a:pt x="49965" y="12127"/>
                    <a:pt x="49805" y="12127"/>
                  </a:cubicBezTo>
                  <a:cubicBezTo>
                    <a:pt x="49737" y="12127"/>
                    <a:pt x="49691" y="12104"/>
                    <a:pt x="49623" y="12104"/>
                  </a:cubicBezTo>
                  <a:cubicBezTo>
                    <a:pt x="49486" y="12104"/>
                    <a:pt x="49326" y="12081"/>
                    <a:pt x="49189" y="12081"/>
                  </a:cubicBezTo>
                  <a:lnTo>
                    <a:pt x="49007" y="12081"/>
                  </a:lnTo>
                  <a:cubicBezTo>
                    <a:pt x="48870" y="12058"/>
                    <a:pt x="48733" y="12058"/>
                    <a:pt x="48596" y="12058"/>
                  </a:cubicBezTo>
                  <a:cubicBezTo>
                    <a:pt x="48527" y="12058"/>
                    <a:pt x="48459" y="12058"/>
                    <a:pt x="48390" y="12035"/>
                  </a:cubicBezTo>
                  <a:lnTo>
                    <a:pt x="47820" y="12035"/>
                  </a:lnTo>
                  <a:cubicBezTo>
                    <a:pt x="47683" y="12035"/>
                    <a:pt x="47546" y="12035"/>
                    <a:pt x="47432" y="12012"/>
                  </a:cubicBezTo>
                  <a:lnTo>
                    <a:pt x="46701" y="12012"/>
                  </a:lnTo>
                  <a:cubicBezTo>
                    <a:pt x="46587" y="12012"/>
                    <a:pt x="46473" y="12012"/>
                    <a:pt x="46359" y="12035"/>
                  </a:cubicBezTo>
                  <a:lnTo>
                    <a:pt x="45720" y="12035"/>
                  </a:lnTo>
                  <a:cubicBezTo>
                    <a:pt x="45606" y="12035"/>
                    <a:pt x="45514" y="12035"/>
                    <a:pt x="45400" y="12058"/>
                  </a:cubicBezTo>
                  <a:lnTo>
                    <a:pt x="44989" y="12058"/>
                  </a:lnTo>
                  <a:cubicBezTo>
                    <a:pt x="44944" y="12058"/>
                    <a:pt x="44898" y="12058"/>
                    <a:pt x="44852" y="12081"/>
                  </a:cubicBezTo>
                  <a:lnTo>
                    <a:pt x="44510" y="12081"/>
                  </a:lnTo>
                  <a:cubicBezTo>
                    <a:pt x="44441" y="12081"/>
                    <a:pt x="44350" y="12104"/>
                    <a:pt x="44282" y="12104"/>
                  </a:cubicBezTo>
                  <a:lnTo>
                    <a:pt x="44190" y="12104"/>
                  </a:lnTo>
                  <a:cubicBezTo>
                    <a:pt x="44122" y="12104"/>
                    <a:pt x="44053" y="12104"/>
                    <a:pt x="44008" y="12127"/>
                  </a:cubicBezTo>
                  <a:lnTo>
                    <a:pt x="43780" y="12127"/>
                  </a:lnTo>
                  <a:cubicBezTo>
                    <a:pt x="43757" y="12127"/>
                    <a:pt x="43734" y="12149"/>
                    <a:pt x="43711" y="12149"/>
                  </a:cubicBezTo>
                  <a:lnTo>
                    <a:pt x="43528" y="12149"/>
                  </a:lnTo>
                  <a:cubicBezTo>
                    <a:pt x="43665" y="12127"/>
                    <a:pt x="43734" y="12104"/>
                    <a:pt x="43734" y="12081"/>
                  </a:cubicBezTo>
                  <a:cubicBezTo>
                    <a:pt x="43734" y="12058"/>
                    <a:pt x="43643" y="12035"/>
                    <a:pt x="43506" y="12035"/>
                  </a:cubicBezTo>
                  <a:cubicBezTo>
                    <a:pt x="43894" y="10095"/>
                    <a:pt x="44168" y="7721"/>
                    <a:pt x="44259" y="5188"/>
                  </a:cubicBezTo>
                  <a:lnTo>
                    <a:pt x="44259" y="5188"/>
                  </a:lnTo>
                  <a:cubicBezTo>
                    <a:pt x="44236" y="5211"/>
                    <a:pt x="44213" y="5233"/>
                    <a:pt x="44190" y="5256"/>
                  </a:cubicBezTo>
                  <a:cubicBezTo>
                    <a:pt x="44282" y="3750"/>
                    <a:pt x="44327" y="2220"/>
                    <a:pt x="44282" y="714"/>
                  </a:cubicBezTo>
                  <a:close/>
                  <a:moveTo>
                    <a:pt x="63021" y="13702"/>
                  </a:moveTo>
                  <a:lnTo>
                    <a:pt x="63021" y="13702"/>
                  </a:lnTo>
                  <a:cubicBezTo>
                    <a:pt x="63204" y="13838"/>
                    <a:pt x="63386" y="13975"/>
                    <a:pt x="63569" y="14090"/>
                  </a:cubicBezTo>
                  <a:cubicBezTo>
                    <a:pt x="63911" y="14318"/>
                    <a:pt x="64208" y="14478"/>
                    <a:pt x="64391" y="14592"/>
                  </a:cubicBezTo>
                  <a:lnTo>
                    <a:pt x="64368" y="14592"/>
                  </a:lnTo>
                  <a:cubicBezTo>
                    <a:pt x="64254" y="14546"/>
                    <a:pt x="64163" y="14523"/>
                    <a:pt x="64071" y="14478"/>
                  </a:cubicBezTo>
                  <a:cubicBezTo>
                    <a:pt x="63957" y="14432"/>
                    <a:pt x="63866" y="14386"/>
                    <a:pt x="63774" y="14341"/>
                  </a:cubicBezTo>
                  <a:cubicBezTo>
                    <a:pt x="63752" y="14318"/>
                    <a:pt x="63706" y="14295"/>
                    <a:pt x="63683" y="14272"/>
                  </a:cubicBezTo>
                  <a:cubicBezTo>
                    <a:pt x="63615" y="14227"/>
                    <a:pt x="63569" y="14204"/>
                    <a:pt x="63523" y="14158"/>
                  </a:cubicBezTo>
                  <a:cubicBezTo>
                    <a:pt x="63432" y="14112"/>
                    <a:pt x="63341" y="14021"/>
                    <a:pt x="63272" y="13953"/>
                  </a:cubicBezTo>
                  <a:cubicBezTo>
                    <a:pt x="63181" y="13861"/>
                    <a:pt x="63090" y="13793"/>
                    <a:pt x="63021" y="13702"/>
                  </a:cubicBezTo>
                  <a:close/>
                  <a:moveTo>
                    <a:pt x="68271" y="15870"/>
                  </a:moveTo>
                  <a:lnTo>
                    <a:pt x="68271" y="15870"/>
                  </a:lnTo>
                  <a:cubicBezTo>
                    <a:pt x="68225" y="15938"/>
                    <a:pt x="68180" y="15984"/>
                    <a:pt x="68134" y="16007"/>
                  </a:cubicBezTo>
                  <a:cubicBezTo>
                    <a:pt x="68088" y="16007"/>
                    <a:pt x="68043" y="15984"/>
                    <a:pt x="67997" y="15984"/>
                  </a:cubicBezTo>
                  <a:cubicBezTo>
                    <a:pt x="68088" y="15938"/>
                    <a:pt x="68180" y="15916"/>
                    <a:pt x="68271" y="15870"/>
                  </a:cubicBezTo>
                  <a:close/>
                  <a:moveTo>
                    <a:pt x="69932" y="17340"/>
                  </a:moveTo>
                  <a:cubicBezTo>
                    <a:pt x="70133" y="17454"/>
                    <a:pt x="70354" y="17610"/>
                    <a:pt x="70554" y="17787"/>
                  </a:cubicBezTo>
                  <a:cubicBezTo>
                    <a:pt x="70829" y="18041"/>
                    <a:pt x="71064" y="18354"/>
                    <a:pt x="71243" y="18598"/>
                  </a:cubicBezTo>
                  <a:lnTo>
                    <a:pt x="71243" y="18598"/>
                  </a:lnTo>
                  <a:cubicBezTo>
                    <a:pt x="71087" y="18407"/>
                    <a:pt x="70954" y="18253"/>
                    <a:pt x="70873" y="18152"/>
                  </a:cubicBezTo>
                  <a:cubicBezTo>
                    <a:pt x="70622" y="17901"/>
                    <a:pt x="70325" y="17673"/>
                    <a:pt x="70051" y="17445"/>
                  </a:cubicBezTo>
                  <a:cubicBezTo>
                    <a:pt x="70012" y="17405"/>
                    <a:pt x="69972" y="17365"/>
                    <a:pt x="69932" y="17340"/>
                  </a:cubicBezTo>
                  <a:close/>
                  <a:moveTo>
                    <a:pt x="19790" y="22010"/>
                  </a:moveTo>
                  <a:cubicBezTo>
                    <a:pt x="19813" y="22033"/>
                    <a:pt x="19836" y="22056"/>
                    <a:pt x="19859" y="22078"/>
                  </a:cubicBezTo>
                  <a:cubicBezTo>
                    <a:pt x="19813" y="22056"/>
                    <a:pt x="19767" y="22033"/>
                    <a:pt x="19744" y="22010"/>
                  </a:cubicBezTo>
                  <a:close/>
                  <a:moveTo>
                    <a:pt x="20914" y="22002"/>
                  </a:moveTo>
                  <a:cubicBezTo>
                    <a:pt x="21671" y="22002"/>
                    <a:pt x="22434" y="22039"/>
                    <a:pt x="23168" y="22147"/>
                  </a:cubicBezTo>
                  <a:cubicBezTo>
                    <a:pt x="23397" y="22193"/>
                    <a:pt x="23648" y="22261"/>
                    <a:pt x="23899" y="22329"/>
                  </a:cubicBezTo>
                  <a:cubicBezTo>
                    <a:pt x="24994" y="22626"/>
                    <a:pt x="26090" y="22923"/>
                    <a:pt x="26957" y="23037"/>
                  </a:cubicBezTo>
                  <a:cubicBezTo>
                    <a:pt x="27391" y="23106"/>
                    <a:pt x="27756" y="23151"/>
                    <a:pt x="28007" y="23174"/>
                  </a:cubicBezTo>
                  <a:lnTo>
                    <a:pt x="28395" y="23174"/>
                  </a:lnTo>
                  <a:cubicBezTo>
                    <a:pt x="28395" y="23174"/>
                    <a:pt x="28532" y="23197"/>
                    <a:pt x="28783" y="23197"/>
                  </a:cubicBezTo>
                  <a:cubicBezTo>
                    <a:pt x="29057" y="23197"/>
                    <a:pt x="29400" y="23197"/>
                    <a:pt x="29833" y="23174"/>
                  </a:cubicBezTo>
                  <a:cubicBezTo>
                    <a:pt x="30077" y="23174"/>
                    <a:pt x="30351" y="23164"/>
                    <a:pt x="30648" y="23164"/>
                  </a:cubicBezTo>
                  <a:cubicBezTo>
                    <a:pt x="30797" y="23164"/>
                    <a:pt x="30952" y="23166"/>
                    <a:pt x="31111" y="23174"/>
                  </a:cubicBezTo>
                  <a:cubicBezTo>
                    <a:pt x="31888" y="23288"/>
                    <a:pt x="32641" y="23471"/>
                    <a:pt x="33417" y="23562"/>
                  </a:cubicBezTo>
                  <a:cubicBezTo>
                    <a:pt x="34239" y="23676"/>
                    <a:pt x="35083" y="23973"/>
                    <a:pt x="35905" y="24019"/>
                  </a:cubicBezTo>
                  <a:lnTo>
                    <a:pt x="35950" y="24019"/>
                  </a:lnTo>
                  <a:cubicBezTo>
                    <a:pt x="36065" y="24041"/>
                    <a:pt x="36179" y="24064"/>
                    <a:pt x="36293" y="24087"/>
                  </a:cubicBezTo>
                  <a:cubicBezTo>
                    <a:pt x="36202" y="24133"/>
                    <a:pt x="36110" y="24178"/>
                    <a:pt x="35996" y="24224"/>
                  </a:cubicBezTo>
                  <a:cubicBezTo>
                    <a:pt x="35448" y="24475"/>
                    <a:pt x="34969" y="24749"/>
                    <a:pt x="34604" y="25069"/>
                  </a:cubicBezTo>
                  <a:cubicBezTo>
                    <a:pt x="34398" y="25183"/>
                    <a:pt x="34261" y="25342"/>
                    <a:pt x="34124" y="25479"/>
                  </a:cubicBezTo>
                  <a:cubicBezTo>
                    <a:pt x="34094" y="25479"/>
                    <a:pt x="34074" y="25469"/>
                    <a:pt x="34064" y="25469"/>
                  </a:cubicBezTo>
                  <a:cubicBezTo>
                    <a:pt x="34058" y="25469"/>
                    <a:pt x="34056" y="25472"/>
                    <a:pt x="34056" y="25479"/>
                  </a:cubicBezTo>
                  <a:cubicBezTo>
                    <a:pt x="34033" y="25479"/>
                    <a:pt x="34056" y="25502"/>
                    <a:pt x="34079" y="25525"/>
                  </a:cubicBezTo>
                  <a:cubicBezTo>
                    <a:pt x="33736" y="25799"/>
                    <a:pt x="33417" y="26096"/>
                    <a:pt x="33166" y="26529"/>
                  </a:cubicBezTo>
                  <a:cubicBezTo>
                    <a:pt x="33554" y="26758"/>
                    <a:pt x="33965" y="26986"/>
                    <a:pt x="34421" y="27237"/>
                  </a:cubicBezTo>
                  <a:cubicBezTo>
                    <a:pt x="33371" y="27922"/>
                    <a:pt x="31956" y="28858"/>
                    <a:pt x="30586" y="29839"/>
                  </a:cubicBezTo>
                  <a:cubicBezTo>
                    <a:pt x="30472" y="29930"/>
                    <a:pt x="30358" y="29999"/>
                    <a:pt x="30244" y="30090"/>
                  </a:cubicBezTo>
                  <a:cubicBezTo>
                    <a:pt x="29902" y="30341"/>
                    <a:pt x="29582" y="30592"/>
                    <a:pt x="29263" y="30820"/>
                  </a:cubicBezTo>
                  <a:cubicBezTo>
                    <a:pt x="29263" y="30820"/>
                    <a:pt x="29263" y="30843"/>
                    <a:pt x="29240" y="30843"/>
                  </a:cubicBezTo>
                  <a:cubicBezTo>
                    <a:pt x="29194" y="30889"/>
                    <a:pt x="29126" y="30935"/>
                    <a:pt x="29080" y="30980"/>
                  </a:cubicBezTo>
                  <a:cubicBezTo>
                    <a:pt x="29080" y="30957"/>
                    <a:pt x="29057" y="30957"/>
                    <a:pt x="29057" y="30935"/>
                  </a:cubicBezTo>
                  <a:cubicBezTo>
                    <a:pt x="29034" y="30912"/>
                    <a:pt x="29012" y="30889"/>
                    <a:pt x="28989" y="30866"/>
                  </a:cubicBezTo>
                  <a:cubicBezTo>
                    <a:pt x="28966" y="30843"/>
                    <a:pt x="28920" y="30820"/>
                    <a:pt x="28897" y="30775"/>
                  </a:cubicBezTo>
                  <a:cubicBezTo>
                    <a:pt x="28875" y="30752"/>
                    <a:pt x="28829" y="30729"/>
                    <a:pt x="28806" y="30706"/>
                  </a:cubicBezTo>
                  <a:cubicBezTo>
                    <a:pt x="28783" y="30684"/>
                    <a:pt x="28738" y="30638"/>
                    <a:pt x="28715" y="30615"/>
                  </a:cubicBezTo>
                  <a:cubicBezTo>
                    <a:pt x="28646" y="30547"/>
                    <a:pt x="28601" y="30501"/>
                    <a:pt x="28532" y="30432"/>
                  </a:cubicBezTo>
                  <a:cubicBezTo>
                    <a:pt x="28509" y="30410"/>
                    <a:pt x="28464" y="30387"/>
                    <a:pt x="28441" y="30341"/>
                  </a:cubicBezTo>
                  <a:cubicBezTo>
                    <a:pt x="28418" y="30341"/>
                    <a:pt x="28418" y="30318"/>
                    <a:pt x="28395" y="30318"/>
                  </a:cubicBezTo>
                  <a:cubicBezTo>
                    <a:pt x="28327" y="30250"/>
                    <a:pt x="28281" y="30204"/>
                    <a:pt x="28213" y="30136"/>
                  </a:cubicBezTo>
                  <a:cubicBezTo>
                    <a:pt x="28190" y="30136"/>
                    <a:pt x="28167" y="30113"/>
                    <a:pt x="28144" y="30090"/>
                  </a:cubicBezTo>
                  <a:cubicBezTo>
                    <a:pt x="28144" y="30067"/>
                    <a:pt x="28144" y="30067"/>
                    <a:pt x="28121" y="30067"/>
                  </a:cubicBezTo>
                  <a:cubicBezTo>
                    <a:pt x="27756" y="29725"/>
                    <a:pt x="27368" y="29383"/>
                    <a:pt x="26957" y="29040"/>
                  </a:cubicBezTo>
                  <a:lnTo>
                    <a:pt x="26934" y="29040"/>
                  </a:lnTo>
                  <a:cubicBezTo>
                    <a:pt x="26843" y="28949"/>
                    <a:pt x="26729" y="28858"/>
                    <a:pt x="26638" y="28766"/>
                  </a:cubicBezTo>
                  <a:lnTo>
                    <a:pt x="26615" y="28766"/>
                  </a:lnTo>
                  <a:cubicBezTo>
                    <a:pt x="25314" y="27671"/>
                    <a:pt x="23922" y="26598"/>
                    <a:pt x="22917" y="25867"/>
                  </a:cubicBezTo>
                  <a:cubicBezTo>
                    <a:pt x="22826" y="25799"/>
                    <a:pt x="22757" y="25753"/>
                    <a:pt x="22689" y="25685"/>
                  </a:cubicBezTo>
                  <a:cubicBezTo>
                    <a:pt x="22689" y="25685"/>
                    <a:pt x="22666" y="25685"/>
                    <a:pt x="22666" y="25662"/>
                  </a:cubicBezTo>
                  <a:cubicBezTo>
                    <a:pt x="22598" y="25616"/>
                    <a:pt x="22529" y="25571"/>
                    <a:pt x="22461" y="25525"/>
                  </a:cubicBezTo>
                  <a:cubicBezTo>
                    <a:pt x="22461" y="25525"/>
                    <a:pt x="22438" y="25502"/>
                    <a:pt x="22438" y="25502"/>
                  </a:cubicBezTo>
                  <a:cubicBezTo>
                    <a:pt x="22164" y="25320"/>
                    <a:pt x="21959" y="25160"/>
                    <a:pt x="21799" y="25046"/>
                  </a:cubicBezTo>
                  <a:cubicBezTo>
                    <a:pt x="21799" y="25046"/>
                    <a:pt x="21799" y="25023"/>
                    <a:pt x="21799" y="25023"/>
                  </a:cubicBezTo>
                  <a:cubicBezTo>
                    <a:pt x="22164" y="24817"/>
                    <a:pt x="22552" y="24680"/>
                    <a:pt x="22986" y="24635"/>
                  </a:cubicBezTo>
                  <a:cubicBezTo>
                    <a:pt x="22438" y="23790"/>
                    <a:pt x="21548" y="23128"/>
                    <a:pt x="20749" y="22603"/>
                  </a:cubicBezTo>
                  <a:cubicBezTo>
                    <a:pt x="20612" y="22421"/>
                    <a:pt x="20452" y="22215"/>
                    <a:pt x="20292" y="22010"/>
                  </a:cubicBezTo>
                  <a:cubicBezTo>
                    <a:pt x="20499" y="22005"/>
                    <a:pt x="20706" y="22002"/>
                    <a:pt x="20914" y="22002"/>
                  </a:cubicBezTo>
                  <a:close/>
                  <a:moveTo>
                    <a:pt x="38807" y="1"/>
                  </a:moveTo>
                  <a:cubicBezTo>
                    <a:pt x="36532" y="1"/>
                    <a:pt x="34178" y="131"/>
                    <a:pt x="31751" y="417"/>
                  </a:cubicBezTo>
                  <a:cubicBezTo>
                    <a:pt x="31157" y="509"/>
                    <a:pt x="30564" y="623"/>
                    <a:pt x="29947" y="737"/>
                  </a:cubicBezTo>
                  <a:cubicBezTo>
                    <a:pt x="20155" y="2700"/>
                    <a:pt x="9770" y="7288"/>
                    <a:pt x="138" y="12652"/>
                  </a:cubicBezTo>
                  <a:cubicBezTo>
                    <a:pt x="69" y="12880"/>
                    <a:pt x="1" y="13131"/>
                    <a:pt x="23" y="13405"/>
                  </a:cubicBezTo>
                  <a:cubicBezTo>
                    <a:pt x="46" y="13770"/>
                    <a:pt x="183" y="14135"/>
                    <a:pt x="411" y="14432"/>
                  </a:cubicBezTo>
                  <a:cubicBezTo>
                    <a:pt x="640" y="14729"/>
                    <a:pt x="959" y="14934"/>
                    <a:pt x="1279" y="15048"/>
                  </a:cubicBezTo>
                  <a:cubicBezTo>
                    <a:pt x="1279" y="15094"/>
                    <a:pt x="1279" y="15140"/>
                    <a:pt x="1279" y="15208"/>
                  </a:cubicBezTo>
                  <a:cubicBezTo>
                    <a:pt x="1279" y="18289"/>
                    <a:pt x="3539" y="21371"/>
                    <a:pt x="6392" y="24019"/>
                  </a:cubicBezTo>
                  <a:cubicBezTo>
                    <a:pt x="6392" y="24019"/>
                    <a:pt x="6392" y="24041"/>
                    <a:pt x="6414" y="24041"/>
                  </a:cubicBezTo>
                  <a:cubicBezTo>
                    <a:pt x="6529" y="24156"/>
                    <a:pt x="6666" y="24270"/>
                    <a:pt x="6780" y="24384"/>
                  </a:cubicBezTo>
                  <a:cubicBezTo>
                    <a:pt x="6825" y="24429"/>
                    <a:pt x="6871" y="24475"/>
                    <a:pt x="6917" y="24521"/>
                  </a:cubicBezTo>
                  <a:cubicBezTo>
                    <a:pt x="7008" y="24589"/>
                    <a:pt x="7122" y="24680"/>
                    <a:pt x="7213" y="24772"/>
                  </a:cubicBezTo>
                  <a:cubicBezTo>
                    <a:pt x="7259" y="24817"/>
                    <a:pt x="7305" y="24863"/>
                    <a:pt x="7350" y="24886"/>
                  </a:cubicBezTo>
                  <a:cubicBezTo>
                    <a:pt x="7464" y="24977"/>
                    <a:pt x="7556" y="25069"/>
                    <a:pt x="7670" y="25160"/>
                  </a:cubicBezTo>
                  <a:cubicBezTo>
                    <a:pt x="7693" y="25183"/>
                    <a:pt x="7738" y="25228"/>
                    <a:pt x="7784" y="25251"/>
                  </a:cubicBezTo>
                  <a:cubicBezTo>
                    <a:pt x="7921" y="25388"/>
                    <a:pt x="8081" y="25502"/>
                    <a:pt x="8218" y="25616"/>
                  </a:cubicBezTo>
                  <a:cubicBezTo>
                    <a:pt x="8218" y="25616"/>
                    <a:pt x="8241" y="25639"/>
                    <a:pt x="8241" y="25639"/>
                  </a:cubicBezTo>
                  <a:cubicBezTo>
                    <a:pt x="8377" y="25753"/>
                    <a:pt x="8514" y="25845"/>
                    <a:pt x="8651" y="25959"/>
                  </a:cubicBezTo>
                  <a:cubicBezTo>
                    <a:pt x="8697" y="26004"/>
                    <a:pt x="8743" y="26027"/>
                    <a:pt x="8788" y="26073"/>
                  </a:cubicBezTo>
                  <a:cubicBezTo>
                    <a:pt x="8880" y="26141"/>
                    <a:pt x="8994" y="26233"/>
                    <a:pt x="9085" y="26301"/>
                  </a:cubicBezTo>
                  <a:cubicBezTo>
                    <a:pt x="9131" y="26347"/>
                    <a:pt x="9176" y="26392"/>
                    <a:pt x="9222" y="26415"/>
                  </a:cubicBezTo>
                  <a:cubicBezTo>
                    <a:pt x="9336" y="26507"/>
                    <a:pt x="9450" y="26575"/>
                    <a:pt x="9564" y="26666"/>
                  </a:cubicBezTo>
                  <a:cubicBezTo>
                    <a:pt x="9587" y="26689"/>
                    <a:pt x="9633" y="26735"/>
                    <a:pt x="9679" y="26758"/>
                  </a:cubicBezTo>
                  <a:cubicBezTo>
                    <a:pt x="9975" y="26963"/>
                    <a:pt x="10249" y="27191"/>
                    <a:pt x="10546" y="27397"/>
                  </a:cubicBezTo>
                  <a:cubicBezTo>
                    <a:pt x="10592" y="27420"/>
                    <a:pt x="10637" y="27465"/>
                    <a:pt x="10660" y="27488"/>
                  </a:cubicBezTo>
                  <a:cubicBezTo>
                    <a:pt x="10774" y="27556"/>
                    <a:pt x="10888" y="27625"/>
                    <a:pt x="10980" y="27716"/>
                  </a:cubicBezTo>
                  <a:cubicBezTo>
                    <a:pt x="11025" y="27739"/>
                    <a:pt x="11071" y="27762"/>
                    <a:pt x="11117" y="27808"/>
                  </a:cubicBezTo>
                  <a:cubicBezTo>
                    <a:pt x="11231" y="27876"/>
                    <a:pt x="11345" y="27945"/>
                    <a:pt x="11436" y="28036"/>
                  </a:cubicBezTo>
                  <a:cubicBezTo>
                    <a:pt x="11482" y="28059"/>
                    <a:pt x="11505" y="28081"/>
                    <a:pt x="11550" y="28104"/>
                  </a:cubicBezTo>
                  <a:cubicBezTo>
                    <a:pt x="11824" y="28287"/>
                    <a:pt x="12121" y="28492"/>
                    <a:pt x="12395" y="28675"/>
                  </a:cubicBezTo>
                  <a:cubicBezTo>
                    <a:pt x="12440" y="28698"/>
                    <a:pt x="12463" y="28721"/>
                    <a:pt x="12486" y="28743"/>
                  </a:cubicBezTo>
                  <a:cubicBezTo>
                    <a:pt x="12600" y="28812"/>
                    <a:pt x="12714" y="28880"/>
                    <a:pt x="12806" y="28949"/>
                  </a:cubicBezTo>
                  <a:cubicBezTo>
                    <a:pt x="12851" y="28972"/>
                    <a:pt x="12897" y="28994"/>
                    <a:pt x="12920" y="29017"/>
                  </a:cubicBezTo>
                  <a:cubicBezTo>
                    <a:pt x="13034" y="29086"/>
                    <a:pt x="13125" y="29154"/>
                    <a:pt x="13239" y="29200"/>
                  </a:cubicBezTo>
                  <a:cubicBezTo>
                    <a:pt x="13262" y="29223"/>
                    <a:pt x="13285" y="29246"/>
                    <a:pt x="13331" y="29268"/>
                  </a:cubicBezTo>
                  <a:cubicBezTo>
                    <a:pt x="13582" y="29428"/>
                    <a:pt x="13856" y="29588"/>
                    <a:pt x="14107" y="29748"/>
                  </a:cubicBezTo>
                  <a:cubicBezTo>
                    <a:pt x="14129" y="29771"/>
                    <a:pt x="14152" y="29793"/>
                    <a:pt x="14175" y="29793"/>
                  </a:cubicBezTo>
                  <a:cubicBezTo>
                    <a:pt x="14266" y="29862"/>
                    <a:pt x="14381" y="29907"/>
                    <a:pt x="14472" y="29976"/>
                  </a:cubicBezTo>
                  <a:cubicBezTo>
                    <a:pt x="14495" y="29999"/>
                    <a:pt x="14517" y="30022"/>
                    <a:pt x="14563" y="30022"/>
                  </a:cubicBezTo>
                  <a:cubicBezTo>
                    <a:pt x="14654" y="30090"/>
                    <a:pt x="14746" y="30136"/>
                    <a:pt x="14837" y="30204"/>
                  </a:cubicBezTo>
                  <a:cubicBezTo>
                    <a:pt x="14860" y="30204"/>
                    <a:pt x="14883" y="30227"/>
                    <a:pt x="14906" y="30250"/>
                  </a:cubicBezTo>
                  <a:cubicBezTo>
                    <a:pt x="15134" y="30387"/>
                    <a:pt x="15362" y="30501"/>
                    <a:pt x="15567" y="30615"/>
                  </a:cubicBezTo>
                  <a:cubicBezTo>
                    <a:pt x="15590" y="30638"/>
                    <a:pt x="15590" y="30638"/>
                    <a:pt x="15613" y="30661"/>
                  </a:cubicBezTo>
                  <a:cubicBezTo>
                    <a:pt x="15704" y="30706"/>
                    <a:pt x="15773" y="30752"/>
                    <a:pt x="15864" y="30798"/>
                  </a:cubicBezTo>
                  <a:cubicBezTo>
                    <a:pt x="15887" y="30820"/>
                    <a:pt x="15910" y="30820"/>
                    <a:pt x="15933" y="30843"/>
                  </a:cubicBezTo>
                  <a:cubicBezTo>
                    <a:pt x="16001" y="30889"/>
                    <a:pt x="16092" y="30935"/>
                    <a:pt x="16161" y="30957"/>
                  </a:cubicBezTo>
                  <a:cubicBezTo>
                    <a:pt x="16184" y="30980"/>
                    <a:pt x="16184" y="30980"/>
                    <a:pt x="16207" y="30980"/>
                  </a:cubicBezTo>
                  <a:cubicBezTo>
                    <a:pt x="16389" y="31094"/>
                    <a:pt x="16549" y="31186"/>
                    <a:pt x="16709" y="31277"/>
                  </a:cubicBezTo>
                  <a:lnTo>
                    <a:pt x="16732" y="31277"/>
                  </a:lnTo>
                  <a:cubicBezTo>
                    <a:pt x="16800" y="31323"/>
                    <a:pt x="16846" y="31345"/>
                    <a:pt x="16914" y="31391"/>
                  </a:cubicBezTo>
                  <a:lnTo>
                    <a:pt x="16937" y="31391"/>
                  </a:lnTo>
                  <a:cubicBezTo>
                    <a:pt x="17005" y="31437"/>
                    <a:pt x="17051" y="31460"/>
                    <a:pt x="17120" y="31482"/>
                  </a:cubicBezTo>
                  <a:cubicBezTo>
                    <a:pt x="17120" y="31482"/>
                    <a:pt x="17120" y="31505"/>
                    <a:pt x="17120" y="31505"/>
                  </a:cubicBezTo>
                  <a:cubicBezTo>
                    <a:pt x="17234" y="31551"/>
                    <a:pt x="17348" y="31619"/>
                    <a:pt x="17416" y="31642"/>
                  </a:cubicBezTo>
                  <a:cubicBezTo>
                    <a:pt x="17416" y="31665"/>
                    <a:pt x="17416" y="31665"/>
                    <a:pt x="17439" y="31665"/>
                  </a:cubicBezTo>
                  <a:cubicBezTo>
                    <a:pt x="17462" y="31665"/>
                    <a:pt x="17485" y="31688"/>
                    <a:pt x="17508" y="31711"/>
                  </a:cubicBezTo>
                  <a:lnTo>
                    <a:pt x="17530" y="31711"/>
                  </a:lnTo>
                  <a:cubicBezTo>
                    <a:pt x="17576" y="31734"/>
                    <a:pt x="17622" y="31756"/>
                    <a:pt x="17622" y="31756"/>
                  </a:cubicBezTo>
                  <a:cubicBezTo>
                    <a:pt x="17576" y="31734"/>
                    <a:pt x="17781" y="31209"/>
                    <a:pt x="18055" y="30569"/>
                  </a:cubicBezTo>
                  <a:lnTo>
                    <a:pt x="18306" y="30638"/>
                  </a:lnTo>
                  <a:lnTo>
                    <a:pt x="20292" y="31209"/>
                  </a:lnTo>
                  <a:lnTo>
                    <a:pt x="21936" y="31688"/>
                  </a:lnTo>
                  <a:cubicBezTo>
                    <a:pt x="21753" y="31779"/>
                    <a:pt x="21616" y="31893"/>
                    <a:pt x="21639" y="31939"/>
                  </a:cubicBezTo>
                  <a:cubicBezTo>
                    <a:pt x="21644" y="31948"/>
                    <a:pt x="21656" y="31952"/>
                    <a:pt x="21676" y="31952"/>
                  </a:cubicBezTo>
                  <a:cubicBezTo>
                    <a:pt x="21753" y="31952"/>
                    <a:pt x="21936" y="31893"/>
                    <a:pt x="22118" y="31893"/>
                  </a:cubicBezTo>
                  <a:lnTo>
                    <a:pt x="22164" y="31893"/>
                  </a:lnTo>
                  <a:cubicBezTo>
                    <a:pt x="22050" y="31916"/>
                    <a:pt x="21913" y="31962"/>
                    <a:pt x="21730" y="32007"/>
                  </a:cubicBezTo>
                  <a:cubicBezTo>
                    <a:pt x="21571" y="31962"/>
                    <a:pt x="21411" y="31962"/>
                    <a:pt x="21411" y="31962"/>
                  </a:cubicBezTo>
                  <a:cubicBezTo>
                    <a:pt x="21411" y="31962"/>
                    <a:pt x="21182" y="32007"/>
                    <a:pt x="20954" y="32099"/>
                  </a:cubicBezTo>
                  <a:cubicBezTo>
                    <a:pt x="20817" y="32167"/>
                    <a:pt x="20680" y="32236"/>
                    <a:pt x="20612" y="32304"/>
                  </a:cubicBezTo>
                  <a:cubicBezTo>
                    <a:pt x="19356" y="32647"/>
                    <a:pt x="17736" y="33171"/>
                    <a:pt x="16754" y="33719"/>
                  </a:cubicBezTo>
                  <a:cubicBezTo>
                    <a:pt x="16732" y="33719"/>
                    <a:pt x="16709" y="33742"/>
                    <a:pt x="16709" y="33742"/>
                  </a:cubicBezTo>
                  <a:cubicBezTo>
                    <a:pt x="16640" y="33788"/>
                    <a:pt x="16595" y="33811"/>
                    <a:pt x="16526" y="33856"/>
                  </a:cubicBezTo>
                  <a:lnTo>
                    <a:pt x="16503" y="33856"/>
                  </a:lnTo>
                  <a:cubicBezTo>
                    <a:pt x="16412" y="33925"/>
                    <a:pt x="16321" y="33993"/>
                    <a:pt x="16229" y="34062"/>
                  </a:cubicBezTo>
                  <a:cubicBezTo>
                    <a:pt x="16229" y="34062"/>
                    <a:pt x="16207" y="34085"/>
                    <a:pt x="16207" y="34085"/>
                  </a:cubicBezTo>
                  <a:cubicBezTo>
                    <a:pt x="16161" y="34107"/>
                    <a:pt x="16138" y="34130"/>
                    <a:pt x="16115" y="34176"/>
                  </a:cubicBezTo>
                  <a:cubicBezTo>
                    <a:pt x="16092" y="34176"/>
                    <a:pt x="16070" y="34199"/>
                    <a:pt x="16047" y="34221"/>
                  </a:cubicBezTo>
                  <a:cubicBezTo>
                    <a:pt x="16024" y="34244"/>
                    <a:pt x="16001" y="34267"/>
                    <a:pt x="15978" y="34290"/>
                  </a:cubicBezTo>
                  <a:cubicBezTo>
                    <a:pt x="15978" y="34313"/>
                    <a:pt x="15955" y="34336"/>
                    <a:pt x="15933" y="34358"/>
                  </a:cubicBezTo>
                  <a:cubicBezTo>
                    <a:pt x="15933" y="34381"/>
                    <a:pt x="15910" y="34404"/>
                    <a:pt x="15910" y="34427"/>
                  </a:cubicBezTo>
                  <a:cubicBezTo>
                    <a:pt x="15887" y="34473"/>
                    <a:pt x="15864" y="34518"/>
                    <a:pt x="15841" y="34564"/>
                  </a:cubicBezTo>
                  <a:cubicBezTo>
                    <a:pt x="15841" y="34564"/>
                    <a:pt x="15841" y="34587"/>
                    <a:pt x="15841" y="34609"/>
                  </a:cubicBezTo>
                  <a:cubicBezTo>
                    <a:pt x="15841" y="34632"/>
                    <a:pt x="15841" y="34655"/>
                    <a:pt x="15841" y="34701"/>
                  </a:cubicBezTo>
                  <a:cubicBezTo>
                    <a:pt x="15841" y="34701"/>
                    <a:pt x="15841" y="34724"/>
                    <a:pt x="15841" y="34746"/>
                  </a:cubicBezTo>
                  <a:cubicBezTo>
                    <a:pt x="15864" y="34769"/>
                    <a:pt x="15864" y="34815"/>
                    <a:pt x="15887" y="34838"/>
                  </a:cubicBezTo>
                  <a:cubicBezTo>
                    <a:pt x="15887" y="34861"/>
                    <a:pt x="15887" y="34861"/>
                    <a:pt x="15910" y="34883"/>
                  </a:cubicBezTo>
                  <a:cubicBezTo>
                    <a:pt x="15933" y="34929"/>
                    <a:pt x="15955" y="34975"/>
                    <a:pt x="16001" y="34998"/>
                  </a:cubicBezTo>
                  <a:cubicBezTo>
                    <a:pt x="16001" y="35020"/>
                    <a:pt x="16024" y="35020"/>
                    <a:pt x="16024" y="35043"/>
                  </a:cubicBezTo>
                  <a:cubicBezTo>
                    <a:pt x="16070" y="35066"/>
                    <a:pt x="16115" y="35112"/>
                    <a:pt x="16161" y="35134"/>
                  </a:cubicBezTo>
                  <a:cubicBezTo>
                    <a:pt x="16184" y="35157"/>
                    <a:pt x="16207" y="35157"/>
                    <a:pt x="16229" y="35180"/>
                  </a:cubicBezTo>
                  <a:cubicBezTo>
                    <a:pt x="16275" y="35226"/>
                    <a:pt x="16344" y="35249"/>
                    <a:pt x="16389" y="35271"/>
                  </a:cubicBezTo>
                  <a:cubicBezTo>
                    <a:pt x="16412" y="35294"/>
                    <a:pt x="16435" y="35294"/>
                    <a:pt x="16458" y="35317"/>
                  </a:cubicBezTo>
                  <a:lnTo>
                    <a:pt x="16480" y="35317"/>
                  </a:lnTo>
                  <a:cubicBezTo>
                    <a:pt x="16572" y="35363"/>
                    <a:pt x="16663" y="35408"/>
                    <a:pt x="16754" y="35431"/>
                  </a:cubicBezTo>
                  <a:cubicBezTo>
                    <a:pt x="16891" y="35477"/>
                    <a:pt x="17005" y="35522"/>
                    <a:pt x="17142" y="35568"/>
                  </a:cubicBezTo>
                  <a:cubicBezTo>
                    <a:pt x="17188" y="35568"/>
                    <a:pt x="17234" y="35591"/>
                    <a:pt x="17279" y="35591"/>
                  </a:cubicBezTo>
                  <a:cubicBezTo>
                    <a:pt x="17371" y="35614"/>
                    <a:pt x="17462" y="35637"/>
                    <a:pt x="17553" y="35659"/>
                  </a:cubicBezTo>
                  <a:cubicBezTo>
                    <a:pt x="17622" y="35682"/>
                    <a:pt x="17667" y="35682"/>
                    <a:pt x="17736" y="35705"/>
                  </a:cubicBezTo>
                  <a:cubicBezTo>
                    <a:pt x="17827" y="35705"/>
                    <a:pt x="17918" y="35728"/>
                    <a:pt x="18010" y="35751"/>
                  </a:cubicBezTo>
                  <a:cubicBezTo>
                    <a:pt x="18078" y="35751"/>
                    <a:pt x="18124" y="35751"/>
                    <a:pt x="18192" y="35774"/>
                  </a:cubicBezTo>
                  <a:cubicBezTo>
                    <a:pt x="18284" y="35774"/>
                    <a:pt x="18375" y="35796"/>
                    <a:pt x="18489" y="35796"/>
                  </a:cubicBezTo>
                  <a:cubicBezTo>
                    <a:pt x="18558" y="35819"/>
                    <a:pt x="18626" y="35819"/>
                    <a:pt x="18695" y="35819"/>
                  </a:cubicBezTo>
                  <a:cubicBezTo>
                    <a:pt x="18786" y="35842"/>
                    <a:pt x="18877" y="35842"/>
                    <a:pt x="18991" y="35842"/>
                  </a:cubicBezTo>
                  <a:cubicBezTo>
                    <a:pt x="19060" y="35842"/>
                    <a:pt x="19128" y="35865"/>
                    <a:pt x="19197" y="35865"/>
                  </a:cubicBezTo>
                  <a:lnTo>
                    <a:pt x="19722" y="35865"/>
                  </a:lnTo>
                  <a:cubicBezTo>
                    <a:pt x="19836" y="35865"/>
                    <a:pt x="19950" y="35888"/>
                    <a:pt x="20041" y="35888"/>
                  </a:cubicBezTo>
                  <a:cubicBezTo>
                    <a:pt x="20133" y="35888"/>
                    <a:pt x="20201" y="35865"/>
                    <a:pt x="20269" y="35865"/>
                  </a:cubicBezTo>
                  <a:lnTo>
                    <a:pt x="20612" y="35865"/>
                  </a:lnTo>
                  <a:cubicBezTo>
                    <a:pt x="20680" y="35865"/>
                    <a:pt x="20772" y="35865"/>
                    <a:pt x="20863" y="35842"/>
                  </a:cubicBezTo>
                  <a:lnTo>
                    <a:pt x="21160" y="35842"/>
                  </a:lnTo>
                  <a:cubicBezTo>
                    <a:pt x="21274" y="35842"/>
                    <a:pt x="21365" y="35819"/>
                    <a:pt x="21456" y="35819"/>
                  </a:cubicBezTo>
                  <a:cubicBezTo>
                    <a:pt x="21548" y="35819"/>
                    <a:pt x="21639" y="35796"/>
                    <a:pt x="21753" y="35796"/>
                  </a:cubicBezTo>
                  <a:cubicBezTo>
                    <a:pt x="21844" y="35796"/>
                    <a:pt x="21959" y="35774"/>
                    <a:pt x="22050" y="35774"/>
                  </a:cubicBezTo>
                  <a:cubicBezTo>
                    <a:pt x="22141" y="35751"/>
                    <a:pt x="22232" y="35751"/>
                    <a:pt x="22324" y="35728"/>
                  </a:cubicBezTo>
                  <a:cubicBezTo>
                    <a:pt x="22438" y="35728"/>
                    <a:pt x="22552" y="35705"/>
                    <a:pt x="22666" y="35705"/>
                  </a:cubicBezTo>
                  <a:cubicBezTo>
                    <a:pt x="22757" y="35682"/>
                    <a:pt x="22826" y="35682"/>
                    <a:pt x="22917" y="35659"/>
                  </a:cubicBezTo>
                  <a:cubicBezTo>
                    <a:pt x="23031" y="35659"/>
                    <a:pt x="23168" y="35637"/>
                    <a:pt x="23282" y="35614"/>
                  </a:cubicBezTo>
                  <a:cubicBezTo>
                    <a:pt x="23351" y="35614"/>
                    <a:pt x="23419" y="35591"/>
                    <a:pt x="23488" y="35591"/>
                  </a:cubicBezTo>
                  <a:cubicBezTo>
                    <a:pt x="23625" y="35568"/>
                    <a:pt x="23762" y="35545"/>
                    <a:pt x="23899" y="35522"/>
                  </a:cubicBezTo>
                  <a:cubicBezTo>
                    <a:pt x="23944" y="35500"/>
                    <a:pt x="24013" y="35500"/>
                    <a:pt x="24081" y="35500"/>
                  </a:cubicBezTo>
                  <a:cubicBezTo>
                    <a:pt x="24218" y="35454"/>
                    <a:pt x="24355" y="35431"/>
                    <a:pt x="24492" y="35408"/>
                  </a:cubicBezTo>
                  <a:cubicBezTo>
                    <a:pt x="24538" y="35408"/>
                    <a:pt x="24606" y="35386"/>
                    <a:pt x="24652" y="35386"/>
                  </a:cubicBezTo>
                  <a:cubicBezTo>
                    <a:pt x="24789" y="35363"/>
                    <a:pt x="24949" y="35317"/>
                    <a:pt x="25108" y="35294"/>
                  </a:cubicBezTo>
                  <a:cubicBezTo>
                    <a:pt x="25131" y="35271"/>
                    <a:pt x="25177" y="35271"/>
                    <a:pt x="25200" y="35271"/>
                  </a:cubicBezTo>
                  <a:cubicBezTo>
                    <a:pt x="25360" y="35226"/>
                    <a:pt x="25519" y="35203"/>
                    <a:pt x="25679" y="35157"/>
                  </a:cubicBezTo>
                  <a:cubicBezTo>
                    <a:pt x="25702" y="35157"/>
                    <a:pt x="25725" y="35134"/>
                    <a:pt x="25748" y="35134"/>
                  </a:cubicBezTo>
                  <a:cubicBezTo>
                    <a:pt x="25930" y="35089"/>
                    <a:pt x="26090" y="35066"/>
                    <a:pt x="26250" y="35020"/>
                  </a:cubicBezTo>
                  <a:cubicBezTo>
                    <a:pt x="26250" y="35020"/>
                    <a:pt x="26273" y="34998"/>
                    <a:pt x="26295" y="34998"/>
                  </a:cubicBezTo>
                  <a:cubicBezTo>
                    <a:pt x="26455" y="34952"/>
                    <a:pt x="26638" y="34906"/>
                    <a:pt x="26797" y="34861"/>
                  </a:cubicBezTo>
                  <a:cubicBezTo>
                    <a:pt x="27026" y="34792"/>
                    <a:pt x="27231" y="34724"/>
                    <a:pt x="27459" y="34655"/>
                  </a:cubicBezTo>
                  <a:cubicBezTo>
                    <a:pt x="28350" y="35294"/>
                    <a:pt x="29856" y="35933"/>
                    <a:pt x="31591" y="36436"/>
                  </a:cubicBezTo>
                  <a:lnTo>
                    <a:pt x="31614" y="36436"/>
                  </a:lnTo>
                  <a:cubicBezTo>
                    <a:pt x="31796" y="36481"/>
                    <a:pt x="31956" y="36550"/>
                    <a:pt x="32139" y="36595"/>
                  </a:cubicBezTo>
                  <a:lnTo>
                    <a:pt x="32207" y="36595"/>
                  </a:lnTo>
                  <a:cubicBezTo>
                    <a:pt x="32367" y="36641"/>
                    <a:pt x="32527" y="36687"/>
                    <a:pt x="32709" y="36732"/>
                  </a:cubicBezTo>
                  <a:cubicBezTo>
                    <a:pt x="32732" y="36755"/>
                    <a:pt x="32778" y="36755"/>
                    <a:pt x="32823" y="36755"/>
                  </a:cubicBezTo>
                  <a:cubicBezTo>
                    <a:pt x="32960" y="36801"/>
                    <a:pt x="33120" y="36846"/>
                    <a:pt x="33280" y="36869"/>
                  </a:cubicBezTo>
                  <a:cubicBezTo>
                    <a:pt x="33326" y="36892"/>
                    <a:pt x="33371" y="36892"/>
                    <a:pt x="33417" y="36915"/>
                  </a:cubicBezTo>
                  <a:lnTo>
                    <a:pt x="33508" y="36915"/>
                  </a:lnTo>
                  <a:cubicBezTo>
                    <a:pt x="33622" y="36938"/>
                    <a:pt x="33736" y="36983"/>
                    <a:pt x="33851" y="36983"/>
                  </a:cubicBezTo>
                  <a:cubicBezTo>
                    <a:pt x="33919" y="37006"/>
                    <a:pt x="33965" y="37029"/>
                    <a:pt x="34033" y="37029"/>
                  </a:cubicBezTo>
                  <a:cubicBezTo>
                    <a:pt x="34170" y="37052"/>
                    <a:pt x="34307" y="37075"/>
                    <a:pt x="34421" y="37097"/>
                  </a:cubicBezTo>
                  <a:cubicBezTo>
                    <a:pt x="34512" y="37120"/>
                    <a:pt x="34581" y="37143"/>
                    <a:pt x="34649" y="37143"/>
                  </a:cubicBezTo>
                  <a:cubicBezTo>
                    <a:pt x="34764" y="37166"/>
                    <a:pt x="34878" y="37189"/>
                    <a:pt x="34992" y="37212"/>
                  </a:cubicBezTo>
                  <a:cubicBezTo>
                    <a:pt x="35083" y="37212"/>
                    <a:pt x="35174" y="37234"/>
                    <a:pt x="35266" y="37234"/>
                  </a:cubicBezTo>
                  <a:cubicBezTo>
                    <a:pt x="35357" y="37257"/>
                    <a:pt x="35471" y="37280"/>
                    <a:pt x="35562" y="37280"/>
                  </a:cubicBezTo>
                  <a:cubicBezTo>
                    <a:pt x="35677" y="37303"/>
                    <a:pt x="35768" y="37303"/>
                    <a:pt x="35859" y="37326"/>
                  </a:cubicBezTo>
                  <a:cubicBezTo>
                    <a:pt x="35950" y="37326"/>
                    <a:pt x="36042" y="37349"/>
                    <a:pt x="36133" y="37349"/>
                  </a:cubicBezTo>
                  <a:cubicBezTo>
                    <a:pt x="36247" y="37371"/>
                    <a:pt x="36338" y="37371"/>
                    <a:pt x="36430" y="37371"/>
                  </a:cubicBezTo>
                  <a:cubicBezTo>
                    <a:pt x="36521" y="37394"/>
                    <a:pt x="36612" y="37394"/>
                    <a:pt x="36681" y="37394"/>
                  </a:cubicBezTo>
                  <a:cubicBezTo>
                    <a:pt x="36795" y="37417"/>
                    <a:pt x="36886" y="37417"/>
                    <a:pt x="36978" y="37417"/>
                  </a:cubicBezTo>
                  <a:lnTo>
                    <a:pt x="37000" y="37417"/>
                  </a:lnTo>
                  <a:cubicBezTo>
                    <a:pt x="37092" y="37417"/>
                    <a:pt x="37160" y="37440"/>
                    <a:pt x="37229" y="37440"/>
                  </a:cubicBezTo>
                  <a:lnTo>
                    <a:pt x="37754" y="37440"/>
                  </a:lnTo>
                  <a:cubicBezTo>
                    <a:pt x="37792" y="37447"/>
                    <a:pt x="37827" y="37450"/>
                    <a:pt x="37862" y="37450"/>
                  </a:cubicBezTo>
                  <a:cubicBezTo>
                    <a:pt x="37931" y="37450"/>
                    <a:pt x="37997" y="37440"/>
                    <a:pt x="38073" y="37440"/>
                  </a:cubicBezTo>
                  <a:lnTo>
                    <a:pt x="38256" y="37440"/>
                  </a:lnTo>
                  <a:cubicBezTo>
                    <a:pt x="38347" y="37440"/>
                    <a:pt x="38461" y="37440"/>
                    <a:pt x="38553" y="37417"/>
                  </a:cubicBezTo>
                  <a:lnTo>
                    <a:pt x="38735" y="37417"/>
                  </a:lnTo>
                  <a:cubicBezTo>
                    <a:pt x="38826" y="37417"/>
                    <a:pt x="38941" y="37394"/>
                    <a:pt x="39032" y="37394"/>
                  </a:cubicBezTo>
                  <a:cubicBezTo>
                    <a:pt x="39078" y="37371"/>
                    <a:pt x="39123" y="37371"/>
                    <a:pt x="39192" y="37371"/>
                  </a:cubicBezTo>
                  <a:cubicBezTo>
                    <a:pt x="39283" y="37349"/>
                    <a:pt x="39397" y="37326"/>
                    <a:pt x="39488" y="37303"/>
                  </a:cubicBezTo>
                  <a:lnTo>
                    <a:pt x="39602" y="37303"/>
                  </a:lnTo>
                  <a:cubicBezTo>
                    <a:pt x="39694" y="37280"/>
                    <a:pt x="39785" y="37257"/>
                    <a:pt x="39876" y="37234"/>
                  </a:cubicBezTo>
                  <a:cubicBezTo>
                    <a:pt x="39899" y="37212"/>
                    <a:pt x="39945" y="37212"/>
                    <a:pt x="39991" y="37189"/>
                  </a:cubicBezTo>
                  <a:cubicBezTo>
                    <a:pt x="40105" y="37166"/>
                    <a:pt x="40196" y="37143"/>
                    <a:pt x="40287" y="37097"/>
                  </a:cubicBezTo>
                  <a:lnTo>
                    <a:pt x="40310" y="37097"/>
                  </a:lnTo>
                  <a:cubicBezTo>
                    <a:pt x="40333" y="37075"/>
                    <a:pt x="40356" y="37075"/>
                    <a:pt x="40379" y="37052"/>
                  </a:cubicBezTo>
                  <a:cubicBezTo>
                    <a:pt x="40424" y="37029"/>
                    <a:pt x="40493" y="37006"/>
                    <a:pt x="40538" y="36983"/>
                  </a:cubicBezTo>
                  <a:cubicBezTo>
                    <a:pt x="40561" y="36960"/>
                    <a:pt x="40584" y="36960"/>
                    <a:pt x="40607" y="36938"/>
                  </a:cubicBezTo>
                  <a:cubicBezTo>
                    <a:pt x="40652" y="36915"/>
                    <a:pt x="40698" y="36892"/>
                    <a:pt x="40744" y="36846"/>
                  </a:cubicBezTo>
                  <a:cubicBezTo>
                    <a:pt x="40767" y="36846"/>
                    <a:pt x="40767" y="36824"/>
                    <a:pt x="40789" y="36824"/>
                  </a:cubicBezTo>
                  <a:cubicBezTo>
                    <a:pt x="40812" y="36778"/>
                    <a:pt x="40858" y="36755"/>
                    <a:pt x="40881" y="36709"/>
                  </a:cubicBezTo>
                  <a:cubicBezTo>
                    <a:pt x="40904" y="36687"/>
                    <a:pt x="40904" y="36664"/>
                    <a:pt x="40904" y="36664"/>
                  </a:cubicBezTo>
                  <a:cubicBezTo>
                    <a:pt x="40926" y="36641"/>
                    <a:pt x="40949" y="36595"/>
                    <a:pt x="40949" y="36572"/>
                  </a:cubicBezTo>
                  <a:cubicBezTo>
                    <a:pt x="40949" y="36550"/>
                    <a:pt x="40949" y="36527"/>
                    <a:pt x="40949" y="36527"/>
                  </a:cubicBezTo>
                  <a:cubicBezTo>
                    <a:pt x="40972" y="36481"/>
                    <a:pt x="40972" y="36458"/>
                    <a:pt x="40972" y="36436"/>
                  </a:cubicBezTo>
                  <a:cubicBezTo>
                    <a:pt x="40972" y="36413"/>
                    <a:pt x="40972" y="36390"/>
                    <a:pt x="40949" y="36390"/>
                  </a:cubicBezTo>
                  <a:cubicBezTo>
                    <a:pt x="40949" y="36344"/>
                    <a:pt x="40949" y="36299"/>
                    <a:pt x="40926" y="36253"/>
                  </a:cubicBezTo>
                  <a:cubicBezTo>
                    <a:pt x="40904" y="36230"/>
                    <a:pt x="40904" y="36207"/>
                    <a:pt x="40881" y="36184"/>
                  </a:cubicBezTo>
                  <a:cubicBezTo>
                    <a:pt x="40858" y="36162"/>
                    <a:pt x="40858" y="36139"/>
                    <a:pt x="40835" y="36116"/>
                  </a:cubicBezTo>
                  <a:cubicBezTo>
                    <a:pt x="40812" y="36093"/>
                    <a:pt x="40789" y="36070"/>
                    <a:pt x="40767" y="36025"/>
                  </a:cubicBezTo>
                  <a:cubicBezTo>
                    <a:pt x="40767" y="36025"/>
                    <a:pt x="40744" y="36002"/>
                    <a:pt x="40721" y="35979"/>
                  </a:cubicBezTo>
                  <a:cubicBezTo>
                    <a:pt x="40698" y="35956"/>
                    <a:pt x="40675" y="35911"/>
                    <a:pt x="40652" y="35888"/>
                  </a:cubicBezTo>
                  <a:cubicBezTo>
                    <a:pt x="40630" y="35888"/>
                    <a:pt x="40607" y="35865"/>
                    <a:pt x="40607" y="35865"/>
                  </a:cubicBezTo>
                  <a:cubicBezTo>
                    <a:pt x="40538" y="35796"/>
                    <a:pt x="40447" y="35728"/>
                    <a:pt x="40356" y="35659"/>
                  </a:cubicBezTo>
                  <a:cubicBezTo>
                    <a:pt x="40356" y="35637"/>
                    <a:pt x="40333" y="35637"/>
                    <a:pt x="40310" y="35637"/>
                  </a:cubicBezTo>
                  <a:cubicBezTo>
                    <a:pt x="40264" y="35591"/>
                    <a:pt x="40219" y="35545"/>
                    <a:pt x="40173" y="35522"/>
                  </a:cubicBezTo>
                  <a:cubicBezTo>
                    <a:pt x="40150" y="35500"/>
                    <a:pt x="40127" y="35500"/>
                    <a:pt x="40127" y="35477"/>
                  </a:cubicBezTo>
                  <a:cubicBezTo>
                    <a:pt x="40059" y="35454"/>
                    <a:pt x="40013" y="35408"/>
                    <a:pt x="39945" y="35386"/>
                  </a:cubicBezTo>
                  <a:cubicBezTo>
                    <a:pt x="38986" y="34792"/>
                    <a:pt x="37503" y="34199"/>
                    <a:pt x="36361" y="33788"/>
                  </a:cubicBezTo>
                  <a:cubicBezTo>
                    <a:pt x="36293" y="33719"/>
                    <a:pt x="36156" y="33651"/>
                    <a:pt x="36042" y="33560"/>
                  </a:cubicBezTo>
                  <a:cubicBezTo>
                    <a:pt x="35813" y="33468"/>
                    <a:pt x="35562" y="33400"/>
                    <a:pt x="35562" y="33400"/>
                  </a:cubicBezTo>
                  <a:cubicBezTo>
                    <a:pt x="35562" y="33400"/>
                    <a:pt x="35425" y="33400"/>
                    <a:pt x="35266" y="33423"/>
                  </a:cubicBezTo>
                  <a:cubicBezTo>
                    <a:pt x="35083" y="33354"/>
                    <a:pt x="34946" y="33308"/>
                    <a:pt x="34832" y="33286"/>
                  </a:cubicBezTo>
                  <a:lnTo>
                    <a:pt x="34878" y="33286"/>
                  </a:lnTo>
                  <a:cubicBezTo>
                    <a:pt x="35061" y="33304"/>
                    <a:pt x="35230" y="33367"/>
                    <a:pt x="35313" y="33367"/>
                  </a:cubicBezTo>
                  <a:cubicBezTo>
                    <a:pt x="35333" y="33367"/>
                    <a:pt x="35348" y="33363"/>
                    <a:pt x="35357" y="33354"/>
                  </a:cubicBezTo>
                  <a:cubicBezTo>
                    <a:pt x="35380" y="33331"/>
                    <a:pt x="35266" y="33194"/>
                    <a:pt x="35083" y="33080"/>
                  </a:cubicBezTo>
                  <a:lnTo>
                    <a:pt x="36749" y="32738"/>
                  </a:lnTo>
                  <a:lnTo>
                    <a:pt x="38735" y="32304"/>
                  </a:lnTo>
                  <a:cubicBezTo>
                    <a:pt x="38781" y="32464"/>
                    <a:pt x="38781" y="32578"/>
                    <a:pt x="38735" y="32601"/>
                  </a:cubicBezTo>
                  <a:lnTo>
                    <a:pt x="38758" y="32601"/>
                  </a:lnTo>
                  <a:cubicBezTo>
                    <a:pt x="38826" y="32578"/>
                    <a:pt x="39055" y="32487"/>
                    <a:pt x="39397" y="32373"/>
                  </a:cubicBezTo>
                  <a:cubicBezTo>
                    <a:pt x="39420" y="32350"/>
                    <a:pt x="39420" y="32350"/>
                    <a:pt x="39420" y="32350"/>
                  </a:cubicBezTo>
                  <a:cubicBezTo>
                    <a:pt x="39808" y="32213"/>
                    <a:pt x="40310" y="32030"/>
                    <a:pt x="40949" y="31802"/>
                  </a:cubicBezTo>
                  <a:cubicBezTo>
                    <a:pt x="40949" y="31802"/>
                    <a:pt x="40949" y="31779"/>
                    <a:pt x="40972" y="31779"/>
                  </a:cubicBezTo>
                  <a:cubicBezTo>
                    <a:pt x="41040" y="31756"/>
                    <a:pt x="41109" y="31734"/>
                    <a:pt x="41200" y="31711"/>
                  </a:cubicBezTo>
                  <a:cubicBezTo>
                    <a:pt x="41223" y="31688"/>
                    <a:pt x="41246" y="31688"/>
                    <a:pt x="41292" y="31665"/>
                  </a:cubicBezTo>
                  <a:cubicBezTo>
                    <a:pt x="41360" y="31642"/>
                    <a:pt x="41429" y="31619"/>
                    <a:pt x="41497" y="31574"/>
                  </a:cubicBezTo>
                  <a:cubicBezTo>
                    <a:pt x="41565" y="31574"/>
                    <a:pt x="41611" y="31551"/>
                    <a:pt x="41657" y="31528"/>
                  </a:cubicBezTo>
                  <a:cubicBezTo>
                    <a:pt x="41702" y="31505"/>
                    <a:pt x="41748" y="31505"/>
                    <a:pt x="41794" y="31482"/>
                  </a:cubicBezTo>
                  <a:cubicBezTo>
                    <a:pt x="41885" y="31437"/>
                    <a:pt x="41999" y="31414"/>
                    <a:pt x="42090" y="31368"/>
                  </a:cubicBezTo>
                  <a:cubicBezTo>
                    <a:pt x="42182" y="31345"/>
                    <a:pt x="42273" y="31300"/>
                    <a:pt x="42342" y="31277"/>
                  </a:cubicBezTo>
                  <a:cubicBezTo>
                    <a:pt x="42387" y="31254"/>
                    <a:pt x="42433" y="31231"/>
                    <a:pt x="42478" y="31231"/>
                  </a:cubicBezTo>
                  <a:cubicBezTo>
                    <a:pt x="42524" y="31209"/>
                    <a:pt x="42593" y="31186"/>
                    <a:pt x="42661" y="31163"/>
                  </a:cubicBezTo>
                  <a:cubicBezTo>
                    <a:pt x="42730" y="31140"/>
                    <a:pt x="42798" y="31094"/>
                    <a:pt x="42867" y="31072"/>
                  </a:cubicBezTo>
                  <a:cubicBezTo>
                    <a:pt x="42912" y="31049"/>
                    <a:pt x="42958" y="31049"/>
                    <a:pt x="43026" y="31026"/>
                  </a:cubicBezTo>
                  <a:cubicBezTo>
                    <a:pt x="43095" y="31003"/>
                    <a:pt x="43186" y="30957"/>
                    <a:pt x="43255" y="30935"/>
                  </a:cubicBezTo>
                  <a:cubicBezTo>
                    <a:pt x="43300" y="30912"/>
                    <a:pt x="43369" y="30889"/>
                    <a:pt x="43414" y="30866"/>
                  </a:cubicBezTo>
                  <a:cubicBezTo>
                    <a:pt x="43483" y="30843"/>
                    <a:pt x="43551" y="30820"/>
                    <a:pt x="43620" y="30798"/>
                  </a:cubicBezTo>
                  <a:cubicBezTo>
                    <a:pt x="43688" y="30775"/>
                    <a:pt x="43757" y="30752"/>
                    <a:pt x="43802" y="30729"/>
                  </a:cubicBezTo>
                  <a:cubicBezTo>
                    <a:pt x="43939" y="30684"/>
                    <a:pt x="44076" y="30638"/>
                    <a:pt x="44190" y="30569"/>
                  </a:cubicBezTo>
                  <a:cubicBezTo>
                    <a:pt x="44236" y="30569"/>
                    <a:pt x="44259" y="30547"/>
                    <a:pt x="44282" y="30547"/>
                  </a:cubicBezTo>
                  <a:cubicBezTo>
                    <a:pt x="44396" y="30501"/>
                    <a:pt x="44487" y="30478"/>
                    <a:pt x="44601" y="30432"/>
                  </a:cubicBezTo>
                  <a:cubicBezTo>
                    <a:pt x="44647" y="30410"/>
                    <a:pt x="44715" y="30387"/>
                    <a:pt x="44784" y="30364"/>
                  </a:cubicBezTo>
                  <a:cubicBezTo>
                    <a:pt x="44852" y="30318"/>
                    <a:pt x="44944" y="30296"/>
                    <a:pt x="45012" y="30273"/>
                  </a:cubicBezTo>
                  <a:cubicBezTo>
                    <a:pt x="45081" y="30250"/>
                    <a:pt x="45126" y="30227"/>
                    <a:pt x="45195" y="30204"/>
                  </a:cubicBezTo>
                  <a:cubicBezTo>
                    <a:pt x="45263" y="30181"/>
                    <a:pt x="45354" y="30136"/>
                    <a:pt x="45423" y="30113"/>
                  </a:cubicBezTo>
                  <a:cubicBezTo>
                    <a:pt x="45491" y="30090"/>
                    <a:pt x="45560" y="30067"/>
                    <a:pt x="45606" y="30044"/>
                  </a:cubicBezTo>
                  <a:cubicBezTo>
                    <a:pt x="45697" y="29999"/>
                    <a:pt x="45788" y="29976"/>
                    <a:pt x="45879" y="29953"/>
                  </a:cubicBezTo>
                  <a:cubicBezTo>
                    <a:pt x="45925" y="29930"/>
                    <a:pt x="45994" y="29907"/>
                    <a:pt x="46062" y="29885"/>
                  </a:cubicBezTo>
                  <a:cubicBezTo>
                    <a:pt x="46131" y="29839"/>
                    <a:pt x="46199" y="29816"/>
                    <a:pt x="46290" y="29793"/>
                  </a:cubicBezTo>
                  <a:cubicBezTo>
                    <a:pt x="46404" y="29748"/>
                    <a:pt x="46519" y="29702"/>
                    <a:pt x="46633" y="29656"/>
                  </a:cubicBezTo>
                  <a:cubicBezTo>
                    <a:pt x="46724" y="29611"/>
                    <a:pt x="46792" y="29588"/>
                    <a:pt x="46884" y="29542"/>
                  </a:cubicBezTo>
                  <a:cubicBezTo>
                    <a:pt x="46952" y="29519"/>
                    <a:pt x="47021" y="29497"/>
                    <a:pt x="47089" y="29474"/>
                  </a:cubicBezTo>
                  <a:cubicBezTo>
                    <a:pt x="47158" y="29451"/>
                    <a:pt x="47226" y="29428"/>
                    <a:pt x="47317" y="29383"/>
                  </a:cubicBezTo>
                  <a:cubicBezTo>
                    <a:pt x="47386" y="29360"/>
                    <a:pt x="47454" y="29337"/>
                    <a:pt x="47523" y="29314"/>
                  </a:cubicBezTo>
                  <a:cubicBezTo>
                    <a:pt x="47614" y="29268"/>
                    <a:pt x="47683" y="29246"/>
                    <a:pt x="47751" y="29223"/>
                  </a:cubicBezTo>
                  <a:cubicBezTo>
                    <a:pt x="47820" y="29200"/>
                    <a:pt x="47888" y="29177"/>
                    <a:pt x="47957" y="29131"/>
                  </a:cubicBezTo>
                  <a:cubicBezTo>
                    <a:pt x="48048" y="29109"/>
                    <a:pt x="48116" y="29086"/>
                    <a:pt x="48208" y="29040"/>
                  </a:cubicBezTo>
                  <a:cubicBezTo>
                    <a:pt x="48276" y="29017"/>
                    <a:pt x="48322" y="28994"/>
                    <a:pt x="48390" y="28972"/>
                  </a:cubicBezTo>
                  <a:cubicBezTo>
                    <a:pt x="48482" y="28949"/>
                    <a:pt x="48550" y="28903"/>
                    <a:pt x="48641" y="28880"/>
                  </a:cubicBezTo>
                  <a:cubicBezTo>
                    <a:pt x="48778" y="28812"/>
                    <a:pt x="48938" y="28766"/>
                    <a:pt x="49075" y="28698"/>
                  </a:cubicBezTo>
                  <a:cubicBezTo>
                    <a:pt x="49121" y="28675"/>
                    <a:pt x="49166" y="28675"/>
                    <a:pt x="49212" y="28652"/>
                  </a:cubicBezTo>
                  <a:cubicBezTo>
                    <a:pt x="49235" y="28652"/>
                    <a:pt x="49258" y="28629"/>
                    <a:pt x="49258" y="28629"/>
                  </a:cubicBezTo>
                  <a:cubicBezTo>
                    <a:pt x="52590" y="27328"/>
                    <a:pt x="55603" y="26050"/>
                    <a:pt x="56356" y="25502"/>
                  </a:cubicBezTo>
                  <a:cubicBezTo>
                    <a:pt x="58159" y="24156"/>
                    <a:pt x="59985" y="20093"/>
                    <a:pt x="58023" y="15528"/>
                  </a:cubicBezTo>
                  <a:cubicBezTo>
                    <a:pt x="57954" y="15345"/>
                    <a:pt x="57840" y="15185"/>
                    <a:pt x="57726" y="15025"/>
                  </a:cubicBezTo>
                  <a:lnTo>
                    <a:pt x="57726" y="15025"/>
                  </a:lnTo>
                  <a:cubicBezTo>
                    <a:pt x="58388" y="15322"/>
                    <a:pt x="59050" y="15619"/>
                    <a:pt x="59712" y="15916"/>
                  </a:cubicBezTo>
                  <a:cubicBezTo>
                    <a:pt x="60008" y="16030"/>
                    <a:pt x="60556" y="16144"/>
                    <a:pt x="60784" y="16349"/>
                  </a:cubicBezTo>
                  <a:cubicBezTo>
                    <a:pt x="60899" y="16463"/>
                    <a:pt x="60990" y="16600"/>
                    <a:pt x="61058" y="16783"/>
                  </a:cubicBezTo>
                  <a:cubicBezTo>
                    <a:pt x="61058" y="16829"/>
                    <a:pt x="61081" y="16851"/>
                    <a:pt x="61081" y="16897"/>
                  </a:cubicBezTo>
                  <a:cubicBezTo>
                    <a:pt x="61172" y="17422"/>
                    <a:pt x="61469" y="18107"/>
                    <a:pt x="61994" y="18632"/>
                  </a:cubicBezTo>
                  <a:cubicBezTo>
                    <a:pt x="62268" y="18883"/>
                    <a:pt x="62588" y="19043"/>
                    <a:pt x="62816" y="19225"/>
                  </a:cubicBezTo>
                  <a:cubicBezTo>
                    <a:pt x="63067" y="19385"/>
                    <a:pt x="63204" y="19568"/>
                    <a:pt x="63295" y="19750"/>
                  </a:cubicBezTo>
                  <a:cubicBezTo>
                    <a:pt x="63386" y="19956"/>
                    <a:pt x="63409" y="20138"/>
                    <a:pt x="63409" y="20275"/>
                  </a:cubicBezTo>
                  <a:cubicBezTo>
                    <a:pt x="63432" y="20389"/>
                    <a:pt x="63432" y="20481"/>
                    <a:pt x="63432" y="20481"/>
                  </a:cubicBezTo>
                  <a:cubicBezTo>
                    <a:pt x="63432" y="20481"/>
                    <a:pt x="63432" y="20572"/>
                    <a:pt x="63432" y="20732"/>
                  </a:cubicBezTo>
                  <a:cubicBezTo>
                    <a:pt x="63455" y="20846"/>
                    <a:pt x="63455" y="21028"/>
                    <a:pt x="63523" y="21257"/>
                  </a:cubicBezTo>
                  <a:cubicBezTo>
                    <a:pt x="63523" y="21416"/>
                    <a:pt x="63592" y="21553"/>
                    <a:pt x="63729" y="21668"/>
                  </a:cubicBezTo>
                  <a:cubicBezTo>
                    <a:pt x="63820" y="21736"/>
                    <a:pt x="63911" y="21805"/>
                    <a:pt x="64003" y="21850"/>
                  </a:cubicBezTo>
                  <a:cubicBezTo>
                    <a:pt x="64119" y="21894"/>
                    <a:pt x="64243" y="21909"/>
                    <a:pt x="64360" y="21909"/>
                  </a:cubicBezTo>
                  <a:cubicBezTo>
                    <a:pt x="64427" y="21909"/>
                    <a:pt x="64492" y="21904"/>
                    <a:pt x="64551" y="21896"/>
                  </a:cubicBezTo>
                  <a:cubicBezTo>
                    <a:pt x="64916" y="21850"/>
                    <a:pt x="65258" y="21690"/>
                    <a:pt x="65532" y="21439"/>
                  </a:cubicBezTo>
                  <a:cubicBezTo>
                    <a:pt x="65829" y="21165"/>
                    <a:pt x="66011" y="20823"/>
                    <a:pt x="66080" y="20481"/>
                  </a:cubicBezTo>
                  <a:cubicBezTo>
                    <a:pt x="66148" y="20115"/>
                    <a:pt x="66126" y="19773"/>
                    <a:pt x="66011" y="19522"/>
                  </a:cubicBezTo>
                  <a:cubicBezTo>
                    <a:pt x="65966" y="19408"/>
                    <a:pt x="65920" y="19317"/>
                    <a:pt x="65874" y="19225"/>
                  </a:cubicBezTo>
                  <a:cubicBezTo>
                    <a:pt x="65874" y="19202"/>
                    <a:pt x="65874" y="19202"/>
                    <a:pt x="65874" y="19180"/>
                  </a:cubicBezTo>
                  <a:cubicBezTo>
                    <a:pt x="66240" y="19362"/>
                    <a:pt x="66582" y="19590"/>
                    <a:pt x="66947" y="19819"/>
                  </a:cubicBezTo>
                  <a:cubicBezTo>
                    <a:pt x="66584" y="19637"/>
                    <a:pt x="66310" y="19491"/>
                    <a:pt x="66236" y="19491"/>
                  </a:cubicBezTo>
                  <a:cubicBezTo>
                    <a:pt x="66226" y="19491"/>
                    <a:pt x="66219" y="19494"/>
                    <a:pt x="66217" y="19499"/>
                  </a:cubicBezTo>
                  <a:cubicBezTo>
                    <a:pt x="66171" y="19545"/>
                    <a:pt x="67061" y="20321"/>
                    <a:pt x="68111" y="20823"/>
                  </a:cubicBezTo>
                  <a:cubicBezTo>
                    <a:pt x="68659" y="21097"/>
                    <a:pt x="69230" y="21280"/>
                    <a:pt x="69686" y="21325"/>
                  </a:cubicBezTo>
                  <a:cubicBezTo>
                    <a:pt x="69804" y="21350"/>
                    <a:pt x="69918" y="21360"/>
                    <a:pt x="70023" y="21360"/>
                  </a:cubicBezTo>
                  <a:cubicBezTo>
                    <a:pt x="70304" y="21360"/>
                    <a:pt x="70514" y="21290"/>
                    <a:pt x="70531" y="21257"/>
                  </a:cubicBezTo>
                  <a:cubicBezTo>
                    <a:pt x="70531" y="21257"/>
                    <a:pt x="70554" y="21257"/>
                    <a:pt x="70599" y="21234"/>
                  </a:cubicBezTo>
                  <a:cubicBezTo>
                    <a:pt x="70599" y="21211"/>
                    <a:pt x="70622" y="21188"/>
                    <a:pt x="70645" y="21188"/>
                  </a:cubicBezTo>
                  <a:lnTo>
                    <a:pt x="70668" y="21188"/>
                  </a:lnTo>
                  <a:cubicBezTo>
                    <a:pt x="70896" y="21074"/>
                    <a:pt x="70896" y="20937"/>
                    <a:pt x="71124" y="20869"/>
                  </a:cubicBezTo>
                  <a:cubicBezTo>
                    <a:pt x="71216" y="20937"/>
                    <a:pt x="71330" y="20983"/>
                    <a:pt x="71512" y="21028"/>
                  </a:cubicBezTo>
                  <a:cubicBezTo>
                    <a:pt x="71569" y="21057"/>
                    <a:pt x="71643" y="21076"/>
                    <a:pt x="71723" y="21076"/>
                  </a:cubicBezTo>
                  <a:cubicBezTo>
                    <a:pt x="71773" y="21076"/>
                    <a:pt x="71825" y="21069"/>
                    <a:pt x="71877" y="21051"/>
                  </a:cubicBezTo>
                  <a:cubicBezTo>
                    <a:pt x="71992" y="21006"/>
                    <a:pt x="72129" y="20960"/>
                    <a:pt x="72243" y="20823"/>
                  </a:cubicBezTo>
                  <a:cubicBezTo>
                    <a:pt x="72357" y="20686"/>
                    <a:pt x="72402" y="20481"/>
                    <a:pt x="72380" y="20321"/>
                  </a:cubicBezTo>
                  <a:cubicBezTo>
                    <a:pt x="72357" y="20138"/>
                    <a:pt x="72288" y="20001"/>
                    <a:pt x="72220" y="19864"/>
                  </a:cubicBezTo>
                  <a:cubicBezTo>
                    <a:pt x="72083" y="19613"/>
                    <a:pt x="71923" y="19385"/>
                    <a:pt x="71763" y="19180"/>
                  </a:cubicBezTo>
                  <a:cubicBezTo>
                    <a:pt x="71718" y="19134"/>
                    <a:pt x="71695" y="19088"/>
                    <a:pt x="71649" y="19043"/>
                  </a:cubicBezTo>
                  <a:lnTo>
                    <a:pt x="71604" y="18974"/>
                  </a:lnTo>
                  <a:cubicBezTo>
                    <a:pt x="71581" y="18883"/>
                    <a:pt x="71558" y="18746"/>
                    <a:pt x="71489" y="18541"/>
                  </a:cubicBezTo>
                  <a:cubicBezTo>
                    <a:pt x="71352" y="18244"/>
                    <a:pt x="71124" y="17833"/>
                    <a:pt x="70828" y="17491"/>
                  </a:cubicBezTo>
                  <a:cubicBezTo>
                    <a:pt x="70531" y="17148"/>
                    <a:pt x="70166" y="16851"/>
                    <a:pt x="69869" y="16692"/>
                  </a:cubicBezTo>
                  <a:cubicBezTo>
                    <a:pt x="69732" y="16578"/>
                    <a:pt x="69618" y="16532"/>
                    <a:pt x="69526" y="16486"/>
                  </a:cubicBezTo>
                  <a:lnTo>
                    <a:pt x="69390" y="16418"/>
                  </a:lnTo>
                  <a:cubicBezTo>
                    <a:pt x="69390" y="16418"/>
                    <a:pt x="69184" y="16326"/>
                    <a:pt x="68865" y="16212"/>
                  </a:cubicBezTo>
                  <a:cubicBezTo>
                    <a:pt x="68728" y="16167"/>
                    <a:pt x="68568" y="16121"/>
                    <a:pt x="68385" y="16075"/>
                  </a:cubicBezTo>
                  <a:cubicBezTo>
                    <a:pt x="68431" y="16053"/>
                    <a:pt x="68477" y="16030"/>
                    <a:pt x="68499" y="15984"/>
                  </a:cubicBezTo>
                  <a:cubicBezTo>
                    <a:pt x="68613" y="15870"/>
                    <a:pt x="68705" y="15687"/>
                    <a:pt x="68682" y="15459"/>
                  </a:cubicBezTo>
                  <a:cubicBezTo>
                    <a:pt x="68659" y="15254"/>
                    <a:pt x="68499" y="15140"/>
                    <a:pt x="68408" y="15071"/>
                  </a:cubicBezTo>
                  <a:cubicBezTo>
                    <a:pt x="68294" y="14980"/>
                    <a:pt x="68157" y="14934"/>
                    <a:pt x="68043" y="14888"/>
                  </a:cubicBezTo>
                  <a:cubicBezTo>
                    <a:pt x="67815" y="14797"/>
                    <a:pt x="67586" y="14752"/>
                    <a:pt x="67404" y="14706"/>
                  </a:cubicBezTo>
                  <a:cubicBezTo>
                    <a:pt x="67244" y="14637"/>
                    <a:pt x="67061" y="14592"/>
                    <a:pt x="66924" y="14546"/>
                  </a:cubicBezTo>
                  <a:cubicBezTo>
                    <a:pt x="66810" y="14523"/>
                    <a:pt x="66742" y="14500"/>
                    <a:pt x="66742" y="14500"/>
                  </a:cubicBezTo>
                  <a:lnTo>
                    <a:pt x="66582" y="14500"/>
                  </a:lnTo>
                  <a:cubicBezTo>
                    <a:pt x="66514" y="14500"/>
                    <a:pt x="66377" y="14478"/>
                    <a:pt x="66217" y="14478"/>
                  </a:cubicBezTo>
                  <a:cubicBezTo>
                    <a:pt x="65920" y="14478"/>
                    <a:pt x="65532" y="14500"/>
                    <a:pt x="65144" y="14523"/>
                  </a:cubicBezTo>
                  <a:cubicBezTo>
                    <a:pt x="64939" y="14546"/>
                    <a:pt x="64733" y="14569"/>
                    <a:pt x="64551" y="14569"/>
                  </a:cubicBezTo>
                  <a:cubicBezTo>
                    <a:pt x="64391" y="14432"/>
                    <a:pt x="64094" y="14204"/>
                    <a:pt x="63706" y="13907"/>
                  </a:cubicBezTo>
                  <a:cubicBezTo>
                    <a:pt x="63409" y="13679"/>
                    <a:pt x="63067" y="13382"/>
                    <a:pt x="62702" y="13085"/>
                  </a:cubicBezTo>
                  <a:cubicBezTo>
                    <a:pt x="62359" y="12789"/>
                    <a:pt x="61994" y="12423"/>
                    <a:pt x="61629" y="12081"/>
                  </a:cubicBezTo>
                  <a:cubicBezTo>
                    <a:pt x="60899" y="11396"/>
                    <a:pt x="60191" y="10689"/>
                    <a:pt x="59666" y="10141"/>
                  </a:cubicBezTo>
                  <a:cubicBezTo>
                    <a:pt x="59118" y="9593"/>
                    <a:pt x="58776" y="9228"/>
                    <a:pt x="58776" y="9228"/>
                  </a:cubicBezTo>
                  <a:cubicBezTo>
                    <a:pt x="58776" y="9228"/>
                    <a:pt x="58388" y="8885"/>
                    <a:pt x="57840" y="8360"/>
                  </a:cubicBezTo>
                  <a:cubicBezTo>
                    <a:pt x="57269" y="7835"/>
                    <a:pt x="56493" y="7174"/>
                    <a:pt x="55740" y="6534"/>
                  </a:cubicBezTo>
                  <a:cubicBezTo>
                    <a:pt x="55032" y="5941"/>
                    <a:pt x="54302" y="5348"/>
                    <a:pt x="53640" y="5005"/>
                  </a:cubicBezTo>
                  <a:cubicBezTo>
                    <a:pt x="53617" y="4959"/>
                    <a:pt x="53572" y="4914"/>
                    <a:pt x="53549" y="4845"/>
                  </a:cubicBezTo>
                  <a:lnTo>
                    <a:pt x="53549" y="4845"/>
                  </a:lnTo>
                  <a:cubicBezTo>
                    <a:pt x="53640" y="4937"/>
                    <a:pt x="53731" y="4959"/>
                    <a:pt x="53731" y="4959"/>
                  </a:cubicBezTo>
                  <a:cubicBezTo>
                    <a:pt x="53754" y="4914"/>
                    <a:pt x="53572" y="4731"/>
                    <a:pt x="53389" y="4389"/>
                  </a:cubicBezTo>
                  <a:cubicBezTo>
                    <a:pt x="53206" y="4046"/>
                    <a:pt x="53001" y="3567"/>
                    <a:pt x="52773" y="3065"/>
                  </a:cubicBezTo>
                  <a:cubicBezTo>
                    <a:pt x="52544" y="2563"/>
                    <a:pt x="52339" y="2106"/>
                    <a:pt x="52202" y="1718"/>
                  </a:cubicBezTo>
                  <a:cubicBezTo>
                    <a:pt x="52156" y="1650"/>
                    <a:pt x="52134" y="1581"/>
                    <a:pt x="52111" y="1513"/>
                  </a:cubicBezTo>
                  <a:cubicBezTo>
                    <a:pt x="48067" y="583"/>
                    <a:pt x="43614" y="1"/>
                    <a:pt x="38807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7" name="Google Shape;3607;p43"/>
            <p:cNvSpPr/>
            <p:nvPr/>
          </p:nvSpPr>
          <p:spPr>
            <a:xfrm>
              <a:off x="6785927" y="4807738"/>
              <a:ext cx="461803" cy="270768"/>
            </a:xfrm>
            <a:custGeom>
              <a:avLst/>
              <a:gdLst/>
              <a:ahLst/>
              <a:cxnLst/>
              <a:rect l="l" t="t" r="r" b="b"/>
              <a:pathLst>
                <a:path w="17161" h="10062" extrusionOk="0">
                  <a:moveTo>
                    <a:pt x="8263" y="0"/>
                  </a:moveTo>
                  <a:cubicBezTo>
                    <a:pt x="6369" y="548"/>
                    <a:pt x="4748" y="5159"/>
                    <a:pt x="4748" y="5159"/>
                  </a:cubicBezTo>
                  <a:lnTo>
                    <a:pt x="9131" y="6369"/>
                  </a:lnTo>
                  <a:cubicBezTo>
                    <a:pt x="9131" y="6369"/>
                    <a:pt x="1" y="8332"/>
                    <a:pt x="3698" y="9656"/>
                  </a:cubicBezTo>
                  <a:cubicBezTo>
                    <a:pt x="4495" y="9939"/>
                    <a:pt x="5573" y="10061"/>
                    <a:pt x="6771" y="10061"/>
                  </a:cubicBezTo>
                  <a:cubicBezTo>
                    <a:pt x="11167" y="10061"/>
                    <a:pt x="17161" y="8412"/>
                    <a:pt x="16640" y="7031"/>
                  </a:cubicBezTo>
                  <a:cubicBezTo>
                    <a:pt x="15978" y="5273"/>
                    <a:pt x="8263" y="0"/>
                    <a:pt x="8263" y="0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8" name="Google Shape;3608;p43"/>
            <p:cNvSpPr/>
            <p:nvPr/>
          </p:nvSpPr>
          <p:spPr>
            <a:xfrm>
              <a:off x="6913695" y="4807738"/>
              <a:ext cx="297302" cy="207960"/>
            </a:xfrm>
            <a:custGeom>
              <a:avLst/>
              <a:gdLst/>
              <a:ahLst/>
              <a:cxnLst/>
              <a:rect l="l" t="t" r="r" b="b"/>
              <a:pathLst>
                <a:path w="11048" h="7728" extrusionOk="0">
                  <a:moveTo>
                    <a:pt x="3515" y="0"/>
                  </a:moveTo>
                  <a:cubicBezTo>
                    <a:pt x="1621" y="548"/>
                    <a:pt x="0" y="5159"/>
                    <a:pt x="0" y="5159"/>
                  </a:cubicBezTo>
                  <a:lnTo>
                    <a:pt x="434" y="5273"/>
                  </a:lnTo>
                  <a:cubicBezTo>
                    <a:pt x="1094" y="4139"/>
                    <a:pt x="2481" y="2072"/>
                    <a:pt x="3955" y="2072"/>
                  </a:cubicBezTo>
                  <a:cubicBezTo>
                    <a:pt x="4112" y="2072"/>
                    <a:pt x="4270" y="2095"/>
                    <a:pt x="4428" y="2146"/>
                  </a:cubicBezTo>
                  <a:cubicBezTo>
                    <a:pt x="6620" y="2854"/>
                    <a:pt x="7464" y="4292"/>
                    <a:pt x="7236" y="4680"/>
                  </a:cubicBezTo>
                  <a:cubicBezTo>
                    <a:pt x="7030" y="4976"/>
                    <a:pt x="4383" y="5752"/>
                    <a:pt x="3241" y="6049"/>
                  </a:cubicBezTo>
                  <a:lnTo>
                    <a:pt x="4383" y="6369"/>
                  </a:lnTo>
                  <a:cubicBezTo>
                    <a:pt x="4383" y="6369"/>
                    <a:pt x="3881" y="6460"/>
                    <a:pt x="3196" y="6643"/>
                  </a:cubicBezTo>
                  <a:cubicBezTo>
                    <a:pt x="3639" y="7107"/>
                    <a:pt x="4317" y="7728"/>
                    <a:pt x="4633" y="7728"/>
                  </a:cubicBezTo>
                  <a:cubicBezTo>
                    <a:pt x="4659" y="7728"/>
                    <a:pt x="4682" y="7724"/>
                    <a:pt x="4702" y="7715"/>
                  </a:cubicBezTo>
                  <a:cubicBezTo>
                    <a:pt x="5022" y="7578"/>
                    <a:pt x="9062" y="6460"/>
                    <a:pt x="11048" y="5912"/>
                  </a:cubicBezTo>
                  <a:cubicBezTo>
                    <a:pt x="8902" y="3675"/>
                    <a:pt x="3515" y="0"/>
                    <a:pt x="3515" y="0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9" name="Google Shape;3609;p43"/>
            <p:cNvSpPr/>
            <p:nvPr/>
          </p:nvSpPr>
          <p:spPr>
            <a:xfrm>
              <a:off x="6785927" y="4903564"/>
              <a:ext cx="461803" cy="174942"/>
            </a:xfrm>
            <a:custGeom>
              <a:avLst/>
              <a:gdLst/>
              <a:ahLst/>
              <a:cxnLst/>
              <a:rect l="l" t="t" r="r" b="b"/>
              <a:pathLst>
                <a:path w="17161" h="6501" extrusionOk="0">
                  <a:moveTo>
                    <a:pt x="13125" y="0"/>
                  </a:moveTo>
                  <a:cubicBezTo>
                    <a:pt x="10181" y="160"/>
                    <a:pt x="7556" y="1895"/>
                    <a:pt x="7076" y="2237"/>
                  </a:cubicBezTo>
                  <a:lnTo>
                    <a:pt x="9131" y="2808"/>
                  </a:lnTo>
                  <a:cubicBezTo>
                    <a:pt x="9131" y="2808"/>
                    <a:pt x="1" y="4771"/>
                    <a:pt x="3698" y="6095"/>
                  </a:cubicBezTo>
                  <a:cubicBezTo>
                    <a:pt x="4495" y="6378"/>
                    <a:pt x="5573" y="6500"/>
                    <a:pt x="6771" y="6500"/>
                  </a:cubicBezTo>
                  <a:cubicBezTo>
                    <a:pt x="11167" y="6500"/>
                    <a:pt x="17161" y="4851"/>
                    <a:pt x="16640" y="3470"/>
                  </a:cubicBezTo>
                  <a:cubicBezTo>
                    <a:pt x="16344" y="2716"/>
                    <a:pt x="14814" y="1347"/>
                    <a:pt x="131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0" name="Google Shape;3610;p43"/>
            <p:cNvSpPr/>
            <p:nvPr/>
          </p:nvSpPr>
          <p:spPr>
            <a:xfrm>
              <a:off x="6847362" y="4919522"/>
              <a:ext cx="400367" cy="158984"/>
            </a:xfrm>
            <a:custGeom>
              <a:avLst/>
              <a:gdLst/>
              <a:ahLst/>
              <a:cxnLst/>
              <a:rect l="l" t="t" r="r" b="b"/>
              <a:pathLst>
                <a:path w="14878" h="5908" extrusionOk="0">
                  <a:moveTo>
                    <a:pt x="11550" y="1"/>
                  </a:moveTo>
                  <a:cubicBezTo>
                    <a:pt x="9267" y="457"/>
                    <a:pt x="6094" y="1188"/>
                    <a:pt x="6094" y="1188"/>
                  </a:cubicBezTo>
                  <a:cubicBezTo>
                    <a:pt x="6094" y="1188"/>
                    <a:pt x="5798" y="1735"/>
                    <a:pt x="5980" y="1964"/>
                  </a:cubicBezTo>
                  <a:lnTo>
                    <a:pt x="6323" y="2078"/>
                  </a:lnTo>
                  <a:cubicBezTo>
                    <a:pt x="6346" y="2055"/>
                    <a:pt x="6368" y="2055"/>
                    <a:pt x="6391" y="2055"/>
                  </a:cubicBezTo>
                  <a:cubicBezTo>
                    <a:pt x="6470" y="2042"/>
                    <a:pt x="6564" y="2036"/>
                    <a:pt x="6669" y="2036"/>
                  </a:cubicBezTo>
                  <a:cubicBezTo>
                    <a:pt x="7687" y="2036"/>
                    <a:pt x="9701" y="2584"/>
                    <a:pt x="8377" y="2626"/>
                  </a:cubicBezTo>
                  <a:cubicBezTo>
                    <a:pt x="6939" y="2694"/>
                    <a:pt x="2260" y="4018"/>
                    <a:pt x="1712" y="4132"/>
                  </a:cubicBezTo>
                  <a:cubicBezTo>
                    <a:pt x="1679" y="4138"/>
                    <a:pt x="1651" y="4141"/>
                    <a:pt x="1627" y="4141"/>
                  </a:cubicBezTo>
                  <a:cubicBezTo>
                    <a:pt x="1468" y="4141"/>
                    <a:pt x="1496" y="4017"/>
                    <a:pt x="1575" y="3858"/>
                  </a:cubicBezTo>
                  <a:lnTo>
                    <a:pt x="1575" y="3858"/>
                  </a:lnTo>
                  <a:cubicBezTo>
                    <a:pt x="457" y="4406"/>
                    <a:pt x="0" y="4999"/>
                    <a:pt x="1415" y="5502"/>
                  </a:cubicBezTo>
                  <a:cubicBezTo>
                    <a:pt x="2212" y="5785"/>
                    <a:pt x="3290" y="5907"/>
                    <a:pt x="4488" y="5907"/>
                  </a:cubicBezTo>
                  <a:cubicBezTo>
                    <a:pt x="8884" y="5907"/>
                    <a:pt x="14878" y="4258"/>
                    <a:pt x="14357" y="2877"/>
                  </a:cubicBezTo>
                  <a:cubicBezTo>
                    <a:pt x="14106" y="2237"/>
                    <a:pt x="12942" y="1142"/>
                    <a:pt x="115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1" name="Google Shape;3611;p43"/>
            <p:cNvSpPr/>
            <p:nvPr/>
          </p:nvSpPr>
          <p:spPr>
            <a:xfrm>
              <a:off x="6888508" y="5010720"/>
              <a:ext cx="340304" cy="67894"/>
            </a:xfrm>
            <a:custGeom>
              <a:avLst/>
              <a:gdLst/>
              <a:ahLst/>
              <a:cxnLst/>
              <a:rect l="l" t="t" r="r" b="b"/>
              <a:pathLst>
                <a:path w="12646" h="2523" extrusionOk="0">
                  <a:moveTo>
                    <a:pt x="11188" y="1"/>
                  </a:moveTo>
                  <a:cubicBezTo>
                    <a:pt x="10174" y="1"/>
                    <a:pt x="8841" y="109"/>
                    <a:pt x="7076" y="355"/>
                  </a:cubicBezTo>
                  <a:cubicBezTo>
                    <a:pt x="3059" y="926"/>
                    <a:pt x="1005" y="1656"/>
                    <a:pt x="0" y="2158"/>
                  </a:cubicBezTo>
                  <a:cubicBezTo>
                    <a:pt x="779" y="2412"/>
                    <a:pt x="1802" y="2523"/>
                    <a:pt x="2932" y="2523"/>
                  </a:cubicBezTo>
                  <a:cubicBezTo>
                    <a:pt x="6671" y="2523"/>
                    <a:pt x="11576" y="1313"/>
                    <a:pt x="12646" y="104"/>
                  </a:cubicBezTo>
                  <a:cubicBezTo>
                    <a:pt x="12253" y="37"/>
                    <a:pt x="11774" y="1"/>
                    <a:pt x="11188" y="1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2" name="Google Shape;3612;p43"/>
            <p:cNvSpPr/>
            <p:nvPr/>
          </p:nvSpPr>
          <p:spPr>
            <a:xfrm>
              <a:off x="6976342" y="4903564"/>
              <a:ext cx="215011" cy="73114"/>
            </a:xfrm>
            <a:custGeom>
              <a:avLst/>
              <a:gdLst/>
              <a:ahLst/>
              <a:cxnLst/>
              <a:rect l="l" t="t" r="r" b="b"/>
              <a:pathLst>
                <a:path w="7990" h="2717" extrusionOk="0">
                  <a:moveTo>
                    <a:pt x="6049" y="0"/>
                  </a:moveTo>
                  <a:cubicBezTo>
                    <a:pt x="3105" y="160"/>
                    <a:pt x="480" y="1895"/>
                    <a:pt x="0" y="2237"/>
                  </a:cubicBezTo>
                  <a:lnTo>
                    <a:pt x="1712" y="2716"/>
                  </a:lnTo>
                  <a:cubicBezTo>
                    <a:pt x="2922" y="2420"/>
                    <a:pt x="5730" y="1758"/>
                    <a:pt x="7989" y="1644"/>
                  </a:cubicBezTo>
                  <a:cubicBezTo>
                    <a:pt x="7419" y="1119"/>
                    <a:pt x="6734" y="571"/>
                    <a:pt x="60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3" name="Google Shape;3613;p43"/>
            <p:cNvSpPr/>
            <p:nvPr/>
          </p:nvSpPr>
          <p:spPr>
            <a:xfrm>
              <a:off x="6863939" y="4990457"/>
              <a:ext cx="381369" cy="88103"/>
            </a:xfrm>
            <a:custGeom>
              <a:avLst/>
              <a:gdLst/>
              <a:ahLst/>
              <a:cxnLst/>
              <a:rect l="l" t="t" r="r" b="b"/>
              <a:pathLst>
                <a:path w="14172" h="3274" extrusionOk="0">
                  <a:moveTo>
                    <a:pt x="11656" y="1"/>
                  </a:moveTo>
                  <a:cubicBezTo>
                    <a:pt x="10647" y="1"/>
                    <a:pt x="9315" y="108"/>
                    <a:pt x="7556" y="355"/>
                  </a:cubicBezTo>
                  <a:cubicBezTo>
                    <a:pt x="2762" y="1039"/>
                    <a:pt x="754" y="1952"/>
                    <a:pt x="0" y="2386"/>
                  </a:cubicBezTo>
                  <a:cubicBezTo>
                    <a:pt x="23" y="2409"/>
                    <a:pt x="46" y="2432"/>
                    <a:pt x="69" y="2455"/>
                  </a:cubicBezTo>
                  <a:cubicBezTo>
                    <a:pt x="2817" y="905"/>
                    <a:pt x="8503" y="384"/>
                    <a:pt x="9741" y="384"/>
                  </a:cubicBezTo>
                  <a:cubicBezTo>
                    <a:pt x="9871" y="384"/>
                    <a:pt x="9951" y="390"/>
                    <a:pt x="9975" y="400"/>
                  </a:cubicBezTo>
                  <a:cubicBezTo>
                    <a:pt x="10249" y="515"/>
                    <a:pt x="9541" y="629"/>
                    <a:pt x="6186" y="1154"/>
                  </a:cubicBezTo>
                  <a:cubicBezTo>
                    <a:pt x="3630" y="1564"/>
                    <a:pt x="1598" y="2432"/>
                    <a:pt x="731" y="2843"/>
                  </a:cubicBezTo>
                  <a:cubicBezTo>
                    <a:pt x="754" y="2843"/>
                    <a:pt x="776" y="2866"/>
                    <a:pt x="799" y="2866"/>
                  </a:cubicBezTo>
                  <a:cubicBezTo>
                    <a:pt x="1596" y="3151"/>
                    <a:pt x="2676" y="3274"/>
                    <a:pt x="3874" y="3274"/>
                  </a:cubicBezTo>
                  <a:cubicBezTo>
                    <a:pt x="8237" y="3274"/>
                    <a:pt x="14171" y="1642"/>
                    <a:pt x="13741" y="263"/>
                  </a:cubicBezTo>
                  <a:cubicBezTo>
                    <a:pt x="13275" y="97"/>
                    <a:pt x="12610" y="1"/>
                    <a:pt x="116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4" name="Google Shape;3614;p43"/>
            <p:cNvSpPr/>
            <p:nvPr/>
          </p:nvSpPr>
          <p:spPr>
            <a:xfrm>
              <a:off x="7122571" y="4843367"/>
              <a:ext cx="462502" cy="273917"/>
            </a:xfrm>
            <a:custGeom>
              <a:avLst/>
              <a:gdLst/>
              <a:ahLst/>
              <a:cxnLst/>
              <a:rect l="l" t="t" r="r" b="b"/>
              <a:pathLst>
                <a:path w="17187" h="10179" extrusionOk="0">
                  <a:moveTo>
                    <a:pt x="9494" y="0"/>
                  </a:moveTo>
                  <a:cubicBezTo>
                    <a:pt x="9494" y="0"/>
                    <a:pt x="1437" y="4725"/>
                    <a:pt x="661" y="6437"/>
                  </a:cubicBezTo>
                  <a:cubicBezTo>
                    <a:pt x="0" y="7894"/>
                    <a:pt x="6947" y="10178"/>
                    <a:pt x="11366" y="10178"/>
                  </a:cubicBezTo>
                  <a:cubicBezTo>
                    <a:pt x="12138" y="10178"/>
                    <a:pt x="12833" y="10108"/>
                    <a:pt x="13397" y="9952"/>
                  </a:cubicBezTo>
                  <a:cubicBezTo>
                    <a:pt x="17186" y="8879"/>
                    <a:pt x="8193" y="6300"/>
                    <a:pt x="8193" y="6300"/>
                  </a:cubicBezTo>
                  <a:lnTo>
                    <a:pt x="12644" y="5387"/>
                  </a:lnTo>
                  <a:cubicBezTo>
                    <a:pt x="12644" y="5387"/>
                    <a:pt x="11343" y="662"/>
                    <a:pt x="9494" y="0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5" name="Google Shape;3615;p43"/>
            <p:cNvSpPr/>
            <p:nvPr/>
          </p:nvSpPr>
          <p:spPr>
            <a:xfrm>
              <a:off x="7164900" y="4843367"/>
              <a:ext cx="297948" cy="205673"/>
            </a:xfrm>
            <a:custGeom>
              <a:avLst/>
              <a:gdLst/>
              <a:ahLst/>
              <a:cxnLst/>
              <a:rect l="l" t="t" r="r" b="b"/>
              <a:pathLst>
                <a:path w="11072" h="7643" extrusionOk="0">
                  <a:moveTo>
                    <a:pt x="7921" y="0"/>
                  </a:moveTo>
                  <a:cubicBezTo>
                    <a:pt x="7921" y="0"/>
                    <a:pt x="2306" y="3310"/>
                    <a:pt x="1" y="5387"/>
                  </a:cubicBezTo>
                  <a:cubicBezTo>
                    <a:pt x="1941" y="6049"/>
                    <a:pt x="5890" y="7441"/>
                    <a:pt x="6209" y="7624"/>
                  </a:cubicBezTo>
                  <a:cubicBezTo>
                    <a:pt x="6235" y="7637"/>
                    <a:pt x="6265" y="7643"/>
                    <a:pt x="6299" y="7643"/>
                  </a:cubicBezTo>
                  <a:cubicBezTo>
                    <a:pt x="6630" y="7643"/>
                    <a:pt x="7329" y="7077"/>
                    <a:pt x="7784" y="6642"/>
                  </a:cubicBezTo>
                  <a:cubicBezTo>
                    <a:pt x="7099" y="6437"/>
                    <a:pt x="6620" y="6300"/>
                    <a:pt x="6620" y="6300"/>
                  </a:cubicBezTo>
                  <a:lnTo>
                    <a:pt x="7761" y="6049"/>
                  </a:lnTo>
                  <a:cubicBezTo>
                    <a:pt x="6666" y="5661"/>
                    <a:pt x="4064" y="4725"/>
                    <a:pt x="3904" y="4406"/>
                  </a:cubicBezTo>
                  <a:cubicBezTo>
                    <a:pt x="3676" y="4018"/>
                    <a:pt x="4634" y="2648"/>
                    <a:pt x="6871" y="2077"/>
                  </a:cubicBezTo>
                  <a:cubicBezTo>
                    <a:pt x="6995" y="2047"/>
                    <a:pt x="7117" y="2032"/>
                    <a:pt x="7239" y="2032"/>
                  </a:cubicBezTo>
                  <a:cubicBezTo>
                    <a:pt x="8750" y="2032"/>
                    <a:pt x="10046" y="4274"/>
                    <a:pt x="10637" y="5478"/>
                  </a:cubicBezTo>
                  <a:lnTo>
                    <a:pt x="11071" y="5387"/>
                  </a:lnTo>
                  <a:cubicBezTo>
                    <a:pt x="11071" y="5387"/>
                    <a:pt x="9770" y="662"/>
                    <a:pt x="7921" y="0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6" name="Google Shape;3616;p43"/>
            <p:cNvSpPr/>
            <p:nvPr/>
          </p:nvSpPr>
          <p:spPr>
            <a:xfrm>
              <a:off x="7122571" y="4929963"/>
              <a:ext cx="462502" cy="187321"/>
            </a:xfrm>
            <a:custGeom>
              <a:avLst/>
              <a:gdLst/>
              <a:ahLst/>
              <a:cxnLst/>
              <a:rect l="l" t="t" r="r" b="b"/>
              <a:pathLst>
                <a:path w="17187" h="6961" extrusionOk="0">
                  <a:moveTo>
                    <a:pt x="4404" y="1"/>
                  </a:moveTo>
                  <a:cubicBezTo>
                    <a:pt x="2624" y="1233"/>
                    <a:pt x="1003" y="2489"/>
                    <a:pt x="661" y="3219"/>
                  </a:cubicBezTo>
                  <a:cubicBezTo>
                    <a:pt x="0" y="4676"/>
                    <a:pt x="6947" y="6960"/>
                    <a:pt x="11366" y="6960"/>
                  </a:cubicBezTo>
                  <a:cubicBezTo>
                    <a:pt x="12138" y="6960"/>
                    <a:pt x="12833" y="6890"/>
                    <a:pt x="13397" y="6734"/>
                  </a:cubicBezTo>
                  <a:cubicBezTo>
                    <a:pt x="17186" y="5661"/>
                    <a:pt x="8193" y="3082"/>
                    <a:pt x="8193" y="3082"/>
                  </a:cubicBezTo>
                  <a:lnTo>
                    <a:pt x="10293" y="2648"/>
                  </a:lnTo>
                  <a:cubicBezTo>
                    <a:pt x="9814" y="2260"/>
                    <a:pt x="7326" y="366"/>
                    <a:pt x="44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7" name="Google Shape;3617;p43"/>
            <p:cNvSpPr/>
            <p:nvPr/>
          </p:nvSpPr>
          <p:spPr>
            <a:xfrm>
              <a:off x="7122571" y="4944710"/>
              <a:ext cx="399237" cy="172574"/>
            </a:xfrm>
            <a:custGeom>
              <a:avLst/>
              <a:gdLst/>
              <a:ahLst/>
              <a:cxnLst/>
              <a:rect l="l" t="t" r="r" b="b"/>
              <a:pathLst>
                <a:path w="14836" h="6413" extrusionOk="0">
                  <a:moveTo>
                    <a:pt x="3651" y="0"/>
                  </a:moveTo>
                  <a:cubicBezTo>
                    <a:pt x="2190" y="1028"/>
                    <a:pt x="935" y="2055"/>
                    <a:pt x="661" y="2671"/>
                  </a:cubicBezTo>
                  <a:cubicBezTo>
                    <a:pt x="0" y="4128"/>
                    <a:pt x="6947" y="6412"/>
                    <a:pt x="11366" y="6412"/>
                  </a:cubicBezTo>
                  <a:cubicBezTo>
                    <a:pt x="12138" y="6412"/>
                    <a:pt x="12833" y="6342"/>
                    <a:pt x="13397" y="6186"/>
                  </a:cubicBezTo>
                  <a:cubicBezTo>
                    <a:pt x="14835" y="5775"/>
                    <a:pt x="14424" y="5136"/>
                    <a:pt x="13329" y="4520"/>
                  </a:cubicBezTo>
                  <a:lnTo>
                    <a:pt x="13329" y="4520"/>
                  </a:lnTo>
                  <a:cubicBezTo>
                    <a:pt x="13405" y="4673"/>
                    <a:pt x="13418" y="4810"/>
                    <a:pt x="13285" y="4810"/>
                  </a:cubicBezTo>
                  <a:cubicBezTo>
                    <a:pt x="13260" y="4810"/>
                    <a:pt x="13229" y="4805"/>
                    <a:pt x="13192" y="4794"/>
                  </a:cubicBezTo>
                  <a:cubicBezTo>
                    <a:pt x="12644" y="4634"/>
                    <a:pt x="8079" y="2991"/>
                    <a:pt x="6641" y="2831"/>
                  </a:cubicBezTo>
                  <a:cubicBezTo>
                    <a:pt x="5417" y="2697"/>
                    <a:pt x="7078" y="2355"/>
                    <a:pt x="8145" y="2355"/>
                  </a:cubicBezTo>
                  <a:cubicBezTo>
                    <a:pt x="8351" y="2355"/>
                    <a:pt x="8536" y="2368"/>
                    <a:pt x="8672" y="2397"/>
                  </a:cubicBezTo>
                  <a:cubicBezTo>
                    <a:pt x="8695" y="2420"/>
                    <a:pt x="8718" y="2420"/>
                    <a:pt x="8741" y="2420"/>
                  </a:cubicBezTo>
                  <a:lnTo>
                    <a:pt x="9083" y="2351"/>
                  </a:lnTo>
                  <a:cubicBezTo>
                    <a:pt x="9289" y="2123"/>
                    <a:pt x="9015" y="1575"/>
                    <a:pt x="9015" y="1575"/>
                  </a:cubicBezTo>
                  <a:cubicBezTo>
                    <a:pt x="9015" y="1575"/>
                    <a:pt x="5888" y="617"/>
                    <a:pt x="36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8" name="Google Shape;3618;p43"/>
            <p:cNvSpPr/>
            <p:nvPr/>
          </p:nvSpPr>
          <p:spPr>
            <a:xfrm>
              <a:off x="7144018" y="5033082"/>
              <a:ext cx="335406" cy="84174"/>
            </a:xfrm>
            <a:custGeom>
              <a:avLst/>
              <a:gdLst/>
              <a:ahLst/>
              <a:cxnLst/>
              <a:rect l="l" t="t" r="r" b="b"/>
              <a:pathLst>
                <a:path w="12464" h="3128" extrusionOk="0">
                  <a:moveTo>
                    <a:pt x="657" y="0"/>
                  </a:moveTo>
                  <a:cubicBezTo>
                    <a:pt x="415" y="0"/>
                    <a:pt x="197" y="9"/>
                    <a:pt x="1" y="26"/>
                  </a:cubicBezTo>
                  <a:cubicBezTo>
                    <a:pt x="1073" y="1424"/>
                    <a:pt x="6725" y="3127"/>
                    <a:pt x="10525" y="3127"/>
                  </a:cubicBezTo>
                  <a:cubicBezTo>
                    <a:pt x="11255" y="3127"/>
                    <a:pt x="11916" y="3065"/>
                    <a:pt x="12463" y="2925"/>
                  </a:cubicBezTo>
                  <a:cubicBezTo>
                    <a:pt x="11505" y="2377"/>
                    <a:pt x="9496" y="1510"/>
                    <a:pt x="5524" y="665"/>
                  </a:cubicBezTo>
                  <a:cubicBezTo>
                    <a:pt x="3287" y="180"/>
                    <a:pt x="1735" y="0"/>
                    <a:pt x="657" y="0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9" name="Google Shape;3619;p43"/>
            <p:cNvSpPr/>
            <p:nvPr/>
          </p:nvSpPr>
          <p:spPr>
            <a:xfrm>
              <a:off x="7185782" y="4929963"/>
              <a:ext cx="213800" cy="81107"/>
            </a:xfrm>
            <a:custGeom>
              <a:avLst/>
              <a:gdLst/>
              <a:ahLst/>
              <a:cxnLst/>
              <a:rect l="l" t="t" r="r" b="b"/>
              <a:pathLst>
                <a:path w="7945" h="3014" extrusionOk="0">
                  <a:moveTo>
                    <a:pt x="2055" y="1"/>
                  </a:moveTo>
                  <a:cubicBezTo>
                    <a:pt x="1325" y="526"/>
                    <a:pt x="594" y="1028"/>
                    <a:pt x="1" y="1507"/>
                  </a:cubicBezTo>
                  <a:cubicBezTo>
                    <a:pt x="2238" y="1758"/>
                    <a:pt x="5000" y="2626"/>
                    <a:pt x="6187" y="3014"/>
                  </a:cubicBezTo>
                  <a:lnTo>
                    <a:pt x="7944" y="2648"/>
                  </a:lnTo>
                  <a:cubicBezTo>
                    <a:pt x="7465" y="2260"/>
                    <a:pt x="4977" y="366"/>
                    <a:pt x="20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0" name="Google Shape;3620;p43"/>
            <p:cNvSpPr/>
            <p:nvPr/>
          </p:nvSpPr>
          <p:spPr>
            <a:xfrm>
              <a:off x="7125181" y="5013465"/>
              <a:ext cx="380050" cy="103846"/>
            </a:xfrm>
            <a:custGeom>
              <a:avLst/>
              <a:gdLst/>
              <a:ahLst/>
              <a:cxnLst/>
              <a:rect l="l" t="t" r="r" b="b"/>
              <a:pathLst>
                <a:path w="14123" h="3859" extrusionOk="0">
                  <a:moveTo>
                    <a:pt x="1905" y="1"/>
                  </a:moveTo>
                  <a:cubicBezTo>
                    <a:pt x="1339" y="1"/>
                    <a:pt x="903" y="52"/>
                    <a:pt x="564" y="139"/>
                  </a:cubicBezTo>
                  <a:cubicBezTo>
                    <a:pt x="1" y="1594"/>
                    <a:pt x="6864" y="3859"/>
                    <a:pt x="11261" y="3859"/>
                  </a:cubicBezTo>
                  <a:cubicBezTo>
                    <a:pt x="12035" y="3859"/>
                    <a:pt x="12733" y="3788"/>
                    <a:pt x="13300" y="3631"/>
                  </a:cubicBezTo>
                  <a:cubicBezTo>
                    <a:pt x="13323" y="3608"/>
                    <a:pt x="13346" y="3608"/>
                    <a:pt x="13369" y="3608"/>
                  </a:cubicBezTo>
                  <a:cubicBezTo>
                    <a:pt x="12524" y="3129"/>
                    <a:pt x="10561" y="2125"/>
                    <a:pt x="8051" y="1554"/>
                  </a:cubicBezTo>
                  <a:cubicBezTo>
                    <a:pt x="4718" y="801"/>
                    <a:pt x="4033" y="641"/>
                    <a:pt x="4307" y="550"/>
                  </a:cubicBezTo>
                  <a:cubicBezTo>
                    <a:pt x="4321" y="543"/>
                    <a:pt x="4355" y="540"/>
                    <a:pt x="4406" y="540"/>
                  </a:cubicBezTo>
                  <a:cubicBezTo>
                    <a:pt x="5278" y="540"/>
                    <a:pt x="11294" y="1454"/>
                    <a:pt x="14054" y="3243"/>
                  </a:cubicBezTo>
                  <a:cubicBezTo>
                    <a:pt x="14076" y="3243"/>
                    <a:pt x="14099" y="3220"/>
                    <a:pt x="14122" y="3197"/>
                  </a:cubicBezTo>
                  <a:cubicBezTo>
                    <a:pt x="13392" y="2695"/>
                    <a:pt x="11451" y="1668"/>
                    <a:pt x="6727" y="664"/>
                  </a:cubicBezTo>
                  <a:cubicBezTo>
                    <a:pt x="4515" y="186"/>
                    <a:pt x="2978" y="1"/>
                    <a:pt x="19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1" name="Google Shape;3621;p43"/>
            <p:cNvSpPr/>
            <p:nvPr/>
          </p:nvSpPr>
          <p:spPr>
            <a:xfrm>
              <a:off x="6280422" y="4026137"/>
              <a:ext cx="832918" cy="540837"/>
            </a:xfrm>
            <a:custGeom>
              <a:avLst/>
              <a:gdLst/>
              <a:ahLst/>
              <a:cxnLst/>
              <a:rect l="l" t="t" r="r" b="b"/>
              <a:pathLst>
                <a:path w="30952" h="20098" extrusionOk="0">
                  <a:moveTo>
                    <a:pt x="26124" y="0"/>
                  </a:moveTo>
                  <a:cubicBezTo>
                    <a:pt x="25352" y="0"/>
                    <a:pt x="24738" y="92"/>
                    <a:pt x="24538" y="286"/>
                  </a:cubicBezTo>
                  <a:cubicBezTo>
                    <a:pt x="24538" y="286"/>
                    <a:pt x="21068" y="6175"/>
                    <a:pt x="19927" y="6928"/>
                  </a:cubicBezTo>
                  <a:cubicBezTo>
                    <a:pt x="16663" y="9050"/>
                    <a:pt x="13239" y="10899"/>
                    <a:pt x="10066" y="13136"/>
                  </a:cubicBezTo>
                  <a:cubicBezTo>
                    <a:pt x="9556" y="13491"/>
                    <a:pt x="8918" y="13580"/>
                    <a:pt x="8240" y="13580"/>
                  </a:cubicBezTo>
                  <a:cubicBezTo>
                    <a:pt x="7555" y="13580"/>
                    <a:pt x="6830" y="13489"/>
                    <a:pt x="6155" y="13489"/>
                  </a:cubicBezTo>
                  <a:cubicBezTo>
                    <a:pt x="5735" y="13489"/>
                    <a:pt x="5335" y="13524"/>
                    <a:pt x="4976" y="13638"/>
                  </a:cubicBezTo>
                  <a:cubicBezTo>
                    <a:pt x="4314" y="13867"/>
                    <a:pt x="5387" y="14255"/>
                    <a:pt x="5707" y="14460"/>
                  </a:cubicBezTo>
                  <a:cubicBezTo>
                    <a:pt x="5603" y="14452"/>
                    <a:pt x="5504" y="14449"/>
                    <a:pt x="5410" y="14449"/>
                  </a:cubicBezTo>
                  <a:cubicBezTo>
                    <a:pt x="4377" y="14449"/>
                    <a:pt x="3842" y="14883"/>
                    <a:pt x="3173" y="15259"/>
                  </a:cubicBezTo>
                  <a:cubicBezTo>
                    <a:pt x="2876" y="15442"/>
                    <a:pt x="2580" y="15601"/>
                    <a:pt x="2306" y="15807"/>
                  </a:cubicBezTo>
                  <a:cubicBezTo>
                    <a:pt x="1849" y="16126"/>
                    <a:pt x="0" y="17793"/>
                    <a:pt x="982" y="18112"/>
                  </a:cubicBezTo>
                  <a:cubicBezTo>
                    <a:pt x="1187" y="18158"/>
                    <a:pt x="1438" y="18112"/>
                    <a:pt x="1621" y="18181"/>
                  </a:cubicBezTo>
                  <a:cubicBezTo>
                    <a:pt x="1872" y="18295"/>
                    <a:pt x="1849" y="18409"/>
                    <a:pt x="2077" y="18569"/>
                  </a:cubicBezTo>
                  <a:cubicBezTo>
                    <a:pt x="2260" y="18683"/>
                    <a:pt x="2488" y="18683"/>
                    <a:pt x="2694" y="18683"/>
                  </a:cubicBezTo>
                  <a:cubicBezTo>
                    <a:pt x="2751" y="18685"/>
                    <a:pt x="2806" y="18686"/>
                    <a:pt x="2860" y="18686"/>
                  </a:cubicBezTo>
                  <a:cubicBezTo>
                    <a:pt x="3324" y="18686"/>
                    <a:pt x="3682" y="18602"/>
                    <a:pt x="4132" y="18500"/>
                  </a:cubicBezTo>
                  <a:cubicBezTo>
                    <a:pt x="5113" y="18249"/>
                    <a:pt x="5981" y="17724"/>
                    <a:pt x="6871" y="17450"/>
                  </a:cubicBezTo>
                  <a:lnTo>
                    <a:pt x="6871" y="17450"/>
                  </a:lnTo>
                  <a:cubicBezTo>
                    <a:pt x="6734" y="18066"/>
                    <a:pt x="6460" y="18728"/>
                    <a:pt x="6848" y="19299"/>
                  </a:cubicBezTo>
                  <a:cubicBezTo>
                    <a:pt x="7112" y="19644"/>
                    <a:pt x="7773" y="20097"/>
                    <a:pt x="8237" y="20097"/>
                  </a:cubicBezTo>
                  <a:cubicBezTo>
                    <a:pt x="8295" y="20097"/>
                    <a:pt x="8349" y="20090"/>
                    <a:pt x="8400" y="20075"/>
                  </a:cubicBezTo>
                  <a:cubicBezTo>
                    <a:pt x="9016" y="19892"/>
                    <a:pt x="8788" y="19231"/>
                    <a:pt x="8834" y="18774"/>
                  </a:cubicBezTo>
                  <a:cubicBezTo>
                    <a:pt x="8925" y="17975"/>
                    <a:pt x="9473" y="17952"/>
                    <a:pt x="10112" y="17701"/>
                  </a:cubicBezTo>
                  <a:cubicBezTo>
                    <a:pt x="10614" y="17496"/>
                    <a:pt x="10911" y="17222"/>
                    <a:pt x="11230" y="16811"/>
                  </a:cubicBezTo>
                  <a:cubicBezTo>
                    <a:pt x="11482" y="16492"/>
                    <a:pt x="11755" y="15875"/>
                    <a:pt x="12075" y="15647"/>
                  </a:cubicBezTo>
                  <a:cubicBezTo>
                    <a:pt x="12326" y="15487"/>
                    <a:pt x="12851" y="15487"/>
                    <a:pt x="13148" y="15419"/>
                  </a:cubicBezTo>
                  <a:cubicBezTo>
                    <a:pt x="13992" y="15213"/>
                    <a:pt x="14837" y="14985"/>
                    <a:pt x="15681" y="14757"/>
                  </a:cubicBezTo>
                  <a:cubicBezTo>
                    <a:pt x="17325" y="14323"/>
                    <a:pt x="18991" y="13821"/>
                    <a:pt x="20589" y="13205"/>
                  </a:cubicBezTo>
                  <a:cubicBezTo>
                    <a:pt x="21890" y="12703"/>
                    <a:pt x="23351" y="12155"/>
                    <a:pt x="24401" y="11173"/>
                  </a:cubicBezTo>
                  <a:cubicBezTo>
                    <a:pt x="26934" y="8777"/>
                    <a:pt x="30951" y="2819"/>
                    <a:pt x="30860" y="1495"/>
                  </a:cubicBezTo>
                  <a:cubicBezTo>
                    <a:pt x="30796" y="542"/>
                    <a:pt x="27996" y="0"/>
                    <a:pt x="26124" y="0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2" name="Google Shape;3622;p43"/>
            <p:cNvSpPr/>
            <p:nvPr/>
          </p:nvSpPr>
          <p:spPr>
            <a:xfrm>
              <a:off x="6294550" y="4026137"/>
              <a:ext cx="818791" cy="540837"/>
            </a:xfrm>
            <a:custGeom>
              <a:avLst/>
              <a:gdLst/>
              <a:ahLst/>
              <a:cxnLst/>
              <a:rect l="l" t="t" r="r" b="b"/>
              <a:pathLst>
                <a:path w="30427" h="20098" extrusionOk="0">
                  <a:moveTo>
                    <a:pt x="25599" y="0"/>
                  </a:moveTo>
                  <a:cubicBezTo>
                    <a:pt x="24827" y="0"/>
                    <a:pt x="24213" y="92"/>
                    <a:pt x="24013" y="286"/>
                  </a:cubicBezTo>
                  <a:cubicBezTo>
                    <a:pt x="24013" y="286"/>
                    <a:pt x="20543" y="6175"/>
                    <a:pt x="19402" y="6928"/>
                  </a:cubicBezTo>
                  <a:cubicBezTo>
                    <a:pt x="19379" y="6928"/>
                    <a:pt x="19356" y="6951"/>
                    <a:pt x="19333" y="6973"/>
                  </a:cubicBezTo>
                  <a:cubicBezTo>
                    <a:pt x="19394" y="6972"/>
                    <a:pt x="19455" y="6972"/>
                    <a:pt x="19517" y="6972"/>
                  </a:cubicBezTo>
                  <a:cubicBezTo>
                    <a:pt x="20909" y="6972"/>
                    <a:pt x="22688" y="7233"/>
                    <a:pt x="23191" y="8457"/>
                  </a:cubicBezTo>
                  <a:cubicBezTo>
                    <a:pt x="24021" y="10468"/>
                    <a:pt x="16858" y="14048"/>
                    <a:pt x="13442" y="14048"/>
                  </a:cubicBezTo>
                  <a:cubicBezTo>
                    <a:pt x="13291" y="14048"/>
                    <a:pt x="13147" y="14041"/>
                    <a:pt x="13011" y="14026"/>
                  </a:cubicBezTo>
                  <a:cubicBezTo>
                    <a:pt x="11436" y="13867"/>
                    <a:pt x="11093" y="12931"/>
                    <a:pt x="11139" y="12063"/>
                  </a:cubicBezTo>
                  <a:lnTo>
                    <a:pt x="11139" y="12063"/>
                  </a:lnTo>
                  <a:cubicBezTo>
                    <a:pt x="10591" y="12406"/>
                    <a:pt x="10066" y="12748"/>
                    <a:pt x="9541" y="13136"/>
                  </a:cubicBezTo>
                  <a:cubicBezTo>
                    <a:pt x="9199" y="13364"/>
                    <a:pt x="8811" y="13479"/>
                    <a:pt x="8400" y="13547"/>
                  </a:cubicBezTo>
                  <a:cubicBezTo>
                    <a:pt x="8765" y="13775"/>
                    <a:pt x="9176" y="14072"/>
                    <a:pt x="9496" y="14506"/>
                  </a:cubicBezTo>
                  <a:cubicBezTo>
                    <a:pt x="10311" y="15535"/>
                    <a:pt x="8506" y="18539"/>
                    <a:pt x="7339" y="18539"/>
                  </a:cubicBezTo>
                  <a:cubicBezTo>
                    <a:pt x="7263" y="18539"/>
                    <a:pt x="7191" y="18526"/>
                    <a:pt x="7122" y="18500"/>
                  </a:cubicBezTo>
                  <a:cubicBezTo>
                    <a:pt x="5981" y="18066"/>
                    <a:pt x="7259" y="16355"/>
                    <a:pt x="7259" y="16355"/>
                  </a:cubicBezTo>
                  <a:lnTo>
                    <a:pt x="7259" y="16355"/>
                  </a:lnTo>
                  <a:cubicBezTo>
                    <a:pt x="7259" y="16355"/>
                    <a:pt x="4091" y="17685"/>
                    <a:pt x="3057" y="17685"/>
                  </a:cubicBezTo>
                  <a:cubicBezTo>
                    <a:pt x="3016" y="17685"/>
                    <a:pt x="2979" y="17683"/>
                    <a:pt x="2945" y="17678"/>
                  </a:cubicBezTo>
                  <a:cubicBezTo>
                    <a:pt x="2032" y="17587"/>
                    <a:pt x="3721" y="16537"/>
                    <a:pt x="3721" y="16537"/>
                  </a:cubicBezTo>
                  <a:lnTo>
                    <a:pt x="3721" y="16537"/>
                  </a:lnTo>
                  <a:cubicBezTo>
                    <a:pt x="3721" y="16537"/>
                    <a:pt x="1712" y="17450"/>
                    <a:pt x="982" y="17450"/>
                  </a:cubicBezTo>
                  <a:cubicBezTo>
                    <a:pt x="754" y="17450"/>
                    <a:pt x="617" y="17268"/>
                    <a:pt x="525" y="17039"/>
                  </a:cubicBezTo>
                  <a:cubicBezTo>
                    <a:pt x="160" y="17496"/>
                    <a:pt x="0" y="17952"/>
                    <a:pt x="457" y="18112"/>
                  </a:cubicBezTo>
                  <a:cubicBezTo>
                    <a:pt x="662" y="18158"/>
                    <a:pt x="913" y="18112"/>
                    <a:pt x="1096" y="18181"/>
                  </a:cubicBezTo>
                  <a:cubicBezTo>
                    <a:pt x="1347" y="18295"/>
                    <a:pt x="1324" y="18409"/>
                    <a:pt x="1552" y="18569"/>
                  </a:cubicBezTo>
                  <a:cubicBezTo>
                    <a:pt x="1735" y="18683"/>
                    <a:pt x="1963" y="18683"/>
                    <a:pt x="2169" y="18683"/>
                  </a:cubicBezTo>
                  <a:cubicBezTo>
                    <a:pt x="2226" y="18685"/>
                    <a:pt x="2281" y="18686"/>
                    <a:pt x="2335" y="18686"/>
                  </a:cubicBezTo>
                  <a:cubicBezTo>
                    <a:pt x="2799" y="18686"/>
                    <a:pt x="3157" y="18602"/>
                    <a:pt x="3607" y="18500"/>
                  </a:cubicBezTo>
                  <a:cubicBezTo>
                    <a:pt x="4588" y="18249"/>
                    <a:pt x="5456" y="17724"/>
                    <a:pt x="6346" y="17450"/>
                  </a:cubicBezTo>
                  <a:lnTo>
                    <a:pt x="6346" y="17450"/>
                  </a:lnTo>
                  <a:cubicBezTo>
                    <a:pt x="6209" y="18066"/>
                    <a:pt x="5935" y="18728"/>
                    <a:pt x="6323" y="19299"/>
                  </a:cubicBezTo>
                  <a:cubicBezTo>
                    <a:pt x="6587" y="19644"/>
                    <a:pt x="7248" y="20097"/>
                    <a:pt x="7712" y="20097"/>
                  </a:cubicBezTo>
                  <a:cubicBezTo>
                    <a:pt x="7770" y="20097"/>
                    <a:pt x="7824" y="20090"/>
                    <a:pt x="7875" y="20075"/>
                  </a:cubicBezTo>
                  <a:cubicBezTo>
                    <a:pt x="8491" y="19892"/>
                    <a:pt x="8263" y="19231"/>
                    <a:pt x="8309" y="18774"/>
                  </a:cubicBezTo>
                  <a:cubicBezTo>
                    <a:pt x="8400" y="17975"/>
                    <a:pt x="8948" y="17952"/>
                    <a:pt x="9587" y="17701"/>
                  </a:cubicBezTo>
                  <a:cubicBezTo>
                    <a:pt x="10089" y="17496"/>
                    <a:pt x="10386" y="17222"/>
                    <a:pt x="10705" y="16811"/>
                  </a:cubicBezTo>
                  <a:cubicBezTo>
                    <a:pt x="10957" y="16492"/>
                    <a:pt x="11230" y="15875"/>
                    <a:pt x="11550" y="15647"/>
                  </a:cubicBezTo>
                  <a:cubicBezTo>
                    <a:pt x="11801" y="15487"/>
                    <a:pt x="12326" y="15487"/>
                    <a:pt x="12623" y="15419"/>
                  </a:cubicBezTo>
                  <a:cubicBezTo>
                    <a:pt x="13467" y="15213"/>
                    <a:pt x="14312" y="14985"/>
                    <a:pt x="15156" y="14757"/>
                  </a:cubicBezTo>
                  <a:cubicBezTo>
                    <a:pt x="16800" y="14323"/>
                    <a:pt x="18466" y="13821"/>
                    <a:pt x="20064" y="13205"/>
                  </a:cubicBezTo>
                  <a:cubicBezTo>
                    <a:pt x="21365" y="12703"/>
                    <a:pt x="22826" y="12155"/>
                    <a:pt x="23876" y="11173"/>
                  </a:cubicBezTo>
                  <a:cubicBezTo>
                    <a:pt x="26409" y="8777"/>
                    <a:pt x="30426" y="2819"/>
                    <a:pt x="30335" y="1495"/>
                  </a:cubicBezTo>
                  <a:cubicBezTo>
                    <a:pt x="30271" y="542"/>
                    <a:pt x="27471" y="0"/>
                    <a:pt x="25599" y="0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3" name="Google Shape;3623;p43"/>
            <p:cNvSpPr/>
            <p:nvPr/>
          </p:nvSpPr>
          <p:spPr>
            <a:xfrm>
              <a:off x="6332628" y="4458473"/>
              <a:ext cx="123490" cy="74810"/>
            </a:xfrm>
            <a:custGeom>
              <a:avLst/>
              <a:gdLst/>
              <a:ahLst/>
              <a:cxnLst/>
              <a:rect l="l" t="t" r="r" b="b"/>
              <a:pathLst>
                <a:path w="4589" h="2780" extrusionOk="0">
                  <a:moveTo>
                    <a:pt x="3573" y="1"/>
                  </a:moveTo>
                  <a:cubicBezTo>
                    <a:pt x="3488" y="1"/>
                    <a:pt x="3252" y="66"/>
                    <a:pt x="2945" y="174"/>
                  </a:cubicBezTo>
                  <a:cubicBezTo>
                    <a:pt x="2762" y="266"/>
                    <a:pt x="2534" y="380"/>
                    <a:pt x="2306" y="471"/>
                  </a:cubicBezTo>
                  <a:cubicBezTo>
                    <a:pt x="2078" y="585"/>
                    <a:pt x="1849" y="722"/>
                    <a:pt x="1598" y="836"/>
                  </a:cubicBezTo>
                  <a:cubicBezTo>
                    <a:pt x="1347" y="951"/>
                    <a:pt x="1119" y="1042"/>
                    <a:pt x="868" y="1179"/>
                  </a:cubicBezTo>
                  <a:cubicBezTo>
                    <a:pt x="617" y="1293"/>
                    <a:pt x="411" y="1453"/>
                    <a:pt x="229" y="1635"/>
                  </a:cubicBezTo>
                  <a:cubicBezTo>
                    <a:pt x="160" y="1727"/>
                    <a:pt x="92" y="1818"/>
                    <a:pt x="46" y="1955"/>
                  </a:cubicBezTo>
                  <a:cubicBezTo>
                    <a:pt x="1" y="2069"/>
                    <a:pt x="1" y="2229"/>
                    <a:pt x="46" y="2343"/>
                  </a:cubicBezTo>
                  <a:cubicBezTo>
                    <a:pt x="69" y="2434"/>
                    <a:pt x="160" y="2503"/>
                    <a:pt x="183" y="2548"/>
                  </a:cubicBezTo>
                  <a:cubicBezTo>
                    <a:pt x="229" y="2571"/>
                    <a:pt x="252" y="2594"/>
                    <a:pt x="252" y="2594"/>
                  </a:cubicBezTo>
                  <a:cubicBezTo>
                    <a:pt x="252" y="2615"/>
                    <a:pt x="575" y="2778"/>
                    <a:pt x="975" y="2778"/>
                  </a:cubicBezTo>
                  <a:cubicBezTo>
                    <a:pt x="1000" y="2778"/>
                    <a:pt x="1025" y="2778"/>
                    <a:pt x="1050" y="2777"/>
                  </a:cubicBezTo>
                  <a:cubicBezTo>
                    <a:pt x="1095" y="2779"/>
                    <a:pt x="1140" y="2780"/>
                    <a:pt x="1187" y="2780"/>
                  </a:cubicBezTo>
                  <a:cubicBezTo>
                    <a:pt x="1600" y="2780"/>
                    <a:pt x="2108" y="2692"/>
                    <a:pt x="2580" y="2548"/>
                  </a:cubicBezTo>
                  <a:cubicBezTo>
                    <a:pt x="3653" y="2229"/>
                    <a:pt x="4588" y="1681"/>
                    <a:pt x="4566" y="1612"/>
                  </a:cubicBezTo>
                  <a:cubicBezTo>
                    <a:pt x="4564" y="1608"/>
                    <a:pt x="4557" y="1605"/>
                    <a:pt x="4546" y="1605"/>
                  </a:cubicBezTo>
                  <a:cubicBezTo>
                    <a:pt x="4398" y="1605"/>
                    <a:pt x="3463" y="1992"/>
                    <a:pt x="2488" y="2183"/>
                  </a:cubicBezTo>
                  <a:cubicBezTo>
                    <a:pt x="2130" y="2261"/>
                    <a:pt x="1771" y="2296"/>
                    <a:pt x="1463" y="2296"/>
                  </a:cubicBezTo>
                  <a:cubicBezTo>
                    <a:pt x="1321" y="2296"/>
                    <a:pt x="1189" y="2289"/>
                    <a:pt x="1073" y="2274"/>
                  </a:cubicBezTo>
                  <a:cubicBezTo>
                    <a:pt x="733" y="2254"/>
                    <a:pt x="568" y="2164"/>
                    <a:pt x="548" y="2158"/>
                  </a:cubicBezTo>
                  <a:lnTo>
                    <a:pt x="548" y="2158"/>
                  </a:lnTo>
                  <a:cubicBezTo>
                    <a:pt x="547" y="2137"/>
                    <a:pt x="526" y="2137"/>
                    <a:pt x="526" y="2137"/>
                  </a:cubicBezTo>
                  <a:cubicBezTo>
                    <a:pt x="526" y="2137"/>
                    <a:pt x="520" y="2143"/>
                    <a:pt x="517" y="2143"/>
                  </a:cubicBezTo>
                  <a:cubicBezTo>
                    <a:pt x="514" y="2143"/>
                    <a:pt x="514" y="2137"/>
                    <a:pt x="526" y="2115"/>
                  </a:cubicBezTo>
                  <a:cubicBezTo>
                    <a:pt x="526" y="2069"/>
                    <a:pt x="571" y="2023"/>
                    <a:pt x="617" y="1955"/>
                  </a:cubicBezTo>
                  <a:cubicBezTo>
                    <a:pt x="708" y="1818"/>
                    <a:pt x="891" y="1681"/>
                    <a:pt x="1073" y="1544"/>
                  </a:cubicBezTo>
                  <a:cubicBezTo>
                    <a:pt x="1256" y="1430"/>
                    <a:pt x="1530" y="1293"/>
                    <a:pt x="1781" y="1179"/>
                  </a:cubicBezTo>
                  <a:cubicBezTo>
                    <a:pt x="2009" y="1042"/>
                    <a:pt x="2237" y="882"/>
                    <a:pt x="2466" y="745"/>
                  </a:cubicBezTo>
                  <a:cubicBezTo>
                    <a:pt x="2671" y="608"/>
                    <a:pt x="2877" y="471"/>
                    <a:pt x="3036" y="357"/>
                  </a:cubicBezTo>
                  <a:cubicBezTo>
                    <a:pt x="3402" y="174"/>
                    <a:pt x="3630" y="37"/>
                    <a:pt x="3607" y="15"/>
                  </a:cubicBezTo>
                  <a:cubicBezTo>
                    <a:pt x="3607" y="5"/>
                    <a:pt x="3595" y="1"/>
                    <a:pt x="357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4" name="Google Shape;3624;p43"/>
            <p:cNvSpPr/>
            <p:nvPr/>
          </p:nvSpPr>
          <p:spPr>
            <a:xfrm>
              <a:off x="6294550" y="4424916"/>
              <a:ext cx="154813" cy="94158"/>
            </a:xfrm>
            <a:custGeom>
              <a:avLst/>
              <a:gdLst/>
              <a:ahLst/>
              <a:cxnLst/>
              <a:rect l="l" t="t" r="r" b="b"/>
              <a:pathLst>
                <a:path w="5753" h="3499" extrusionOk="0">
                  <a:moveTo>
                    <a:pt x="5721" y="0"/>
                  </a:moveTo>
                  <a:cubicBezTo>
                    <a:pt x="5641" y="0"/>
                    <a:pt x="5420" y="45"/>
                    <a:pt x="5136" y="120"/>
                  </a:cubicBezTo>
                  <a:cubicBezTo>
                    <a:pt x="4771" y="189"/>
                    <a:pt x="4292" y="303"/>
                    <a:pt x="3789" y="440"/>
                  </a:cubicBezTo>
                  <a:cubicBezTo>
                    <a:pt x="3310" y="554"/>
                    <a:pt x="2831" y="691"/>
                    <a:pt x="2465" y="828"/>
                  </a:cubicBezTo>
                  <a:cubicBezTo>
                    <a:pt x="2100" y="942"/>
                    <a:pt x="1872" y="1056"/>
                    <a:pt x="1872" y="1056"/>
                  </a:cubicBezTo>
                  <a:cubicBezTo>
                    <a:pt x="1872" y="1056"/>
                    <a:pt x="1826" y="1079"/>
                    <a:pt x="1712" y="1148"/>
                  </a:cubicBezTo>
                  <a:cubicBezTo>
                    <a:pt x="1621" y="1193"/>
                    <a:pt x="1484" y="1262"/>
                    <a:pt x="1324" y="1376"/>
                  </a:cubicBezTo>
                  <a:cubicBezTo>
                    <a:pt x="1233" y="1421"/>
                    <a:pt x="1142" y="1490"/>
                    <a:pt x="1050" y="1536"/>
                  </a:cubicBezTo>
                  <a:cubicBezTo>
                    <a:pt x="1028" y="1558"/>
                    <a:pt x="1028" y="1558"/>
                    <a:pt x="982" y="1604"/>
                  </a:cubicBezTo>
                  <a:lnTo>
                    <a:pt x="913" y="1650"/>
                  </a:lnTo>
                  <a:cubicBezTo>
                    <a:pt x="868" y="1695"/>
                    <a:pt x="822" y="1741"/>
                    <a:pt x="776" y="1764"/>
                  </a:cubicBezTo>
                  <a:cubicBezTo>
                    <a:pt x="594" y="1924"/>
                    <a:pt x="411" y="2106"/>
                    <a:pt x="251" y="2334"/>
                  </a:cubicBezTo>
                  <a:cubicBezTo>
                    <a:pt x="160" y="2449"/>
                    <a:pt x="92" y="2563"/>
                    <a:pt x="46" y="2700"/>
                  </a:cubicBezTo>
                  <a:cubicBezTo>
                    <a:pt x="0" y="2859"/>
                    <a:pt x="23" y="3042"/>
                    <a:pt x="114" y="3179"/>
                  </a:cubicBezTo>
                  <a:cubicBezTo>
                    <a:pt x="183" y="3316"/>
                    <a:pt x="320" y="3384"/>
                    <a:pt x="411" y="3430"/>
                  </a:cubicBezTo>
                  <a:cubicBezTo>
                    <a:pt x="548" y="3499"/>
                    <a:pt x="685" y="3499"/>
                    <a:pt x="776" y="3499"/>
                  </a:cubicBezTo>
                  <a:cubicBezTo>
                    <a:pt x="1164" y="3430"/>
                    <a:pt x="1393" y="3270"/>
                    <a:pt x="1370" y="3247"/>
                  </a:cubicBezTo>
                  <a:cubicBezTo>
                    <a:pt x="1367" y="3244"/>
                    <a:pt x="1359" y="3243"/>
                    <a:pt x="1347" y="3243"/>
                  </a:cubicBezTo>
                  <a:cubicBezTo>
                    <a:pt x="1290" y="3243"/>
                    <a:pt x="1136" y="3275"/>
                    <a:pt x="919" y="3275"/>
                  </a:cubicBezTo>
                  <a:cubicBezTo>
                    <a:pt x="874" y="3275"/>
                    <a:pt x="827" y="3274"/>
                    <a:pt x="776" y="3270"/>
                  </a:cubicBezTo>
                  <a:cubicBezTo>
                    <a:pt x="685" y="3270"/>
                    <a:pt x="617" y="3270"/>
                    <a:pt x="548" y="3225"/>
                  </a:cubicBezTo>
                  <a:cubicBezTo>
                    <a:pt x="457" y="3156"/>
                    <a:pt x="388" y="3111"/>
                    <a:pt x="366" y="3042"/>
                  </a:cubicBezTo>
                  <a:cubicBezTo>
                    <a:pt x="343" y="2974"/>
                    <a:pt x="343" y="2905"/>
                    <a:pt x="366" y="2814"/>
                  </a:cubicBezTo>
                  <a:cubicBezTo>
                    <a:pt x="411" y="2745"/>
                    <a:pt x="480" y="2654"/>
                    <a:pt x="548" y="2563"/>
                  </a:cubicBezTo>
                  <a:cubicBezTo>
                    <a:pt x="685" y="2403"/>
                    <a:pt x="891" y="2243"/>
                    <a:pt x="1073" y="2129"/>
                  </a:cubicBezTo>
                  <a:cubicBezTo>
                    <a:pt x="1119" y="2083"/>
                    <a:pt x="1164" y="2061"/>
                    <a:pt x="1210" y="2015"/>
                  </a:cubicBezTo>
                  <a:lnTo>
                    <a:pt x="1256" y="1969"/>
                  </a:lnTo>
                  <a:lnTo>
                    <a:pt x="1324" y="1946"/>
                  </a:lnTo>
                  <a:cubicBezTo>
                    <a:pt x="1416" y="1901"/>
                    <a:pt x="1484" y="1855"/>
                    <a:pt x="1575" y="1809"/>
                  </a:cubicBezTo>
                  <a:cubicBezTo>
                    <a:pt x="1735" y="1718"/>
                    <a:pt x="1849" y="1650"/>
                    <a:pt x="1963" y="1604"/>
                  </a:cubicBezTo>
                  <a:lnTo>
                    <a:pt x="2100" y="1536"/>
                  </a:lnTo>
                  <a:cubicBezTo>
                    <a:pt x="2100" y="1536"/>
                    <a:pt x="2306" y="1421"/>
                    <a:pt x="2648" y="1284"/>
                  </a:cubicBezTo>
                  <a:cubicBezTo>
                    <a:pt x="2990" y="1125"/>
                    <a:pt x="3447" y="965"/>
                    <a:pt x="3903" y="782"/>
                  </a:cubicBezTo>
                  <a:cubicBezTo>
                    <a:pt x="4383" y="623"/>
                    <a:pt x="4839" y="463"/>
                    <a:pt x="5182" y="326"/>
                  </a:cubicBezTo>
                  <a:cubicBezTo>
                    <a:pt x="5524" y="166"/>
                    <a:pt x="5752" y="52"/>
                    <a:pt x="5752" y="6"/>
                  </a:cubicBezTo>
                  <a:cubicBezTo>
                    <a:pt x="5748" y="2"/>
                    <a:pt x="5738" y="0"/>
                    <a:pt x="572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5" name="Google Shape;3625;p43"/>
            <p:cNvSpPr/>
            <p:nvPr/>
          </p:nvSpPr>
          <p:spPr>
            <a:xfrm>
              <a:off x="6319119" y="4409497"/>
              <a:ext cx="156024" cy="61732"/>
            </a:xfrm>
            <a:custGeom>
              <a:avLst/>
              <a:gdLst/>
              <a:ahLst/>
              <a:cxnLst/>
              <a:rect l="l" t="t" r="r" b="b"/>
              <a:pathLst>
                <a:path w="5798" h="2294" extrusionOk="0">
                  <a:moveTo>
                    <a:pt x="4754" y="0"/>
                  </a:moveTo>
                  <a:cubicBezTo>
                    <a:pt x="4564" y="0"/>
                    <a:pt x="4360" y="3"/>
                    <a:pt x="4155" y="9"/>
                  </a:cubicBezTo>
                  <a:cubicBezTo>
                    <a:pt x="3744" y="31"/>
                    <a:pt x="3333" y="54"/>
                    <a:pt x="3013" y="100"/>
                  </a:cubicBezTo>
                  <a:cubicBezTo>
                    <a:pt x="2717" y="146"/>
                    <a:pt x="2511" y="191"/>
                    <a:pt x="2511" y="191"/>
                  </a:cubicBezTo>
                  <a:cubicBezTo>
                    <a:pt x="2511" y="191"/>
                    <a:pt x="2443" y="214"/>
                    <a:pt x="2374" y="237"/>
                  </a:cubicBezTo>
                  <a:cubicBezTo>
                    <a:pt x="2283" y="283"/>
                    <a:pt x="2146" y="305"/>
                    <a:pt x="2009" y="374"/>
                  </a:cubicBezTo>
                  <a:cubicBezTo>
                    <a:pt x="1712" y="488"/>
                    <a:pt x="1324" y="693"/>
                    <a:pt x="1005" y="967"/>
                  </a:cubicBezTo>
                  <a:cubicBezTo>
                    <a:pt x="662" y="1218"/>
                    <a:pt x="388" y="1561"/>
                    <a:pt x="229" y="1812"/>
                  </a:cubicBezTo>
                  <a:cubicBezTo>
                    <a:pt x="69" y="2086"/>
                    <a:pt x="0" y="2291"/>
                    <a:pt x="23" y="2291"/>
                  </a:cubicBezTo>
                  <a:cubicBezTo>
                    <a:pt x="27" y="2293"/>
                    <a:pt x="30" y="2294"/>
                    <a:pt x="35" y="2294"/>
                  </a:cubicBezTo>
                  <a:cubicBezTo>
                    <a:pt x="89" y="2294"/>
                    <a:pt x="219" y="2160"/>
                    <a:pt x="388" y="1949"/>
                  </a:cubicBezTo>
                  <a:cubicBezTo>
                    <a:pt x="594" y="1743"/>
                    <a:pt x="891" y="1469"/>
                    <a:pt x="1210" y="1264"/>
                  </a:cubicBezTo>
                  <a:cubicBezTo>
                    <a:pt x="1552" y="1059"/>
                    <a:pt x="1895" y="922"/>
                    <a:pt x="2169" y="830"/>
                  </a:cubicBezTo>
                  <a:cubicBezTo>
                    <a:pt x="2306" y="785"/>
                    <a:pt x="2420" y="762"/>
                    <a:pt x="2511" y="739"/>
                  </a:cubicBezTo>
                  <a:cubicBezTo>
                    <a:pt x="2602" y="716"/>
                    <a:pt x="2648" y="716"/>
                    <a:pt x="2648" y="716"/>
                  </a:cubicBezTo>
                  <a:cubicBezTo>
                    <a:pt x="2648" y="716"/>
                    <a:pt x="2831" y="648"/>
                    <a:pt x="3105" y="579"/>
                  </a:cubicBezTo>
                  <a:cubicBezTo>
                    <a:pt x="3401" y="511"/>
                    <a:pt x="3789" y="442"/>
                    <a:pt x="4177" y="374"/>
                  </a:cubicBezTo>
                  <a:cubicBezTo>
                    <a:pt x="4976" y="260"/>
                    <a:pt x="5798" y="146"/>
                    <a:pt x="5775" y="77"/>
                  </a:cubicBezTo>
                  <a:cubicBezTo>
                    <a:pt x="5775" y="26"/>
                    <a:pt x="5326" y="0"/>
                    <a:pt x="475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6" name="Google Shape;3626;p43"/>
            <p:cNvSpPr/>
            <p:nvPr/>
          </p:nvSpPr>
          <p:spPr>
            <a:xfrm>
              <a:off x="6406334" y="4379008"/>
              <a:ext cx="133931" cy="37835"/>
            </a:xfrm>
            <a:custGeom>
              <a:avLst/>
              <a:gdLst/>
              <a:ahLst/>
              <a:cxnLst/>
              <a:rect l="l" t="t" r="r" b="b"/>
              <a:pathLst>
                <a:path w="4977" h="1406" extrusionOk="0">
                  <a:moveTo>
                    <a:pt x="2032" y="0"/>
                  </a:moveTo>
                  <a:cubicBezTo>
                    <a:pt x="2032" y="0"/>
                    <a:pt x="1964" y="0"/>
                    <a:pt x="1849" y="23"/>
                  </a:cubicBezTo>
                  <a:cubicBezTo>
                    <a:pt x="1712" y="23"/>
                    <a:pt x="1530" y="46"/>
                    <a:pt x="1370" y="69"/>
                  </a:cubicBezTo>
                  <a:cubicBezTo>
                    <a:pt x="1187" y="92"/>
                    <a:pt x="959" y="115"/>
                    <a:pt x="731" y="160"/>
                  </a:cubicBezTo>
                  <a:cubicBezTo>
                    <a:pt x="617" y="183"/>
                    <a:pt x="503" y="206"/>
                    <a:pt x="389" y="274"/>
                  </a:cubicBezTo>
                  <a:cubicBezTo>
                    <a:pt x="274" y="320"/>
                    <a:pt x="115" y="388"/>
                    <a:pt x="69" y="594"/>
                  </a:cubicBezTo>
                  <a:lnTo>
                    <a:pt x="69" y="571"/>
                  </a:lnTo>
                  <a:lnTo>
                    <a:pt x="69" y="571"/>
                  </a:lnTo>
                  <a:cubicBezTo>
                    <a:pt x="1" y="776"/>
                    <a:pt x="69" y="959"/>
                    <a:pt x="160" y="1073"/>
                  </a:cubicBezTo>
                  <a:cubicBezTo>
                    <a:pt x="229" y="1187"/>
                    <a:pt x="343" y="1279"/>
                    <a:pt x="434" y="1324"/>
                  </a:cubicBezTo>
                  <a:cubicBezTo>
                    <a:pt x="541" y="1385"/>
                    <a:pt x="637" y="1405"/>
                    <a:pt x="690" y="1405"/>
                  </a:cubicBezTo>
                  <a:cubicBezTo>
                    <a:pt x="716" y="1405"/>
                    <a:pt x="731" y="1400"/>
                    <a:pt x="731" y="1393"/>
                  </a:cubicBezTo>
                  <a:cubicBezTo>
                    <a:pt x="754" y="1370"/>
                    <a:pt x="640" y="1301"/>
                    <a:pt x="526" y="1187"/>
                  </a:cubicBezTo>
                  <a:cubicBezTo>
                    <a:pt x="411" y="1073"/>
                    <a:pt x="252" y="845"/>
                    <a:pt x="366" y="685"/>
                  </a:cubicBezTo>
                  <a:lnTo>
                    <a:pt x="366" y="662"/>
                  </a:lnTo>
                  <a:cubicBezTo>
                    <a:pt x="366" y="639"/>
                    <a:pt x="594" y="571"/>
                    <a:pt x="799" y="548"/>
                  </a:cubicBezTo>
                  <a:lnTo>
                    <a:pt x="1393" y="548"/>
                  </a:lnTo>
                  <a:cubicBezTo>
                    <a:pt x="1469" y="541"/>
                    <a:pt x="1535" y="538"/>
                    <a:pt x="1593" y="538"/>
                  </a:cubicBezTo>
                  <a:cubicBezTo>
                    <a:pt x="1710" y="538"/>
                    <a:pt x="1796" y="548"/>
                    <a:pt x="1872" y="548"/>
                  </a:cubicBezTo>
                  <a:cubicBezTo>
                    <a:pt x="1903" y="541"/>
                    <a:pt x="1931" y="538"/>
                    <a:pt x="1954" y="538"/>
                  </a:cubicBezTo>
                  <a:cubicBezTo>
                    <a:pt x="2002" y="538"/>
                    <a:pt x="2032" y="548"/>
                    <a:pt x="2032" y="548"/>
                  </a:cubicBezTo>
                  <a:lnTo>
                    <a:pt x="2146" y="548"/>
                  </a:lnTo>
                  <a:cubicBezTo>
                    <a:pt x="2207" y="548"/>
                    <a:pt x="2268" y="538"/>
                    <a:pt x="2342" y="538"/>
                  </a:cubicBezTo>
                  <a:cubicBezTo>
                    <a:pt x="2379" y="538"/>
                    <a:pt x="2420" y="541"/>
                    <a:pt x="2466" y="548"/>
                  </a:cubicBezTo>
                  <a:cubicBezTo>
                    <a:pt x="2740" y="548"/>
                    <a:pt x="3105" y="594"/>
                    <a:pt x="3470" y="639"/>
                  </a:cubicBezTo>
                  <a:cubicBezTo>
                    <a:pt x="3835" y="685"/>
                    <a:pt x="4223" y="685"/>
                    <a:pt x="4497" y="685"/>
                  </a:cubicBezTo>
                  <a:cubicBezTo>
                    <a:pt x="4794" y="662"/>
                    <a:pt x="4976" y="617"/>
                    <a:pt x="4976" y="571"/>
                  </a:cubicBezTo>
                  <a:cubicBezTo>
                    <a:pt x="4976" y="548"/>
                    <a:pt x="4771" y="503"/>
                    <a:pt x="4520" y="480"/>
                  </a:cubicBezTo>
                  <a:cubicBezTo>
                    <a:pt x="4246" y="411"/>
                    <a:pt x="3881" y="343"/>
                    <a:pt x="3538" y="251"/>
                  </a:cubicBezTo>
                  <a:cubicBezTo>
                    <a:pt x="3173" y="183"/>
                    <a:pt x="2808" y="92"/>
                    <a:pt x="2511" y="46"/>
                  </a:cubicBezTo>
                  <a:cubicBezTo>
                    <a:pt x="2374" y="23"/>
                    <a:pt x="2260" y="23"/>
                    <a:pt x="2169" y="23"/>
                  </a:cubicBezTo>
                  <a:cubicBezTo>
                    <a:pt x="2078" y="0"/>
                    <a:pt x="2032" y="0"/>
                    <a:pt x="203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7" name="Google Shape;3627;p43"/>
            <p:cNvSpPr/>
            <p:nvPr/>
          </p:nvSpPr>
          <p:spPr>
            <a:xfrm>
              <a:off x="6454853" y="4437967"/>
              <a:ext cx="145610" cy="130487"/>
            </a:xfrm>
            <a:custGeom>
              <a:avLst/>
              <a:gdLst/>
              <a:ahLst/>
              <a:cxnLst/>
              <a:rect l="l" t="t" r="r" b="b"/>
              <a:pathLst>
                <a:path w="5411" h="4849" extrusionOk="0">
                  <a:moveTo>
                    <a:pt x="5388" y="1"/>
                  </a:moveTo>
                  <a:cubicBezTo>
                    <a:pt x="5342" y="1"/>
                    <a:pt x="5251" y="297"/>
                    <a:pt x="5045" y="708"/>
                  </a:cubicBezTo>
                  <a:cubicBezTo>
                    <a:pt x="4840" y="1119"/>
                    <a:pt x="4452" y="1621"/>
                    <a:pt x="3927" y="1895"/>
                  </a:cubicBezTo>
                  <a:cubicBezTo>
                    <a:pt x="3676" y="2032"/>
                    <a:pt x="3402" y="2123"/>
                    <a:pt x="3082" y="2237"/>
                  </a:cubicBezTo>
                  <a:cubicBezTo>
                    <a:pt x="2785" y="2329"/>
                    <a:pt x="2512" y="2534"/>
                    <a:pt x="2352" y="2762"/>
                  </a:cubicBezTo>
                  <a:cubicBezTo>
                    <a:pt x="2192" y="2991"/>
                    <a:pt x="2078" y="3219"/>
                    <a:pt x="2055" y="3356"/>
                  </a:cubicBezTo>
                  <a:cubicBezTo>
                    <a:pt x="2009" y="3516"/>
                    <a:pt x="1987" y="3584"/>
                    <a:pt x="1987" y="3584"/>
                  </a:cubicBezTo>
                  <a:cubicBezTo>
                    <a:pt x="1987" y="3584"/>
                    <a:pt x="1987" y="3675"/>
                    <a:pt x="1964" y="3812"/>
                  </a:cubicBezTo>
                  <a:cubicBezTo>
                    <a:pt x="1941" y="3927"/>
                    <a:pt x="1918" y="4132"/>
                    <a:pt x="1827" y="4246"/>
                  </a:cubicBezTo>
                  <a:cubicBezTo>
                    <a:pt x="1802" y="4335"/>
                    <a:pt x="1694" y="4378"/>
                    <a:pt x="1550" y="4378"/>
                  </a:cubicBezTo>
                  <a:cubicBezTo>
                    <a:pt x="1288" y="4378"/>
                    <a:pt x="906" y="4237"/>
                    <a:pt x="686" y="3972"/>
                  </a:cubicBezTo>
                  <a:cubicBezTo>
                    <a:pt x="480" y="3790"/>
                    <a:pt x="366" y="3516"/>
                    <a:pt x="320" y="3265"/>
                  </a:cubicBezTo>
                  <a:cubicBezTo>
                    <a:pt x="275" y="2991"/>
                    <a:pt x="297" y="2740"/>
                    <a:pt x="389" y="2534"/>
                  </a:cubicBezTo>
                  <a:cubicBezTo>
                    <a:pt x="549" y="2123"/>
                    <a:pt x="845" y="1941"/>
                    <a:pt x="822" y="1918"/>
                  </a:cubicBezTo>
                  <a:cubicBezTo>
                    <a:pt x="822" y="1916"/>
                    <a:pt x="819" y="1915"/>
                    <a:pt x="814" y="1915"/>
                  </a:cubicBezTo>
                  <a:cubicBezTo>
                    <a:pt x="757" y="1915"/>
                    <a:pt x="434" y="2028"/>
                    <a:pt x="206" y="2443"/>
                  </a:cubicBezTo>
                  <a:cubicBezTo>
                    <a:pt x="69" y="2671"/>
                    <a:pt x="1" y="2968"/>
                    <a:pt x="24" y="3287"/>
                  </a:cubicBezTo>
                  <a:cubicBezTo>
                    <a:pt x="46" y="3607"/>
                    <a:pt x="161" y="3949"/>
                    <a:pt x="389" y="4223"/>
                  </a:cubicBezTo>
                  <a:cubicBezTo>
                    <a:pt x="617" y="4520"/>
                    <a:pt x="937" y="4703"/>
                    <a:pt x="1256" y="4794"/>
                  </a:cubicBezTo>
                  <a:cubicBezTo>
                    <a:pt x="1373" y="4827"/>
                    <a:pt x="1502" y="4849"/>
                    <a:pt x="1635" y="4849"/>
                  </a:cubicBezTo>
                  <a:cubicBezTo>
                    <a:pt x="1683" y="4849"/>
                    <a:pt x="1732" y="4846"/>
                    <a:pt x="1781" y="4840"/>
                  </a:cubicBezTo>
                  <a:cubicBezTo>
                    <a:pt x="1964" y="4794"/>
                    <a:pt x="2146" y="4657"/>
                    <a:pt x="2238" y="4520"/>
                  </a:cubicBezTo>
                  <a:cubicBezTo>
                    <a:pt x="2420" y="4246"/>
                    <a:pt x="2443" y="4041"/>
                    <a:pt x="2466" y="3904"/>
                  </a:cubicBezTo>
                  <a:cubicBezTo>
                    <a:pt x="2512" y="3767"/>
                    <a:pt x="2512" y="3698"/>
                    <a:pt x="2512" y="3698"/>
                  </a:cubicBezTo>
                  <a:cubicBezTo>
                    <a:pt x="2512" y="3698"/>
                    <a:pt x="2534" y="3607"/>
                    <a:pt x="2557" y="3493"/>
                  </a:cubicBezTo>
                  <a:cubicBezTo>
                    <a:pt x="2580" y="3379"/>
                    <a:pt x="2626" y="3242"/>
                    <a:pt x="2740" y="3059"/>
                  </a:cubicBezTo>
                  <a:cubicBezTo>
                    <a:pt x="2854" y="2899"/>
                    <a:pt x="3014" y="2740"/>
                    <a:pt x="3265" y="2626"/>
                  </a:cubicBezTo>
                  <a:cubicBezTo>
                    <a:pt x="3516" y="2511"/>
                    <a:pt x="3835" y="2420"/>
                    <a:pt x="4132" y="2237"/>
                  </a:cubicBezTo>
                  <a:cubicBezTo>
                    <a:pt x="4703" y="1849"/>
                    <a:pt x="5068" y="1256"/>
                    <a:pt x="5228" y="799"/>
                  </a:cubicBezTo>
                  <a:cubicBezTo>
                    <a:pt x="5410" y="343"/>
                    <a:pt x="5410" y="1"/>
                    <a:pt x="53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8" name="Google Shape;3628;p43"/>
            <p:cNvSpPr/>
            <p:nvPr/>
          </p:nvSpPr>
          <p:spPr>
            <a:xfrm>
              <a:off x="6903254" y="3833811"/>
              <a:ext cx="412073" cy="336698"/>
            </a:xfrm>
            <a:custGeom>
              <a:avLst/>
              <a:gdLst/>
              <a:ahLst/>
              <a:cxnLst/>
              <a:rect l="l" t="t" r="r" b="b"/>
              <a:pathLst>
                <a:path w="15313" h="12512" extrusionOk="0">
                  <a:moveTo>
                    <a:pt x="10129" y="1"/>
                  </a:moveTo>
                  <a:cubicBezTo>
                    <a:pt x="8786" y="1"/>
                    <a:pt x="6853" y="427"/>
                    <a:pt x="4885" y="2320"/>
                  </a:cubicBezTo>
                  <a:cubicBezTo>
                    <a:pt x="1301" y="5766"/>
                    <a:pt x="0" y="8117"/>
                    <a:pt x="0" y="8117"/>
                  </a:cubicBezTo>
                  <a:cubicBezTo>
                    <a:pt x="0" y="8117"/>
                    <a:pt x="5501" y="10788"/>
                    <a:pt x="6323" y="12363"/>
                  </a:cubicBezTo>
                  <a:cubicBezTo>
                    <a:pt x="6377" y="12464"/>
                    <a:pt x="6462" y="12511"/>
                    <a:pt x="6573" y="12511"/>
                  </a:cubicBezTo>
                  <a:cubicBezTo>
                    <a:pt x="8193" y="12511"/>
                    <a:pt x="15313" y="2382"/>
                    <a:pt x="11938" y="288"/>
                  </a:cubicBezTo>
                  <a:cubicBezTo>
                    <a:pt x="11938" y="288"/>
                    <a:pt x="11232" y="1"/>
                    <a:pt x="101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9" name="Google Shape;3629;p43"/>
            <p:cNvSpPr/>
            <p:nvPr/>
          </p:nvSpPr>
          <p:spPr>
            <a:xfrm>
              <a:off x="6903254" y="3833865"/>
              <a:ext cx="412073" cy="336644"/>
            </a:xfrm>
            <a:custGeom>
              <a:avLst/>
              <a:gdLst/>
              <a:ahLst/>
              <a:cxnLst/>
              <a:rect l="l" t="t" r="r" b="b"/>
              <a:pathLst>
                <a:path w="15313" h="12510" extrusionOk="0">
                  <a:moveTo>
                    <a:pt x="10124" y="0"/>
                  </a:moveTo>
                  <a:cubicBezTo>
                    <a:pt x="9408" y="0"/>
                    <a:pt x="8524" y="120"/>
                    <a:pt x="7555" y="515"/>
                  </a:cubicBezTo>
                  <a:cubicBezTo>
                    <a:pt x="7647" y="629"/>
                    <a:pt x="7692" y="743"/>
                    <a:pt x="7738" y="857"/>
                  </a:cubicBezTo>
                  <a:cubicBezTo>
                    <a:pt x="8058" y="1884"/>
                    <a:pt x="5022" y="6449"/>
                    <a:pt x="2671" y="6883"/>
                  </a:cubicBezTo>
                  <a:cubicBezTo>
                    <a:pt x="2546" y="6906"/>
                    <a:pt x="2433" y="6917"/>
                    <a:pt x="2331" y="6917"/>
                  </a:cubicBezTo>
                  <a:cubicBezTo>
                    <a:pt x="1738" y="6917"/>
                    <a:pt x="1500" y="6544"/>
                    <a:pt x="1461" y="6038"/>
                  </a:cubicBezTo>
                  <a:cubicBezTo>
                    <a:pt x="434" y="7339"/>
                    <a:pt x="0" y="8115"/>
                    <a:pt x="0" y="8115"/>
                  </a:cubicBezTo>
                  <a:cubicBezTo>
                    <a:pt x="0" y="8115"/>
                    <a:pt x="5501" y="10786"/>
                    <a:pt x="6323" y="12361"/>
                  </a:cubicBezTo>
                  <a:cubicBezTo>
                    <a:pt x="6377" y="12462"/>
                    <a:pt x="6462" y="12509"/>
                    <a:pt x="6573" y="12509"/>
                  </a:cubicBezTo>
                  <a:cubicBezTo>
                    <a:pt x="8193" y="12509"/>
                    <a:pt x="15313" y="2380"/>
                    <a:pt x="11938" y="286"/>
                  </a:cubicBezTo>
                  <a:cubicBezTo>
                    <a:pt x="11938" y="286"/>
                    <a:pt x="11231" y="0"/>
                    <a:pt x="1012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0" name="Google Shape;3630;p43"/>
            <p:cNvSpPr/>
            <p:nvPr/>
          </p:nvSpPr>
          <p:spPr>
            <a:xfrm>
              <a:off x="6901559" y="4051809"/>
              <a:ext cx="125185" cy="74864"/>
            </a:xfrm>
            <a:custGeom>
              <a:avLst/>
              <a:gdLst/>
              <a:ahLst/>
              <a:cxnLst/>
              <a:rect l="l" t="t" r="r" b="b"/>
              <a:pathLst>
                <a:path w="4652" h="2782" extrusionOk="0">
                  <a:moveTo>
                    <a:pt x="271" y="1"/>
                  </a:moveTo>
                  <a:cubicBezTo>
                    <a:pt x="101" y="1"/>
                    <a:pt x="0" y="45"/>
                    <a:pt x="18" y="62"/>
                  </a:cubicBezTo>
                  <a:cubicBezTo>
                    <a:pt x="18" y="108"/>
                    <a:pt x="177" y="130"/>
                    <a:pt x="406" y="222"/>
                  </a:cubicBezTo>
                  <a:cubicBezTo>
                    <a:pt x="634" y="290"/>
                    <a:pt x="953" y="427"/>
                    <a:pt x="1250" y="564"/>
                  </a:cubicBezTo>
                  <a:cubicBezTo>
                    <a:pt x="1821" y="861"/>
                    <a:pt x="2369" y="1249"/>
                    <a:pt x="2369" y="1249"/>
                  </a:cubicBezTo>
                  <a:cubicBezTo>
                    <a:pt x="2369" y="1249"/>
                    <a:pt x="2962" y="1568"/>
                    <a:pt x="3487" y="1956"/>
                  </a:cubicBezTo>
                  <a:cubicBezTo>
                    <a:pt x="4032" y="2327"/>
                    <a:pt x="4473" y="2781"/>
                    <a:pt x="4571" y="2781"/>
                  </a:cubicBezTo>
                  <a:cubicBezTo>
                    <a:pt x="4576" y="2781"/>
                    <a:pt x="4580" y="2780"/>
                    <a:pt x="4583" y="2778"/>
                  </a:cubicBezTo>
                  <a:cubicBezTo>
                    <a:pt x="4651" y="2755"/>
                    <a:pt x="4263" y="2139"/>
                    <a:pt x="3738" y="1683"/>
                  </a:cubicBezTo>
                  <a:cubicBezTo>
                    <a:pt x="3236" y="1180"/>
                    <a:pt x="2665" y="792"/>
                    <a:pt x="2665" y="792"/>
                  </a:cubicBezTo>
                  <a:cubicBezTo>
                    <a:pt x="2665" y="792"/>
                    <a:pt x="2049" y="450"/>
                    <a:pt x="1387" y="222"/>
                  </a:cubicBezTo>
                  <a:cubicBezTo>
                    <a:pt x="1068" y="108"/>
                    <a:pt x="702" y="16"/>
                    <a:pt x="451" y="16"/>
                  </a:cubicBezTo>
                  <a:cubicBezTo>
                    <a:pt x="385" y="5"/>
                    <a:pt x="325" y="1"/>
                    <a:pt x="2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1" name="Google Shape;3631;p43"/>
            <p:cNvSpPr/>
            <p:nvPr/>
          </p:nvSpPr>
          <p:spPr>
            <a:xfrm>
              <a:off x="6956079" y="3781067"/>
              <a:ext cx="640646" cy="567263"/>
            </a:xfrm>
            <a:custGeom>
              <a:avLst/>
              <a:gdLst/>
              <a:ahLst/>
              <a:cxnLst/>
              <a:rect l="l" t="t" r="r" b="b"/>
              <a:pathLst>
                <a:path w="23807" h="21080" extrusionOk="0">
                  <a:moveTo>
                    <a:pt x="13412" y="1"/>
                  </a:moveTo>
                  <a:cubicBezTo>
                    <a:pt x="13277" y="1"/>
                    <a:pt x="13144" y="11"/>
                    <a:pt x="13011" y="34"/>
                  </a:cubicBezTo>
                  <a:cubicBezTo>
                    <a:pt x="12600" y="103"/>
                    <a:pt x="12189" y="217"/>
                    <a:pt x="11801" y="354"/>
                  </a:cubicBezTo>
                  <a:cubicBezTo>
                    <a:pt x="11344" y="514"/>
                    <a:pt x="10979" y="719"/>
                    <a:pt x="10591" y="947"/>
                  </a:cubicBezTo>
                  <a:cubicBezTo>
                    <a:pt x="10066" y="1267"/>
                    <a:pt x="9632" y="1312"/>
                    <a:pt x="9085" y="1472"/>
                  </a:cubicBezTo>
                  <a:cubicBezTo>
                    <a:pt x="8514" y="1632"/>
                    <a:pt x="7784" y="1837"/>
                    <a:pt x="7373" y="2294"/>
                  </a:cubicBezTo>
                  <a:cubicBezTo>
                    <a:pt x="6962" y="2728"/>
                    <a:pt x="6848" y="3390"/>
                    <a:pt x="6597" y="3937"/>
                  </a:cubicBezTo>
                  <a:cubicBezTo>
                    <a:pt x="6368" y="4417"/>
                    <a:pt x="6072" y="4850"/>
                    <a:pt x="5889" y="5353"/>
                  </a:cubicBezTo>
                  <a:cubicBezTo>
                    <a:pt x="5592" y="6106"/>
                    <a:pt x="5410" y="6950"/>
                    <a:pt x="4885" y="7589"/>
                  </a:cubicBezTo>
                  <a:cubicBezTo>
                    <a:pt x="4383" y="8160"/>
                    <a:pt x="4063" y="8731"/>
                    <a:pt x="3744" y="9415"/>
                  </a:cubicBezTo>
                  <a:cubicBezTo>
                    <a:pt x="2694" y="11629"/>
                    <a:pt x="1895" y="13958"/>
                    <a:pt x="1187" y="16309"/>
                  </a:cubicBezTo>
                  <a:cubicBezTo>
                    <a:pt x="1119" y="16537"/>
                    <a:pt x="365" y="19550"/>
                    <a:pt x="0" y="21079"/>
                  </a:cubicBezTo>
                  <a:lnTo>
                    <a:pt x="23510" y="21079"/>
                  </a:lnTo>
                  <a:cubicBezTo>
                    <a:pt x="23533" y="20828"/>
                    <a:pt x="23556" y="20645"/>
                    <a:pt x="23556" y="20577"/>
                  </a:cubicBezTo>
                  <a:cubicBezTo>
                    <a:pt x="23807" y="17450"/>
                    <a:pt x="23739" y="14300"/>
                    <a:pt x="23236" y="11196"/>
                  </a:cubicBezTo>
                  <a:cubicBezTo>
                    <a:pt x="22985" y="9689"/>
                    <a:pt x="22574" y="8251"/>
                    <a:pt x="22141" y="6768"/>
                  </a:cubicBezTo>
                  <a:cubicBezTo>
                    <a:pt x="21776" y="5444"/>
                    <a:pt x="22164" y="3869"/>
                    <a:pt x="21319" y="2682"/>
                  </a:cubicBezTo>
                  <a:cubicBezTo>
                    <a:pt x="20885" y="2089"/>
                    <a:pt x="19927" y="2180"/>
                    <a:pt x="19310" y="1906"/>
                  </a:cubicBezTo>
                  <a:cubicBezTo>
                    <a:pt x="18626" y="1632"/>
                    <a:pt x="17987" y="1335"/>
                    <a:pt x="17302" y="1084"/>
                  </a:cubicBezTo>
                  <a:cubicBezTo>
                    <a:pt x="16800" y="879"/>
                    <a:pt x="16320" y="651"/>
                    <a:pt x="15818" y="422"/>
                  </a:cubicBezTo>
                  <a:cubicBezTo>
                    <a:pt x="15544" y="285"/>
                    <a:pt x="15248" y="240"/>
                    <a:pt x="14928" y="217"/>
                  </a:cubicBezTo>
                  <a:cubicBezTo>
                    <a:pt x="14440" y="145"/>
                    <a:pt x="13923" y="1"/>
                    <a:pt x="134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2" name="Google Shape;3632;p43"/>
            <p:cNvSpPr/>
            <p:nvPr/>
          </p:nvSpPr>
          <p:spPr>
            <a:xfrm>
              <a:off x="7026098" y="3796702"/>
              <a:ext cx="570627" cy="551628"/>
            </a:xfrm>
            <a:custGeom>
              <a:avLst/>
              <a:gdLst/>
              <a:ahLst/>
              <a:cxnLst/>
              <a:rect l="l" t="t" r="r" b="b"/>
              <a:pathLst>
                <a:path w="21205" h="20499" extrusionOk="0">
                  <a:moveTo>
                    <a:pt x="13468" y="1"/>
                  </a:moveTo>
                  <a:cubicBezTo>
                    <a:pt x="9729" y="1"/>
                    <a:pt x="6644" y="1112"/>
                    <a:pt x="6802" y="2626"/>
                  </a:cubicBezTo>
                  <a:cubicBezTo>
                    <a:pt x="6906" y="3496"/>
                    <a:pt x="8190" y="3751"/>
                    <a:pt x="9658" y="3751"/>
                  </a:cubicBezTo>
                  <a:cubicBezTo>
                    <a:pt x="11733" y="3751"/>
                    <a:pt x="14175" y="3242"/>
                    <a:pt x="14175" y="3242"/>
                  </a:cubicBezTo>
                  <a:lnTo>
                    <a:pt x="14175" y="3242"/>
                  </a:lnTo>
                  <a:cubicBezTo>
                    <a:pt x="14472" y="3539"/>
                    <a:pt x="13650" y="13559"/>
                    <a:pt x="8035" y="13605"/>
                  </a:cubicBezTo>
                  <a:cubicBezTo>
                    <a:pt x="8022" y="13605"/>
                    <a:pt x="8010" y="13605"/>
                    <a:pt x="7997" y="13605"/>
                  </a:cubicBezTo>
                  <a:cubicBezTo>
                    <a:pt x="2449" y="13605"/>
                    <a:pt x="3903" y="3540"/>
                    <a:pt x="3903" y="3539"/>
                  </a:cubicBezTo>
                  <a:lnTo>
                    <a:pt x="3903" y="3539"/>
                  </a:lnTo>
                  <a:cubicBezTo>
                    <a:pt x="3698" y="3950"/>
                    <a:pt x="3447" y="4338"/>
                    <a:pt x="3287" y="4772"/>
                  </a:cubicBezTo>
                  <a:cubicBezTo>
                    <a:pt x="2990" y="5525"/>
                    <a:pt x="2808" y="6369"/>
                    <a:pt x="2283" y="7008"/>
                  </a:cubicBezTo>
                  <a:cubicBezTo>
                    <a:pt x="2146" y="7168"/>
                    <a:pt x="2009" y="7328"/>
                    <a:pt x="1895" y="7511"/>
                  </a:cubicBezTo>
                  <a:cubicBezTo>
                    <a:pt x="868" y="11071"/>
                    <a:pt x="69" y="16321"/>
                    <a:pt x="0" y="20498"/>
                  </a:cubicBezTo>
                  <a:lnTo>
                    <a:pt x="20908" y="20498"/>
                  </a:lnTo>
                  <a:cubicBezTo>
                    <a:pt x="20931" y="20247"/>
                    <a:pt x="20954" y="20064"/>
                    <a:pt x="20954" y="19996"/>
                  </a:cubicBezTo>
                  <a:cubicBezTo>
                    <a:pt x="21205" y="16869"/>
                    <a:pt x="21137" y="13719"/>
                    <a:pt x="20634" y="10615"/>
                  </a:cubicBezTo>
                  <a:cubicBezTo>
                    <a:pt x="20383" y="9108"/>
                    <a:pt x="19972" y="7670"/>
                    <a:pt x="19539" y="6187"/>
                  </a:cubicBezTo>
                  <a:cubicBezTo>
                    <a:pt x="19174" y="4863"/>
                    <a:pt x="19562" y="3288"/>
                    <a:pt x="18717" y="2101"/>
                  </a:cubicBezTo>
                  <a:cubicBezTo>
                    <a:pt x="18283" y="1508"/>
                    <a:pt x="17325" y="1599"/>
                    <a:pt x="16708" y="1325"/>
                  </a:cubicBezTo>
                  <a:cubicBezTo>
                    <a:pt x="16024" y="1051"/>
                    <a:pt x="15385" y="754"/>
                    <a:pt x="14700" y="503"/>
                  </a:cubicBezTo>
                  <a:cubicBezTo>
                    <a:pt x="14312" y="343"/>
                    <a:pt x="13947" y="184"/>
                    <a:pt x="13581" y="1"/>
                  </a:cubicBezTo>
                  <a:cubicBezTo>
                    <a:pt x="13543" y="1"/>
                    <a:pt x="13505" y="1"/>
                    <a:pt x="1346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3" name="Google Shape;3633;p43"/>
            <p:cNvSpPr/>
            <p:nvPr/>
          </p:nvSpPr>
          <p:spPr>
            <a:xfrm>
              <a:off x="7223887" y="3863600"/>
              <a:ext cx="231587" cy="47389"/>
            </a:xfrm>
            <a:custGeom>
              <a:avLst/>
              <a:gdLst/>
              <a:ahLst/>
              <a:cxnLst/>
              <a:rect l="l" t="t" r="r" b="b"/>
              <a:pathLst>
                <a:path w="8606" h="1761" extrusionOk="0">
                  <a:moveTo>
                    <a:pt x="8572" y="0"/>
                  </a:moveTo>
                  <a:cubicBezTo>
                    <a:pt x="8516" y="0"/>
                    <a:pt x="8275" y="110"/>
                    <a:pt x="7920" y="277"/>
                  </a:cubicBezTo>
                  <a:cubicBezTo>
                    <a:pt x="7532" y="460"/>
                    <a:pt x="6985" y="665"/>
                    <a:pt x="6460" y="825"/>
                  </a:cubicBezTo>
                  <a:cubicBezTo>
                    <a:pt x="5912" y="984"/>
                    <a:pt x="5364" y="1099"/>
                    <a:pt x="4953" y="1144"/>
                  </a:cubicBezTo>
                  <a:cubicBezTo>
                    <a:pt x="4748" y="1190"/>
                    <a:pt x="4565" y="1190"/>
                    <a:pt x="4451" y="1213"/>
                  </a:cubicBezTo>
                  <a:lnTo>
                    <a:pt x="4268" y="1213"/>
                  </a:lnTo>
                  <a:cubicBezTo>
                    <a:pt x="4268" y="1213"/>
                    <a:pt x="4200" y="1236"/>
                    <a:pt x="4063" y="1236"/>
                  </a:cubicBezTo>
                  <a:cubicBezTo>
                    <a:pt x="3949" y="1236"/>
                    <a:pt x="3789" y="1258"/>
                    <a:pt x="3561" y="1258"/>
                  </a:cubicBezTo>
                  <a:cubicBezTo>
                    <a:pt x="3150" y="1258"/>
                    <a:pt x="2602" y="1236"/>
                    <a:pt x="2054" y="1121"/>
                  </a:cubicBezTo>
                  <a:cubicBezTo>
                    <a:pt x="1529" y="984"/>
                    <a:pt x="1004" y="779"/>
                    <a:pt x="639" y="551"/>
                  </a:cubicBezTo>
                  <a:cubicBezTo>
                    <a:pt x="312" y="367"/>
                    <a:pt x="95" y="201"/>
                    <a:pt x="37" y="201"/>
                  </a:cubicBezTo>
                  <a:cubicBezTo>
                    <a:pt x="30" y="201"/>
                    <a:pt x="25" y="204"/>
                    <a:pt x="23" y="208"/>
                  </a:cubicBezTo>
                  <a:cubicBezTo>
                    <a:pt x="0" y="231"/>
                    <a:pt x="183" y="460"/>
                    <a:pt x="525" y="733"/>
                  </a:cubicBezTo>
                  <a:cubicBezTo>
                    <a:pt x="867" y="1007"/>
                    <a:pt x="1392" y="1281"/>
                    <a:pt x="1963" y="1487"/>
                  </a:cubicBezTo>
                  <a:cubicBezTo>
                    <a:pt x="2534" y="1669"/>
                    <a:pt x="3127" y="1738"/>
                    <a:pt x="3561" y="1761"/>
                  </a:cubicBezTo>
                  <a:lnTo>
                    <a:pt x="4314" y="1761"/>
                  </a:lnTo>
                  <a:cubicBezTo>
                    <a:pt x="4314" y="1761"/>
                    <a:pt x="4383" y="1738"/>
                    <a:pt x="4497" y="1738"/>
                  </a:cubicBezTo>
                  <a:cubicBezTo>
                    <a:pt x="4634" y="1715"/>
                    <a:pt x="4816" y="1692"/>
                    <a:pt x="5044" y="1646"/>
                  </a:cubicBezTo>
                  <a:cubicBezTo>
                    <a:pt x="5478" y="1555"/>
                    <a:pt x="6026" y="1395"/>
                    <a:pt x="6574" y="1190"/>
                  </a:cubicBezTo>
                  <a:cubicBezTo>
                    <a:pt x="7122" y="962"/>
                    <a:pt x="7647" y="688"/>
                    <a:pt x="8012" y="460"/>
                  </a:cubicBezTo>
                  <a:cubicBezTo>
                    <a:pt x="8377" y="231"/>
                    <a:pt x="8605" y="49"/>
                    <a:pt x="8582" y="3"/>
                  </a:cubicBezTo>
                  <a:cubicBezTo>
                    <a:pt x="8580" y="1"/>
                    <a:pt x="8577" y="0"/>
                    <a:pt x="85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4" name="Google Shape;3634;p43"/>
            <p:cNvSpPr/>
            <p:nvPr/>
          </p:nvSpPr>
          <p:spPr>
            <a:xfrm>
              <a:off x="7568469" y="4120618"/>
              <a:ext cx="761042" cy="612525"/>
            </a:xfrm>
            <a:custGeom>
              <a:avLst/>
              <a:gdLst/>
              <a:ahLst/>
              <a:cxnLst/>
              <a:rect l="l" t="t" r="r" b="b"/>
              <a:pathLst>
                <a:path w="28281" h="22762" extrusionOk="0">
                  <a:moveTo>
                    <a:pt x="3290" y="1"/>
                  </a:moveTo>
                  <a:cubicBezTo>
                    <a:pt x="1833" y="1"/>
                    <a:pt x="441" y="250"/>
                    <a:pt x="297" y="883"/>
                  </a:cubicBezTo>
                  <a:cubicBezTo>
                    <a:pt x="0" y="2184"/>
                    <a:pt x="3059" y="8689"/>
                    <a:pt x="5204" y="11451"/>
                  </a:cubicBezTo>
                  <a:cubicBezTo>
                    <a:pt x="6072" y="12570"/>
                    <a:pt x="7441" y="13346"/>
                    <a:pt x="8651" y="14053"/>
                  </a:cubicBezTo>
                  <a:cubicBezTo>
                    <a:pt x="10134" y="14898"/>
                    <a:pt x="11687" y="15628"/>
                    <a:pt x="13262" y="16336"/>
                  </a:cubicBezTo>
                  <a:cubicBezTo>
                    <a:pt x="14060" y="16701"/>
                    <a:pt x="14859" y="17043"/>
                    <a:pt x="15658" y="17363"/>
                  </a:cubicBezTo>
                  <a:cubicBezTo>
                    <a:pt x="15932" y="17477"/>
                    <a:pt x="16457" y="17568"/>
                    <a:pt x="16685" y="17774"/>
                  </a:cubicBezTo>
                  <a:cubicBezTo>
                    <a:pt x="16982" y="18025"/>
                    <a:pt x="17142" y="18687"/>
                    <a:pt x="17347" y="19029"/>
                  </a:cubicBezTo>
                  <a:cubicBezTo>
                    <a:pt x="17598" y="19486"/>
                    <a:pt x="17849" y="19828"/>
                    <a:pt x="18306" y="20102"/>
                  </a:cubicBezTo>
                  <a:cubicBezTo>
                    <a:pt x="18899" y="20444"/>
                    <a:pt x="19424" y="20536"/>
                    <a:pt x="19402" y="21335"/>
                  </a:cubicBezTo>
                  <a:cubicBezTo>
                    <a:pt x="19379" y="21814"/>
                    <a:pt x="19059" y="22430"/>
                    <a:pt x="19630" y="22704"/>
                  </a:cubicBezTo>
                  <a:cubicBezTo>
                    <a:pt x="19714" y="22744"/>
                    <a:pt x="19814" y="22761"/>
                    <a:pt x="19925" y="22761"/>
                  </a:cubicBezTo>
                  <a:cubicBezTo>
                    <a:pt x="20387" y="22761"/>
                    <a:pt x="21020" y="22455"/>
                    <a:pt x="21296" y="22179"/>
                  </a:cubicBezTo>
                  <a:cubicBezTo>
                    <a:pt x="21775" y="21677"/>
                    <a:pt x="21593" y="20969"/>
                    <a:pt x="21547" y="20353"/>
                  </a:cubicBezTo>
                  <a:lnTo>
                    <a:pt x="21547" y="20353"/>
                  </a:lnTo>
                  <a:cubicBezTo>
                    <a:pt x="22392" y="20764"/>
                    <a:pt x="23168" y="21426"/>
                    <a:pt x="24104" y="21791"/>
                  </a:cubicBezTo>
                  <a:cubicBezTo>
                    <a:pt x="24583" y="21997"/>
                    <a:pt x="24948" y="22156"/>
                    <a:pt x="25473" y="22202"/>
                  </a:cubicBezTo>
                  <a:cubicBezTo>
                    <a:pt x="25598" y="22214"/>
                    <a:pt x="25723" y="22234"/>
                    <a:pt x="25840" y="22234"/>
                  </a:cubicBezTo>
                  <a:cubicBezTo>
                    <a:pt x="25937" y="22234"/>
                    <a:pt x="26029" y="22220"/>
                    <a:pt x="26112" y="22179"/>
                  </a:cubicBezTo>
                  <a:cubicBezTo>
                    <a:pt x="26363" y="22065"/>
                    <a:pt x="26340" y="21951"/>
                    <a:pt x="26614" y="21882"/>
                  </a:cubicBezTo>
                  <a:cubicBezTo>
                    <a:pt x="26657" y="21873"/>
                    <a:pt x="26701" y="21869"/>
                    <a:pt x="26746" y="21869"/>
                  </a:cubicBezTo>
                  <a:cubicBezTo>
                    <a:pt x="26896" y="21869"/>
                    <a:pt x="27058" y="21909"/>
                    <a:pt x="27204" y="21909"/>
                  </a:cubicBezTo>
                  <a:cubicBezTo>
                    <a:pt x="27229" y="21909"/>
                    <a:pt x="27253" y="21908"/>
                    <a:pt x="27276" y="21905"/>
                  </a:cubicBezTo>
                  <a:cubicBezTo>
                    <a:pt x="28281" y="21745"/>
                    <a:pt x="26706" y="19805"/>
                    <a:pt x="26318" y="19417"/>
                  </a:cubicBezTo>
                  <a:cubicBezTo>
                    <a:pt x="26067" y="19189"/>
                    <a:pt x="25815" y="18961"/>
                    <a:pt x="25542" y="18755"/>
                  </a:cubicBezTo>
                  <a:cubicBezTo>
                    <a:pt x="24880" y="18230"/>
                    <a:pt x="24400" y="17660"/>
                    <a:pt x="23168" y="17591"/>
                  </a:cubicBezTo>
                  <a:cubicBezTo>
                    <a:pt x="23510" y="17431"/>
                    <a:pt x="24629" y="17180"/>
                    <a:pt x="23989" y="16884"/>
                  </a:cubicBezTo>
                  <a:cubicBezTo>
                    <a:pt x="22597" y="16176"/>
                    <a:pt x="20246" y="16724"/>
                    <a:pt x="19059" y="15583"/>
                  </a:cubicBezTo>
                  <a:cubicBezTo>
                    <a:pt x="16252" y="12889"/>
                    <a:pt x="13170" y="10538"/>
                    <a:pt x="10271" y="7936"/>
                  </a:cubicBezTo>
                  <a:cubicBezTo>
                    <a:pt x="9244" y="7023"/>
                    <a:pt x="6734" y="678"/>
                    <a:pt x="6734" y="678"/>
                  </a:cubicBezTo>
                  <a:cubicBezTo>
                    <a:pt x="6440" y="279"/>
                    <a:pt x="4829" y="1"/>
                    <a:pt x="3290" y="1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5" name="Google Shape;3635;p43"/>
            <p:cNvSpPr/>
            <p:nvPr/>
          </p:nvSpPr>
          <p:spPr>
            <a:xfrm>
              <a:off x="7568469" y="4120618"/>
              <a:ext cx="746914" cy="612525"/>
            </a:xfrm>
            <a:custGeom>
              <a:avLst/>
              <a:gdLst/>
              <a:ahLst/>
              <a:cxnLst/>
              <a:rect l="l" t="t" r="r" b="b"/>
              <a:pathLst>
                <a:path w="27756" h="22762" extrusionOk="0">
                  <a:moveTo>
                    <a:pt x="10328" y="7980"/>
                  </a:moveTo>
                  <a:lnTo>
                    <a:pt x="10328" y="7980"/>
                  </a:lnTo>
                  <a:cubicBezTo>
                    <a:pt x="10332" y="7981"/>
                    <a:pt x="10336" y="7982"/>
                    <a:pt x="10340" y="7982"/>
                  </a:cubicBezTo>
                  <a:cubicBezTo>
                    <a:pt x="10336" y="7981"/>
                    <a:pt x="10332" y="7981"/>
                    <a:pt x="10328" y="7980"/>
                  </a:cubicBezTo>
                  <a:close/>
                  <a:moveTo>
                    <a:pt x="3290" y="1"/>
                  </a:moveTo>
                  <a:cubicBezTo>
                    <a:pt x="1833" y="1"/>
                    <a:pt x="441" y="250"/>
                    <a:pt x="297" y="883"/>
                  </a:cubicBezTo>
                  <a:cubicBezTo>
                    <a:pt x="0" y="2184"/>
                    <a:pt x="3059" y="8689"/>
                    <a:pt x="5204" y="11451"/>
                  </a:cubicBezTo>
                  <a:cubicBezTo>
                    <a:pt x="6072" y="12570"/>
                    <a:pt x="7441" y="13346"/>
                    <a:pt x="8651" y="14053"/>
                  </a:cubicBezTo>
                  <a:cubicBezTo>
                    <a:pt x="10134" y="14898"/>
                    <a:pt x="11687" y="15628"/>
                    <a:pt x="13262" y="16336"/>
                  </a:cubicBezTo>
                  <a:cubicBezTo>
                    <a:pt x="14060" y="16701"/>
                    <a:pt x="14859" y="17043"/>
                    <a:pt x="15658" y="17363"/>
                  </a:cubicBezTo>
                  <a:cubicBezTo>
                    <a:pt x="15932" y="17477"/>
                    <a:pt x="16457" y="17568"/>
                    <a:pt x="16685" y="17774"/>
                  </a:cubicBezTo>
                  <a:cubicBezTo>
                    <a:pt x="16982" y="18025"/>
                    <a:pt x="17142" y="18687"/>
                    <a:pt x="17347" y="19029"/>
                  </a:cubicBezTo>
                  <a:cubicBezTo>
                    <a:pt x="17598" y="19486"/>
                    <a:pt x="17849" y="19828"/>
                    <a:pt x="18306" y="20102"/>
                  </a:cubicBezTo>
                  <a:cubicBezTo>
                    <a:pt x="18899" y="20444"/>
                    <a:pt x="19424" y="20536"/>
                    <a:pt x="19402" y="21335"/>
                  </a:cubicBezTo>
                  <a:cubicBezTo>
                    <a:pt x="19379" y="21814"/>
                    <a:pt x="19059" y="22430"/>
                    <a:pt x="19630" y="22704"/>
                  </a:cubicBezTo>
                  <a:cubicBezTo>
                    <a:pt x="19714" y="22744"/>
                    <a:pt x="19814" y="22761"/>
                    <a:pt x="19925" y="22761"/>
                  </a:cubicBezTo>
                  <a:cubicBezTo>
                    <a:pt x="20387" y="22761"/>
                    <a:pt x="21020" y="22455"/>
                    <a:pt x="21296" y="22179"/>
                  </a:cubicBezTo>
                  <a:cubicBezTo>
                    <a:pt x="21775" y="21677"/>
                    <a:pt x="21593" y="20969"/>
                    <a:pt x="21547" y="20353"/>
                  </a:cubicBezTo>
                  <a:lnTo>
                    <a:pt x="21547" y="20353"/>
                  </a:lnTo>
                  <a:cubicBezTo>
                    <a:pt x="22392" y="20764"/>
                    <a:pt x="23168" y="21426"/>
                    <a:pt x="24104" y="21791"/>
                  </a:cubicBezTo>
                  <a:cubicBezTo>
                    <a:pt x="24583" y="21997"/>
                    <a:pt x="24948" y="22156"/>
                    <a:pt x="25473" y="22202"/>
                  </a:cubicBezTo>
                  <a:cubicBezTo>
                    <a:pt x="25598" y="22214"/>
                    <a:pt x="25723" y="22234"/>
                    <a:pt x="25840" y="22234"/>
                  </a:cubicBezTo>
                  <a:cubicBezTo>
                    <a:pt x="25937" y="22234"/>
                    <a:pt x="26029" y="22220"/>
                    <a:pt x="26112" y="22179"/>
                  </a:cubicBezTo>
                  <a:cubicBezTo>
                    <a:pt x="26363" y="22065"/>
                    <a:pt x="26340" y="21951"/>
                    <a:pt x="26614" y="21882"/>
                  </a:cubicBezTo>
                  <a:cubicBezTo>
                    <a:pt x="26657" y="21873"/>
                    <a:pt x="26701" y="21869"/>
                    <a:pt x="26746" y="21869"/>
                  </a:cubicBezTo>
                  <a:cubicBezTo>
                    <a:pt x="26896" y="21869"/>
                    <a:pt x="27058" y="21909"/>
                    <a:pt x="27204" y="21909"/>
                  </a:cubicBezTo>
                  <a:cubicBezTo>
                    <a:pt x="27229" y="21909"/>
                    <a:pt x="27253" y="21908"/>
                    <a:pt x="27276" y="21905"/>
                  </a:cubicBezTo>
                  <a:cubicBezTo>
                    <a:pt x="27756" y="21814"/>
                    <a:pt x="27641" y="21357"/>
                    <a:pt x="27368" y="20832"/>
                  </a:cubicBezTo>
                  <a:lnTo>
                    <a:pt x="27368" y="20832"/>
                  </a:lnTo>
                  <a:cubicBezTo>
                    <a:pt x="27262" y="21044"/>
                    <a:pt x="27097" y="21177"/>
                    <a:pt x="26892" y="21177"/>
                  </a:cubicBezTo>
                  <a:cubicBezTo>
                    <a:pt x="26875" y="21177"/>
                    <a:pt x="26859" y="21176"/>
                    <a:pt x="26843" y="21175"/>
                  </a:cubicBezTo>
                  <a:cubicBezTo>
                    <a:pt x="26135" y="21061"/>
                    <a:pt x="24287" y="19851"/>
                    <a:pt x="24286" y="19851"/>
                  </a:cubicBezTo>
                  <a:lnTo>
                    <a:pt x="24286" y="19851"/>
                  </a:lnTo>
                  <a:cubicBezTo>
                    <a:pt x="24286" y="19851"/>
                    <a:pt x="25741" y="21107"/>
                    <a:pt x="24925" y="21107"/>
                  </a:cubicBezTo>
                  <a:cubicBezTo>
                    <a:pt x="24910" y="21107"/>
                    <a:pt x="24895" y="21107"/>
                    <a:pt x="24880" y="21106"/>
                  </a:cubicBezTo>
                  <a:cubicBezTo>
                    <a:pt x="23967" y="21061"/>
                    <a:pt x="20817" y="19121"/>
                    <a:pt x="20817" y="19121"/>
                  </a:cubicBezTo>
                  <a:lnTo>
                    <a:pt x="20817" y="19121"/>
                  </a:lnTo>
                  <a:cubicBezTo>
                    <a:pt x="20817" y="19121"/>
                    <a:pt x="21821" y="21015"/>
                    <a:pt x="20611" y="21266"/>
                  </a:cubicBezTo>
                  <a:cubicBezTo>
                    <a:pt x="20572" y="21274"/>
                    <a:pt x="20532" y="21279"/>
                    <a:pt x="20492" y="21279"/>
                  </a:cubicBezTo>
                  <a:cubicBezTo>
                    <a:pt x="19324" y="21279"/>
                    <a:pt x="17906" y="17857"/>
                    <a:pt x="18877" y="16952"/>
                  </a:cubicBezTo>
                  <a:cubicBezTo>
                    <a:pt x="19287" y="16587"/>
                    <a:pt x="19721" y="16336"/>
                    <a:pt x="20109" y="16153"/>
                  </a:cubicBezTo>
                  <a:cubicBezTo>
                    <a:pt x="19721" y="16039"/>
                    <a:pt x="19356" y="15857"/>
                    <a:pt x="19059" y="15583"/>
                  </a:cubicBezTo>
                  <a:cubicBezTo>
                    <a:pt x="18603" y="15126"/>
                    <a:pt x="18123" y="14692"/>
                    <a:pt x="17644" y="14282"/>
                  </a:cubicBezTo>
                  <a:cubicBezTo>
                    <a:pt x="17556" y="15138"/>
                    <a:pt x="17109" y="15952"/>
                    <a:pt x="15654" y="15952"/>
                  </a:cubicBezTo>
                  <a:cubicBezTo>
                    <a:pt x="15596" y="15952"/>
                    <a:pt x="15537" y="15950"/>
                    <a:pt x="15476" y="15948"/>
                  </a:cubicBezTo>
                  <a:cubicBezTo>
                    <a:pt x="12280" y="15765"/>
                    <a:pt x="5113" y="10812"/>
                    <a:pt x="6277" y="8872"/>
                  </a:cubicBezTo>
                  <a:cubicBezTo>
                    <a:pt x="6749" y="8081"/>
                    <a:pt x="7768" y="7847"/>
                    <a:pt x="8815" y="7847"/>
                  </a:cubicBezTo>
                  <a:cubicBezTo>
                    <a:pt x="9334" y="7847"/>
                    <a:pt x="9859" y="7905"/>
                    <a:pt x="10328" y="7980"/>
                  </a:cubicBezTo>
                  <a:lnTo>
                    <a:pt x="10328" y="7980"/>
                  </a:lnTo>
                  <a:cubicBezTo>
                    <a:pt x="10309" y="7974"/>
                    <a:pt x="10290" y="7955"/>
                    <a:pt x="10271" y="7936"/>
                  </a:cubicBezTo>
                  <a:cubicBezTo>
                    <a:pt x="9244" y="7023"/>
                    <a:pt x="6734" y="678"/>
                    <a:pt x="6734" y="678"/>
                  </a:cubicBezTo>
                  <a:cubicBezTo>
                    <a:pt x="6440" y="279"/>
                    <a:pt x="4829" y="1"/>
                    <a:pt x="3290" y="1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6" name="Google Shape;3636;p43"/>
            <p:cNvSpPr/>
            <p:nvPr/>
          </p:nvSpPr>
          <p:spPr>
            <a:xfrm>
              <a:off x="8156265" y="4636725"/>
              <a:ext cx="120422" cy="85359"/>
            </a:xfrm>
            <a:custGeom>
              <a:avLst/>
              <a:gdLst/>
              <a:ahLst/>
              <a:cxnLst/>
              <a:rect l="l" t="t" r="r" b="b"/>
              <a:pathLst>
                <a:path w="4475" h="3172" extrusionOk="0">
                  <a:moveTo>
                    <a:pt x="1235" y="0"/>
                  </a:moveTo>
                  <a:cubicBezTo>
                    <a:pt x="1222" y="0"/>
                    <a:pt x="1214" y="3"/>
                    <a:pt x="1211" y="10"/>
                  </a:cubicBezTo>
                  <a:cubicBezTo>
                    <a:pt x="1211" y="33"/>
                    <a:pt x="1416" y="215"/>
                    <a:pt x="1736" y="444"/>
                  </a:cubicBezTo>
                  <a:cubicBezTo>
                    <a:pt x="1895" y="581"/>
                    <a:pt x="2055" y="740"/>
                    <a:pt x="2261" y="900"/>
                  </a:cubicBezTo>
                  <a:cubicBezTo>
                    <a:pt x="2443" y="1083"/>
                    <a:pt x="2649" y="1265"/>
                    <a:pt x="2854" y="1448"/>
                  </a:cubicBezTo>
                  <a:cubicBezTo>
                    <a:pt x="3082" y="1608"/>
                    <a:pt x="3311" y="1790"/>
                    <a:pt x="3493" y="1927"/>
                  </a:cubicBezTo>
                  <a:cubicBezTo>
                    <a:pt x="3653" y="2087"/>
                    <a:pt x="3813" y="2247"/>
                    <a:pt x="3881" y="2384"/>
                  </a:cubicBezTo>
                  <a:cubicBezTo>
                    <a:pt x="3927" y="2452"/>
                    <a:pt x="3950" y="2521"/>
                    <a:pt x="3950" y="2566"/>
                  </a:cubicBezTo>
                  <a:cubicBezTo>
                    <a:pt x="3950" y="2578"/>
                    <a:pt x="3950" y="2585"/>
                    <a:pt x="3950" y="2589"/>
                  </a:cubicBezTo>
                  <a:lnTo>
                    <a:pt x="3904" y="2589"/>
                  </a:lnTo>
                  <a:cubicBezTo>
                    <a:pt x="3922" y="2589"/>
                    <a:pt x="3838" y="2648"/>
                    <a:pt x="3594" y="2648"/>
                  </a:cubicBezTo>
                  <a:cubicBezTo>
                    <a:pt x="3532" y="2648"/>
                    <a:pt x="3461" y="2644"/>
                    <a:pt x="3379" y="2635"/>
                  </a:cubicBezTo>
                  <a:cubicBezTo>
                    <a:pt x="3014" y="2635"/>
                    <a:pt x="2489" y="2521"/>
                    <a:pt x="2009" y="2338"/>
                  </a:cubicBezTo>
                  <a:cubicBezTo>
                    <a:pt x="1059" y="1993"/>
                    <a:pt x="170" y="1443"/>
                    <a:pt x="39" y="1443"/>
                  </a:cubicBezTo>
                  <a:cubicBezTo>
                    <a:pt x="31" y="1443"/>
                    <a:pt x="26" y="1444"/>
                    <a:pt x="24" y="1448"/>
                  </a:cubicBezTo>
                  <a:cubicBezTo>
                    <a:pt x="1" y="1516"/>
                    <a:pt x="845" y="2201"/>
                    <a:pt x="1850" y="2681"/>
                  </a:cubicBezTo>
                  <a:cubicBezTo>
                    <a:pt x="2352" y="2909"/>
                    <a:pt x="2900" y="3091"/>
                    <a:pt x="3333" y="3137"/>
                  </a:cubicBezTo>
                  <a:cubicBezTo>
                    <a:pt x="3451" y="3162"/>
                    <a:pt x="3564" y="3171"/>
                    <a:pt x="3666" y="3171"/>
                  </a:cubicBezTo>
                  <a:cubicBezTo>
                    <a:pt x="3940" y="3171"/>
                    <a:pt x="4138" y="3102"/>
                    <a:pt x="4155" y="3069"/>
                  </a:cubicBezTo>
                  <a:cubicBezTo>
                    <a:pt x="4155" y="3069"/>
                    <a:pt x="4178" y="3069"/>
                    <a:pt x="4224" y="3046"/>
                  </a:cubicBezTo>
                  <a:cubicBezTo>
                    <a:pt x="4246" y="3023"/>
                    <a:pt x="4338" y="2954"/>
                    <a:pt x="4406" y="2863"/>
                  </a:cubicBezTo>
                  <a:cubicBezTo>
                    <a:pt x="4452" y="2772"/>
                    <a:pt x="4475" y="2589"/>
                    <a:pt x="4452" y="2475"/>
                  </a:cubicBezTo>
                  <a:cubicBezTo>
                    <a:pt x="4429" y="2338"/>
                    <a:pt x="4361" y="2247"/>
                    <a:pt x="4315" y="2133"/>
                  </a:cubicBezTo>
                  <a:cubicBezTo>
                    <a:pt x="4178" y="1927"/>
                    <a:pt x="3972" y="1745"/>
                    <a:pt x="3767" y="1585"/>
                  </a:cubicBezTo>
                  <a:cubicBezTo>
                    <a:pt x="3516" y="1402"/>
                    <a:pt x="3311" y="1288"/>
                    <a:pt x="3082" y="1128"/>
                  </a:cubicBezTo>
                  <a:cubicBezTo>
                    <a:pt x="2854" y="991"/>
                    <a:pt x="2649" y="832"/>
                    <a:pt x="2443" y="672"/>
                  </a:cubicBezTo>
                  <a:cubicBezTo>
                    <a:pt x="2238" y="535"/>
                    <a:pt x="2032" y="398"/>
                    <a:pt x="1850" y="284"/>
                  </a:cubicBezTo>
                  <a:cubicBezTo>
                    <a:pt x="1538" y="109"/>
                    <a:pt x="1310" y="0"/>
                    <a:pt x="12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7" name="Google Shape;3637;p43"/>
            <p:cNvSpPr/>
            <p:nvPr/>
          </p:nvSpPr>
          <p:spPr>
            <a:xfrm>
              <a:off x="8174698" y="4601042"/>
              <a:ext cx="141304" cy="113668"/>
            </a:xfrm>
            <a:custGeom>
              <a:avLst/>
              <a:gdLst/>
              <a:ahLst/>
              <a:cxnLst/>
              <a:rect l="l" t="t" r="r" b="b"/>
              <a:pathLst>
                <a:path w="5251" h="4224" extrusionOk="0">
                  <a:moveTo>
                    <a:pt x="54" y="0"/>
                  </a:moveTo>
                  <a:cubicBezTo>
                    <a:pt x="38" y="0"/>
                    <a:pt x="27" y="4"/>
                    <a:pt x="23" y="12"/>
                  </a:cubicBezTo>
                  <a:cubicBezTo>
                    <a:pt x="1" y="35"/>
                    <a:pt x="206" y="172"/>
                    <a:pt x="526" y="377"/>
                  </a:cubicBezTo>
                  <a:cubicBezTo>
                    <a:pt x="845" y="583"/>
                    <a:pt x="1279" y="811"/>
                    <a:pt x="1713" y="1062"/>
                  </a:cubicBezTo>
                  <a:cubicBezTo>
                    <a:pt x="2146" y="1290"/>
                    <a:pt x="2580" y="1519"/>
                    <a:pt x="2877" y="1724"/>
                  </a:cubicBezTo>
                  <a:cubicBezTo>
                    <a:pt x="3196" y="1907"/>
                    <a:pt x="3379" y="2066"/>
                    <a:pt x="3379" y="2066"/>
                  </a:cubicBezTo>
                  <a:cubicBezTo>
                    <a:pt x="3379" y="2066"/>
                    <a:pt x="3424" y="2089"/>
                    <a:pt x="3516" y="2158"/>
                  </a:cubicBezTo>
                  <a:cubicBezTo>
                    <a:pt x="3607" y="2203"/>
                    <a:pt x="3721" y="2295"/>
                    <a:pt x="3858" y="2409"/>
                  </a:cubicBezTo>
                  <a:cubicBezTo>
                    <a:pt x="3949" y="2454"/>
                    <a:pt x="4018" y="2523"/>
                    <a:pt x="4109" y="2591"/>
                  </a:cubicBezTo>
                  <a:lnTo>
                    <a:pt x="4155" y="2614"/>
                  </a:lnTo>
                  <a:lnTo>
                    <a:pt x="4200" y="2683"/>
                  </a:lnTo>
                  <a:cubicBezTo>
                    <a:pt x="4246" y="2706"/>
                    <a:pt x="4292" y="2751"/>
                    <a:pt x="4315" y="2797"/>
                  </a:cubicBezTo>
                  <a:cubicBezTo>
                    <a:pt x="4474" y="2957"/>
                    <a:pt x="4634" y="3139"/>
                    <a:pt x="4771" y="3322"/>
                  </a:cubicBezTo>
                  <a:cubicBezTo>
                    <a:pt x="4817" y="3413"/>
                    <a:pt x="4862" y="3504"/>
                    <a:pt x="4908" y="3596"/>
                  </a:cubicBezTo>
                  <a:cubicBezTo>
                    <a:pt x="4908" y="3687"/>
                    <a:pt x="4908" y="3755"/>
                    <a:pt x="4862" y="3801"/>
                  </a:cubicBezTo>
                  <a:cubicBezTo>
                    <a:pt x="4840" y="3870"/>
                    <a:pt x="4748" y="3915"/>
                    <a:pt x="4657" y="3961"/>
                  </a:cubicBezTo>
                  <a:cubicBezTo>
                    <a:pt x="4609" y="3977"/>
                    <a:pt x="4560" y="3993"/>
                    <a:pt x="4504" y="3993"/>
                  </a:cubicBezTo>
                  <a:cubicBezTo>
                    <a:pt x="4480" y="3993"/>
                    <a:pt x="4455" y="3990"/>
                    <a:pt x="4429" y="3984"/>
                  </a:cubicBezTo>
                  <a:cubicBezTo>
                    <a:pt x="4117" y="3963"/>
                    <a:pt x="3900" y="3867"/>
                    <a:pt x="3846" y="3867"/>
                  </a:cubicBezTo>
                  <a:cubicBezTo>
                    <a:pt x="3841" y="3867"/>
                    <a:pt x="3837" y="3868"/>
                    <a:pt x="3835" y="3870"/>
                  </a:cubicBezTo>
                  <a:cubicBezTo>
                    <a:pt x="3812" y="3892"/>
                    <a:pt x="4018" y="4075"/>
                    <a:pt x="4406" y="4189"/>
                  </a:cubicBezTo>
                  <a:cubicBezTo>
                    <a:pt x="4452" y="4212"/>
                    <a:pt x="4509" y="4223"/>
                    <a:pt x="4569" y="4223"/>
                  </a:cubicBezTo>
                  <a:cubicBezTo>
                    <a:pt x="4628" y="4223"/>
                    <a:pt x="4691" y="4212"/>
                    <a:pt x="4748" y="4189"/>
                  </a:cubicBezTo>
                  <a:cubicBezTo>
                    <a:pt x="4862" y="4166"/>
                    <a:pt x="4999" y="4121"/>
                    <a:pt x="5113" y="4007"/>
                  </a:cubicBezTo>
                  <a:cubicBezTo>
                    <a:pt x="5228" y="3870"/>
                    <a:pt x="5250" y="3687"/>
                    <a:pt x="5228" y="3527"/>
                  </a:cubicBezTo>
                  <a:cubicBezTo>
                    <a:pt x="5205" y="3390"/>
                    <a:pt x="5159" y="3253"/>
                    <a:pt x="5091" y="3139"/>
                  </a:cubicBezTo>
                  <a:cubicBezTo>
                    <a:pt x="4954" y="2888"/>
                    <a:pt x="4794" y="2683"/>
                    <a:pt x="4657" y="2500"/>
                  </a:cubicBezTo>
                  <a:cubicBezTo>
                    <a:pt x="4611" y="2454"/>
                    <a:pt x="4589" y="2409"/>
                    <a:pt x="4543" y="2363"/>
                  </a:cubicBezTo>
                  <a:lnTo>
                    <a:pt x="4497" y="2295"/>
                  </a:lnTo>
                  <a:cubicBezTo>
                    <a:pt x="4452" y="2272"/>
                    <a:pt x="4429" y="2249"/>
                    <a:pt x="4406" y="2226"/>
                  </a:cubicBezTo>
                  <a:cubicBezTo>
                    <a:pt x="4337" y="2158"/>
                    <a:pt x="4246" y="2089"/>
                    <a:pt x="4178" y="2021"/>
                  </a:cubicBezTo>
                  <a:cubicBezTo>
                    <a:pt x="4041" y="1884"/>
                    <a:pt x="3927" y="1793"/>
                    <a:pt x="3835" y="1724"/>
                  </a:cubicBezTo>
                  <a:cubicBezTo>
                    <a:pt x="3744" y="1656"/>
                    <a:pt x="3676" y="1633"/>
                    <a:pt x="3676" y="1633"/>
                  </a:cubicBezTo>
                  <a:cubicBezTo>
                    <a:pt x="3676" y="1633"/>
                    <a:pt x="3470" y="1473"/>
                    <a:pt x="3128" y="1290"/>
                  </a:cubicBezTo>
                  <a:cubicBezTo>
                    <a:pt x="2808" y="1108"/>
                    <a:pt x="2352" y="902"/>
                    <a:pt x="1872" y="720"/>
                  </a:cubicBezTo>
                  <a:cubicBezTo>
                    <a:pt x="1416" y="514"/>
                    <a:pt x="959" y="332"/>
                    <a:pt x="617" y="195"/>
                  </a:cubicBezTo>
                  <a:cubicBezTo>
                    <a:pt x="335" y="82"/>
                    <a:pt x="131" y="0"/>
                    <a:pt x="5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8" name="Google Shape;3638;p43"/>
            <p:cNvSpPr/>
            <p:nvPr/>
          </p:nvSpPr>
          <p:spPr>
            <a:xfrm>
              <a:off x="8151367" y="4582609"/>
              <a:ext cx="145583" cy="83932"/>
            </a:xfrm>
            <a:custGeom>
              <a:avLst/>
              <a:gdLst/>
              <a:ahLst/>
              <a:cxnLst/>
              <a:rect l="l" t="t" r="r" b="b"/>
              <a:pathLst>
                <a:path w="5410" h="3119" extrusionOk="0">
                  <a:moveTo>
                    <a:pt x="102" y="1"/>
                  </a:moveTo>
                  <a:cubicBezTo>
                    <a:pt x="55" y="1"/>
                    <a:pt x="27" y="4"/>
                    <a:pt x="23" y="12"/>
                  </a:cubicBezTo>
                  <a:cubicBezTo>
                    <a:pt x="0" y="104"/>
                    <a:pt x="776" y="355"/>
                    <a:pt x="1552" y="583"/>
                  </a:cubicBezTo>
                  <a:cubicBezTo>
                    <a:pt x="1940" y="697"/>
                    <a:pt x="2306" y="834"/>
                    <a:pt x="2580" y="948"/>
                  </a:cubicBezTo>
                  <a:cubicBezTo>
                    <a:pt x="2853" y="1062"/>
                    <a:pt x="3036" y="1154"/>
                    <a:pt x="3036" y="1154"/>
                  </a:cubicBezTo>
                  <a:cubicBezTo>
                    <a:pt x="3036" y="1154"/>
                    <a:pt x="3082" y="1154"/>
                    <a:pt x="3150" y="1199"/>
                  </a:cubicBezTo>
                  <a:cubicBezTo>
                    <a:pt x="3241" y="1222"/>
                    <a:pt x="3356" y="1268"/>
                    <a:pt x="3470" y="1336"/>
                  </a:cubicBezTo>
                  <a:cubicBezTo>
                    <a:pt x="3744" y="1450"/>
                    <a:pt x="4063" y="1656"/>
                    <a:pt x="4360" y="1907"/>
                  </a:cubicBezTo>
                  <a:cubicBezTo>
                    <a:pt x="4657" y="2158"/>
                    <a:pt x="4885" y="2478"/>
                    <a:pt x="5067" y="2706"/>
                  </a:cubicBezTo>
                  <a:cubicBezTo>
                    <a:pt x="5218" y="2943"/>
                    <a:pt x="5328" y="3119"/>
                    <a:pt x="5359" y="3119"/>
                  </a:cubicBezTo>
                  <a:cubicBezTo>
                    <a:pt x="5361" y="3119"/>
                    <a:pt x="5363" y="3118"/>
                    <a:pt x="5364" y="3117"/>
                  </a:cubicBezTo>
                  <a:cubicBezTo>
                    <a:pt x="5410" y="3094"/>
                    <a:pt x="5364" y="2911"/>
                    <a:pt x="5250" y="2614"/>
                  </a:cubicBezTo>
                  <a:cubicBezTo>
                    <a:pt x="5113" y="2318"/>
                    <a:pt x="4908" y="1953"/>
                    <a:pt x="4611" y="1633"/>
                  </a:cubicBezTo>
                  <a:cubicBezTo>
                    <a:pt x="4337" y="1336"/>
                    <a:pt x="3995" y="1062"/>
                    <a:pt x="3721" y="903"/>
                  </a:cubicBezTo>
                  <a:cubicBezTo>
                    <a:pt x="3584" y="811"/>
                    <a:pt x="3470" y="766"/>
                    <a:pt x="3378" y="720"/>
                  </a:cubicBezTo>
                  <a:cubicBezTo>
                    <a:pt x="3287" y="674"/>
                    <a:pt x="3241" y="651"/>
                    <a:pt x="3241" y="651"/>
                  </a:cubicBezTo>
                  <a:cubicBezTo>
                    <a:pt x="3241" y="651"/>
                    <a:pt x="3059" y="583"/>
                    <a:pt x="2762" y="492"/>
                  </a:cubicBezTo>
                  <a:cubicBezTo>
                    <a:pt x="2465" y="378"/>
                    <a:pt x="2055" y="286"/>
                    <a:pt x="1644" y="218"/>
                  </a:cubicBezTo>
                  <a:cubicBezTo>
                    <a:pt x="984" y="86"/>
                    <a:pt x="324" y="1"/>
                    <a:pt x="1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9" name="Google Shape;3639;p43"/>
            <p:cNvSpPr/>
            <p:nvPr/>
          </p:nvSpPr>
          <p:spPr>
            <a:xfrm>
              <a:off x="8089931" y="4552819"/>
              <a:ext cx="131482" cy="43648"/>
            </a:xfrm>
            <a:custGeom>
              <a:avLst/>
              <a:gdLst/>
              <a:ahLst/>
              <a:cxnLst/>
              <a:rect l="l" t="t" r="r" b="b"/>
              <a:pathLst>
                <a:path w="4886" h="1622" extrusionOk="0">
                  <a:moveTo>
                    <a:pt x="2512" y="1"/>
                  </a:moveTo>
                  <a:cubicBezTo>
                    <a:pt x="2215" y="1"/>
                    <a:pt x="1850" y="24"/>
                    <a:pt x="1484" y="47"/>
                  </a:cubicBezTo>
                  <a:cubicBezTo>
                    <a:pt x="1119" y="92"/>
                    <a:pt x="754" y="92"/>
                    <a:pt x="480" y="115"/>
                  </a:cubicBezTo>
                  <a:cubicBezTo>
                    <a:pt x="400" y="108"/>
                    <a:pt x="327" y="106"/>
                    <a:pt x="265" y="106"/>
                  </a:cubicBezTo>
                  <a:cubicBezTo>
                    <a:pt x="113" y="106"/>
                    <a:pt x="17" y="122"/>
                    <a:pt x="1" y="138"/>
                  </a:cubicBezTo>
                  <a:cubicBezTo>
                    <a:pt x="1" y="184"/>
                    <a:pt x="183" y="252"/>
                    <a:pt x="457" y="320"/>
                  </a:cubicBezTo>
                  <a:cubicBezTo>
                    <a:pt x="731" y="366"/>
                    <a:pt x="1119" y="412"/>
                    <a:pt x="1484" y="435"/>
                  </a:cubicBezTo>
                  <a:cubicBezTo>
                    <a:pt x="1850" y="457"/>
                    <a:pt x="2215" y="457"/>
                    <a:pt x="2489" y="503"/>
                  </a:cubicBezTo>
                  <a:cubicBezTo>
                    <a:pt x="2603" y="503"/>
                    <a:pt x="2717" y="526"/>
                    <a:pt x="2785" y="549"/>
                  </a:cubicBezTo>
                  <a:lnTo>
                    <a:pt x="2922" y="549"/>
                  </a:lnTo>
                  <a:cubicBezTo>
                    <a:pt x="2922" y="549"/>
                    <a:pt x="2968" y="549"/>
                    <a:pt x="3082" y="572"/>
                  </a:cubicBezTo>
                  <a:cubicBezTo>
                    <a:pt x="3196" y="594"/>
                    <a:pt x="3310" y="617"/>
                    <a:pt x="3539" y="663"/>
                  </a:cubicBezTo>
                  <a:cubicBezTo>
                    <a:pt x="3721" y="686"/>
                    <a:pt x="3927" y="731"/>
                    <a:pt x="4132" y="777"/>
                  </a:cubicBezTo>
                  <a:cubicBezTo>
                    <a:pt x="4338" y="800"/>
                    <a:pt x="4543" y="891"/>
                    <a:pt x="4543" y="937"/>
                  </a:cubicBezTo>
                  <a:lnTo>
                    <a:pt x="4543" y="960"/>
                  </a:lnTo>
                  <a:cubicBezTo>
                    <a:pt x="4611" y="1119"/>
                    <a:pt x="4429" y="1325"/>
                    <a:pt x="4315" y="1416"/>
                  </a:cubicBezTo>
                  <a:cubicBezTo>
                    <a:pt x="4155" y="1530"/>
                    <a:pt x="4064" y="1576"/>
                    <a:pt x="4064" y="1599"/>
                  </a:cubicBezTo>
                  <a:cubicBezTo>
                    <a:pt x="4064" y="1610"/>
                    <a:pt x="4098" y="1622"/>
                    <a:pt x="4155" y="1622"/>
                  </a:cubicBezTo>
                  <a:cubicBezTo>
                    <a:pt x="4212" y="1622"/>
                    <a:pt x="4292" y="1610"/>
                    <a:pt x="4383" y="1576"/>
                  </a:cubicBezTo>
                  <a:cubicBezTo>
                    <a:pt x="4474" y="1530"/>
                    <a:pt x="4589" y="1485"/>
                    <a:pt x="4680" y="1370"/>
                  </a:cubicBezTo>
                  <a:cubicBezTo>
                    <a:pt x="4794" y="1279"/>
                    <a:pt x="4885" y="1097"/>
                    <a:pt x="4840" y="891"/>
                  </a:cubicBezTo>
                  <a:lnTo>
                    <a:pt x="4840" y="891"/>
                  </a:lnTo>
                  <a:lnTo>
                    <a:pt x="4863" y="914"/>
                  </a:lnTo>
                  <a:cubicBezTo>
                    <a:pt x="4840" y="709"/>
                    <a:pt x="4680" y="594"/>
                    <a:pt x="4589" y="526"/>
                  </a:cubicBezTo>
                  <a:cubicBezTo>
                    <a:pt x="4474" y="457"/>
                    <a:pt x="4360" y="412"/>
                    <a:pt x="4246" y="389"/>
                  </a:cubicBezTo>
                  <a:cubicBezTo>
                    <a:pt x="4041" y="298"/>
                    <a:pt x="3813" y="252"/>
                    <a:pt x="3630" y="206"/>
                  </a:cubicBezTo>
                  <a:cubicBezTo>
                    <a:pt x="3493" y="138"/>
                    <a:pt x="3288" y="92"/>
                    <a:pt x="3173" y="69"/>
                  </a:cubicBezTo>
                  <a:cubicBezTo>
                    <a:pt x="3059" y="24"/>
                    <a:pt x="2991" y="24"/>
                    <a:pt x="2991" y="24"/>
                  </a:cubicBezTo>
                  <a:lnTo>
                    <a:pt x="2854" y="24"/>
                  </a:lnTo>
                  <a:cubicBezTo>
                    <a:pt x="2763" y="24"/>
                    <a:pt x="2648" y="1"/>
                    <a:pt x="25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0" name="Google Shape;3640;p43"/>
            <p:cNvSpPr/>
            <p:nvPr/>
          </p:nvSpPr>
          <p:spPr>
            <a:xfrm>
              <a:off x="8022360" y="4590305"/>
              <a:ext cx="133339" cy="145206"/>
            </a:xfrm>
            <a:custGeom>
              <a:avLst/>
              <a:gdLst/>
              <a:ahLst/>
              <a:cxnLst/>
              <a:rect l="l" t="t" r="r" b="b"/>
              <a:pathLst>
                <a:path w="4955" h="5396" extrusionOk="0">
                  <a:moveTo>
                    <a:pt x="69" y="0"/>
                  </a:moveTo>
                  <a:cubicBezTo>
                    <a:pt x="47" y="0"/>
                    <a:pt x="1" y="343"/>
                    <a:pt x="92" y="822"/>
                  </a:cubicBezTo>
                  <a:cubicBezTo>
                    <a:pt x="206" y="1301"/>
                    <a:pt x="457" y="1918"/>
                    <a:pt x="982" y="2397"/>
                  </a:cubicBezTo>
                  <a:cubicBezTo>
                    <a:pt x="1234" y="2625"/>
                    <a:pt x="1530" y="2785"/>
                    <a:pt x="1758" y="2922"/>
                  </a:cubicBezTo>
                  <a:cubicBezTo>
                    <a:pt x="1987" y="3082"/>
                    <a:pt x="2147" y="3241"/>
                    <a:pt x="2215" y="3424"/>
                  </a:cubicBezTo>
                  <a:cubicBezTo>
                    <a:pt x="2306" y="3607"/>
                    <a:pt x="2329" y="3766"/>
                    <a:pt x="2329" y="3881"/>
                  </a:cubicBezTo>
                  <a:cubicBezTo>
                    <a:pt x="2329" y="4018"/>
                    <a:pt x="2329" y="4086"/>
                    <a:pt x="2329" y="4086"/>
                  </a:cubicBezTo>
                  <a:cubicBezTo>
                    <a:pt x="2329" y="4086"/>
                    <a:pt x="2352" y="4177"/>
                    <a:pt x="2352" y="4314"/>
                  </a:cubicBezTo>
                  <a:cubicBezTo>
                    <a:pt x="2375" y="4451"/>
                    <a:pt x="2352" y="4657"/>
                    <a:pt x="2489" y="4953"/>
                  </a:cubicBezTo>
                  <a:cubicBezTo>
                    <a:pt x="2557" y="5113"/>
                    <a:pt x="2717" y="5273"/>
                    <a:pt x="2900" y="5319"/>
                  </a:cubicBezTo>
                  <a:cubicBezTo>
                    <a:pt x="3037" y="5370"/>
                    <a:pt x="3174" y="5396"/>
                    <a:pt x="3301" y="5396"/>
                  </a:cubicBezTo>
                  <a:cubicBezTo>
                    <a:pt x="3343" y="5396"/>
                    <a:pt x="3385" y="5393"/>
                    <a:pt x="3425" y="5387"/>
                  </a:cubicBezTo>
                  <a:cubicBezTo>
                    <a:pt x="3767" y="5341"/>
                    <a:pt x="4110" y="5182"/>
                    <a:pt x="4361" y="4953"/>
                  </a:cubicBezTo>
                  <a:cubicBezTo>
                    <a:pt x="4634" y="4702"/>
                    <a:pt x="4817" y="4406"/>
                    <a:pt x="4886" y="4086"/>
                  </a:cubicBezTo>
                  <a:cubicBezTo>
                    <a:pt x="4954" y="3766"/>
                    <a:pt x="4908" y="3447"/>
                    <a:pt x="4817" y="3219"/>
                  </a:cubicBezTo>
                  <a:cubicBezTo>
                    <a:pt x="4647" y="2751"/>
                    <a:pt x="4338" y="2600"/>
                    <a:pt x="4297" y="2600"/>
                  </a:cubicBezTo>
                  <a:cubicBezTo>
                    <a:pt x="4294" y="2600"/>
                    <a:pt x="4292" y="2601"/>
                    <a:pt x="4292" y="2602"/>
                  </a:cubicBezTo>
                  <a:cubicBezTo>
                    <a:pt x="4246" y="2625"/>
                    <a:pt x="4520" y="2831"/>
                    <a:pt x="4612" y="3264"/>
                  </a:cubicBezTo>
                  <a:cubicBezTo>
                    <a:pt x="4680" y="3493"/>
                    <a:pt x="4680" y="3744"/>
                    <a:pt x="4589" y="3995"/>
                  </a:cubicBezTo>
                  <a:cubicBezTo>
                    <a:pt x="4498" y="4246"/>
                    <a:pt x="4338" y="4497"/>
                    <a:pt x="4110" y="4657"/>
                  </a:cubicBezTo>
                  <a:cubicBezTo>
                    <a:pt x="3905" y="4849"/>
                    <a:pt x="3598" y="4934"/>
                    <a:pt x="3351" y="4934"/>
                  </a:cubicBezTo>
                  <a:cubicBezTo>
                    <a:pt x="3130" y="4934"/>
                    <a:pt x="2956" y="4866"/>
                    <a:pt x="2945" y="4748"/>
                  </a:cubicBezTo>
                  <a:cubicBezTo>
                    <a:pt x="2877" y="4611"/>
                    <a:pt x="2877" y="4406"/>
                    <a:pt x="2877" y="4291"/>
                  </a:cubicBezTo>
                  <a:cubicBezTo>
                    <a:pt x="2877" y="4154"/>
                    <a:pt x="2877" y="4063"/>
                    <a:pt x="2877" y="4063"/>
                  </a:cubicBezTo>
                  <a:cubicBezTo>
                    <a:pt x="2877" y="4063"/>
                    <a:pt x="2877" y="3995"/>
                    <a:pt x="2854" y="3835"/>
                  </a:cubicBezTo>
                  <a:cubicBezTo>
                    <a:pt x="2831" y="3675"/>
                    <a:pt x="2786" y="3447"/>
                    <a:pt x="2649" y="3196"/>
                  </a:cubicBezTo>
                  <a:cubicBezTo>
                    <a:pt x="2535" y="2945"/>
                    <a:pt x="2283" y="2716"/>
                    <a:pt x="2010" y="2557"/>
                  </a:cubicBezTo>
                  <a:cubicBezTo>
                    <a:pt x="1713" y="2397"/>
                    <a:pt x="1439" y="2260"/>
                    <a:pt x="1211" y="2100"/>
                  </a:cubicBezTo>
                  <a:cubicBezTo>
                    <a:pt x="754" y="1735"/>
                    <a:pt x="457" y="1187"/>
                    <a:pt x="298" y="754"/>
                  </a:cubicBezTo>
                  <a:cubicBezTo>
                    <a:pt x="161" y="320"/>
                    <a:pt x="115" y="0"/>
                    <a:pt x="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1" name="Google Shape;3641;p43"/>
            <p:cNvSpPr/>
            <p:nvPr/>
          </p:nvSpPr>
          <p:spPr>
            <a:xfrm>
              <a:off x="7417585" y="3868094"/>
              <a:ext cx="360971" cy="355508"/>
            </a:xfrm>
            <a:custGeom>
              <a:avLst/>
              <a:gdLst/>
              <a:ahLst/>
              <a:cxnLst/>
              <a:rect l="l" t="t" r="r" b="b"/>
              <a:pathLst>
                <a:path w="13414" h="13211" extrusionOk="0">
                  <a:moveTo>
                    <a:pt x="4247" y="0"/>
                  </a:moveTo>
                  <a:cubicBezTo>
                    <a:pt x="4008" y="0"/>
                    <a:pt x="3872" y="19"/>
                    <a:pt x="3872" y="19"/>
                  </a:cubicBezTo>
                  <a:cubicBezTo>
                    <a:pt x="1" y="1215"/>
                    <a:pt x="4544" y="13211"/>
                    <a:pt x="6027" y="13211"/>
                  </a:cubicBezTo>
                  <a:cubicBezTo>
                    <a:pt x="6101" y="13211"/>
                    <a:pt x="6166" y="13181"/>
                    <a:pt x="6223" y="13120"/>
                  </a:cubicBezTo>
                  <a:cubicBezTo>
                    <a:pt x="7433" y="11819"/>
                    <a:pt x="13413" y="10610"/>
                    <a:pt x="13413" y="10610"/>
                  </a:cubicBezTo>
                  <a:cubicBezTo>
                    <a:pt x="13413" y="10610"/>
                    <a:pt x="12751" y="8007"/>
                    <a:pt x="10172" y="3762"/>
                  </a:cubicBezTo>
                  <a:cubicBezTo>
                    <a:pt x="8086" y="329"/>
                    <a:pt x="5254" y="0"/>
                    <a:pt x="42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2" name="Google Shape;3642;p43"/>
            <p:cNvSpPr/>
            <p:nvPr/>
          </p:nvSpPr>
          <p:spPr>
            <a:xfrm>
              <a:off x="7499661" y="3913357"/>
              <a:ext cx="83556" cy="307231"/>
            </a:xfrm>
            <a:custGeom>
              <a:avLst/>
              <a:gdLst/>
              <a:ahLst/>
              <a:cxnLst/>
              <a:rect l="l" t="t" r="r" b="b"/>
              <a:pathLst>
                <a:path w="3105" h="11417" extrusionOk="0">
                  <a:moveTo>
                    <a:pt x="1868" y="1"/>
                  </a:moveTo>
                  <a:cubicBezTo>
                    <a:pt x="1822" y="1"/>
                    <a:pt x="1439" y="169"/>
                    <a:pt x="1096" y="619"/>
                  </a:cubicBezTo>
                  <a:cubicBezTo>
                    <a:pt x="914" y="847"/>
                    <a:pt x="731" y="1144"/>
                    <a:pt x="571" y="1509"/>
                  </a:cubicBezTo>
                  <a:cubicBezTo>
                    <a:pt x="434" y="1852"/>
                    <a:pt x="297" y="2217"/>
                    <a:pt x="229" y="2628"/>
                  </a:cubicBezTo>
                  <a:cubicBezTo>
                    <a:pt x="46" y="3404"/>
                    <a:pt x="1" y="4203"/>
                    <a:pt x="92" y="4819"/>
                  </a:cubicBezTo>
                  <a:cubicBezTo>
                    <a:pt x="115" y="5116"/>
                    <a:pt x="183" y="5367"/>
                    <a:pt x="229" y="5527"/>
                  </a:cubicBezTo>
                  <a:cubicBezTo>
                    <a:pt x="252" y="5709"/>
                    <a:pt x="275" y="5800"/>
                    <a:pt x="275" y="5800"/>
                  </a:cubicBezTo>
                  <a:cubicBezTo>
                    <a:pt x="275" y="5800"/>
                    <a:pt x="297" y="5915"/>
                    <a:pt x="366" y="6074"/>
                  </a:cubicBezTo>
                  <a:cubicBezTo>
                    <a:pt x="434" y="6234"/>
                    <a:pt x="526" y="6462"/>
                    <a:pt x="617" y="6736"/>
                  </a:cubicBezTo>
                  <a:cubicBezTo>
                    <a:pt x="754" y="7010"/>
                    <a:pt x="914" y="7330"/>
                    <a:pt x="1073" y="7649"/>
                  </a:cubicBezTo>
                  <a:cubicBezTo>
                    <a:pt x="1256" y="7992"/>
                    <a:pt x="1439" y="8334"/>
                    <a:pt x="1644" y="8676"/>
                  </a:cubicBezTo>
                  <a:cubicBezTo>
                    <a:pt x="2032" y="9338"/>
                    <a:pt x="2397" y="10023"/>
                    <a:pt x="2648" y="10548"/>
                  </a:cubicBezTo>
                  <a:cubicBezTo>
                    <a:pt x="2892" y="11058"/>
                    <a:pt x="3028" y="11416"/>
                    <a:pt x="3078" y="11416"/>
                  </a:cubicBezTo>
                  <a:cubicBezTo>
                    <a:pt x="3079" y="11416"/>
                    <a:pt x="3081" y="11416"/>
                    <a:pt x="3082" y="11415"/>
                  </a:cubicBezTo>
                  <a:cubicBezTo>
                    <a:pt x="3105" y="11415"/>
                    <a:pt x="3036" y="11027"/>
                    <a:pt x="2854" y="10457"/>
                  </a:cubicBezTo>
                  <a:cubicBezTo>
                    <a:pt x="2648" y="9909"/>
                    <a:pt x="2329" y="9179"/>
                    <a:pt x="1964" y="8494"/>
                  </a:cubicBezTo>
                  <a:cubicBezTo>
                    <a:pt x="1804" y="8129"/>
                    <a:pt x="1644" y="7786"/>
                    <a:pt x="1484" y="7467"/>
                  </a:cubicBezTo>
                  <a:cubicBezTo>
                    <a:pt x="1324" y="7124"/>
                    <a:pt x="1210" y="6828"/>
                    <a:pt x="1073" y="6554"/>
                  </a:cubicBezTo>
                  <a:cubicBezTo>
                    <a:pt x="1005" y="6280"/>
                    <a:pt x="914" y="6074"/>
                    <a:pt x="868" y="5915"/>
                  </a:cubicBezTo>
                  <a:cubicBezTo>
                    <a:pt x="800" y="5755"/>
                    <a:pt x="800" y="5664"/>
                    <a:pt x="800" y="5664"/>
                  </a:cubicBezTo>
                  <a:cubicBezTo>
                    <a:pt x="800" y="5664"/>
                    <a:pt x="777" y="5572"/>
                    <a:pt x="731" y="5412"/>
                  </a:cubicBezTo>
                  <a:cubicBezTo>
                    <a:pt x="685" y="5253"/>
                    <a:pt x="617" y="5024"/>
                    <a:pt x="571" y="4750"/>
                  </a:cubicBezTo>
                  <a:cubicBezTo>
                    <a:pt x="480" y="4203"/>
                    <a:pt x="480" y="3427"/>
                    <a:pt x="594" y="2696"/>
                  </a:cubicBezTo>
                  <a:cubicBezTo>
                    <a:pt x="663" y="2308"/>
                    <a:pt x="731" y="1943"/>
                    <a:pt x="845" y="1601"/>
                  </a:cubicBezTo>
                  <a:cubicBezTo>
                    <a:pt x="959" y="1281"/>
                    <a:pt x="1119" y="984"/>
                    <a:pt x="1256" y="733"/>
                  </a:cubicBezTo>
                  <a:cubicBezTo>
                    <a:pt x="1553" y="254"/>
                    <a:pt x="1895" y="48"/>
                    <a:pt x="1872" y="3"/>
                  </a:cubicBezTo>
                  <a:cubicBezTo>
                    <a:pt x="1872" y="1"/>
                    <a:pt x="1871" y="1"/>
                    <a:pt x="1868" y="1"/>
                  </a:cubicBezTo>
                  <a:close/>
                </a:path>
              </a:pathLst>
            </a:custGeom>
            <a:solidFill>
              <a:srgbClr val="7AE1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3" name="Google Shape;3643;p43"/>
            <p:cNvSpPr/>
            <p:nvPr/>
          </p:nvSpPr>
          <p:spPr>
            <a:xfrm>
              <a:off x="7598555" y="4156650"/>
              <a:ext cx="160330" cy="53712"/>
            </a:xfrm>
            <a:custGeom>
              <a:avLst/>
              <a:gdLst/>
              <a:ahLst/>
              <a:cxnLst/>
              <a:rect l="l" t="t" r="r" b="b"/>
              <a:pathLst>
                <a:path w="5958" h="1996" extrusionOk="0">
                  <a:moveTo>
                    <a:pt x="5805" y="0"/>
                  </a:moveTo>
                  <a:cubicBezTo>
                    <a:pt x="5549" y="0"/>
                    <a:pt x="4955" y="78"/>
                    <a:pt x="4360" y="183"/>
                  </a:cubicBezTo>
                  <a:cubicBezTo>
                    <a:pt x="3584" y="320"/>
                    <a:pt x="2831" y="526"/>
                    <a:pt x="2831" y="526"/>
                  </a:cubicBezTo>
                  <a:cubicBezTo>
                    <a:pt x="2831" y="526"/>
                    <a:pt x="2078" y="777"/>
                    <a:pt x="1347" y="1119"/>
                  </a:cubicBezTo>
                  <a:cubicBezTo>
                    <a:pt x="640" y="1484"/>
                    <a:pt x="0" y="1941"/>
                    <a:pt x="46" y="1986"/>
                  </a:cubicBezTo>
                  <a:cubicBezTo>
                    <a:pt x="48" y="1993"/>
                    <a:pt x="56" y="1996"/>
                    <a:pt x="70" y="1996"/>
                  </a:cubicBezTo>
                  <a:cubicBezTo>
                    <a:pt x="201" y="1996"/>
                    <a:pt x="845" y="1712"/>
                    <a:pt x="1507" y="1484"/>
                  </a:cubicBezTo>
                  <a:cubicBezTo>
                    <a:pt x="2237" y="1233"/>
                    <a:pt x="2968" y="1028"/>
                    <a:pt x="2968" y="1028"/>
                  </a:cubicBezTo>
                  <a:cubicBezTo>
                    <a:pt x="2968" y="1028"/>
                    <a:pt x="3698" y="777"/>
                    <a:pt x="4451" y="548"/>
                  </a:cubicBezTo>
                  <a:cubicBezTo>
                    <a:pt x="5205" y="320"/>
                    <a:pt x="5958" y="115"/>
                    <a:pt x="5935" y="23"/>
                  </a:cubicBezTo>
                  <a:cubicBezTo>
                    <a:pt x="5930" y="7"/>
                    <a:pt x="5883" y="0"/>
                    <a:pt x="5805" y="0"/>
                  </a:cubicBezTo>
                  <a:close/>
                </a:path>
              </a:pathLst>
            </a:custGeom>
            <a:solidFill>
              <a:srgbClr val="7AE1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4" name="Google Shape;3644;p43"/>
            <p:cNvSpPr/>
            <p:nvPr/>
          </p:nvSpPr>
          <p:spPr>
            <a:xfrm>
              <a:off x="7499661" y="3913357"/>
              <a:ext cx="83556" cy="307231"/>
            </a:xfrm>
            <a:custGeom>
              <a:avLst/>
              <a:gdLst/>
              <a:ahLst/>
              <a:cxnLst/>
              <a:rect l="l" t="t" r="r" b="b"/>
              <a:pathLst>
                <a:path w="3105" h="11417" extrusionOk="0">
                  <a:moveTo>
                    <a:pt x="1868" y="1"/>
                  </a:moveTo>
                  <a:cubicBezTo>
                    <a:pt x="1822" y="1"/>
                    <a:pt x="1439" y="169"/>
                    <a:pt x="1096" y="619"/>
                  </a:cubicBezTo>
                  <a:cubicBezTo>
                    <a:pt x="914" y="847"/>
                    <a:pt x="731" y="1144"/>
                    <a:pt x="571" y="1509"/>
                  </a:cubicBezTo>
                  <a:cubicBezTo>
                    <a:pt x="434" y="1852"/>
                    <a:pt x="297" y="2217"/>
                    <a:pt x="229" y="2628"/>
                  </a:cubicBezTo>
                  <a:cubicBezTo>
                    <a:pt x="46" y="3404"/>
                    <a:pt x="1" y="4203"/>
                    <a:pt x="92" y="4819"/>
                  </a:cubicBezTo>
                  <a:cubicBezTo>
                    <a:pt x="115" y="5116"/>
                    <a:pt x="183" y="5367"/>
                    <a:pt x="229" y="5527"/>
                  </a:cubicBezTo>
                  <a:cubicBezTo>
                    <a:pt x="252" y="5709"/>
                    <a:pt x="275" y="5800"/>
                    <a:pt x="275" y="5800"/>
                  </a:cubicBezTo>
                  <a:cubicBezTo>
                    <a:pt x="275" y="5800"/>
                    <a:pt x="297" y="5915"/>
                    <a:pt x="366" y="6074"/>
                  </a:cubicBezTo>
                  <a:cubicBezTo>
                    <a:pt x="434" y="6234"/>
                    <a:pt x="526" y="6462"/>
                    <a:pt x="617" y="6736"/>
                  </a:cubicBezTo>
                  <a:cubicBezTo>
                    <a:pt x="754" y="7010"/>
                    <a:pt x="914" y="7330"/>
                    <a:pt x="1073" y="7649"/>
                  </a:cubicBezTo>
                  <a:cubicBezTo>
                    <a:pt x="1256" y="7992"/>
                    <a:pt x="1439" y="8334"/>
                    <a:pt x="1644" y="8676"/>
                  </a:cubicBezTo>
                  <a:cubicBezTo>
                    <a:pt x="2032" y="9338"/>
                    <a:pt x="2397" y="10023"/>
                    <a:pt x="2648" y="10548"/>
                  </a:cubicBezTo>
                  <a:cubicBezTo>
                    <a:pt x="2892" y="11058"/>
                    <a:pt x="3028" y="11416"/>
                    <a:pt x="3078" y="11416"/>
                  </a:cubicBezTo>
                  <a:cubicBezTo>
                    <a:pt x="3079" y="11416"/>
                    <a:pt x="3081" y="11416"/>
                    <a:pt x="3082" y="11415"/>
                  </a:cubicBezTo>
                  <a:cubicBezTo>
                    <a:pt x="3105" y="11415"/>
                    <a:pt x="3036" y="11027"/>
                    <a:pt x="2854" y="10457"/>
                  </a:cubicBezTo>
                  <a:cubicBezTo>
                    <a:pt x="2648" y="9909"/>
                    <a:pt x="2329" y="9179"/>
                    <a:pt x="1964" y="8494"/>
                  </a:cubicBezTo>
                  <a:cubicBezTo>
                    <a:pt x="1804" y="8129"/>
                    <a:pt x="1644" y="7786"/>
                    <a:pt x="1484" y="7467"/>
                  </a:cubicBezTo>
                  <a:cubicBezTo>
                    <a:pt x="1324" y="7124"/>
                    <a:pt x="1210" y="6828"/>
                    <a:pt x="1073" y="6554"/>
                  </a:cubicBezTo>
                  <a:cubicBezTo>
                    <a:pt x="1005" y="6280"/>
                    <a:pt x="914" y="6074"/>
                    <a:pt x="868" y="5915"/>
                  </a:cubicBezTo>
                  <a:cubicBezTo>
                    <a:pt x="800" y="5755"/>
                    <a:pt x="800" y="5664"/>
                    <a:pt x="800" y="5664"/>
                  </a:cubicBezTo>
                  <a:cubicBezTo>
                    <a:pt x="800" y="5664"/>
                    <a:pt x="777" y="5572"/>
                    <a:pt x="731" y="5412"/>
                  </a:cubicBezTo>
                  <a:cubicBezTo>
                    <a:pt x="685" y="5253"/>
                    <a:pt x="617" y="5024"/>
                    <a:pt x="571" y="4750"/>
                  </a:cubicBezTo>
                  <a:cubicBezTo>
                    <a:pt x="480" y="4203"/>
                    <a:pt x="480" y="3427"/>
                    <a:pt x="594" y="2696"/>
                  </a:cubicBezTo>
                  <a:cubicBezTo>
                    <a:pt x="663" y="2308"/>
                    <a:pt x="731" y="1943"/>
                    <a:pt x="845" y="1601"/>
                  </a:cubicBezTo>
                  <a:cubicBezTo>
                    <a:pt x="959" y="1281"/>
                    <a:pt x="1119" y="984"/>
                    <a:pt x="1256" y="733"/>
                  </a:cubicBezTo>
                  <a:cubicBezTo>
                    <a:pt x="1553" y="254"/>
                    <a:pt x="1895" y="48"/>
                    <a:pt x="1872" y="3"/>
                  </a:cubicBezTo>
                  <a:cubicBezTo>
                    <a:pt x="1872" y="1"/>
                    <a:pt x="1871" y="1"/>
                    <a:pt x="18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5" name="Google Shape;3645;p43"/>
            <p:cNvSpPr/>
            <p:nvPr/>
          </p:nvSpPr>
          <p:spPr>
            <a:xfrm>
              <a:off x="7598555" y="4156650"/>
              <a:ext cx="160330" cy="53712"/>
            </a:xfrm>
            <a:custGeom>
              <a:avLst/>
              <a:gdLst/>
              <a:ahLst/>
              <a:cxnLst/>
              <a:rect l="l" t="t" r="r" b="b"/>
              <a:pathLst>
                <a:path w="5958" h="1996" extrusionOk="0">
                  <a:moveTo>
                    <a:pt x="5805" y="0"/>
                  </a:moveTo>
                  <a:cubicBezTo>
                    <a:pt x="5549" y="0"/>
                    <a:pt x="4955" y="78"/>
                    <a:pt x="4360" y="183"/>
                  </a:cubicBezTo>
                  <a:cubicBezTo>
                    <a:pt x="3584" y="320"/>
                    <a:pt x="2831" y="526"/>
                    <a:pt x="2831" y="526"/>
                  </a:cubicBezTo>
                  <a:cubicBezTo>
                    <a:pt x="2831" y="526"/>
                    <a:pt x="2078" y="777"/>
                    <a:pt x="1347" y="1119"/>
                  </a:cubicBezTo>
                  <a:cubicBezTo>
                    <a:pt x="640" y="1484"/>
                    <a:pt x="0" y="1941"/>
                    <a:pt x="46" y="1986"/>
                  </a:cubicBezTo>
                  <a:cubicBezTo>
                    <a:pt x="48" y="1993"/>
                    <a:pt x="56" y="1996"/>
                    <a:pt x="70" y="1996"/>
                  </a:cubicBezTo>
                  <a:cubicBezTo>
                    <a:pt x="201" y="1996"/>
                    <a:pt x="845" y="1712"/>
                    <a:pt x="1507" y="1484"/>
                  </a:cubicBezTo>
                  <a:cubicBezTo>
                    <a:pt x="2237" y="1233"/>
                    <a:pt x="2968" y="1028"/>
                    <a:pt x="2968" y="1028"/>
                  </a:cubicBezTo>
                  <a:cubicBezTo>
                    <a:pt x="2968" y="1028"/>
                    <a:pt x="3698" y="777"/>
                    <a:pt x="4451" y="548"/>
                  </a:cubicBezTo>
                  <a:cubicBezTo>
                    <a:pt x="5205" y="320"/>
                    <a:pt x="5958" y="115"/>
                    <a:pt x="5935" y="23"/>
                  </a:cubicBezTo>
                  <a:cubicBezTo>
                    <a:pt x="5930" y="7"/>
                    <a:pt x="5883" y="0"/>
                    <a:pt x="58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6" name="Google Shape;3646;p43"/>
            <p:cNvSpPr/>
            <p:nvPr/>
          </p:nvSpPr>
          <p:spPr>
            <a:xfrm>
              <a:off x="7417585" y="3868148"/>
              <a:ext cx="360971" cy="355454"/>
            </a:xfrm>
            <a:custGeom>
              <a:avLst/>
              <a:gdLst/>
              <a:ahLst/>
              <a:cxnLst/>
              <a:rect l="l" t="t" r="r" b="b"/>
              <a:pathLst>
                <a:path w="13414" h="13209" extrusionOk="0">
                  <a:moveTo>
                    <a:pt x="4223" y="0"/>
                  </a:moveTo>
                  <a:cubicBezTo>
                    <a:pt x="3999" y="0"/>
                    <a:pt x="3872" y="17"/>
                    <a:pt x="3872" y="17"/>
                  </a:cubicBezTo>
                  <a:cubicBezTo>
                    <a:pt x="1" y="1213"/>
                    <a:pt x="4544" y="13209"/>
                    <a:pt x="6027" y="13209"/>
                  </a:cubicBezTo>
                  <a:cubicBezTo>
                    <a:pt x="6101" y="13209"/>
                    <a:pt x="6166" y="13179"/>
                    <a:pt x="6223" y="13118"/>
                  </a:cubicBezTo>
                  <a:cubicBezTo>
                    <a:pt x="7433" y="11817"/>
                    <a:pt x="13413" y="10608"/>
                    <a:pt x="13413" y="10608"/>
                  </a:cubicBezTo>
                  <a:cubicBezTo>
                    <a:pt x="13413" y="10608"/>
                    <a:pt x="13208" y="9763"/>
                    <a:pt x="12546" y="8257"/>
                  </a:cubicBezTo>
                  <a:cubicBezTo>
                    <a:pt x="11895" y="9101"/>
                    <a:pt x="11076" y="9475"/>
                    <a:pt x="10223" y="9475"/>
                  </a:cubicBezTo>
                  <a:cubicBezTo>
                    <a:pt x="8264" y="9475"/>
                    <a:pt x="6124" y="7501"/>
                    <a:pt x="5424" y="4719"/>
                  </a:cubicBezTo>
                  <a:cubicBezTo>
                    <a:pt x="4785" y="2162"/>
                    <a:pt x="5744" y="1044"/>
                    <a:pt x="6680" y="542"/>
                  </a:cubicBezTo>
                  <a:cubicBezTo>
                    <a:pt x="5622" y="75"/>
                    <a:pt x="4701" y="0"/>
                    <a:pt x="422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7" name="Google Shape;3647;p43"/>
            <p:cNvSpPr/>
            <p:nvPr/>
          </p:nvSpPr>
          <p:spPr>
            <a:xfrm>
              <a:off x="6487414" y="3807762"/>
              <a:ext cx="1509194" cy="1190418"/>
            </a:xfrm>
            <a:custGeom>
              <a:avLst/>
              <a:gdLst/>
              <a:ahLst/>
              <a:cxnLst/>
              <a:rect l="l" t="t" r="r" b="b"/>
              <a:pathLst>
                <a:path w="56083" h="44237" extrusionOk="0">
                  <a:moveTo>
                    <a:pt x="28350" y="1"/>
                  </a:moveTo>
                  <a:cubicBezTo>
                    <a:pt x="28349" y="1"/>
                    <a:pt x="26980" y="343"/>
                    <a:pt x="26820" y="389"/>
                  </a:cubicBezTo>
                  <a:cubicBezTo>
                    <a:pt x="26455" y="526"/>
                    <a:pt x="25999" y="617"/>
                    <a:pt x="25656" y="845"/>
                  </a:cubicBezTo>
                  <a:cubicBezTo>
                    <a:pt x="24697" y="1507"/>
                    <a:pt x="24081" y="2603"/>
                    <a:pt x="23465" y="3584"/>
                  </a:cubicBezTo>
                  <a:cubicBezTo>
                    <a:pt x="22392" y="5274"/>
                    <a:pt x="21388" y="6985"/>
                    <a:pt x="20680" y="8880"/>
                  </a:cubicBezTo>
                  <a:cubicBezTo>
                    <a:pt x="19950" y="10843"/>
                    <a:pt x="19197" y="12783"/>
                    <a:pt x="18649" y="14837"/>
                  </a:cubicBezTo>
                  <a:cubicBezTo>
                    <a:pt x="18489" y="15453"/>
                    <a:pt x="17146" y="22308"/>
                    <a:pt x="17211" y="22324"/>
                  </a:cubicBezTo>
                  <a:lnTo>
                    <a:pt x="17211" y="22324"/>
                  </a:lnTo>
                  <a:cubicBezTo>
                    <a:pt x="13648" y="21849"/>
                    <a:pt x="10639" y="21522"/>
                    <a:pt x="8184" y="21522"/>
                  </a:cubicBezTo>
                  <a:cubicBezTo>
                    <a:pt x="2726" y="21522"/>
                    <a:pt x="1" y="23139"/>
                    <a:pt x="1" y="28350"/>
                  </a:cubicBezTo>
                  <a:cubicBezTo>
                    <a:pt x="1" y="35837"/>
                    <a:pt x="15362" y="43346"/>
                    <a:pt x="15613" y="43460"/>
                  </a:cubicBezTo>
                  <a:cubicBezTo>
                    <a:pt x="15476" y="43392"/>
                    <a:pt x="16891" y="40584"/>
                    <a:pt x="17051" y="40333"/>
                  </a:cubicBezTo>
                  <a:cubicBezTo>
                    <a:pt x="17941" y="38872"/>
                    <a:pt x="19037" y="37069"/>
                    <a:pt x="20726" y="36978"/>
                  </a:cubicBezTo>
                  <a:cubicBezTo>
                    <a:pt x="19995" y="35837"/>
                    <a:pt x="18535" y="35060"/>
                    <a:pt x="17644" y="34558"/>
                  </a:cubicBezTo>
                  <a:cubicBezTo>
                    <a:pt x="17944" y="34558"/>
                    <a:pt x="18250" y="34556"/>
                    <a:pt x="18559" y="34556"/>
                  </a:cubicBezTo>
                  <a:cubicBezTo>
                    <a:pt x="19642" y="34556"/>
                    <a:pt x="20764" y="34584"/>
                    <a:pt x="21776" y="34832"/>
                  </a:cubicBezTo>
                  <a:cubicBezTo>
                    <a:pt x="23739" y="35334"/>
                    <a:pt x="25519" y="35289"/>
                    <a:pt x="27459" y="35471"/>
                  </a:cubicBezTo>
                  <a:cubicBezTo>
                    <a:pt x="28555" y="35585"/>
                    <a:pt x="29628" y="35837"/>
                    <a:pt x="30723" y="35974"/>
                  </a:cubicBezTo>
                  <a:cubicBezTo>
                    <a:pt x="31565" y="36081"/>
                    <a:pt x="32434" y="36399"/>
                    <a:pt x="33299" y="36399"/>
                  </a:cubicBezTo>
                  <a:cubicBezTo>
                    <a:pt x="33537" y="36399"/>
                    <a:pt x="33774" y="36375"/>
                    <a:pt x="34010" y="36316"/>
                  </a:cubicBezTo>
                  <a:lnTo>
                    <a:pt x="34010" y="36316"/>
                  </a:lnTo>
                  <a:cubicBezTo>
                    <a:pt x="32915" y="37183"/>
                    <a:pt x="31294" y="37343"/>
                    <a:pt x="30449" y="38690"/>
                  </a:cubicBezTo>
                  <a:cubicBezTo>
                    <a:pt x="31614" y="39329"/>
                    <a:pt x="33211" y="40082"/>
                    <a:pt x="34193" y="41041"/>
                  </a:cubicBezTo>
                  <a:cubicBezTo>
                    <a:pt x="34467" y="41292"/>
                    <a:pt x="36087" y="44122"/>
                    <a:pt x="35791" y="44236"/>
                  </a:cubicBezTo>
                  <a:cubicBezTo>
                    <a:pt x="35791" y="44236"/>
                    <a:pt x="50878" y="38986"/>
                    <a:pt x="52613" y="37754"/>
                  </a:cubicBezTo>
                  <a:cubicBezTo>
                    <a:pt x="54348" y="36521"/>
                    <a:pt x="56082" y="32824"/>
                    <a:pt x="54211" y="28647"/>
                  </a:cubicBezTo>
                  <a:cubicBezTo>
                    <a:pt x="52991" y="25907"/>
                    <a:pt x="47346" y="25441"/>
                    <a:pt x="43641" y="25441"/>
                  </a:cubicBezTo>
                  <a:cubicBezTo>
                    <a:pt x="41728" y="25441"/>
                    <a:pt x="40333" y="25565"/>
                    <a:pt x="40333" y="25565"/>
                  </a:cubicBezTo>
                  <a:cubicBezTo>
                    <a:pt x="40721" y="23785"/>
                    <a:pt x="40972" y="21571"/>
                    <a:pt x="41063" y="19197"/>
                  </a:cubicBezTo>
                  <a:lnTo>
                    <a:pt x="41063" y="19197"/>
                  </a:lnTo>
                  <a:cubicBezTo>
                    <a:pt x="40541" y="19683"/>
                    <a:pt x="39947" y="20028"/>
                    <a:pt x="39316" y="20028"/>
                  </a:cubicBezTo>
                  <a:cubicBezTo>
                    <a:pt x="39148" y="20028"/>
                    <a:pt x="38977" y="20003"/>
                    <a:pt x="38804" y="19950"/>
                  </a:cubicBezTo>
                  <a:cubicBezTo>
                    <a:pt x="34923" y="18763"/>
                    <a:pt x="37776" y="4634"/>
                    <a:pt x="39625" y="2169"/>
                  </a:cubicBezTo>
                  <a:cubicBezTo>
                    <a:pt x="39499" y="1897"/>
                    <a:pt x="37179" y="912"/>
                    <a:pt x="36624" y="912"/>
                  </a:cubicBezTo>
                  <a:cubicBezTo>
                    <a:pt x="36575" y="912"/>
                    <a:pt x="36540" y="920"/>
                    <a:pt x="36521" y="937"/>
                  </a:cubicBezTo>
                  <a:cubicBezTo>
                    <a:pt x="33462" y="3836"/>
                    <a:pt x="33097" y="15111"/>
                    <a:pt x="33097" y="15111"/>
                  </a:cubicBezTo>
                  <a:lnTo>
                    <a:pt x="23830" y="14084"/>
                  </a:lnTo>
                  <a:cubicBezTo>
                    <a:pt x="23739" y="14084"/>
                    <a:pt x="24515" y="9314"/>
                    <a:pt x="24583" y="9040"/>
                  </a:cubicBezTo>
                  <a:cubicBezTo>
                    <a:pt x="25108" y="6985"/>
                    <a:pt x="25725" y="4977"/>
                    <a:pt x="26524" y="3059"/>
                  </a:cubicBezTo>
                  <a:cubicBezTo>
                    <a:pt x="26752" y="2512"/>
                    <a:pt x="26912" y="1895"/>
                    <a:pt x="27277" y="1416"/>
                  </a:cubicBezTo>
                  <a:cubicBezTo>
                    <a:pt x="27619" y="937"/>
                    <a:pt x="28053" y="526"/>
                    <a:pt x="283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8" name="Google Shape;3648;p43"/>
            <p:cNvSpPr/>
            <p:nvPr/>
          </p:nvSpPr>
          <p:spPr>
            <a:xfrm>
              <a:off x="6723899" y="3084637"/>
              <a:ext cx="230511" cy="284493"/>
            </a:xfrm>
            <a:custGeom>
              <a:avLst/>
              <a:gdLst/>
              <a:ahLst/>
              <a:cxnLst/>
              <a:rect l="l" t="t" r="r" b="b"/>
              <a:pathLst>
                <a:path w="8566" h="10572" extrusionOk="0">
                  <a:moveTo>
                    <a:pt x="5531" y="0"/>
                  </a:moveTo>
                  <a:cubicBezTo>
                    <a:pt x="5172" y="0"/>
                    <a:pt x="4762" y="63"/>
                    <a:pt x="4291" y="213"/>
                  </a:cubicBezTo>
                  <a:cubicBezTo>
                    <a:pt x="0" y="1583"/>
                    <a:pt x="2146" y="9617"/>
                    <a:pt x="4269" y="10507"/>
                  </a:cubicBezTo>
                  <a:cubicBezTo>
                    <a:pt x="4372" y="10551"/>
                    <a:pt x="4476" y="10571"/>
                    <a:pt x="4579" y="10571"/>
                  </a:cubicBezTo>
                  <a:cubicBezTo>
                    <a:pt x="6600" y="10571"/>
                    <a:pt x="8565" y="2686"/>
                    <a:pt x="7784" y="1514"/>
                  </a:cubicBezTo>
                  <a:cubicBezTo>
                    <a:pt x="7784" y="1514"/>
                    <a:pt x="7295" y="0"/>
                    <a:pt x="5531" y="0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9" name="Google Shape;3649;p43"/>
            <p:cNvSpPr/>
            <p:nvPr/>
          </p:nvSpPr>
          <p:spPr>
            <a:xfrm>
              <a:off x="6723899" y="3084637"/>
              <a:ext cx="230296" cy="285273"/>
            </a:xfrm>
            <a:custGeom>
              <a:avLst/>
              <a:gdLst/>
              <a:ahLst/>
              <a:cxnLst/>
              <a:rect l="l" t="t" r="r" b="b"/>
              <a:pathLst>
                <a:path w="8558" h="10601" extrusionOk="0">
                  <a:moveTo>
                    <a:pt x="5531" y="0"/>
                  </a:moveTo>
                  <a:cubicBezTo>
                    <a:pt x="5172" y="0"/>
                    <a:pt x="4762" y="63"/>
                    <a:pt x="4291" y="213"/>
                  </a:cubicBezTo>
                  <a:cubicBezTo>
                    <a:pt x="0" y="1583"/>
                    <a:pt x="2077" y="9800"/>
                    <a:pt x="4269" y="10507"/>
                  </a:cubicBezTo>
                  <a:cubicBezTo>
                    <a:pt x="4463" y="10571"/>
                    <a:pt x="4650" y="10601"/>
                    <a:pt x="4829" y="10601"/>
                  </a:cubicBezTo>
                  <a:cubicBezTo>
                    <a:pt x="7732" y="10601"/>
                    <a:pt x="8558" y="2675"/>
                    <a:pt x="7784" y="1514"/>
                  </a:cubicBezTo>
                  <a:cubicBezTo>
                    <a:pt x="7784" y="1514"/>
                    <a:pt x="7295" y="0"/>
                    <a:pt x="5531" y="0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0" name="Google Shape;3650;p43"/>
            <p:cNvSpPr/>
            <p:nvPr/>
          </p:nvSpPr>
          <p:spPr>
            <a:xfrm>
              <a:off x="6831378" y="3129361"/>
              <a:ext cx="86650" cy="182853"/>
            </a:xfrm>
            <a:custGeom>
              <a:avLst/>
              <a:gdLst/>
              <a:ahLst/>
              <a:cxnLst/>
              <a:rect l="l" t="t" r="r" b="b"/>
              <a:pathLst>
                <a:path w="3220" h="6795" extrusionOk="0">
                  <a:moveTo>
                    <a:pt x="146" y="1"/>
                  </a:moveTo>
                  <a:cubicBezTo>
                    <a:pt x="126" y="1"/>
                    <a:pt x="115" y="4"/>
                    <a:pt x="115" y="12"/>
                  </a:cubicBezTo>
                  <a:cubicBezTo>
                    <a:pt x="92" y="35"/>
                    <a:pt x="434" y="194"/>
                    <a:pt x="822" y="491"/>
                  </a:cubicBezTo>
                  <a:cubicBezTo>
                    <a:pt x="1233" y="788"/>
                    <a:pt x="1667" y="1267"/>
                    <a:pt x="1941" y="1792"/>
                  </a:cubicBezTo>
                  <a:cubicBezTo>
                    <a:pt x="2238" y="2317"/>
                    <a:pt x="2375" y="2865"/>
                    <a:pt x="2397" y="3299"/>
                  </a:cubicBezTo>
                  <a:cubicBezTo>
                    <a:pt x="2397" y="3502"/>
                    <a:pt x="2387" y="3534"/>
                    <a:pt x="2380" y="3534"/>
                  </a:cubicBezTo>
                  <a:cubicBezTo>
                    <a:pt x="2377" y="3534"/>
                    <a:pt x="2375" y="3527"/>
                    <a:pt x="2375" y="3527"/>
                  </a:cubicBezTo>
                  <a:cubicBezTo>
                    <a:pt x="2367" y="3535"/>
                    <a:pt x="2362" y="3537"/>
                    <a:pt x="2358" y="3537"/>
                  </a:cubicBezTo>
                  <a:cubicBezTo>
                    <a:pt x="2349" y="3537"/>
                    <a:pt x="2344" y="3527"/>
                    <a:pt x="2329" y="3527"/>
                  </a:cubicBezTo>
                  <a:cubicBezTo>
                    <a:pt x="2329" y="3515"/>
                    <a:pt x="2335" y="3515"/>
                    <a:pt x="2335" y="3515"/>
                  </a:cubicBezTo>
                  <a:cubicBezTo>
                    <a:pt x="2335" y="3515"/>
                    <a:pt x="2329" y="3515"/>
                    <a:pt x="2306" y="3504"/>
                  </a:cubicBezTo>
                  <a:cubicBezTo>
                    <a:pt x="2283" y="3481"/>
                    <a:pt x="2260" y="3481"/>
                    <a:pt x="2238" y="3458"/>
                  </a:cubicBezTo>
                  <a:cubicBezTo>
                    <a:pt x="2238" y="3458"/>
                    <a:pt x="2146" y="3413"/>
                    <a:pt x="2101" y="3413"/>
                  </a:cubicBezTo>
                  <a:cubicBezTo>
                    <a:pt x="1918" y="3344"/>
                    <a:pt x="1895" y="3321"/>
                    <a:pt x="1895" y="3321"/>
                  </a:cubicBezTo>
                  <a:cubicBezTo>
                    <a:pt x="1895" y="3321"/>
                    <a:pt x="1827" y="3321"/>
                    <a:pt x="1576" y="3276"/>
                  </a:cubicBezTo>
                  <a:cubicBezTo>
                    <a:pt x="1528" y="3266"/>
                    <a:pt x="1469" y="3261"/>
                    <a:pt x="1400" y="3261"/>
                  </a:cubicBezTo>
                  <a:cubicBezTo>
                    <a:pt x="1302" y="3261"/>
                    <a:pt x="1184" y="3272"/>
                    <a:pt x="1051" y="3299"/>
                  </a:cubicBezTo>
                  <a:cubicBezTo>
                    <a:pt x="959" y="3321"/>
                    <a:pt x="845" y="3367"/>
                    <a:pt x="731" y="3436"/>
                  </a:cubicBezTo>
                  <a:cubicBezTo>
                    <a:pt x="640" y="3504"/>
                    <a:pt x="548" y="3573"/>
                    <a:pt x="480" y="3664"/>
                  </a:cubicBezTo>
                  <a:cubicBezTo>
                    <a:pt x="480" y="3664"/>
                    <a:pt x="480" y="3664"/>
                    <a:pt x="503" y="3641"/>
                  </a:cubicBezTo>
                  <a:lnTo>
                    <a:pt x="503" y="3641"/>
                  </a:lnTo>
                  <a:cubicBezTo>
                    <a:pt x="457" y="3732"/>
                    <a:pt x="275" y="3869"/>
                    <a:pt x="320" y="4189"/>
                  </a:cubicBezTo>
                  <a:cubicBezTo>
                    <a:pt x="389" y="4508"/>
                    <a:pt x="731" y="4759"/>
                    <a:pt x="982" y="4942"/>
                  </a:cubicBezTo>
                  <a:cubicBezTo>
                    <a:pt x="1256" y="5125"/>
                    <a:pt x="1507" y="5307"/>
                    <a:pt x="1621" y="5467"/>
                  </a:cubicBezTo>
                  <a:cubicBezTo>
                    <a:pt x="1758" y="5695"/>
                    <a:pt x="1827" y="5924"/>
                    <a:pt x="1758" y="6106"/>
                  </a:cubicBezTo>
                  <a:cubicBezTo>
                    <a:pt x="1713" y="6289"/>
                    <a:pt x="1507" y="6426"/>
                    <a:pt x="1233" y="6471"/>
                  </a:cubicBezTo>
                  <a:cubicBezTo>
                    <a:pt x="1166" y="6484"/>
                    <a:pt x="1097" y="6489"/>
                    <a:pt x="1028" y="6489"/>
                  </a:cubicBezTo>
                  <a:cubicBezTo>
                    <a:pt x="840" y="6489"/>
                    <a:pt x="653" y="6447"/>
                    <a:pt x="503" y="6380"/>
                  </a:cubicBezTo>
                  <a:cubicBezTo>
                    <a:pt x="106" y="6182"/>
                    <a:pt x="135" y="5877"/>
                    <a:pt x="55" y="5877"/>
                  </a:cubicBezTo>
                  <a:cubicBezTo>
                    <a:pt x="52" y="5877"/>
                    <a:pt x="49" y="5877"/>
                    <a:pt x="46" y="5878"/>
                  </a:cubicBezTo>
                  <a:cubicBezTo>
                    <a:pt x="24" y="5878"/>
                    <a:pt x="1" y="5924"/>
                    <a:pt x="1" y="6038"/>
                  </a:cubicBezTo>
                  <a:cubicBezTo>
                    <a:pt x="1" y="6152"/>
                    <a:pt x="69" y="6380"/>
                    <a:pt x="343" y="6540"/>
                  </a:cubicBezTo>
                  <a:cubicBezTo>
                    <a:pt x="569" y="6704"/>
                    <a:pt x="924" y="6794"/>
                    <a:pt x="1275" y="6794"/>
                  </a:cubicBezTo>
                  <a:cubicBezTo>
                    <a:pt x="1314" y="6794"/>
                    <a:pt x="1354" y="6793"/>
                    <a:pt x="1393" y="6791"/>
                  </a:cubicBezTo>
                  <a:cubicBezTo>
                    <a:pt x="1781" y="6791"/>
                    <a:pt x="2192" y="6608"/>
                    <a:pt x="2329" y="6312"/>
                  </a:cubicBezTo>
                  <a:cubicBezTo>
                    <a:pt x="2489" y="6015"/>
                    <a:pt x="2397" y="5672"/>
                    <a:pt x="2260" y="5376"/>
                  </a:cubicBezTo>
                  <a:cubicBezTo>
                    <a:pt x="2078" y="5011"/>
                    <a:pt x="1713" y="4782"/>
                    <a:pt x="1507" y="4600"/>
                  </a:cubicBezTo>
                  <a:cubicBezTo>
                    <a:pt x="1256" y="4417"/>
                    <a:pt x="1165" y="4280"/>
                    <a:pt x="1188" y="4234"/>
                  </a:cubicBezTo>
                  <a:cubicBezTo>
                    <a:pt x="1188" y="4212"/>
                    <a:pt x="1256" y="4143"/>
                    <a:pt x="1302" y="4098"/>
                  </a:cubicBezTo>
                  <a:lnTo>
                    <a:pt x="1325" y="4052"/>
                  </a:lnTo>
                  <a:cubicBezTo>
                    <a:pt x="1409" y="3954"/>
                    <a:pt x="1467" y="3942"/>
                    <a:pt x="1520" y="3942"/>
                  </a:cubicBezTo>
                  <a:cubicBezTo>
                    <a:pt x="1538" y="3942"/>
                    <a:pt x="1555" y="3943"/>
                    <a:pt x="1572" y="3943"/>
                  </a:cubicBezTo>
                  <a:cubicBezTo>
                    <a:pt x="1588" y="3943"/>
                    <a:pt x="1604" y="3942"/>
                    <a:pt x="1621" y="3938"/>
                  </a:cubicBezTo>
                  <a:cubicBezTo>
                    <a:pt x="1690" y="3961"/>
                    <a:pt x="1713" y="3961"/>
                    <a:pt x="1713" y="3961"/>
                  </a:cubicBezTo>
                  <a:cubicBezTo>
                    <a:pt x="1713" y="3961"/>
                    <a:pt x="1735" y="3961"/>
                    <a:pt x="1804" y="4006"/>
                  </a:cubicBezTo>
                  <a:cubicBezTo>
                    <a:pt x="1813" y="4006"/>
                    <a:pt x="1818" y="4003"/>
                    <a:pt x="1826" y="4003"/>
                  </a:cubicBezTo>
                  <a:cubicBezTo>
                    <a:pt x="1838" y="4003"/>
                    <a:pt x="1854" y="4011"/>
                    <a:pt x="1895" y="4052"/>
                  </a:cubicBezTo>
                  <a:cubicBezTo>
                    <a:pt x="1964" y="4075"/>
                    <a:pt x="2055" y="4143"/>
                    <a:pt x="2146" y="4189"/>
                  </a:cubicBezTo>
                  <a:cubicBezTo>
                    <a:pt x="2192" y="4234"/>
                    <a:pt x="2238" y="4234"/>
                    <a:pt x="2306" y="4303"/>
                  </a:cubicBezTo>
                  <a:cubicBezTo>
                    <a:pt x="2375" y="4371"/>
                    <a:pt x="2443" y="4440"/>
                    <a:pt x="2534" y="4508"/>
                  </a:cubicBezTo>
                  <a:cubicBezTo>
                    <a:pt x="2671" y="4645"/>
                    <a:pt x="2831" y="4782"/>
                    <a:pt x="3036" y="4965"/>
                  </a:cubicBezTo>
                  <a:cubicBezTo>
                    <a:pt x="3059" y="4828"/>
                    <a:pt x="3105" y="4600"/>
                    <a:pt x="3151" y="4326"/>
                  </a:cubicBezTo>
                  <a:cubicBezTo>
                    <a:pt x="3173" y="4166"/>
                    <a:pt x="3219" y="4006"/>
                    <a:pt x="3219" y="3824"/>
                  </a:cubicBezTo>
                  <a:cubicBezTo>
                    <a:pt x="3219" y="3595"/>
                    <a:pt x="3219" y="3527"/>
                    <a:pt x="3196" y="3367"/>
                  </a:cubicBezTo>
                  <a:cubicBezTo>
                    <a:pt x="3128" y="2865"/>
                    <a:pt x="2899" y="2249"/>
                    <a:pt x="2489" y="1678"/>
                  </a:cubicBezTo>
                  <a:cubicBezTo>
                    <a:pt x="2101" y="1107"/>
                    <a:pt x="1530" y="628"/>
                    <a:pt x="1028" y="331"/>
                  </a:cubicBezTo>
                  <a:cubicBezTo>
                    <a:pt x="607" y="102"/>
                    <a:pt x="251" y="1"/>
                    <a:pt x="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1" name="Google Shape;3651;p43"/>
            <p:cNvSpPr/>
            <p:nvPr/>
          </p:nvSpPr>
          <p:spPr>
            <a:xfrm>
              <a:off x="6787783" y="3133963"/>
              <a:ext cx="134738" cy="177633"/>
            </a:xfrm>
            <a:custGeom>
              <a:avLst/>
              <a:gdLst/>
              <a:ahLst/>
              <a:cxnLst/>
              <a:rect l="l" t="t" r="r" b="b"/>
              <a:pathLst>
                <a:path w="5007" h="6601" extrusionOk="0">
                  <a:moveTo>
                    <a:pt x="2071" y="1"/>
                  </a:moveTo>
                  <a:cubicBezTo>
                    <a:pt x="1969" y="1"/>
                    <a:pt x="1865" y="15"/>
                    <a:pt x="1758" y="46"/>
                  </a:cubicBezTo>
                  <a:cubicBezTo>
                    <a:pt x="342" y="457"/>
                    <a:pt x="0" y="5821"/>
                    <a:pt x="2579" y="6529"/>
                  </a:cubicBezTo>
                  <a:cubicBezTo>
                    <a:pt x="2750" y="6577"/>
                    <a:pt x="2904" y="6600"/>
                    <a:pt x="3045" y="6600"/>
                  </a:cubicBezTo>
                  <a:cubicBezTo>
                    <a:pt x="5006" y="6600"/>
                    <a:pt x="4131" y="2146"/>
                    <a:pt x="4131" y="2146"/>
                  </a:cubicBezTo>
                  <a:cubicBezTo>
                    <a:pt x="4131" y="2146"/>
                    <a:pt x="3312" y="1"/>
                    <a:pt x="207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2" name="Google Shape;3652;p43"/>
            <p:cNvSpPr/>
            <p:nvPr/>
          </p:nvSpPr>
          <p:spPr>
            <a:xfrm>
              <a:off x="7238015" y="3705208"/>
              <a:ext cx="191653" cy="189339"/>
            </a:xfrm>
            <a:custGeom>
              <a:avLst/>
              <a:gdLst/>
              <a:ahLst/>
              <a:cxnLst/>
              <a:rect l="l" t="t" r="r" b="b"/>
              <a:pathLst>
                <a:path w="7122" h="7036" extrusionOk="0">
                  <a:moveTo>
                    <a:pt x="7122" y="0"/>
                  </a:moveTo>
                  <a:lnTo>
                    <a:pt x="0" y="1643"/>
                  </a:lnTo>
                  <a:lnTo>
                    <a:pt x="251" y="5935"/>
                  </a:lnTo>
                  <a:cubicBezTo>
                    <a:pt x="251" y="5935"/>
                    <a:pt x="1644" y="7035"/>
                    <a:pt x="3564" y="7035"/>
                  </a:cubicBezTo>
                  <a:cubicBezTo>
                    <a:pt x="4583" y="7035"/>
                    <a:pt x="5751" y="6725"/>
                    <a:pt x="6939" y="5775"/>
                  </a:cubicBezTo>
                  <a:lnTo>
                    <a:pt x="7122" y="0"/>
                  </a:ln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3" name="Google Shape;3653;p43"/>
            <p:cNvSpPr/>
            <p:nvPr/>
          </p:nvSpPr>
          <p:spPr>
            <a:xfrm>
              <a:off x="7238015" y="3705208"/>
              <a:ext cx="191653" cy="181831"/>
            </a:xfrm>
            <a:custGeom>
              <a:avLst/>
              <a:gdLst/>
              <a:ahLst/>
              <a:cxnLst/>
              <a:rect l="l" t="t" r="r" b="b"/>
              <a:pathLst>
                <a:path w="7122" h="6757" extrusionOk="0">
                  <a:moveTo>
                    <a:pt x="7122" y="0"/>
                  </a:moveTo>
                  <a:lnTo>
                    <a:pt x="0" y="1643"/>
                  </a:lnTo>
                  <a:lnTo>
                    <a:pt x="69" y="3150"/>
                  </a:lnTo>
                  <a:cubicBezTo>
                    <a:pt x="685" y="3127"/>
                    <a:pt x="1301" y="3127"/>
                    <a:pt x="1917" y="3104"/>
                  </a:cubicBezTo>
                  <a:cubicBezTo>
                    <a:pt x="2585" y="3085"/>
                    <a:pt x="3270" y="3031"/>
                    <a:pt x="3942" y="3031"/>
                  </a:cubicBezTo>
                  <a:cubicBezTo>
                    <a:pt x="4051" y="3031"/>
                    <a:pt x="4160" y="3033"/>
                    <a:pt x="4268" y="3036"/>
                  </a:cubicBezTo>
                  <a:cubicBezTo>
                    <a:pt x="6026" y="3127"/>
                    <a:pt x="5706" y="5113"/>
                    <a:pt x="5204" y="6756"/>
                  </a:cubicBezTo>
                  <a:cubicBezTo>
                    <a:pt x="5775" y="6551"/>
                    <a:pt x="6345" y="6231"/>
                    <a:pt x="6939" y="5775"/>
                  </a:cubicBezTo>
                  <a:lnTo>
                    <a:pt x="7122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4" name="Google Shape;3654;p43"/>
            <p:cNvSpPr/>
            <p:nvPr/>
          </p:nvSpPr>
          <p:spPr>
            <a:xfrm>
              <a:off x="6724518" y="2765403"/>
              <a:ext cx="1255486" cy="982942"/>
            </a:xfrm>
            <a:custGeom>
              <a:avLst/>
              <a:gdLst/>
              <a:ahLst/>
              <a:cxnLst/>
              <a:rect l="l" t="t" r="r" b="b"/>
              <a:pathLst>
                <a:path w="46655" h="36527" extrusionOk="0">
                  <a:moveTo>
                    <a:pt x="23779" y="1"/>
                  </a:moveTo>
                  <a:cubicBezTo>
                    <a:pt x="21924" y="1"/>
                    <a:pt x="19866" y="229"/>
                    <a:pt x="17621" y="800"/>
                  </a:cubicBezTo>
                  <a:cubicBezTo>
                    <a:pt x="8194" y="3174"/>
                    <a:pt x="8080" y="11574"/>
                    <a:pt x="6985" y="17326"/>
                  </a:cubicBezTo>
                  <a:cubicBezTo>
                    <a:pt x="0" y="27118"/>
                    <a:pt x="7122" y="34262"/>
                    <a:pt x="15019" y="36043"/>
                  </a:cubicBezTo>
                  <a:cubicBezTo>
                    <a:pt x="16515" y="36376"/>
                    <a:pt x="18019" y="36527"/>
                    <a:pt x="19495" y="36527"/>
                  </a:cubicBezTo>
                  <a:cubicBezTo>
                    <a:pt x="26307" y="36527"/>
                    <a:pt x="32511" y="33311"/>
                    <a:pt x="34443" y="29971"/>
                  </a:cubicBezTo>
                  <a:cubicBezTo>
                    <a:pt x="34443" y="29971"/>
                    <a:pt x="34988" y="32534"/>
                    <a:pt x="37781" y="32534"/>
                  </a:cubicBezTo>
                  <a:cubicBezTo>
                    <a:pt x="38322" y="32534"/>
                    <a:pt x="38948" y="32438"/>
                    <a:pt x="39670" y="32208"/>
                  </a:cubicBezTo>
                  <a:cubicBezTo>
                    <a:pt x="43186" y="31112"/>
                    <a:pt x="46655" y="25885"/>
                    <a:pt x="44418" y="23329"/>
                  </a:cubicBezTo>
                  <a:cubicBezTo>
                    <a:pt x="43390" y="22136"/>
                    <a:pt x="42296" y="21767"/>
                    <a:pt x="41336" y="21767"/>
                  </a:cubicBezTo>
                  <a:cubicBezTo>
                    <a:pt x="39779" y="21767"/>
                    <a:pt x="38575" y="22735"/>
                    <a:pt x="38575" y="22735"/>
                  </a:cubicBezTo>
                  <a:cubicBezTo>
                    <a:pt x="38575" y="22735"/>
                    <a:pt x="45674" y="11597"/>
                    <a:pt x="35265" y="3562"/>
                  </a:cubicBezTo>
                  <a:cubicBezTo>
                    <a:pt x="35265" y="3562"/>
                    <a:pt x="31108" y="1"/>
                    <a:pt x="23779" y="1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5" name="Google Shape;3655;p43"/>
            <p:cNvSpPr/>
            <p:nvPr/>
          </p:nvSpPr>
          <p:spPr>
            <a:xfrm>
              <a:off x="6724518" y="2872317"/>
              <a:ext cx="910904" cy="876243"/>
            </a:xfrm>
            <a:custGeom>
              <a:avLst/>
              <a:gdLst/>
              <a:ahLst/>
              <a:cxnLst/>
              <a:rect l="l" t="t" r="r" b="b"/>
              <a:pathLst>
                <a:path w="33850" h="32562" extrusionOk="0">
                  <a:moveTo>
                    <a:pt x="11709" y="0"/>
                  </a:moveTo>
                  <a:lnTo>
                    <a:pt x="11709" y="0"/>
                  </a:lnTo>
                  <a:cubicBezTo>
                    <a:pt x="8057" y="3652"/>
                    <a:pt x="7761" y="9199"/>
                    <a:pt x="6985" y="13353"/>
                  </a:cubicBezTo>
                  <a:cubicBezTo>
                    <a:pt x="0" y="23145"/>
                    <a:pt x="7122" y="30289"/>
                    <a:pt x="15019" y="32070"/>
                  </a:cubicBezTo>
                  <a:cubicBezTo>
                    <a:pt x="16518" y="32408"/>
                    <a:pt x="18026" y="32561"/>
                    <a:pt x="19506" y="32561"/>
                  </a:cubicBezTo>
                  <a:cubicBezTo>
                    <a:pt x="25711" y="32561"/>
                    <a:pt x="31417" y="29869"/>
                    <a:pt x="33850" y="26865"/>
                  </a:cubicBezTo>
                  <a:lnTo>
                    <a:pt x="33850" y="26865"/>
                  </a:lnTo>
                  <a:cubicBezTo>
                    <a:pt x="31130" y="29549"/>
                    <a:pt x="25861" y="31800"/>
                    <a:pt x="20170" y="31800"/>
                  </a:cubicBezTo>
                  <a:cubicBezTo>
                    <a:pt x="18697" y="31800"/>
                    <a:pt x="17196" y="31649"/>
                    <a:pt x="15704" y="31316"/>
                  </a:cubicBezTo>
                  <a:cubicBezTo>
                    <a:pt x="7806" y="29536"/>
                    <a:pt x="685" y="22392"/>
                    <a:pt x="7669" y="12600"/>
                  </a:cubicBezTo>
                  <a:cubicBezTo>
                    <a:pt x="8400" y="8719"/>
                    <a:pt x="8697" y="3629"/>
                    <a:pt x="1170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6" name="Google Shape;3656;p43"/>
            <p:cNvSpPr/>
            <p:nvPr/>
          </p:nvSpPr>
          <p:spPr>
            <a:xfrm>
              <a:off x="7652617" y="3551633"/>
              <a:ext cx="238342" cy="89180"/>
            </a:xfrm>
            <a:custGeom>
              <a:avLst/>
              <a:gdLst/>
              <a:ahLst/>
              <a:cxnLst/>
              <a:rect l="l" t="t" r="r" b="b"/>
              <a:pathLst>
                <a:path w="8857" h="3314" extrusionOk="0">
                  <a:moveTo>
                    <a:pt x="639" y="1"/>
                  </a:moveTo>
                  <a:cubicBezTo>
                    <a:pt x="479" y="297"/>
                    <a:pt x="251" y="594"/>
                    <a:pt x="0" y="891"/>
                  </a:cubicBezTo>
                  <a:cubicBezTo>
                    <a:pt x="168" y="1449"/>
                    <a:pt x="912" y="3314"/>
                    <a:pt x="3298" y="3314"/>
                  </a:cubicBezTo>
                  <a:cubicBezTo>
                    <a:pt x="3838" y="3314"/>
                    <a:pt x="4462" y="3218"/>
                    <a:pt x="5181" y="2991"/>
                  </a:cubicBezTo>
                  <a:cubicBezTo>
                    <a:pt x="6528" y="2580"/>
                    <a:pt x="7852" y="1553"/>
                    <a:pt x="8856" y="320"/>
                  </a:cubicBezTo>
                  <a:lnTo>
                    <a:pt x="8856" y="320"/>
                  </a:lnTo>
                  <a:cubicBezTo>
                    <a:pt x="7966" y="1211"/>
                    <a:pt x="6916" y="1918"/>
                    <a:pt x="5866" y="2238"/>
                  </a:cubicBezTo>
                  <a:cubicBezTo>
                    <a:pt x="5144" y="2467"/>
                    <a:pt x="4518" y="2564"/>
                    <a:pt x="3977" y="2564"/>
                  </a:cubicBezTo>
                  <a:cubicBezTo>
                    <a:pt x="1184" y="2564"/>
                    <a:pt x="639" y="1"/>
                    <a:pt x="63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7" name="Google Shape;3657;p43"/>
            <p:cNvSpPr/>
            <p:nvPr/>
          </p:nvSpPr>
          <p:spPr>
            <a:xfrm>
              <a:off x="7718331" y="3410974"/>
              <a:ext cx="171955" cy="190846"/>
            </a:xfrm>
            <a:custGeom>
              <a:avLst/>
              <a:gdLst/>
              <a:ahLst/>
              <a:cxnLst/>
              <a:rect l="l" t="t" r="r" b="b"/>
              <a:pathLst>
                <a:path w="6390" h="7092" extrusionOk="0">
                  <a:moveTo>
                    <a:pt x="5133" y="1"/>
                  </a:moveTo>
                  <a:cubicBezTo>
                    <a:pt x="5126" y="1"/>
                    <a:pt x="5120" y="1"/>
                    <a:pt x="5113" y="1"/>
                  </a:cubicBezTo>
                  <a:cubicBezTo>
                    <a:pt x="3812" y="46"/>
                    <a:pt x="982" y="2694"/>
                    <a:pt x="982" y="2694"/>
                  </a:cubicBezTo>
                  <a:cubicBezTo>
                    <a:pt x="982" y="2694"/>
                    <a:pt x="997" y="2694"/>
                    <a:pt x="1024" y="2694"/>
                  </a:cubicBezTo>
                  <a:cubicBezTo>
                    <a:pt x="1276" y="2694"/>
                    <a:pt x="2558" y="2749"/>
                    <a:pt x="2146" y="3904"/>
                  </a:cubicBezTo>
                  <a:cubicBezTo>
                    <a:pt x="1667" y="5159"/>
                    <a:pt x="0" y="5707"/>
                    <a:pt x="0" y="5707"/>
                  </a:cubicBezTo>
                  <a:cubicBezTo>
                    <a:pt x="0" y="5707"/>
                    <a:pt x="184" y="7092"/>
                    <a:pt x="1339" y="7092"/>
                  </a:cubicBezTo>
                  <a:cubicBezTo>
                    <a:pt x="1406" y="7092"/>
                    <a:pt x="1478" y="7087"/>
                    <a:pt x="1553" y="7077"/>
                  </a:cubicBezTo>
                  <a:cubicBezTo>
                    <a:pt x="2922" y="6894"/>
                    <a:pt x="6140" y="4360"/>
                    <a:pt x="6209" y="2192"/>
                  </a:cubicBezTo>
                  <a:cubicBezTo>
                    <a:pt x="6209" y="2192"/>
                    <a:pt x="6390" y="1"/>
                    <a:pt x="513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8" name="Google Shape;3658;p43"/>
            <p:cNvSpPr/>
            <p:nvPr/>
          </p:nvSpPr>
          <p:spPr>
            <a:xfrm>
              <a:off x="7706033" y="3410893"/>
              <a:ext cx="178171" cy="191841"/>
            </a:xfrm>
            <a:custGeom>
              <a:avLst/>
              <a:gdLst/>
              <a:ahLst/>
              <a:cxnLst/>
              <a:rect l="l" t="t" r="r" b="b"/>
              <a:pathLst>
                <a:path w="6621" h="7129" extrusionOk="0">
                  <a:moveTo>
                    <a:pt x="5443" y="0"/>
                  </a:moveTo>
                  <a:cubicBezTo>
                    <a:pt x="5075" y="0"/>
                    <a:pt x="4709" y="86"/>
                    <a:pt x="4361" y="209"/>
                  </a:cubicBezTo>
                  <a:cubicBezTo>
                    <a:pt x="3562" y="506"/>
                    <a:pt x="2808" y="962"/>
                    <a:pt x="2146" y="1465"/>
                  </a:cubicBezTo>
                  <a:cubicBezTo>
                    <a:pt x="1987" y="1579"/>
                    <a:pt x="1827" y="1693"/>
                    <a:pt x="1667" y="1830"/>
                  </a:cubicBezTo>
                  <a:cubicBezTo>
                    <a:pt x="1576" y="1898"/>
                    <a:pt x="1530" y="1944"/>
                    <a:pt x="1416" y="2035"/>
                  </a:cubicBezTo>
                  <a:cubicBezTo>
                    <a:pt x="1302" y="2149"/>
                    <a:pt x="1188" y="2286"/>
                    <a:pt x="1074" y="2400"/>
                  </a:cubicBezTo>
                  <a:cubicBezTo>
                    <a:pt x="845" y="2629"/>
                    <a:pt x="709" y="2834"/>
                    <a:pt x="549" y="3040"/>
                  </a:cubicBezTo>
                  <a:cubicBezTo>
                    <a:pt x="366" y="3313"/>
                    <a:pt x="298" y="3405"/>
                    <a:pt x="206" y="3542"/>
                  </a:cubicBezTo>
                  <a:cubicBezTo>
                    <a:pt x="503" y="3473"/>
                    <a:pt x="800" y="3382"/>
                    <a:pt x="1074" y="3313"/>
                  </a:cubicBezTo>
                  <a:cubicBezTo>
                    <a:pt x="1233" y="3268"/>
                    <a:pt x="1370" y="3222"/>
                    <a:pt x="1530" y="3199"/>
                  </a:cubicBezTo>
                  <a:cubicBezTo>
                    <a:pt x="1587" y="3188"/>
                    <a:pt x="1633" y="3188"/>
                    <a:pt x="1676" y="3188"/>
                  </a:cubicBezTo>
                  <a:cubicBezTo>
                    <a:pt x="1719" y="3188"/>
                    <a:pt x="1758" y="3188"/>
                    <a:pt x="1804" y="3176"/>
                  </a:cubicBezTo>
                  <a:cubicBezTo>
                    <a:pt x="1941" y="3176"/>
                    <a:pt x="1895" y="3199"/>
                    <a:pt x="1941" y="3199"/>
                  </a:cubicBezTo>
                  <a:cubicBezTo>
                    <a:pt x="1964" y="3199"/>
                    <a:pt x="1987" y="3199"/>
                    <a:pt x="1987" y="3222"/>
                  </a:cubicBezTo>
                  <a:cubicBezTo>
                    <a:pt x="2010" y="3245"/>
                    <a:pt x="2055" y="3245"/>
                    <a:pt x="2055" y="3245"/>
                  </a:cubicBezTo>
                  <a:cubicBezTo>
                    <a:pt x="2124" y="3313"/>
                    <a:pt x="2146" y="3382"/>
                    <a:pt x="2146" y="3382"/>
                  </a:cubicBezTo>
                  <a:cubicBezTo>
                    <a:pt x="2146" y="3382"/>
                    <a:pt x="2146" y="3405"/>
                    <a:pt x="2169" y="3428"/>
                  </a:cubicBezTo>
                  <a:cubicBezTo>
                    <a:pt x="2169" y="3473"/>
                    <a:pt x="2192" y="3542"/>
                    <a:pt x="2192" y="3610"/>
                  </a:cubicBezTo>
                  <a:cubicBezTo>
                    <a:pt x="2215" y="3770"/>
                    <a:pt x="2169" y="4044"/>
                    <a:pt x="1987" y="4341"/>
                  </a:cubicBezTo>
                  <a:cubicBezTo>
                    <a:pt x="1827" y="4614"/>
                    <a:pt x="1530" y="4934"/>
                    <a:pt x="1119" y="5139"/>
                  </a:cubicBezTo>
                  <a:cubicBezTo>
                    <a:pt x="1028" y="5208"/>
                    <a:pt x="914" y="5231"/>
                    <a:pt x="800" y="5299"/>
                  </a:cubicBezTo>
                  <a:cubicBezTo>
                    <a:pt x="731" y="5322"/>
                    <a:pt x="686" y="5322"/>
                    <a:pt x="617" y="5345"/>
                  </a:cubicBezTo>
                  <a:lnTo>
                    <a:pt x="275" y="5436"/>
                  </a:lnTo>
                  <a:lnTo>
                    <a:pt x="115" y="5459"/>
                  </a:lnTo>
                  <a:lnTo>
                    <a:pt x="24" y="5482"/>
                  </a:lnTo>
                  <a:cubicBezTo>
                    <a:pt x="1" y="5505"/>
                    <a:pt x="24" y="5550"/>
                    <a:pt x="24" y="5573"/>
                  </a:cubicBezTo>
                  <a:lnTo>
                    <a:pt x="92" y="5916"/>
                  </a:lnTo>
                  <a:cubicBezTo>
                    <a:pt x="115" y="6167"/>
                    <a:pt x="184" y="6281"/>
                    <a:pt x="252" y="6418"/>
                  </a:cubicBezTo>
                  <a:cubicBezTo>
                    <a:pt x="435" y="6714"/>
                    <a:pt x="731" y="6988"/>
                    <a:pt x="1074" y="7057"/>
                  </a:cubicBezTo>
                  <a:cubicBezTo>
                    <a:pt x="1257" y="7106"/>
                    <a:pt x="1434" y="7128"/>
                    <a:pt x="1601" y="7128"/>
                  </a:cubicBezTo>
                  <a:cubicBezTo>
                    <a:pt x="1745" y="7128"/>
                    <a:pt x="1882" y="7111"/>
                    <a:pt x="2010" y="7080"/>
                  </a:cubicBezTo>
                  <a:cubicBezTo>
                    <a:pt x="2580" y="6988"/>
                    <a:pt x="3060" y="6760"/>
                    <a:pt x="3425" y="6555"/>
                  </a:cubicBezTo>
                  <a:cubicBezTo>
                    <a:pt x="4178" y="6144"/>
                    <a:pt x="4520" y="5710"/>
                    <a:pt x="4498" y="5664"/>
                  </a:cubicBezTo>
                  <a:cubicBezTo>
                    <a:pt x="4496" y="5664"/>
                    <a:pt x="4494" y="5663"/>
                    <a:pt x="4492" y="5663"/>
                  </a:cubicBezTo>
                  <a:cubicBezTo>
                    <a:pt x="4425" y="5663"/>
                    <a:pt x="4016" y="5994"/>
                    <a:pt x="3265" y="6304"/>
                  </a:cubicBezTo>
                  <a:cubicBezTo>
                    <a:pt x="2900" y="6463"/>
                    <a:pt x="2420" y="6623"/>
                    <a:pt x="1941" y="6669"/>
                  </a:cubicBezTo>
                  <a:cubicBezTo>
                    <a:pt x="1852" y="6685"/>
                    <a:pt x="1763" y="6693"/>
                    <a:pt x="1676" y="6693"/>
                  </a:cubicBezTo>
                  <a:cubicBezTo>
                    <a:pt x="1518" y="6693"/>
                    <a:pt x="1366" y="6667"/>
                    <a:pt x="1233" y="6623"/>
                  </a:cubicBezTo>
                  <a:cubicBezTo>
                    <a:pt x="1005" y="6555"/>
                    <a:pt x="868" y="6395"/>
                    <a:pt x="777" y="6212"/>
                  </a:cubicBezTo>
                  <a:cubicBezTo>
                    <a:pt x="754" y="6121"/>
                    <a:pt x="686" y="5984"/>
                    <a:pt x="709" y="5984"/>
                  </a:cubicBezTo>
                  <a:cubicBezTo>
                    <a:pt x="709" y="5938"/>
                    <a:pt x="686" y="5916"/>
                    <a:pt x="754" y="5916"/>
                  </a:cubicBezTo>
                  <a:cubicBezTo>
                    <a:pt x="777" y="5916"/>
                    <a:pt x="777" y="5916"/>
                    <a:pt x="823" y="5893"/>
                  </a:cubicBezTo>
                  <a:cubicBezTo>
                    <a:pt x="891" y="5893"/>
                    <a:pt x="982" y="5870"/>
                    <a:pt x="1051" y="5847"/>
                  </a:cubicBezTo>
                  <a:cubicBezTo>
                    <a:pt x="1188" y="5801"/>
                    <a:pt x="1325" y="5756"/>
                    <a:pt x="1462" y="5687"/>
                  </a:cubicBezTo>
                  <a:cubicBezTo>
                    <a:pt x="2010" y="5436"/>
                    <a:pt x="2398" y="5071"/>
                    <a:pt x="2649" y="4683"/>
                  </a:cubicBezTo>
                  <a:cubicBezTo>
                    <a:pt x="2900" y="4295"/>
                    <a:pt x="2991" y="3930"/>
                    <a:pt x="2991" y="3633"/>
                  </a:cubicBezTo>
                  <a:cubicBezTo>
                    <a:pt x="2991" y="3473"/>
                    <a:pt x="2968" y="3359"/>
                    <a:pt x="2968" y="3268"/>
                  </a:cubicBezTo>
                  <a:cubicBezTo>
                    <a:pt x="2923" y="3199"/>
                    <a:pt x="2900" y="3154"/>
                    <a:pt x="2900" y="3154"/>
                  </a:cubicBezTo>
                  <a:cubicBezTo>
                    <a:pt x="2900" y="3154"/>
                    <a:pt x="2877" y="3108"/>
                    <a:pt x="2854" y="3017"/>
                  </a:cubicBezTo>
                  <a:cubicBezTo>
                    <a:pt x="2831" y="2948"/>
                    <a:pt x="2694" y="2834"/>
                    <a:pt x="2580" y="2720"/>
                  </a:cubicBezTo>
                  <a:cubicBezTo>
                    <a:pt x="2512" y="2652"/>
                    <a:pt x="2420" y="2629"/>
                    <a:pt x="2306" y="2560"/>
                  </a:cubicBezTo>
                  <a:cubicBezTo>
                    <a:pt x="2261" y="2537"/>
                    <a:pt x="2192" y="2515"/>
                    <a:pt x="2146" y="2515"/>
                  </a:cubicBezTo>
                  <a:cubicBezTo>
                    <a:pt x="2101" y="2515"/>
                    <a:pt x="2010" y="2492"/>
                    <a:pt x="2032" y="2492"/>
                  </a:cubicBezTo>
                  <a:cubicBezTo>
                    <a:pt x="2010" y="2492"/>
                    <a:pt x="1987" y="2492"/>
                    <a:pt x="1964" y="2515"/>
                  </a:cubicBezTo>
                  <a:cubicBezTo>
                    <a:pt x="1952" y="2521"/>
                    <a:pt x="1943" y="2524"/>
                    <a:pt x="1937" y="2524"/>
                  </a:cubicBezTo>
                  <a:cubicBezTo>
                    <a:pt x="1920" y="2524"/>
                    <a:pt x="1924" y="2502"/>
                    <a:pt x="1941" y="2469"/>
                  </a:cubicBezTo>
                  <a:lnTo>
                    <a:pt x="1964" y="2446"/>
                  </a:lnTo>
                  <a:cubicBezTo>
                    <a:pt x="1987" y="2423"/>
                    <a:pt x="2078" y="2332"/>
                    <a:pt x="2146" y="2263"/>
                  </a:cubicBezTo>
                  <a:cubicBezTo>
                    <a:pt x="2283" y="2149"/>
                    <a:pt x="2420" y="2012"/>
                    <a:pt x="2580" y="1898"/>
                  </a:cubicBezTo>
                  <a:cubicBezTo>
                    <a:pt x="3174" y="1396"/>
                    <a:pt x="3858" y="917"/>
                    <a:pt x="4543" y="597"/>
                  </a:cubicBezTo>
                  <a:cubicBezTo>
                    <a:pt x="4886" y="460"/>
                    <a:pt x="5251" y="346"/>
                    <a:pt x="5547" y="323"/>
                  </a:cubicBezTo>
                  <a:cubicBezTo>
                    <a:pt x="5867" y="323"/>
                    <a:pt x="6095" y="460"/>
                    <a:pt x="6232" y="643"/>
                  </a:cubicBezTo>
                  <a:cubicBezTo>
                    <a:pt x="6506" y="1031"/>
                    <a:pt x="6506" y="1350"/>
                    <a:pt x="6575" y="1350"/>
                  </a:cubicBezTo>
                  <a:cubicBezTo>
                    <a:pt x="6597" y="1350"/>
                    <a:pt x="6620" y="1282"/>
                    <a:pt x="6620" y="1122"/>
                  </a:cubicBezTo>
                  <a:cubicBezTo>
                    <a:pt x="6597" y="985"/>
                    <a:pt x="6597" y="780"/>
                    <a:pt x="6460" y="529"/>
                  </a:cubicBezTo>
                  <a:cubicBezTo>
                    <a:pt x="6392" y="415"/>
                    <a:pt x="6278" y="278"/>
                    <a:pt x="6118" y="186"/>
                  </a:cubicBezTo>
                  <a:cubicBezTo>
                    <a:pt x="5958" y="95"/>
                    <a:pt x="5753" y="27"/>
                    <a:pt x="5570" y="4"/>
                  </a:cubicBezTo>
                  <a:cubicBezTo>
                    <a:pt x="5528" y="1"/>
                    <a:pt x="5485" y="0"/>
                    <a:pt x="54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9" name="Google Shape;3659;p43"/>
            <p:cNvSpPr/>
            <p:nvPr/>
          </p:nvSpPr>
          <p:spPr>
            <a:xfrm>
              <a:off x="7829496" y="3369156"/>
              <a:ext cx="42410" cy="19752"/>
            </a:xfrm>
            <a:custGeom>
              <a:avLst/>
              <a:gdLst/>
              <a:ahLst/>
              <a:cxnLst/>
              <a:rect l="l" t="t" r="r" b="b"/>
              <a:pathLst>
                <a:path w="1576" h="734" extrusionOk="0">
                  <a:moveTo>
                    <a:pt x="787" y="0"/>
                  </a:moveTo>
                  <a:cubicBezTo>
                    <a:pt x="761" y="0"/>
                    <a:pt x="735" y="1"/>
                    <a:pt x="708" y="3"/>
                  </a:cubicBezTo>
                  <a:cubicBezTo>
                    <a:pt x="298" y="3"/>
                    <a:pt x="1" y="185"/>
                    <a:pt x="46" y="391"/>
                  </a:cubicBezTo>
                  <a:cubicBezTo>
                    <a:pt x="69" y="596"/>
                    <a:pt x="434" y="733"/>
                    <a:pt x="845" y="733"/>
                  </a:cubicBezTo>
                  <a:cubicBezTo>
                    <a:pt x="1256" y="710"/>
                    <a:pt x="1576" y="528"/>
                    <a:pt x="1530" y="322"/>
                  </a:cubicBezTo>
                  <a:cubicBezTo>
                    <a:pt x="1487" y="151"/>
                    <a:pt x="1165" y="0"/>
                    <a:pt x="787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0" name="Google Shape;3660;p43"/>
            <p:cNvSpPr/>
            <p:nvPr/>
          </p:nvSpPr>
          <p:spPr>
            <a:xfrm>
              <a:off x="6952392" y="3080196"/>
              <a:ext cx="533060" cy="151073"/>
            </a:xfrm>
            <a:custGeom>
              <a:avLst/>
              <a:gdLst/>
              <a:ahLst/>
              <a:cxnLst/>
              <a:rect l="l" t="t" r="r" b="b"/>
              <a:pathLst>
                <a:path w="19809" h="5614" extrusionOk="0">
                  <a:moveTo>
                    <a:pt x="2443" y="1405"/>
                  </a:moveTo>
                  <a:cubicBezTo>
                    <a:pt x="2427" y="1405"/>
                    <a:pt x="2413" y="1405"/>
                    <a:pt x="2401" y="1405"/>
                  </a:cubicBezTo>
                  <a:lnTo>
                    <a:pt x="2401" y="1405"/>
                  </a:lnTo>
                  <a:cubicBezTo>
                    <a:pt x="2401" y="1405"/>
                    <a:pt x="2401" y="1405"/>
                    <a:pt x="2401" y="1405"/>
                  </a:cubicBezTo>
                  <a:close/>
                  <a:moveTo>
                    <a:pt x="1815" y="1"/>
                  </a:moveTo>
                  <a:cubicBezTo>
                    <a:pt x="1182" y="1"/>
                    <a:pt x="450" y="117"/>
                    <a:pt x="183" y="538"/>
                  </a:cubicBezTo>
                  <a:cubicBezTo>
                    <a:pt x="0" y="857"/>
                    <a:pt x="46" y="1291"/>
                    <a:pt x="571" y="1451"/>
                  </a:cubicBezTo>
                  <a:cubicBezTo>
                    <a:pt x="778" y="1506"/>
                    <a:pt x="986" y="1536"/>
                    <a:pt x="1198" y="1536"/>
                  </a:cubicBezTo>
                  <a:cubicBezTo>
                    <a:pt x="1336" y="1536"/>
                    <a:pt x="1477" y="1523"/>
                    <a:pt x="1621" y="1496"/>
                  </a:cubicBezTo>
                  <a:cubicBezTo>
                    <a:pt x="1712" y="1474"/>
                    <a:pt x="1803" y="1451"/>
                    <a:pt x="1872" y="1428"/>
                  </a:cubicBezTo>
                  <a:cubicBezTo>
                    <a:pt x="1872" y="1428"/>
                    <a:pt x="1872" y="1428"/>
                    <a:pt x="1872" y="1428"/>
                  </a:cubicBezTo>
                  <a:lnTo>
                    <a:pt x="1872" y="1428"/>
                  </a:lnTo>
                  <a:cubicBezTo>
                    <a:pt x="1924" y="1428"/>
                    <a:pt x="2011" y="1427"/>
                    <a:pt x="2019" y="1422"/>
                  </a:cubicBezTo>
                  <a:lnTo>
                    <a:pt x="2019" y="1422"/>
                  </a:lnTo>
                  <a:cubicBezTo>
                    <a:pt x="2092" y="1428"/>
                    <a:pt x="2165" y="1428"/>
                    <a:pt x="2237" y="1428"/>
                  </a:cubicBezTo>
                  <a:cubicBezTo>
                    <a:pt x="2277" y="1422"/>
                    <a:pt x="2313" y="1417"/>
                    <a:pt x="2345" y="1413"/>
                  </a:cubicBezTo>
                  <a:lnTo>
                    <a:pt x="2345" y="1413"/>
                  </a:lnTo>
                  <a:cubicBezTo>
                    <a:pt x="2352" y="1416"/>
                    <a:pt x="2369" y="1421"/>
                    <a:pt x="2397" y="1428"/>
                  </a:cubicBezTo>
                  <a:cubicBezTo>
                    <a:pt x="2447" y="1435"/>
                    <a:pt x="2497" y="1439"/>
                    <a:pt x="2547" y="1439"/>
                  </a:cubicBezTo>
                  <a:cubicBezTo>
                    <a:pt x="2971" y="1439"/>
                    <a:pt x="3353" y="1189"/>
                    <a:pt x="3333" y="903"/>
                  </a:cubicBezTo>
                  <a:cubicBezTo>
                    <a:pt x="3310" y="446"/>
                    <a:pt x="2853" y="58"/>
                    <a:pt x="2169" y="13"/>
                  </a:cubicBezTo>
                  <a:cubicBezTo>
                    <a:pt x="2057" y="5"/>
                    <a:pt x="1938" y="1"/>
                    <a:pt x="1815" y="1"/>
                  </a:cubicBezTo>
                  <a:close/>
                  <a:moveTo>
                    <a:pt x="17386" y="4807"/>
                  </a:moveTo>
                  <a:cubicBezTo>
                    <a:pt x="17388" y="4808"/>
                    <a:pt x="17390" y="4809"/>
                    <a:pt x="17391" y="4811"/>
                  </a:cubicBezTo>
                  <a:lnTo>
                    <a:pt x="17391" y="4811"/>
                  </a:lnTo>
                  <a:cubicBezTo>
                    <a:pt x="17394" y="4811"/>
                    <a:pt x="17396" y="4812"/>
                    <a:pt x="17398" y="4812"/>
                  </a:cubicBezTo>
                  <a:lnTo>
                    <a:pt x="17398" y="4812"/>
                  </a:lnTo>
                  <a:cubicBezTo>
                    <a:pt x="17394" y="4809"/>
                    <a:pt x="17391" y="4807"/>
                    <a:pt x="17386" y="4807"/>
                  </a:cubicBezTo>
                  <a:close/>
                  <a:moveTo>
                    <a:pt x="17333" y="4768"/>
                  </a:moveTo>
                  <a:lnTo>
                    <a:pt x="17333" y="4768"/>
                  </a:lnTo>
                  <a:cubicBezTo>
                    <a:pt x="17349" y="4779"/>
                    <a:pt x="17371" y="4794"/>
                    <a:pt x="17399" y="4812"/>
                  </a:cubicBezTo>
                  <a:lnTo>
                    <a:pt x="17399" y="4812"/>
                  </a:lnTo>
                  <a:cubicBezTo>
                    <a:pt x="17399" y="4812"/>
                    <a:pt x="17399" y="4812"/>
                    <a:pt x="17398" y="4812"/>
                  </a:cubicBezTo>
                  <a:lnTo>
                    <a:pt x="17398" y="4812"/>
                  </a:lnTo>
                  <a:cubicBezTo>
                    <a:pt x="17403" y="4816"/>
                    <a:pt x="17408" y="4821"/>
                    <a:pt x="17416" y="4829"/>
                  </a:cubicBezTo>
                  <a:cubicBezTo>
                    <a:pt x="17407" y="4822"/>
                    <a:pt x="17399" y="4816"/>
                    <a:pt x="17391" y="4811"/>
                  </a:cubicBezTo>
                  <a:lnTo>
                    <a:pt x="17391" y="4811"/>
                  </a:lnTo>
                  <a:cubicBezTo>
                    <a:pt x="17385" y="4809"/>
                    <a:pt x="17378" y="4808"/>
                    <a:pt x="17370" y="4806"/>
                  </a:cubicBezTo>
                  <a:cubicBezTo>
                    <a:pt x="17377" y="4806"/>
                    <a:pt x="17382" y="4806"/>
                    <a:pt x="17386" y="4807"/>
                  </a:cubicBezTo>
                  <a:lnTo>
                    <a:pt x="17386" y="4807"/>
                  </a:lnTo>
                  <a:cubicBezTo>
                    <a:pt x="17364" y="4790"/>
                    <a:pt x="17346" y="4777"/>
                    <a:pt x="17333" y="4768"/>
                  </a:cubicBezTo>
                  <a:close/>
                  <a:moveTo>
                    <a:pt x="17747" y="4995"/>
                  </a:moveTo>
                  <a:cubicBezTo>
                    <a:pt x="17738" y="4995"/>
                    <a:pt x="17864" y="5042"/>
                    <a:pt x="17895" y="5057"/>
                  </a:cubicBezTo>
                  <a:cubicBezTo>
                    <a:pt x="17874" y="5044"/>
                    <a:pt x="17856" y="5033"/>
                    <a:pt x="17841" y="5024"/>
                  </a:cubicBezTo>
                  <a:lnTo>
                    <a:pt x="17841" y="5024"/>
                  </a:lnTo>
                  <a:cubicBezTo>
                    <a:pt x="17851" y="5027"/>
                    <a:pt x="17861" y="5031"/>
                    <a:pt x="17872" y="5034"/>
                  </a:cubicBezTo>
                  <a:cubicBezTo>
                    <a:pt x="17859" y="5029"/>
                    <a:pt x="17846" y="5024"/>
                    <a:pt x="17833" y="5018"/>
                  </a:cubicBezTo>
                  <a:lnTo>
                    <a:pt x="17833" y="5018"/>
                  </a:lnTo>
                  <a:cubicBezTo>
                    <a:pt x="17835" y="5020"/>
                    <a:pt x="17838" y="5022"/>
                    <a:pt x="17841" y="5024"/>
                  </a:cubicBezTo>
                  <a:lnTo>
                    <a:pt x="17841" y="5024"/>
                  </a:lnTo>
                  <a:cubicBezTo>
                    <a:pt x="17776" y="5003"/>
                    <a:pt x="17750" y="4995"/>
                    <a:pt x="17747" y="4995"/>
                  </a:cubicBezTo>
                  <a:close/>
                  <a:moveTo>
                    <a:pt x="17599" y="3532"/>
                  </a:moveTo>
                  <a:cubicBezTo>
                    <a:pt x="17217" y="3532"/>
                    <a:pt x="16908" y="3685"/>
                    <a:pt x="16754" y="3962"/>
                  </a:cubicBezTo>
                  <a:cubicBezTo>
                    <a:pt x="16617" y="4235"/>
                    <a:pt x="16937" y="4692"/>
                    <a:pt x="17393" y="4829"/>
                  </a:cubicBezTo>
                  <a:cubicBezTo>
                    <a:pt x="17412" y="4834"/>
                    <a:pt x="17427" y="4836"/>
                    <a:pt x="17437" y="4838"/>
                  </a:cubicBezTo>
                  <a:lnTo>
                    <a:pt x="17437" y="4838"/>
                  </a:lnTo>
                  <a:cubicBezTo>
                    <a:pt x="17464" y="4855"/>
                    <a:pt x="17495" y="4875"/>
                    <a:pt x="17530" y="4897"/>
                  </a:cubicBezTo>
                  <a:cubicBezTo>
                    <a:pt x="17631" y="4938"/>
                    <a:pt x="17732" y="4978"/>
                    <a:pt x="17833" y="5018"/>
                  </a:cubicBezTo>
                  <a:lnTo>
                    <a:pt x="17833" y="5018"/>
                  </a:lnTo>
                  <a:cubicBezTo>
                    <a:pt x="17807" y="5002"/>
                    <a:pt x="17795" y="4993"/>
                    <a:pt x="17798" y="4993"/>
                  </a:cubicBezTo>
                  <a:lnTo>
                    <a:pt x="17798" y="4993"/>
                  </a:lnTo>
                  <a:cubicBezTo>
                    <a:pt x="17801" y="4993"/>
                    <a:pt x="17825" y="5006"/>
                    <a:pt x="17872" y="5034"/>
                  </a:cubicBezTo>
                  <a:cubicBezTo>
                    <a:pt x="17941" y="5103"/>
                    <a:pt x="18009" y="5148"/>
                    <a:pt x="18078" y="5194"/>
                  </a:cubicBezTo>
                  <a:cubicBezTo>
                    <a:pt x="18375" y="5422"/>
                    <a:pt x="18694" y="5536"/>
                    <a:pt x="19037" y="5605"/>
                  </a:cubicBezTo>
                  <a:cubicBezTo>
                    <a:pt x="19082" y="5611"/>
                    <a:pt x="19125" y="5613"/>
                    <a:pt x="19165" y="5613"/>
                  </a:cubicBezTo>
                  <a:cubicBezTo>
                    <a:pt x="19620" y="5613"/>
                    <a:pt x="19809" y="5278"/>
                    <a:pt x="19767" y="4943"/>
                  </a:cubicBezTo>
                  <a:cubicBezTo>
                    <a:pt x="19699" y="4350"/>
                    <a:pt x="18831" y="3870"/>
                    <a:pt x="18192" y="3642"/>
                  </a:cubicBezTo>
                  <a:cubicBezTo>
                    <a:pt x="17984" y="3568"/>
                    <a:pt x="17783" y="3532"/>
                    <a:pt x="17599" y="3532"/>
                  </a:cubicBez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1" name="Google Shape;3661;p43"/>
            <p:cNvSpPr/>
            <p:nvPr/>
          </p:nvSpPr>
          <p:spPr>
            <a:xfrm>
              <a:off x="6952392" y="3080196"/>
              <a:ext cx="533060" cy="151073"/>
            </a:xfrm>
            <a:custGeom>
              <a:avLst/>
              <a:gdLst/>
              <a:ahLst/>
              <a:cxnLst/>
              <a:rect l="l" t="t" r="r" b="b"/>
              <a:pathLst>
                <a:path w="19809" h="5614" extrusionOk="0">
                  <a:moveTo>
                    <a:pt x="2443" y="1405"/>
                  </a:moveTo>
                  <a:cubicBezTo>
                    <a:pt x="2427" y="1405"/>
                    <a:pt x="2413" y="1405"/>
                    <a:pt x="2401" y="1405"/>
                  </a:cubicBezTo>
                  <a:lnTo>
                    <a:pt x="2401" y="1405"/>
                  </a:lnTo>
                  <a:cubicBezTo>
                    <a:pt x="2401" y="1405"/>
                    <a:pt x="2401" y="1405"/>
                    <a:pt x="2401" y="1405"/>
                  </a:cubicBezTo>
                  <a:close/>
                  <a:moveTo>
                    <a:pt x="1815" y="1"/>
                  </a:moveTo>
                  <a:cubicBezTo>
                    <a:pt x="1182" y="1"/>
                    <a:pt x="450" y="117"/>
                    <a:pt x="183" y="538"/>
                  </a:cubicBezTo>
                  <a:cubicBezTo>
                    <a:pt x="0" y="857"/>
                    <a:pt x="46" y="1291"/>
                    <a:pt x="571" y="1451"/>
                  </a:cubicBezTo>
                  <a:cubicBezTo>
                    <a:pt x="778" y="1506"/>
                    <a:pt x="986" y="1536"/>
                    <a:pt x="1198" y="1536"/>
                  </a:cubicBezTo>
                  <a:cubicBezTo>
                    <a:pt x="1336" y="1536"/>
                    <a:pt x="1477" y="1523"/>
                    <a:pt x="1621" y="1496"/>
                  </a:cubicBezTo>
                  <a:cubicBezTo>
                    <a:pt x="1712" y="1474"/>
                    <a:pt x="1803" y="1451"/>
                    <a:pt x="1872" y="1428"/>
                  </a:cubicBezTo>
                  <a:cubicBezTo>
                    <a:pt x="1872" y="1428"/>
                    <a:pt x="1872" y="1428"/>
                    <a:pt x="1872" y="1428"/>
                  </a:cubicBezTo>
                  <a:lnTo>
                    <a:pt x="1872" y="1428"/>
                  </a:lnTo>
                  <a:cubicBezTo>
                    <a:pt x="1924" y="1428"/>
                    <a:pt x="2011" y="1427"/>
                    <a:pt x="2019" y="1422"/>
                  </a:cubicBezTo>
                  <a:lnTo>
                    <a:pt x="2019" y="1422"/>
                  </a:lnTo>
                  <a:cubicBezTo>
                    <a:pt x="2092" y="1428"/>
                    <a:pt x="2165" y="1428"/>
                    <a:pt x="2237" y="1428"/>
                  </a:cubicBezTo>
                  <a:cubicBezTo>
                    <a:pt x="2277" y="1422"/>
                    <a:pt x="2313" y="1417"/>
                    <a:pt x="2345" y="1413"/>
                  </a:cubicBezTo>
                  <a:lnTo>
                    <a:pt x="2345" y="1413"/>
                  </a:lnTo>
                  <a:cubicBezTo>
                    <a:pt x="2352" y="1416"/>
                    <a:pt x="2369" y="1421"/>
                    <a:pt x="2397" y="1428"/>
                  </a:cubicBezTo>
                  <a:cubicBezTo>
                    <a:pt x="2447" y="1435"/>
                    <a:pt x="2497" y="1439"/>
                    <a:pt x="2547" y="1439"/>
                  </a:cubicBezTo>
                  <a:cubicBezTo>
                    <a:pt x="2971" y="1439"/>
                    <a:pt x="3353" y="1189"/>
                    <a:pt x="3333" y="903"/>
                  </a:cubicBezTo>
                  <a:cubicBezTo>
                    <a:pt x="3310" y="446"/>
                    <a:pt x="2853" y="58"/>
                    <a:pt x="2169" y="13"/>
                  </a:cubicBezTo>
                  <a:cubicBezTo>
                    <a:pt x="2057" y="5"/>
                    <a:pt x="1938" y="1"/>
                    <a:pt x="1815" y="1"/>
                  </a:cubicBezTo>
                  <a:close/>
                  <a:moveTo>
                    <a:pt x="17386" y="4807"/>
                  </a:moveTo>
                  <a:cubicBezTo>
                    <a:pt x="17388" y="4808"/>
                    <a:pt x="17390" y="4809"/>
                    <a:pt x="17391" y="4811"/>
                  </a:cubicBezTo>
                  <a:lnTo>
                    <a:pt x="17391" y="4811"/>
                  </a:lnTo>
                  <a:cubicBezTo>
                    <a:pt x="17394" y="4811"/>
                    <a:pt x="17396" y="4812"/>
                    <a:pt x="17398" y="4812"/>
                  </a:cubicBezTo>
                  <a:lnTo>
                    <a:pt x="17398" y="4812"/>
                  </a:lnTo>
                  <a:cubicBezTo>
                    <a:pt x="17394" y="4809"/>
                    <a:pt x="17391" y="4807"/>
                    <a:pt x="17386" y="4807"/>
                  </a:cubicBezTo>
                  <a:close/>
                  <a:moveTo>
                    <a:pt x="17333" y="4768"/>
                  </a:moveTo>
                  <a:lnTo>
                    <a:pt x="17333" y="4768"/>
                  </a:lnTo>
                  <a:cubicBezTo>
                    <a:pt x="17349" y="4779"/>
                    <a:pt x="17371" y="4794"/>
                    <a:pt x="17399" y="4812"/>
                  </a:cubicBezTo>
                  <a:lnTo>
                    <a:pt x="17399" y="4812"/>
                  </a:lnTo>
                  <a:cubicBezTo>
                    <a:pt x="17399" y="4812"/>
                    <a:pt x="17399" y="4812"/>
                    <a:pt x="17398" y="4812"/>
                  </a:cubicBezTo>
                  <a:lnTo>
                    <a:pt x="17398" y="4812"/>
                  </a:lnTo>
                  <a:cubicBezTo>
                    <a:pt x="17403" y="4816"/>
                    <a:pt x="17408" y="4821"/>
                    <a:pt x="17416" y="4829"/>
                  </a:cubicBezTo>
                  <a:cubicBezTo>
                    <a:pt x="17407" y="4822"/>
                    <a:pt x="17399" y="4816"/>
                    <a:pt x="17391" y="4811"/>
                  </a:cubicBezTo>
                  <a:lnTo>
                    <a:pt x="17391" y="4811"/>
                  </a:lnTo>
                  <a:cubicBezTo>
                    <a:pt x="17385" y="4809"/>
                    <a:pt x="17378" y="4808"/>
                    <a:pt x="17370" y="4806"/>
                  </a:cubicBezTo>
                  <a:cubicBezTo>
                    <a:pt x="17377" y="4806"/>
                    <a:pt x="17382" y="4806"/>
                    <a:pt x="17386" y="4807"/>
                  </a:cubicBezTo>
                  <a:lnTo>
                    <a:pt x="17386" y="4807"/>
                  </a:lnTo>
                  <a:cubicBezTo>
                    <a:pt x="17364" y="4790"/>
                    <a:pt x="17346" y="4777"/>
                    <a:pt x="17333" y="4768"/>
                  </a:cubicBezTo>
                  <a:close/>
                  <a:moveTo>
                    <a:pt x="17747" y="4995"/>
                  </a:moveTo>
                  <a:cubicBezTo>
                    <a:pt x="17738" y="4995"/>
                    <a:pt x="17864" y="5042"/>
                    <a:pt x="17895" y="5057"/>
                  </a:cubicBezTo>
                  <a:cubicBezTo>
                    <a:pt x="17874" y="5044"/>
                    <a:pt x="17856" y="5033"/>
                    <a:pt x="17841" y="5024"/>
                  </a:cubicBezTo>
                  <a:lnTo>
                    <a:pt x="17841" y="5024"/>
                  </a:lnTo>
                  <a:cubicBezTo>
                    <a:pt x="17851" y="5027"/>
                    <a:pt x="17861" y="5031"/>
                    <a:pt x="17872" y="5034"/>
                  </a:cubicBezTo>
                  <a:cubicBezTo>
                    <a:pt x="17859" y="5029"/>
                    <a:pt x="17846" y="5024"/>
                    <a:pt x="17833" y="5018"/>
                  </a:cubicBezTo>
                  <a:lnTo>
                    <a:pt x="17833" y="5018"/>
                  </a:lnTo>
                  <a:cubicBezTo>
                    <a:pt x="17835" y="5020"/>
                    <a:pt x="17838" y="5022"/>
                    <a:pt x="17841" y="5024"/>
                  </a:cubicBezTo>
                  <a:lnTo>
                    <a:pt x="17841" y="5024"/>
                  </a:lnTo>
                  <a:cubicBezTo>
                    <a:pt x="17776" y="5003"/>
                    <a:pt x="17750" y="4995"/>
                    <a:pt x="17747" y="4995"/>
                  </a:cubicBezTo>
                  <a:close/>
                  <a:moveTo>
                    <a:pt x="17599" y="3532"/>
                  </a:moveTo>
                  <a:cubicBezTo>
                    <a:pt x="17217" y="3532"/>
                    <a:pt x="16908" y="3685"/>
                    <a:pt x="16754" y="3962"/>
                  </a:cubicBezTo>
                  <a:cubicBezTo>
                    <a:pt x="16617" y="4235"/>
                    <a:pt x="16937" y="4692"/>
                    <a:pt x="17393" y="4829"/>
                  </a:cubicBezTo>
                  <a:cubicBezTo>
                    <a:pt x="17412" y="4834"/>
                    <a:pt x="17427" y="4836"/>
                    <a:pt x="17437" y="4838"/>
                  </a:cubicBezTo>
                  <a:lnTo>
                    <a:pt x="17437" y="4838"/>
                  </a:lnTo>
                  <a:cubicBezTo>
                    <a:pt x="17464" y="4855"/>
                    <a:pt x="17495" y="4875"/>
                    <a:pt x="17530" y="4897"/>
                  </a:cubicBezTo>
                  <a:cubicBezTo>
                    <a:pt x="17631" y="4938"/>
                    <a:pt x="17732" y="4978"/>
                    <a:pt x="17833" y="5018"/>
                  </a:cubicBezTo>
                  <a:lnTo>
                    <a:pt x="17833" y="5018"/>
                  </a:lnTo>
                  <a:cubicBezTo>
                    <a:pt x="17807" y="5002"/>
                    <a:pt x="17795" y="4993"/>
                    <a:pt x="17798" y="4993"/>
                  </a:cubicBezTo>
                  <a:lnTo>
                    <a:pt x="17798" y="4993"/>
                  </a:lnTo>
                  <a:cubicBezTo>
                    <a:pt x="17801" y="4993"/>
                    <a:pt x="17825" y="5006"/>
                    <a:pt x="17872" y="5034"/>
                  </a:cubicBezTo>
                  <a:cubicBezTo>
                    <a:pt x="17941" y="5103"/>
                    <a:pt x="18009" y="5148"/>
                    <a:pt x="18078" y="5194"/>
                  </a:cubicBezTo>
                  <a:cubicBezTo>
                    <a:pt x="18375" y="5422"/>
                    <a:pt x="18694" y="5536"/>
                    <a:pt x="19037" y="5605"/>
                  </a:cubicBezTo>
                  <a:cubicBezTo>
                    <a:pt x="19082" y="5611"/>
                    <a:pt x="19125" y="5613"/>
                    <a:pt x="19165" y="5613"/>
                  </a:cubicBezTo>
                  <a:cubicBezTo>
                    <a:pt x="19620" y="5613"/>
                    <a:pt x="19809" y="5278"/>
                    <a:pt x="19767" y="4943"/>
                  </a:cubicBezTo>
                  <a:cubicBezTo>
                    <a:pt x="19699" y="4350"/>
                    <a:pt x="18831" y="3870"/>
                    <a:pt x="18192" y="3642"/>
                  </a:cubicBezTo>
                  <a:cubicBezTo>
                    <a:pt x="17984" y="3568"/>
                    <a:pt x="17783" y="3532"/>
                    <a:pt x="17599" y="353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2" name="Google Shape;3662;p43"/>
            <p:cNvSpPr/>
            <p:nvPr/>
          </p:nvSpPr>
          <p:spPr>
            <a:xfrm>
              <a:off x="7018106" y="3098495"/>
              <a:ext cx="3418" cy="484"/>
            </a:xfrm>
            <a:custGeom>
              <a:avLst/>
              <a:gdLst/>
              <a:ahLst/>
              <a:cxnLst/>
              <a:rect l="l" t="t" r="r" b="b"/>
              <a:pathLst>
                <a:path w="127" h="18" extrusionOk="0">
                  <a:moveTo>
                    <a:pt x="123" y="0"/>
                  </a:moveTo>
                  <a:cubicBezTo>
                    <a:pt x="120" y="0"/>
                    <a:pt x="80" y="6"/>
                    <a:pt x="1" y="18"/>
                  </a:cubicBezTo>
                  <a:lnTo>
                    <a:pt x="23" y="18"/>
                  </a:lnTo>
                  <a:cubicBezTo>
                    <a:pt x="92" y="6"/>
                    <a:pt x="126" y="0"/>
                    <a:pt x="123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3" name="Google Shape;3663;p43"/>
            <p:cNvSpPr/>
            <p:nvPr/>
          </p:nvSpPr>
          <p:spPr>
            <a:xfrm>
              <a:off x="7419415" y="3188859"/>
              <a:ext cx="2879" cy="1642"/>
            </a:xfrm>
            <a:custGeom>
              <a:avLst/>
              <a:gdLst/>
              <a:ahLst/>
              <a:cxnLst/>
              <a:rect l="l" t="t" r="r" b="b"/>
              <a:pathLst>
                <a:path w="107" h="61" extrusionOk="0">
                  <a:moveTo>
                    <a:pt x="1" y="0"/>
                  </a:moveTo>
                  <a:cubicBezTo>
                    <a:pt x="0" y="0"/>
                    <a:pt x="9" y="7"/>
                    <a:pt x="28" y="18"/>
                  </a:cubicBezTo>
                  <a:lnTo>
                    <a:pt x="28" y="18"/>
                  </a:lnTo>
                  <a:cubicBezTo>
                    <a:pt x="11" y="6"/>
                    <a:pt x="2" y="0"/>
                    <a:pt x="1" y="0"/>
                  </a:cubicBezTo>
                  <a:close/>
                  <a:moveTo>
                    <a:pt x="28" y="18"/>
                  </a:moveTo>
                  <a:cubicBezTo>
                    <a:pt x="42" y="28"/>
                    <a:pt x="60" y="42"/>
                    <a:pt x="84" y="61"/>
                  </a:cubicBezTo>
                  <a:lnTo>
                    <a:pt x="107" y="61"/>
                  </a:lnTo>
                  <a:cubicBezTo>
                    <a:pt x="72" y="43"/>
                    <a:pt x="46" y="29"/>
                    <a:pt x="28" y="18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4" name="Google Shape;3664;p43"/>
            <p:cNvSpPr/>
            <p:nvPr/>
          </p:nvSpPr>
          <p:spPr>
            <a:xfrm>
              <a:off x="7433327" y="3195990"/>
              <a:ext cx="1265" cy="646"/>
            </a:xfrm>
            <a:custGeom>
              <a:avLst/>
              <a:gdLst/>
              <a:ahLst/>
              <a:cxnLst/>
              <a:rect l="l" t="t" r="r" b="b"/>
              <a:pathLst>
                <a:path w="47" h="24" extrusionOk="0">
                  <a:moveTo>
                    <a:pt x="0" y="1"/>
                  </a:moveTo>
                  <a:cubicBezTo>
                    <a:pt x="23" y="1"/>
                    <a:pt x="23" y="1"/>
                    <a:pt x="46" y="24"/>
                  </a:cubicBezTo>
                  <a:cubicBezTo>
                    <a:pt x="23" y="1"/>
                    <a:pt x="23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5" name="Google Shape;3665;p43"/>
            <p:cNvSpPr/>
            <p:nvPr/>
          </p:nvSpPr>
          <p:spPr>
            <a:xfrm>
              <a:off x="7004597" y="3098953"/>
              <a:ext cx="1265" cy="27"/>
            </a:xfrm>
            <a:custGeom>
              <a:avLst/>
              <a:gdLst/>
              <a:ahLst/>
              <a:cxnLst/>
              <a:rect l="l" t="t" r="r" b="b"/>
              <a:pathLst>
                <a:path w="47" h="1" extrusionOk="0">
                  <a:moveTo>
                    <a:pt x="0" y="1"/>
                  </a:moveTo>
                  <a:cubicBezTo>
                    <a:pt x="23" y="1"/>
                    <a:pt x="23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23" y="1"/>
                    <a:pt x="23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6" name="Google Shape;3666;p43"/>
            <p:cNvSpPr/>
            <p:nvPr/>
          </p:nvSpPr>
          <p:spPr>
            <a:xfrm>
              <a:off x="7062938" y="3420204"/>
              <a:ext cx="157612" cy="91682"/>
            </a:xfrm>
            <a:custGeom>
              <a:avLst/>
              <a:gdLst/>
              <a:ahLst/>
              <a:cxnLst/>
              <a:rect l="l" t="t" r="r" b="b"/>
              <a:pathLst>
                <a:path w="5857" h="3407" extrusionOk="0">
                  <a:moveTo>
                    <a:pt x="937" y="0"/>
                  </a:moveTo>
                  <a:cubicBezTo>
                    <a:pt x="1" y="160"/>
                    <a:pt x="891" y="3310"/>
                    <a:pt x="2283" y="3401"/>
                  </a:cubicBezTo>
                  <a:cubicBezTo>
                    <a:pt x="2327" y="3405"/>
                    <a:pt x="2371" y="3406"/>
                    <a:pt x="2416" y="3406"/>
                  </a:cubicBezTo>
                  <a:cubicBezTo>
                    <a:pt x="3810" y="3406"/>
                    <a:pt x="5856" y="1738"/>
                    <a:pt x="5525" y="1119"/>
                  </a:cubicBezTo>
                  <a:cubicBezTo>
                    <a:pt x="5387" y="879"/>
                    <a:pt x="5045" y="812"/>
                    <a:pt x="4613" y="812"/>
                  </a:cubicBezTo>
                  <a:cubicBezTo>
                    <a:pt x="4081" y="812"/>
                    <a:pt x="3414" y="913"/>
                    <a:pt x="2831" y="913"/>
                  </a:cubicBezTo>
                  <a:cubicBezTo>
                    <a:pt x="2628" y="913"/>
                    <a:pt x="2434" y="901"/>
                    <a:pt x="2261" y="868"/>
                  </a:cubicBezTo>
                  <a:cubicBezTo>
                    <a:pt x="1188" y="639"/>
                    <a:pt x="937" y="0"/>
                    <a:pt x="937" y="0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7" name="Google Shape;3667;p43"/>
            <p:cNvSpPr/>
            <p:nvPr/>
          </p:nvSpPr>
          <p:spPr>
            <a:xfrm>
              <a:off x="7073379" y="3390523"/>
              <a:ext cx="144372" cy="83394"/>
            </a:xfrm>
            <a:custGeom>
              <a:avLst/>
              <a:gdLst/>
              <a:ahLst/>
              <a:cxnLst/>
              <a:rect l="l" t="t" r="r" b="b"/>
              <a:pathLst>
                <a:path w="5365" h="3099" extrusionOk="0">
                  <a:moveTo>
                    <a:pt x="1692" y="1"/>
                  </a:moveTo>
                  <a:cubicBezTo>
                    <a:pt x="1595" y="1"/>
                    <a:pt x="1188" y="171"/>
                    <a:pt x="800" y="396"/>
                  </a:cubicBezTo>
                  <a:cubicBezTo>
                    <a:pt x="571" y="533"/>
                    <a:pt x="366" y="692"/>
                    <a:pt x="229" y="875"/>
                  </a:cubicBezTo>
                  <a:cubicBezTo>
                    <a:pt x="161" y="943"/>
                    <a:pt x="115" y="1035"/>
                    <a:pt x="92" y="1103"/>
                  </a:cubicBezTo>
                  <a:cubicBezTo>
                    <a:pt x="47" y="1149"/>
                    <a:pt x="47" y="1194"/>
                    <a:pt x="47" y="1194"/>
                  </a:cubicBezTo>
                  <a:cubicBezTo>
                    <a:pt x="47" y="1194"/>
                    <a:pt x="47" y="1240"/>
                    <a:pt x="24" y="1309"/>
                  </a:cubicBezTo>
                  <a:cubicBezTo>
                    <a:pt x="1" y="1377"/>
                    <a:pt x="24" y="1468"/>
                    <a:pt x="24" y="1582"/>
                  </a:cubicBezTo>
                  <a:cubicBezTo>
                    <a:pt x="69" y="1788"/>
                    <a:pt x="161" y="2039"/>
                    <a:pt x="320" y="2267"/>
                  </a:cubicBezTo>
                  <a:cubicBezTo>
                    <a:pt x="585" y="2686"/>
                    <a:pt x="956" y="2999"/>
                    <a:pt x="1002" y="2999"/>
                  </a:cubicBezTo>
                  <a:cubicBezTo>
                    <a:pt x="1003" y="2999"/>
                    <a:pt x="1004" y="2998"/>
                    <a:pt x="1005" y="2998"/>
                  </a:cubicBezTo>
                  <a:cubicBezTo>
                    <a:pt x="1074" y="2952"/>
                    <a:pt x="777" y="2541"/>
                    <a:pt x="571" y="2130"/>
                  </a:cubicBezTo>
                  <a:cubicBezTo>
                    <a:pt x="480" y="1902"/>
                    <a:pt x="412" y="1697"/>
                    <a:pt x="412" y="1537"/>
                  </a:cubicBezTo>
                  <a:cubicBezTo>
                    <a:pt x="412" y="1400"/>
                    <a:pt x="457" y="1309"/>
                    <a:pt x="457" y="1309"/>
                  </a:cubicBezTo>
                  <a:cubicBezTo>
                    <a:pt x="457" y="1309"/>
                    <a:pt x="457" y="1286"/>
                    <a:pt x="480" y="1263"/>
                  </a:cubicBezTo>
                  <a:cubicBezTo>
                    <a:pt x="480" y="1217"/>
                    <a:pt x="503" y="1149"/>
                    <a:pt x="549" y="1103"/>
                  </a:cubicBezTo>
                  <a:cubicBezTo>
                    <a:pt x="617" y="966"/>
                    <a:pt x="777" y="784"/>
                    <a:pt x="960" y="647"/>
                  </a:cubicBezTo>
                  <a:cubicBezTo>
                    <a:pt x="1325" y="350"/>
                    <a:pt x="1758" y="76"/>
                    <a:pt x="1713" y="8"/>
                  </a:cubicBezTo>
                  <a:cubicBezTo>
                    <a:pt x="1710" y="3"/>
                    <a:pt x="1703" y="1"/>
                    <a:pt x="1692" y="1"/>
                  </a:cubicBezTo>
                  <a:close/>
                  <a:moveTo>
                    <a:pt x="3562" y="2381"/>
                  </a:moveTo>
                  <a:cubicBezTo>
                    <a:pt x="3402" y="2381"/>
                    <a:pt x="3219" y="2427"/>
                    <a:pt x="3219" y="2427"/>
                  </a:cubicBezTo>
                  <a:cubicBezTo>
                    <a:pt x="3219" y="2427"/>
                    <a:pt x="3037" y="2518"/>
                    <a:pt x="2945" y="2678"/>
                  </a:cubicBezTo>
                  <a:cubicBezTo>
                    <a:pt x="2831" y="2838"/>
                    <a:pt x="2808" y="3020"/>
                    <a:pt x="2854" y="3043"/>
                  </a:cubicBezTo>
                  <a:cubicBezTo>
                    <a:pt x="2860" y="3045"/>
                    <a:pt x="2866" y="3046"/>
                    <a:pt x="2873" y="3046"/>
                  </a:cubicBezTo>
                  <a:cubicBezTo>
                    <a:pt x="2939" y="3046"/>
                    <a:pt x="3026" y="2948"/>
                    <a:pt x="3151" y="2906"/>
                  </a:cubicBezTo>
                  <a:cubicBezTo>
                    <a:pt x="3265" y="2838"/>
                    <a:pt x="3379" y="2815"/>
                    <a:pt x="3379" y="2815"/>
                  </a:cubicBezTo>
                  <a:cubicBezTo>
                    <a:pt x="3379" y="2815"/>
                    <a:pt x="3493" y="2747"/>
                    <a:pt x="3607" y="2678"/>
                  </a:cubicBezTo>
                  <a:cubicBezTo>
                    <a:pt x="3744" y="2632"/>
                    <a:pt x="3904" y="2587"/>
                    <a:pt x="3904" y="2518"/>
                  </a:cubicBezTo>
                  <a:cubicBezTo>
                    <a:pt x="3904" y="2473"/>
                    <a:pt x="3744" y="2404"/>
                    <a:pt x="3562" y="2381"/>
                  </a:cubicBezTo>
                  <a:close/>
                  <a:moveTo>
                    <a:pt x="4712" y="1352"/>
                  </a:moveTo>
                  <a:cubicBezTo>
                    <a:pt x="4708" y="1352"/>
                    <a:pt x="4705" y="1353"/>
                    <a:pt x="4703" y="1354"/>
                  </a:cubicBezTo>
                  <a:cubicBezTo>
                    <a:pt x="4634" y="1377"/>
                    <a:pt x="4703" y="1628"/>
                    <a:pt x="4794" y="1856"/>
                  </a:cubicBezTo>
                  <a:cubicBezTo>
                    <a:pt x="4840" y="1971"/>
                    <a:pt x="4885" y="2085"/>
                    <a:pt x="4908" y="2153"/>
                  </a:cubicBezTo>
                  <a:cubicBezTo>
                    <a:pt x="4908" y="2244"/>
                    <a:pt x="4931" y="2290"/>
                    <a:pt x="4931" y="2290"/>
                  </a:cubicBezTo>
                  <a:cubicBezTo>
                    <a:pt x="4931" y="2290"/>
                    <a:pt x="4954" y="2336"/>
                    <a:pt x="4954" y="2404"/>
                  </a:cubicBezTo>
                  <a:cubicBezTo>
                    <a:pt x="4977" y="2450"/>
                    <a:pt x="5000" y="2541"/>
                    <a:pt x="4977" y="2632"/>
                  </a:cubicBezTo>
                  <a:cubicBezTo>
                    <a:pt x="4931" y="2838"/>
                    <a:pt x="4794" y="3043"/>
                    <a:pt x="4840" y="3089"/>
                  </a:cubicBezTo>
                  <a:cubicBezTo>
                    <a:pt x="4843" y="3095"/>
                    <a:pt x="4851" y="3099"/>
                    <a:pt x="4861" y="3099"/>
                  </a:cubicBezTo>
                  <a:cubicBezTo>
                    <a:pt x="4926" y="3099"/>
                    <a:pt x="5114" y="2981"/>
                    <a:pt x="5251" y="2747"/>
                  </a:cubicBezTo>
                  <a:cubicBezTo>
                    <a:pt x="5319" y="2632"/>
                    <a:pt x="5365" y="2473"/>
                    <a:pt x="5342" y="2359"/>
                  </a:cubicBezTo>
                  <a:cubicBezTo>
                    <a:pt x="5342" y="2290"/>
                    <a:pt x="5342" y="2244"/>
                    <a:pt x="5342" y="2222"/>
                  </a:cubicBezTo>
                  <a:cubicBezTo>
                    <a:pt x="5342" y="2176"/>
                    <a:pt x="5319" y="2176"/>
                    <a:pt x="5319" y="2176"/>
                  </a:cubicBezTo>
                  <a:cubicBezTo>
                    <a:pt x="5319" y="2176"/>
                    <a:pt x="5296" y="2107"/>
                    <a:pt x="5251" y="2016"/>
                  </a:cubicBezTo>
                  <a:cubicBezTo>
                    <a:pt x="5205" y="1925"/>
                    <a:pt x="5137" y="1811"/>
                    <a:pt x="5045" y="1719"/>
                  </a:cubicBezTo>
                  <a:cubicBezTo>
                    <a:pt x="4895" y="1526"/>
                    <a:pt x="4764" y="1352"/>
                    <a:pt x="4712" y="135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8" name="Google Shape;3668;p43"/>
            <p:cNvSpPr/>
            <p:nvPr/>
          </p:nvSpPr>
          <p:spPr>
            <a:xfrm>
              <a:off x="7029785" y="3492619"/>
              <a:ext cx="221765" cy="127688"/>
            </a:xfrm>
            <a:custGeom>
              <a:avLst/>
              <a:gdLst/>
              <a:ahLst/>
              <a:cxnLst/>
              <a:rect l="l" t="t" r="r" b="b"/>
              <a:pathLst>
                <a:path w="8241" h="4745" extrusionOk="0">
                  <a:moveTo>
                    <a:pt x="967" y="0"/>
                  </a:moveTo>
                  <a:cubicBezTo>
                    <a:pt x="777" y="0"/>
                    <a:pt x="595" y="74"/>
                    <a:pt x="434" y="254"/>
                  </a:cubicBezTo>
                  <a:cubicBezTo>
                    <a:pt x="388" y="299"/>
                    <a:pt x="343" y="368"/>
                    <a:pt x="320" y="413"/>
                  </a:cubicBezTo>
                  <a:cubicBezTo>
                    <a:pt x="0" y="893"/>
                    <a:pt x="69" y="1737"/>
                    <a:pt x="320" y="2239"/>
                  </a:cubicBezTo>
                  <a:cubicBezTo>
                    <a:pt x="776" y="3221"/>
                    <a:pt x="1781" y="4134"/>
                    <a:pt x="2831" y="4476"/>
                  </a:cubicBezTo>
                  <a:cubicBezTo>
                    <a:pt x="3372" y="4655"/>
                    <a:pt x="3948" y="4745"/>
                    <a:pt x="4514" y="4745"/>
                  </a:cubicBezTo>
                  <a:cubicBezTo>
                    <a:pt x="6265" y="4745"/>
                    <a:pt x="7919" y="3885"/>
                    <a:pt x="8126" y="2125"/>
                  </a:cubicBezTo>
                  <a:cubicBezTo>
                    <a:pt x="8240" y="1252"/>
                    <a:pt x="7548" y="552"/>
                    <a:pt x="6760" y="552"/>
                  </a:cubicBezTo>
                  <a:cubicBezTo>
                    <a:pt x="6601" y="552"/>
                    <a:pt x="6438" y="580"/>
                    <a:pt x="6277" y="642"/>
                  </a:cubicBezTo>
                  <a:cubicBezTo>
                    <a:pt x="5501" y="938"/>
                    <a:pt x="4953" y="1988"/>
                    <a:pt x="4063" y="2011"/>
                  </a:cubicBezTo>
                  <a:cubicBezTo>
                    <a:pt x="4049" y="2012"/>
                    <a:pt x="4035" y="2012"/>
                    <a:pt x="4021" y="2012"/>
                  </a:cubicBezTo>
                  <a:cubicBezTo>
                    <a:pt x="3268" y="2012"/>
                    <a:pt x="2754" y="1408"/>
                    <a:pt x="2306" y="870"/>
                  </a:cubicBezTo>
                  <a:cubicBezTo>
                    <a:pt x="1978" y="476"/>
                    <a:pt x="1450" y="0"/>
                    <a:pt x="96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9" name="Google Shape;3669;p43"/>
            <p:cNvSpPr/>
            <p:nvPr/>
          </p:nvSpPr>
          <p:spPr>
            <a:xfrm>
              <a:off x="7091194" y="3572246"/>
              <a:ext cx="142542" cy="48196"/>
            </a:xfrm>
            <a:custGeom>
              <a:avLst/>
              <a:gdLst/>
              <a:ahLst/>
              <a:cxnLst/>
              <a:rect l="l" t="t" r="r" b="b"/>
              <a:pathLst>
                <a:path w="5297" h="1791" extrusionOk="0">
                  <a:moveTo>
                    <a:pt x="3082" y="1"/>
                  </a:moveTo>
                  <a:cubicBezTo>
                    <a:pt x="1700" y="1"/>
                    <a:pt x="528" y="508"/>
                    <a:pt x="1" y="1289"/>
                  </a:cubicBezTo>
                  <a:cubicBezTo>
                    <a:pt x="183" y="1380"/>
                    <a:pt x="366" y="1472"/>
                    <a:pt x="549" y="1517"/>
                  </a:cubicBezTo>
                  <a:cubicBezTo>
                    <a:pt x="1093" y="1699"/>
                    <a:pt x="1672" y="1790"/>
                    <a:pt x="2240" y="1790"/>
                  </a:cubicBezTo>
                  <a:cubicBezTo>
                    <a:pt x="3458" y="1790"/>
                    <a:pt x="4627" y="1369"/>
                    <a:pt x="5296" y="513"/>
                  </a:cubicBezTo>
                  <a:cubicBezTo>
                    <a:pt x="4771" y="239"/>
                    <a:pt x="4132" y="56"/>
                    <a:pt x="3425" y="11"/>
                  </a:cubicBezTo>
                  <a:cubicBezTo>
                    <a:pt x="3309" y="4"/>
                    <a:pt x="3195" y="1"/>
                    <a:pt x="30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0" name="Google Shape;3670;p43"/>
            <p:cNvSpPr/>
            <p:nvPr/>
          </p:nvSpPr>
          <p:spPr>
            <a:xfrm>
              <a:off x="7326441" y="3288130"/>
              <a:ext cx="223622" cy="159980"/>
            </a:xfrm>
            <a:custGeom>
              <a:avLst/>
              <a:gdLst/>
              <a:ahLst/>
              <a:cxnLst/>
              <a:rect l="l" t="t" r="r" b="b"/>
              <a:pathLst>
                <a:path w="8310" h="5945" extrusionOk="0">
                  <a:moveTo>
                    <a:pt x="3448" y="1"/>
                  </a:moveTo>
                  <a:cubicBezTo>
                    <a:pt x="3242" y="24"/>
                    <a:pt x="3014" y="46"/>
                    <a:pt x="2786" y="115"/>
                  </a:cubicBezTo>
                  <a:cubicBezTo>
                    <a:pt x="2557" y="206"/>
                    <a:pt x="2329" y="297"/>
                    <a:pt x="2101" y="434"/>
                  </a:cubicBezTo>
                  <a:cubicBezTo>
                    <a:pt x="1918" y="594"/>
                    <a:pt x="1690" y="754"/>
                    <a:pt x="1507" y="959"/>
                  </a:cubicBezTo>
                  <a:cubicBezTo>
                    <a:pt x="1348" y="1165"/>
                    <a:pt x="1142" y="1347"/>
                    <a:pt x="1005" y="1576"/>
                  </a:cubicBezTo>
                  <a:cubicBezTo>
                    <a:pt x="412" y="2489"/>
                    <a:pt x="206" y="3516"/>
                    <a:pt x="69" y="4246"/>
                  </a:cubicBezTo>
                  <a:cubicBezTo>
                    <a:pt x="1" y="4999"/>
                    <a:pt x="1" y="5479"/>
                    <a:pt x="92" y="5502"/>
                  </a:cubicBezTo>
                  <a:cubicBezTo>
                    <a:pt x="95" y="5502"/>
                    <a:pt x="98" y="5502"/>
                    <a:pt x="101" y="5502"/>
                  </a:cubicBezTo>
                  <a:cubicBezTo>
                    <a:pt x="216" y="5502"/>
                    <a:pt x="417" y="5053"/>
                    <a:pt x="640" y="4429"/>
                  </a:cubicBezTo>
                  <a:cubicBezTo>
                    <a:pt x="937" y="3813"/>
                    <a:pt x="1279" y="2945"/>
                    <a:pt x="1827" y="2375"/>
                  </a:cubicBezTo>
                  <a:cubicBezTo>
                    <a:pt x="2292" y="1849"/>
                    <a:pt x="2829" y="1610"/>
                    <a:pt x="3247" y="1610"/>
                  </a:cubicBezTo>
                  <a:cubicBezTo>
                    <a:pt x="3301" y="1610"/>
                    <a:pt x="3352" y="1614"/>
                    <a:pt x="3402" y="1621"/>
                  </a:cubicBezTo>
                  <a:cubicBezTo>
                    <a:pt x="3791" y="1686"/>
                    <a:pt x="4058" y="1874"/>
                    <a:pt x="4084" y="1874"/>
                  </a:cubicBezTo>
                  <a:cubicBezTo>
                    <a:pt x="4086" y="1874"/>
                    <a:pt x="4087" y="1874"/>
                    <a:pt x="4087" y="1872"/>
                  </a:cubicBezTo>
                  <a:cubicBezTo>
                    <a:pt x="4087" y="1872"/>
                    <a:pt x="4155" y="1895"/>
                    <a:pt x="4269" y="1987"/>
                  </a:cubicBezTo>
                  <a:cubicBezTo>
                    <a:pt x="4338" y="2009"/>
                    <a:pt x="4406" y="2055"/>
                    <a:pt x="4497" y="2123"/>
                  </a:cubicBezTo>
                  <a:cubicBezTo>
                    <a:pt x="4589" y="2169"/>
                    <a:pt x="4680" y="2260"/>
                    <a:pt x="4771" y="2352"/>
                  </a:cubicBezTo>
                  <a:cubicBezTo>
                    <a:pt x="4817" y="2397"/>
                    <a:pt x="4885" y="2443"/>
                    <a:pt x="4931" y="2489"/>
                  </a:cubicBezTo>
                  <a:cubicBezTo>
                    <a:pt x="4977" y="2557"/>
                    <a:pt x="5022" y="2603"/>
                    <a:pt x="5091" y="2671"/>
                  </a:cubicBezTo>
                  <a:cubicBezTo>
                    <a:pt x="5182" y="2808"/>
                    <a:pt x="5319" y="2922"/>
                    <a:pt x="5410" y="3082"/>
                  </a:cubicBezTo>
                  <a:cubicBezTo>
                    <a:pt x="5502" y="3242"/>
                    <a:pt x="5616" y="3425"/>
                    <a:pt x="5707" y="3584"/>
                  </a:cubicBezTo>
                  <a:lnTo>
                    <a:pt x="5844" y="3881"/>
                  </a:lnTo>
                  <a:cubicBezTo>
                    <a:pt x="5867" y="3927"/>
                    <a:pt x="5890" y="3949"/>
                    <a:pt x="5913" y="4018"/>
                  </a:cubicBezTo>
                  <a:lnTo>
                    <a:pt x="6027" y="4315"/>
                  </a:lnTo>
                  <a:cubicBezTo>
                    <a:pt x="6141" y="4657"/>
                    <a:pt x="6278" y="4999"/>
                    <a:pt x="6392" y="5342"/>
                  </a:cubicBezTo>
                  <a:cubicBezTo>
                    <a:pt x="6460" y="5502"/>
                    <a:pt x="6506" y="5661"/>
                    <a:pt x="6575" y="5821"/>
                  </a:cubicBezTo>
                  <a:lnTo>
                    <a:pt x="6597" y="5935"/>
                  </a:lnTo>
                  <a:cubicBezTo>
                    <a:pt x="6604" y="5942"/>
                    <a:pt x="6609" y="5945"/>
                    <a:pt x="6613" y="5945"/>
                  </a:cubicBezTo>
                  <a:cubicBezTo>
                    <a:pt x="6622" y="5945"/>
                    <a:pt x="6627" y="5929"/>
                    <a:pt x="6643" y="5912"/>
                  </a:cubicBezTo>
                  <a:lnTo>
                    <a:pt x="6689" y="5867"/>
                  </a:lnTo>
                  <a:lnTo>
                    <a:pt x="6848" y="5639"/>
                  </a:lnTo>
                  <a:cubicBezTo>
                    <a:pt x="7282" y="5068"/>
                    <a:pt x="7670" y="4589"/>
                    <a:pt x="7898" y="4178"/>
                  </a:cubicBezTo>
                  <a:cubicBezTo>
                    <a:pt x="8127" y="3790"/>
                    <a:pt x="8195" y="3516"/>
                    <a:pt x="8241" y="3310"/>
                  </a:cubicBezTo>
                  <a:cubicBezTo>
                    <a:pt x="8309" y="3082"/>
                    <a:pt x="8309" y="2945"/>
                    <a:pt x="8264" y="2922"/>
                  </a:cubicBezTo>
                  <a:cubicBezTo>
                    <a:pt x="8258" y="2920"/>
                    <a:pt x="8252" y="2918"/>
                    <a:pt x="8244" y="2918"/>
                  </a:cubicBezTo>
                  <a:cubicBezTo>
                    <a:pt x="8194" y="2918"/>
                    <a:pt x="8110" y="2988"/>
                    <a:pt x="7990" y="3128"/>
                  </a:cubicBezTo>
                  <a:cubicBezTo>
                    <a:pt x="7853" y="3265"/>
                    <a:pt x="7670" y="3516"/>
                    <a:pt x="7465" y="3721"/>
                  </a:cubicBezTo>
                  <a:cubicBezTo>
                    <a:pt x="7328" y="3858"/>
                    <a:pt x="7168" y="3949"/>
                    <a:pt x="7054" y="4018"/>
                  </a:cubicBezTo>
                  <a:cubicBezTo>
                    <a:pt x="7038" y="4034"/>
                    <a:pt x="7025" y="4041"/>
                    <a:pt x="7016" y="4041"/>
                  </a:cubicBezTo>
                  <a:cubicBezTo>
                    <a:pt x="6969" y="4041"/>
                    <a:pt x="6981" y="3888"/>
                    <a:pt x="6963" y="3813"/>
                  </a:cubicBezTo>
                  <a:cubicBezTo>
                    <a:pt x="6963" y="3698"/>
                    <a:pt x="6940" y="3607"/>
                    <a:pt x="6940" y="3516"/>
                  </a:cubicBezTo>
                  <a:lnTo>
                    <a:pt x="6940" y="3470"/>
                  </a:lnTo>
                  <a:lnTo>
                    <a:pt x="6894" y="3310"/>
                  </a:lnTo>
                  <a:lnTo>
                    <a:pt x="6780" y="2945"/>
                  </a:lnTo>
                  <a:cubicBezTo>
                    <a:pt x="6689" y="2717"/>
                    <a:pt x="6575" y="2512"/>
                    <a:pt x="6483" y="2306"/>
                  </a:cubicBezTo>
                  <a:cubicBezTo>
                    <a:pt x="6529" y="2283"/>
                    <a:pt x="6552" y="2283"/>
                    <a:pt x="6575" y="2260"/>
                  </a:cubicBezTo>
                  <a:cubicBezTo>
                    <a:pt x="6848" y="2146"/>
                    <a:pt x="7054" y="1918"/>
                    <a:pt x="7054" y="1918"/>
                  </a:cubicBezTo>
                  <a:cubicBezTo>
                    <a:pt x="7054" y="1918"/>
                    <a:pt x="7100" y="1850"/>
                    <a:pt x="7145" y="1735"/>
                  </a:cubicBezTo>
                  <a:cubicBezTo>
                    <a:pt x="7214" y="1621"/>
                    <a:pt x="7237" y="1462"/>
                    <a:pt x="7282" y="1302"/>
                  </a:cubicBezTo>
                  <a:cubicBezTo>
                    <a:pt x="7305" y="959"/>
                    <a:pt x="7214" y="685"/>
                    <a:pt x="7168" y="685"/>
                  </a:cubicBezTo>
                  <a:cubicBezTo>
                    <a:pt x="7077" y="708"/>
                    <a:pt x="7031" y="982"/>
                    <a:pt x="6940" y="1188"/>
                  </a:cubicBezTo>
                  <a:cubicBezTo>
                    <a:pt x="6826" y="1393"/>
                    <a:pt x="6666" y="1530"/>
                    <a:pt x="6666" y="1530"/>
                  </a:cubicBezTo>
                  <a:cubicBezTo>
                    <a:pt x="6666" y="1530"/>
                    <a:pt x="6575" y="1735"/>
                    <a:pt x="6392" y="1918"/>
                  </a:cubicBezTo>
                  <a:cubicBezTo>
                    <a:pt x="6369" y="1941"/>
                    <a:pt x="6346" y="1964"/>
                    <a:pt x="6323" y="1987"/>
                  </a:cubicBezTo>
                  <a:cubicBezTo>
                    <a:pt x="6255" y="1872"/>
                    <a:pt x="6187" y="1758"/>
                    <a:pt x="6118" y="1644"/>
                  </a:cubicBezTo>
                  <a:cubicBezTo>
                    <a:pt x="6072" y="1553"/>
                    <a:pt x="6004" y="1462"/>
                    <a:pt x="5958" y="1370"/>
                  </a:cubicBezTo>
                  <a:cubicBezTo>
                    <a:pt x="5890" y="1302"/>
                    <a:pt x="5821" y="1210"/>
                    <a:pt x="5753" y="1142"/>
                  </a:cubicBezTo>
                  <a:cubicBezTo>
                    <a:pt x="5616" y="1005"/>
                    <a:pt x="5502" y="845"/>
                    <a:pt x="5388" y="754"/>
                  </a:cubicBezTo>
                  <a:cubicBezTo>
                    <a:pt x="5251" y="640"/>
                    <a:pt x="5137" y="549"/>
                    <a:pt x="5045" y="480"/>
                  </a:cubicBezTo>
                  <a:cubicBezTo>
                    <a:pt x="4954" y="412"/>
                    <a:pt x="4885" y="343"/>
                    <a:pt x="4840" y="320"/>
                  </a:cubicBezTo>
                  <a:cubicBezTo>
                    <a:pt x="4771" y="297"/>
                    <a:pt x="4749" y="275"/>
                    <a:pt x="4749" y="275"/>
                  </a:cubicBezTo>
                  <a:cubicBezTo>
                    <a:pt x="4749" y="275"/>
                    <a:pt x="4634" y="229"/>
                    <a:pt x="4406" y="138"/>
                  </a:cubicBezTo>
                  <a:cubicBezTo>
                    <a:pt x="4201" y="46"/>
                    <a:pt x="3836" y="1"/>
                    <a:pt x="34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1" name="Google Shape;3671;p43"/>
            <p:cNvSpPr/>
            <p:nvPr/>
          </p:nvSpPr>
          <p:spPr>
            <a:xfrm>
              <a:off x="6863939" y="3217114"/>
              <a:ext cx="194748" cy="160733"/>
            </a:xfrm>
            <a:custGeom>
              <a:avLst/>
              <a:gdLst/>
              <a:ahLst/>
              <a:cxnLst/>
              <a:rect l="l" t="t" r="r" b="b"/>
              <a:pathLst>
                <a:path w="7237" h="5973" extrusionOk="0">
                  <a:moveTo>
                    <a:pt x="4340" y="0"/>
                  </a:moveTo>
                  <a:cubicBezTo>
                    <a:pt x="4282" y="0"/>
                    <a:pt x="4227" y="5"/>
                    <a:pt x="4177" y="15"/>
                  </a:cubicBezTo>
                  <a:cubicBezTo>
                    <a:pt x="3972" y="38"/>
                    <a:pt x="3858" y="38"/>
                    <a:pt x="3858" y="38"/>
                  </a:cubicBezTo>
                  <a:cubicBezTo>
                    <a:pt x="3858" y="38"/>
                    <a:pt x="3812" y="38"/>
                    <a:pt x="3767" y="60"/>
                  </a:cubicBezTo>
                  <a:cubicBezTo>
                    <a:pt x="3698" y="83"/>
                    <a:pt x="3630" y="106"/>
                    <a:pt x="3516" y="152"/>
                  </a:cubicBezTo>
                  <a:cubicBezTo>
                    <a:pt x="3424" y="197"/>
                    <a:pt x="3310" y="243"/>
                    <a:pt x="3173" y="312"/>
                  </a:cubicBezTo>
                  <a:cubicBezTo>
                    <a:pt x="3036" y="380"/>
                    <a:pt x="2899" y="471"/>
                    <a:pt x="2739" y="585"/>
                  </a:cubicBezTo>
                  <a:cubicBezTo>
                    <a:pt x="2671" y="631"/>
                    <a:pt x="2603" y="677"/>
                    <a:pt x="2511" y="745"/>
                  </a:cubicBezTo>
                  <a:cubicBezTo>
                    <a:pt x="2443" y="814"/>
                    <a:pt x="2374" y="882"/>
                    <a:pt x="2283" y="951"/>
                  </a:cubicBezTo>
                  <a:cubicBezTo>
                    <a:pt x="2146" y="1088"/>
                    <a:pt x="1963" y="1225"/>
                    <a:pt x="1849" y="1407"/>
                  </a:cubicBezTo>
                  <a:cubicBezTo>
                    <a:pt x="1758" y="1521"/>
                    <a:pt x="1667" y="1635"/>
                    <a:pt x="1575" y="1750"/>
                  </a:cubicBezTo>
                  <a:cubicBezTo>
                    <a:pt x="1553" y="1727"/>
                    <a:pt x="1530" y="1681"/>
                    <a:pt x="1507" y="1658"/>
                  </a:cubicBezTo>
                  <a:cubicBezTo>
                    <a:pt x="1461" y="1544"/>
                    <a:pt x="1416" y="1453"/>
                    <a:pt x="1393" y="1362"/>
                  </a:cubicBezTo>
                  <a:cubicBezTo>
                    <a:pt x="1370" y="1293"/>
                    <a:pt x="1370" y="1247"/>
                    <a:pt x="1370" y="1247"/>
                  </a:cubicBezTo>
                  <a:cubicBezTo>
                    <a:pt x="1370" y="1247"/>
                    <a:pt x="1279" y="1042"/>
                    <a:pt x="1210" y="791"/>
                  </a:cubicBezTo>
                  <a:cubicBezTo>
                    <a:pt x="1142" y="563"/>
                    <a:pt x="1119" y="266"/>
                    <a:pt x="1050" y="266"/>
                  </a:cubicBezTo>
                  <a:cubicBezTo>
                    <a:pt x="982" y="266"/>
                    <a:pt x="891" y="540"/>
                    <a:pt x="868" y="837"/>
                  </a:cubicBezTo>
                  <a:cubicBezTo>
                    <a:pt x="845" y="1133"/>
                    <a:pt x="913" y="1453"/>
                    <a:pt x="913" y="1453"/>
                  </a:cubicBezTo>
                  <a:cubicBezTo>
                    <a:pt x="913" y="1453"/>
                    <a:pt x="959" y="1521"/>
                    <a:pt x="1005" y="1635"/>
                  </a:cubicBezTo>
                  <a:cubicBezTo>
                    <a:pt x="1073" y="1727"/>
                    <a:pt x="1165" y="1841"/>
                    <a:pt x="1279" y="1932"/>
                  </a:cubicBezTo>
                  <a:cubicBezTo>
                    <a:pt x="1301" y="1955"/>
                    <a:pt x="1347" y="1978"/>
                    <a:pt x="1393" y="2001"/>
                  </a:cubicBezTo>
                  <a:lnTo>
                    <a:pt x="1233" y="2252"/>
                  </a:lnTo>
                  <a:lnTo>
                    <a:pt x="1142" y="2411"/>
                  </a:lnTo>
                  <a:lnTo>
                    <a:pt x="1119" y="2457"/>
                  </a:lnTo>
                  <a:cubicBezTo>
                    <a:pt x="1096" y="2503"/>
                    <a:pt x="1073" y="2594"/>
                    <a:pt x="1028" y="2708"/>
                  </a:cubicBezTo>
                  <a:cubicBezTo>
                    <a:pt x="1010" y="2762"/>
                    <a:pt x="977" y="2902"/>
                    <a:pt x="942" y="2902"/>
                  </a:cubicBezTo>
                  <a:cubicBezTo>
                    <a:pt x="933" y="2902"/>
                    <a:pt x="923" y="2892"/>
                    <a:pt x="913" y="2868"/>
                  </a:cubicBezTo>
                  <a:cubicBezTo>
                    <a:pt x="822" y="2777"/>
                    <a:pt x="708" y="2663"/>
                    <a:pt x="617" y="2480"/>
                  </a:cubicBezTo>
                  <a:cubicBezTo>
                    <a:pt x="480" y="2252"/>
                    <a:pt x="366" y="1978"/>
                    <a:pt x="274" y="1818"/>
                  </a:cubicBezTo>
                  <a:cubicBezTo>
                    <a:pt x="192" y="1654"/>
                    <a:pt x="129" y="1563"/>
                    <a:pt x="83" y="1563"/>
                  </a:cubicBezTo>
                  <a:cubicBezTo>
                    <a:pt x="78" y="1563"/>
                    <a:pt x="74" y="1565"/>
                    <a:pt x="69" y="1567"/>
                  </a:cubicBezTo>
                  <a:cubicBezTo>
                    <a:pt x="23" y="1590"/>
                    <a:pt x="0" y="1704"/>
                    <a:pt x="0" y="1909"/>
                  </a:cubicBezTo>
                  <a:cubicBezTo>
                    <a:pt x="0" y="2138"/>
                    <a:pt x="0" y="2389"/>
                    <a:pt x="115" y="2777"/>
                  </a:cubicBezTo>
                  <a:cubicBezTo>
                    <a:pt x="229" y="3233"/>
                    <a:pt x="457" y="3758"/>
                    <a:pt x="708" y="4397"/>
                  </a:cubicBezTo>
                  <a:lnTo>
                    <a:pt x="822" y="4626"/>
                  </a:lnTo>
                  <a:lnTo>
                    <a:pt x="845" y="4694"/>
                  </a:lnTo>
                  <a:cubicBezTo>
                    <a:pt x="845" y="4710"/>
                    <a:pt x="856" y="4726"/>
                    <a:pt x="863" y="4726"/>
                  </a:cubicBezTo>
                  <a:cubicBezTo>
                    <a:pt x="866" y="4726"/>
                    <a:pt x="868" y="4724"/>
                    <a:pt x="868" y="4717"/>
                  </a:cubicBezTo>
                  <a:lnTo>
                    <a:pt x="936" y="4626"/>
                  </a:lnTo>
                  <a:cubicBezTo>
                    <a:pt x="1005" y="4489"/>
                    <a:pt x="1096" y="4374"/>
                    <a:pt x="1187" y="4237"/>
                  </a:cubicBezTo>
                  <a:cubicBezTo>
                    <a:pt x="1370" y="3964"/>
                    <a:pt x="1575" y="3690"/>
                    <a:pt x="1758" y="3393"/>
                  </a:cubicBezTo>
                  <a:lnTo>
                    <a:pt x="1918" y="3165"/>
                  </a:lnTo>
                  <a:cubicBezTo>
                    <a:pt x="1963" y="3096"/>
                    <a:pt x="1986" y="3073"/>
                    <a:pt x="2032" y="3028"/>
                  </a:cubicBezTo>
                  <a:lnTo>
                    <a:pt x="2214" y="2822"/>
                  </a:lnTo>
                  <a:cubicBezTo>
                    <a:pt x="2351" y="2685"/>
                    <a:pt x="2488" y="2548"/>
                    <a:pt x="2603" y="2434"/>
                  </a:cubicBezTo>
                  <a:cubicBezTo>
                    <a:pt x="3152" y="1925"/>
                    <a:pt x="3738" y="1598"/>
                    <a:pt x="4474" y="1598"/>
                  </a:cubicBezTo>
                  <a:cubicBezTo>
                    <a:pt x="4563" y="1598"/>
                    <a:pt x="4654" y="1603"/>
                    <a:pt x="4748" y="1613"/>
                  </a:cubicBezTo>
                  <a:cubicBezTo>
                    <a:pt x="5159" y="1658"/>
                    <a:pt x="5661" y="2023"/>
                    <a:pt x="5981" y="2685"/>
                  </a:cubicBezTo>
                  <a:cubicBezTo>
                    <a:pt x="6346" y="3347"/>
                    <a:pt x="6460" y="4215"/>
                    <a:pt x="6574" y="4854"/>
                  </a:cubicBezTo>
                  <a:cubicBezTo>
                    <a:pt x="6643" y="5516"/>
                    <a:pt x="6711" y="5972"/>
                    <a:pt x="6802" y="5972"/>
                  </a:cubicBezTo>
                  <a:cubicBezTo>
                    <a:pt x="6916" y="5972"/>
                    <a:pt x="7031" y="5539"/>
                    <a:pt x="7122" y="4831"/>
                  </a:cubicBezTo>
                  <a:cubicBezTo>
                    <a:pt x="7168" y="4123"/>
                    <a:pt x="7236" y="3142"/>
                    <a:pt x="6894" y="2183"/>
                  </a:cubicBezTo>
                  <a:cubicBezTo>
                    <a:pt x="6825" y="1932"/>
                    <a:pt x="6711" y="1704"/>
                    <a:pt x="6597" y="1476"/>
                  </a:cubicBezTo>
                  <a:cubicBezTo>
                    <a:pt x="6483" y="1247"/>
                    <a:pt x="6323" y="1065"/>
                    <a:pt x="6186" y="859"/>
                  </a:cubicBezTo>
                  <a:cubicBezTo>
                    <a:pt x="6003" y="677"/>
                    <a:pt x="5821" y="540"/>
                    <a:pt x="5638" y="403"/>
                  </a:cubicBezTo>
                  <a:cubicBezTo>
                    <a:pt x="5456" y="289"/>
                    <a:pt x="5273" y="197"/>
                    <a:pt x="5090" y="129"/>
                  </a:cubicBezTo>
                  <a:cubicBezTo>
                    <a:pt x="4805" y="58"/>
                    <a:pt x="4548" y="0"/>
                    <a:pt x="43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2" name="Google Shape;3672;p43"/>
            <p:cNvSpPr/>
            <p:nvPr/>
          </p:nvSpPr>
          <p:spPr>
            <a:xfrm>
              <a:off x="7637251" y="3579000"/>
              <a:ext cx="5543" cy="13832"/>
            </a:xfrm>
            <a:custGeom>
              <a:avLst/>
              <a:gdLst/>
              <a:ahLst/>
              <a:cxnLst/>
              <a:rect l="l" t="t" r="r" b="b"/>
              <a:pathLst>
                <a:path w="206" h="514" extrusionOk="0">
                  <a:moveTo>
                    <a:pt x="146" y="1"/>
                  </a:moveTo>
                  <a:cubicBezTo>
                    <a:pt x="101" y="1"/>
                    <a:pt x="46" y="257"/>
                    <a:pt x="0" y="513"/>
                  </a:cubicBezTo>
                  <a:cubicBezTo>
                    <a:pt x="69" y="422"/>
                    <a:pt x="137" y="330"/>
                    <a:pt x="206" y="239"/>
                  </a:cubicBezTo>
                  <a:cubicBezTo>
                    <a:pt x="190" y="69"/>
                    <a:pt x="170" y="1"/>
                    <a:pt x="146" y="1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3" name="Google Shape;3673;p43"/>
            <p:cNvSpPr/>
            <p:nvPr/>
          </p:nvSpPr>
          <p:spPr>
            <a:xfrm>
              <a:off x="6884821" y="3253739"/>
              <a:ext cx="12917" cy="20290"/>
            </a:xfrm>
            <a:custGeom>
              <a:avLst/>
              <a:gdLst/>
              <a:ahLst/>
              <a:cxnLst/>
              <a:rect l="l" t="t" r="r" b="b"/>
              <a:pathLst>
                <a:path w="480" h="754" extrusionOk="0">
                  <a:moveTo>
                    <a:pt x="480" y="1"/>
                  </a:moveTo>
                  <a:lnTo>
                    <a:pt x="480" y="1"/>
                  </a:lnTo>
                  <a:cubicBezTo>
                    <a:pt x="297" y="252"/>
                    <a:pt x="160" y="503"/>
                    <a:pt x="0" y="754"/>
                  </a:cubicBezTo>
                  <a:cubicBezTo>
                    <a:pt x="183" y="548"/>
                    <a:pt x="343" y="274"/>
                    <a:pt x="480" y="1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4" name="Google Shape;3674;p43"/>
            <p:cNvSpPr/>
            <p:nvPr/>
          </p:nvSpPr>
          <p:spPr>
            <a:xfrm>
              <a:off x="6943781" y="2765403"/>
              <a:ext cx="1015960" cy="806520"/>
            </a:xfrm>
            <a:custGeom>
              <a:avLst/>
              <a:gdLst/>
              <a:ahLst/>
              <a:cxnLst/>
              <a:rect l="l" t="t" r="r" b="b"/>
              <a:pathLst>
                <a:path w="37754" h="29971" extrusionOk="0">
                  <a:moveTo>
                    <a:pt x="15631" y="1"/>
                  </a:moveTo>
                  <a:cubicBezTo>
                    <a:pt x="13776" y="1"/>
                    <a:pt x="11718" y="229"/>
                    <a:pt x="9473" y="800"/>
                  </a:cubicBezTo>
                  <a:cubicBezTo>
                    <a:pt x="3242" y="2375"/>
                    <a:pt x="1073" y="6575"/>
                    <a:pt x="1" y="10912"/>
                  </a:cubicBezTo>
                  <a:cubicBezTo>
                    <a:pt x="183" y="10524"/>
                    <a:pt x="412" y="10136"/>
                    <a:pt x="685" y="9793"/>
                  </a:cubicBezTo>
                  <a:cubicBezTo>
                    <a:pt x="1553" y="8675"/>
                    <a:pt x="2626" y="7716"/>
                    <a:pt x="3767" y="6917"/>
                  </a:cubicBezTo>
                  <a:cubicBezTo>
                    <a:pt x="6529" y="5023"/>
                    <a:pt x="9785" y="4241"/>
                    <a:pt x="13066" y="4241"/>
                  </a:cubicBezTo>
                  <a:cubicBezTo>
                    <a:pt x="14016" y="4241"/>
                    <a:pt x="14968" y="4307"/>
                    <a:pt x="15910" y="4430"/>
                  </a:cubicBezTo>
                  <a:cubicBezTo>
                    <a:pt x="15910" y="4430"/>
                    <a:pt x="15339" y="15751"/>
                    <a:pt x="27414" y="19175"/>
                  </a:cubicBezTo>
                  <a:cubicBezTo>
                    <a:pt x="27414" y="19175"/>
                    <a:pt x="25223" y="22872"/>
                    <a:pt x="25976" y="24790"/>
                  </a:cubicBezTo>
                  <a:cubicBezTo>
                    <a:pt x="26168" y="25260"/>
                    <a:pt x="26589" y="25443"/>
                    <a:pt x="27140" y="25443"/>
                  </a:cubicBezTo>
                  <a:cubicBezTo>
                    <a:pt x="28813" y="25443"/>
                    <a:pt x="31696" y="23758"/>
                    <a:pt x="33120" y="23260"/>
                  </a:cubicBezTo>
                  <a:cubicBezTo>
                    <a:pt x="33312" y="23194"/>
                    <a:pt x="33496" y="23163"/>
                    <a:pt x="33673" y="23163"/>
                  </a:cubicBezTo>
                  <a:cubicBezTo>
                    <a:pt x="35435" y="23163"/>
                    <a:pt x="36434" y="26228"/>
                    <a:pt x="36019" y="27597"/>
                  </a:cubicBezTo>
                  <a:cubicBezTo>
                    <a:pt x="35791" y="28328"/>
                    <a:pt x="35380" y="29172"/>
                    <a:pt x="34832" y="29971"/>
                  </a:cubicBezTo>
                  <a:cubicBezTo>
                    <a:pt x="36727" y="27917"/>
                    <a:pt x="37754" y="25041"/>
                    <a:pt x="36270" y="23329"/>
                  </a:cubicBezTo>
                  <a:cubicBezTo>
                    <a:pt x="35242" y="22136"/>
                    <a:pt x="34148" y="21767"/>
                    <a:pt x="33188" y="21767"/>
                  </a:cubicBezTo>
                  <a:cubicBezTo>
                    <a:pt x="31631" y="21767"/>
                    <a:pt x="30427" y="22735"/>
                    <a:pt x="30427" y="22735"/>
                  </a:cubicBezTo>
                  <a:cubicBezTo>
                    <a:pt x="30427" y="22735"/>
                    <a:pt x="37526" y="11597"/>
                    <a:pt x="27117" y="3562"/>
                  </a:cubicBezTo>
                  <a:cubicBezTo>
                    <a:pt x="27117" y="3562"/>
                    <a:pt x="22960" y="1"/>
                    <a:pt x="15631" y="1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5" name="Google Shape;3675;p43"/>
            <p:cNvSpPr/>
            <p:nvPr/>
          </p:nvSpPr>
          <p:spPr>
            <a:xfrm>
              <a:off x="6803122" y="2636935"/>
              <a:ext cx="1853157" cy="1072202"/>
            </a:xfrm>
            <a:custGeom>
              <a:avLst/>
              <a:gdLst/>
              <a:ahLst/>
              <a:cxnLst/>
              <a:rect l="l" t="t" r="r" b="b"/>
              <a:pathLst>
                <a:path w="68865" h="39844" extrusionOk="0">
                  <a:moveTo>
                    <a:pt x="15558" y="1"/>
                  </a:moveTo>
                  <a:cubicBezTo>
                    <a:pt x="14688" y="1"/>
                    <a:pt x="13754" y="77"/>
                    <a:pt x="12760" y="256"/>
                  </a:cubicBezTo>
                  <a:cubicBezTo>
                    <a:pt x="6072" y="1466"/>
                    <a:pt x="1" y="10984"/>
                    <a:pt x="4474" y="17170"/>
                  </a:cubicBezTo>
                  <a:cubicBezTo>
                    <a:pt x="4459" y="17148"/>
                    <a:pt x="4440" y="17139"/>
                    <a:pt x="4417" y="17139"/>
                  </a:cubicBezTo>
                  <a:cubicBezTo>
                    <a:pt x="4073" y="17139"/>
                    <a:pt x="2965" y="19443"/>
                    <a:pt x="2922" y="19657"/>
                  </a:cubicBezTo>
                  <a:cubicBezTo>
                    <a:pt x="2740" y="20502"/>
                    <a:pt x="2375" y="22260"/>
                    <a:pt x="2991" y="22990"/>
                  </a:cubicBezTo>
                  <a:cubicBezTo>
                    <a:pt x="4315" y="22716"/>
                    <a:pt x="4611" y="20228"/>
                    <a:pt x="4840" y="19110"/>
                  </a:cubicBezTo>
                  <a:cubicBezTo>
                    <a:pt x="5022" y="18220"/>
                    <a:pt x="5136" y="17329"/>
                    <a:pt x="5319" y="16439"/>
                  </a:cubicBezTo>
                  <a:cubicBezTo>
                    <a:pt x="5524" y="15366"/>
                    <a:pt x="5867" y="14339"/>
                    <a:pt x="6574" y="13426"/>
                  </a:cubicBezTo>
                  <a:cubicBezTo>
                    <a:pt x="7442" y="12308"/>
                    <a:pt x="8515" y="11349"/>
                    <a:pt x="9679" y="10550"/>
                  </a:cubicBezTo>
                  <a:cubicBezTo>
                    <a:pt x="12423" y="8656"/>
                    <a:pt x="15675" y="7874"/>
                    <a:pt x="18956" y="7874"/>
                  </a:cubicBezTo>
                  <a:cubicBezTo>
                    <a:pt x="19905" y="7874"/>
                    <a:pt x="20856" y="7939"/>
                    <a:pt x="21799" y="8062"/>
                  </a:cubicBezTo>
                  <a:cubicBezTo>
                    <a:pt x="21799" y="8062"/>
                    <a:pt x="21228" y="19384"/>
                    <a:pt x="33303" y="22807"/>
                  </a:cubicBezTo>
                  <a:cubicBezTo>
                    <a:pt x="33303" y="22807"/>
                    <a:pt x="31112" y="26505"/>
                    <a:pt x="31888" y="28422"/>
                  </a:cubicBezTo>
                  <a:cubicBezTo>
                    <a:pt x="32073" y="28888"/>
                    <a:pt x="32481" y="29070"/>
                    <a:pt x="33020" y="29070"/>
                  </a:cubicBezTo>
                  <a:cubicBezTo>
                    <a:pt x="34675" y="29070"/>
                    <a:pt x="37563" y="27358"/>
                    <a:pt x="39009" y="26893"/>
                  </a:cubicBezTo>
                  <a:cubicBezTo>
                    <a:pt x="39146" y="26850"/>
                    <a:pt x="39282" y="26829"/>
                    <a:pt x="39416" y="26829"/>
                  </a:cubicBezTo>
                  <a:cubicBezTo>
                    <a:pt x="41037" y="26829"/>
                    <a:pt x="42330" y="29838"/>
                    <a:pt x="41908" y="31230"/>
                  </a:cubicBezTo>
                  <a:cubicBezTo>
                    <a:pt x="41315" y="33239"/>
                    <a:pt x="39215" y="35978"/>
                    <a:pt x="37206" y="36685"/>
                  </a:cubicBezTo>
                  <a:cubicBezTo>
                    <a:pt x="36397" y="36970"/>
                    <a:pt x="35660" y="37096"/>
                    <a:pt x="35010" y="37096"/>
                  </a:cubicBezTo>
                  <a:cubicBezTo>
                    <a:pt x="33057" y="37096"/>
                    <a:pt x="31888" y="35961"/>
                    <a:pt x="31888" y="34608"/>
                  </a:cubicBezTo>
                  <a:cubicBezTo>
                    <a:pt x="31888" y="34055"/>
                    <a:pt x="31858" y="33862"/>
                    <a:pt x="31817" y="33862"/>
                  </a:cubicBezTo>
                  <a:cubicBezTo>
                    <a:pt x="31723" y="33862"/>
                    <a:pt x="31568" y="34882"/>
                    <a:pt x="31568" y="34882"/>
                  </a:cubicBezTo>
                  <a:lnTo>
                    <a:pt x="28555" y="37553"/>
                  </a:lnTo>
                  <a:cubicBezTo>
                    <a:pt x="28555" y="37553"/>
                    <a:pt x="30919" y="39843"/>
                    <a:pt x="34892" y="39843"/>
                  </a:cubicBezTo>
                  <a:cubicBezTo>
                    <a:pt x="35353" y="39843"/>
                    <a:pt x="35836" y="39813"/>
                    <a:pt x="36339" y="39744"/>
                  </a:cubicBezTo>
                  <a:cubicBezTo>
                    <a:pt x="41200" y="39059"/>
                    <a:pt x="42616" y="34882"/>
                    <a:pt x="42616" y="34882"/>
                  </a:cubicBezTo>
                  <a:cubicBezTo>
                    <a:pt x="42616" y="34882"/>
                    <a:pt x="44362" y="38128"/>
                    <a:pt x="48202" y="38128"/>
                  </a:cubicBezTo>
                  <a:cubicBezTo>
                    <a:pt x="48572" y="38128"/>
                    <a:pt x="48962" y="38098"/>
                    <a:pt x="49372" y="38032"/>
                  </a:cubicBezTo>
                  <a:cubicBezTo>
                    <a:pt x="54028" y="37256"/>
                    <a:pt x="54599" y="35270"/>
                    <a:pt x="54599" y="35270"/>
                  </a:cubicBezTo>
                  <a:cubicBezTo>
                    <a:pt x="54599" y="35270"/>
                    <a:pt x="57249" y="36883"/>
                    <a:pt x="60387" y="36883"/>
                  </a:cubicBezTo>
                  <a:cubicBezTo>
                    <a:pt x="61199" y="36883"/>
                    <a:pt x="62044" y="36775"/>
                    <a:pt x="62884" y="36503"/>
                  </a:cubicBezTo>
                  <a:cubicBezTo>
                    <a:pt x="66970" y="35179"/>
                    <a:pt x="68865" y="29084"/>
                    <a:pt x="68865" y="29084"/>
                  </a:cubicBezTo>
                  <a:lnTo>
                    <a:pt x="68865" y="29084"/>
                  </a:lnTo>
                  <a:lnTo>
                    <a:pt x="65167" y="29472"/>
                  </a:lnTo>
                  <a:lnTo>
                    <a:pt x="65167" y="29472"/>
                  </a:lnTo>
                  <a:lnTo>
                    <a:pt x="67449" y="27943"/>
                  </a:lnTo>
                  <a:cubicBezTo>
                    <a:pt x="67449" y="27943"/>
                    <a:pt x="65829" y="27943"/>
                    <a:pt x="65167" y="27760"/>
                  </a:cubicBezTo>
                  <a:cubicBezTo>
                    <a:pt x="64595" y="27583"/>
                    <a:pt x="63511" y="25291"/>
                    <a:pt x="60649" y="25291"/>
                  </a:cubicBezTo>
                  <a:cubicBezTo>
                    <a:pt x="60200" y="25291"/>
                    <a:pt x="59706" y="25348"/>
                    <a:pt x="59164" y="25478"/>
                  </a:cubicBezTo>
                  <a:cubicBezTo>
                    <a:pt x="55169" y="26414"/>
                    <a:pt x="55169" y="30888"/>
                    <a:pt x="55169" y="30888"/>
                  </a:cubicBezTo>
                  <a:cubicBezTo>
                    <a:pt x="55169" y="30888"/>
                    <a:pt x="53208" y="23560"/>
                    <a:pt x="47582" y="23560"/>
                  </a:cubicBezTo>
                  <a:cubicBezTo>
                    <a:pt x="47547" y="23560"/>
                    <a:pt x="47512" y="23560"/>
                    <a:pt x="47477" y="23561"/>
                  </a:cubicBezTo>
                  <a:cubicBezTo>
                    <a:pt x="47477" y="23561"/>
                    <a:pt x="49098" y="17375"/>
                    <a:pt x="45195" y="14910"/>
                  </a:cubicBezTo>
                  <a:cubicBezTo>
                    <a:pt x="45195" y="14910"/>
                    <a:pt x="46336" y="6738"/>
                    <a:pt x="37868" y="2173"/>
                  </a:cubicBezTo>
                  <a:cubicBezTo>
                    <a:pt x="35230" y="751"/>
                    <a:pt x="32851" y="262"/>
                    <a:pt x="30826" y="262"/>
                  </a:cubicBezTo>
                  <a:cubicBezTo>
                    <a:pt x="26350" y="262"/>
                    <a:pt x="23602" y="2653"/>
                    <a:pt x="23602" y="2653"/>
                  </a:cubicBezTo>
                  <a:cubicBezTo>
                    <a:pt x="23602" y="2653"/>
                    <a:pt x="20683" y="1"/>
                    <a:pt x="155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6" name="Google Shape;3676;p43"/>
            <p:cNvSpPr/>
            <p:nvPr/>
          </p:nvSpPr>
          <p:spPr>
            <a:xfrm>
              <a:off x="6864558" y="2648721"/>
              <a:ext cx="1791722" cy="1060415"/>
            </a:xfrm>
            <a:custGeom>
              <a:avLst/>
              <a:gdLst/>
              <a:ahLst/>
              <a:cxnLst/>
              <a:rect l="l" t="t" r="r" b="b"/>
              <a:pathLst>
                <a:path w="66582" h="39406" extrusionOk="0">
                  <a:moveTo>
                    <a:pt x="26455" y="1"/>
                  </a:moveTo>
                  <a:cubicBezTo>
                    <a:pt x="23236" y="548"/>
                    <a:pt x="21319" y="2215"/>
                    <a:pt x="21319" y="2215"/>
                  </a:cubicBezTo>
                  <a:cubicBezTo>
                    <a:pt x="21319" y="2215"/>
                    <a:pt x="20246" y="1233"/>
                    <a:pt x="18238" y="457"/>
                  </a:cubicBezTo>
                  <a:lnTo>
                    <a:pt x="18238" y="457"/>
                  </a:lnTo>
                  <a:cubicBezTo>
                    <a:pt x="18991" y="2032"/>
                    <a:pt x="18922" y="4200"/>
                    <a:pt x="16480" y="4703"/>
                  </a:cubicBezTo>
                  <a:cubicBezTo>
                    <a:pt x="12851" y="5479"/>
                    <a:pt x="9747" y="8902"/>
                    <a:pt x="4542" y="9039"/>
                  </a:cubicBezTo>
                  <a:cubicBezTo>
                    <a:pt x="4501" y="9040"/>
                    <a:pt x="4460" y="9041"/>
                    <a:pt x="4420" y="9041"/>
                  </a:cubicBezTo>
                  <a:cubicBezTo>
                    <a:pt x="2467" y="9041"/>
                    <a:pt x="1965" y="7962"/>
                    <a:pt x="2032" y="6620"/>
                  </a:cubicBezTo>
                  <a:lnTo>
                    <a:pt x="2032" y="6620"/>
                  </a:lnTo>
                  <a:cubicBezTo>
                    <a:pt x="343" y="9884"/>
                    <a:pt x="0" y="13719"/>
                    <a:pt x="2191" y="16732"/>
                  </a:cubicBezTo>
                  <a:cubicBezTo>
                    <a:pt x="2176" y="16710"/>
                    <a:pt x="2157" y="16701"/>
                    <a:pt x="2134" y="16701"/>
                  </a:cubicBezTo>
                  <a:cubicBezTo>
                    <a:pt x="1790" y="16701"/>
                    <a:pt x="682" y="19005"/>
                    <a:pt x="639" y="19219"/>
                  </a:cubicBezTo>
                  <a:cubicBezTo>
                    <a:pt x="457" y="20064"/>
                    <a:pt x="92" y="21822"/>
                    <a:pt x="708" y="22552"/>
                  </a:cubicBezTo>
                  <a:cubicBezTo>
                    <a:pt x="2032" y="22278"/>
                    <a:pt x="2328" y="19790"/>
                    <a:pt x="2557" y="18672"/>
                  </a:cubicBezTo>
                  <a:cubicBezTo>
                    <a:pt x="2739" y="17782"/>
                    <a:pt x="2853" y="16891"/>
                    <a:pt x="3036" y="16001"/>
                  </a:cubicBezTo>
                  <a:cubicBezTo>
                    <a:pt x="3241" y="14928"/>
                    <a:pt x="3584" y="13901"/>
                    <a:pt x="4291" y="12988"/>
                  </a:cubicBezTo>
                  <a:cubicBezTo>
                    <a:pt x="5159" y="11870"/>
                    <a:pt x="6232" y="10911"/>
                    <a:pt x="7396" y="10112"/>
                  </a:cubicBezTo>
                  <a:cubicBezTo>
                    <a:pt x="10140" y="8218"/>
                    <a:pt x="13392" y="7436"/>
                    <a:pt x="16673" y="7436"/>
                  </a:cubicBezTo>
                  <a:cubicBezTo>
                    <a:pt x="17622" y="7436"/>
                    <a:pt x="18573" y="7501"/>
                    <a:pt x="19516" y="7624"/>
                  </a:cubicBezTo>
                  <a:cubicBezTo>
                    <a:pt x="19516" y="7624"/>
                    <a:pt x="18945" y="18946"/>
                    <a:pt x="31020" y="22369"/>
                  </a:cubicBezTo>
                  <a:cubicBezTo>
                    <a:pt x="31020" y="22369"/>
                    <a:pt x="28829" y="26067"/>
                    <a:pt x="29605" y="27984"/>
                  </a:cubicBezTo>
                  <a:cubicBezTo>
                    <a:pt x="29790" y="28450"/>
                    <a:pt x="30198" y="28632"/>
                    <a:pt x="30737" y="28632"/>
                  </a:cubicBezTo>
                  <a:cubicBezTo>
                    <a:pt x="32392" y="28632"/>
                    <a:pt x="35280" y="26920"/>
                    <a:pt x="36726" y="26455"/>
                  </a:cubicBezTo>
                  <a:cubicBezTo>
                    <a:pt x="36863" y="26412"/>
                    <a:pt x="36999" y="26391"/>
                    <a:pt x="37133" y="26391"/>
                  </a:cubicBezTo>
                  <a:cubicBezTo>
                    <a:pt x="38754" y="26391"/>
                    <a:pt x="40047" y="29400"/>
                    <a:pt x="39625" y="30792"/>
                  </a:cubicBezTo>
                  <a:cubicBezTo>
                    <a:pt x="39032" y="32801"/>
                    <a:pt x="36932" y="35540"/>
                    <a:pt x="34923" y="36247"/>
                  </a:cubicBezTo>
                  <a:cubicBezTo>
                    <a:pt x="34114" y="36532"/>
                    <a:pt x="33377" y="36658"/>
                    <a:pt x="32727" y="36658"/>
                  </a:cubicBezTo>
                  <a:cubicBezTo>
                    <a:pt x="30774" y="36658"/>
                    <a:pt x="29605" y="35523"/>
                    <a:pt x="29605" y="34170"/>
                  </a:cubicBezTo>
                  <a:cubicBezTo>
                    <a:pt x="29605" y="33617"/>
                    <a:pt x="29575" y="33424"/>
                    <a:pt x="29534" y="33424"/>
                  </a:cubicBezTo>
                  <a:cubicBezTo>
                    <a:pt x="29440" y="33424"/>
                    <a:pt x="29285" y="34444"/>
                    <a:pt x="29285" y="34444"/>
                  </a:cubicBezTo>
                  <a:lnTo>
                    <a:pt x="26272" y="37115"/>
                  </a:lnTo>
                  <a:cubicBezTo>
                    <a:pt x="26272" y="37115"/>
                    <a:pt x="28636" y="39405"/>
                    <a:pt x="32609" y="39405"/>
                  </a:cubicBezTo>
                  <a:cubicBezTo>
                    <a:pt x="33070" y="39405"/>
                    <a:pt x="33553" y="39375"/>
                    <a:pt x="34056" y="39306"/>
                  </a:cubicBezTo>
                  <a:cubicBezTo>
                    <a:pt x="38917" y="38621"/>
                    <a:pt x="40333" y="34444"/>
                    <a:pt x="40333" y="34444"/>
                  </a:cubicBezTo>
                  <a:cubicBezTo>
                    <a:pt x="40333" y="34444"/>
                    <a:pt x="42079" y="37690"/>
                    <a:pt x="45919" y="37690"/>
                  </a:cubicBezTo>
                  <a:cubicBezTo>
                    <a:pt x="46289" y="37690"/>
                    <a:pt x="46679" y="37660"/>
                    <a:pt x="47089" y="37594"/>
                  </a:cubicBezTo>
                  <a:cubicBezTo>
                    <a:pt x="51745" y="36818"/>
                    <a:pt x="52316" y="34832"/>
                    <a:pt x="52316" y="34832"/>
                  </a:cubicBezTo>
                  <a:cubicBezTo>
                    <a:pt x="52316" y="34832"/>
                    <a:pt x="54966" y="36445"/>
                    <a:pt x="58104" y="36445"/>
                  </a:cubicBezTo>
                  <a:cubicBezTo>
                    <a:pt x="58916" y="36445"/>
                    <a:pt x="59761" y="36337"/>
                    <a:pt x="60601" y="36065"/>
                  </a:cubicBezTo>
                  <a:cubicBezTo>
                    <a:pt x="64687" y="34741"/>
                    <a:pt x="66582" y="28646"/>
                    <a:pt x="66582" y="28646"/>
                  </a:cubicBezTo>
                  <a:lnTo>
                    <a:pt x="66582" y="28646"/>
                  </a:lnTo>
                  <a:lnTo>
                    <a:pt x="65669" y="28738"/>
                  </a:lnTo>
                  <a:cubicBezTo>
                    <a:pt x="63815" y="30362"/>
                    <a:pt x="61029" y="31856"/>
                    <a:pt x="58524" y="31856"/>
                  </a:cubicBezTo>
                  <a:cubicBezTo>
                    <a:pt x="57544" y="31856"/>
                    <a:pt x="56607" y="31628"/>
                    <a:pt x="55785" y="31089"/>
                  </a:cubicBezTo>
                  <a:cubicBezTo>
                    <a:pt x="53982" y="29902"/>
                    <a:pt x="54507" y="27596"/>
                    <a:pt x="55466" y="25611"/>
                  </a:cubicBezTo>
                  <a:lnTo>
                    <a:pt x="55466" y="25611"/>
                  </a:lnTo>
                  <a:cubicBezTo>
                    <a:pt x="52909" y="27117"/>
                    <a:pt x="52886" y="30450"/>
                    <a:pt x="52886" y="30450"/>
                  </a:cubicBezTo>
                  <a:cubicBezTo>
                    <a:pt x="52886" y="30450"/>
                    <a:pt x="52544" y="29126"/>
                    <a:pt x="51700" y="27619"/>
                  </a:cubicBezTo>
                  <a:lnTo>
                    <a:pt x="51700" y="27619"/>
                  </a:lnTo>
                  <a:cubicBezTo>
                    <a:pt x="51814" y="28281"/>
                    <a:pt x="51859" y="28966"/>
                    <a:pt x="51859" y="29628"/>
                  </a:cubicBezTo>
                  <a:cubicBezTo>
                    <a:pt x="51803" y="31786"/>
                    <a:pt x="49171" y="33457"/>
                    <a:pt x="47376" y="33457"/>
                  </a:cubicBezTo>
                  <a:cubicBezTo>
                    <a:pt x="47007" y="33457"/>
                    <a:pt x="46673" y="33386"/>
                    <a:pt x="46404" y="33234"/>
                  </a:cubicBezTo>
                  <a:cubicBezTo>
                    <a:pt x="44806" y="32344"/>
                    <a:pt x="46655" y="30335"/>
                    <a:pt x="47911" y="30061"/>
                  </a:cubicBezTo>
                  <a:cubicBezTo>
                    <a:pt x="49189" y="29810"/>
                    <a:pt x="50604" y="28783"/>
                    <a:pt x="50604" y="28783"/>
                  </a:cubicBezTo>
                  <a:lnTo>
                    <a:pt x="50604" y="28783"/>
                  </a:lnTo>
                  <a:cubicBezTo>
                    <a:pt x="50604" y="28783"/>
                    <a:pt x="50319" y="28808"/>
                    <a:pt x="49900" y="28808"/>
                  </a:cubicBezTo>
                  <a:cubicBezTo>
                    <a:pt x="49341" y="28808"/>
                    <a:pt x="48543" y="28764"/>
                    <a:pt x="47865" y="28555"/>
                  </a:cubicBezTo>
                  <a:cubicBezTo>
                    <a:pt x="46655" y="28167"/>
                    <a:pt x="46085" y="27345"/>
                    <a:pt x="46085" y="25884"/>
                  </a:cubicBezTo>
                  <a:cubicBezTo>
                    <a:pt x="46085" y="25063"/>
                    <a:pt x="46564" y="24081"/>
                    <a:pt x="46998" y="23374"/>
                  </a:cubicBezTo>
                  <a:cubicBezTo>
                    <a:pt x="46541" y="23237"/>
                    <a:pt x="46085" y="23168"/>
                    <a:pt x="45582" y="23145"/>
                  </a:cubicBezTo>
                  <a:cubicBezTo>
                    <a:pt x="44578" y="25474"/>
                    <a:pt x="41748" y="29696"/>
                    <a:pt x="40766" y="29765"/>
                  </a:cubicBezTo>
                  <a:cubicBezTo>
                    <a:pt x="40760" y="29765"/>
                    <a:pt x="40755" y="29765"/>
                    <a:pt x="40749" y="29765"/>
                  </a:cubicBezTo>
                  <a:cubicBezTo>
                    <a:pt x="39675" y="29765"/>
                    <a:pt x="40052" y="25492"/>
                    <a:pt x="38849" y="24561"/>
                  </a:cubicBezTo>
                  <a:cubicBezTo>
                    <a:pt x="38611" y="24380"/>
                    <a:pt x="38270" y="24314"/>
                    <a:pt x="37873" y="24314"/>
                  </a:cubicBezTo>
                  <a:cubicBezTo>
                    <a:pt x="36809" y="24314"/>
                    <a:pt x="35334" y="24785"/>
                    <a:pt x="34304" y="24785"/>
                  </a:cubicBezTo>
                  <a:cubicBezTo>
                    <a:pt x="33726" y="24785"/>
                    <a:pt x="33288" y="24636"/>
                    <a:pt x="33143" y="24173"/>
                  </a:cubicBezTo>
                  <a:cubicBezTo>
                    <a:pt x="32640" y="22598"/>
                    <a:pt x="38096" y="20680"/>
                    <a:pt x="39054" y="20680"/>
                  </a:cubicBezTo>
                  <a:cubicBezTo>
                    <a:pt x="39990" y="20680"/>
                    <a:pt x="40196" y="23488"/>
                    <a:pt x="40196" y="23488"/>
                  </a:cubicBezTo>
                  <a:cubicBezTo>
                    <a:pt x="40196" y="23488"/>
                    <a:pt x="41588" y="20247"/>
                    <a:pt x="43049" y="18398"/>
                  </a:cubicBezTo>
                  <a:cubicBezTo>
                    <a:pt x="43296" y="18082"/>
                    <a:pt x="43553" y="17952"/>
                    <a:pt x="43811" y="17952"/>
                  </a:cubicBezTo>
                  <a:cubicBezTo>
                    <a:pt x="44411" y="17952"/>
                    <a:pt x="45012" y="18654"/>
                    <a:pt x="45491" y="19356"/>
                  </a:cubicBezTo>
                  <a:cubicBezTo>
                    <a:pt x="45354" y="17599"/>
                    <a:pt x="44738" y="15636"/>
                    <a:pt x="42912" y="14472"/>
                  </a:cubicBezTo>
                  <a:cubicBezTo>
                    <a:pt x="42912" y="14472"/>
                    <a:pt x="43049" y="13399"/>
                    <a:pt x="42843" y="11801"/>
                  </a:cubicBezTo>
                  <a:cubicBezTo>
                    <a:pt x="42684" y="12463"/>
                    <a:pt x="42455" y="13011"/>
                    <a:pt x="42159" y="13331"/>
                  </a:cubicBezTo>
                  <a:cubicBezTo>
                    <a:pt x="41997" y="13498"/>
                    <a:pt x="41836" y="13571"/>
                    <a:pt x="41679" y="13571"/>
                  </a:cubicBezTo>
                  <a:cubicBezTo>
                    <a:pt x="40594" y="13571"/>
                    <a:pt x="39671" y="10090"/>
                    <a:pt x="39671" y="10089"/>
                  </a:cubicBezTo>
                  <a:lnTo>
                    <a:pt x="39671" y="10089"/>
                  </a:lnTo>
                  <a:cubicBezTo>
                    <a:pt x="39671" y="10091"/>
                    <a:pt x="41200" y="17576"/>
                    <a:pt x="37776" y="18603"/>
                  </a:cubicBezTo>
                  <a:cubicBezTo>
                    <a:pt x="37153" y="18786"/>
                    <a:pt x="36449" y="18887"/>
                    <a:pt x="35686" y="18887"/>
                  </a:cubicBezTo>
                  <a:cubicBezTo>
                    <a:pt x="32259" y="18887"/>
                    <a:pt x="27666" y="16843"/>
                    <a:pt x="24081" y="10980"/>
                  </a:cubicBezTo>
                  <a:cubicBezTo>
                    <a:pt x="20612" y="5296"/>
                    <a:pt x="24629" y="1370"/>
                    <a:pt x="2645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7" name="Google Shape;3677;p43"/>
            <p:cNvSpPr/>
            <p:nvPr/>
          </p:nvSpPr>
          <p:spPr>
            <a:xfrm>
              <a:off x="7642768" y="3242679"/>
              <a:ext cx="256506" cy="189823"/>
            </a:xfrm>
            <a:custGeom>
              <a:avLst/>
              <a:gdLst/>
              <a:ahLst/>
              <a:cxnLst/>
              <a:rect l="l" t="t" r="r" b="b"/>
              <a:pathLst>
                <a:path w="9532" h="7054" extrusionOk="0">
                  <a:moveTo>
                    <a:pt x="2101" y="1"/>
                  </a:moveTo>
                  <a:cubicBezTo>
                    <a:pt x="2078" y="1"/>
                    <a:pt x="1781" y="412"/>
                    <a:pt x="1393" y="1096"/>
                  </a:cubicBezTo>
                  <a:cubicBezTo>
                    <a:pt x="1028" y="1758"/>
                    <a:pt x="549" y="2694"/>
                    <a:pt x="252" y="3698"/>
                  </a:cubicBezTo>
                  <a:cubicBezTo>
                    <a:pt x="92" y="4201"/>
                    <a:pt x="1" y="4725"/>
                    <a:pt x="47" y="5250"/>
                  </a:cubicBezTo>
                  <a:cubicBezTo>
                    <a:pt x="69" y="5775"/>
                    <a:pt x="320" y="6300"/>
                    <a:pt x="686" y="6574"/>
                  </a:cubicBezTo>
                  <a:cubicBezTo>
                    <a:pt x="1028" y="6848"/>
                    <a:pt x="1370" y="6962"/>
                    <a:pt x="1622" y="7008"/>
                  </a:cubicBezTo>
                  <a:cubicBezTo>
                    <a:pt x="1736" y="7054"/>
                    <a:pt x="1850" y="7054"/>
                    <a:pt x="1918" y="7054"/>
                  </a:cubicBezTo>
                  <a:lnTo>
                    <a:pt x="2124" y="7054"/>
                  </a:lnTo>
                  <a:cubicBezTo>
                    <a:pt x="2192" y="7054"/>
                    <a:pt x="2283" y="7054"/>
                    <a:pt x="2398" y="7031"/>
                  </a:cubicBezTo>
                  <a:cubicBezTo>
                    <a:pt x="2649" y="7008"/>
                    <a:pt x="2991" y="6917"/>
                    <a:pt x="3356" y="6780"/>
                  </a:cubicBezTo>
                  <a:cubicBezTo>
                    <a:pt x="4109" y="6483"/>
                    <a:pt x="4977" y="5890"/>
                    <a:pt x="5844" y="5342"/>
                  </a:cubicBezTo>
                  <a:cubicBezTo>
                    <a:pt x="6689" y="4771"/>
                    <a:pt x="7579" y="4246"/>
                    <a:pt x="8286" y="3995"/>
                  </a:cubicBezTo>
                  <a:cubicBezTo>
                    <a:pt x="8994" y="3721"/>
                    <a:pt x="9519" y="3767"/>
                    <a:pt x="9519" y="3721"/>
                  </a:cubicBezTo>
                  <a:cubicBezTo>
                    <a:pt x="9532" y="3709"/>
                    <a:pt x="9374" y="3669"/>
                    <a:pt x="9102" y="3669"/>
                  </a:cubicBezTo>
                  <a:cubicBezTo>
                    <a:pt x="8875" y="3669"/>
                    <a:pt x="8570" y="3696"/>
                    <a:pt x="8218" y="3790"/>
                  </a:cubicBezTo>
                  <a:cubicBezTo>
                    <a:pt x="7465" y="3995"/>
                    <a:pt x="6529" y="4497"/>
                    <a:pt x="5639" y="5022"/>
                  </a:cubicBezTo>
                  <a:cubicBezTo>
                    <a:pt x="4749" y="5547"/>
                    <a:pt x="3881" y="6072"/>
                    <a:pt x="3174" y="6300"/>
                  </a:cubicBezTo>
                  <a:cubicBezTo>
                    <a:pt x="2831" y="6437"/>
                    <a:pt x="2535" y="6506"/>
                    <a:pt x="2352" y="6506"/>
                  </a:cubicBezTo>
                  <a:cubicBezTo>
                    <a:pt x="2238" y="6529"/>
                    <a:pt x="2169" y="6529"/>
                    <a:pt x="2101" y="6529"/>
                  </a:cubicBezTo>
                  <a:lnTo>
                    <a:pt x="2032" y="6529"/>
                  </a:lnTo>
                  <a:cubicBezTo>
                    <a:pt x="2032" y="6529"/>
                    <a:pt x="1918" y="6529"/>
                    <a:pt x="1713" y="6506"/>
                  </a:cubicBezTo>
                  <a:cubicBezTo>
                    <a:pt x="1530" y="6460"/>
                    <a:pt x="1256" y="6392"/>
                    <a:pt x="982" y="6186"/>
                  </a:cubicBezTo>
                  <a:cubicBezTo>
                    <a:pt x="731" y="6004"/>
                    <a:pt x="526" y="5638"/>
                    <a:pt x="480" y="5205"/>
                  </a:cubicBezTo>
                  <a:cubicBezTo>
                    <a:pt x="435" y="4771"/>
                    <a:pt x="503" y="4269"/>
                    <a:pt x="617" y="3790"/>
                  </a:cubicBezTo>
                  <a:cubicBezTo>
                    <a:pt x="845" y="2831"/>
                    <a:pt x="1279" y="1872"/>
                    <a:pt x="1599" y="1188"/>
                  </a:cubicBezTo>
                  <a:cubicBezTo>
                    <a:pt x="1918" y="503"/>
                    <a:pt x="2146" y="23"/>
                    <a:pt x="21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8" name="Google Shape;3678;p43"/>
            <p:cNvSpPr/>
            <p:nvPr/>
          </p:nvSpPr>
          <p:spPr>
            <a:xfrm>
              <a:off x="6870074" y="3092736"/>
              <a:ext cx="46097" cy="148812"/>
            </a:xfrm>
            <a:custGeom>
              <a:avLst/>
              <a:gdLst/>
              <a:ahLst/>
              <a:cxnLst/>
              <a:rect l="l" t="t" r="r" b="b"/>
              <a:pathLst>
                <a:path w="1713" h="5530" extrusionOk="0">
                  <a:moveTo>
                    <a:pt x="1682" y="1"/>
                  </a:moveTo>
                  <a:cubicBezTo>
                    <a:pt x="1641" y="1"/>
                    <a:pt x="1473" y="137"/>
                    <a:pt x="1325" y="391"/>
                  </a:cubicBezTo>
                  <a:cubicBezTo>
                    <a:pt x="1165" y="642"/>
                    <a:pt x="959" y="1008"/>
                    <a:pt x="800" y="1373"/>
                  </a:cubicBezTo>
                  <a:cubicBezTo>
                    <a:pt x="434" y="2126"/>
                    <a:pt x="206" y="2925"/>
                    <a:pt x="206" y="2925"/>
                  </a:cubicBezTo>
                  <a:cubicBezTo>
                    <a:pt x="206" y="2925"/>
                    <a:pt x="160" y="3130"/>
                    <a:pt x="92" y="3427"/>
                  </a:cubicBezTo>
                  <a:cubicBezTo>
                    <a:pt x="46" y="3747"/>
                    <a:pt x="1" y="4157"/>
                    <a:pt x="23" y="4591"/>
                  </a:cubicBezTo>
                  <a:cubicBezTo>
                    <a:pt x="46" y="4797"/>
                    <a:pt x="92" y="5025"/>
                    <a:pt x="206" y="5230"/>
                  </a:cubicBezTo>
                  <a:cubicBezTo>
                    <a:pt x="311" y="5418"/>
                    <a:pt x="530" y="5530"/>
                    <a:pt x="689" y="5530"/>
                  </a:cubicBezTo>
                  <a:cubicBezTo>
                    <a:pt x="703" y="5530"/>
                    <a:pt x="718" y="5529"/>
                    <a:pt x="731" y="5527"/>
                  </a:cubicBezTo>
                  <a:cubicBezTo>
                    <a:pt x="1096" y="5504"/>
                    <a:pt x="1256" y="5344"/>
                    <a:pt x="1233" y="5322"/>
                  </a:cubicBezTo>
                  <a:cubicBezTo>
                    <a:pt x="1233" y="5312"/>
                    <a:pt x="1224" y="5308"/>
                    <a:pt x="1207" y="5308"/>
                  </a:cubicBezTo>
                  <a:cubicBezTo>
                    <a:pt x="1160" y="5308"/>
                    <a:pt x="1055" y="5335"/>
                    <a:pt x="917" y="5335"/>
                  </a:cubicBezTo>
                  <a:cubicBezTo>
                    <a:pt x="867" y="5335"/>
                    <a:pt x="812" y="5331"/>
                    <a:pt x="754" y="5322"/>
                  </a:cubicBezTo>
                  <a:cubicBezTo>
                    <a:pt x="617" y="5299"/>
                    <a:pt x="526" y="5230"/>
                    <a:pt x="480" y="5093"/>
                  </a:cubicBezTo>
                  <a:cubicBezTo>
                    <a:pt x="412" y="4956"/>
                    <a:pt x="389" y="4774"/>
                    <a:pt x="412" y="4591"/>
                  </a:cubicBezTo>
                  <a:cubicBezTo>
                    <a:pt x="412" y="4203"/>
                    <a:pt x="503" y="3815"/>
                    <a:pt x="594" y="3541"/>
                  </a:cubicBezTo>
                  <a:cubicBezTo>
                    <a:pt x="663" y="3244"/>
                    <a:pt x="731" y="3062"/>
                    <a:pt x="731" y="3062"/>
                  </a:cubicBezTo>
                  <a:cubicBezTo>
                    <a:pt x="731" y="3062"/>
                    <a:pt x="891" y="2286"/>
                    <a:pt x="1142" y="1510"/>
                  </a:cubicBezTo>
                  <a:cubicBezTo>
                    <a:pt x="1279" y="1145"/>
                    <a:pt x="1393" y="757"/>
                    <a:pt x="1507" y="483"/>
                  </a:cubicBezTo>
                  <a:cubicBezTo>
                    <a:pt x="1621" y="209"/>
                    <a:pt x="1713" y="26"/>
                    <a:pt x="1690" y="3"/>
                  </a:cubicBezTo>
                  <a:cubicBezTo>
                    <a:pt x="1688" y="2"/>
                    <a:pt x="1686" y="1"/>
                    <a:pt x="16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9" name="Google Shape;3679;p43"/>
            <p:cNvSpPr/>
            <p:nvPr/>
          </p:nvSpPr>
          <p:spPr>
            <a:xfrm>
              <a:off x="6924136" y="2780580"/>
              <a:ext cx="127177" cy="151961"/>
            </a:xfrm>
            <a:custGeom>
              <a:avLst/>
              <a:gdLst/>
              <a:ahLst/>
              <a:cxnLst/>
              <a:rect l="l" t="t" r="r" b="b"/>
              <a:pathLst>
                <a:path w="4726" h="5647" extrusionOk="0">
                  <a:moveTo>
                    <a:pt x="4660" y="0"/>
                  </a:moveTo>
                  <a:cubicBezTo>
                    <a:pt x="4524" y="0"/>
                    <a:pt x="3728" y="371"/>
                    <a:pt x="2990" y="898"/>
                  </a:cubicBezTo>
                  <a:cubicBezTo>
                    <a:pt x="2808" y="1035"/>
                    <a:pt x="2625" y="1195"/>
                    <a:pt x="2443" y="1332"/>
                  </a:cubicBezTo>
                  <a:cubicBezTo>
                    <a:pt x="2351" y="1400"/>
                    <a:pt x="2283" y="1469"/>
                    <a:pt x="2192" y="1537"/>
                  </a:cubicBezTo>
                  <a:cubicBezTo>
                    <a:pt x="2123" y="1606"/>
                    <a:pt x="2055" y="1674"/>
                    <a:pt x="1986" y="1743"/>
                  </a:cubicBezTo>
                  <a:cubicBezTo>
                    <a:pt x="1735" y="1994"/>
                    <a:pt x="1575" y="2176"/>
                    <a:pt x="1575" y="2176"/>
                  </a:cubicBezTo>
                  <a:cubicBezTo>
                    <a:pt x="1575" y="2176"/>
                    <a:pt x="1438" y="2382"/>
                    <a:pt x="1233" y="2679"/>
                  </a:cubicBezTo>
                  <a:cubicBezTo>
                    <a:pt x="1119" y="2816"/>
                    <a:pt x="1005" y="2998"/>
                    <a:pt x="913" y="3204"/>
                  </a:cubicBezTo>
                  <a:cubicBezTo>
                    <a:pt x="799" y="3409"/>
                    <a:pt x="685" y="3614"/>
                    <a:pt x="594" y="3820"/>
                  </a:cubicBezTo>
                  <a:cubicBezTo>
                    <a:pt x="206" y="4710"/>
                    <a:pt x="0" y="5623"/>
                    <a:pt x="46" y="5646"/>
                  </a:cubicBezTo>
                  <a:cubicBezTo>
                    <a:pt x="47" y="5646"/>
                    <a:pt x="48" y="5646"/>
                    <a:pt x="50" y="5646"/>
                  </a:cubicBezTo>
                  <a:cubicBezTo>
                    <a:pt x="146" y="5646"/>
                    <a:pt x="486" y="4791"/>
                    <a:pt x="936" y="4002"/>
                  </a:cubicBezTo>
                  <a:cubicBezTo>
                    <a:pt x="1050" y="3797"/>
                    <a:pt x="1187" y="3614"/>
                    <a:pt x="1301" y="3432"/>
                  </a:cubicBezTo>
                  <a:cubicBezTo>
                    <a:pt x="1393" y="3249"/>
                    <a:pt x="1530" y="3089"/>
                    <a:pt x="1644" y="2953"/>
                  </a:cubicBezTo>
                  <a:cubicBezTo>
                    <a:pt x="1849" y="2701"/>
                    <a:pt x="1986" y="2519"/>
                    <a:pt x="1986" y="2519"/>
                  </a:cubicBezTo>
                  <a:cubicBezTo>
                    <a:pt x="1986" y="2519"/>
                    <a:pt x="2123" y="2336"/>
                    <a:pt x="2351" y="2085"/>
                  </a:cubicBezTo>
                  <a:cubicBezTo>
                    <a:pt x="2420" y="2017"/>
                    <a:pt x="2465" y="1948"/>
                    <a:pt x="2534" y="1880"/>
                  </a:cubicBezTo>
                  <a:cubicBezTo>
                    <a:pt x="2602" y="1811"/>
                    <a:pt x="2671" y="1720"/>
                    <a:pt x="2762" y="1651"/>
                  </a:cubicBezTo>
                  <a:cubicBezTo>
                    <a:pt x="2899" y="1515"/>
                    <a:pt x="3059" y="1332"/>
                    <a:pt x="3241" y="1195"/>
                  </a:cubicBezTo>
                  <a:cubicBezTo>
                    <a:pt x="3926" y="579"/>
                    <a:pt x="4725" y="77"/>
                    <a:pt x="4679" y="8"/>
                  </a:cubicBezTo>
                  <a:cubicBezTo>
                    <a:pt x="4678" y="3"/>
                    <a:pt x="4671" y="0"/>
                    <a:pt x="466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0" name="Google Shape;3680;p43"/>
            <p:cNvSpPr/>
            <p:nvPr/>
          </p:nvSpPr>
          <p:spPr>
            <a:xfrm>
              <a:off x="6946256" y="2875788"/>
              <a:ext cx="54062" cy="56780"/>
            </a:xfrm>
            <a:custGeom>
              <a:avLst/>
              <a:gdLst/>
              <a:ahLst/>
              <a:cxnLst/>
              <a:rect l="l" t="t" r="r" b="b"/>
              <a:pathLst>
                <a:path w="2009" h="2110" extrusionOk="0">
                  <a:moveTo>
                    <a:pt x="1936" y="0"/>
                  </a:moveTo>
                  <a:cubicBezTo>
                    <a:pt x="1842" y="0"/>
                    <a:pt x="1560" y="144"/>
                    <a:pt x="1278" y="305"/>
                  </a:cubicBezTo>
                  <a:cubicBezTo>
                    <a:pt x="959" y="510"/>
                    <a:pt x="685" y="761"/>
                    <a:pt x="685" y="761"/>
                  </a:cubicBezTo>
                  <a:cubicBezTo>
                    <a:pt x="685" y="761"/>
                    <a:pt x="457" y="1058"/>
                    <a:pt x="274" y="1377"/>
                  </a:cubicBezTo>
                  <a:cubicBezTo>
                    <a:pt x="114" y="1743"/>
                    <a:pt x="0" y="2085"/>
                    <a:pt x="68" y="2108"/>
                  </a:cubicBezTo>
                  <a:cubicBezTo>
                    <a:pt x="70" y="2109"/>
                    <a:pt x="72" y="2109"/>
                    <a:pt x="75" y="2109"/>
                  </a:cubicBezTo>
                  <a:cubicBezTo>
                    <a:pt x="134" y="2109"/>
                    <a:pt x="373" y="1847"/>
                    <a:pt x="571" y="1606"/>
                  </a:cubicBezTo>
                  <a:cubicBezTo>
                    <a:pt x="822" y="1355"/>
                    <a:pt x="1073" y="1126"/>
                    <a:pt x="1073" y="1126"/>
                  </a:cubicBezTo>
                  <a:cubicBezTo>
                    <a:pt x="1073" y="1126"/>
                    <a:pt x="1301" y="875"/>
                    <a:pt x="1506" y="601"/>
                  </a:cubicBezTo>
                  <a:cubicBezTo>
                    <a:pt x="1758" y="350"/>
                    <a:pt x="2009" y="76"/>
                    <a:pt x="1963" y="8"/>
                  </a:cubicBezTo>
                  <a:cubicBezTo>
                    <a:pt x="1958" y="3"/>
                    <a:pt x="1949" y="0"/>
                    <a:pt x="19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1" name="Google Shape;3681;p43"/>
            <p:cNvSpPr/>
            <p:nvPr/>
          </p:nvSpPr>
          <p:spPr>
            <a:xfrm>
              <a:off x="7171063" y="2689033"/>
              <a:ext cx="216222" cy="71042"/>
            </a:xfrm>
            <a:custGeom>
              <a:avLst/>
              <a:gdLst/>
              <a:ahLst/>
              <a:cxnLst/>
              <a:rect l="l" t="t" r="r" b="b"/>
              <a:pathLst>
                <a:path w="8035" h="2640" extrusionOk="0">
                  <a:moveTo>
                    <a:pt x="1763" y="1"/>
                  </a:moveTo>
                  <a:cubicBezTo>
                    <a:pt x="1356" y="1"/>
                    <a:pt x="976" y="31"/>
                    <a:pt x="662" y="100"/>
                  </a:cubicBezTo>
                  <a:cubicBezTo>
                    <a:pt x="251" y="169"/>
                    <a:pt x="0" y="260"/>
                    <a:pt x="0" y="306"/>
                  </a:cubicBezTo>
                  <a:cubicBezTo>
                    <a:pt x="8" y="313"/>
                    <a:pt x="43" y="316"/>
                    <a:pt x="102" y="316"/>
                  </a:cubicBezTo>
                  <a:cubicBezTo>
                    <a:pt x="218" y="316"/>
                    <a:pt x="426" y="306"/>
                    <a:pt x="685" y="306"/>
                  </a:cubicBezTo>
                  <a:cubicBezTo>
                    <a:pt x="782" y="300"/>
                    <a:pt x="887" y="297"/>
                    <a:pt x="999" y="297"/>
                  </a:cubicBezTo>
                  <a:cubicBezTo>
                    <a:pt x="1335" y="297"/>
                    <a:pt x="1729" y="323"/>
                    <a:pt x="2123" y="374"/>
                  </a:cubicBezTo>
                  <a:cubicBezTo>
                    <a:pt x="2648" y="466"/>
                    <a:pt x="3150" y="580"/>
                    <a:pt x="3515" y="694"/>
                  </a:cubicBezTo>
                  <a:cubicBezTo>
                    <a:pt x="3721" y="740"/>
                    <a:pt x="3858" y="808"/>
                    <a:pt x="3972" y="831"/>
                  </a:cubicBezTo>
                  <a:cubicBezTo>
                    <a:pt x="4086" y="876"/>
                    <a:pt x="4154" y="899"/>
                    <a:pt x="4154" y="899"/>
                  </a:cubicBezTo>
                  <a:cubicBezTo>
                    <a:pt x="4154" y="899"/>
                    <a:pt x="4405" y="968"/>
                    <a:pt x="4771" y="1105"/>
                  </a:cubicBezTo>
                  <a:cubicBezTo>
                    <a:pt x="5136" y="1219"/>
                    <a:pt x="5615" y="1424"/>
                    <a:pt x="6094" y="1653"/>
                  </a:cubicBezTo>
                  <a:cubicBezTo>
                    <a:pt x="7002" y="2085"/>
                    <a:pt x="7848" y="2639"/>
                    <a:pt x="7974" y="2639"/>
                  </a:cubicBezTo>
                  <a:cubicBezTo>
                    <a:pt x="7982" y="2639"/>
                    <a:pt x="7986" y="2638"/>
                    <a:pt x="7989" y="2634"/>
                  </a:cubicBezTo>
                  <a:cubicBezTo>
                    <a:pt x="8035" y="2588"/>
                    <a:pt x="7213" y="1881"/>
                    <a:pt x="6277" y="1333"/>
                  </a:cubicBezTo>
                  <a:cubicBezTo>
                    <a:pt x="5821" y="1036"/>
                    <a:pt x="5318" y="808"/>
                    <a:pt x="4953" y="625"/>
                  </a:cubicBezTo>
                  <a:cubicBezTo>
                    <a:pt x="4565" y="466"/>
                    <a:pt x="4314" y="374"/>
                    <a:pt x="4314" y="374"/>
                  </a:cubicBezTo>
                  <a:cubicBezTo>
                    <a:pt x="4314" y="374"/>
                    <a:pt x="4246" y="351"/>
                    <a:pt x="4131" y="329"/>
                  </a:cubicBezTo>
                  <a:cubicBezTo>
                    <a:pt x="4017" y="306"/>
                    <a:pt x="3858" y="237"/>
                    <a:pt x="3652" y="215"/>
                  </a:cubicBezTo>
                  <a:cubicBezTo>
                    <a:pt x="3241" y="123"/>
                    <a:pt x="2693" y="32"/>
                    <a:pt x="2146" y="9"/>
                  </a:cubicBezTo>
                  <a:cubicBezTo>
                    <a:pt x="2016" y="4"/>
                    <a:pt x="1888" y="1"/>
                    <a:pt x="17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2" name="Google Shape;3682;p43"/>
            <p:cNvSpPr/>
            <p:nvPr/>
          </p:nvSpPr>
          <p:spPr>
            <a:xfrm>
              <a:off x="7300042" y="2757438"/>
              <a:ext cx="55300" cy="23627"/>
            </a:xfrm>
            <a:custGeom>
              <a:avLst/>
              <a:gdLst/>
              <a:ahLst/>
              <a:cxnLst/>
              <a:rect l="l" t="t" r="r" b="b"/>
              <a:pathLst>
                <a:path w="2055" h="878" extrusionOk="0">
                  <a:moveTo>
                    <a:pt x="226" y="1"/>
                  </a:moveTo>
                  <a:cubicBezTo>
                    <a:pt x="126" y="1"/>
                    <a:pt x="57" y="12"/>
                    <a:pt x="46" y="46"/>
                  </a:cubicBezTo>
                  <a:cubicBezTo>
                    <a:pt x="0" y="115"/>
                    <a:pt x="251" y="275"/>
                    <a:pt x="503" y="389"/>
                  </a:cubicBezTo>
                  <a:cubicBezTo>
                    <a:pt x="731" y="503"/>
                    <a:pt x="982" y="617"/>
                    <a:pt x="982" y="617"/>
                  </a:cubicBezTo>
                  <a:cubicBezTo>
                    <a:pt x="982" y="617"/>
                    <a:pt x="1233" y="663"/>
                    <a:pt x="1484" y="731"/>
                  </a:cubicBezTo>
                  <a:cubicBezTo>
                    <a:pt x="1680" y="770"/>
                    <a:pt x="1877" y="877"/>
                    <a:pt x="1971" y="877"/>
                  </a:cubicBezTo>
                  <a:cubicBezTo>
                    <a:pt x="1987" y="877"/>
                    <a:pt x="1999" y="874"/>
                    <a:pt x="2009" y="868"/>
                  </a:cubicBezTo>
                  <a:cubicBezTo>
                    <a:pt x="2055" y="822"/>
                    <a:pt x="1895" y="571"/>
                    <a:pt x="1644" y="389"/>
                  </a:cubicBezTo>
                  <a:cubicBezTo>
                    <a:pt x="1416" y="206"/>
                    <a:pt x="1142" y="92"/>
                    <a:pt x="1142" y="92"/>
                  </a:cubicBezTo>
                  <a:cubicBezTo>
                    <a:pt x="1142" y="92"/>
                    <a:pt x="868" y="46"/>
                    <a:pt x="594" y="24"/>
                  </a:cubicBezTo>
                  <a:cubicBezTo>
                    <a:pt x="457" y="12"/>
                    <a:pt x="326" y="1"/>
                    <a:pt x="2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3" name="Google Shape;3683;p43"/>
            <p:cNvSpPr/>
            <p:nvPr/>
          </p:nvSpPr>
          <p:spPr>
            <a:xfrm>
              <a:off x="8306153" y="3406319"/>
              <a:ext cx="72496" cy="85762"/>
            </a:xfrm>
            <a:custGeom>
              <a:avLst/>
              <a:gdLst/>
              <a:ahLst/>
              <a:cxnLst/>
              <a:rect l="l" t="t" r="r" b="b"/>
              <a:pathLst>
                <a:path w="2694" h="3187" extrusionOk="0">
                  <a:moveTo>
                    <a:pt x="2616" y="1"/>
                  </a:moveTo>
                  <a:cubicBezTo>
                    <a:pt x="2494" y="1"/>
                    <a:pt x="2060" y="190"/>
                    <a:pt x="1644" y="448"/>
                  </a:cubicBezTo>
                  <a:cubicBezTo>
                    <a:pt x="1415" y="607"/>
                    <a:pt x="1187" y="744"/>
                    <a:pt x="1027" y="904"/>
                  </a:cubicBezTo>
                  <a:cubicBezTo>
                    <a:pt x="890" y="1041"/>
                    <a:pt x="776" y="1132"/>
                    <a:pt x="776" y="1132"/>
                  </a:cubicBezTo>
                  <a:cubicBezTo>
                    <a:pt x="776" y="1132"/>
                    <a:pt x="708" y="1247"/>
                    <a:pt x="571" y="1429"/>
                  </a:cubicBezTo>
                  <a:cubicBezTo>
                    <a:pt x="457" y="1589"/>
                    <a:pt x="343" y="1840"/>
                    <a:pt x="206" y="2091"/>
                  </a:cubicBezTo>
                  <a:cubicBezTo>
                    <a:pt x="0" y="2616"/>
                    <a:pt x="0" y="3187"/>
                    <a:pt x="46" y="3187"/>
                  </a:cubicBezTo>
                  <a:cubicBezTo>
                    <a:pt x="137" y="3187"/>
                    <a:pt x="274" y="2685"/>
                    <a:pt x="548" y="2274"/>
                  </a:cubicBezTo>
                  <a:cubicBezTo>
                    <a:pt x="708" y="2068"/>
                    <a:pt x="822" y="1863"/>
                    <a:pt x="982" y="1726"/>
                  </a:cubicBezTo>
                  <a:cubicBezTo>
                    <a:pt x="1096" y="1589"/>
                    <a:pt x="1187" y="1498"/>
                    <a:pt x="1187" y="1498"/>
                  </a:cubicBezTo>
                  <a:cubicBezTo>
                    <a:pt x="1187" y="1498"/>
                    <a:pt x="1256" y="1384"/>
                    <a:pt x="1393" y="1247"/>
                  </a:cubicBezTo>
                  <a:cubicBezTo>
                    <a:pt x="1507" y="1087"/>
                    <a:pt x="1689" y="927"/>
                    <a:pt x="1872" y="744"/>
                  </a:cubicBezTo>
                  <a:cubicBezTo>
                    <a:pt x="2260" y="402"/>
                    <a:pt x="2694" y="82"/>
                    <a:pt x="2648" y="14"/>
                  </a:cubicBezTo>
                  <a:cubicBezTo>
                    <a:pt x="2645" y="5"/>
                    <a:pt x="2634" y="1"/>
                    <a:pt x="261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4" name="Google Shape;3684;p43"/>
            <p:cNvSpPr/>
            <p:nvPr/>
          </p:nvSpPr>
          <p:spPr>
            <a:xfrm>
              <a:off x="8305534" y="3516004"/>
              <a:ext cx="213773" cy="47335"/>
            </a:xfrm>
            <a:custGeom>
              <a:avLst/>
              <a:gdLst/>
              <a:ahLst/>
              <a:cxnLst/>
              <a:rect l="l" t="t" r="r" b="b"/>
              <a:pathLst>
                <a:path w="7944" h="1759" extrusionOk="0">
                  <a:moveTo>
                    <a:pt x="23" y="1"/>
                  </a:moveTo>
                  <a:cubicBezTo>
                    <a:pt x="0" y="1"/>
                    <a:pt x="23" y="69"/>
                    <a:pt x="69" y="184"/>
                  </a:cubicBezTo>
                  <a:cubicBezTo>
                    <a:pt x="137" y="275"/>
                    <a:pt x="206" y="457"/>
                    <a:pt x="366" y="594"/>
                  </a:cubicBezTo>
                  <a:cubicBezTo>
                    <a:pt x="617" y="914"/>
                    <a:pt x="1119" y="1211"/>
                    <a:pt x="1644" y="1416"/>
                  </a:cubicBezTo>
                  <a:cubicBezTo>
                    <a:pt x="2169" y="1621"/>
                    <a:pt x="2717" y="1667"/>
                    <a:pt x="3127" y="1736"/>
                  </a:cubicBezTo>
                  <a:cubicBezTo>
                    <a:pt x="3538" y="1758"/>
                    <a:pt x="3812" y="1758"/>
                    <a:pt x="3812" y="1758"/>
                  </a:cubicBezTo>
                  <a:cubicBezTo>
                    <a:pt x="3812" y="1758"/>
                    <a:pt x="4086" y="1758"/>
                    <a:pt x="4497" y="1713"/>
                  </a:cubicBezTo>
                  <a:cubicBezTo>
                    <a:pt x="4885" y="1644"/>
                    <a:pt x="5433" y="1576"/>
                    <a:pt x="5958" y="1439"/>
                  </a:cubicBezTo>
                  <a:cubicBezTo>
                    <a:pt x="6483" y="1302"/>
                    <a:pt x="7008" y="1119"/>
                    <a:pt x="7373" y="937"/>
                  </a:cubicBezTo>
                  <a:cubicBezTo>
                    <a:pt x="7738" y="754"/>
                    <a:pt x="7944" y="594"/>
                    <a:pt x="7944" y="572"/>
                  </a:cubicBezTo>
                  <a:cubicBezTo>
                    <a:pt x="7940" y="564"/>
                    <a:pt x="7931" y="561"/>
                    <a:pt x="7916" y="561"/>
                  </a:cubicBezTo>
                  <a:cubicBezTo>
                    <a:pt x="7839" y="561"/>
                    <a:pt x="7609" y="654"/>
                    <a:pt x="7282" y="731"/>
                  </a:cubicBezTo>
                  <a:cubicBezTo>
                    <a:pt x="6916" y="845"/>
                    <a:pt x="6392" y="982"/>
                    <a:pt x="5889" y="1051"/>
                  </a:cubicBezTo>
                  <a:cubicBezTo>
                    <a:pt x="5364" y="1142"/>
                    <a:pt x="4839" y="1188"/>
                    <a:pt x="4451" y="1211"/>
                  </a:cubicBezTo>
                  <a:lnTo>
                    <a:pt x="3789" y="1233"/>
                  </a:lnTo>
                  <a:lnTo>
                    <a:pt x="3150" y="1233"/>
                  </a:lnTo>
                  <a:cubicBezTo>
                    <a:pt x="2762" y="1211"/>
                    <a:pt x="2237" y="1188"/>
                    <a:pt x="1758" y="1051"/>
                  </a:cubicBezTo>
                  <a:cubicBezTo>
                    <a:pt x="1279" y="914"/>
                    <a:pt x="799" y="708"/>
                    <a:pt x="503" y="435"/>
                  </a:cubicBezTo>
                  <a:cubicBezTo>
                    <a:pt x="343" y="320"/>
                    <a:pt x="251" y="184"/>
                    <a:pt x="160" y="115"/>
                  </a:cubicBezTo>
                  <a:cubicBezTo>
                    <a:pt x="92" y="24"/>
                    <a:pt x="23" y="1"/>
                    <a:pt x="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5" name="Google Shape;3685;p43"/>
            <p:cNvSpPr/>
            <p:nvPr/>
          </p:nvSpPr>
          <p:spPr>
            <a:xfrm>
              <a:off x="8051854" y="3418966"/>
              <a:ext cx="177552" cy="132747"/>
            </a:xfrm>
            <a:custGeom>
              <a:avLst/>
              <a:gdLst/>
              <a:ahLst/>
              <a:cxnLst/>
              <a:rect l="l" t="t" r="r" b="b"/>
              <a:pathLst>
                <a:path w="6598" h="4933" extrusionOk="0">
                  <a:moveTo>
                    <a:pt x="6597" y="1"/>
                  </a:moveTo>
                  <a:cubicBezTo>
                    <a:pt x="6574" y="1"/>
                    <a:pt x="6529" y="46"/>
                    <a:pt x="6483" y="160"/>
                  </a:cubicBezTo>
                  <a:cubicBezTo>
                    <a:pt x="6460" y="206"/>
                    <a:pt x="6414" y="252"/>
                    <a:pt x="6369" y="297"/>
                  </a:cubicBezTo>
                  <a:cubicBezTo>
                    <a:pt x="6300" y="366"/>
                    <a:pt x="6232" y="411"/>
                    <a:pt x="6141" y="457"/>
                  </a:cubicBezTo>
                  <a:cubicBezTo>
                    <a:pt x="5821" y="685"/>
                    <a:pt x="5296" y="822"/>
                    <a:pt x="4748" y="959"/>
                  </a:cubicBezTo>
                  <a:cubicBezTo>
                    <a:pt x="4223" y="1073"/>
                    <a:pt x="3675" y="1165"/>
                    <a:pt x="3265" y="1279"/>
                  </a:cubicBezTo>
                  <a:cubicBezTo>
                    <a:pt x="3059" y="1324"/>
                    <a:pt x="2877" y="1393"/>
                    <a:pt x="2740" y="1438"/>
                  </a:cubicBezTo>
                  <a:cubicBezTo>
                    <a:pt x="2625" y="1484"/>
                    <a:pt x="2557" y="1507"/>
                    <a:pt x="2557" y="1507"/>
                  </a:cubicBezTo>
                  <a:cubicBezTo>
                    <a:pt x="2557" y="1507"/>
                    <a:pt x="1530" y="2032"/>
                    <a:pt x="731" y="2876"/>
                  </a:cubicBezTo>
                  <a:cubicBezTo>
                    <a:pt x="343" y="3287"/>
                    <a:pt x="1" y="3812"/>
                    <a:pt x="1" y="4292"/>
                  </a:cubicBezTo>
                  <a:cubicBezTo>
                    <a:pt x="22" y="4745"/>
                    <a:pt x="268" y="4933"/>
                    <a:pt x="295" y="4933"/>
                  </a:cubicBezTo>
                  <a:cubicBezTo>
                    <a:pt x="296" y="4933"/>
                    <a:pt x="297" y="4932"/>
                    <a:pt x="297" y="4931"/>
                  </a:cubicBezTo>
                  <a:cubicBezTo>
                    <a:pt x="343" y="4908"/>
                    <a:pt x="160" y="4680"/>
                    <a:pt x="206" y="4292"/>
                  </a:cubicBezTo>
                  <a:cubicBezTo>
                    <a:pt x="252" y="3926"/>
                    <a:pt x="617" y="3493"/>
                    <a:pt x="1005" y="3150"/>
                  </a:cubicBezTo>
                  <a:cubicBezTo>
                    <a:pt x="1393" y="2785"/>
                    <a:pt x="1849" y="2488"/>
                    <a:pt x="2215" y="2306"/>
                  </a:cubicBezTo>
                  <a:cubicBezTo>
                    <a:pt x="2557" y="2100"/>
                    <a:pt x="2808" y="1986"/>
                    <a:pt x="2808" y="1986"/>
                  </a:cubicBezTo>
                  <a:cubicBezTo>
                    <a:pt x="2808" y="1986"/>
                    <a:pt x="2854" y="1963"/>
                    <a:pt x="2968" y="1918"/>
                  </a:cubicBezTo>
                  <a:cubicBezTo>
                    <a:pt x="3059" y="1872"/>
                    <a:pt x="3196" y="1804"/>
                    <a:pt x="3402" y="1758"/>
                  </a:cubicBezTo>
                  <a:cubicBezTo>
                    <a:pt x="3790" y="1621"/>
                    <a:pt x="4315" y="1484"/>
                    <a:pt x="4862" y="1324"/>
                  </a:cubicBezTo>
                  <a:cubicBezTo>
                    <a:pt x="5387" y="1142"/>
                    <a:pt x="5935" y="936"/>
                    <a:pt x="6278" y="640"/>
                  </a:cubicBezTo>
                  <a:cubicBezTo>
                    <a:pt x="6369" y="571"/>
                    <a:pt x="6414" y="480"/>
                    <a:pt x="6483" y="411"/>
                  </a:cubicBezTo>
                  <a:cubicBezTo>
                    <a:pt x="6529" y="320"/>
                    <a:pt x="6551" y="252"/>
                    <a:pt x="6597" y="206"/>
                  </a:cubicBezTo>
                  <a:cubicBezTo>
                    <a:pt x="6597" y="69"/>
                    <a:pt x="6597" y="1"/>
                    <a:pt x="65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6" name="Google Shape;3686;p43"/>
            <p:cNvSpPr/>
            <p:nvPr/>
          </p:nvSpPr>
          <p:spPr>
            <a:xfrm>
              <a:off x="8097305" y="3355674"/>
              <a:ext cx="43648" cy="105918"/>
            </a:xfrm>
            <a:custGeom>
              <a:avLst/>
              <a:gdLst/>
              <a:ahLst/>
              <a:cxnLst/>
              <a:rect l="l" t="t" r="r" b="b"/>
              <a:pathLst>
                <a:path w="1622" h="3936" extrusionOk="0">
                  <a:moveTo>
                    <a:pt x="452" y="1"/>
                  </a:moveTo>
                  <a:cubicBezTo>
                    <a:pt x="378" y="1"/>
                    <a:pt x="136" y="494"/>
                    <a:pt x="69" y="1074"/>
                  </a:cubicBezTo>
                  <a:cubicBezTo>
                    <a:pt x="1" y="1645"/>
                    <a:pt x="115" y="2238"/>
                    <a:pt x="115" y="2238"/>
                  </a:cubicBezTo>
                  <a:cubicBezTo>
                    <a:pt x="115" y="2238"/>
                    <a:pt x="138" y="2375"/>
                    <a:pt x="229" y="2581"/>
                  </a:cubicBezTo>
                  <a:cubicBezTo>
                    <a:pt x="320" y="2786"/>
                    <a:pt x="457" y="3060"/>
                    <a:pt x="640" y="3288"/>
                  </a:cubicBezTo>
                  <a:cubicBezTo>
                    <a:pt x="822" y="3517"/>
                    <a:pt x="1051" y="3722"/>
                    <a:pt x="1256" y="3813"/>
                  </a:cubicBezTo>
                  <a:cubicBezTo>
                    <a:pt x="1398" y="3902"/>
                    <a:pt x="1525" y="3935"/>
                    <a:pt x="1576" y="3935"/>
                  </a:cubicBezTo>
                  <a:cubicBezTo>
                    <a:pt x="1590" y="3935"/>
                    <a:pt x="1598" y="3933"/>
                    <a:pt x="1598" y="3927"/>
                  </a:cubicBezTo>
                  <a:cubicBezTo>
                    <a:pt x="1621" y="3882"/>
                    <a:pt x="1507" y="3790"/>
                    <a:pt x="1370" y="3654"/>
                  </a:cubicBezTo>
                  <a:cubicBezTo>
                    <a:pt x="1233" y="3517"/>
                    <a:pt x="1073" y="3311"/>
                    <a:pt x="959" y="3083"/>
                  </a:cubicBezTo>
                  <a:cubicBezTo>
                    <a:pt x="822" y="2855"/>
                    <a:pt x="754" y="2604"/>
                    <a:pt x="708" y="2421"/>
                  </a:cubicBezTo>
                  <a:cubicBezTo>
                    <a:pt x="640" y="2238"/>
                    <a:pt x="617" y="2124"/>
                    <a:pt x="617" y="2124"/>
                  </a:cubicBezTo>
                  <a:cubicBezTo>
                    <a:pt x="617" y="2124"/>
                    <a:pt x="480" y="1622"/>
                    <a:pt x="457" y="1097"/>
                  </a:cubicBezTo>
                  <a:cubicBezTo>
                    <a:pt x="411" y="549"/>
                    <a:pt x="526" y="24"/>
                    <a:pt x="457" y="2"/>
                  </a:cubicBezTo>
                  <a:cubicBezTo>
                    <a:pt x="456" y="1"/>
                    <a:pt x="454" y="1"/>
                    <a:pt x="4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7" name="Google Shape;3687;p43"/>
            <p:cNvSpPr/>
            <p:nvPr/>
          </p:nvSpPr>
          <p:spPr>
            <a:xfrm>
              <a:off x="7456066" y="2810262"/>
              <a:ext cx="299750" cy="340492"/>
            </a:xfrm>
            <a:custGeom>
              <a:avLst/>
              <a:gdLst/>
              <a:ahLst/>
              <a:cxnLst/>
              <a:rect l="l" t="t" r="r" b="b"/>
              <a:pathLst>
                <a:path w="11139" h="12653" extrusionOk="0">
                  <a:moveTo>
                    <a:pt x="205" y="1"/>
                  </a:moveTo>
                  <a:cubicBezTo>
                    <a:pt x="183" y="1"/>
                    <a:pt x="137" y="138"/>
                    <a:pt x="91" y="389"/>
                  </a:cubicBezTo>
                  <a:cubicBezTo>
                    <a:pt x="46" y="640"/>
                    <a:pt x="0" y="982"/>
                    <a:pt x="0" y="1416"/>
                  </a:cubicBezTo>
                  <a:cubicBezTo>
                    <a:pt x="23" y="2283"/>
                    <a:pt x="274" y="3424"/>
                    <a:pt x="708" y="4497"/>
                  </a:cubicBezTo>
                  <a:cubicBezTo>
                    <a:pt x="1141" y="5547"/>
                    <a:pt x="1689" y="6552"/>
                    <a:pt x="2191" y="7282"/>
                  </a:cubicBezTo>
                  <a:cubicBezTo>
                    <a:pt x="2693" y="7990"/>
                    <a:pt x="3104" y="8400"/>
                    <a:pt x="3104" y="8400"/>
                  </a:cubicBezTo>
                  <a:cubicBezTo>
                    <a:pt x="3104" y="8400"/>
                    <a:pt x="3492" y="8834"/>
                    <a:pt x="4177" y="9359"/>
                  </a:cubicBezTo>
                  <a:cubicBezTo>
                    <a:pt x="4862" y="9907"/>
                    <a:pt x="5866" y="10523"/>
                    <a:pt x="6893" y="11002"/>
                  </a:cubicBezTo>
                  <a:cubicBezTo>
                    <a:pt x="7920" y="11482"/>
                    <a:pt x="8993" y="11893"/>
                    <a:pt x="9792" y="12189"/>
                  </a:cubicBezTo>
                  <a:cubicBezTo>
                    <a:pt x="10509" y="12476"/>
                    <a:pt x="11006" y="12653"/>
                    <a:pt x="11116" y="12653"/>
                  </a:cubicBezTo>
                  <a:cubicBezTo>
                    <a:pt x="11129" y="12653"/>
                    <a:pt x="11136" y="12651"/>
                    <a:pt x="11139" y="12646"/>
                  </a:cubicBezTo>
                  <a:cubicBezTo>
                    <a:pt x="11139" y="12623"/>
                    <a:pt x="10637" y="12372"/>
                    <a:pt x="9861" y="12007"/>
                  </a:cubicBezTo>
                  <a:cubicBezTo>
                    <a:pt x="9107" y="11642"/>
                    <a:pt x="8057" y="11185"/>
                    <a:pt x="7076" y="10660"/>
                  </a:cubicBezTo>
                  <a:cubicBezTo>
                    <a:pt x="6072" y="10135"/>
                    <a:pt x="5136" y="9519"/>
                    <a:pt x="4497" y="8971"/>
                  </a:cubicBezTo>
                  <a:cubicBezTo>
                    <a:pt x="3857" y="8446"/>
                    <a:pt x="3492" y="8035"/>
                    <a:pt x="3492" y="8035"/>
                  </a:cubicBezTo>
                  <a:cubicBezTo>
                    <a:pt x="3492" y="8035"/>
                    <a:pt x="3081" y="7647"/>
                    <a:pt x="2602" y="6985"/>
                  </a:cubicBezTo>
                  <a:cubicBezTo>
                    <a:pt x="2100" y="6323"/>
                    <a:pt x="1506" y="5365"/>
                    <a:pt x="1050" y="4337"/>
                  </a:cubicBezTo>
                  <a:cubicBezTo>
                    <a:pt x="593" y="3333"/>
                    <a:pt x="274" y="2238"/>
                    <a:pt x="205" y="1416"/>
                  </a:cubicBezTo>
                  <a:cubicBezTo>
                    <a:pt x="114" y="571"/>
                    <a:pt x="251" y="23"/>
                    <a:pt x="2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8" name="Google Shape;3688;p43"/>
            <p:cNvSpPr/>
            <p:nvPr/>
          </p:nvSpPr>
          <p:spPr>
            <a:xfrm>
              <a:off x="7499661" y="2700927"/>
              <a:ext cx="310218" cy="99567"/>
            </a:xfrm>
            <a:custGeom>
              <a:avLst/>
              <a:gdLst/>
              <a:ahLst/>
              <a:cxnLst/>
              <a:rect l="l" t="t" r="r" b="b"/>
              <a:pathLst>
                <a:path w="11528" h="3700" extrusionOk="0">
                  <a:moveTo>
                    <a:pt x="4200" y="1"/>
                  </a:moveTo>
                  <a:cubicBezTo>
                    <a:pt x="4018" y="24"/>
                    <a:pt x="3812" y="46"/>
                    <a:pt x="3607" y="46"/>
                  </a:cubicBezTo>
                  <a:cubicBezTo>
                    <a:pt x="3424" y="92"/>
                    <a:pt x="3219" y="115"/>
                    <a:pt x="3014" y="161"/>
                  </a:cubicBezTo>
                  <a:cubicBezTo>
                    <a:pt x="2237" y="320"/>
                    <a:pt x="1507" y="549"/>
                    <a:pt x="936" y="708"/>
                  </a:cubicBezTo>
                  <a:cubicBezTo>
                    <a:pt x="366" y="891"/>
                    <a:pt x="1" y="982"/>
                    <a:pt x="1" y="1028"/>
                  </a:cubicBezTo>
                  <a:cubicBezTo>
                    <a:pt x="1" y="1033"/>
                    <a:pt x="21" y="1036"/>
                    <a:pt x="60" y="1036"/>
                  </a:cubicBezTo>
                  <a:cubicBezTo>
                    <a:pt x="193" y="1036"/>
                    <a:pt x="540" y="1002"/>
                    <a:pt x="982" y="914"/>
                  </a:cubicBezTo>
                  <a:cubicBezTo>
                    <a:pt x="1576" y="822"/>
                    <a:pt x="2329" y="640"/>
                    <a:pt x="3082" y="526"/>
                  </a:cubicBezTo>
                  <a:cubicBezTo>
                    <a:pt x="3417" y="476"/>
                    <a:pt x="3749" y="453"/>
                    <a:pt x="4061" y="453"/>
                  </a:cubicBezTo>
                  <a:cubicBezTo>
                    <a:pt x="4471" y="453"/>
                    <a:pt x="4848" y="494"/>
                    <a:pt x="5159" y="571"/>
                  </a:cubicBezTo>
                  <a:cubicBezTo>
                    <a:pt x="5707" y="663"/>
                    <a:pt x="6072" y="800"/>
                    <a:pt x="6072" y="800"/>
                  </a:cubicBezTo>
                  <a:cubicBezTo>
                    <a:pt x="6072" y="800"/>
                    <a:pt x="6163" y="822"/>
                    <a:pt x="6323" y="868"/>
                  </a:cubicBezTo>
                  <a:cubicBezTo>
                    <a:pt x="6415" y="891"/>
                    <a:pt x="6506" y="914"/>
                    <a:pt x="6620" y="937"/>
                  </a:cubicBezTo>
                  <a:cubicBezTo>
                    <a:pt x="6734" y="982"/>
                    <a:pt x="6848" y="1028"/>
                    <a:pt x="6985" y="1074"/>
                  </a:cubicBezTo>
                  <a:cubicBezTo>
                    <a:pt x="7122" y="1142"/>
                    <a:pt x="7259" y="1188"/>
                    <a:pt x="7419" y="1233"/>
                  </a:cubicBezTo>
                  <a:cubicBezTo>
                    <a:pt x="7579" y="1302"/>
                    <a:pt x="7738" y="1393"/>
                    <a:pt x="7898" y="1462"/>
                  </a:cubicBezTo>
                  <a:cubicBezTo>
                    <a:pt x="8058" y="1530"/>
                    <a:pt x="8241" y="1599"/>
                    <a:pt x="8400" y="1690"/>
                  </a:cubicBezTo>
                  <a:cubicBezTo>
                    <a:pt x="8560" y="1781"/>
                    <a:pt x="8743" y="1895"/>
                    <a:pt x="8902" y="1987"/>
                  </a:cubicBezTo>
                  <a:cubicBezTo>
                    <a:pt x="10242" y="2701"/>
                    <a:pt x="11408" y="3700"/>
                    <a:pt x="11500" y="3700"/>
                  </a:cubicBezTo>
                  <a:cubicBezTo>
                    <a:pt x="11502" y="3700"/>
                    <a:pt x="11504" y="3699"/>
                    <a:pt x="11505" y="3698"/>
                  </a:cubicBezTo>
                  <a:cubicBezTo>
                    <a:pt x="11527" y="3653"/>
                    <a:pt x="11253" y="3379"/>
                    <a:pt x="10820" y="2968"/>
                  </a:cubicBezTo>
                  <a:cubicBezTo>
                    <a:pt x="10592" y="2785"/>
                    <a:pt x="10340" y="2557"/>
                    <a:pt x="10044" y="2329"/>
                  </a:cubicBezTo>
                  <a:cubicBezTo>
                    <a:pt x="9747" y="2124"/>
                    <a:pt x="9450" y="1850"/>
                    <a:pt x="9108" y="1644"/>
                  </a:cubicBezTo>
                  <a:cubicBezTo>
                    <a:pt x="8925" y="1553"/>
                    <a:pt x="8766" y="1439"/>
                    <a:pt x="8606" y="1347"/>
                  </a:cubicBezTo>
                  <a:cubicBezTo>
                    <a:pt x="8423" y="1233"/>
                    <a:pt x="8263" y="1142"/>
                    <a:pt x="8081" y="1051"/>
                  </a:cubicBezTo>
                  <a:cubicBezTo>
                    <a:pt x="7921" y="982"/>
                    <a:pt x="7761" y="891"/>
                    <a:pt x="7601" y="822"/>
                  </a:cubicBezTo>
                  <a:cubicBezTo>
                    <a:pt x="7464" y="754"/>
                    <a:pt x="7305" y="686"/>
                    <a:pt x="7168" y="617"/>
                  </a:cubicBezTo>
                  <a:cubicBezTo>
                    <a:pt x="7031" y="571"/>
                    <a:pt x="6894" y="503"/>
                    <a:pt x="6780" y="457"/>
                  </a:cubicBezTo>
                  <a:cubicBezTo>
                    <a:pt x="6666" y="412"/>
                    <a:pt x="6574" y="389"/>
                    <a:pt x="6483" y="366"/>
                  </a:cubicBezTo>
                  <a:cubicBezTo>
                    <a:pt x="6323" y="320"/>
                    <a:pt x="6232" y="275"/>
                    <a:pt x="6232" y="275"/>
                  </a:cubicBezTo>
                  <a:cubicBezTo>
                    <a:pt x="6209" y="275"/>
                    <a:pt x="5844" y="161"/>
                    <a:pt x="5228" y="92"/>
                  </a:cubicBezTo>
                  <a:cubicBezTo>
                    <a:pt x="4931" y="24"/>
                    <a:pt x="4589" y="24"/>
                    <a:pt x="42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9" name="Google Shape;3689;p43"/>
            <p:cNvSpPr/>
            <p:nvPr/>
          </p:nvSpPr>
          <p:spPr>
            <a:xfrm>
              <a:off x="7532222" y="2748854"/>
              <a:ext cx="88480" cy="14397"/>
            </a:xfrm>
            <a:custGeom>
              <a:avLst/>
              <a:gdLst/>
              <a:ahLst/>
              <a:cxnLst/>
              <a:rect l="l" t="t" r="r" b="b"/>
              <a:pathLst>
                <a:path w="3288" h="535" extrusionOk="0">
                  <a:moveTo>
                    <a:pt x="1644" y="0"/>
                  </a:moveTo>
                  <a:cubicBezTo>
                    <a:pt x="1644" y="0"/>
                    <a:pt x="1210" y="46"/>
                    <a:pt x="799" y="137"/>
                  </a:cubicBezTo>
                  <a:cubicBezTo>
                    <a:pt x="388" y="274"/>
                    <a:pt x="0" y="411"/>
                    <a:pt x="23" y="479"/>
                  </a:cubicBezTo>
                  <a:cubicBezTo>
                    <a:pt x="36" y="517"/>
                    <a:pt x="166" y="534"/>
                    <a:pt x="345" y="534"/>
                  </a:cubicBezTo>
                  <a:cubicBezTo>
                    <a:pt x="491" y="534"/>
                    <a:pt x="670" y="523"/>
                    <a:pt x="845" y="502"/>
                  </a:cubicBezTo>
                  <a:cubicBezTo>
                    <a:pt x="1256" y="525"/>
                    <a:pt x="1644" y="525"/>
                    <a:pt x="1644" y="525"/>
                  </a:cubicBezTo>
                  <a:cubicBezTo>
                    <a:pt x="1644" y="525"/>
                    <a:pt x="2032" y="502"/>
                    <a:pt x="2443" y="479"/>
                  </a:cubicBezTo>
                  <a:cubicBezTo>
                    <a:pt x="2831" y="479"/>
                    <a:pt x="3242" y="457"/>
                    <a:pt x="3264" y="388"/>
                  </a:cubicBezTo>
                  <a:cubicBezTo>
                    <a:pt x="3287" y="320"/>
                    <a:pt x="2876" y="183"/>
                    <a:pt x="2465" y="91"/>
                  </a:cubicBezTo>
                  <a:cubicBezTo>
                    <a:pt x="2055" y="23"/>
                    <a:pt x="1644" y="0"/>
                    <a:pt x="164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0" name="Google Shape;3690;p43"/>
            <p:cNvSpPr/>
            <p:nvPr/>
          </p:nvSpPr>
          <p:spPr>
            <a:xfrm>
              <a:off x="7909957" y="2897451"/>
              <a:ext cx="68836" cy="271549"/>
            </a:xfrm>
            <a:custGeom>
              <a:avLst/>
              <a:gdLst/>
              <a:ahLst/>
              <a:cxnLst/>
              <a:rect l="l" t="t" r="r" b="b"/>
              <a:pathLst>
                <a:path w="2558" h="10091" extrusionOk="0">
                  <a:moveTo>
                    <a:pt x="73" y="0"/>
                  </a:moveTo>
                  <a:cubicBezTo>
                    <a:pt x="72" y="0"/>
                    <a:pt x="70" y="1"/>
                    <a:pt x="69" y="2"/>
                  </a:cubicBezTo>
                  <a:cubicBezTo>
                    <a:pt x="1" y="48"/>
                    <a:pt x="754" y="1143"/>
                    <a:pt x="1256" y="2376"/>
                  </a:cubicBezTo>
                  <a:cubicBezTo>
                    <a:pt x="1485" y="2969"/>
                    <a:pt x="1690" y="3608"/>
                    <a:pt x="1781" y="4065"/>
                  </a:cubicBezTo>
                  <a:cubicBezTo>
                    <a:pt x="1873" y="4544"/>
                    <a:pt x="1918" y="4864"/>
                    <a:pt x="1918" y="4864"/>
                  </a:cubicBezTo>
                  <a:cubicBezTo>
                    <a:pt x="1918" y="4864"/>
                    <a:pt x="1941" y="4955"/>
                    <a:pt x="1964" y="5092"/>
                  </a:cubicBezTo>
                  <a:cubicBezTo>
                    <a:pt x="1987" y="5229"/>
                    <a:pt x="2010" y="5434"/>
                    <a:pt x="2032" y="5685"/>
                  </a:cubicBezTo>
                  <a:cubicBezTo>
                    <a:pt x="2078" y="6165"/>
                    <a:pt x="2078" y="6804"/>
                    <a:pt x="2032" y="7466"/>
                  </a:cubicBezTo>
                  <a:cubicBezTo>
                    <a:pt x="1918" y="8790"/>
                    <a:pt x="1507" y="10068"/>
                    <a:pt x="1599" y="10091"/>
                  </a:cubicBezTo>
                  <a:cubicBezTo>
                    <a:pt x="1599" y="10091"/>
                    <a:pt x="1600" y="10091"/>
                    <a:pt x="1600" y="10091"/>
                  </a:cubicBezTo>
                  <a:cubicBezTo>
                    <a:pt x="1654" y="10091"/>
                    <a:pt x="2194" y="8846"/>
                    <a:pt x="2398" y="7511"/>
                  </a:cubicBezTo>
                  <a:cubicBezTo>
                    <a:pt x="2512" y="6849"/>
                    <a:pt x="2557" y="6165"/>
                    <a:pt x="2512" y="5640"/>
                  </a:cubicBezTo>
                  <a:cubicBezTo>
                    <a:pt x="2512" y="5389"/>
                    <a:pt x="2489" y="5183"/>
                    <a:pt x="2489" y="5023"/>
                  </a:cubicBezTo>
                  <a:cubicBezTo>
                    <a:pt x="2466" y="4886"/>
                    <a:pt x="2466" y="4795"/>
                    <a:pt x="2466" y="4795"/>
                  </a:cubicBezTo>
                  <a:cubicBezTo>
                    <a:pt x="2466" y="4795"/>
                    <a:pt x="2398" y="4453"/>
                    <a:pt x="2261" y="3951"/>
                  </a:cubicBezTo>
                  <a:cubicBezTo>
                    <a:pt x="2124" y="3471"/>
                    <a:pt x="1895" y="2832"/>
                    <a:pt x="1599" y="2216"/>
                  </a:cubicBezTo>
                  <a:cubicBezTo>
                    <a:pt x="996" y="1010"/>
                    <a:pt x="152" y="0"/>
                    <a:pt x="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1" name="Google Shape;3691;p43"/>
            <p:cNvSpPr/>
            <p:nvPr/>
          </p:nvSpPr>
          <p:spPr>
            <a:xfrm>
              <a:off x="7730010" y="3306160"/>
              <a:ext cx="194721" cy="58475"/>
            </a:xfrm>
            <a:custGeom>
              <a:avLst/>
              <a:gdLst/>
              <a:ahLst/>
              <a:cxnLst/>
              <a:rect l="l" t="t" r="r" b="b"/>
              <a:pathLst>
                <a:path w="7236" h="2173" extrusionOk="0">
                  <a:moveTo>
                    <a:pt x="5756" y="0"/>
                  </a:moveTo>
                  <a:cubicBezTo>
                    <a:pt x="5613" y="0"/>
                    <a:pt x="5465" y="12"/>
                    <a:pt x="5318" y="38"/>
                  </a:cubicBezTo>
                  <a:cubicBezTo>
                    <a:pt x="4816" y="130"/>
                    <a:pt x="4337" y="289"/>
                    <a:pt x="4017" y="449"/>
                  </a:cubicBezTo>
                  <a:cubicBezTo>
                    <a:pt x="3835" y="518"/>
                    <a:pt x="3698" y="586"/>
                    <a:pt x="3607" y="632"/>
                  </a:cubicBezTo>
                  <a:cubicBezTo>
                    <a:pt x="3515" y="677"/>
                    <a:pt x="3447" y="700"/>
                    <a:pt x="3447" y="700"/>
                  </a:cubicBezTo>
                  <a:cubicBezTo>
                    <a:pt x="3447" y="700"/>
                    <a:pt x="3241" y="814"/>
                    <a:pt x="2945" y="997"/>
                  </a:cubicBezTo>
                  <a:cubicBezTo>
                    <a:pt x="2625" y="1180"/>
                    <a:pt x="2214" y="1431"/>
                    <a:pt x="1803" y="1613"/>
                  </a:cubicBezTo>
                  <a:cubicBezTo>
                    <a:pt x="1392" y="1796"/>
                    <a:pt x="936" y="1933"/>
                    <a:pt x="594" y="1956"/>
                  </a:cubicBezTo>
                  <a:cubicBezTo>
                    <a:pt x="251" y="2001"/>
                    <a:pt x="0" y="1978"/>
                    <a:pt x="0" y="2024"/>
                  </a:cubicBezTo>
                  <a:cubicBezTo>
                    <a:pt x="0" y="2047"/>
                    <a:pt x="228" y="2138"/>
                    <a:pt x="594" y="2161"/>
                  </a:cubicBezTo>
                  <a:cubicBezTo>
                    <a:pt x="662" y="2169"/>
                    <a:pt x="734" y="2173"/>
                    <a:pt x="808" y="2173"/>
                  </a:cubicBezTo>
                  <a:cubicBezTo>
                    <a:pt x="1151" y="2173"/>
                    <a:pt x="1546" y="2091"/>
                    <a:pt x="1940" y="1978"/>
                  </a:cubicBezTo>
                  <a:cubicBezTo>
                    <a:pt x="2420" y="1819"/>
                    <a:pt x="2853" y="1590"/>
                    <a:pt x="3173" y="1431"/>
                  </a:cubicBezTo>
                  <a:lnTo>
                    <a:pt x="3698" y="1180"/>
                  </a:lnTo>
                  <a:cubicBezTo>
                    <a:pt x="3698" y="1180"/>
                    <a:pt x="3766" y="1134"/>
                    <a:pt x="3835" y="1088"/>
                  </a:cubicBezTo>
                  <a:cubicBezTo>
                    <a:pt x="3926" y="1043"/>
                    <a:pt x="4063" y="974"/>
                    <a:pt x="4223" y="883"/>
                  </a:cubicBezTo>
                  <a:cubicBezTo>
                    <a:pt x="4520" y="723"/>
                    <a:pt x="4953" y="540"/>
                    <a:pt x="5387" y="426"/>
                  </a:cubicBezTo>
                  <a:cubicBezTo>
                    <a:pt x="5657" y="341"/>
                    <a:pt x="5944" y="318"/>
                    <a:pt x="6205" y="318"/>
                  </a:cubicBezTo>
                  <a:cubicBezTo>
                    <a:pt x="6364" y="318"/>
                    <a:pt x="6513" y="326"/>
                    <a:pt x="6642" y="335"/>
                  </a:cubicBezTo>
                  <a:cubicBezTo>
                    <a:pt x="6889" y="384"/>
                    <a:pt x="7077" y="422"/>
                    <a:pt x="7171" y="422"/>
                  </a:cubicBezTo>
                  <a:cubicBezTo>
                    <a:pt x="7207" y="422"/>
                    <a:pt x="7229" y="416"/>
                    <a:pt x="7236" y="404"/>
                  </a:cubicBezTo>
                  <a:cubicBezTo>
                    <a:pt x="7236" y="381"/>
                    <a:pt x="7030" y="267"/>
                    <a:pt x="6688" y="130"/>
                  </a:cubicBezTo>
                  <a:cubicBezTo>
                    <a:pt x="6430" y="65"/>
                    <a:pt x="6103" y="0"/>
                    <a:pt x="57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2" name="Google Shape;3692;p43"/>
            <p:cNvSpPr/>
            <p:nvPr/>
          </p:nvSpPr>
          <p:spPr>
            <a:xfrm>
              <a:off x="7971393" y="3173897"/>
              <a:ext cx="69428" cy="215011"/>
            </a:xfrm>
            <a:custGeom>
              <a:avLst/>
              <a:gdLst/>
              <a:ahLst/>
              <a:cxnLst/>
              <a:rect l="l" t="t" r="r" b="b"/>
              <a:pathLst>
                <a:path w="2580" h="7990" extrusionOk="0">
                  <a:moveTo>
                    <a:pt x="2351" y="0"/>
                  </a:moveTo>
                  <a:cubicBezTo>
                    <a:pt x="2260" y="0"/>
                    <a:pt x="2306" y="1073"/>
                    <a:pt x="2192" y="2100"/>
                  </a:cubicBezTo>
                  <a:cubicBezTo>
                    <a:pt x="2078" y="3150"/>
                    <a:pt x="1758" y="4132"/>
                    <a:pt x="1758" y="4132"/>
                  </a:cubicBezTo>
                  <a:lnTo>
                    <a:pt x="1553" y="4748"/>
                  </a:lnTo>
                  <a:cubicBezTo>
                    <a:pt x="1507" y="4930"/>
                    <a:pt x="1393" y="5136"/>
                    <a:pt x="1301" y="5364"/>
                  </a:cubicBezTo>
                  <a:cubicBezTo>
                    <a:pt x="1210" y="5592"/>
                    <a:pt x="1119" y="5843"/>
                    <a:pt x="982" y="6072"/>
                  </a:cubicBezTo>
                  <a:cubicBezTo>
                    <a:pt x="548" y="7030"/>
                    <a:pt x="0" y="7943"/>
                    <a:pt x="69" y="7989"/>
                  </a:cubicBezTo>
                  <a:cubicBezTo>
                    <a:pt x="70" y="7989"/>
                    <a:pt x="70" y="7990"/>
                    <a:pt x="71" y="7990"/>
                  </a:cubicBezTo>
                  <a:cubicBezTo>
                    <a:pt x="132" y="7990"/>
                    <a:pt x="784" y="7155"/>
                    <a:pt x="1324" y="6254"/>
                  </a:cubicBezTo>
                  <a:cubicBezTo>
                    <a:pt x="1484" y="6026"/>
                    <a:pt x="1575" y="5775"/>
                    <a:pt x="1712" y="5547"/>
                  </a:cubicBezTo>
                  <a:cubicBezTo>
                    <a:pt x="1826" y="5319"/>
                    <a:pt x="1941" y="5113"/>
                    <a:pt x="2009" y="4930"/>
                  </a:cubicBezTo>
                  <a:cubicBezTo>
                    <a:pt x="2169" y="4542"/>
                    <a:pt x="2260" y="4291"/>
                    <a:pt x="2260" y="4291"/>
                  </a:cubicBezTo>
                  <a:cubicBezTo>
                    <a:pt x="2260" y="4291"/>
                    <a:pt x="2283" y="4223"/>
                    <a:pt x="2306" y="4109"/>
                  </a:cubicBezTo>
                  <a:cubicBezTo>
                    <a:pt x="2329" y="3995"/>
                    <a:pt x="2374" y="3812"/>
                    <a:pt x="2420" y="3629"/>
                  </a:cubicBezTo>
                  <a:cubicBezTo>
                    <a:pt x="2420" y="3515"/>
                    <a:pt x="2443" y="3401"/>
                    <a:pt x="2488" y="3287"/>
                  </a:cubicBezTo>
                  <a:cubicBezTo>
                    <a:pt x="2488" y="3173"/>
                    <a:pt x="2511" y="3059"/>
                    <a:pt x="2511" y="2922"/>
                  </a:cubicBezTo>
                  <a:cubicBezTo>
                    <a:pt x="2534" y="2671"/>
                    <a:pt x="2580" y="2397"/>
                    <a:pt x="2580" y="2146"/>
                  </a:cubicBezTo>
                  <a:cubicBezTo>
                    <a:pt x="2580" y="1598"/>
                    <a:pt x="2557" y="1050"/>
                    <a:pt x="2488" y="662"/>
                  </a:cubicBezTo>
                  <a:cubicBezTo>
                    <a:pt x="2443" y="251"/>
                    <a:pt x="2397" y="0"/>
                    <a:pt x="235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3" name="Google Shape;3693;p43"/>
            <p:cNvSpPr/>
            <p:nvPr/>
          </p:nvSpPr>
          <p:spPr>
            <a:xfrm>
              <a:off x="7650141" y="3626496"/>
              <a:ext cx="213800" cy="43110"/>
            </a:xfrm>
            <a:custGeom>
              <a:avLst/>
              <a:gdLst/>
              <a:ahLst/>
              <a:cxnLst/>
              <a:rect l="l" t="t" r="r" b="b"/>
              <a:pathLst>
                <a:path w="7945" h="1602" extrusionOk="0">
                  <a:moveTo>
                    <a:pt x="7913" y="1"/>
                  </a:moveTo>
                  <a:cubicBezTo>
                    <a:pt x="7864" y="1"/>
                    <a:pt x="7645" y="131"/>
                    <a:pt x="7328" y="300"/>
                  </a:cubicBezTo>
                  <a:cubicBezTo>
                    <a:pt x="6985" y="460"/>
                    <a:pt x="6529" y="688"/>
                    <a:pt x="6027" y="825"/>
                  </a:cubicBezTo>
                  <a:cubicBezTo>
                    <a:pt x="5547" y="939"/>
                    <a:pt x="5068" y="1031"/>
                    <a:pt x="4680" y="1031"/>
                  </a:cubicBezTo>
                  <a:cubicBezTo>
                    <a:pt x="4497" y="1053"/>
                    <a:pt x="4338" y="1053"/>
                    <a:pt x="4223" y="1053"/>
                  </a:cubicBezTo>
                  <a:lnTo>
                    <a:pt x="3425" y="1053"/>
                  </a:lnTo>
                  <a:cubicBezTo>
                    <a:pt x="3059" y="1031"/>
                    <a:pt x="2557" y="985"/>
                    <a:pt x="2055" y="894"/>
                  </a:cubicBezTo>
                  <a:cubicBezTo>
                    <a:pt x="1152" y="729"/>
                    <a:pt x="248" y="473"/>
                    <a:pt x="59" y="473"/>
                  </a:cubicBezTo>
                  <a:cubicBezTo>
                    <a:pt x="38" y="473"/>
                    <a:pt x="26" y="476"/>
                    <a:pt x="24" y="483"/>
                  </a:cubicBezTo>
                  <a:cubicBezTo>
                    <a:pt x="1" y="551"/>
                    <a:pt x="959" y="985"/>
                    <a:pt x="1964" y="1259"/>
                  </a:cubicBezTo>
                  <a:cubicBezTo>
                    <a:pt x="2466" y="1396"/>
                    <a:pt x="2991" y="1510"/>
                    <a:pt x="3402" y="1533"/>
                  </a:cubicBezTo>
                  <a:cubicBezTo>
                    <a:pt x="3790" y="1578"/>
                    <a:pt x="4064" y="1601"/>
                    <a:pt x="4064" y="1601"/>
                  </a:cubicBezTo>
                  <a:cubicBezTo>
                    <a:pt x="4064" y="1601"/>
                    <a:pt x="4132" y="1578"/>
                    <a:pt x="4246" y="1578"/>
                  </a:cubicBezTo>
                  <a:cubicBezTo>
                    <a:pt x="4360" y="1578"/>
                    <a:pt x="4520" y="1578"/>
                    <a:pt x="4726" y="1533"/>
                  </a:cubicBezTo>
                  <a:cubicBezTo>
                    <a:pt x="5137" y="1487"/>
                    <a:pt x="5661" y="1373"/>
                    <a:pt x="6164" y="1168"/>
                  </a:cubicBezTo>
                  <a:cubicBezTo>
                    <a:pt x="6666" y="985"/>
                    <a:pt x="7122" y="711"/>
                    <a:pt x="7442" y="460"/>
                  </a:cubicBezTo>
                  <a:cubicBezTo>
                    <a:pt x="7761" y="232"/>
                    <a:pt x="7944" y="49"/>
                    <a:pt x="7921" y="3"/>
                  </a:cubicBezTo>
                  <a:cubicBezTo>
                    <a:pt x="7920" y="2"/>
                    <a:pt x="7917" y="1"/>
                    <a:pt x="7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4" name="Google Shape;3694;p43"/>
            <p:cNvSpPr/>
            <p:nvPr/>
          </p:nvSpPr>
          <p:spPr>
            <a:xfrm>
              <a:off x="8252710" y="3434305"/>
              <a:ext cx="27045" cy="124190"/>
            </a:xfrm>
            <a:custGeom>
              <a:avLst/>
              <a:gdLst/>
              <a:ahLst/>
              <a:cxnLst/>
              <a:rect l="l" t="t" r="r" b="b"/>
              <a:pathLst>
                <a:path w="1005" h="4615" extrusionOk="0">
                  <a:moveTo>
                    <a:pt x="75" y="0"/>
                  </a:moveTo>
                  <a:cubicBezTo>
                    <a:pt x="73" y="0"/>
                    <a:pt x="71" y="1"/>
                    <a:pt x="69" y="1"/>
                  </a:cubicBezTo>
                  <a:cubicBezTo>
                    <a:pt x="0" y="1"/>
                    <a:pt x="92" y="617"/>
                    <a:pt x="229" y="1188"/>
                  </a:cubicBezTo>
                  <a:cubicBezTo>
                    <a:pt x="366" y="1782"/>
                    <a:pt x="434" y="2329"/>
                    <a:pt x="434" y="2329"/>
                  </a:cubicBezTo>
                  <a:cubicBezTo>
                    <a:pt x="434" y="2329"/>
                    <a:pt x="457" y="2489"/>
                    <a:pt x="480" y="2695"/>
                  </a:cubicBezTo>
                  <a:cubicBezTo>
                    <a:pt x="503" y="2786"/>
                    <a:pt x="525" y="2923"/>
                    <a:pt x="525" y="3037"/>
                  </a:cubicBezTo>
                  <a:cubicBezTo>
                    <a:pt x="525" y="3174"/>
                    <a:pt x="548" y="3311"/>
                    <a:pt x="525" y="3471"/>
                  </a:cubicBezTo>
                  <a:cubicBezTo>
                    <a:pt x="503" y="3608"/>
                    <a:pt x="480" y="3744"/>
                    <a:pt x="480" y="3881"/>
                  </a:cubicBezTo>
                  <a:cubicBezTo>
                    <a:pt x="457" y="4018"/>
                    <a:pt x="411" y="4133"/>
                    <a:pt x="388" y="4247"/>
                  </a:cubicBezTo>
                  <a:cubicBezTo>
                    <a:pt x="320" y="4452"/>
                    <a:pt x="297" y="4612"/>
                    <a:pt x="320" y="4612"/>
                  </a:cubicBezTo>
                  <a:cubicBezTo>
                    <a:pt x="324" y="4614"/>
                    <a:pt x="328" y="4615"/>
                    <a:pt x="333" y="4615"/>
                  </a:cubicBezTo>
                  <a:cubicBezTo>
                    <a:pt x="381" y="4615"/>
                    <a:pt x="467" y="4503"/>
                    <a:pt x="571" y="4315"/>
                  </a:cubicBezTo>
                  <a:cubicBezTo>
                    <a:pt x="617" y="4224"/>
                    <a:pt x="731" y="4110"/>
                    <a:pt x="754" y="3973"/>
                  </a:cubicBezTo>
                  <a:cubicBezTo>
                    <a:pt x="799" y="3813"/>
                    <a:pt x="845" y="3676"/>
                    <a:pt x="891" y="3516"/>
                  </a:cubicBezTo>
                  <a:cubicBezTo>
                    <a:pt x="936" y="3356"/>
                    <a:pt x="936" y="3197"/>
                    <a:pt x="959" y="3060"/>
                  </a:cubicBezTo>
                  <a:cubicBezTo>
                    <a:pt x="1005" y="2900"/>
                    <a:pt x="982" y="2763"/>
                    <a:pt x="982" y="2649"/>
                  </a:cubicBezTo>
                  <a:cubicBezTo>
                    <a:pt x="982" y="2421"/>
                    <a:pt x="959" y="2261"/>
                    <a:pt x="959" y="2261"/>
                  </a:cubicBezTo>
                  <a:cubicBezTo>
                    <a:pt x="959" y="2261"/>
                    <a:pt x="822" y="1645"/>
                    <a:pt x="594" y="1074"/>
                  </a:cubicBezTo>
                  <a:cubicBezTo>
                    <a:pt x="370" y="537"/>
                    <a:pt x="169" y="0"/>
                    <a:pt x="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5" name="Google Shape;3695;p43"/>
            <p:cNvSpPr/>
            <p:nvPr/>
          </p:nvSpPr>
          <p:spPr>
            <a:xfrm>
              <a:off x="8298780" y="3355916"/>
              <a:ext cx="147440" cy="101827"/>
            </a:xfrm>
            <a:custGeom>
              <a:avLst/>
              <a:gdLst/>
              <a:ahLst/>
              <a:cxnLst/>
              <a:rect l="l" t="t" r="r" b="b"/>
              <a:pathLst>
                <a:path w="5479" h="3784" extrusionOk="0">
                  <a:moveTo>
                    <a:pt x="4393" y="1"/>
                  </a:moveTo>
                  <a:cubicBezTo>
                    <a:pt x="4165" y="1"/>
                    <a:pt x="3920" y="23"/>
                    <a:pt x="3675" y="84"/>
                  </a:cubicBezTo>
                  <a:cubicBezTo>
                    <a:pt x="3219" y="175"/>
                    <a:pt x="2785" y="335"/>
                    <a:pt x="2488" y="517"/>
                  </a:cubicBezTo>
                  <a:cubicBezTo>
                    <a:pt x="2192" y="677"/>
                    <a:pt x="1986" y="814"/>
                    <a:pt x="1986" y="814"/>
                  </a:cubicBezTo>
                  <a:cubicBezTo>
                    <a:pt x="1986" y="814"/>
                    <a:pt x="1963" y="860"/>
                    <a:pt x="1872" y="906"/>
                  </a:cubicBezTo>
                  <a:cubicBezTo>
                    <a:pt x="1804" y="974"/>
                    <a:pt x="1689" y="1065"/>
                    <a:pt x="1575" y="1202"/>
                  </a:cubicBezTo>
                  <a:cubicBezTo>
                    <a:pt x="1324" y="1430"/>
                    <a:pt x="1050" y="1796"/>
                    <a:pt x="799" y="2161"/>
                  </a:cubicBezTo>
                  <a:cubicBezTo>
                    <a:pt x="297" y="2914"/>
                    <a:pt x="0" y="3759"/>
                    <a:pt x="69" y="3781"/>
                  </a:cubicBezTo>
                  <a:cubicBezTo>
                    <a:pt x="71" y="3783"/>
                    <a:pt x="73" y="3783"/>
                    <a:pt x="75" y="3783"/>
                  </a:cubicBezTo>
                  <a:cubicBezTo>
                    <a:pt x="161" y="3783"/>
                    <a:pt x="564" y="3032"/>
                    <a:pt x="1096" y="2389"/>
                  </a:cubicBezTo>
                  <a:cubicBezTo>
                    <a:pt x="1370" y="2070"/>
                    <a:pt x="1667" y="1750"/>
                    <a:pt x="1918" y="1567"/>
                  </a:cubicBezTo>
                  <a:cubicBezTo>
                    <a:pt x="2032" y="1453"/>
                    <a:pt x="2146" y="1385"/>
                    <a:pt x="2214" y="1316"/>
                  </a:cubicBezTo>
                  <a:cubicBezTo>
                    <a:pt x="2283" y="1271"/>
                    <a:pt x="2329" y="1248"/>
                    <a:pt x="2329" y="1248"/>
                  </a:cubicBezTo>
                  <a:cubicBezTo>
                    <a:pt x="2329" y="1248"/>
                    <a:pt x="2488" y="1111"/>
                    <a:pt x="2739" y="928"/>
                  </a:cubicBezTo>
                  <a:cubicBezTo>
                    <a:pt x="2990" y="769"/>
                    <a:pt x="3378" y="586"/>
                    <a:pt x="3767" y="449"/>
                  </a:cubicBezTo>
                  <a:cubicBezTo>
                    <a:pt x="4177" y="312"/>
                    <a:pt x="4588" y="266"/>
                    <a:pt x="4908" y="244"/>
                  </a:cubicBezTo>
                  <a:cubicBezTo>
                    <a:pt x="5227" y="221"/>
                    <a:pt x="5456" y="221"/>
                    <a:pt x="5456" y="175"/>
                  </a:cubicBezTo>
                  <a:cubicBezTo>
                    <a:pt x="5478" y="152"/>
                    <a:pt x="5250" y="84"/>
                    <a:pt x="4931" y="38"/>
                  </a:cubicBezTo>
                  <a:cubicBezTo>
                    <a:pt x="4772" y="17"/>
                    <a:pt x="4589" y="1"/>
                    <a:pt x="43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6" name="Google Shape;3696;p43"/>
            <p:cNvSpPr/>
            <p:nvPr/>
          </p:nvSpPr>
          <p:spPr>
            <a:xfrm>
              <a:off x="8404429" y="3555077"/>
              <a:ext cx="129625" cy="47577"/>
            </a:xfrm>
            <a:custGeom>
              <a:avLst/>
              <a:gdLst/>
              <a:ahLst/>
              <a:cxnLst/>
              <a:rect l="l" t="t" r="r" b="b"/>
              <a:pathLst>
                <a:path w="4817" h="1768" extrusionOk="0">
                  <a:moveTo>
                    <a:pt x="4745" y="0"/>
                  </a:moveTo>
                  <a:cubicBezTo>
                    <a:pt x="4619" y="0"/>
                    <a:pt x="4101" y="286"/>
                    <a:pt x="3584" y="535"/>
                  </a:cubicBezTo>
                  <a:cubicBezTo>
                    <a:pt x="3013" y="809"/>
                    <a:pt x="2443" y="1014"/>
                    <a:pt x="2443" y="1014"/>
                  </a:cubicBezTo>
                  <a:cubicBezTo>
                    <a:pt x="2443" y="1014"/>
                    <a:pt x="2283" y="1083"/>
                    <a:pt x="2077" y="1151"/>
                  </a:cubicBezTo>
                  <a:cubicBezTo>
                    <a:pt x="1872" y="1242"/>
                    <a:pt x="1575" y="1334"/>
                    <a:pt x="1279" y="1379"/>
                  </a:cubicBezTo>
                  <a:cubicBezTo>
                    <a:pt x="959" y="1448"/>
                    <a:pt x="662" y="1448"/>
                    <a:pt x="434" y="1448"/>
                  </a:cubicBezTo>
                  <a:cubicBezTo>
                    <a:pt x="308" y="1448"/>
                    <a:pt x="206" y="1442"/>
                    <a:pt x="134" y="1442"/>
                  </a:cubicBezTo>
                  <a:cubicBezTo>
                    <a:pt x="63" y="1442"/>
                    <a:pt x="23" y="1448"/>
                    <a:pt x="23" y="1471"/>
                  </a:cubicBezTo>
                  <a:cubicBezTo>
                    <a:pt x="0" y="1493"/>
                    <a:pt x="160" y="1585"/>
                    <a:pt x="388" y="1653"/>
                  </a:cubicBezTo>
                  <a:cubicBezTo>
                    <a:pt x="639" y="1722"/>
                    <a:pt x="959" y="1767"/>
                    <a:pt x="1301" y="1767"/>
                  </a:cubicBezTo>
                  <a:cubicBezTo>
                    <a:pt x="1644" y="1744"/>
                    <a:pt x="1986" y="1699"/>
                    <a:pt x="2214" y="1630"/>
                  </a:cubicBezTo>
                  <a:cubicBezTo>
                    <a:pt x="2465" y="1562"/>
                    <a:pt x="2625" y="1516"/>
                    <a:pt x="2625" y="1516"/>
                  </a:cubicBezTo>
                  <a:cubicBezTo>
                    <a:pt x="2625" y="1516"/>
                    <a:pt x="2785" y="1448"/>
                    <a:pt x="3013" y="1334"/>
                  </a:cubicBezTo>
                  <a:cubicBezTo>
                    <a:pt x="3219" y="1219"/>
                    <a:pt x="3515" y="1037"/>
                    <a:pt x="3789" y="854"/>
                  </a:cubicBezTo>
                  <a:cubicBezTo>
                    <a:pt x="4314" y="489"/>
                    <a:pt x="4816" y="55"/>
                    <a:pt x="4771" y="10"/>
                  </a:cubicBezTo>
                  <a:cubicBezTo>
                    <a:pt x="4767" y="3"/>
                    <a:pt x="4758" y="0"/>
                    <a:pt x="474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7" name="Google Shape;3697;p43"/>
            <p:cNvSpPr/>
            <p:nvPr/>
          </p:nvSpPr>
          <p:spPr>
            <a:xfrm>
              <a:off x="7984283" y="3555292"/>
              <a:ext cx="205808" cy="78308"/>
            </a:xfrm>
            <a:custGeom>
              <a:avLst/>
              <a:gdLst/>
              <a:ahLst/>
              <a:cxnLst/>
              <a:rect l="l" t="t" r="r" b="b"/>
              <a:pathLst>
                <a:path w="7648" h="2910" extrusionOk="0">
                  <a:moveTo>
                    <a:pt x="31" y="0"/>
                  </a:moveTo>
                  <a:cubicBezTo>
                    <a:pt x="28" y="0"/>
                    <a:pt x="26" y="1"/>
                    <a:pt x="24" y="2"/>
                  </a:cubicBezTo>
                  <a:cubicBezTo>
                    <a:pt x="1" y="2"/>
                    <a:pt x="92" y="276"/>
                    <a:pt x="298" y="618"/>
                  </a:cubicBezTo>
                  <a:cubicBezTo>
                    <a:pt x="503" y="983"/>
                    <a:pt x="868" y="1417"/>
                    <a:pt x="1302" y="1759"/>
                  </a:cubicBezTo>
                  <a:cubicBezTo>
                    <a:pt x="1758" y="2102"/>
                    <a:pt x="2260" y="2353"/>
                    <a:pt x="2649" y="2512"/>
                  </a:cubicBezTo>
                  <a:cubicBezTo>
                    <a:pt x="3037" y="2649"/>
                    <a:pt x="3310" y="2718"/>
                    <a:pt x="3310" y="2718"/>
                  </a:cubicBezTo>
                  <a:cubicBezTo>
                    <a:pt x="3310" y="2718"/>
                    <a:pt x="3379" y="2741"/>
                    <a:pt x="3493" y="2764"/>
                  </a:cubicBezTo>
                  <a:cubicBezTo>
                    <a:pt x="3607" y="2786"/>
                    <a:pt x="3790" y="2809"/>
                    <a:pt x="3995" y="2832"/>
                  </a:cubicBezTo>
                  <a:cubicBezTo>
                    <a:pt x="4303" y="2883"/>
                    <a:pt x="4689" y="2909"/>
                    <a:pt x="5093" y="2909"/>
                  </a:cubicBezTo>
                  <a:cubicBezTo>
                    <a:pt x="5228" y="2909"/>
                    <a:pt x="5365" y="2906"/>
                    <a:pt x="5502" y="2901"/>
                  </a:cubicBezTo>
                  <a:cubicBezTo>
                    <a:pt x="6597" y="2855"/>
                    <a:pt x="7647" y="2604"/>
                    <a:pt x="7647" y="2535"/>
                  </a:cubicBezTo>
                  <a:cubicBezTo>
                    <a:pt x="7642" y="2518"/>
                    <a:pt x="7570" y="2512"/>
                    <a:pt x="7450" y="2512"/>
                  </a:cubicBezTo>
                  <a:cubicBezTo>
                    <a:pt x="7210" y="2512"/>
                    <a:pt x="6774" y="2535"/>
                    <a:pt x="6277" y="2535"/>
                  </a:cubicBezTo>
                  <a:cubicBezTo>
                    <a:pt x="6028" y="2535"/>
                    <a:pt x="5764" y="2530"/>
                    <a:pt x="5502" y="2512"/>
                  </a:cubicBezTo>
                  <a:cubicBezTo>
                    <a:pt x="4977" y="2490"/>
                    <a:pt x="4452" y="2421"/>
                    <a:pt x="4064" y="2353"/>
                  </a:cubicBezTo>
                  <a:cubicBezTo>
                    <a:pt x="3881" y="2307"/>
                    <a:pt x="3721" y="2261"/>
                    <a:pt x="3607" y="2239"/>
                  </a:cubicBezTo>
                  <a:cubicBezTo>
                    <a:pt x="3493" y="2216"/>
                    <a:pt x="3447" y="2193"/>
                    <a:pt x="3447" y="2193"/>
                  </a:cubicBezTo>
                  <a:cubicBezTo>
                    <a:pt x="3447" y="2193"/>
                    <a:pt x="3196" y="2147"/>
                    <a:pt x="2808" y="2033"/>
                  </a:cubicBezTo>
                  <a:cubicBezTo>
                    <a:pt x="2443" y="1919"/>
                    <a:pt x="1964" y="1714"/>
                    <a:pt x="1530" y="1440"/>
                  </a:cubicBezTo>
                  <a:cubicBezTo>
                    <a:pt x="1096" y="1166"/>
                    <a:pt x="731" y="801"/>
                    <a:pt x="480" y="504"/>
                  </a:cubicBezTo>
                  <a:cubicBezTo>
                    <a:pt x="241" y="221"/>
                    <a:pt x="84" y="0"/>
                    <a:pt x="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8" name="Google Shape;3698;p43"/>
            <p:cNvSpPr/>
            <p:nvPr/>
          </p:nvSpPr>
          <p:spPr>
            <a:xfrm>
              <a:off x="8100373" y="3295692"/>
              <a:ext cx="118592" cy="78550"/>
            </a:xfrm>
            <a:custGeom>
              <a:avLst/>
              <a:gdLst/>
              <a:ahLst/>
              <a:cxnLst/>
              <a:rect l="l" t="t" r="r" b="b"/>
              <a:pathLst>
                <a:path w="4407" h="2919" extrusionOk="0">
                  <a:moveTo>
                    <a:pt x="80" y="0"/>
                  </a:moveTo>
                  <a:cubicBezTo>
                    <a:pt x="47" y="0"/>
                    <a:pt x="27" y="6"/>
                    <a:pt x="24" y="16"/>
                  </a:cubicBezTo>
                  <a:cubicBezTo>
                    <a:pt x="1" y="85"/>
                    <a:pt x="594" y="359"/>
                    <a:pt x="1165" y="678"/>
                  </a:cubicBezTo>
                  <a:cubicBezTo>
                    <a:pt x="1735" y="998"/>
                    <a:pt x="2283" y="1363"/>
                    <a:pt x="2283" y="1363"/>
                  </a:cubicBezTo>
                  <a:cubicBezTo>
                    <a:pt x="2283" y="1363"/>
                    <a:pt x="2420" y="1432"/>
                    <a:pt x="2626" y="1569"/>
                  </a:cubicBezTo>
                  <a:cubicBezTo>
                    <a:pt x="2831" y="1683"/>
                    <a:pt x="3082" y="1888"/>
                    <a:pt x="3333" y="2071"/>
                  </a:cubicBezTo>
                  <a:cubicBezTo>
                    <a:pt x="3813" y="2463"/>
                    <a:pt x="4230" y="2918"/>
                    <a:pt x="4326" y="2918"/>
                  </a:cubicBezTo>
                  <a:cubicBezTo>
                    <a:pt x="4331" y="2918"/>
                    <a:pt x="4335" y="2917"/>
                    <a:pt x="4338" y="2915"/>
                  </a:cubicBezTo>
                  <a:cubicBezTo>
                    <a:pt x="4406" y="2892"/>
                    <a:pt x="4064" y="2299"/>
                    <a:pt x="3607" y="1797"/>
                  </a:cubicBezTo>
                  <a:cubicBezTo>
                    <a:pt x="3356" y="1546"/>
                    <a:pt x="3105" y="1317"/>
                    <a:pt x="2900" y="1158"/>
                  </a:cubicBezTo>
                  <a:cubicBezTo>
                    <a:pt x="2694" y="998"/>
                    <a:pt x="2557" y="907"/>
                    <a:pt x="2557" y="907"/>
                  </a:cubicBezTo>
                  <a:cubicBezTo>
                    <a:pt x="2557" y="907"/>
                    <a:pt x="1964" y="564"/>
                    <a:pt x="1325" y="336"/>
                  </a:cubicBezTo>
                  <a:cubicBezTo>
                    <a:pt x="806" y="144"/>
                    <a:pt x="256" y="0"/>
                    <a:pt x="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9" name="Google Shape;3699;p43"/>
            <p:cNvSpPr/>
            <p:nvPr/>
          </p:nvSpPr>
          <p:spPr>
            <a:xfrm>
              <a:off x="7545731" y="3115502"/>
              <a:ext cx="122252" cy="76263"/>
            </a:xfrm>
            <a:custGeom>
              <a:avLst/>
              <a:gdLst/>
              <a:ahLst/>
              <a:cxnLst/>
              <a:rect l="l" t="t" r="r" b="b"/>
              <a:pathLst>
                <a:path w="4543" h="2834" extrusionOk="0">
                  <a:moveTo>
                    <a:pt x="632" y="1"/>
                  </a:moveTo>
                  <a:cubicBezTo>
                    <a:pt x="379" y="1"/>
                    <a:pt x="188" y="92"/>
                    <a:pt x="115" y="276"/>
                  </a:cubicBezTo>
                  <a:cubicBezTo>
                    <a:pt x="1" y="595"/>
                    <a:pt x="389" y="1120"/>
                    <a:pt x="982" y="1417"/>
                  </a:cubicBezTo>
                  <a:cubicBezTo>
                    <a:pt x="1251" y="1552"/>
                    <a:pt x="1516" y="1616"/>
                    <a:pt x="1736" y="1616"/>
                  </a:cubicBezTo>
                  <a:cubicBezTo>
                    <a:pt x="1999" y="1616"/>
                    <a:pt x="2198" y="1523"/>
                    <a:pt x="2260" y="1349"/>
                  </a:cubicBezTo>
                  <a:cubicBezTo>
                    <a:pt x="2374" y="1006"/>
                    <a:pt x="1986" y="504"/>
                    <a:pt x="1393" y="207"/>
                  </a:cubicBezTo>
                  <a:cubicBezTo>
                    <a:pt x="1117" y="69"/>
                    <a:pt x="852" y="1"/>
                    <a:pt x="632" y="1"/>
                  </a:cubicBezTo>
                  <a:close/>
                  <a:moveTo>
                    <a:pt x="3295" y="1670"/>
                  </a:moveTo>
                  <a:cubicBezTo>
                    <a:pt x="3112" y="1670"/>
                    <a:pt x="2971" y="1739"/>
                    <a:pt x="2922" y="1873"/>
                  </a:cubicBezTo>
                  <a:cubicBezTo>
                    <a:pt x="2831" y="2102"/>
                    <a:pt x="3105" y="2467"/>
                    <a:pt x="3538" y="2695"/>
                  </a:cubicBezTo>
                  <a:cubicBezTo>
                    <a:pt x="3734" y="2788"/>
                    <a:pt x="3920" y="2834"/>
                    <a:pt x="4073" y="2834"/>
                  </a:cubicBezTo>
                  <a:cubicBezTo>
                    <a:pt x="4261" y="2834"/>
                    <a:pt x="4401" y="2765"/>
                    <a:pt x="4451" y="2627"/>
                  </a:cubicBezTo>
                  <a:cubicBezTo>
                    <a:pt x="4543" y="2398"/>
                    <a:pt x="4269" y="2033"/>
                    <a:pt x="3835" y="1828"/>
                  </a:cubicBezTo>
                  <a:cubicBezTo>
                    <a:pt x="3644" y="1722"/>
                    <a:pt x="3454" y="1670"/>
                    <a:pt x="3295" y="167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0" name="Google Shape;3700;p43"/>
            <p:cNvSpPr/>
            <p:nvPr/>
          </p:nvSpPr>
          <p:spPr>
            <a:xfrm>
              <a:off x="6997224" y="2684216"/>
              <a:ext cx="122871" cy="77689"/>
            </a:xfrm>
            <a:custGeom>
              <a:avLst/>
              <a:gdLst/>
              <a:ahLst/>
              <a:cxnLst/>
              <a:rect l="l" t="t" r="r" b="b"/>
              <a:pathLst>
                <a:path w="4566" h="2887" extrusionOk="0">
                  <a:moveTo>
                    <a:pt x="3925" y="1"/>
                  </a:moveTo>
                  <a:cubicBezTo>
                    <a:pt x="3635" y="1"/>
                    <a:pt x="3261" y="122"/>
                    <a:pt x="2922" y="348"/>
                  </a:cubicBezTo>
                  <a:cubicBezTo>
                    <a:pt x="2374" y="713"/>
                    <a:pt x="2123" y="1238"/>
                    <a:pt x="2352" y="1512"/>
                  </a:cubicBezTo>
                  <a:cubicBezTo>
                    <a:pt x="2447" y="1608"/>
                    <a:pt x="2599" y="1654"/>
                    <a:pt x="2780" y="1654"/>
                  </a:cubicBezTo>
                  <a:cubicBezTo>
                    <a:pt x="3073" y="1654"/>
                    <a:pt x="3442" y="1533"/>
                    <a:pt x="3767" y="1307"/>
                  </a:cubicBezTo>
                  <a:cubicBezTo>
                    <a:pt x="4314" y="941"/>
                    <a:pt x="4566" y="416"/>
                    <a:pt x="4337" y="142"/>
                  </a:cubicBezTo>
                  <a:cubicBezTo>
                    <a:pt x="4250" y="47"/>
                    <a:pt x="4104" y="1"/>
                    <a:pt x="3925" y="1"/>
                  </a:cubicBezTo>
                  <a:close/>
                  <a:moveTo>
                    <a:pt x="1281" y="1706"/>
                  </a:moveTo>
                  <a:cubicBezTo>
                    <a:pt x="1075" y="1706"/>
                    <a:pt x="810" y="1791"/>
                    <a:pt x="571" y="1946"/>
                  </a:cubicBezTo>
                  <a:cubicBezTo>
                    <a:pt x="183" y="2220"/>
                    <a:pt x="1" y="2585"/>
                    <a:pt x="160" y="2767"/>
                  </a:cubicBezTo>
                  <a:cubicBezTo>
                    <a:pt x="223" y="2848"/>
                    <a:pt x="333" y="2887"/>
                    <a:pt x="465" y="2887"/>
                  </a:cubicBezTo>
                  <a:cubicBezTo>
                    <a:pt x="670" y="2887"/>
                    <a:pt x="930" y="2796"/>
                    <a:pt x="1165" y="2630"/>
                  </a:cubicBezTo>
                  <a:cubicBezTo>
                    <a:pt x="1575" y="2379"/>
                    <a:pt x="1735" y="1991"/>
                    <a:pt x="1575" y="1809"/>
                  </a:cubicBezTo>
                  <a:cubicBezTo>
                    <a:pt x="1514" y="1739"/>
                    <a:pt x="1409" y="1706"/>
                    <a:pt x="1281" y="170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1" name="Google Shape;3701;p43"/>
            <p:cNvSpPr/>
            <p:nvPr/>
          </p:nvSpPr>
          <p:spPr>
            <a:xfrm>
              <a:off x="6599198" y="3850764"/>
              <a:ext cx="1342109" cy="1147415"/>
            </a:xfrm>
            <a:custGeom>
              <a:avLst/>
              <a:gdLst/>
              <a:ahLst/>
              <a:cxnLst/>
              <a:rect l="l" t="t" r="r" b="b"/>
              <a:pathLst>
                <a:path w="49874" h="42639" extrusionOk="0">
                  <a:moveTo>
                    <a:pt x="34513" y="1"/>
                  </a:moveTo>
                  <a:cubicBezTo>
                    <a:pt x="34490" y="1279"/>
                    <a:pt x="33394" y="3607"/>
                    <a:pt x="32504" y="5661"/>
                  </a:cubicBezTo>
                  <a:cubicBezTo>
                    <a:pt x="31363" y="8332"/>
                    <a:pt x="31363" y="14312"/>
                    <a:pt x="30336" y="15750"/>
                  </a:cubicBezTo>
                  <a:cubicBezTo>
                    <a:pt x="30180" y="15957"/>
                    <a:pt x="30030" y="16045"/>
                    <a:pt x="29888" y="16045"/>
                  </a:cubicBezTo>
                  <a:cubicBezTo>
                    <a:pt x="29261" y="16045"/>
                    <a:pt x="28787" y="14324"/>
                    <a:pt x="28601" y="13468"/>
                  </a:cubicBezTo>
                  <a:lnTo>
                    <a:pt x="28441" y="13468"/>
                  </a:lnTo>
                  <a:cubicBezTo>
                    <a:pt x="28190" y="16001"/>
                    <a:pt x="30609" y="18307"/>
                    <a:pt x="30609" y="18307"/>
                  </a:cubicBezTo>
                  <a:cubicBezTo>
                    <a:pt x="30609" y="18307"/>
                    <a:pt x="29468" y="25907"/>
                    <a:pt x="21776" y="25907"/>
                  </a:cubicBezTo>
                  <a:cubicBezTo>
                    <a:pt x="14860" y="25907"/>
                    <a:pt x="14221" y="16709"/>
                    <a:pt x="14175" y="14837"/>
                  </a:cubicBezTo>
                  <a:cubicBezTo>
                    <a:pt x="13719" y="17048"/>
                    <a:pt x="13013" y="20715"/>
                    <a:pt x="13057" y="20726"/>
                  </a:cubicBezTo>
                  <a:lnTo>
                    <a:pt x="13057" y="20726"/>
                  </a:lnTo>
                  <a:cubicBezTo>
                    <a:pt x="9488" y="20250"/>
                    <a:pt x="6469" y="19920"/>
                    <a:pt x="4004" y="19920"/>
                  </a:cubicBezTo>
                  <a:cubicBezTo>
                    <a:pt x="2448" y="19920"/>
                    <a:pt x="1113" y="20052"/>
                    <a:pt x="1" y="20361"/>
                  </a:cubicBezTo>
                  <a:cubicBezTo>
                    <a:pt x="2078" y="20817"/>
                    <a:pt x="3721" y="23351"/>
                    <a:pt x="4657" y="24675"/>
                  </a:cubicBezTo>
                  <a:cubicBezTo>
                    <a:pt x="5798" y="26295"/>
                    <a:pt x="10158" y="30290"/>
                    <a:pt x="9793" y="34764"/>
                  </a:cubicBezTo>
                  <a:cubicBezTo>
                    <a:pt x="9678" y="36098"/>
                    <a:pt x="8640" y="36577"/>
                    <a:pt x="7234" y="36577"/>
                  </a:cubicBezTo>
                  <a:cubicBezTo>
                    <a:pt x="5273" y="36577"/>
                    <a:pt x="2596" y="35647"/>
                    <a:pt x="708" y="34809"/>
                  </a:cubicBezTo>
                  <a:lnTo>
                    <a:pt x="708" y="34809"/>
                  </a:lnTo>
                  <a:cubicBezTo>
                    <a:pt x="5251" y="38826"/>
                    <a:pt x="11299" y="41794"/>
                    <a:pt x="11459" y="41862"/>
                  </a:cubicBezTo>
                  <a:cubicBezTo>
                    <a:pt x="11322" y="41794"/>
                    <a:pt x="12737" y="38986"/>
                    <a:pt x="12897" y="38735"/>
                  </a:cubicBezTo>
                  <a:cubicBezTo>
                    <a:pt x="13787" y="37274"/>
                    <a:pt x="14883" y="35471"/>
                    <a:pt x="16572" y="35380"/>
                  </a:cubicBezTo>
                  <a:cubicBezTo>
                    <a:pt x="15841" y="34239"/>
                    <a:pt x="14381" y="33462"/>
                    <a:pt x="13490" y="32960"/>
                  </a:cubicBezTo>
                  <a:cubicBezTo>
                    <a:pt x="13790" y="32960"/>
                    <a:pt x="14096" y="32958"/>
                    <a:pt x="14405" y="32958"/>
                  </a:cubicBezTo>
                  <a:cubicBezTo>
                    <a:pt x="15488" y="32958"/>
                    <a:pt x="16610" y="32986"/>
                    <a:pt x="17622" y="33234"/>
                  </a:cubicBezTo>
                  <a:cubicBezTo>
                    <a:pt x="19585" y="33736"/>
                    <a:pt x="21365" y="33691"/>
                    <a:pt x="23305" y="33873"/>
                  </a:cubicBezTo>
                  <a:cubicBezTo>
                    <a:pt x="24401" y="33987"/>
                    <a:pt x="25474" y="34239"/>
                    <a:pt x="26569" y="34376"/>
                  </a:cubicBezTo>
                  <a:cubicBezTo>
                    <a:pt x="27411" y="34483"/>
                    <a:pt x="28280" y="34801"/>
                    <a:pt x="29145" y="34801"/>
                  </a:cubicBezTo>
                  <a:cubicBezTo>
                    <a:pt x="29383" y="34801"/>
                    <a:pt x="29620" y="34777"/>
                    <a:pt x="29856" y="34718"/>
                  </a:cubicBezTo>
                  <a:lnTo>
                    <a:pt x="29856" y="34718"/>
                  </a:lnTo>
                  <a:cubicBezTo>
                    <a:pt x="28761" y="35585"/>
                    <a:pt x="27140" y="35745"/>
                    <a:pt x="26295" y="37092"/>
                  </a:cubicBezTo>
                  <a:cubicBezTo>
                    <a:pt x="27460" y="37731"/>
                    <a:pt x="29057" y="38484"/>
                    <a:pt x="30039" y="39443"/>
                  </a:cubicBezTo>
                  <a:cubicBezTo>
                    <a:pt x="30313" y="39694"/>
                    <a:pt x="31933" y="42524"/>
                    <a:pt x="31637" y="42638"/>
                  </a:cubicBezTo>
                  <a:cubicBezTo>
                    <a:pt x="31637" y="42638"/>
                    <a:pt x="37001" y="40767"/>
                    <a:pt x="41703" y="39009"/>
                  </a:cubicBezTo>
                  <a:lnTo>
                    <a:pt x="41703" y="39009"/>
                  </a:lnTo>
                  <a:cubicBezTo>
                    <a:pt x="41050" y="39043"/>
                    <a:pt x="40362" y="39067"/>
                    <a:pt x="39671" y="39067"/>
                  </a:cubicBezTo>
                  <a:cubicBezTo>
                    <a:pt x="37125" y="39067"/>
                    <a:pt x="34541" y="38745"/>
                    <a:pt x="33554" y="37434"/>
                  </a:cubicBezTo>
                  <a:cubicBezTo>
                    <a:pt x="31363" y="34467"/>
                    <a:pt x="43163" y="28669"/>
                    <a:pt x="43163" y="28669"/>
                  </a:cubicBezTo>
                  <a:lnTo>
                    <a:pt x="43163" y="28669"/>
                  </a:lnTo>
                  <a:cubicBezTo>
                    <a:pt x="43163" y="28669"/>
                    <a:pt x="41178" y="28875"/>
                    <a:pt x="40493" y="28875"/>
                  </a:cubicBezTo>
                  <a:cubicBezTo>
                    <a:pt x="39831" y="28875"/>
                    <a:pt x="39922" y="28760"/>
                    <a:pt x="41543" y="26957"/>
                  </a:cubicBezTo>
                  <a:cubicBezTo>
                    <a:pt x="42051" y="26396"/>
                    <a:pt x="43271" y="26203"/>
                    <a:pt x="44715" y="26203"/>
                  </a:cubicBezTo>
                  <a:cubicBezTo>
                    <a:pt x="46385" y="26203"/>
                    <a:pt x="48356" y="26461"/>
                    <a:pt x="49874" y="26706"/>
                  </a:cubicBezTo>
                  <a:cubicBezTo>
                    <a:pt x="48329" y="24270"/>
                    <a:pt x="42995" y="23845"/>
                    <a:pt x="39457" y="23845"/>
                  </a:cubicBezTo>
                  <a:cubicBezTo>
                    <a:pt x="37559" y="23845"/>
                    <a:pt x="36179" y="23967"/>
                    <a:pt x="36179" y="23967"/>
                  </a:cubicBezTo>
                  <a:cubicBezTo>
                    <a:pt x="36567" y="22187"/>
                    <a:pt x="36818" y="19973"/>
                    <a:pt x="36909" y="17599"/>
                  </a:cubicBezTo>
                  <a:lnTo>
                    <a:pt x="36909" y="17599"/>
                  </a:lnTo>
                  <a:cubicBezTo>
                    <a:pt x="36387" y="18085"/>
                    <a:pt x="35793" y="18430"/>
                    <a:pt x="35162" y="18430"/>
                  </a:cubicBezTo>
                  <a:cubicBezTo>
                    <a:pt x="34994" y="18430"/>
                    <a:pt x="34823" y="18405"/>
                    <a:pt x="34650" y="18352"/>
                  </a:cubicBezTo>
                  <a:cubicBezTo>
                    <a:pt x="30769" y="17165"/>
                    <a:pt x="33622" y="3036"/>
                    <a:pt x="35471" y="571"/>
                  </a:cubicBezTo>
                  <a:cubicBezTo>
                    <a:pt x="35426" y="457"/>
                    <a:pt x="35015" y="229"/>
                    <a:pt x="34513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2" name="Google Shape;3702;p43"/>
            <p:cNvSpPr/>
            <p:nvPr/>
          </p:nvSpPr>
          <p:spPr>
            <a:xfrm>
              <a:off x="7105321" y="4275808"/>
              <a:ext cx="297059" cy="193187"/>
            </a:xfrm>
            <a:custGeom>
              <a:avLst/>
              <a:gdLst/>
              <a:ahLst/>
              <a:cxnLst/>
              <a:rect l="l" t="t" r="r" b="b"/>
              <a:pathLst>
                <a:path w="11039" h="7179" extrusionOk="0">
                  <a:moveTo>
                    <a:pt x="5930" y="0"/>
                  </a:moveTo>
                  <a:cubicBezTo>
                    <a:pt x="5612" y="0"/>
                    <a:pt x="5456" y="35"/>
                    <a:pt x="5570" y="115"/>
                  </a:cubicBezTo>
                  <a:cubicBezTo>
                    <a:pt x="6095" y="480"/>
                    <a:pt x="8857" y="3173"/>
                    <a:pt x="5616" y="5182"/>
                  </a:cubicBezTo>
                  <a:cubicBezTo>
                    <a:pt x="5192" y="5443"/>
                    <a:pt x="4801" y="5557"/>
                    <a:pt x="4441" y="5557"/>
                  </a:cubicBezTo>
                  <a:cubicBezTo>
                    <a:pt x="2066" y="5557"/>
                    <a:pt x="1051" y="617"/>
                    <a:pt x="1051" y="617"/>
                  </a:cubicBezTo>
                  <a:lnTo>
                    <a:pt x="1051" y="617"/>
                  </a:lnTo>
                  <a:cubicBezTo>
                    <a:pt x="1" y="4794"/>
                    <a:pt x="2968" y="6894"/>
                    <a:pt x="5433" y="7168"/>
                  </a:cubicBezTo>
                  <a:cubicBezTo>
                    <a:pt x="5493" y="7175"/>
                    <a:pt x="5554" y="7179"/>
                    <a:pt x="5615" y="7179"/>
                  </a:cubicBezTo>
                  <a:cubicBezTo>
                    <a:pt x="8050" y="7179"/>
                    <a:pt x="11038" y="1538"/>
                    <a:pt x="10637" y="937"/>
                  </a:cubicBezTo>
                  <a:cubicBezTo>
                    <a:pt x="10316" y="454"/>
                    <a:pt x="7075" y="0"/>
                    <a:pt x="5930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3" name="Google Shape;3703;p43"/>
            <p:cNvSpPr/>
            <p:nvPr/>
          </p:nvSpPr>
          <p:spPr>
            <a:xfrm>
              <a:off x="6990470" y="3807762"/>
              <a:ext cx="259843" cy="469553"/>
            </a:xfrm>
            <a:custGeom>
              <a:avLst/>
              <a:gdLst/>
              <a:ahLst/>
              <a:cxnLst/>
              <a:rect l="l" t="t" r="r" b="b"/>
              <a:pathLst>
                <a:path w="9656" h="17449" extrusionOk="0">
                  <a:moveTo>
                    <a:pt x="9656" y="1"/>
                  </a:moveTo>
                  <a:cubicBezTo>
                    <a:pt x="9655" y="1"/>
                    <a:pt x="8286" y="343"/>
                    <a:pt x="8126" y="389"/>
                  </a:cubicBezTo>
                  <a:cubicBezTo>
                    <a:pt x="8058" y="412"/>
                    <a:pt x="7966" y="435"/>
                    <a:pt x="7898" y="480"/>
                  </a:cubicBezTo>
                  <a:cubicBezTo>
                    <a:pt x="7944" y="549"/>
                    <a:pt x="7989" y="594"/>
                    <a:pt x="8035" y="640"/>
                  </a:cubicBezTo>
                  <a:cubicBezTo>
                    <a:pt x="8423" y="982"/>
                    <a:pt x="7031" y="3082"/>
                    <a:pt x="5752" y="5319"/>
                  </a:cubicBezTo>
                  <a:cubicBezTo>
                    <a:pt x="4474" y="7533"/>
                    <a:pt x="3652" y="15066"/>
                    <a:pt x="1712" y="15476"/>
                  </a:cubicBezTo>
                  <a:cubicBezTo>
                    <a:pt x="1617" y="15498"/>
                    <a:pt x="1529" y="15508"/>
                    <a:pt x="1447" y="15508"/>
                  </a:cubicBezTo>
                  <a:cubicBezTo>
                    <a:pt x="489" y="15508"/>
                    <a:pt x="418" y="14103"/>
                    <a:pt x="503" y="12988"/>
                  </a:cubicBezTo>
                  <a:lnTo>
                    <a:pt x="503" y="12988"/>
                  </a:lnTo>
                  <a:cubicBezTo>
                    <a:pt x="320" y="13559"/>
                    <a:pt x="137" y="14153"/>
                    <a:pt x="0" y="14746"/>
                  </a:cubicBezTo>
                  <a:cubicBezTo>
                    <a:pt x="86" y="16780"/>
                    <a:pt x="1637" y="17448"/>
                    <a:pt x="2752" y="17448"/>
                  </a:cubicBezTo>
                  <a:cubicBezTo>
                    <a:pt x="2826" y="17448"/>
                    <a:pt x="2898" y="17445"/>
                    <a:pt x="2968" y="17439"/>
                  </a:cubicBezTo>
                  <a:cubicBezTo>
                    <a:pt x="4497" y="17280"/>
                    <a:pt x="4954" y="13924"/>
                    <a:pt x="4954" y="13924"/>
                  </a:cubicBezTo>
                  <a:cubicBezTo>
                    <a:pt x="4954" y="13924"/>
                    <a:pt x="5022" y="13765"/>
                    <a:pt x="5182" y="13491"/>
                  </a:cubicBezTo>
                  <a:cubicBezTo>
                    <a:pt x="5342" y="12212"/>
                    <a:pt x="5844" y="9268"/>
                    <a:pt x="5889" y="9040"/>
                  </a:cubicBezTo>
                  <a:cubicBezTo>
                    <a:pt x="6414" y="6985"/>
                    <a:pt x="7031" y="4977"/>
                    <a:pt x="7830" y="3059"/>
                  </a:cubicBezTo>
                  <a:cubicBezTo>
                    <a:pt x="8058" y="2512"/>
                    <a:pt x="8218" y="1895"/>
                    <a:pt x="8583" y="1416"/>
                  </a:cubicBezTo>
                  <a:cubicBezTo>
                    <a:pt x="8925" y="937"/>
                    <a:pt x="9359" y="526"/>
                    <a:pt x="9656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4" name="Google Shape;3704;p43"/>
            <p:cNvSpPr/>
            <p:nvPr/>
          </p:nvSpPr>
          <p:spPr>
            <a:xfrm>
              <a:off x="6952392" y="4415094"/>
              <a:ext cx="143753" cy="167299"/>
            </a:xfrm>
            <a:custGeom>
              <a:avLst/>
              <a:gdLst/>
              <a:ahLst/>
              <a:cxnLst/>
              <a:rect l="l" t="t" r="r" b="b"/>
              <a:pathLst>
                <a:path w="5342" h="6217" extrusionOk="0">
                  <a:moveTo>
                    <a:pt x="44" y="0"/>
                  </a:moveTo>
                  <a:cubicBezTo>
                    <a:pt x="30" y="0"/>
                    <a:pt x="23" y="2"/>
                    <a:pt x="23" y="6"/>
                  </a:cubicBezTo>
                  <a:cubicBezTo>
                    <a:pt x="0" y="52"/>
                    <a:pt x="251" y="166"/>
                    <a:pt x="571" y="348"/>
                  </a:cubicBezTo>
                  <a:cubicBezTo>
                    <a:pt x="890" y="554"/>
                    <a:pt x="1278" y="873"/>
                    <a:pt x="1644" y="1216"/>
                  </a:cubicBezTo>
                  <a:cubicBezTo>
                    <a:pt x="2009" y="1581"/>
                    <a:pt x="2328" y="1969"/>
                    <a:pt x="2557" y="2266"/>
                  </a:cubicBezTo>
                  <a:cubicBezTo>
                    <a:pt x="2785" y="2585"/>
                    <a:pt x="2945" y="2791"/>
                    <a:pt x="2945" y="2791"/>
                  </a:cubicBezTo>
                  <a:cubicBezTo>
                    <a:pt x="2945" y="2791"/>
                    <a:pt x="3082" y="2996"/>
                    <a:pt x="3310" y="3316"/>
                  </a:cubicBezTo>
                  <a:cubicBezTo>
                    <a:pt x="3538" y="3635"/>
                    <a:pt x="3835" y="4046"/>
                    <a:pt x="4109" y="4480"/>
                  </a:cubicBezTo>
                  <a:cubicBezTo>
                    <a:pt x="4643" y="5348"/>
                    <a:pt x="5177" y="6216"/>
                    <a:pt x="5267" y="6216"/>
                  </a:cubicBezTo>
                  <a:cubicBezTo>
                    <a:pt x="5269" y="6216"/>
                    <a:pt x="5271" y="6216"/>
                    <a:pt x="5273" y="6215"/>
                  </a:cubicBezTo>
                  <a:cubicBezTo>
                    <a:pt x="5341" y="6192"/>
                    <a:pt x="4908" y="5233"/>
                    <a:pt x="4428" y="4297"/>
                  </a:cubicBezTo>
                  <a:cubicBezTo>
                    <a:pt x="4200" y="3841"/>
                    <a:pt x="3926" y="3384"/>
                    <a:pt x="3721" y="3042"/>
                  </a:cubicBezTo>
                  <a:cubicBezTo>
                    <a:pt x="3515" y="2699"/>
                    <a:pt x="3378" y="2471"/>
                    <a:pt x="3378" y="2471"/>
                  </a:cubicBezTo>
                  <a:cubicBezTo>
                    <a:pt x="3378" y="2471"/>
                    <a:pt x="3219" y="2266"/>
                    <a:pt x="2945" y="1969"/>
                  </a:cubicBezTo>
                  <a:cubicBezTo>
                    <a:pt x="2694" y="1672"/>
                    <a:pt x="2328" y="1284"/>
                    <a:pt x="1918" y="942"/>
                  </a:cubicBezTo>
                  <a:cubicBezTo>
                    <a:pt x="1484" y="600"/>
                    <a:pt x="1027" y="326"/>
                    <a:pt x="662" y="166"/>
                  </a:cubicBezTo>
                  <a:cubicBezTo>
                    <a:pt x="356" y="51"/>
                    <a:pt x="114" y="0"/>
                    <a:pt x="4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5" name="Google Shape;3705;p43"/>
            <p:cNvSpPr/>
            <p:nvPr/>
          </p:nvSpPr>
          <p:spPr>
            <a:xfrm>
              <a:off x="7349180" y="4492595"/>
              <a:ext cx="229758" cy="122360"/>
            </a:xfrm>
            <a:custGeom>
              <a:avLst/>
              <a:gdLst/>
              <a:ahLst/>
              <a:cxnLst/>
              <a:rect l="l" t="t" r="r" b="b"/>
              <a:pathLst>
                <a:path w="8538" h="4547" extrusionOk="0">
                  <a:moveTo>
                    <a:pt x="8224" y="0"/>
                  </a:moveTo>
                  <a:cubicBezTo>
                    <a:pt x="8101" y="0"/>
                    <a:pt x="7944" y="7"/>
                    <a:pt x="7761" y="25"/>
                  </a:cubicBezTo>
                  <a:cubicBezTo>
                    <a:pt x="7305" y="71"/>
                    <a:pt x="6688" y="207"/>
                    <a:pt x="6095" y="390"/>
                  </a:cubicBezTo>
                  <a:cubicBezTo>
                    <a:pt x="5501" y="573"/>
                    <a:pt x="4931" y="824"/>
                    <a:pt x="4497" y="1029"/>
                  </a:cubicBezTo>
                  <a:cubicBezTo>
                    <a:pt x="4086" y="1235"/>
                    <a:pt x="3812" y="1372"/>
                    <a:pt x="3812" y="1372"/>
                  </a:cubicBezTo>
                  <a:cubicBezTo>
                    <a:pt x="3812" y="1372"/>
                    <a:pt x="2739" y="2034"/>
                    <a:pt x="1804" y="2810"/>
                  </a:cubicBezTo>
                  <a:cubicBezTo>
                    <a:pt x="845" y="3608"/>
                    <a:pt x="0" y="4499"/>
                    <a:pt x="46" y="4544"/>
                  </a:cubicBezTo>
                  <a:cubicBezTo>
                    <a:pt x="47" y="4546"/>
                    <a:pt x="49" y="4546"/>
                    <a:pt x="52" y="4546"/>
                  </a:cubicBezTo>
                  <a:cubicBezTo>
                    <a:pt x="145" y="4546"/>
                    <a:pt x="1056" y="3795"/>
                    <a:pt x="2032" y="3129"/>
                  </a:cubicBezTo>
                  <a:cubicBezTo>
                    <a:pt x="3013" y="2422"/>
                    <a:pt x="4086" y="1851"/>
                    <a:pt x="4086" y="1851"/>
                  </a:cubicBezTo>
                  <a:cubicBezTo>
                    <a:pt x="4086" y="1851"/>
                    <a:pt x="4337" y="1691"/>
                    <a:pt x="4725" y="1463"/>
                  </a:cubicBezTo>
                  <a:cubicBezTo>
                    <a:pt x="5136" y="1235"/>
                    <a:pt x="5661" y="984"/>
                    <a:pt x="6232" y="755"/>
                  </a:cubicBezTo>
                  <a:cubicBezTo>
                    <a:pt x="6780" y="527"/>
                    <a:pt x="7350" y="344"/>
                    <a:pt x="7807" y="253"/>
                  </a:cubicBezTo>
                  <a:cubicBezTo>
                    <a:pt x="8240" y="139"/>
                    <a:pt x="8537" y="71"/>
                    <a:pt x="8537" y="48"/>
                  </a:cubicBezTo>
                  <a:cubicBezTo>
                    <a:pt x="8537" y="19"/>
                    <a:pt x="8424" y="0"/>
                    <a:pt x="82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6" name="Google Shape;3706;p43"/>
            <p:cNvSpPr/>
            <p:nvPr/>
          </p:nvSpPr>
          <p:spPr>
            <a:xfrm>
              <a:off x="7317857" y="4622247"/>
              <a:ext cx="453945" cy="221200"/>
            </a:xfrm>
            <a:custGeom>
              <a:avLst/>
              <a:gdLst/>
              <a:ahLst/>
              <a:cxnLst/>
              <a:rect l="l" t="t" r="r" b="b"/>
              <a:pathLst>
                <a:path w="16869" h="8220" extrusionOk="0">
                  <a:moveTo>
                    <a:pt x="16457" y="0"/>
                  </a:moveTo>
                  <a:cubicBezTo>
                    <a:pt x="16320" y="0"/>
                    <a:pt x="16161" y="0"/>
                    <a:pt x="15978" y="23"/>
                  </a:cubicBezTo>
                  <a:cubicBezTo>
                    <a:pt x="15795" y="46"/>
                    <a:pt x="15590" y="46"/>
                    <a:pt x="15385" y="114"/>
                  </a:cubicBezTo>
                  <a:cubicBezTo>
                    <a:pt x="14494" y="251"/>
                    <a:pt x="13353" y="685"/>
                    <a:pt x="12280" y="1233"/>
                  </a:cubicBezTo>
                  <a:cubicBezTo>
                    <a:pt x="11755" y="1484"/>
                    <a:pt x="11208" y="1735"/>
                    <a:pt x="10728" y="1986"/>
                  </a:cubicBezTo>
                  <a:cubicBezTo>
                    <a:pt x="10203" y="2214"/>
                    <a:pt x="9724" y="2420"/>
                    <a:pt x="9336" y="2602"/>
                  </a:cubicBezTo>
                  <a:cubicBezTo>
                    <a:pt x="8925" y="2785"/>
                    <a:pt x="8583" y="2945"/>
                    <a:pt x="8354" y="3059"/>
                  </a:cubicBezTo>
                  <a:cubicBezTo>
                    <a:pt x="8103" y="3173"/>
                    <a:pt x="7966" y="3241"/>
                    <a:pt x="7966" y="3241"/>
                  </a:cubicBezTo>
                  <a:cubicBezTo>
                    <a:pt x="7966" y="3241"/>
                    <a:pt x="7852" y="3310"/>
                    <a:pt x="7624" y="3447"/>
                  </a:cubicBezTo>
                  <a:cubicBezTo>
                    <a:pt x="7487" y="3515"/>
                    <a:pt x="7350" y="3584"/>
                    <a:pt x="7190" y="3675"/>
                  </a:cubicBezTo>
                  <a:cubicBezTo>
                    <a:pt x="7053" y="3766"/>
                    <a:pt x="6871" y="3880"/>
                    <a:pt x="6688" y="3995"/>
                  </a:cubicBezTo>
                  <a:cubicBezTo>
                    <a:pt x="5935" y="4497"/>
                    <a:pt x="4953" y="5136"/>
                    <a:pt x="3903" y="5661"/>
                  </a:cubicBezTo>
                  <a:cubicBezTo>
                    <a:pt x="3378" y="5889"/>
                    <a:pt x="2853" y="6117"/>
                    <a:pt x="2306" y="6323"/>
                  </a:cubicBezTo>
                  <a:cubicBezTo>
                    <a:pt x="1804" y="6528"/>
                    <a:pt x="1324" y="6802"/>
                    <a:pt x="982" y="7076"/>
                  </a:cubicBezTo>
                  <a:cubicBezTo>
                    <a:pt x="776" y="7213"/>
                    <a:pt x="639" y="7373"/>
                    <a:pt x="502" y="7487"/>
                  </a:cubicBezTo>
                  <a:cubicBezTo>
                    <a:pt x="388" y="7624"/>
                    <a:pt x="274" y="7738"/>
                    <a:pt x="206" y="7852"/>
                  </a:cubicBezTo>
                  <a:cubicBezTo>
                    <a:pt x="69" y="8080"/>
                    <a:pt x="0" y="8217"/>
                    <a:pt x="0" y="8217"/>
                  </a:cubicBezTo>
                  <a:cubicBezTo>
                    <a:pt x="2" y="8219"/>
                    <a:pt x="4" y="8220"/>
                    <a:pt x="7" y="8220"/>
                  </a:cubicBezTo>
                  <a:cubicBezTo>
                    <a:pt x="70" y="8220"/>
                    <a:pt x="372" y="7697"/>
                    <a:pt x="1096" y="7259"/>
                  </a:cubicBezTo>
                  <a:cubicBezTo>
                    <a:pt x="1461" y="7008"/>
                    <a:pt x="1918" y="6779"/>
                    <a:pt x="2420" y="6597"/>
                  </a:cubicBezTo>
                  <a:cubicBezTo>
                    <a:pt x="2945" y="6414"/>
                    <a:pt x="3515" y="6209"/>
                    <a:pt x="4063" y="6003"/>
                  </a:cubicBezTo>
                  <a:cubicBezTo>
                    <a:pt x="5159" y="5524"/>
                    <a:pt x="6209" y="4885"/>
                    <a:pt x="6939" y="4428"/>
                  </a:cubicBezTo>
                  <a:cubicBezTo>
                    <a:pt x="7145" y="4314"/>
                    <a:pt x="7304" y="4200"/>
                    <a:pt x="7464" y="4109"/>
                  </a:cubicBezTo>
                  <a:cubicBezTo>
                    <a:pt x="7624" y="4017"/>
                    <a:pt x="7761" y="3949"/>
                    <a:pt x="7875" y="3903"/>
                  </a:cubicBezTo>
                  <a:cubicBezTo>
                    <a:pt x="8103" y="3789"/>
                    <a:pt x="8217" y="3721"/>
                    <a:pt x="8217" y="3721"/>
                  </a:cubicBezTo>
                  <a:cubicBezTo>
                    <a:pt x="8217" y="3721"/>
                    <a:pt x="8354" y="3652"/>
                    <a:pt x="8583" y="3515"/>
                  </a:cubicBezTo>
                  <a:cubicBezTo>
                    <a:pt x="8811" y="3401"/>
                    <a:pt x="9130" y="3241"/>
                    <a:pt x="9541" y="3059"/>
                  </a:cubicBezTo>
                  <a:cubicBezTo>
                    <a:pt x="9929" y="2853"/>
                    <a:pt x="10409" y="2625"/>
                    <a:pt x="10911" y="2374"/>
                  </a:cubicBezTo>
                  <a:cubicBezTo>
                    <a:pt x="11413" y="2123"/>
                    <a:pt x="11938" y="1849"/>
                    <a:pt x="12463" y="1575"/>
                  </a:cubicBezTo>
                  <a:cubicBezTo>
                    <a:pt x="13490" y="1005"/>
                    <a:pt x="14563" y="525"/>
                    <a:pt x="15430" y="320"/>
                  </a:cubicBezTo>
                  <a:cubicBezTo>
                    <a:pt x="16275" y="91"/>
                    <a:pt x="16868" y="91"/>
                    <a:pt x="16868" y="46"/>
                  </a:cubicBezTo>
                  <a:cubicBezTo>
                    <a:pt x="16868" y="23"/>
                    <a:pt x="16731" y="0"/>
                    <a:pt x="1645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7" name="Google Shape;3707;p43"/>
            <p:cNvSpPr/>
            <p:nvPr/>
          </p:nvSpPr>
          <p:spPr>
            <a:xfrm>
              <a:off x="6786546" y="4593938"/>
              <a:ext cx="224833" cy="201583"/>
            </a:xfrm>
            <a:custGeom>
              <a:avLst/>
              <a:gdLst/>
              <a:ahLst/>
              <a:cxnLst/>
              <a:rect l="l" t="t" r="r" b="b"/>
              <a:pathLst>
                <a:path w="8355" h="7491" extrusionOk="0">
                  <a:moveTo>
                    <a:pt x="53" y="0"/>
                  </a:moveTo>
                  <a:cubicBezTo>
                    <a:pt x="50" y="0"/>
                    <a:pt x="47" y="1"/>
                    <a:pt x="46" y="2"/>
                  </a:cubicBezTo>
                  <a:cubicBezTo>
                    <a:pt x="0" y="71"/>
                    <a:pt x="1142" y="915"/>
                    <a:pt x="2260" y="1760"/>
                  </a:cubicBezTo>
                  <a:cubicBezTo>
                    <a:pt x="2831" y="2171"/>
                    <a:pt x="3379" y="2604"/>
                    <a:pt x="3789" y="2947"/>
                  </a:cubicBezTo>
                  <a:cubicBezTo>
                    <a:pt x="4200" y="3266"/>
                    <a:pt x="4474" y="3494"/>
                    <a:pt x="4474" y="3494"/>
                  </a:cubicBezTo>
                  <a:lnTo>
                    <a:pt x="5159" y="4042"/>
                  </a:lnTo>
                  <a:cubicBezTo>
                    <a:pt x="5547" y="4362"/>
                    <a:pt x="6072" y="4841"/>
                    <a:pt x="6574" y="5321"/>
                  </a:cubicBezTo>
                  <a:cubicBezTo>
                    <a:pt x="7053" y="5823"/>
                    <a:pt x="7510" y="6370"/>
                    <a:pt x="7807" y="6781"/>
                  </a:cubicBezTo>
                  <a:cubicBezTo>
                    <a:pt x="8115" y="7199"/>
                    <a:pt x="8295" y="7490"/>
                    <a:pt x="8329" y="7490"/>
                  </a:cubicBezTo>
                  <a:cubicBezTo>
                    <a:pt x="8330" y="7490"/>
                    <a:pt x="8331" y="7490"/>
                    <a:pt x="8332" y="7489"/>
                  </a:cubicBezTo>
                  <a:cubicBezTo>
                    <a:pt x="8354" y="7489"/>
                    <a:pt x="8240" y="7147"/>
                    <a:pt x="7989" y="6667"/>
                  </a:cubicBezTo>
                  <a:cubicBezTo>
                    <a:pt x="7738" y="6211"/>
                    <a:pt x="7305" y="5617"/>
                    <a:pt x="6848" y="5069"/>
                  </a:cubicBezTo>
                  <a:cubicBezTo>
                    <a:pt x="6392" y="4522"/>
                    <a:pt x="5867" y="4019"/>
                    <a:pt x="5479" y="3654"/>
                  </a:cubicBezTo>
                  <a:cubicBezTo>
                    <a:pt x="5090" y="3312"/>
                    <a:pt x="4817" y="3084"/>
                    <a:pt x="4817" y="3084"/>
                  </a:cubicBezTo>
                  <a:cubicBezTo>
                    <a:pt x="4817" y="3084"/>
                    <a:pt x="4520" y="2855"/>
                    <a:pt x="4086" y="2536"/>
                  </a:cubicBezTo>
                  <a:cubicBezTo>
                    <a:pt x="3675" y="2239"/>
                    <a:pt x="3082" y="1828"/>
                    <a:pt x="2488" y="1440"/>
                  </a:cubicBezTo>
                  <a:cubicBezTo>
                    <a:pt x="1337" y="709"/>
                    <a:pt x="164" y="0"/>
                    <a:pt x="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8" name="Google Shape;3708;p43"/>
            <p:cNvSpPr/>
            <p:nvPr/>
          </p:nvSpPr>
          <p:spPr>
            <a:xfrm>
              <a:off x="6801292" y="4547841"/>
              <a:ext cx="38723" cy="65337"/>
            </a:xfrm>
            <a:custGeom>
              <a:avLst/>
              <a:gdLst/>
              <a:ahLst/>
              <a:cxnLst/>
              <a:rect l="l" t="t" r="r" b="b"/>
              <a:pathLst>
                <a:path w="1439" h="2428" extrusionOk="0">
                  <a:moveTo>
                    <a:pt x="127" y="0"/>
                  </a:moveTo>
                  <a:cubicBezTo>
                    <a:pt x="123" y="0"/>
                    <a:pt x="118" y="1"/>
                    <a:pt x="114" y="3"/>
                  </a:cubicBezTo>
                  <a:cubicBezTo>
                    <a:pt x="0" y="95"/>
                    <a:pt x="480" y="1327"/>
                    <a:pt x="480" y="1327"/>
                  </a:cubicBezTo>
                  <a:cubicBezTo>
                    <a:pt x="480" y="1327"/>
                    <a:pt x="1136" y="2428"/>
                    <a:pt x="1307" y="2428"/>
                  </a:cubicBezTo>
                  <a:cubicBezTo>
                    <a:pt x="1313" y="2428"/>
                    <a:pt x="1319" y="2426"/>
                    <a:pt x="1324" y="2423"/>
                  </a:cubicBezTo>
                  <a:cubicBezTo>
                    <a:pt x="1438" y="2354"/>
                    <a:pt x="959" y="1099"/>
                    <a:pt x="959" y="1099"/>
                  </a:cubicBezTo>
                  <a:cubicBezTo>
                    <a:pt x="959" y="1099"/>
                    <a:pt x="291" y="0"/>
                    <a:pt x="1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9" name="Google Shape;3709;p43"/>
            <p:cNvSpPr/>
            <p:nvPr/>
          </p:nvSpPr>
          <p:spPr>
            <a:xfrm>
              <a:off x="7624954" y="4617323"/>
              <a:ext cx="63911" cy="50537"/>
            </a:xfrm>
            <a:custGeom>
              <a:avLst/>
              <a:gdLst/>
              <a:ahLst/>
              <a:cxnLst/>
              <a:rect l="l" t="t" r="r" b="b"/>
              <a:pathLst>
                <a:path w="2375" h="1878" extrusionOk="0">
                  <a:moveTo>
                    <a:pt x="2284" y="0"/>
                  </a:moveTo>
                  <a:cubicBezTo>
                    <a:pt x="2154" y="0"/>
                    <a:pt x="1863" y="83"/>
                    <a:pt x="1599" y="206"/>
                  </a:cubicBezTo>
                  <a:cubicBezTo>
                    <a:pt x="1234" y="343"/>
                    <a:pt x="914" y="571"/>
                    <a:pt x="914" y="571"/>
                  </a:cubicBezTo>
                  <a:cubicBezTo>
                    <a:pt x="914" y="571"/>
                    <a:pt x="617" y="845"/>
                    <a:pt x="389" y="1142"/>
                  </a:cubicBezTo>
                  <a:cubicBezTo>
                    <a:pt x="161" y="1461"/>
                    <a:pt x="1" y="1849"/>
                    <a:pt x="69" y="1872"/>
                  </a:cubicBezTo>
                  <a:cubicBezTo>
                    <a:pt x="75" y="1876"/>
                    <a:pt x="81" y="1877"/>
                    <a:pt x="88" y="1877"/>
                  </a:cubicBezTo>
                  <a:cubicBezTo>
                    <a:pt x="176" y="1877"/>
                    <a:pt x="409" y="1627"/>
                    <a:pt x="663" y="1416"/>
                  </a:cubicBezTo>
                  <a:cubicBezTo>
                    <a:pt x="937" y="1188"/>
                    <a:pt x="1234" y="1005"/>
                    <a:pt x="1234" y="1005"/>
                  </a:cubicBezTo>
                  <a:cubicBezTo>
                    <a:pt x="1234" y="1005"/>
                    <a:pt x="1507" y="754"/>
                    <a:pt x="1781" y="526"/>
                  </a:cubicBezTo>
                  <a:cubicBezTo>
                    <a:pt x="2055" y="297"/>
                    <a:pt x="2375" y="115"/>
                    <a:pt x="2352" y="23"/>
                  </a:cubicBezTo>
                  <a:cubicBezTo>
                    <a:pt x="2347" y="8"/>
                    <a:pt x="2322" y="0"/>
                    <a:pt x="22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0" name="Google Shape;3710;p43"/>
            <p:cNvSpPr/>
            <p:nvPr/>
          </p:nvSpPr>
          <p:spPr>
            <a:xfrm>
              <a:off x="7132958" y="4250620"/>
              <a:ext cx="246953" cy="220985"/>
            </a:xfrm>
            <a:custGeom>
              <a:avLst/>
              <a:gdLst/>
              <a:ahLst/>
              <a:cxnLst/>
              <a:rect l="l" t="t" r="r" b="b"/>
              <a:pathLst>
                <a:path w="9177" h="8212" extrusionOk="0">
                  <a:moveTo>
                    <a:pt x="252" y="1"/>
                  </a:moveTo>
                  <a:cubicBezTo>
                    <a:pt x="229" y="275"/>
                    <a:pt x="184" y="526"/>
                    <a:pt x="161" y="800"/>
                  </a:cubicBezTo>
                  <a:cubicBezTo>
                    <a:pt x="69" y="1553"/>
                    <a:pt x="1" y="2261"/>
                    <a:pt x="1" y="2877"/>
                  </a:cubicBezTo>
                  <a:cubicBezTo>
                    <a:pt x="1" y="3516"/>
                    <a:pt x="47" y="4018"/>
                    <a:pt x="92" y="4383"/>
                  </a:cubicBezTo>
                  <a:cubicBezTo>
                    <a:pt x="161" y="4749"/>
                    <a:pt x="206" y="4954"/>
                    <a:pt x="206" y="4954"/>
                  </a:cubicBezTo>
                  <a:cubicBezTo>
                    <a:pt x="206" y="4954"/>
                    <a:pt x="275" y="5159"/>
                    <a:pt x="389" y="5525"/>
                  </a:cubicBezTo>
                  <a:cubicBezTo>
                    <a:pt x="526" y="5867"/>
                    <a:pt x="754" y="6369"/>
                    <a:pt x="1188" y="6848"/>
                  </a:cubicBezTo>
                  <a:cubicBezTo>
                    <a:pt x="1599" y="7351"/>
                    <a:pt x="2238" y="7807"/>
                    <a:pt x="3014" y="8035"/>
                  </a:cubicBezTo>
                  <a:cubicBezTo>
                    <a:pt x="3355" y="8149"/>
                    <a:pt x="3734" y="8211"/>
                    <a:pt x="4119" y="8211"/>
                  </a:cubicBezTo>
                  <a:cubicBezTo>
                    <a:pt x="4583" y="8211"/>
                    <a:pt x="5055" y="8121"/>
                    <a:pt x="5479" y="7921"/>
                  </a:cubicBezTo>
                  <a:cubicBezTo>
                    <a:pt x="6255" y="7556"/>
                    <a:pt x="6871" y="6963"/>
                    <a:pt x="7351" y="6346"/>
                  </a:cubicBezTo>
                  <a:cubicBezTo>
                    <a:pt x="7830" y="5730"/>
                    <a:pt x="8172" y="5114"/>
                    <a:pt x="8446" y="4566"/>
                  </a:cubicBezTo>
                  <a:cubicBezTo>
                    <a:pt x="8720" y="3995"/>
                    <a:pt x="8903" y="3516"/>
                    <a:pt x="9017" y="3196"/>
                  </a:cubicBezTo>
                  <a:cubicBezTo>
                    <a:pt x="9131" y="2854"/>
                    <a:pt x="9177" y="2649"/>
                    <a:pt x="9154" y="2649"/>
                  </a:cubicBezTo>
                  <a:cubicBezTo>
                    <a:pt x="9153" y="2648"/>
                    <a:pt x="9152" y="2648"/>
                    <a:pt x="9152" y="2648"/>
                  </a:cubicBezTo>
                  <a:cubicBezTo>
                    <a:pt x="9101" y="2648"/>
                    <a:pt x="8849" y="3417"/>
                    <a:pt x="8264" y="4452"/>
                  </a:cubicBezTo>
                  <a:cubicBezTo>
                    <a:pt x="7967" y="4977"/>
                    <a:pt x="7602" y="5593"/>
                    <a:pt x="7122" y="6164"/>
                  </a:cubicBezTo>
                  <a:cubicBezTo>
                    <a:pt x="6643" y="6734"/>
                    <a:pt x="6050" y="7282"/>
                    <a:pt x="5319" y="7579"/>
                  </a:cubicBezTo>
                  <a:cubicBezTo>
                    <a:pt x="4958" y="7730"/>
                    <a:pt x="4572" y="7799"/>
                    <a:pt x="4194" y="7799"/>
                  </a:cubicBezTo>
                  <a:cubicBezTo>
                    <a:pt x="3831" y="7799"/>
                    <a:pt x="3475" y="7736"/>
                    <a:pt x="3151" y="7625"/>
                  </a:cubicBezTo>
                  <a:cubicBezTo>
                    <a:pt x="2466" y="7373"/>
                    <a:pt x="1918" y="6963"/>
                    <a:pt x="1553" y="6529"/>
                  </a:cubicBezTo>
                  <a:cubicBezTo>
                    <a:pt x="1188" y="6095"/>
                    <a:pt x="1005" y="5639"/>
                    <a:pt x="891" y="5342"/>
                  </a:cubicBezTo>
                  <a:cubicBezTo>
                    <a:pt x="777" y="5022"/>
                    <a:pt x="731" y="4817"/>
                    <a:pt x="731" y="4817"/>
                  </a:cubicBezTo>
                  <a:cubicBezTo>
                    <a:pt x="731" y="4817"/>
                    <a:pt x="686" y="4634"/>
                    <a:pt x="617" y="4315"/>
                  </a:cubicBezTo>
                  <a:cubicBezTo>
                    <a:pt x="572" y="3973"/>
                    <a:pt x="503" y="3493"/>
                    <a:pt x="503" y="2877"/>
                  </a:cubicBezTo>
                  <a:cubicBezTo>
                    <a:pt x="480" y="2283"/>
                    <a:pt x="526" y="1599"/>
                    <a:pt x="594" y="845"/>
                  </a:cubicBezTo>
                  <a:cubicBezTo>
                    <a:pt x="617" y="754"/>
                    <a:pt x="617" y="663"/>
                    <a:pt x="617" y="549"/>
                  </a:cubicBezTo>
                  <a:lnTo>
                    <a:pt x="640" y="480"/>
                  </a:lnTo>
                  <a:lnTo>
                    <a:pt x="708" y="480"/>
                  </a:lnTo>
                  <a:lnTo>
                    <a:pt x="1005" y="526"/>
                  </a:lnTo>
                  <a:cubicBezTo>
                    <a:pt x="1393" y="549"/>
                    <a:pt x="1781" y="617"/>
                    <a:pt x="2192" y="686"/>
                  </a:cubicBezTo>
                  <a:cubicBezTo>
                    <a:pt x="2580" y="777"/>
                    <a:pt x="2968" y="845"/>
                    <a:pt x="3379" y="914"/>
                  </a:cubicBezTo>
                  <a:cubicBezTo>
                    <a:pt x="3767" y="982"/>
                    <a:pt x="4178" y="1005"/>
                    <a:pt x="4543" y="1051"/>
                  </a:cubicBezTo>
                  <a:cubicBezTo>
                    <a:pt x="5319" y="1097"/>
                    <a:pt x="6027" y="1097"/>
                    <a:pt x="6620" y="1119"/>
                  </a:cubicBezTo>
                  <a:cubicBezTo>
                    <a:pt x="7697" y="1160"/>
                    <a:pt x="8449" y="1309"/>
                    <a:pt x="8601" y="1309"/>
                  </a:cubicBezTo>
                  <a:cubicBezTo>
                    <a:pt x="8619" y="1309"/>
                    <a:pt x="8629" y="1307"/>
                    <a:pt x="8629" y="1302"/>
                  </a:cubicBezTo>
                  <a:cubicBezTo>
                    <a:pt x="8629" y="1279"/>
                    <a:pt x="8446" y="1233"/>
                    <a:pt x="8104" y="1142"/>
                  </a:cubicBezTo>
                  <a:cubicBezTo>
                    <a:pt x="7762" y="1051"/>
                    <a:pt x="7237" y="982"/>
                    <a:pt x="6643" y="914"/>
                  </a:cubicBezTo>
                  <a:cubicBezTo>
                    <a:pt x="6027" y="868"/>
                    <a:pt x="5319" y="823"/>
                    <a:pt x="4566" y="754"/>
                  </a:cubicBezTo>
                  <a:cubicBezTo>
                    <a:pt x="4201" y="686"/>
                    <a:pt x="3813" y="663"/>
                    <a:pt x="3425" y="572"/>
                  </a:cubicBezTo>
                  <a:cubicBezTo>
                    <a:pt x="3037" y="503"/>
                    <a:pt x="2649" y="412"/>
                    <a:pt x="2261" y="320"/>
                  </a:cubicBezTo>
                  <a:cubicBezTo>
                    <a:pt x="1850" y="229"/>
                    <a:pt x="1462" y="138"/>
                    <a:pt x="1051" y="115"/>
                  </a:cubicBezTo>
                  <a:cubicBezTo>
                    <a:pt x="777" y="69"/>
                    <a:pt x="503" y="47"/>
                    <a:pt x="2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1" name="Google Shape;3711;p43"/>
            <p:cNvSpPr/>
            <p:nvPr/>
          </p:nvSpPr>
          <p:spPr>
            <a:xfrm>
              <a:off x="6990470" y="3823074"/>
              <a:ext cx="254326" cy="457039"/>
            </a:xfrm>
            <a:custGeom>
              <a:avLst/>
              <a:gdLst/>
              <a:ahLst/>
              <a:cxnLst/>
              <a:rect l="l" t="t" r="r" b="b"/>
              <a:pathLst>
                <a:path w="9451" h="16984" extrusionOk="0">
                  <a:moveTo>
                    <a:pt x="9443" y="0"/>
                  </a:moveTo>
                  <a:cubicBezTo>
                    <a:pt x="9407" y="0"/>
                    <a:pt x="9274" y="135"/>
                    <a:pt x="9062" y="368"/>
                  </a:cubicBezTo>
                  <a:cubicBezTo>
                    <a:pt x="8834" y="619"/>
                    <a:pt x="8491" y="938"/>
                    <a:pt x="8172" y="1418"/>
                  </a:cubicBezTo>
                  <a:cubicBezTo>
                    <a:pt x="7464" y="2331"/>
                    <a:pt x="6780" y="3723"/>
                    <a:pt x="6300" y="5184"/>
                  </a:cubicBezTo>
                  <a:cubicBezTo>
                    <a:pt x="5798" y="6622"/>
                    <a:pt x="5433" y="8128"/>
                    <a:pt x="5205" y="9224"/>
                  </a:cubicBezTo>
                  <a:cubicBezTo>
                    <a:pt x="4954" y="10342"/>
                    <a:pt x="4794" y="11073"/>
                    <a:pt x="4794" y="11073"/>
                  </a:cubicBezTo>
                  <a:cubicBezTo>
                    <a:pt x="4794" y="11073"/>
                    <a:pt x="4748" y="11278"/>
                    <a:pt x="4680" y="11598"/>
                  </a:cubicBezTo>
                  <a:cubicBezTo>
                    <a:pt x="4611" y="11917"/>
                    <a:pt x="4520" y="12374"/>
                    <a:pt x="4360" y="12922"/>
                  </a:cubicBezTo>
                  <a:cubicBezTo>
                    <a:pt x="4246" y="13492"/>
                    <a:pt x="4041" y="14109"/>
                    <a:pt x="3835" y="14793"/>
                  </a:cubicBezTo>
                  <a:cubicBezTo>
                    <a:pt x="3721" y="15136"/>
                    <a:pt x="3630" y="15478"/>
                    <a:pt x="3470" y="15798"/>
                  </a:cubicBezTo>
                  <a:cubicBezTo>
                    <a:pt x="3333" y="16117"/>
                    <a:pt x="3128" y="16391"/>
                    <a:pt x="2831" y="16505"/>
                  </a:cubicBezTo>
                  <a:cubicBezTo>
                    <a:pt x="2628" y="16592"/>
                    <a:pt x="2407" y="16624"/>
                    <a:pt x="2185" y="16624"/>
                  </a:cubicBezTo>
                  <a:cubicBezTo>
                    <a:pt x="2057" y="16624"/>
                    <a:pt x="1929" y="16613"/>
                    <a:pt x="1804" y="16596"/>
                  </a:cubicBezTo>
                  <a:cubicBezTo>
                    <a:pt x="1461" y="16528"/>
                    <a:pt x="1119" y="16414"/>
                    <a:pt x="868" y="16231"/>
                  </a:cubicBezTo>
                  <a:lnTo>
                    <a:pt x="708" y="16072"/>
                  </a:lnTo>
                  <a:cubicBezTo>
                    <a:pt x="662" y="16003"/>
                    <a:pt x="617" y="15935"/>
                    <a:pt x="571" y="15866"/>
                  </a:cubicBezTo>
                  <a:cubicBezTo>
                    <a:pt x="480" y="15729"/>
                    <a:pt x="434" y="15569"/>
                    <a:pt x="366" y="15432"/>
                  </a:cubicBezTo>
                  <a:cubicBezTo>
                    <a:pt x="274" y="15136"/>
                    <a:pt x="252" y="14839"/>
                    <a:pt x="252" y="14565"/>
                  </a:cubicBezTo>
                  <a:cubicBezTo>
                    <a:pt x="274" y="13994"/>
                    <a:pt x="388" y="13538"/>
                    <a:pt x="480" y="13218"/>
                  </a:cubicBezTo>
                  <a:cubicBezTo>
                    <a:pt x="548" y="12899"/>
                    <a:pt x="594" y="12716"/>
                    <a:pt x="571" y="12716"/>
                  </a:cubicBezTo>
                  <a:cubicBezTo>
                    <a:pt x="571" y="12715"/>
                    <a:pt x="571" y="12714"/>
                    <a:pt x="570" y="12714"/>
                  </a:cubicBezTo>
                  <a:cubicBezTo>
                    <a:pt x="561" y="12714"/>
                    <a:pt x="473" y="12894"/>
                    <a:pt x="366" y="13196"/>
                  </a:cubicBezTo>
                  <a:cubicBezTo>
                    <a:pt x="252" y="13515"/>
                    <a:pt x="92" y="13972"/>
                    <a:pt x="46" y="14542"/>
                  </a:cubicBezTo>
                  <a:cubicBezTo>
                    <a:pt x="0" y="15136"/>
                    <a:pt x="115" y="15889"/>
                    <a:pt x="685" y="16460"/>
                  </a:cubicBezTo>
                  <a:cubicBezTo>
                    <a:pt x="982" y="16711"/>
                    <a:pt x="1347" y="16848"/>
                    <a:pt x="1758" y="16939"/>
                  </a:cubicBezTo>
                  <a:cubicBezTo>
                    <a:pt x="1919" y="16967"/>
                    <a:pt x="2083" y="16984"/>
                    <a:pt x="2250" y="16984"/>
                  </a:cubicBezTo>
                  <a:cubicBezTo>
                    <a:pt x="2486" y="16984"/>
                    <a:pt x="2727" y="16951"/>
                    <a:pt x="2968" y="16870"/>
                  </a:cubicBezTo>
                  <a:cubicBezTo>
                    <a:pt x="3401" y="16711"/>
                    <a:pt x="3675" y="16323"/>
                    <a:pt x="3858" y="15980"/>
                  </a:cubicBezTo>
                  <a:cubicBezTo>
                    <a:pt x="4041" y="15615"/>
                    <a:pt x="4132" y="15250"/>
                    <a:pt x="4246" y="14930"/>
                  </a:cubicBezTo>
                  <a:cubicBezTo>
                    <a:pt x="4474" y="14245"/>
                    <a:pt x="4702" y="13606"/>
                    <a:pt x="4839" y="13059"/>
                  </a:cubicBezTo>
                  <a:cubicBezTo>
                    <a:pt x="4999" y="12511"/>
                    <a:pt x="5113" y="12031"/>
                    <a:pt x="5182" y="11712"/>
                  </a:cubicBezTo>
                  <a:cubicBezTo>
                    <a:pt x="5273" y="11392"/>
                    <a:pt x="5319" y="11187"/>
                    <a:pt x="5319" y="11187"/>
                  </a:cubicBezTo>
                  <a:cubicBezTo>
                    <a:pt x="5319" y="11187"/>
                    <a:pt x="5456" y="10456"/>
                    <a:pt x="5684" y="9338"/>
                  </a:cubicBezTo>
                  <a:cubicBezTo>
                    <a:pt x="5889" y="8220"/>
                    <a:pt x="6209" y="6736"/>
                    <a:pt x="6643" y="5298"/>
                  </a:cubicBezTo>
                  <a:cubicBezTo>
                    <a:pt x="7099" y="3860"/>
                    <a:pt x="7693" y="2468"/>
                    <a:pt x="8354" y="1532"/>
                  </a:cubicBezTo>
                  <a:cubicBezTo>
                    <a:pt x="8628" y="1052"/>
                    <a:pt x="8948" y="710"/>
                    <a:pt x="9153" y="436"/>
                  </a:cubicBezTo>
                  <a:cubicBezTo>
                    <a:pt x="9359" y="162"/>
                    <a:pt x="9450" y="3"/>
                    <a:pt x="9450" y="3"/>
                  </a:cubicBezTo>
                  <a:cubicBezTo>
                    <a:pt x="9448" y="1"/>
                    <a:pt x="9446" y="0"/>
                    <a:pt x="94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2" name="Google Shape;3712;p43"/>
            <p:cNvSpPr/>
            <p:nvPr/>
          </p:nvSpPr>
          <p:spPr>
            <a:xfrm>
              <a:off x="7366375" y="3836636"/>
              <a:ext cx="116117" cy="494014"/>
            </a:xfrm>
            <a:custGeom>
              <a:avLst/>
              <a:gdLst/>
              <a:ahLst/>
              <a:cxnLst/>
              <a:rect l="l" t="t" r="r" b="b"/>
              <a:pathLst>
                <a:path w="4315" h="18358" extrusionOk="0">
                  <a:moveTo>
                    <a:pt x="3972" y="1"/>
                  </a:moveTo>
                  <a:lnTo>
                    <a:pt x="3972" y="1"/>
                  </a:lnTo>
                  <a:cubicBezTo>
                    <a:pt x="3972" y="1"/>
                    <a:pt x="3812" y="138"/>
                    <a:pt x="3561" y="434"/>
                  </a:cubicBezTo>
                  <a:cubicBezTo>
                    <a:pt x="3333" y="731"/>
                    <a:pt x="3036" y="1188"/>
                    <a:pt x="2740" y="1758"/>
                  </a:cubicBezTo>
                  <a:cubicBezTo>
                    <a:pt x="2169" y="2922"/>
                    <a:pt x="1667" y="4566"/>
                    <a:pt x="1233" y="6209"/>
                  </a:cubicBezTo>
                  <a:cubicBezTo>
                    <a:pt x="1028" y="7031"/>
                    <a:pt x="799" y="7853"/>
                    <a:pt x="617" y="8651"/>
                  </a:cubicBezTo>
                  <a:cubicBezTo>
                    <a:pt x="434" y="9428"/>
                    <a:pt x="297" y="10158"/>
                    <a:pt x="206" y="10797"/>
                  </a:cubicBezTo>
                  <a:cubicBezTo>
                    <a:pt x="1" y="12075"/>
                    <a:pt x="1" y="12943"/>
                    <a:pt x="1" y="12943"/>
                  </a:cubicBezTo>
                  <a:cubicBezTo>
                    <a:pt x="1" y="12943"/>
                    <a:pt x="1" y="13171"/>
                    <a:pt x="1" y="13559"/>
                  </a:cubicBezTo>
                  <a:cubicBezTo>
                    <a:pt x="1" y="13741"/>
                    <a:pt x="23" y="13970"/>
                    <a:pt x="46" y="14244"/>
                  </a:cubicBezTo>
                  <a:cubicBezTo>
                    <a:pt x="46" y="14381"/>
                    <a:pt x="69" y="14518"/>
                    <a:pt x="69" y="14655"/>
                  </a:cubicBezTo>
                  <a:cubicBezTo>
                    <a:pt x="115" y="14814"/>
                    <a:pt x="137" y="14974"/>
                    <a:pt x="160" y="15134"/>
                  </a:cubicBezTo>
                  <a:cubicBezTo>
                    <a:pt x="206" y="15294"/>
                    <a:pt x="229" y="15453"/>
                    <a:pt x="252" y="15636"/>
                  </a:cubicBezTo>
                  <a:cubicBezTo>
                    <a:pt x="297" y="15796"/>
                    <a:pt x="366" y="15978"/>
                    <a:pt x="411" y="16161"/>
                  </a:cubicBezTo>
                  <a:cubicBezTo>
                    <a:pt x="548" y="16526"/>
                    <a:pt x="708" y="16891"/>
                    <a:pt x="936" y="17257"/>
                  </a:cubicBezTo>
                  <a:cubicBezTo>
                    <a:pt x="1165" y="17622"/>
                    <a:pt x="1507" y="17941"/>
                    <a:pt x="1918" y="18147"/>
                  </a:cubicBezTo>
                  <a:cubicBezTo>
                    <a:pt x="2123" y="18261"/>
                    <a:pt x="2352" y="18329"/>
                    <a:pt x="2603" y="18352"/>
                  </a:cubicBezTo>
                  <a:cubicBezTo>
                    <a:pt x="2640" y="18356"/>
                    <a:pt x="2678" y="18358"/>
                    <a:pt x="2717" y="18358"/>
                  </a:cubicBezTo>
                  <a:cubicBezTo>
                    <a:pt x="2919" y="18358"/>
                    <a:pt x="3142" y="18307"/>
                    <a:pt x="3333" y="18192"/>
                  </a:cubicBezTo>
                  <a:cubicBezTo>
                    <a:pt x="3767" y="17896"/>
                    <a:pt x="3926" y="17416"/>
                    <a:pt x="3995" y="16960"/>
                  </a:cubicBezTo>
                  <a:cubicBezTo>
                    <a:pt x="4041" y="16526"/>
                    <a:pt x="4018" y="16115"/>
                    <a:pt x="3995" y="15704"/>
                  </a:cubicBezTo>
                  <a:cubicBezTo>
                    <a:pt x="3972" y="15316"/>
                    <a:pt x="3972" y="14951"/>
                    <a:pt x="4018" y="14586"/>
                  </a:cubicBezTo>
                  <a:cubicBezTo>
                    <a:pt x="4063" y="14221"/>
                    <a:pt x="4086" y="13856"/>
                    <a:pt x="4132" y="13536"/>
                  </a:cubicBezTo>
                  <a:cubicBezTo>
                    <a:pt x="4178" y="12920"/>
                    <a:pt x="4246" y="12372"/>
                    <a:pt x="4269" y="12007"/>
                  </a:cubicBezTo>
                  <a:cubicBezTo>
                    <a:pt x="4292" y="11642"/>
                    <a:pt x="4315" y="11413"/>
                    <a:pt x="4292" y="11413"/>
                  </a:cubicBezTo>
                  <a:cubicBezTo>
                    <a:pt x="4269" y="11413"/>
                    <a:pt x="4223" y="11619"/>
                    <a:pt x="4155" y="11984"/>
                  </a:cubicBezTo>
                  <a:cubicBezTo>
                    <a:pt x="4109" y="12372"/>
                    <a:pt x="4018" y="12897"/>
                    <a:pt x="3926" y="13536"/>
                  </a:cubicBezTo>
                  <a:cubicBezTo>
                    <a:pt x="3881" y="13833"/>
                    <a:pt x="3835" y="14175"/>
                    <a:pt x="3767" y="14540"/>
                  </a:cubicBezTo>
                  <a:cubicBezTo>
                    <a:pt x="3698" y="14906"/>
                    <a:pt x="3675" y="15316"/>
                    <a:pt x="3698" y="15727"/>
                  </a:cubicBezTo>
                  <a:cubicBezTo>
                    <a:pt x="3698" y="16115"/>
                    <a:pt x="3721" y="16526"/>
                    <a:pt x="3653" y="16914"/>
                  </a:cubicBezTo>
                  <a:cubicBezTo>
                    <a:pt x="3607" y="17302"/>
                    <a:pt x="3424" y="17690"/>
                    <a:pt x="3128" y="17873"/>
                  </a:cubicBezTo>
                  <a:cubicBezTo>
                    <a:pt x="3014" y="17943"/>
                    <a:pt x="2888" y="17972"/>
                    <a:pt x="2757" y="17972"/>
                  </a:cubicBezTo>
                  <a:cubicBezTo>
                    <a:pt x="2544" y="17972"/>
                    <a:pt x="2321" y="17894"/>
                    <a:pt x="2123" y="17782"/>
                  </a:cubicBezTo>
                  <a:cubicBezTo>
                    <a:pt x="1781" y="17599"/>
                    <a:pt x="1507" y="17325"/>
                    <a:pt x="1302" y="17006"/>
                  </a:cubicBezTo>
                  <a:cubicBezTo>
                    <a:pt x="1119" y="16709"/>
                    <a:pt x="982" y="16344"/>
                    <a:pt x="868" y="16024"/>
                  </a:cubicBezTo>
                  <a:cubicBezTo>
                    <a:pt x="822" y="15841"/>
                    <a:pt x="777" y="15682"/>
                    <a:pt x="731" y="15522"/>
                  </a:cubicBezTo>
                  <a:cubicBezTo>
                    <a:pt x="708" y="15362"/>
                    <a:pt x="685" y="15202"/>
                    <a:pt x="662" y="15043"/>
                  </a:cubicBezTo>
                  <a:cubicBezTo>
                    <a:pt x="617" y="14883"/>
                    <a:pt x="594" y="14746"/>
                    <a:pt x="571" y="14609"/>
                  </a:cubicBezTo>
                  <a:cubicBezTo>
                    <a:pt x="571" y="14449"/>
                    <a:pt x="571" y="14312"/>
                    <a:pt x="548" y="14198"/>
                  </a:cubicBezTo>
                  <a:cubicBezTo>
                    <a:pt x="548" y="13947"/>
                    <a:pt x="526" y="13719"/>
                    <a:pt x="526" y="13536"/>
                  </a:cubicBezTo>
                  <a:cubicBezTo>
                    <a:pt x="526" y="13171"/>
                    <a:pt x="526" y="12965"/>
                    <a:pt x="526" y="12965"/>
                  </a:cubicBezTo>
                  <a:cubicBezTo>
                    <a:pt x="526" y="12965"/>
                    <a:pt x="526" y="12121"/>
                    <a:pt x="685" y="10866"/>
                  </a:cubicBezTo>
                  <a:cubicBezTo>
                    <a:pt x="754" y="10249"/>
                    <a:pt x="891" y="9519"/>
                    <a:pt x="1050" y="8743"/>
                  </a:cubicBezTo>
                  <a:cubicBezTo>
                    <a:pt x="1210" y="7967"/>
                    <a:pt x="1416" y="7145"/>
                    <a:pt x="1621" y="6300"/>
                  </a:cubicBezTo>
                  <a:cubicBezTo>
                    <a:pt x="1986" y="4657"/>
                    <a:pt x="2420" y="3014"/>
                    <a:pt x="2945" y="1850"/>
                  </a:cubicBezTo>
                  <a:cubicBezTo>
                    <a:pt x="3424" y="663"/>
                    <a:pt x="4018" y="24"/>
                    <a:pt x="39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3" name="Google Shape;3713;p43"/>
            <p:cNvSpPr/>
            <p:nvPr/>
          </p:nvSpPr>
          <p:spPr>
            <a:xfrm>
              <a:off x="7035921" y="4065022"/>
              <a:ext cx="52232" cy="90471"/>
            </a:xfrm>
            <a:custGeom>
              <a:avLst/>
              <a:gdLst/>
              <a:ahLst/>
              <a:cxnLst/>
              <a:rect l="l" t="t" r="r" b="b"/>
              <a:pathLst>
                <a:path w="1941" h="3362" extrusionOk="0">
                  <a:moveTo>
                    <a:pt x="1549" y="0"/>
                  </a:moveTo>
                  <a:cubicBezTo>
                    <a:pt x="1307" y="0"/>
                    <a:pt x="1016" y="308"/>
                    <a:pt x="845" y="735"/>
                  </a:cubicBezTo>
                  <a:cubicBezTo>
                    <a:pt x="685" y="1192"/>
                    <a:pt x="754" y="1602"/>
                    <a:pt x="1005" y="1671"/>
                  </a:cubicBezTo>
                  <a:cubicBezTo>
                    <a:pt x="1021" y="1674"/>
                    <a:pt x="1037" y="1675"/>
                    <a:pt x="1054" y="1675"/>
                  </a:cubicBezTo>
                  <a:cubicBezTo>
                    <a:pt x="1299" y="1675"/>
                    <a:pt x="1608" y="1368"/>
                    <a:pt x="1758" y="941"/>
                  </a:cubicBezTo>
                  <a:cubicBezTo>
                    <a:pt x="1941" y="484"/>
                    <a:pt x="1872" y="73"/>
                    <a:pt x="1598" y="5"/>
                  </a:cubicBezTo>
                  <a:cubicBezTo>
                    <a:pt x="1582" y="2"/>
                    <a:pt x="1566" y="0"/>
                    <a:pt x="1549" y="0"/>
                  </a:cubicBezTo>
                  <a:close/>
                  <a:moveTo>
                    <a:pt x="615" y="2167"/>
                  </a:moveTo>
                  <a:cubicBezTo>
                    <a:pt x="441" y="2167"/>
                    <a:pt x="240" y="2385"/>
                    <a:pt x="115" y="2698"/>
                  </a:cubicBezTo>
                  <a:cubicBezTo>
                    <a:pt x="1" y="3018"/>
                    <a:pt x="46" y="3314"/>
                    <a:pt x="229" y="3360"/>
                  </a:cubicBezTo>
                  <a:cubicBezTo>
                    <a:pt x="237" y="3361"/>
                    <a:pt x="246" y="3362"/>
                    <a:pt x="254" y="3362"/>
                  </a:cubicBezTo>
                  <a:cubicBezTo>
                    <a:pt x="434" y="3362"/>
                    <a:pt x="668" y="3140"/>
                    <a:pt x="777" y="2835"/>
                  </a:cubicBezTo>
                  <a:cubicBezTo>
                    <a:pt x="891" y="2515"/>
                    <a:pt x="845" y="2219"/>
                    <a:pt x="662" y="2173"/>
                  </a:cubicBezTo>
                  <a:cubicBezTo>
                    <a:pt x="647" y="2169"/>
                    <a:pt x="631" y="2167"/>
                    <a:pt x="615" y="2167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4" name="Google Shape;3714;p43"/>
            <p:cNvSpPr/>
            <p:nvPr/>
          </p:nvSpPr>
          <p:spPr>
            <a:xfrm>
              <a:off x="6515051" y="4454302"/>
              <a:ext cx="52232" cy="90122"/>
            </a:xfrm>
            <a:custGeom>
              <a:avLst/>
              <a:gdLst/>
              <a:ahLst/>
              <a:cxnLst/>
              <a:rect l="l" t="t" r="r" b="b"/>
              <a:pathLst>
                <a:path w="1941" h="3349" extrusionOk="0">
                  <a:moveTo>
                    <a:pt x="1551" y="1"/>
                  </a:moveTo>
                  <a:cubicBezTo>
                    <a:pt x="1309" y="1"/>
                    <a:pt x="1011" y="302"/>
                    <a:pt x="845" y="717"/>
                  </a:cubicBezTo>
                  <a:cubicBezTo>
                    <a:pt x="685" y="1174"/>
                    <a:pt x="754" y="1585"/>
                    <a:pt x="1005" y="1653"/>
                  </a:cubicBezTo>
                  <a:cubicBezTo>
                    <a:pt x="1021" y="1656"/>
                    <a:pt x="1037" y="1658"/>
                    <a:pt x="1054" y="1658"/>
                  </a:cubicBezTo>
                  <a:cubicBezTo>
                    <a:pt x="1299" y="1658"/>
                    <a:pt x="1609" y="1350"/>
                    <a:pt x="1758" y="923"/>
                  </a:cubicBezTo>
                  <a:cubicBezTo>
                    <a:pt x="1941" y="489"/>
                    <a:pt x="1872" y="78"/>
                    <a:pt x="1621" y="10"/>
                  </a:cubicBezTo>
                  <a:cubicBezTo>
                    <a:pt x="1598" y="4"/>
                    <a:pt x="1575" y="1"/>
                    <a:pt x="1551" y="1"/>
                  </a:cubicBezTo>
                  <a:close/>
                  <a:moveTo>
                    <a:pt x="615" y="2172"/>
                  </a:moveTo>
                  <a:cubicBezTo>
                    <a:pt x="441" y="2172"/>
                    <a:pt x="240" y="2388"/>
                    <a:pt x="115" y="2680"/>
                  </a:cubicBezTo>
                  <a:cubicBezTo>
                    <a:pt x="1" y="3000"/>
                    <a:pt x="46" y="3297"/>
                    <a:pt x="229" y="3342"/>
                  </a:cubicBezTo>
                  <a:cubicBezTo>
                    <a:pt x="245" y="3346"/>
                    <a:pt x="261" y="3348"/>
                    <a:pt x="277" y="3348"/>
                  </a:cubicBezTo>
                  <a:cubicBezTo>
                    <a:pt x="454" y="3348"/>
                    <a:pt x="672" y="3132"/>
                    <a:pt x="777" y="2840"/>
                  </a:cubicBezTo>
                  <a:cubicBezTo>
                    <a:pt x="891" y="2498"/>
                    <a:pt x="845" y="2201"/>
                    <a:pt x="663" y="2178"/>
                  </a:cubicBezTo>
                  <a:cubicBezTo>
                    <a:pt x="647" y="2174"/>
                    <a:pt x="631" y="2172"/>
                    <a:pt x="615" y="2172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5" name="Google Shape;3715;p43"/>
            <p:cNvSpPr/>
            <p:nvPr/>
          </p:nvSpPr>
          <p:spPr>
            <a:xfrm>
              <a:off x="8164876" y="4464151"/>
              <a:ext cx="2960" cy="1480"/>
            </a:xfrm>
            <a:custGeom>
              <a:avLst/>
              <a:gdLst/>
              <a:ahLst/>
              <a:cxnLst/>
              <a:rect l="l" t="t" r="r" b="b"/>
              <a:pathLst>
                <a:path w="110" h="55" extrusionOk="0">
                  <a:moveTo>
                    <a:pt x="102" y="0"/>
                  </a:moveTo>
                  <a:cubicBezTo>
                    <a:pt x="96" y="0"/>
                    <a:pt x="62" y="11"/>
                    <a:pt x="0" y="3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76" y="17"/>
                    <a:pt x="110" y="0"/>
                    <a:pt x="102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8198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7" name="Google Shape;2017;p38"/>
          <p:cNvGrpSpPr/>
          <p:nvPr/>
        </p:nvGrpSpPr>
        <p:grpSpPr>
          <a:xfrm>
            <a:off x="653844" y="-422403"/>
            <a:ext cx="8076875" cy="2672417"/>
            <a:chOff x="554584" y="-343770"/>
            <a:chExt cx="8076875" cy="2672417"/>
          </a:xfrm>
        </p:grpSpPr>
        <p:grpSp>
          <p:nvGrpSpPr>
            <p:cNvPr id="2018" name="Google Shape;2018;p38"/>
            <p:cNvGrpSpPr/>
            <p:nvPr/>
          </p:nvGrpSpPr>
          <p:grpSpPr>
            <a:xfrm rot="1952464">
              <a:off x="5680324" y="-300764"/>
              <a:ext cx="842019" cy="1773637"/>
              <a:chOff x="4458800" y="2953350"/>
              <a:chExt cx="842025" cy="1773650"/>
            </a:xfrm>
          </p:grpSpPr>
          <p:sp>
            <p:nvSpPr>
              <p:cNvPr id="2019" name="Google Shape;2019;p38"/>
              <p:cNvSpPr/>
              <p:nvPr/>
            </p:nvSpPr>
            <p:spPr>
              <a:xfrm>
                <a:off x="4458800" y="4410300"/>
                <a:ext cx="374900" cy="316675"/>
              </a:xfrm>
              <a:custGeom>
                <a:avLst/>
                <a:gdLst/>
                <a:ahLst/>
                <a:cxnLst/>
                <a:rect l="l" t="t" r="r" b="b"/>
                <a:pathLst>
                  <a:path w="14996" h="12667" extrusionOk="0">
                    <a:moveTo>
                      <a:pt x="2697" y="0"/>
                    </a:moveTo>
                    <a:lnTo>
                      <a:pt x="1810" y="2278"/>
                    </a:lnTo>
                    <a:cubicBezTo>
                      <a:pt x="0" y="6928"/>
                      <a:pt x="2408" y="11535"/>
                      <a:pt x="5595" y="12479"/>
                    </a:cubicBezTo>
                    <a:cubicBezTo>
                      <a:pt x="6026" y="12607"/>
                      <a:pt x="6467" y="12667"/>
                      <a:pt x="6911" y="12667"/>
                    </a:cubicBezTo>
                    <a:cubicBezTo>
                      <a:pt x="9977" y="12667"/>
                      <a:pt x="13155" y="9816"/>
                      <a:pt x="14087" y="7151"/>
                    </a:cubicBezTo>
                    <a:cubicBezTo>
                      <a:pt x="14101" y="7108"/>
                      <a:pt x="14116" y="7065"/>
                      <a:pt x="14123" y="7029"/>
                    </a:cubicBezTo>
                    <a:lnTo>
                      <a:pt x="14995" y="4809"/>
                    </a:lnTo>
                    <a:lnTo>
                      <a:pt x="2697" y="0"/>
                    </a:lnTo>
                    <a:close/>
                  </a:path>
                </a:pathLst>
              </a:custGeom>
              <a:solidFill>
                <a:srgbClr val="EF8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0" name="Google Shape;2020;p38"/>
              <p:cNvSpPr/>
              <p:nvPr/>
            </p:nvSpPr>
            <p:spPr>
              <a:xfrm>
                <a:off x="4458800" y="2953350"/>
                <a:ext cx="842025" cy="1773625"/>
              </a:xfrm>
              <a:custGeom>
                <a:avLst/>
                <a:gdLst/>
                <a:ahLst/>
                <a:cxnLst/>
                <a:rect l="l" t="t" r="r" b="b"/>
                <a:pathLst>
                  <a:path w="33681" h="70945" extrusionOk="0">
                    <a:moveTo>
                      <a:pt x="31821" y="1"/>
                    </a:moveTo>
                    <a:cubicBezTo>
                      <a:pt x="31374" y="1"/>
                      <a:pt x="30920" y="174"/>
                      <a:pt x="30567" y="563"/>
                    </a:cubicBezTo>
                    <a:cubicBezTo>
                      <a:pt x="28317" y="2992"/>
                      <a:pt x="26068" y="5429"/>
                      <a:pt x="23819" y="7866"/>
                    </a:cubicBezTo>
                    <a:cubicBezTo>
                      <a:pt x="22218" y="9596"/>
                      <a:pt x="20957" y="11614"/>
                      <a:pt x="20099" y="13813"/>
                    </a:cubicBezTo>
                    <a:lnTo>
                      <a:pt x="1810" y="60556"/>
                    </a:lnTo>
                    <a:cubicBezTo>
                      <a:pt x="0" y="65206"/>
                      <a:pt x="2408" y="69813"/>
                      <a:pt x="5595" y="70757"/>
                    </a:cubicBezTo>
                    <a:cubicBezTo>
                      <a:pt x="6026" y="70885"/>
                      <a:pt x="6467" y="70945"/>
                      <a:pt x="6911" y="70945"/>
                    </a:cubicBezTo>
                    <a:cubicBezTo>
                      <a:pt x="9977" y="70945"/>
                      <a:pt x="13155" y="68094"/>
                      <a:pt x="14087" y="65429"/>
                    </a:cubicBezTo>
                    <a:cubicBezTo>
                      <a:pt x="14101" y="65386"/>
                      <a:pt x="14116" y="65343"/>
                      <a:pt x="14123" y="65307"/>
                    </a:cubicBezTo>
                    <a:lnTo>
                      <a:pt x="32318" y="18816"/>
                    </a:lnTo>
                    <a:cubicBezTo>
                      <a:pt x="33227" y="16495"/>
                      <a:pt x="33681" y="14015"/>
                      <a:pt x="33659" y="11521"/>
                    </a:cubicBezTo>
                    <a:cubicBezTo>
                      <a:pt x="33623" y="8255"/>
                      <a:pt x="33594" y="4982"/>
                      <a:pt x="33565" y="1716"/>
                    </a:cubicBezTo>
                    <a:cubicBezTo>
                      <a:pt x="33551" y="678"/>
                      <a:pt x="32700" y="1"/>
                      <a:pt x="31821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1" name="Google Shape;2021;p38"/>
              <p:cNvSpPr/>
              <p:nvPr/>
            </p:nvSpPr>
            <p:spPr>
              <a:xfrm>
                <a:off x="4616550" y="4604650"/>
                <a:ext cx="114225" cy="52500"/>
              </a:xfrm>
              <a:custGeom>
                <a:avLst/>
                <a:gdLst/>
                <a:ahLst/>
                <a:cxnLst/>
                <a:rect l="l" t="t" r="r" b="b"/>
                <a:pathLst>
                  <a:path w="4569" h="2100" extrusionOk="0">
                    <a:moveTo>
                      <a:pt x="2407" y="1"/>
                    </a:moveTo>
                    <a:cubicBezTo>
                      <a:pt x="1221" y="1"/>
                      <a:pt x="0" y="642"/>
                      <a:pt x="27" y="1165"/>
                    </a:cubicBezTo>
                    <a:cubicBezTo>
                      <a:pt x="54" y="1665"/>
                      <a:pt x="1218" y="2099"/>
                      <a:pt x="2242" y="2099"/>
                    </a:cubicBezTo>
                    <a:cubicBezTo>
                      <a:pt x="2297" y="2099"/>
                      <a:pt x="2352" y="2098"/>
                      <a:pt x="2406" y="2095"/>
                    </a:cubicBezTo>
                    <a:cubicBezTo>
                      <a:pt x="3379" y="2045"/>
                      <a:pt x="4569" y="1547"/>
                      <a:pt x="4562" y="1021"/>
                    </a:cubicBezTo>
                    <a:cubicBezTo>
                      <a:pt x="4554" y="524"/>
                      <a:pt x="3516" y="77"/>
                      <a:pt x="2673" y="12"/>
                    </a:cubicBezTo>
                    <a:cubicBezTo>
                      <a:pt x="2585" y="4"/>
                      <a:pt x="2496" y="1"/>
                      <a:pt x="2407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2" name="Google Shape;2022;p38"/>
              <p:cNvSpPr/>
              <p:nvPr/>
            </p:nvSpPr>
            <p:spPr>
              <a:xfrm>
                <a:off x="4526200" y="3240450"/>
                <a:ext cx="760925" cy="1290075"/>
              </a:xfrm>
              <a:custGeom>
                <a:avLst/>
                <a:gdLst/>
                <a:ahLst/>
                <a:cxnLst/>
                <a:rect l="l" t="t" r="r" b="b"/>
                <a:pathLst>
                  <a:path w="30437" h="51603" extrusionOk="0">
                    <a:moveTo>
                      <a:pt x="18506" y="1"/>
                    </a:moveTo>
                    <a:cubicBezTo>
                      <a:pt x="18081" y="750"/>
                      <a:pt x="17713" y="1529"/>
                      <a:pt x="17403" y="2329"/>
                    </a:cubicBezTo>
                    <a:lnTo>
                      <a:pt x="1" y="46794"/>
                    </a:lnTo>
                    <a:lnTo>
                      <a:pt x="12299" y="51603"/>
                    </a:lnTo>
                    <a:lnTo>
                      <a:pt x="29622" y="7332"/>
                    </a:lnTo>
                    <a:cubicBezTo>
                      <a:pt x="29954" y="6481"/>
                      <a:pt x="30221" y="5609"/>
                      <a:pt x="30437" y="4722"/>
                    </a:cubicBezTo>
                    <a:lnTo>
                      <a:pt x="30437" y="4722"/>
                    </a:lnTo>
                    <a:cubicBezTo>
                      <a:pt x="30241" y="4764"/>
                      <a:pt x="30043" y="4784"/>
                      <a:pt x="29845" y="4784"/>
                    </a:cubicBezTo>
                    <a:cubicBezTo>
                      <a:pt x="29453" y="4784"/>
                      <a:pt x="29064" y="4703"/>
                      <a:pt x="28700" y="4535"/>
                    </a:cubicBezTo>
                    <a:cubicBezTo>
                      <a:pt x="27380" y="3937"/>
                      <a:pt x="27106" y="2560"/>
                      <a:pt x="27085" y="2437"/>
                    </a:cubicBezTo>
                    <a:cubicBezTo>
                      <a:pt x="26999" y="2506"/>
                      <a:pt x="26280" y="3022"/>
                      <a:pt x="25310" y="3022"/>
                    </a:cubicBezTo>
                    <a:cubicBezTo>
                      <a:pt x="25056" y="3022"/>
                      <a:pt x="24785" y="2987"/>
                      <a:pt x="24504" y="2899"/>
                    </a:cubicBezTo>
                    <a:cubicBezTo>
                      <a:pt x="23502" y="2581"/>
                      <a:pt x="22745" y="1716"/>
                      <a:pt x="22543" y="664"/>
                    </a:cubicBezTo>
                    <a:cubicBezTo>
                      <a:pt x="22033" y="1049"/>
                      <a:pt x="21420" y="1250"/>
                      <a:pt x="20804" y="1250"/>
                    </a:cubicBezTo>
                    <a:cubicBezTo>
                      <a:pt x="20418" y="1250"/>
                      <a:pt x="20031" y="1171"/>
                      <a:pt x="19667" y="1010"/>
                    </a:cubicBezTo>
                    <a:cubicBezTo>
                      <a:pt x="19112" y="758"/>
                      <a:pt x="18751" y="375"/>
                      <a:pt x="185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3" name="Google Shape;2023;p38"/>
              <p:cNvSpPr/>
              <p:nvPr/>
            </p:nvSpPr>
            <p:spPr>
              <a:xfrm>
                <a:off x="4622075" y="3257025"/>
                <a:ext cx="581250" cy="1239800"/>
              </a:xfrm>
              <a:custGeom>
                <a:avLst/>
                <a:gdLst/>
                <a:ahLst/>
                <a:cxnLst/>
                <a:rect l="l" t="t" r="r" b="b"/>
                <a:pathLst>
                  <a:path w="23250" h="49592" extrusionOk="0">
                    <a:moveTo>
                      <a:pt x="18708" y="1"/>
                    </a:moveTo>
                    <a:lnTo>
                      <a:pt x="1" y="47811"/>
                    </a:lnTo>
                    <a:lnTo>
                      <a:pt x="4542" y="49591"/>
                    </a:lnTo>
                    <a:cubicBezTo>
                      <a:pt x="10778" y="33652"/>
                      <a:pt x="17014" y="17713"/>
                      <a:pt x="23250" y="1774"/>
                    </a:cubicBezTo>
                    <a:lnTo>
                      <a:pt x="23250" y="1774"/>
                    </a:lnTo>
                    <a:cubicBezTo>
                      <a:pt x="23164" y="1843"/>
                      <a:pt x="22445" y="2359"/>
                      <a:pt x="21475" y="2359"/>
                    </a:cubicBezTo>
                    <a:cubicBezTo>
                      <a:pt x="21221" y="2359"/>
                      <a:pt x="20950" y="2324"/>
                      <a:pt x="20669" y="2236"/>
                    </a:cubicBezTo>
                    <a:cubicBezTo>
                      <a:pt x="19667" y="1918"/>
                      <a:pt x="18910" y="1053"/>
                      <a:pt x="1870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4" name="Google Shape;2024;p38"/>
              <p:cNvSpPr/>
              <p:nvPr/>
            </p:nvSpPr>
            <p:spPr>
              <a:xfrm>
                <a:off x="5181500" y="2953350"/>
                <a:ext cx="117000" cy="104275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4171" extrusionOk="0">
                    <a:moveTo>
                      <a:pt x="2913" y="1"/>
                    </a:moveTo>
                    <a:cubicBezTo>
                      <a:pt x="2466" y="1"/>
                      <a:pt x="2012" y="174"/>
                      <a:pt x="1659" y="563"/>
                    </a:cubicBezTo>
                    <a:cubicBezTo>
                      <a:pt x="1103" y="1154"/>
                      <a:pt x="556" y="1752"/>
                      <a:pt x="0" y="2351"/>
                    </a:cubicBezTo>
                    <a:cubicBezTo>
                      <a:pt x="519" y="3007"/>
                      <a:pt x="1385" y="3540"/>
                      <a:pt x="2055" y="3800"/>
                    </a:cubicBezTo>
                    <a:cubicBezTo>
                      <a:pt x="2251" y="3878"/>
                      <a:pt x="3046" y="4171"/>
                      <a:pt x="3923" y="4171"/>
                    </a:cubicBezTo>
                    <a:cubicBezTo>
                      <a:pt x="4172" y="4171"/>
                      <a:pt x="4428" y="4147"/>
                      <a:pt x="4679" y="4088"/>
                    </a:cubicBezTo>
                    <a:cubicBezTo>
                      <a:pt x="4672" y="3295"/>
                      <a:pt x="4665" y="2509"/>
                      <a:pt x="4657" y="1716"/>
                    </a:cubicBezTo>
                    <a:cubicBezTo>
                      <a:pt x="4643" y="678"/>
                      <a:pt x="3792" y="1"/>
                      <a:pt x="291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5" name="Google Shape;2025;p38"/>
              <p:cNvSpPr/>
              <p:nvPr/>
            </p:nvSpPr>
            <p:spPr>
              <a:xfrm>
                <a:off x="5075875" y="3076750"/>
                <a:ext cx="145850" cy="154875"/>
              </a:xfrm>
              <a:custGeom>
                <a:avLst/>
                <a:gdLst/>
                <a:ahLst/>
                <a:cxnLst/>
                <a:rect l="l" t="t" r="r" b="b"/>
                <a:pathLst>
                  <a:path w="5834" h="6195" extrusionOk="0">
                    <a:moveTo>
                      <a:pt x="5131" y="1"/>
                    </a:moveTo>
                    <a:cubicBezTo>
                      <a:pt x="3811" y="1"/>
                      <a:pt x="1" y="3899"/>
                      <a:pt x="765" y="5474"/>
                    </a:cubicBezTo>
                    <a:cubicBezTo>
                      <a:pt x="1026" y="6002"/>
                      <a:pt x="1752" y="6194"/>
                      <a:pt x="2294" y="6194"/>
                    </a:cubicBezTo>
                    <a:cubicBezTo>
                      <a:pt x="2351" y="6194"/>
                      <a:pt x="2407" y="6192"/>
                      <a:pt x="2459" y="6188"/>
                    </a:cubicBezTo>
                    <a:cubicBezTo>
                      <a:pt x="4492" y="6022"/>
                      <a:pt x="5321" y="2555"/>
                      <a:pt x="5372" y="2346"/>
                    </a:cubicBezTo>
                    <a:cubicBezTo>
                      <a:pt x="5530" y="1646"/>
                      <a:pt x="5833" y="327"/>
                      <a:pt x="5357" y="53"/>
                    </a:cubicBezTo>
                    <a:cubicBezTo>
                      <a:pt x="5294" y="18"/>
                      <a:pt x="5218" y="1"/>
                      <a:pt x="5131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6" name="Google Shape;2026;p38"/>
              <p:cNvSpPr/>
              <p:nvPr/>
            </p:nvSpPr>
            <p:spPr>
              <a:xfrm>
                <a:off x="5007775" y="3364575"/>
                <a:ext cx="178800" cy="377900"/>
              </a:xfrm>
              <a:custGeom>
                <a:avLst/>
                <a:gdLst/>
                <a:ahLst/>
                <a:cxnLst/>
                <a:rect l="l" t="t" r="r" b="b"/>
                <a:pathLst>
                  <a:path w="7152" h="15116" extrusionOk="0">
                    <a:moveTo>
                      <a:pt x="6549" y="0"/>
                    </a:moveTo>
                    <a:cubicBezTo>
                      <a:pt x="5335" y="0"/>
                      <a:pt x="0" y="14547"/>
                      <a:pt x="1038" y="15098"/>
                    </a:cubicBezTo>
                    <a:cubicBezTo>
                      <a:pt x="1060" y="15110"/>
                      <a:pt x="1084" y="15115"/>
                      <a:pt x="1112" y="15115"/>
                    </a:cubicBezTo>
                    <a:cubicBezTo>
                      <a:pt x="1837" y="15115"/>
                      <a:pt x="4612" y="11284"/>
                      <a:pt x="5897" y="6945"/>
                    </a:cubicBezTo>
                    <a:cubicBezTo>
                      <a:pt x="6769" y="3989"/>
                      <a:pt x="7151" y="111"/>
                      <a:pt x="6575" y="3"/>
                    </a:cubicBezTo>
                    <a:cubicBezTo>
                      <a:pt x="6566" y="1"/>
                      <a:pt x="6557" y="0"/>
                      <a:pt x="654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7" name="Google Shape;2027;p38"/>
              <p:cNvSpPr/>
              <p:nvPr/>
            </p:nvSpPr>
            <p:spPr>
              <a:xfrm>
                <a:off x="4829150" y="3290550"/>
                <a:ext cx="468975" cy="1205375"/>
              </a:xfrm>
              <a:custGeom>
                <a:avLst/>
                <a:gdLst/>
                <a:ahLst/>
                <a:cxnLst/>
                <a:rect l="l" t="t" r="r" b="b"/>
                <a:pathLst>
                  <a:path w="18759" h="48215" extrusionOk="0">
                    <a:moveTo>
                      <a:pt x="18759" y="1"/>
                    </a:moveTo>
                    <a:lnTo>
                      <a:pt x="1" y="47933"/>
                    </a:lnTo>
                    <a:lnTo>
                      <a:pt x="722" y="48214"/>
                    </a:lnTo>
                    <a:lnTo>
                      <a:pt x="17504" y="5328"/>
                    </a:lnTo>
                    <a:cubicBezTo>
                      <a:pt x="18175" y="3612"/>
                      <a:pt x="18593" y="1825"/>
                      <a:pt x="18759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8" name="Google Shape;2028;p38"/>
              <p:cNvSpPr/>
              <p:nvPr/>
            </p:nvSpPr>
            <p:spPr>
              <a:xfrm>
                <a:off x="4539725" y="3200450"/>
                <a:ext cx="474000" cy="1179950"/>
              </a:xfrm>
              <a:custGeom>
                <a:avLst/>
                <a:gdLst/>
                <a:ahLst/>
                <a:cxnLst/>
                <a:rect l="l" t="t" r="r" b="b"/>
                <a:pathLst>
                  <a:path w="18960" h="47198" extrusionOk="0">
                    <a:moveTo>
                      <a:pt x="18960" y="0"/>
                    </a:moveTo>
                    <a:cubicBezTo>
                      <a:pt x="18109" y="1219"/>
                      <a:pt x="17403" y="2538"/>
                      <a:pt x="16862" y="3929"/>
                    </a:cubicBezTo>
                    <a:lnTo>
                      <a:pt x="0" y="47010"/>
                    </a:lnTo>
                    <a:lnTo>
                      <a:pt x="490" y="47197"/>
                    </a:lnTo>
                    <a:lnTo>
                      <a:pt x="18960" y="0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9" name="Google Shape;2029;p38"/>
              <p:cNvSpPr/>
              <p:nvPr/>
            </p:nvSpPr>
            <p:spPr>
              <a:xfrm>
                <a:off x="4511050" y="4189150"/>
                <a:ext cx="423025" cy="347675"/>
              </a:xfrm>
              <a:custGeom>
                <a:avLst/>
                <a:gdLst/>
                <a:ahLst/>
                <a:cxnLst/>
                <a:rect l="l" t="t" r="r" b="b"/>
                <a:pathLst>
                  <a:path w="16921" h="13907" extrusionOk="0">
                    <a:moveTo>
                      <a:pt x="3368" y="1"/>
                    </a:moveTo>
                    <a:lnTo>
                      <a:pt x="1" y="8601"/>
                    </a:lnTo>
                    <a:lnTo>
                      <a:pt x="13554" y="13907"/>
                    </a:lnTo>
                    <a:lnTo>
                      <a:pt x="16920" y="5299"/>
                    </a:lnTo>
                    <a:lnTo>
                      <a:pt x="336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0" name="Google Shape;2030;p38"/>
              <p:cNvSpPr/>
              <p:nvPr/>
            </p:nvSpPr>
            <p:spPr>
              <a:xfrm>
                <a:off x="4951400" y="3794075"/>
                <a:ext cx="95850" cy="86250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450" extrusionOk="0">
                    <a:moveTo>
                      <a:pt x="2469" y="0"/>
                    </a:moveTo>
                    <a:cubicBezTo>
                      <a:pt x="1613" y="0"/>
                      <a:pt x="0" y="2218"/>
                      <a:pt x="489" y="3029"/>
                    </a:cubicBezTo>
                    <a:cubicBezTo>
                      <a:pt x="652" y="3297"/>
                      <a:pt x="1065" y="3450"/>
                      <a:pt x="1526" y="3450"/>
                    </a:cubicBezTo>
                    <a:cubicBezTo>
                      <a:pt x="1958" y="3450"/>
                      <a:pt x="2432" y="3315"/>
                      <a:pt x="2781" y="3015"/>
                    </a:cubicBezTo>
                    <a:cubicBezTo>
                      <a:pt x="3834" y="2114"/>
                      <a:pt x="3214" y="196"/>
                      <a:pt x="2587" y="16"/>
                    </a:cubicBezTo>
                    <a:cubicBezTo>
                      <a:pt x="2549" y="6"/>
                      <a:pt x="2510" y="0"/>
                      <a:pt x="246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1" name="Google Shape;2031;p38"/>
              <p:cNvSpPr/>
              <p:nvPr/>
            </p:nvSpPr>
            <p:spPr>
              <a:xfrm>
                <a:off x="4499525" y="4414250"/>
                <a:ext cx="332550" cy="186200"/>
              </a:xfrm>
              <a:custGeom>
                <a:avLst/>
                <a:gdLst/>
                <a:ahLst/>
                <a:cxnLst/>
                <a:rect l="l" t="t" r="r" b="b"/>
                <a:pathLst>
                  <a:path w="13302" h="7448" extrusionOk="0">
                    <a:moveTo>
                      <a:pt x="1010" y="1"/>
                    </a:moveTo>
                    <a:lnTo>
                      <a:pt x="181" y="2120"/>
                    </a:lnTo>
                    <a:cubicBezTo>
                      <a:pt x="109" y="2293"/>
                      <a:pt x="58" y="2473"/>
                      <a:pt x="1" y="2646"/>
                    </a:cubicBezTo>
                    <a:lnTo>
                      <a:pt x="12270" y="7448"/>
                    </a:lnTo>
                    <a:cubicBezTo>
                      <a:pt x="12335" y="7296"/>
                      <a:pt x="12400" y="7145"/>
                      <a:pt x="12458" y="6993"/>
                    </a:cubicBezTo>
                    <a:cubicBezTo>
                      <a:pt x="12472" y="6950"/>
                      <a:pt x="12487" y="6907"/>
                      <a:pt x="12494" y="6871"/>
                    </a:cubicBezTo>
                    <a:lnTo>
                      <a:pt x="13301" y="4809"/>
                    </a:lnTo>
                    <a:lnTo>
                      <a:pt x="1010" y="1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2" name="Google Shape;2032;p38"/>
              <p:cNvSpPr/>
              <p:nvPr/>
            </p:nvSpPr>
            <p:spPr>
              <a:xfrm>
                <a:off x="4489075" y="4559700"/>
                <a:ext cx="241175" cy="167300"/>
              </a:xfrm>
              <a:custGeom>
                <a:avLst/>
                <a:gdLst/>
                <a:ahLst/>
                <a:cxnLst/>
                <a:rect l="l" t="t" r="r" b="b"/>
                <a:pathLst>
                  <a:path w="9647" h="6692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66" y="3180"/>
                      <a:pt x="2062" y="5818"/>
                      <a:pt x="4384" y="6503"/>
                    </a:cubicBezTo>
                    <a:cubicBezTo>
                      <a:pt x="4814" y="6632"/>
                      <a:pt x="5253" y="6691"/>
                      <a:pt x="5695" y="6691"/>
                    </a:cubicBezTo>
                    <a:cubicBezTo>
                      <a:pt x="7061" y="6691"/>
                      <a:pt x="8448" y="6122"/>
                      <a:pt x="9646" y="5256"/>
                    </a:cubicBezTo>
                    <a:lnTo>
                      <a:pt x="9646" y="5256"/>
                    </a:lnTo>
                    <a:cubicBezTo>
                      <a:pt x="8954" y="5440"/>
                      <a:pt x="8243" y="5534"/>
                      <a:pt x="7531" y="5534"/>
                    </a:cubicBezTo>
                    <a:cubicBezTo>
                      <a:pt x="6376" y="5534"/>
                      <a:pt x="5221" y="5286"/>
                      <a:pt x="4146" y="4773"/>
                    </a:cubicBezTo>
                    <a:cubicBezTo>
                      <a:pt x="2163" y="3821"/>
                      <a:pt x="685" y="2077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3" name="Google Shape;2033;p38"/>
              <p:cNvSpPr/>
              <p:nvPr/>
            </p:nvSpPr>
            <p:spPr>
              <a:xfrm>
                <a:off x="4684625" y="4317275"/>
                <a:ext cx="82925" cy="73225"/>
              </a:xfrm>
              <a:custGeom>
                <a:avLst/>
                <a:gdLst/>
                <a:ahLst/>
                <a:cxnLst/>
                <a:rect l="l" t="t" r="r" b="b"/>
                <a:pathLst>
                  <a:path w="3317" h="2929" extrusionOk="0">
                    <a:moveTo>
                      <a:pt x="1657" y="0"/>
                    </a:moveTo>
                    <a:cubicBezTo>
                      <a:pt x="1074" y="0"/>
                      <a:pt x="522" y="352"/>
                      <a:pt x="296" y="931"/>
                    </a:cubicBezTo>
                    <a:cubicBezTo>
                      <a:pt x="0" y="1681"/>
                      <a:pt x="375" y="2532"/>
                      <a:pt x="1125" y="2827"/>
                    </a:cubicBezTo>
                    <a:cubicBezTo>
                      <a:pt x="1301" y="2896"/>
                      <a:pt x="1482" y="2928"/>
                      <a:pt x="1659" y="2928"/>
                    </a:cubicBezTo>
                    <a:cubicBezTo>
                      <a:pt x="2247" y="2928"/>
                      <a:pt x="2799" y="2574"/>
                      <a:pt x="3021" y="1998"/>
                    </a:cubicBezTo>
                    <a:cubicBezTo>
                      <a:pt x="3316" y="1241"/>
                      <a:pt x="2949" y="391"/>
                      <a:pt x="2192" y="102"/>
                    </a:cubicBezTo>
                    <a:cubicBezTo>
                      <a:pt x="2016" y="33"/>
                      <a:pt x="1835" y="0"/>
                      <a:pt x="1657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4" name="Google Shape;2034;p38"/>
              <p:cNvSpPr/>
              <p:nvPr/>
            </p:nvSpPr>
            <p:spPr>
              <a:xfrm>
                <a:off x="4821600" y="4366300"/>
                <a:ext cx="82925" cy="73225"/>
              </a:xfrm>
              <a:custGeom>
                <a:avLst/>
                <a:gdLst/>
                <a:ahLst/>
                <a:cxnLst/>
                <a:rect l="l" t="t" r="r" b="b"/>
                <a:pathLst>
                  <a:path w="3317" h="2929" extrusionOk="0">
                    <a:moveTo>
                      <a:pt x="1654" y="0"/>
                    </a:moveTo>
                    <a:cubicBezTo>
                      <a:pt x="1070" y="0"/>
                      <a:pt x="522" y="351"/>
                      <a:pt x="296" y="931"/>
                    </a:cubicBezTo>
                    <a:cubicBezTo>
                      <a:pt x="0" y="1681"/>
                      <a:pt x="368" y="2532"/>
                      <a:pt x="1125" y="2827"/>
                    </a:cubicBezTo>
                    <a:cubicBezTo>
                      <a:pt x="1299" y="2896"/>
                      <a:pt x="1478" y="2928"/>
                      <a:pt x="1655" y="2928"/>
                    </a:cubicBezTo>
                    <a:cubicBezTo>
                      <a:pt x="2240" y="2928"/>
                      <a:pt x="2794" y="2574"/>
                      <a:pt x="3021" y="1998"/>
                    </a:cubicBezTo>
                    <a:cubicBezTo>
                      <a:pt x="3316" y="1241"/>
                      <a:pt x="2941" y="398"/>
                      <a:pt x="2192" y="102"/>
                    </a:cubicBezTo>
                    <a:cubicBezTo>
                      <a:pt x="2014" y="33"/>
                      <a:pt x="1832" y="0"/>
                      <a:pt x="1654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5" name="Google Shape;2035;p38"/>
              <p:cNvSpPr/>
              <p:nvPr/>
            </p:nvSpPr>
            <p:spPr>
              <a:xfrm>
                <a:off x="4568375" y="4189150"/>
                <a:ext cx="365700" cy="204950"/>
              </a:xfrm>
              <a:custGeom>
                <a:avLst/>
                <a:gdLst/>
                <a:ahLst/>
                <a:cxnLst/>
                <a:rect l="l" t="t" r="r" b="b"/>
                <a:pathLst>
                  <a:path w="14628" h="8198" extrusionOk="0">
                    <a:moveTo>
                      <a:pt x="1075" y="1"/>
                    </a:moveTo>
                    <a:lnTo>
                      <a:pt x="0" y="2740"/>
                    </a:lnTo>
                    <a:cubicBezTo>
                      <a:pt x="766" y="2529"/>
                      <a:pt x="1740" y="2348"/>
                      <a:pt x="2865" y="2348"/>
                    </a:cubicBezTo>
                    <a:cubicBezTo>
                      <a:pt x="3202" y="2348"/>
                      <a:pt x="3552" y="2365"/>
                      <a:pt x="3915" y="2401"/>
                    </a:cubicBezTo>
                    <a:cubicBezTo>
                      <a:pt x="6157" y="2618"/>
                      <a:pt x="7721" y="3490"/>
                      <a:pt x="8853" y="4139"/>
                    </a:cubicBezTo>
                    <a:cubicBezTo>
                      <a:pt x="10987" y="5364"/>
                      <a:pt x="12486" y="6900"/>
                      <a:pt x="13496" y="8197"/>
                    </a:cubicBezTo>
                    <a:lnTo>
                      <a:pt x="14627" y="5299"/>
                    </a:lnTo>
                    <a:lnTo>
                      <a:pt x="1075" y="1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6" name="Google Shape;2036;p38"/>
              <p:cNvSpPr/>
              <p:nvPr/>
            </p:nvSpPr>
            <p:spPr>
              <a:xfrm>
                <a:off x="4511050" y="4325775"/>
                <a:ext cx="371475" cy="211050"/>
              </a:xfrm>
              <a:custGeom>
                <a:avLst/>
                <a:gdLst/>
                <a:ahLst/>
                <a:cxnLst/>
                <a:rect l="l" t="t" r="r" b="b"/>
                <a:pathLst>
                  <a:path w="14859" h="8442" extrusionOk="0">
                    <a:moveTo>
                      <a:pt x="1227" y="0"/>
                    </a:moveTo>
                    <a:lnTo>
                      <a:pt x="1" y="3136"/>
                    </a:lnTo>
                    <a:lnTo>
                      <a:pt x="13554" y="8442"/>
                    </a:lnTo>
                    <a:lnTo>
                      <a:pt x="14859" y="5111"/>
                    </a:lnTo>
                    <a:lnTo>
                      <a:pt x="14859" y="5111"/>
                    </a:lnTo>
                    <a:cubicBezTo>
                      <a:pt x="14362" y="5162"/>
                      <a:pt x="13797" y="5197"/>
                      <a:pt x="13174" y="5197"/>
                    </a:cubicBezTo>
                    <a:cubicBezTo>
                      <a:pt x="12477" y="5197"/>
                      <a:pt x="11709" y="5153"/>
                      <a:pt x="10887" y="5039"/>
                    </a:cubicBezTo>
                    <a:cubicBezTo>
                      <a:pt x="7671" y="4599"/>
                      <a:pt x="5451" y="3338"/>
                      <a:pt x="4809" y="2949"/>
                    </a:cubicBezTo>
                    <a:cubicBezTo>
                      <a:pt x="3267" y="2026"/>
                      <a:pt x="2092" y="959"/>
                      <a:pt x="1227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7" name="Google Shape;2037;p38"/>
              <p:cNvSpPr/>
              <p:nvPr/>
            </p:nvSpPr>
            <p:spPr>
              <a:xfrm>
                <a:off x="4503850" y="4380525"/>
                <a:ext cx="354000" cy="179825"/>
              </a:xfrm>
              <a:custGeom>
                <a:avLst/>
                <a:gdLst/>
                <a:ahLst/>
                <a:cxnLst/>
                <a:rect l="l" t="t" r="r" b="b"/>
                <a:pathLst>
                  <a:path w="14160" h="7193" extrusionOk="0">
                    <a:moveTo>
                      <a:pt x="1657" y="0"/>
                    </a:moveTo>
                    <a:cubicBezTo>
                      <a:pt x="1071" y="0"/>
                      <a:pt x="507" y="349"/>
                      <a:pt x="275" y="946"/>
                    </a:cubicBezTo>
                    <a:cubicBezTo>
                      <a:pt x="1" y="1645"/>
                      <a:pt x="289" y="2438"/>
                      <a:pt x="952" y="2792"/>
                    </a:cubicBezTo>
                    <a:cubicBezTo>
                      <a:pt x="2574" y="3664"/>
                      <a:pt x="4434" y="4551"/>
                      <a:pt x="6525" y="5358"/>
                    </a:cubicBezTo>
                    <a:cubicBezTo>
                      <a:pt x="8500" y="6122"/>
                      <a:pt x="10367" y="6706"/>
                      <a:pt x="12068" y="7146"/>
                    </a:cubicBezTo>
                    <a:cubicBezTo>
                      <a:pt x="12192" y="7177"/>
                      <a:pt x="12316" y="7193"/>
                      <a:pt x="12438" y="7193"/>
                    </a:cubicBezTo>
                    <a:cubicBezTo>
                      <a:pt x="13039" y="7193"/>
                      <a:pt x="13600" y="6826"/>
                      <a:pt x="13827" y="6245"/>
                    </a:cubicBezTo>
                    <a:cubicBezTo>
                      <a:pt x="14159" y="5401"/>
                      <a:pt x="13654" y="4464"/>
                      <a:pt x="12775" y="4255"/>
                    </a:cubicBezTo>
                    <a:cubicBezTo>
                      <a:pt x="11160" y="3887"/>
                      <a:pt x="9351" y="3361"/>
                      <a:pt x="7419" y="2604"/>
                    </a:cubicBezTo>
                    <a:cubicBezTo>
                      <a:pt x="5501" y="1854"/>
                      <a:pt x="3829" y="1018"/>
                      <a:pt x="2394" y="196"/>
                    </a:cubicBezTo>
                    <a:cubicBezTo>
                      <a:pt x="2160" y="63"/>
                      <a:pt x="1907" y="0"/>
                      <a:pt x="16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8" name="Google Shape;2038;p38"/>
              <p:cNvSpPr/>
              <p:nvPr/>
            </p:nvSpPr>
            <p:spPr>
              <a:xfrm>
                <a:off x="4590175" y="4156075"/>
                <a:ext cx="354000" cy="179750"/>
              </a:xfrm>
              <a:custGeom>
                <a:avLst/>
                <a:gdLst/>
                <a:ahLst/>
                <a:cxnLst/>
                <a:rect l="l" t="t" r="r" b="b"/>
                <a:pathLst>
                  <a:path w="14160" h="7190" extrusionOk="0">
                    <a:moveTo>
                      <a:pt x="1715" y="0"/>
                    </a:moveTo>
                    <a:cubicBezTo>
                      <a:pt x="1113" y="0"/>
                      <a:pt x="559" y="362"/>
                      <a:pt x="332" y="942"/>
                    </a:cubicBezTo>
                    <a:cubicBezTo>
                      <a:pt x="1" y="1792"/>
                      <a:pt x="498" y="2729"/>
                      <a:pt x="1385" y="2931"/>
                    </a:cubicBezTo>
                    <a:cubicBezTo>
                      <a:pt x="3000" y="3306"/>
                      <a:pt x="4809" y="3832"/>
                      <a:pt x="6741" y="4589"/>
                    </a:cubicBezTo>
                    <a:cubicBezTo>
                      <a:pt x="8659" y="5339"/>
                      <a:pt x="10331" y="6175"/>
                      <a:pt x="11759" y="6990"/>
                    </a:cubicBezTo>
                    <a:cubicBezTo>
                      <a:pt x="11996" y="7126"/>
                      <a:pt x="12251" y="7189"/>
                      <a:pt x="12502" y="7189"/>
                    </a:cubicBezTo>
                    <a:cubicBezTo>
                      <a:pt x="13091" y="7189"/>
                      <a:pt x="13653" y="6839"/>
                      <a:pt x="13885" y="6247"/>
                    </a:cubicBezTo>
                    <a:cubicBezTo>
                      <a:pt x="14159" y="5548"/>
                      <a:pt x="13871" y="4755"/>
                      <a:pt x="13208" y="4395"/>
                    </a:cubicBezTo>
                    <a:cubicBezTo>
                      <a:pt x="11578" y="3522"/>
                      <a:pt x="9726" y="2643"/>
                      <a:pt x="7635" y="1836"/>
                    </a:cubicBezTo>
                    <a:cubicBezTo>
                      <a:pt x="5660" y="1064"/>
                      <a:pt x="3793" y="487"/>
                      <a:pt x="2091" y="48"/>
                    </a:cubicBezTo>
                    <a:cubicBezTo>
                      <a:pt x="1966" y="16"/>
                      <a:pt x="1839" y="0"/>
                      <a:pt x="17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9" name="Google Shape;2039;p38"/>
              <p:cNvSpPr/>
              <p:nvPr/>
            </p:nvSpPr>
            <p:spPr>
              <a:xfrm>
                <a:off x="4549450" y="4255625"/>
                <a:ext cx="75175" cy="73225"/>
              </a:xfrm>
              <a:custGeom>
                <a:avLst/>
                <a:gdLst/>
                <a:ahLst/>
                <a:cxnLst/>
                <a:rect l="l" t="t" r="r" b="b"/>
                <a:pathLst>
                  <a:path w="3007" h="2929" extrusionOk="0">
                    <a:moveTo>
                      <a:pt x="1348" y="1"/>
                    </a:moveTo>
                    <a:cubicBezTo>
                      <a:pt x="1136" y="1"/>
                      <a:pt x="928" y="48"/>
                      <a:pt x="736" y="139"/>
                    </a:cubicBezTo>
                    <a:lnTo>
                      <a:pt x="0" y="2028"/>
                    </a:lnTo>
                    <a:cubicBezTo>
                      <a:pt x="145" y="2381"/>
                      <a:pt x="426" y="2676"/>
                      <a:pt x="815" y="2828"/>
                    </a:cubicBezTo>
                    <a:cubicBezTo>
                      <a:pt x="989" y="2896"/>
                      <a:pt x="1169" y="2929"/>
                      <a:pt x="1346" y="2929"/>
                    </a:cubicBezTo>
                    <a:cubicBezTo>
                      <a:pt x="1930" y="2929"/>
                      <a:pt x="2484" y="2574"/>
                      <a:pt x="2711" y="1999"/>
                    </a:cubicBezTo>
                    <a:cubicBezTo>
                      <a:pt x="3007" y="1242"/>
                      <a:pt x="2632" y="398"/>
                      <a:pt x="1882" y="103"/>
                    </a:cubicBezTo>
                    <a:cubicBezTo>
                      <a:pt x="1705" y="34"/>
                      <a:pt x="1525" y="1"/>
                      <a:pt x="134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40" name="Google Shape;2040;p38"/>
            <p:cNvGrpSpPr/>
            <p:nvPr/>
          </p:nvGrpSpPr>
          <p:grpSpPr>
            <a:xfrm rot="2166950">
              <a:off x="3058128" y="-243779"/>
              <a:ext cx="1391454" cy="1735017"/>
              <a:chOff x="2386975" y="3180875"/>
              <a:chExt cx="1391500" cy="1735075"/>
            </a:xfrm>
          </p:grpSpPr>
          <p:sp>
            <p:nvSpPr>
              <p:cNvPr id="2041" name="Google Shape;2041;p38"/>
              <p:cNvSpPr/>
              <p:nvPr/>
            </p:nvSpPr>
            <p:spPr>
              <a:xfrm>
                <a:off x="2439225" y="3191275"/>
                <a:ext cx="1339250" cy="1724675"/>
              </a:xfrm>
              <a:custGeom>
                <a:avLst/>
                <a:gdLst/>
                <a:ahLst/>
                <a:cxnLst/>
                <a:rect l="l" t="t" r="r" b="b"/>
                <a:pathLst>
                  <a:path w="53570" h="68987" extrusionOk="0">
                    <a:moveTo>
                      <a:pt x="28691" y="25966"/>
                    </a:moveTo>
                    <a:cubicBezTo>
                      <a:pt x="29503" y="25966"/>
                      <a:pt x="30316" y="26378"/>
                      <a:pt x="30753" y="27221"/>
                    </a:cubicBezTo>
                    <a:lnTo>
                      <a:pt x="38085" y="41408"/>
                    </a:lnTo>
                    <a:cubicBezTo>
                      <a:pt x="38719" y="42641"/>
                      <a:pt x="38149" y="44147"/>
                      <a:pt x="36859" y="44645"/>
                    </a:cubicBezTo>
                    <a:lnTo>
                      <a:pt x="21958" y="50390"/>
                    </a:lnTo>
                    <a:cubicBezTo>
                      <a:pt x="21671" y="50500"/>
                      <a:pt x="21386" y="50551"/>
                      <a:pt x="21110" y="50551"/>
                    </a:cubicBezTo>
                    <a:cubicBezTo>
                      <a:pt x="19574" y="50551"/>
                      <a:pt x="18340" y="48988"/>
                      <a:pt x="18945" y="47399"/>
                    </a:cubicBezTo>
                    <a:lnTo>
                      <a:pt x="26514" y="27466"/>
                    </a:lnTo>
                    <a:cubicBezTo>
                      <a:pt x="26890" y="26475"/>
                      <a:pt x="27789" y="25966"/>
                      <a:pt x="28691" y="25966"/>
                    </a:cubicBezTo>
                    <a:close/>
                    <a:moveTo>
                      <a:pt x="27204" y="0"/>
                    </a:moveTo>
                    <a:cubicBezTo>
                      <a:pt x="26302" y="0"/>
                      <a:pt x="25404" y="509"/>
                      <a:pt x="25029" y="1499"/>
                    </a:cubicBezTo>
                    <a:lnTo>
                      <a:pt x="605" y="65832"/>
                    </a:lnTo>
                    <a:cubicBezTo>
                      <a:pt x="1" y="67425"/>
                      <a:pt x="1231" y="68987"/>
                      <a:pt x="2760" y="68987"/>
                    </a:cubicBezTo>
                    <a:cubicBezTo>
                      <a:pt x="3037" y="68987"/>
                      <a:pt x="3324" y="68935"/>
                      <a:pt x="3611" y="68824"/>
                    </a:cubicBezTo>
                    <a:lnTo>
                      <a:pt x="26442" y="60029"/>
                    </a:lnTo>
                    <a:lnTo>
                      <a:pt x="51702" y="50282"/>
                    </a:lnTo>
                    <a:cubicBezTo>
                      <a:pt x="52993" y="49785"/>
                      <a:pt x="53569" y="48278"/>
                      <a:pt x="52935" y="47045"/>
                    </a:cubicBezTo>
                    <a:lnTo>
                      <a:pt x="29268" y="1261"/>
                    </a:lnTo>
                    <a:cubicBezTo>
                      <a:pt x="28831" y="414"/>
                      <a:pt x="28016" y="0"/>
                      <a:pt x="27204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2" name="Google Shape;2042;p38"/>
              <p:cNvSpPr/>
              <p:nvPr/>
            </p:nvSpPr>
            <p:spPr>
              <a:xfrm>
                <a:off x="2386975" y="3180875"/>
                <a:ext cx="1339225" cy="1724625"/>
              </a:xfrm>
              <a:custGeom>
                <a:avLst/>
                <a:gdLst/>
                <a:ahLst/>
                <a:cxnLst/>
                <a:rect l="l" t="t" r="r" b="b"/>
                <a:pathLst>
                  <a:path w="53569" h="68985" extrusionOk="0">
                    <a:moveTo>
                      <a:pt x="28694" y="25964"/>
                    </a:moveTo>
                    <a:cubicBezTo>
                      <a:pt x="29504" y="25964"/>
                      <a:pt x="30315" y="26376"/>
                      <a:pt x="30752" y="27219"/>
                    </a:cubicBezTo>
                    <a:lnTo>
                      <a:pt x="38084" y="41406"/>
                    </a:lnTo>
                    <a:cubicBezTo>
                      <a:pt x="38726" y="42639"/>
                      <a:pt x="38149" y="44145"/>
                      <a:pt x="36858" y="44643"/>
                    </a:cubicBezTo>
                    <a:lnTo>
                      <a:pt x="21957" y="50388"/>
                    </a:lnTo>
                    <a:cubicBezTo>
                      <a:pt x="21672" y="50498"/>
                      <a:pt x="21387" y="50548"/>
                      <a:pt x="21112" y="50548"/>
                    </a:cubicBezTo>
                    <a:cubicBezTo>
                      <a:pt x="19580" y="50548"/>
                      <a:pt x="18346" y="48985"/>
                      <a:pt x="18951" y="47397"/>
                    </a:cubicBezTo>
                    <a:lnTo>
                      <a:pt x="26521" y="27464"/>
                    </a:lnTo>
                    <a:cubicBezTo>
                      <a:pt x="26896" y="26473"/>
                      <a:pt x="27794" y="25964"/>
                      <a:pt x="28694" y="25964"/>
                    </a:cubicBezTo>
                    <a:close/>
                    <a:moveTo>
                      <a:pt x="27213" y="1"/>
                    </a:moveTo>
                    <a:cubicBezTo>
                      <a:pt x="26311" y="1"/>
                      <a:pt x="25411" y="510"/>
                      <a:pt x="25036" y="1497"/>
                    </a:cubicBezTo>
                    <a:lnTo>
                      <a:pt x="604" y="65830"/>
                    </a:lnTo>
                    <a:cubicBezTo>
                      <a:pt x="0" y="67423"/>
                      <a:pt x="1230" y="68985"/>
                      <a:pt x="2759" y="68985"/>
                    </a:cubicBezTo>
                    <a:cubicBezTo>
                      <a:pt x="3036" y="68985"/>
                      <a:pt x="3323" y="68933"/>
                      <a:pt x="3611" y="68822"/>
                    </a:cubicBezTo>
                    <a:lnTo>
                      <a:pt x="26441" y="60027"/>
                    </a:lnTo>
                    <a:lnTo>
                      <a:pt x="51709" y="50280"/>
                    </a:lnTo>
                    <a:cubicBezTo>
                      <a:pt x="52999" y="49783"/>
                      <a:pt x="53569" y="48276"/>
                      <a:pt x="52934" y="47050"/>
                    </a:cubicBezTo>
                    <a:lnTo>
                      <a:pt x="29275" y="1259"/>
                    </a:lnTo>
                    <a:cubicBezTo>
                      <a:pt x="28838" y="413"/>
                      <a:pt x="28024" y="1"/>
                      <a:pt x="2721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3" name="Google Shape;2043;p38"/>
              <p:cNvSpPr/>
              <p:nvPr/>
            </p:nvSpPr>
            <p:spPr>
              <a:xfrm>
                <a:off x="2958250" y="333452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1"/>
                    </a:moveTo>
                    <a:lnTo>
                      <a:pt x="0" y="1104"/>
                    </a:lnTo>
                    <a:lnTo>
                      <a:pt x="4030" y="2632"/>
                    </a:lnTo>
                    <a:cubicBezTo>
                      <a:pt x="4099" y="2658"/>
                      <a:pt x="4170" y="2671"/>
                      <a:pt x="4239" y="2671"/>
                    </a:cubicBezTo>
                    <a:cubicBezTo>
                      <a:pt x="4475" y="2671"/>
                      <a:pt x="4698" y="2527"/>
                      <a:pt x="4787" y="2293"/>
                    </a:cubicBezTo>
                    <a:cubicBezTo>
                      <a:pt x="4910" y="1990"/>
                      <a:pt x="4751" y="1644"/>
                      <a:pt x="4448" y="1536"/>
                    </a:cubicBezTo>
                    <a:lnTo>
                      <a:pt x="41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4" name="Google Shape;2044;p38"/>
              <p:cNvSpPr/>
              <p:nvPr/>
            </p:nvSpPr>
            <p:spPr>
              <a:xfrm>
                <a:off x="2995200" y="323702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1"/>
                    </a:moveTo>
                    <a:lnTo>
                      <a:pt x="0" y="1104"/>
                    </a:lnTo>
                    <a:lnTo>
                      <a:pt x="4037" y="2632"/>
                    </a:lnTo>
                    <a:cubicBezTo>
                      <a:pt x="4106" y="2658"/>
                      <a:pt x="4177" y="2671"/>
                      <a:pt x="4246" y="2671"/>
                    </a:cubicBezTo>
                    <a:cubicBezTo>
                      <a:pt x="4483" y="2671"/>
                      <a:pt x="4705" y="2527"/>
                      <a:pt x="4794" y="2293"/>
                    </a:cubicBezTo>
                    <a:cubicBezTo>
                      <a:pt x="4909" y="1990"/>
                      <a:pt x="4758" y="1644"/>
                      <a:pt x="4455" y="1529"/>
                    </a:cubicBezTo>
                    <a:lnTo>
                      <a:pt x="41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5" name="Google Shape;2045;p38"/>
              <p:cNvSpPr/>
              <p:nvPr/>
            </p:nvSpPr>
            <p:spPr>
              <a:xfrm>
                <a:off x="2881650" y="353620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1"/>
                    </a:moveTo>
                    <a:lnTo>
                      <a:pt x="0" y="1104"/>
                    </a:lnTo>
                    <a:lnTo>
                      <a:pt x="4030" y="2632"/>
                    </a:lnTo>
                    <a:cubicBezTo>
                      <a:pt x="4099" y="2658"/>
                      <a:pt x="4170" y="2671"/>
                      <a:pt x="4240" y="2671"/>
                    </a:cubicBezTo>
                    <a:cubicBezTo>
                      <a:pt x="4479" y="2671"/>
                      <a:pt x="4705" y="2527"/>
                      <a:pt x="4794" y="2293"/>
                    </a:cubicBezTo>
                    <a:cubicBezTo>
                      <a:pt x="4910" y="1990"/>
                      <a:pt x="4751" y="1644"/>
                      <a:pt x="4448" y="1529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6" name="Google Shape;2046;p38"/>
              <p:cNvSpPr/>
              <p:nvPr/>
            </p:nvSpPr>
            <p:spPr>
              <a:xfrm>
                <a:off x="2918600" y="343870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0"/>
                    </a:moveTo>
                    <a:lnTo>
                      <a:pt x="0" y="1103"/>
                    </a:lnTo>
                    <a:lnTo>
                      <a:pt x="4037" y="2632"/>
                    </a:lnTo>
                    <a:cubicBezTo>
                      <a:pt x="4106" y="2658"/>
                      <a:pt x="4177" y="2670"/>
                      <a:pt x="4246" y="2670"/>
                    </a:cubicBezTo>
                    <a:cubicBezTo>
                      <a:pt x="4483" y="2670"/>
                      <a:pt x="4705" y="2527"/>
                      <a:pt x="4794" y="2293"/>
                    </a:cubicBezTo>
                    <a:cubicBezTo>
                      <a:pt x="4910" y="1990"/>
                      <a:pt x="4758" y="1644"/>
                      <a:pt x="4455" y="1529"/>
                    </a:cubicBezTo>
                    <a:lnTo>
                      <a:pt x="4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7" name="Google Shape;2047;p38"/>
              <p:cNvSpPr/>
              <p:nvPr/>
            </p:nvSpPr>
            <p:spPr>
              <a:xfrm>
                <a:off x="2812625" y="371787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0"/>
                    </a:moveTo>
                    <a:lnTo>
                      <a:pt x="0" y="1103"/>
                    </a:lnTo>
                    <a:lnTo>
                      <a:pt x="4030" y="2631"/>
                    </a:lnTo>
                    <a:cubicBezTo>
                      <a:pt x="4101" y="2658"/>
                      <a:pt x="4173" y="2670"/>
                      <a:pt x="4243" y="2670"/>
                    </a:cubicBezTo>
                    <a:cubicBezTo>
                      <a:pt x="4483" y="2670"/>
                      <a:pt x="4705" y="2527"/>
                      <a:pt x="4794" y="2293"/>
                    </a:cubicBezTo>
                    <a:cubicBezTo>
                      <a:pt x="4910" y="1990"/>
                      <a:pt x="4758" y="1651"/>
                      <a:pt x="4448" y="1536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8" name="Google Shape;2048;p38"/>
              <p:cNvSpPr/>
              <p:nvPr/>
            </p:nvSpPr>
            <p:spPr>
              <a:xfrm>
                <a:off x="2849750" y="3620375"/>
                <a:ext cx="122575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1" extrusionOk="0">
                    <a:moveTo>
                      <a:pt x="419" y="0"/>
                    </a:moveTo>
                    <a:lnTo>
                      <a:pt x="0" y="1103"/>
                    </a:lnTo>
                    <a:lnTo>
                      <a:pt x="4030" y="2631"/>
                    </a:lnTo>
                    <a:cubicBezTo>
                      <a:pt x="4099" y="2658"/>
                      <a:pt x="4170" y="2670"/>
                      <a:pt x="4239" y="2670"/>
                    </a:cubicBezTo>
                    <a:cubicBezTo>
                      <a:pt x="4476" y="2670"/>
                      <a:pt x="4698" y="2527"/>
                      <a:pt x="4787" y="2293"/>
                    </a:cubicBezTo>
                    <a:cubicBezTo>
                      <a:pt x="4903" y="1990"/>
                      <a:pt x="4751" y="1644"/>
                      <a:pt x="4448" y="1528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9" name="Google Shape;2049;p38"/>
              <p:cNvSpPr/>
              <p:nvPr/>
            </p:nvSpPr>
            <p:spPr>
              <a:xfrm>
                <a:off x="2736025" y="391955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0" y="2631"/>
                    </a:lnTo>
                    <a:cubicBezTo>
                      <a:pt x="4101" y="2658"/>
                      <a:pt x="4173" y="2670"/>
                      <a:pt x="4243" y="2670"/>
                    </a:cubicBezTo>
                    <a:cubicBezTo>
                      <a:pt x="4483" y="2670"/>
                      <a:pt x="4705" y="2526"/>
                      <a:pt x="4795" y="2293"/>
                    </a:cubicBezTo>
                    <a:cubicBezTo>
                      <a:pt x="4910" y="1990"/>
                      <a:pt x="4759" y="1651"/>
                      <a:pt x="4449" y="1536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0" name="Google Shape;2050;p38"/>
              <p:cNvSpPr/>
              <p:nvPr/>
            </p:nvSpPr>
            <p:spPr>
              <a:xfrm>
                <a:off x="2773150" y="3822050"/>
                <a:ext cx="122575" cy="66750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0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1" y="2631"/>
                    </a:lnTo>
                    <a:cubicBezTo>
                      <a:pt x="4099" y="2658"/>
                      <a:pt x="4170" y="2670"/>
                      <a:pt x="4240" y="2670"/>
                    </a:cubicBezTo>
                    <a:cubicBezTo>
                      <a:pt x="4476" y="2670"/>
                      <a:pt x="4698" y="2526"/>
                      <a:pt x="4787" y="2292"/>
                    </a:cubicBezTo>
                    <a:cubicBezTo>
                      <a:pt x="4903" y="1990"/>
                      <a:pt x="4751" y="1644"/>
                      <a:pt x="4449" y="1528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1" name="Google Shape;2051;p38"/>
              <p:cNvSpPr/>
              <p:nvPr/>
            </p:nvSpPr>
            <p:spPr>
              <a:xfrm>
                <a:off x="2665925" y="410427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0"/>
                    </a:moveTo>
                    <a:lnTo>
                      <a:pt x="0" y="1103"/>
                    </a:lnTo>
                    <a:lnTo>
                      <a:pt x="4030" y="2632"/>
                    </a:lnTo>
                    <a:cubicBezTo>
                      <a:pt x="4099" y="2658"/>
                      <a:pt x="4170" y="2670"/>
                      <a:pt x="4240" y="2670"/>
                    </a:cubicBezTo>
                    <a:cubicBezTo>
                      <a:pt x="4478" y="2670"/>
                      <a:pt x="4705" y="2527"/>
                      <a:pt x="4794" y="2293"/>
                    </a:cubicBezTo>
                    <a:cubicBezTo>
                      <a:pt x="4910" y="1990"/>
                      <a:pt x="4751" y="1651"/>
                      <a:pt x="4448" y="1536"/>
                    </a:cubicBezTo>
                    <a:lnTo>
                      <a:pt x="4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2" name="Google Shape;2052;p38"/>
              <p:cNvSpPr/>
              <p:nvPr/>
            </p:nvSpPr>
            <p:spPr>
              <a:xfrm>
                <a:off x="2702875" y="400677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0"/>
                    </a:moveTo>
                    <a:lnTo>
                      <a:pt x="0" y="1103"/>
                    </a:lnTo>
                    <a:lnTo>
                      <a:pt x="4037" y="2632"/>
                    </a:lnTo>
                    <a:cubicBezTo>
                      <a:pt x="4106" y="2658"/>
                      <a:pt x="4177" y="2670"/>
                      <a:pt x="4246" y="2670"/>
                    </a:cubicBezTo>
                    <a:cubicBezTo>
                      <a:pt x="4483" y="2670"/>
                      <a:pt x="4705" y="2527"/>
                      <a:pt x="4794" y="2293"/>
                    </a:cubicBezTo>
                    <a:cubicBezTo>
                      <a:pt x="4909" y="1990"/>
                      <a:pt x="4758" y="1644"/>
                      <a:pt x="4455" y="1536"/>
                    </a:cubicBezTo>
                    <a:lnTo>
                      <a:pt x="4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3" name="Google Shape;2053;p38"/>
              <p:cNvSpPr/>
              <p:nvPr/>
            </p:nvSpPr>
            <p:spPr>
              <a:xfrm>
                <a:off x="2589325" y="430595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0" y="2631"/>
                    </a:lnTo>
                    <a:cubicBezTo>
                      <a:pt x="4099" y="2658"/>
                      <a:pt x="4170" y="2670"/>
                      <a:pt x="4240" y="2670"/>
                    </a:cubicBezTo>
                    <a:cubicBezTo>
                      <a:pt x="4479" y="2670"/>
                      <a:pt x="4705" y="2527"/>
                      <a:pt x="4794" y="2293"/>
                    </a:cubicBezTo>
                    <a:cubicBezTo>
                      <a:pt x="4910" y="1990"/>
                      <a:pt x="4751" y="1651"/>
                      <a:pt x="4448" y="1536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4" name="Google Shape;2054;p38"/>
              <p:cNvSpPr/>
              <p:nvPr/>
            </p:nvSpPr>
            <p:spPr>
              <a:xfrm>
                <a:off x="2626450" y="4208450"/>
                <a:ext cx="122575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1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0" y="2631"/>
                    </a:lnTo>
                    <a:cubicBezTo>
                      <a:pt x="4099" y="2658"/>
                      <a:pt x="4170" y="2670"/>
                      <a:pt x="4239" y="2670"/>
                    </a:cubicBezTo>
                    <a:cubicBezTo>
                      <a:pt x="4476" y="2670"/>
                      <a:pt x="4698" y="2526"/>
                      <a:pt x="4787" y="2293"/>
                    </a:cubicBezTo>
                    <a:cubicBezTo>
                      <a:pt x="4903" y="1990"/>
                      <a:pt x="4751" y="1644"/>
                      <a:pt x="4449" y="1528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5" name="Google Shape;2055;p38"/>
              <p:cNvSpPr/>
              <p:nvPr/>
            </p:nvSpPr>
            <p:spPr>
              <a:xfrm>
                <a:off x="2520300" y="4487600"/>
                <a:ext cx="122750" cy="66850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4" extrusionOk="0">
                    <a:moveTo>
                      <a:pt x="419" y="1"/>
                    </a:moveTo>
                    <a:lnTo>
                      <a:pt x="0" y="1104"/>
                    </a:lnTo>
                    <a:lnTo>
                      <a:pt x="4030" y="2632"/>
                    </a:lnTo>
                    <a:cubicBezTo>
                      <a:pt x="4102" y="2660"/>
                      <a:pt x="4175" y="2674"/>
                      <a:pt x="4247" y="2674"/>
                    </a:cubicBezTo>
                    <a:cubicBezTo>
                      <a:pt x="4485" y="2674"/>
                      <a:pt x="4706" y="2526"/>
                      <a:pt x="4794" y="2293"/>
                    </a:cubicBezTo>
                    <a:cubicBezTo>
                      <a:pt x="4910" y="1990"/>
                      <a:pt x="4758" y="1652"/>
                      <a:pt x="4448" y="1536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6" name="Google Shape;2056;p38"/>
              <p:cNvSpPr/>
              <p:nvPr/>
            </p:nvSpPr>
            <p:spPr>
              <a:xfrm>
                <a:off x="2557425" y="4390100"/>
                <a:ext cx="122575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1" extrusionOk="0">
                    <a:moveTo>
                      <a:pt x="419" y="1"/>
                    </a:moveTo>
                    <a:lnTo>
                      <a:pt x="1" y="1104"/>
                    </a:lnTo>
                    <a:lnTo>
                      <a:pt x="4030" y="2632"/>
                    </a:lnTo>
                    <a:cubicBezTo>
                      <a:pt x="4099" y="2658"/>
                      <a:pt x="4170" y="2671"/>
                      <a:pt x="4239" y="2671"/>
                    </a:cubicBezTo>
                    <a:cubicBezTo>
                      <a:pt x="4476" y="2671"/>
                      <a:pt x="4698" y="2527"/>
                      <a:pt x="4787" y="2293"/>
                    </a:cubicBezTo>
                    <a:cubicBezTo>
                      <a:pt x="4903" y="1990"/>
                      <a:pt x="4751" y="1652"/>
                      <a:pt x="4448" y="1536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7" name="Google Shape;2057;p38"/>
              <p:cNvSpPr/>
              <p:nvPr/>
            </p:nvSpPr>
            <p:spPr>
              <a:xfrm>
                <a:off x="2482625" y="4586900"/>
                <a:ext cx="118450" cy="65150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2606" extrusionOk="0">
                    <a:moveTo>
                      <a:pt x="419" y="1"/>
                    </a:moveTo>
                    <a:lnTo>
                      <a:pt x="1" y="1097"/>
                    </a:lnTo>
                    <a:lnTo>
                      <a:pt x="3865" y="2567"/>
                    </a:lnTo>
                    <a:cubicBezTo>
                      <a:pt x="3932" y="2593"/>
                      <a:pt x="4001" y="2605"/>
                      <a:pt x="4069" y="2605"/>
                    </a:cubicBezTo>
                    <a:cubicBezTo>
                      <a:pt x="4307" y="2605"/>
                      <a:pt x="4532" y="2457"/>
                      <a:pt x="4622" y="2221"/>
                    </a:cubicBezTo>
                    <a:cubicBezTo>
                      <a:pt x="4737" y="1919"/>
                      <a:pt x="4586" y="1580"/>
                      <a:pt x="4283" y="1464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8" name="Google Shape;2058;p38"/>
              <p:cNvSpPr/>
              <p:nvPr/>
            </p:nvSpPr>
            <p:spPr>
              <a:xfrm>
                <a:off x="2413600" y="4768575"/>
                <a:ext cx="118450" cy="65150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2606" extrusionOk="0">
                    <a:moveTo>
                      <a:pt x="419" y="1"/>
                    </a:moveTo>
                    <a:lnTo>
                      <a:pt x="1" y="1096"/>
                    </a:lnTo>
                    <a:lnTo>
                      <a:pt x="3865" y="2567"/>
                    </a:lnTo>
                    <a:cubicBezTo>
                      <a:pt x="3933" y="2593"/>
                      <a:pt x="4004" y="2606"/>
                      <a:pt x="4073" y="2606"/>
                    </a:cubicBezTo>
                    <a:cubicBezTo>
                      <a:pt x="4310" y="2606"/>
                      <a:pt x="4532" y="2461"/>
                      <a:pt x="4622" y="2221"/>
                    </a:cubicBezTo>
                    <a:cubicBezTo>
                      <a:pt x="4737" y="1918"/>
                      <a:pt x="4586" y="1579"/>
                      <a:pt x="4283" y="1464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9" name="Google Shape;2059;p38"/>
              <p:cNvSpPr/>
              <p:nvPr/>
            </p:nvSpPr>
            <p:spPr>
              <a:xfrm>
                <a:off x="2450725" y="4671075"/>
                <a:ext cx="118450" cy="65125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2605" extrusionOk="0">
                    <a:moveTo>
                      <a:pt x="419" y="1"/>
                    </a:moveTo>
                    <a:lnTo>
                      <a:pt x="1" y="1096"/>
                    </a:lnTo>
                    <a:lnTo>
                      <a:pt x="3858" y="2567"/>
                    </a:lnTo>
                    <a:cubicBezTo>
                      <a:pt x="3925" y="2593"/>
                      <a:pt x="3994" y="2605"/>
                      <a:pt x="4063" y="2605"/>
                    </a:cubicBezTo>
                    <a:cubicBezTo>
                      <a:pt x="4303" y="2605"/>
                      <a:pt x="4532" y="2456"/>
                      <a:pt x="4622" y="2221"/>
                    </a:cubicBezTo>
                    <a:cubicBezTo>
                      <a:pt x="4737" y="1918"/>
                      <a:pt x="4579" y="1579"/>
                      <a:pt x="4276" y="1464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0" name="Google Shape;2060;p38"/>
              <p:cNvSpPr/>
              <p:nvPr/>
            </p:nvSpPr>
            <p:spPr>
              <a:xfrm>
                <a:off x="2390000" y="3180925"/>
                <a:ext cx="695700" cy="1719775"/>
              </a:xfrm>
              <a:custGeom>
                <a:avLst/>
                <a:gdLst/>
                <a:ahLst/>
                <a:cxnLst/>
                <a:rect l="l" t="t" r="r" b="b"/>
                <a:pathLst>
                  <a:path w="27828" h="68791" extrusionOk="0">
                    <a:moveTo>
                      <a:pt x="27088" y="1"/>
                    </a:moveTo>
                    <a:cubicBezTo>
                      <a:pt x="26186" y="1"/>
                      <a:pt x="25287" y="507"/>
                      <a:pt x="24915" y="1495"/>
                    </a:cubicBezTo>
                    <a:lnTo>
                      <a:pt x="483" y="65828"/>
                    </a:lnTo>
                    <a:cubicBezTo>
                      <a:pt x="0" y="67089"/>
                      <a:pt x="685" y="68337"/>
                      <a:pt x="1752" y="68791"/>
                    </a:cubicBezTo>
                    <a:lnTo>
                      <a:pt x="27827" y="118"/>
                    </a:lnTo>
                    <a:cubicBezTo>
                      <a:pt x="27588" y="40"/>
                      <a:pt x="27338" y="1"/>
                      <a:pt x="27088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1" name="Google Shape;2061;p38"/>
              <p:cNvSpPr/>
              <p:nvPr/>
            </p:nvSpPr>
            <p:spPr>
              <a:xfrm>
                <a:off x="2696575" y="4528925"/>
                <a:ext cx="348025" cy="187875"/>
              </a:xfrm>
              <a:custGeom>
                <a:avLst/>
                <a:gdLst/>
                <a:ahLst/>
                <a:cxnLst/>
                <a:rect l="l" t="t" r="r" b="b"/>
                <a:pathLst>
                  <a:path w="13921" h="7515" extrusionOk="0">
                    <a:moveTo>
                      <a:pt x="9019" y="0"/>
                    </a:moveTo>
                    <a:cubicBezTo>
                      <a:pt x="4336" y="0"/>
                      <a:pt x="1" y="5524"/>
                      <a:pt x="728" y="6919"/>
                    </a:cubicBezTo>
                    <a:cubicBezTo>
                      <a:pt x="946" y="7333"/>
                      <a:pt x="1685" y="7515"/>
                      <a:pt x="2709" y="7515"/>
                    </a:cubicBezTo>
                    <a:cubicBezTo>
                      <a:pt x="6391" y="7515"/>
                      <a:pt x="13761" y="5169"/>
                      <a:pt x="13863" y="2868"/>
                    </a:cubicBezTo>
                    <a:cubicBezTo>
                      <a:pt x="13920" y="1592"/>
                      <a:pt x="11751" y="482"/>
                      <a:pt x="10294" y="143"/>
                    </a:cubicBezTo>
                    <a:cubicBezTo>
                      <a:pt x="9869" y="45"/>
                      <a:pt x="9443" y="0"/>
                      <a:pt x="901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2" name="Google Shape;2062;p38"/>
              <p:cNvSpPr/>
              <p:nvPr/>
            </p:nvSpPr>
            <p:spPr>
              <a:xfrm>
                <a:off x="3119275" y="4467425"/>
                <a:ext cx="106625" cy="83725"/>
              </a:xfrm>
              <a:custGeom>
                <a:avLst/>
                <a:gdLst/>
                <a:ahLst/>
                <a:cxnLst/>
                <a:rect l="l" t="t" r="r" b="b"/>
                <a:pathLst>
                  <a:path w="4265" h="3349" extrusionOk="0">
                    <a:moveTo>
                      <a:pt x="2991" y="0"/>
                    </a:moveTo>
                    <a:cubicBezTo>
                      <a:pt x="1867" y="0"/>
                      <a:pt x="1" y="1674"/>
                      <a:pt x="256" y="2480"/>
                    </a:cubicBezTo>
                    <a:cubicBezTo>
                      <a:pt x="393" y="2924"/>
                      <a:pt x="1244" y="3349"/>
                      <a:pt x="2101" y="3349"/>
                    </a:cubicBezTo>
                    <a:cubicBezTo>
                      <a:pt x="2651" y="3349"/>
                      <a:pt x="3204" y="3174"/>
                      <a:pt x="3573" y="2718"/>
                    </a:cubicBezTo>
                    <a:cubicBezTo>
                      <a:pt x="4265" y="1875"/>
                      <a:pt x="4020" y="426"/>
                      <a:pt x="3378" y="87"/>
                    </a:cubicBezTo>
                    <a:cubicBezTo>
                      <a:pt x="3265" y="28"/>
                      <a:pt x="3134" y="0"/>
                      <a:pt x="2991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63" name="Google Shape;2063;p38"/>
            <p:cNvGrpSpPr/>
            <p:nvPr/>
          </p:nvGrpSpPr>
          <p:grpSpPr>
            <a:xfrm flipH="1">
              <a:off x="4654700" y="-127475"/>
              <a:ext cx="1288450" cy="1640350"/>
              <a:chOff x="659300" y="3268175"/>
              <a:chExt cx="1288450" cy="1640350"/>
            </a:xfrm>
          </p:grpSpPr>
          <p:sp>
            <p:nvSpPr>
              <p:cNvPr id="2064" name="Google Shape;2064;p38"/>
              <p:cNvSpPr/>
              <p:nvPr/>
            </p:nvSpPr>
            <p:spPr>
              <a:xfrm>
                <a:off x="705625" y="3277550"/>
                <a:ext cx="1242125" cy="1630975"/>
              </a:xfrm>
              <a:custGeom>
                <a:avLst/>
                <a:gdLst/>
                <a:ahLst/>
                <a:cxnLst/>
                <a:rect l="l" t="t" r="r" b="b"/>
                <a:pathLst>
                  <a:path w="49685" h="65239" extrusionOk="0">
                    <a:moveTo>
                      <a:pt x="40750" y="0"/>
                    </a:moveTo>
                    <a:cubicBezTo>
                      <a:pt x="40283" y="0"/>
                      <a:pt x="39824" y="223"/>
                      <a:pt x="39541" y="636"/>
                    </a:cubicBezTo>
                    <a:lnTo>
                      <a:pt x="454" y="57998"/>
                    </a:lnTo>
                    <a:cubicBezTo>
                      <a:pt x="0" y="58668"/>
                      <a:pt x="173" y="59577"/>
                      <a:pt x="836" y="60031"/>
                    </a:cubicBezTo>
                    <a:lnTo>
                      <a:pt x="8110" y="64983"/>
                    </a:lnTo>
                    <a:cubicBezTo>
                      <a:pt x="8365" y="65156"/>
                      <a:pt x="8654" y="65239"/>
                      <a:pt x="8939" y="65239"/>
                    </a:cubicBezTo>
                    <a:cubicBezTo>
                      <a:pt x="9405" y="65239"/>
                      <a:pt x="9861" y="65017"/>
                      <a:pt x="10143" y="64601"/>
                    </a:cubicBezTo>
                    <a:lnTo>
                      <a:pt x="49230" y="7239"/>
                    </a:lnTo>
                    <a:cubicBezTo>
                      <a:pt x="49684" y="6569"/>
                      <a:pt x="49511" y="5661"/>
                      <a:pt x="48848" y="5207"/>
                    </a:cubicBezTo>
                    <a:lnTo>
                      <a:pt x="41574" y="254"/>
                    </a:lnTo>
                    <a:cubicBezTo>
                      <a:pt x="41321" y="82"/>
                      <a:pt x="41034" y="0"/>
                      <a:pt x="40750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5" name="Google Shape;2065;p38"/>
              <p:cNvSpPr/>
              <p:nvPr/>
            </p:nvSpPr>
            <p:spPr>
              <a:xfrm>
                <a:off x="659300" y="3268175"/>
                <a:ext cx="1242125" cy="1631125"/>
              </a:xfrm>
              <a:custGeom>
                <a:avLst/>
                <a:gdLst/>
                <a:ahLst/>
                <a:cxnLst/>
                <a:rect l="l" t="t" r="r" b="b"/>
                <a:pathLst>
                  <a:path w="49685" h="65245" extrusionOk="0">
                    <a:moveTo>
                      <a:pt x="40753" y="1"/>
                    </a:moveTo>
                    <a:cubicBezTo>
                      <a:pt x="40284" y="1"/>
                      <a:pt x="39825" y="226"/>
                      <a:pt x="39542" y="643"/>
                    </a:cubicBezTo>
                    <a:lnTo>
                      <a:pt x="455" y="58005"/>
                    </a:lnTo>
                    <a:cubicBezTo>
                      <a:pt x="0" y="58669"/>
                      <a:pt x="173" y="59584"/>
                      <a:pt x="837" y="60038"/>
                    </a:cubicBezTo>
                    <a:lnTo>
                      <a:pt x="8111" y="64991"/>
                    </a:lnTo>
                    <a:cubicBezTo>
                      <a:pt x="8364" y="65162"/>
                      <a:pt x="8651" y="65244"/>
                      <a:pt x="8935" y="65244"/>
                    </a:cubicBezTo>
                    <a:cubicBezTo>
                      <a:pt x="9402" y="65244"/>
                      <a:pt x="9861" y="65022"/>
                      <a:pt x="10143" y="64609"/>
                    </a:cubicBezTo>
                    <a:lnTo>
                      <a:pt x="49231" y="7247"/>
                    </a:lnTo>
                    <a:cubicBezTo>
                      <a:pt x="49685" y="6576"/>
                      <a:pt x="49512" y="5668"/>
                      <a:pt x="48849" y="5214"/>
                    </a:cubicBezTo>
                    <a:lnTo>
                      <a:pt x="41575" y="254"/>
                    </a:lnTo>
                    <a:cubicBezTo>
                      <a:pt x="41322" y="83"/>
                      <a:pt x="41036" y="1"/>
                      <a:pt x="4075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6" name="Google Shape;2066;p38"/>
              <p:cNvSpPr/>
              <p:nvPr/>
            </p:nvSpPr>
            <p:spPr>
              <a:xfrm>
                <a:off x="848725" y="3389325"/>
                <a:ext cx="1052700" cy="1509975"/>
              </a:xfrm>
              <a:custGeom>
                <a:avLst/>
                <a:gdLst/>
                <a:ahLst/>
                <a:cxnLst/>
                <a:rect l="l" t="t" r="r" b="b"/>
                <a:pathLst>
                  <a:path w="42108" h="60399" extrusionOk="0">
                    <a:moveTo>
                      <a:pt x="40738" y="0"/>
                    </a:moveTo>
                    <a:lnTo>
                      <a:pt x="0" y="59784"/>
                    </a:lnTo>
                    <a:lnTo>
                      <a:pt x="534" y="60145"/>
                    </a:lnTo>
                    <a:cubicBezTo>
                      <a:pt x="787" y="60316"/>
                      <a:pt x="1074" y="60398"/>
                      <a:pt x="1358" y="60398"/>
                    </a:cubicBezTo>
                    <a:cubicBezTo>
                      <a:pt x="1825" y="60398"/>
                      <a:pt x="2284" y="60176"/>
                      <a:pt x="2566" y="59763"/>
                    </a:cubicBezTo>
                    <a:lnTo>
                      <a:pt x="41654" y="2401"/>
                    </a:lnTo>
                    <a:cubicBezTo>
                      <a:pt x="42108" y="1730"/>
                      <a:pt x="41935" y="822"/>
                      <a:pt x="41272" y="368"/>
                    </a:cubicBezTo>
                    <a:lnTo>
                      <a:pt x="40738" y="0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7" name="Google Shape;2067;p38"/>
              <p:cNvSpPr/>
              <p:nvPr/>
            </p:nvSpPr>
            <p:spPr>
              <a:xfrm>
                <a:off x="943800" y="4288775"/>
                <a:ext cx="283225" cy="333150"/>
              </a:xfrm>
              <a:custGeom>
                <a:avLst/>
                <a:gdLst/>
                <a:ahLst/>
                <a:cxnLst/>
                <a:rect l="l" t="t" r="r" b="b"/>
                <a:pathLst>
                  <a:path w="11329" h="13326" extrusionOk="0">
                    <a:moveTo>
                      <a:pt x="10408" y="1"/>
                    </a:moveTo>
                    <a:cubicBezTo>
                      <a:pt x="8262" y="1"/>
                      <a:pt x="1" y="12028"/>
                      <a:pt x="1272" y="13209"/>
                    </a:cubicBezTo>
                    <a:cubicBezTo>
                      <a:pt x="1356" y="13287"/>
                      <a:pt x="1491" y="13325"/>
                      <a:pt x="1667" y="13325"/>
                    </a:cubicBezTo>
                    <a:cubicBezTo>
                      <a:pt x="3433" y="13325"/>
                      <a:pt x="9385" y="9513"/>
                      <a:pt x="10637" y="3621"/>
                    </a:cubicBezTo>
                    <a:cubicBezTo>
                      <a:pt x="10788" y="2922"/>
                      <a:pt x="11329" y="377"/>
                      <a:pt x="10593" y="38"/>
                    </a:cubicBezTo>
                    <a:cubicBezTo>
                      <a:pt x="10538" y="13"/>
                      <a:pt x="10476" y="1"/>
                      <a:pt x="10408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8" name="Google Shape;2068;p38"/>
              <p:cNvSpPr/>
              <p:nvPr/>
            </p:nvSpPr>
            <p:spPr>
              <a:xfrm>
                <a:off x="1266475" y="4141925"/>
                <a:ext cx="77225" cy="59125"/>
              </a:xfrm>
              <a:custGeom>
                <a:avLst/>
                <a:gdLst/>
                <a:ahLst/>
                <a:cxnLst/>
                <a:rect l="l" t="t" r="r" b="b"/>
                <a:pathLst>
                  <a:path w="3089" h="2365" extrusionOk="0">
                    <a:moveTo>
                      <a:pt x="1727" y="1"/>
                    </a:moveTo>
                    <a:cubicBezTo>
                      <a:pt x="1661" y="1"/>
                      <a:pt x="1594" y="5"/>
                      <a:pt x="1529" y="15"/>
                    </a:cubicBezTo>
                    <a:cubicBezTo>
                      <a:pt x="397" y="196"/>
                      <a:pt x="1" y="1868"/>
                      <a:pt x="368" y="2243"/>
                    </a:cubicBezTo>
                    <a:cubicBezTo>
                      <a:pt x="450" y="2327"/>
                      <a:pt x="588" y="2365"/>
                      <a:pt x="761" y="2365"/>
                    </a:cubicBezTo>
                    <a:cubicBezTo>
                      <a:pt x="1560" y="2365"/>
                      <a:pt x="3088" y="1558"/>
                      <a:pt x="3064" y="888"/>
                    </a:cubicBezTo>
                    <a:cubicBezTo>
                      <a:pt x="3051" y="456"/>
                      <a:pt x="2380" y="1"/>
                      <a:pt x="1727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9" name="Google Shape;2069;p38"/>
              <p:cNvSpPr/>
              <p:nvPr/>
            </p:nvSpPr>
            <p:spPr>
              <a:xfrm>
                <a:off x="1519700" y="3450050"/>
                <a:ext cx="104550" cy="80300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2" extrusionOk="0">
                    <a:moveTo>
                      <a:pt x="606" y="1"/>
                    </a:moveTo>
                    <a:lnTo>
                      <a:pt x="0" y="895"/>
                    </a:lnTo>
                    <a:lnTo>
                      <a:pt x="3259" y="3115"/>
                    </a:lnTo>
                    <a:cubicBezTo>
                      <a:pt x="3351" y="3180"/>
                      <a:pt x="3458" y="3212"/>
                      <a:pt x="3563" y="3212"/>
                    </a:cubicBezTo>
                    <a:cubicBezTo>
                      <a:pt x="3736" y="3212"/>
                      <a:pt x="3905" y="3127"/>
                      <a:pt x="4008" y="2971"/>
                    </a:cubicBezTo>
                    <a:cubicBezTo>
                      <a:pt x="4181" y="2726"/>
                      <a:pt x="4116" y="2387"/>
                      <a:pt x="3871" y="2221"/>
                    </a:cubicBezTo>
                    <a:lnTo>
                      <a:pt x="6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0" name="Google Shape;2070;p38"/>
              <p:cNvSpPr/>
              <p:nvPr/>
            </p:nvSpPr>
            <p:spPr>
              <a:xfrm>
                <a:off x="1573575" y="3370750"/>
                <a:ext cx="104750" cy="80325"/>
              </a:xfrm>
              <a:custGeom>
                <a:avLst/>
                <a:gdLst/>
                <a:ahLst/>
                <a:cxnLst/>
                <a:rect l="l" t="t" r="r" b="b"/>
                <a:pathLst>
                  <a:path w="4190" h="3213" extrusionOk="0">
                    <a:moveTo>
                      <a:pt x="613" y="1"/>
                    </a:moveTo>
                    <a:lnTo>
                      <a:pt x="1" y="895"/>
                    </a:lnTo>
                    <a:lnTo>
                      <a:pt x="3266" y="3115"/>
                    </a:lnTo>
                    <a:cubicBezTo>
                      <a:pt x="3360" y="3181"/>
                      <a:pt x="3467" y="3212"/>
                      <a:pt x="3573" y="3212"/>
                    </a:cubicBezTo>
                    <a:cubicBezTo>
                      <a:pt x="3745" y="3212"/>
                      <a:pt x="3913" y="3130"/>
                      <a:pt x="4016" y="2978"/>
                    </a:cubicBezTo>
                    <a:cubicBezTo>
                      <a:pt x="4189" y="2726"/>
                      <a:pt x="4124" y="2387"/>
                      <a:pt x="3872" y="2221"/>
                    </a:cubicBezTo>
                    <a:lnTo>
                      <a:pt x="61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1" name="Google Shape;2071;p38"/>
              <p:cNvSpPr/>
              <p:nvPr/>
            </p:nvSpPr>
            <p:spPr>
              <a:xfrm>
                <a:off x="1407950" y="3613875"/>
                <a:ext cx="104550" cy="80350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4" extrusionOk="0">
                    <a:moveTo>
                      <a:pt x="613" y="1"/>
                    </a:moveTo>
                    <a:lnTo>
                      <a:pt x="1" y="895"/>
                    </a:lnTo>
                    <a:lnTo>
                      <a:pt x="3259" y="3122"/>
                    </a:lnTo>
                    <a:cubicBezTo>
                      <a:pt x="3354" y="3184"/>
                      <a:pt x="3459" y="3214"/>
                      <a:pt x="3564" y="3214"/>
                    </a:cubicBezTo>
                    <a:cubicBezTo>
                      <a:pt x="3738" y="3214"/>
                      <a:pt x="3908" y="3131"/>
                      <a:pt x="4016" y="2978"/>
                    </a:cubicBezTo>
                    <a:cubicBezTo>
                      <a:pt x="4182" y="2733"/>
                      <a:pt x="4117" y="2394"/>
                      <a:pt x="3872" y="2228"/>
                    </a:cubicBezTo>
                    <a:lnTo>
                      <a:pt x="613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2" name="Google Shape;2072;p38"/>
              <p:cNvSpPr/>
              <p:nvPr/>
            </p:nvSpPr>
            <p:spPr>
              <a:xfrm>
                <a:off x="1462025" y="3534575"/>
                <a:ext cx="104550" cy="80375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5" extrusionOk="0">
                    <a:moveTo>
                      <a:pt x="606" y="1"/>
                    </a:moveTo>
                    <a:lnTo>
                      <a:pt x="0" y="902"/>
                    </a:lnTo>
                    <a:lnTo>
                      <a:pt x="3259" y="3122"/>
                    </a:lnTo>
                    <a:cubicBezTo>
                      <a:pt x="3351" y="3184"/>
                      <a:pt x="3456" y="3214"/>
                      <a:pt x="3560" y="3214"/>
                    </a:cubicBezTo>
                    <a:cubicBezTo>
                      <a:pt x="3733" y="3214"/>
                      <a:pt x="3905" y="3131"/>
                      <a:pt x="4008" y="2978"/>
                    </a:cubicBezTo>
                    <a:cubicBezTo>
                      <a:pt x="4181" y="2733"/>
                      <a:pt x="4117" y="2394"/>
                      <a:pt x="3871" y="2228"/>
                    </a:cubicBezTo>
                    <a:lnTo>
                      <a:pt x="6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3" name="Google Shape;2073;p38"/>
              <p:cNvSpPr/>
              <p:nvPr/>
            </p:nvSpPr>
            <p:spPr>
              <a:xfrm>
                <a:off x="1307375" y="3761675"/>
                <a:ext cx="104575" cy="80225"/>
              </a:xfrm>
              <a:custGeom>
                <a:avLst/>
                <a:gdLst/>
                <a:ahLst/>
                <a:cxnLst/>
                <a:rect l="l" t="t" r="r" b="b"/>
                <a:pathLst>
                  <a:path w="4183" h="3209" extrusionOk="0">
                    <a:moveTo>
                      <a:pt x="607" y="0"/>
                    </a:moveTo>
                    <a:lnTo>
                      <a:pt x="1" y="894"/>
                    </a:lnTo>
                    <a:lnTo>
                      <a:pt x="3259" y="3114"/>
                    </a:lnTo>
                    <a:cubicBezTo>
                      <a:pt x="3353" y="3177"/>
                      <a:pt x="3459" y="3208"/>
                      <a:pt x="3565" y="3208"/>
                    </a:cubicBezTo>
                    <a:cubicBezTo>
                      <a:pt x="3737" y="3208"/>
                      <a:pt x="3906" y="3126"/>
                      <a:pt x="4009" y="2970"/>
                    </a:cubicBezTo>
                    <a:cubicBezTo>
                      <a:pt x="4182" y="2725"/>
                      <a:pt x="4117" y="2386"/>
                      <a:pt x="3872" y="2220"/>
                    </a:cubicBezTo>
                    <a:lnTo>
                      <a:pt x="607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4" name="Google Shape;2074;p38"/>
              <p:cNvSpPr/>
              <p:nvPr/>
            </p:nvSpPr>
            <p:spPr>
              <a:xfrm>
                <a:off x="1361275" y="3682375"/>
                <a:ext cx="104550" cy="80300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2" extrusionOk="0">
                    <a:moveTo>
                      <a:pt x="613" y="0"/>
                    </a:moveTo>
                    <a:lnTo>
                      <a:pt x="0" y="894"/>
                    </a:lnTo>
                    <a:lnTo>
                      <a:pt x="3266" y="3114"/>
                    </a:lnTo>
                    <a:cubicBezTo>
                      <a:pt x="3359" y="3180"/>
                      <a:pt x="3465" y="3211"/>
                      <a:pt x="3571" y="3211"/>
                    </a:cubicBezTo>
                    <a:cubicBezTo>
                      <a:pt x="3743" y="3211"/>
                      <a:pt x="3913" y="3127"/>
                      <a:pt x="4016" y="2970"/>
                    </a:cubicBezTo>
                    <a:cubicBezTo>
                      <a:pt x="4182" y="2725"/>
                      <a:pt x="4124" y="2386"/>
                      <a:pt x="3872" y="2220"/>
                    </a:cubicBezTo>
                    <a:lnTo>
                      <a:pt x="61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5" name="Google Shape;2075;p38"/>
              <p:cNvSpPr/>
              <p:nvPr/>
            </p:nvSpPr>
            <p:spPr>
              <a:xfrm>
                <a:off x="1195650" y="3925475"/>
                <a:ext cx="104550" cy="80375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5" extrusionOk="0">
                    <a:moveTo>
                      <a:pt x="606" y="1"/>
                    </a:moveTo>
                    <a:lnTo>
                      <a:pt x="0" y="895"/>
                    </a:lnTo>
                    <a:lnTo>
                      <a:pt x="3259" y="3122"/>
                    </a:lnTo>
                    <a:cubicBezTo>
                      <a:pt x="3351" y="3185"/>
                      <a:pt x="3456" y="3214"/>
                      <a:pt x="3560" y="3214"/>
                    </a:cubicBezTo>
                    <a:cubicBezTo>
                      <a:pt x="3735" y="3214"/>
                      <a:pt x="3908" y="3132"/>
                      <a:pt x="4016" y="2978"/>
                    </a:cubicBezTo>
                    <a:cubicBezTo>
                      <a:pt x="4182" y="2733"/>
                      <a:pt x="4117" y="2394"/>
                      <a:pt x="3872" y="2221"/>
                    </a:cubicBezTo>
                    <a:lnTo>
                      <a:pt x="6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6" name="Google Shape;2076;p38"/>
              <p:cNvSpPr/>
              <p:nvPr/>
            </p:nvSpPr>
            <p:spPr>
              <a:xfrm>
                <a:off x="1249525" y="3846200"/>
                <a:ext cx="104750" cy="80350"/>
              </a:xfrm>
              <a:custGeom>
                <a:avLst/>
                <a:gdLst/>
                <a:ahLst/>
                <a:cxnLst/>
                <a:rect l="l" t="t" r="r" b="b"/>
                <a:pathLst>
                  <a:path w="4190" h="3214" extrusionOk="0">
                    <a:moveTo>
                      <a:pt x="614" y="0"/>
                    </a:moveTo>
                    <a:lnTo>
                      <a:pt x="1" y="901"/>
                    </a:lnTo>
                    <a:lnTo>
                      <a:pt x="3267" y="3122"/>
                    </a:lnTo>
                    <a:cubicBezTo>
                      <a:pt x="3358" y="3184"/>
                      <a:pt x="3463" y="3213"/>
                      <a:pt x="3568" y="3213"/>
                    </a:cubicBezTo>
                    <a:cubicBezTo>
                      <a:pt x="3741" y="3213"/>
                      <a:pt x="3913" y="3131"/>
                      <a:pt x="4016" y="2977"/>
                    </a:cubicBezTo>
                    <a:cubicBezTo>
                      <a:pt x="4189" y="2732"/>
                      <a:pt x="4124" y="2393"/>
                      <a:pt x="3872" y="2228"/>
                    </a:cubicBezTo>
                    <a:lnTo>
                      <a:pt x="61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7" name="Google Shape;2077;p38"/>
              <p:cNvSpPr/>
              <p:nvPr/>
            </p:nvSpPr>
            <p:spPr>
              <a:xfrm>
                <a:off x="1093275" y="4075625"/>
                <a:ext cx="104550" cy="80350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4" extrusionOk="0">
                    <a:moveTo>
                      <a:pt x="613" y="0"/>
                    </a:moveTo>
                    <a:lnTo>
                      <a:pt x="1" y="901"/>
                    </a:lnTo>
                    <a:lnTo>
                      <a:pt x="3259" y="3122"/>
                    </a:lnTo>
                    <a:cubicBezTo>
                      <a:pt x="3354" y="3184"/>
                      <a:pt x="3459" y="3213"/>
                      <a:pt x="3564" y="3213"/>
                    </a:cubicBezTo>
                    <a:cubicBezTo>
                      <a:pt x="3738" y="3213"/>
                      <a:pt x="3908" y="3131"/>
                      <a:pt x="4016" y="2977"/>
                    </a:cubicBezTo>
                    <a:cubicBezTo>
                      <a:pt x="4182" y="2732"/>
                      <a:pt x="4117" y="2393"/>
                      <a:pt x="3872" y="2228"/>
                    </a:cubicBezTo>
                    <a:lnTo>
                      <a:pt x="61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8" name="Google Shape;2078;p38"/>
              <p:cNvSpPr/>
              <p:nvPr/>
            </p:nvSpPr>
            <p:spPr>
              <a:xfrm>
                <a:off x="1147350" y="3996500"/>
                <a:ext cx="104550" cy="80225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09" extrusionOk="0">
                    <a:moveTo>
                      <a:pt x="606" y="0"/>
                    </a:moveTo>
                    <a:lnTo>
                      <a:pt x="0" y="894"/>
                    </a:lnTo>
                    <a:lnTo>
                      <a:pt x="3259" y="3115"/>
                    </a:lnTo>
                    <a:cubicBezTo>
                      <a:pt x="3352" y="3178"/>
                      <a:pt x="3459" y="3208"/>
                      <a:pt x="3564" y="3208"/>
                    </a:cubicBezTo>
                    <a:cubicBezTo>
                      <a:pt x="3737" y="3208"/>
                      <a:pt x="3906" y="3127"/>
                      <a:pt x="4009" y="2970"/>
                    </a:cubicBezTo>
                    <a:cubicBezTo>
                      <a:pt x="4182" y="2725"/>
                      <a:pt x="4117" y="2386"/>
                      <a:pt x="3872" y="2221"/>
                    </a:cubicBez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9" name="Google Shape;2079;p38"/>
              <p:cNvSpPr/>
              <p:nvPr/>
            </p:nvSpPr>
            <p:spPr>
              <a:xfrm>
                <a:off x="981550" y="4239625"/>
                <a:ext cx="104550" cy="80300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2" extrusionOk="0">
                    <a:moveTo>
                      <a:pt x="613" y="0"/>
                    </a:moveTo>
                    <a:lnTo>
                      <a:pt x="0" y="894"/>
                    </a:lnTo>
                    <a:lnTo>
                      <a:pt x="3266" y="3115"/>
                    </a:lnTo>
                    <a:cubicBezTo>
                      <a:pt x="3359" y="3180"/>
                      <a:pt x="3466" y="3212"/>
                      <a:pt x="3572" y="3212"/>
                    </a:cubicBezTo>
                    <a:cubicBezTo>
                      <a:pt x="3744" y="3212"/>
                      <a:pt x="3913" y="3129"/>
                      <a:pt x="4015" y="2978"/>
                    </a:cubicBezTo>
                    <a:cubicBezTo>
                      <a:pt x="4181" y="2725"/>
                      <a:pt x="4124" y="2394"/>
                      <a:pt x="3871" y="2221"/>
                    </a:cubicBezTo>
                    <a:lnTo>
                      <a:pt x="61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0" name="Google Shape;2080;p38"/>
              <p:cNvSpPr/>
              <p:nvPr/>
            </p:nvSpPr>
            <p:spPr>
              <a:xfrm>
                <a:off x="1035600" y="4160325"/>
                <a:ext cx="104550" cy="80350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4" extrusionOk="0">
                    <a:moveTo>
                      <a:pt x="614" y="0"/>
                    </a:moveTo>
                    <a:lnTo>
                      <a:pt x="1" y="894"/>
                    </a:lnTo>
                    <a:lnTo>
                      <a:pt x="3259" y="3122"/>
                    </a:lnTo>
                    <a:cubicBezTo>
                      <a:pt x="3354" y="3184"/>
                      <a:pt x="3459" y="3214"/>
                      <a:pt x="3564" y="3214"/>
                    </a:cubicBezTo>
                    <a:cubicBezTo>
                      <a:pt x="3738" y="3214"/>
                      <a:pt x="3908" y="3131"/>
                      <a:pt x="4016" y="2978"/>
                    </a:cubicBezTo>
                    <a:cubicBezTo>
                      <a:pt x="4182" y="2725"/>
                      <a:pt x="4117" y="2394"/>
                      <a:pt x="3872" y="2221"/>
                    </a:cubicBezTo>
                    <a:lnTo>
                      <a:pt x="61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1" name="Google Shape;2081;p38"/>
              <p:cNvSpPr/>
              <p:nvPr/>
            </p:nvSpPr>
            <p:spPr>
              <a:xfrm>
                <a:off x="927650" y="4318925"/>
                <a:ext cx="104550" cy="80300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2" extrusionOk="0">
                    <a:moveTo>
                      <a:pt x="606" y="0"/>
                    </a:moveTo>
                    <a:lnTo>
                      <a:pt x="1" y="894"/>
                    </a:lnTo>
                    <a:lnTo>
                      <a:pt x="3259" y="3114"/>
                    </a:lnTo>
                    <a:cubicBezTo>
                      <a:pt x="3352" y="3180"/>
                      <a:pt x="3458" y="3211"/>
                      <a:pt x="3563" y="3211"/>
                    </a:cubicBezTo>
                    <a:cubicBezTo>
                      <a:pt x="3736" y="3211"/>
                      <a:pt x="3906" y="3127"/>
                      <a:pt x="4009" y="2970"/>
                    </a:cubicBezTo>
                    <a:cubicBezTo>
                      <a:pt x="4182" y="2725"/>
                      <a:pt x="4117" y="2386"/>
                      <a:pt x="3872" y="2221"/>
                    </a:cubicBez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2" name="Google Shape;2082;p38"/>
              <p:cNvSpPr/>
              <p:nvPr/>
            </p:nvSpPr>
            <p:spPr>
              <a:xfrm>
                <a:off x="825275" y="4469050"/>
                <a:ext cx="104575" cy="80300"/>
              </a:xfrm>
              <a:custGeom>
                <a:avLst/>
                <a:gdLst/>
                <a:ahLst/>
                <a:cxnLst/>
                <a:rect l="l" t="t" r="r" b="b"/>
                <a:pathLst>
                  <a:path w="4183" h="3212" extrusionOk="0">
                    <a:moveTo>
                      <a:pt x="606" y="0"/>
                    </a:moveTo>
                    <a:lnTo>
                      <a:pt x="1" y="894"/>
                    </a:lnTo>
                    <a:lnTo>
                      <a:pt x="3259" y="3115"/>
                    </a:lnTo>
                    <a:cubicBezTo>
                      <a:pt x="3353" y="3181"/>
                      <a:pt x="3460" y="3212"/>
                      <a:pt x="3566" y="3212"/>
                    </a:cubicBezTo>
                    <a:cubicBezTo>
                      <a:pt x="3739" y="3212"/>
                      <a:pt x="3909" y="3129"/>
                      <a:pt x="4016" y="2978"/>
                    </a:cubicBezTo>
                    <a:cubicBezTo>
                      <a:pt x="4182" y="2725"/>
                      <a:pt x="4117" y="2394"/>
                      <a:pt x="3872" y="2221"/>
                    </a:cubicBez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3" name="Google Shape;2083;p38"/>
              <p:cNvSpPr/>
              <p:nvPr/>
            </p:nvSpPr>
            <p:spPr>
              <a:xfrm>
                <a:off x="879175" y="4389750"/>
                <a:ext cx="104725" cy="80350"/>
              </a:xfrm>
              <a:custGeom>
                <a:avLst/>
                <a:gdLst/>
                <a:ahLst/>
                <a:cxnLst/>
                <a:rect l="l" t="t" r="r" b="b"/>
                <a:pathLst>
                  <a:path w="4189" h="3214" extrusionOk="0">
                    <a:moveTo>
                      <a:pt x="613" y="0"/>
                    </a:moveTo>
                    <a:lnTo>
                      <a:pt x="0" y="894"/>
                    </a:lnTo>
                    <a:lnTo>
                      <a:pt x="3266" y="3122"/>
                    </a:lnTo>
                    <a:cubicBezTo>
                      <a:pt x="3358" y="3184"/>
                      <a:pt x="3463" y="3214"/>
                      <a:pt x="3567" y="3214"/>
                    </a:cubicBezTo>
                    <a:cubicBezTo>
                      <a:pt x="3741" y="3214"/>
                      <a:pt x="3912" y="3131"/>
                      <a:pt x="4016" y="2978"/>
                    </a:cubicBezTo>
                    <a:cubicBezTo>
                      <a:pt x="4189" y="2725"/>
                      <a:pt x="4124" y="2394"/>
                      <a:pt x="3879" y="2221"/>
                    </a:cubicBezTo>
                    <a:lnTo>
                      <a:pt x="61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4" name="Google Shape;2084;p38"/>
              <p:cNvSpPr/>
              <p:nvPr/>
            </p:nvSpPr>
            <p:spPr>
              <a:xfrm>
                <a:off x="713550" y="4632875"/>
                <a:ext cx="104550" cy="80350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14" extrusionOk="0">
                    <a:moveTo>
                      <a:pt x="613" y="0"/>
                    </a:moveTo>
                    <a:lnTo>
                      <a:pt x="0" y="901"/>
                    </a:lnTo>
                    <a:lnTo>
                      <a:pt x="3259" y="3122"/>
                    </a:lnTo>
                    <a:cubicBezTo>
                      <a:pt x="3353" y="3184"/>
                      <a:pt x="3459" y="3214"/>
                      <a:pt x="3563" y="3214"/>
                    </a:cubicBezTo>
                    <a:cubicBezTo>
                      <a:pt x="3737" y="3214"/>
                      <a:pt x="3908" y="3131"/>
                      <a:pt x="4016" y="2978"/>
                    </a:cubicBezTo>
                    <a:cubicBezTo>
                      <a:pt x="4182" y="2732"/>
                      <a:pt x="4117" y="2394"/>
                      <a:pt x="3872" y="2228"/>
                    </a:cubicBezTo>
                    <a:lnTo>
                      <a:pt x="613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5" name="Google Shape;2085;p38"/>
              <p:cNvSpPr/>
              <p:nvPr/>
            </p:nvSpPr>
            <p:spPr>
              <a:xfrm>
                <a:off x="767625" y="4553750"/>
                <a:ext cx="104550" cy="80225"/>
              </a:xfrm>
              <a:custGeom>
                <a:avLst/>
                <a:gdLst/>
                <a:ahLst/>
                <a:cxnLst/>
                <a:rect l="l" t="t" r="r" b="b"/>
                <a:pathLst>
                  <a:path w="4182" h="3209" extrusionOk="0">
                    <a:moveTo>
                      <a:pt x="606" y="1"/>
                    </a:moveTo>
                    <a:lnTo>
                      <a:pt x="0" y="894"/>
                    </a:lnTo>
                    <a:lnTo>
                      <a:pt x="3258" y="3115"/>
                    </a:lnTo>
                    <a:cubicBezTo>
                      <a:pt x="3352" y="3178"/>
                      <a:pt x="3458" y="3209"/>
                      <a:pt x="3565" y="3209"/>
                    </a:cubicBezTo>
                    <a:cubicBezTo>
                      <a:pt x="3737" y="3209"/>
                      <a:pt x="3908" y="3127"/>
                      <a:pt x="4015" y="2971"/>
                    </a:cubicBezTo>
                    <a:cubicBezTo>
                      <a:pt x="4181" y="2725"/>
                      <a:pt x="4116" y="2387"/>
                      <a:pt x="3871" y="2221"/>
                    </a:cubicBezTo>
                    <a:lnTo>
                      <a:pt x="606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6" name="Google Shape;2086;p38"/>
              <p:cNvSpPr/>
              <p:nvPr/>
            </p:nvSpPr>
            <p:spPr>
              <a:xfrm>
                <a:off x="659850" y="3268350"/>
                <a:ext cx="1035950" cy="1498625"/>
              </a:xfrm>
              <a:custGeom>
                <a:avLst/>
                <a:gdLst/>
                <a:ahLst/>
                <a:cxnLst/>
                <a:rect l="l" t="t" r="r" b="b"/>
                <a:pathLst>
                  <a:path w="41438" h="59945" extrusionOk="0">
                    <a:moveTo>
                      <a:pt x="40718" y="1"/>
                    </a:moveTo>
                    <a:cubicBezTo>
                      <a:pt x="40255" y="1"/>
                      <a:pt x="39803" y="221"/>
                      <a:pt x="39520" y="636"/>
                    </a:cubicBezTo>
                    <a:lnTo>
                      <a:pt x="433" y="57998"/>
                    </a:lnTo>
                    <a:cubicBezTo>
                      <a:pt x="0" y="58625"/>
                      <a:pt x="137" y="59469"/>
                      <a:pt x="721" y="59945"/>
                    </a:cubicBezTo>
                    <a:lnTo>
                      <a:pt x="41437" y="189"/>
                    </a:lnTo>
                    <a:cubicBezTo>
                      <a:pt x="41211" y="62"/>
                      <a:pt x="40963" y="1"/>
                      <a:pt x="40718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7" name="Google Shape;2087;p38"/>
            <p:cNvGrpSpPr/>
            <p:nvPr/>
          </p:nvGrpSpPr>
          <p:grpSpPr>
            <a:xfrm rot="-1063801" flipH="1">
              <a:off x="1357701" y="-343770"/>
              <a:ext cx="1570468" cy="1800987"/>
              <a:chOff x="3056825" y="-2290075"/>
              <a:chExt cx="1465250" cy="1680325"/>
            </a:xfrm>
          </p:grpSpPr>
          <p:sp>
            <p:nvSpPr>
              <p:cNvPr id="2088" name="Google Shape;2088;p38"/>
              <p:cNvSpPr/>
              <p:nvPr/>
            </p:nvSpPr>
            <p:spPr>
              <a:xfrm>
                <a:off x="3586850" y="-2280525"/>
                <a:ext cx="345700" cy="639100"/>
              </a:xfrm>
              <a:custGeom>
                <a:avLst/>
                <a:gdLst/>
                <a:ahLst/>
                <a:cxnLst/>
                <a:rect l="l" t="t" r="r" b="b"/>
                <a:pathLst>
                  <a:path w="13828" h="25564" extrusionOk="0">
                    <a:moveTo>
                      <a:pt x="2423" y="1"/>
                    </a:moveTo>
                    <a:lnTo>
                      <a:pt x="2423" y="1"/>
                    </a:lnTo>
                    <a:cubicBezTo>
                      <a:pt x="2452" y="282"/>
                      <a:pt x="2445" y="563"/>
                      <a:pt x="2387" y="837"/>
                    </a:cubicBezTo>
                    <a:cubicBezTo>
                      <a:pt x="2156" y="1911"/>
                      <a:pt x="1226" y="2834"/>
                      <a:pt x="1" y="3209"/>
                    </a:cubicBezTo>
                    <a:cubicBezTo>
                      <a:pt x="368" y="3439"/>
                      <a:pt x="729" y="3619"/>
                      <a:pt x="967" y="3742"/>
                    </a:cubicBezTo>
                    <a:cubicBezTo>
                      <a:pt x="6582" y="6705"/>
                      <a:pt x="10540" y="15565"/>
                      <a:pt x="11023" y="22168"/>
                    </a:cubicBezTo>
                    <a:cubicBezTo>
                      <a:pt x="11088" y="23084"/>
                      <a:pt x="11088" y="23906"/>
                      <a:pt x="11052" y="24605"/>
                    </a:cubicBezTo>
                    <a:cubicBezTo>
                      <a:pt x="11975" y="24922"/>
                      <a:pt x="12898" y="25239"/>
                      <a:pt x="13828" y="25564"/>
                    </a:cubicBezTo>
                    <a:cubicBezTo>
                      <a:pt x="13575" y="21462"/>
                      <a:pt x="12804" y="18124"/>
                      <a:pt x="12083" y="15738"/>
                    </a:cubicBezTo>
                    <a:cubicBezTo>
                      <a:pt x="10641" y="10965"/>
                      <a:pt x="8760" y="7772"/>
                      <a:pt x="7722" y="6179"/>
                    </a:cubicBezTo>
                    <a:cubicBezTo>
                      <a:pt x="6395" y="4131"/>
                      <a:pt x="4420" y="1067"/>
                      <a:pt x="242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9" name="Google Shape;2089;p38"/>
              <p:cNvSpPr/>
              <p:nvPr/>
            </p:nvSpPr>
            <p:spPr>
              <a:xfrm>
                <a:off x="3554600" y="-2290075"/>
                <a:ext cx="93550" cy="89775"/>
              </a:xfrm>
              <a:custGeom>
                <a:avLst/>
                <a:gdLst/>
                <a:ahLst/>
                <a:cxnLst/>
                <a:rect l="l" t="t" r="r" b="b"/>
                <a:pathLst>
                  <a:path w="3742" h="3591" extrusionOk="0">
                    <a:moveTo>
                      <a:pt x="2358" y="0"/>
                    </a:moveTo>
                    <a:cubicBezTo>
                      <a:pt x="2221" y="0"/>
                      <a:pt x="2091" y="15"/>
                      <a:pt x="1954" y="44"/>
                    </a:cubicBezTo>
                    <a:cubicBezTo>
                      <a:pt x="988" y="231"/>
                      <a:pt x="0" y="1154"/>
                      <a:pt x="22" y="1990"/>
                    </a:cubicBezTo>
                    <a:cubicBezTo>
                      <a:pt x="36" y="2661"/>
                      <a:pt x="671" y="3201"/>
                      <a:pt x="1291" y="3591"/>
                    </a:cubicBezTo>
                    <a:cubicBezTo>
                      <a:pt x="2516" y="3216"/>
                      <a:pt x="3446" y="2293"/>
                      <a:pt x="3677" y="1219"/>
                    </a:cubicBezTo>
                    <a:cubicBezTo>
                      <a:pt x="3735" y="945"/>
                      <a:pt x="3742" y="664"/>
                      <a:pt x="3713" y="383"/>
                    </a:cubicBezTo>
                    <a:cubicBezTo>
                      <a:pt x="3259" y="145"/>
                      <a:pt x="2805" y="0"/>
                      <a:pt x="235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0" name="Google Shape;2090;p38"/>
              <p:cNvSpPr/>
              <p:nvPr/>
            </p:nvSpPr>
            <p:spPr>
              <a:xfrm>
                <a:off x="3225943" y="-2050607"/>
                <a:ext cx="1244475" cy="1034375"/>
              </a:xfrm>
              <a:custGeom>
                <a:avLst/>
                <a:gdLst/>
                <a:ahLst/>
                <a:cxnLst/>
                <a:rect l="l" t="t" r="r" b="b"/>
                <a:pathLst>
                  <a:path w="49779" h="41375" extrusionOk="0">
                    <a:moveTo>
                      <a:pt x="36854" y="1"/>
                    </a:moveTo>
                    <a:cubicBezTo>
                      <a:pt x="35417" y="1"/>
                      <a:pt x="33995" y="209"/>
                      <a:pt x="32722" y="612"/>
                    </a:cubicBezTo>
                    <a:cubicBezTo>
                      <a:pt x="31346" y="1052"/>
                      <a:pt x="30098" y="1744"/>
                      <a:pt x="27957" y="1780"/>
                    </a:cubicBezTo>
                    <a:cubicBezTo>
                      <a:pt x="27897" y="1781"/>
                      <a:pt x="27836" y="1781"/>
                      <a:pt x="27777" y="1781"/>
                    </a:cubicBezTo>
                    <a:cubicBezTo>
                      <a:pt x="25807" y="1781"/>
                      <a:pt x="24366" y="1219"/>
                      <a:pt x="23848" y="1037"/>
                    </a:cubicBezTo>
                    <a:cubicBezTo>
                      <a:pt x="22456" y="551"/>
                      <a:pt x="20573" y="298"/>
                      <a:pt x="18529" y="298"/>
                    </a:cubicBezTo>
                    <a:cubicBezTo>
                      <a:pt x="14868" y="298"/>
                      <a:pt x="10687" y="1110"/>
                      <a:pt x="7866" y="2854"/>
                    </a:cubicBezTo>
                    <a:cubicBezTo>
                      <a:pt x="1" y="7713"/>
                      <a:pt x="924" y="20927"/>
                      <a:pt x="1053" y="22527"/>
                    </a:cubicBezTo>
                    <a:cubicBezTo>
                      <a:pt x="1529" y="28338"/>
                      <a:pt x="3843" y="33225"/>
                      <a:pt x="6655" y="36996"/>
                    </a:cubicBezTo>
                    <a:cubicBezTo>
                      <a:pt x="11861" y="39938"/>
                      <a:pt x="17557" y="41375"/>
                      <a:pt x="23032" y="41375"/>
                    </a:cubicBezTo>
                    <a:cubicBezTo>
                      <a:pt x="29565" y="41375"/>
                      <a:pt x="35784" y="39329"/>
                      <a:pt x="40487" y="35352"/>
                    </a:cubicBezTo>
                    <a:cubicBezTo>
                      <a:pt x="46362" y="30385"/>
                      <a:pt x="49635" y="22599"/>
                      <a:pt x="49779" y="14208"/>
                    </a:cubicBezTo>
                    <a:cubicBezTo>
                      <a:pt x="49534" y="11800"/>
                      <a:pt x="48907" y="9255"/>
                      <a:pt x="47609" y="6776"/>
                    </a:cubicBezTo>
                    <a:cubicBezTo>
                      <a:pt x="46737" y="5125"/>
                      <a:pt x="45504" y="2847"/>
                      <a:pt x="42923" y="1426"/>
                    </a:cubicBezTo>
                    <a:cubicBezTo>
                      <a:pt x="41160" y="461"/>
                      <a:pt x="38990" y="1"/>
                      <a:pt x="368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1" name="Google Shape;2091;p38"/>
              <p:cNvSpPr/>
              <p:nvPr/>
            </p:nvSpPr>
            <p:spPr>
              <a:xfrm>
                <a:off x="3432575" y="-1397075"/>
                <a:ext cx="1089500" cy="787325"/>
              </a:xfrm>
              <a:custGeom>
                <a:avLst/>
                <a:gdLst/>
                <a:ahLst/>
                <a:cxnLst/>
                <a:rect l="l" t="t" r="r" b="b"/>
                <a:pathLst>
                  <a:path w="43580" h="31493" extrusionOk="0">
                    <a:moveTo>
                      <a:pt x="43125" y="1"/>
                    </a:moveTo>
                    <a:lnTo>
                      <a:pt x="43125" y="1"/>
                    </a:lnTo>
                    <a:cubicBezTo>
                      <a:pt x="42981" y="8392"/>
                      <a:pt x="39708" y="16178"/>
                      <a:pt x="33833" y="21145"/>
                    </a:cubicBezTo>
                    <a:cubicBezTo>
                      <a:pt x="29130" y="25122"/>
                      <a:pt x="22911" y="27168"/>
                      <a:pt x="16378" y="27168"/>
                    </a:cubicBezTo>
                    <a:cubicBezTo>
                      <a:pt x="10903" y="27168"/>
                      <a:pt x="5207" y="25731"/>
                      <a:pt x="1" y="22789"/>
                    </a:cubicBezTo>
                    <a:lnTo>
                      <a:pt x="1" y="22789"/>
                    </a:lnTo>
                    <a:cubicBezTo>
                      <a:pt x="4177" y="28375"/>
                      <a:pt x="9441" y="31492"/>
                      <a:pt x="11451" y="31492"/>
                    </a:cubicBezTo>
                    <a:cubicBezTo>
                      <a:pt x="11516" y="31492"/>
                      <a:pt x="11578" y="31489"/>
                      <a:pt x="11636" y="31483"/>
                    </a:cubicBezTo>
                    <a:cubicBezTo>
                      <a:pt x="11824" y="31461"/>
                      <a:pt x="13172" y="31288"/>
                      <a:pt x="15096" y="31144"/>
                    </a:cubicBezTo>
                    <a:cubicBezTo>
                      <a:pt x="15868" y="31079"/>
                      <a:pt x="16783" y="31036"/>
                      <a:pt x="17901" y="31036"/>
                    </a:cubicBezTo>
                    <a:cubicBezTo>
                      <a:pt x="18078" y="31035"/>
                      <a:pt x="18251" y="31034"/>
                      <a:pt x="18420" y="31034"/>
                    </a:cubicBezTo>
                    <a:cubicBezTo>
                      <a:pt x="21799" y="31034"/>
                      <a:pt x="23424" y="31217"/>
                      <a:pt x="24728" y="31217"/>
                    </a:cubicBezTo>
                    <a:cubicBezTo>
                      <a:pt x="25316" y="31217"/>
                      <a:pt x="25839" y="31180"/>
                      <a:pt x="26429" y="31072"/>
                    </a:cubicBezTo>
                    <a:cubicBezTo>
                      <a:pt x="28938" y="30610"/>
                      <a:pt x="30545" y="29154"/>
                      <a:pt x="32621" y="27237"/>
                    </a:cubicBezTo>
                    <a:cubicBezTo>
                      <a:pt x="39607" y="20784"/>
                      <a:pt x="41762" y="12206"/>
                      <a:pt x="42087" y="10851"/>
                    </a:cubicBezTo>
                    <a:cubicBezTo>
                      <a:pt x="42606" y="8681"/>
                      <a:pt x="43579" y="4593"/>
                      <a:pt x="431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2" name="Google Shape;2092;p38"/>
              <p:cNvSpPr/>
              <p:nvPr/>
            </p:nvSpPr>
            <p:spPr>
              <a:xfrm>
                <a:off x="3056825" y="-2049100"/>
                <a:ext cx="620525" cy="483975"/>
              </a:xfrm>
              <a:custGeom>
                <a:avLst/>
                <a:gdLst/>
                <a:ahLst/>
                <a:cxnLst/>
                <a:rect l="l" t="t" r="r" b="b"/>
                <a:pathLst>
                  <a:path w="24821" h="19359" extrusionOk="0">
                    <a:moveTo>
                      <a:pt x="20203" y="1"/>
                    </a:moveTo>
                    <a:cubicBezTo>
                      <a:pt x="17505" y="1"/>
                      <a:pt x="14120" y="504"/>
                      <a:pt x="10828" y="2393"/>
                    </a:cubicBezTo>
                    <a:cubicBezTo>
                      <a:pt x="4621" y="5954"/>
                      <a:pt x="2213" y="12457"/>
                      <a:pt x="1103" y="15456"/>
                    </a:cubicBezTo>
                    <a:cubicBezTo>
                      <a:pt x="548" y="16948"/>
                      <a:pt x="209" y="18239"/>
                      <a:pt x="0" y="19161"/>
                    </a:cubicBezTo>
                    <a:cubicBezTo>
                      <a:pt x="1070" y="19301"/>
                      <a:pt x="2075" y="19359"/>
                      <a:pt x="3006" y="19359"/>
                    </a:cubicBezTo>
                    <a:cubicBezTo>
                      <a:pt x="5486" y="19359"/>
                      <a:pt x="7440" y="18950"/>
                      <a:pt x="8708" y="18599"/>
                    </a:cubicBezTo>
                    <a:cubicBezTo>
                      <a:pt x="15788" y="16667"/>
                      <a:pt x="21613" y="11116"/>
                      <a:pt x="23883" y="4542"/>
                    </a:cubicBezTo>
                    <a:cubicBezTo>
                      <a:pt x="24467" y="2847"/>
                      <a:pt x="24705" y="1398"/>
                      <a:pt x="24821" y="483"/>
                    </a:cubicBezTo>
                    <a:cubicBezTo>
                      <a:pt x="23903" y="290"/>
                      <a:pt x="22251" y="1"/>
                      <a:pt x="2020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3" name="Google Shape;2093;p38"/>
              <p:cNvSpPr/>
              <p:nvPr/>
            </p:nvSpPr>
            <p:spPr>
              <a:xfrm>
                <a:off x="3229550" y="-1712700"/>
                <a:ext cx="133100" cy="101500"/>
              </a:xfrm>
              <a:custGeom>
                <a:avLst/>
                <a:gdLst/>
                <a:ahLst/>
                <a:cxnLst/>
                <a:rect l="l" t="t" r="r" b="b"/>
                <a:pathLst>
                  <a:path w="5324" h="4060" extrusionOk="0">
                    <a:moveTo>
                      <a:pt x="3327" y="0"/>
                    </a:moveTo>
                    <a:cubicBezTo>
                      <a:pt x="1397" y="0"/>
                      <a:pt x="0" y="3187"/>
                      <a:pt x="574" y="3860"/>
                    </a:cubicBezTo>
                    <a:cubicBezTo>
                      <a:pt x="690" y="3998"/>
                      <a:pt x="914" y="4059"/>
                      <a:pt x="1204" y="4059"/>
                    </a:cubicBezTo>
                    <a:cubicBezTo>
                      <a:pt x="2551" y="4059"/>
                      <a:pt x="5323" y="2725"/>
                      <a:pt x="5317" y="1503"/>
                    </a:cubicBezTo>
                    <a:cubicBezTo>
                      <a:pt x="5310" y="760"/>
                      <a:pt x="4294" y="54"/>
                      <a:pt x="3429" y="3"/>
                    </a:cubicBezTo>
                    <a:cubicBezTo>
                      <a:pt x="3395" y="1"/>
                      <a:pt x="3361" y="0"/>
                      <a:pt x="3327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4" name="Google Shape;2094;p38"/>
              <p:cNvSpPr/>
              <p:nvPr/>
            </p:nvSpPr>
            <p:spPr>
              <a:xfrm>
                <a:off x="3421950" y="-1771125"/>
                <a:ext cx="60875" cy="54250"/>
              </a:xfrm>
              <a:custGeom>
                <a:avLst/>
                <a:gdLst/>
                <a:ahLst/>
                <a:cxnLst/>
                <a:rect l="l" t="t" r="r" b="b"/>
                <a:pathLst>
                  <a:path w="2435" h="2170" extrusionOk="0">
                    <a:moveTo>
                      <a:pt x="1354" y="1"/>
                    </a:moveTo>
                    <a:cubicBezTo>
                      <a:pt x="1063" y="1"/>
                      <a:pt x="756" y="96"/>
                      <a:pt x="556" y="307"/>
                    </a:cubicBezTo>
                    <a:cubicBezTo>
                      <a:pt x="0" y="905"/>
                      <a:pt x="570" y="2102"/>
                      <a:pt x="1024" y="2167"/>
                    </a:cubicBezTo>
                    <a:cubicBezTo>
                      <a:pt x="1037" y="2169"/>
                      <a:pt x="1051" y="2170"/>
                      <a:pt x="1064" y="2170"/>
                    </a:cubicBezTo>
                    <a:cubicBezTo>
                      <a:pt x="1600" y="2170"/>
                      <a:pt x="2435" y="806"/>
                      <a:pt x="2055" y="278"/>
                    </a:cubicBezTo>
                    <a:cubicBezTo>
                      <a:pt x="1928" y="100"/>
                      <a:pt x="1650" y="1"/>
                      <a:pt x="1354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5" name="Google Shape;2095;p38"/>
              <p:cNvSpPr/>
              <p:nvPr/>
            </p:nvSpPr>
            <p:spPr>
              <a:xfrm>
                <a:off x="3166575" y="-2066050"/>
                <a:ext cx="599000" cy="410025"/>
              </a:xfrm>
              <a:custGeom>
                <a:avLst/>
                <a:gdLst/>
                <a:ahLst/>
                <a:cxnLst/>
                <a:rect l="l" t="t" r="r" b="b"/>
                <a:pathLst>
                  <a:path w="23960" h="16401" extrusionOk="0">
                    <a:moveTo>
                      <a:pt x="23750" y="1"/>
                    </a:moveTo>
                    <a:cubicBezTo>
                      <a:pt x="23597" y="1"/>
                      <a:pt x="23041" y="135"/>
                      <a:pt x="22053" y="397"/>
                    </a:cubicBezTo>
                    <a:cubicBezTo>
                      <a:pt x="21454" y="563"/>
                      <a:pt x="20849" y="692"/>
                      <a:pt x="20265" y="894"/>
                    </a:cubicBezTo>
                    <a:cubicBezTo>
                      <a:pt x="18398" y="1918"/>
                      <a:pt x="16581" y="3028"/>
                      <a:pt x="14829" y="4246"/>
                    </a:cubicBezTo>
                    <a:cubicBezTo>
                      <a:pt x="14325" y="4607"/>
                      <a:pt x="13827" y="4967"/>
                      <a:pt x="13330" y="5328"/>
                    </a:cubicBezTo>
                    <a:cubicBezTo>
                      <a:pt x="12442" y="5535"/>
                      <a:pt x="11552" y="5643"/>
                      <a:pt x="10656" y="5643"/>
                    </a:cubicBezTo>
                    <a:cubicBezTo>
                      <a:pt x="9682" y="5643"/>
                      <a:pt x="8702" y="5515"/>
                      <a:pt x="7714" y="5248"/>
                    </a:cubicBezTo>
                    <a:lnTo>
                      <a:pt x="7714" y="5248"/>
                    </a:lnTo>
                    <a:cubicBezTo>
                      <a:pt x="8658" y="5821"/>
                      <a:pt x="9770" y="6096"/>
                      <a:pt x="10886" y="6096"/>
                    </a:cubicBezTo>
                    <a:cubicBezTo>
                      <a:pt x="11457" y="6096"/>
                      <a:pt x="12029" y="6024"/>
                      <a:pt x="12580" y="5883"/>
                    </a:cubicBezTo>
                    <a:lnTo>
                      <a:pt x="12580" y="5883"/>
                    </a:lnTo>
                    <a:cubicBezTo>
                      <a:pt x="11189" y="6914"/>
                      <a:pt x="9812" y="7959"/>
                      <a:pt x="8456" y="9033"/>
                    </a:cubicBezTo>
                    <a:cubicBezTo>
                      <a:pt x="6999" y="9844"/>
                      <a:pt x="5362" y="10300"/>
                      <a:pt x="3679" y="10300"/>
                    </a:cubicBezTo>
                    <a:cubicBezTo>
                      <a:pt x="3281" y="10300"/>
                      <a:pt x="2881" y="10275"/>
                      <a:pt x="2480" y="10223"/>
                    </a:cubicBezTo>
                    <a:lnTo>
                      <a:pt x="2480" y="10223"/>
                    </a:lnTo>
                    <a:cubicBezTo>
                      <a:pt x="3165" y="10421"/>
                      <a:pt x="3881" y="10518"/>
                      <a:pt x="4600" y="10518"/>
                    </a:cubicBezTo>
                    <a:cubicBezTo>
                      <a:pt x="5449" y="10518"/>
                      <a:pt x="6301" y="10383"/>
                      <a:pt x="7108" y="10122"/>
                    </a:cubicBezTo>
                    <a:lnTo>
                      <a:pt x="7108" y="10122"/>
                    </a:lnTo>
                    <a:cubicBezTo>
                      <a:pt x="6315" y="10763"/>
                      <a:pt x="5530" y="11419"/>
                      <a:pt x="4751" y="12082"/>
                    </a:cubicBezTo>
                    <a:cubicBezTo>
                      <a:pt x="3136" y="13467"/>
                      <a:pt x="1550" y="14887"/>
                      <a:pt x="0" y="16336"/>
                    </a:cubicBezTo>
                    <a:lnTo>
                      <a:pt x="58" y="16401"/>
                    </a:lnTo>
                    <a:cubicBezTo>
                      <a:pt x="2920" y="14000"/>
                      <a:pt x="5854" y="11686"/>
                      <a:pt x="8867" y="9487"/>
                    </a:cubicBezTo>
                    <a:lnTo>
                      <a:pt x="8867" y="9487"/>
                    </a:lnTo>
                    <a:cubicBezTo>
                      <a:pt x="8384" y="11030"/>
                      <a:pt x="8406" y="12746"/>
                      <a:pt x="9026" y="14245"/>
                    </a:cubicBezTo>
                    <a:cubicBezTo>
                      <a:pt x="8593" y="12479"/>
                      <a:pt x="8824" y="10677"/>
                      <a:pt x="9495" y="9026"/>
                    </a:cubicBezTo>
                    <a:cubicBezTo>
                      <a:pt x="11412" y="7642"/>
                      <a:pt x="13366" y="6301"/>
                      <a:pt x="15348" y="5010"/>
                    </a:cubicBezTo>
                    <a:cubicBezTo>
                      <a:pt x="15528" y="4895"/>
                      <a:pt x="15701" y="4780"/>
                      <a:pt x="15874" y="4664"/>
                    </a:cubicBezTo>
                    <a:lnTo>
                      <a:pt x="15874" y="4664"/>
                    </a:lnTo>
                    <a:cubicBezTo>
                      <a:pt x="14959" y="6077"/>
                      <a:pt x="14440" y="7764"/>
                      <a:pt x="14433" y="9444"/>
                    </a:cubicBezTo>
                    <a:cubicBezTo>
                      <a:pt x="14981" y="7656"/>
                      <a:pt x="15615" y="5991"/>
                      <a:pt x="16386" y="4318"/>
                    </a:cubicBezTo>
                    <a:cubicBezTo>
                      <a:pt x="17792" y="3374"/>
                      <a:pt x="19191" y="2408"/>
                      <a:pt x="20582" y="1442"/>
                    </a:cubicBezTo>
                    <a:cubicBezTo>
                      <a:pt x="21115" y="1226"/>
                      <a:pt x="21649" y="1002"/>
                      <a:pt x="22182" y="779"/>
                    </a:cubicBezTo>
                    <a:cubicBezTo>
                      <a:pt x="23412" y="254"/>
                      <a:pt x="23960" y="1"/>
                      <a:pt x="237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6" name="Google Shape;2096;p38"/>
              <p:cNvSpPr/>
              <p:nvPr/>
            </p:nvSpPr>
            <p:spPr>
              <a:xfrm>
                <a:off x="3385725" y="-1601250"/>
                <a:ext cx="347400" cy="313525"/>
              </a:xfrm>
              <a:custGeom>
                <a:avLst/>
                <a:gdLst/>
                <a:ahLst/>
                <a:cxnLst/>
                <a:rect l="l" t="t" r="r" b="b"/>
                <a:pathLst>
                  <a:path w="13896" h="12541" extrusionOk="0">
                    <a:moveTo>
                      <a:pt x="9931" y="0"/>
                    </a:moveTo>
                    <a:cubicBezTo>
                      <a:pt x="7968" y="0"/>
                      <a:pt x="5309" y="825"/>
                      <a:pt x="3410" y="2675"/>
                    </a:cubicBezTo>
                    <a:cubicBezTo>
                      <a:pt x="0" y="5998"/>
                      <a:pt x="101" y="11585"/>
                      <a:pt x="1709" y="12414"/>
                    </a:cubicBezTo>
                    <a:cubicBezTo>
                      <a:pt x="1875" y="12500"/>
                      <a:pt x="2068" y="12541"/>
                      <a:pt x="2283" y="12541"/>
                    </a:cubicBezTo>
                    <a:cubicBezTo>
                      <a:pt x="5526" y="12541"/>
                      <a:pt x="13895" y="3361"/>
                      <a:pt x="12422" y="887"/>
                    </a:cubicBezTo>
                    <a:cubicBezTo>
                      <a:pt x="12079" y="311"/>
                      <a:pt x="11136" y="0"/>
                      <a:pt x="9931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7" name="Google Shape;2097;p38"/>
              <p:cNvSpPr/>
              <p:nvPr/>
            </p:nvSpPr>
            <p:spPr>
              <a:xfrm>
                <a:off x="3784950" y="-1705875"/>
                <a:ext cx="258800" cy="65675"/>
              </a:xfrm>
              <a:custGeom>
                <a:avLst/>
                <a:gdLst/>
                <a:ahLst/>
                <a:cxnLst/>
                <a:rect l="l" t="t" r="r" b="b"/>
                <a:pathLst>
                  <a:path w="10352" h="2627" extrusionOk="0">
                    <a:moveTo>
                      <a:pt x="3175" y="0"/>
                    </a:moveTo>
                    <a:cubicBezTo>
                      <a:pt x="1447" y="0"/>
                      <a:pt x="55" y="325"/>
                      <a:pt x="35" y="660"/>
                    </a:cubicBezTo>
                    <a:cubicBezTo>
                      <a:pt x="0" y="1387"/>
                      <a:pt x="6488" y="2626"/>
                      <a:pt x="9125" y="2626"/>
                    </a:cubicBezTo>
                    <a:cubicBezTo>
                      <a:pt x="9756" y="2626"/>
                      <a:pt x="10166" y="2556"/>
                      <a:pt x="10214" y="2390"/>
                    </a:cubicBezTo>
                    <a:cubicBezTo>
                      <a:pt x="10351" y="1943"/>
                      <a:pt x="7922" y="696"/>
                      <a:pt x="5694" y="242"/>
                    </a:cubicBezTo>
                    <a:cubicBezTo>
                      <a:pt x="4851" y="70"/>
                      <a:pt x="3977" y="0"/>
                      <a:pt x="3175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8" name="Google Shape;2098;p38"/>
              <p:cNvSpPr/>
              <p:nvPr/>
            </p:nvSpPr>
            <p:spPr>
              <a:xfrm>
                <a:off x="3753200" y="-1685975"/>
                <a:ext cx="287125" cy="45525"/>
              </a:xfrm>
              <a:custGeom>
                <a:avLst/>
                <a:gdLst/>
                <a:ahLst/>
                <a:cxnLst/>
                <a:rect l="l" t="t" r="r" b="b"/>
                <a:pathLst>
                  <a:path w="11485" h="1821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637" y="736"/>
                      <a:pt x="4095" y="1587"/>
                      <a:pt x="7174" y="1782"/>
                    </a:cubicBezTo>
                    <a:cubicBezTo>
                      <a:pt x="7610" y="1808"/>
                      <a:pt x="8032" y="1820"/>
                      <a:pt x="8440" y="1820"/>
                    </a:cubicBezTo>
                    <a:cubicBezTo>
                      <a:pt x="9576" y="1820"/>
                      <a:pt x="10599" y="1727"/>
                      <a:pt x="11484" y="1594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9" name="Google Shape;2099;p38"/>
              <p:cNvSpPr/>
              <p:nvPr/>
            </p:nvSpPr>
            <p:spPr>
              <a:xfrm>
                <a:off x="3753200" y="-1685975"/>
                <a:ext cx="287125" cy="47975"/>
              </a:xfrm>
              <a:custGeom>
                <a:avLst/>
                <a:gdLst/>
                <a:ahLst/>
                <a:cxnLst/>
                <a:rect l="l" t="t" r="r" b="b"/>
                <a:pathLst>
                  <a:path w="11485" h="1919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498" y="1260"/>
                      <a:pt x="5311" y="1918"/>
                      <a:pt x="8117" y="1918"/>
                    </a:cubicBezTo>
                    <a:cubicBezTo>
                      <a:pt x="9248" y="1918"/>
                      <a:pt x="10377" y="1811"/>
                      <a:pt x="11484" y="1594"/>
                    </a:cubicBezTo>
                    <a:lnTo>
                      <a:pt x="11484" y="1594"/>
                    </a:lnTo>
                    <a:cubicBezTo>
                      <a:pt x="10642" y="1686"/>
                      <a:pt x="9796" y="1732"/>
                      <a:pt x="8951" y="1732"/>
                    </a:cubicBezTo>
                    <a:cubicBezTo>
                      <a:pt x="5893" y="1732"/>
                      <a:pt x="2847" y="1136"/>
                      <a:pt x="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0" name="Google Shape;2100;p38"/>
              <p:cNvSpPr/>
              <p:nvPr/>
            </p:nvSpPr>
            <p:spPr>
              <a:xfrm>
                <a:off x="3103300" y="-2049100"/>
                <a:ext cx="574050" cy="337400"/>
              </a:xfrm>
              <a:custGeom>
                <a:avLst/>
                <a:gdLst/>
                <a:ahLst/>
                <a:cxnLst/>
                <a:rect l="l" t="t" r="r" b="b"/>
                <a:pathLst>
                  <a:path w="22962" h="13496" extrusionOk="0">
                    <a:moveTo>
                      <a:pt x="18344" y="1"/>
                    </a:moveTo>
                    <a:cubicBezTo>
                      <a:pt x="15646" y="1"/>
                      <a:pt x="12261" y="504"/>
                      <a:pt x="8969" y="2393"/>
                    </a:cubicBezTo>
                    <a:cubicBezTo>
                      <a:pt x="3901" y="5306"/>
                      <a:pt x="1363" y="10179"/>
                      <a:pt x="1" y="13495"/>
                    </a:cubicBezTo>
                    <a:cubicBezTo>
                      <a:pt x="3739" y="6905"/>
                      <a:pt x="9662" y="3246"/>
                      <a:pt x="14810" y="3246"/>
                    </a:cubicBezTo>
                    <a:cubicBezTo>
                      <a:pt x="15687" y="3246"/>
                      <a:pt x="16542" y="3352"/>
                      <a:pt x="17360" y="3568"/>
                    </a:cubicBezTo>
                    <a:cubicBezTo>
                      <a:pt x="18939" y="3986"/>
                      <a:pt x="20280" y="4787"/>
                      <a:pt x="21404" y="5738"/>
                    </a:cubicBezTo>
                    <a:cubicBezTo>
                      <a:pt x="21440" y="5774"/>
                      <a:pt x="21484" y="5810"/>
                      <a:pt x="21520" y="5846"/>
                    </a:cubicBezTo>
                    <a:cubicBezTo>
                      <a:pt x="21707" y="5414"/>
                      <a:pt x="21873" y="4981"/>
                      <a:pt x="22024" y="4542"/>
                    </a:cubicBezTo>
                    <a:cubicBezTo>
                      <a:pt x="22608" y="2847"/>
                      <a:pt x="22846" y="1398"/>
                      <a:pt x="22962" y="483"/>
                    </a:cubicBezTo>
                    <a:cubicBezTo>
                      <a:pt x="22044" y="290"/>
                      <a:pt x="20392" y="1"/>
                      <a:pt x="18344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1" name="Google Shape;2101;p38"/>
              <p:cNvSpPr/>
              <p:nvPr/>
            </p:nvSpPr>
            <p:spPr>
              <a:xfrm>
                <a:off x="3056825" y="-1905650"/>
                <a:ext cx="583050" cy="340525"/>
              </a:xfrm>
              <a:custGeom>
                <a:avLst/>
                <a:gdLst/>
                <a:ahLst/>
                <a:cxnLst/>
                <a:rect l="l" t="t" r="r" b="b"/>
                <a:pathLst>
                  <a:path w="23322" h="13621" extrusionOk="0">
                    <a:moveTo>
                      <a:pt x="23263" y="0"/>
                    </a:moveTo>
                    <a:cubicBezTo>
                      <a:pt x="22182" y="2012"/>
                      <a:pt x="19270" y="6755"/>
                      <a:pt x="13373" y="10093"/>
                    </a:cubicBezTo>
                    <a:cubicBezTo>
                      <a:pt x="8328" y="12950"/>
                      <a:pt x="3515" y="13406"/>
                      <a:pt x="769" y="13406"/>
                    </a:cubicBezTo>
                    <a:cubicBezTo>
                      <a:pt x="494" y="13406"/>
                      <a:pt x="239" y="13402"/>
                      <a:pt x="7" y="13395"/>
                    </a:cubicBezTo>
                    <a:cubicBezTo>
                      <a:pt x="7" y="13402"/>
                      <a:pt x="7" y="13416"/>
                      <a:pt x="0" y="13423"/>
                    </a:cubicBezTo>
                    <a:cubicBezTo>
                      <a:pt x="1070" y="13563"/>
                      <a:pt x="2075" y="13621"/>
                      <a:pt x="3006" y="13621"/>
                    </a:cubicBezTo>
                    <a:cubicBezTo>
                      <a:pt x="5486" y="13621"/>
                      <a:pt x="7440" y="13212"/>
                      <a:pt x="8708" y="12861"/>
                    </a:cubicBezTo>
                    <a:cubicBezTo>
                      <a:pt x="15269" y="11073"/>
                      <a:pt x="20748" y="6178"/>
                      <a:pt x="23321" y="238"/>
                    </a:cubicBezTo>
                    <a:lnTo>
                      <a:pt x="23263" y="0"/>
                    </a:ln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2" name="Google Shape;2102;p38"/>
              <p:cNvSpPr/>
              <p:nvPr/>
            </p:nvSpPr>
            <p:spPr>
              <a:xfrm>
                <a:off x="3432575" y="-1397075"/>
                <a:ext cx="1089500" cy="787325"/>
              </a:xfrm>
              <a:custGeom>
                <a:avLst/>
                <a:gdLst/>
                <a:ahLst/>
                <a:cxnLst/>
                <a:rect l="l" t="t" r="r" b="b"/>
                <a:pathLst>
                  <a:path w="43580" h="31493" extrusionOk="0">
                    <a:moveTo>
                      <a:pt x="43125" y="1"/>
                    </a:moveTo>
                    <a:lnTo>
                      <a:pt x="43125" y="1"/>
                    </a:lnTo>
                    <a:cubicBezTo>
                      <a:pt x="42981" y="8392"/>
                      <a:pt x="39708" y="16178"/>
                      <a:pt x="33833" y="21145"/>
                    </a:cubicBezTo>
                    <a:cubicBezTo>
                      <a:pt x="29130" y="25122"/>
                      <a:pt x="22911" y="27168"/>
                      <a:pt x="16378" y="27168"/>
                    </a:cubicBezTo>
                    <a:cubicBezTo>
                      <a:pt x="10903" y="27168"/>
                      <a:pt x="5207" y="25731"/>
                      <a:pt x="1" y="22789"/>
                    </a:cubicBezTo>
                    <a:lnTo>
                      <a:pt x="1" y="22789"/>
                    </a:lnTo>
                    <a:cubicBezTo>
                      <a:pt x="4177" y="28375"/>
                      <a:pt x="9441" y="31492"/>
                      <a:pt x="11451" y="31492"/>
                    </a:cubicBezTo>
                    <a:cubicBezTo>
                      <a:pt x="11516" y="31492"/>
                      <a:pt x="11578" y="31489"/>
                      <a:pt x="11636" y="31483"/>
                    </a:cubicBezTo>
                    <a:cubicBezTo>
                      <a:pt x="11824" y="31461"/>
                      <a:pt x="13172" y="31288"/>
                      <a:pt x="15096" y="31144"/>
                    </a:cubicBezTo>
                    <a:cubicBezTo>
                      <a:pt x="15868" y="31079"/>
                      <a:pt x="16783" y="31036"/>
                      <a:pt x="17901" y="31036"/>
                    </a:cubicBezTo>
                    <a:cubicBezTo>
                      <a:pt x="18078" y="31035"/>
                      <a:pt x="18251" y="31034"/>
                      <a:pt x="18420" y="31034"/>
                    </a:cubicBezTo>
                    <a:cubicBezTo>
                      <a:pt x="21799" y="31034"/>
                      <a:pt x="23424" y="31217"/>
                      <a:pt x="24728" y="31217"/>
                    </a:cubicBezTo>
                    <a:cubicBezTo>
                      <a:pt x="25316" y="31217"/>
                      <a:pt x="25839" y="31180"/>
                      <a:pt x="26429" y="31072"/>
                    </a:cubicBezTo>
                    <a:cubicBezTo>
                      <a:pt x="28938" y="30610"/>
                      <a:pt x="30545" y="29154"/>
                      <a:pt x="32621" y="27237"/>
                    </a:cubicBezTo>
                    <a:cubicBezTo>
                      <a:pt x="39607" y="20784"/>
                      <a:pt x="41762" y="12206"/>
                      <a:pt x="42087" y="10851"/>
                    </a:cubicBezTo>
                    <a:cubicBezTo>
                      <a:pt x="42606" y="8681"/>
                      <a:pt x="43579" y="4593"/>
                      <a:pt x="43125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03" name="Google Shape;2103;p38"/>
            <p:cNvGrpSpPr/>
            <p:nvPr/>
          </p:nvGrpSpPr>
          <p:grpSpPr>
            <a:xfrm flipH="1">
              <a:off x="554584" y="755216"/>
              <a:ext cx="1000002" cy="1083867"/>
              <a:chOff x="5967275" y="902717"/>
              <a:chExt cx="1354466" cy="1468058"/>
            </a:xfrm>
          </p:grpSpPr>
          <p:sp>
            <p:nvSpPr>
              <p:cNvPr id="2104" name="Google Shape;2104;p38"/>
              <p:cNvSpPr/>
              <p:nvPr/>
            </p:nvSpPr>
            <p:spPr>
              <a:xfrm>
                <a:off x="6042250" y="1226925"/>
                <a:ext cx="1064800" cy="1143850"/>
              </a:xfrm>
              <a:custGeom>
                <a:avLst/>
                <a:gdLst/>
                <a:ahLst/>
                <a:cxnLst/>
                <a:rect l="l" t="t" r="r" b="b"/>
                <a:pathLst>
                  <a:path w="42592" h="45754" extrusionOk="0">
                    <a:moveTo>
                      <a:pt x="21295" y="0"/>
                    </a:moveTo>
                    <a:cubicBezTo>
                      <a:pt x="20316" y="0"/>
                      <a:pt x="19570" y="215"/>
                      <a:pt x="19227" y="731"/>
                    </a:cubicBezTo>
                    <a:cubicBezTo>
                      <a:pt x="18477" y="1863"/>
                      <a:pt x="19854" y="4206"/>
                      <a:pt x="21765" y="6621"/>
                    </a:cubicBezTo>
                    <a:cubicBezTo>
                      <a:pt x="18593" y="8754"/>
                      <a:pt x="15428" y="10881"/>
                      <a:pt x="12256" y="13008"/>
                    </a:cubicBezTo>
                    <a:cubicBezTo>
                      <a:pt x="10003" y="11059"/>
                      <a:pt x="7696" y="10057"/>
                      <a:pt x="5982" y="10057"/>
                    </a:cubicBezTo>
                    <a:cubicBezTo>
                      <a:pt x="5261" y="10057"/>
                      <a:pt x="4645" y="10234"/>
                      <a:pt x="4182" y="10593"/>
                    </a:cubicBezTo>
                    <a:cubicBezTo>
                      <a:pt x="2617" y="11811"/>
                      <a:pt x="3151" y="14868"/>
                      <a:pt x="3396" y="16281"/>
                    </a:cubicBezTo>
                    <a:cubicBezTo>
                      <a:pt x="4261" y="21219"/>
                      <a:pt x="7253" y="25068"/>
                      <a:pt x="10172" y="27757"/>
                    </a:cubicBezTo>
                    <a:cubicBezTo>
                      <a:pt x="1781" y="40647"/>
                      <a:pt x="1" y="44987"/>
                      <a:pt x="837" y="45657"/>
                    </a:cubicBezTo>
                    <a:cubicBezTo>
                      <a:pt x="915" y="45720"/>
                      <a:pt x="1020" y="45754"/>
                      <a:pt x="1154" y="45754"/>
                    </a:cubicBezTo>
                    <a:cubicBezTo>
                      <a:pt x="2465" y="45754"/>
                      <a:pt x="6606" y="42548"/>
                      <a:pt x="16574" y="32299"/>
                    </a:cubicBezTo>
                    <a:cubicBezTo>
                      <a:pt x="17722" y="32884"/>
                      <a:pt x="22374" y="35238"/>
                      <a:pt x="27057" y="35238"/>
                    </a:cubicBezTo>
                    <a:cubicBezTo>
                      <a:pt x="28727" y="35238"/>
                      <a:pt x="30402" y="34938"/>
                      <a:pt x="31922" y="34152"/>
                    </a:cubicBezTo>
                    <a:cubicBezTo>
                      <a:pt x="32383" y="33907"/>
                      <a:pt x="35757" y="32162"/>
                      <a:pt x="35534" y="30302"/>
                    </a:cubicBezTo>
                    <a:cubicBezTo>
                      <a:pt x="35375" y="28997"/>
                      <a:pt x="33760" y="27844"/>
                      <a:pt x="31605" y="27440"/>
                    </a:cubicBezTo>
                    <a:cubicBezTo>
                      <a:pt x="32513" y="23749"/>
                      <a:pt x="33429" y="20051"/>
                      <a:pt x="34344" y="16360"/>
                    </a:cubicBezTo>
                    <a:cubicBezTo>
                      <a:pt x="36791" y="17903"/>
                      <a:pt x="38953" y="18779"/>
                      <a:pt x="40332" y="18779"/>
                    </a:cubicBezTo>
                    <a:cubicBezTo>
                      <a:pt x="40866" y="18779"/>
                      <a:pt x="41283" y="18647"/>
                      <a:pt x="41553" y="18371"/>
                    </a:cubicBezTo>
                    <a:cubicBezTo>
                      <a:pt x="42591" y="17319"/>
                      <a:pt x="41207" y="14421"/>
                      <a:pt x="40508" y="12957"/>
                    </a:cubicBezTo>
                    <a:cubicBezTo>
                      <a:pt x="37350" y="6354"/>
                      <a:pt x="31489" y="3283"/>
                      <a:pt x="30386" y="2728"/>
                    </a:cubicBezTo>
                    <a:cubicBezTo>
                      <a:pt x="27680" y="1357"/>
                      <a:pt x="23753" y="0"/>
                      <a:pt x="21295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5" name="Google Shape;2105;p38"/>
              <p:cNvSpPr/>
              <p:nvPr/>
            </p:nvSpPr>
            <p:spPr>
              <a:xfrm>
                <a:off x="5967275" y="1778300"/>
                <a:ext cx="537100" cy="578050"/>
              </a:xfrm>
              <a:custGeom>
                <a:avLst/>
                <a:gdLst/>
                <a:ahLst/>
                <a:cxnLst/>
                <a:rect l="l" t="t" r="r" b="b"/>
                <a:pathLst>
                  <a:path w="21484" h="23122" extrusionOk="0">
                    <a:moveTo>
                      <a:pt x="13654" y="0"/>
                    </a:moveTo>
                    <a:cubicBezTo>
                      <a:pt x="2351" y="16905"/>
                      <a:pt x="1" y="22269"/>
                      <a:pt x="938" y="23026"/>
                    </a:cubicBezTo>
                    <a:cubicBezTo>
                      <a:pt x="1016" y="23088"/>
                      <a:pt x="1120" y="23121"/>
                      <a:pt x="1254" y="23121"/>
                    </a:cubicBezTo>
                    <a:cubicBezTo>
                      <a:pt x="2759" y="23121"/>
                      <a:pt x="7984" y="18912"/>
                      <a:pt x="21483" y="4657"/>
                    </a:cubicBezTo>
                    <a:cubicBezTo>
                      <a:pt x="18874" y="3107"/>
                      <a:pt x="16264" y="1557"/>
                      <a:pt x="136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6" name="Google Shape;2106;p38"/>
              <p:cNvSpPr/>
              <p:nvPr/>
            </p:nvSpPr>
            <p:spPr>
              <a:xfrm>
                <a:off x="6177250" y="1778300"/>
                <a:ext cx="267650" cy="293775"/>
              </a:xfrm>
              <a:custGeom>
                <a:avLst/>
                <a:gdLst/>
                <a:ahLst/>
                <a:cxnLst/>
                <a:rect l="l" t="t" r="r" b="b"/>
                <a:pathLst>
                  <a:path w="10706" h="11751" extrusionOk="0">
                    <a:moveTo>
                      <a:pt x="5255" y="0"/>
                    </a:moveTo>
                    <a:cubicBezTo>
                      <a:pt x="3223" y="3035"/>
                      <a:pt x="1485" y="5695"/>
                      <a:pt x="0" y="8031"/>
                    </a:cubicBezTo>
                    <a:cubicBezTo>
                      <a:pt x="1327" y="9163"/>
                      <a:pt x="2963" y="10295"/>
                      <a:pt x="4967" y="11217"/>
                    </a:cubicBezTo>
                    <a:cubicBezTo>
                      <a:pt x="5400" y="11412"/>
                      <a:pt x="5825" y="11592"/>
                      <a:pt x="6243" y="11751"/>
                    </a:cubicBezTo>
                    <a:cubicBezTo>
                      <a:pt x="7598" y="10374"/>
                      <a:pt x="9083" y="8846"/>
                      <a:pt x="10705" y="7159"/>
                    </a:cubicBezTo>
                    <a:lnTo>
                      <a:pt x="8860" y="2141"/>
                    </a:lnTo>
                    <a:cubicBezTo>
                      <a:pt x="7656" y="1427"/>
                      <a:pt x="6459" y="714"/>
                      <a:pt x="5255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7" name="Google Shape;2107;p38"/>
              <p:cNvSpPr/>
              <p:nvPr/>
            </p:nvSpPr>
            <p:spPr>
              <a:xfrm>
                <a:off x="6322366" y="902717"/>
                <a:ext cx="999375" cy="880950"/>
              </a:xfrm>
              <a:custGeom>
                <a:avLst/>
                <a:gdLst/>
                <a:ahLst/>
                <a:cxnLst/>
                <a:rect l="l" t="t" r="r" b="b"/>
                <a:pathLst>
                  <a:path w="39975" h="35238" extrusionOk="0">
                    <a:moveTo>
                      <a:pt x="18687" y="1"/>
                    </a:moveTo>
                    <a:cubicBezTo>
                      <a:pt x="17705" y="1"/>
                      <a:pt x="16956" y="217"/>
                      <a:pt x="16610" y="733"/>
                    </a:cubicBezTo>
                    <a:cubicBezTo>
                      <a:pt x="15860" y="1858"/>
                      <a:pt x="17237" y="4208"/>
                      <a:pt x="19148" y="6623"/>
                    </a:cubicBezTo>
                    <a:cubicBezTo>
                      <a:pt x="15983" y="8750"/>
                      <a:pt x="12811" y="10883"/>
                      <a:pt x="9646" y="13010"/>
                    </a:cubicBezTo>
                    <a:cubicBezTo>
                      <a:pt x="7393" y="11061"/>
                      <a:pt x="5082" y="10059"/>
                      <a:pt x="3366" y="10059"/>
                    </a:cubicBezTo>
                    <a:cubicBezTo>
                      <a:pt x="2645" y="10059"/>
                      <a:pt x="2028" y="10237"/>
                      <a:pt x="1565" y="10595"/>
                    </a:cubicBezTo>
                    <a:cubicBezTo>
                      <a:pt x="0" y="11806"/>
                      <a:pt x="534" y="14863"/>
                      <a:pt x="786" y="16276"/>
                    </a:cubicBezTo>
                    <a:cubicBezTo>
                      <a:pt x="2545" y="26332"/>
                      <a:pt x="13106" y="31869"/>
                      <a:pt x="13964" y="32301"/>
                    </a:cubicBezTo>
                    <a:cubicBezTo>
                      <a:pt x="15111" y="32885"/>
                      <a:pt x="19755" y="35238"/>
                      <a:pt x="24433" y="35238"/>
                    </a:cubicBezTo>
                    <a:cubicBezTo>
                      <a:pt x="26105" y="35238"/>
                      <a:pt x="27782" y="34937"/>
                      <a:pt x="29305" y="34147"/>
                    </a:cubicBezTo>
                    <a:cubicBezTo>
                      <a:pt x="29766" y="33909"/>
                      <a:pt x="33140" y="32157"/>
                      <a:pt x="32917" y="30304"/>
                    </a:cubicBezTo>
                    <a:cubicBezTo>
                      <a:pt x="32758" y="29000"/>
                      <a:pt x="31150" y="27839"/>
                      <a:pt x="28988" y="27435"/>
                    </a:cubicBezTo>
                    <a:cubicBezTo>
                      <a:pt x="29896" y="23751"/>
                      <a:pt x="30812" y="20053"/>
                      <a:pt x="31727" y="16362"/>
                    </a:cubicBezTo>
                    <a:cubicBezTo>
                      <a:pt x="34176" y="17901"/>
                      <a:pt x="36340" y="18780"/>
                      <a:pt x="37718" y="18780"/>
                    </a:cubicBezTo>
                    <a:cubicBezTo>
                      <a:pt x="38251" y="18780"/>
                      <a:pt x="38667" y="18649"/>
                      <a:pt x="38936" y="18374"/>
                    </a:cubicBezTo>
                    <a:cubicBezTo>
                      <a:pt x="39974" y="17314"/>
                      <a:pt x="38590" y="14416"/>
                      <a:pt x="37891" y="12952"/>
                    </a:cubicBezTo>
                    <a:cubicBezTo>
                      <a:pt x="34741" y="6349"/>
                      <a:pt x="28872" y="3278"/>
                      <a:pt x="27769" y="2723"/>
                    </a:cubicBezTo>
                    <a:cubicBezTo>
                      <a:pt x="25065" y="1353"/>
                      <a:pt x="21146" y="1"/>
                      <a:pt x="1868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8" name="Google Shape;2108;p38"/>
              <p:cNvSpPr/>
              <p:nvPr/>
            </p:nvSpPr>
            <p:spPr>
              <a:xfrm>
                <a:off x="6276375" y="1378000"/>
                <a:ext cx="483550" cy="520350"/>
              </a:xfrm>
              <a:custGeom>
                <a:avLst/>
                <a:gdLst/>
                <a:ahLst/>
                <a:cxnLst/>
                <a:rect l="l" t="t" r="r" b="b"/>
                <a:pathLst>
                  <a:path w="19342" h="20814" extrusionOk="0">
                    <a:moveTo>
                      <a:pt x="9502" y="1"/>
                    </a:moveTo>
                    <a:cubicBezTo>
                      <a:pt x="6337" y="2128"/>
                      <a:pt x="3165" y="4261"/>
                      <a:pt x="0" y="6388"/>
                    </a:cubicBezTo>
                    <a:cubicBezTo>
                      <a:pt x="570" y="8154"/>
                      <a:pt x="2350" y="12804"/>
                      <a:pt x="7108" y="16481"/>
                    </a:cubicBezTo>
                    <a:cubicBezTo>
                      <a:pt x="12190" y="20395"/>
                      <a:pt x="17525" y="20770"/>
                      <a:pt x="19342" y="20813"/>
                    </a:cubicBezTo>
                    <a:cubicBezTo>
                      <a:pt x="18895" y="20777"/>
                      <a:pt x="11880" y="20020"/>
                      <a:pt x="8600" y="13619"/>
                    </a:cubicBezTo>
                    <a:cubicBezTo>
                      <a:pt x="6394" y="9293"/>
                      <a:pt x="6740" y="4060"/>
                      <a:pt x="9502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9" name="Google Shape;2109;p38"/>
              <p:cNvSpPr/>
              <p:nvPr/>
            </p:nvSpPr>
            <p:spPr>
              <a:xfrm>
                <a:off x="6035225" y="1466675"/>
                <a:ext cx="821675" cy="626725"/>
              </a:xfrm>
              <a:custGeom>
                <a:avLst/>
                <a:gdLst/>
                <a:ahLst/>
                <a:cxnLst/>
                <a:rect l="l" t="t" r="r" b="b"/>
                <a:pathLst>
                  <a:path w="32867" h="25069" extrusionOk="0">
                    <a:moveTo>
                      <a:pt x="2473" y="1"/>
                    </a:moveTo>
                    <a:cubicBezTo>
                      <a:pt x="2127" y="87"/>
                      <a:pt x="1824" y="231"/>
                      <a:pt x="1565" y="426"/>
                    </a:cubicBezTo>
                    <a:cubicBezTo>
                      <a:pt x="0" y="1637"/>
                      <a:pt x="534" y="4694"/>
                      <a:pt x="786" y="6107"/>
                    </a:cubicBezTo>
                    <a:cubicBezTo>
                      <a:pt x="2545" y="16163"/>
                      <a:pt x="13106" y="21700"/>
                      <a:pt x="13964" y="22132"/>
                    </a:cubicBezTo>
                    <a:cubicBezTo>
                      <a:pt x="15111" y="22716"/>
                      <a:pt x="19755" y="25069"/>
                      <a:pt x="24433" y="25069"/>
                    </a:cubicBezTo>
                    <a:cubicBezTo>
                      <a:pt x="26105" y="25069"/>
                      <a:pt x="27782" y="24768"/>
                      <a:pt x="29305" y="23978"/>
                    </a:cubicBezTo>
                    <a:cubicBezTo>
                      <a:pt x="29723" y="23769"/>
                      <a:pt x="32463" y="22341"/>
                      <a:pt x="32866" y="20712"/>
                    </a:cubicBezTo>
                    <a:lnTo>
                      <a:pt x="32866" y="20712"/>
                    </a:lnTo>
                    <a:cubicBezTo>
                      <a:pt x="30352" y="21405"/>
                      <a:pt x="27822" y="21741"/>
                      <a:pt x="25353" y="21741"/>
                    </a:cubicBezTo>
                    <a:cubicBezTo>
                      <a:pt x="18415" y="21741"/>
                      <a:pt x="11964" y="19084"/>
                      <a:pt x="7721" y="14202"/>
                    </a:cubicBezTo>
                    <a:cubicBezTo>
                      <a:pt x="3381" y="9221"/>
                      <a:pt x="2574" y="3310"/>
                      <a:pt x="2473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0" name="Google Shape;2110;p38"/>
              <p:cNvSpPr/>
              <p:nvPr/>
            </p:nvSpPr>
            <p:spPr>
              <a:xfrm>
                <a:off x="6431725" y="1213650"/>
                <a:ext cx="587375" cy="468325"/>
              </a:xfrm>
              <a:custGeom>
                <a:avLst/>
                <a:gdLst/>
                <a:ahLst/>
                <a:cxnLst/>
                <a:rect l="l" t="t" r="r" b="b"/>
                <a:pathLst>
                  <a:path w="23495" h="18733" extrusionOk="0">
                    <a:moveTo>
                      <a:pt x="2163" y="0"/>
                    </a:moveTo>
                    <a:cubicBezTo>
                      <a:pt x="1514" y="80"/>
                      <a:pt x="1017" y="289"/>
                      <a:pt x="750" y="685"/>
                    </a:cubicBezTo>
                    <a:cubicBezTo>
                      <a:pt x="0" y="1810"/>
                      <a:pt x="1377" y="4160"/>
                      <a:pt x="3288" y="6575"/>
                    </a:cubicBezTo>
                    <a:cubicBezTo>
                      <a:pt x="4167" y="8038"/>
                      <a:pt x="5573" y="9999"/>
                      <a:pt x="7735" y="11874"/>
                    </a:cubicBezTo>
                    <a:cubicBezTo>
                      <a:pt x="10806" y="14534"/>
                      <a:pt x="13957" y="15745"/>
                      <a:pt x="15867" y="16314"/>
                    </a:cubicBezTo>
                    <a:cubicBezTo>
                      <a:pt x="18316" y="17853"/>
                      <a:pt x="20480" y="18732"/>
                      <a:pt x="21858" y="18732"/>
                    </a:cubicBezTo>
                    <a:cubicBezTo>
                      <a:pt x="22391" y="18732"/>
                      <a:pt x="22807" y="18601"/>
                      <a:pt x="23076" y="18326"/>
                    </a:cubicBezTo>
                    <a:cubicBezTo>
                      <a:pt x="23415" y="17987"/>
                      <a:pt x="23494" y="17446"/>
                      <a:pt x="23429" y="16833"/>
                    </a:cubicBezTo>
                    <a:cubicBezTo>
                      <a:pt x="20430" y="16084"/>
                      <a:pt x="15608" y="14426"/>
                      <a:pt x="10814" y="10576"/>
                    </a:cubicBezTo>
                    <a:cubicBezTo>
                      <a:pt x="6186" y="6856"/>
                      <a:pt x="3554" y="2689"/>
                      <a:pt x="2163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11" name="Google Shape;2111;p38"/>
            <p:cNvGrpSpPr/>
            <p:nvPr/>
          </p:nvGrpSpPr>
          <p:grpSpPr>
            <a:xfrm rot="3626901">
              <a:off x="7690584" y="890581"/>
              <a:ext cx="690673" cy="1191077"/>
              <a:chOff x="4387666" y="941224"/>
              <a:chExt cx="938934" cy="1619401"/>
            </a:xfrm>
          </p:grpSpPr>
          <p:sp>
            <p:nvSpPr>
              <p:cNvPr id="2112" name="Google Shape;2112;p38"/>
              <p:cNvSpPr/>
              <p:nvPr/>
            </p:nvSpPr>
            <p:spPr>
              <a:xfrm>
                <a:off x="4387666" y="941224"/>
                <a:ext cx="835001" cy="1431825"/>
              </a:xfrm>
              <a:custGeom>
                <a:avLst/>
                <a:gdLst/>
                <a:ahLst/>
                <a:cxnLst/>
                <a:rect l="l" t="t" r="r" b="b"/>
                <a:pathLst>
                  <a:path w="33400" h="57273" extrusionOk="0">
                    <a:moveTo>
                      <a:pt x="12217" y="20788"/>
                    </a:moveTo>
                    <a:cubicBezTo>
                      <a:pt x="12235" y="20788"/>
                      <a:pt x="12294" y="20824"/>
                      <a:pt x="12353" y="20863"/>
                    </a:cubicBezTo>
                    <a:lnTo>
                      <a:pt x="12353" y="20863"/>
                    </a:lnTo>
                    <a:cubicBezTo>
                      <a:pt x="12335" y="20860"/>
                      <a:pt x="12317" y="20857"/>
                      <a:pt x="12299" y="20854"/>
                    </a:cubicBezTo>
                    <a:lnTo>
                      <a:pt x="12299" y="20854"/>
                    </a:lnTo>
                    <a:cubicBezTo>
                      <a:pt x="12320" y="20858"/>
                      <a:pt x="12338" y="20861"/>
                      <a:pt x="12355" y="20864"/>
                    </a:cubicBezTo>
                    <a:lnTo>
                      <a:pt x="12355" y="20864"/>
                    </a:lnTo>
                    <a:cubicBezTo>
                      <a:pt x="12360" y="20867"/>
                      <a:pt x="12365" y="20871"/>
                      <a:pt x="12370" y="20874"/>
                    </a:cubicBezTo>
                    <a:lnTo>
                      <a:pt x="12370" y="20874"/>
                    </a:lnTo>
                    <a:cubicBezTo>
                      <a:pt x="12290" y="20858"/>
                      <a:pt x="12186" y="20826"/>
                      <a:pt x="12213" y="20789"/>
                    </a:cubicBezTo>
                    <a:cubicBezTo>
                      <a:pt x="12213" y="20788"/>
                      <a:pt x="12215" y="20788"/>
                      <a:pt x="12217" y="20788"/>
                    </a:cubicBezTo>
                    <a:close/>
                    <a:moveTo>
                      <a:pt x="26553" y="54174"/>
                    </a:moveTo>
                    <a:cubicBezTo>
                      <a:pt x="26552" y="54174"/>
                      <a:pt x="26577" y="54179"/>
                      <a:pt x="26613" y="54185"/>
                    </a:cubicBezTo>
                    <a:lnTo>
                      <a:pt x="26613" y="54185"/>
                    </a:lnTo>
                    <a:cubicBezTo>
                      <a:pt x="26571" y="54177"/>
                      <a:pt x="26554" y="54174"/>
                      <a:pt x="26553" y="54174"/>
                    </a:cubicBezTo>
                    <a:close/>
                    <a:moveTo>
                      <a:pt x="8560" y="0"/>
                    </a:moveTo>
                    <a:cubicBezTo>
                      <a:pt x="6903" y="0"/>
                      <a:pt x="5288" y="615"/>
                      <a:pt x="3987" y="2024"/>
                    </a:cubicBezTo>
                    <a:cubicBezTo>
                      <a:pt x="722" y="5571"/>
                      <a:pt x="239" y="11230"/>
                      <a:pt x="159" y="15801"/>
                    </a:cubicBezTo>
                    <a:cubicBezTo>
                      <a:pt x="1" y="24279"/>
                      <a:pt x="1702" y="32821"/>
                      <a:pt x="3886" y="40975"/>
                    </a:cubicBezTo>
                    <a:cubicBezTo>
                      <a:pt x="4586" y="43599"/>
                      <a:pt x="5364" y="46201"/>
                      <a:pt x="6193" y="48789"/>
                    </a:cubicBezTo>
                    <a:cubicBezTo>
                      <a:pt x="6434" y="49536"/>
                      <a:pt x="7047" y="49859"/>
                      <a:pt x="7661" y="49859"/>
                    </a:cubicBezTo>
                    <a:cubicBezTo>
                      <a:pt x="8593" y="49859"/>
                      <a:pt x="9528" y="49113"/>
                      <a:pt x="9163" y="47974"/>
                    </a:cubicBezTo>
                    <a:cubicBezTo>
                      <a:pt x="6431" y="39446"/>
                      <a:pt x="4160" y="30608"/>
                      <a:pt x="3439" y="21705"/>
                    </a:cubicBezTo>
                    <a:cubicBezTo>
                      <a:pt x="3187" y="18627"/>
                      <a:pt x="3122" y="15505"/>
                      <a:pt x="3425" y="12427"/>
                    </a:cubicBezTo>
                    <a:cubicBezTo>
                      <a:pt x="3461" y="12095"/>
                      <a:pt x="3497" y="11771"/>
                      <a:pt x="3540" y="11439"/>
                    </a:cubicBezTo>
                    <a:cubicBezTo>
                      <a:pt x="3546" y="11393"/>
                      <a:pt x="3548" y="11376"/>
                      <a:pt x="3547" y="11376"/>
                    </a:cubicBezTo>
                    <a:lnTo>
                      <a:pt x="3547" y="11376"/>
                    </a:lnTo>
                    <a:cubicBezTo>
                      <a:pt x="3546" y="11376"/>
                      <a:pt x="3530" y="11489"/>
                      <a:pt x="3527" y="11524"/>
                    </a:cubicBezTo>
                    <a:lnTo>
                      <a:pt x="3527" y="11524"/>
                    </a:lnTo>
                    <a:cubicBezTo>
                      <a:pt x="3534" y="11441"/>
                      <a:pt x="3548" y="11364"/>
                      <a:pt x="3562" y="11281"/>
                    </a:cubicBezTo>
                    <a:cubicBezTo>
                      <a:pt x="3584" y="11115"/>
                      <a:pt x="3612" y="10956"/>
                      <a:pt x="3634" y="10791"/>
                    </a:cubicBezTo>
                    <a:cubicBezTo>
                      <a:pt x="3735" y="10207"/>
                      <a:pt x="3843" y="9630"/>
                      <a:pt x="3980" y="9060"/>
                    </a:cubicBezTo>
                    <a:cubicBezTo>
                      <a:pt x="4103" y="8556"/>
                      <a:pt x="4240" y="8051"/>
                      <a:pt x="4398" y="7561"/>
                    </a:cubicBezTo>
                    <a:cubicBezTo>
                      <a:pt x="4470" y="7337"/>
                      <a:pt x="4542" y="7114"/>
                      <a:pt x="4629" y="6898"/>
                    </a:cubicBezTo>
                    <a:cubicBezTo>
                      <a:pt x="4665" y="6790"/>
                      <a:pt x="4708" y="6689"/>
                      <a:pt x="4744" y="6580"/>
                    </a:cubicBezTo>
                    <a:cubicBezTo>
                      <a:pt x="4756" y="6550"/>
                      <a:pt x="4765" y="6525"/>
                      <a:pt x="4772" y="6505"/>
                    </a:cubicBezTo>
                    <a:lnTo>
                      <a:pt x="4772" y="6505"/>
                    </a:lnTo>
                    <a:cubicBezTo>
                      <a:pt x="4777" y="6496"/>
                      <a:pt x="4782" y="6485"/>
                      <a:pt x="4787" y="6472"/>
                    </a:cubicBezTo>
                    <a:cubicBezTo>
                      <a:pt x="4968" y="6083"/>
                      <a:pt x="5148" y="5701"/>
                      <a:pt x="5364" y="5333"/>
                    </a:cubicBezTo>
                    <a:cubicBezTo>
                      <a:pt x="5458" y="5167"/>
                      <a:pt x="5559" y="5009"/>
                      <a:pt x="5660" y="4850"/>
                    </a:cubicBezTo>
                    <a:cubicBezTo>
                      <a:pt x="5728" y="4745"/>
                      <a:pt x="5976" y="4449"/>
                      <a:pt x="5969" y="4449"/>
                    </a:cubicBezTo>
                    <a:lnTo>
                      <a:pt x="5969" y="4449"/>
                    </a:lnTo>
                    <a:cubicBezTo>
                      <a:pt x="5967" y="4449"/>
                      <a:pt x="5929" y="4490"/>
                      <a:pt x="5833" y="4598"/>
                    </a:cubicBezTo>
                    <a:cubicBezTo>
                      <a:pt x="6063" y="4331"/>
                      <a:pt x="6280" y="4065"/>
                      <a:pt x="6539" y="3827"/>
                    </a:cubicBezTo>
                    <a:cubicBezTo>
                      <a:pt x="6586" y="3786"/>
                      <a:pt x="6637" y="3745"/>
                      <a:pt x="6686" y="3700"/>
                    </a:cubicBezTo>
                    <a:lnTo>
                      <a:pt x="6686" y="3700"/>
                    </a:lnTo>
                    <a:cubicBezTo>
                      <a:pt x="6816" y="3613"/>
                      <a:pt x="6942" y="3516"/>
                      <a:pt x="7080" y="3430"/>
                    </a:cubicBezTo>
                    <a:cubicBezTo>
                      <a:pt x="7191" y="3365"/>
                      <a:pt x="7313" y="3306"/>
                      <a:pt x="7432" y="3242"/>
                    </a:cubicBezTo>
                    <a:lnTo>
                      <a:pt x="7432" y="3242"/>
                    </a:lnTo>
                    <a:cubicBezTo>
                      <a:pt x="7409" y="3250"/>
                      <a:pt x="7385" y="3258"/>
                      <a:pt x="7361" y="3264"/>
                    </a:cubicBezTo>
                    <a:cubicBezTo>
                      <a:pt x="7387" y="3257"/>
                      <a:pt x="7413" y="3248"/>
                      <a:pt x="7439" y="3238"/>
                    </a:cubicBezTo>
                    <a:lnTo>
                      <a:pt x="7439" y="3238"/>
                    </a:lnTo>
                    <a:cubicBezTo>
                      <a:pt x="7437" y="3239"/>
                      <a:pt x="7434" y="3240"/>
                      <a:pt x="7432" y="3242"/>
                    </a:cubicBezTo>
                    <a:lnTo>
                      <a:pt x="7432" y="3242"/>
                    </a:lnTo>
                    <a:cubicBezTo>
                      <a:pt x="7455" y="3233"/>
                      <a:pt x="7476" y="3224"/>
                      <a:pt x="7495" y="3215"/>
                    </a:cubicBezTo>
                    <a:lnTo>
                      <a:pt x="7495" y="3215"/>
                    </a:lnTo>
                    <a:cubicBezTo>
                      <a:pt x="7477" y="3222"/>
                      <a:pt x="7458" y="3230"/>
                      <a:pt x="7439" y="3238"/>
                    </a:cubicBezTo>
                    <a:lnTo>
                      <a:pt x="7439" y="3238"/>
                    </a:lnTo>
                    <a:cubicBezTo>
                      <a:pt x="7449" y="3232"/>
                      <a:pt x="7459" y="3227"/>
                      <a:pt x="7469" y="3221"/>
                    </a:cubicBezTo>
                    <a:cubicBezTo>
                      <a:pt x="7540" y="3182"/>
                      <a:pt x="7572" y="3168"/>
                      <a:pt x="7577" y="3168"/>
                    </a:cubicBezTo>
                    <a:lnTo>
                      <a:pt x="7577" y="3168"/>
                    </a:lnTo>
                    <a:cubicBezTo>
                      <a:pt x="7583" y="3168"/>
                      <a:pt x="7548" y="3190"/>
                      <a:pt x="7495" y="3215"/>
                    </a:cubicBezTo>
                    <a:lnTo>
                      <a:pt x="7495" y="3215"/>
                    </a:lnTo>
                    <a:cubicBezTo>
                      <a:pt x="7530" y="3201"/>
                      <a:pt x="7564" y="3187"/>
                      <a:pt x="7599" y="3178"/>
                    </a:cubicBezTo>
                    <a:cubicBezTo>
                      <a:pt x="7736" y="3135"/>
                      <a:pt x="7873" y="3091"/>
                      <a:pt x="8017" y="3062"/>
                    </a:cubicBezTo>
                    <a:cubicBezTo>
                      <a:pt x="8074" y="3045"/>
                      <a:pt x="8146" y="3042"/>
                      <a:pt x="8209" y="3026"/>
                    </a:cubicBezTo>
                    <a:lnTo>
                      <a:pt x="8209" y="3026"/>
                    </a:lnTo>
                    <a:cubicBezTo>
                      <a:pt x="8486" y="3027"/>
                      <a:pt x="8758" y="3033"/>
                      <a:pt x="9035" y="3040"/>
                    </a:cubicBezTo>
                    <a:lnTo>
                      <a:pt x="9035" y="3040"/>
                    </a:lnTo>
                    <a:cubicBezTo>
                      <a:pt x="9102" y="3052"/>
                      <a:pt x="9176" y="3060"/>
                      <a:pt x="9243" y="3077"/>
                    </a:cubicBezTo>
                    <a:cubicBezTo>
                      <a:pt x="9408" y="3113"/>
                      <a:pt x="9581" y="3156"/>
                      <a:pt x="9747" y="3207"/>
                    </a:cubicBezTo>
                    <a:cubicBezTo>
                      <a:pt x="9896" y="3252"/>
                      <a:pt x="10033" y="3309"/>
                      <a:pt x="10179" y="3362"/>
                    </a:cubicBezTo>
                    <a:lnTo>
                      <a:pt x="10179" y="3362"/>
                    </a:lnTo>
                    <a:cubicBezTo>
                      <a:pt x="10271" y="3410"/>
                      <a:pt x="10369" y="3446"/>
                      <a:pt x="10454" y="3488"/>
                    </a:cubicBezTo>
                    <a:cubicBezTo>
                      <a:pt x="10829" y="3675"/>
                      <a:pt x="11189" y="3884"/>
                      <a:pt x="11535" y="4115"/>
                    </a:cubicBezTo>
                    <a:cubicBezTo>
                      <a:pt x="11702" y="4233"/>
                      <a:pt x="11862" y="4352"/>
                      <a:pt x="12029" y="4470"/>
                    </a:cubicBezTo>
                    <a:lnTo>
                      <a:pt x="12029" y="4470"/>
                    </a:lnTo>
                    <a:cubicBezTo>
                      <a:pt x="12038" y="4478"/>
                      <a:pt x="12049" y="4487"/>
                      <a:pt x="12061" y="4497"/>
                    </a:cubicBezTo>
                    <a:cubicBezTo>
                      <a:pt x="12162" y="4576"/>
                      <a:pt x="12263" y="4656"/>
                      <a:pt x="12357" y="4742"/>
                    </a:cubicBezTo>
                    <a:cubicBezTo>
                      <a:pt x="12753" y="5074"/>
                      <a:pt x="13128" y="5420"/>
                      <a:pt x="13489" y="5787"/>
                    </a:cubicBezTo>
                    <a:cubicBezTo>
                      <a:pt x="13871" y="6177"/>
                      <a:pt x="14238" y="6580"/>
                      <a:pt x="14592" y="6991"/>
                    </a:cubicBezTo>
                    <a:cubicBezTo>
                      <a:pt x="14786" y="7222"/>
                      <a:pt x="14981" y="7460"/>
                      <a:pt x="15168" y="7698"/>
                    </a:cubicBezTo>
                    <a:cubicBezTo>
                      <a:pt x="15203" y="7737"/>
                      <a:pt x="15333" y="7905"/>
                      <a:pt x="15350" y="7926"/>
                    </a:cubicBezTo>
                    <a:lnTo>
                      <a:pt x="15350" y="7926"/>
                    </a:lnTo>
                    <a:cubicBezTo>
                      <a:pt x="15429" y="8031"/>
                      <a:pt x="15510" y="8136"/>
                      <a:pt x="15586" y="8246"/>
                    </a:cubicBezTo>
                    <a:cubicBezTo>
                      <a:pt x="16416" y="9370"/>
                      <a:pt x="17172" y="10545"/>
                      <a:pt x="17879" y="11749"/>
                    </a:cubicBezTo>
                    <a:cubicBezTo>
                      <a:pt x="21930" y="18663"/>
                      <a:pt x="24482" y="26405"/>
                      <a:pt x="26544" y="34126"/>
                    </a:cubicBezTo>
                    <a:cubicBezTo>
                      <a:pt x="27229" y="36692"/>
                      <a:pt x="27698" y="39345"/>
                      <a:pt x="28455" y="41890"/>
                    </a:cubicBezTo>
                    <a:cubicBezTo>
                      <a:pt x="29046" y="43844"/>
                      <a:pt x="29536" y="45891"/>
                      <a:pt x="29702" y="47845"/>
                    </a:cubicBezTo>
                    <a:cubicBezTo>
                      <a:pt x="29767" y="48652"/>
                      <a:pt x="29788" y="49460"/>
                      <a:pt x="29738" y="50267"/>
                    </a:cubicBezTo>
                    <a:cubicBezTo>
                      <a:pt x="29723" y="50433"/>
                      <a:pt x="29709" y="50599"/>
                      <a:pt x="29694" y="50764"/>
                    </a:cubicBezTo>
                    <a:cubicBezTo>
                      <a:pt x="29692" y="50800"/>
                      <a:pt x="29690" y="50825"/>
                      <a:pt x="29690" y="50840"/>
                    </a:cubicBezTo>
                    <a:lnTo>
                      <a:pt x="29690" y="50840"/>
                    </a:lnTo>
                    <a:cubicBezTo>
                      <a:pt x="29685" y="50861"/>
                      <a:pt x="29677" y="50898"/>
                      <a:pt x="29666" y="50959"/>
                    </a:cubicBezTo>
                    <a:cubicBezTo>
                      <a:pt x="29615" y="51269"/>
                      <a:pt x="29558" y="51579"/>
                      <a:pt x="29471" y="51882"/>
                    </a:cubicBezTo>
                    <a:cubicBezTo>
                      <a:pt x="29420" y="52085"/>
                      <a:pt x="29352" y="52283"/>
                      <a:pt x="29283" y="52477"/>
                    </a:cubicBezTo>
                    <a:lnTo>
                      <a:pt x="29283" y="52477"/>
                    </a:lnTo>
                    <a:cubicBezTo>
                      <a:pt x="29275" y="52489"/>
                      <a:pt x="29190" y="52700"/>
                      <a:pt x="29161" y="52754"/>
                    </a:cubicBezTo>
                    <a:cubicBezTo>
                      <a:pt x="29103" y="52877"/>
                      <a:pt x="29038" y="52992"/>
                      <a:pt x="28966" y="53107"/>
                    </a:cubicBezTo>
                    <a:cubicBezTo>
                      <a:pt x="28909" y="53208"/>
                      <a:pt x="28844" y="53295"/>
                      <a:pt x="28786" y="53388"/>
                    </a:cubicBezTo>
                    <a:cubicBezTo>
                      <a:pt x="28782" y="53395"/>
                      <a:pt x="28778" y="53401"/>
                      <a:pt x="28774" y="53407"/>
                    </a:cubicBezTo>
                    <a:lnTo>
                      <a:pt x="28774" y="53407"/>
                    </a:lnTo>
                    <a:cubicBezTo>
                      <a:pt x="28774" y="53408"/>
                      <a:pt x="28773" y="53409"/>
                      <a:pt x="28772" y="53410"/>
                    </a:cubicBezTo>
                    <a:cubicBezTo>
                      <a:pt x="28630" y="53551"/>
                      <a:pt x="28489" y="53687"/>
                      <a:pt x="28343" y="53827"/>
                    </a:cubicBezTo>
                    <a:lnTo>
                      <a:pt x="28343" y="53827"/>
                    </a:lnTo>
                    <a:cubicBezTo>
                      <a:pt x="28384" y="53787"/>
                      <a:pt x="28396" y="53771"/>
                      <a:pt x="28388" y="53771"/>
                    </a:cubicBezTo>
                    <a:cubicBezTo>
                      <a:pt x="28364" y="53771"/>
                      <a:pt x="28125" y="53953"/>
                      <a:pt x="28015" y="54023"/>
                    </a:cubicBezTo>
                    <a:cubicBezTo>
                      <a:pt x="28006" y="54028"/>
                      <a:pt x="27998" y="54034"/>
                      <a:pt x="27991" y="54039"/>
                    </a:cubicBezTo>
                    <a:lnTo>
                      <a:pt x="27991" y="54039"/>
                    </a:lnTo>
                    <a:cubicBezTo>
                      <a:pt x="27902" y="54068"/>
                      <a:pt x="27817" y="54107"/>
                      <a:pt x="27726" y="54131"/>
                    </a:cubicBezTo>
                    <a:cubicBezTo>
                      <a:pt x="27633" y="54160"/>
                      <a:pt x="27539" y="54174"/>
                      <a:pt x="27445" y="54203"/>
                    </a:cubicBezTo>
                    <a:cubicBezTo>
                      <a:pt x="27445" y="54203"/>
                      <a:pt x="27445" y="54203"/>
                      <a:pt x="27445" y="54203"/>
                    </a:cubicBezTo>
                    <a:lnTo>
                      <a:pt x="27445" y="54203"/>
                    </a:lnTo>
                    <a:cubicBezTo>
                      <a:pt x="27282" y="54204"/>
                      <a:pt x="27118" y="54212"/>
                      <a:pt x="26951" y="54212"/>
                    </a:cubicBezTo>
                    <a:cubicBezTo>
                      <a:pt x="26907" y="54212"/>
                      <a:pt x="26863" y="54212"/>
                      <a:pt x="26818" y="54210"/>
                    </a:cubicBezTo>
                    <a:cubicBezTo>
                      <a:pt x="26768" y="54210"/>
                      <a:pt x="26674" y="54196"/>
                      <a:pt x="26613" y="54185"/>
                    </a:cubicBezTo>
                    <a:lnTo>
                      <a:pt x="26613" y="54185"/>
                    </a:lnTo>
                    <a:cubicBezTo>
                      <a:pt x="26648" y="54192"/>
                      <a:pt x="26700" y="54202"/>
                      <a:pt x="26775" y="54217"/>
                    </a:cubicBezTo>
                    <a:cubicBezTo>
                      <a:pt x="26667" y="54196"/>
                      <a:pt x="26559" y="54181"/>
                      <a:pt x="26450" y="54160"/>
                    </a:cubicBezTo>
                    <a:cubicBezTo>
                      <a:pt x="26213" y="54109"/>
                      <a:pt x="25975" y="54037"/>
                      <a:pt x="25744" y="53958"/>
                    </a:cubicBezTo>
                    <a:cubicBezTo>
                      <a:pt x="25712" y="53947"/>
                      <a:pt x="25613" y="53909"/>
                      <a:pt x="25545" y="53883"/>
                    </a:cubicBezTo>
                    <a:lnTo>
                      <a:pt x="25545" y="53883"/>
                    </a:lnTo>
                    <a:cubicBezTo>
                      <a:pt x="25472" y="53851"/>
                      <a:pt x="25362" y="53803"/>
                      <a:pt x="25333" y="53792"/>
                    </a:cubicBezTo>
                    <a:cubicBezTo>
                      <a:pt x="25066" y="53662"/>
                      <a:pt x="24800" y="53511"/>
                      <a:pt x="24547" y="53360"/>
                    </a:cubicBezTo>
                    <a:cubicBezTo>
                      <a:pt x="24309" y="53208"/>
                      <a:pt x="24079" y="53050"/>
                      <a:pt x="23848" y="52891"/>
                    </a:cubicBezTo>
                    <a:cubicBezTo>
                      <a:pt x="23811" y="52863"/>
                      <a:pt x="23792" y="52849"/>
                      <a:pt x="23785" y="52844"/>
                    </a:cubicBezTo>
                    <a:lnTo>
                      <a:pt x="23785" y="52844"/>
                    </a:lnTo>
                    <a:cubicBezTo>
                      <a:pt x="23767" y="52829"/>
                      <a:pt x="23743" y="52809"/>
                      <a:pt x="23711" y="52783"/>
                    </a:cubicBezTo>
                    <a:cubicBezTo>
                      <a:pt x="23581" y="52675"/>
                      <a:pt x="23452" y="52567"/>
                      <a:pt x="23315" y="52451"/>
                    </a:cubicBezTo>
                    <a:cubicBezTo>
                      <a:pt x="22795" y="51990"/>
                      <a:pt x="22305" y="51492"/>
                      <a:pt x="21851" y="50959"/>
                    </a:cubicBezTo>
                    <a:cubicBezTo>
                      <a:pt x="21339" y="50375"/>
                      <a:pt x="21116" y="50072"/>
                      <a:pt x="20640" y="49359"/>
                    </a:cubicBezTo>
                    <a:cubicBezTo>
                      <a:pt x="20164" y="48645"/>
                      <a:pt x="19732" y="47902"/>
                      <a:pt x="19342" y="47145"/>
                    </a:cubicBezTo>
                    <a:cubicBezTo>
                      <a:pt x="18456" y="45415"/>
                      <a:pt x="17850" y="43635"/>
                      <a:pt x="17302" y="41739"/>
                    </a:cubicBezTo>
                    <a:cubicBezTo>
                      <a:pt x="16560" y="39194"/>
                      <a:pt x="15860" y="36642"/>
                      <a:pt x="15219" y="34076"/>
                    </a:cubicBezTo>
                    <a:cubicBezTo>
                      <a:pt x="14721" y="32086"/>
                      <a:pt x="14260" y="30089"/>
                      <a:pt x="13878" y="28070"/>
                    </a:cubicBezTo>
                    <a:cubicBezTo>
                      <a:pt x="13727" y="27285"/>
                      <a:pt x="13590" y="26499"/>
                      <a:pt x="13467" y="25706"/>
                    </a:cubicBezTo>
                    <a:cubicBezTo>
                      <a:pt x="13438" y="25511"/>
                      <a:pt x="13409" y="25317"/>
                      <a:pt x="13381" y="25122"/>
                    </a:cubicBezTo>
                    <a:cubicBezTo>
                      <a:pt x="13369" y="25036"/>
                      <a:pt x="13364" y="25009"/>
                      <a:pt x="13364" y="25009"/>
                    </a:cubicBezTo>
                    <a:lnTo>
                      <a:pt x="13364" y="25009"/>
                    </a:lnTo>
                    <a:cubicBezTo>
                      <a:pt x="13364" y="25009"/>
                      <a:pt x="13364" y="25010"/>
                      <a:pt x="13364" y="25010"/>
                    </a:cubicBezTo>
                    <a:lnTo>
                      <a:pt x="13364" y="25010"/>
                    </a:lnTo>
                    <a:cubicBezTo>
                      <a:pt x="13362" y="24999"/>
                      <a:pt x="13361" y="24986"/>
                      <a:pt x="13359" y="24971"/>
                    </a:cubicBezTo>
                    <a:cubicBezTo>
                      <a:pt x="13323" y="24632"/>
                      <a:pt x="13280" y="24286"/>
                      <a:pt x="13244" y="23940"/>
                    </a:cubicBezTo>
                    <a:cubicBezTo>
                      <a:pt x="13176" y="23187"/>
                      <a:pt x="13139" y="22439"/>
                      <a:pt x="13158" y="21685"/>
                    </a:cubicBezTo>
                    <a:lnTo>
                      <a:pt x="13158" y="21685"/>
                    </a:lnTo>
                    <a:cubicBezTo>
                      <a:pt x="13167" y="21697"/>
                      <a:pt x="13176" y="21708"/>
                      <a:pt x="13186" y="21719"/>
                    </a:cubicBezTo>
                    <a:cubicBezTo>
                      <a:pt x="13192" y="21727"/>
                      <a:pt x="13198" y="21733"/>
                      <a:pt x="13204" y="21739"/>
                    </a:cubicBezTo>
                    <a:lnTo>
                      <a:pt x="13204" y="21739"/>
                    </a:lnTo>
                    <a:cubicBezTo>
                      <a:pt x="13255" y="21812"/>
                      <a:pt x="13307" y="21882"/>
                      <a:pt x="13359" y="21957"/>
                    </a:cubicBezTo>
                    <a:cubicBezTo>
                      <a:pt x="14743" y="23882"/>
                      <a:pt x="15774" y="26066"/>
                      <a:pt x="16726" y="28222"/>
                    </a:cubicBezTo>
                    <a:cubicBezTo>
                      <a:pt x="17324" y="29584"/>
                      <a:pt x="17922" y="31062"/>
                      <a:pt x="18499" y="32627"/>
                    </a:cubicBezTo>
                    <a:cubicBezTo>
                      <a:pt x="19177" y="34443"/>
                      <a:pt x="19804" y="36281"/>
                      <a:pt x="20395" y="38127"/>
                    </a:cubicBezTo>
                    <a:cubicBezTo>
                      <a:pt x="21044" y="40167"/>
                      <a:pt x="21635" y="42222"/>
                      <a:pt x="22197" y="44291"/>
                    </a:cubicBezTo>
                    <a:cubicBezTo>
                      <a:pt x="22401" y="45050"/>
                      <a:pt x="22993" y="45379"/>
                      <a:pt x="23600" y="45379"/>
                    </a:cubicBezTo>
                    <a:cubicBezTo>
                      <a:pt x="24520" y="45379"/>
                      <a:pt x="25476" y="44624"/>
                      <a:pt x="25167" y="43469"/>
                    </a:cubicBezTo>
                    <a:cubicBezTo>
                      <a:pt x="24028" y="39273"/>
                      <a:pt x="22738" y="35106"/>
                      <a:pt x="21181" y="31048"/>
                    </a:cubicBezTo>
                    <a:cubicBezTo>
                      <a:pt x="20063" y="28114"/>
                      <a:pt x="18845" y="25187"/>
                      <a:pt x="17302" y="22447"/>
                    </a:cubicBezTo>
                    <a:cubicBezTo>
                      <a:pt x="16459" y="20948"/>
                      <a:pt x="15413" y="19023"/>
                      <a:pt x="13835" y="18165"/>
                    </a:cubicBezTo>
                    <a:cubicBezTo>
                      <a:pt x="13419" y="17941"/>
                      <a:pt x="13014" y="17840"/>
                      <a:pt x="12634" y="17840"/>
                    </a:cubicBezTo>
                    <a:cubicBezTo>
                      <a:pt x="11411" y="17840"/>
                      <a:pt x="10445" y="18885"/>
                      <a:pt x="10209" y="20249"/>
                    </a:cubicBezTo>
                    <a:cubicBezTo>
                      <a:pt x="9776" y="22772"/>
                      <a:pt x="10295" y="25468"/>
                      <a:pt x="10735" y="27948"/>
                    </a:cubicBezTo>
                    <a:cubicBezTo>
                      <a:pt x="11578" y="32691"/>
                      <a:pt x="12833" y="37363"/>
                      <a:pt x="14166" y="41984"/>
                    </a:cubicBezTo>
                    <a:cubicBezTo>
                      <a:pt x="15298" y="45920"/>
                      <a:pt x="16790" y="49676"/>
                      <a:pt x="19429" y="52855"/>
                    </a:cubicBezTo>
                    <a:cubicBezTo>
                      <a:pt x="21080" y="54845"/>
                      <a:pt x="23372" y="56777"/>
                      <a:pt x="26003" y="57195"/>
                    </a:cubicBezTo>
                    <a:cubicBezTo>
                      <a:pt x="26331" y="57247"/>
                      <a:pt x="26655" y="57272"/>
                      <a:pt x="26975" y="57272"/>
                    </a:cubicBezTo>
                    <a:cubicBezTo>
                      <a:pt x="29050" y="57272"/>
                      <a:pt x="30915" y="56192"/>
                      <a:pt x="31864" y="54217"/>
                    </a:cubicBezTo>
                    <a:cubicBezTo>
                      <a:pt x="33400" y="51024"/>
                      <a:pt x="32895" y="47138"/>
                      <a:pt x="32146" y="43808"/>
                    </a:cubicBezTo>
                    <a:cubicBezTo>
                      <a:pt x="31872" y="42582"/>
                      <a:pt x="31461" y="41393"/>
                      <a:pt x="31187" y="40167"/>
                    </a:cubicBezTo>
                    <a:cubicBezTo>
                      <a:pt x="30877" y="38769"/>
                      <a:pt x="30545" y="37377"/>
                      <a:pt x="30199" y="35993"/>
                    </a:cubicBezTo>
                    <a:cubicBezTo>
                      <a:pt x="29558" y="33405"/>
                      <a:pt x="28851" y="30824"/>
                      <a:pt x="28065" y="28272"/>
                    </a:cubicBezTo>
                    <a:cubicBezTo>
                      <a:pt x="26753" y="23990"/>
                      <a:pt x="25225" y="19766"/>
                      <a:pt x="23365" y="15693"/>
                    </a:cubicBezTo>
                    <a:cubicBezTo>
                      <a:pt x="21036" y="10581"/>
                      <a:pt x="18059" y="5009"/>
                      <a:pt x="13381" y="1664"/>
                    </a:cubicBezTo>
                    <a:cubicBezTo>
                      <a:pt x="11914" y="615"/>
                      <a:pt x="10216" y="0"/>
                      <a:pt x="8560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3" name="Google Shape;2113;p38"/>
              <p:cNvSpPr/>
              <p:nvPr/>
            </p:nvSpPr>
            <p:spPr>
              <a:xfrm>
                <a:off x="4491600" y="1128725"/>
                <a:ext cx="835000" cy="1431900"/>
              </a:xfrm>
              <a:custGeom>
                <a:avLst/>
                <a:gdLst/>
                <a:ahLst/>
                <a:cxnLst/>
                <a:rect l="l" t="t" r="r" b="b"/>
                <a:pathLst>
                  <a:path w="33400" h="57276" extrusionOk="0">
                    <a:moveTo>
                      <a:pt x="7573" y="3171"/>
                    </a:moveTo>
                    <a:cubicBezTo>
                      <a:pt x="7580" y="3171"/>
                      <a:pt x="7528" y="3203"/>
                      <a:pt x="7458" y="3231"/>
                    </a:cubicBezTo>
                    <a:lnTo>
                      <a:pt x="7458" y="3231"/>
                    </a:lnTo>
                    <a:cubicBezTo>
                      <a:pt x="7461" y="3228"/>
                      <a:pt x="7465" y="3226"/>
                      <a:pt x="7469" y="3224"/>
                    </a:cubicBezTo>
                    <a:cubicBezTo>
                      <a:pt x="7538" y="3185"/>
                      <a:pt x="7569" y="3171"/>
                      <a:pt x="7573" y="3171"/>
                    </a:cubicBezTo>
                    <a:close/>
                    <a:moveTo>
                      <a:pt x="3540" y="11412"/>
                    </a:moveTo>
                    <a:cubicBezTo>
                      <a:pt x="3535" y="11446"/>
                      <a:pt x="3531" y="11480"/>
                      <a:pt x="3528" y="11513"/>
                    </a:cubicBezTo>
                    <a:lnTo>
                      <a:pt x="3528" y="11513"/>
                    </a:lnTo>
                    <a:cubicBezTo>
                      <a:pt x="3531" y="11487"/>
                      <a:pt x="3536" y="11443"/>
                      <a:pt x="3540" y="11412"/>
                    </a:cubicBezTo>
                    <a:close/>
                    <a:moveTo>
                      <a:pt x="3528" y="11513"/>
                    </a:moveTo>
                    <a:lnTo>
                      <a:pt x="3528" y="11513"/>
                    </a:lnTo>
                    <a:cubicBezTo>
                      <a:pt x="3526" y="11525"/>
                      <a:pt x="3526" y="11533"/>
                      <a:pt x="3526" y="11536"/>
                    </a:cubicBezTo>
                    <a:cubicBezTo>
                      <a:pt x="3526" y="11529"/>
                      <a:pt x="3527" y="11521"/>
                      <a:pt x="3528" y="11513"/>
                    </a:cubicBezTo>
                    <a:close/>
                    <a:moveTo>
                      <a:pt x="12217" y="20791"/>
                    </a:moveTo>
                    <a:cubicBezTo>
                      <a:pt x="12233" y="20791"/>
                      <a:pt x="12285" y="20822"/>
                      <a:pt x="12339" y="20858"/>
                    </a:cubicBezTo>
                    <a:lnTo>
                      <a:pt x="12339" y="20858"/>
                    </a:lnTo>
                    <a:cubicBezTo>
                      <a:pt x="12327" y="20855"/>
                      <a:pt x="12314" y="20853"/>
                      <a:pt x="12299" y="20850"/>
                    </a:cubicBezTo>
                    <a:lnTo>
                      <a:pt x="12299" y="20850"/>
                    </a:lnTo>
                    <a:cubicBezTo>
                      <a:pt x="12313" y="20853"/>
                      <a:pt x="12326" y="20855"/>
                      <a:pt x="12340" y="20858"/>
                    </a:cubicBezTo>
                    <a:lnTo>
                      <a:pt x="12340" y="20858"/>
                    </a:lnTo>
                    <a:cubicBezTo>
                      <a:pt x="12339" y="20858"/>
                      <a:pt x="12339" y="20858"/>
                      <a:pt x="12339" y="20858"/>
                    </a:cubicBezTo>
                    <a:lnTo>
                      <a:pt x="12339" y="20858"/>
                    </a:lnTo>
                    <a:cubicBezTo>
                      <a:pt x="12343" y="20858"/>
                      <a:pt x="12346" y="20859"/>
                      <a:pt x="12350" y="20859"/>
                    </a:cubicBezTo>
                    <a:lnTo>
                      <a:pt x="12350" y="20859"/>
                    </a:lnTo>
                    <a:cubicBezTo>
                      <a:pt x="12346" y="20859"/>
                      <a:pt x="12343" y="20858"/>
                      <a:pt x="12340" y="20858"/>
                    </a:cubicBezTo>
                    <a:lnTo>
                      <a:pt x="12340" y="20858"/>
                    </a:lnTo>
                    <a:cubicBezTo>
                      <a:pt x="12346" y="20862"/>
                      <a:pt x="12352" y="20866"/>
                      <a:pt x="12358" y="20870"/>
                    </a:cubicBezTo>
                    <a:lnTo>
                      <a:pt x="12358" y="20870"/>
                    </a:lnTo>
                    <a:cubicBezTo>
                      <a:pt x="12280" y="20853"/>
                      <a:pt x="12187" y="20824"/>
                      <a:pt x="12212" y="20793"/>
                    </a:cubicBezTo>
                    <a:cubicBezTo>
                      <a:pt x="12213" y="20791"/>
                      <a:pt x="12215" y="20791"/>
                      <a:pt x="12217" y="20791"/>
                    </a:cubicBezTo>
                    <a:close/>
                    <a:moveTo>
                      <a:pt x="28043" y="54026"/>
                    </a:moveTo>
                    <a:cubicBezTo>
                      <a:pt x="28044" y="54026"/>
                      <a:pt x="28044" y="54026"/>
                      <a:pt x="28043" y="54026"/>
                    </a:cubicBezTo>
                    <a:cubicBezTo>
                      <a:pt x="28043" y="54026"/>
                      <a:pt x="28042" y="54026"/>
                      <a:pt x="28042" y="54026"/>
                    </a:cubicBezTo>
                    <a:lnTo>
                      <a:pt x="28042" y="54026"/>
                    </a:lnTo>
                    <a:cubicBezTo>
                      <a:pt x="28043" y="54026"/>
                      <a:pt x="28043" y="54026"/>
                      <a:pt x="28043" y="54026"/>
                    </a:cubicBezTo>
                    <a:close/>
                    <a:moveTo>
                      <a:pt x="26551" y="54174"/>
                    </a:moveTo>
                    <a:cubicBezTo>
                      <a:pt x="26548" y="54174"/>
                      <a:pt x="26590" y="54183"/>
                      <a:pt x="26643" y="54192"/>
                    </a:cubicBezTo>
                    <a:lnTo>
                      <a:pt x="26643" y="54192"/>
                    </a:lnTo>
                    <a:cubicBezTo>
                      <a:pt x="26579" y="54179"/>
                      <a:pt x="26553" y="54174"/>
                      <a:pt x="26551" y="54174"/>
                    </a:cubicBezTo>
                    <a:close/>
                    <a:moveTo>
                      <a:pt x="8558" y="0"/>
                    </a:moveTo>
                    <a:cubicBezTo>
                      <a:pt x="6903" y="0"/>
                      <a:pt x="5288" y="615"/>
                      <a:pt x="3987" y="2028"/>
                    </a:cubicBezTo>
                    <a:cubicBezTo>
                      <a:pt x="721" y="5567"/>
                      <a:pt x="238" y="11233"/>
                      <a:pt x="152" y="15797"/>
                    </a:cubicBezTo>
                    <a:cubicBezTo>
                      <a:pt x="0" y="24282"/>
                      <a:pt x="1702" y="32817"/>
                      <a:pt x="3886" y="40978"/>
                    </a:cubicBezTo>
                    <a:cubicBezTo>
                      <a:pt x="4585" y="43602"/>
                      <a:pt x="5364" y="46204"/>
                      <a:pt x="6193" y="48792"/>
                    </a:cubicBezTo>
                    <a:cubicBezTo>
                      <a:pt x="6433" y="49536"/>
                      <a:pt x="7046" y="49859"/>
                      <a:pt x="7660" y="49859"/>
                    </a:cubicBezTo>
                    <a:cubicBezTo>
                      <a:pt x="8593" y="49859"/>
                      <a:pt x="9528" y="49114"/>
                      <a:pt x="9163" y="47970"/>
                    </a:cubicBezTo>
                    <a:cubicBezTo>
                      <a:pt x="6424" y="39449"/>
                      <a:pt x="4160" y="30604"/>
                      <a:pt x="3439" y="21708"/>
                    </a:cubicBezTo>
                    <a:cubicBezTo>
                      <a:pt x="3187" y="18623"/>
                      <a:pt x="3122" y="15508"/>
                      <a:pt x="3425" y="12430"/>
                    </a:cubicBezTo>
                    <a:cubicBezTo>
                      <a:pt x="3461" y="12099"/>
                      <a:pt x="3497" y="11767"/>
                      <a:pt x="3533" y="11443"/>
                    </a:cubicBezTo>
                    <a:cubicBezTo>
                      <a:pt x="3540" y="11396"/>
                      <a:pt x="3543" y="11378"/>
                      <a:pt x="3544" y="11378"/>
                    </a:cubicBezTo>
                    <a:lnTo>
                      <a:pt x="3544" y="11378"/>
                    </a:lnTo>
                    <a:cubicBezTo>
                      <a:pt x="3544" y="11378"/>
                      <a:pt x="3543" y="11392"/>
                      <a:pt x="3540" y="11412"/>
                    </a:cubicBezTo>
                    <a:lnTo>
                      <a:pt x="3540" y="11412"/>
                    </a:lnTo>
                    <a:cubicBezTo>
                      <a:pt x="3547" y="11368"/>
                      <a:pt x="3554" y="11325"/>
                      <a:pt x="3562" y="11284"/>
                    </a:cubicBezTo>
                    <a:cubicBezTo>
                      <a:pt x="3583" y="11118"/>
                      <a:pt x="3612" y="10952"/>
                      <a:pt x="3634" y="10794"/>
                    </a:cubicBezTo>
                    <a:cubicBezTo>
                      <a:pt x="3735" y="10210"/>
                      <a:pt x="3843" y="9633"/>
                      <a:pt x="3980" y="9056"/>
                    </a:cubicBezTo>
                    <a:cubicBezTo>
                      <a:pt x="4102" y="8552"/>
                      <a:pt x="4239" y="8054"/>
                      <a:pt x="4398" y="7557"/>
                    </a:cubicBezTo>
                    <a:cubicBezTo>
                      <a:pt x="4470" y="7341"/>
                      <a:pt x="4542" y="7117"/>
                      <a:pt x="4621" y="6894"/>
                    </a:cubicBezTo>
                    <a:cubicBezTo>
                      <a:pt x="4665" y="6793"/>
                      <a:pt x="4708" y="6685"/>
                      <a:pt x="4744" y="6584"/>
                    </a:cubicBezTo>
                    <a:cubicBezTo>
                      <a:pt x="4762" y="6536"/>
                      <a:pt x="4774" y="6502"/>
                      <a:pt x="4782" y="6480"/>
                    </a:cubicBezTo>
                    <a:lnTo>
                      <a:pt x="4782" y="6480"/>
                    </a:lnTo>
                    <a:cubicBezTo>
                      <a:pt x="4784" y="6476"/>
                      <a:pt x="4785" y="6472"/>
                      <a:pt x="4787" y="6468"/>
                    </a:cubicBezTo>
                    <a:cubicBezTo>
                      <a:pt x="4967" y="6086"/>
                      <a:pt x="5148" y="5704"/>
                      <a:pt x="5364" y="5337"/>
                    </a:cubicBezTo>
                    <a:cubicBezTo>
                      <a:pt x="5458" y="5171"/>
                      <a:pt x="5559" y="5005"/>
                      <a:pt x="5659" y="4846"/>
                    </a:cubicBezTo>
                    <a:cubicBezTo>
                      <a:pt x="5728" y="4746"/>
                      <a:pt x="5977" y="4446"/>
                      <a:pt x="5969" y="4446"/>
                    </a:cubicBezTo>
                    <a:lnTo>
                      <a:pt x="5969" y="4446"/>
                    </a:lnTo>
                    <a:cubicBezTo>
                      <a:pt x="5966" y="4446"/>
                      <a:pt x="5928" y="4487"/>
                      <a:pt x="5832" y="4594"/>
                    </a:cubicBezTo>
                    <a:cubicBezTo>
                      <a:pt x="6063" y="4334"/>
                      <a:pt x="6279" y="4068"/>
                      <a:pt x="6539" y="3830"/>
                    </a:cubicBezTo>
                    <a:cubicBezTo>
                      <a:pt x="6594" y="3775"/>
                      <a:pt x="6655" y="3727"/>
                      <a:pt x="6710" y="3679"/>
                    </a:cubicBezTo>
                    <a:lnTo>
                      <a:pt x="6710" y="3679"/>
                    </a:lnTo>
                    <a:cubicBezTo>
                      <a:pt x="6835" y="3600"/>
                      <a:pt x="6952" y="3506"/>
                      <a:pt x="7080" y="3433"/>
                    </a:cubicBezTo>
                    <a:cubicBezTo>
                      <a:pt x="7198" y="3357"/>
                      <a:pt x="7330" y="3300"/>
                      <a:pt x="7456" y="3231"/>
                    </a:cubicBezTo>
                    <a:lnTo>
                      <a:pt x="7456" y="3231"/>
                    </a:lnTo>
                    <a:cubicBezTo>
                      <a:pt x="7501" y="3214"/>
                      <a:pt x="7545" y="3194"/>
                      <a:pt x="7591" y="3181"/>
                    </a:cubicBezTo>
                    <a:cubicBezTo>
                      <a:pt x="7736" y="3138"/>
                      <a:pt x="7873" y="3095"/>
                      <a:pt x="8010" y="3059"/>
                    </a:cubicBezTo>
                    <a:cubicBezTo>
                      <a:pt x="8069" y="3048"/>
                      <a:pt x="8138" y="3041"/>
                      <a:pt x="8198" y="3029"/>
                    </a:cubicBezTo>
                    <a:lnTo>
                      <a:pt x="8198" y="3029"/>
                    </a:lnTo>
                    <a:cubicBezTo>
                      <a:pt x="8277" y="3027"/>
                      <a:pt x="8354" y="3027"/>
                      <a:pt x="8432" y="3027"/>
                    </a:cubicBezTo>
                    <a:cubicBezTo>
                      <a:pt x="8627" y="3027"/>
                      <a:pt x="8821" y="3031"/>
                      <a:pt x="9017" y="3035"/>
                    </a:cubicBezTo>
                    <a:lnTo>
                      <a:pt x="9017" y="3035"/>
                    </a:lnTo>
                    <a:cubicBezTo>
                      <a:pt x="9089" y="3054"/>
                      <a:pt x="9170" y="3061"/>
                      <a:pt x="9242" y="3073"/>
                    </a:cubicBezTo>
                    <a:cubicBezTo>
                      <a:pt x="9408" y="3109"/>
                      <a:pt x="9581" y="3159"/>
                      <a:pt x="9747" y="3210"/>
                    </a:cubicBezTo>
                    <a:cubicBezTo>
                      <a:pt x="9910" y="3259"/>
                      <a:pt x="10059" y="3323"/>
                      <a:pt x="10222" y="3380"/>
                    </a:cubicBezTo>
                    <a:lnTo>
                      <a:pt x="10222" y="3380"/>
                    </a:lnTo>
                    <a:cubicBezTo>
                      <a:pt x="10299" y="3420"/>
                      <a:pt x="10376" y="3455"/>
                      <a:pt x="10453" y="3491"/>
                    </a:cubicBezTo>
                    <a:cubicBezTo>
                      <a:pt x="10828" y="3678"/>
                      <a:pt x="11189" y="3888"/>
                      <a:pt x="11528" y="4118"/>
                    </a:cubicBezTo>
                    <a:cubicBezTo>
                      <a:pt x="11700" y="4229"/>
                      <a:pt x="11859" y="4346"/>
                      <a:pt x="12018" y="4463"/>
                    </a:cubicBezTo>
                    <a:lnTo>
                      <a:pt x="12018" y="4463"/>
                    </a:lnTo>
                    <a:cubicBezTo>
                      <a:pt x="12029" y="4473"/>
                      <a:pt x="12044" y="4485"/>
                      <a:pt x="12061" y="4500"/>
                    </a:cubicBezTo>
                    <a:cubicBezTo>
                      <a:pt x="12162" y="4580"/>
                      <a:pt x="12263" y="4659"/>
                      <a:pt x="12357" y="4738"/>
                    </a:cubicBezTo>
                    <a:cubicBezTo>
                      <a:pt x="12753" y="5070"/>
                      <a:pt x="13128" y="5423"/>
                      <a:pt x="13488" y="5783"/>
                    </a:cubicBezTo>
                    <a:cubicBezTo>
                      <a:pt x="13871" y="6173"/>
                      <a:pt x="14238" y="6576"/>
                      <a:pt x="14591" y="6995"/>
                    </a:cubicBezTo>
                    <a:cubicBezTo>
                      <a:pt x="14786" y="7225"/>
                      <a:pt x="14981" y="7456"/>
                      <a:pt x="15168" y="7694"/>
                    </a:cubicBezTo>
                    <a:cubicBezTo>
                      <a:pt x="15201" y="7736"/>
                      <a:pt x="15324" y="7896"/>
                      <a:pt x="15348" y="7927"/>
                    </a:cubicBezTo>
                    <a:lnTo>
                      <a:pt x="15348" y="7927"/>
                    </a:lnTo>
                    <a:cubicBezTo>
                      <a:pt x="15427" y="8032"/>
                      <a:pt x="15509" y="8137"/>
                      <a:pt x="15586" y="8242"/>
                    </a:cubicBezTo>
                    <a:cubicBezTo>
                      <a:pt x="16415" y="9366"/>
                      <a:pt x="17172" y="10549"/>
                      <a:pt x="17879" y="11753"/>
                    </a:cubicBezTo>
                    <a:cubicBezTo>
                      <a:pt x="21930" y="18666"/>
                      <a:pt x="24475" y="26408"/>
                      <a:pt x="26537" y="34129"/>
                    </a:cubicBezTo>
                    <a:cubicBezTo>
                      <a:pt x="27229" y="36696"/>
                      <a:pt x="27697" y="39341"/>
                      <a:pt x="28454" y="41886"/>
                    </a:cubicBezTo>
                    <a:cubicBezTo>
                      <a:pt x="29045" y="43840"/>
                      <a:pt x="29536" y="45887"/>
                      <a:pt x="29701" y="47841"/>
                    </a:cubicBezTo>
                    <a:cubicBezTo>
                      <a:pt x="29766" y="48648"/>
                      <a:pt x="29788" y="49463"/>
                      <a:pt x="29738" y="50270"/>
                    </a:cubicBezTo>
                    <a:cubicBezTo>
                      <a:pt x="29723" y="50436"/>
                      <a:pt x="29709" y="50602"/>
                      <a:pt x="29694" y="50768"/>
                    </a:cubicBezTo>
                    <a:cubicBezTo>
                      <a:pt x="29692" y="50802"/>
                      <a:pt x="29690" y="50825"/>
                      <a:pt x="29689" y="50840"/>
                    </a:cubicBezTo>
                    <a:lnTo>
                      <a:pt x="29689" y="50840"/>
                    </a:lnTo>
                    <a:cubicBezTo>
                      <a:pt x="29685" y="50862"/>
                      <a:pt x="29677" y="50900"/>
                      <a:pt x="29665" y="50962"/>
                    </a:cubicBezTo>
                    <a:cubicBezTo>
                      <a:pt x="29615" y="51272"/>
                      <a:pt x="29557" y="51582"/>
                      <a:pt x="29471" y="51885"/>
                    </a:cubicBezTo>
                    <a:cubicBezTo>
                      <a:pt x="29413" y="52094"/>
                      <a:pt x="29346" y="52293"/>
                      <a:pt x="29273" y="52494"/>
                    </a:cubicBezTo>
                    <a:lnTo>
                      <a:pt x="29273" y="52494"/>
                    </a:lnTo>
                    <a:cubicBezTo>
                      <a:pt x="29250" y="52549"/>
                      <a:pt x="29185" y="52708"/>
                      <a:pt x="29161" y="52757"/>
                    </a:cubicBezTo>
                    <a:cubicBezTo>
                      <a:pt x="29103" y="52880"/>
                      <a:pt x="29038" y="52995"/>
                      <a:pt x="28966" y="53111"/>
                    </a:cubicBezTo>
                    <a:cubicBezTo>
                      <a:pt x="28908" y="53204"/>
                      <a:pt x="28844" y="53298"/>
                      <a:pt x="28786" y="53392"/>
                    </a:cubicBezTo>
                    <a:cubicBezTo>
                      <a:pt x="28786" y="53392"/>
                      <a:pt x="28786" y="53392"/>
                      <a:pt x="28785" y="53392"/>
                    </a:cubicBezTo>
                    <a:lnTo>
                      <a:pt x="28785" y="53392"/>
                    </a:lnTo>
                    <a:cubicBezTo>
                      <a:pt x="28781" y="53396"/>
                      <a:pt x="28777" y="53401"/>
                      <a:pt x="28771" y="53406"/>
                    </a:cubicBezTo>
                    <a:cubicBezTo>
                      <a:pt x="28619" y="53558"/>
                      <a:pt x="28467" y="53710"/>
                      <a:pt x="28309" y="53857"/>
                    </a:cubicBezTo>
                    <a:lnTo>
                      <a:pt x="28309" y="53857"/>
                    </a:lnTo>
                    <a:cubicBezTo>
                      <a:pt x="28375" y="53796"/>
                      <a:pt x="28395" y="53772"/>
                      <a:pt x="28387" y="53772"/>
                    </a:cubicBezTo>
                    <a:cubicBezTo>
                      <a:pt x="28364" y="53772"/>
                      <a:pt x="28121" y="53955"/>
                      <a:pt x="28015" y="54026"/>
                    </a:cubicBezTo>
                    <a:cubicBezTo>
                      <a:pt x="28007" y="54031"/>
                      <a:pt x="27999" y="54036"/>
                      <a:pt x="27992" y="54041"/>
                    </a:cubicBezTo>
                    <a:lnTo>
                      <a:pt x="27992" y="54041"/>
                    </a:lnTo>
                    <a:cubicBezTo>
                      <a:pt x="27903" y="54069"/>
                      <a:pt x="27817" y="54104"/>
                      <a:pt x="27726" y="54134"/>
                    </a:cubicBezTo>
                    <a:cubicBezTo>
                      <a:pt x="27632" y="54156"/>
                      <a:pt x="27539" y="54170"/>
                      <a:pt x="27445" y="54199"/>
                    </a:cubicBezTo>
                    <a:cubicBezTo>
                      <a:pt x="27444" y="54199"/>
                      <a:pt x="27442" y="54200"/>
                      <a:pt x="27441" y="54200"/>
                    </a:cubicBezTo>
                    <a:lnTo>
                      <a:pt x="27441" y="54200"/>
                    </a:lnTo>
                    <a:cubicBezTo>
                      <a:pt x="27236" y="54207"/>
                      <a:pt x="27030" y="54213"/>
                      <a:pt x="26818" y="54213"/>
                    </a:cubicBezTo>
                    <a:cubicBezTo>
                      <a:pt x="26774" y="54213"/>
                      <a:pt x="26701" y="54203"/>
                      <a:pt x="26643" y="54192"/>
                    </a:cubicBezTo>
                    <a:lnTo>
                      <a:pt x="26643" y="54192"/>
                    </a:lnTo>
                    <a:cubicBezTo>
                      <a:pt x="26676" y="54199"/>
                      <a:pt x="26719" y="54209"/>
                      <a:pt x="26775" y="54221"/>
                    </a:cubicBezTo>
                    <a:cubicBezTo>
                      <a:pt x="26666" y="54199"/>
                      <a:pt x="26558" y="54185"/>
                      <a:pt x="26450" y="54156"/>
                    </a:cubicBezTo>
                    <a:cubicBezTo>
                      <a:pt x="26212" y="54105"/>
                      <a:pt x="25974" y="54040"/>
                      <a:pt x="25744" y="53961"/>
                    </a:cubicBezTo>
                    <a:cubicBezTo>
                      <a:pt x="25713" y="53949"/>
                      <a:pt x="25635" y="53919"/>
                      <a:pt x="25571" y="53895"/>
                    </a:cubicBezTo>
                    <a:lnTo>
                      <a:pt x="25571" y="53895"/>
                    </a:lnTo>
                    <a:cubicBezTo>
                      <a:pt x="25502" y="53863"/>
                      <a:pt x="25366" y="53805"/>
                      <a:pt x="25333" y="53788"/>
                    </a:cubicBezTo>
                    <a:cubicBezTo>
                      <a:pt x="25066" y="53658"/>
                      <a:pt x="24799" y="53514"/>
                      <a:pt x="24547" y="53356"/>
                    </a:cubicBezTo>
                    <a:cubicBezTo>
                      <a:pt x="24309" y="53211"/>
                      <a:pt x="24078" y="53053"/>
                      <a:pt x="23848" y="52887"/>
                    </a:cubicBezTo>
                    <a:cubicBezTo>
                      <a:pt x="23805" y="52857"/>
                      <a:pt x="23785" y="52844"/>
                      <a:pt x="23779" y="52841"/>
                    </a:cubicBezTo>
                    <a:lnTo>
                      <a:pt x="23779" y="52841"/>
                    </a:lnTo>
                    <a:cubicBezTo>
                      <a:pt x="23762" y="52827"/>
                      <a:pt x="23739" y="52809"/>
                      <a:pt x="23711" y="52786"/>
                    </a:cubicBezTo>
                    <a:cubicBezTo>
                      <a:pt x="23581" y="52678"/>
                      <a:pt x="23444" y="52563"/>
                      <a:pt x="23314" y="52447"/>
                    </a:cubicBezTo>
                    <a:cubicBezTo>
                      <a:pt x="22795" y="51993"/>
                      <a:pt x="22305" y="51488"/>
                      <a:pt x="21844" y="50962"/>
                    </a:cubicBezTo>
                    <a:cubicBezTo>
                      <a:pt x="21339" y="50378"/>
                      <a:pt x="21116" y="50076"/>
                      <a:pt x="20633" y="49355"/>
                    </a:cubicBezTo>
                    <a:cubicBezTo>
                      <a:pt x="20164" y="48641"/>
                      <a:pt x="19731" y="47906"/>
                      <a:pt x="19342" y="47141"/>
                    </a:cubicBezTo>
                    <a:cubicBezTo>
                      <a:pt x="18455" y="45411"/>
                      <a:pt x="17850" y="43631"/>
                      <a:pt x="17302" y="41742"/>
                    </a:cubicBezTo>
                    <a:cubicBezTo>
                      <a:pt x="16559" y="39197"/>
                      <a:pt x="15853" y="36645"/>
                      <a:pt x="15219" y="34072"/>
                    </a:cubicBezTo>
                    <a:cubicBezTo>
                      <a:pt x="14721" y="32082"/>
                      <a:pt x="14260" y="30085"/>
                      <a:pt x="13878" y="28074"/>
                    </a:cubicBezTo>
                    <a:cubicBezTo>
                      <a:pt x="13726" y="27288"/>
                      <a:pt x="13589" y="26502"/>
                      <a:pt x="13467" y="25709"/>
                    </a:cubicBezTo>
                    <a:cubicBezTo>
                      <a:pt x="13438" y="25514"/>
                      <a:pt x="13409" y="25320"/>
                      <a:pt x="13380" y="25125"/>
                    </a:cubicBezTo>
                    <a:cubicBezTo>
                      <a:pt x="13368" y="25038"/>
                      <a:pt x="13364" y="25011"/>
                      <a:pt x="13363" y="25011"/>
                    </a:cubicBezTo>
                    <a:lnTo>
                      <a:pt x="13363" y="25011"/>
                    </a:lnTo>
                    <a:cubicBezTo>
                      <a:pt x="13363" y="25011"/>
                      <a:pt x="13363" y="25012"/>
                      <a:pt x="13363" y="25013"/>
                    </a:cubicBezTo>
                    <a:lnTo>
                      <a:pt x="13363" y="25013"/>
                    </a:lnTo>
                    <a:cubicBezTo>
                      <a:pt x="13362" y="25001"/>
                      <a:pt x="13360" y="24989"/>
                      <a:pt x="13359" y="24974"/>
                    </a:cubicBezTo>
                    <a:cubicBezTo>
                      <a:pt x="13323" y="24628"/>
                      <a:pt x="13279" y="24282"/>
                      <a:pt x="13243" y="23943"/>
                    </a:cubicBezTo>
                    <a:cubicBezTo>
                      <a:pt x="13175" y="23183"/>
                      <a:pt x="13138" y="22432"/>
                      <a:pt x="13154" y="21679"/>
                    </a:cubicBezTo>
                    <a:lnTo>
                      <a:pt x="13154" y="21679"/>
                    </a:lnTo>
                    <a:cubicBezTo>
                      <a:pt x="13162" y="21689"/>
                      <a:pt x="13170" y="21698"/>
                      <a:pt x="13178" y="21707"/>
                    </a:cubicBezTo>
                    <a:lnTo>
                      <a:pt x="13178" y="21707"/>
                    </a:lnTo>
                    <a:cubicBezTo>
                      <a:pt x="13238" y="21793"/>
                      <a:pt x="13299" y="21873"/>
                      <a:pt x="13359" y="21953"/>
                    </a:cubicBezTo>
                    <a:cubicBezTo>
                      <a:pt x="14743" y="23878"/>
                      <a:pt x="15774" y="26062"/>
                      <a:pt x="16725" y="28218"/>
                    </a:cubicBezTo>
                    <a:cubicBezTo>
                      <a:pt x="17324" y="29580"/>
                      <a:pt x="17915" y="31065"/>
                      <a:pt x="18499" y="32630"/>
                    </a:cubicBezTo>
                    <a:cubicBezTo>
                      <a:pt x="19176" y="34446"/>
                      <a:pt x="19804" y="36278"/>
                      <a:pt x="20395" y="38123"/>
                    </a:cubicBezTo>
                    <a:cubicBezTo>
                      <a:pt x="21043" y="40163"/>
                      <a:pt x="21635" y="42225"/>
                      <a:pt x="22197" y="44287"/>
                    </a:cubicBezTo>
                    <a:cubicBezTo>
                      <a:pt x="22401" y="45050"/>
                      <a:pt x="22994" y="45381"/>
                      <a:pt x="23602" y="45381"/>
                    </a:cubicBezTo>
                    <a:cubicBezTo>
                      <a:pt x="24521" y="45381"/>
                      <a:pt x="25472" y="44626"/>
                      <a:pt x="25160" y="43472"/>
                    </a:cubicBezTo>
                    <a:cubicBezTo>
                      <a:pt x="24028" y="39269"/>
                      <a:pt x="22738" y="35110"/>
                      <a:pt x="21180" y="31044"/>
                    </a:cubicBezTo>
                    <a:cubicBezTo>
                      <a:pt x="20063" y="28110"/>
                      <a:pt x="18838" y="25183"/>
                      <a:pt x="17302" y="22451"/>
                    </a:cubicBezTo>
                    <a:cubicBezTo>
                      <a:pt x="16459" y="20951"/>
                      <a:pt x="15413" y="19019"/>
                      <a:pt x="13834" y="18169"/>
                    </a:cubicBezTo>
                    <a:cubicBezTo>
                      <a:pt x="13418" y="17942"/>
                      <a:pt x="13012" y="17840"/>
                      <a:pt x="12631" y="17840"/>
                    </a:cubicBezTo>
                    <a:cubicBezTo>
                      <a:pt x="11410" y="17840"/>
                      <a:pt x="10445" y="18888"/>
                      <a:pt x="10208" y="20245"/>
                    </a:cubicBezTo>
                    <a:cubicBezTo>
                      <a:pt x="9776" y="22768"/>
                      <a:pt x="10295" y="25471"/>
                      <a:pt x="10735" y="27951"/>
                    </a:cubicBezTo>
                    <a:cubicBezTo>
                      <a:pt x="11578" y="32695"/>
                      <a:pt x="12832" y="37359"/>
                      <a:pt x="14166" y="41987"/>
                    </a:cubicBezTo>
                    <a:cubicBezTo>
                      <a:pt x="15298" y="45916"/>
                      <a:pt x="16790" y="49672"/>
                      <a:pt x="19429" y="52858"/>
                    </a:cubicBezTo>
                    <a:cubicBezTo>
                      <a:pt x="21080" y="54848"/>
                      <a:pt x="23372" y="56773"/>
                      <a:pt x="26003" y="57198"/>
                    </a:cubicBezTo>
                    <a:cubicBezTo>
                      <a:pt x="26329" y="57250"/>
                      <a:pt x="26652" y="57275"/>
                      <a:pt x="26971" y="57275"/>
                    </a:cubicBezTo>
                    <a:cubicBezTo>
                      <a:pt x="29048" y="57275"/>
                      <a:pt x="30914" y="56190"/>
                      <a:pt x="31864" y="54221"/>
                    </a:cubicBezTo>
                    <a:cubicBezTo>
                      <a:pt x="33400" y="51020"/>
                      <a:pt x="32895" y="47141"/>
                      <a:pt x="32145" y="43811"/>
                    </a:cubicBezTo>
                    <a:cubicBezTo>
                      <a:pt x="31871" y="42578"/>
                      <a:pt x="31460" y="41389"/>
                      <a:pt x="31187" y="40163"/>
                    </a:cubicBezTo>
                    <a:cubicBezTo>
                      <a:pt x="30877" y="38772"/>
                      <a:pt x="30545" y="37380"/>
                      <a:pt x="30199" y="35996"/>
                    </a:cubicBezTo>
                    <a:cubicBezTo>
                      <a:pt x="29557" y="33401"/>
                      <a:pt x="28851" y="30828"/>
                      <a:pt x="28065" y="28268"/>
                    </a:cubicBezTo>
                    <a:cubicBezTo>
                      <a:pt x="26753" y="23986"/>
                      <a:pt x="25225" y="19769"/>
                      <a:pt x="23365" y="15696"/>
                    </a:cubicBezTo>
                    <a:cubicBezTo>
                      <a:pt x="21036" y="10577"/>
                      <a:pt x="18059" y="5005"/>
                      <a:pt x="13373" y="1660"/>
                    </a:cubicBezTo>
                    <a:cubicBezTo>
                      <a:pt x="11910" y="615"/>
                      <a:pt x="10214" y="0"/>
                      <a:pt x="85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14" name="Google Shape;2114;p38"/>
            <p:cNvGrpSpPr/>
            <p:nvPr/>
          </p:nvGrpSpPr>
          <p:grpSpPr>
            <a:xfrm flipH="1">
              <a:off x="6413472" y="169636"/>
              <a:ext cx="1723720" cy="2159011"/>
              <a:chOff x="610625" y="938625"/>
              <a:chExt cx="1230350" cy="1541050"/>
            </a:xfrm>
          </p:grpSpPr>
          <p:sp>
            <p:nvSpPr>
              <p:cNvPr id="2115" name="Google Shape;2115;p38"/>
              <p:cNvSpPr/>
              <p:nvPr/>
            </p:nvSpPr>
            <p:spPr>
              <a:xfrm>
                <a:off x="1230800" y="1728550"/>
                <a:ext cx="610175" cy="713600"/>
              </a:xfrm>
              <a:custGeom>
                <a:avLst/>
                <a:gdLst/>
                <a:ahLst/>
                <a:cxnLst/>
                <a:rect l="l" t="t" r="r" b="b"/>
                <a:pathLst>
                  <a:path w="24407" h="28544" extrusionOk="0">
                    <a:moveTo>
                      <a:pt x="3662" y="0"/>
                    </a:moveTo>
                    <a:cubicBezTo>
                      <a:pt x="2437" y="808"/>
                      <a:pt x="1218" y="1608"/>
                      <a:pt x="0" y="2408"/>
                    </a:cubicBezTo>
                    <a:cubicBezTo>
                      <a:pt x="7844" y="11073"/>
                      <a:pt x="15687" y="19739"/>
                      <a:pt x="23530" y="28397"/>
                    </a:cubicBezTo>
                    <a:cubicBezTo>
                      <a:pt x="23624" y="28500"/>
                      <a:pt x="23736" y="28544"/>
                      <a:pt x="23844" y="28544"/>
                    </a:cubicBezTo>
                    <a:cubicBezTo>
                      <a:pt x="24137" y="28544"/>
                      <a:pt x="24407" y="28224"/>
                      <a:pt x="24222" y="27892"/>
                    </a:cubicBezTo>
                    <a:lnTo>
                      <a:pt x="11996" y="6085"/>
                    </a:lnTo>
                    <a:cubicBezTo>
                      <a:pt x="11628" y="5429"/>
                      <a:pt x="11008" y="4967"/>
                      <a:pt x="10280" y="4802"/>
                    </a:cubicBezTo>
                    <a:lnTo>
                      <a:pt x="7483" y="4174"/>
                    </a:lnTo>
                    <a:cubicBezTo>
                      <a:pt x="6207" y="2783"/>
                      <a:pt x="4931" y="1392"/>
                      <a:pt x="3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6" name="Google Shape;2116;p38"/>
              <p:cNvSpPr/>
              <p:nvPr/>
            </p:nvSpPr>
            <p:spPr>
              <a:xfrm>
                <a:off x="1204475" y="1756675"/>
                <a:ext cx="610375" cy="713425"/>
              </a:xfrm>
              <a:custGeom>
                <a:avLst/>
                <a:gdLst/>
                <a:ahLst/>
                <a:cxnLst/>
                <a:rect l="l" t="t" r="r" b="b"/>
                <a:pathLst>
                  <a:path w="24415" h="28537" extrusionOk="0">
                    <a:moveTo>
                      <a:pt x="3663" y="0"/>
                    </a:moveTo>
                    <a:cubicBezTo>
                      <a:pt x="2444" y="800"/>
                      <a:pt x="1226" y="1600"/>
                      <a:pt x="1" y="2408"/>
                    </a:cubicBezTo>
                    <a:cubicBezTo>
                      <a:pt x="7844" y="11066"/>
                      <a:pt x="15687" y="19731"/>
                      <a:pt x="23538" y="28389"/>
                    </a:cubicBezTo>
                    <a:cubicBezTo>
                      <a:pt x="23630" y="28492"/>
                      <a:pt x="23741" y="28536"/>
                      <a:pt x="23849" y="28536"/>
                    </a:cubicBezTo>
                    <a:cubicBezTo>
                      <a:pt x="24142" y="28536"/>
                      <a:pt x="24414" y="28218"/>
                      <a:pt x="24230" y="27892"/>
                    </a:cubicBezTo>
                    <a:lnTo>
                      <a:pt x="12004" y="6077"/>
                    </a:lnTo>
                    <a:cubicBezTo>
                      <a:pt x="11636" y="5421"/>
                      <a:pt x="11016" y="4960"/>
                      <a:pt x="10288" y="4794"/>
                    </a:cubicBezTo>
                    <a:lnTo>
                      <a:pt x="7491" y="4167"/>
                    </a:lnTo>
                    <a:cubicBezTo>
                      <a:pt x="6215" y="2775"/>
                      <a:pt x="4939" y="1384"/>
                      <a:pt x="3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7" name="Google Shape;2117;p38"/>
              <p:cNvSpPr/>
              <p:nvPr/>
            </p:nvSpPr>
            <p:spPr>
              <a:xfrm>
                <a:off x="1322525" y="1677175"/>
                <a:ext cx="479975" cy="802500"/>
              </a:xfrm>
              <a:custGeom>
                <a:avLst/>
                <a:gdLst/>
                <a:ahLst/>
                <a:cxnLst/>
                <a:rect l="l" t="t" r="r" b="b"/>
                <a:pathLst>
                  <a:path w="19199" h="32100" extrusionOk="0">
                    <a:moveTo>
                      <a:pt x="3598" y="1"/>
                    </a:moveTo>
                    <a:cubicBezTo>
                      <a:pt x="2394" y="837"/>
                      <a:pt x="1197" y="1673"/>
                      <a:pt x="1" y="2510"/>
                    </a:cubicBezTo>
                    <a:cubicBezTo>
                      <a:pt x="822" y="4211"/>
                      <a:pt x="1644" y="5912"/>
                      <a:pt x="2466" y="7606"/>
                    </a:cubicBezTo>
                    <a:lnTo>
                      <a:pt x="2012" y="10439"/>
                    </a:lnTo>
                    <a:cubicBezTo>
                      <a:pt x="1896" y="11175"/>
                      <a:pt x="2098" y="11925"/>
                      <a:pt x="2567" y="12508"/>
                    </a:cubicBezTo>
                    <a:lnTo>
                      <a:pt x="18319" y="31937"/>
                    </a:lnTo>
                    <a:cubicBezTo>
                      <a:pt x="18412" y="32051"/>
                      <a:pt x="18530" y="32099"/>
                      <a:pt x="18645" y="32099"/>
                    </a:cubicBezTo>
                    <a:cubicBezTo>
                      <a:pt x="18930" y="32099"/>
                      <a:pt x="19199" y="31804"/>
                      <a:pt x="19039" y="31475"/>
                    </a:cubicBezTo>
                    <a:cubicBezTo>
                      <a:pt x="13892" y="20979"/>
                      <a:pt x="8745" y="10490"/>
                      <a:pt x="359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8" name="Google Shape;2118;p38"/>
              <p:cNvSpPr/>
              <p:nvPr/>
            </p:nvSpPr>
            <p:spPr>
              <a:xfrm>
                <a:off x="1424175" y="1886900"/>
                <a:ext cx="66350" cy="58450"/>
              </a:xfrm>
              <a:custGeom>
                <a:avLst/>
                <a:gdLst/>
                <a:ahLst/>
                <a:cxnLst/>
                <a:rect l="l" t="t" r="r" b="b"/>
                <a:pathLst>
                  <a:path w="2654" h="2338" extrusionOk="0">
                    <a:moveTo>
                      <a:pt x="1328" y="0"/>
                    </a:moveTo>
                    <a:cubicBezTo>
                      <a:pt x="870" y="0"/>
                      <a:pt x="435" y="267"/>
                      <a:pt x="245" y="717"/>
                    </a:cubicBezTo>
                    <a:cubicBezTo>
                      <a:pt x="0" y="1315"/>
                      <a:pt x="282" y="2000"/>
                      <a:pt x="873" y="2245"/>
                    </a:cubicBezTo>
                    <a:cubicBezTo>
                      <a:pt x="1022" y="2308"/>
                      <a:pt x="1176" y="2338"/>
                      <a:pt x="1328" y="2338"/>
                    </a:cubicBezTo>
                    <a:cubicBezTo>
                      <a:pt x="1785" y="2338"/>
                      <a:pt x="2217" y="2067"/>
                      <a:pt x="2401" y="1618"/>
                    </a:cubicBezTo>
                    <a:cubicBezTo>
                      <a:pt x="2653" y="1027"/>
                      <a:pt x="2372" y="342"/>
                      <a:pt x="1781" y="90"/>
                    </a:cubicBezTo>
                    <a:cubicBezTo>
                      <a:pt x="1633" y="29"/>
                      <a:pt x="1479" y="0"/>
                      <a:pt x="1328" y="0"/>
                    </a:cubicBezTo>
                    <a:close/>
                  </a:path>
                </a:pathLst>
              </a:custGeom>
              <a:solidFill>
                <a:srgbClr val="C777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9" name="Google Shape;2119;p38"/>
              <p:cNvSpPr/>
              <p:nvPr/>
            </p:nvSpPr>
            <p:spPr>
              <a:xfrm>
                <a:off x="1230800" y="1728550"/>
                <a:ext cx="610175" cy="713600"/>
              </a:xfrm>
              <a:custGeom>
                <a:avLst/>
                <a:gdLst/>
                <a:ahLst/>
                <a:cxnLst/>
                <a:rect l="l" t="t" r="r" b="b"/>
                <a:pathLst>
                  <a:path w="24407" h="28544" extrusionOk="0">
                    <a:moveTo>
                      <a:pt x="3662" y="0"/>
                    </a:moveTo>
                    <a:cubicBezTo>
                      <a:pt x="2437" y="808"/>
                      <a:pt x="1218" y="1608"/>
                      <a:pt x="0" y="2408"/>
                    </a:cubicBezTo>
                    <a:cubicBezTo>
                      <a:pt x="7844" y="11073"/>
                      <a:pt x="15687" y="19739"/>
                      <a:pt x="23530" y="28397"/>
                    </a:cubicBezTo>
                    <a:cubicBezTo>
                      <a:pt x="23624" y="28500"/>
                      <a:pt x="23736" y="28544"/>
                      <a:pt x="23844" y="28544"/>
                    </a:cubicBezTo>
                    <a:cubicBezTo>
                      <a:pt x="24137" y="28544"/>
                      <a:pt x="24407" y="28224"/>
                      <a:pt x="24222" y="27892"/>
                    </a:cubicBezTo>
                    <a:lnTo>
                      <a:pt x="11996" y="6085"/>
                    </a:lnTo>
                    <a:cubicBezTo>
                      <a:pt x="11628" y="5429"/>
                      <a:pt x="11008" y="4967"/>
                      <a:pt x="10280" y="4802"/>
                    </a:cubicBezTo>
                    <a:lnTo>
                      <a:pt x="7483" y="4174"/>
                    </a:lnTo>
                    <a:cubicBezTo>
                      <a:pt x="6207" y="2783"/>
                      <a:pt x="4931" y="1392"/>
                      <a:pt x="3662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0" name="Google Shape;2120;p38"/>
              <p:cNvSpPr/>
              <p:nvPr/>
            </p:nvSpPr>
            <p:spPr>
              <a:xfrm>
                <a:off x="610625" y="1131925"/>
                <a:ext cx="750675" cy="709125"/>
              </a:xfrm>
              <a:custGeom>
                <a:avLst/>
                <a:gdLst/>
                <a:ahLst/>
                <a:cxnLst/>
                <a:rect l="l" t="t" r="r" b="b"/>
                <a:pathLst>
                  <a:path w="30027" h="28365" extrusionOk="0">
                    <a:moveTo>
                      <a:pt x="7947" y="3590"/>
                    </a:moveTo>
                    <a:cubicBezTo>
                      <a:pt x="8578" y="3590"/>
                      <a:pt x="9196" y="3887"/>
                      <a:pt x="9589" y="4437"/>
                    </a:cubicBezTo>
                    <a:lnTo>
                      <a:pt x="15688" y="12951"/>
                    </a:lnTo>
                    <a:cubicBezTo>
                      <a:pt x="16481" y="14061"/>
                      <a:pt x="15962" y="15618"/>
                      <a:pt x="14671" y="16044"/>
                    </a:cubicBezTo>
                    <a:cubicBezTo>
                      <a:pt x="13999" y="16263"/>
                      <a:pt x="13216" y="16420"/>
                      <a:pt x="12349" y="16420"/>
                    </a:cubicBezTo>
                    <a:cubicBezTo>
                      <a:pt x="11961" y="16420"/>
                      <a:pt x="11557" y="16389"/>
                      <a:pt x="11139" y="16318"/>
                    </a:cubicBezTo>
                    <a:cubicBezTo>
                      <a:pt x="8046" y="15799"/>
                      <a:pt x="6446" y="13470"/>
                      <a:pt x="5941" y="12735"/>
                    </a:cubicBezTo>
                    <a:cubicBezTo>
                      <a:pt x="5249" y="11725"/>
                      <a:pt x="3425" y="9065"/>
                      <a:pt x="4579" y="6376"/>
                    </a:cubicBezTo>
                    <a:cubicBezTo>
                      <a:pt x="5119" y="5122"/>
                      <a:pt x="6107" y="4329"/>
                      <a:pt x="6979" y="3839"/>
                    </a:cubicBezTo>
                    <a:cubicBezTo>
                      <a:pt x="7286" y="3671"/>
                      <a:pt x="7618" y="3590"/>
                      <a:pt x="7947" y="3590"/>
                    </a:cubicBezTo>
                    <a:close/>
                    <a:moveTo>
                      <a:pt x="7397" y="1"/>
                    </a:moveTo>
                    <a:cubicBezTo>
                      <a:pt x="6263" y="1"/>
                      <a:pt x="5126" y="353"/>
                      <a:pt x="4161" y="1092"/>
                    </a:cubicBezTo>
                    <a:cubicBezTo>
                      <a:pt x="4009" y="1208"/>
                      <a:pt x="3851" y="1337"/>
                      <a:pt x="3699" y="1467"/>
                    </a:cubicBezTo>
                    <a:cubicBezTo>
                      <a:pt x="3151" y="1950"/>
                      <a:pt x="1227" y="3745"/>
                      <a:pt x="686" y="6715"/>
                    </a:cubicBezTo>
                    <a:cubicBezTo>
                      <a:pt x="1" y="10493"/>
                      <a:pt x="2056" y="13434"/>
                      <a:pt x="2892" y="14631"/>
                    </a:cubicBezTo>
                    <a:cubicBezTo>
                      <a:pt x="5920" y="19021"/>
                      <a:pt x="10786" y="20052"/>
                      <a:pt x="12631" y="20297"/>
                    </a:cubicBezTo>
                    <a:cubicBezTo>
                      <a:pt x="13326" y="20392"/>
                      <a:pt x="13972" y="20426"/>
                      <a:pt x="14549" y="20426"/>
                    </a:cubicBezTo>
                    <a:cubicBezTo>
                      <a:pt x="15199" y="20426"/>
                      <a:pt x="15763" y="20383"/>
                      <a:pt x="16214" y="20333"/>
                    </a:cubicBezTo>
                    <a:cubicBezTo>
                      <a:pt x="18348" y="22388"/>
                      <a:pt x="19977" y="24089"/>
                      <a:pt x="21051" y="25250"/>
                    </a:cubicBezTo>
                    <a:cubicBezTo>
                      <a:pt x="22635" y="26952"/>
                      <a:pt x="23856" y="28365"/>
                      <a:pt x="25020" y="28365"/>
                    </a:cubicBezTo>
                    <a:cubicBezTo>
                      <a:pt x="25127" y="28365"/>
                      <a:pt x="25234" y="28353"/>
                      <a:pt x="25341" y="28328"/>
                    </a:cubicBezTo>
                    <a:cubicBezTo>
                      <a:pt x="25571" y="28270"/>
                      <a:pt x="26033" y="27938"/>
                      <a:pt x="26948" y="27275"/>
                    </a:cubicBezTo>
                    <a:cubicBezTo>
                      <a:pt x="28210" y="26360"/>
                      <a:pt x="28844" y="25906"/>
                      <a:pt x="28938" y="25761"/>
                    </a:cubicBezTo>
                    <a:cubicBezTo>
                      <a:pt x="30026" y="24168"/>
                      <a:pt x="24685" y="19526"/>
                      <a:pt x="20338" y="13564"/>
                    </a:cubicBezTo>
                    <a:cubicBezTo>
                      <a:pt x="15745" y="7256"/>
                      <a:pt x="14628" y="5937"/>
                      <a:pt x="11845" y="2224"/>
                    </a:cubicBezTo>
                    <a:cubicBezTo>
                      <a:pt x="10759" y="780"/>
                      <a:pt x="9083" y="1"/>
                      <a:pt x="739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1" name="Google Shape;2121;p38"/>
              <p:cNvSpPr/>
              <p:nvPr/>
            </p:nvSpPr>
            <p:spPr>
              <a:xfrm>
                <a:off x="1348650" y="1649250"/>
                <a:ext cx="480100" cy="802375"/>
              </a:xfrm>
              <a:custGeom>
                <a:avLst/>
                <a:gdLst/>
                <a:ahLst/>
                <a:cxnLst/>
                <a:rect l="l" t="t" r="r" b="b"/>
                <a:pathLst>
                  <a:path w="19204" h="32095" extrusionOk="0">
                    <a:moveTo>
                      <a:pt x="3598" y="0"/>
                    </a:moveTo>
                    <a:cubicBezTo>
                      <a:pt x="2401" y="837"/>
                      <a:pt x="1197" y="1673"/>
                      <a:pt x="1" y="2509"/>
                    </a:cubicBezTo>
                    <a:cubicBezTo>
                      <a:pt x="823" y="4210"/>
                      <a:pt x="1644" y="5905"/>
                      <a:pt x="2466" y="7606"/>
                    </a:cubicBezTo>
                    <a:lnTo>
                      <a:pt x="2012" y="10432"/>
                    </a:lnTo>
                    <a:cubicBezTo>
                      <a:pt x="1897" y="11174"/>
                      <a:pt x="2099" y="11924"/>
                      <a:pt x="2567" y="12508"/>
                    </a:cubicBezTo>
                    <a:lnTo>
                      <a:pt x="18319" y="31929"/>
                    </a:lnTo>
                    <a:cubicBezTo>
                      <a:pt x="18413" y="32046"/>
                      <a:pt x="18531" y="32095"/>
                      <a:pt x="18648" y="32095"/>
                    </a:cubicBezTo>
                    <a:cubicBezTo>
                      <a:pt x="18934" y="32095"/>
                      <a:pt x="19204" y="31796"/>
                      <a:pt x="19040" y="31468"/>
                    </a:cubicBezTo>
                    <a:cubicBezTo>
                      <a:pt x="13893" y="20979"/>
                      <a:pt x="8745" y="10490"/>
                      <a:pt x="359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2" name="Google Shape;2122;p38"/>
              <p:cNvSpPr/>
              <p:nvPr/>
            </p:nvSpPr>
            <p:spPr>
              <a:xfrm>
                <a:off x="1348650" y="1649250"/>
                <a:ext cx="128000" cy="150325"/>
              </a:xfrm>
              <a:custGeom>
                <a:avLst/>
                <a:gdLst/>
                <a:ahLst/>
                <a:cxnLst/>
                <a:rect l="l" t="t" r="r" b="b"/>
                <a:pathLst>
                  <a:path w="5120" h="6013" extrusionOk="0">
                    <a:moveTo>
                      <a:pt x="3598" y="0"/>
                    </a:moveTo>
                    <a:cubicBezTo>
                      <a:pt x="2401" y="837"/>
                      <a:pt x="1197" y="1673"/>
                      <a:pt x="1" y="2509"/>
                    </a:cubicBezTo>
                    <a:cubicBezTo>
                      <a:pt x="570" y="3677"/>
                      <a:pt x="1133" y="4845"/>
                      <a:pt x="1695" y="6013"/>
                    </a:cubicBezTo>
                    <a:cubicBezTo>
                      <a:pt x="2834" y="5040"/>
                      <a:pt x="3973" y="4066"/>
                      <a:pt x="5119" y="3093"/>
                    </a:cubicBezTo>
                    <a:lnTo>
                      <a:pt x="3598" y="0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3" name="Google Shape;2123;p38"/>
              <p:cNvSpPr/>
              <p:nvPr/>
            </p:nvSpPr>
            <p:spPr>
              <a:xfrm>
                <a:off x="895025" y="938625"/>
                <a:ext cx="580000" cy="819975"/>
              </a:xfrm>
              <a:custGeom>
                <a:avLst/>
                <a:gdLst/>
                <a:ahLst/>
                <a:cxnLst/>
                <a:rect l="l" t="t" r="r" b="b"/>
                <a:pathLst>
                  <a:path w="23200" h="32799" extrusionOk="0">
                    <a:moveTo>
                      <a:pt x="8365" y="3654"/>
                    </a:moveTo>
                    <a:cubicBezTo>
                      <a:pt x="11034" y="3654"/>
                      <a:pt x="12844" y="5991"/>
                      <a:pt x="13561" y="6899"/>
                    </a:cubicBezTo>
                    <a:cubicBezTo>
                      <a:pt x="14109" y="7606"/>
                      <a:pt x="15846" y="9841"/>
                      <a:pt x="15399" y="12948"/>
                    </a:cubicBezTo>
                    <a:cubicBezTo>
                      <a:pt x="15205" y="14303"/>
                      <a:pt x="14657" y="15392"/>
                      <a:pt x="14066" y="16221"/>
                    </a:cubicBezTo>
                    <a:cubicBezTo>
                      <a:pt x="13660" y="16779"/>
                      <a:pt x="13040" y="17061"/>
                      <a:pt x="12421" y="17061"/>
                    </a:cubicBezTo>
                    <a:cubicBezTo>
                      <a:pt x="11818" y="17061"/>
                      <a:pt x="11216" y="16794"/>
                      <a:pt x="10814" y="16257"/>
                    </a:cubicBezTo>
                    <a:lnTo>
                      <a:pt x="4542" y="7865"/>
                    </a:lnTo>
                    <a:cubicBezTo>
                      <a:pt x="3930" y="7044"/>
                      <a:pt x="4023" y="5897"/>
                      <a:pt x="4766" y="5198"/>
                    </a:cubicBezTo>
                    <a:cubicBezTo>
                      <a:pt x="5494" y="4513"/>
                      <a:pt x="6554" y="3814"/>
                      <a:pt x="7909" y="3677"/>
                    </a:cubicBezTo>
                    <a:cubicBezTo>
                      <a:pt x="8064" y="3662"/>
                      <a:pt x="8216" y="3654"/>
                      <a:pt x="8365" y="3654"/>
                    </a:cubicBezTo>
                    <a:close/>
                    <a:moveTo>
                      <a:pt x="8295" y="0"/>
                    </a:moveTo>
                    <a:cubicBezTo>
                      <a:pt x="5855" y="0"/>
                      <a:pt x="4045" y="1022"/>
                      <a:pt x="3504" y="1348"/>
                    </a:cubicBezTo>
                    <a:cubicBezTo>
                      <a:pt x="3331" y="1457"/>
                      <a:pt x="3158" y="1565"/>
                      <a:pt x="3000" y="1673"/>
                    </a:cubicBezTo>
                    <a:cubicBezTo>
                      <a:pt x="520" y="3410"/>
                      <a:pt x="1" y="6878"/>
                      <a:pt x="1753" y="9343"/>
                    </a:cubicBezTo>
                    <a:cubicBezTo>
                      <a:pt x="4449" y="13121"/>
                      <a:pt x="5364" y="14584"/>
                      <a:pt x="9985" y="20878"/>
                    </a:cubicBezTo>
                    <a:cubicBezTo>
                      <a:pt x="14178" y="26586"/>
                      <a:pt x="16930" y="32799"/>
                      <a:pt x="18776" y="32799"/>
                    </a:cubicBezTo>
                    <a:cubicBezTo>
                      <a:pt x="18854" y="32799"/>
                      <a:pt x="18929" y="32788"/>
                      <a:pt x="19004" y="32765"/>
                    </a:cubicBezTo>
                    <a:cubicBezTo>
                      <a:pt x="19169" y="32715"/>
                      <a:pt x="19797" y="32253"/>
                      <a:pt x="21051" y="31331"/>
                    </a:cubicBezTo>
                    <a:cubicBezTo>
                      <a:pt x="21959" y="30653"/>
                      <a:pt x="22414" y="30314"/>
                      <a:pt x="22536" y="30120"/>
                    </a:cubicBezTo>
                    <a:cubicBezTo>
                      <a:pt x="23199" y="29002"/>
                      <a:pt x="22154" y="27308"/>
                      <a:pt x="20907" y="25095"/>
                    </a:cubicBezTo>
                    <a:cubicBezTo>
                      <a:pt x="20128" y="23718"/>
                      <a:pt x="18996" y="21649"/>
                      <a:pt x="17684" y="18996"/>
                    </a:cubicBezTo>
                    <a:cubicBezTo>
                      <a:pt x="18030" y="18210"/>
                      <a:pt x="18485" y="17042"/>
                      <a:pt x="18737" y="15565"/>
                    </a:cubicBezTo>
                    <a:cubicBezTo>
                      <a:pt x="19061" y="13734"/>
                      <a:pt x="19559" y="8788"/>
                      <a:pt x="16293" y="4571"/>
                    </a:cubicBezTo>
                    <a:cubicBezTo>
                      <a:pt x="15399" y="3417"/>
                      <a:pt x="13222" y="563"/>
                      <a:pt x="9416" y="72"/>
                    </a:cubicBezTo>
                    <a:cubicBezTo>
                      <a:pt x="9030" y="22"/>
                      <a:pt x="8656" y="0"/>
                      <a:pt x="829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4" name="Google Shape;2124;p38"/>
              <p:cNvSpPr/>
              <p:nvPr/>
            </p:nvSpPr>
            <p:spPr>
              <a:xfrm>
                <a:off x="1450300" y="1858875"/>
                <a:ext cx="66350" cy="58550"/>
              </a:xfrm>
              <a:custGeom>
                <a:avLst/>
                <a:gdLst/>
                <a:ahLst/>
                <a:cxnLst/>
                <a:rect l="l" t="t" r="r" b="b"/>
                <a:pathLst>
                  <a:path w="2654" h="2342" extrusionOk="0">
                    <a:moveTo>
                      <a:pt x="1326" y="1"/>
                    </a:moveTo>
                    <a:cubicBezTo>
                      <a:pt x="869" y="1"/>
                      <a:pt x="437" y="271"/>
                      <a:pt x="253" y="720"/>
                    </a:cubicBezTo>
                    <a:cubicBezTo>
                      <a:pt x="1" y="1312"/>
                      <a:pt x="282" y="1996"/>
                      <a:pt x="873" y="2249"/>
                    </a:cubicBezTo>
                    <a:cubicBezTo>
                      <a:pt x="1022" y="2312"/>
                      <a:pt x="1176" y="2341"/>
                      <a:pt x="1328" y="2341"/>
                    </a:cubicBezTo>
                    <a:cubicBezTo>
                      <a:pt x="1786" y="2341"/>
                      <a:pt x="2219" y="2071"/>
                      <a:pt x="2408" y="1622"/>
                    </a:cubicBezTo>
                    <a:cubicBezTo>
                      <a:pt x="2654" y="1030"/>
                      <a:pt x="2380" y="346"/>
                      <a:pt x="1781" y="93"/>
                    </a:cubicBezTo>
                    <a:cubicBezTo>
                      <a:pt x="1632" y="30"/>
                      <a:pt x="1478" y="1"/>
                      <a:pt x="1326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5" name="Google Shape;2125;p38"/>
              <p:cNvSpPr/>
              <p:nvPr/>
            </p:nvSpPr>
            <p:spPr>
              <a:xfrm>
                <a:off x="905850" y="1037375"/>
                <a:ext cx="466975" cy="721225"/>
              </a:xfrm>
              <a:custGeom>
                <a:avLst/>
                <a:gdLst/>
                <a:ahLst/>
                <a:cxnLst/>
                <a:rect l="l" t="t" r="r" b="b"/>
                <a:pathLst>
                  <a:path w="18679" h="28849" extrusionOk="0">
                    <a:moveTo>
                      <a:pt x="736" y="1"/>
                    </a:moveTo>
                    <a:lnTo>
                      <a:pt x="736" y="1"/>
                    </a:lnTo>
                    <a:cubicBezTo>
                      <a:pt x="0" y="1709"/>
                      <a:pt x="166" y="3771"/>
                      <a:pt x="1320" y="5393"/>
                    </a:cubicBezTo>
                    <a:cubicBezTo>
                      <a:pt x="4016" y="9171"/>
                      <a:pt x="4931" y="10634"/>
                      <a:pt x="9552" y="16928"/>
                    </a:cubicBezTo>
                    <a:cubicBezTo>
                      <a:pt x="13745" y="22636"/>
                      <a:pt x="16497" y="28849"/>
                      <a:pt x="18343" y="28849"/>
                    </a:cubicBezTo>
                    <a:cubicBezTo>
                      <a:pt x="18421" y="28849"/>
                      <a:pt x="18496" y="28838"/>
                      <a:pt x="18571" y="28815"/>
                    </a:cubicBezTo>
                    <a:cubicBezTo>
                      <a:pt x="18592" y="28808"/>
                      <a:pt x="18628" y="28794"/>
                      <a:pt x="18679" y="28765"/>
                    </a:cubicBezTo>
                    <a:cubicBezTo>
                      <a:pt x="15867" y="24685"/>
                      <a:pt x="13056" y="20604"/>
                      <a:pt x="10244" y="16524"/>
                    </a:cubicBezTo>
                    <a:cubicBezTo>
                      <a:pt x="8831" y="14469"/>
                      <a:pt x="7418" y="12415"/>
                      <a:pt x="6005" y="10360"/>
                    </a:cubicBezTo>
                    <a:cubicBezTo>
                      <a:pt x="4765" y="8565"/>
                      <a:pt x="3533" y="6756"/>
                      <a:pt x="2516" y="4831"/>
                    </a:cubicBezTo>
                    <a:cubicBezTo>
                      <a:pt x="1709" y="3303"/>
                      <a:pt x="1067" y="1681"/>
                      <a:pt x="736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6" name="Google Shape;2126;p38"/>
              <p:cNvSpPr/>
              <p:nvPr/>
            </p:nvSpPr>
            <p:spPr>
              <a:xfrm>
                <a:off x="1004975" y="1008325"/>
                <a:ext cx="298300" cy="359600"/>
              </a:xfrm>
              <a:custGeom>
                <a:avLst/>
                <a:gdLst/>
                <a:ahLst/>
                <a:cxnLst/>
                <a:rect l="l" t="t" r="r" b="b"/>
                <a:pathLst>
                  <a:path w="11932" h="14384" extrusionOk="0">
                    <a:moveTo>
                      <a:pt x="3947" y="1"/>
                    </a:moveTo>
                    <a:cubicBezTo>
                      <a:pt x="3893" y="1"/>
                      <a:pt x="3839" y="1"/>
                      <a:pt x="3785" y="2"/>
                    </a:cubicBezTo>
                    <a:cubicBezTo>
                      <a:pt x="1990" y="38"/>
                      <a:pt x="159" y="1105"/>
                      <a:pt x="0" y="2886"/>
                    </a:cubicBezTo>
                    <a:cubicBezTo>
                      <a:pt x="94" y="2713"/>
                      <a:pt x="217" y="2554"/>
                      <a:pt x="368" y="2410"/>
                    </a:cubicBezTo>
                    <a:cubicBezTo>
                      <a:pt x="1096" y="1725"/>
                      <a:pt x="2156" y="1026"/>
                      <a:pt x="3511" y="889"/>
                    </a:cubicBezTo>
                    <a:cubicBezTo>
                      <a:pt x="3666" y="874"/>
                      <a:pt x="3818" y="866"/>
                      <a:pt x="3967" y="866"/>
                    </a:cubicBezTo>
                    <a:cubicBezTo>
                      <a:pt x="6636" y="866"/>
                      <a:pt x="8446" y="3203"/>
                      <a:pt x="9163" y="4111"/>
                    </a:cubicBezTo>
                    <a:cubicBezTo>
                      <a:pt x="9711" y="4818"/>
                      <a:pt x="11448" y="7053"/>
                      <a:pt x="11001" y="10160"/>
                    </a:cubicBezTo>
                    <a:cubicBezTo>
                      <a:pt x="10807" y="11515"/>
                      <a:pt x="10259" y="12604"/>
                      <a:pt x="9668" y="13433"/>
                    </a:cubicBezTo>
                    <a:cubicBezTo>
                      <a:pt x="9285" y="13966"/>
                      <a:pt x="8709" y="14240"/>
                      <a:pt x="8118" y="14269"/>
                    </a:cubicBezTo>
                    <a:cubicBezTo>
                      <a:pt x="8245" y="14341"/>
                      <a:pt x="8387" y="14384"/>
                      <a:pt x="8531" y="14384"/>
                    </a:cubicBezTo>
                    <a:cubicBezTo>
                      <a:pt x="8745" y="14384"/>
                      <a:pt x="8963" y="14291"/>
                      <a:pt x="9148" y="14067"/>
                    </a:cubicBezTo>
                    <a:cubicBezTo>
                      <a:pt x="9855" y="13216"/>
                      <a:pt x="10677" y="12380"/>
                      <a:pt x="11225" y="11421"/>
                    </a:cubicBezTo>
                    <a:cubicBezTo>
                      <a:pt x="11744" y="10520"/>
                      <a:pt x="11931" y="9439"/>
                      <a:pt x="11837" y="8415"/>
                    </a:cubicBezTo>
                    <a:cubicBezTo>
                      <a:pt x="11729" y="7298"/>
                      <a:pt x="11347" y="6260"/>
                      <a:pt x="10850" y="5258"/>
                    </a:cubicBezTo>
                    <a:cubicBezTo>
                      <a:pt x="10388" y="4328"/>
                      <a:pt x="9862" y="3376"/>
                      <a:pt x="9235" y="2547"/>
                    </a:cubicBezTo>
                    <a:cubicBezTo>
                      <a:pt x="7948" y="832"/>
                      <a:pt x="6072" y="1"/>
                      <a:pt x="394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7" name="Google Shape;2127;p38"/>
              <p:cNvSpPr/>
              <p:nvPr/>
            </p:nvSpPr>
            <p:spPr>
              <a:xfrm>
                <a:off x="970175" y="938625"/>
                <a:ext cx="504850" cy="753900"/>
              </a:xfrm>
              <a:custGeom>
                <a:avLst/>
                <a:gdLst/>
                <a:ahLst/>
                <a:cxnLst/>
                <a:rect l="l" t="t" r="r" b="b"/>
                <a:pathLst>
                  <a:path w="20194" h="30156" extrusionOk="0">
                    <a:moveTo>
                      <a:pt x="5289" y="0"/>
                    </a:moveTo>
                    <a:cubicBezTo>
                      <a:pt x="2849" y="0"/>
                      <a:pt x="1039" y="1022"/>
                      <a:pt x="498" y="1348"/>
                    </a:cubicBezTo>
                    <a:cubicBezTo>
                      <a:pt x="325" y="1457"/>
                      <a:pt x="160" y="1565"/>
                      <a:pt x="1" y="1673"/>
                    </a:cubicBezTo>
                    <a:cubicBezTo>
                      <a:pt x="1210" y="1156"/>
                      <a:pt x="2508" y="911"/>
                      <a:pt x="3810" y="911"/>
                    </a:cubicBezTo>
                    <a:cubicBezTo>
                      <a:pt x="6808" y="911"/>
                      <a:pt x="9830" y="2210"/>
                      <a:pt x="11845" y="4477"/>
                    </a:cubicBezTo>
                    <a:cubicBezTo>
                      <a:pt x="13547" y="6380"/>
                      <a:pt x="14520" y="8925"/>
                      <a:pt x="14758" y="11448"/>
                    </a:cubicBezTo>
                    <a:cubicBezTo>
                      <a:pt x="14880" y="12746"/>
                      <a:pt x="14837" y="14058"/>
                      <a:pt x="14592" y="15334"/>
                    </a:cubicBezTo>
                    <a:cubicBezTo>
                      <a:pt x="14332" y="16711"/>
                      <a:pt x="13518" y="18124"/>
                      <a:pt x="13756" y="19537"/>
                    </a:cubicBezTo>
                    <a:cubicBezTo>
                      <a:pt x="13914" y="20431"/>
                      <a:pt x="14404" y="21209"/>
                      <a:pt x="14830" y="21995"/>
                    </a:cubicBezTo>
                    <a:cubicBezTo>
                      <a:pt x="15306" y="22860"/>
                      <a:pt x="15774" y="23718"/>
                      <a:pt x="16250" y="24583"/>
                    </a:cubicBezTo>
                    <a:cubicBezTo>
                      <a:pt x="17194" y="26313"/>
                      <a:pt x="18146" y="28036"/>
                      <a:pt x="19090" y="29766"/>
                    </a:cubicBezTo>
                    <a:cubicBezTo>
                      <a:pt x="19198" y="29961"/>
                      <a:pt x="19343" y="30091"/>
                      <a:pt x="19501" y="30156"/>
                    </a:cubicBezTo>
                    <a:cubicBezTo>
                      <a:pt x="19508" y="30141"/>
                      <a:pt x="19523" y="30127"/>
                      <a:pt x="19530" y="30120"/>
                    </a:cubicBezTo>
                    <a:cubicBezTo>
                      <a:pt x="20193" y="29002"/>
                      <a:pt x="19148" y="27308"/>
                      <a:pt x="17901" y="25095"/>
                    </a:cubicBezTo>
                    <a:cubicBezTo>
                      <a:pt x="17122" y="23718"/>
                      <a:pt x="15990" y="21649"/>
                      <a:pt x="14678" y="18996"/>
                    </a:cubicBezTo>
                    <a:cubicBezTo>
                      <a:pt x="15024" y="18210"/>
                      <a:pt x="15479" y="17042"/>
                      <a:pt x="15731" y="15565"/>
                    </a:cubicBezTo>
                    <a:cubicBezTo>
                      <a:pt x="16055" y="13734"/>
                      <a:pt x="16553" y="8788"/>
                      <a:pt x="13287" y="4571"/>
                    </a:cubicBezTo>
                    <a:cubicBezTo>
                      <a:pt x="12393" y="3417"/>
                      <a:pt x="10216" y="563"/>
                      <a:pt x="6410" y="72"/>
                    </a:cubicBezTo>
                    <a:cubicBezTo>
                      <a:pt x="6024" y="22"/>
                      <a:pt x="5650" y="0"/>
                      <a:pt x="528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8" name="Google Shape;2128;p38"/>
              <p:cNvSpPr/>
              <p:nvPr/>
            </p:nvSpPr>
            <p:spPr>
              <a:xfrm>
                <a:off x="782575" y="1132075"/>
                <a:ext cx="578725" cy="646050"/>
              </a:xfrm>
              <a:custGeom>
                <a:avLst/>
                <a:gdLst/>
                <a:ahLst/>
                <a:cxnLst/>
                <a:rect l="l" t="t" r="r" b="b"/>
                <a:pathLst>
                  <a:path w="23149" h="25842" extrusionOk="0">
                    <a:moveTo>
                      <a:pt x="528" y="1"/>
                    </a:moveTo>
                    <a:cubicBezTo>
                      <a:pt x="352" y="1"/>
                      <a:pt x="176" y="9"/>
                      <a:pt x="0" y="26"/>
                    </a:cubicBezTo>
                    <a:cubicBezTo>
                      <a:pt x="1507" y="856"/>
                      <a:pt x="2855" y="1958"/>
                      <a:pt x="4066" y="3191"/>
                    </a:cubicBezTo>
                    <a:cubicBezTo>
                      <a:pt x="5595" y="4741"/>
                      <a:pt x="6943" y="6464"/>
                      <a:pt x="8283" y="8187"/>
                    </a:cubicBezTo>
                    <a:cubicBezTo>
                      <a:pt x="9812" y="10155"/>
                      <a:pt x="11340" y="12130"/>
                      <a:pt x="12868" y="14098"/>
                    </a:cubicBezTo>
                    <a:cubicBezTo>
                      <a:pt x="15903" y="18013"/>
                      <a:pt x="18946" y="21927"/>
                      <a:pt x="21981" y="25842"/>
                    </a:cubicBezTo>
                    <a:cubicBezTo>
                      <a:pt x="22017" y="25806"/>
                      <a:pt x="22045" y="25777"/>
                      <a:pt x="22060" y="25755"/>
                    </a:cubicBezTo>
                    <a:cubicBezTo>
                      <a:pt x="23148" y="24162"/>
                      <a:pt x="17807" y="19520"/>
                      <a:pt x="13460" y="13558"/>
                    </a:cubicBezTo>
                    <a:cubicBezTo>
                      <a:pt x="8867" y="7250"/>
                      <a:pt x="7750" y="5931"/>
                      <a:pt x="4967" y="2218"/>
                    </a:cubicBezTo>
                    <a:cubicBezTo>
                      <a:pt x="3884" y="776"/>
                      <a:pt x="2210" y="1"/>
                      <a:pt x="52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9" name="Google Shape;2129;p38"/>
              <p:cNvSpPr/>
              <p:nvPr/>
            </p:nvSpPr>
            <p:spPr>
              <a:xfrm>
                <a:off x="684350" y="1221050"/>
                <a:ext cx="326600" cy="336375"/>
              </a:xfrm>
              <a:custGeom>
                <a:avLst/>
                <a:gdLst/>
                <a:ahLst/>
                <a:cxnLst/>
                <a:rect l="l" t="t" r="r" b="b"/>
                <a:pathLst>
                  <a:path w="13064" h="13455" extrusionOk="0">
                    <a:moveTo>
                      <a:pt x="4018" y="0"/>
                    </a:moveTo>
                    <a:cubicBezTo>
                      <a:pt x="2513" y="0"/>
                      <a:pt x="1212" y="1294"/>
                      <a:pt x="700" y="2804"/>
                    </a:cubicBezTo>
                    <a:cubicBezTo>
                      <a:pt x="0" y="4880"/>
                      <a:pt x="195" y="6978"/>
                      <a:pt x="1471" y="8766"/>
                    </a:cubicBezTo>
                    <a:cubicBezTo>
                      <a:pt x="2077" y="9617"/>
                      <a:pt x="2819" y="10402"/>
                      <a:pt x="3569" y="11123"/>
                    </a:cubicBezTo>
                    <a:cubicBezTo>
                      <a:pt x="4369" y="11902"/>
                      <a:pt x="5241" y="12587"/>
                      <a:pt x="6279" y="13027"/>
                    </a:cubicBezTo>
                    <a:cubicBezTo>
                      <a:pt x="6931" y="13298"/>
                      <a:pt x="7643" y="13455"/>
                      <a:pt x="8354" y="13455"/>
                    </a:cubicBezTo>
                    <a:cubicBezTo>
                      <a:pt x="8682" y="13455"/>
                      <a:pt x="9008" y="13421"/>
                      <a:pt x="9329" y="13351"/>
                    </a:cubicBezTo>
                    <a:cubicBezTo>
                      <a:pt x="10410" y="13120"/>
                      <a:pt x="11456" y="12587"/>
                      <a:pt x="12479" y="12176"/>
                    </a:cubicBezTo>
                    <a:cubicBezTo>
                      <a:pt x="12933" y="11996"/>
                      <a:pt x="13063" y="11614"/>
                      <a:pt x="12984" y="11253"/>
                    </a:cubicBezTo>
                    <a:lnTo>
                      <a:pt x="12984" y="11253"/>
                    </a:lnTo>
                    <a:cubicBezTo>
                      <a:pt x="12782" y="11808"/>
                      <a:pt x="12342" y="12270"/>
                      <a:pt x="11722" y="12479"/>
                    </a:cubicBezTo>
                    <a:cubicBezTo>
                      <a:pt x="11050" y="12698"/>
                      <a:pt x="10267" y="12855"/>
                      <a:pt x="9400" y="12855"/>
                    </a:cubicBezTo>
                    <a:cubicBezTo>
                      <a:pt x="9012" y="12855"/>
                      <a:pt x="8608" y="12824"/>
                      <a:pt x="8190" y="12753"/>
                    </a:cubicBezTo>
                    <a:cubicBezTo>
                      <a:pt x="5097" y="12234"/>
                      <a:pt x="3497" y="9905"/>
                      <a:pt x="2992" y="9170"/>
                    </a:cubicBezTo>
                    <a:cubicBezTo>
                      <a:pt x="2300" y="8160"/>
                      <a:pt x="476" y="5500"/>
                      <a:pt x="1630" y="2811"/>
                    </a:cubicBezTo>
                    <a:cubicBezTo>
                      <a:pt x="2170" y="1557"/>
                      <a:pt x="3158" y="764"/>
                      <a:pt x="4030" y="274"/>
                    </a:cubicBezTo>
                    <a:cubicBezTo>
                      <a:pt x="4211" y="173"/>
                      <a:pt x="4405" y="108"/>
                      <a:pt x="4600" y="65"/>
                    </a:cubicBezTo>
                    <a:cubicBezTo>
                      <a:pt x="4404" y="21"/>
                      <a:pt x="4209" y="0"/>
                      <a:pt x="4018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0" name="Google Shape;2130;p38"/>
              <p:cNvSpPr/>
              <p:nvPr/>
            </p:nvSpPr>
            <p:spPr>
              <a:xfrm>
                <a:off x="610625" y="1159225"/>
                <a:ext cx="634800" cy="681825"/>
              </a:xfrm>
              <a:custGeom>
                <a:avLst/>
                <a:gdLst/>
                <a:ahLst/>
                <a:cxnLst/>
                <a:rect l="l" t="t" r="r" b="b"/>
                <a:pathLst>
                  <a:path w="25392" h="27273" extrusionOk="0">
                    <a:moveTo>
                      <a:pt x="4153" y="0"/>
                    </a:moveTo>
                    <a:lnTo>
                      <a:pt x="4153" y="0"/>
                    </a:lnTo>
                    <a:cubicBezTo>
                      <a:pt x="4002" y="123"/>
                      <a:pt x="3851" y="245"/>
                      <a:pt x="3699" y="375"/>
                    </a:cubicBezTo>
                    <a:cubicBezTo>
                      <a:pt x="3151" y="858"/>
                      <a:pt x="1227" y="2653"/>
                      <a:pt x="686" y="5623"/>
                    </a:cubicBezTo>
                    <a:cubicBezTo>
                      <a:pt x="1" y="9401"/>
                      <a:pt x="2056" y="12342"/>
                      <a:pt x="2892" y="13539"/>
                    </a:cubicBezTo>
                    <a:cubicBezTo>
                      <a:pt x="5920" y="17929"/>
                      <a:pt x="10786" y="18960"/>
                      <a:pt x="12631" y="19205"/>
                    </a:cubicBezTo>
                    <a:cubicBezTo>
                      <a:pt x="13326" y="19300"/>
                      <a:pt x="13972" y="19334"/>
                      <a:pt x="14549" y="19334"/>
                    </a:cubicBezTo>
                    <a:cubicBezTo>
                      <a:pt x="15199" y="19334"/>
                      <a:pt x="15763" y="19291"/>
                      <a:pt x="16214" y="19241"/>
                    </a:cubicBezTo>
                    <a:cubicBezTo>
                      <a:pt x="18348" y="21296"/>
                      <a:pt x="19977" y="22997"/>
                      <a:pt x="21051" y="24158"/>
                    </a:cubicBezTo>
                    <a:cubicBezTo>
                      <a:pt x="22635" y="25860"/>
                      <a:pt x="23856" y="27273"/>
                      <a:pt x="25020" y="27273"/>
                    </a:cubicBezTo>
                    <a:cubicBezTo>
                      <a:pt x="25127" y="27273"/>
                      <a:pt x="25234" y="27261"/>
                      <a:pt x="25341" y="27236"/>
                    </a:cubicBezTo>
                    <a:cubicBezTo>
                      <a:pt x="25355" y="27229"/>
                      <a:pt x="25377" y="27221"/>
                      <a:pt x="25391" y="27214"/>
                    </a:cubicBezTo>
                    <a:cubicBezTo>
                      <a:pt x="25377" y="27048"/>
                      <a:pt x="25297" y="26868"/>
                      <a:pt x="25146" y="26710"/>
                    </a:cubicBezTo>
                    <a:cubicBezTo>
                      <a:pt x="23783" y="25282"/>
                      <a:pt x="22421" y="23855"/>
                      <a:pt x="21066" y="22435"/>
                    </a:cubicBezTo>
                    <a:cubicBezTo>
                      <a:pt x="20388" y="21721"/>
                      <a:pt x="19703" y="21007"/>
                      <a:pt x="19026" y="20294"/>
                    </a:cubicBezTo>
                    <a:cubicBezTo>
                      <a:pt x="18413" y="19645"/>
                      <a:pt x="17814" y="18945"/>
                      <a:pt x="17007" y="18527"/>
                    </a:cubicBezTo>
                    <a:cubicBezTo>
                      <a:pt x="16255" y="18138"/>
                      <a:pt x="15386" y="18102"/>
                      <a:pt x="14515" y="18102"/>
                    </a:cubicBezTo>
                    <a:cubicBezTo>
                      <a:pt x="14312" y="18102"/>
                      <a:pt x="14109" y="18104"/>
                      <a:pt x="13907" y="18104"/>
                    </a:cubicBezTo>
                    <a:cubicBezTo>
                      <a:pt x="13514" y="18104"/>
                      <a:pt x="13126" y="18096"/>
                      <a:pt x="12754" y="18052"/>
                    </a:cubicBezTo>
                    <a:cubicBezTo>
                      <a:pt x="11463" y="17893"/>
                      <a:pt x="10195" y="17540"/>
                      <a:pt x="8998" y="17028"/>
                    </a:cubicBezTo>
                    <a:cubicBezTo>
                      <a:pt x="6662" y="16040"/>
                      <a:pt x="4535" y="14339"/>
                      <a:pt x="3238" y="12140"/>
                    </a:cubicBezTo>
                    <a:cubicBezTo>
                      <a:pt x="1010" y="8399"/>
                      <a:pt x="1313" y="3295"/>
                      <a:pt x="4153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1" name="Google Shape;2131;p38"/>
              <p:cNvSpPr/>
              <p:nvPr/>
            </p:nvSpPr>
            <p:spPr>
              <a:xfrm>
                <a:off x="1396050" y="1866425"/>
                <a:ext cx="401925" cy="515100"/>
              </a:xfrm>
              <a:custGeom>
                <a:avLst/>
                <a:gdLst/>
                <a:ahLst/>
                <a:cxnLst/>
                <a:rect l="l" t="t" r="r" b="b"/>
                <a:pathLst>
                  <a:path w="16077" h="20604" extrusionOk="0">
                    <a:moveTo>
                      <a:pt x="397" y="0"/>
                    </a:moveTo>
                    <a:lnTo>
                      <a:pt x="116" y="1745"/>
                    </a:lnTo>
                    <a:cubicBezTo>
                      <a:pt x="1" y="2487"/>
                      <a:pt x="203" y="3237"/>
                      <a:pt x="671" y="3821"/>
                    </a:cubicBezTo>
                    <a:lnTo>
                      <a:pt x="11441" y="17100"/>
                    </a:lnTo>
                    <a:cubicBezTo>
                      <a:pt x="12984" y="18268"/>
                      <a:pt x="14534" y="19436"/>
                      <a:pt x="16077" y="20604"/>
                    </a:cubicBezTo>
                    <a:cubicBezTo>
                      <a:pt x="15457" y="19342"/>
                      <a:pt x="14837" y="18080"/>
                      <a:pt x="14217" y="16812"/>
                    </a:cubicBezTo>
                    <a:cubicBezTo>
                      <a:pt x="8428" y="10367"/>
                      <a:pt x="4326" y="5876"/>
                      <a:pt x="2762" y="4376"/>
                    </a:cubicBezTo>
                    <a:cubicBezTo>
                      <a:pt x="2401" y="4030"/>
                      <a:pt x="1262" y="2978"/>
                      <a:pt x="686" y="1226"/>
                    </a:cubicBezTo>
                    <a:cubicBezTo>
                      <a:pt x="541" y="808"/>
                      <a:pt x="455" y="397"/>
                      <a:pt x="397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2" name="Google Shape;2132;p38"/>
              <p:cNvSpPr/>
              <p:nvPr/>
            </p:nvSpPr>
            <p:spPr>
              <a:xfrm>
                <a:off x="1396600" y="1809100"/>
                <a:ext cx="9750" cy="18225"/>
              </a:xfrm>
              <a:custGeom>
                <a:avLst/>
                <a:gdLst/>
                <a:ahLst/>
                <a:cxnLst/>
                <a:rect l="l" t="t" r="r" b="b"/>
                <a:pathLst>
                  <a:path w="390" h="729" extrusionOk="0">
                    <a:moveTo>
                      <a:pt x="390" y="1"/>
                    </a:moveTo>
                    <a:cubicBezTo>
                      <a:pt x="260" y="22"/>
                      <a:pt x="130" y="51"/>
                      <a:pt x="0" y="73"/>
                    </a:cubicBezTo>
                    <a:cubicBezTo>
                      <a:pt x="101" y="296"/>
                      <a:pt x="209" y="513"/>
                      <a:pt x="318" y="729"/>
                    </a:cubicBezTo>
                    <a:cubicBezTo>
                      <a:pt x="332" y="469"/>
                      <a:pt x="361" y="224"/>
                      <a:pt x="39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133" name="Google Shape;2133;p38"/>
          <p:cNvGrpSpPr/>
          <p:nvPr/>
        </p:nvGrpSpPr>
        <p:grpSpPr>
          <a:xfrm rot="3626901">
            <a:off x="7133220" y="3302683"/>
            <a:ext cx="670823" cy="1064441"/>
            <a:chOff x="4491600" y="1128725"/>
            <a:chExt cx="911950" cy="1447225"/>
          </a:xfrm>
        </p:grpSpPr>
        <p:sp>
          <p:nvSpPr>
            <p:cNvPr id="2134" name="Google Shape;2134;p38"/>
            <p:cNvSpPr/>
            <p:nvPr/>
          </p:nvSpPr>
          <p:spPr>
            <a:xfrm>
              <a:off x="4568550" y="1144125"/>
              <a:ext cx="835000" cy="1431825"/>
            </a:xfrm>
            <a:custGeom>
              <a:avLst/>
              <a:gdLst/>
              <a:ahLst/>
              <a:cxnLst/>
              <a:rect l="l" t="t" r="r" b="b"/>
              <a:pathLst>
                <a:path w="33400" h="57273" extrusionOk="0">
                  <a:moveTo>
                    <a:pt x="12217" y="20788"/>
                  </a:moveTo>
                  <a:cubicBezTo>
                    <a:pt x="12235" y="20788"/>
                    <a:pt x="12294" y="20824"/>
                    <a:pt x="12353" y="20863"/>
                  </a:cubicBezTo>
                  <a:lnTo>
                    <a:pt x="12353" y="20863"/>
                  </a:lnTo>
                  <a:cubicBezTo>
                    <a:pt x="12335" y="20860"/>
                    <a:pt x="12317" y="20857"/>
                    <a:pt x="12299" y="20854"/>
                  </a:cubicBezTo>
                  <a:lnTo>
                    <a:pt x="12299" y="20854"/>
                  </a:lnTo>
                  <a:cubicBezTo>
                    <a:pt x="12320" y="20858"/>
                    <a:pt x="12338" y="20861"/>
                    <a:pt x="12355" y="20864"/>
                  </a:cubicBezTo>
                  <a:lnTo>
                    <a:pt x="12355" y="20864"/>
                  </a:lnTo>
                  <a:cubicBezTo>
                    <a:pt x="12360" y="20867"/>
                    <a:pt x="12365" y="20871"/>
                    <a:pt x="12370" y="20874"/>
                  </a:cubicBezTo>
                  <a:lnTo>
                    <a:pt x="12370" y="20874"/>
                  </a:lnTo>
                  <a:cubicBezTo>
                    <a:pt x="12290" y="20858"/>
                    <a:pt x="12186" y="20826"/>
                    <a:pt x="12213" y="20789"/>
                  </a:cubicBezTo>
                  <a:cubicBezTo>
                    <a:pt x="12213" y="20788"/>
                    <a:pt x="12215" y="20788"/>
                    <a:pt x="12217" y="20788"/>
                  </a:cubicBezTo>
                  <a:close/>
                  <a:moveTo>
                    <a:pt x="26553" y="54174"/>
                  </a:moveTo>
                  <a:cubicBezTo>
                    <a:pt x="26552" y="54174"/>
                    <a:pt x="26577" y="54179"/>
                    <a:pt x="26613" y="54185"/>
                  </a:cubicBezTo>
                  <a:lnTo>
                    <a:pt x="26613" y="54185"/>
                  </a:lnTo>
                  <a:cubicBezTo>
                    <a:pt x="26571" y="54177"/>
                    <a:pt x="26554" y="54174"/>
                    <a:pt x="26553" y="54174"/>
                  </a:cubicBezTo>
                  <a:close/>
                  <a:moveTo>
                    <a:pt x="8560" y="0"/>
                  </a:moveTo>
                  <a:cubicBezTo>
                    <a:pt x="6903" y="0"/>
                    <a:pt x="5288" y="615"/>
                    <a:pt x="3987" y="2024"/>
                  </a:cubicBezTo>
                  <a:cubicBezTo>
                    <a:pt x="722" y="5571"/>
                    <a:pt x="239" y="11230"/>
                    <a:pt x="159" y="15801"/>
                  </a:cubicBezTo>
                  <a:cubicBezTo>
                    <a:pt x="1" y="24279"/>
                    <a:pt x="1702" y="32821"/>
                    <a:pt x="3886" y="40975"/>
                  </a:cubicBezTo>
                  <a:cubicBezTo>
                    <a:pt x="4586" y="43599"/>
                    <a:pt x="5364" y="46201"/>
                    <a:pt x="6193" y="48789"/>
                  </a:cubicBezTo>
                  <a:cubicBezTo>
                    <a:pt x="6434" y="49536"/>
                    <a:pt x="7047" y="49859"/>
                    <a:pt x="7661" y="49859"/>
                  </a:cubicBezTo>
                  <a:cubicBezTo>
                    <a:pt x="8593" y="49859"/>
                    <a:pt x="9528" y="49113"/>
                    <a:pt x="9163" y="47974"/>
                  </a:cubicBezTo>
                  <a:cubicBezTo>
                    <a:pt x="6431" y="39446"/>
                    <a:pt x="4160" y="30608"/>
                    <a:pt x="3439" y="21705"/>
                  </a:cubicBezTo>
                  <a:cubicBezTo>
                    <a:pt x="3187" y="18627"/>
                    <a:pt x="3122" y="15505"/>
                    <a:pt x="3425" y="12427"/>
                  </a:cubicBezTo>
                  <a:cubicBezTo>
                    <a:pt x="3461" y="12095"/>
                    <a:pt x="3497" y="11771"/>
                    <a:pt x="3540" y="11439"/>
                  </a:cubicBezTo>
                  <a:cubicBezTo>
                    <a:pt x="3546" y="11393"/>
                    <a:pt x="3548" y="11376"/>
                    <a:pt x="3547" y="11376"/>
                  </a:cubicBezTo>
                  <a:lnTo>
                    <a:pt x="3547" y="11376"/>
                  </a:lnTo>
                  <a:cubicBezTo>
                    <a:pt x="3546" y="11376"/>
                    <a:pt x="3530" y="11489"/>
                    <a:pt x="3527" y="11524"/>
                  </a:cubicBezTo>
                  <a:lnTo>
                    <a:pt x="3527" y="11524"/>
                  </a:lnTo>
                  <a:cubicBezTo>
                    <a:pt x="3534" y="11441"/>
                    <a:pt x="3548" y="11364"/>
                    <a:pt x="3562" y="11281"/>
                  </a:cubicBezTo>
                  <a:cubicBezTo>
                    <a:pt x="3584" y="11115"/>
                    <a:pt x="3612" y="10956"/>
                    <a:pt x="3634" y="10791"/>
                  </a:cubicBezTo>
                  <a:cubicBezTo>
                    <a:pt x="3735" y="10207"/>
                    <a:pt x="3843" y="9630"/>
                    <a:pt x="3980" y="9060"/>
                  </a:cubicBezTo>
                  <a:cubicBezTo>
                    <a:pt x="4103" y="8556"/>
                    <a:pt x="4240" y="8051"/>
                    <a:pt x="4398" y="7561"/>
                  </a:cubicBezTo>
                  <a:cubicBezTo>
                    <a:pt x="4470" y="7337"/>
                    <a:pt x="4542" y="7114"/>
                    <a:pt x="4629" y="6898"/>
                  </a:cubicBezTo>
                  <a:cubicBezTo>
                    <a:pt x="4665" y="6790"/>
                    <a:pt x="4708" y="6689"/>
                    <a:pt x="4744" y="6580"/>
                  </a:cubicBezTo>
                  <a:cubicBezTo>
                    <a:pt x="4756" y="6550"/>
                    <a:pt x="4765" y="6525"/>
                    <a:pt x="4772" y="6505"/>
                  </a:cubicBezTo>
                  <a:lnTo>
                    <a:pt x="4772" y="6505"/>
                  </a:lnTo>
                  <a:cubicBezTo>
                    <a:pt x="4777" y="6496"/>
                    <a:pt x="4782" y="6485"/>
                    <a:pt x="4787" y="6472"/>
                  </a:cubicBezTo>
                  <a:cubicBezTo>
                    <a:pt x="4968" y="6083"/>
                    <a:pt x="5148" y="5701"/>
                    <a:pt x="5364" y="5333"/>
                  </a:cubicBezTo>
                  <a:cubicBezTo>
                    <a:pt x="5458" y="5167"/>
                    <a:pt x="5559" y="5009"/>
                    <a:pt x="5660" y="4850"/>
                  </a:cubicBezTo>
                  <a:cubicBezTo>
                    <a:pt x="5728" y="4745"/>
                    <a:pt x="5976" y="4449"/>
                    <a:pt x="5969" y="4449"/>
                  </a:cubicBezTo>
                  <a:lnTo>
                    <a:pt x="5969" y="4449"/>
                  </a:lnTo>
                  <a:cubicBezTo>
                    <a:pt x="5967" y="4449"/>
                    <a:pt x="5929" y="4490"/>
                    <a:pt x="5833" y="4598"/>
                  </a:cubicBezTo>
                  <a:cubicBezTo>
                    <a:pt x="6063" y="4331"/>
                    <a:pt x="6280" y="4065"/>
                    <a:pt x="6539" y="3827"/>
                  </a:cubicBezTo>
                  <a:cubicBezTo>
                    <a:pt x="6586" y="3786"/>
                    <a:pt x="6637" y="3745"/>
                    <a:pt x="6686" y="3700"/>
                  </a:cubicBezTo>
                  <a:lnTo>
                    <a:pt x="6686" y="3700"/>
                  </a:lnTo>
                  <a:cubicBezTo>
                    <a:pt x="6816" y="3613"/>
                    <a:pt x="6942" y="3516"/>
                    <a:pt x="7080" y="3430"/>
                  </a:cubicBezTo>
                  <a:cubicBezTo>
                    <a:pt x="7191" y="3365"/>
                    <a:pt x="7313" y="3306"/>
                    <a:pt x="7432" y="3242"/>
                  </a:cubicBezTo>
                  <a:lnTo>
                    <a:pt x="7432" y="3242"/>
                  </a:lnTo>
                  <a:cubicBezTo>
                    <a:pt x="7409" y="3250"/>
                    <a:pt x="7385" y="3258"/>
                    <a:pt x="7361" y="3264"/>
                  </a:cubicBezTo>
                  <a:cubicBezTo>
                    <a:pt x="7387" y="3257"/>
                    <a:pt x="7413" y="3248"/>
                    <a:pt x="7439" y="3238"/>
                  </a:cubicBezTo>
                  <a:lnTo>
                    <a:pt x="7439" y="3238"/>
                  </a:lnTo>
                  <a:cubicBezTo>
                    <a:pt x="7437" y="3239"/>
                    <a:pt x="7434" y="3240"/>
                    <a:pt x="7432" y="3242"/>
                  </a:cubicBezTo>
                  <a:lnTo>
                    <a:pt x="7432" y="3242"/>
                  </a:lnTo>
                  <a:cubicBezTo>
                    <a:pt x="7455" y="3233"/>
                    <a:pt x="7476" y="3224"/>
                    <a:pt x="7495" y="3215"/>
                  </a:cubicBezTo>
                  <a:lnTo>
                    <a:pt x="7495" y="3215"/>
                  </a:lnTo>
                  <a:cubicBezTo>
                    <a:pt x="7477" y="3222"/>
                    <a:pt x="7458" y="3230"/>
                    <a:pt x="7439" y="3238"/>
                  </a:cubicBezTo>
                  <a:lnTo>
                    <a:pt x="7439" y="3238"/>
                  </a:lnTo>
                  <a:cubicBezTo>
                    <a:pt x="7449" y="3232"/>
                    <a:pt x="7459" y="3227"/>
                    <a:pt x="7469" y="3221"/>
                  </a:cubicBezTo>
                  <a:cubicBezTo>
                    <a:pt x="7540" y="3182"/>
                    <a:pt x="7572" y="3168"/>
                    <a:pt x="7577" y="3168"/>
                  </a:cubicBezTo>
                  <a:lnTo>
                    <a:pt x="7577" y="3168"/>
                  </a:lnTo>
                  <a:cubicBezTo>
                    <a:pt x="7583" y="3168"/>
                    <a:pt x="7548" y="3190"/>
                    <a:pt x="7495" y="3215"/>
                  </a:cubicBezTo>
                  <a:lnTo>
                    <a:pt x="7495" y="3215"/>
                  </a:lnTo>
                  <a:cubicBezTo>
                    <a:pt x="7530" y="3201"/>
                    <a:pt x="7564" y="3187"/>
                    <a:pt x="7599" y="3178"/>
                  </a:cubicBezTo>
                  <a:cubicBezTo>
                    <a:pt x="7736" y="3135"/>
                    <a:pt x="7873" y="3091"/>
                    <a:pt x="8017" y="3062"/>
                  </a:cubicBezTo>
                  <a:cubicBezTo>
                    <a:pt x="8074" y="3045"/>
                    <a:pt x="8146" y="3042"/>
                    <a:pt x="8209" y="3026"/>
                  </a:cubicBezTo>
                  <a:lnTo>
                    <a:pt x="8209" y="3026"/>
                  </a:lnTo>
                  <a:cubicBezTo>
                    <a:pt x="8486" y="3027"/>
                    <a:pt x="8758" y="3033"/>
                    <a:pt x="9035" y="3040"/>
                  </a:cubicBezTo>
                  <a:lnTo>
                    <a:pt x="9035" y="3040"/>
                  </a:lnTo>
                  <a:cubicBezTo>
                    <a:pt x="9102" y="3052"/>
                    <a:pt x="9176" y="3060"/>
                    <a:pt x="9243" y="3077"/>
                  </a:cubicBezTo>
                  <a:cubicBezTo>
                    <a:pt x="9408" y="3113"/>
                    <a:pt x="9581" y="3156"/>
                    <a:pt x="9747" y="3207"/>
                  </a:cubicBezTo>
                  <a:cubicBezTo>
                    <a:pt x="9896" y="3252"/>
                    <a:pt x="10033" y="3309"/>
                    <a:pt x="10179" y="3362"/>
                  </a:cubicBezTo>
                  <a:lnTo>
                    <a:pt x="10179" y="3362"/>
                  </a:lnTo>
                  <a:cubicBezTo>
                    <a:pt x="10271" y="3410"/>
                    <a:pt x="10369" y="3446"/>
                    <a:pt x="10454" y="3488"/>
                  </a:cubicBezTo>
                  <a:cubicBezTo>
                    <a:pt x="10829" y="3675"/>
                    <a:pt x="11189" y="3884"/>
                    <a:pt x="11535" y="4115"/>
                  </a:cubicBezTo>
                  <a:cubicBezTo>
                    <a:pt x="11702" y="4233"/>
                    <a:pt x="11862" y="4352"/>
                    <a:pt x="12029" y="4470"/>
                  </a:cubicBezTo>
                  <a:lnTo>
                    <a:pt x="12029" y="4470"/>
                  </a:lnTo>
                  <a:cubicBezTo>
                    <a:pt x="12038" y="4478"/>
                    <a:pt x="12049" y="4487"/>
                    <a:pt x="12061" y="4497"/>
                  </a:cubicBezTo>
                  <a:cubicBezTo>
                    <a:pt x="12162" y="4576"/>
                    <a:pt x="12263" y="4656"/>
                    <a:pt x="12357" y="4742"/>
                  </a:cubicBezTo>
                  <a:cubicBezTo>
                    <a:pt x="12753" y="5074"/>
                    <a:pt x="13128" y="5420"/>
                    <a:pt x="13489" y="5787"/>
                  </a:cubicBezTo>
                  <a:cubicBezTo>
                    <a:pt x="13871" y="6177"/>
                    <a:pt x="14238" y="6580"/>
                    <a:pt x="14592" y="6991"/>
                  </a:cubicBezTo>
                  <a:cubicBezTo>
                    <a:pt x="14786" y="7222"/>
                    <a:pt x="14981" y="7460"/>
                    <a:pt x="15168" y="7698"/>
                  </a:cubicBezTo>
                  <a:cubicBezTo>
                    <a:pt x="15203" y="7737"/>
                    <a:pt x="15333" y="7905"/>
                    <a:pt x="15350" y="7926"/>
                  </a:cubicBezTo>
                  <a:lnTo>
                    <a:pt x="15350" y="7926"/>
                  </a:lnTo>
                  <a:cubicBezTo>
                    <a:pt x="15429" y="8031"/>
                    <a:pt x="15510" y="8136"/>
                    <a:pt x="15586" y="8246"/>
                  </a:cubicBezTo>
                  <a:cubicBezTo>
                    <a:pt x="16416" y="9370"/>
                    <a:pt x="17172" y="10545"/>
                    <a:pt x="17879" y="11749"/>
                  </a:cubicBezTo>
                  <a:cubicBezTo>
                    <a:pt x="21930" y="18663"/>
                    <a:pt x="24482" y="26405"/>
                    <a:pt x="26544" y="34126"/>
                  </a:cubicBezTo>
                  <a:cubicBezTo>
                    <a:pt x="27229" y="36692"/>
                    <a:pt x="27698" y="39345"/>
                    <a:pt x="28455" y="41890"/>
                  </a:cubicBezTo>
                  <a:cubicBezTo>
                    <a:pt x="29046" y="43844"/>
                    <a:pt x="29536" y="45891"/>
                    <a:pt x="29702" y="47845"/>
                  </a:cubicBezTo>
                  <a:cubicBezTo>
                    <a:pt x="29767" y="48652"/>
                    <a:pt x="29788" y="49460"/>
                    <a:pt x="29738" y="50267"/>
                  </a:cubicBezTo>
                  <a:cubicBezTo>
                    <a:pt x="29723" y="50433"/>
                    <a:pt x="29709" y="50599"/>
                    <a:pt x="29694" y="50764"/>
                  </a:cubicBezTo>
                  <a:cubicBezTo>
                    <a:pt x="29692" y="50800"/>
                    <a:pt x="29690" y="50825"/>
                    <a:pt x="29690" y="50840"/>
                  </a:cubicBezTo>
                  <a:lnTo>
                    <a:pt x="29690" y="50840"/>
                  </a:lnTo>
                  <a:cubicBezTo>
                    <a:pt x="29685" y="50861"/>
                    <a:pt x="29677" y="50898"/>
                    <a:pt x="29666" y="50959"/>
                  </a:cubicBezTo>
                  <a:cubicBezTo>
                    <a:pt x="29615" y="51269"/>
                    <a:pt x="29558" y="51579"/>
                    <a:pt x="29471" y="51882"/>
                  </a:cubicBezTo>
                  <a:cubicBezTo>
                    <a:pt x="29420" y="52085"/>
                    <a:pt x="29352" y="52283"/>
                    <a:pt x="29283" y="52477"/>
                  </a:cubicBezTo>
                  <a:lnTo>
                    <a:pt x="29283" y="52477"/>
                  </a:lnTo>
                  <a:cubicBezTo>
                    <a:pt x="29275" y="52489"/>
                    <a:pt x="29190" y="52700"/>
                    <a:pt x="29161" y="52754"/>
                  </a:cubicBezTo>
                  <a:cubicBezTo>
                    <a:pt x="29103" y="52877"/>
                    <a:pt x="29038" y="52992"/>
                    <a:pt x="28966" y="53107"/>
                  </a:cubicBezTo>
                  <a:cubicBezTo>
                    <a:pt x="28909" y="53208"/>
                    <a:pt x="28844" y="53295"/>
                    <a:pt x="28786" y="53388"/>
                  </a:cubicBezTo>
                  <a:cubicBezTo>
                    <a:pt x="28782" y="53395"/>
                    <a:pt x="28778" y="53401"/>
                    <a:pt x="28774" y="53407"/>
                  </a:cubicBezTo>
                  <a:lnTo>
                    <a:pt x="28774" y="53407"/>
                  </a:lnTo>
                  <a:cubicBezTo>
                    <a:pt x="28774" y="53408"/>
                    <a:pt x="28773" y="53409"/>
                    <a:pt x="28772" y="53410"/>
                  </a:cubicBezTo>
                  <a:cubicBezTo>
                    <a:pt x="28630" y="53551"/>
                    <a:pt x="28489" y="53687"/>
                    <a:pt x="28343" y="53827"/>
                  </a:cubicBezTo>
                  <a:lnTo>
                    <a:pt x="28343" y="53827"/>
                  </a:lnTo>
                  <a:cubicBezTo>
                    <a:pt x="28384" y="53787"/>
                    <a:pt x="28396" y="53771"/>
                    <a:pt x="28388" y="53771"/>
                  </a:cubicBezTo>
                  <a:cubicBezTo>
                    <a:pt x="28364" y="53771"/>
                    <a:pt x="28125" y="53953"/>
                    <a:pt x="28015" y="54023"/>
                  </a:cubicBezTo>
                  <a:cubicBezTo>
                    <a:pt x="28006" y="54028"/>
                    <a:pt x="27998" y="54034"/>
                    <a:pt x="27991" y="54039"/>
                  </a:cubicBezTo>
                  <a:lnTo>
                    <a:pt x="27991" y="54039"/>
                  </a:lnTo>
                  <a:cubicBezTo>
                    <a:pt x="27902" y="54068"/>
                    <a:pt x="27817" y="54107"/>
                    <a:pt x="27726" y="54131"/>
                  </a:cubicBezTo>
                  <a:cubicBezTo>
                    <a:pt x="27633" y="54160"/>
                    <a:pt x="27539" y="54174"/>
                    <a:pt x="27445" y="54203"/>
                  </a:cubicBezTo>
                  <a:cubicBezTo>
                    <a:pt x="27445" y="54203"/>
                    <a:pt x="27445" y="54203"/>
                    <a:pt x="27445" y="54203"/>
                  </a:cubicBezTo>
                  <a:lnTo>
                    <a:pt x="27445" y="54203"/>
                  </a:lnTo>
                  <a:cubicBezTo>
                    <a:pt x="27282" y="54204"/>
                    <a:pt x="27118" y="54212"/>
                    <a:pt x="26951" y="54212"/>
                  </a:cubicBezTo>
                  <a:cubicBezTo>
                    <a:pt x="26907" y="54212"/>
                    <a:pt x="26863" y="54212"/>
                    <a:pt x="26818" y="54210"/>
                  </a:cubicBezTo>
                  <a:cubicBezTo>
                    <a:pt x="26768" y="54210"/>
                    <a:pt x="26674" y="54196"/>
                    <a:pt x="26613" y="54185"/>
                  </a:cubicBezTo>
                  <a:lnTo>
                    <a:pt x="26613" y="54185"/>
                  </a:lnTo>
                  <a:cubicBezTo>
                    <a:pt x="26648" y="54192"/>
                    <a:pt x="26700" y="54202"/>
                    <a:pt x="26775" y="54217"/>
                  </a:cubicBezTo>
                  <a:cubicBezTo>
                    <a:pt x="26667" y="54196"/>
                    <a:pt x="26559" y="54181"/>
                    <a:pt x="26450" y="54160"/>
                  </a:cubicBezTo>
                  <a:cubicBezTo>
                    <a:pt x="26213" y="54109"/>
                    <a:pt x="25975" y="54037"/>
                    <a:pt x="25744" y="53958"/>
                  </a:cubicBezTo>
                  <a:cubicBezTo>
                    <a:pt x="25712" y="53947"/>
                    <a:pt x="25613" y="53909"/>
                    <a:pt x="25545" y="53883"/>
                  </a:cubicBezTo>
                  <a:lnTo>
                    <a:pt x="25545" y="53883"/>
                  </a:lnTo>
                  <a:cubicBezTo>
                    <a:pt x="25472" y="53851"/>
                    <a:pt x="25362" y="53803"/>
                    <a:pt x="25333" y="53792"/>
                  </a:cubicBezTo>
                  <a:cubicBezTo>
                    <a:pt x="25066" y="53662"/>
                    <a:pt x="24800" y="53511"/>
                    <a:pt x="24547" y="53360"/>
                  </a:cubicBezTo>
                  <a:cubicBezTo>
                    <a:pt x="24309" y="53208"/>
                    <a:pt x="24079" y="53050"/>
                    <a:pt x="23848" y="52891"/>
                  </a:cubicBezTo>
                  <a:cubicBezTo>
                    <a:pt x="23811" y="52863"/>
                    <a:pt x="23792" y="52849"/>
                    <a:pt x="23785" y="52844"/>
                  </a:cubicBezTo>
                  <a:lnTo>
                    <a:pt x="23785" y="52844"/>
                  </a:lnTo>
                  <a:cubicBezTo>
                    <a:pt x="23767" y="52829"/>
                    <a:pt x="23743" y="52809"/>
                    <a:pt x="23711" y="52783"/>
                  </a:cubicBezTo>
                  <a:cubicBezTo>
                    <a:pt x="23581" y="52675"/>
                    <a:pt x="23452" y="52567"/>
                    <a:pt x="23315" y="52451"/>
                  </a:cubicBezTo>
                  <a:cubicBezTo>
                    <a:pt x="22795" y="51990"/>
                    <a:pt x="22305" y="51492"/>
                    <a:pt x="21851" y="50959"/>
                  </a:cubicBezTo>
                  <a:cubicBezTo>
                    <a:pt x="21339" y="50375"/>
                    <a:pt x="21116" y="50072"/>
                    <a:pt x="20640" y="49359"/>
                  </a:cubicBezTo>
                  <a:cubicBezTo>
                    <a:pt x="20164" y="48645"/>
                    <a:pt x="19732" y="47902"/>
                    <a:pt x="19342" y="47145"/>
                  </a:cubicBezTo>
                  <a:cubicBezTo>
                    <a:pt x="18456" y="45415"/>
                    <a:pt x="17850" y="43635"/>
                    <a:pt x="17302" y="41739"/>
                  </a:cubicBezTo>
                  <a:cubicBezTo>
                    <a:pt x="16560" y="39194"/>
                    <a:pt x="15860" y="36642"/>
                    <a:pt x="15219" y="34076"/>
                  </a:cubicBezTo>
                  <a:cubicBezTo>
                    <a:pt x="14721" y="32086"/>
                    <a:pt x="14260" y="30089"/>
                    <a:pt x="13878" y="28070"/>
                  </a:cubicBezTo>
                  <a:cubicBezTo>
                    <a:pt x="13727" y="27285"/>
                    <a:pt x="13590" y="26499"/>
                    <a:pt x="13467" y="25706"/>
                  </a:cubicBezTo>
                  <a:cubicBezTo>
                    <a:pt x="13438" y="25511"/>
                    <a:pt x="13409" y="25317"/>
                    <a:pt x="13381" y="25122"/>
                  </a:cubicBezTo>
                  <a:cubicBezTo>
                    <a:pt x="13369" y="25036"/>
                    <a:pt x="13364" y="25009"/>
                    <a:pt x="13364" y="25009"/>
                  </a:cubicBezTo>
                  <a:lnTo>
                    <a:pt x="13364" y="25009"/>
                  </a:lnTo>
                  <a:cubicBezTo>
                    <a:pt x="13364" y="25009"/>
                    <a:pt x="13364" y="25010"/>
                    <a:pt x="13364" y="25010"/>
                  </a:cubicBezTo>
                  <a:lnTo>
                    <a:pt x="13364" y="25010"/>
                  </a:lnTo>
                  <a:cubicBezTo>
                    <a:pt x="13362" y="24999"/>
                    <a:pt x="13361" y="24986"/>
                    <a:pt x="13359" y="24971"/>
                  </a:cubicBezTo>
                  <a:cubicBezTo>
                    <a:pt x="13323" y="24632"/>
                    <a:pt x="13280" y="24286"/>
                    <a:pt x="13244" y="23940"/>
                  </a:cubicBezTo>
                  <a:cubicBezTo>
                    <a:pt x="13176" y="23187"/>
                    <a:pt x="13139" y="22439"/>
                    <a:pt x="13158" y="21685"/>
                  </a:cubicBezTo>
                  <a:lnTo>
                    <a:pt x="13158" y="21685"/>
                  </a:lnTo>
                  <a:cubicBezTo>
                    <a:pt x="13167" y="21697"/>
                    <a:pt x="13176" y="21708"/>
                    <a:pt x="13186" y="21719"/>
                  </a:cubicBezTo>
                  <a:cubicBezTo>
                    <a:pt x="13192" y="21727"/>
                    <a:pt x="13198" y="21733"/>
                    <a:pt x="13204" y="21739"/>
                  </a:cubicBezTo>
                  <a:lnTo>
                    <a:pt x="13204" y="21739"/>
                  </a:lnTo>
                  <a:cubicBezTo>
                    <a:pt x="13255" y="21812"/>
                    <a:pt x="13307" y="21882"/>
                    <a:pt x="13359" y="21957"/>
                  </a:cubicBezTo>
                  <a:cubicBezTo>
                    <a:pt x="14743" y="23882"/>
                    <a:pt x="15774" y="26066"/>
                    <a:pt x="16726" y="28222"/>
                  </a:cubicBezTo>
                  <a:cubicBezTo>
                    <a:pt x="17324" y="29584"/>
                    <a:pt x="17922" y="31062"/>
                    <a:pt x="18499" y="32627"/>
                  </a:cubicBezTo>
                  <a:cubicBezTo>
                    <a:pt x="19177" y="34443"/>
                    <a:pt x="19804" y="36281"/>
                    <a:pt x="20395" y="38127"/>
                  </a:cubicBezTo>
                  <a:cubicBezTo>
                    <a:pt x="21044" y="40167"/>
                    <a:pt x="21635" y="42222"/>
                    <a:pt x="22197" y="44291"/>
                  </a:cubicBezTo>
                  <a:cubicBezTo>
                    <a:pt x="22401" y="45050"/>
                    <a:pt x="22993" y="45379"/>
                    <a:pt x="23600" y="45379"/>
                  </a:cubicBezTo>
                  <a:cubicBezTo>
                    <a:pt x="24520" y="45379"/>
                    <a:pt x="25476" y="44624"/>
                    <a:pt x="25167" y="43469"/>
                  </a:cubicBezTo>
                  <a:cubicBezTo>
                    <a:pt x="24028" y="39273"/>
                    <a:pt x="22738" y="35106"/>
                    <a:pt x="21181" y="31048"/>
                  </a:cubicBezTo>
                  <a:cubicBezTo>
                    <a:pt x="20063" y="28114"/>
                    <a:pt x="18845" y="25187"/>
                    <a:pt x="17302" y="22447"/>
                  </a:cubicBezTo>
                  <a:cubicBezTo>
                    <a:pt x="16459" y="20948"/>
                    <a:pt x="15413" y="19023"/>
                    <a:pt x="13835" y="18165"/>
                  </a:cubicBezTo>
                  <a:cubicBezTo>
                    <a:pt x="13419" y="17941"/>
                    <a:pt x="13014" y="17840"/>
                    <a:pt x="12634" y="17840"/>
                  </a:cubicBezTo>
                  <a:cubicBezTo>
                    <a:pt x="11411" y="17840"/>
                    <a:pt x="10445" y="18885"/>
                    <a:pt x="10209" y="20249"/>
                  </a:cubicBezTo>
                  <a:cubicBezTo>
                    <a:pt x="9776" y="22772"/>
                    <a:pt x="10295" y="25468"/>
                    <a:pt x="10735" y="27948"/>
                  </a:cubicBezTo>
                  <a:cubicBezTo>
                    <a:pt x="11578" y="32691"/>
                    <a:pt x="12833" y="37363"/>
                    <a:pt x="14166" y="41984"/>
                  </a:cubicBezTo>
                  <a:cubicBezTo>
                    <a:pt x="15298" y="45920"/>
                    <a:pt x="16790" y="49676"/>
                    <a:pt x="19429" y="52855"/>
                  </a:cubicBezTo>
                  <a:cubicBezTo>
                    <a:pt x="21080" y="54845"/>
                    <a:pt x="23372" y="56777"/>
                    <a:pt x="26003" y="57195"/>
                  </a:cubicBezTo>
                  <a:cubicBezTo>
                    <a:pt x="26331" y="57247"/>
                    <a:pt x="26655" y="57272"/>
                    <a:pt x="26975" y="57272"/>
                  </a:cubicBezTo>
                  <a:cubicBezTo>
                    <a:pt x="29050" y="57272"/>
                    <a:pt x="30915" y="56192"/>
                    <a:pt x="31864" y="54217"/>
                  </a:cubicBezTo>
                  <a:cubicBezTo>
                    <a:pt x="33400" y="51024"/>
                    <a:pt x="32895" y="47138"/>
                    <a:pt x="32146" y="43808"/>
                  </a:cubicBezTo>
                  <a:cubicBezTo>
                    <a:pt x="31872" y="42582"/>
                    <a:pt x="31461" y="41393"/>
                    <a:pt x="31187" y="40167"/>
                  </a:cubicBezTo>
                  <a:cubicBezTo>
                    <a:pt x="30877" y="38769"/>
                    <a:pt x="30545" y="37377"/>
                    <a:pt x="30199" y="35993"/>
                  </a:cubicBezTo>
                  <a:cubicBezTo>
                    <a:pt x="29558" y="33405"/>
                    <a:pt x="28851" y="30824"/>
                    <a:pt x="28065" y="28272"/>
                  </a:cubicBezTo>
                  <a:cubicBezTo>
                    <a:pt x="26753" y="23990"/>
                    <a:pt x="25225" y="19766"/>
                    <a:pt x="23365" y="15693"/>
                  </a:cubicBezTo>
                  <a:cubicBezTo>
                    <a:pt x="21036" y="10581"/>
                    <a:pt x="18059" y="5009"/>
                    <a:pt x="13381" y="1664"/>
                  </a:cubicBezTo>
                  <a:cubicBezTo>
                    <a:pt x="11914" y="615"/>
                    <a:pt x="10216" y="0"/>
                    <a:pt x="856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38"/>
            <p:cNvSpPr/>
            <p:nvPr/>
          </p:nvSpPr>
          <p:spPr>
            <a:xfrm>
              <a:off x="4491600" y="1128725"/>
              <a:ext cx="835000" cy="1431900"/>
            </a:xfrm>
            <a:custGeom>
              <a:avLst/>
              <a:gdLst/>
              <a:ahLst/>
              <a:cxnLst/>
              <a:rect l="l" t="t" r="r" b="b"/>
              <a:pathLst>
                <a:path w="33400" h="57276" extrusionOk="0">
                  <a:moveTo>
                    <a:pt x="7573" y="3171"/>
                  </a:moveTo>
                  <a:cubicBezTo>
                    <a:pt x="7580" y="3171"/>
                    <a:pt x="7528" y="3203"/>
                    <a:pt x="7458" y="3231"/>
                  </a:cubicBezTo>
                  <a:lnTo>
                    <a:pt x="7458" y="3231"/>
                  </a:lnTo>
                  <a:cubicBezTo>
                    <a:pt x="7461" y="3228"/>
                    <a:pt x="7465" y="3226"/>
                    <a:pt x="7469" y="3224"/>
                  </a:cubicBezTo>
                  <a:cubicBezTo>
                    <a:pt x="7538" y="3185"/>
                    <a:pt x="7569" y="3171"/>
                    <a:pt x="7573" y="3171"/>
                  </a:cubicBezTo>
                  <a:close/>
                  <a:moveTo>
                    <a:pt x="3540" y="11412"/>
                  </a:moveTo>
                  <a:cubicBezTo>
                    <a:pt x="3535" y="11446"/>
                    <a:pt x="3531" y="11480"/>
                    <a:pt x="3528" y="11513"/>
                  </a:cubicBezTo>
                  <a:lnTo>
                    <a:pt x="3528" y="11513"/>
                  </a:lnTo>
                  <a:cubicBezTo>
                    <a:pt x="3531" y="11487"/>
                    <a:pt x="3536" y="11443"/>
                    <a:pt x="3540" y="11412"/>
                  </a:cubicBezTo>
                  <a:close/>
                  <a:moveTo>
                    <a:pt x="3528" y="11513"/>
                  </a:moveTo>
                  <a:lnTo>
                    <a:pt x="3528" y="11513"/>
                  </a:lnTo>
                  <a:cubicBezTo>
                    <a:pt x="3526" y="11525"/>
                    <a:pt x="3526" y="11533"/>
                    <a:pt x="3526" y="11536"/>
                  </a:cubicBezTo>
                  <a:cubicBezTo>
                    <a:pt x="3526" y="11529"/>
                    <a:pt x="3527" y="11521"/>
                    <a:pt x="3528" y="11513"/>
                  </a:cubicBezTo>
                  <a:close/>
                  <a:moveTo>
                    <a:pt x="12217" y="20791"/>
                  </a:moveTo>
                  <a:cubicBezTo>
                    <a:pt x="12233" y="20791"/>
                    <a:pt x="12285" y="20822"/>
                    <a:pt x="12339" y="20858"/>
                  </a:cubicBezTo>
                  <a:lnTo>
                    <a:pt x="12339" y="20858"/>
                  </a:lnTo>
                  <a:cubicBezTo>
                    <a:pt x="12327" y="20855"/>
                    <a:pt x="12314" y="20853"/>
                    <a:pt x="12299" y="20850"/>
                  </a:cubicBezTo>
                  <a:lnTo>
                    <a:pt x="12299" y="20850"/>
                  </a:lnTo>
                  <a:cubicBezTo>
                    <a:pt x="12313" y="20853"/>
                    <a:pt x="12326" y="20855"/>
                    <a:pt x="12340" y="20858"/>
                  </a:cubicBezTo>
                  <a:lnTo>
                    <a:pt x="12340" y="20858"/>
                  </a:lnTo>
                  <a:cubicBezTo>
                    <a:pt x="12339" y="20858"/>
                    <a:pt x="12339" y="20858"/>
                    <a:pt x="12339" y="20858"/>
                  </a:cubicBezTo>
                  <a:lnTo>
                    <a:pt x="12339" y="20858"/>
                  </a:lnTo>
                  <a:cubicBezTo>
                    <a:pt x="12343" y="20858"/>
                    <a:pt x="12346" y="20859"/>
                    <a:pt x="12350" y="20859"/>
                  </a:cubicBezTo>
                  <a:lnTo>
                    <a:pt x="12350" y="20859"/>
                  </a:lnTo>
                  <a:cubicBezTo>
                    <a:pt x="12346" y="20859"/>
                    <a:pt x="12343" y="20858"/>
                    <a:pt x="12340" y="20858"/>
                  </a:cubicBezTo>
                  <a:lnTo>
                    <a:pt x="12340" y="20858"/>
                  </a:lnTo>
                  <a:cubicBezTo>
                    <a:pt x="12346" y="20862"/>
                    <a:pt x="12352" y="20866"/>
                    <a:pt x="12358" y="20870"/>
                  </a:cubicBezTo>
                  <a:lnTo>
                    <a:pt x="12358" y="20870"/>
                  </a:lnTo>
                  <a:cubicBezTo>
                    <a:pt x="12280" y="20853"/>
                    <a:pt x="12187" y="20824"/>
                    <a:pt x="12212" y="20793"/>
                  </a:cubicBezTo>
                  <a:cubicBezTo>
                    <a:pt x="12213" y="20791"/>
                    <a:pt x="12215" y="20791"/>
                    <a:pt x="12217" y="20791"/>
                  </a:cubicBezTo>
                  <a:close/>
                  <a:moveTo>
                    <a:pt x="28043" y="54026"/>
                  </a:moveTo>
                  <a:cubicBezTo>
                    <a:pt x="28044" y="54026"/>
                    <a:pt x="28044" y="54026"/>
                    <a:pt x="28043" y="54026"/>
                  </a:cubicBezTo>
                  <a:cubicBezTo>
                    <a:pt x="28043" y="54026"/>
                    <a:pt x="28042" y="54026"/>
                    <a:pt x="28042" y="54026"/>
                  </a:cubicBezTo>
                  <a:lnTo>
                    <a:pt x="28042" y="54026"/>
                  </a:lnTo>
                  <a:cubicBezTo>
                    <a:pt x="28043" y="54026"/>
                    <a:pt x="28043" y="54026"/>
                    <a:pt x="28043" y="54026"/>
                  </a:cubicBezTo>
                  <a:close/>
                  <a:moveTo>
                    <a:pt x="26551" y="54174"/>
                  </a:moveTo>
                  <a:cubicBezTo>
                    <a:pt x="26548" y="54174"/>
                    <a:pt x="26590" y="54183"/>
                    <a:pt x="26643" y="54192"/>
                  </a:cubicBezTo>
                  <a:lnTo>
                    <a:pt x="26643" y="54192"/>
                  </a:lnTo>
                  <a:cubicBezTo>
                    <a:pt x="26579" y="54179"/>
                    <a:pt x="26553" y="54174"/>
                    <a:pt x="26551" y="54174"/>
                  </a:cubicBezTo>
                  <a:close/>
                  <a:moveTo>
                    <a:pt x="8558" y="0"/>
                  </a:moveTo>
                  <a:cubicBezTo>
                    <a:pt x="6903" y="0"/>
                    <a:pt x="5288" y="615"/>
                    <a:pt x="3987" y="2028"/>
                  </a:cubicBezTo>
                  <a:cubicBezTo>
                    <a:pt x="721" y="5567"/>
                    <a:pt x="238" y="11233"/>
                    <a:pt x="152" y="15797"/>
                  </a:cubicBezTo>
                  <a:cubicBezTo>
                    <a:pt x="0" y="24282"/>
                    <a:pt x="1702" y="32817"/>
                    <a:pt x="3886" y="40978"/>
                  </a:cubicBezTo>
                  <a:cubicBezTo>
                    <a:pt x="4585" y="43602"/>
                    <a:pt x="5364" y="46204"/>
                    <a:pt x="6193" y="48792"/>
                  </a:cubicBezTo>
                  <a:cubicBezTo>
                    <a:pt x="6433" y="49536"/>
                    <a:pt x="7046" y="49859"/>
                    <a:pt x="7660" y="49859"/>
                  </a:cubicBezTo>
                  <a:cubicBezTo>
                    <a:pt x="8593" y="49859"/>
                    <a:pt x="9528" y="49114"/>
                    <a:pt x="9163" y="47970"/>
                  </a:cubicBezTo>
                  <a:cubicBezTo>
                    <a:pt x="6424" y="39449"/>
                    <a:pt x="4160" y="30604"/>
                    <a:pt x="3439" y="21708"/>
                  </a:cubicBezTo>
                  <a:cubicBezTo>
                    <a:pt x="3187" y="18623"/>
                    <a:pt x="3122" y="15508"/>
                    <a:pt x="3425" y="12430"/>
                  </a:cubicBezTo>
                  <a:cubicBezTo>
                    <a:pt x="3461" y="12099"/>
                    <a:pt x="3497" y="11767"/>
                    <a:pt x="3533" y="11443"/>
                  </a:cubicBezTo>
                  <a:cubicBezTo>
                    <a:pt x="3540" y="11396"/>
                    <a:pt x="3543" y="11378"/>
                    <a:pt x="3544" y="11378"/>
                  </a:cubicBezTo>
                  <a:lnTo>
                    <a:pt x="3544" y="11378"/>
                  </a:lnTo>
                  <a:cubicBezTo>
                    <a:pt x="3544" y="11378"/>
                    <a:pt x="3543" y="11392"/>
                    <a:pt x="3540" y="11412"/>
                  </a:cubicBezTo>
                  <a:lnTo>
                    <a:pt x="3540" y="11412"/>
                  </a:lnTo>
                  <a:cubicBezTo>
                    <a:pt x="3547" y="11368"/>
                    <a:pt x="3554" y="11325"/>
                    <a:pt x="3562" y="11284"/>
                  </a:cubicBezTo>
                  <a:cubicBezTo>
                    <a:pt x="3583" y="11118"/>
                    <a:pt x="3612" y="10952"/>
                    <a:pt x="3634" y="10794"/>
                  </a:cubicBezTo>
                  <a:cubicBezTo>
                    <a:pt x="3735" y="10210"/>
                    <a:pt x="3843" y="9633"/>
                    <a:pt x="3980" y="9056"/>
                  </a:cubicBezTo>
                  <a:cubicBezTo>
                    <a:pt x="4102" y="8552"/>
                    <a:pt x="4239" y="8054"/>
                    <a:pt x="4398" y="7557"/>
                  </a:cubicBezTo>
                  <a:cubicBezTo>
                    <a:pt x="4470" y="7341"/>
                    <a:pt x="4542" y="7117"/>
                    <a:pt x="4621" y="6894"/>
                  </a:cubicBezTo>
                  <a:cubicBezTo>
                    <a:pt x="4665" y="6793"/>
                    <a:pt x="4708" y="6685"/>
                    <a:pt x="4744" y="6584"/>
                  </a:cubicBezTo>
                  <a:cubicBezTo>
                    <a:pt x="4762" y="6536"/>
                    <a:pt x="4774" y="6502"/>
                    <a:pt x="4782" y="6480"/>
                  </a:cubicBezTo>
                  <a:lnTo>
                    <a:pt x="4782" y="6480"/>
                  </a:lnTo>
                  <a:cubicBezTo>
                    <a:pt x="4784" y="6476"/>
                    <a:pt x="4785" y="6472"/>
                    <a:pt x="4787" y="6468"/>
                  </a:cubicBezTo>
                  <a:cubicBezTo>
                    <a:pt x="4967" y="6086"/>
                    <a:pt x="5148" y="5704"/>
                    <a:pt x="5364" y="5337"/>
                  </a:cubicBezTo>
                  <a:cubicBezTo>
                    <a:pt x="5458" y="5171"/>
                    <a:pt x="5559" y="5005"/>
                    <a:pt x="5659" y="4846"/>
                  </a:cubicBezTo>
                  <a:cubicBezTo>
                    <a:pt x="5728" y="4746"/>
                    <a:pt x="5977" y="4446"/>
                    <a:pt x="5969" y="4446"/>
                  </a:cubicBezTo>
                  <a:lnTo>
                    <a:pt x="5969" y="4446"/>
                  </a:lnTo>
                  <a:cubicBezTo>
                    <a:pt x="5966" y="4446"/>
                    <a:pt x="5928" y="4487"/>
                    <a:pt x="5832" y="4594"/>
                  </a:cubicBezTo>
                  <a:cubicBezTo>
                    <a:pt x="6063" y="4334"/>
                    <a:pt x="6279" y="4068"/>
                    <a:pt x="6539" y="3830"/>
                  </a:cubicBezTo>
                  <a:cubicBezTo>
                    <a:pt x="6594" y="3775"/>
                    <a:pt x="6655" y="3727"/>
                    <a:pt x="6710" y="3679"/>
                  </a:cubicBezTo>
                  <a:lnTo>
                    <a:pt x="6710" y="3679"/>
                  </a:lnTo>
                  <a:cubicBezTo>
                    <a:pt x="6835" y="3600"/>
                    <a:pt x="6952" y="3506"/>
                    <a:pt x="7080" y="3433"/>
                  </a:cubicBezTo>
                  <a:cubicBezTo>
                    <a:pt x="7198" y="3357"/>
                    <a:pt x="7330" y="3300"/>
                    <a:pt x="7456" y="3231"/>
                  </a:cubicBezTo>
                  <a:lnTo>
                    <a:pt x="7456" y="3231"/>
                  </a:lnTo>
                  <a:cubicBezTo>
                    <a:pt x="7501" y="3214"/>
                    <a:pt x="7545" y="3194"/>
                    <a:pt x="7591" y="3181"/>
                  </a:cubicBezTo>
                  <a:cubicBezTo>
                    <a:pt x="7736" y="3138"/>
                    <a:pt x="7873" y="3095"/>
                    <a:pt x="8010" y="3059"/>
                  </a:cubicBezTo>
                  <a:cubicBezTo>
                    <a:pt x="8069" y="3048"/>
                    <a:pt x="8138" y="3041"/>
                    <a:pt x="8198" y="3029"/>
                  </a:cubicBezTo>
                  <a:lnTo>
                    <a:pt x="8198" y="3029"/>
                  </a:lnTo>
                  <a:cubicBezTo>
                    <a:pt x="8277" y="3027"/>
                    <a:pt x="8354" y="3027"/>
                    <a:pt x="8432" y="3027"/>
                  </a:cubicBezTo>
                  <a:cubicBezTo>
                    <a:pt x="8627" y="3027"/>
                    <a:pt x="8821" y="3031"/>
                    <a:pt x="9017" y="3035"/>
                  </a:cubicBezTo>
                  <a:lnTo>
                    <a:pt x="9017" y="3035"/>
                  </a:lnTo>
                  <a:cubicBezTo>
                    <a:pt x="9089" y="3054"/>
                    <a:pt x="9170" y="3061"/>
                    <a:pt x="9242" y="3073"/>
                  </a:cubicBezTo>
                  <a:cubicBezTo>
                    <a:pt x="9408" y="3109"/>
                    <a:pt x="9581" y="3159"/>
                    <a:pt x="9747" y="3210"/>
                  </a:cubicBezTo>
                  <a:cubicBezTo>
                    <a:pt x="9910" y="3259"/>
                    <a:pt x="10059" y="3323"/>
                    <a:pt x="10222" y="3380"/>
                  </a:cubicBezTo>
                  <a:lnTo>
                    <a:pt x="10222" y="3380"/>
                  </a:lnTo>
                  <a:cubicBezTo>
                    <a:pt x="10299" y="3420"/>
                    <a:pt x="10376" y="3455"/>
                    <a:pt x="10453" y="3491"/>
                  </a:cubicBezTo>
                  <a:cubicBezTo>
                    <a:pt x="10828" y="3678"/>
                    <a:pt x="11189" y="3888"/>
                    <a:pt x="11528" y="4118"/>
                  </a:cubicBezTo>
                  <a:cubicBezTo>
                    <a:pt x="11700" y="4229"/>
                    <a:pt x="11859" y="4346"/>
                    <a:pt x="12018" y="4463"/>
                  </a:cubicBezTo>
                  <a:lnTo>
                    <a:pt x="12018" y="4463"/>
                  </a:lnTo>
                  <a:cubicBezTo>
                    <a:pt x="12029" y="4473"/>
                    <a:pt x="12044" y="4485"/>
                    <a:pt x="12061" y="4500"/>
                  </a:cubicBezTo>
                  <a:cubicBezTo>
                    <a:pt x="12162" y="4580"/>
                    <a:pt x="12263" y="4659"/>
                    <a:pt x="12357" y="4738"/>
                  </a:cubicBezTo>
                  <a:cubicBezTo>
                    <a:pt x="12753" y="5070"/>
                    <a:pt x="13128" y="5423"/>
                    <a:pt x="13488" y="5783"/>
                  </a:cubicBezTo>
                  <a:cubicBezTo>
                    <a:pt x="13871" y="6173"/>
                    <a:pt x="14238" y="6576"/>
                    <a:pt x="14591" y="6995"/>
                  </a:cubicBezTo>
                  <a:cubicBezTo>
                    <a:pt x="14786" y="7225"/>
                    <a:pt x="14981" y="7456"/>
                    <a:pt x="15168" y="7694"/>
                  </a:cubicBezTo>
                  <a:cubicBezTo>
                    <a:pt x="15201" y="7736"/>
                    <a:pt x="15324" y="7896"/>
                    <a:pt x="15348" y="7927"/>
                  </a:cubicBezTo>
                  <a:lnTo>
                    <a:pt x="15348" y="7927"/>
                  </a:lnTo>
                  <a:cubicBezTo>
                    <a:pt x="15427" y="8032"/>
                    <a:pt x="15509" y="8137"/>
                    <a:pt x="15586" y="8242"/>
                  </a:cubicBezTo>
                  <a:cubicBezTo>
                    <a:pt x="16415" y="9366"/>
                    <a:pt x="17172" y="10549"/>
                    <a:pt x="17879" y="11753"/>
                  </a:cubicBezTo>
                  <a:cubicBezTo>
                    <a:pt x="21930" y="18666"/>
                    <a:pt x="24475" y="26408"/>
                    <a:pt x="26537" y="34129"/>
                  </a:cubicBezTo>
                  <a:cubicBezTo>
                    <a:pt x="27229" y="36696"/>
                    <a:pt x="27697" y="39341"/>
                    <a:pt x="28454" y="41886"/>
                  </a:cubicBezTo>
                  <a:cubicBezTo>
                    <a:pt x="29045" y="43840"/>
                    <a:pt x="29536" y="45887"/>
                    <a:pt x="29701" y="47841"/>
                  </a:cubicBezTo>
                  <a:cubicBezTo>
                    <a:pt x="29766" y="48648"/>
                    <a:pt x="29788" y="49463"/>
                    <a:pt x="29738" y="50270"/>
                  </a:cubicBezTo>
                  <a:cubicBezTo>
                    <a:pt x="29723" y="50436"/>
                    <a:pt x="29709" y="50602"/>
                    <a:pt x="29694" y="50768"/>
                  </a:cubicBezTo>
                  <a:cubicBezTo>
                    <a:pt x="29692" y="50802"/>
                    <a:pt x="29690" y="50825"/>
                    <a:pt x="29689" y="50840"/>
                  </a:cubicBezTo>
                  <a:lnTo>
                    <a:pt x="29689" y="50840"/>
                  </a:lnTo>
                  <a:cubicBezTo>
                    <a:pt x="29685" y="50862"/>
                    <a:pt x="29677" y="50900"/>
                    <a:pt x="29665" y="50962"/>
                  </a:cubicBezTo>
                  <a:cubicBezTo>
                    <a:pt x="29615" y="51272"/>
                    <a:pt x="29557" y="51582"/>
                    <a:pt x="29471" y="51885"/>
                  </a:cubicBezTo>
                  <a:cubicBezTo>
                    <a:pt x="29413" y="52094"/>
                    <a:pt x="29346" y="52293"/>
                    <a:pt x="29273" y="52494"/>
                  </a:cubicBezTo>
                  <a:lnTo>
                    <a:pt x="29273" y="52494"/>
                  </a:lnTo>
                  <a:cubicBezTo>
                    <a:pt x="29250" y="52549"/>
                    <a:pt x="29185" y="52708"/>
                    <a:pt x="29161" y="52757"/>
                  </a:cubicBezTo>
                  <a:cubicBezTo>
                    <a:pt x="29103" y="52880"/>
                    <a:pt x="29038" y="52995"/>
                    <a:pt x="28966" y="53111"/>
                  </a:cubicBezTo>
                  <a:cubicBezTo>
                    <a:pt x="28908" y="53204"/>
                    <a:pt x="28844" y="53298"/>
                    <a:pt x="28786" y="53392"/>
                  </a:cubicBezTo>
                  <a:cubicBezTo>
                    <a:pt x="28786" y="53392"/>
                    <a:pt x="28786" y="53392"/>
                    <a:pt x="28785" y="53392"/>
                  </a:cubicBezTo>
                  <a:lnTo>
                    <a:pt x="28785" y="53392"/>
                  </a:lnTo>
                  <a:cubicBezTo>
                    <a:pt x="28781" y="53396"/>
                    <a:pt x="28777" y="53401"/>
                    <a:pt x="28771" y="53406"/>
                  </a:cubicBezTo>
                  <a:cubicBezTo>
                    <a:pt x="28619" y="53558"/>
                    <a:pt x="28467" y="53710"/>
                    <a:pt x="28309" y="53857"/>
                  </a:cubicBezTo>
                  <a:lnTo>
                    <a:pt x="28309" y="53857"/>
                  </a:lnTo>
                  <a:cubicBezTo>
                    <a:pt x="28375" y="53796"/>
                    <a:pt x="28395" y="53772"/>
                    <a:pt x="28387" y="53772"/>
                  </a:cubicBezTo>
                  <a:cubicBezTo>
                    <a:pt x="28364" y="53772"/>
                    <a:pt x="28121" y="53955"/>
                    <a:pt x="28015" y="54026"/>
                  </a:cubicBezTo>
                  <a:cubicBezTo>
                    <a:pt x="28007" y="54031"/>
                    <a:pt x="27999" y="54036"/>
                    <a:pt x="27992" y="54041"/>
                  </a:cubicBezTo>
                  <a:lnTo>
                    <a:pt x="27992" y="54041"/>
                  </a:lnTo>
                  <a:cubicBezTo>
                    <a:pt x="27903" y="54069"/>
                    <a:pt x="27817" y="54104"/>
                    <a:pt x="27726" y="54134"/>
                  </a:cubicBezTo>
                  <a:cubicBezTo>
                    <a:pt x="27632" y="54156"/>
                    <a:pt x="27539" y="54170"/>
                    <a:pt x="27445" y="54199"/>
                  </a:cubicBezTo>
                  <a:cubicBezTo>
                    <a:pt x="27444" y="54199"/>
                    <a:pt x="27442" y="54200"/>
                    <a:pt x="27441" y="54200"/>
                  </a:cubicBezTo>
                  <a:lnTo>
                    <a:pt x="27441" y="54200"/>
                  </a:lnTo>
                  <a:cubicBezTo>
                    <a:pt x="27236" y="54207"/>
                    <a:pt x="27030" y="54213"/>
                    <a:pt x="26818" y="54213"/>
                  </a:cubicBezTo>
                  <a:cubicBezTo>
                    <a:pt x="26774" y="54213"/>
                    <a:pt x="26701" y="54203"/>
                    <a:pt x="26643" y="54192"/>
                  </a:cubicBezTo>
                  <a:lnTo>
                    <a:pt x="26643" y="54192"/>
                  </a:lnTo>
                  <a:cubicBezTo>
                    <a:pt x="26676" y="54199"/>
                    <a:pt x="26719" y="54209"/>
                    <a:pt x="26775" y="54221"/>
                  </a:cubicBezTo>
                  <a:cubicBezTo>
                    <a:pt x="26666" y="54199"/>
                    <a:pt x="26558" y="54185"/>
                    <a:pt x="26450" y="54156"/>
                  </a:cubicBezTo>
                  <a:cubicBezTo>
                    <a:pt x="26212" y="54105"/>
                    <a:pt x="25974" y="54040"/>
                    <a:pt x="25744" y="53961"/>
                  </a:cubicBezTo>
                  <a:cubicBezTo>
                    <a:pt x="25713" y="53949"/>
                    <a:pt x="25635" y="53919"/>
                    <a:pt x="25571" y="53895"/>
                  </a:cubicBezTo>
                  <a:lnTo>
                    <a:pt x="25571" y="53895"/>
                  </a:lnTo>
                  <a:cubicBezTo>
                    <a:pt x="25502" y="53863"/>
                    <a:pt x="25366" y="53805"/>
                    <a:pt x="25333" y="53788"/>
                  </a:cubicBezTo>
                  <a:cubicBezTo>
                    <a:pt x="25066" y="53658"/>
                    <a:pt x="24799" y="53514"/>
                    <a:pt x="24547" y="53356"/>
                  </a:cubicBezTo>
                  <a:cubicBezTo>
                    <a:pt x="24309" y="53211"/>
                    <a:pt x="24078" y="53053"/>
                    <a:pt x="23848" y="52887"/>
                  </a:cubicBezTo>
                  <a:cubicBezTo>
                    <a:pt x="23805" y="52857"/>
                    <a:pt x="23785" y="52844"/>
                    <a:pt x="23779" y="52841"/>
                  </a:cubicBezTo>
                  <a:lnTo>
                    <a:pt x="23779" y="52841"/>
                  </a:lnTo>
                  <a:cubicBezTo>
                    <a:pt x="23762" y="52827"/>
                    <a:pt x="23739" y="52809"/>
                    <a:pt x="23711" y="52786"/>
                  </a:cubicBezTo>
                  <a:cubicBezTo>
                    <a:pt x="23581" y="52678"/>
                    <a:pt x="23444" y="52563"/>
                    <a:pt x="23314" y="52447"/>
                  </a:cubicBezTo>
                  <a:cubicBezTo>
                    <a:pt x="22795" y="51993"/>
                    <a:pt x="22305" y="51488"/>
                    <a:pt x="21844" y="50962"/>
                  </a:cubicBezTo>
                  <a:cubicBezTo>
                    <a:pt x="21339" y="50378"/>
                    <a:pt x="21116" y="50076"/>
                    <a:pt x="20633" y="49355"/>
                  </a:cubicBezTo>
                  <a:cubicBezTo>
                    <a:pt x="20164" y="48641"/>
                    <a:pt x="19731" y="47906"/>
                    <a:pt x="19342" y="47141"/>
                  </a:cubicBezTo>
                  <a:cubicBezTo>
                    <a:pt x="18455" y="45411"/>
                    <a:pt x="17850" y="43631"/>
                    <a:pt x="17302" y="41742"/>
                  </a:cubicBezTo>
                  <a:cubicBezTo>
                    <a:pt x="16559" y="39197"/>
                    <a:pt x="15853" y="36645"/>
                    <a:pt x="15219" y="34072"/>
                  </a:cubicBezTo>
                  <a:cubicBezTo>
                    <a:pt x="14721" y="32082"/>
                    <a:pt x="14260" y="30085"/>
                    <a:pt x="13878" y="28074"/>
                  </a:cubicBezTo>
                  <a:cubicBezTo>
                    <a:pt x="13726" y="27288"/>
                    <a:pt x="13589" y="26502"/>
                    <a:pt x="13467" y="25709"/>
                  </a:cubicBezTo>
                  <a:cubicBezTo>
                    <a:pt x="13438" y="25514"/>
                    <a:pt x="13409" y="25320"/>
                    <a:pt x="13380" y="25125"/>
                  </a:cubicBezTo>
                  <a:cubicBezTo>
                    <a:pt x="13368" y="25038"/>
                    <a:pt x="13364" y="25011"/>
                    <a:pt x="13363" y="25011"/>
                  </a:cubicBezTo>
                  <a:lnTo>
                    <a:pt x="13363" y="25011"/>
                  </a:lnTo>
                  <a:cubicBezTo>
                    <a:pt x="13363" y="25011"/>
                    <a:pt x="13363" y="25012"/>
                    <a:pt x="13363" y="25013"/>
                  </a:cubicBezTo>
                  <a:lnTo>
                    <a:pt x="13363" y="25013"/>
                  </a:lnTo>
                  <a:cubicBezTo>
                    <a:pt x="13362" y="25001"/>
                    <a:pt x="13360" y="24989"/>
                    <a:pt x="13359" y="24974"/>
                  </a:cubicBezTo>
                  <a:cubicBezTo>
                    <a:pt x="13323" y="24628"/>
                    <a:pt x="13279" y="24282"/>
                    <a:pt x="13243" y="23943"/>
                  </a:cubicBezTo>
                  <a:cubicBezTo>
                    <a:pt x="13175" y="23183"/>
                    <a:pt x="13138" y="22432"/>
                    <a:pt x="13154" y="21679"/>
                  </a:cubicBezTo>
                  <a:lnTo>
                    <a:pt x="13154" y="21679"/>
                  </a:lnTo>
                  <a:cubicBezTo>
                    <a:pt x="13162" y="21689"/>
                    <a:pt x="13170" y="21698"/>
                    <a:pt x="13178" y="21707"/>
                  </a:cubicBezTo>
                  <a:lnTo>
                    <a:pt x="13178" y="21707"/>
                  </a:lnTo>
                  <a:cubicBezTo>
                    <a:pt x="13238" y="21793"/>
                    <a:pt x="13299" y="21873"/>
                    <a:pt x="13359" y="21953"/>
                  </a:cubicBezTo>
                  <a:cubicBezTo>
                    <a:pt x="14743" y="23878"/>
                    <a:pt x="15774" y="26062"/>
                    <a:pt x="16725" y="28218"/>
                  </a:cubicBezTo>
                  <a:cubicBezTo>
                    <a:pt x="17324" y="29580"/>
                    <a:pt x="17915" y="31065"/>
                    <a:pt x="18499" y="32630"/>
                  </a:cubicBezTo>
                  <a:cubicBezTo>
                    <a:pt x="19176" y="34446"/>
                    <a:pt x="19804" y="36278"/>
                    <a:pt x="20395" y="38123"/>
                  </a:cubicBezTo>
                  <a:cubicBezTo>
                    <a:pt x="21043" y="40163"/>
                    <a:pt x="21635" y="42225"/>
                    <a:pt x="22197" y="44287"/>
                  </a:cubicBezTo>
                  <a:cubicBezTo>
                    <a:pt x="22401" y="45050"/>
                    <a:pt x="22994" y="45381"/>
                    <a:pt x="23602" y="45381"/>
                  </a:cubicBezTo>
                  <a:cubicBezTo>
                    <a:pt x="24521" y="45381"/>
                    <a:pt x="25472" y="44626"/>
                    <a:pt x="25160" y="43472"/>
                  </a:cubicBezTo>
                  <a:cubicBezTo>
                    <a:pt x="24028" y="39269"/>
                    <a:pt x="22738" y="35110"/>
                    <a:pt x="21180" y="31044"/>
                  </a:cubicBezTo>
                  <a:cubicBezTo>
                    <a:pt x="20063" y="28110"/>
                    <a:pt x="18838" y="25183"/>
                    <a:pt x="17302" y="22451"/>
                  </a:cubicBezTo>
                  <a:cubicBezTo>
                    <a:pt x="16459" y="20951"/>
                    <a:pt x="15413" y="19019"/>
                    <a:pt x="13834" y="18169"/>
                  </a:cubicBezTo>
                  <a:cubicBezTo>
                    <a:pt x="13418" y="17942"/>
                    <a:pt x="13012" y="17840"/>
                    <a:pt x="12631" y="17840"/>
                  </a:cubicBezTo>
                  <a:cubicBezTo>
                    <a:pt x="11410" y="17840"/>
                    <a:pt x="10445" y="18888"/>
                    <a:pt x="10208" y="20245"/>
                  </a:cubicBezTo>
                  <a:cubicBezTo>
                    <a:pt x="9776" y="22768"/>
                    <a:pt x="10295" y="25471"/>
                    <a:pt x="10735" y="27951"/>
                  </a:cubicBezTo>
                  <a:cubicBezTo>
                    <a:pt x="11578" y="32695"/>
                    <a:pt x="12832" y="37359"/>
                    <a:pt x="14166" y="41987"/>
                  </a:cubicBezTo>
                  <a:cubicBezTo>
                    <a:pt x="15298" y="45916"/>
                    <a:pt x="16790" y="49672"/>
                    <a:pt x="19429" y="52858"/>
                  </a:cubicBezTo>
                  <a:cubicBezTo>
                    <a:pt x="21080" y="54848"/>
                    <a:pt x="23372" y="56773"/>
                    <a:pt x="26003" y="57198"/>
                  </a:cubicBezTo>
                  <a:cubicBezTo>
                    <a:pt x="26329" y="57250"/>
                    <a:pt x="26652" y="57275"/>
                    <a:pt x="26971" y="57275"/>
                  </a:cubicBezTo>
                  <a:cubicBezTo>
                    <a:pt x="29048" y="57275"/>
                    <a:pt x="30914" y="56190"/>
                    <a:pt x="31864" y="54221"/>
                  </a:cubicBezTo>
                  <a:cubicBezTo>
                    <a:pt x="33400" y="51020"/>
                    <a:pt x="32895" y="47141"/>
                    <a:pt x="32145" y="43811"/>
                  </a:cubicBezTo>
                  <a:cubicBezTo>
                    <a:pt x="31871" y="42578"/>
                    <a:pt x="31460" y="41389"/>
                    <a:pt x="31187" y="40163"/>
                  </a:cubicBezTo>
                  <a:cubicBezTo>
                    <a:pt x="30877" y="38772"/>
                    <a:pt x="30545" y="37380"/>
                    <a:pt x="30199" y="35996"/>
                  </a:cubicBezTo>
                  <a:cubicBezTo>
                    <a:pt x="29557" y="33401"/>
                    <a:pt x="28851" y="30828"/>
                    <a:pt x="28065" y="28268"/>
                  </a:cubicBezTo>
                  <a:cubicBezTo>
                    <a:pt x="26753" y="23986"/>
                    <a:pt x="25225" y="19769"/>
                    <a:pt x="23365" y="15696"/>
                  </a:cubicBezTo>
                  <a:cubicBezTo>
                    <a:pt x="21036" y="10577"/>
                    <a:pt x="18059" y="5005"/>
                    <a:pt x="13373" y="1660"/>
                  </a:cubicBezTo>
                  <a:cubicBezTo>
                    <a:pt x="11910" y="615"/>
                    <a:pt x="10214" y="0"/>
                    <a:pt x="85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36" name="Google Shape;2136;p38"/>
          <p:cNvGrpSpPr/>
          <p:nvPr/>
        </p:nvGrpSpPr>
        <p:grpSpPr>
          <a:xfrm>
            <a:off x="720492" y="166593"/>
            <a:ext cx="7677687" cy="4630399"/>
            <a:chOff x="1260013" y="706614"/>
            <a:chExt cx="6623713" cy="3658836"/>
          </a:xfrm>
        </p:grpSpPr>
        <p:sp>
          <p:nvSpPr>
            <p:cNvPr id="2137" name="Google Shape;2137;p38"/>
            <p:cNvSpPr/>
            <p:nvPr/>
          </p:nvSpPr>
          <p:spPr>
            <a:xfrm>
              <a:off x="1378785" y="706614"/>
              <a:ext cx="6397800" cy="3330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38"/>
            <p:cNvSpPr/>
            <p:nvPr/>
          </p:nvSpPr>
          <p:spPr>
            <a:xfrm>
              <a:off x="1502750" y="741725"/>
              <a:ext cx="6138300" cy="3219900"/>
            </a:xfrm>
            <a:prstGeom prst="round2SameRect">
              <a:avLst>
                <a:gd name="adj1" fmla="val 13724"/>
                <a:gd name="adj2" fmla="val 0"/>
              </a:avLst>
            </a:pr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38"/>
            <p:cNvSpPr/>
            <p:nvPr/>
          </p:nvSpPr>
          <p:spPr>
            <a:xfrm>
              <a:off x="1659682" y="836062"/>
              <a:ext cx="5858948" cy="3004258"/>
            </a:xfrm>
            <a:prstGeom prst="round2SameRect">
              <a:avLst>
                <a:gd name="adj1" fmla="val 12823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38"/>
            <p:cNvSpPr/>
            <p:nvPr/>
          </p:nvSpPr>
          <p:spPr>
            <a:xfrm>
              <a:off x="1365775" y="3608625"/>
              <a:ext cx="6397910" cy="700286"/>
            </a:xfrm>
            <a:custGeom>
              <a:avLst/>
              <a:gdLst/>
              <a:ahLst/>
              <a:cxnLst/>
              <a:rect l="l" t="t" r="r" b="b"/>
              <a:pathLst>
                <a:path w="68956" h="13285" extrusionOk="0">
                  <a:moveTo>
                    <a:pt x="0" y="0"/>
                  </a:moveTo>
                  <a:lnTo>
                    <a:pt x="0" y="13285"/>
                  </a:lnTo>
                  <a:lnTo>
                    <a:pt x="68955" y="13285"/>
                  </a:lnTo>
                  <a:lnTo>
                    <a:pt x="68955" y="0"/>
                  </a:lnTo>
                  <a:cubicBezTo>
                    <a:pt x="60944" y="2237"/>
                    <a:pt x="50376" y="4337"/>
                    <a:pt x="37890" y="4657"/>
                  </a:cubicBezTo>
                  <a:cubicBezTo>
                    <a:pt x="36746" y="4687"/>
                    <a:pt x="35617" y="4701"/>
                    <a:pt x="34502" y="4701"/>
                  </a:cubicBezTo>
                  <a:cubicBezTo>
                    <a:pt x="20329" y="4701"/>
                    <a:pt x="8507" y="2370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41" name="Google Shape;2141;p38"/>
            <p:cNvGrpSpPr/>
            <p:nvPr/>
          </p:nvGrpSpPr>
          <p:grpSpPr>
            <a:xfrm>
              <a:off x="1260013" y="3960150"/>
              <a:ext cx="6623713" cy="405300"/>
              <a:chOff x="1260013" y="3960150"/>
              <a:chExt cx="6623713" cy="405300"/>
            </a:xfrm>
          </p:grpSpPr>
          <p:sp>
            <p:nvSpPr>
              <p:cNvPr id="2142" name="Google Shape;2142;p38"/>
              <p:cNvSpPr/>
              <p:nvPr/>
            </p:nvSpPr>
            <p:spPr>
              <a:xfrm>
                <a:off x="1260013" y="3960150"/>
                <a:ext cx="6623700" cy="405300"/>
              </a:xfrm>
              <a:prstGeom prst="roundRect">
                <a:avLst>
                  <a:gd name="adj" fmla="val 12636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3" name="Google Shape;2143;p38"/>
              <p:cNvSpPr/>
              <p:nvPr/>
            </p:nvSpPr>
            <p:spPr>
              <a:xfrm rot="10800000" flipH="1">
                <a:off x="1260025" y="4262250"/>
                <a:ext cx="6623700" cy="103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802751">
                  <a:alpha val="358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4" name="Google Shape;2144;p38"/>
              <p:cNvSpPr/>
              <p:nvPr/>
            </p:nvSpPr>
            <p:spPr>
              <a:xfrm>
                <a:off x="1260025" y="3960150"/>
                <a:ext cx="6623700" cy="103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EF7EA">
                  <a:alpha val="30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147" name="Google Shape;2147;p38"/>
          <p:cNvSpPr/>
          <p:nvPr/>
        </p:nvSpPr>
        <p:spPr>
          <a:xfrm>
            <a:off x="6977457" y="2471045"/>
            <a:ext cx="25332" cy="154206"/>
          </a:xfrm>
          <a:custGeom>
            <a:avLst/>
            <a:gdLst/>
            <a:ahLst/>
            <a:cxnLst/>
            <a:rect l="l" t="t" r="r" b="b"/>
            <a:pathLst>
              <a:path w="435" h="2648" extrusionOk="0">
                <a:moveTo>
                  <a:pt x="343" y="0"/>
                </a:moveTo>
                <a:lnTo>
                  <a:pt x="343" y="0"/>
                </a:lnTo>
                <a:cubicBezTo>
                  <a:pt x="0" y="845"/>
                  <a:pt x="46" y="1826"/>
                  <a:pt x="434" y="2648"/>
                </a:cubicBezTo>
                <a:cubicBezTo>
                  <a:pt x="252" y="1758"/>
                  <a:pt x="229" y="890"/>
                  <a:pt x="34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9" name="Google Shape;2149;p38"/>
          <p:cNvSpPr/>
          <p:nvPr/>
        </p:nvSpPr>
        <p:spPr>
          <a:xfrm>
            <a:off x="6853824" y="2463533"/>
            <a:ext cx="105056" cy="18169"/>
          </a:xfrm>
          <a:custGeom>
            <a:avLst/>
            <a:gdLst/>
            <a:ahLst/>
            <a:cxnLst/>
            <a:rect l="l" t="t" r="r" b="b"/>
            <a:pathLst>
              <a:path w="1804" h="312" extrusionOk="0">
                <a:moveTo>
                  <a:pt x="1169" y="0"/>
                </a:moveTo>
                <a:cubicBezTo>
                  <a:pt x="758" y="0"/>
                  <a:pt x="345" y="102"/>
                  <a:pt x="1" y="312"/>
                </a:cubicBezTo>
                <a:cubicBezTo>
                  <a:pt x="617" y="198"/>
                  <a:pt x="1188" y="129"/>
                  <a:pt x="1804" y="83"/>
                </a:cubicBezTo>
                <a:cubicBezTo>
                  <a:pt x="1600" y="28"/>
                  <a:pt x="1385" y="0"/>
                  <a:pt x="116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0" name="Google Shape;2150;p38"/>
          <p:cNvSpPr/>
          <p:nvPr/>
        </p:nvSpPr>
        <p:spPr>
          <a:xfrm>
            <a:off x="6851203" y="2512043"/>
            <a:ext cx="103717" cy="17529"/>
          </a:xfrm>
          <a:custGeom>
            <a:avLst/>
            <a:gdLst/>
            <a:ahLst/>
            <a:cxnLst/>
            <a:rect l="l" t="t" r="r" b="b"/>
            <a:pathLst>
              <a:path w="1781" h="301" extrusionOk="0">
                <a:moveTo>
                  <a:pt x="1154" y="1"/>
                </a:moveTo>
                <a:cubicBezTo>
                  <a:pt x="752" y="1"/>
                  <a:pt x="342" y="107"/>
                  <a:pt x="0" y="300"/>
                </a:cubicBezTo>
                <a:cubicBezTo>
                  <a:pt x="594" y="186"/>
                  <a:pt x="1164" y="118"/>
                  <a:pt x="1780" y="95"/>
                </a:cubicBezTo>
                <a:cubicBezTo>
                  <a:pt x="1582" y="31"/>
                  <a:pt x="1369" y="1"/>
                  <a:pt x="1154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1" name="Google Shape;2151;p38"/>
          <p:cNvSpPr/>
          <p:nvPr/>
        </p:nvSpPr>
        <p:spPr>
          <a:xfrm>
            <a:off x="6855163" y="2412170"/>
            <a:ext cx="99757" cy="16364"/>
          </a:xfrm>
          <a:custGeom>
            <a:avLst/>
            <a:gdLst/>
            <a:ahLst/>
            <a:cxnLst/>
            <a:rect l="l" t="t" r="r" b="b"/>
            <a:pathLst>
              <a:path w="1713" h="281" extrusionOk="0">
                <a:moveTo>
                  <a:pt x="879" y="1"/>
                </a:moveTo>
                <a:cubicBezTo>
                  <a:pt x="563" y="1"/>
                  <a:pt x="248" y="92"/>
                  <a:pt x="1" y="281"/>
                </a:cubicBezTo>
                <a:cubicBezTo>
                  <a:pt x="310" y="194"/>
                  <a:pt x="612" y="154"/>
                  <a:pt x="919" y="154"/>
                </a:cubicBezTo>
                <a:cubicBezTo>
                  <a:pt x="1178" y="154"/>
                  <a:pt x="1441" y="183"/>
                  <a:pt x="1712" y="235"/>
                </a:cubicBezTo>
                <a:cubicBezTo>
                  <a:pt x="1470" y="81"/>
                  <a:pt x="1174" y="1"/>
                  <a:pt x="87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54" name="Google Shape;2154;p38"/>
          <p:cNvGrpSpPr/>
          <p:nvPr/>
        </p:nvGrpSpPr>
        <p:grpSpPr>
          <a:xfrm>
            <a:off x="7775225" y="1824974"/>
            <a:ext cx="1879032" cy="3077450"/>
            <a:chOff x="6832568" y="1697393"/>
            <a:chExt cx="2249094" cy="3363013"/>
          </a:xfrm>
        </p:grpSpPr>
        <p:sp>
          <p:nvSpPr>
            <p:cNvPr id="2155" name="Google Shape;2155;p38"/>
            <p:cNvSpPr/>
            <p:nvPr/>
          </p:nvSpPr>
          <p:spPr>
            <a:xfrm>
              <a:off x="7128984" y="4822400"/>
              <a:ext cx="1175124" cy="238006"/>
            </a:xfrm>
            <a:custGeom>
              <a:avLst/>
              <a:gdLst/>
              <a:ahLst/>
              <a:cxnLst/>
              <a:rect l="l" t="t" r="r" b="b"/>
              <a:pathLst>
                <a:path w="20179" h="4087" extrusionOk="0">
                  <a:moveTo>
                    <a:pt x="20178" y="2032"/>
                  </a:moveTo>
                  <a:cubicBezTo>
                    <a:pt x="20178" y="3174"/>
                    <a:pt x="15659" y="4087"/>
                    <a:pt x="10089" y="4087"/>
                  </a:cubicBezTo>
                  <a:cubicBezTo>
                    <a:pt x="4520" y="4087"/>
                    <a:pt x="1" y="3174"/>
                    <a:pt x="1" y="2032"/>
                  </a:cubicBezTo>
                  <a:cubicBezTo>
                    <a:pt x="1" y="914"/>
                    <a:pt x="4520" y="1"/>
                    <a:pt x="10089" y="1"/>
                  </a:cubicBezTo>
                  <a:cubicBezTo>
                    <a:pt x="15659" y="1"/>
                    <a:pt x="20178" y="914"/>
                    <a:pt x="20178" y="2032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38"/>
            <p:cNvSpPr/>
            <p:nvPr/>
          </p:nvSpPr>
          <p:spPr>
            <a:xfrm>
              <a:off x="7695261" y="3926513"/>
              <a:ext cx="448002" cy="1030235"/>
            </a:xfrm>
            <a:custGeom>
              <a:avLst/>
              <a:gdLst/>
              <a:ahLst/>
              <a:cxnLst/>
              <a:rect l="l" t="t" r="r" b="b"/>
              <a:pathLst>
                <a:path w="7693" h="17691" extrusionOk="0">
                  <a:moveTo>
                    <a:pt x="4999" y="1"/>
                  </a:moveTo>
                  <a:cubicBezTo>
                    <a:pt x="4725" y="4817"/>
                    <a:pt x="4428" y="9633"/>
                    <a:pt x="4154" y="14472"/>
                  </a:cubicBezTo>
                  <a:cubicBezTo>
                    <a:pt x="6528" y="15294"/>
                    <a:pt x="7692" y="15956"/>
                    <a:pt x="7624" y="16458"/>
                  </a:cubicBezTo>
                  <a:cubicBezTo>
                    <a:pt x="7532" y="17165"/>
                    <a:pt x="5181" y="17576"/>
                    <a:pt x="548" y="17690"/>
                  </a:cubicBezTo>
                  <a:cubicBezTo>
                    <a:pt x="228" y="14175"/>
                    <a:pt x="46" y="10455"/>
                    <a:pt x="0" y="6529"/>
                  </a:cubicBezTo>
                  <a:cubicBezTo>
                    <a:pt x="0" y="4703"/>
                    <a:pt x="0" y="2945"/>
                    <a:pt x="69" y="1210"/>
                  </a:cubicBezTo>
                  <a:cubicBezTo>
                    <a:pt x="1712" y="822"/>
                    <a:pt x="3355" y="412"/>
                    <a:pt x="499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38"/>
            <p:cNvSpPr/>
            <p:nvPr/>
          </p:nvSpPr>
          <p:spPr>
            <a:xfrm>
              <a:off x="7176853" y="3943809"/>
              <a:ext cx="422728" cy="1020918"/>
            </a:xfrm>
            <a:custGeom>
              <a:avLst/>
              <a:gdLst/>
              <a:ahLst/>
              <a:cxnLst/>
              <a:rect l="l" t="t" r="r" b="b"/>
              <a:pathLst>
                <a:path w="7259" h="17531" extrusionOk="0">
                  <a:moveTo>
                    <a:pt x="1415" y="0"/>
                  </a:moveTo>
                  <a:lnTo>
                    <a:pt x="3378" y="14358"/>
                  </a:lnTo>
                  <a:cubicBezTo>
                    <a:pt x="1096" y="15362"/>
                    <a:pt x="0" y="16115"/>
                    <a:pt x="92" y="16640"/>
                  </a:cubicBezTo>
                  <a:cubicBezTo>
                    <a:pt x="229" y="17325"/>
                    <a:pt x="2625" y="17530"/>
                    <a:pt x="7236" y="17302"/>
                  </a:cubicBezTo>
                  <a:cubicBezTo>
                    <a:pt x="7259" y="13764"/>
                    <a:pt x="7167" y="10044"/>
                    <a:pt x="6894" y="6118"/>
                  </a:cubicBezTo>
                  <a:cubicBezTo>
                    <a:pt x="6779" y="4314"/>
                    <a:pt x="6620" y="2557"/>
                    <a:pt x="6437" y="845"/>
                  </a:cubicBezTo>
                  <a:cubicBezTo>
                    <a:pt x="4748" y="571"/>
                    <a:pt x="3082" y="274"/>
                    <a:pt x="141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38"/>
            <p:cNvSpPr/>
            <p:nvPr/>
          </p:nvSpPr>
          <p:spPr>
            <a:xfrm>
              <a:off x="7204748" y="3506464"/>
              <a:ext cx="836138" cy="583631"/>
            </a:xfrm>
            <a:custGeom>
              <a:avLst/>
              <a:gdLst/>
              <a:ahLst/>
              <a:cxnLst/>
              <a:rect l="l" t="t" r="r" b="b"/>
              <a:pathLst>
                <a:path w="14358" h="10022" extrusionOk="0">
                  <a:moveTo>
                    <a:pt x="2991" y="1"/>
                  </a:moveTo>
                  <a:cubicBezTo>
                    <a:pt x="1986" y="2580"/>
                    <a:pt x="1005" y="5182"/>
                    <a:pt x="1" y="7784"/>
                  </a:cubicBezTo>
                  <a:cubicBezTo>
                    <a:pt x="754" y="8264"/>
                    <a:pt x="1941" y="8926"/>
                    <a:pt x="3539" y="9268"/>
                  </a:cubicBezTo>
                  <a:cubicBezTo>
                    <a:pt x="4794" y="9542"/>
                    <a:pt x="5867" y="9542"/>
                    <a:pt x="6666" y="9473"/>
                  </a:cubicBezTo>
                  <a:cubicBezTo>
                    <a:pt x="6894" y="8560"/>
                    <a:pt x="7122" y="7670"/>
                    <a:pt x="7350" y="6780"/>
                  </a:cubicBezTo>
                  <a:cubicBezTo>
                    <a:pt x="7533" y="7739"/>
                    <a:pt x="7693" y="8720"/>
                    <a:pt x="7875" y="9702"/>
                  </a:cubicBezTo>
                  <a:cubicBezTo>
                    <a:pt x="8880" y="9884"/>
                    <a:pt x="10386" y="10021"/>
                    <a:pt x="12121" y="9656"/>
                  </a:cubicBezTo>
                  <a:cubicBezTo>
                    <a:pt x="12806" y="9496"/>
                    <a:pt x="13399" y="9291"/>
                    <a:pt x="13924" y="9085"/>
                  </a:cubicBezTo>
                  <a:cubicBezTo>
                    <a:pt x="14175" y="7762"/>
                    <a:pt x="14358" y="5844"/>
                    <a:pt x="13993" y="3584"/>
                  </a:cubicBezTo>
                  <a:cubicBezTo>
                    <a:pt x="13787" y="2398"/>
                    <a:pt x="13468" y="1370"/>
                    <a:pt x="13148" y="526"/>
                  </a:cubicBezTo>
                  <a:cubicBezTo>
                    <a:pt x="9770" y="343"/>
                    <a:pt x="6369" y="161"/>
                    <a:pt x="299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38"/>
            <p:cNvSpPr/>
            <p:nvPr/>
          </p:nvSpPr>
          <p:spPr>
            <a:xfrm>
              <a:off x="8532681" y="2597299"/>
              <a:ext cx="498492" cy="458659"/>
            </a:xfrm>
            <a:custGeom>
              <a:avLst/>
              <a:gdLst/>
              <a:ahLst/>
              <a:cxnLst/>
              <a:rect l="l" t="t" r="r" b="b"/>
              <a:pathLst>
                <a:path w="8560" h="7876" extrusionOk="0">
                  <a:moveTo>
                    <a:pt x="206" y="4383"/>
                  </a:moveTo>
                  <a:cubicBezTo>
                    <a:pt x="206" y="4383"/>
                    <a:pt x="1027" y="4155"/>
                    <a:pt x="1027" y="4155"/>
                  </a:cubicBezTo>
                  <a:cubicBezTo>
                    <a:pt x="1027" y="4155"/>
                    <a:pt x="2191" y="3835"/>
                    <a:pt x="2214" y="3835"/>
                  </a:cubicBezTo>
                  <a:cubicBezTo>
                    <a:pt x="2442" y="2991"/>
                    <a:pt x="3104" y="845"/>
                    <a:pt x="3926" y="252"/>
                  </a:cubicBezTo>
                  <a:cubicBezTo>
                    <a:pt x="4017" y="183"/>
                    <a:pt x="4268" y="0"/>
                    <a:pt x="4428" y="69"/>
                  </a:cubicBezTo>
                  <a:cubicBezTo>
                    <a:pt x="4611" y="183"/>
                    <a:pt x="4542" y="617"/>
                    <a:pt x="4497" y="1005"/>
                  </a:cubicBezTo>
                  <a:cubicBezTo>
                    <a:pt x="4451" y="1301"/>
                    <a:pt x="4360" y="1712"/>
                    <a:pt x="4177" y="2169"/>
                  </a:cubicBezTo>
                  <a:cubicBezTo>
                    <a:pt x="4702" y="1644"/>
                    <a:pt x="5227" y="1370"/>
                    <a:pt x="5592" y="1210"/>
                  </a:cubicBezTo>
                  <a:cubicBezTo>
                    <a:pt x="6117" y="959"/>
                    <a:pt x="7236" y="594"/>
                    <a:pt x="7510" y="959"/>
                  </a:cubicBezTo>
                  <a:cubicBezTo>
                    <a:pt x="7601" y="1073"/>
                    <a:pt x="7578" y="1256"/>
                    <a:pt x="7555" y="1279"/>
                  </a:cubicBezTo>
                  <a:cubicBezTo>
                    <a:pt x="7510" y="1530"/>
                    <a:pt x="7213" y="1644"/>
                    <a:pt x="6916" y="1781"/>
                  </a:cubicBezTo>
                  <a:cubicBezTo>
                    <a:pt x="6642" y="1918"/>
                    <a:pt x="6300" y="2123"/>
                    <a:pt x="5889" y="2420"/>
                  </a:cubicBezTo>
                  <a:cubicBezTo>
                    <a:pt x="6117" y="2260"/>
                    <a:pt x="6893" y="1735"/>
                    <a:pt x="7784" y="1918"/>
                  </a:cubicBezTo>
                  <a:cubicBezTo>
                    <a:pt x="7966" y="1963"/>
                    <a:pt x="8308" y="2055"/>
                    <a:pt x="8331" y="2214"/>
                  </a:cubicBezTo>
                  <a:cubicBezTo>
                    <a:pt x="8377" y="2534"/>
                    <a:pt x="7395" y="2945"/>
                    <a:pt x="6391" y="3287"/>
                  </a:cubicBezTo>
                  <a:cubicBezTo>
                    <a:pt x="6711" y="3173"/>
                    <a:pt x="7738" y="2831"/>
                    <a:pt x="8331" y="3242"/>
                  </a:cubicBezTo>
                  <a:cubicBezTo>
                    <a:pt x="8400" y="3287"/>
                    <a:pt x="8560" y="3401"/>
                    <a:pt x="8537" y="3516"/>
                  </a:cubicBezTo>
                  <a:cubicBezTo>
                    <a:pt x="8537" y="3698"/>
                    <a:pt x="8149" y="3767"/>
                    <a:pt x="7578" y="3949"/>
                  </a:cubicBezTo>
                  <a:cubicBezTo>
                    <a:pt x="7304" y="4063"/>
                    <a:pt x="6962" y="4177"/>
                    <a:pt x="6597" y="4360"/>
                  </a:cubicBezTo>
                  <a:cubicBezTo>
                    <a:pt x="7806" y="4451"/>
                    <a:pt x="8080" y="4611"/>
                    <a:pt x="8103" y="4748"/>
                  </a:cubicBezTo>
                  <a:cubicBezTo>
                    <a:pt x="8126" y="4954"/>
                    <a:pt x="7464" y="5205"/>
                    <a:pt x="7213" y="5296"/>
                  </a:cubicBezTo>
                  <a:cubicBezTo>
                    <a:pt x="6642" y="5501"/>
                    <a:pt x="6117" y="5570"/>
                    <a:pt x="5775" y="5570"/>
                  </a:cubicBezTo>
                  <a:cubicBezTo>
                    <a:pt x="5638" y="5730"/>
                    <a:pt x="5433" y="5935"/>
                    <a:pt x="5159" y="6095"/>
                  </a:cubicBezTo>
                  <a:cubicBezTo>
                    <a:pt x="4405" y="6528"/>
                    <a:pt x="3629" y="6323"/>
                    <a:pt x="3424" y="6277"/>
                  </a:cubicBezTo>
                  <a:lnTo>
                    <a:pt x="1004" y="7875"/>
                  </a:lnTo>
                  <a:cubicBezTo>
                    <a:pt x="776" y="7601"/>
                    <a:pt x="411" y="7053"/>
                    <a:pt x="206" y="6300"/>
                  </a:cubicBezTo>
                  <a:cubicBezTo>
                    <a:pt x="0" y="5433"/>
                    <a:pt x="114" y="4725"/>
                    <a:pt x="206" y="4383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38"/>
            <p:cNvSpPr/>
            <p:nvPr/>
          </p:nvSpPr>
          <p:spPr>
            <a:xfrm>
              <a:off x="8717402" y="2746148"/>
              <a:ext cx="87818" cy="160903"/>
            </a:xfrm>
            <a:custGeom>
              <a:avLst/>
              <a:gdLst/>
              <a:ahLst/>
              <a:cxnLst/>
              <a:rect l="l" t="t" r="r" b="b"/>
              <a:pathLst>
                <a:path w="1508" h="2763" extrusionOk="0">
                  <a:moveTo>
                    <a:pt x="1051" y="1"/>
                  </a:moveTo>
                  <a:cubicBezTo>
                    <a:pt x="1507" y="1005"/>
                    <a:pt x="982" y="2306"/>
                    <a:pt x="1" y="2763"/>
                  </a:cubicBezTo>
                  <a:cubicBezTo>
                    <a:pt x="183" y="2580"/>
                    <a:pt x="366" y="2375"/>
                    <a:pt x="503" y="2169"/>
                  </a:cubicBezTo>
                  <a:cubicBezTo>
                    <a:pt x="982" y="1553"/>
                    <a:pt x="1142" y="800"/>
                    <a:pt x="1051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38"/>
            <p:cNvSpPr/>
            <p:nvPr/>
          </p:nvSpPr>
          <p:spPr>
            <a:xfrm>
              <a:off x="8583170" y="2610577"/>
              <a:ext cx="498492" cy="455980"/>
            </a:xfrm>
            <a:custGeom>
              <a:avLst/>
              <a:gdLst/>
              <a:ahLst/>
              <a:cxnLst/>
              <a:rect l="l" t="t" r="r" b="b"/>
              <a:pathLst>
                <a:path w="8560" h="7830" extrusionOk="0">
                  <a:moveTo>
                    <a:pt x="3675" y="4680"/>
                  </a:moveTo>
                  <a:cubicBezTo>
                    <a:pt x="4132" y="4041"/>
                    <a:pt x="4314" y="3288"/>
                    <a:pt x="4223" y="2511"/>
                  </a:cubicBezTo>
                  <a:cubicBezTo>
                    <a:pt x="4337" y="2763"/>
                    <a:pt x="4383" y="3014"/>
                    <a:pt x="4383" y="3288"/>
                  </a:cubicBezTo>
                  <a:lnTo>
                    <a:pt x="4383" y="3288"/>
                  </a:lnTo>
                  <a:cubicBezTo>
                    <a:pt x="4383" y="4109"/>
                    <a:pt x="3904" y="4931"/>
                    <a:pt x="3173" y="5273"/>
                  </a:cubicBezTo>
                  <a:cubicBezTo>
                    <a:pt x="3356" y="5091"/>
                    <a:pt x="3538" y="4885"/>
                    <a:pt x="3675" y="4680"/>
                  </a:cubicBezTo>
                  <a:close/>
                  <a:moveTo>
                    <a:pt x="5159" y="6049"/>
                  </a:moveTo>
                  <a:cubicBezTo>
                    <a:pt x="5433" y="5890"/>
                    <a:pt x="5638" y="5661"/>
                    <a:pt x="5775" y="5502"/>
                  </a:cubicBezTo>
                  <a:cubicBezTo>
                    <a:pt x="6118" y="5502"/>
                    <a:pt x="6643" y="5456"/>
                    <a:pt x="7213" y="5228"/>
                  </a:cubicBezTo>
                  <a:cubicBezTo>
                    <a:pt x="7464" y="5136"/>
                    <a:pt x="8126" y="4908"/>
                    <a:pt x="8103" y="4680"/>
                  </a:cubicBezTo>
                  <a:cubicBezTo>
                    <a:pt x="8081" y="4566"/>
                    <a:pt x="7807" y="4406"/>
                    <a:pt x="6597" y="4315"/>
                  </a:cubicBezTo>
                  <a:cubicBezTo>
                    <a:pt x="6962" y="4132"/>
                    <a:pt x="7305" y="3995"/>
                    <a:pt x="7578" y="3904"/>
                  </a:cubicBezTo>
                  <a:cubicBezTo>
                    <a:pt x="8149" y="3698"/>
                    <a:pt x="8537" y="3630"/>
                    <a:pt x="8537" y="3447"/>
                  </a:cubicBezTo>
                  <a:cubicBezTo>
                    <a:pt x="8560" y="3333"/>
                    <a:pt x="8400" y="3242"/>
                    <a:pt x="8332" y="3196"/>
                  </a:cubicBezTo>
                  <a:cubicBezTo>
                    <a:pt x="7807" y="2831"/>
                    <a:pt x="6962" y="3036"/>
                    <a:pt x="6528" y="3173"/>
                  </a:cubicBezTo>
                  <a:cubicBezTo>
                    <a:pt x="7487" y="2854"/>
                    <a:pt x="8377" y="2443"/>
                    <a:pt x="8332" y="2169"/>
                  </a:cubicBezTo>
                  <a:cubicBezTo>
                    <a:pt x="8309" y="1986"/>
                    <a:pt x="7966" y="1918"/>
                    <a:pt x="7784" y="1872"/>
                  </a:cubicBezTo>
                  <a:cubicBezTo>
                    <a:pt x="6962" y="1690"/>
                    <a:pt x="6255" y="2123"/>
                    <a:pt x="5958" y="2329"/>
                  </a:cubicBezTo>
                  <a:cubicBezTo>
                    <a:pt x="6346" y="2055"/>
                    <a:pt x="6665" y="1850"/>
                    <a:pt x="6917" y="1735"/>
                  </a:cubicBezTo>
                  <a:cubicBezTo>
                    <a:pt x="7213" y="1576"/>
                    <a:pt x="7510" y="1462"/>
                    <a:pt x="7556" y="1210"/>
                  </a:cubicBezTo>
                  <a:cubicBezTo>
                    <a:pt x="7578" y="1188"/>
                    <a:pt x="7601" y="1028"/>
                    <a:pt x="7510" y="891"/>
                  </a:cubicBezTo>
                  <a:cubicBezTo>
                    <a:pt x="7236" y="526"/>
                    <a:pt x="6118" y="914"/>
                    <a:pt x="5593" y="1142"/>
                  </a:cubicBezTo>
                  <a:cubicBezTo>
                    <a:pt x="5227" y="1302"/>
                    <a:pt x="4702" y="1598"/>
                    <a:pt x="4177" y="2123"/>
                  </a:cubicBezTo>
                  <a:cubicBezTo>
                    <a:pt x="4360" y="1644"/>
                    <a:pt x="4451" y="1256"/>
                    <a:pt x="4497" y="959"/>
                  </a:cubicBezTo>
                  <a:cubicBezTo>
                    <a:pt x="4543" y="571"/>
                    <a:pt x="4611" y="115"/>
                    <a:pt x="4429" y="24"/>
                  </a:cubicBezTo>
                  <a:cubicBezTo>
                    <a:pt x="4406" y="1"/>
                    <a:pt x="4360" y="1"/>
                    <a:pt x="4337" y="1"/>
                  </a:cubicBezTo>
                  <a:cubicBezTo>
                    <a:pt x="4200" y="1"/>
                    <a:pt x="4018" y="138"/>
                    <a:pt x="3926" y="183"/>
                  </a:cubicBezTo>
                  <a:cubicBezTo>
                    <a:pt x="3105" y="800"/>
                    <a:pt x="2443" y="2945"/>
                    <a:pt x="2214" y="3767"/>
                  </a:cubicBezTo>
                  <a:cubicBezTo>
                    <a:pt x="2192" y="3767"/>
                    <a:pt x="1028" y="4086"/>
                    <a:pt x="1028" y="4086"/>
                  </a:cubicBezTo>
                  <a:cubicBezTo>
                    <a:pt x="1028" y="4086"/>
                    <a:pt x="206" y="4315"/>
                    <a:pt x="206" y="4315"/>
                  </a:cubicBezTo>
                  <a:cubicBezTo>
                    <a:pt x="115" y="4680"/>
                    <a:pt x="0" y="5387"/>
                    <a:pt x="206" y="6255"/>
                  </a:cubicBezTo>
                  <a:cubicBezTo>
                    <a:pt x="411" y="7008"/>
                    <a:pt x="777" y="7533"/>
                    <a:pt x="1005" y="7830"/>
                  </a:cubicBezTo>
                  <a:cubicBezTo>
                    <a:pt x="1804" y="7282"/>
                    <a:pt x="2625" y="6757"/>
                    <a:pt x="3424" y="6209"/>
                  </a:cubicBezTo>
                  <a:cubicBezTo>
                    <a:pt x="3630" y="6278"/>
                    <a:pt x="4406" y="6460"/>
                    <a:pt x="5159" y="6049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38"/>
            <p:cNvSpPr/>
            <p:nvPr/>
          </p:nvSpPr>
          <p:spPr>
            <a:xfrm>
              <a:off x="8767950" y="2756805"/>
              <a:ext cx="70464" cy="160903"/>
            </a:xfrm>
            <a:custGeom>
              <a:avLst/>
              <a:gdLst/>
              <a:ahLst/>
              <a:cxnLst/>
              <a:rect l="l" t="t" r="r" b="b"/>
              <a:pathLst>
                <a:path w="1210" h="2763" extrusionOk="0">
                  <a:moveTo>
                    <a:pt x="1210" y="777"/>
                  </a:moveTo>
                  <a:lnTo>
                    <a:pt x="1210" y="777"/>
                  </a:lnTo>
                  <a:cubicBezTo>
                    <a:pt x="1210" y="503"/>
                    <a:pt x="1164" y="252"/>
                    <a:pt x="1050" y="0"/>
                  </a:cubicBezTo>
                  <a:cubicBezTo>
                    <a:pt x="1141" y="777"/>
                    <a:pt x="959" y="1530"/>
                    <a:pt x="502" y="2169"/>
                  </a:cubicBezTo>
                  <a:cubicBezTo>
                    <a:pt x="365" y="2374"/>
                    <a:pt x="183" y="2580"/>
                    <a:pt x="0" y="2762"/>
                  </a:cubicBezTo>
                  <a:cubicBezTo>
                    <a:pt x="731" y="2420"/>
                    <a:pt x="1210" y="1598"/>
                    <a:pt x="1210" y="77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38"/>
            <p:cNvSpPr/>
            <p:nvPr/>
          </p:nvSpPr>
          <p:spPr>
            <a:xfrm>
              <a:off x="6938905" y="2489622"/>
              <a:ext cx="1717408" cy="1269465"/>
            </a:xfrm>
            <a:custGeom>
              <a:avLst/>
              <a:gdLst/>
              <a:ahLst/>
              <a:cxnLst/>
              <a:rect l="l" t="t" r="r" b="b"/>
              <a:pathLst>
                <a:path w="29491" h="21799" extrusionOk="0">
                  <a:moveTo>
                    <a:pt x="2374" y="275"/>
                  </a:moveTo>
                  <a:cubicBezTo>
                    <a:pt x="1690" y="1005"/>
                    <a:pt x="1005" y="1735"/>
                    <a:pt x="297" y="2466"/>
                  </a:cubicBezTo>
                  <a:cubicBezTo>
                    <a:pt x="1" y="2762"/>
                    <a:pt x="1" y="3242"/>
                    <a:pt x="297" y="3561"/>
                  </a:cubicBezTo>
                  <a:cubicBezTo>
                    <a:pt x="2945" y="6460"/>
                    <a:pt x="5616" y="9336"/>
                    <a:pt x="8263" y="12235"/>
                  </a:cubicBezTo>
                  <a:cubicBezTo>
                    <a:pt x="7236" y="14129"/>
                    <a:pt x="6460" y="15750"/>
                    <a:pt x="5889" y="17028"/>
                  </a:cubicBezTo>
                  <a:cubicBezTo>
                    <a:pt x="5524" y="17804"/>
                    <a:pt x="5091" y="18740"/>
                    <a:pt x="5524" y="19493"/>
                  </a:cubicBezTo>
                  <a:cubicBezTo>
                    <a:pt x="5753" y="19950"/>
                    <a:pt x="6186" y="20178"/>
                    <a:pt x="6506" y="20292"/>
                  </a:cubicBezTo>
                  <a:cubicBezTo>
                    <a:pt x="6643" y="19996"/>
                    <a:pt x="6780" y="19722"/>
                    <a:pt x="6917" y="19425"/>
                  </a:cubicBezTo>
                  <a:cubicBezTo>
                    <a:pt x="7647" y="19996"/>
                    <a:pt x="8880" y="20817"/>
                    <a:pt x="10591" y="21228"/>
                  </a:cubicBezTo>
                  <a:cubicBezTo>
                    <a:pt x="12965" y="21799"/>
                    <a:pt x="14883" y="21274"/>
                    <a:pt x="15636" y="21045"/>
                  </a:cubicBezTo>
                  <a:cubicBezTo>
                    <a:pt x="16731" y="20726"/>
                    <a:pt x="17599" y="20247"/>
                    <a:pt x="18261" y="19836"/>
                  </a:cubicBezTo>
                  <a:cubicBezTo>
                    <a:pt x="18717" y="19539"/>
                    <a:pt x="18923" y="19014"/>
                    <a:pt x="18809" y="18489"/>
                  </a:cubicBezTo>
                  <a:cubicBezTo>
                    <a:pt x="18466" y="16891"/>
                    <a:pt x="18124" y="15271"/>
                    <a:pt x="17759" y="13673"/>
                  </a:cubicBezTo>
                  <a:cubicBezTo>
                    <a:pt x="21502" y="12372"/>
                    <a:pt x="25245" y="11071"/>
                    <a:pt x="28989" y="9770"/>
                  </a:cubicBezTo>
                  <a:cubicBezTo>
                    <a:pt x="29331" y="9656"/>
                    <a:pt x="29491" y="9268"/>
                    <a:pt x="29354" y="8948"/>
                  </a:cubicBezTo>
                  <a:cubicBezTo>
                    <a:pt x="28943" y="7944"/>
                    <a:pt x="28532" y="6917"/>
                    <a:pt x="28121" y="5912"/>
                  </a:cubicBezTo>
                  <a:cubicBezTo>
                    <a:pt x="28030" y="5684"/>
                    <a:pt x="27756" y="5547"/>
                    <a:pt x="27505" y="5638"/>
                  </a:cubicBezTo>
                  <a:cubicBezTo>
                    <a:pt x="23556" y="6803"/>
                    <a:pt x="19607" y="7989"/>
                    <a:pt x="15659" y="9176"/>
                  </a:cubicBezTo>
                  <a:cubicBezTo>
                    <a:pt x="13856" y="8651"/>
                    <a:pt x="11139" y="7601"/>
                    <a:pt x="8332" y="5501"/>
                  </a:cubicBezTo>
                  <a:cubicBezTo>
                    <a:pt x="5981" y="3721"/>
                    <a:pt x="4360" y="1827"/>
                    <a:pt x="3310" y="343"/>
                  </a:cubicBezTo>
                  <a:cubicBezTo>
                    <a:pt x="3082" y="46"/>
                    <a:pt x="2648" y="1"/>
                    <a:pt x="2374" y="275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38"/>
            <p:cNvSpPr/>
            <p:nvPr/>
          </p:nvSpPr>
          <p:spPr>
            <a:xfrm>
              <a:off x="7529059" y="3138302"/>
              <a:ext cx="118392" cy="560978"/>
            </a:xfrm>
            <a:custGeom>
              <a:avLst/>
              <a:gdLst/>
              <a:ahLst/>
              <a:cxnLst/>
              <a:rect l="l" t="t" r="r" b="b"/>
              <a:pathLst>
                <a:path w="2033" h="9633" extrusionOk="0">
                  <a:moveTo>
                    <a:pt x="2032" y="0"/>
                  </a:moveTo>
                  <a:cubicBezTo>
                    <a:pt x="617" y="2990"/>
                    <a:pt x="115" y="6346"/>
                    <a:pt x="321" y="9633"/>
                  </a:cubicBezTo>
                  <a:cubicBezTo>
                    <a:pt x="252" y="9222"/>
                    <a:pt x="206" y="8811"/>
                    <a:pt x="184" y="8400"/>
                  </a:cubicBezTo>
                  <a:cubicBezTo>
                    <a:pt x="1" y="5501"/>
                    <a:pt x="549" y="2511"/>
                    <a:pt x="2032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38"/>
            <p:cNvSpPr/>
            <p:nvPr/>
          </p:nvSpPr>
          <p:spPr>
            <a:xfrm>
              <a:off x="6946883" y="2595960"/>
              <a:ext cx="497210" cy="531744"/>
            </a:xfrm>
            <a:custGeom>
              <a:avLst/>
              <a:gdLst/>
              <a:ahLst/>
              <a:cxnLst/>
              <a:rect l="l" t="t" r="r" b="b"/>
              <a:pathLst>
                <a:path w="8538" h="9131" extrusionOk="0">
                  <a:moveTo>
                    <a:pt x="0" y="1"/>
                  </a:moveTo>
                  <a:cubicBezTo>
                    <a:pt x="2899" y="2991"/>
                    <a:pt x="5775" y="6026"/>
                    <a:pt x="8537" y="9131"/>
                  </a:cubicBezTo>
                  <a:cubicBezTo>
                    <a:pt x="5570" y="6209"/>
                    <a:pt x="2694" y="3173"/>
                    <a:pt x="0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38"/>
            <p:cNvSpPr/>
            <p:nvPr/>
          </p:nvSpPr>
          <p:spPr>
            <a:xfrm>
              <a:off x="7950447" y="2997373"/>
              <a:ext cx="693928" cy="235328"/>
            </a:xfrm>
            <a:custGeom>
              <a:avLst/>
              <a:gdLst/>
              <a:ahLst/>
              <a:cxnLst/>
              <a:rect l="l" t="t" r="r" b="b"/>
              <a:pathLst>
                <a:path w="11916" h="4041" extrusionOk="0">
                  <a:moveTo>
                    <a:pt x="1" y="4041"/>
                  </a:moveTo>
                  <a:cubicBezTo>
                    <a:pt x="3927" y="2557"/>
                    <a:pt x="7921" y="1211"/>
                    <a:pt x="11915" y="1"/>
                  </a:cubicBezTo>
                  <a:cubicBezTo>
                    <a:pt x="8012" y="1462"/>
                    <a:pt x="4018" y="2831"/>
                    <a:pt x="1" y="404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38"/>
            <p:cNvSpPr/>
            <p:nvPr/>
          </p:nvSpPr>
          <p:spPr>
            <a:xfrm>
              <a:off x="7509142" y="2976118"/>
              <a:ext cx="349643" cy="281857"/>
            </a:xfrm>
            <a:custGeom>
              <a:avLst/>
              <a:gdLst/>
              <a:ahLst/>
              <a:cxnLst/>
              <a:rect l="l" t="t" r="r" b="b"/>
              <a:pathLst>
                <a:path w="6004" h="4840" extrusionOk="0">
                  <a:moveTo>
                    <a:pt x="2192" y="2443"/>
                  </a:moveTo>
                  <a:lnTo>
                    <a:pt x="3881" y="4086"/>
                  </a:lnTo>
                  <a:cubicBezTo>
                    <a:pt x="3972" y="4155"/>
                    <a:pt x="4086" y="4200"/>
                    <a:pt x="4200" y="4178"/>
                  </a:cubicBezTo>
                  <a:cubicBezTo>
                    <a:pt x="4315" y="4178"/>
                    <a:pt x="4406" y="4109"/>
                    <a:pt x="4474" y="4018"/>
                  </a:cubicBezTo>
                  <a:cubicBezTo>
                    <a:pt x="4908" y="3379"/>
                    <a:pt x="5205" y="2671"/>
                    <a:pt x="5296" y="1918"/>
                  </a:cubicBezTo>
                  <a:cubicBezTo>
                    <a:pt x="5365" y="1553"/>
                    <a:pt x="5365" y="1188"/>
                    <a:pt x="5319" y="822"/>
                  </a:cubicBezTo>
                  <a:lnTo>
                    <a:pt x="2123" y="640"/>
                  </a:lnTo>
                  <a:cubicBezTo>
                    <a:pt x="1849" y="936"/>
                    <a:pt x="1598" y="1233"/>
                    <a:pt x="1393" y="1576"/>
                  </a:cubicBezTo>
                  <a:cubicBezTo>
                    <a:pt x="1096" y="1986"/>
                    <a:pt x="868" y="2420"/>
                    <a:pt x="685" y="2877"/>
                  </a:cubicBezTo>
                  <a:cubicBezTo>
                    <a:pt x="685" y="2899"/>
                    <a:pt x="685" y="2922"/>
                    <a:pt x="708" y="2945"/>
                  </a:cubicBezTo>
                  <a:cubicBezTo>
                    <a:pt x="731" y="2968"/>
                    <a:pt x="754" y="2968"/>
                    <a:pt x="777" y="2968"/>
                  </a:cubicBezTo>
                  <a:close/>
                  <a:moveTo>
                    <a:pt x="4246" y="4817"/>
                  </a:moveTo>
                  <a:cubicBezTo>
                    <a:pt x="3949" y="4840"/>
                    <a:pt x="3653" y="4748"/>
                    <a:pt x="3424" y="4520"/>
                  </a:cubicBezTo>
                  <a:lnTo>
                    <a:pt x="2032" y="3173"/>
                  </a:lnTo>
                  <a:lnTo>
                    <a:pt x="1005" y="3561"/>
                  </a:lnTo>
                  <a:cubicBezTo>
                    <a:pt x="731" y="3653"/>
                    <a:pt x="457" y="3584"/>
                    <a:pt x="252" y="3402"/>
                  </a:cubicBezTo>
                  <a:cubicBezTo>
                    <a:pt x="69" y="3196"/>
                    <a:pt x="1" y="2922"/>
                    <a:pt x="115" y="2648"/>
                  </a:cubicBezTo>
                  <a:cubicBezTo>
                    <a:pt x="297" y="2146"/>
                    <a:pt x="548" y="1667"/>
                    <a:pt x="845" y="1210"/>
                  </a:cubicBezTo>
                  <a:cubicBezTo>
                    <a:pt x="1119" y="822"/>
                    <a:pt x="1439" y="434"/>
                    <a:pt x="1781" y="92"/>
                  </a:cubicBezTo>
                  <a:lnTo>
                    <a:pt x="1895" y="1"/>
                  </a:lnTo>
                  <a:lnTo>
                    <a:pt x="5890" y="206"/>
                  </a:lnTo>
                  <a:lnTo>
                    <a:pt x="5912" y="457"/>
                  </a:lnTo>
                  <a:cubicBezTo>
                    <a:pt x="6004" y="982"/>
                    <a:pt x="6004" y="1507"/>
                    <a:pt x="5935" y="2009"/>
                  </a:cubicBezTo>
                  <a:cubicBezTo>
                    <a:pt x="5821" y="2854"/>
                    <a:pt x="5501" y="3653"/>
                    <a:pt x="4999" y="4383"/>
                  </a:cubicBezTo>
                  <a:cubicBezTo>
                    <a:pt x="4817" y="4634"/>
                    <a:pt x="4543" y="4794"/>
                    <a:pt x="4246" y="4817"/>
                  </a:cubicBezTo>
                  <a:lnTo>
                    <a:pt x="4246" y="4817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38"/>
            <p:cNvSpPr/>
            <p:nvPr/>
          </p:nvSpPr>
          <p:spPr>
            <a:xfrm>
              <a:off x="7534416" y="3233982"/>
              <a:ext cx="321690" cy="28011"/>
            </a:xfrm>
            <a:custGeom>
              <a:avLst/>
              <a:gdLst/>
              <a:ahLst/>
              <a:cxnLst/>
              <a:rect l="l" t="t" r="r" b="b"/>
              <a:pathLst>
                <a:path w="5524" h="481" extrusionOk="0">
                  <a:moveTo>
                    <a:pt x="0" y="412"/>
                  </a:moveTo>
                  <a:lnTo>
                    <a:pt x="5524" y="1"/>
                  </a:lnTo>
                  <a:lnTo>
                    <a:pt x="5524" y="1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38"/>
            <p:cNvSpPr/>
            <p:nvPr/>
          </p:nvSpPr>
          <p:spPr>
            <a:xfrm>
              <a:off x="7533077" y="3219365"/>
              <a:ext cx="323030" cy="38610"/>
            </a:xfrm>
            <a:custGeom>
              <a:avLst/>
              <a:gdLst/>
              <a:ahLst/>
              <a:cxnLst/>
              <a:rect l="l" t="t" r="r" b="b"/>
              <a:pathLst>
                <a:path w="5547" h="663" extrusionOk="0">
                  <a:moveTo>
                    <a:pt x="0" y="389"/>
                  </a:moveTo>
                  <a:lnTo>
                    <a:pt x="5524" y="1"/>
                  </a:lnTo>
                  <a:lnTo>
                    <a:pt x="5547" y="252"/>
                  </a:lnTo>
                  <a:lnTo>
                    <a:pt x="23" y="663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38"/>
            <p:cNvSpPr/>
            <p:nvPr/>
          </p:nvSpPr>
          <p:spPr>
            <a:xfrm>
              <a:off x="7531737" y="3203409"/>
              <a:ext cx="323088" cy="38610"/>
            </a:xfrm>
            <a:custGeom>
              <a:avLst/>
              <a:gdLst/>
              <a:ahLst/>
              <a:cxnLst/>
              <a:rect l="l" t="t" r="r" b="b"/>
              <a:pathLst>
                <a:path w="5548" h="663" extrusionOk="0">
                  <a:moveTo>
                    <a:pt x="1" y="412"/>
                  </a:moveTo>
                  <a:lnTo>
                    <a:pt x="5524" y="1"/>
                  </a:lnTo>
                  <a:lnTo>
                    <a:pt x="5547" y="275"/>
                  </a:lnTo>
                  <a:lnTo>
                    <a:pt x="23" y="663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38"/>
            <p:cNvSpPr/>
            <p:nvPr/>
          </p:nvSpPr>
          <p:spPr>
            <a:xfrm>
              <a:off x="7530398" y="3188792"/>
              <a:ext cx="323088" cy="38610"/>
            </a:xfrm>
            <a:custGeom>
              <a:avLst/>
              <a:gdLst/>
              <a:ahLst/>
              <a:cxnLst/>
              <a:rect l="l" t="t" r="r" b="b"/>
              <a:pathLst>
                <a:path w="5548" h="663" extrusionOk="0">
                  <a:moveTo>
                    <a:pt x="1" y="389"/>
                  </a:moveTo>
                  <a:lnTo>
                    <a:pt x="5525" y="1"/>
                  </a:lnTo>
                  <a:lnTo>
                    <a:pt x="5547" y="252"/>
                  </a:lnTo>
                  <a:lnTo>
                    <a:pt x="24" y="663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38"/>
            <p:cNvSpPr/>
            <p:nvPr/>
          </p:nvSpPr>
          <p:spPr>
            <a:xfrm>
              <a:off x="7529059" y="3172835"/>
              <a:ext cx="323088" cy="38610"/>
            </a:xfrm>
            <a:custGeom>
              <a:avLst/>
              <a:gdLst/>
              <a:ahLst/>
              <a:cxnLst/>
              <a:rect l="l" t="t" r="r" b="b"/>
              <a:pathLst>
                <a:path w="5548" h="663" extrusionOk="0">
                  <a:moveTo>
                    <a:pt x="1" y="412"/>
                  </a:moveTo>
                  <a:lnTo>
                    <a:pt x="5525" y="1"/>
                  </a:lnTo>
                  <a:lnTo>
                    <a:pt x="5548" y="275"/>
                  </a:lnTo>
                  <a:lnTo>
                    <a:pt x="24" y="663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38"/>
            <p:cNvSpPr/>
            <p:nvPr/>
          </p:nvSpPr>
          <p:spPr>
            <a:xfrm>
              <a:off x="7527777" y="3156879"/>
              <a:ext cx="323030" cy="39949"/>
            </a:xfrm>
            <a:custGeom>
              <a:avLst/>
              <a:gdLst/>
              <a:ahLst/>
              <a:cxnLst/>
              <a:rect l="l" t="t" r="r" b="b"/>
              <a:pathLst>
                <a:path w="5547" h="686" extrusionOk="0">
                  <a:moveTo>
                    <a:pt x="0" y="412"/>
                  </a:moveTo>
                  <a:lnTo>
                    <a:pt x="5524" y="1"/>
                  </a:lnTo>
                  <a:lnTo>
                    <a:pt x="5547" y="275"/>
                  </a:lnTo>
                  <a:lnTo>
                    <a:pt x="23" y="686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38"/>
            <p:cNvSpPr/>
            <p:nvPr/>
          </p:nvSpPr>
          <p:spPr>
            <a:xfrm>
              <a:off x="7526438" y="3142262"/>
              <a:ext cx="323030" cy="38610"/>
            </a:xfrm>
            <a:custGeom>
              <a:avLst/>
              <a:gdLst/>
              <a:ahLst/>
              <a:cxnLst/>
              <a:rect l="l" t="t" r="r" b="b"/>
              <a:pathLst>
                <a:path w="5547" h="663" extrusionOk="0">
                  <a:moveTo>
                    <a:pt x="0" y="412"/>
                  </a:moveTo>
                  <a:lnTo>
                    <a:pt x="5524" y="1"/>
                  </a:lnTo>
                  <a:lnTo>
                    <a:pt x="5547" y="252"/>
                  </a:lnTo>
                  <a:lnTo>
                    <a:pt x="23" y="663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38"/>
            <p:cNvSpPr/>
            <p:nvPr/>
          </p:nvSpPr>
          <p:spPr>
            <a:xfrm>
              <a:off x="7525099" y="3126306"/>
              <a:ext cx="323088" cy="39949"/>
            </a:xfrm>
            <a:custGeom>
              <a:avLst/>
              <a:gdLst/>
              <a:ahLst/>
              <a:cxnLst/>
              <a:rect l="l" t="t" r="r" b="b"/>
              <a:pathLst>
                <a:path w="5548" h="686" extrusionOk="0">
                  <a:moveTo>
                    <a:pt x="0" y="412"/>
                  </a:moveTo>
                  <a:lnTo>
                    <a:pt x="5547" y="1"/>
                  </a:lnTo>
                  <a:lnTo>
                    <a:pt x="5547" y="275"/>
                  </a:lnTo>
                  <a:lnTo>
                    <a:pt x="23" y="686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38"/>
            <p:cNvSpPr/>
            <p:nvPr/>
          </p:nvSpPr>
          <p:spPr>
            <a:xfrm>
              <a:off x="7523759" y="3111689"/>
              <a:ext cx="323088" cy="38610"/>
            </a:xfrm>
            <a:custGeom>
              <a:avLst/>
              <a:gdLst/>
              <a:ahLst/>
              <a:cxnLst/>
              <a:rect l="l" t="t" r="r" b="b"/>
              <a:pathLst>
                <a:path w="5548" h="663" extrusionOk="0">
                  <a:moveTo>
                    <a:pt x="1" y="389"/>
                  </a:moveTo>
                  <a:lnTo>
                    <a:pt x="5547" y="1"/>
                  </a:lnTo>
                  <a:lnTo>
                    <a:pt x="5547" y="252"/>
                  </a:lnTo>
                  <a:lnTo>
                    <a:pt x="23" y="663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38"/>
            <p:cNvSpPr/>
            <p:nvPr/>
          </p:nvSpPr>
          <p:spPr>
            <a:xfrm>
              <a:off x="7522420" y="3095732"/>
              <a:ext cx="324427" cy="38610"/>
            </a:xfrm>
            <a:custGeom>
              <a:avLst/>
              <a:gdLst/>
              <a:ahLst/>
              <a:cxnLst/>
              <a:rect l="l" t="t" r="r" b="b"/>
              <a:pathLst>
                <a:path w="5571" h="663" extrusionOk="0">
                  <a:moveTo>
                    <a:pt x="1" y="412"/>
                  </a:moveTo>
                  <a:lnTo>
                    <a:pt x="5547" y="1"/>
                  </a:lnTo>
                  <a:lnTo>
                    <a:pt x="5570" y="275"/>
                  </a:lnTo>
                  <a:lnTo>
                    <a:pt x="24" y="663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38"/>
            <p:cNvSpPr/>
            <p:nvPr/>
          </p:nvSpPr>
          <p:spPr>
            <a:xfrm>
              <a:off x="7521139" y="3079834"/>
              <a:ext cx="324369" cy="39891"/>
            </a:xfrm>
            <a:custGeom>
              <a:avLst/>
              <a:gdLst/>
              <a:ahLst/>
              <a:cxnLst/>
              <a:rect l="l" t="t" r="r" b="b"/>
              <a:pathLst>
                <a:path w="5570" h="685" extrusionOk="0">
                  <a:moveTo>
                    <a:pt x="0" y="411"/>
                  </a:moveTo>
                  <a:lnTo>
                    <a:pt x="5547" y="0"/>
                  </a:lnTo>
                  <a:lnTo>
                    <a:pt x="5569" y="274"/>
                  </a:lnTo>
                  <a:lnTo>
                    <a:pt x="23" y="685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38"/>
            <p:cNvSpPr/>
            <p:nvPr/>
          </p:nvSpPr>
          <p:spPr>
            <a:xfrm>
              <a:off x="7519799" y="3065159"/>
              <a:ext cx="324369" cy="38610"/>
            </a:xfrm>
            <a:custGeom>
              <a:avLst/>
              <a:gdLst/>
              <a:ahLst/>
              <a:cxnLst/>
              <a:rect l="l" t="t" r="r" b="b"/>
              <a:pathLst>
                <a:path w="5570" h="663" extrusionOk="0">
                  <a:moveTo>
                    <a:pt x="0" y="412"/>
                  </a:moveTo>
                  <a:lnTo>
                    <a:pt x="5547" y="1"/>
                  </a:lnTo>
                  <a:lnTo>
                    <a:pt x="5570" y="252"/>
                  </a:lnTo>
                  <a:lnTo>
                    <a:pt x="23" y="663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38"/>
            <p:cNvSpPr/>
            <p:nvPr/>
          </p:nvSpPr>
          <p:spPr>
            <a:xfrm>
              <a:off x="7518460" y="3049261"/>
              <a:ext cx="324369" cy="39891"/>
            </a:xfrm>
            <a:custGeom>
              <a:avLst/>
              <a:gdLst/>
              <a:ahLst/>
              <a:cxnLst/>
              <a:rect l="l" t="t" r="r" b="b"/>
              <a:pathLst>
                <a:path w="5570" h="685" extrusionOk="0">
                  <a:moveTo>
                    <a:pt x="0" y="411"/>
                  </a:moveTo>
                  <a:lnTo>
                    <a:pt x="5547" y="0"/>
                  </a:lnTo>
                  <a:lnTo>
                    <a:pt x="5570" y="274"/>
                  </a:lnTo>
                  <a:lnTo>
                    <a:pt x="23" y="685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38"/>
            <p:cNvSpPr/>
            <p:nvPr/>
          </p:nvSpPr>
          <p:spPr>
            <a:xfrm>
              <a:off x="7517120" y="3034586"/>
              <a:ext cx="324369" cy="38610"/>
            </a:xfrm>
            <a:custGeom>
              <a:avLst/>
              <a:gdLst/>
              <a:ahLst/>
              <a:cxnLst/>
              <a:rect l="l" t="t" r="r" b="b"/>
              <a:pathLst>
                <a:path w="5570" h="663" extrusionOk="0">
                  <a:moveTo>
                    <a:pt x="1" y="389"/>
                  </a:moveTo>
                  <a:lnTo>
                    <a:pt x="5547" y="1"/>
                  </a:lnTo>
                  <a:lnTo>
                    <a:pt x="5570" y="252"/>
                  </a:lnTo>
                  <a:lnTo>
                    <a:pt x="23" y="663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38"/>
            <p:cNvSpPr/>
            <p:nvPr/>
          </p:nvSpPr>
          <p:spPr>
            <a:xfrm>
              <a:off x="7515781" y="3018687"/>
              <a:ext cx="324427" cy="38552"/>
            </a:xfrm>
            <a:custGeom>
              <a:avLst/>
              <a:gdLst/>
              <a:ahLst/>
              <a:cxnLst/>
              <a:rect l="l" t="t" r="r" b="b"/>
              <a:pathLst>
                <a:path w="5571" h="662" extrusionOk="0">
                  <a:moveTo>
                    <a:pt x="1" y="411"/>
                  </a:moveTo>
                  <a:lnTo>
                    <a:pt x="5547" y="0"/>
                  </a:lnTo>
                  <a:lnTo>
                    <a:pt x="5570" y="274"/>
                  </a:lnTo>
                  <a:lnTo>
                    <a:pt x="24" y="662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38"/>
            <p:cNvSpPr/>
            <p:nvPr/>
          </p:nvSpPr>
          <p:spPr>
            <a:xfrm>
              <a:off x="7514442" y="3004012"/>
              <a:ext cx="324427" cy="38610"/>
            </a:xfrm>
            <a:custGeom>
              <a:avLst/>
              <a:gdLst/>
              <a:ahLst/>
              <a:cxnLst/>
              <a:rect l="l" t="t" r="r" b="b"/>
              <a:pathLst>
                <a:path w="5571" h="663" extrusionOk="0">
                  <a:moveTo>
                    <a:pt x="1" y="389"/>
                  </a:moveTo>
                  <a:lnTo>
                    <a:pt x="5547" y="1"/>
                  </a:lnTo>
                  <a:lnTo>
                    <a:pt x="5570" y="252"/>
                  </a:lnTo>
                  <a:lnTo>
                    <a:pt x="24" y="663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38"/>
            <p:cNvSpPr/>
            <p:nvPr/>
          </p:nvSpPr>
          <p:spPr>
            <a:xfrm>
              <a:off x="7513160" y="2988114"/>
              <a:ext cx="324369" cy="38552"/>
            </a:xfrm>
            <a:custGeom>
              <a:avLst/>
              <a:gdLst/>
              <a:ahLst/>
              <a:cxnLst/>
              <a:rect l="l" t="t" r="r" b="b"/>
              <a:pathLst>
                <a:path w="5570" h="662" extrusionOk="0">
                  <a:moveTo>
                    <a:pt x="0" y="411"/>
                  </a:moveTo>
                  <a:lnTo>
                    <a:pt x="5547" y="0"/>
                  </a:lnTo>
                  <a:lnTo>
                    <a:pt x="5569" y="274"/>
                  </a:lnTo>
                  <a:lnTo>
                    <a:pt x="23" y="662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38"/>
            <p:cNvSpPr/>
            <p:nvPr/>
          </p:nvSpPr>
          <p:spPr>
            <a:xfrm>
              <a:off x="7513160" y="2977457"/>
              <a:ext cx="323030" cy="34592"/>
            </a:xfrm>
            <a:custGeom>
              <a:avLst/>
              <a:gdLst/>
              <a:ahLst/>
              <a:cxnLst/>
              <a:rect l="l" t="t" r="r" b="b"/>
              <a:pathLst>
                <a:path w="5547" h="594" extrusionOk="0">
                  <a:moveTo>
                    <a:pt x="5547" y="183"/>
                  </a:moveTo>
                  <a:lnTo>
                    <a:pt x="0" y="594"/>
                  </a:lnTo>
                  <a:lnTo>
                    <a:pt x="0" y="457"/>
                  </a:lnTo>
                  <a:lnTo>
                    <a:pt x="5524" y="0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38"/>
            <p:cNvSpPr/>
            <p:nvPr/>
          </p:nvSpPr>
          <p:spPr>
            <a:xfrm>
              <a:off x="7631436" y="2974778"/>
              <a:ext cx="206094" cy="170221"/>
            </a:xfrm>
            <a:custGeom>
              <a:avLst/>
              <a:gdLst/>
              <a:ahLst/>
              <a:cxnLst/>
              <a:rect l="l" t="t" r="r" b="b"/>
              <a:pathLst>
                <a:path w="3539" h="2923" extrusionOk="0">
                  <a:moveTo>
                    <a:pt x="1" y="1"/>
                  </a:moveTo>
                  <a:cubicBezTo>
                    <a:pt x="46" y="868"/>
                    <a:pt x="92" y="1736"/>
                    <a:pt x="115" y="2603"/>
                  </a:cubicBezTo>
                  <a:cubicBezTo>
                    <a:pt x="297" y="2649"/>
                    <a:pt x="1667" y="2922"/>
                    <a:pt x="2717" y="1987"/>
                  </a:cubicBezTo>
                  <a:cubicBezTo>
                    <a:pt x="3242" y="1530"/>
                    <a:pt x="3447" y="959"/>
                    <a:pt x="3538" y="663"/>
                  </a:cubicBezTo>
                  <a:cubicBezTo>
                    <a:pt x="2352" y="434"/>
                    <a:pt x="1187" y="206"/>
                    <a:pt x="1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38"/>
            <p:cNvSpPr/>
            <p:nvPr/>
          </p:nvSpPr>
          <p:spPr>
            <a:xfrm>
              <a:off x="7574307" y="2887076"/>
              <a:ext cx="281799" cy="192816"/>
            </a:xfrm>
            <a:custGeom>
              <a:avLst/>
              <a:gdLst/>
              <a:ahLst/>
              <a:cxnLst/>
              <a:rect l="l" t="t" r="r" b="b"/>
              <a:pathLst>
                <a:path w="4839" h="3311" extrusionOk="0">
                  <a:moveTo>
                    <a:pt x="4771" y="1461"/>
                  </a:moveTo>
                  <a:cubicBezTo>
                    <a:pt x="4839" y="2306"/>
                    <a:pt x="3858" y="3105"/>
                    <a:pt x="2556" y="3219"/>
                  </a:cubicBezTo>
                  <a:cubicBezTo>
                    <a:pt x="1255" y="3310"/>
                    <a:pt x="160" y="2717"/>
                    <a:pt x="91" y="1849"/>
                  </a:cubicBezTo>
                  <a:cubicBezTo>
                    <a:pt x="0" y="1005"/>
                    <a:pt x="1004" y="206"/>
                    <a:pt x="2283" y="114"/>
                  </a:cubicBezTo>
                  <a:cubicBezTo>
                    <a:pt x="3584" y="0"/>
                    <a:pt x="4702" y="594"/>
                    <a:pt x="4771" y="146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38"/>
            <p:cNvSpPr/>
            <p:nvPr/>
          </p:nvSpPr>
          <p:spPr>
            <a:xfrm>
              <a:off x="7252617" y="3579607"/>
              <a:ext cx="134290" cy="115713"/>
            </a:xfrm>
            <a:custGeom>
              <a:avLst/>
              <a:gdLst/>
              <a:ahLst/>
              <a:cxnLst/>
              <a:rect l="l" t="t" r="r" b="b"/>
              <a:pathLst>
                <a:path w="2306" h="1987" extrusionOk="0">
                  <a:moveTo>
                    <a:pt x="2306" y="1986"/>
                  </a:moveTo>
                  <a:cubicBezTo>
                    <a:pt x="2009" y="1963"/>
                    <a:pt x="1507" y="1872"/>
                    <a:pt x="1027" y="1552"/>
                  </a:cubicBezTo>
                  <a:cubicBezTo>
                    <a:pt x="411" y="1119"/>
                    <a:pt x="0" y="343"/>
                    <a:pt x="160" y="160"/>
                  </a:cubicBezTo>
                  <a:cubicBezTo>
                    <a:pt x="206" y="114"/>
                    <a:pt x="388" y="0"/>
                    <a:pt x="1530" y="708"/>
                  </a:cubicBezTo>
                  <a:cubicBezTo>
                    <a:pt x="1804" y="1119"/>
                    <a:pt x="2055" y="1552"/>
                    <a:pt x="2306" y="1986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38"/>
            <p:cNvSpPr/>
            <p:nvPr/>
          </p:nvSpPr>
          <p:spPr>
            <a:xfrm>
              <a:off x="7939790" y="3167536"/>
              <a:ext cx="280576" cy="118334"/>
            </a:xfrm>
            <a:custGeom>
              <a:avLst/>
              <a:gdLst/>
              <a:ahLst/>
              <a:cxnLst/>
              <a:rect l="l" t="t" r="r" b="b"/>
              <a:pathLst>
                <a:path w="4818" h="2032" extrusionOk="0">
                  <a:moveTo>
                    <a:pt x="4817" y="594"/>
                  </a:moveTo>
                  <a:cubicBezTo>
                    <a:pt x="3402" y="1073"/>
                    <a:pt x="1987" y="1553"/>
                    <a:pt x="572" y="2032"/>
                  </a:cubicBezTo>
                  <a:cubicBezTo>
                    <a:pt x="252" y="1119"/>
                    <a:pt x="1" y="229"/>
                    <a:pt x="206" y="115"/>
                  </a:cubicBezTo>
                  <a:cubicBezTo>
                    <a:pt x="389" y="0"/>
                    <a:pt x="800" y="594"/>
                    <a:pt x="1416" y="913"/>
                  </a:cubicBezTo>
                  <a:cubicBezTo>
                    <a:pt x="2101" y="1279"/>
                    <a:pt x="3151" y="1370"/>
                    <a:pt x="4817" y="594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38"/>
            <p:cNvSpPr/>
            <p:nvPr/>
          </p:nvSpPr>
          <p:spPr>
            <a:xfrm>
              <a:off x="7268573" y="2020423"/>
              <a:ext cx="1052772" cy="1046134"/>
            </a:xfrm>
            <a:custGeom>
              <a:avLst/>
              <a:gdLst/>
              <a:ahLst/>
              <a:cxnLst/>
              <a:rect l="l" t="t" r="r" b="b"/>
              <a:pathLst>
                <a:path w="18078" h="17964" extrusionOk="0">
                  <a:moveTo>
                    <a:pt x="11504" y="890"/>
                  </a:moveTo>
                  <a:cubicBezTo>
                    <a:pt x="8879" y="0"/>
                    <a:pt x="6642" y="776"/>
                    <a:pt x="5889" y="1050"/>
                  </a:cubicBezTo>
                  <a:cubicBezTo>
                    <a:pt x="5182" y="1324"/>
                    <a:pt x="4269" y="1667"/>
                    <a:pt x="3424" y="2557"/>
                  </a:cubicBezTo>
                  <a:cubicBezTo>
                    <a:pt x="2443" y="3584"/>
                    <a:pt x="2123" y="4816"/>
                    <a:pt x="2054" y="5067"/>
                  </a:cubicBezTo>
                  <a:cubicBezTo>
                    <a:pt x="1735" y="6346"/>
                    <a:pt x="2100" y="6916"/>
                    <a:pt x="1530" y="8103"/>
                  </a:cubicBezTo>
                  <a:cubicBezTo>
                    <a:pt x="1278" y="8651"/>
                    <a:pt x="1187" y="8583"/>
                    <a:pt x="845" y="9245"/>
                  </a:cubicBezTo>
                  <a:cubicBezTo>
                    <a:pt x="753" y="9427"/>
                    <a:pt x="594" y="9769"/>
                    <a:pt x="434" y="10180"/>
                  </a:cubicBezTo>
                  <a:cubicBezTo>
                    <a:pt x="274" y="10614"/>
                    <a:pt x="137" y="11139"/>
                    <a:pt x="92" y="11664"/>
                  </a:cubicBezTo>
                  <a:cubicBezTo>
                    <a:pt x="0" y="13285"/>
                    <a:pt x="1005" y="14540"/>
                    <a:pt x="1370" y="14974"/>
                  </a:cubicBezTo>
                  <a:cubicBezTo>
                    <a:pt x="2716" y="16663"/>
                    <a:pt x="4565" y="17142"/>
                    <a:pt x="5958" y="17507"/>
                  </a:cubicBezTo>
                  <a:cubicBezTo>
                    <a:pt x="7738" y="17964"/>
                    <a:pt x="9199" y="17872"/>
                    <a:pt x="9952" y="17781"/>
                  </a:cubicBezTo>
                  <a:cubicBezTo>
                    <a:pt x="10956" y="17690"/>
                    <a:pt x="12486" y="17507"/>
                    <a:pt x="13969" y="16526"/>
                  </a:cubicBezTo>
                  <a:cubicBezTo>
                    <a:pt x="16457" y="14905"/>
                    <a:pt x="17165" y="12120"/>
                    <a:pt x="17347" y="11139"/>
                  </a:cubicBezTo>
                  <a:cubicBezTo>
                    <a:pt x="18078" y="7350"/>
                    <a:pt x="15978" y="4474"/>
                    <a:pt x="15521" y="3858"/>
                  </a:cubicBezTo>
                  <a:cubicBezTo>
                    <a:pt x="15133" y="3356"/>
                    <a:pt x="13878" y="1735"/>
                    <a:pt x="11687" y="959"/>
                  </a:cubicBezTo>
                  <a:cubicBezTo>
                    <a:pt x="11618" y="913"/>
                    <a:pt x="11550" y="890"/>
                    <a:pt x="11504" y="89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38"/>
            <p:cNvSpPr/>
            <p:nvPr/>
          </p:nvSpPr>
          <p:spPr>
            <a:xfrm>
              <a:off x="7336359" y="1886133"/>
              <a:ext cx="951793" cy="736498"/>
            </a:xfrm>
            <a:custGeom>
              <a:avLst/>
              <a:gdLst/>
              <a:ahLst/>
              <a:cxnLst/>
              <a:rect l="l" t="t" r="r" b="b"/>
              <a:pathLst>
                <a:path w="16344" h="12647" extrusionOk="0">
                  <a:moveTo>
                    <a:pt x="0" y="6141"/>
                  </a:moveTo>
                  <a:cubicBezTo>
                    <a:pt x="1461" y="6438"/>
                    <a:pt x="3378" y="6666"/>
                    <a:pt x="5570" y="6620"/>
                  </a:cubicBezTo>
                  <a:cubicBezTo>
                    <a:pt x="7852" y="6575"/>
                    <a:pt x="9815" y="6232"/>
                    <a:pt x="11299" y="5867"/>
                  </a:cubicBezTo>
                  <a:cubicBezTo>
                    <a:pt x="11299" y="6620"/>
                    <a:pt x="11390" y="8172"/>
                    <a:pt x="12303" y="9839"/>
                  </a:cubicBezTo>
                  <a:cubicBezTo>
                    <a:pt x="13102" y="11322"/>
                    <a:pt x="14175" y="12212"/>
                    <a:pt x="14791" y="12646"/>
                  </a:cubicBezTo>
                  <a:lnTo>
                    <a:pt x="16343" y="3082"/>
                  </a:lnTo>
                  <a:cubicBezTo>
                    <a:pt x="15773" y="2671"/>
                    <a:pt x="11961" y="1"/>
                    <a:pt x="7008" y="1165"/>
                  </a:cubicBezTo>
                  <a:cubicBezTo>
                    <a:pt x="2648" y="2169"/>
                    <a:pt x="434" y="5433"/>
                    <a:pt x="0" y="614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38"/>
            <p:cNvSpPr/>
            <p:nvPr/>
          </p:nvSpPr>
          <p:spPr>
            <a:xfrm>
              <a:off x="7608841" y="2921610"/>
              <a:ext cx="57187" cy="34650"/>
            </a:xfrm>
            <a:custGeom>
              <a:avLst/>
              <a:gdLst/>
              <a:ahLst/>
              <a:cxnLst/>
              <a:rect l="l" t="t" r="r" b="b"/>
              <a:pathLst>
                <a:path w="982" h="595" extrusionOk="0">
                  <a:moveTo>
                    <a:pt x="0" y="1"/>
                  </a:moveTo>
                  <a:cubicBezTo>
                    <a:pt x="252" y="298"/>
                    <a:pt x="594" y="434"/>
                    <a:pt x="982" y="320"/>
                  </a:cubicBezTo>
                  <a:cubicBezTo>
                    <a:pt x="662" y="594"/>
                    <a:pt x="115" y="412"/>
                    <a:pt x="0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38"/>
            <p:cNvSpPr/>
            <p:nvPr/>
          </p:nvSpPr>
          <p:spPr>
            <a:xfrm>
              <a:off x="7378871" y="2533473"/>
              <a:ext cx="510488" cy="244645"/>
            </a:xfrm>
            <a:custGeom>
              <a:avLst/>
              <a:gdLst/>
              <a:ahLst/>
              <a:cxnLst/>
              <a:rect l="l" t="t" r="r" b="b"/>
              <a:pathLst>
                <a:path w="8766" h="4201" extrusionOk="0">
                  <a:moveTo>
                    <a:pt x="7305" y="1074"/>
                  </a:moveTo>
                  <a:cubicBezTo>
                    <a:pt x="6689" y="594"/>
                    <a:pt x="5935" y="412"/>
                    <a:pt x="5205" y="138"/>
                  </a:cubicBezTo>
                  <a:lnTo>
                    <a:pt x="4977" y="138"/>
                  </a:lnTo>
                  <a:lnTo>
                    <a:pt x="4977" y="92"/>
                  </a:lnTo>
                  <a:lnTo>
                    <a:pt x="4657" y="92"/>
                  </a:lnTo>
                  <a:lnTo>
                    <a:pt x="4657" y="46"/>
                  </a:lnTo>
                  <a:lnTo>
                    <a:pt x="4246" y="46"/>
                  </a:lnTo>
                  <a:lnTo>
                    <a:pt x="4246" y="1"/>
                  </a:lnTo>
                  <a:lnTo>
                    <a:pt x="3790" y="1"/>
                  </a:lnTo>
                  <a:lnTo>
                    <a:pt x="3790" y="46"/>
                  </a:lnTo>
                  <a:lnTo>
                    <a:pt x="3356" y="46"/>
                  </a:lnTo>
                  <a:lnTo>
                    <a:pt x="3356" y="92"/>
                  </a:lnTo>
                  <a:lnTo>
                    <a:pt x="3036" y="92"/>
                  </a:lnTo>
                  <a:lnTo>
                    <a:pt x="3036" y="138"/>
                  </a:lnTo>
                  <a:lnTo>
                    <a:pt x="2854" y="138"/>
                  </a:lnTo>
                  <a:cubicBezTo>
                    <a:pt x="2169" y="389"/>
                    <a:pt x="1462" y="594"/>
                    <a:pt x="868" y="1074"/>
                  </a:cubicBezTo>
                  <a:cubicBezTo>
                    <a:pt x="685" y="1211"/>
                    <a:pt x="503" y="1348"/>
                    <a:pt x="366" y="1530"/>
                  </a:cubicBezTo>
                  <a:cubicBezTo>
                    <a:pt x="320" y="1576"/>
                    <a:pt x="229" y="1690"/>
                    <a:pt x="206" y="1781"/>
                  </a:cubicBezTo>
                  <a:cubicBezTo>
                    <a:pt x="160" y="1850"/>
                    <a:pt x="92" y="1941"/>
                    <a:pt x="69" y="2032"/>
                  </a:cubicBezTo>
                  <a:cubicBezTo>
                    <a:pt x="24" y="2192"/>
                    <a:pt x="24" y="2352"/>
                    <a:pt x="24" y="2512"/>
                  </a:cubicBezTo>
                  <a:cubicBezTo>
                    <a:pt x="24" y="2671"/>
                    <a:pt x="1" y="2877"/>
                    <a:pt x="115" y="2991"/>
                  </a:cubicBezTo>
                  <a:lnTo>
                    <a:pt x="115" y="3037"/>
                  </a:lnTo>
                  <a:lnTo>
                    <a:pt x="160" y="3037"/>
                  </a:lnTo>
                  <a:lnTo>
                    <a:pt x="160" y="3082"/>
                  </a:lnTo>
                  <a:cubicBezTo>
                    <a:pt x="320" y="3333"/>
                    <a:pt x="503" y="3447"/>
                    <a:pt x="777" y="3584"/>
                  </a:cubicBezTo>
                  <a:lnTo>
                    <a:pt x="1028" y="3584"/>
                  </a:lnTo>
                  <a:lnTo>
                    <a:pt x="1028" y="3630"/>
                  </a:lnTo>
                  <a:lnTo>
                    <a:pt x="1325" y="3630"/>
                  </a:lnTo>
                  <a:lnTo>
                    <a:pt x="1325" y="3584"/>
                  </a:lnTo>
                  <a:lnTo>
                    <a:pt x="1576" y="3584"/>
                  </a:lnTo>
                  <a:cubicBezTo>
                    <a:pt x="2078" y="3402"/>
                    <a:pt x="2580" y="3265"/>
                    <a:pt x="3082" y="3082"/>
                  </a:cubicBezTo>
                  <a:lnTo>
                    <a:pt x="3288" y="3082"/>
                  </a:lnTo>
                  <a:lnTo>
                    <a:pt x="3288" y="3037"/>
                  </a:lnTo>
                  <a:lnTo>
                    <a:pt x="3607" y="3037"/>
                  </a:lnTo>
                  <a:lnTo>
                    <a:pt x="3607" y="2991"/>
                  </a:lnTo>
                  <a:lnTo>
                    <a:pt x="4246" y="2991"/>
                  </a:lnTo>
                  <a:lnTo>
                    <a:pt x="4246" y="3037"/>
                  </a:lnTo>
                  <a:lnTo>
                    <a:pt x="4566" y="3037"/>
                  </a:lnTo>
                  <a:lnTo>
                    <a:pt x="4566" y="3082"/>
                  </a:lnTo>
                  <a:lnTo>
                    <a:pt x="4771" y="3082"/>
                  </a:lnTo>
                  <a:cubicBezTo>
                    <a:pt x="5182" y="3242"/>
                    <a:pt x="5593" y="3379"/>
                    <a:pt x="5981" y="3539"/>
                  </a:cubicBezTo>
                  <a:cubicBezTo>
                    <a:pt x="6186" y="3630"/>
                    <a:pt x="6392" y="3767"/>
                    <a:pt x="6574" y="3881"/>
                  </a:cubicBezTo>
                  <a:cubicBezTo>
                    <a:pt x="6780" y="3995"/>
                    <a:pt x="6985" y="4064"/>
                    <a:pt x="7191" y="4178"/>
                  </a:cubicBezTo>
                  <a:lnTo>
                    <a:pt x="7396" y="4178"/>
                  </a:lnTo>
                  <a:lnTo>
                    <a:pt x="7396" y="4201"/>
                  </a:lnTo>
                  <a:lnTo>
                    <a:pt x="7898" y="4201"/>
                  </a:lnTo>
                  <a:lnTo>
                    <a:pt x="7898" y="4178"/>
                  </a:lnTo>
                  <a:lnTo>
                    <a:pt x="8058" y="4178"/>
                  </a:lnTo>
                  <a:cubicBezTo>
                    <a:pt x="8286" y="4041"/>
                    <a:pt x="8537" y="3927"/>
                    <a:pt x="8652" y="3699"/>
                  </a:cubicBezTo>
                  <a:cubicBezTo>
                    <a:pt x="8743" y="3516"/>
                    <a:pt x="8766" y="3288"/>
                    <a:pt x="8766" y="3082"/>
                  </a:cubicBezTo>
                  <a:lnTo>
                    <a:pt x="8766" y="3037"/>
                  </a:lnTo>
                  <a:lnTo>
                    <a:pt x="8766" y="2991"/>
                  </a:lnTo>
                  <a:cubicBezTo>
                    <a:pt x="8674" y="2146"/>
                    <a:pt x="7990" y="1621"/>
                    <a:pt x="7305" y="1074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38"/>
            <p:cNvSpPr/>
            <p:nvPr/>
          </p:nvSpPr>
          <p:spPr>
            <a:xfrm>
              <a:off x="7405484" y="2431154"/>
              <a:ext cx="202075" cy="204754"/>
            </a:xfrm>
            <a:custGeom>
              <a:avLst/>
              <a:gdLst/>
              <a:ahLst/>
              <a:cxnLst/>
              <a:rect l="l" t="t" r="r" b="b"/>
              <a:pathLst>
                <a:path w="3470" h="3516" extrusionOk="0">
                  <a:moveTo>
                    <a:pt x="0" y="1758"/>
                  </a:moveTo>
                  <a:cubicBezTo>
                    <a:pt x="0" y="2739"/>
                    <a:pt x="776" y="3515"/>
                    <a:pt x="1735" y="3515"/>
                  </a:cubicBezTo>
                  <a:cubicBezTo>
                    <a:pt x="2694" y="3515"/>
                    <a:pt x="3470" y="2739"/>
                    <a:pt x="3470" y="1758"/>
                  </a:cubicBezTo>
                  <a:cubicBezTo>
                    <a:pt x="3470" y="799"/>
                    <a:pt x="2694" y="0"/>
                    <a:pt x="1735" y="0"/>
                  </a:cubicBezTo>
                  <a:cubicBezTo>
                    <a:pt x="776" y="0"/>
                    <a:pt x="0" y="799"/>
                    <a:pt x="0" y="1758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38"/>
            <p:cNvSpPr/>
            <p:nvPr/>
          </p:nvSpPr>
          <p:spPr>
            <a:xfrm>
              <a:off x="7453295" y="2435114"/>
              <a:ext cx="130330" cy="178199"/>
            </a:xfrm>
            <a:custGeom>
              <a:avLst/>
              <a:gdLst/>
              <a:ahLst/>
              <a:cxnLst/>
              <a:rect l="l" t="t" r="r" b="b"/>
              <a:pathLst>
                <a:path w="2238" h="3060" extrusionOk="0">
                  <a:moveTo>
                    <a:pt x="24" y="1530"/>
                  </a:moveTo>
                  <a:cubicBezTo>
                    <a:pt x="1" y="2397"/>
                    <a:pt x="572" y="3037"/>
                    <a:pt x="1142" y="3037"/>
                  </a:cubicBezTo>
                  <a:cubicBezTo>
                    <a:pt x="1781" y="3059"/>
                    <a:pt x="2238" y="2215"/>
                    <a:pt x="2238" y="1530"/>
                  </a:cubicBezTo>
                  <a:cubicBezTo>
                    <a:pt x="2238" y="845"/>
                    <a:pt x="1781" y="1"/>
                    <a:pt x="1142" y="24"/>
                  </a:cubicBezTo>
                  <a:cubicBezTo>
                    <a:pt x="549" y="24"/>
                    <a:pt x="206" y="731"/>
                    <a:pt x="184" y="777"/>
                  </a:cubicBezTo>
                  <a:cubicBezTo>
                    <a:pt x="412" y="959"/>
                    <a:pt x="640" y="1119"/>
                    <a:pt x="868" y="1302"/>
                  </a:cubicBezTo>
                  <a:lnTo>
                    <a:pt x="24" y="1530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38"/>
            <p:cNvSpPr/>
            <p:nvPr/>
          </p:nvSpPr>
          <p:spPr>
            <a:xfrm>
              <a:off x="7530398" y="2544130"/>
              <a:ext cx="28011" cy="27953"/>
            </a:xfrm>
            <a:custGeom>
              <a:avLst/>
              <a:gdLst/>
              <a:ahLst/>
              <a:cxnLst/>
              <a:rect l="l" t="t" r="r" b="b"/>
              <a:pathLst>
                <a:path w="481" h="480" extrusionOk="0">
                  <a:moveTo>
                    <a:pt x="434" y="92"/>
                  </a:moveTo>
                  <a:cubicBezTo>
                    <a:pt x="480" y="160"/>
                    <a:pt x="434" y="434"/>
                    <a:pt x="275" y="457"/>
                  </a:cubicBezTo>
                  <a:cubicBezTo>
                    <a:pt x="138" y="480"/>
                    <a:pt x="1" y="388"/>
                    <a:pt x="1" y="297"/>
                  </a:cubicBezTo>
                  <a:cubicBezTo>
                    <a:pt x="24" y="160"/>
                    <a:pt x="343" y="0"/>
                    <a:pt x="434" y="92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38"/>
            <p:cNvSpPr/>
            <p:nvPr/>
          </p:nvSpPr>
          <p:spPr>
            <a:xfrm>
              <a:off x="7764386" y="2488283"/>
              <a:ext cx="228631" cy="219371"/>
            </a:xfrm>
            <a:custGeom>
              <a:avLst/>
              <a:gdLst/>
              <a:ahLst/>
              <a:cxnLst/>
              <a:rect l="l" t="t" r="r" b="b"/>
              <a:pathLst>
                <a:path w="3926" h="3767" extrusionOk="0">
                  <a:moveTo>
                    <a:pt x="0" y="1895"/>
                  </a:moveTo>
                  <a:cubicBezTo>
                    <a:pt x="0" y="2922"/>
                    <a:pt x="867" y="3767"/>
                    <a:pt x="1963" y="3767"/>
                  </a:cubicBezTo>
                  <a:cubicBezTo>
                    <a:pt x="3036" y="3767"/>
                    <a:pt x="3926" y="2922"/>
                    <a:pt x="3926" y="1895"/>
                  </a:cubicBezTo>
                  <a:cubicBezTo>
                    <a:pt x="3926" y="845"/>
                    <a:pt x="3036" y="1"/>
                    <a:pt x="1963" y="1"/>
                  </a:cubicBezTo>
                  <a:cubicBezTo>
                    <a:pt x="867" y="1"/>
                    <a:pt x="0" y="845"/>
                    <a:pt x="0" y="1895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38"/>
            <p:cNvSpPr/>
            <p:nvPr/>
          </p:nvSpPr>
          <p:spPr>
            <a:xfrm>
              <a:off x="7818836" y="2492301"/>
              <a:ext cx="147626" cy="191477"/>
            </a:xfrm>
            <a:custGeom>
              <a:avLst/>
              <a:gdLst/>
              <a:ahLst/>
              <a:cxnLst/>
              <a:rect l="l" t="t" r="r" b="b"/>
              <a:pathLst>
                <a:path w="2535" h="3288" extrusionOk="0">
                  <a:moveTo>
                    <a:pt x="24" y="1644"/>
                  </a:moveTo>
                  <a:cubicBezTo>
                    <a:pt x="1" y="2557"/>
                    <a:pt x="663" y="3264"/>
                    <a:pt x="1279" y="3264"/>
                  </a:cubicBezTo>
                  <a:cubicBezTo>
                    <a:pt x="2032" y="3287"/>
                    <a:pt x="2535" y="2374"/>
                    <a:pt x="2535" y="1644"/>
                  </a:cubicBezTo>
                  <a:cubicBezTo>
                    <a:pt x="2535" y="890"/>
                    <a:pt x="2010" y="0"/>
                    <a:pt x="1279" y="23"/>
                  </a:cubicBezTo>
                  <a:cubicBezTo>
                    <a:pt x="640" y="23"/>
                    <a:pt x="229" y="776"/>
                    <a:pt x="206" y="822"/>
                  </a:cubicBezTo>
                  <a:cubicBezTo>
                    <a:pt x="457" y="1027"/>
                    <a:pt x="708" y="1210"/>
                    <a:pt x="982" y="1415"/>
                  </a:cubicBezTo>
                  <a:cubicBezTo>
                    <a:pt x="663" y="1484"/>
                    <a:pt x="343" y="1552"/>
                    <a:pt x="24" y="1644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38"/>
            <p:cNvSpPr/>
            <p:nvPr/>
          </p:nvSpPr>
          <p:spPr>
            <a:xfrm>
              <a:off x="7756408" y="2461728"/>
              <a:ext cx="259262" cy="156885"/>
            </a:xfrm>
            <a:custGeom>
              <a:avLst/>
              <a:gdLst/>
              <a:ahLst/>
              <a:cxnLst/>
              <a:rect l="l" t="t" r="r" b="b"/>
              <a:pathLst>
                <a:path w="4452" h="2694" extrusionOk="0">
                  <a:moveTo>
                    <a:pt x="0" y="2169"/>
                  </a:moveTo>
                  <a:cubicBezTo>
                    <a:pt x="411" y="1415"/>
                    <a:pt x="1210" y="959"/>
                    <a:pt x="2054" y="1005"/>
                  </a:cubicBezTo>
                  <a:cubicBezTo>
                    <a:pt x="2990" y="1073"/>
                    <a:pt x="3789" y="1758"/>
                    <a:pt x="4017" y="2694"/>
                  </a:cubicBezTo>
                  <a:cubicBezTo>
                    <a:pt x="4177" y="2032"/>
                    <a:pt x="4314" y="1370"/>
                    <a:pt x="4451" y="708"/>
                  </a:cubicBezTo>
                  <a:cubicBezTo>
                    <a:pt x="4131" y="502"/>
                    <a:pt x="3241" y="0"/>
                    <a:pt x="2009" y="69"/>
                  </a:cubicBezTo>
                  <a:cubicBezTo>
                    <a:pt x="1027" y="114"/>
                    <a:pt x="342" y="502"/>
                    <a:pt x="0" y="708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38"/>
            <p:cNvSpPr/>
            <p:nvPr/>
          </p:nvSpPr>
          <p:spPr>
            <a:xfrm>
              <a:off x="7906596" y="2609237"/>
              <a:ext cx="31971" cy="30632"/>
            </a:xfrm>
            <a:custGeom>
              <a:avLst/>
              <a:gdLst/>
              <a:ahLst/>
              <a:cxnLst/>
              <a:rect l="l" t="t" r="r" b="b"/>
              <a:pathLst>
                <a:path w="549" h="526" extrusionOk="0">
                  <a:moveTo>
                    <a:pt x="480" y="92"/>
                  </a:moveTo>
                  <a:cubicBezTo>
                    <a:pt x="548" y="161"/>
                    <a:pt x="480" y="457"/>
                    <a:pt x="297" y="503"/>
                  </a:cubicBezTo>
                  <a:cubicBezTo>
                    <a:pt x="160" y="526"/>
                    <a:pt x="0" y="412"/>
                    <a:pt x="0" y="320"/>
                  </a:cubicBezTo>
                  <a:cubicBezTo>
                    <a:pt x="0" y="161"/>
                    <a:pt x="388" y="1"/>
                    <a:pt x="480" y="92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38"/>
            <p:cNvSpPr/>
            <p:nvPr/>
          </p:nvSpPr>
          <p:spPr>
            <a:xfrm>
              <a:off x="7771025" y="2340774"/>
              <a:ext cx="271200" cy="247266"/>
            </a:xfrm>
            <a:custGeom>
              <a:avLst/>
              <a:gdLst/>
              <a:ahLst/>
              <a:cxnLst/>
              <a:rect l="l" t="t" r="r" b="b"/>
              <a:pathLst>
                <a:path w="4657" h="4246" extrusionOk="0">
                  <a:moveTo>
                    <a:pt x="3812" y="4246"/>
                  </a:moveTo>
                  <a:cubicBezTo>
                    <a:pt x="3789" y="4086"/>
                    <a:pt x="3652" y="3241"/>
                    <a:pt x="2922" y="2808"/>
                  </a:cubicBezTo>
                  <a:cubicBezTo>
                    <a:pt x="2146" y="2328"/>
                    <a:pt x="936" y="2557"/>
                    <a:pt x="160" y="3447"/>
                  </a:cubicBezTo>
                  <a:cubicBezTo>
                    <a:pt x="69" y="3104"/>
                    <a:pt x="0" y="2511"/>
                    <a:pt x="114" y="1826"/>
                  </a:cubicBezTo>
                  <a:cubicBezTo>
                    <a:pt x="206" y="1141"/>
                    <a:pt x="457" y="616"/>
                    <a:pt x="616" y="297"/>
                  </a:cubicBezTo>
                  <a:cubicBezTo>
                    <a:pt x="982" y="183"/>
                    <a:pt x="1621" y="0"/>
                    <a:pt x="2397" y="23"/>
                  </a:cubicBezTo>
                  <a:cubicBezTo>
                    <a:pt x="3127" y="69"/>
                    <a:pt x="3698" y="251"/>
                    <a:pt x="4040" y="411"/>
                  </a:cubicBezTo>
                  <a:cubicBezTo>
                    <a:pt x="4223" y="776"/>
                    <a:pt x="4657" y="1803"/>
                    <a:pt x="4360" y="3036"/>
                  </a:cubicBezTo>
                  <a:cubicBezTo>
                    <a:pt x="4223" y="3561"/>
                    <a:pt x="3995" y="3972"/>
                    <a:pt x="3812" y="4246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38"/>
            <p:cNvSpPr/>
            <p:nvPr/>
          </p:nvSpPr>
          <p:spPr>
            <a:xfrm>
              <a:off x="7417422" y="2423176"/>
              <a:ext cx="191477" cy="105056"/>
            </a:xfrm>
            <a:custGeom>
              <a:avLst/>
              <a:gdLst/>
              <a:ahLst/>
              <a:cxnLst/>
              <a:rect l="l" t="t" r="r" b="b"/>
              <a:pathLst>
                <a:path w="3288" h="1804" extrusionOk="0">
                  <a:moveTo>
                    <a:pt x="1" y="1119"/>
                  </a:moveTo>
                  <a:cubicBezTo>
                    <a:pt x="526" y="594"/>
                    <a:pt x="1279" y="388"/>
                    <a:pt x="1964" y="594"/>
                  </a:cubicBezTo>
                  <a:cubicBezTo>
                    <a:pt x="2899" y="868"/>
                    <a:pt x="3265" y="1712"/>
                    <a:pt x="3287" y="1804"/>
                  </a:cubicBezTo>
                  <a:cubicBezTo>
                    <a:pt x="3287" y="1758"/>
                    <a:pt x="3151" y="731"/>
                    <a:pt x="2283" y="343"/>
                  </a:cubicBezTo>
                  <a:cubicBezTo>
                    <a:pt x="1507" y="0"/>
                    <a:pt x="526" y="297"/>
                    <a:pt x="1" y="1119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38"/>
            <p:cNvSpPr/>
            <p:nvPr/>
          </p:nvSpPr>
          <p:spPr>
            <a:xfrm>
              <a:off x="7774985" y="2456370"/>
              <a:ext cx="226010" cy="131669"/>
            </a:xfrm>
            <a:custGeom>
              <a:avLst/>
              <a:gdLst/>
              <a:ahLst/>
              <a:cxnLst/>
              <a:rect l="l" t="t" r="r" b="b"/>
              <a:pathLst>
                <a:path w="3881" h="2261" extrusionOk="0">
                  <a:moveTo>
                    <a:pt x="92" y="1462"/>
                  </a:moveTo>
                  <a:cubicBezTo>
                    <a:pt x="46" y="1507"/>
                    <a:pt x="1" y="1462"/>
                    <a:pt x="23" y="1439"/>
                  </a:cubicBezTo>
                  <a:cubicBezTo>
                    <a:pt x="160" y="1097"/>
                    <a:pt x="503" y="549"/>
                    <a:pt x="1165" y="298"/>
                  </a:cubicBezTo>
                  <a:cubicBezTo>
                    <a:pt x="1918" y="1"/>
                    <a:pt x="2603" y="252"/>
                    <a:pt x="2694" y="298"/>
                  </a:cubicBezTo>
                  <a:cubicBezTo>
                    <a:pt x="3242" y="526"/>
                    <a:pt x="3835" y="1051"/>
                    <a:pt x="3858" y="1599"/>
                  </a:cubicBezTo>
                  <a:cubicBezTo>
                    <a:pt x="3881" y="1781"/>
                    <a:pt x="3858" y="2238"/>
                    <a:pt x="3744" y="2261"/>
                  </a:cubicBezTo>
                  <a:cubicBezTo>
                    <a:pt x="3744" y="2261"/>
                    <a:pt x="3744" y="2261"/>
                    <a:pt x="3721" y="2261"/>
                  </a:cubicBezTo>
                  <a:cubicBezTo>
                    <a:pt x="3721" y="2261"/>
                    <a:pt x="3698" y="2238"/>
                    <a:pt x="3698" y="2238"/>
                  </a:cubicBezTo>
                  <a:cubicBezTo>
                    <a:pt x="3447" y="1416"/>
                    <a:pt x="2740" y="823"/>
                    <a:pt x="1895" y="731"/>
                  </a:cubicBezTo>
                  <a:cubicBezTo>
                    <a:pt x="1210" y="663"/>
                    <a:pt x="526" y="937"/>
                    <a:pt x="92" y="1462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38"/>
            <p:cNvSpPr/>
            <p:nvPr/>
          </p:nvSpPr>
          <p:spPr>
            <a:xfrm>
              <a:off x="7794960" y="2266291"/>
              <a:ext cx="220711" cy="125031"/>
            </a:xfrm>
            <a:custGeom>
              <a:avLst/>
              <a:gdLst/>
              <a:ahLst/>
              <a:cxnLst/>
              <a:rect l="l" t="t" r="r" b="b"/>
              <a:pathLst>
                <a:path w="3790" h="2147" extrusionOk="0">
                  <a:moveTo>
                    <a:pt x="69" y="1416"/>
                  </a:moveTo>
                  <a:cubicBezTo>
                    <a:pt x="0" y="1576"/>
                    <a:pt x="114" y="1804"/>
                    <a:pt x="228" y="1736"/>
                  </a:cubicBezTo>
                  <a:cubicBezTo>
                    <a:pt x="593" y="1507"/>
                    <a:pt x="1141" y="1302"/>
                    <a:pt x="1803" y="1348"/>
                  </a:cubicBezTo>
                  <a:cubicBezTo>
                    <a:pt x="2556" y="1393"/>
                    <a:pt x="3173" y="1736"/>
                    <a:pt x="3584" y="2055"/>
                  </a:cubicBezTo>
                  <a:cubicBezTo>
                    <a:pt x="3698" y="2147"/>
                    <a:pt x="3789" y="1941"/>
                    <a:pt x="3721" y="1781"/>
                  </a:cubicBezTo>
                  <a:cubicBezTo>
                    <a:pt x="3287" y="709"/>
                    <a:pt x="2534" y="24"/>
                    <a:pt x="1780" y="1"/>
                  </a:cubicBezTo>
                  <a:cubicBezTo>
                    <a:pt x="1073" y="1"/>
                    <a:pt x="434" y="526"/>
                    <a:pt x="69" y="1416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38"/>
            <p:cNvSpPr/>
            <p:nvPr/>
          </p:nvSpPr>
          <p:spPr>
            <a:xfrm>
              <a:off x="7772364" y="2440472"/>
              <a:ext cx="46530" cy="42570"/>
            </a:xfrm>
            <a:custGeom>
              <a:avLst/>
              <a:gdLst/>
              <a:ahLst/>
              <a:cxnLst/>
              <a:rect l="l" t="t" r="r" b="b"/>
              <a:pathLst>
                <a:path w="799" h="731" extrusionOk="0">
                  <a:moveTo>
                    <a:pt x="799" y="114"/>
                  </a:moveTo>
                  <a:cubicBezTo>
                    <a:pt x="434" y="160"/>
                    <a:pt x="160" y="388"/>
                    <a:pt x="46" y="730"/>
                  </a:cubicBezTo>
                  <a:cubicBezTo>
                    <a:pt x="0" y="342"/>
                    <a:pt x="434" y="0"/>
                    <a:pt x="799" y="114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38"/>
            <p:cNvSpPr/>
            <p:nvPr/>
          </p:nvSpPr>
          <p:spPr>
            <a:xfrm>
              <a:off x="7413462" y="2409899"/>
              <a:ext cx="199397" cy="116994"/>
            </a:xfrm>
            <a:custGeom>
              <a:avLst/>
              <a:gdLst/>
              <a:ahLst/>
              <a:cxnLst/>
              <a:rect l="l" t="t" r="r" b="b"/>
              <a:pathLst>
                <a:path w="3424" h="2009" extrusionOk="0">
                  <a:moveTo>
                    <a:pt x="3333" y="1963"/>
                  </a:moveTo>
                  <a:cubicBezTo>
                    <a:pt x="3333" y="2009"/>
                    <a:pt x="3401" y="1986"/>
                    <a:pt x="3401" y="1940"/>
                  </a:cubicBezTo>
                  <a:cubicBezTo>
                    <a:pt x="3424" y="1598"/>
                    <a:pt x="3378" y="1004"/>
                    <a:pt x="2967" y="548"/>
                  </a:cubicBezTo>
                  <a:cubicBezTo>
                    <a:pt x="2488" y="23"/>
                    <a:pt x="1826" y="0"/>
                    <a:pt x="1735" y="0"/>
                  </a:cubicBezTo>
                  <a:cubicBezTo>
                    <a:pt x="1575" y="0"/>
                    <a:pt x="1050" y="0"/>
                    <a:pt x="616" y="365"/>
                  </a:cubicBezTo>
                  <a:cubicBezTo>
                    <a:pt x="206" y="730"/>
                    <a:pt x="0" y="1301"/>
                    <a:pt x="69" y="1347"/>
                  </a:cubicBezTo>
                  <a:cubicBezTo>
                    <a:pt x="69" y="1347"/>
                    <a:pt x="91" y="1347"/>
                    <a:pt x="114" y="1324"/>
                  </a:cubicBezTo>
                  <a:cubicBezTo>
                    <a:pt x="662" y="708"/>
                    <a:pt x="1484" y="434"/>
                    <a:pt x="2191" y="662"/>
                  </a:cubicBezTo>
                  <a:cubicBezTo>
                    <a:pt x="2762" y="867"/>
                    <a:pt x="3196" y="1347"/>
                    <a:pt x="3333" y="1963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38"/>
            <p:cNvSpPr/>
            <p:nvPr/>
          </p:nvSpPr>
          <p:spPr>
            <a:xfrm>
              <a:off x="7600862" y="2424516"/>
              <a:ext cx="31971" cy="38610"/>
            </a:xfrm>
            <a:custGeom>
              <a:avLst/>
              <a:gdLst/>
              <a:ahLst/>
              <a:cxnLst/>
              <a:rect l="l" t="t" r="r" b="b"/>
              <a:pathLst>
                <a:path w="549" h="663" extrusionOk="0">
                  <a:moveTo>
                    <a:pt x="1" y="0"/>
                  </a:moveTo>
                  <a:cubicBezTo>
                    <a:pt x="297" y="0"/>
                    <a:pt x="548" y="365"/>
                    <a:pt x="411" y="662"/>
                  </a:cubicBezTo>
                  <a:cubicBezTo>
                    <a:pt x="411" y="365"/>
                    <a:pt x="252" y="114"/>
                    <a:pt x="1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38"/>
            <p:cNvSpPr/>
            <p:nvPr/>
          </p:nvSpPr>
          <p:spPr>
            <a:xfrm>
              <a:off x="7502503" y="2719592"/>
              <a:ext cx="321748" cy="218032"/>
            </a:xfrm>
            <a:custGeom>
              <a:avLst/>
              <a:gdLst/>
              <a:ahLst/>
              <a:cxnLst/>
              <a:rect l="l" t="t" r="r" b="b"/>
              <a:pathLst>
                <a:path w="5525" h="3744" extrusionOk="0">
                  <a:moveTo>
                    <a:pt x="2603" y="845"/>
                  </a:moveTo>
                  <a:cubicBezTo>
                    <a:pt x="1849" y="685"/>
                    <a:pt x="1712" y="0"/>
                    <a:pt x="1142" y="69"/>
                  </a:cubicBezTo>
                  <a:cubicBezTo>
                    <a:pt x="685" y="114"/>
                    <a:pt x="320" y="639"/>
                    <a:pt x="229" y="1073"/>
                  </a:cubicBezTo>
                  <a:cubicBezTo>
                    <a:pt x="0" y="1986"/>
                    <a:pt x="799" y="2876"/>
                    <a:pt x="1484" y="3264"/>
                  </a:cubicBezTo>
                  <a:cubicBezTo>
                    <a:pt x="2283" y="3744"/>
                    <a:pt x="3128" y="3630"/>
                    <a:pt x="3424" y="3561"/>
                  </a:cubicBezTo>
                  <a:cubicBezTo>
                    <a:pt x="3630" y="3515"/>
                    <a:pt x="4292" y="3379"/>
                    <a:pt x="4839" y="2785"/>
                  </a:cubicBezTo>
                  <a:cubicBezTo>
                    <a:pt x="5068" y="2534"/>
                    <a:pt x="5524" y="2032"/>
                    <a:pt x="5410" y="1461"/>
                  </a:cubicBezTo>
                  <a:cubicBezTo>
                    <a:pt x="5319" y="1028"/>
                    <a:pt x="4976" y="639"/>
                    <a:pt x="4566" y="503"/>
                  </a:cubicBezTo>
                  <a:cubicBezTo>
                    <a:pt x="3812" y="274"/>
                    <a:pt x="3447" y="1005"/>
                    <a:pt x="2603" y="845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38"/>
            <p:cNvSpPr/>
            <p:nvPr/>
          </p:nvSpPr>
          <p:spPr>
            <a:xfrm>
              <a:off x="7539716" y="2954862"/>
              <a:ext cx="223389" cy="18635"/>
            </a:xfrm>
            <a:custGeom>
              <a:avLst/>
              <a:gdLst/>
              <a:ahLst/>
              <a:cxnLst/>
              <a:rect l="l" t="t" r="r" b="b"/>
              <a:pathLst>
                <a:path w="3836" h="320" extrusionOk="0">
                  <a:moveTo>
                    <a:pt x="3835" y="0"/>
                  </a:moveTo>
                  <a:lnTo>
                    <a:pt x="1" y="320"/>
                  </a:lnTo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38"/>
            <p:cNvSpPr/>
            <p:nvPr/>
          </p:nvSpPr>
          <p:spPr>
            <a:xfrm>
              <a:off x="7499825" y="2730191"/>
              <a:ext cx="321748" cy="218090"/>
            </a:xfrm>
            <a:custGeom>
              <a:avLst/>
              <a:gdLst/>
              <a:ahLst/>
              <a:cxnLst/>
              <a:rect l="l" t="t" r="r" b="b"/>
              <a:pathLst>
                <a:path w="5525" h="3745" extrusionOk="0">
                  <a:moveTo>
                    <a:pt x="2603" y="846"/>
                  </a:moveTo>
                  <a:cubicBezTo>
                    <a:pt x="1850" y="709"/>
                    <a:pt x="1713" y="1"/>
                    <a:pt x="1142" y="69"/>
                  </a:cubicBezTo>
                  <a:cubicBezTo>
                    <a:pt x="686" y="115"/>
                    <a:pt x="320" y="640"/>
                    <a:pt x="229" y="1074"/>
                  </a:cubicBezTo>
                  <a:cubicBezTo>
                    <a:pt x="1" y="1987"/>
                    <a:pt x="800" y="2877"/>
                    <a:pt x="1484" y="3265"/>
                  </a:cubicBezTo>
                  <a:cubicBezTo>
                    <a:pt x="2283" y="3744"/>
                    <a:pt x="3128" y="3630"/>
                    <a:pt x="3425" y="3562"/>
                  </a:cubicBezTo>
                  <a:cubicBezTo>
                    <a:pt x="3630" y="3539"/>
                    <a:pt x="4292" y="3379"/>
                    <a:pt x="4840" y="2786"/>
                  </a:cubicBezTo>
                  <a:cubicBezTo>
                    <a:pt x="5068" y="2535"/>
                    <a:pt x="5525" y="2055"/>
                    <a:pt x="5410" y="1462"/>
                  </a:cubicBezTo>
                  <a:cubicBezTo>
                    <a:pt x="5319" y="1028"/>
                    <a:pt x="4977" y="640"/>
                    <a:pt x="4566" y="526"/>
                  </a:cubicBezTo>
                  <a:cubicBezTo>
                    <a:pt x="3813" y="275"/>
                    <a:pt x="3447" y="1005"/>
                    <a:pt x="2603" y="846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38"/>
            <p:cNvSpPr/>
            <p:nvPr/>
          </p:nvSpPr>
          <p:spPr>
            <a:xfrm>
              <a:off x="7537037" y="2965519"/>
              <a:ext cx="223389" cy="18635"/>
            </a:xfrm>
            <a:custGeom>
              <a:avLst/>
              <a:gdLst/>
              <a:ahLst/>
              <a:cxnLst/>
              <a:rect l="l" t="t" r="r" b="b"/>
              <a:pathLst>
                <a:path w="3836" h="320" extrusionOk="0">
                  <a:moveTo>
                    <a:pt x="3836" y="0"/>
                  </a:moveTo>
                  <a:cubicBezTo>
                    <a:pt x="2557" y="91"/>
                    <a:pt x="1279" y="205"/>
                    <a:pt x="1" y="320"/>
                  </a:cubicBezTo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38"/>
            <p:cNvSpPr/>
            <p:nvPr/>
          </p:nvSpPr>
          <p:spPr>
            <a:xfrm>
              <a:off x="7502503" y="2724892"/>
              <a:ext cx="321748" cy="219371"/>
            </a:xfrm>
            <a:custGeom>
              <a:avLst/>
              <a:gdLst/>
              <a:ahLst/>
              <a:cxnLst/>
              <a:rect l="l" t="t" r="r" b="b"/>
              <a:pathLst>
                <a:path w="5525" h="3767" extrusionOk="0">
                  <a:moveTo>
                    <a:pt x="2625" y="868"/>
                  </a:moveTo>
                  <a:cubicBezTo>
                    <a:pt x="1849" y="708"/>
                    <a:pt x="1712" y="1"/>
                    <a:pt x="1165" y="69"/>
                  </a:cubicBezTo>
                  <a:cubicBezTo>
                    <a:pt x="685" y="138"/>
                    <a:pt x="343" y="663"/>
                    <a:pt x="229" y="1096"/>
                  </a:cubicBezTo>
                  <a:cubicBezTo>
                    <a:pt x="0" y="1986"/>
                    <a:pt x="822" y="2899"/>
                    <a:pt x="1484" y="3288"/>
                  </a:cubicBezTo>
                  <a:cubicBezTo>
                    <a:pt x="2306" y="3767"/>
                    <a:pt x="3150" y="3653"/>
                    <a:pt x="3424" y="3584"/>
                  </a:cubicBezTo>
                  <a:cubicBezTo>
                    <a:pt x="3630" y="3539"/>
                    <a:pt x="4292" y="3402"/>
                    <a:pt x="4839" y="2808"/>
                  </a:cubicBezTo>
                  <a:cubicBezTo>
                    <a:pt x="5091" y="2534"/>
                    <a:pt x="5524" y="2055"/>
                    <a:pt x="5410" y="1461"/>
                  </a:cubicBezTo>
                  <a:cubicBezTo>
                    <a:pt x="5319" y="1051"/>
                    <a:pt x="4976" y="663"/>
                    <a:pt x="4566" y="526"/>
                  </a:cubicBezTo>
                  <a:cubicBezTo>
                    <a:pt x="3835" y="297"/>
                    <a:pt x="3447" y="1028"/>
                    <a:pt x="2625" y="868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38"/>
            <p:cNvSpPr/>
            <p:nvPr/>
          </p:nvSpPr>
          <p:spPr>
            <a:xfrm>
              <a:off x="7534416" y="2848525"/>
              <a:ext cx="216692" cy="119673"/>
            </a:xfrm>
            <a:custGeom>
              <a:avLst/>
              <a:gdLst/>
              <a:ahLst/>
              <a:cxnLst/>
              <a:rect l="l" t="t" r="r" b="b"/>
              <a:pathLst>
                <a:path w="3721" h="2055" extrusionOk="0">
                  <a:moveTo>
                    <a:pt x="0" y="868"/>
                  </a:moveTo>
                  <a:cubicBezTo>
                    <a:pt x="114" y="708"/>
                    <a:pt x="365" y="457"/>
                    <a:pt x="754" y="274"/>
                  </a:cubicBezTo>
                  <a:cubicBezTo>
                    <a:pt x="868" y="229"/>
                    <a:pt x="1370" y="0"/>
                    <a:pt x="1940" y="69"/>
                  </a:cubicBezTo>
                  <a:cubicBezTo>
                    <a:pt x="3059" y="183"/>
                    <a:pt x="3675" y="1233"/>
                    <a:pt x="3721" y="1324"/>
                  </a:cubicBezTo>
                  <a:cubicBezTo>
                    <a:pt x="3561" y="1438"/>
                    <a:pt x="2602" y="2055"/>
                    <a:pt x="1415" y="1758"/>
                  </a:cubicBezTo>
                  <a:cubicBezTo>
                    <a:pt x="639" y="1553"/>
                    <a:pt x="183" y="1073"/>
                    <a:pt x="0" y="868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38"/>
            <p:cNvSpPr/>
            <p:nvPr/>
          </p:nvSpPr>
          <p:spPr>
            <a:xfrm>
              <a:off x="7530398" y="2820630"/>
              <a:ext cx="220711" cy="105056"/>
            </a:xfrm>
            <a:custGeom>
              <a:avLst/>
              <a:gdLst/>
              <a:ahLst/>
              <a:cxnLst/>
              <a:rect l="l" t="t" r="r" b="b"/>
              <a:pathLst>
                <a:path w="3790" h="1804" extrusionOk="0">
                  <a:moveTo>
                    <a:pt x="3790" y="1803"/>
                  </a:moveTo>
                  <a:cubicBezTo>
                    <a:pt x="3721" y="1689"/>
                    <a:pt x="3242" y="867"/>
                    <a:pt x="2192" y="662"/>
                  </a:cubicBezTo>
                  <a:cubicBezTo>
                    <a:pt x="1188" y="457"/>
                    <a:pt x="434" y="982"/>
                    <a:pt x="320" y="1073"/>
                  </a:cubicBezTo>
                  <a:cubicBezTo>
                    <a:pt x="206" y="936"/>
                    <a:pt x="115" y="799"/>
                    <a:pt x="1" y="685"/>
                  </a:cubicBezTo>
                  <a:cubicBezTo>
                    <a:pt x="1439" y="0"/>
                    <a:pt x="2831" y="137"/>
                    <a:pt x="3447" y="890"/>
                  </a:cubicBezTo>
                  <a:cubicBezTo>
                    <a:pt x="3584" y="1050"/>
                    <a:pt x="3744" y="1347"/>
                    <a:pt x="3790" y="1803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38"/>
            <p:cNvSpPr/>
            <p:nvPr/>
          </p:nvSpPr>
          <p:spPr>
            <a:xfrm>
              <a:off x="7660670" y="2869780"/>
              <a:ext cx="22653" cy="22653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46" y="46"/>
                  </a:moveTo>
                  <a:cubicBezTo>
                    <a:pt x="1" y="92"/>
                    <a:pt x="1" y="275"/>
                    <a:pt x="115" y="343"/>
                  </a:cubicBezTo>
                  <a:cubicBezTo>
                    <a:pt x="206" y="389"/>
                    <a:pt x="343" y="366"/>
                    <a:pt x="366" y="297"/>
                  </a:cubicBezTo>
                  <a:cubicBezTo>
                    <a:pt x="389" y="206"/>
                    <a:pt x="115" y="1"/>
                    <a:pt x="46" y="46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38"/>
            <p:cNvSpPr/>
            <p:nvPr/>
          </p:nvSpPr>
          <p:spPr>
            <a:xfrm>
              <a:off x="7530398" y="2833908"/>
              <a:ext cx="232707" cy="146286"/>
            </a:xfrm>
            <a:custGeom>
              <a:avLst/>
              <a:gdLst/>
              <a:ahLst/>
              <a:cxnLst/>
              <a:rect l="l" t="t" r="r" b="b"/>
              <a:pathLst>
                <a:path w="3996" h="2512" extrusionOk="0">
                  <a:moveTo>
                    <a:pt x="3995" y="2169"/>
                  </a:moveTo>
                  <a:lnTo>
                    <a:pt x="183" y="2511"/>
                  </a:lnTo>
                  <a:lnTo>
                    <a:pt x="1" y="320"/>
                  </a:lnTo>
                  <a:lnTo>
                    <a:pt x="3813" y="0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38"/>
            <p:cNvSpPr/>
            <p:nvPr/>
          </p:nvSpPr>
          <p:spPr>
            <a:xfrm>
              <a:off x="7578267" y="2722271"/>
              <a:ext cx="218032" cy="91720"/>
            </a:xfrm>
            <a:custGeom>
              <a:avLst/>
              <a:gdLst/>
              <a:ahLst/>
              <a:cxnLst/>
              <a:rect l="l" t="t" r="r" b="b"/>
              <a:pathLst>
                <a:path w="3744" h="1575" extrusionOk="0">
                  <a:moveTo>
                    <a:pt x="183" y="0"/>
                  </a:moveTo>
                  <a:cubicBezTo>
                    <a:pt x="137" y="114"/>
                    <a:pt x="1" y="388"/>
                    <a:pt x="115" y="708"/>
                  </a:cubicBezTo>
                  <a:cubicBezTo>
                    <a:pt x="229" y="1004"/>
                    <a:pt x="503" y="1141"/>
                    <a:pt x="708" y="1255"/>
                  </a:cubicBezTo>
                  <a:cubicBezTo>
                    <a:pt x="1416" y="1575"/>
                    <a:pt x="2123" y="1415"/>
                    <a:pt x="2397" y="1347"/>
                  </a:cubicBezTo>
                  <a:cubicBezTo>
                    <a:pt x="3036" y="1210"/>
                    <a:pt x="3493" y="867"/>
                    <a:pt x="3744" y="662"/>
                  </a:cubicBezTo>
                  <a:cubicBezTo>
                    <a:pt x="3538" y="571"/>
                    <a:pt x="3219" y="457"/>
                    <a:pt x="2831" y="434"/>
                  </a:cubicBezTo>
                  <a:cubicBezTo>
                    <a:pt x="2100" y="388"/>
                    <a:pt x="1781" y="685"/>
                    <a:pt x="1210" y="593"/>
                  </a:cubicBezTo>
                  <a:cubicBezTo>
                    <a:pt x="936" y="548"/>
                    <a:pt x="571" y="411"/>
                    <a:pt x="183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38"/>
            <p:cNvSpPr/>
            <p:nvPr/>
          </p:nvSpPr>
          <p:spPr>
            <a:xfrm>
              <a:off x="8038207" y="2627872"/>
              <a:ext cx="65165" cy="67844"/>
            </a:xfrm>
            <a:custGeom>
              <a:avLst/>
              <a:gdLst/>
              <a:ahLst/>
              <a:cxnLst/>
              <a:rect l="l" t="t" r="r" b="b"/>
              <a:pathLst>
                <a:path w="1119" h="1165" extrusionOk="0">
                  <a:moveTo>
                    <a:pt x="434" y="69"/>
                  </a:moveTo>
                  <a:cubicBezTo>
                    <a:pt x="160" y="137"/>
                    <a:pt x="0" y="822"/>
                    <a:pt x="251" y="1005"/>
                  </a:cubicBezTo>
                  <a:cubicBezTo>
                    <a:pt x="457" y="1165"/>
                    <a:pt x="959" y="1028"/>
                    <a:pt x="1027" y="685"/>
                  </a:cubicBezTo>
                  <a:cubicBezTo>
                    <a:pt x="1119" y="366"/>
                    <a:pt x="685" y="0"/>
                    <a:pt x="434" y="69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38"/>
            <p:cNvSpPr/>
            <p:nvPr/>
          </p:nvSpPr>
          <p:spPr>
            <a:xfrm>
              <a:off x="8117931" y="2710275"/>
              <a:ext cx="30632" cy="31971"/>
            </a:xfrm>
            <a:custGeom>
              <a:avLst/>
              <a:gdLst/>
              <a:ahLst/>
              <a:cxnLst/>
              <a:rect l="l" t="t" r="r" b="b"/>
              <a:pathLst>
                <a:path w="526" h="549" extrusionOk="0">
                  <a:moveTo>
                    <a:pt x="206" y="23"/>
                  </a:moveTo>
                  <a:cubicBezTo>
                    <a:pt x="69" y="46"/>
                    <a:pt x="1" y="389"/>
                    <a:pt x="115" y="457"/>
                  </a:cubicBezTo>
                  <a:cubicBezTo>
                    <a:pt x="206" y="548"/>
                    <a:pt x="457" y="480"/>
                    <a:pt x="503" y="320"/>
                  </a:cubicBezTo>
                  <a:cubicBezTo>
                    <a:pt x="526" y="160"/>
                    <a:pt x="320" y="1"/>
                    <a:pt x="206" y="23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38"/>
            <p:cNvSpPr/>
            <p:nvPr/>
          </p:nvSpPr>
          <p:spPr>
            <a:xfrm>
              <a:off x="7366932" y="2580003"/>
              <a:ext cx="63826" cy="67844"/>
            </a:xfrm>
            <a:custGeom>
              <a:avLst/>
              <a:gdLst/>
              <a:ahLst/>
              <a:cxnLst/>
              <a:rect l="l" t="t" r="r" b="b"/>
              <a:pathLst>
                <a:path w="1096" h="1165" extrusionOk="0">
                  <a:moveTo>
                    <a:pt x="434" y="69"/>
                  </a:moveTo>
                  <a:cubicBezTo>
                    <a:pt x="137" y="138"/>
                    <a:pt x="0" y="822"/>
                    <a:pt x="229" y="1005"/>
                  </a:cubicBezTo>
                  <a:cubicBezTo>
                    <a:pt x="434" y="1165"/>
                    <a:pt x="936" y="1005"/>
                    <a:pt x="1027" y="685"/>
                  </a:cubicBezTo>
                  <a:cubicBezTo>
                    <a:pt x="1096" y="343"/>
                    <a:pt x="662" y="1"/>
                    <a:pt x="434" y="69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38"/>
            <p:cNvSpPr/>
            <p:nvPr/>
          </p:nvSpPr>
          <p:spPr>
            <a:xfrm>
              <a:off x="7557011" y="2492301"/>
              <a:ext cx="106395" cy="202075"/>
            </a:xfrm>
            <a:custGeom>
              <a:avLst/>
              <a:gdLst/>
              <a:ahLst/>
              <a:cxnLst/>
              <a:rect l="l" t="t" r="r" b="b"/>
              <a:pathLst>
                <a:path w="1827" h="3470" extrusionOk="0">
                  <a:moveTo>
                    <a:pt x="1575" y="0"/>
                  </a:moveTo>
                  <a:cubicBezTo>
                    <a:pt x="1826" y="868"/>
                    <a:pt x="1758" y="1826"/>
                    <a:pt x="1393" y="2671"/>
                  </a:cubicBezTo>
                  <a:cubicBezTo>
                    <a:pt x="1370" y="2716"/>
                    <a:pt x="1301" y="2739"/>
                    <a:pt x="1256" y="2716"/>
                  </a:cubicBezTo>
                  <a:cubicBezTo>
                    <a:pt x="1027" y="2443"/>
                    <a:pt x="662" y="2328"/>
                    <a:pt x="388" y="2648"/>
                  </a:cubicBezTo>
                  <a:cubicBezTo>
                    <a:pt x="137" y="2922"/>
                    <a:pt x="343" y="3356"/>
                    <a:pt x="685" y="3470"/>
                  </a:cubicBezTo>
                  <a:cubicBezTo>
                    <a:pt x="251" y="3424"/>
                    <a:pt x="0" y="2899"/>
                    <a:pt x="274" y="2557"/>
                  </a:cubicBezTo>
                  <a:cubicBezTo>
                    <a:pt x="525" y="2146"/>
                    <a:pt x="1142" y="2191"/>
                    <a:pt x="1370" y="2580"/>
                  </a:cubicBezTo>
                  <a:cubicBezTo>
                    <a:pt x="1370" y="2580"/>
                    <a:pt x="1187" y="2580"/>
                    <a:pt x="1187" y="2580"/>
                  </a:cubicBezTo>
                  <a:cubicBezTo>
                    <a:pt x="1530" y="1781"/>
                    <a:pt x="1667" y="868"/>
                    <a:pt x="1575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38"/>
            <p:cNvSpPr/>
            <p:nvPr/>
          </p:nvSpPr>
          <p:spPr>
            <a:xfrm>
              <a:off x="7570289" y="2649128"/>
              <a:ext cx="50548" cy="51887"/>
            </a:xfrm>
            <a:custGeom>
              <a:avLst/>
              <a:gdLst/>
              <a:ahLst/>
              <a:cxnLst/>
              <a:rect l="l" t="t" r="r" b="b"/>
              <a:pathLst>
                <a:path w="868" h="891" extrusionOk="0">
                  <a:moveTo>
                    <a:pt x="868" y="708"/>
                  </a:moveTo>
                  <a:cubicBezTo>
                    <a:pt x="571" y="891"/>
                    <a:pt x="229" y="800"/>
                    <a:pt x="92" y="571"/>
                  </a:cubicBezTo>
                  <a:cubicBezTo>
                    <a:pt x="1" y="411"/>
                    <a:pt x="1" y="183"/>
                    <a:pt x="138" y="1"/>
                  </a:cubicBezTo>
                  <a:cubicBezTo>
                    <a:pt x="160" y="69"/>
                    <a:pt x="206" y="297"/>
                    <a:pt x="411" y="480"/>
                  </a:cubicBezTo>
                  <a:cubicBezTo>
                    <a:pt x="594" y="640"/>
                    <a:pt x="777" y="685"/>
                    <a:pt x="868" y="708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38"/>
            <p:cNvSpPr/>
            <p:nvPr/>
          </p:nvSpPr>
          <p:spPr>
            <a:xfrm>
              <a:off x="8193695" y="2537492"/>
              <a:ext cx="198115" cy="265901"/>
            </a:xfrm>
            <a:custGeom>
              <a:avLst/>
              <a:gdLst/>
              <a:ahLst/>
              <a:cxnLst/>
              <a:rect l="l" t="t" r="r" b="b"/>
              <a:pathLst>
                <a:path w="3402" h="4566" extrusionOk="0">
                  <a:moveTo>
                    <a:pt x="69" y="1461"/>
                  </a:moveTo>
                  <a:cubicBezTo>
                    <a:pt x="389" y="525"/>
                    <a:pt x="1233" y="0"/>
                    <a:pt x="1964" y="137"/>
                  </a:cubicBezTo>
                  <a:cubicBezTo>
                    <a:pt x="2831" y="297"/>
                    <a:pt x="3128" y="1347"/>
                    <a:pt x="3151" y="1461"/>
                  </a:cubicBezTo>
                  <a:cubicBezTo>
                    <a:pt x="3402" y="2306"/>
                    <a:pt x="3014" y="3219"/>
                    <a:pt x="2352" y="3744"/>
                  </a:cubicBezTo>
                  <a:cubicBezTo>
                    <a:pt x="1324" y="4565"/>
                    <a:pt x="69" y="4109"/>
                    <a:pt x="1" y="4086"/>
                  </a:cubicBezTo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38"/>
            <p:cNvSpPr/>
            <p:nvPr/>
          </p:nvSpPr>
          <p:spPr>
            <a:xfrm>
              <a:off x="7745751" y="3935830"/>
              <a:ext cx="291175" cy="927858"/>
            </a:xfrm>
            <a:custGeom>
              <a:avLst/>
              <a:gdLst/>
              <a:ahLst/>
              <a:cxnLst/>
              <a:rect l="l" t="t" r="r" b="b"/>
              <a:pathLst>
                <a:path w="5000" h="15933" extrusionOk="0">
                  <a:moveTo>
                    <a:pt x="4817" y="15271"/>
                  </a:moveTo>
                  <a:cubicBezTo>
                    <a:pt x="4862" y="15065"/>
                    <a:pt x="4634" y="14791"/>
                    <a:pt x="4155" y="14472"/>
                  </a:cubicBezTo>
                  <a:lnTo>
                    <a:pt x="4155" y="14472"/>
                  </a:lnTo>
                  <a:cubicBezTo>
                    <a:pt x="4429" y="9656"/>
                    <a:pt x="4725" y="4839"/>
                    <a:pt x="4999" y="0"/>
                  </a:cubicBezTo>
                  <a:cubicBezTo>
                    <a:pt x="3356" y="411"/>
                    <a:pt x="1712" y="822"/>
                    <a:pt x="69" y="1233"/>
                  </a:cubicBezTo>
                  <a:cubicBezTo>
                    <a:pt x="1" y="2945"/>
                    <a:pt x="1" y="4725"/>
                    <a:pt x="1" y="6529"/>
                  </a:cubicBezTo>
                  <a:cubicBezTo>
                    <a:pt x="46" y="9770"/>
                    <a:pt x="183" y="12874"/>
                    <a:pt x="389" y="15818"/>
                  </a:cubicBezTo>
                  <a:cubicBezTo>
                    <a:pt x="3242" y="15933"/>
                    <a:pt x="4703" y="15750"/>
                    <a:pt x="4817" y="1527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38"/>
            <p:cNvSpPr/>
            <p:nvPr/>
          </p:nvSpPr>
          <p:spPr>
            <a:xfrm>
              <a:off x="8221589" y="2594620"/>
              <a:ext cx="128991" cy="131669"/>
            </a:xfrm>
            <a:custGeom>
              <a:avLst/>
              <a:gdLst/>
              <a:ahLst/>
              <a:cxnLst/>
              <a:rect l="l" t="t" r="r" b="b"/>
              <a:pathLst>
                <a:path w="2215" h="2261" extrusionOk="0">
                  <a:moveTo>
                    <a:pt x="2101" y="891"/>
                  </a:moveTo>
                  <a:cubicBezTo>
                    <a:pt x="2055" y="526"/>
                    <a:pt x="1736" y="229"/>
                    <a:pt x="1393" y="138"/>
                  </a:cubicBezTo>
                  <a:cubicBezTo>
                    <a:pt x="868" y="1"/>
                    <a:pt x="206" y="389"/>
                    <a:pt x="1" y="1074"/>
                  </a:cubicBezTo>
                  <a:cubicBezTo>
                    <a:pt x="298" y="937"/>
                    <a:pt x="663" y="1028"/>
                    <a:pt x="868" y="1279"/>
                  </a:cubicBezTo>
                  <a:cubicBezTo>
                    <a:pt x="1097" y="1553"/>
                    <a:pt x="1097" y="1987"/>
                    <a:pt x="845" y="2260"/>
                  </a:cubicBezTo>
                  <a:cubicBezTo>
                    <a:pt x="1713" y="2101"/>
                    <a:pt x="2215" y="1439"/>
                    <a:pt x="2101" y="89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38"/>
            <p:cNvSpPr/>
            <p:nvPr/>
          </p:nvSpPr>
          <p:spPr>
            <a:xfrm>
              <a:off x="8216290" y="2578664"/>
              <a:ext cx="138308" cy="150305"/>
            </a:xfrm>
            <a:custGeom>
              <a:avLst/>
              <a:gdLst/>
              <a:ahLst/>
              <a:cxnLst/>
              <a:rect l="l" t="t" r="r" b="b"/>
              <a:pathLst>
                <a:path w="2375" h="2581" extrusionOk="0">
                  <a:moveTo>
                    <a:pt x="2374" y="1439"/>
                  </a:moveTo>
                  <a:cubicBezTo>
                    <a:pt x="2055" y="183"/>
                    <a:pt x="503" y="229"/>
                    <a:pt x="160" y="1416"/>
                  </a:cubicBezTo>
                  <a:lnTo>
                    <a:pt x="46" y="1348"/>
                  </a:lnTo>
                  <a:cubicBezTo>
                    <a:pt x="845" y="982"/>
                    <a:pt x="1553" y="1964"/>
                    <a:pt x="936" y="2580"/>
                  </a:cubicBezTo>
                  <a:cubicBezTo>
                    <a:pt x="1393" y="1987"/>
                    <a:pt x="800" y="1165"/>
                    <a:pt x="115" y="1462"/>
                  </a:cubicBezTo>
                  <a:cubicBezTo>
                    <a:pt x="69" y="1507"/>
                    <a:pt x="1" y="1439"/>
                    <a:pt x="1" y="1393"/>
                  </a:cubicBezTo>
                  <a:cubicBezTo>
                    <a:pt x="343" y="69"/>
                    <a:pt x="2169" y="1"/>
                    <a:pt x="2374" y="1439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38"/>
            <p:cNvSpPr/>
            <p:nvPr/>
          </p:nvSpPr>
          <p:spPr>
            <a:xfrm>
              <a:off x="7180813" y="1697393"/>
              <a:ext cx="1293399" cy="949114"/>
            </a:xfrm>
            <a:custGeom>
              <a:avLst/>
              <a:gdLst/>
              <a:ahLst/>
              <a:cxnLst/>
              <a:rect l="l" t="t" r="r" b="b"/>
              <a:pathLst>
                <a:path w="22210" h="16298" extrusionOk="0">
                  <a:moveTo>
                    <a:pt x="16618" y="5365"/>
                  </a:moveTo>
                  <a:cubicBezTo>
                    <a:pt x="16503" y="5091"/>
                    <a:pt x="14997" y="1165"/>
                    <a:pt x="11505" y="549"/>
                  </a:cubicBezTo>
                  <a:cubicBezTo>
                    <a:pt x="8332" y="1"/>
                    <a:pt x="5593" y="2580"/>
                    <a:pt x="5433" y="2717"/>
                  </a:cubicBezTo>
                  <a:cubicBezTo>
                    <a:pt x="4155" y="3972"/>
                    <a:pt x="4086" y="5022"/>
                    <a:pt x="2329" y="6118"/>
                  </a:cubicBezTo>
                  <a:cubicBezTo>
                    <a:pt x="1119" y="6871"/>
                    <a:pt x="1" y="7099"/>
                    <a:pt x="46" y="7419"/>
                  </a:cubicBezTo>
                  <a:cubicBezTo>
                    <a:pt x="92" y="7739"/>
                    <a:pt x="1119" y="7875"/>
                    <a:pt x="2329" y="7944"/>
                  </a:cubicBezTo>
                  <a:cubicBezTo>
                    <a:pt x="1872" y="8378"/>
                    <a:pt x="1690" y="8743"/>
                    <a:pt x="1758" y="9040"/>
                  </a:cubicBezTo>
                  <a:cubicBezTo>
                    <a:pt x="2078" y="10090"/>
                    <a:pt x="6255" y="9975"/>
                    <a:pt x="14312" y="8697"/>
                  </a:cubicBezTo>
                  <a:cubicBezTo>
                    <a:pt x="14289" y="9679"/>
                    <a:pt x="14404" y="11733"/>
                    <a:pt x="15682" y="13787"/>
                  </a:cubicBezTo>
                  <a:cubicBezTo>
                    <a:pt x="16252" y="14655"/>
                    <a:pt x="16869" y="15316"/>
                    <a:pt x="17394" y="15773"/>
                  </a:cubicBezTo>
                  <a:cubicBezTo>
                    <a:pt x="17690" y="15202"/>
                    <a:pt x="18238" y="14792"/>
                    <a:pt x="18832" y="14769"/>
                  </a:cubicBezTo>
                  <a:cubicBezTo>
                    <a:pt x="19631" y="14723"/>
                    <a:pt x="20429" y="15339"/>
                    <a:pt x="20612" y="16298"/>
                  </a:cubicBezTo>
                  <a:cubicBezTo>
                    <a:pt x="22210" y="12600"/>
                    <a:pt x="21776" y="8811"/>
                    <a:pt x="19585" y="6803"/>
                  </a:cubicBezTo>
                  <a:cubicBezTo>
                    <a:pt x="19106" y="6346"/>
                    <a:pt x="18170" y="5661"/>
                    <a:pt x="16618" y="5365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38"/>
            <p:cNvSpPr/>
            <p:nvPr/>
          </p:nvSpPr>
          <p:spPr>
            <a:xfrm>
              <a:off x="7539716" y="1863538"/>
              <a:ext cx="319070" cy="253963"/>
            </a:xfrm>
            <a:custGeom>
              <a:avLst/>
              <a:gdLst/>
              <a:ahLst/>
              <a:cxnLst/>
              <a:rect l="l" t="t" r="r" b="b"/>
              <a:pathLst>
                <a:path w="5479" h="4361" extrusionOk="0">
                  <a:moveTo>
                    <a:pt x="2511" y="708"/>
                  </a:moveTo>
                  <a:cubicBezTo>
                    <a:pt x="503" y="1895"/>
                    <a:pt x="1" y="2375"/>
                    <a:pt x="69" y="2535"/>
                  </a:cubicBezTo>
                  <a:cubicBezTo>
                    <a:pt x="183" y="2831"/>
                    <a:pt x="2009" y="2238"/>
                    <a:pt x="2123" y="2535"/>
                  </a:cubicBezTo>
                  <a:cubicBezTo>
                    <a:pt x="2237" y="2808"/>
                    <a:pt x="777" y="3425"/>
                    <a:pt x="891" y="3790"/>
                  </a:cubicBezTo>
                  <a:cubicBezTo>
                    <a:pt x="1051" y="4361"/>
                    <a:pt x="5113" y="3858"/>
                    <a:pt x="5113" y="3448"/>
                  </a:cubicBezTo>
                  <a:cubicBezTo>
                    <a:pt x="5113" y="3265"/>
                    <a:pt x="4018" y="3219"/>
                    <a:pt x="3972" y="2831"/>
                  </a:cubicBezTo>
                  <a:cubicBezTo>
                    <a:pt x="3904" y="2352"/>
                    <a:pt x="5479" y="1850"/>
                    <a:pt x="5410" y="1621"/>
                  </a:cubicBezTo>
                  <a:cubicBezTo>
                    <a:pt x="5342" y="1348"/>
                    <a:pt x="3242" y="1873"/>
                    <a:pt x="3128" y="1553"/>
                  </a:cubicBezTo>
                  <a:cubicBezTo>
                    <a:pt x="3014" y="1211"/>
                    <a:pt x="5045" y="298"/>
                    <a:pt x="4954" y="92"/>
                  </a:cubicBezTo>
                  <a:cubicBezTo>
                    <a:pt x="4908" y="1"/>
                    <a:pt x="4269" y="138"/>
                    <a:pt x="2511" y="708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38"/>
            <p:cNvSpPr/>
            <p:nvPr/>
          </p:nvSpPr>
          <p:spPr>
            <a:xfrm>
              <a:off x="8115252" y="2190527"/>
              <a:ext cx="180878" cy="260602"/>
            </a:xfrm>
            <a:custGeom>
              <a:avLst/>
              <a:gdLst/>
              <a:ahLst/>
              <a:cxnLst/>
              <a:rect l="l" t="t" r="r" b="b"/>
              <a:pathLst>
                <a:path w="3106" h="4475" extrusionOk="0">
                  <a:moveTo>
                    <a:pt x="47" y="1713"/>
                  </a:moveTo>
                  <a:cubicBezTo>
                    <a:pt x="115" y="3037"/>
                    <a:pt x="823" y="4246"/>
                    <a:pt x="1119" y="4178"/>
                  </a:cubicBezTo>
                  <a:cubicBezTo>
                    <a:pt x="1416" y="4109"/>
                    <a:pt x="1188" y="2717"/>
                    <a:pt x="1485" y="2649"/>
                  </a:cubicBezTo>
                  <a:cubicBezTo>
                    <a:pt x="1827" y="2580"/>
                    <a:pt x="2306" y="4475"/>
                    <a:pt x="2649" y="4406"/>
                  </a:cubicBezTo>
                  <a:cubicBezTo>
                    <a:pt x="3105" y="4338"/>
                    <a:pt x="3037" y="800"/>
                    <a:pt x="2649" y="754"/>
                  </a:cubicBezTo>
                  <a:cubicBezTo>
                    <a:pt x="2398" y="708"/>
                    <a:pt x="2261" y="1873"/>
                    <a:pt x="1804" y="1895"/>
                  </a:cubicBezTo>
                  <a:cubicBezTo>
                    <a:pt x="1211" y="1918"/>
                    <a:pt x="845" y="1"/>
                    <a:pt x="412" y="69"/>
                  </a:cubicBezTo>
                  <a:cubicBezTo>
                    <a:pt x="138" y="92"/>
                    <a:pt x="1" y="982"/>
                    <a:pt x="47" y="1713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38"/>
            <p:cNvSpPr/>
            <p:nvPr/>
          </p:nvSpPr>
          <p:spPr>
            <a:xfrm>
              <a:off x="8381095" y="2646449"/>
              <a:ext cx="58" cy="5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38"/>
            <p:cNvSpPr/>
            <p:nvPr/>
          </p:nvSpPr>
          <p:spPr>
            <a:xfrm>
              <a:off x="8410387" y="2562707"/>
              <a:ext cx="1339" cy="2737"/>
            </a:xfrm>
            <a:custGeom>
              <a:avLst/>
              <a:gdLst/>
              <a:ahLst/>
              <a:cxnLst/>
              <a:rect l="l" t="t" r="r" b="b"/>
              <a:pathLst>
                <a:path w="23" h="47" extrusionOk="0">
                  <a:moveTo>
                    <a:pt x="23" y="1"/>
                  </a:moveTo>
                  <a:cubicBezTo>
                    <a:pt x="0" y="24"/>
                    <a:pt x="0" y="47"/>
                    <a:pt x="0" y="47"/>
                  </a:cubicBezTo>
                  <a:cubicBezTo>
                    <a:pt x="0" y="47"/>
                    <a:pt x="0" y="24"/>
                    <a:pt x="23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38"/>
            <p:cNvSpPr/>
            <p:nvPr/>
          </p:nvSpPr>
          <p:spPr>
            <a:xfrm>
              <a:off x="7183492" y="1697393"/>
              <a:ext cx="1280122" cy="852095"/>
            </a:xfrm>
            <a:custGeom>
              <a:avLst/>
              <a:gdLst/>
              <a:ahLst/>
              <a:cxnLst/>
              <a:rect l="l" t="t" r="r" b="b"/>
              <a:pathLst>
                <a:path w="21982" h="14632" extrusionOk="0">
                  <a:moveTo>
                    <a:pt x="2876" y="6301"/>
                  </a:moveTo>
                  <a:cubicBezTo>
                    <a:pt x="5068" y="4908"/>
                    <a:pt x="5090" y="3402"/>
                    <a:pt x="7053" y="2169"/>
                  </a:cubicBezTo>
                  <a:cubicBezTo>
                    <a:pt x="7419" y="1941"/>
                    <a:pt x="9359" y="754"/>
                    <a:pt x="11687" y="1188"/>
                  </a:cubicBezTo>
                  <a:cubicBezTo>
                    <a:pt x="14882" y="1781"/>
                    <a:pt x="16389" y="4954"/>
                    <a:pt x="16572" y="5365"/>
                  </a:cubicBezTo>
                  <a:cubicBezTo>
                    <a:pt x="17256" y="5661"/>
                    <a:pt x="19242" y="6574"/>
                    <a:pt x="20452" y="8766"/>
                  </a:cubicBezTo>
                  <a:cubicBezTo>
                    <a:pt x="21684" y="10934"/>
                    <a:pt x="21502" y="13148"/>
                    <a:pt x="21137" y="14632"/>
                  </a:cubicBezTo>
                  <a:cubicBezTo>
                    <a:pt x="21981" y="11505"/>
                    <a:pt x="21388" y="8492"/>
                    <a:pt x="19539" y="6803"/>
                  </a:cubicBezTo>
                  <a:cubicBezTo>
                    <a:pt x="19060" y="6346"/>
                    <a:pt x="18124" y="5661"/>
                    <a:pt x="16572" y="5365"/>
                  </a:cubicBezTo>
                  <a:cubicBezTo>
                    <a:pt x="16457" y="5091"/>
                    <a:pt x="14951" y="1165"/>
                    <a:pt x="11459" y="549"/>
                  </a:cubicBezTo>
                  <a:cubicBezTo>
                    <a:pt x="8286" y="1"/>
                    <a:pt x="5547" y="2580"/>
                    <a:pt x="5387" y="2717"/>
                  </a:cubicBezTo>
                  <a:cubicBezTo>
                    <a:pt x="4109" y="3972"/>
                    <a:pt x="4040" y="5022"/>
                    <a:pt x="2283" y="6118"/>
                  </a:cubicBezTo>
                  <a:cubicBezTo>
                    <a:pt x="1301" y="6734"/>
                    <a:pt x="388" y="6985"/>
                    <a:pt x="92" y="7236"/>
                  </a:cubicBezTo>
                  <a:cubicBezTo>
                    <a:pt x="69" y="7305"/>
                    <a:pt x="23" y="7373"/>
                    <a:pt x="0" y="7419"/>
                  </a:cubicBezTo>
                  <a:cubicBezTo>
                    <a:pt x="731" y="7282"/>
                    <a:pt x="1781" y="6985"/>
                    <a:pt x="2876" y="630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38"/>
            <p:cNvSpPr/>
            <p:nvPr/>
          </p:nvSpPr>
          <p:spPr>
            <a:xfrm>
              <a:off x="7309746" y="3954466"/>
              <a:ext cx="339044" cy="915862"/>
            </a:xfrm>
            <a:custGeom>
              <a:avLst/>
              <a:gdLst/>
              <a:ahLst/>
              <a:cxnLst/>
              <a:rect l="l" t="t" r="r" b="b"/>
              <a:pathLst>
                <a:path w="5822" h="15727" extrusionOk="0">
                  <a:moveTo>
                    <a:pt x="5022" y="822"/>
                  </a:moveTo>
                  <a:cubicBezTo>
                    <a:pt x="3333" y="548"/>
                    <a:pt x="1667" y="274"/>
                    <a:pt x="1" y="0"/>
                  </a:cubicBezTo>
                  <a:lnTo>
                    <a:pt x="1964" y="14357"/>
                  </a:lnTo>
                  <a:lnTo>
                    <a:pt x="1964" y="14357"/>
                  </a:lnTo>
                  <a:cubicBezTo>
                    <a:pt x="1507" y="14722"/>
                    <a:pt x="1325" y="14996"/>
                    <a:pt x="1393" y="15202"/>
                  </a:cubicBezTo>
                  <a:cubicBezTo>
                    <a:pt x="1530" y="15658"/>
                    <a:pt x="3014" y="15727"/>
                    <a:pt x="5821" y="15407"/>
                  </a:cubicBezTo>
                  <a:cubicBezTo>
                    <a:pt x="5821" y="12440"/>
                    <a:pt x="5707" y="9336"/>
                    <a:pt x="5479" y="6117"/>
                  </a:cubicBezTo>
                  <a:cubicBezTo>
                    <a:pt x="5365" y="4291"/>
                    <a:pt x="5205" y="2534"/>
                    <a:pt x="5022" y="822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38"/>
            <p:cNvSpPr/>
            <p:nvPr/>
          </p:nvSpPr>
          <p:spPr>
            <a:xfrm>
              <a:off x="7255238" y="3515781"/>
              <a:ext cx="836196" cy="584912"/>
            </a:xfrm>
            <a:custGeom>
              <a:avLst/>
              <a:gdLst/>
              <a:ahLst/>
              <a:cxnLst/>
              <a:rect l="l" t="t" r="r" b="b"/>
              <a:pathLst>
                <a:path w="14359" h="10044" extrusionOk="0">
                  <a:moveTo>
                    <a:pt x="2991" y="1"/>
                  </a:moveTo>
                  <a:cubicBezTo>
                    <a:pt x="1987" y="2603"/>
                    <a:pt x="1005" y="5205"/>
                    <a:pt x="1" y="7807"/>
                  </a:cubicBezTo>
                  <a:cubicBezTo>
                    <a:pt x="754" y="8286"/>
                    <a:pt x="1941" y="8925"/>
                    <a:pt x="3539" y="9268"/>
                  </a:cubicBezTo>
                  <a:cubicBezTo>
                    <a:pt x="4794" y="9542"/>
                    <a:pt x="5867" y="9542"/>
                    <a:pt x="6666" y="9473"/>
                  </a:cubicBezTo>
                  <a:cubicBezTo>
                    <a:pt x="6894" y="8583"/>
                    <a:pt x="7122" y="7693"/>
                    <a:pt x="7351" y="6780"/>
                  </a:cubicBezTo>
                  <a:cubicBezTo>
                    <a:pt x="7533" y="7761"/>
                    <a:pt x="7693" y="8743"/>
                    <a:pt x="7876" y="9701"/>
                  </a:cubicBezTo>
                  <a:cubicBezTo>
                    <a:pt x="8880" y="9907"/>
                    <a:pt x="10386" y="10044"/>
                    <a:pt x="12121" y="9679"/>
                  </a:cubicBezTo>
                  <a:cubicBezTo>
                    <a:pt x="12806" y="9519"/>
                    <a:pt x="13399" y="9313"/>
                    <a:pt x="13924" y="9108"/>
                  </a:cubicBezTo>
                  <a:cubicBezTo>
                    <a:pt x="14175" y="7784"/>
                    <a:pt x="14358" y="5844"/>
                    <a:pt x="13993" y="3607"/>
                  </a:cubicBezTo>
                  <a:cubicBezTo>
                    <a:pt x="13787" y="2397"/>
                    <a:pt x="13468" y="1370"/>
                    <a:pt x="13148" y="549"/>
                  </a:cubicBezTo>
                  <a:cubicBezTo>
                    <a:pt x="9770" y="366"/>
                    <a:pt x="6369" y="183"/>
                    <a:pt x="29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38"/>
            <p:cNvSpPr/>
            <p:nvPr/>
          </p:nvSpPr>
          <p:spPr>
            <a:xfrm>
              <a:off x="7756408" y="4645657"/>
              <a:ext cx="436005" cy="320409"/>
            </a:xfrm>
            <a:custGeom>
              <a:avLst/>
              <a:gdLst/>
              <a:ahLst/>
              <a:cxnLst/>
              <a:rect l="l" t="t" r="r" b="b"/>
              <a:pathLst>
                <a:path w="7487" h="5502" extrusionOk="0">
                  <a:moveTo>
                    <a:pt x="0" y="457"/>
                  </a:moveTo>
                  <a:cubicBezTo>
                    <a:pt x="91" y="2191"/>
                    <a:pt x="228" y="3880"/>
                    <a:pt x="365" y="5501"/>
                  </a:cubicBezTo>
                  <a:lnTo>
                    <a:pt x="365" y="5501"/>
                  </a:lnTo>
                  <a:cubicBezTo>
                    <a:pt x="4999" y="5387"/>
                    <a:pt x="7350" y="4976"/>
                    <a:pt x="7441" y="4291"/>
                  </a:cubicBezTo>
                  <a:lnTo>
                    <a:pt x="7441" y="4291"/>
                  </a:lnTo>
                  <a:cubicBezTo>
                    <a:pt x="7487" y="3766"/>
                    <a:pt x="6346" y="3104"/>
                    <a:pt x="3972" y="2283"/>
                  </a:cubicBezTo>
                  <a:lnTo>
                    <a:pt x="3972" y="2283"/>
                  </a:lnTo>
                  <a:cubicBezTo>
                    <a:pt x="4017" y="1529"/>
                    <a:pt x="4063" y="753"/>
                    <a:pt x="4109" y="0"/>
                  </a:cubicBezTo>
                  <a:lnTo>
                    <a:pt x="4109" y="0"/>
                  </a:lnTo>
                  <a:cubicBezTo>
                    <a:pt x="2739" y="137"/>
                    <a:pt x="1370" y="297"/>
                    <a:pt x="0" y="4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38"/>
            <p:cNvSpPr/>
            <p:nvPr/>
          </p:nvSpPr>
          <p:spPr>
            <a:xfrm>
              <a:off x="7768346" y="4778549"/>
              <a:ext cx="425407" cy="187517"/>
            </a:xfrm>
            <a:custGeom>
              <a:avLst/>
              <a:gdLst/>
              <a:ahLst/>
              <a:cxnLst/>
              <a:rect l="l" t="t" r="r" b="b"/>
              <a:pathLst>
                <a:path w="7305" h="3220" extrusionOk="0">
                  <a:moveTo>
                    <a:pt x="3767" y="1"/>
                  </a:moveTo>
                  <a:lnTo>
                    <a:pt x="3767" y="1"/>
                  </a:lnTo>
                  <a:cubicBezTo>
                    <a:pt x="4246" y="320"/>
                    <a:pt x="4474" y="594"/>
                    <a:pt x="4429" y="800"/>
                  </a:cubicBezTo>
                  <a:cubicBezTo>
                    <a:pt x="4336" y="1187"/>
                    <a:pt x="3366" y="1380"/>
                    <a:pt x="1492" y="1380"/>
                  </a:cubicBezTo>
                  <a:cubicBezTo>
                    <a:pt x="1046" y="1380"/>
                    <a:pt x="549" y="1369"/>
                    <a:pt x="1" y="1347"/>
                  </a:cubicBezTo>
                  <a:lnTo>
                    <a:pt x="1" y="1347"/>
                  </a:lnTo>
                  <a:cubicBezTo>
                    <a:pt x="69" y="1986"/>
                    <a:pt x="115" y="2603"/>
                    <a:pt x="160" y="3219"/>
                  </a:cubicBezTo>
                  <a:cubicBezTo>
                    <a:pt x="4794" y="3105"/>
                    <a:pt x="7145" y="2694"/>
                    <a:pt x="7236" y="2009"/>
                  </a:cubicBezTo>
                  <a:cubicBezTo>
                    <a:pt x="7305" y="1484"/>
                    <a:pt x="6141" y="822"/>
                    <a:pt x="37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38"/>
            <p:cNvSpPr/>
            <p:nvPr/>
          </p:nvSpPr>
          <p:spPr>
            <a:xfrm>
              <a:off x="7227343" y="4657595"/>
              <a:ext cx="422786" cy="317730"/>
            </a:xfrm>
            <a:custGeom>
              <a:avLst/>
              <a:gdLst/>
              <a:ahLst/>
              <a:cxnLst/>
              <a:rect l="l" t="t" r="r" b="b"/>
              <a:pathLst>
                <a:path w="7260" h="5456" extrusionOk="0">
                  <a:moveTo>
                    <a:pt x="3379" y="2283"/>
                  </a:moveTo>
                  <a:cubicBezTo>
                    <a:pt x="1096" y="3287"/>
                    <a:pt x="1" y="4041"/>
                    <a:pt x="92" y="4543"/>
                  </a:cubicBezTo>
                  <a:lnTo>
                    <a:pt x="92" y="4543"/>
                  </a:lnTo>
                  <a:cubicBezTo>
                    <a:pt x="229" y="5228"/>
                    <a:pt x="2626" y="5456"/>
                    <a:pt x="7236" y="5205"/>
                  </a:cubicBezTo>
                  <a:lnTo>
                    <a:pt x="7236" y="5205"/>
                  </a:lnTo>
                  <a:cubicBezTo>
                    <a:pt x="7259" y="3561"/>
                    <a:pt x="7236" y="1872"/>
                    <a:pt x="7191" y="138"/>
                  </a:cubicBezTo>
                  <a:lnTo>
                    <a:pt x="7191" y="138"/>
                  </a:lnTo>
                  <a:cubicBezTo>
                    <a:pt x="5821" y="92"/>
                    <a:pt x="4452" y="46"/>
                    <a:pt x="3082" y="1"/>
                  </a:cubicBezTo>
                  <a:lnTo>
                    <a:pt x="30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38"/>
            <p:cNvSpPr/>
            <p:nvPr/>
          </p:nvSpPr>
          <p:spPr>
            <a:xfrm>
              <a:off x="7227343" y="4790546"/>
              <a:ext cx="421447" cy="175928"/>
            </a:xfrm>
            <a:custGeom>
              <a:avLst/>
              <a:gdLst/>
              <a:ahLst/>
              <a:cxnLst/>
              <a:rect l="l" t="t" r="r" b="b"/>
              <a:pathLst>
                <a:path w="7237" h="3021" extrusionOk="0">
                  <a:moveTo>
                    <a:pt x="3379" y="0"/>
                  </a:moveTo>
                  <a:lnTo>
                    <a:pt x="3379" y="0"/>
                  </a:lnTo>
                  <a:cubicBezTo>
                    <a:pt x="1096" y="1004"/>
                    <a:pt x="1" y="1758"/>
                    <a:pt x="92" y="2260"/>
                  </a:cubicBezTo>
                  <a:cubicBezTo>
                    <a:pt x="193" y="2764"/>
                    <a:pt x="1519" y="3021"/>
                    <a:pt x="4053" y="3021"/>
                  </a:cubicBezTo>
                  <a:cubicBezTo>
                    <a:pt x="4960" y="3021"/>
                    <a:pt x="6021" y="2988"/>
                    <a:pt x="7236" y="2922"/>
                  </a:cubicBezTo>
                  <a:cubicBezTo>
                    <a:pt x="7236" y="2305"/>
                    <a:pt x="7236" y="1666"/>
                    <a:pt x="7236" y="1050"/>
                  </a:cubicBezTo>
                  <a:cubicBezTo>
                    <a:pt x="6080" y="1182"/>
                    <a:pt x="5149" y="1247"/>
                    <a:pt x="4443" y="1247"/>
                  </a:cubicBezTo>
                  <a:cubicBezTo>
                    <a:pt x="3435" y="1247"/>
                    <a:pt x="2889" y="1113"/>
                    <a:pt x="2808" y="845"/>
                  </a:cubicBezTo>
                  <a:cubicBezTo>
                    <a:pt x="2740" y="639"/>
                    <a:pt x="2922" y="365"/>
                    <a:pt x="33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38"/>
            <p:cNvSpPr/>
            <p:nvPr/>
          </p:nvSpPr>
          <p:spPr>
            <a:xfrm>
              <a:off x="6832568" y="2347413"/>
              <a:ext cx="296474" cy="312431"/>
            </a:xfrm>
            <a:custGeom>
              <a:avLst/>
              <a:gdLst/>
              <a:ahLst/>
              <a:cxnLst/>
              <a:rect l="l" t="t" r="r" b="b"/>
              <a:pathLst>
                <a:path w="5091" h="5365" extrusionOk="0">
                  <a:moveTo>
                    <a:pt x="3447" y="799"/>
                  </a:moveTo>
                  <a:cubicBezTo>
                    <a:pt x="3036" y="251"/>
                    <a:pt x="2740" y="0"/>
                    <a:pt x="2557" y="0"/>
                  </a:cubicBezTo>
                  <a:cubicBezTo>
                    <a:pt x="2534" y="0"/>
                    <a:pt x="2511" y="0"/>
                    <a:pt x="2488" y="0"/>
                  </a:cubicBezTo>
                  <a:cubicBezTo>
                    <a:pt x="2260" y="92"/>
                    <a:pt x="2260" y="594"/>
                    <a:pt x="2283" y="868"/>
                  </a:cubicBezTo>
                  <a:cubicBezTo>
                    <a:pt x="2192" y="754"/>
                    <a:pt x="1872" y="434"/>
                    <a:pt x="1370" y="388"/>
                  </a:cubicBezTo>
                  <a:cubicBezTo>
                    <a:pt x="1233" y="388"/>
                    <a:pt x="731" y="343"/>
                    <a:pt x="525" y="685"/>
                  </a:cubicBezTo>
                  <a:cubicBezTo>
                    <a:pt x="366" y="936"/>
                    <a:pt x="480" y="1233"/>
                    <a:pt x="503" y="1301"/>
                  </a:cubicBezTo>
                  <a:cubicBezTo>
                    <a:pt x="480" y="1324"/>
                    <a:pt x="229" y="1415"/>
                    <a:pt x="160" y="1689"/>
                  </a:cubicBezTo>
                  <a:cubicBezTo>
                    <a:pt x="92" y="1918"/>
                    <a:pt x="183" y="2146"/>
                    <a:pt x="366" y="2306"/>
                  </a:cubicBezTo>
                  <a:cubicBezTo>
                    <a:pt x="206" y="2328"/>
                    <a:pt x="69" y="2465"/>
                    <a:pt x="46" y="2625"/>
                  </a:cubicBezTo>
                  <a:cubicBezTo>
                    <a:pt x="1" y="2808"/>
                    <a:pt x="92" y="2990"/>
                    <a:pt x="274" y="3082"/>
                  </a:cubicBezTo>
                  <a:cubicBezTo>
                    <a:pt x="252" y="3127"/>
                    <a:pt x="137" y="3241"/>
                    <a:pt x="160" y="3424"/>
                  </a:cubicBezTo>
                  <a:cubicBezTo>
                    <a:pt x="183" y="3630"/>
                    <a:pt x="343" y="3789"/>
                    <a:pt x="594" y="3835"/>
                  </a:cubicBezTo>
                  <a:cubicBezTo>
                    <a:pt x="891" y="4223"/>
                    <a:pt x="1621" y="5022"/>
                    <a:pt x="2785" y="5273"/>
                  </a:cubicBezTo>
                  <a:cubicBezTo>
                    <a:pt x="3013" y="5341"/>
                    <a:pt x="3242" y="5364"/>
                    <a:pt x="3470" y="5364"/>
                  </a:cubicBezTo>
                  <a:cubicBezTo>
                    <a:pt x="3995" y="4794"/>
                    <a:pt x="4543" y="4223"/>
                    <a:pt x="5091" y="3652"/>
                  </a:cubicBezTo>
                  <a:cubicBezTo>
                    <a:pt x="4520" y="2351"/>
                    <a:pt x="3926" y="1415"/>
                    <a:pt x="3447" y="799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38"/>
            <p:cNvSpPr/>
            <p:nvPr/>
          </p:nvSpPr>
          <p:spPr>
            <a:xfrm>
              <a:off x="6989395" y="2505579"/>
              <a:ext cx="1717467" cy="1264165"/>
            </a:xfrm>
            <a:custGeom>
              <a:avLst/>
              <a:gdLst/>
              <a:ahLst/>
              <a:cxnLst/>
              <a:rect l="l" t="t" r="r" b="b"/>
              <a:pathLst>
                <a:path w="29492" h="21708" extrusionOk="0">
                  <a:moveTo>
                    <a:pt x="2375" y="183"/>
                  </a:moveTo>
                  <a:cubicBezTo>
                    <a:pt x="1690" y="914"/>
                    <a:pt x="1005" y="1621"/>
                    <a:pt x="298" y="2352"/>
                  </a:cubicBezTo>
                  <a:lnTo>
                    <a:pt x="298" y="2352"/>
                  </a:lnTo>
                  <a:cubicBezTo>
                    <a:pt x="1" y="2671"/>
                    <a:pt x="1" y="3150"/>
                    <a:pt x="298" y="3470"/>
                  </a:cubicBezTo>
                  <a:lnTo>
                    <a:pt x="298" y="3470"/>
                  </a:lnTo>
                  <a:cubicBezTo>
                    <a:pt x="2945" y="6346"/>
                    <a:pt x="5616" y="9245"/>
                    <a:pt x="8264" y="12121"/>
                  </a:cubicBezTo>
                  <a:lnTo>
                    <a:pt x="8264" y="12121"/>
                  </a:lnTo>
                  <a:cubicBezTo>
                    <a:pt x="7237" y="14038"/>
                    <a:pt x="6460" y="15659"/>
                    <a:pt x="5867" y="16914"/>
                  </a:cubicBezTo>
                  <a:lnTo>
                    <a:pt x="5867" y="16914"/>
                  </a:lnTo>
                  <a:cubicBezTo>
                    <a:pt x="5525" y="17713"/>
                    <a:pt x="5091" y="18626"/>
                    <a:pt x="5525" y="19402"/>
                  </a:cubicBezTo>
                  <a:lnTo>
                    <a:pt x="5525" y="19402"/>
                  </a:lnTo>
                  <a:cubicBezTo>
                    <a:pt x="5753" y="19858"/>
                    <a:pt x="6187" y="20087"/>
                    <a:pt x="6506" y="20201"/>
                  </a:cubicBezTo>
                  <a:lnTo>
                    <a:pt x="6506" y="20201"/>
                  </a:lnTo>
                  <a:cubicBezTo>
                    <a:pt x="6643" y="19904"/>
                    <a:pt x="6780" y="19607"/>
                    <a:pt x="6917" y="19311"/>
                  </a:cubicBezTo>
                  <a:lnTo>
                    <a:pt x="6917" y="19311"/>
                  </a:lnTo>
                  <a:cubicBezTo>
                    <a:pt x="7647" y="19904"/>
                    <a:pt x="8880" y="20726"/>
                    <a:pt x="10592" y="21137"/>
                  </a:cubicBezTo>
                  <a:lnTo>
                    <a:pt x="10592" y="21137"/>
                  </a:lnTo>
                  <a:cubicBezTo>
                    <a:pt x="12966" y="21707"/>
                    <a:pt x="14883" y="21160"/>
                    <a:pt x="15636" y="20931"/>
                  </a:cubicBezTo>
                  <a:lnTo>
                    <a:pt x="15636" y="20931"/>
                  </a:lnTo>
                  <a:cubicBezTo>
                    <a:pt x="16732" y="20612"/>
                    <a:pt x="17599" y="20155"/>
                    <a:pt x="18261" y="19744"/>
                  </a:cubicBezTo>
                  <a:lnTo>
                    <a:pt x="18261" y="19744"/>
                  </a:lnTo>
                  <a:cubicBezTo>
                    <a:pt x="18718" y="19448"/>
                    <a:pt x="18923" y="18923"/>
                    <a:pt x="18809" y="18398"/>
                  </a:cubicBezTo>
                  <a:lnTo>
                    <a:pt x="18809" y="18398"/>
                  </a:lnTo>
                  <a:cubicBezTo>
                    <a:pt x="18467" y="16777"/>
                    <a:pt x="18124" y="15179"/>
                    <a:pt x="17759" y="13559"/>
                  </a:cubicBezTo>
                  <a:lnTo>
                    <a:pt x="17759" y="13559"/>
                  </a:lnTo>
                  <a:cubicBezTo>
                    <a:pt x="21502" y="12280"/>
                    <a:pt x="25246" y="10979"/>
                    <a:pt x="28989" y="9678"/>
                  </a:cubicBezTo>
                  <a:lnTo>
                    <a:pt x="28989" y="9678"/>
                  </a:lnTo>
                  <a:cubicBezTo>
                    <a:pt x="29331" y="9564"/>
                    <a:pt x="29491" y="9176"/>
                    <a:pt x="29354" y="8834"/>
                  </a:cubicBezTo>
                  <a:lnTo>
                    <a:pt x="29354" y="8834"/>
                  </a:lnTo>
                  <a:cubicBezTo>
                    <a:pt x="28943" y="7830"/>
                    <a:pt x="28533" y="6825"/>
                    <a:pt x="28122" y="5821"/>
                  </a:cubicBezTo>
                  <a:lnTo>
                    <a:pt x="28122" y="5821"/>
                  </a:lnTo>
                  <a:cubicBezTo>
                    <a:pt x="28030" y="5570"/>
                    <a:pt x="27756" y="5456"/>
                    <a:pt x="27505" y="5524"/>
                  </a:cubicBezTo>
                  <a:lnTo>
                    <a:pt x="27505" y="5524"/>
                  </a:lnTo>
                  <a:cubicBezTo>
                    <a:pt x="23557" y="6711"/>
                    <a:pt x="19608" y="7898"/>
                    <a:pt x="15659" y="9062"/>
                  </a:cubicBezTo>
                  <a:lnTo>
                    <a:pt x="15659" y="9062"/>
                  </a:lnTo>
                  <a:cubicBezTo>
                    <a:pt x="13856" y="8537"/>
                    <a:pt x="11140" y="7510"/>
                    <a:pt x="8332" y="5387"/>
                  </a:cubicBezTo>
                  <a:lnTo>
                    <a:pt x="8332" y="5387"/>
                  </a:lnTo>
                  <a:cubicBezTo>
                    <a:pt x="5981" y="3630"/>
                    <a:pt x="4361" y="1712"/>
                    <a:pt x="3311" y="252"/>
                  </a:cubicBezTo>
                  <a:lnTo>
                    <a:pt x="3311" y="252"/>
                  </a:lnTo>
                  <a:cubicBezTo>
                    <a:pt x="3196" y="92"/>
                    <a:pt x="3014" y="1"/>
                    <a:pt x="2831" y="1"/>
                  </a:cubicBezTo>
                  <a:lnTo>
                    <a:pt x="2831" y="1"/>
                  </a:lnTo>
                  <a:lnTo>
                    <a:pt x="2808" y="1"/>
                  </a:lnTo>
                  <a:lnTo>
                    <a:pt x="2808" y="1"/>
                  </a:lnTo>
                  <a:cubicBezTo>
                    <a:pt x="2671" y="1"/>
                    <a:pt x="2512" y="69"/>
                    <a:pt x="2375" y="18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38"/>
            <p:cNvSpPr/>
            <p:nvPr/>
          </p:nvSpPr>
          <p:spPr>
            <a:xfrm>
              <a:off x="7579607" y="3148901"/>
              <a:ext cx="118334" cy="559697"/>
            </a:xfrm>
            <a:custGeom>
              <a:avLst/>
              <a:gdLst/>
              <a:ahLst/>
              <a:cxnLst/>
              <a:rect l="l" t="t" r="r" b="b"/>
              <a:pathLst>
                <a:path w="2032" h="9611" extrusionOk="0">
                  <a:moveTo>
                    <a:pt x="2032" y="1"/>
                  </a:moveTo>
                  <a:cubicBezTo>
                    <a:pt x="617" y="2991"/>
                    <a:pt x="114" y="6324"/>
                    <a:pt x="320" y="9610"/>
                  </a:cubicBezTo>
                  <a:cubicBezTo>
                    <a:pt x="251" y="9200"/>
                    <a:pt x="206" y="8789"/>
                    <a:pt x="183" y="8378"/>
                  </a:cubicBezTo>
                  <a:cubicBezTo>
                    <a:pt x="0" y="5502"/>
                    <a:pt x="548" y="2512"/>
                    <a:pt x="20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38"/>
            <p:cNvSpPr/>
            <p:nvPr/>
          </p:nvSpPr>
          <p:spPr>
            <a:xfrm>
              <a:off x="7559632" y="2985435"/>
              <a:ext cx="349643" cy="283197"/>
            </a:xfrm>
            <a:custGeom>
              <a:avLst/>
              <a:gdLst/>
              <a:ahLst/>
              <a:cxnLst/>
              <a:rect l="l" t="t" r="r" b="b"/>
              <a:pathLst>
                <a:path w="6004" h="4863" extrusionOk="0">
                  <a:moveTo>
                    <a:pt x="2192" y="2443"/>
                  </a:moveTo>
                  <a:lnTo>
                    <a:pt x="3881" y="4086"/>
                  </a:lnTo>
                  <a:cubicBezTo>
                    <a:pt x="3973" y="4177"/>
                    <a:pt x="4087" y="4200"/>
                    <a:pt x="4201" y="4200"/>
                  </a:cubicBezTo>
                  <a:cubicBezTo>
                    <a:pt x="4315" y="4177"/>
                    <a:pt x="4406" y="4132"/>
                    <a:pt x="4475" y="4040"/>
                  </a:cubicBezTo>
                  <a:cubicBezTo>
                    <a:pt x="4908" y="3379"/>
                    <a:pt x="5205" y="2671"/>
                    <a:pt x="5296" y="1941"/>
                  </a:cubicBezTo>
                  <a:cubicBezTo>
                    <a:pt x="5365" y="1575"/>
                    <a:pt x="5365" y="1210"/>
                    <a:pt x="5319" y="822"/>
                  </a:cubicBezTo>
                  <a:lnTo>
                    <a:pt x="2124" y="662"/>
                  </a:lnTo>
                  <a:cubicBezTo>
                    <a:pt x="1850" y="936"/>
                    <a:pt x="1599" y="1256"/>
                    <a:pt x="1393" y="1575"/>
                  </a:cubicBezTo>
                  <a:cubicBezTo>
                    <a:pt x="1119" y="1986"/>
                    <a:pt x="868" y="2443"/>
                    <a:pt x="686" y="2899"/>
                  </a:cubicBezTo>
                  <a:cubicBezTo>
                    <a:pt x="686" y="2899"/>
                    <a:pt x="686" y="2922"/>
                    <a:pt x="709" y="2968"/>
                  </a:cubicBezTo>
                  <a:cubicBezTo>
                    <a:pt x="731" y="2991"/>
                    <a:pt x="754" y="2991"/>
                    <a:pt x="777" y="2968"/>
                  </a:cubicBezTo>
                  <a:close/>
                  <a:moveTo>
                    <a:pt x="4246" y="4839"/>
                  </a:moveTo>
                  <a:cubicBezTo>
                    <a:pt x="3950" y="4862"/>
                    <a:pt x="3653" y="4748"/>
                    <a:pt x="3425" y="4543"/>
                  </a:cubicBezTo>
                  <a:lnTo>
                    <a:pt x="2055" y="3173"/>
                  </a:lnTo>
                  <a:lnTo>
                    <a:pt x="1005" y="3561"/>
                  </a:lnTo>
                  <a:cubicBezTo>
                    <a:pt x="731" y="3675"/>
                    <a:pt x="457" y="3607"/>
                    <a:pt x="252" y="3401"/>
                  </a:cubicBezTo>
                  <a:cubicBezTo>
                    <a:pt x="69" y="3219"/>
                    <a:pt x="1" y="2922"/>
                    <a:pt x="115" y="2671"/>
                  </a:cubicBezTo>
                  <a:cubicBezTo>
                    <a:pt x="298" y="2169"/>
                    <a:pt x="549" y="1667"/>
                    <a:pt x="845" y="1233"/>
                  </a:cubicBezTo>
                  <a:cubicBezTo>
                    <a:pt x="1119" y="822"/>
                    <a:pt x="1439" y="457"/>
                    <a:pt x="1781" y="115"/>
                  </a:cubicBezTo>
                  <a:lnTo>
                    <a:pt x="1895" y="0"/>
                  </a:lnTo>
                  <a:lnTo>
                    <a:pt x="5890" y="229"/>
                  </a:lnTo>
                  <a:lnTo>
                    <a:pt x="5913" y="480"/>
                  </a:lnTo>
                  <a:cubicBezTo>
                    <a:pt x="6004" y="1005"/>
                    <a:pt x="6004" y="1507"/>
                    <a:pt x="5936" y="2032"/>
                  </a:cubicBezTo>
                  <a:cubicBezTo>
                    <a:pt x="5821" y="2876"/>
                    <a:pt x="5502" y="3675"/>
                    <a:pt x="5000" y="4406"/>
                  </a:cubicBezTo>
                  <a:cubicBezTo>
                    <a:pt x="4817" y="4634"/>
                    <a:pt x="4543" y="4794"/>
                    <a:pt x="4246" y="4839"/>
                  </a:cubicBezTo>
                  <a:cubicBezTo>
                    <a:pt x="4246" y="4839"/>
                    <a:pt x="4246" y="4839"/>
                    <a:pt x="4246" y="48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2243;p38"/>
            <p:cNvSpPr/>
            <p:nvPr/>
          </p:nvSpPr>
          <p:spPr>
            <a:xfrm>
              <a:off x="8000937" y="3006691"/>
              <a:ext cx="693928" cy="235328"/>
            </a:xfrm>
            <a:custGeom>
              <a:avLst/>
              <a:gdLst/>
              <a:ahLst/>
              <a:cxnLst/>
              <a:rect l="l" t="t" r="r" b="b"/>
              <a:pathLst>
                <a:path w="11916" h="4041" extrusionOk="0">
                  <a:moveTo>
                    <a:pt x="1" y="4041"/>
                  </a:moveTo>
                  <a:cubicBezTo>
                    <a:pt x="3927" y="2580"/>
                    <a:pt x="7921" y="1210"/>
                    <a:pt x="11916" y="1"/>
                  </a:cubicBezTo>
                  <a:cubicBezTo>
                    <a:pt x="8013" y="1484"/>
                    <a:pt x="4018" y="2831"/>
                    <a:pt x="1" y="40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38"/>
            <p:cNvSpPr/>
            <p:nvPr/>
          </p:nvSpPr>
          <p:spPr>
            <a:xfrm>
              <a:off x="7319063" y="2058975"/>
              <a:ext cx="1052831" cy="1018239"/>
            </a:xfrm>
            <a:custGeom>
              <a:avLst/>
              <a:gdLst/>
              <a:ahLst/>
              <a:cxnLst/>
              <a:rect l="l" t="t" r="r" b="b"/>
              <a:pathLst>
                <a:path w="18079" h="17485" extrusionOk="0">
                  <a:moveTo>
                    <a:pt x="14244" y="10637"/>
                  </a:moveTo>
                  <a:cubicBezTo>
                    <a:pt x="14175" y="10956"/>
                    <a:pt x="13673" y="11116"/>
                    <a:pt x="13468" y="10956"/>
                  </a:cubicBezTo>
                  <a:cubicBezTo>
                    <a:pt x="13216" y="10774"/>
                    <a:pt x="13376" y="10089"/>
                    <a:pt x="13650" y="10021"/>
                  </a:cubicBezTo>
                  <a:cubicBezTo>
                    <a:pt x="13901" y="9952"/>
                    <a:pt x="14335" y="10294"/>
                    <a:pt x="14244" y="10637"/>
                  </a:cubicBezTo>
                  <a:close/>
                  <a:moveTo>
                    <a:pt x="15088" y="11664"/>
                  </a:moveTo>
                  <a:cubicBezTo>
                    <a:pt x="15042" y="11824"/>
                    <a:pt x="14791" y="11892"/>
                    <a:pt x="14700" y="11824"/>
                  </a:cubicBezTo>
                  <a:cubicBezTo>
                    <a:pt x="14586" y="11732"/>
                    <a:pt x="14654" y="11413"/>
                    <a:pt x="14791" y="11367"/>
                  </a:cubicBezTo>
                  <a:cubicBezTo>
                    <a:pt x="14906" y="11344"/>
                    <a:pt x="15111" y="11504"/>
                    <a:pt x="15088" y="11664"/>
                  </a:cubicBezTo>
                  <a:close/>
                  <a:moveTo>
                    <a:pt x="6346" y="10294"/>
                  </a:moveTo>
                  <a:cubicBezTo>
                    <a:pt x="6323" y="10340"/>
                    <a:pt x="6255" y="10363"/>
                    <a:pt x="6209" y="10340"/>
                  </a:cubicBezTo>
                  <a:cubicBezTo>
                    <a:pt x="5981" y="10043"/>
                    <a:pt x="5616" y="9952"/>
                    <a:pt x="5342" y="10249"/>
                  </a:cubicBezTo>
                  <a:cubicBezTo>
                    <a:pt x="5319" y="10294"/>
                    <a:pt x="5319" y="10317"/>
                    <a:pt x="5296" y="10340"/>
                  </a:cubicBezTo>
                  <a:cubicBezTo>
                    <a:pt x="5296" y="10317"/>
                    <a:pt x="5319" y="10317"/>
                    <a:pt x="5319" y="10294"/>
                  </a:cubicBezTo>
                  <a:cubicBezTo>
                    <a:pt x="5342" y="10363"/>
                    <a:pt x="5387" y="10591"/>
                    <a:pt x="5593" y="10797"/>
                  </a:cubicBezTo>
                  <a:cubicBezTo>
                    <a:pt x="5775" y="10956"/>
                    <a:pt x="5958" y="11002"/>
                    <a:pt x="6049" y="11002"/>
                  </a:cubicBezTo>
                  <a:cubicBezTo>
                    <a:pt x="5798" y="11162"/>
                    <a:pt x="5479" y="11116"/>
                    <a:pt x="5319" y="10934"/>
                  </a:cubicBezTo>
                  <a:cubicBezTo>
                    <a:pt x="5113" y="10751"/>
                    <a:pt x="5022" y="10409"/>
                    <a:pt x="5228" y="10157"/>
                  </a:cubicBezTo>
                  <a:cubicBezTo>
                    <a:pt x="5433" y="9815"/>
                    <a:pt x="5935" y="9792"/>
                    <a:pt x="6209" y="10043"/>
                  </a:cubicBezTo>
                  <a:cubicBezTo>
                    <a:pt x="6506" y="9267"/>
                    <a:pt x="6597" y="8423"/>
                    <a:pt x="6529" y="7601"/>
                  </a:cubicBezTo>
                  <a:cubicBezTo>
                    <a:pt x="6780" y="8468"/>
                    <a:pt x="6711" y="9450"/>
                    <a:pt x="6346" y="10294"/>
                  </a:cubicBezTo>
                  <a:close/>
                  <a:moveTo>
                    <a:pt x="2717" y="9815"/>
                  </a:moveTo>
                  <a:cubicBezTo>
                    <a:pt x="2625" y="10135"/>
                    <a:pt x="2123" y="10272"/>
                    <a:pt x="1918" y="10112"/>
                  </a:cubicBezTo>
                  <a:cubicBezTo>
                    <a:pt x="1690" y="9929"/>
                    <a:pt x="1827" y="9244"/>
                    <a:pt x="2123" y="9176"/>
                  </a:cubicBezTo>
                  <a:cubicBezTo>
                    <a:pt x="2352" y="9107"/>
                    <a:pt x="2785" y="9473"/>
                    <a:pt x="2717" y="9815"/>
                  </a:cubicBezTo>
                  <a:close/>
                  <a:moveTo>
                    <a:pt x="15522" y="3378"/>
                  </a:moveTo>
                  <a:cubicBezTo>
                    <a:pt x="15134" y="2876"/>
                    <a:pt x="13878" y="1256"/>
                    <a:pt x="11687" y="457"/>
                  </a:cubicBezTo>
                  <a:cubicBezTo>
                    <a:pt x="11619" y="434"/>
                    <a:pt x="11550" y="411"/>
                    <a:pt x="11505" y="388"/>
                  </a:cubicBezTo>
                  <a:cubicBezTo>
                    <a:pt x="10614" y="92"/>
                    <a:pt x="9770" y="0"/>
                    <a:pt x="8994" y="0"/>
                  </a:cubicBezTo>
                  <a:cubicBezTo>
                    <a:pt x="7533" y="0"/>
                    <a:pt x="6392" y="388"/>
                    <a:pt x="5890" y="571"/>
                  </a:cubicBezTo>
                  <a:cubicBezTo>
                    <a:pt x="5182" y="822"/>
                    <a:pt x="4269" y="1187"/>
                    <a:pt x="3424" y="2054"/>
                  </a:cubicBezTo>
                  <a:cubicBezTo>
                    <a:pt x="2443" y="3104"/>
                    <a:pt x="2123" y="4337"/>
                    <a:pt x="2055" y="4588"/>
                  </a:cubicBezTo>
                  <a:cubicBezTo>
                    <a:pt x="1735" y="5866"/>
                    <a:pt x="2101" y="6437"/>
                    <a:pt x="1530" y="7624"/>
                  </a:cubicBezTo>
                  <a:cubicBezTo>
                    <a:pt x="1279" y="8149"/>
                    <a:pt x="1187" y="8080"/>
                    <a:pt x="845" y="8765"/>
                  </a:cubicBezTo>
                  <a:cubicBezTo>
                    <a:pt x="754" y="8925"/>
                    <a:pt x="594" y="9267"/>
                    <a:pt x="434" y="9701"/>
                  </a:cubicBezTo>
                  <a:cubicBezTo>
                    <a:pt x="274" y="10135"/>
                    <a:pt x="138" y="10637"/>
                    <a:pt x="92" y="11162"/>
                  </a:cubicBezTo>
                  <a:cubicBezTo>
                    <a:pt x="1" y="12782"/>
                    <a:pt x="1005" y="14038"/>
                    <a:pt x="1370" y="14494"/>
                  </a:cubicBezTo>
                  <a:cubicBezTo>
                    <a:pt x="2717" y="16183"/>
                    <a:pt x="4566" y="16663"/>
                    <a:pt x="5958" y="17028"/>
                  </a:cubicBezTo>
                  <a:cubicBezTo>
                    <a:pt x="7738" y="17484"/>
                    <a:pt x="9199" y="17393"/>
                    <a:pt x="9952" y="17302"/>
                  </a:cubicBezTo>
                  <a:cubicBezTo>
                    <a:pt x="10957" y="17188"/>
                    <a:pt x="12486" y="17028"/>
                    <a:pt x="13970" y="16046"/>
                  </a:cubicBezTo>
                  <a:cubicBezTo>
                    <a:pt x="16458" y="14403"/>
                    <a:pt x="17165" y="11618"/>
                    <a:pt x="17348" y="10660"/>
                  </a:cubicBezTo>
                  <a:cubicBezTo>
                    <a:pt x="18078" y="6848"/>
                    <a:pt x="15978" y="3972"/>
                    <a:pt x="15522" y="3378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38"/>
            <p:cNvSpPr/>
            <p:nvPr/>
          </p:nvSpPr>
          <p:spPr>
            <a:xfrm>
              <a:off x="8088697" y="2638529"/>
              <a:ext cx="65165" cy="67844"/>
            </a:xfrm>
            <a:custGeom>
              <a:avLst/>
              <a:gdLst/>
              <a:ahLst/>
              <a:cxnLst/>
              <a:rect l="l" t="t" r="r" b="b"/>
              <a:pathLst>
                <a:path w="1119" h="1165" extrusionOk="0">
                  <a:moveTo>
                    <a:pt x="434" y="69"/>
                  </a:moveTo>
                  <a:cubicBezTo>
                    <a:pt x="160" y="137"/>
                    <a:pt x="0" y="822"/>
                    <a:pt x="252" y="1004"/>
                  </a:cubicBezTo>
                  <a:cubicBezTo>
                    <a:pt x="457" y="1164"/>
                    <a:pt x="959" y="1004"/>
                    <a:pt x="1028" y="685"/>
                  </a:cubicBezTo>
                  <a:cubicBezTo>
                    <a:pt x="1119" y="342"/>
                    <a:pt x="685" y="0"/>
                    <a:pt x="434" y="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38"/>
            <p:cNvSpPr/>
            <p:nvPr/>
          </p:nvSpPr>
          <p:spPr>
            <a:xfrm>
              <a:off x="8168421" y="2719592"/>
              <a:ext cx="30632" cy="31971"/>
            </a:xfrm>
            <a:custGeom>
              <a:avLst/>
              <a:gdLst/>
              <a:ahLst/>
              <a:cxnLst/>
              <a:rect l="l" t="t" r="r" b="b"/>
              <a:pathLst>
                <a:path w="526" h="549" extrusionOk="0">
                  <a:moveTo>
                    <a:pt x="206" y="23"/>
                  </a:moveTo>
                  <a:cubicBezTo>
                    <a:pt x="69" y="69"/>
                    <a:pt x="1" y="388"/>
                    <a:pt x="115" y="480"/>
                  </a:cubicBezTo>
                  <a:cubicBezTo>
                    <a:pt x="206" y="548"/>
                    <a:pt x="457" y="480"/>
                    <a:pt x="503" y="320"/>
                  </a:cubicBezTo>
                  <a:cubicBezTo>
                    <a:pt x="526" y="160"/>
                    <a:pt x="321" y="0"/>
                    <a:pt x="206" y="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38"/>
            <p:cNvSpPr/>
            <p:nvPr/>
          </p:nvSpPr>
          <p:spPr>
            <a:xfrm>
              <a:off x="7417422" y="2589321"/>
              <a:ext cx="63884" cy="67844"/>
            </a:xfrm>
            <a:custGeom>
              <a:avLst/>
              <a:gdLst/>
              <a:ahLst/>
              <a:cxnLst/>
              <a:rect l="l" t="t" r="r" b="b"/>
              <a:pathLst>
                <a:path w="1097" h="1165" extrusionOk="0">
                  <a:moveTo>
                    <a:pt x="434" y="69"/>
                  </a:moveTo>
                  <a:cubicBezTo>
                    <a:pt x="138" y="137"/>
                    <a:pt x="1" y="822"/>
                    <a:pt x="229" y="1005"/>
                  </a:cubicBezTo>
                  <a:cubicBezTo>
                    <a:pt x="434" y="1165"/>
                    <a:pt x="936" y="1028"/>
                    <a:pt x="1028" y="708"/>
                  </a:cubicBezTo>
                  <a:cubicBezTo>
                    <a:pt x="1096" y="366"/>
                    <a:pt x="663" y="0"/>
                    <a:pt x="434" y="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38"/>
            <p:cNvSpPr/>
            <p:nvPr/>
          </p:nvSpPr>
          <p:spPr>
            <a:xfrm>
              <a:off x="7611519" y="2501619"/>
              <a:ext cx="102377" cy="194097"/>
            </a:xfrm>
            <a:custGeom>
              <a:avLst/>
              <a:gdLst/>
              <a:ahLst/>
              <a:cxnLst/>
              <a:rect l="l" t="t" r="r" b="b"/>
              <a:pathLst>
                <a:path w="1758" h="3333" extrusionOk="0">
                  <a:moveTo>
                    <a:pt x="1187" y="2442"/>
                  </a:moveTo>
                  <a:cubicBezTo>
                    <a:pt x="913" y="2191"/>
                    <a:pt x="411" y="2214"/>
                    <a:pt x="206" y="2556"/>
                  </a:cubicBezTo>
                  <a:cubicBezTo>
                    <a:pt x="0" y="2808"/>
                    <a:pt x="91" y="3150"/>
                    <a:pt x="297" y="3333"/>
                  </a:cubicBezTo>
                  <a:cubicBezTo>
                    <a:pt x="274" y="3333"/>
                    <a:pt x="274" y="3310"/>
                    <a:pt x="251" y="3264"/>
                  </a:cubicBezTo>
                  <a:cubicBezTo>
                    <a:pt x="160" y="3127"/>
                    <a:pt x="160" y="2922"/>
                    <a:pt x="274" y="2739"/>
                  </a:cubicBezTo>
                  <a:cubicBezTo>
                    <a:pt x="297" y="2716"/>
                    <a:pt x="297" y="2693"/>
                    <a:pt x="320" y="2648"/>
                  </a:cubicBezTo>
                  <a:cubicBezTo>
                    <a:pt x="594" y="2351"/>
                    <a:pt x="959" y="2442"/>
                    <a:pt x="1187" y="2739"/>
                  </a:cubicBezTo>
                  <a:cubicBezTo>
                    <a:pt x="1233" y="2762"/>
                    <a:pt x="1301" y="2739"/>
                    <a:pt x="1324" y="2693"/>
                  </a:cubicBezTo>
                  <a:cubicBezTo>
                    <a:pt x="1689" y="1849"/>
                    <a:pt x="1758" y="867"/>
                    <a:pt x="1507" y="0"/>
                  </a:cubicBezTo>
                  <a:cubicBezTo>
                    <a:pt x="1575" y="822"/>
                    <a:pt x="1484" y="1666"/>
                    <a:pt x="1187" y="244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38"/>
            <p:cNvSpPr/>
            <p:nvPr/>
          </p:nvSpPr>
          <p:spPr>
            <a:xfrm>
              <a:off x="7620779" y="2658446"/>
              <a:ext cx="50606" cy="50548"/>
            </a:xfrm>
            <a:custGeom>
              <a:avLst/>
              <a:gdLst/>
              <a:ahLst/>
              <a:cxnLst/>
              <a:rect l="l" t="t" r="r" b="b"/>
              <a:pathLst>
                <a:path w="869" h="868" extrusionOk="0">
                  <a:moveTo>
                    <a:pt x="92" y="571"/>
                  </a:moveTo>
                  <a:cubicBezTo>
                    <a:pt x="115" y="617"/>
                    <a:pt x="115" y="640"/>
                    <a:pt x="138" y="640"/>
                  </a:cubicBezTo>
                  <a:cubicBezTo>
                    <a:pt x="298" y="822"/>
                    <a:pt x="617" y="868"/>
                    <a:pt x="868" y="708"/>
                  </a:cubicBezTo>
                  <a:cubicBezTo>
                    <a:pt x="777" y="708"/>
                    <a:pt x="594" y="662"/>
                    <a:pt x="412" y="503"/>
                  </a:cubicBezTo>
                  <a:cubicBezTo>
                    <a:pt x="206" y="297"/>
                    <a:pt x="161" y="69"/>
                    <a:pt x="138" y="0"/>
                  </a:cubicBezTo>
                  <a:cubicBezTo>
                    <a:pt x="138" y="23"/>
                    <a:pt x="115" y="23"/>
                    <a:pt x="115" y="46"/>
                  </a:cubicBezTo>
                  <a:cubicBezTo>
                    <a:pt x="1" y="229"/>
                    <a:pt x="1" y="434"/>
                    <a:pt x="92" y="57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38"/>
            <p:cNvSpPr/>
            <p:nvPr/>
          </p:nvSpPr>
          <p:spPr>
            <a:xfrm>
              <a:off x="7990338" y="3176854"/>
              <a:ext cx="280518" cy="118334"/>
            </a:xfrm>
            <a:custGeom>
              <a:avLst/>
              <a:gdLst/>
              <a:ahLst/>
              <a:cxnLst/>
              <a:rect l="l" t="t" r="r" b="b"/>
              <a:pathLst>
                <a:path w="4817" h="2032" extrusionOk="0">
                  <a:moveTo>
                    <a:pt x="4816" y="617"/>
                  </a:moveTo>
                  <a:cubicBezTo>
                    <a:pt x="3401" y="1096"/>
                    <a:pt x="1986" y="1552"/>
                    <a:pt x="571" y="2032"/>
                  </a:cubicBezTo>
                  <a:cubicBezTo>
                    <a:pt x="251" y="1119"/>
                    <a:pt x="0" y="229"/>
                    <a:pt x="206" y="114"/>
                  </a:cubicBezTo>
                  <a:cubicBezTo>
                    <a:pt x="388" y="0"/>
                    <a:pt x="799" y="594"/>
                    <a:pt x="1416" y="936"/>
                  </a:cubicBezTo>
                  <a:cubicBezTo>
                    <a:pt x="2100" y="1278"/>
                    <a:pt x="3150" y="1370"/>
                    <a:pt x="4816" y="617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38"/>
            <p:cNvSpPr/>
            <p:nvPr/>
          </p:nvSpPr>
          <p:spPr>
            <a:xfrm>
              <a:off x="7386849" y="1896790"/>
              <a:ext cx="951793" cy="735100"/>
            </a:xfrm>
            <a:custGeom>
              <a:avLst/>
              <a:gdLst/>
              <a:ahLst/>
              <a:cxnLst/>
              <a:rect l="l" t="t" r="r" b="b"/>
              <a:pathLst>
                <a:path w="16344" h="12623" extrusionOk="0">
                  <a:moveTo>
                    <a:pt x="1" y="6118"/>
                  </a:moveTo>
                  <a:cubicBezTo>
                    <a:pt x="1461" y="6414"/>
                    <a:pt x="3379" y="6666"/>
                    <a:pt x="5570" y="6620"/>
                  </a:cubicBezTo>
                  <a:cubicBezTo>
                    <a:pt x="7853" y="6574"/>
                    <a:pt x="9816" y="6232"/>
                    <a:pt x="11299" y="5844"/>
                  </a:cubicBezTo>
                  <a:cubicBezTo>
                    <a:pt x="11299" y="6597"/>
                    <a:pt x="11390" y="8149"/>
                    <a:pt x="12304" y="9838"/>
                  </a:cubicBezTo>
                  <a:cubicBezTo>
                    <a:pt x="13102" y="11322"/>
                    <a:pt x="14175" y="12212"/>
                    <a:pt x="14791" y="12623"/>
                  </a:cubicBezTo>
                  <a:cubicBezTo>
                    <a:pt x="15294" y="9450"/>
                    <a:pt x="15819" y="6255"/>
                    <a:pt x="16344" y="3082"/>
                  </a:cubicBezTo>
                  <a:cubicBezTo>
                    <a:pt x="15773" y="2671"/>
                    <a:pt x="11961" y="1"/>
                    <a:pt x="7008" y="1165"/>
                  </a:cubicBezTo>
                  <a:cubicBezTo>
                    <a:pt x="2648" y="2169"/>
                    <a:pt x="434" y="5433"/>
                    <a:pt x="1" y="6118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38"/>
            <p:cNvSpPr/>
            <p:nvPr/>
          </p:nvSpPr>
          <p:spPr>
            <a:xfrm>
              <a:off x="7814876" y="2498940"/>
              <a:ext cx="228689" cy="219371"/>
            </a:xfrm>
            <a:custGeom>
              <a:avLst/>
              <a:gdLst/>
              <a:ahLst/>
              <a:cxnLst/>
              <a:rect l="l" t="t" r="r" b="b"/>
              <a:pathLst>
                <a:path w="3927" h="3767" extrusionOk="0">
                  <a:moveTo>
                    <a:pt x="1963" y="3767"/>
                  </a:moveTo>
                  <a:cubicBezTo>
                    <a:pt x="3036" y="3767"/>
                    <a:pt x="3926" y="2922"/>
                    <a:pt x="3926" y="1872"/>
                  </a:cubicBezTo>
                  <a:cubicBezTo>
                    <a:pt x="3926" y="845"/>
                    <a:pt x="3036" y="0"/>
                    <a:pt x="1963" y="0"/>
                  </a:cubicBezTo>
                  <a:cubicBezTo>
                    <a:pt x="868" y="0"/>
                    <a:pt x="0" y="845"/>
                    <a:pt x="0" y="1872"/>
                  </a:cubicBezTo>
                  <a:cubicBezTo>
                    <a:pt x="0" y="2922"/>
                    <a:pt x="868" y="3767"/>
                    <a:pt x="1963" y="37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38"/>
            <p:cNvSpPr/>
            <p:nvPr/>
          </p:nvSpPr>
          <p:spPr>
            <a:xfrm>
              <a:off x="7659330" y="2932267"/>
              <a:ext cx="57245" cy="34592"/>
            </a:xfrm>
            <a:custGeom>
              <a:avLst/>
              <a:gdLst/>
              <a:ahLst/>
              <a:cxnLst/>
              <a:rect l="l" t="t" r="r" b="b"/>
              <a:pathLst>
                <a:path w="983" h="594" extrusionOk="0">
                  <a:moveTo>
                    <a:pt x="1" y="0"/>
                  </a:moveTo>
                  <a:cubicBezTo>
                    <a:pt x="252" y="297"/>
                    <a:pt x="594" y="434"/>
                    <a:pt x="982" y="320"/>
                  </a:cubicBezTo>
                  <a:cubicBezTo>
                    <a:pt x="663" y="594"/>
                    <a:pt x="115" y="388"/>
                    <a:pt x="1" y="0"/>
                  </a:cubicBezTo>
                  <a:close/>
                </a:path>
              </a:pathLst>
            </a:custGeom>
            <a:solidFill>
              <a:srgbClr val="D7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38"/>
            <p:cNvSpPr/>
            <p:nvPr/>
          </p:nvSpPr>
          <p:spPr>
            <a:xfrm>
              <a:off x="7455974" y="2441753"/>
              <a:ext cx="202134" cy="204754"/>
            </a:xfrm>
            <a:custGeom>
              <a:avLst/>
              <a:gdLst/>
              <a:ahLst/>
              <a:cxnLst/>
              <a:rect l="l" t="t" r="r" b="b"/>
              <a:pathLst>
                <a:path w="3471" h="3516" extrusionOk="0">
                  <a:moveTo>
                    <a:pt x="1735" y="3516"/>
                  </a:moveTo>
                  <a:cubicBezTo>
                    <a:pt x="2694" y="3516"/>
                    <a:pt x="3470" y="2717"/>
                    <a:pt x="3470" y="1758"/>
                  </a:cubicBezTo>
                  <a:cubicBezTo>
                    <a:pt x="3470" y="777"/>
                    <a:pt x="2694" y="1"/>
                    <a:pt x="1735" y="1"/>
                  </a:cubicBezTo>
                  <a:cubicBezTo>
                    <a:pt x="777" y="1"/>
                    <a:pt x="1" y="777"/>
                    <a:pt x="1" y="1758"/>
                  </a:cubicBezTo>
                  <a:cubicBezTo>
                    <a:pt x="1" y="2717"/>
                    <a:pt x="777" y="3516"/>
                    <a:pt x="1735" y="35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38"/>
            <p:cNvSpPr/>
            <p:nvPr/>
          </p:nvSpPr>
          <p:spPr>
            <a:xfrm>
              <a:off x="7503843" y="2445771"/>
              <a:ext cx="130330" cy="178141"/>
            </a:xfrm>
            <a:custGeom>
              <a:avLst/>
              <a:gdLst/>
              <a:ahLst/>
              <a:cxnLst/>
              <a:rect l="l" t="t" r="r" b="b"/>
              <a:pathLst>
                <a:path w="2238" h="3059" extrusionOk="0">
                  <a:moveTo>
                    <a:pt x="23" y="1530"/>
                  </a:moveTo>
                  <a:cubicBezTo>
                    <a:pt x="0" y="2374"/>
                    <a:pt x="571" y="3013"/>
                    <a:pt x="1142" y="3036"/>
                  </a:cubicBezTo>
                  <a:cubicBezTo>
                    <a:pt x="1781" y="3059"/>
                    <a:pt x="2237" y="2192"/>
                    <a:pt x="2237" y="1530"/>
                  </a:cubicBezTo>
                  <a:cubicBezTo>
                    <a:pt x="2237" y="822"/>
                    <a:pt x="1781" y="0"/>
                    <a:pt x="1142" y="0"/>
                  </a:cubicBezTo>
                  <a:cubicBezTo>
                    <a:pt x="548" y="23"/>
                    <a:pt x="206" y="708"/>
                    <a:pt x="183" y="754"/>
                  </a:cubicBezTo>
                  <a:lnTo>
                    <a:pt x="868" y="1301"/>
                  </a:lnTo>
                  <a:cubicBezTo>
                    <a:pt x="594" y="1370"/>
                    <a:pt x="297" y="1438"/>
                    <a:pt x="23" y="153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38"/>
            <p:cNvSpPr/>
            <p:nvPr/>
          </p:nvSpPr>
          <p:spPr>
            <a:xfrm>
              <a:off x="7580946" y="2554787"/>
              <a:ext cx="27953" cy="27953"/>
            </a:xfrm>
            <a:custGeom>
              <a:avLst/>
              <a:gdLst/>
              <a:ahLst/>
              <a:cxnLst/>
              <a:rect l="l" t="t" r="r" b="b"/>
              <a:pathLst>
                <a:path w="480" h="480" extrusionOk="0">
                  <a:moveTo>
                    <a:pt x="434" y="91"/>
                  </a:moveTo>
                  <a:cubicBezTo>
                    <a:pt x="479" y="160"/>
                    <a:pt x="434" y="434"/>
                    <a:pt x="274" y="457"/>
                  </a:cubicBezTo>
                  <a:cubicBezTo>
                    <a:pt x="137" y="479"/>
                    <a:pt x="0" y="365"/>
                    <a:pt x="0" y="274"/>
                  </a:cubicBezTo>
                  <a:cubicBezTo>
                    <a:pt x="23" y="137"/>
                    <a:pt x="343" y="0"/>
                    <a:pt x="434" y="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38"/>
            <p:cNvSpPr/>
            <p:nvPr/>
          </p:nvSpPr>
          <p:spPr>
            <a:xfrm>
              <a:off x="7869384" y="2502900"/>
              <a:ext cx="147567" cy="190137"/>
            </a:xfrm>
            <a:custGeom>
              <a:avLst/>
              <a:gdLst/>
              <a:ahLst/>
              <a:cxnLst/>
              <a:rect l="l" t="t" r="r" b="b"/>
              <a:pathLst>
                <a:path w="2534" h="3265" extrusionOk="0">
                  <a:moveTo>
                    <a:pt x="23" y="1621"/>
                  </a:moveTo>
                  <a:cubicBezTo>
                    <a:pt x="0" y="2557"/>
                    <a:pt x="662" y="3242"/>
                    <a:pt x="1278" y="3265"/>
                  </a:cubicBezTo>
                  <a:cubicBezTo>
                    <a:pt x="2032" y="3265"/>
                    <a:pt x="2534" y="2352"/>
                    <a:pt x="2534" y="1621"/>
                  </a:cubicBezTo>
                  <a:cubicBezTo>
                    <a:pt x="2534" y="891"/>
                    <a:pt x="2009" y="1"/>
                    <a:pt x="1278" y="1"/>
                  </a:cubicBezTo>
                  <a:cubicBezTo>
                    <a:pt x="639" y="24"/>
                    <a:pt x="229" y="777"/>
                    <a:pt x="206" y="823"/>
                  </a:cubicBezTo>
                  <a:cubicBezTo>
                    <a:pt x="457" y="1005"/>
                    <a:pt x="708" y="1211"/>
                    <a:pt x="982" y="1393"/>
                  </a:cubicBezTo>
                  <a:cubicBezTo>
                    <a:pt x="662" y="1484"/>
                    <a:pt x="343" y="1553"/>
                    <a:pt x="23" y="162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38"/>
            <p:cNvSpPr/>
            <p:nvPr/>
          </p:nvSpPr>
          <p:spPr>
            <a:xfrm>
              <a:off x="7957086" y="2619894"/>
              <a:ext cx="31971" cy="30632"/>
            </a:xfrm>
            <a:custGeom>
              <a:avLst/>
              <a:gdLst/>
              <a:ahLst/>
              <a:cxnLst/>
              <a:rect l="l" t="t" r="r" b="b"/>
              <a:pathLst>
                <a:path w="549" h="526" extrusionOk="0">
                  <a:moveTo>
                    <a:pt x="480" y="92"/>
                  </a:moveTo>
                  <a:cubicBezTo>
                    <a:pt x="549" y="160"/>
                    <a:pt x="480" y="457"/>
                    <a:pt x="297" y="480"/>
                  </a:cubicBezTo>
                  <a:cubicBezTo>
                    <a:pt x="161" y="525"/>
                    <a:pt x="1" y="389"/>
                    <a:pt x="1" y="297"/>
                  </a:cubicBezTo>
                  <a:cubicBezTo>
                    <a:pt x="1" y="160"/>
                    <a:pt x="389" y="0"/>
                    <a:pt x="480" y="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38"/>
            <p:cNvSpPr/>
            <p:nvPr/>
          </p:nvSpPr>
          <p:spPr>
            <a:xfrm>
              <a:off x="7825533" y="2465688"/>
              <a:ext cx="226010" cy="131669"/>
            </a:xfrm>
            <a:custGeom>
              <a:avLst/>
              <a:gdLst/>
              <a:ahLst/>
              <a:cxnLst/>
              <a:rect l="l" t="t" r="r" b="b"/>
              <a:pathLst>
                <a:path w="3881" h="2261" extrusionOk="0">
                  <a:moveTo>
                    <a:pt x="91" y="1484"/>
                  </a:moveTo>
                  <a:cubicBezTo>
                    <a:pt x="46" y="1530"/>
                    <a:pt x="0" y="1484"/>
                    <a:pt x="23" y="1439"/>
                  </a:cubicBezTo>
                  <a:cubicBezTo>
                    <a:pt x="160" y="1119"/>
                    <a:pt x="502" y="571"/>
                    <a:pt x="1164" y="297"/>
                  </a:cubicBezTo>
                  <a:cubicBezTo>
                    <a:pt x="1917" y="1"/>
                    <a:pt x="2602" y="275"/>
                    <a:pt x="2693" y="320"/>
                  </a:cubicBezTo>
                  <a:cubicBezTo>
                    <a:pt x="3241" y="526"/>
                    <a:pt x="3812" y="1051"/>
                    <a:pt x="3857" y="1621"/>
                  </a:cubicBezTo>
                  <a:cubicBezTo>
                    <a:pt x="3880" y="1804"/>
                    <a:pt x="3857" y="2260"/>
                    <a:pt x="3743" y="2260"/>
                  </a:cubicBezTo>
                  <a:cubicBezTo>
                    <a:pt x="3743" y="2260"/>
                    <a:pt x="3743" y="2260"/>
                    <a:pt x="3721" y="2260"/>
                  </a:cubicBezTo>
                  <a:cubicBezTo>
                    <a:pt x="3721" y="2260"/>
                    <a:pt x="3698" y="2260"/>
                    <a:pt x="3698" y="2238"/>
                  </a:cubicBezTo>
                  <a:cubicBezTo>
                    <a:pt x="3447" y="1416"/>
                    <a:pt x="2739" y="822"/>
                    <a:pt x="1895" y="754"/>
                  </a:cubicBezTo>
                  <a:cubicBezTo>
                    <a:pt x="1210" y="686"/>
                    <a:pt x="525" y="959"/>
                    <a:pt x="91" y="148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38"/>
            <p:cNvSpPr/>
            <p:nvPr/>
          </p:nvSpPr>
          <p:spPr>
            <a:xfrm>
              <a:off x="7845449" y="2276948"/>
              <a:ext cx="220711" cy="125031"/>
            </a:xfrm>
            <a:custGeom>
              <a:avLst/>
              <a:gdLst/>
              <a:ahLst/>
              <a:cxnLst/>
              <a:rect l="l" t="t" r="r" b="b"/>
              <a:pathLst>
                <a:path w="3790" h="2147" extrusionOk="0">
                  <a:moveTo>
                    <a:pt x="1804" y="1324"/>
                  </a:moveTo>
                  <a:cubicBezTo>
                    <a:pt x="2557" y="1370"/>
                    <a:pt x="3173" y="1735"/>
                    <a:pt x="3584" y="2055"/>
                  </a:cubicBezTo>
                  <a:cubicBezTo>
                    <a:pt x="3698" y="2146"/>
                    <a:pt x="3789" y="1941"/>
                    <a:pt x="3721" y="1758"/>
                  </a:cubicBezTo>
                  <a:cubicBezTo>
                    <a:pt x="3287" y="708"/>
                    <a:pt x="2534" y="23"/>
                    <a:pt x="1781" y="1"/>
                  </a:cubicBezTo>
                  <a:lnTo>
                    <a:pt x="1758" y="1"/>
                  </a:lnTo>
                  <a:cubicBezTo>
                    <a:pt x="1050" y="1"/>
                    <a:pt x="434" y="526"/>
                    <a:pt x="69" y="1416"/>
                  </a:cubicBezTo>
                  <a:cubicBezTo>
                    <a:pt x="0" y="1576"/>
                    <a:pt x="115" y="1804"/>
                    <a:pt x="229" y="1735"/>
                  </a:cubicBezTo>
                  <a:cubicBezTo>
                    <a:pt x="594" y="1507"/>
                    <a:pt x="1142" y="1279"/>
                    <a:pt x="1804" y="132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38"/>
            <p:cNvSpPr/>
            <p:nvPr/>
          </p:nvSpPr>
          <p:spPr>
            <a:xfrm>
              <a:off x="7822854" y="2449731"/>
              <a:ext cx="46588" cy="43967"/>
            </a:xfrm>
            <a:custGeom>
              <a:avLst/>
              <a:gdLst/>
              <a:ahLst/>
              <a:cxnLst/>
              <a:rect l="l" t="t" r="r" b="b"/>
              <a:pathLst>
                <a:path w="800" h="755" extrusionOk="0">
                  <a:moveTo>
                    <a:pt x="799" y="115"/>
                  </a:moveTo>
                  <a:cubicBezTo>
                    <a:pt x="434" y="183"/>
                    <a:pt x="160" y="389"/>
                    <a:pt x="46" y="754"/>
                  </a:cubicBezTo>
                  <a:cubicBezTo>
                    <a:pt x="0" y="366"/>
                    <a:pt x="434" y="1"/>
                    <a:pt x="799" y="1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38"/>
            <p:cNvSpPr/>
            <p:nvPr/>
          </p:nvSpPr>
          <p:spPr>
            <a:xfrm>
              <a:off x="7463952" y="2419158"/>
              <a:ext cx="199455" cy="118392"/>
            </a:xfrm>
            <a:custGeom>
              <a:avLst/>
              <a:gdLst/>
              <a:ahLst/>
              <a:cxnLst/>
              <a:rect l="l" t="t" r="r" b="b"/>
              <a:pathLst>
                <a:path w="3425" h="2033" extrusionOk="0">
                  <a:moveTo>
                    <a:pt x="3333" y="1987"/>
                  </a:moveTo>
                  <a:cubicBezTo>
                    <a:pt x="3333" y="2032"/>
                    <a:pt x="3402" y="2009"/>
                    <a:pt x="3402" y="1964"/>
                  </a:cubicBezTo>
                  <a:cubicBezTo>
                    <a:pt x="3424" y="1621"/>
                    <a:pt x="3379" y="1028"/>
                    <a:pt x="2968" y="549"/>
                  </a:cubicBezTo>
                  <a:cubicBezTo>
                    <a:pt x="2488" y="24"/>
                    <a:pt x="1827" y="24"/>
                    <a:pt x="1735" y="24"/>
                  </a:cubicBezTo>
                  <a:cubicBezTo>
                    <a:pt x="1575" y="1"/>
                    <a:pt x="1050" y="24"/>
                    <a:pt x="617" y="389"/>
                  </a:cubicBezTo>
                  <a:cubicBezTo>
                    <a:pt x="206" y="731"/>
                    <a:pt x="1" y="1302"/>
                    <a:pt x="69" y="1348"/>
                  </a:cubicBezTo>
                  <a:cubicBezTo>
                    <a:pt x="69" y="1370"/>
                    <a:pt x="92" y="1348"/>
                    <a:pt x="115" y="1348"/>
                  </a:cubicBezTo>
                  <a:cubicBezTo>
                    <a:pt x="662" y="731"/>
                    <a:pt x="1484" y="457"/>
                    <a:pt x="2192" y="686"/>
                  </a:cubicBezTo>
                  <a:cubicBezTo>
                    <a:pt x="2762" y="868"/>
                    <a:pt x="3196" y="1348"/>
                    <a:pt x="3333" y="19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38"/>
            <p:cNvSpPr/>
            <p:nvPr/>
          </p:nvSpPr>
          <p:spPr>
            <a:xfrm>
              <a:off x="7651352" y="2433775"/>
              <a:ext cx="31971" cy="38610"/>
            </a:xfrm>
            <a:custGeom>
              <a:avLst/>
              <a:gdLst/>
              <a:ahLst/>
              <a:cxnLst/>
              <a:rect l="l" t="t" r="r" b="b"/>
              <a:pathLst>
                <a:path w="549" h="663" extrusionOk="0">
                  <a:moveTo>
                    <a:pt x="1" y="1"/>
                  </a:moveTo>
                  <a:cubicBezTo>
                    <a:pt x="298" y="24"/>
                    <a:pt x="549" y="389"/>
                    <a:pt x="412" y="663"/>
                  </a:cubicBezTo>
                  <a:cubicBezTo>
                    <a:pt x="412" y="366"/>
                    <a:pt x="252" y="138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38"/>
            <p:cNvSpPr/>
            <p:nvPr/>
          </p:nvSpPr>
          <p:spPr>
            <a:xfrm>
              <a:off x="7479908" y="2249054"/>
              <a:ext cx="212732" cy="115713"/>
            </a:xfrm>
            <a:custGeom>
              <a:avLst/>
              <a:gdLst/>
              <a:ahLst/>
              <a:cxnLst/>
              <a:rect l="l" t="t" r="r" b="b"/>
              <a:pathLst>
                <a:path w="3653" h="1987" extrusionOk="0">
                  <a:moveTo>
                    <a:pt x="3401" y="1918"/>
                  </a:moveTo>
                  <a:cubicBezTo>
                    <a:pt x="3493" y="1986"/>
                    <a:pt x="3652" y="1826"/>
                    <a:pt x="3630" y="1689"/>
                  </a:cubicBezTo>
                  <a:cubicBezTo>
                    <a:pt x="3470" y="822"/>
                    <a:pt x="2991" y="206"/>
                    <a:pt x="2306" y="46"/>
                  </a:cubicBezTo>
                  <a:cubicBezTo>
                    <a:pt x="2214" y="23"/>
                    <a:pt x="2078" y="0"/>
                    <a:pt x="1963" y="0"/>
                  </a:cubicBezTo>
                  <a:cubicBezTo>
                    <a:pt x="1324" y="0"/>
                    <a:pt x="640" y="411"/>
                    <a:pt x="92" y="1096"/>
                  </a:cubicBezTo>
                  <a:cubicBezTo>
                    <a:pt x="0" y="1233"/>
                    <a:pt x="46" y="1415"/>
                    <a:pt x="183" y="1370"/>
                  </a:cubicBezTo>
                  <a:cubicBezTo>
                    <a:pt x="640" y="1187"/>
                    <a:pt x="1279" y="1050"/>
                    <a:pt x="1986" y="1187"/>
                  </a:cubicBezTo>
                  <a:cubicBezTo>
                    <a:pt x="2648" y="1301"/>
                    <a:pt x="3105" y="1621"/>
                    <a:pt x="3401" y="19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38"/>
            <p:cNvSpPr/>
            <p:nvPr/>
          </p:nvSpPr>
          <p:spPr>
            <a:xfrm>
              <a:off x="7711218" y="2880438"/>
              <a:ext cx="22653" cy="22653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46" y="46"/>
                  </a:moveTo>
                  <a:cubicBezTo>
                    <a:pt x="0" y="92"/>
                    <a:pt x="0" y="274"/>
                    <a:pt x="114" y="343"/>
                  </a:cubicBezTo>
                  <a:cubicBezTo>
                    <a:pt x="205" y="388"/>
                    <a:pt x="342" y="343"/>
                    <a:pt x="365" y="297"/>
                  </a:cubicBezTo>
                  <a:cubicBezTo>
                    <a:pt x="388" y="206"/>
                    <a:pt x="114" y="0"/>
                    <a:pt x="46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38"/>
            <p:cNvSpPr/>
            <p:nvPr/>
          </p:nvSpPr>
          <p:spPr>
            <a:xfrm>
              <a:off x="8244184" y="2554787"/>
              <a:ext cx="198115" cy="259204"/>
            </a:xfrm>
            <a:custGeom>
              <a:avLst/>
              <a:gdLst/>
              <a:ahLst/>
              <a:cxnLst/>
              <a:rect l="l" t="t" r="r" b="b"/>
              <a:pathLst>
                <a:path w="3402" h="4451" extrusionOk="0">
                  <a:moveTo>
                    <a:pt x="69" y="1324"/>
                  </a:moveTo>
                  <a:lnTo>
                    <a:pt x="1" y="3972"/>
                  </a:lnTo>
                  <a:cubicBezTo>
                    <a:pt x="69" y="3994"/>
                    <a:pt x="1325" y="4451"/>
                    <a:pt x="2352" y="3629"/>
                  </a:cubicBezTo>
                  <a:cubicBezTo>
                    <a:pt x="3014" y="3104"/>
                    <a:pt x="3402" y="2191"/>
                    <a:pt x="3151" y="1324"/>
                  </a:cubicBezTo>
                  <a:cubicBezTo>
                    <a:pt x="3128" y="1210"/>
                    <a:pt x="2831" y="183"/>
                    <a:pt x="1964" y="23"/>
                  </a:cubicBezTo>
                  <a:cubicBezTo>
                    <a:pt x="1873" y="0"/>
                    <a:pt x="1804" y="0"/>
                    <a:pt x="1713" y="0"/>
                  </a:cubicBezTo>
                  <a:cubicBezTo>
                    <a:pt x="1051" y="0"/>
                    <a:pt x="343" y="502"/>
                    <a:pt x="69" y="1324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38"/>
            <p:cNvSpPr/>
            <p:nvPr/>
          </p:nvSpPr>
          <p:spPr>
            <a:xfrm>
              <a:off x="7231361" y="1734606"/>
              <a:ext cx="1293399" cy="921219"/>
            </a:xfrm>
            <a:custGeom>
              <a:avLst/>
              <a:gdLst/>
              <a:ahLst/>
              <a:cxnLst/>
              <a:rect l="l" t="t" r="r" b="b"/>
              <a:pathLst>
                <a:path w="22210" h="15819" extrusionOk="0">
                  <a:moveTo>
                    <a:pt x="1758" y="8560"/>
                  </a:moveTo>
                  <a:cubicBezTo>
                    <a:pt x="2077" y="9610"/>
                    <a:pt x="6254" y="9496"/>
                    <a:pt x="14312" y="8218"/>
                  </a:cubicBezTo>
                  <a:cubicBezTo>
                    <a:pt x="14289" y="9199"/>
                    <a:pt x="14403" y="11277"/>
                    <a:pt x="15681" y="13331"/>
                  </a:cubicBezTo>
                  <a:cubicBezTo>
                    <a:pt x="16252" y="14198"/>
                    <a:pt x="16868" y="14860"/>
                    <a:pt x="17393" y="15317"/>
                  </a:cubicBezTo>
                  <a:cubicBezTo>
                    <a:pt x="17690" y="14723"/>
                    <a:pt x="18238" y="14335"/>
                    <a:pt x="18831" y="14289"/>
                  </a:cubicBezTo>
                  <a:cubicBezTo>
                    <a:pt x="19630" y="14244"/>
                    <a:pt x="20429" y="14883"/>
                    <a:pt x="20611" y="15819"/>
                  </a:cubicBezTo>
                  <a:cubicBezTo>
                    <a:pt x="22209" y="12121"/>
                    <a:pt x="21775" y="8332"/>
                    <a:pt x="19584" y="6323"/>
                  </a:cubicBezTo>
                  <a:cubicBezTo>
                    <a:pt x="19105" y="5890"/>
                    <a:pt x="18169" y="5205"/>
                    <a:pt x="16617" y="4885"/>
                  </a:cubicBezTo>
                  <a:cubicBezTo>
                    <a:pt x="16503" y="4634"/>
                    <a:pt x="14996" y="686"/>
                    <a:pt x="11504" y="92"/>
                  </a:cubicBezTo>
                  <a:cubicBezTo>
                    <a:pt x="11207" y="24"/>
                    <a:pt x="10888" y="1"/>
                    <a:pt x="10591" y="1"/>
                  </a:cubicBezTo>
                  <a:cubicBezTo>
                    <a:pt x="7806" y="1"/>
                    <a:pt x="5569" y="2124"/>
                    <a:pt x="5433" y="2261"/>
                  </a:cubicBezTo>
                  <a:cubicBezTo>
                    <a:pt x="4154" y="3493"/>
                    <a:pt x="4086" y="4543"/>
                    <a:pt x="2328" y="5639"/>
                  </a:cubicBezTo>
                  <a:cubicBezTo>
                    <a:pt x="1119" y="6392"/>
                    <a:pt x="0" y="6620"/>
                    <a:pt x="46" y="6963"/>
                  </a:cubicBezTo>
                  <a:cubicBezTo>
                    <a:pt x="91" y="7282"/>
                    <a:pt x="1119" y="7419"/>
                    <a:pt x="2328" y="7465"/>
                  </a:cubicBezTo>
                  <a:cubicBezTo>
                    <a:pt x="1872" y="7921"/>
                    <a:pt x="1689" y="8286"/>
                    <a:pt x="1758" y="8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38"/>
            <p:cNvSpPr/>
            <p:nvPr/>
          </p:nvSpPr>
          <p:spPr>
            <a:xfrm>
              <a:off x="7590205" y="1872856"/>
              <a:ext cx="319070" cy="255302"/>
            </a:xfrm>
            <a:custGeom>
              <a:avLst/>
              <a:gdLst/>
              <a:ahLst/>
              <a:cxnLst/>
              <a:rect l="l" t="t" r="r" b="b"/>
              <a:pathLst>
                <a:path w="5479" h="4384" extrusionOk="0">
                  <a:moveTo>
                    <a:pt x="2512" y="731"/>
                  </a:moveTo>
                  <a:cubicBezTo>
                    <a:pt x="503" y="1895"/>
                    <a:pt x="1" y="2375"/>
                    <a:pt x="69" y="2557"/>
                  </a:cubicBezTo>
                  <a:cubicBezTo>
                    <a:pt x="184" y="2854"/>
                    <a:pt x="2010" y="2238"/>
                    <a:pt x="2124" y="2557"/>
                  </a:cubicBezTo>
                  <a:cubicBezTo>
                    <a:pt x="2238" y="2831"/>
                    <a:pt x="777" y="3447"/>
                    <a:pt x="891" y="3812"/>
                  </a:cubicBezTo>
                  <a:cubicBezTo>
                    <a:pt x="1051" y="4383"/>
                    <a:pt x="5114" y="3858"/>
                    <a:pt x="5114" y="3470"/>
                  </a:cubicBezTo>
                  <a:cubicBezTo>
                    <a:pt x="5114" y="3265"/>
                    <a:pt x="4018" y="3242"/>
                    <a:pt x="3973" y="2854"/>
                  </a:cubicBezTo>
                  <a:cubicBezTo>
                    <a:pt x="3904" y="2375"/>
                    <a:pt x="5479" y="1872"/>
                    <a:pt x="5411" y="1644"/>
                  </a:cubicBezTo>
                  <a:cubicBezTo>
                    <a:pt x="5342" y="1370"/>
                    <a:pt x="3242" y="1895"/>
                    <a:pt x="3128" y="1553"/>
                  </a:cubicBezTo>
                  <a:cubicBezTo>
                    <a:pt x="3014" y="1233"/>
                    <a:pt x="5045" y="297"/>
                    <a:pt x="4954" y="115"/>
                  </a:cubicBezTo>
                  <a:cubicBezTo>
                    <a:pt x="4908" y="1"/>
                    <a:pt x="4269" y="138"/>
                    <a:pt x="2512" y="73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38"/>
            <p:cNvSpPr/>
            <p:nvPr/>
          </p:nvSpPr>
          <p:spPr>
            <a:xfrm>
              <a:off x="8165800" y="2201184"/>
              <a:ext cx="180820" cy="259262"/>
            </a:xfrm>
            <a:custGeom>
              <a:avLst/>
              <a:gdLst/>
              <a:ahLst/>
              <a:cxnLst/>
              <a:rect l="l" t="t" r="r" b="b"/>
              <a:pathLst>
                <a:path w="3105" h="4452" extrusionOk="0">
                  <a:moveTo>
                    <a:pt x="46" y="1712"/>
                  </a:moveTo>
                  <a:cubicBezTo>
                    <a:pt x="114" y="3036"/>
                    <a:pt x="822" y="4246"/>
                    <a:pt x="1119" y="4178"/>
                  </a:cubicBezTo>
                  <a:cubicBezTo>
                    <a:pt x="1415" y="4109"/>
                    <a:pt x="1187" y="2717"/>
                    <a:pt x="1484" y="2648"/>
                  </a:cubicBezTo>
                  <a:cubicBezTo>
                    <a:pt x="1826" y="2580"/>
                    <a:pt x="2306" y="4451"/>
                    <a:pt x="2648" y="4406"/>
                  </a:cubicBezTo>
                  <a:cubicBezTo>
                    <a:pt x="3105" y="4337"/>
                    <a:pt x="3036" y="777"/>
                    <a:pt x="2648" y="731"/>
                  </a:cubicBezTo>
                  <a:cubicBezTo>
                    <a:pt x="2397" y="708"/>
                    <a:pt x="2260" y="1872"/>
                    <a:pt x="1803" y="1895"/>
                  </a:cubicBezTo>
                  <a:cubicBezTo>
                    <a:pt x="1210" y="1918"/>
                    <a:pt x="845" y="1"/>
                    <a:pt x="411" y="46"/>
                  </a:cubicBezTo>
                  <a:cubicBezTo>
                    <a:pt x="137" y="92"/>
                    <a:pt x="0" y="982"/>
                    <a:pt x="46" y="1712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38"/>
            <p:cNvSpPr/>
            <p:nvPr/>
          </p:nvSpPr>
          <p:spPr>
            <a:xfrm>
              <a:off x="7572968" y="2739509"/>
              <a:ext cx="311091" cy="188798"/>
            </a:xfrm>
            <a:custGeom>
              <a:avLst/>
              <a:gdLst/>
              <a:ahLst/>
              <a:cxnLst/>
              <a:rect l="l" t="t" r="r" b="b"/>
              <a:pathLst>
                <a:path w="5342" h="3242" extrusionOk="0">
                  <a:moveTo>
                    <a:pt x="5227" y="1370"/>
                  </a:moveTo>
                  <a:cubicBezTo>
                    <a:pt x="5182" y="1051"/>
                    <a:pt x="4953" y="754"/>
                    <a:pt x="4657" y="571"/>
                  </a:cubicBezTo>
                  <a:cubicBezTo>
                    <a:pt x="4405" y="777"/>
                    <a:pt x="3972" y="1096"/>
                    <a:pt x="3356" y="1233"/>
                  </a:cubicBezTo>
                  <a:cubicBezTo>
                    <a:pt x="3082" y="1302"/>
                    <a:pt x="2374" y="1462"/>
                    <a:pt x="1666" y="1119"/>
                  </a:cubicBezTo>
                  <a:cubicBezTo>
                    <a:pt x="1461" y="1028"/>
                    <a:pt x="1187" y="891"/>
                    <a:pt x="1073" y="571"/>
                  </a:cubicBezTo>
                  <a:cubicBezTo>
                    <a:pt x="982" y="343"/>
                    <a:pt x="1050" y="138"/>
                    <a:pt x="1096" y="1"/>
                  </a:cubicBezTo>
                  <a:cubicBezTo>
                    <a:pt x="1073" y="1"/>
                    <a:pt x="1050" y="1"/>
                    <a:pt x="1027" y="1"/>
                  </a:cubicBezTo>
                  <a:cubicBezTo>
                    <a:pt x="571" y="46"/>
                    <a:pt x="206" y="571"/>
                    <a:pt x="92" y="1005"/>
                  </a:cubicBezTo>
                  <a:cubicBezTo>
                    <a:pt x="0" y="1393"/>
                    <a:pt x="114" y="1804"/>
                    <a:pt x="320" y="2169"/>
                  </a:cubicBezTo>
                  <a:cubicBezTo>
                    <a:pt x="1689" y="1599"/>
                    <a:pt x="2990" y="1735"/>
                    <a:pt x="3584" y="2466"/>
                  </a:cubicBezTo>
                  <a:cubicBezTo>
                    <a:pt x="3698" y="2603"/>
                    <a:pt x="3858" y="2854"/>
                    <a:pt x="3926" y="3242"/>
                  </a:cubicBezTo>
                  <a:cubicBezTo>
                    <a:pt x="4154" y="3128"/>
                    <a:pt x="4428" y="2968"/>
                    <a:pt x="4679" y="2694"/>
                  </a:cubicBezTo>
                  <a:cubicBezTo>
                    <a:pt x="4908" y="2443"/>
                    <a:pt x="5341" y="1964"/>
                    <a:pt x="5227" y="137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38"/>
            <p:cNvSpPr/>
            <p:nvPr/>
          </p:nvSpPr>
          <p:spPr>
            <a:xfrm>
              <a:off x="7607501" y="2859182"/>
              <a:ext cx="191477" cy="93060"/>
            </a:xfrm>
            <a:custGeom>
              <a:avLst/>
              <a:gdLst/>
              <a:ahLst/>
              <a:cxnLst/>
              <a:rect l="l" t="t" r="r" b="b"/>
              <a:pathLst>
                <a:path w="3288" h="1598" extrusionOk="0">
                  <a:moveTo>
                    <a:pt x="1735" y="160"/>
                  </a:moveTo>
                  <a:cubicBezTo>
                    <a:pt x="937" y="0"/>
                    <a:pt x="297" y="320"/>
                    <a:pt x="1" y="502"/>
                  </a:cubicBezTo>
                  <a:cubicBezTo>
                    <a:pt x="229" y="753"/>
                    <a:pt x="503" y="959"/>
                    <a:pt x="754" y="1118"/>
                  </a:cubicBezTo>
                  <a:cubicBezTo>
                    <a:pt x="1553" y="1598"/>
                    <a:pt x="2397" y="1484"/>
                    <a:pt x="2671" y="1415"/>
                  </a:cubicBezTo>
                  <a:cubicBezTo>
                    <a:pt x="2785" y="1392"/>
                    <a:pt x="3014" y="1347"/>
                    <a:pt x="3288" y="1210"/>
                  </a:cubicBezTo>
                  <a:cubicBezTo>
                    <a:pt x="3105" y="959"/>
                    <a:pt x="2626" y="342"/>
                    <a:pt x="1735" y="1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38"/>
            <p:cNvSpPr/>
            <p:nvPr/>
          </p:nvSpPr>
          <p:spPr>
            <a:xfrm>
              <a:off x="7591545" y="2832568"/>
              <a:ext cx="210112" cy="97078"/>
            </a:xfrm>
            <a:custGeom>
              <a:avLst/>
              <a:gdLst/>
              <a:ahLst/>
              <a:cxnLst/>
              <a:rect l="l" t="t" r="r" b="b"/>
              <a:pathLst>
                <a:path w="3608" h="1667" extrusionOk="0">
                  <a:moveTo>
                    <a:pt x="1" y="571"/>
                  </a:moveTo>
                  <a:cubicBezTo>
                    <a:pt x="92" y="708"/>
                    <a:pt x="183" y="822"/>
                    <a:pt x="275" y="959"/>
                  </a:cubicBezTo>
                  <a:cubicBezTo>
                    <a:pt x="571" y="777"/>
                    <a:pt x="1211" y="457"/>
                    <a:pt x="2009" y="617"/>
                  </a:cubicBezTo>
                  <a:cubicBezTo>
                    <a:pt x="2900" y="799"/>
                    <a:pt x="3379" y="1416"/>
                    <a:pt x="3562" y="1667"/>
                  </a:cubicBezTo>
                  <a:cubicBezTo>
                    <a:pt x="3562" y="1667"/>
                    <a:pt x="3584" y="1667"/>
                    <a:pt x="3607" y="1644"/>
                  </a:cubicBezTo>
                  <a:cubicBezTo>
                    <a:pt x="3539" y="1256"/>
                    <a:pt x="3379" y="1005"/>
                    <a:pt x="3265" y="868"/>
                  </a:cubicBezTo>
                  <a:cubicBezTo>
                    <a:pt x="2671" y="137"/>
                    <a:pt x="1370" y="1"/>
                    <a:pt x="1" y="571"/>
                  </a:cubicBezTo>
                  <a:close/>
                </a:path>
              </a:pathLst>
            </a:custGeom>
            <a:solidFill>
              <a:srgbClr val="FEF7EA">
                <a:alpha val="30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38"/>
            <p:cNvSpPr/>
            <p:nvPr/>
          </p:nvSpPr>
          <p:spPr>
            <a:xfrm>
              <a:off x="7630096" y="2739509"/>
              <a:ext cx="214072" cy="85140"/>
            </a:xfrm>
            <a:custGeom>
              <a:avLst/>
              <a:gdLst/>
              <a:ahLst/>
              <a:cxnLst/>
              <a:rect l="l" t="t" r="r" b="b"/>
              <a:pathLst>
                <a:path w="3676" h="1462" extrusionOk="0">
                  <a:moveTo>
                    <a:pt x="92" y="571"/>
                  </a:moveTo>
                  <a:cubicBezTo>
                    <a:pt x="206" y="891"/>
                    <a:pt x="480" y="1028"/>
                    <a:pt x="685" y="1119"/>
                  </a:cubicBezTo>
                  <a:cubicBezTo>
                    <a:pt x="1393" y="1462"/>
                    <a:pt x="2101" y="1302"/>
                    <a:pt x="2375" y="1233"/>
                  </a:cubicBezTo>
                  <a:cubicBezTo>
                    <a:pt x="2991" y="1096"/>
                    <a:pt x="3424" y="777"/>
                    <a:pt x="3676" y="571"/>
                  </a:cubicBezTo>
                  <a:cubicBezTo>
                    <a:pt x="3607" y="526"/>
                    <a:pt x="3516" y="480"/>
                    <a:pt x="3424" y="434"/>
                  </a:cubicBezTo>
                  <a:cubicBezTo>
                    <a:pt x="2671" y="206"/>
                    <a:pt x="2306" y="937"/>
                    <a:pt x="1484" y="777"/>
                  </a:cubicBezTo>
                  <a:cubicBezTo>
                    <a:pt x="1096" y="686"/>
                    <a:pt x="868" y="480"/>
                    <a:pt x="663" y="297"/>
                  </a:cubicBezTo>
                  <a:cubicBezTo>
                    <a:pt x="549" y="229"/>
                    <a:pt x="434" y="138"/>
                    <a:pt x="297" y="24"/>
                  </a:cubicBezTo>
                  <a:cubicBezTo>
                    <a:pt x="252" y="1"/>
                    <a:pt x="183" y="1"/>
                    <a:pt x="115" y="1"/>
                  </a:cubicBezTo>
                  <a:cubicBezTo>
                    <a:pt x="69" y="138"/>
                    <a:pt x="1" y="343"/>
                    <a:pt x="92" y="5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38"/>
            <p:cNvSpPr/>
            <p:nvPr/>
          </p:nvSpPr>
          <p:spPr>
            <a:xfrm>
              <a:off x="7001391" y="2528174"/>
              <a:ext cx="166203" cy="178199"/>
            </a:xfrm>
            <a:custGeom>
              <a:avLst/>
              <a:gdLst/>
              <a:ahLst/>
              <a:cxnLst/>
              <a:rect l="l" t="t" r="r" b="b"/>
              <a:pathLst>
                <a:path w="2854" h="3060" extrusionOk="0">
                  <a:moveTo>
                    <a:pt x="2853" y="1"/>
                  </a:moveTo>
                  <a:cubicBezTo>
                    <a:pt x="2192" y="1256"/>
                    <a:pt x="1210" y="2260"/>
                    <a:pt x="0" y="2968"/>
                  </a:cubicBezTo>
                  <a:cubicBezTo>
                    <a:pt x="23" y="3013"/>
                    <a:pt x="46" y="3036"/>
                    <a:pt x="92" y="3059"/>
                  </a:cubicBezTo>
                  <a:cubicBezTo>
                    <a:pt x="1370" y="2488"/>
                    <a:pt x="2420" y="1347"/>
                    <a:pt x="28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38"/>
            <p:cNvSpPr/>
            <p:nvPr/>
          </p:nvSpPr>
          <p:spPr>
            <a:xfrm>
              <a:off x="8531341" y="2843225"/>
              <a:ext cx="99757" cy="243306"/>
            </a:xfrm>
            <a:custGeom>
              <a:avLst/>
              <a:gdLst/>
              <a:ahLst/>
              <a:cxnLst/>
              <a:rect l="l" t="t" r="r" b="b"/>
              <a:pathLst>
                <a:path w="1713" h="4178" extrusionOk="0">
                  <a:moveTo>
                    <a:pt x="114" y="0"/>
                  </a:moveTo>
                  <a:cubicBezTo>
                    <a:pt x="92" y="23"/>
                    <a:pt x="46" y="23"/>
                    <a:pt x="0" y="46"/>
                  </a:cubicBezTo>
                  <a:cubicBezTo>
                    <a:pt x="251" y="1507"/>
                    <a:pt x="822" y="2922"/>
                    <a:pt x="1644" y="4177"/>
                  </a:cubicBezTo>
                  <a:cubicBezTo>
                    <a:pt x="1667" y="4154"/>
                    <a:pt x="1689" y="4154"/>
                    <a:pt x="1712" y="4154"/>
                  </a:cubicBezTo>
                  <a:cubicBezTo>
                    <a:pt x="1689" y="4086"/>
                    <a:pt x="1644" y="3995"/>
                    <a:pt x="1598" y="3926"/>
                  </a:cubicBezTo>
                  <a:cubicBezTo>
                    <a:pt x="982" y="2671"/>
                    <a:pt x="502" y="1347"/>
                    <a:pt x="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38"/>
            <p:cNvSpPr/>
            <p:nvPr/>
          </p:nvSpPr>
          <p:spPr>
            <a:xfrm>
              <a:off x="7018687" y="2629212"/>
              <a:ext cx="475896" cy="509149"/>
            </a:xfrm>
            <a:custGeom>
              <a:avLst/>
              <a:gdLst/>
              <a:ahLst/>
              <a:cxnLst/>
              <a:rect l="l" t="t" r="r" b="b"/>
              <a:pathLst>
                <a:path w="8172" h="8743" extrusionOk="0">
                  <a:moveTo>
                    <a:pt x="8172" y="8742"/>
                  </a:moveTo>
                  <a:cubicBezTo>
                    <a:pt x="5547" y="5775"/>
                    <a:pt x="2785" y="2853"/>
                    <a:pt x="23" y="0"/>
                  </a:cubicBezTo>
                  <a:cubicBezTo>
                    <a:pt x="23" y="0"/>
                    <a:pt x="0" y="23"/>
                    <a:pt x="0" y="23"/>
                  </a:cubicBezTo>
                  <a:cubicBezTo>
                    <a:pt x="2579" y="3036"/>
                    <a:pt x="5341" y="5958"/>
                    <a:pt x="8172" y="874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38"/>
            <p:cNvSpPr/>
            <p:nvPr/>
          </p:nvSpPr>
          <p:spPr>
            <a:xfrm>
              <a:off x="7681926" y="2984096"/>
              <a:ext cx="206094" cy="171560"/>
            </a:xfrm>
            <a:custGeom>
              <a:avLst/>
              <a:gdLst/>
              <a:ahLst/>
              <a:cxnLst/>
              <a:rect l="l" t="t" r="r" b="b"/>
              <a:pathLst>
                <a:path w="3539" h="2946" extrusionOk="0">
                  <a:moveTo>
                    <a:pt x="2717" y="2009"/>
                  </a:moveTo>
                  <a:cubicBezTo>
                    <a:pt x="3242" y="1530"/>
                    <a:pt x="3448" y="959"/>
                    <a:pt x="3539" y="663"/>
                  </a:cubicBezTo>
                  <a:cubicBezTo>
                    <a:pt x="2352" y="457"/>
                    <a:pt x="1188" y="229"/>
                    <a:pt x="1" y="1"/>
                  </a:cubicBezTo>
                  <a:lnTo>
                    <a:pt x="115" y="2626"/>
                  </a:lnTo>
                  <a:cubicBezTo>
                    <a:pt x="298" y="2648"/>
                    <a:pt x="1667" y="2945"/>
                    <a:pt x="2717" y="2009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38"/>
            <p:cNvSpPr/>
            <p:nvPr/>
          </p:nvSpPr>
          <p:spPr>
            <a:xfrm>
              <a:off x="7681926" y="2984096"/>
              <a:ext cx="206094" cy="171560"/>
            </a:xfrm>
            <a:custGeom>
              <a:avLst/>
              <a:gdLst/>
              <a:ahLst/>
              <a:cxnLst/>
              <a:rect l="l" t="t" r="r" b="b"/>
              <a:pathLst>
                <a:path w="3539" h="2946" extrusionOk="0">
                  <a:moveTo>
                    <a:pt x="1" y="1"/>
                  </a:moveTo>
                  <a:cubicBezTo>
                    <a:pt x="47" y="868"/>
                    <a:pt x="92" y="1758"/>
                    <a:pt x="115" y="2626"/>
                  </a:cubicBezTo>
                  <a:cubicBezTo>
                    <a:pt x="298" y="2648"/>
                    <a:pt x="1667" y="2945"/>
                    <a:pt x="2717" y="2009"/>
                  </a:cubicBezTo>
                  <a:cubicBezTo>
                    <a:pt x="3242" y="1530"/>
                    <a:pt x="3448" y="959"/>
                    <a:pt x="3539" y="663"/>
                  </a:cubicBezTo>
                  <a:cubicBezTo>
                    <a:pt x="2352" y="457"/>
                    <a:pt x="1188" y="229"/>
                    <a:pt x="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9" name="Google Shape;2279;p38"/>
            <p:cNvSpPr/>
            <p:nvPr/>
          </p:nvSpPr>
          <p:spPr>
            <a:xfrm>
              <a:off x="8266838" y="2589321"/>
              <a:ext cx="138250" cy="150246"/>
            </a:xfrm>
            <a:custGeom>
              <a:avLst/>
              <a:gdLst/>
              <a:ahLst/>
              <a:cxnLst/>
              <a:rect l="l" t="t" r="r" b="b"/>
              <a:pathLst>
                <a:path w="2374" h="2580" extrusionOk="0">
                  <a:moveTo>
                    <a:pt x="2374" y="1416"/>
                  </a:moveTo>
                  <a:cubicBezTo>
                    <a:pt x="2031" y="183"/>
                    <a:pt x="502" y="229"/>
                    <a:pt x="160" y="1416"/>
                  </a:cubicBezTo>
                  <a:lnTo>
                    <a:pt x="46" y="1324"/>
                  </a:lnTo>
                  <a:cubicBezTo>
                    <a:pt x="845" y="982"/>
                    <a:pt x="1552" y="1941"/>
                    <a:pt x="936" y="2580"/>
                  </a:cubicBezTo>
                  <a:cubicBezTo>
                    <a:pt x="1392" y="1986"/>
                    <a:pt x="799" y="1165"/>
                    <a:pt x="114" y="1461"/>
                  </a:cubicBezTo>
                  <a:cubicBezTo>
                    <a:pt x="46" y="1484"/>
                    <a:pt x="0" y="1438"/>
                    <a:pt x="0" y="1370"/>
                  </a:cubicBezTo>
                  <a:cubicBezTo>
                    <a:pt x="342" y="46"/>
                    <a:pt x="2168" y="0"/>
                    <a:pt x="2374" y="1416"/>
                  </a:cubicBezTo>
                  <a:close/>
                </a:path>
              </a:pathLst>
            </a:custGeom>
            <a:solidFill>
              <a:srgbClr val="D74C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0" name="Google Shape;2280;p38"/>
            <p:cNvSpPr/>
            <p:nvPr/>
          </p:nvSpPr>
          <p:spPr>
            <a:xfrm>
              <a:off x="7324363" y="3596903"/>
              <a:ext cx="67844" cy="85081"/>
            </a:xfrm>
            <a:custGeom>
              <a:avLst/>
              <a:gdLst/>
              <a:ahLst/>
              <a:cxnLst/>
              <a:rect l="l" t="t" r="r" b="b"/>
              <a:pathLst>
                <a:path w="1165" h="1461" extrusionOk="0">
                  <a:moveTo>
                    <a:pt x="1165" y="571"/>
                  </a:moveTo>
                  <a:cubicBezTo>
                    <a:pt x="1165" y="571"/>
                    <a:pt x="457" y="23"/>
                    <a:pt x="275" y="0"/>
                  </a:cubicBezTo>
                  <a:cubicBezTo>
                    <a:pt x="92" y="0"/>
                    <a:pt x="1" y="708"/>
                    <a:pt x="754" y="1461"/>
                  </a:cubicBezTo>
                  <a:cubicBezTo>
                    <a:pt x="1119" y="730"/>
                    <a:pt x="1165" y="571"/>
                    <a:pt x="1165" y="57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81" name="Google Shape;2281;p38"/>
          <p:cNvGrpSpPr/>
          <p:nvPr/>
        </p:nvGrpSpPr>
        <p:grpSpPr>
          <a:xfrm>
            <a:off x="-349494" y="1800768"/>
            <a:ext cx="1739831" cy="3074291"/>
            <a:chOff x="62104" y="1734606"/>
            <a:chExt cx="2085628" cy="3325801"/>
          </a:xfrm>
        </p:grpSpPr>
        <p:sp>
          <p:nvSpPr>
            <p:cNvPr id="2282" name="Google Shape;2282;p38"/>
            <p:cNvSpPr/>
            <p:nvPr/>
          </p:nvSpPr>
          <p:spPr>
            <a:xfrm>
              <a:off x="640320" y="4822400"/>
              <a:ext cx="1175066" cy="238006"/>
            </a:xfrm>
            <a:custGeom>
              <a:avLst/>
              <a:gdLst/>
              <a:ahLst/>
              <a:cxnLst/>
              <a:rect l="l" t="t" r="r" b="b"/>
              <a:pathLst>
                <a:path w="20178" h="4087" extrusionOk="0">
                  <a:moveTo>
                    <a:pt x="10089" y="1"/>
                  </a:moveTo>
                  <a:cubicBezTo>
                    <a:pt x="4520" y="1"/>
                    <a:pt x="0" y="914"/>
                    <a:pt x="0" y="2032"/>
                  </a:cubicBezTo>
                  <a:cubicBezTo>
                    <a:pt x="0" y="3174"/>
                    <a:pt x="4520" y="4087"/>
                    <a:pt x="10089" y="4087"/>
                  </a:cubicBezTo>
                  <a:cubicBezTo>
                    <a:pt x="15658" y="4087"/>
                    <a:pt x="20178" y="3174"/>
                    <a:pt x="20178" y="2032"/>
                  </a:cubicBezTo>
                  <a:cubicBezTo>
                    <a:pt x="20178" y="914"/>
                    <a:pt x="15658" y="1"/>
                    <a:pt x="1008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2283;p38"/>
            <p:cNvSpPr/>
            <p:nvPr/>
          </p:nvSpPr>
          <p:spPr>
            <a:xfrm>
              <a:off x="1327493" y="3926513"/>
              <a:ext cx="448002" cy="1030235"/>
            </a:xfrm>
            <a:custGeom>
              <a:avLst/>
              <a:gdLst/>
              <a:ahLst/>
              <a:cxnLst/>
              <a:rect l="l" t="t" r="r" b="b"/>
              <a:pathLst>
                <a:path w="7693" h="17691" extrusionOk="0">
                  <a:moveTo>
                    <a:pt x="5000" y="1"/>
                  </a:moveTo>
                  <a:cubicBezTo>
                    <a:pt x="3356" y="412"/>
                    <a:pt x="1713" y="822"/>
                    <a:pt x="69" y="1210"/>
                  </a:cubicBezTo>
                  <a:cubicBezTo>
                    <a:pt x="1" y="2945"/>
                    <a:pt x="1" y="4703"/>
                    <a:pt x="1" y="6529"/>
                  </a:cubicBezTo>
                  <a:cubicBezTo>
                    <a:pt x="47" y="10455"/>
                    <a:pt x="252" y="14175"/>
                    <a:pt x="549" y="17690"/>
                  </a:cubicBezTo>
                  <a:cubicBezTo>
                    <a:pt x="5182" y="17576"/>
                    <a:pt x="7533" y="17165"/>
                    <a:pt x="7625" y="16458"/>
                  </a:cubicBezTo>
                  <a:cubicBezTo>
                    <a:pt x="7693" y="15956"/>
                    <a:pt x="6529" y="15294"/>
                    <a:pt x="4155" y="14472"/>
                  </a:cubicBezTo>
                  <a:cubicBezTo>
                    <a:pt x="4429" y="9633"/>
                    <a:pt x="4726" y="4817"/>
                    <a:pt x="500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38"/>
            <p:cNvSpPr/>
            <p:nvPr/>
          </p:nvSpPr>
          <p:spPr>
            <a:xfrm>
              <a:off x="1284981" y="3834793"/>
              <a:ext cx="390873" cy="356282"/>
            </a:xfrm>
            <a:custGeom>
              <a:avLst/>
              <a:gdLst/>
              <a:ahLst/>
              <a:cxnLst/>
              <a:rect l="l" t="t" r="r" b="b"/>
              <a:pathLst>
                <a:path w="6712" h="6118" extrusionOk="0">
                  <a:moveTo>
                    <a:pt x="5273" y="1"/>
                  </a:moveTo>
                  <a:lnTo>
                    <a:pt x="0" y="2831"/>
                  </a:lnTo>
                  <a:cubicBezTo>
                    <a:pt x="229" y="3927"/>
                    <a:pt x="480" y="5022"/>
                    <a:pt x="731" y="6118"/>
                  </a:cubicBezTo>
                  <a:cubicBezTo>
                    <a:pt x="982" y="5616"/>
                    <a:pt x="1370" y="4977"/>
                    <a:pt x="1986" y="4360"/>
                  </a:cubicBezTo>
                  <a:cubicBezTo>
                    <a:pt x="3767" y="2648"/>
                    <a:pt x="6072" y="2603"/>
                    <a:pt x="6711" y="2603"/>
                  </a:cubicBezTo>
                  <a:cubicBezTo>
                    <a:pt x="6232" y="1735"/>
                    <a:pt x="5752" y="868"/>
                    <a:pt x="527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38"/>
            <p:cNvSpPr/>
            <p:nvPr/>
          </p:nvSpPr>
          <p:spPr>
            <a:xfrm>
              <a:off x="809143" y="3942469"/>
              <a:ext cx="421388" cy="1014163"/>
            </a:xfrm>
            <a:custGeom>
              <a:avLst/>
              <a:gdLst/>
              <a:ahLst/>
              <a:cxnLst/>
              <a:rect l="l" t="t" r="r" b="b"/>
              <a:pathLst>
                <a:path w="7236" h="17415" extrusionOk="0">
                  <a:moveTo>
                    <a:pt x="6985" y="1"/>
                  </a:moveTo>
                  <a:lnTo>
                    <a:pt x="1415" y="23"/>
                  </a:lnTo>
                  <a:cubicBezTo>
                    <a:pt x="2077" y="4817"/>
                    <a:pt x="2739" y="9610"/>
                    <a:pt x="3401" y="14381"/>
                  </a:cubicBezTo>
                  <a:cubicBezTo>
                    <a:pt x="1096" y="15385"/>
                    <a:pt x="0" y="16138"/>
                    <a:pt x="91" y="16663"/>
                  </a:cubicBezTo>
                  <a:cubicBezTo>
                    <a:pt x="210" y="17170"/>
                    <a:pt x="1542" y="17414"/>
                    <a:pt x="4097" y="17414"/>
                  </a:cubicBezTo>
                  <a:cubicBezTo>
                    <a:pt x="4992" y="17414"/>
                    <a:pt x="6039" y="17384"/>
                    <a:pt x="7236" y="17325"/>
                  </a:cubicBezTo>
                  <a:cubicBezTo>
                    <a:pt x="7030" y="13764"/>
                    <a:pt x="6893" y="10021"/>
                    <a:pt x="6893" y="6141"/>
                  </a:cubicBezTo>
                  <a:cubicBezTo>
                    <a:pt x="6893" y="4041"/>
                    <a:pt x="6939" y="2009"/>
                    <a:pt x="698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38"/>
            <p:cNvSpPr/>
            <p:nvPr/>
          </p:nvSpPr>
          <p:spPr>
            <a:xfrm>
              <a:off x="797146" y="3572968"/>
              <a:ext cx="903924" cy="493542"/>
            </a:xfrm>
            <a:custGeom>
              <a:avLst/>
              <a:gdLst/>
              <a:ahLst/>
              <a:cxnLst/>
              <a:rect l="l" t="t" r="r" b="b"/>
              <a:pathLst>
                <a:path w="15522" h="8475" extrusionOk="0">
                  <a:moveTo>
                    <a:pt x="2397" y="0"/>
                  </a:moveTo>
                  <a:cubicBezTo>
                    <a:pt x="1804" y="1393"/>
                    <a:pt x="1233" y="2785"/>
                    <a:pt x="640" y="4177"/>
                  </a:cubicBezTo>
                  <a:cubicBezTo>
                    <a:pt x="434" y="4679"/>
                    <a:pt x="206" y="5182"/>
                    <a:pt x="1" y="5661"/>
                  </a:cubicBezTo>
                  <a:cubicBezTo>
                    <a:pt x="1370" y="7030"/>
                    <a:pt x="2694" y="7647"/>
                    <a:pt x="3538" y="7966"/>
                  </a:cubicBezTo>
                  <a:cubicBezTo>
                    <a:pt x="4561" y="8329"/>
                    <a:pt x="5575" y="8474"/>
                    <a:pt x="6607" y="8474"/>
                  </a:cubicBezTo>
                  <a:cubicBezTo>
                    <a:pt x="8433" y="8474"/>
                    <a:pt x="10318" y="8020"/>
                    <a:pt x="12418" y="7510"/>
                  </a:cubicBezTo>
                  <a:cubicBezTo>
                    <a:pt x="13719" y="7213"/>
                    <a:pt x="14769" y="6871"/>
                    <a:pt x="15522" y="6620"/>
                  </a:cubicBezTo>
                  <a:cubicBezTo>
                    <a:pt x="14791" y="4930"/>
                    <a:pt x="14061" y="3264"/>
                    <a:pt x="13331" y="1575"/>
                  </a:cubicBezTo>
                  <a:cubicBezTo>
                    <a:pt x="9679" y="1050"/>
                    <a:pt x="6049" y="525"/>
                    <a:pt x="239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38"/>
            <p:cNvSpPr/>
            <p:nvPr/>
          </p:nvSpPr>
          <p:spPr>
            <a:xfrm>
              <a:off x="1783414" y="2384916"/>
              <a:ext cx="364318" cy="425115"/>
            </a:xfrm>
            <a:custGeom>
              <a:avLst/>
              <a:gdLst/>
              <a:ahLst/>
              <a:cxnLst/>
              <a:rect l="l" t="t" r="r" b="b"/>
              <a:pathLst>
                <a:path w="6256" h="7300" extrusionOk="0">
                  <a:moveTo>
                    <a:pt x="4457" y="0"/>
                  </a:moveTo>
                  <a:cubicBezTo>
                    <a:pt x="4093" y="0"/>
                    <a:pt x="3492" y="499"/>
                    <a:pt x="3196" y="794"/>
                  </a:cubicBezTo>
                  <a:cubicBezTo>
                    <a:pt x="2968" y="1023"/>
                    <a:pt x="2649" y="1411"/>
                    <a:pt x="2398" y="1958"/>
                  </a:cubicBezTo>
                  <a:cubicBezTo>
                    <a:pt x="2398" y="1548"/>
                    <a:pt x="2352" y="1228"/>
                    <a:pt x="2283" y="977"/>
                  </a:cubicBezTo>
                  <a:cubicBezTo>
                    <a:pt x="2215" y="680"/>
                    <a:pt x="2147" y="292"/>
                    <a:pt x="1964" y="269"/>
                  </a:cubicBezTo>
                  <a:cubicBezTo>
                    <a:pt x="1957" y="268"/>
                    <a:pt x="1951" y="268"/>
                    <a:pt x="1945" y="268"/>
                  </a:cubicBezTo>
                  <a:cubicBezTo>
                    <a:pt x="1814" y="268"/>
                    <a:pt x="1688" y="479"/>
                    <a:pt x="1644" y="566"/>
                  </a:cubicBezTo>
                  <a:cubicBezTo>
                    <a:pt x="1188" y="1251"/>
                    <a:pt x="1302" y="3122"/>
                    <a:pt x="1370" y="3830"/>
                  </a:cubicBezTo>
                  <a:cubicBezTo>
                    <a:pt x="914" y="4172"/>
                    <a:pt x="457" y="4492"/>
                    <a:pt x="1" y="4834"/>
                  </a:cubicBezTo>
                  <a:cubicBezTo>
                    <a:pt x="47" y="5131"/>
                    <a:pt x="161" y="5725"/>
                    <a:pt x="572" y="6318"/>
                  </a:cubicBezTo>
                  <a:cubicBezTo>
                    <a:pt x="937" y="6843"/>
                    <a:pt x="1393" y="7163"/>
                    <a:pt x="1644" y="7299"/>
                  </a:cubicBezTo>
                  <a:lnTo>
                    <a:pt x="3037" y="5337"/>
                  </a:lnTo>
                  <a:cubicBezTo>
                    <a:pt x="3196" y="5337"/>
                    <a:pt x="3858" y="5245"/>
                    <a:pt x="4315" y="4697"/>
                  </a:cubicBezTo>
                  <a:cubicBezTo>
                    <a:pt x="4498" y="4492"/>
                    <a:pt x="4589" y="4264"/>
                    <a:pt x="4634" y="4104"/>
                  </a:cubicBezTo>
                  <a:cubicBezTo>
                    <a:pt x="4908" y="3990"/>
                    <a:pt x="5296" y="3807"/>
                    <a:pt x="5662" y="3465"/>
                  </a:cubicBezTo>
                  <a:cubicBezTo>
                    <a:pt x="5821" y="3328"/>
                    <a:pt x="6255" y="2940"/>
                    <a:pt x="6187" y="2780"/>
                  </a:cubicBezTo>
                  <a:cubicBezTo>
                    <a:pt x="6167" y="2742"/>
                    <a:pt x="6107" y="2711"/>
                    <a:pt x="5973" y="2711"/>
                  </a:cubicBezTo>
                  <a:cubicBezTo>
                    <a:pt x="5788" y="2711"/>
                    <a:pt x="5463" y="2768"/>
                    <a:pt x="4908" y="2940"/>
                  </a:cubicBezTo>
                  <a:cubicBezTo>
                    <a:pt x="5137" y="2689"/>
                    <a:pt x="5365" y="2483"/>
                    <a:pt x="5548" y="2324"/>
                  </a:cubicBezTo>
                  <a:cubicBezTo>
                    <a:pt x="5913" y="2004"/>
                    <a:pt x="6209" y="1844"/>
                    <a:pt x="6164" y="1707"/>
                  </a:cubicBezTo>
                  <a:cubicBezTo>
                    <a:pt x="6141" y="1616"/>
                    <a:pt x="5981" y="1570"/>
                    <a:pt x="5913" y="1548"/>
                  </a:cubicBezTo>
                  <a:cubicBezTo>
                    <a:pt x="5850" y="1533"/>
                    <a:pt x="5787" y="1527"/>
                    <a:pt x="5723" y="1527"/>
                  </a:cubicBezTo>
                  <a:cubicBezTo>
                    <a:pt x="5295" y="1527"/>
                    <a:pt x="4852" y="1821"/>
                    <a:pt x="4594" y="2025"/>
                  </a:cubicBezTo>
                  <a:lnTo>
                    <a:pt x="4594" y="2025"/>
                  </a:lnTo>
                  <a:cubicBezTo>
                    <a:pt x="5196" y="1513"/>
                    <a:pt x="5742" y="960"/>
                    <a:pt x="5616" y="771"/>
                  </a:cubicBezTo>
                  <a:cubicBezTo>
                    <a:pt x="5579" y="698"/>
                    <a:pt x="5476" y="677"/>
                    <a:pt x="5368" y="677"/>
                  </a:cubicBezTo>
                  <a:cubicBezTo>
                    <a:pt x="5275" y="677"/>
                    <a:pt x="5177" y="692"/>
                    <a:pt x="5114" y="703"/>
                  </a:cubicBezTo>
                  <a:cubicBezTo>
                    <a:pt x="4361" y="817"/>
                    <a:pt x="3927" y="1456"/>
                    <a:pt x="3790" y="1662"/>
                  </a:cubicBezTo>
                  <a:cubicBezTo>
                    <a:pt x="4018" y="1296"/>
                    <a:pt x="4224" y="1045"/>
                    <a:pt x="4383" y="863"/>
                  </a:cubicBezTo>
                  <a:cubicBezTo>
                    <a:pt x="4589" y="657"/>
                    <a:pt x="4771" y="475"/>
                    <a:pt x="4749" y="269"/>
                  </a:cubicBezTo>
                  <a:cubicBezTo>
                    <a:pt x="4726" y="246"/>
                    <a:pt x="4703" y="110"/>
                    <a:pt x="4612" y="41"/>
                  </a:cubicBezTo>
                  <a:cubicBezTo>
                    <a:pt x="4568" y="13"/>
                    <a:pt x="4515" y="0"/>
                    <a:pt x="44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38"/>
            <p:cNvSpPr/>
            <p:nvPr/>
          </p:nvSpPr>
          <p:spPr>
            <a:xfrm>
              <a:off x="1930982" y="2516236"/>
              <a:ext cx="38610" cy="142268"/>
            </a:xfrm>
            <a:custGeom>
              <a:avLst/>
              <a:gdLst/>
              <a:ahLst/>
              <a:cxnLst/>
              <a:rect l="l" t="t" r="r" b="b"/>
              <a:pathLst>
                <a:path w="663" h="2443" extrusionOk="0">
                  <a:moveTo>
                    <a:pt x="1" y="0"/>
                  </a:moveTo>
                  <a:cubicBezTo>
                    <a:pt x="320" y="571"/>
                    <a:pt x="411" y="1210"/>
                    <a:pt x="252" y="1826"/>
                  </a:cubicBezTo>
                  <a:cubicBezTo>
                    <a:pt x="183" y="2032"/>
                    <a:pt x="115" y="2237"/>
                    <a:pt x="23" y="2442"/>
                  </a:cubicBezTo>
                  <a:cubicBezTo>
                    <a:pt x="640" y="1803"/>
                    <a:pt x="662" y="639"/>
                    <a:pt x="1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38"/>
            <p:cNvSpPr/>
            <p:nvPr/>
          </p:nvSpPr>
          <p:spPr>
            <a:xfrm>
              <a:off x="1187961" y="2636666"/>
              <a:ext cx="721823" cy="539256"/>
            </a:xfrm>
            <a:custGeom>
              <a:avLst/>
              <a:gdLst/>
              <a:ahLst/>
              <a:cxnLst/>
              <a:rect l="l" t="t" r="r" b="b"/>
              <a:pathLst>
                <a:path w="12395" h="9260" extrusionOk="0">
                  <a:moveTo>
                    <a:pt x="10465" y="1"/>
                  </a:moveTo>
                  <a:cubicBezTo>
                    <a:pt x="10389" y="1"/>
                    <a:pt x="10314" y="18"/>
                    <a:pt x="10249" y="55"/>
                  </a:cubicBezTo>
                  <a:lnTo>
                    <a:pt x="251" y="5967"/>
                  </a:lnTo>
                  <a:cubicBezTo>
                    <a:pt x="69" y="6081"/>
                    <a:pt x="0" y="6332"/>
                    <a:pt x="114" y="6537"/>
                  </a:cubicBezTo>
                  <a:cubicBezTo>
                    <a:pt x="548" y="7382"/>
                    <a:pt x="1005" y="8203"/>
                    <a:pt x="1461" y="9048"/>
                  </a:cubicBezTo>
                  <a:cubicBezTo>
                    <a:pt x="1461" y="9048"/>
                    <a:pt x="1781" y="9208"/>
                    <a:pt x="2123" y="9253"/>
                  </a:cubicBezTo>
                  <a:cubicBezTo>
                    <a:pt x="2156" y="9258"/>
                    <a:pt x="2192" y="9260"/>
                    <a:pt x="2229" y="9260"/>
                  </a:cubicBezTo>
                  <a:cubicBezTo>
                    <a:pt x="4165" y="9260"/>
                    <a:pt x="11454" y="3578"/>
                    <a:pt x="12394" y="2840"/>
                  </a:cubicBezTo>
                  <a:lnTo>
                    <a:pt x="10888" y="237"/>
                  </a:lnTo>
                  <a:cubicBezTo>
                    <a:pt x="10795" y="82"/>
                    <a:pt x="10627" y="1"/>
                    <a:pt x="1046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38"/>
            <p:cNvSpPr/>
            <p:nvPr/>
          </p:nvSpPr>
          <p:spPr>
            <a:xfrm>
              <a:off x="1263725" y="2742188"/>
              <a:ext cx="627424" cy="386855"/>
            </a:xfrm>
            <a:custGeom>
              <a:avLst/>
              <a:gdLst/>
              <a:ahLst/>
              <a:cxnLst/>
              <a:rect l="l" t="t" r="r" b="b"/>
              <a:pathLst>
                <a:path w="10774" h="6643" extrusionOk="0">
                  <a:moveTo>
                    <a:pt x="10774" y="0"/>
                  </a:moveTo>
                  <a:cubicBezTo>
                    <a:pt x="7282" y="2055"/>
                    <a:pt x="3401" y="4451"/>
                    <a:pt x="0" y="6643"/>
                  </a:cubicBezTo>
                  <a:cubicBezTo>
                    <a:pt x="3515" y="4588"/>
                    <a:pt x="7373" y="2192"/>
                    <a:pt x="10774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38"/>
            <p:cNvSpPr/>
            <p:nvPr/>
          </p:nvSpPr>
          <p:spPr>
            <a:xfrm>
              <a:off x="1185283" y="2736888"/>
              <a:ext cx="388195" cy="461512"/>
            </a:xfrm>
            <a:custGeom>
              <a:avLst/>
              <a:gdLst/>
              <a:ahLst/>
              <a:cxnLst/>
              <a:rect l="l" t="t" r="r" b="b"/>
              <a:pathLst>
                <a:path w="6666" h="7925" extrusionOk="0">
                  <a:moveTo>
                    <a:pt x="5281" y="1"/>
                  </a:moveTo>
                  <a:cubicBezTo>
                    <a:pt x="4630" y="1"/>
                    <a:pt x="3831" y="165"/>
                    <a:pt x="3196" y="434"/>
                  </a:cubicBezTo>
                  <a:cubicBezTo>
                    <a:pt x="2899" y="571"/>
                    <a:pt x="1598" y="1119"/>
                    <a:pt x="982" y="2442"/>
                  </a:cubicBezTo>
                  <a:cubicBezTo>
                    <a:pt x="1" y="4679"/>
                    <a:pt x="1530" y="7784"/>
                    <a:pt x="2968" y="7920"/>
                  </a:cubicBezTo>
                  <a:cubicBezTo>
                    <a:pt x="3000" y="7923"/>
                    <a:pt x="3033" y="7925"/>
                    <a:pt x="3065" y="7925"/>
                  </a:cubicBezTo>
                  <a:cubicBezTo>
                    <a:pt x="3526" y="7925"/>
                    <a:pt x="3924" y="7629"/>
                    <a:pt x="4223" y="7373"/>
                  </a:cubicBezTo>
                  <a:cubicBezTo>
                    <a:pt x="3858" y="6346"/>
                    <a:pt x="3493" y="5341"/>
                    <a:pt x="3128" y="4337"/>
                  </a:cubicBezTo>
                  <a:cubicBezTo>
                    <a:pt x="6209" y="1849"/>
                    <a:pt x="6666" y="845"/>
                    <a:pt x="6437" y="411"/>
                  </a:cubicBezTo>
                  <a:cubicBezTo>
                    <a:pt x="6299" y="125"/>
                    <a:pt x="5846" y="1"/>
                    <a:pt x="528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38"/>
            <p:cNvSpPr/>
            <p:nvPr/>
          </p:nvSpPr>
          <p:spPr>
            <a:xfrm>
              <a:off x="882228" y="2896394"/>
              <a:ext cx="719144" cy="853667"/>
            </a:xfrm>
            <a:custGeom>
              <a:avLst/>
              <a:gdLst/>
              <a:ahLst/>
              <a:cxnLst/>
              <a:rect l="l" t="t" r="r" b="b"/>
              <a:pathLst>
                <a:path w="12349" h="14659" extrusionOk="0">
                  <a:moveTo>
                    <a:pt x="7282" y="0"/>
                  </a:moveTo>
                  <a:cubicBezTo>
                    <a:pt x="5935" y="251"/>
                    <a:pt x="4474" y="594"/>
                    <a:pt x="2968" y="1027"/>
                  </a:cubicBezTo>
                  <a:cubicBezTo>
                    <a:pt x="2100" y="1278"/>
                    <a:pt x="1279" y="1552"/>
                    <a:pt x="503" y="1826"/>
                  </a:cubicBezTo>
                  <a:lnTo>
                    <a:pt x="0" y="12851"/>
                  </a:lnTo>
                  <a:cubicBezTo>
                    <a:pt x="880" y="13378"/>
                    <a:pt x="3247" y="14658"/>
                    <a:pt x="6387" y="14658"/>
                  </a:cubicBezTo>
                  <a:cubicBezTo>
                    <a:pt x="6916" y="14658"/>
                    <a:pt x="7466" y="14622"/>
                    <a:pt x="8035" y="14540"/>
                  </a:cubicBezTo>
                  <a:cubicBezTo>
                    <a:pt x="9929" y="14243"/>
                    <a:pt x="11413" y="13536"/>
                    <a:pt x="12349" y="12965"/>
                  </a:cubicBezTo>
                  <a:cubicBezTo>
                    <a:pt x="12235" y="10888"/>
                    <a:pt x="11801" y="7669"/>
                    <a:pt x="10066" y="4200"/>
                  </a:cubicBezTo>
                  <a:cubicBezTo>
                    <a:pt x="9176" y="2465"/>
                    <a:pt x="8172" y="1073"/>
                    <a:pt x="728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38"/>
            <p:cNvSpPr/>
            <p:nvPr/>
          </p:nvSpPr>
          <p:spPr>
            <a:xfrm>
              <a:off x="1055011" y="2792677"/>
              <a:ext cx="281857" cy="199921"/>
            </a:xfrm>
            <a:custGeom>
              <a:avLst/>
              <a:gdLst/>
              <a:ahLst/>
              <a:cxnLst/>
              <a:rect l="l" t="t" r="r" b="b"/>
              <a:pathLst>
                <a:path w="4840" h="3433" extrusionOk="0">
                  <a:moveTo>
                    <a:pt x="4383" y="1"/>
                  </a:moveTo>
                  <a:lnTo>
                    <a:pt x="297" y="571"/>
                  </a:lnTo>
                  <a:cubicBezTo>
                    <a:pt x="183" y="1325"/>
                    <a:pt x="92" y="2078"/>
                    <a:pt x="1" y="2808"/>
                  </a:cubicBezTo>
                  <a:cubicBezTo>
                    <a:pt x="310" y="2990"/>
                    <a:pt x="1197" y="3432"/>
                    <a:pt x="2341" y="3432"/>
                  </a:cubicBezTo>
                  <a:cubicBezTo>
                    <a:pt x="2634" y="3432"/>
                    <a:pt x="2944" y="3403"/>
                    <a:pt x="3265" y="3333"/>
                  </a:cubicBezTo>
                  <a:cubicBezTo>
                    <a:pt x="3949" y="3173"/>
                    <a:pt x="4497" y="2877"/>
                    <a:pt x="4840" y="2626"/>
                  </a:cubicBezTo>
                  <a:cubicBezTo>
                    <a:pt x="4680" y="1758"/>
                    <a:pt x="4543" y="891"/>
                    <a:pt x="4383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38"/>
            <p:cNvSpPr/>
            <p:nvPr/>
          </p:nvSpPr>
          <p:spPr>
            <a:xfrm>
              <a:off x="1078946" y="3104875"/>
              <a:ext cx="473276" cy="646292"/>
            </a:xfrm>
            <a:custGeom>
              <a:avLst/>
              <a:gdLst/>
              <a:ahLst/>
              <a:cxnLst/>
              <a:rect l="l" t="t" r="r" b="b"/>
              <a:pathLst>
                <a:path w="8127" h="11098" extrusionOk="0">
                  <a:moveTo>
                    <a:pt x="1720" y="0"/>
                  </a:moveTo>
                  <a:cubicBezTo>
                    <a:pt x="1231" y="0"/>
                    <a:pt x="820" y="374"/>
                    <a:pt x="777" y="871"/>
                  </a:cubicBezTo>
                  <a:lnTo>
                    <a:pt x="46" y="9613"/>
                  </a:lnTo>
                  <a:cubicBezTo>
                    <a:pt x="1" y="10115"/>
                    <a:pt x="366" y="10572"/>
                    <a:pt x="891" y="10617"/>
                  </a:cubicBezTo>
                  <a:lnTo>
                    <a:pt x="6323" y="11097"/>
                  </a:lnTo>
                  <a:cubicBezTo>
                    <a:pt x="6339" y="11097"/>
                    <a:pt x="6354" y="11098"/>
                    <a:pt x="6370" y="11098"/>
                  </a:cubicBezTo>
                  <a:cubicBezTo>
                    <a:pt x="6875" y="11098"/>
                    <a:pt x="7306" y="10739"/>
                    <a:pt x="7350" y="10229"/>
                  </a:cubicBezTo>
                  <a:lnTo>
                    <a:pt x="8081" y="1487"/>
                  </a:lnTo>
                  <a:cubicBezTo>
                    <a:pt x="8126" y="962"/>
                    <a:pt x="7738" y="506"/>
                    <a:pt x="7236" y="460"/>
                  </a:cubicBezTo>
                  <a:lnTo>
                    <a:pt x="1804" y="4"/>
                  </a:lnTo>
                  <a:cubicBezTo>
                    <a:pt x="1776" y="1"/>
                    <a:pt x="1748" y="0"/>
                    <a:pt x="1720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38"/>
            <p:cNvSpPr/>
            <p:nvPr/>
          </p:nvSpPr>
          <p:spPr>
            <a:xfrm>
              <a:off x="1084245" y="3172661"/>
              <a:ext cx="54566" cy="26846"/>
            </a:xfrm>
            <a:custGeom>
              <a:avLst/>
              <a:gdLst/>
              <a:ahLst/>
              <a:cxnLst/>
              <a:rect l="l" t="t" r="r" b="b"/>
              <a:pathLst>
                <a:path w="937" h="461" extrusionOk="0">
                  <a:moveTo>
                    <a:pt x="156" y="0"/>
                  </a:moveTo>
                  <a:cubicBezTo>
                    <a:pt x="78" y="0"/>
                    <a:pt x="21" y="84"/>
                    <a:pt x="1" y="186"/>
                  </a:cubicBezTo>
                  <a:cubicBezTo>
                    <a:pt x="1" y="278"/>
                    <a:pt x="69" y="369"/>
                    <a:pt x="161" y="392"/>
                  </a:cubicBezTo>
                  <a:lnTo>
                    <a:pt x="891" y="460"/>
                  </a:lnTo>
                  <a:lnTo>
                    <a:pt x="937" y="72"/>
                  </a:lnTo>
                  <a:cubicBezTo>
                    <a:pt x="686" y="49"/>
                    <a:pt x="435" y="27"/>
                    <a:pt x="183" y="4"/>
                  </a:cubicBezTo>
                  <a:cubicBezTo>
                    <a:pt x="174" y="1"/>
                    <a:pt x="165" y="0"/>
                    <a:pt x="156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38"/>
            <p:cNvSpPr/>
            <p:nvPr/>
          </p:nvSpPr>
          <p:spPr>
            <a:xfrm>
              <a:off x="1081624" y="3212726"/>
              <a:ext cx="53227" cy="26672"/>
            </a:xfrm>
            <a:custGeom>
              <a:avLst/>
              <a:gdLst/>
              <a:ahLst/>
              <a:cxnLst/>
              <a:rect l="l" t="t" r="r" b="b"/>
              <a:pathLst>
                <a:path w="914" h="458" extrusionOk="0">
                  <a:moveTo>
                    <a:pt x="183" y="1"/>
                  </a:moveTo>
                  <a:cubicBezTo>
                    <a:pt x="91" y="1"/>
                    <a:pt x="0" y="92"/>
                    <a:pt x="0" y="206"/>
                  </a:cubicBezTo>
                  <a:cubicBezTo>
                    <a:pt x="0" y="297"/>
                    <a:pt x="46" y="389"/>
                    <a:pt x="137" y="389"/>
                  </a:cubicBezTo>
                  <a:lnTo>
                    <a:pt x="890" y="457"/>
                  </a:lnTo>
                  <a:lnTo>
                    <a:pt x="913" y="69"/>
                  </a:lnTo>
                  <a:cubicBezTo>
                    <a:pt x="662" y="46"/>
                    <a:pt x="434" y="23"/>
                    <a:pt x="183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38"/>
            <p:cNvSpPr/>
            <p:nvPr/>
          </p:nvSpPr>
          <p:spPr>
            <a:xfrm>
              <a:off x="1077606" y="3253957"/>
              <a:ext cx="54566" cy="26613"/>
            </a:xfrm>
            <a:custGeom>
              <a:avLst/>
              <a:gdLst/>
              <a:ahLst/>
              <a:cxnLst/>
              <a:rect l="l" t="t" r="r" b="b"/>
              <a:pathLst>
                <a:path w="937" h="457" extrusionOk="0">
                  <a:moveTo>
                    <a:pt x="183" y="0"/>
                  </a:moveTo>
                  <a:cubicBezTo>
                    <a:pt x="92" y="0"/>
                    <a:pt x="1" y="69"/>
                    <a:pt x="1" y="183"/>
                  </a:cubicBezTo>
                  <a:cubicBezTo>
                    <a:pt x="1" y="297"/>
                    <a:pt x="69" y="388"/>
                    <a:pt x="160" y="388"/>
                  </a:cubicBezTo>
                  <a:lnTo>
                    <a:pt x="891" y="457"/>
                  </a:lnTo>
                  <a:lnTo>
                    <a:pt x="937" y="69"/>
                  </a:lnTo>
                  <a:cubicBezTo>
                    <a:pt x="685" y="46"/>
                    <a:pt x="434" y="23"/>
                    <a:pt x="183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38"/>
            <p:cNvSpPr/>
            <p:nvPr/>
          </p:nvSpPr>
          <p:spPr>
            <a:xfrm>
              <a:off x="1073646" y="3293790"/>
              <a:ext cx="54566" cy="26672"/>
            </a:xfrm>
            <a:custGeom>
              <a:avLst/>
              <a:gdLst/>
              <a:ahLst/>
              <a:cxnLst/>
              <a:rect l="l" t="t" r="r" b="b"/>
              <a:pathLst>
                <a:path w="937" h="458" extrusionOk="0">
                  <a:moveTo>
                    <a:pt x="206" y="1"/>
                  </a:moveTo>
                  <a:cubicBezTo>
                    <a:pt x="92" y="1"/>
                    <a:pt x="23" y="92"/>
                    <a:pt x="23" y="206"/>
                  </a:cubicBezTo>
                  <a:cubicBezTo>
                    <a:pt x="0" y="298"/>
                    <a:pt x="69" y="389"/>
                    <a:pt x="160" y="412"/>
                  </a:cubicBezTo>
                  <a:lnTo>
                    <a:pt x="890" y="457"/>
                  </a:lnTo>
                  <a:lnTo>
                    <a:pt x="936" y="69"/>
                  </a:lnTo>
                  <a:cubicBezTo>
                    <a:pt x="685" y="47"/>
                    <a:pt x="434" y="24"/>
                    <a:pt x="206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38"/>
            <p:cNvSpPr/>
            <p:nvPr/>
          </p:nvSpPr>
          <p:spPr>
            <a:xfrm>
              <a:off x="1070967" y="3335020"/>
              <a:ext cx="53227" cy="26613"/>
            </a:xfrm>
            <a:custGeom>
              <a:avLst/>
              <a:gdLst/>
              <a:ahLst/>
              <a:cxnLst/>
              <a:rect l="l" t="t" r="r" b="b"/>
              <a:pathLst>
                <a:path w="914" h="457" extrusionOk="0">
                  <a:moveTo>
                    <a:pt x="183" y="0"/>
                  </a:moveTo>
                  <a:cubicBezTo>
                    <a:pt x="92" y="0"/>
                    <a:pt x="1" y="92"/>
                    <a:pt x="1" y="183"/>
                  </a:cubicBezTo>
                  <a:cubicBezTo>
                    <a:pt x="1" y="297"/>
                    <a:pt x="69" y="388"/>
                    <a:pt x="160" y="388"/>
                  </a:cubicBezTo>
                  <a:lnTo>
                    <a:pt x="891" y="457"/>
                  </a:lnTo>
                  <a:lnTo>
                    <a:pt x="914" y="69"/>
                  </a:lnTo>
                  <a:cubicBezTo>
                    <a:pt x="685" y="46"/>
                    <a:pt x="434" y="23"/>
                    <a:pt x="183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38"/>
            <p:cNvSpPr/>
            <p:nvPr/>
          </p:nvSpPr>
          <p:spPr>
            <a:xfrm>
              <a:off x="1067007" y="3376017"/>
              <a:ext cx="54508" cy="25507"/>
            </a:xfrm>
            <a:custGeom>
              <a:avLst/>
              <a:gdLst/>
              <a:ahLst/>
              <a:cxnLst/>
              <a:rect l="l" t="t" r="r" b="b"/>
              <a:pathLst>
                <a:path w="936" h="438" extrusionOk="0">
                  <a:moveTo>
                    <a:pt x="155" y="1"/>
                  </a:moveTo>
                  <a:cubicBezTo>
                    <a:pt x="78" y="1"/>
                    <a:pt x="21" y="84"/>
                    <a:pt x="0" y="187"/>
                  </a:cubicBezTo>
                  <a:cubicBezTo>
                    <a:pt x="0" y="278"/>
                    <a:pt x="69" y="369"/>
                    <a:pt x="160" y="392"/>
                  </a:cubicBezTo>
                  <a:lnTo>
                    <a:pt x="890" y="438"/>
                  </a:lnTo>
                  <a:lnTo>
                    <a:pt x="936" y="50"/>
                  </a:lnTo>
                  <a:cubicBezTo>
                    <a:pt x="685" y="27"/>
                    <a:pt x="434" y="27"/>
                    <a:pt x="183" y="4"/>
                  </a:cubicBezTo>
                  <a:cubicBezTo>
                    <a:pt x="173" y="2"/>
                    <a:pt x="164" y="1"/>
                    <a:pt x="155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38"/>
            <p:cNvSpPr/>
            <p:nvPr/>
          </p:nvSpPr>
          <p:spPr>
            <a:xfrm>
              <a:off x="1064329" y="3416083"/>
              <a:ext cx="53227" cy="26672"/>
            </a:xfrm>
            <a:custGeom>
              <a:avLst/>
              <a:gdLst/>
              <a:ahLst/>
              <a:cxnLst/>
              <a:rect l="l" t="t" r="r" b="b"/>
              <a:pathLst>
                <a:path w="914" h="458" extrusionOk="0">
                  <a:moveTo>
                    <a:pt x="183" y="1"/>
                  </a:moveTo>
                  <a:cubicBezTo>
                    <a:pt x="92" y="1"/>
                    <a:pt x="0" y="92"/>
                    <a:pt x="0" y="183"/>
                  </a:cubicBezTo>
                  <a:cubicBezTo>
                    <a:pt x="0" y="298"/>
                    <a:pt x="46" y="389"/>
                    <a:pt x="137" y="389"/>
                  </a:cubicBezTo>
                  <a:lnTo>
                    <a:pt x="891" y="457"/>
                  </a:lnTo>
                  <a:lnTo>
                    <a:pt x="913" y="69"/>
                  </a:lnTo>
                  <a:cubicBezTo>
                    <a:pt x="662" y="46"/>
                    <a:pt x="434" y="24"/>
                    <a:pt x="183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38"/>
            <p:cNvSpPr/>
            <p:nvPr/>
          </p:nvSpPr>
          <p:spPr>
            <a:xfrm>
              <a:off x="1060310" y="3457080"/>
              <a:ext cx="54566" cy="26846"/>
            </a:xfrm>
            <a:custGeom>
              <a:avLst/>
              <a:gdLst/>
              <a:ahLst/>
              <a:cxnLst/>
              <a:rect l="l" t="t" r="r" b="b"/>
              <a:pathLst>
                <a:path w="937" h="461" extrusionOk="0">
                  <a:moveTo>
                    <a:pt x="155" y="1"/>
                  </a:moveTo>
                  <a:cubicBezTo>
                    <a:pt x="74" y="1"/>
                    <a:pt x="1" y="85"/>
                    <a:pt x="1" y="187"/>
                  </a:cubicBezTo>
                  <a:cubicBezTo>
                    <a:pt x="1" y="278"/>
                    <a:pt x="69" y="370"/>
                    <a:pt x="161" y="392"/>
                  </a:cubicBezTo>
                  <a:lnTo>
                    <a:pt x="891" y="461"/>
                  </a:lnTo>
                  <a:lnTo>
                    <a:pt x="937" y="50"/>
                  </a:lnTo>
                  <a:cubicBezTo>
                    <a:pt x="686" y="50"/>
                    <a:pt x="435" y="27"/>
                    <a:pt x="184" y="4"/>
                  </a:cubicBezTo>
                  <a:cubicBezTo>
                    <a:pt x="174" y="2"/>
                    <a:pt x="165" y="1"/>
                    <a:pt x="155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38"/>
            <p:cNvSpPr/>
            <p:nvPr/>
          </p:nvSpPr>
          <p:spPr>
            <a:xfrm>
              <a:off x="1056350" y="3497204"/>
              <a:ext cx="54566" cy="26613"/>
            </a:xfrm>
            <a:custGeom>
              <a:avLst/>
              <a:gdLst/>
              <a:ahLst/>
              <a:cxnLst/>
              <a:rect l="l" t="t" r="r" b="b"/>
              <a:pathLst>
                <a:path w="937" h="457" extrusionOk="0">
                  <a:moveTo>
                    <a:pt x="206" y="0"/>
                  </a:moveTo>
                  <a:cubicBezTo>
                    <a:pt x="92" y="0"/>
                    <a:pt x="23" y="91"/>
                    <a:pt x="23" y="206"/>
                  </a:cubicBezTo>
                  <a:cubicBezTo>
                    <a:pt x="1" y="297"/>
                    <a:pt x="69" y="388"/>
                    <a:pt x="160" y="388"/>
                  </a:cubicBezTo>
                  <a:lnTo>
                    <a:pt x="914" y="457"/>
                  </a:lnTo>
                  <a:lnTo>
                    <a:pt x="936" y="69"/>
                  </a:lnTo>
                  <a:cubicBezTo>
                    <a:pt x="685" y="46"/>
                    <a:pt x="434" y="23"/>
                    <a:pt x="206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38"/>
            <p:cNvSpPr/>
            <p:nvPr/>
          </p:nvSpPr>
          <p:spPr>
            <a:xfrm>
              <a:off x="1053672" y="3538377"/>
              <a:ext cx="53227" cy="26672"/>
            </a:xfrm>
            <a:custGeom>
              <a:avLst/>
              <a:gdLst/>
              <a:ahLst/>
              <a:cxnLst/>
              <a:rect l="l" t="t" r="r" b="b"/>
              <a:pathLst>
                <a:path w="914" h="458" extrusionOk="0">
                  <a:moveTo>
                    <a:pt x="183" y="1"/>
                  </a:moveTo>
                  <a:cubicBezTo>
                    <a:pt x="92" y="1"/>
                    <a:pt x="1" y="69"/>
                    <a:pt x="1" y="183"/>
                  </a:cubicBezTo>
                  <a:cubicBezTo>
                    <a:pt x="1" y="297"/>
                    <a:pt x="69" y="389"/>
                    <a:pt x="161" y="389"/>
                  </a:cubicBezTo>
                  <a:lnTo>
                    <a:pt x="891" y="457"/>
                  </a:lnTo>
                  <a:lnTo>
                    <a:pt x="914" y="69"/>
                  </a:lnTo>
                  <a:cubicBezTo>
                    <a:pt x="686" y="46"/>
                    <a:pt x="435" y="24"/>
                    <a:pt x="183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38"/>
            <p:cNvSpPr/>
            <p:nvPr/>
          </p:nvSpPr>
          <p:spPr>
            <a:xfrm>
              <a:off x="1049712" y="3578268"/>
              <a:ext cx="54566" cy="26613"/>
            </a:xfrm>
            <a:custGeom>
              <a:avLst/>
              <a:gdLst/>
              <a:ahLst/>
              <a:cxnLst/>
              <a:rect l="l" t="t" r="r" b="b"/>
              <a:pathLst>
                <a:path w="937" h="457" extrusionOk="0">
                  <a:moveTo>
                    <a:pt x="183" y="0"/>
                  </a:moveTo>
                  <a:cubicBezTo>
                    <a:pt x="92" y="0"/>
                    <a:pt x="23" y="92"/>
                    <a:pt x="0" y="206"/>
                  </a:cubicBezTo>
                  <a:cubicBezTo>
                    <a:pt x="0" y="297"/>
                    <a:pt x="69" y="389"/>
                    <a:pt x="160" y="411"/>
                  </a:cubicBezTo>
                  <a:lnTo>
                    <a:pt x="891" y="457"/>
                  </a:lnTo>
                  <a:lnTo>
                    <a:pt x="936" y="69"/>
                  </a:lnTo>
                  <a:cubicBezTo>
                    <a:pt x="685" y="46"/>
                    <a:pt x="434" y="23"/>
                    <a:pt x="183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38"/>
            <p:cNvSpPr/>
            <p:nvPr/>
          </p:nvSpPr>
          <p:spPr>
            <a:xfrm>
              <a:off x="1047033" y="3619498"/>
              <a:ext cx="53227" cy="26613"/>
            </a:xfrm>
            <a:custGeom>
              <a:avLst/>
              <a:gdLst/>
              <a:ahLst/>
              <a:cxnLst/>
              <a:rect l="l" t="t" r="r" b="b"/>
              <a:pathLst>
                <a:path w="914" h="457" extrusionOk="0">
                  <a:moveTo>
                    <a:pt x="183" y="0"/>
                  </a:moveTo>
                  <a:cubicBezTo>
                    <a:pt x="92" y="0"/>
                    <a:pt x="1" y="91"/>
                    <a:pt x="1" y="183"/>
                  </a:cubicBezTo>
                  <a:cubicBezTo>
                    <a:pt x="1" y="297"/>
                    <a:pt x="46" y="388"/>
                    <a:pt x="138" y="388"/>
                  </a:cubicBezTo>
                  <a:lnTo>
                    <a:pt x="891" y="457"/>
                  </a:lnTo>
                  <a:lnTo>
                    <a:pt x="914" y="69"/>
                  </a:lnTo>
                  <a:cubicBezTo>
                    <a:pt x="663" y="46"/>
                    <a:pt x="434" y="23"/>
                    <a:pt x="183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38"/>
            <p:cNvSpPr/>
            <p:nvPr/>
          </p:nvSpPr>
          <p:spPr>
            <a:xfrm>
              <a:off x="947334" y="1879902"/>
              <a:ext cx="868051" cy="749368"/>
            </a:xfrm>
            <a:custGeom>
              <a:avLst/>
              <a:gdLst/>
              <a:ahLst/>
              <a:cxnLst/>
              <a:rect l="l" t="t" r="r" b="b"/>
              <a:pathLst>
                <a:path w="14906" h="12868" extrusionOk="0">
                  <a:moveTo>
                    <a:pt x="5752" y="0"/>
                  </a:moveTo>
                  <a:cubicBezTo>
                    <a:pt x="4676" y="0"/>
                    <a:pt x="3856" y="430"/>
                    <a:pt x="3425" y="656"/>
                  </a:cubicBezTo>
                  <a:cubicBezTo>
                    <a:pt x="3174" y="793"/>
                    <a:pt x="1736" y="1592"/>
                    <a:pt x="1165" y="2961"/>
                  </a:cubicBezTo>
                  <a:cubicBezTo>
                    <a:pt x="1" y="5860"/>
                    <a:pt x="3584" y="9375"/>
                    <a:pt x="4292" y="10060"/>
                  </a:cubicBezTo>
                  <a:cubicBezTo>
                    <a:pt x="4973" y="10741"/>
                    <a:pt x="7145" y="12867"/>
                    <a:pt x="9953" y="12867"/>
                  </a:cubicBezTo>
                  <a:cubicBezTo>
                    <a:pt x="9968" y="12867"/>
                    <a:pt x="9983" y="12867"/>
                    <a:pt x="9998" y="12867"/>
                  </a:cubicBezTo>
                  <a:cubicBezTo>
                    <a:pt x="10272" y="12867"/>
                    <a:pt x="12555" y="12844"/>
                    <a:pt x="12851" y="11863"/>
                  </a:cubicBezTo>
                  <a:cubicBezTo>
                    <a:pt x="12920" y="11680"/>
                    <a:pt x="12897" y="11498"/>
                    <a:pt x="12851" y="11361"/>
                  </a:cubicBezTo>
                  <a:cubicBezTo>
                    <a:pt x="13080" y="11361"/>
                    <a:pt x="13879" y="11338"/>
                    <a:pt x="14381" y="10767"/>
                  </a:cubicBezTo>
                  <a:cubicBezTo>
                    <a:pt x="14495" y="10630"/>
                    <a:pt x="14906" y="10174"/>
                    <a:pt x="14746" y="9809"/>
                  </a:cubicBezTo>
                  <a:cubicBezTo>
                    <a:pt x="14626" y="9585"/>
                    <a:pt x="14350" y="9440"/>
                    <a:pt x="13997" y="9440"/>
                  </a:cubicBezTo>
                  <a:cubicBezTo>
                    <a:pt x="13882" y="9440"/>
                    <a:pt x="13757" y="9455"/>
                    <a:pt x="13628" y="9489"/>
                  </a:cubicBezTo>
                  <a:cubicBezTo>
                    <a:pt x="13719" y="9443"/>
                    <a:pt x="14289" y="9170"/>
                    <a:pt x="14267" y="8850"/>
                  </a:cubicBezTo>
                  <a:cubicBezTo>
                    <a:pt x="14244" y="8622"/>
                    <a:pt x="13924" y="8485"/>
                    <a:pt x="13787" y="8416"/>
                  </a:cubicBezTo>
                  <a:cubicBezTo>
                    <a:pt x="12418" y="7777"/>
                    <a:pt x="11345" y="7412"/>
                    <a:pt x="10934" y="7184"/>
                  </a:cubicBezTo>
                  <a:cubicBezTo>
                    <a:pt x="9177" y="6248"/>
                    <a:pt x="10660" y="3098"/>
                    <a:pt x="8515" y="1112"/>
                  </a:cubicBezTo>
                  <a:cubicBezTo>
                    <a:pt x="7510" y="176"/>
                    <a:pt x="6301" y="39"/>
                    <a:pt x="6118" y="17"/>
                  </a:cubicBezTo>
                  <a:cubicBezTo>
                    <a:pt x="5993" y="5"/>
                    <a:pt x="5871" y="0"/>
                    <a:pt x="575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38"/>
            <p:cNvSpPr/>
            <p:nvPr/>
          </p:nvSpPr>
          <p:spPr>
            <a:xfrm>
              <a:off x="1129435" y="1968594"/>
              <a:ext cx="400191" cy="276500"/>
            </a:xfrm>
            <a:custGeom>
              <a:avLst/>
              <a:gdLst/>
              <a:ahLst/>
              <a:cxnLst/>
              <a:rect l="l" t="t" r="r" b="b"/>
              <a:pathLst>
                <a:path w="6872" h="4748" extrusionOk="0">
                  <a:moveTo>
                    <a:pt x="2224" y="0"/>
                  </a:moveTo>
                  <a:cubicBezTo>
                    <a:pt x="1445" y="0"/>
                    <a:pt x="662" y="214"/>
                    <a:pt x="1" y="662"/>
                  </a:cubicBezTo>
                  <a:cubicBezTo>
                    <a:pt x="597" y="409"/>
                    <a:pt x="1248" y="282"/>
                    <a:pt x="1892" y="282"/>
                  </a:cubicBezTo>
                  <a:cubicBezTo>
                    <a:pt x="3516" y="282"/>
                    <a:pt x="5093" y="1095"/>
                    <a:pt x="5616" y="2762"/>
                  </a:cubicBezTo>
                  <a:cubicBezTo>
                    <a:pt x="5890" y="3515"/>
                    <a:pt x="6324" y="4200"/>
                    <a:pt x="6871" y="4748"/>
                  </a:cubicBezTo>
                  <a:cubicBezTo>
                    <a:pt x="6460" y="4086"/>
                    <a:pt x="6095" y="3401"/>
                    <a:pt x="5890" y="2671"/>
                  </a:cubicBezTo>
                  <a:cubicBezTo>
                    <a:pt x="5487" y="952"/>
                    <a:pt x="3866" y="0"/>
                    <a:pt x="2224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38"/>
            <p:cNvSpPr/>
            <p:nvPr/>
          </p:nvSpPr>
          <p:spPr>
            <a:xfrm>
              <a:off x="1213177" y="2100147"/>
              <a:ext cx="509149" cy="337821"/>
            </a:xfrm>
            <a:custGeom>
              <a:avLst/>
              <a:gdLst/>
              <a:ahLst/>
              <a:cxnLst/>
              <a:rect l="l" t="t" r="r" b="b"/>
              <a:pathLst>
                <a:path w="8743" h="5801" extrusionOk="0">
                  <a:moveTo>
                    <a:pt x="1" y="1"/>
                  </a:moveTo>
                  <a:cubicBezTo>
                    <a:pt x="1239" y="3097"/>
                    <a:pt x="4251" y="5801"/>
                    <a:pt x="7651" y="5801"/>
                  </a:cubicBezTo>
                  <a:cubicBezTo>
                    <a:pt x="8011" y="5801"/>
                    <a:pt x="8376" y="5770"/>
                    <a:pt x="8743" y="5707"/>
                  </a:cubicBezTo>
                  <a:lnTo>
                    <a:pt x="8743" y="5707"/>
                  </a:lnTo>
                  <a:cubicBezTo>
                    <a:pt x="8693" y="5708"/>
                    <a:pt x="8643" y="5708"/>
                    <a:pt x="8593" y="5708"/>
                  </a:cubicBezTo>
                  <a:cubicBezTo>
                    <a:pt x="4787" y="5708"/>
                    <a:pt x="1894" y="3133"/>
                    <a:pt x="1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38"/>
            <p:cNvSpPr/>
            <p:nvPr/>
          </p:nvSpPr>
          <p:spPr>
            <a:xfrm>
              <a:off x="1186622" y="2195885"/>
              <a:ext cx="490513" cy="353661"/>
            </a:xfrm>
            <a:custGeom>
              <a:avLst/>
              <a:gdLst/>
              <a:ahLst/>
              <a:cxnLst/>
              <a:rect l="l" t="t" r="r" b="b"/>
              <a:pathLst>
                <a:path w="8423" h="6073" extrusionOk="0">
                  <a:moveTo>
                    <a:pt x="0" y="0"/>
                  </a:moveTo>
                  <a:lnTo>
                    <a:pt x="0" y="0"/>
                  </a:lnTo>
                  <a:cubicBezTo>
                    <a:pt x="181" y="3730"/>
                    <a:pt x="3295" y="6072"/>
                    <a:pt x="6881" y="6072"/>
                  </a:cubicBezTo>
                  <a:cubicBezTo>
                    <a:pt x="6916" y="6072"/>
                    <a:pt x="6950" y="6072"/>
                    <a:pt x="6985" y="6072"/>
                  </a:cubicBezTo>
                  <a:cubicBezTo>
                    <a:pt x="7464" y="6049"/>
                    <a:pt x="7944" y="6026"/>
                    <a:pt x="8423" y="5935"/>
                  </a:cubicBezTo>
                  <a:cubicBezTo>
                    <a:pt x="7944" y="5935"/>
                    <a:pt x="7464" y="5935"/>
                    <a:pt x="6985" y="5889"/>
                  </a:cubicBezTo>
                  <a:cubicBezTo>
                    <a:pt x="5250" y="5729"/>
                    <a:pt x="3470" y="5159"/>
                    <a:pt x="2169" y="3972"/>
                  </a:cubicBezTo>
                  <a:cubicBezTo>
                    <a:pt x="1005" y="2945"/>
                    <a:pt x="297" y="1530"/>
                    <a:pt x="0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38"/>
            <p:cNvSpPr/>
            <p:nvPr/>
          </p:nvSpPr>
          <p:spPr>
            <a:xfrm>
              <a:off x="832553" y="1992470"/>
              <a:ext cx="863217" cy="679661"/>
            </a:xfrm>
            <a:custGeom>
              <a:avLst/>
              <a:gdLst/>
              <a:ahLst/>
              <a:cxnLst/>
              <a:rect l="l" t="t" r="r" b="b"/>
              <a:pathLst>
                <a:path w="14823" h="11671" extrusionOk="0">
                  <a:moveTo>
                    <a:pt x="3296" y="1"/>
                  </a:moveTo>
                  <a:cubicBezTo>
                    <a:pt x="2291" y="321"/>
                    <a:pt x="1356" y="845"/>
                    <a:pt x="1059" y="1713"/>
                  </a:cubicBezTo>
                  <a:cubicBezTo>
                    <a:pt x="1" y="4805"/>
                    <a:pt x="7394" y="11670"/>
                    <a:pt x="11923" y="11670"/>
                  </a:cubicBezTo>
                  <a:cubicBezTo>
                    <a:pt x="12475" y="11670"/>
                    <a:pt x="12984" y="11568"/>
                    <a:pt x="13430" y="11345"/>
                  </a:cubicBezTo>
                  <a:cubicBezTo>
                    <a:pt x="14115" y="11003"/>
                    <a:pt x="14549" y="10409"/>
                    <a:pt x="14822" y="9930"/>
                  </a:cubicBezTo>
                  <a:lnTo>
                    <a:pt x="14822" y="9930"/>
                  </a:lnTo>
                  <a:cubicBezTo>
                    <a:pt x="14403" y="10018"/>
                    <a:pt x="13687" y="10135"/>
                    <a:pt x="12797" y="10135"/>
                  </a:cubicBezTo>
                  <a:cubicBezTo>
                    <a:pt x="11604" y="10135"/>
                    <a:pt x="10097" y="9925"/>
                    <a:pt x="8568" y="9154"/>
                  </a:cubicBezTo>
                  <a:cubicBezTo>
                    <a:pt x="5350" y="7488"/>
                    <a:pt x="3364" y="3950"/>
                    <a:pt x="329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38"/>
            <p:cNvSpPr/>
            <p:nvPr/>
          </p:nvSpPr>
          <p:spPr>
            <a:xfrm>
              <a:off x="112594" y="2028343"/>
              <a:ext cx="636741" cy="852968"/>
            </a:xfrm>
            <a:custGeom>
              <a:avLst/>
              <a:gdLst/>
              <a:ahLst/>
              <a:cxnLst/>
              <a:rect l="l" t="t" r="r" b="b"/>
              <a:pathLst>
                <a:path w="10934" h="14647" extrusionOk="0">
                  <a:moveTo>
                    <a:pt x="5472" y="1"/>
                  </a:moveTo>
                  <a:cubicBezTo>
                    <a:pt x="5426" y="1"/>
                    <a:pt x="5389" y="1"/>
                    <a:pt x="5364" y="1"/>
                  </a:cubicBezTo>
                  <a:cubicBezTo>
                    <a:pt x="4817" y="1"/>
                    <a:pt x="3744" y="47"/>
                    <a:pt x="2717" y="800"/>
                  </a:cubicBezTo>
                  <a:cubicBezTo>
                    <a:pt x="2557" y="914"/>
                    <a:pt x="1598" y="1645"/>
                    <a:pt x="1187" y="2946"/>
                  </a:cubicBezTo>
                  <a:cubicBezTo>
                    <a:pt x="320" y="5730"/>
                    <a:pt x="3173" y="7716"/>
                    <a:pt x="2146" y="9405"/>
                  </a:cubicBezTo>
                  <a:cubicBezTo>
                    <a:pt x="1895" y="9816"/>
                    <a:pt x="1142" y="10683"/>
                    <a:pt x="274" y="11893"/>
                  </a:cubicBezTo>
                  <a:cubicBezTo>
                    <a:pt x="183" y="12030"/>
                    <a:pt x="1" y="12304"/>
                    <a:pt x="92" y="12509"/>
                  </a:cubicBezTo>
                  <a:cubicBezTo>
                    <a:pt x="197" y="12736"/>
                    <a:pt x="582" y="12763"/>
                    <a:pt x="808" y="12763"/>
                  </a:cubicBezTo>
                  <a:cubicBezTo>
                    <a:pt x="878" y="12763"/>
                    <a:pt x="932" y="12761"/>
                    <a:pt x="959" y="12761"/>
                  </a:cubicBezTo>
                  <a:cubicBezTo>
                    <a:pt x="434" y="12898"/>
                    <a:pt x="137" y="13263"/>
                    <a:pt x="160" y="13582"/>
                  </a:cubicBezTo>
                  <a:cubicBezTo>
                    <a:pt x="183" y="13993"/>
                    <a:pt x="777" y="14176"/>
                    <a:pt x="936" y="14221"/>
                  </a:cubicBezTo>
                  <a:cubicBezTo>
                    <a:pt x="1115" y="14283"/>
                    <a:pt x="1293" y="14307"/>
                    <a:pt x="1461" y="14307"/>
                  </a:cubicBezTo>
                  <a:cubicBezTo>
                    <a:pt x="1982" y="14307"/>
                    <a:pt x="2419" y="14074"/>
                    <a:pt x="2557" y="13970"/>
                  </a:cubicBezTo>
                  <a:cubicBezTo>
                    <a:pt x="2603" y="14107"/>
                    <a:pt x="2671" y="14290"/>
                    <a:pt x="2808" y="14427"/>
                  </a:cubicBezTo>
                  <a:cubicBezTo>
                    <a:pt x="2982" y="14585"/>
                    <a:pt x="3222" y="14647"/>
                    <a:pt x="3491" y="14647"/>
                  </a:cubicBezTo>
                  <a:cubicBezTo>
                    <a:pt x="4387" y="14647"/>
                    <a:pt x="5605" y="13961"/>
                    <a:pt x="5798" y="13856"/>
                  </a:cubicBezTo>
                  <a:cubicBezTo>
                    <a:pt x="8263" y="12441"/>
                    <a:pt x="9085" y="9497"/>
                    <a:pt x="9336" y="8561"/>
                  </a:cubicBezTo>
                  <a:cubicBezTo>
                    <a:pt x="9610" y="7602"/>
                    <a:pt x="10934" y="2786"/>
                    <a:pt x="8469" y="869"/>
                  </a:cubicBezTo>
                  <a:cubicBezTo>
                    <a:pt x="7390" y="39"/>
                    <a:pt x="5933" y="1"/>
                    <a:pt x="547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38"/>
            <p:cNvSpPr/>
            <p:nvPr/>
          </p:nvSpPr>
          <p:spPr>
            <a:xfrm>
              <a:off x="204547" y="2096944"/>
              <a:ext cx="280285" cy="406014"/>
            </a:xfrm>
            <a:custGeom>
              <a:avLst/>
              <a:gdLst/>
              <a:ahLst/>
              <a:cxnLst/>
              <a:rect l="l" t="t" r="r" b="b"/>
              <a:pathLst>
                <a:path w="4813" h="6972" extrusionOk="0">
                  <a:moveTo>
                    <a:pt x="4540" y="0"/>
                  </a:moveTo>
                  <a:cubicBezTo>
                    <a:pt x="2156" y="0"/>
                    <a:pt x="0" y="2271"/>
                    <a:pt x="704" y="4689"/>
                  </a:cubicBezTo>
                  <a:cubicBezTo>
                    <a:pt x="910" y="5420"/>
                    <a:pt x="932" y="6196"/>
                    <a:pt x="910" y="6972"/>
                  </a:cubicBezTo>
                  <a:cubicBezTo>
                    <a:pt x="1092" y="6219"/>
                    <a:pt x="1138" y="5420"/>
                    <a:pt x="1001" y="4621"/>
                  </a:cubicBezTo>
                  <a:cubicBezTo>
                    <a:pt x="476" y="2247"/>
                    <a:pt x="2553" y="261"/>
                    <a:pt x="4813" y="10"/>
                  </a:cubicBezTo>
                  <a:cubicBezTo>
                    <a:pt x="4721" y="3"/>
                    <a:pt x="4630" y="0"/>
                    <a:pt x="4540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38"/>
            <p:cNvSpPr/>
            <p:nvPr/>
          </p:nvSpPr>
          <p:spPr>
            <a:xfrm>
              <a:off x="184398" y="2219820"/>
              <a:ext cx="304453" cy="542343"/>
            </a:xfrm>
            <a:custGeom>
              <a:avLst/>
              <a:gdLst/>
              <a:ahLst/>
              <a:cxnLst/>
              <a:rect l="l" t="t" r="r" b="b"/>
              <a:pathLst>
                <a:path w="5228" h="9313" extrusionOk="0">
                  <a:moveTo>
                    <a:pt x="4702" y="0"/>
                  </a:moveTo>
                  <a:lnTo>
                    <a:pt x="4702" y="0"/>
                  </a:lnTo>
                  <a:cubicBezTo>
                    <a:pt x="4656" y="3698"/>
                    <a:pt x="3378" y="7418"/>
                    <a:pt x="0" y="9313"/>
                  </a:cubicBezTo>
                  <a:cubicBezTo>
                    <a:pt x="3652" y="7943"/>
                    <a:pt x="5227" y="3629"/>
                    <a:pt x="4702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38"/>
            <p:cNvSpPr/>
            <p:nvPr/>
          </p:nvSpPr>
          <p:spPr>
            <a:xfrm>
              <a:off x="277399" y="2288886"/>
              <a:ext cx="353661" cy="543740"/>
            </a:xfrm>
            <a:custGeom>
              <a:avLst/>
              <a:gdLst/>
              <a:ahLst/>
              <a:cxnLst/>
              <a:rect l="l" t="t" r="r" b="b"/>
              <a:pathLst>
                <a:path w="6073" h="9337" extrusionOk="0">
                  <a:moveTo>
                    <a:pt x="4338" y="1"/>
                  </a:moveTo>
                  <a:cubicBezTo>
                    <a:pt x="4840" y="1462"/>
                    <a:pt x="4931" y="3037"/>
                    <a:pt x="4452" y="4520"/>
                  </a:cubicBezTo>
                  <a:cubicBezTo>
                    <a:pt x="3904" y="6209"/>
                    <a:pt x="2649" y="7579"/>
                    <a:pt x="1233" y="8583"/>
                  </a:cubicBezTo>
                  <a:cubicBezTo>
                    <a:pt x="845" y="8857"/>
                    <a:pt x="435" y="9108"/>
                    <a:pt x="1" y="9337"/>
                  </a:cubicBezTo>
                  <a:cubicBezTo>
                    <a:pt x="480" y="9200"/>
                    <a:pt x="914" y="8971"/>
                    <a:pt x="1325" y="8743"/>
                  </a:cubicBezTo>
                  <a:cubicBezTo>
                    <a:pt x="4497" y="6986"/>
                    <a:pt x="6072" y="3333"/>
                    <a:pt x="4338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38"/>
            <p:cNvSpPr/>
            <p:nvPr/>
          </p:nvSpPr>
          <p:spPr>
            <a:xfrm>
              <a:off x="276118" y="2022461"/>
              <a:ext cx="615486" cy="876903"/>
            </a:xfrm>
            <a:custGeom>
              <a:avLst/>
              <a:gdLst/>
              <a:ahLst/>
              <a:cxnLst/>
              <a:rect l="l" t="t" r="r" b="b"/>
              <a:pathLst>
                <a:path w="10569" h="15058" extrusionOk="0">
                  <a:moveTo>
                    <a:pt x="6205" y="0"/>
                  </a:moveTo>
                  <a:cubicBezTo>
                    <a:pt x="5813" y="0"/>
                    <a:pt x="5402" y="58"/>
                    <a:pt x="4999" y="148"/>
                  </a:cubicBezTo>
                  <a:cubicBezTo>
                    <a:pt x="6939" y="3594"/>
                    <a:pt x="6985" y="7680"/>
                    <a:pt x="5022" y="10716"/>
                  </a:cubicBezTo>
                  <a:cubicBezTo>
                    <a:pt x="3401" y="13227"/>
                    <a:pt x="959" y="14208"/>
                    <a:pt x="0" y="14528"/>
                  </a:cubicBezTo>
                  <a:cubicBezTo>
                    <a:pt x="446" y="14783"/>
                    <a:pt x="1070" y="15057"/>
                    <a:pt x="1762" y="15057"/>
                  </a:cubicBezTo>
                  <a:cubicBezTo>
                    <a:pt x="1813" y="15057"/>
                    <a:pt x="1865" y="15056"/>
                    <a:pt x="1917" y="15053"/>
                  </a:cubicBezTo>
                  <a:cubicBezTo>
                    <a:pt x="6528" y="14756"/>
                    <a:pt x="10568" y="2933"/>
                    <a:pt x="7806" y="513"/>
                  </a:cubicBezTo>
                  <a:cubicBezTo>
                    <a:pt x="7377" y="139"/>
                    <a:pt x="6812" y="0"/>
                    <a:pt x="620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38"/>
            <p:cNvSpPr/>
            <p:nvPr/>
          </p:nvSpPr>
          <p:spPr>
            <a:xfrm>
              <a:off x="581793" y="1948386"/>
              <a:ext cx="1052831" cy="1012183"/>
            </a:xfrm>
            <a:custGeom>
              <a:avLst/>
              <a:gdLst/>
              <a:ahLst/>
              <a:cxnLst/>
              <a:rect l="l" t="t" r="r" b="b"/>
              <a:pathLst>
                <a:path w="18079" h="17381" extrusionOk="0">
                  <a:moveTo>
                    <a:pt x="9103" y="0"/>
                  </a:moveTo>
                  <a:cubicBezTo>
                    <a:pt x="8336" y="0"/>
                    <a:pt x="7478" y="109"/>
                    <a:pt x="6575" y="416"/>
                  </a:cubicBezTo>
                  <a:cubicBezTo>
                    <a:pt x="6529" y="416"/>
                    <a:pt x="6460" y="438"/>
                    <a:pt x="6392" y="461"/>
                  </a:cubicBezTo>
                  <a:cubicBezTo>
                    <a:pt x="4201" y="1260"/>
                    <a:pt x="2945" y="2881"/>
                    <a:pt x="2557" y="3383"/>
                  </a:cubicBezTo>
                  <a:cubicBezTo>
                    <a:pt x="2101" y="3999"/>
                    <a:pt x="1" y="6875"/>
                    <a:pt x="731" y="10664"/>
                  </a:cubicBezTo>
                  <a:cubicBezTo>
                    <a:pt x="914" y="11646"/>
                    <a:pt x="1621" y="14430"/>
                    <a:pt x="4109" y="16051"/>
                  </a:cubicBezTo>
                  <a:cubicBezTo>
                    <a:pt x="5593" y="17032"/>
                    <a:pt x="7122" y="17215"/>
                    <a:pt x="8127" y="17306"/>
                  </a:cubicBezTo>
                  <a:cubicBezTo>
                    <a:pt x="8434" y="17344"/>
                    <a:pt x="8860" y="17381"/>
                    <a:pt x="9377" y="17381"/>
                  </a:cubicBezTo>
                  <a:cubicBezTo>
                    <a:pt x="10126" y="17381"/>
                    <a:pt x="11068" y="17303"/>
                    <a:pt x="12121" y="17032"/>
                  </a:cubicBezTo>
                  <a:cubicBezTo>
                    <a:pt x="13513" y="16667"/>
                    <a:pt x="15362" y="16188"/>
                    <a:pt x="16709" y="14499"/>
                  </a:cubicBezTo>
                  <a:cubicBezTo>
                    <a:pt x="17074" y="14065"/>
                    <a:pt x="18079" y="12810"/>
                    <a:pt x="17987" y="11189"/>
                  </a:cubicBezTo>
                  <a:cubicBezTo>
                    <a:pt x="17919" y="10139"/>
                    <a:pt x="17417" y="9112"/>
                    <a:pt x="17234" y="8770"/>
                  </a:cubicBezTo>
                  <a:cubicBezTo>
                    <a:pt x="16892" y="8108"/>
                    <a:pt x="16800" y="8153"/>
                    <a:pt x="16549" y="7628"/>
                  </a:cubicBezTo>
                  <a:cubicBezTo>
                    <a:pt x="16001" y="6441"/>
                    <a:pt x="16344" y="5871"/>
                    <a:pt x="16024" y="4593"/>
                  </a:cubicBezTo>
                  <a:cubicBezTo>
                    <a:pt x="15979" y="4342"/>
                    <a:pt x="15636" y="3109"/>
                    <a:pt x="14655" y="2082"/>
                  </a:cubicBezTo>
                  <a:cubicBezTo>
                    <a:pt x="13810" y="1192"/>
                    <a:pt x="12897" y="849"/>
                    <a:pt x="12190" y="575"/>
                  </a:cubicBezTo>
                  <a:cubicBezTo>
                    <a:pt x="11696" y="396"/>
                    <a:pt x="10564" y="0"/>
                    <a:pt x="910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38"/>
            <p:cNvSpPr/>
            <p:nvPr/>
          </p:nvSpPr>
          <p:spPr>
            <a:xfrm>
              <a:off x="653597" y="1992470"/>
              <a:ext cx="830839" cy="456038"/>
            </a:xfrm>
            <a:custGeom>
              <a:avLst/>
              <a:gdLst/>
              <a:ahLst/>
              <a:cxnLst/>
              <a:rect l="l" t="t" r="r" b="b"/>
              <a:pathLst>
                <a:path w="14267" h="7831" extrusionOk="0">
                  <a:moveTo>
                    <a:pt x="0" y="1"/>
                  </a:moveTo>
                  <a:lnTo>
                    <a:pt x="0" y="7830"/>
                  </a:lnTo>
                  <a:cubicBezTo>
                    <a:pt x="822" y="7442"/>
                    <a:pt x="2420" y="6575"/>
                    <a:pt x="3744" y="4749"/>
                  </a:cubicBezTo>
                  <a:cubicBezTo>
                    <a:pt x="4931" y="3151"/>
                    <a:pt x="5319" y="1576"/>
                    <a:pt x="5479" y="731"/>
                  </a:cubicBezTo>
                  <a:cubicBezTo>
                    <a:pt x="5822" y="960"/>
                    <a:pt x="7140" y="1797"/>
                    <a:pt x="8911" y="1797"/>
                  </a:cubicBezTo>
                  <a:cubicBezTo>
                    <a:pt x="9258" y="1797"/>
                    <a:pt x="9621" y="1765"/>
                    <a:pt x="9998" y="1690"/>
                  </a:cubicBezTo>
                  <a:cubicBezTo>
                    <a:pt x="11185" y="1462"/>
                    <a:pt x="12029" y="914"/>
                    <a:pt x="12486" y="549"/>
                  </a:cubicBezTo>
                  <a:cubicBezTo>
                    <a:pt x="13079" y="366"/>
                    <a:pt x="13673" y="184"/>
                    <a:pt x="14266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2319;p38"/>
            <p:cNvSpPr/>
            <p:nvPr/>
          </p:nvSpPr>
          <p:spPr>
            <a:xfrm>
              <a:off x="596410" y="2444432"/>
              <a:ext cx="558357" cy="554339"/>
            </a:xfrm>
            <a:custGeom>
              <a:avLst/>
              <a:gdLst/>
              <a:ahLst/>
              <a:cxnLst/>
              <a:rect l="l" t="t" r="r" b="b"/>
              <a:pathLst>
                <a:path w="9588" h="9519" extrusionOk="0">
                  <a:moveTo>
                    <a:pt x="4338" y="1"/>
                  </a:moveTo>
                  <a:lnTo>
                    <a:pt x="4338" y="46"/>
                  </a:lnTo>
                  <a:lnTo>
                    <a:pt x="3927" y="46"/>
                  </a:lnTo>
                  <a:lnTo>
                    <a:pt x="3927" y="69"/>
                  </a:lnTo>
                  <a:lnTo>
                    <a:pt x="3676" y="69"/>
                  </a:lnTo>
                  <a:cubicBezTo>
                    <a:pt x="3242" y="229"/>
                    <a:pt x="2808" y="343"/>
                    <a:pt x="2398" y="548"/>
                  </a:cubicBezTo>
                  <a:cubicBezTo>
                    <a:pt x="1941" y="777"/>
                    <a:pt x="1462" y="1073"/>
                    <a:pt x="1142" y="1484"/>
                  </a:cubicBezTo>
                  <a:cubicBezTo>
                    <a:pt x="1005" y="1667"/>
                    <a:pt x="891" y="1872"/>
                    <a:pt x="754" y="2032"/>
                  </a:cubicBezTo>
                  <a:cubicBezTo>
                    <a:pt x="617" y="2192"/>
                    <a:pt x="549" y="2397"/>
                    <a:pt x="457" y="2603"/>
                  </a:cubicBezTo>
                  <a:cubicBezTo>
                    <a:pt x="389" y="2785"/>
                    <a:pt x="275" y="2945"/>
                    <a:pt x="229" y="3150"/>
                  </a:cubicBezTo>
                  <a:cubicBezTo>
                    <a:pt x="184" y="3333"/>
                    <a:pt x="115" y="3516"/>
                    <a:pt x="92" y="3698"/>
                  </a:cubicBezTo>
                  <a:cubicBezTo>
                    <a:pt x="24" y="4063"/>
                    <a:pt x="1" y="4429"/>
                    <a:pt x="1" y="4817"/>
                  </a:cubicBezTo>
                  <a:cubicBezTo>
                    <a:pt x="1" y="5022"/>
                    <a:pt x="47" y="5182"/>
                    <a:pt x="47" y="5387"/>
                  </a:cubicBezTo>
                  <a:cubicBezTo>
                    <a:pt x="47" y="5570"/>
                    <a:pt x="69" y="5753"/>
                    <a:pt x="138" y="5935"/>
                  </a:cubicBezTo>
                  <a:cubicBezTo>
                    <a:pt x="184" y="6118"/>
                    <a:pt x="206" y="6300"/>
                    <a:pt x="275" y="6483"/>
                  </a:cubicBezTo>
                  <a:cubicBezTo>
                    <a:pt x="343" y="6688"/>
                    <a:pt x="412" y="6871"/>
                    <a:pt x="503" y="7054"/>
                  </a:cubicBezTo>
                  <a:cubicBezTo>
                    <a:pt x="686" y="7442"/>
                    <a:pt x="960" y="7830"/>
                    <a:pt x="1279" y="8149"/>
                  </a:cubicBezTo>
                  <a:cubicBezTo>
                    <a:pt x="1622" y="8492"/>
                    <a:pt x="1964" y="8720"/>
                    <a:pt x="2375" y="8971"/>
                  </a:cubicBezTo>
                  <a:cubicBezTo>
                    <a:pt x="2740" y="9176"/>
                    <a:pt x="3128" y="9268"/>
                    <a:pt x="3493" y="9405"/>
                  </a:cubicBezTo>
                  <a:lnTo>
                    <a:pt x="3676" y="9405"/>
                  </a:lnTo>
                  <a:lnTo>
                    <a:pt x="3676" y="9450"/>
                  </a:lnTo>
                  <a:lnTo>
                    <a:pt x="3927" y="9450"/>
                  </a:lnTo>
                  <a:lnTo>
                    <a:pt x="3927" y="9473"/>
                  </a:lnTo>
                  <a:lnTo>
                    <a:pt x="4338" y="9473"/>
                  </a:lnTo>
                  <a:lnTo>
                    <a:pt x="4338" y="9519"/>
                  </a:lnTo>
                  <a:lnTo>
                    <a:pt x="5205" y="9519"/>
                  </a:lnTo>
                  <a:lnTo>
                    <a:pt x="5205" y="9473"/>
                  </a:lnTo>
                  <a:lnTo>
                    <a:pt x="5616" y="9473"/>
                  </a:lnTo>
                  <a:lnTo>
                    <a:pt x="5616" y="9450"/>
                  </a:lnTo>
                  <a:lnTo>
                    <a:pt x="5867" y="9450"/>
                  </a:lnTo>
                  <a:lnTo>
                    <a:pt x="5867" y="9405"/>
                  </a:lnTo>
                  <a:lnTo>
                    <a:pt x="6072" y="9405"/>
                  </a:lnTo>
                  <a:cubicBezTo>
                    <a:pt x="7008" y="9062"/>
                    <a:pt x="7990" y="8697"/>
                    <a:pt x="8538" y="7830"/>
                  </a:cubicBezTo>
                  <a:cubicBezTo>
                    <a:pt x="8675" y="7647"/>
                    <a:pt x="8812" y="7464"/>
                    <a:pt x="8926" y="7282"/>
                  </a:cubicBezTo>
                  <a:cubicBezTo>
                    <a:pt x="9040" y="7099"/>
                    <a:pt x="9108" y="6917"/>
                    <a:pt x="9177" y="6734"/>
                  </a:cubicBezTo>
                  <a:cubicBezTo>
                    <a:pt x="9337" y="6392"/>
                    <a:pt x="9405" y="6004"/>
                    <a:pt x="9473" y="5616"/>
                  </a:cubicBezTo>
                  <a:cubicBezTo>
                    <a:pt x="9588" y="4885"/>
                    <a:pt x="9542" y="4086"/>
                    <a:pt x="9382" y="3402"/>
                  </a:cubicBezTo>
                  <a:cubicBezTo>
                    <a:pt x="9268" y="3013"/>
                    <a:pt x="9154" y="2648"/>
                    <a:pt x="8948" y="2306"/>
                  </a:cubicBezTo>
                  <a:cubicBezTo>
                    <a:pt x="8834" y="2123"/>
                    <a:pt x="8743" y="1918"/>
                    <a:pt x="8606" y="1735"/>
                  </a:cubicBezTo>
                  <a:cubicBezTo>
                    <a:pt x="8446" y="1553"/>
                    <a:pt x="8264" y="1370"/>
                    <a:pt x="8081" y="1187"/>
                  </a:cubicBezTo>
                  <a:cubicBezTo>
                    <a:pt x="7784" y="891"/>
                    <a:pt x="7374" y="617"/>
                    <a:pt x="6985" y="457"/>
                  </a:cubicBezTo>
                  <a:cubicBezTo>
                    <a:pt x="6620" y="297"/>
                    <a:pt x="6232" y="206"/>
                    <a:pt x="5867" y="69"/>
                  </a:cubicBezTo>
                  <a:lnTo>
                    <a:pt x="5616" y="69"/>
                  </a:lnTo>
                  <a:lnTo>
                    <a:pt x="5616" y="46"/>
                  </a:lnTo>
                  <a:lnTo>
                    <a:pt x="5205" y="46"/>
                  </a:lnTo>
                  <a:lnTo>
                    <a:pt x="520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38"/>
            <p:cNvSpPr/>
            <p:nvPr/>
          </p:nvSpPr>
          <p:spPr>
            <a:xfrm>
              <a:off x="1020478" y="2385964"/>
              <a:ext cx="510488" cy="244645"/>
            </a:xfrm>
            <a:custGeom>
              <a:avLst/>
              <a:gdLst/>
              <a:ahLst/>
              <a:cxnLst/>
              <a:rect l="l" t="t" r="r" b="b"/>
              <a:pathLst>
                <a:path w="8766" h="4201" extrusionOk="0">
                  <a:moveTo>
                    <a:pt x="4246" y="0"/>
                  </a:moveTo>
                  <a:lnTo>
                    <a:pt x="4246" y="46"/>
                  </a:lnTo>
                  <a:lnTo>
                    <a:pt x="3926" y="46"/>
                  </a:lnTo>
                  <a:lnTo>
                    <a:pt x="3926" y="92"/>
                  </a:lnTo>
                  <a:lnTo>
                    <a:pt x="3675" y="92"/>
                  </a:lnTo>
                  <a:cubicBezTo>
                    <a:pt x="3310" y="206"/>
                    <a:pt x="2945" y="297"/>
                    <a:pt x="2579" y="434"/>
                  </a:cubicBezTo>
                  <a:cubicBezTo>
                    <a:pt x="2191" y="594"/>
                    <a:pt x="1849" y="799"/>
                    <a:pt x="1507" y="1027"/>
                  </a:cubicBezTo>
                  <a:cubicBezTo>
                    <a:pt x="1119" y="1278"/>
                    <a:pt x="753" y="1575"/>
                    <a:pt x="457" y="1940"/>
                  </a:cubicBezTo>
                  <a:cubicBezTo>
                    <a:pt x="206" y="2260"/>
                    <a:pt x="0" y="2557"/>
                    <a:pt x="0" y="2990"/>
                  </a:cubicBezTo>
                  <a:lnTo>
                    <a:pt x="0" y="3036"/>
                  </a:lnTo>
                  <a:lnTo>
                    <a:pt x="0" y="3082"/>
                  </a:lnTo>
                  <a:cubicBezTo>
                    <a:pt x="0" y="3310"/>
                    <a:pt x="23" y="3492"/>
                    <a:pt x="137" y="3675"/>
                  </a:cubicBezTo>
                  <a:cubicBezTo>
                    <a:pt x="274" y="3903"/>
                    <a:pt x="457" y="4040"/>
                    <a:pt x="708" y="4154"/>
                  </a:cubicBezTo>
                  <a:lnTo>
                    <a:pt x="936" y="4154"/>
                  </a:lnTo>
                  <a:lnTo>
                    <a:pt x="936" y="4200"/>
                  </a:lnTo>
                  <a:lnTo>
                    <a:pt x="1256" y="4200"/>
                  </a:lnTo>
                  <a:lnTo>
                    <a:pt x="1256" y="4154"/>
                  </a:lnTo>
                  <a:lnTo>
                    <a:pt x="1461" y="4154"/>
                  </a:lnTo>
                  <a:cubicBezTo>
                    <a:pt x="1895" y="3995"/>
                    <a:pt x="2260" y="3789"/>
                    <a:pt x="2671" y="3584"/>
                  </a:cubicBezTo>
                  <a:cubicBezTo>
                    <a:pt x="2876" y="3492"/>
                    <a:pt x="3059" y="3401"/>
                    <a:pt x="3264" y="3310"/>
                  </a:cubicBezTo>
                  <a:cubicBezTo>
                    <a:pt x="3470" y="3219"/>
                    <a:pt x="3675" y="3173"/>
                    <a:pt x="3881" y="3082"/>
                  </a:cubicBezTo>
                  <a:lnTo>
                    <a:pt x="4086" y="3082"/>
                  </a:lnTo>
                  <a:lnTo>
                    <a:pt x="4086" y="3036"/>
                  </a:lnTo>
                  <a:lnTo>
                    <a:pt x="4383" y="3036"/>
                  </a:lnTo>
                  <a:lnTo>
                    <a:pt x="4383" y="2990"/>
                  </a:lnTo>
                  <a:lnTo>
                    <a:pt x="5296" y="2990"/>
                  </a:lnTo>
                  <a:lnTo>
                    <a:pt x="5296" y="3036"/>
                  </a:lnTo>
                  <a:lnTo>
                    <a:pt x="5547" y="3036"/>
                  </a:lnTo>
                  <a:lnTo>
                    <a:pt x="5547" y="3082"/>
                  </a:lnTo>
                  <a:lnTo>
                    <a:pt x="5752" y="3082"/>
                  </a:lnTo>
                  <a:cubicBezTo>
                    <a:pt x="6254" y="3264"/>
                    <a:pt x="6757" y="3401"/>
                    <a:pt x="7259" y="3584"/>
                  </a:cubicBezTo>
                  <a:lnTo>
                    <a:pt x="7921" y="3584"/>
                  </a:lnTo>
                  <a:cubicBezTo>
                    <a:pt x="8217" y="3470"/>
                    <a:pt x="8400" y="3333"/>
                    <a:pt x="8583" y="3082"/>
                  </a:cubicBezTo>
                  <a:lnTo>
                    <a:pt x="8628" y="3082"/>
                  </a:lnTo>
                  <a:lnTo>
                    <a:pt x="8628" y="3036"/>
                  </a:lnTo>
                  <a:lnTo>
                    <a:pt x="8628" y="2990"/>
                  </a:lnTo>
                  <a:lnTo>
                    <a:pt x="8674" y="2990"/>
                  </a:lnTo>
                  <a:cubicBezTo>
                    <a:pt x="8674" y="2899"/>
                    <a:pt x="8697" y="2831"/>
                    <a:pt x="8719" y="2739"/>
                  </a:cubicBezTo>
                  <a:cubicBezTo>
                    <a:pt x="8719" y="2671"/>
                    <a:pt x="8765" y="2557"/>
                    <a:pt x="8742" y="2465"/>
                  </a:cubicBezTo>
                  <a:cubicBezTo>
                    <a:pt x="8742" y="2374"/>
                    <a:pt x="8719" y="2328"/>
                    <a:pt x="8719" y="2214"/>
                  </a:cubicBezTo>
                  <a:cubicBezTo>
                    <a:pt x="8697" y="2123"/>
                    <a:pt x="8651" y="2055"/>
                    <a:pt x="8628" y="1986"/>
                  </a:cubicBezTo>
                  <a:cubicBezTo>
                    <a:pt x="8560" y="1781"/>
                    <a:pt x="8491" y="1644"/>
                    <a:pt x="8331" y="1484"/>
                  </a:cubicBezTo>
                  <a:cubicBezTo>
                    <a:pt x="8172" y="1324"/>
                    <a:pt x="8012" y="1141"/>
                    <a:pt x="7829" y="1027"/>
                  </a:cubicBezTo>
                  <a:cubicBezTo>
                    <a:pt x="7510" y="799"/>
                    <a:pt x="7190" y="594"/>
                    <a:pt x="6825" y="434"/>
                  </a:cubicBezTo>
                  <a:cubicBezTo>
                    <a:pt x="6483" y="274"/>
                    <a:pt x="6140" y="206"/>
                    <a:pt x="5798" y="92"/>
                  </a:cubicBezTo>
                  <a:lnTo>
                    <a:pt x="5547" y="92"/>
                  </a:lnTo>
                  <a:lnTo>
                    <a:pt x="5547" y="46"/>
                  </a:lnTo>
                  <a:lnTo>
                    <a:pt x="5204" y="46"/>
                  </a:lnTo>
                  <a:lnTo>
                    <a:pt x="5204" y="0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38"/>
            <p:cNvSpPr/>
            <p:nvPr/>
          </p:nvSpPr>
          <p:spPr>
            <a:xfrm>
              <a:off x="1302277" y="2282248"/>
              <a:ext cx="202075" cy="204754"/>
            </a:xfrm>
            <a:custGeom>
              <a:avLst/>
              <a:gdLst/>
              <a:ahLst/>
              <a:cxnLst/>
              <a:rect l="l" t="t" r="r" b="b"/>
              <a:pathLst>
                <a:path w="3470" h="3516" extrusionOk="0">
                  <a:moveTo>
                    <a:pt x="1735" y="1"/>
                  </a:moveTo>
                  <a:cubicBezTo>
                    <a:pt x="776" y="1"/>
                    <a:pt x="0" y="800"/>
                    <a:pt x="0" y="1758"/>
                  </a:cubicBezTo>
                  <a:cubicBezTo>
                    <a:pt x="0" y="2740"/>
                    <a:pt x="776" y="3516"/>
                    <a:pt x="1735" y="3516"/>
                  </a:cubicBezTo>
                  <a:cubicBezTo>
                    <a:pt x="2694" y="3516"/>
                    <a:pt x="3470" y="2740"/>
                    <a:pt x="3470" y="1758"/>
                  </a:cubicBezTo>
                  <a:cubicBezTo>
                    <a:pt x="3470" y="800"/>
                    <a:pt x="2694" y="1"/>
                    <a:pt x="1735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38"/>
            <p:cNvSpPr/>
            <p:nvPr/>
          </p:nvSpPr>
          <p:spPr>
            <a:xfrm>
              <a:off x="1324872" y="2287547"/>
              <a:ext cx="131611" cy="175579"/>
            </a:xfrm>
            <a:custGeom>
              <a:avLst/>
              <a:gdLst/>
              <a:ahLst/>
              <a:cxnLst/>
              <a:rect l="l" t="t" r="r" b="b"/>
              <a:pathLst>
                <a:path w="2260" h="3015" extrusionOk="0">
                  <a:moveTo>
                    <a:pt x="1093" y="1"/>
                  </a:moveTo>
                  <a:cubicBezTo>
                    <a:pt x="467" y="1"/>
                    <a:pt x="0" y="832"/>
                    <a:pt x="0" y="1508"/>
                  </a:cubicBezTo>
                  <a:cubicBezTo>
                    <a:pt x="0" y="2183"/>
                    <a:pt x="445" y="3015"/>
                    <a:pt x="1092" y="3015"/>
                  </a:cubicBezTo>
                  <a:cubicBezTo>
                    <a:pt x="1101" y="3015"/>
                    <a:pt x="1110" y="3014"/>
                    <a:pt x="1119" y="3014"/>
                  </a:cubicBezTo>
                  <a:cubicBezTo>
                    <a:pt x="1666" y="3014"/>
                    <a:pt x="2260" y="2375"/>
                    <a:pt x="2214" y="1508"/>
                  </a:cubicBezTo>
                  <a:cubicBezTo>
                    <a:pt x="1940" y="1439"/>
                    <a:pt x="1666" y="1371"/>
                    <a:pt x="1393" y="1279"/>
                  </a:cubicBezTo>
                  <a:cubicBezTo>
                    <a:pt x="1621" y="1097"/>
                    <a:pt x="1849" y="937"/>
                    <a:pt x="2077" y="754"/>
                  </a:cubicBezTo>
                  <a:cubicBezTo>
                    <a:pt x="2055" y="709"/>
                    <a:pt x="1689" y="1"/>
                    <a:pt x="1119" y="1"/>
                  </a:cubicBezTo>
                  <a:cubicBezTo>
                    <a:pt x="1110" y="1"/>
                    <a:pt x="1102" y="1"/>
                    <a:pt x="1093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38"/>
            <p:cNvSpPr/>
            <p:nvPr/>
          </p:nvSpPr>
          <p:spPr>
            <a:xfrm>
              <a:off x="1280963" y="2260817"/>
              <a:ext cx="230028" cy="142443"/>
            </a:xfrm>
            <a:custGeom>
              <a:avLst/>
              <a:gdLst/>
              <a:ahLst/>
              <a:cxnLst/>
              <a:rect l="l" t="t" r="r" b="b"/>
              <a:pathLst>
                <a:path w="3950" h="2446" extrusionOk="0">
                  <a:moveTo>
                    <a:pt x="2020" y="0"/>
                  </a:moveTo>
                  <a:cubicBezTo>
                    <a:pt x="1022" y="0"/>
                    <a:pt x="284" y="424"/>
                    <a:pt x="1" y="620"/>
                  </a:cubicBezTo>
                  <a:cubicBezTo>
                    <a:pt x="138" y="1236"/>
                    <a:pt x="275" y="1830"/>
                    <a:pt x="389" y="2446"/>
                  </a:cubicBezTo>
                  <a:cubicBezTo>
                    <a:pt x="594" y="1579"/>
                    <a:pt x="1325" y="939"/>
                    <a:pt x="2147" y="894"/>
                  </a:cubicBezTo>
                  <a:cubicBezTo>
                    <a:pt x="2183" y="892"/>
                    <a:pt x="2220" y="890"/>
                    <a:pt x="2257" y="890"/>
                  </a:cubicBezTo>
                  <a:cubicBezTo>
                    <a:pt x="2947" y="890"/>
                    <a:pt x="3603" y="1295"/>
                    <a:pt x="3950" y="1967"/>
                  </a:cubicBezTo>
                  <a:lnTo>
                    <a:pt x="3950" y="620"/>
                  </a:lnTo>
                  <a:cubicBezTo>
                    <a:pt x="3653" y="415"/>
                    <a:pt x="3037" y="72"/>
                    <a:pt x="2169" y="4"/>
                  </a:cubicBezTo>
                  <a:cubicBezTo>
                    <a:pt x="2119" y="2"/>
                    <a:pt x="2069" y="0"/>
                    <a:pt x="2020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38"/>
            <p:cNvSpPr/>
            <p:nvPr/>
          </p:nvSpPr>
          <p:spPr>
            <a:xfrm>
              <a:off x="1350088" y="2399009"/>
              <a:ext cx="28011" cy="23119"/>
            </a:xfrm>
            <a:custGeom>
              <a:avLst/>
              <a:gdLst/>
              <a:ahLst/>
              <a:cxnLst/>
              <a:rect l="l" t="t" r="r" b="b"/>
              <a:pathLst>
                <a:path w="481" h="397" extrusionOk="0">
                  <a:moveTo>
                    <a:pt x="141" y="0"/>
                  </a:moveTo>
                  <a:cubicBezTo>
                    <a:pt x="109" y="0"/>
                    <a:pt x="83" y="9"/>
                    <a:pt x="69" y="27"/>
                  </a:cubicBezTo>
                  <a:cubicBezTo>
                    <a:pt x="1" y="96"/>
                    <a:pt x="47" y="370"/>
                    <a:pt x="229" y="393"/>
                  </a:cubicBezTo>
                  <a:cubicBezTo>
                    <a:pt x="241" y="395"/>
                    <a:pt x="254" y="396"/>
                    <a:pt x="266" y="396"/>
                  </a:cubicBezTo>
                  <a:cubicBezTo>
                    <a:pt x="371" y="396"/>
                    <a:pt x="480" y="314"/>
                    <a:pt x="480" y="233"/>
                  </a:cubicBezTo>
                  <a:cubicBezTo>
                    <a:pt x="480" y="124"/>
                    <a:pt x="264" y="0"/>
                    <a:pt x="141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38"/>
            <p:cNvSpPr/>
            <p:nvPr/>
          </p:nvSpPr>
          <p:spPr>
            <a:xfrm>
              <a:off x="916761" y="2339434"/>
              <a:ext cx="228689" cy="219371"/>
            </a:xfrm>
            <a:custGeom>
              <a:avLst/>
              <a:gdLst/>
              <a:ahLst/>
              <a:cxnLst/>
              <a:rect l="l" t="t" r="r" b="b"/>
              <a:pathLst>
                <a:path w="3927" h="3767" extrusionOk="0">
                  <a:moveTo>
                    <a:pt x="1964" y="0"/>
                  </a:moveTo>
                  <a:cubicBezTo>
                    <a:pt x="868" y="0"/>
                    <a:pt x="1" y="845"/>
                    <a:pt x="1" y="1895"/>
                  </a:cubicBezTo>
                  <a:cubicBezTo>
                    <a:pt x="1" y="2922"/>
                    <a:pt x="868" y="3767"/>
                    <a:pt x="1964" y="3767"/>
                  </a:cubicBezTo>
                  <a:cubicBezTo>
                    <a:pt x="3037" y="3767"/>
                    <a:pt x="3927" y="2922"/>
                    <a:pt x="3927" y="1895"/>
                  </a:cubicBezTo>
                  <a:cubicBezTo>
                    <a:pt x="3927" y="845"/>
                    <a:pt x="3037" y="0"/>
                    <a:pt x="1964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38"/>
            <p:cNvSpPr/>
            <p:nvPr/>
          </p:nvSpPr>
          <p:spPr>
            <a:xfrm>
              <a:off x="942035" y="2344734"/>
              <a:ext cx="148907" cy="188856"/>
            </a:xfrm>
            <a:custGeom>
              <a:avLst/>
              <a:gdLst/>
              <a:ahLst/>
              <a:cxnLst/>
              <a:rect l="l" t="t" r="r" b="b"/>
              <a:pathLst>
                <a:path w="2557" h="3243" extrusionOk="0">
                  <a:moveTo>
                    <a:pt x="1229" y="0"/>
                  </a:moveTo>
                  <a:cubicBezTo>
                    <a:pt x="535" y="0"/>
                    <a:pt x="1" y="877"/>
                    <a:pt x="1" y="1621"/>
                  </a:cubicBezTo>
                  <a:cubicBezTo>
                    <a:pt x="1" y="2343"/>
                    <a:pt x="513" y="3242"/>
                    <a:pt x="1229" y="3242"/>
                  </a:cubicBezTo>
                  <a:cubicBezTo>
                    <a:pt x="1238" y="3242"/>
                    <a:pt x="1247" y="3242"/>
                    <a:pt x="1256" y="3242"/>
                  </a:cubicBezTo>
                  <a:cubicBezTo>
                    <a:pt x="1895" y="3242"/>
                    <a:pt x="2557" y="2534"/>
                    <a:pt x="2511" y="1621"/>
                  </a:cubicBezTo>
                  <a:cubicBezTo>
                    <a:pt x="2192" y="1530"/>
                    <a:pt x="1895" y="1461"/>
                    <a:pt x="1575" y="1393"/>
                  </a:cubicBezTo>
                  <a:cubicBezTo>
                    <a:pt x="1827" y="1188"/>
                    <a:pt x="2100" y="1005"/>
                    <a:pt x="2352" y="800"/>
                  </a:cubicBezTo>
                  <a:cubicBezTo>
                    <a:pt x="2329" y="754"/>
                    <a:pt x="1918" y="1"/>
                    <a:pt x="1256" y="1"/>
                  </a:cubicBezTo>
                  <a:cubicBezTo>
                    <a:pt x="1247" y="0"/>
                    <a:pt x="1238" y="0"/>
                    <a:pt x="1229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38"/>
            <p:cNvSpPr/>
            <p:nvPr/>
          </p:nvSpPr>
          <p:spPr>
            <a:xfrm>
              <a:off x="892826" y="2316432"/>
              <a:ext cx="259262" cy="153333"/>
            </a:xfrm>
            <a:custGeom>
              <a:avLst/>
              <a:gdLst/>
              <a:ahLst/>
              <a:cxnLst/>
              <a:rect l="l" t="t" r="r" b="b"/>
              <a:pathLst>
                <a:path w="4452" h="2633" extrusionOk="0">
                  <a:moveTo>
                    <a:pt x="2237" y="1"/>
                  </a:moveTo>
                  <a:cubicBezTo>
                    <a:pt x="1121" y="1"/>
                    <a:pt x="300" y="454"/>
                    <a:pt x="1" y="646"/>
                  </a:cubicBezTo>
                  <a:cubicBezTo>
                    <a:pt x="138" y="1308"/>
                    <a:pt x="298" y="1970"/>
                    <a:pt x="435" y="2632"/>
                  </a:cubicBezTo>
                  <a:cubicBezTo>
                    <a:pt x="663" y="1696"/>
                    <a:pt x="1485" y="1012"/>
                    <a:pt x="2420" y="943"/>
                  </a:cubicBezTo>
                  <a:cubicBezTo>
                    <a:pt x="2458" y="941"/>
                    <a:pt x="2496" y="940"/>
                    <a:pt x="2533" y="940"/>
                  </a:cubicBezTo>
                  <a:cubicBezTo>
                    <a:pt x="3315" y="940"/>
                    <a:pt x="4060" y="1389"/>
                    <a:pt x="4452" y="2107"/>
                  </a:cubicBezTo>
                  <a:lnTo>
                    <a:pt x="4452" y="646"/>
                  </a:lnTo>
                  <a:cubicBezTo>
                    <a:pt x="4132" y="441"/>
                    <a:pt x="3425" y="53"/>
                    <a:pt x="2466" y="7"/>
                  </a:cubicBezTo>
                  <a:cubicBezTo>
                    <a:pt x="2388" y="3"/>
                    <a:pt x="2312" y="1"/>
                    <a:pt x="2237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38"/>
            <p:cNvSpPr/>
            <p:nvPr/>
          </p:nvSpPr>
          <p:spPr>
            <a:xfrm>
              <a:off x="971269" y="2464174"/>
              <a:ext cx="30632" cy="25682"/>
            </a:xfrm>
            <a:custGeom>
              <a:avLst/>
              <a:gdLst/>
              <a:ahLst/>
              <a:cxnLst/>
              <a:rect l="l" t="t" r="r" b="b"/>
              <a:pathLst>
                <a:path w="526" h="441" extrusionOk="0">
                  <a:moveTo>
                    <a:pt x="144" y="0"/>
                  </a:moveTo>
                  <a:cubicBezTo>
                    <a:pt x="110" y="0"/>
                    <a:pt x="83" y="8"/>
                    <a:pt x="69" y="27"/>
                  </a:cubicBezTo>
                  <a:cubicBezTo>
                    <a:pt x="1" y="95"/>
                    <a:pt x="46" y="392"/>
                    <a:pt x="252" y="438"/>
                  </a:cubicBezTo>
                  <a:cubicBezTo>
                    <a:pt x="264" y="440"/>
                    <a:pt x="276" y="441"/>
                    <a:pt x="288" y="441"/>
                  </a:cubicBezTo>
                  <a:cubicBezTo>
                    <a:pt x="412" y="441"/>
                    <a:pt x="526" y="338"/>
                    <a:pt x="526" y="255"/>
                  </a:cubicBezTo>
                  <a:cubicBezTo>
                    <a:pt x="526" y="128"/>
                    <a:pt x="279" y="0"/>
                    <a:pt x="144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38"/>
            <p:cNvSpPr/>
            <p:nvPr/>
          </p:nvSpPr>
          <p:spPr>
            <a:xfrm>
              <a:off x="1274324" y="2134156"/>
              <a:ext cx="234046" cy="245228"/>
            </a:xfrm>
            <a:custGeom>
              <a:avLst/>
              <a:gdLst/>
              <a:ahLst/>
              <a:cxnLst/>
              <a:rect l="l" t="t" r="r" b="b"/>
              <a:pathLst>
                <a:path w="4019" h="4211" extrusionOk="0">
                  <a:moveTo>
                    <a:pt x="2076" y="0"/>
                  </a:moveTo>
                  <a:cubicBezTo>
                    <a:pt x="2010" y="0"/>
                    <a:pt x="1942" y="3"/>
                    <a:pt x="1873" y="10"/>
                  </a:cubicBezTo>
                  <a:cubicBezTo>
                    <a:pt x="823" y="102"/>
                    <a:pt x="275" y="923"/>
                    <a:pt x="206" y="1037"/>
                  </a:cubicBezTo>
                  <a:cubicBezTo>
                    <a:pt x="92" y="1425"/>
                    <a:pt x="1" y="2019"/>
                    <a:pt x="69" y="2726"/>
                  </a:cubicBezTo>
                  <a:cubicBezTo>
                    <a:pt x="115" y="3366"/>
                    <a:pt x="298" y="3868"/>
                    <a:pt x="435" y="4210"/>
                  </a:cubicBezTo>
                  <a:cubicBezTo>
                    <a:pt x="457" y="4142"/>
                    <a:pt x="549" y="3183"/>
                    <a:pt x="1325" y="2772"/>
                  </a:cubicBezTo>
                  <a:cubicBezTo>
                    <a:pt x="1549" y="2657"/>
                    <a:pt x="1799" y="2600"/>
                    <a:pt x="2057" y="2600"/>
                  </a:cubicBezTo>
                  <a:cubicBezTo>
                    <a:pt x="2665" y="2600"/>
                    <a:pt x="3311" y="2916"/>
                    <a:pt x="3744" y="3525"/>
                  </a:cubicBezTo>
                  <a:cubicBezTo>
                    <a:pt x="3858" y="3160"/>
                    <a:pt x="4018" y="2407"/>
                    <a:pt x="3790" y="1517"/>
                  </a:cubicBezTo>
                  <a:cubicBezTo>
                    <a:pt x="3653" y="1015"/>
                    <a:pt x="3447" y="627"/>
                    <a:pt x="3265" y="353"/>
                  </a:cubicBezTo>
                  <a:cubicBezTo>
                    <a:pt x="3101" y="250"/>
                    <a:pt x="2660" y="0"/>
                    <a:pt x="2076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38"/>
            <p:cNvSpPr/>
            <p:nvPr/>
          </p:nvSpPr>
          <p:spPr>
            <a:xfrm>
              <a:off x="1292959" y="2242240"/>
              <a:ext cx="198115" cy="127826"/>
            </a:xfrm>
            <a:custGeom>
              <a:avLst/>
              <a:gdLst/>
              <a:ahLst/>
              <a:cxnLst/>
              <a:rect l="l" t="t" r="r" b="b"/>
              <a:pathLst>
                <a:path w="3402" h="2195" extrusionOk="0">
                  <a:moveTo>
                    <a:pt x="2038" y="1"/>
                  </a:moveTo>
                  <a:cubicBezTo>
                    <a:pt x="1647" y="1"/>
                    <a:pt x="1238" y="110"/>
                    <a:pt x="913" y="323"/>
                  </a:cubicBezTo>
                  <a:cubicBezTo>
                    <a:pt x="0" y="916"/>
                    <a:pt x="69" y="2126"/>
                    <a:pt x="69" y="2194"/>
                  </a:cubicBezTo>
                  <a:cubicBezTo>
                    <a:pt x="393" y="1286"/>
                    <a:pt x="1169" y="705"/>
                    <a:pt x="1948" y="705"/>
                  </a:cubicBezTo>
                  <a:cubicBezTo>
                    <a:pt x="1991" y="705"/>
                    <a:pt x="2035" y="707"/>
                    <a:pt x="2078" y="711"/>
                  </a:cubicBezTo>
                  <a:cubicBezTo>
                    <a:pt x="2785" y="756"/>
                    <a:pt x="3264" y="1258"/>
                    <a:pt x="3379" y="1395"/>
                  </a:cubicBezTo>
                  <a:cubicBezTo>
                    <a:pt x="3401" y="1144"/>
                    <a:pt x="3401" y="825"/>
                    <a:pt x="3219" y="528"/>
                  </a:cubicBezTo>
                  <a:cubicBezTo>
                    <a:pt x="2990" y="173"/>
                    <a:pt x="2529" y="1"/>
                    <a:pt x="2038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38"/>
            <p:cNvSpPr/>
            <p:nvPr/>
          </p:nvSpPr>
          <p:spPr>
            <a:xfrm>
              <a:off x="867611" y="2194138"/>
              <a:ext cx="269861" cy="245053"/>
            </a:xfrm>
            <a:custGeom>
              <a:avLst/>
              <a:gdLst/>
              <a:ahLst/>
              <a:cxnLst/>
              <a:rect l="l" t="t" r="r" b="b"/>
              <a:pathLst>
                <a:path w="4634" h="4208" extrusionOk="0">
                  <a:moveTo>
                    <a:pt x="2505" y="0"/>
                  </a:moveTo>
                  <a:cubicBezTo>
                    <a:pt x="2425" y="0"/>
                    <a:pt x="2343" y="2"/>
                    <a:pt x="2260" y="7"/>
                  </a:cubicBezTo>
                  <a:cubicBezTo>
                    <a:pt x="1530" y="30"/>
                    <a:pt x="959" y="213"/>
                    <a:pt x="594" y="373"/>
                  </a:cubicBezTo>
                  <a:cubicBezTo>
                    <a:pt x="434" y="738"/>
                    <a:pt x="0" y="1765"/>
                    <a:pt x="297" y="2998"/>
                  </a:cubicBezTo>
                  <a:cubicBezTo>
                    <a:pt x="411" y="3522"/>
                    <a:pt x="639" y="3933"/>
                    <a:pt x="822" y="4207"/>
                  </a:cubicBezTo>
                  <a:cubicBezTo>
                    <a:pt x="845" y="4047"/>
                    <a:pt x="1005" y="3203"/>
                    <a:pt x="1712" y="2769"/>
                  </a:cubicBezTo>
                  <a:cubicBezTo>
                    <a:pt x="1986" y="2605"/>
                    <a:pt x="2308" y="2524"/>
                    <a:pt x="2644" y="2524"/>
                  </a:cubicBezTo>
                  <a:cubicBezTo>
                    <a:pt x="3289" y="2524"/>
                    <a:pt x="3987" y="2823"/>
                    <a:pt x="4497" y="3408"/>
                  </a:cubicBezTo>
                  <a:cubicBezTo>
                    <a:pt x="4565" y="3066"/>
                    <a:pt x="4634" y="2473"/>
                    <a:pt x="4543" y="1788"/>
                  </a:cubicBezTo>
                  <a:cubicBezTo>
                    <a:pt x="4428" y="1103"/>
                    <a:pt x="4200" y="578"/>
                    <a:pt x="4018" y="258"/>
                  </a:cubicBezTo>
                  <a:cubicBezTo>
                    <a:pt x="3692" y="157"/>
                    <a:pt x="3166" y="0"/>
                    <a:pt x="2505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38"/>
            <p:cNvSpPr/>
            <p:nvPr/>
          </p:nvSpPr>
          <p:spPr>
            <a:xfrm>
              <a:off x="899524" y="2296865"/>
              <a:ext cx="229970" cy="103775"/>
            </a:xfrm>
            <a:custGeom>
              <a:avLst/>
              <a:gdLst/>
              <a:ahLst/>
              <a:cxnLst/>
              <a:rect l="l" t="t" r="r" b="b"/>
              <a:pathLst>
                <a:path w="3949" h="1782" extrusionOk="0">
                  <a:moveTo>
                    <a:pt x="1893" y="0"/>
                  </a:moveTo>
                  <a:cubicBezTo>
                    <a:pt x="1080" y="0"/>
                    <a:pt x="235" y="416"/>
                    <a:pt x="69" y="1028"/>
                  </a:cubicBezTo>
                  <a:cubicBezTo>
                    <a:pt x="23" y="1188"/>
                    <a:pt x="0" y="1439"/>
                    <a:pt x="160" y="1781"/>
                  </a:cubicBezTo>
                  <a:cubicBezTo>
                    <a:pt x="297" y="1576"/>
                    <a:pt x="662" y="1051"/>
                    <a:pt x="1324" y="800"/>
                  </a:cubicBezTo>
                  <a:cubicBezTo>
                    <a:pt x="1564" y="718"/>
                    <a:pt x="1815" y="677"/>
                    <a:pt x="2069" y="677"/>
                  </a:cubicBezTo>
                  <a:cubicBezTo>
                    <a:pt x="2729" y="677"/>
                    <a:pt x="3404" y="950"/>
                    <a:pt x="3949" y="1462"/>
                  </a:cubicBezTo>
                  <a:cubicBezTo>
                    <a:pt x="3880" y="1325"/>
                    <a:pt x="3447" y="343"/>
                    <a:pt x="2442" y="69"/>
                  </a:cubicBezTo>
                  <a:cubicBezTo>
                    <a:pt x="2267" y="22"/>
                    <a:pt x="2081" y="0"/>
                    <a:pt x="1893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38"/>
            <p:cNvSpPr/>
            <p:nvPr/>
          </p:nvSpPr>
          <p:spPr>
            <a:xfrm>
              <a:off x="1299598" y="2286091"/>
              <a:ext cx="192816" cy="93292"/>
            </a:xfrm>
            <a:custGeom>
              <a:avLst/>
              <a:gdLst/>
              <a:ahLst/>
              <a:cxnLst/>
              <a:rect l="l" t="t" r="r" b="b"/>
              <a:pathLst>
                <a:path w="3311" h="1602" extrusionOk="0">
                  <a:moveTo>
                    <a:pt x="1690" y="0"/>
                  </a:moveTo>
                  <a:cubicBezTo>
                    <a:pt x="1460" y="0"/>
                    <a:pt x="1235" y="46"/>
                    <a:pt x="1028" y="140"/>
                  </a:cubicBezTo>
                  <a:cubicBezTo>
                    <a:pt x="137" y="528"/>
                    <a:pt x="1" y="1555"/>
                    <a:pt x="1" y="1601"/>
                  </a:cubicBezTo>
                  <a:cubicBezTo>
                    <a:pt x="46" y="1510"/>
                    <a:pt x="389" y="665"/>
                    <a:pt x="1324" y="391"/>
                  </a:cubicBezTo>
                  <a:cubicBezTo>
                    <a:pt x="1507" y="338"/>
                    <a:pt x="1692" y="313"/>
                    <a:pt x="1875" y="313"/>
                  </a:cubicBezTo>
                  <a:cubicBezTo>
                    <a:pt x="2405" y="313"/>
                    <a:pt x="2920" y="526"/>
                    <a:pt x="3310" y="916"/>
                  </a:cubicBezTo>
                  <a:cubicBezTo>
                    <a:pt x="2929" y="320"/>
                    <a:pt x="2296" y="0"/>
                    <a:pt x="1690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38"/>
            <p:cNvSpPr/>
            <p:nvPr/>
          </p:nvSpPr>
          <p:spPr>
            <a:xfrm>
              <a:off x="840997" y="2316140"/>
              <a:ext cx="293330" cy="123051"/>
            </a:xfrm>
            <a:custGeom>
              <a:avLst/>
              <a:gdLst/>
              <a:ahLst/>
              <a:cxnLst/>
              <a:rect l="l" t="t" r="r" b="b"/>
              <a:pathLst>
                <a:path w="5037" h="2113" extrusionOk="0">
                  <a:moveTo>
                    <a:pt x="3107" y="1"/>
                  </a:moveTo>
                  <a:cubicBezTo>
                    <a:pt x="2876" y="1"/>
                    <a:pt x="2610" y="38"/>
                    <a:pt x="2329" y="149"/>
                  </a:cubicBezTo>
                  <a:cubicBezTo>
                    <a:pt x="1576" y="469"/>
                    <a:pt x="1279" y="1154"/>
                    <a:pt x="1211" y="1313"/>
                  </a:cubicBezTo>
                  <a:cubicBezTo>
                    <a:pt x="1211" y="1336"/>
                    <a:pt x="1188" y="1336"/>
                    <a:pt x="1188" y="1336"/>
                  </a:cubicBezTo>
                  <a:cubicBezTo>
                    <a:pt x="800" y="1359"/>
                    <a:pt x="434" y="1382"/>
                    <a:pt x="46" y="1405"/>
                  </a:cubicBezTo>
                  <a:cubicBezTo>
                    <a:pt x="1" y="1427"/>
                    <a:pt x="1" y="1450"/>
                    <a:pt x="24" y="1496"/>
                  </a:cubicBezTo>
                  <a:cubicBezTo>
                    <a:pt x="138" y="1587"/>
                    <a:pt x="320" y="1724"/>
                    <a:pt x="526" y="1838"/>
                  </a:cubicBezTo>
                  <a:cubicBezTo>
                    <a:pt x="823" y="1998"/>
                    <a:pt x="1096" y="2067"/>
                    <a:pt x="1279" y="2112"/>
                  </a:cubicBezTo>
                  <a:cubicBezTo>
                    <a:pt x="1302" y="2112"/>
                    <a:pt x="1325" y="2089"/>
                    <a:pt x="1325" y="2089"/>
                  </a:cubicBezTo>
                  <a:cubicBezTo>
                    <a:pt x="1599" y="1268"/>
                    <a:pt x="2306" y="674"/>
                    <a:pt x="3151" y="583"/>
                  </a:cubicBezTo>
                  <a:cubicBezTo>
                    <a:pt x="3216" y="576"/>
                    <a:pt x="3282" y="573"/>
                    <a:pt x="3347" y="573"/>
                  </a:cubicBezTo>
                  <a:cubicBezTo>
                    <a:pt x="3960" y="573"/>
                    <a:pt x="4541" y="859"/>
                    <a:pt x="4954" y="1313"/>
                  </a:cubicBezTo>
                  <a:cubicBezTo>
                    <a:pt x="4963" y="1331"/>
                    <a:pt x="4978" y="1338"/>
                    <a:pt x="4992" y="1338"/>
                  </a:cubicBezTo>
                  <a:cubicBezTo>
                    <a:pt x="5016" y="1338"/>
                    <a:pt x="5036" y="1319"/>
                    <a:pt x="5022" y="1291"/>
                  </a:cubicBezTo>
                  <a:cubicBezTo>
                    <a:pt x="4863" y="948"/>
                    <a:pt x="4543" y="400"/>
                    <a:pt x="3881" y="149"/>
                  </a:cubicBezTo>
                  <a:cubicBezTo>
                    <a:pt x="3781" y="106"/>
                    <a:pt x="3493" y="1"/>
                    <a:pt x="3107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38"/>
            <p:cNvSpPr/>
            <p:nvPr/>
          </p:nvSpPr>
          <p:spPr>
            <a:xfrm>
              <a:off x="898825" y="2157334"/>
              <a:ext cx="206152" cy="68426"/>
            </a:xfrm>
            <a:custGeom>
              <a:avLst/>
              <a:gdLst/>
              <a:ahLst/>
              <a:cxnLst/>
              <a:rect l="l" t="t" r="r" b="b"/>
              <a:pathLst>
                <a:path w="3540" h="1175" extrusionOk="0">
                  <a:moveTo>
                    <a:pt x="1838" y="0"/>
                  </a:moveTo>
                  <a:cubicBezTo>
                    <a:pt x="1131" y="0"/>
                    <a:pt x="446" y="388"/>
                    <a:pt x="58" y="1005"/>
                  </a:cubicBezTo>
                  <a:cubicBezTo>
                    <a:pt x="0" y="1082"/>
                    <a:pt x="72" y="1175"/>
                    <a:pt x="165" y="1175"/>
                  </a:cubicBezTo>
                  <a:cubicBezTo>
                    <a:pt x="182" y="1175"/>
                    <a:pt x="200" y="1172"/>
                    <a:pt x="218" y="1164"/>
                  </a:cubicBezTo>
                  <a:cubicBezTo>
                    <a:pt x="583" y="1005"/>
                    <a:pt x="1153" y="799"/>
                    <a:pt x="1838" y="799"/>
                  </a:cubicBezTo>
                  <a:cubicBezTo>
                    <a:pt x="2477" y="799"/>
                    <a:pt x="3002" y="936"/>
                    <a:pt x="3345" y="1073"/>
                  </a:cubicBezTo>
                  <a:cubicBezTo>
                    <a:pt x="3362" y="1080"/>
                    <a:pt x="3379" y="1083"/>
                    <a:pt x="3395" y="1083"/>
                  </a:cubicBezTo>
                  <a:cubicBezTo>
                    <a:pt x="3483" y="1083"/>
                    <a:pt x="3539" y="987"/>
                    <a:pt x="3482" y="890"/>
                  </a:cubicBezTo>
                  <a:cubicBezTo>
                    <a:pt x="3116" y="365"/>
                    <a:pt x="2500" y="23"/>
                    <a:pt x="1838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38"/>
            <p:cNvSpPr/>
            <p:nvPr/>
          </p:nvSpPr>
          <p:spPr>
            <a:xfrm>
              <a:off x="1089603" y="2296923"/>
              <a:ext cx="47520" cy="37270"/>
            </a:xfrm>
            <a:custGeom>
              <a:avLst/>
              <a:gdLst/>
              <a:ahLst/>
              <a:cxnLst/>
              <a:rect l="l" t="t" r="r" b="b"/>
              <a:pathLst>
                <a:path w="816" h="640" extrusionOk="0">
                  <a:moveTo>
                    <a:pt x="156" y="0"/>
                  </a:moveTo>
                  <a:cubicBezTo>
                    <a:pt x="104" y="0"/>
                    <a:pt x="52" y="8"/>
                    <a:pt x="0" y="23"/>
                  </a:cubicBezTo>
                  <a:cubicBezTo>
                    <a:pt x="388" y="68"/>
                    <a:pt x="639" y="297"/>
                    <a:pt x="776" y="639"/>
                  </a:cubicBezTo>
                  <a:cubicBezTo>
                    <a:pt x="816" y="303"/>
                    <a:pt x="495" y="0"/>
                    <a:pt x="156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38"/>
            <p:cNvSpPr/>
            <p:nvPr/>
          </p:nvSpPr>
          <p:spPr>
            <a:xfrm>
              <a:off x="1296919" y="2260992"/>
              <a:ext cx="239346" cy="116354"/>
            </a:xfrm>
            <a:custGeom>
              <a:avLst/>
              <a:gdLst/>
              <a:ahLst/>
              <a:cxnLst/>
              <a:rect l="l" t="t" r="r" b="b"/>
              <a:pathLst>
                <a:path w="4110" h="1998" extrusionOk="0">
                  <a:moveTo>
                    <a:pt x="1690" y="1"/>
                  </a:moveTo>
                  <a:cubicBezTo>
                    <a:pt x="960" y="1"/>
                    <a:pt x="549" y="434"/>
                    <a:pt x="457" y="548"/>
                  </a:cubicBezTo>
                  <a:cubicBezTo>
                    <a:pt x="24" y="1005"/>
                    <a:pt x="1" y="1621"/>
                    <a:pt x="24" y="1964"/>
                  </a:cubicBezTo>
                  <a:cubicBezTo>
                    <a:pt x="24" y="1986"/>
                    <a:pt x="35" y="1998"/>
                    <a:pt x="49" y="1998"/>
                  </a:cubicBezTo>
                  <a:cubicBezTo>
                    <a:pt x="64" y="1998"/>
                    <a:pt x="81" y="1986"/>
                    <a:pt x="92" y="1964"/>
                  </a:cubicBezTo>
                  <a:cubicBezTo>
                    <a:pt x="229" y="1347"/>
                    <a:pt x="640" y="868"/>
                    <a:pt x="1211" y="663"/>
                  </a:cubicBezTo>
                  <a:cubicBezTo>
                    <a:pt x="1373" y="616"/>
                    <a:pt x="1542" y="592"/>
                    <a:pt x="1713" y="592"/>
                  </a:cubicBezTo>
                  <a:cubicBezTo>
                    <a:pt x="2289" y="592"/>
                    <a:pt x="2888" y="855"/>
                    <a:pt x="3311" y="1347"/>
                  </a:cubicBezTo>
                  <a:lnTo>
                    <a:pt x="3356" y="1347"/>
                  </a:lnTo>
                  <a:cubicBezTo>
                    <a:pt x="3493" y="1233"/>
                    <a:pt x="3676" y="1073"/>
                    <a:pt x="3858" y="845"/>
                  </a:cubicBezTo>
                  <a:cubicBezTo>
                    <a:pt x="3972" y="663"/>
                    <a:pt x="4041" y="480"/>
                    <a:pt x="4109" y="343"/>
                  </a:cubicBezTo>
                  <a:cubicBezTo>
                    <a:pt x="4109" y="325"/>
                    <a:pt x="4095" y="291"/>
                    <a:pt x="4077" y="291"/>
                  </a:cubicBezTo>
                  <a:cubicBezTo>
                    <a:pt x="4073" y="291"/>
                    <a:pt x="4068" y="293"/>
                    <a:pt x="4064" y="297"/>
                  </a:cubicBezTo>
                  <a:cubicBezTo>
                    <a:pt x="3744" y="412"/>
                    <a:pt x="3425" y="526"/>
                    <a:pt x="3128" y="640"/>
                  </a:cubicBezTo>
                  <a:cubicBezTo>
                    <a:pt x="3105" y="640"/>
                    <a:pt x="3082" y="640"/>
                    <a:pt x="3082" y="617"/>
                  </a:cubicBezTo>
                  <a:cubicBezTo>
                    <a:pt x="2945" y="503"/>
                    <a:pt x="2420" y="1"/>
                    <a:pt x="169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38"/>
            <p:cNvSpPr/>
            <p:nvPr/>
          </p:nvSpPr>
          <p:spPr>
            <a:xfrm>
              <a:off x="1277003" y="2275609"/>
              <a:ext cx="31971" cy="38610"/>
            </a:xfrm>
            <a:custGeom>
              <a:avLst/>
              <a:gdLst/>
              <a:ahLst/>
              <a:cxnLst/>
              <a:rect l="l" t="t" r="r" b="b"/>
              <a:pathLst>
                <a:path w="549" h="663" extrusionOk="0">
                  <a:moveTo>
                    <a:pt x="548" y="1"/>
                  </a:moveTo>
                  <a:cubicBezTo>
                    <a:pt x="229" y="1"/>
                    <a:pt x="1" y="366"/>
                    <a:pt x="137" y="663"/>
                  </a:cubicBezTo>
                  <a:cubicBezTo>
                    <a:pt x="137" y="366"/>
                    <a:pt x="274" y="115"/>
                    <a:pt x="548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38"/>
            <p:cNvSpPr/>
            <p:nvPr/>
          </p:nvSpPr>
          <p:spPr>
            <a:xfrm>
              <a:off x="1273625" y="2108300"/>
              <a:ext cx="201202" cy="87644"/>
            </a:xfrm>
            <a:custGeom>
              <a:avLst/>
              <a:gdLst/>
              <a:ahLst/>
              <a:cxnLst/>
              <a:rect l="l" t="t" r="r" b="b"/>
              <a:pathLst>
                <a:path w="3455" h="1505" extrusionOk="0">
                  <a:moveTo>
                    <a:pt x="1920" y="1"/>
                  </a:moveTo>
                  <a:cubicBezTo>
                    <a:pt x="1748" y="1"/>
                    <a:pt x="1575" y="22"/>
                    <a:pt x="1405" y="66"/>
                  </a:cubicBezTo>
                  <a:cubicBezTo>
                    <a:pt x="766" y="249"/>
                    <a:pt x="264" y="728"/>
                    <a:pt x="36" y="1344"/>
                  </a:cubicBezTo>
                  <a:cubicBezTo>
                    <a:pt x="1" y="1431"/>
                    <a:pt x="59" y="1505"/>
                    <a:pt x="139" y="1505"/>
                  </a:cubicBezTo>
                  <a:cubicBezTo>
                    <a:pt x="164" y="1505"/>
                    <a:pt x="191" y="1498"/>
                    <a:pt x="218" y="1481"/>
                  </a:cubicBezTo>
                  <a:cubicBezTo>
                    <a:pt x="515" y="1253"/>
                    <a:pt x="994" y="979"/>
                    <a:pt x="1611" y="842"/>
                  </a:cubicBezTo>
                  <a:cubicBezTo>
                    <a:pt x="1942" y="762"/>
                    <a:pt x="2255" y="734"/>
                    <a:pt x="2538" y="734"/>
                  </a:cubicBezTo>
                  <a:cubicBezTo>
                    <a:pt x="2820" y="734"/>
                    <a:pt x="3071" y="762"/>
                    <a:pt x="3277" y="797"/>
                  </a:cubicBezTo>
                  <a:cubicBezTo>
                    <a:pt x="3285" y="798"/>
                    <a:pt x="3294" y="799"/>
                    <a:pt x="3302" y="799"/>
                  </a:cubicBezTo>
                  <a:cubicBezTo>
                    <a:pt x="3401" y="799"/>
                    <a:pt x="3454" y="677"/>
                    <a:pt x="3391" y="614"/>
                  </a:cubicBezTo>
                  <a:cubicBezTo>
                    <a:pt x="2992" y="215"/>
                    <a:pt x="2462" y="1"/>
                    <a:pt x="1920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38"/>
            <p:cNvSpPr/>
            <p:nvPr/>
          </p:nvSpPr>
          <p:spPr>
            <a:xfrm>
              <a:off x="1085584" y="2574413"/>
              <a:ext cx="320409" cy="207375"/>
            </a:xfrm>
            <a:custGeom>
              <a:avLst/>
              <a:gdLst/>
              <a:ahLst/>
              <a:cxnLst/>
              <a:rect l="l" t="t" r="r" b="b"/>
              <a:pathLst>
                <a:path w="5502" h="3561" extrusionOk="0">
                  <a:moveTo>
                    <a:pt x="4285" y="1"/>
                  </a:moveTo>
                  <a:cubicBezTo>
                    <a:pt x="3798" y="1"/>
                    <a:pt x="3639" y="629"/>
                    <a:pt x="2899" y="781"/>
                  </a:cubicBezTo>
                  <a:cubicBezTo>
                    <a:pt x="2817" y="797"/>
                    <a:pt x="2739" y="805"/>
                    <a:pt x="2665" y="805"/>
                  </a:cubicBezTo>
                  <a:cubicBezTo>
                    <a:pt x="2098" y="805"/>
                    <a:pt x="1739" y="395"/>
                    <a:pt x="1243" y="395"/>
                  </a:cubicBezTo>
                  <a:cubicBezTo>
                    <a:pt x="1153" y="395"/>
                    <a:pt x="1060" y="408"/>
                    <a:pt x="959" y="439"/>
                  </a:cubicBezTo>
                  <a:cubicBezTo>
                    <a:pt x="548" y="576"/>
                    <a:pt x="206" y="964"/>
                    <a:pt x="115" y="1398"/>
                  </a:cubicBezTo>
                  <a:cubicBezTo>
                    <a:pt x="1" y="1991"/>
                    <a:pt x="434" y="2471"/>
                    <a:pt x="685" y="2722"/>
                  </a:cubicBezTo>
                  <a:cubicBezTo>
                    <a:pt x="1233" y="3315"/>
                    <a:pt x="1895" y="3452"/>
                    <a:pt x="2101" y="3498"/>
                  </a:cubicBezTo>
                  <a:cubicBezTo>
                    <a:pt x="2212" y="3526"/>
                    <a:pt x="2418" y="3561"/>
                    <a:pt x="2678" y="3561"/>
                  </a:cubicBezTo>
                  <a:cubicBezTo>
                    <a:pt x="3057" y="3561"/>
                    <a:pt x="3553" y="3485"/>
                    <a:pt x="4041" y="3201"/>
                  </a:cubicBezTo>
                  <a:cubicBezTo>
                    <a:pt x="4703" y="2813"/>
                    <a:pt x="5502" y="1923"/>
                    <a:pt x="5296" y="1010"/>
                  </a:cubicBezTo>
                  <a:cubicBezTo>
                    <a:pt x="5182" y="576"/>
                    <a:pt x="4840" y="51"/>
                    <a:pt x="4360" y="5"/>
                  </a:cubicBezTo>
                  <a:cubicBezTo>
                    <a:pt x="4334" y="2"/>
                    <a:pt x="4309" y="1"/>
                    <a:pt x="4285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38"/>
            <p:cNvSpPr/>
            <p:nvPr/>
          </p:nvSpPr>
          <p:spPr>
            <a:xfrm>
              <a:off x="1146731" y="2806013"/>
              <a:ext cx="222050" cy="18635"/>
            </a:xfrm>
            <a:custGeom>
              <a:avLst/>
              <a:gdLst/>
              <a:ahLst/>
              <a:cxnLst/>
              <a:rect l="l" t="t" r="r" b="b"/>
              <a:pathLst>
                <a:path w="3813" h="320" extrusionOk="0">
                  <a:moveTo>
                    <a:pt x="1" y="0"/>
                  </a:moveTo>
                  <a:lnTo>
                    <a:pt x="3812" y="320"/>
                  </a:lnTo>
                  <a:cubicBezTo>
                    <a:pt x="2534" y="205"/>
                    <a:pt x="1279" y="91"/>
                    <a:pt x="1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38"/>
            <p:cNvSpPr/>
            <p:nvPr/>
          </p:nvSpPr>
          <p:spPr>
            <a:xfrm>
              <a:off x="1088263" y="2585070"/>
              <a:ext cx="320409" cy="207782"/>
            </a:xfrm>
            <a:custGeom>
              <a:avLst/>
              <a:gdLst/>
              <a:ahLst/>
              <a:cxnLst/>
              <a:rect l="l" t="t" r="r" b="b"/>
              <a:pathLst>
                <a:path w="5502" h="3568" extrusionOk="0">
                  <a:moveTo>
                    <a:pt x="4284" y="0"/>
                  </a:moveTo>
                  <a:cubicBezTo>
                    <a:pt x="3777" y="0"/>
                    <a:pt x="3640" y="650"/>
                    <a:pt x="2899" y="781"/>
                  </a:cubicBezTo>
                  <a:cubicBezTo>
                    <a:pt x="2817" y="797"/>
                    <a:pt x="2739" y="804"/>
                    <a:pt x="2664" y="804"/>
                  </a:cubicBezTo>
                  <a:cubicBezTo>
                    <a:pt x="2107" y="804"/>
                    <a:pt x="1750" y="408"/>
                    <a:pt x="1265" y="408"/>
                  </a:cubicBezTo>
                  <a:cubicBezTo>
                    <a:pt x="1169" y="408"/>
                    <a:pt x="1068" y="424"/>
                    <a:pt x="959" y="462"/>
                  </a:cubicBezTo>
                  <a:cubicBezTo>
                    <a:pt x="548" y="576"/>
                    <a:pt x="183" y="964"/>
                    <a:pt x="114" y="1397"/>
                  </a:cubicBezTo>
                  <a:cubicBezTo>
                    <a:pt x="0" y="1991"/>
                    <a:pt x="434" y="2470"/>
                    <a:pt x="685" y="2721"/>
                  </a:cubicBezTo>
                  <a:cubicBezTo>
                    <a:pt x="1210" y="3315"/>
                    <a:pt x="1895" y="3474"/>
                    <a:pt x="2100" y="3497"/>
                  </a:cubicBezTo>
                  <a:cubicBezTo>
                    <a:pt x="2216" y="3526"/>
                    <a:pt x="2434" y="3567"/>
                    <a:pt x="2708" y="3567"/>
                  </a:cubicBezTo>
                  <a:cubicBezTo>
                    <a:pt x="3084" y="3567"/>
                    <a:pt x="3566" y="3491"/>
                    <a:pt x="4040" y="3201"/>
                  </a:cubicBezTo>
                  <a:cubicBezTo>
                    <a:pt x="4702" y="2813"/>
                    <a:pt x="5501" y="1922"/>
                    <a:pt x="5296" y="1009"/>
                  </a:cubicBezTo>
                  <a:cubicBezTo>
                    <a:pt x="5182" y="576"/>
                    <a:pt x="4816" y="51"/>
                    <a:pt x="4360" y="5"/>
                  </a:cubicBezTo>
                  <a:cubicBezTo>
                    <a:pt x="4334" y="2"/>
                    <a:pt x="4308" y="0"/>
                    <a:pt x="4284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38"/>
            <p:cNvSpPr/>
            <p:nvPr/>
          </p:nvSpPr>
          <p:spPr>
            <a:xfrm>
              <a:off x="1149410" y="2816612"/>
              <a:ext cx="222050" cy="18693"/>
            </a:xfrm>
            <a:custGeom>
              <a:avLst/>
              <a:gdLst/>
              <a:ahLst/>
              <a:cxnLst/>
              <a:rect l="l" t="t" r="r" b="b"/>
              <a:pathLst>
                <a:path w="3813" h="321" extrusionOk="0">
                  <a:moveTo>
                    <a:pt x="0" y="1"/>
                  </a:moveTo>
                  <a:lnTo>
                    <a:pt x="0" y="1"/>
                  </a:lnTo>
                  <a:cubicBezTo>
                    <a:pt x="704" y="65"/>
                    <a:pt x="1414" y="121"/>
                    <a:pt x="2128" y="179"/>
                  </a:cubicBezTo>
                  <a:lnTo>
                    <a:pt x="2128" y="179"/>
                  </a:lnTo>
                  <a:lnTo>
                    <a:pt x="0" y="1"/>
                  </a:lnTo>
                  <a:close/>
                  <a:moveTo>
                    <a:pt x="2128" y="179"/>
                  </a:moveTo>
                  <a:lnTo>
                    <a:pt x="3812" y="320"/>
                  </a:lnTo>
                  <a:cubicBezTo>
                    <a:pt x="3250" y="270"/>
                    <a:pt x="2688" y="224"/>
                    <a:pt x="2128" y="179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38"/>
            <p:cNvSpPr/>
            <p:nvPr/>
          </p:nvSpPr>
          <p:spPr>
            <a:xfrm>
              <a:off x="1085584" y="2579887"/>
              <a:ext cx="320409" cy="208598"/>
            </a:xfrm>
            <a:custGeom>
              <a:avLst/>
              <a:gdLst/>
              <a:ahLst/>
              <a:cxnLst/>
              <a:rect l="l" t="t" r="r" b="b"/>
              <a:pathLst>
                <a:path w="5502" h="3582" extrusionOk="0">
                  <a:moveTo>
                    <a:pt x="4307" y="1"/>
                  </a:moveTo>
                  <a:cubicBezTo>
                    <a:pt x="3780" y="1"/>
                    <a:pt x="3629" y="647"/>
                    <a:pt x="2899" y="802"/>
                  </a:cubicBezTo>
                  <a:cubicBezTo>
                    <a:pt x="2815" y="818"/>
                    <a:pt x="2735" y="825"/>
                    <a:pt x="2659" y="825"/>
                  </a:cubicBezTo>
                  <a:cubicBezTo>
                    <a:pt x="2082" y="825"/>
                    <a:pt x="1734" y="415"/>
                    <a:pt x="1242" y="415"/>
                  </a:cubicBezTo>
                  <a:cubicBezTo>
                    <a:pt x="1153" y="415"/>
                    <a:pt x="1060" y="428"/>
                    <a:pt x="959" y="459"/>
                  </a:cubicBezTo>
                  <a:cubicBezTo>
                    <a:pt x="548" y="596"/>
                    <a:pt x="183" y="984"/>
                    <a:pt x="115" y="1395"/>
                  </a:cubicBezTo>
                  <a:cubicBezTo>
                    <a:pt x="1" y="1989"/>
                    <a:pt x="434" y="2468"/>
                    <a:pt x="685" y="2742"/>
                  </a:cubicBezTo>
                  <a:cubicBezTo>
                    <a:pt x="1210" y="3335"/>
                    <a:pt x="1872" y="3472"/>
                    <a:pt x="2078" y="3518"/>
                  </a:cubicBezTo>
                  <a:cubicBezTo>
                    <a:pt x="2198" y="3546"/>
                    <a:pt x="2409" y="3581"/>
                    <a:pt x="2673" y="3581"/>
                  </a:cubicBezTo>
                  <a:cubicBezTo>
                    <a:pt x="3057" y="3581"/>
                    <a:pt x="3553" y="3506"/>
                    <a:pt x="4041" y="3221"/>
                  </a:cubicBezTo>
                  <a:cubicBezTo>
                    <a:pt x="4703" y="2833"/>
                    <a:pt x="5502" y="1920"/>
                    <a:pt x="5296" y="1030"/>
                  </a:cubicBezTo>
                  <a:cubicBezTo>
                    <a:pt x="5182" y="596"/>
                    <a:pt x="4817" y="71"/>
                    <a:pt x="4360" y="3"/>
                  </a:cubicBezTo>
                  <a:cubicBezTo>
                    <a:pt x="4342" y="1"/>
                    <a:pt x="4324" y="1"/>
                    <a:pt x="4307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38"/>
            <p:cNvSpPr/>
            <p:nvPr/>
          </p:nvSpPr>
          <p:spPr>
            <a:xfrm>
              <a:off x="1157388" y="2702879"/>
              <a:ext cx="218032" cy="103833"/>
            </a:xfrm>
            <a:custGeom>
              <a:avLst/>
              <a:gdLst/>
              <a:ahLst/>
              <a:cxnLst/>
              <a:rect l="l" t="t" r="r" b="b"/>
              <a:pathLst>
                <a:path w="3744" h="1783" extrusionOk="0">
                  <a:moveTo>
                    <a:pt x="2004" y="1"/>
                  </a:moveTo>
                  <a:cubicBezTo>
                    <a:pt x="1932" y="1"/>
                    <a:pt x="1857" y="5"/>
                    <a:pt x="1781" y="13"/>
                  </a:cubicBezTo>
                  <a:cubicBezTo>
                    <a:pt x="662" y="128"/>
                    <a:pt x="69" y="1178"/>
                    <a:pt x="0" y="1269"/>
                  </a:cubicBezTo>
                  <a:cubicBezTo>
                    <a:pt x="130" y="1361"/>
                    <a:pt x="782" y="1782"/>
                    <a:pt x="1668" y="1782"/>
                  </a:cubicBezTo>
                  <a:cubicBezTo>
                    <a:pt x="1876" y="1782"/>
                    <a:pt x="2098" y="1759"/>
                    <a:pt x="2328" y="1703"/>
                  </a:cubicBezTo>
                  <a:cubicBezTo>
                    <a:pt x="3104" y="1497"/>
                    <a:pt x="3561" y="1018"/>
                    <a:pt x="3744" y="812"/>
                  </a:cubicBezTo>
                  <a:cubicBezTo>
                    <a:pt x="3607" y="653"/>
                    <a:pt x="3356" y="401"/>
                    <a:pt x="2968" y="219"/>
                  </a:cubicBezTo>
                  <a:cubicBezTo>
                    <a:pt x="2868" y="179"/>
                    <a:pt x="2491" y="1"/>
                    <a:pt x="2004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38"/>
            <p:cNvSpPr/>
            <p:nvPr/>
          </p:nvSpPr>
          <p:spPr>
            <a:xfrm>
              <a:off x="1157388" y="2685758"/>
              <a:ext cx="220711" cy="91021"/>
            </a:xfrm>
            <a:custGeom>
              <a:avLst/>
              <a:gdLst/>
              <a:ahLst/>
              <a:cxnLst/>
              <a:rect l="l" t="t" r="r" b="b"/>
              <a:pathLst>
                <a:path w="3790" h="1563" extrusionOk="0">
                  <a:moveTo>
                    <a:pt x="1986" y="0"/>
                  </a:moveTo>
                  <a:cubicBezTo>
                    <a:pt x="1281" y="0"/>
                    <a:pt x="687" y="229"/>
                    <a:pt x="343" y="650"/>
                  </a:cubicBezTo>
                  <a:cubicBezTo>
                    <a:pt x="228" y="810"/>
                    <a:pt x="46" y="1106"/>
                    <a:pt x="0" y="1563"/>
                  </a:cubicBezTo>
                  <a:cubicBezTo>
                    <a:pt x="69" y="1449"/>
                    <a:pt x="571" y="627"/>
                    <a:pt x="1621" y="422"/>
                  </a:cubicBezTo>
                  <a:cubicBezTo>
                    <a:pt x="1783" y="388"/>
                    <a:pt x="1938" y="374"/>
                    <a:pt x="2084" y="374"/>
                  </a:cubicBezTo>
                  <a:cubicBezTo>
                    <a:pt x="2845" y="374"/>
                    <a:pt x="3378" y="756"/>
                    <a:pt x="3493" y="832"/>
                  </a:cubicBezTo>
                  <a:cubicBezTo>
                    <a:pt x="3584" y="695"/>
                    <a:pt x="3698" y="559"/>
                    <a:pt x="3789" y="444"/>
                  </a:cubicBezTo>
                  <a:cubicBezTo>
                    <a:pt x="3165" y="142"/>
                    <a:pt x="2541" y="0"/>
                    <a:pt x="1986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38"/>
            <p:cNvSpPr/>
            <p:nvPr/>
          </p:nvSpPr>
          <p:spPr>
            <a:xfrm>
              <a:off x="1226688" y="2724077"/>
              <a:ext cx="22479" cy="18228"/>
            </a:xfrm>
            <a:custGeom>
              <a:avLst/>
              <a:gdLst/>
              <a:ahLst/>
              <a:cxnLst/>
              <a:rect l="l" t="t" r="r" b="b"/>
              <a:pathLst>
                <a:path w="386" h="313" extrusionOk="0">
                  <a:moveTo>
                    <a:pt x="294" y="1"/>
                  </a:moveTo>
                  <a:cubicBezTo>
                    <a:pt x="184" y="1"/>
                    <a:pt x="0" y="164"/>
                    <a:pt x="20" y="243"/>
                  </a:cubicBezTo>
                  <a:cubicBezTo>
                    <a:pt x="35" y="287"/>
                    <a:pt x="88" y="312"/>
                    <a:pt x="148" y="312"/>
                  </a:cubicBezTo>
                  <a:cubicBezTo>
                    <a:pt x="181" y="312"/>
                    <a:pt x="216" y="305"/>
                    <a:pt x="248" y="289"/>
                  </a:cubicBezTo>
                  <a:cubicBezTo>
                    <a:pt x="385" y="220"/>
                    <a:pt x="385" y="37"/>
                    <a:pt x="340" y="15"/>
                  </a:cubicBezTo>
                  <a:cubicBezTo>
                    <a:pt x="327" y="5"/>
                    <a:pt x="311" y="1"/>
                    <a:pt x="294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38"/>
            <p:cNvSpPr/>
            <p:nvPr/>
          </p:nvSpPr>
          <p:spPr>
            <a:xfrm>
              <a:off x="1145392" y="2685001"/>
              <a:ext cx="234046" cy="146286"/>
            </a:xfrm>
            <a:custGeom>
              <a:avLst/>
              <a:gdLst/>
              <a:ahLst/>
              <a:cxnLst/>
              <a:rect l="l" t="t" r="r" b="b"/>
              <a:pathLst>
                <a:path w="4019" h="2512" extrusionOk="0">
                  <a:moveTo>
                    <a:pt x="183" y="1"/>
                  </a:moveTo>
                  <a:lnTo>
                    <a:pt x="1" y="2169"/>
                  </a:lnTo>
                  <a:lnTo>
                    <a:pt x="3835" y="2512"/>
                  </a:lnTo>
                  <a:lnTo>
                    <a:pt x="4018" y="320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38"/>
            <p:cNvSpPr/>
            <p:nvPr/>
          </p:nvSpPr>
          <p:spPr>
            <a:xfrm>
              <a:off x="1113479" y="2573364"/>
              <a:ext cx="216751" cy="84383"/>
            </a:xfrm>
            <a:custGeom>
              <a:avLst/>
              <a:gdLst/>
              <a:ahLst/>
              <a:cxnLst/>
              <a:rect l="l" t="t" r="r" b="b"/>
              <a:pathLst>
                <a:path w="3722" h="1449" extrusionOk="0">
                  <a:moveTo>
                    <a:pt x="3562" y="1"/>
                  </a:moveTo>
                  <a:cubicBezTo>
                    <a:pt x="3151" y="411"/>
                    <a:pt x="2786" y="548"/>
                    <a:pt x="2512" y="594"/>
                  </a:cubicBezTo>
                  <a:cubicBezTo>
                    <a:pt x="2435" y="606"/>
                    <a:pt x="2363" y="612"/>
                    <a:pt x="2293" y="612"/>
                  </a:cubicBezTo>
                  <a:cubicBezTo>
                    <a:pt x="1885" y="612"/>
                    <a:pt x="1581" y="429"/>
                    <a:pt x="1062" y="429"/>
                  </a:cubicBezTo>
                  <a:cubicBezTo>
                    <a:pt x="1014" y="429"/>
                    <a:pt x="965" y="431"/>
                    <a:pt x="914" y="434"/>
                  </a:cubicBezTo>
                  <a:cubicBezTo>
                    <a:pt x="526" y="457"/>
                    <a:pt x="206" y="571"/>
                    <a:pt x="1" y="663"/>
                  </a:cubicBezTo>
                  <a:cubicBezTo>
                    <a:pt x="252" y="868"/>
                    <a:pt x="686" y="1210"/>
                    <a:pt x="1325" y="1347"/>
                  </a:cubicBezTo>
                  <a:cubicBezTo>
                    <a:pt x="1486" y="1384"/>
                    <a:pt x="1767" y="1448"/>
                    <a:pt x="2100" y="1448"/>
                  </a:cubicBezTo>
                  <a:cubicBezTo>
                    <a:pt x="2381" y="1448"/>
                    <a:pt x="2700" y="1402"/>
                    <a:pt x="3014" y="1256"/>
                  </a:cubicBezTo>
                  <a:cubicBezTo>
                    <a:pt x="3242" y="1142"/>
                    <a:pt x="3516" y="1005"/>
                    <a:pt x="3607" y="708"/>
                  </a:cubicBezTo>
                  <a:cubicBezTo>
                    <a:pt x="3722" y="389"/>
                    <a:pt x="3607" y="115"/>
                    <a:pt x="3562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38"/>
            <p:cNvSpPr/>
            <p:nvPr/>
          </p:nvSpPr>
          <p:spPr>
            <a:xfrm>
              <a:off x="806813" y="2482518"/>
              <a:ext cx="63476" cy="58876"/>
            </a:xfrm>
            <a:custGeom>
              <a:avLst/>
              <a:gdLst/>
              <a:ahLst/>
              <a:cxnLst/>
              <a:rect l="l" t="t" r="r" b="b"/>
              <a:pathLst>
                <a:path w="1090" h="1011" extrusionOk="0">
                  <a:moveTo>
                    <a:pt x="596" y="0"/>
                  </a:moveTo>
                  <a:cubicBezTo>
                    <a:pt x="360" y="0"/>
                    <a:pt x="0" y="332"/>
                    <a:pt x="63" y="625"/>
                  </a:cubicBezTo>
                  <a:cubicBezTo>
                    <a:pt x="112" y="871"/>
                    <a:pt x="397" y="1011"/>
                    <a:pt x="630" y="1011"/>
                  </a:cubicBezTo>
                  <a:cubicBezTo>
                    <a:pt x="721" y="1011"/>
                    <a:pt x="804" y="989"/>
                    <a:pt x="862" y="944"/>
                  </a:cubicBezTo>
                  <a:cubicBezTo>
                    <a:pt x="1090" y="762"/>
                    <a:pt x="953" y="77"/>
                    <a:pt x="656" y="8"/>
                  </a:cubicBezTo>
                  <a:cubicBezTo>
                    <a:pt x="637" y="3"/>
                    <a:pt x="617" y="0"/>
                    <a:pt x="596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38"/>
            <p:cNvSpPr/>
            <p:nvPr/>
          </p:nvSpPr>
          <p:spPr>
            <a:xfrm>
              <a:off x="760109" y="2562591"/>
              <a:ext cx="30457" cy="27836"/>
            </a:xfrm>
            <a:custGeom>
              <a:avLst/>
              <a:gdLst/>
              <a:ahLst/>
              <a:cxnLst/>
              <a:rect l="l" t="t" r="r" b="b"/>
              <a:pathLst>
                <a:path w="523" h="478" extrusionOk="0">
                  <a:moveTo>
                    <a:pt x="294" y="1"/>
                  </a:moveTo>
                  <a:cubicBezTo>
                    <a:pt x="177" y="1"/>
                    <a:pt x="0" y="150"/>
                    <a:pt x="43" y="300"/>
                  </a:cubicBezTo>
                  <a:cubicBezTo>
                    <a:pt x="59" y="411"/>
                    <a:pt x="185" y="478"/>
                    <a:pt x="291" y="478"/>
                  </a:cubicBezTo>
                  <a:cubicBezTo>
                    <a:pt x="338" y="478"/>
                    <a:pt x="380" y="465"/>
                    <a:pt x="408" y="437"/>
                  </a:cubicBezTo>
                  <a:cubicBezTo>
                    <a:pt x="522" y="368"/>
                    <a:pt x="454" y="26"/>
                    <a:pt x="317" y="3"/>
                  </a:cubicBezTo>
                  <a:cubicBezTo>
                    <a:pt x="310" y="2"/>
                    <a:pt x="302" y="1"/>
                    <a:pt x="294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38"/>
            <p:cNvSpPr/>
            <p:nvPr/>
          </p:nvSpPr>
          <p:spPr>
            <a:xfrm>
              <a:off x="1479369" y="2434590"/>
              <a:ext cx="63534" cy="58759"/>
            </a:xfrm>
            <a:custGeom>
              <a:avLst/>
              <a:gdLst/>
              <a:ahLst/>
              <a:cxnLst/>
              <a:rect l="l" t="t" r="r" b="b"/>
              <a:pathLst>
                <a:path w="1091" h="1009" extrusionOk="0">
                  <a:moveTo>
                    <a:pt x="588" y="1"/>
                  </a:moveTo>
                  <a:cubicBezTo>
                    <a:pt x="338" y="1"/>
                    <a:pt x="1" y="313"/>
                    <a:pt x="63" y="626"/>
                  </a:cubicBezTo>
                  <a:cubicBezTo>
                    <a:pt x="114" y="860"/>
                    <a:pt x="408" y="1008"/>
                    <a:pt x="634" y="1008"/>
                  </a:cubicBezTo>
                  <a:cubicBezTo>
                    <a:pt x="717" y="1008"/>
                    <a:pt x="791" y="988"/>
                    <a:pt x="839" y="946"/>
                  </a:cubicBezTo>
                  <a:cubicBezTo>
                    <a:pt x="1091" y="763"/>
                    <a:pt x="954" y="78"/>
                    <a:pt x="657" y="10"/>
                  </a:cubicBezTo>
                  <a:cubicBezTo>
                    <a:pt x="635" y="4"/>
                    <a:pt x="612" y="1"/>
                    <a:pt x="588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38"/>
            <p:cNvSpPr/>
            <p:nvPr/>
          </p:nvSpPr>
          <p:spPr>
            <a:xfrm>
              <a:off x="1245090" y="2343394"/>
              <a:ext cx="107735" cy="202134"/>
            </a:xfrm>
            <a:custGeom>
              <a:avLst/>
              <a:gdLst/>
              <a:ahLst/>
              <a:cxnLst/>
              <a:rect l="l" t="t" r="r" b="b"/>
              <a:pathLst>
                <a:path w="1850" h="3471" extrusionOk="0">
                  <a:moveTo>
                    <a:pt x="252" y="1"/>
                  </a:moveTo>
                  <a:lnTo>
                    <a:pt x="252" y="1"/>
                  </a:lnTo>
                  <a:cubicBezTo>
                    <a:pt x="1" y="868"/>
                    <a:pt x="92" y="1827"/>
                    <a:pt x="457" y="2671"/>
                  </a:cubicBezTo>
                  <a:cubicBezTo>
                    <a:pt x="473" y="2704"/>
                    <a:pt x="501" y="2736"/>
                    <a:pt x="540" y="2736"/>
                  </a:cubicBezTo>
                  <a:cubicBezTo>
                    <a:pt x="556" y="2736"/>
                    <a:pt x="574" y="2730"/>
                    <a:pt x="594" y="2717"/>
                  </a:cubicBezTo>
                  <a:cubicBezTo>
                    <a:pt x="725" y="2560"/>
                    <a:pt x="894" y="2455"/>
                    <a:pt x="1066" y="2455"/>
                  </a:cubicBezTo>
                  <a:cubicBezTo>
                    <a:pt x="1193" y="2455"/>
                    <a:pt x="1322" y="2513"/>
                    <a:pt x="1439" y="2649"/>
                  </a:cubicBezTo>
                  <a:cubicBezTo>
                    <a:pt x="1690" y="2922"/>
                    <a:pt x="1507" y="3356"/>
                    <a:pt x="1142" y="3470"/>
                  </a:cubicBezTo>
                  <a:cubicBezTo>
                    <a:pt x="1576" y="3425"/>
                    <a:pt x="1850" y="2900"/>
                    <a:pt x="1576" y="2557"/>
                  </a:cubicBezTo>
                  <a:cubicBezTo>
                    <a:pt x="1455" y="2361"/>
                    <a:pt x="1252" y="2269"/>
                    <a:pt x="1044" y="2269"/>
                  </a:cubicBezTo>
                  <a:cubicBezTo>
                    <a:pt x="879" y="2269"/>
                    <a:pt x="711" y="2327"/>
                    <a:pt x="582" y="2438"/>
                  </a:cubicBezTo>
                  <a:lnTo>
                    <a:pt x="582" y="2438"/>
                  </a:lnTo>
                  <a:cubicBezTo>
                    <a:pt x="285" y="1674"/>
                    <a:pt x="187" y="817"/>
                    <a:pt x="252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38"/>
            <p:cNvSpPr/>
            <p:nvPr/>
          </p:nvSpPr>
          <p:spPr>
            <a:xfrm>
              <a:off x="1288941" y="2500279"/>
              <a:ext cx="50606" cy="46879"/>
            </a:xfrm>
            <a:custGeom>
              <a:avLst/>
              <a:gdLst/>
              <a:ahLst/>
              <a:cxnLst/>
              <a:rect l="l" t="t" r="r" b="b"/>
              <a:pathLst>
                <a:path w="869" h="805" extrusionOk="0">
                  <a:moveTo>
                    <a:pt x="709" y="0"/>
                  </a:moveTo>
                  <a:cubicBezTo>
                    <a:pt x="709" y="69"/>
                    <a:pt x="663" y="297"/>
                    <a:pt x="457" y="480"/>
                  </a:cubicBezTo>
                  <a:cubicBezTo>
                    <a:pt x="275" y="639"/>
                    <a:pt x="69" y="685"/>
                    <a:pt x="1" y="708"/>
                  </a:cubicBezTo>
                  <a:cubicBezTo>
                    <a:pt x="101" y="775"/>
                    <a:pt x="214" y="805"/>
                    <a:pt x="324" y="805"/>
                  </a:cubicBezTo>
                  <a:cubicBezTo>
                    <a:pt x="512" y="805"/>
                    <a:pt x="690" y="715"/>
                    <a:pt x="777" y="571"/>
                  </a:cubicBezTo>
                  <a:cubicBezTo>
                    <a:pt x="868" y="411"/>
                    <a:pt x="845" y="183"/>
                    <a:pt x="709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38"/>
            <p:cNvSpPr/>
            <p:nvPr/>
          </p:nvSpPr>
          <p:spPr>
            <a:xfrm>
              <a:off x="494091" y="2421895"/>
              <a:ext cx="196776" cy="239812"/>
            </a:xfrm>
            <a:custGeom>
              <a:avLst/>
              <a:gdLst/>
              <a:ahLst/>
              <a:cxnLst/>
              <a:rect l="l" t="t" r="r" b="b"/>
              <a:pathLst>
                <a:path w="3379" h="4118" extrusionOk="0">
                  <a:moveTo>
                    <a:pt x="1667" y="1"/>
                  </a:moveTo>
                  <a:cubicBezTo>
                    <a:pt x="1590" y="1"/>
                    <a:pt x="1513" y="8"/>
                    <a:pt x="1438" y="22"/>
                  </a:cubicBezTo>
                  <a:cubicBezTo>
                    <a:pt x="571" y="182"/>
                    <a:pt x="251" y="1209"/>
                    <a:pt x="229" y="1323"/>
                  </a:cubicBezTo>
                  <a:cubicBezTo>
                    <a:pt x="0" y="2191"/>
                    <a:pt x="388" y="3104"/>
                    <a:pt x="1028" y="3629"/>
                  </a:cubicBezTo>
                  <a:cubicBezTo>
                    <a:pt x="1509" y="4014"/>
                    <a:pt x="2045" y="4118"/>
                    <a:pt x="2483" y="4118"/>
                  </a:cubicBezTo>
                  <a:cubicBezTo>
                    <a:pt x="2981" y="4118"/>
                    <a:pt x="3354" y="3983"/>
                    <a:pt x="3379" y="3971"/>
                  </a:cubicBezTo>
                  <a:lnTo>
                    <a:pt x="3333" y="1323"/>
                  </a:lnTo>
                  <a:cubicBezTo>
                    <a:pt x="3027" y="507"/>
                    <a:pt x="2319" y="1"/>
                    <a:pt x="1667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38"/>
            <p:cNvSpPr/>
            <p:nvPr/>
          </p:nvSpPr>
          <p:spPr>
            <a:xfrm>
              <a:off x="535264" y="2478674"/>
              <a:ext cx="129049" cy="125322"/>
            </a:xfrm>
            <a:custGeom>
              <a:avLst/>
              <a:gdLst/>
              <a:ahLst/>
              <a:cxnLst/>
              <a:rect l="l" t="t" r="r" b="b"/>
              <a:pathLst>
                <a:path w="2216" h="2152" extrusionOk="0">
                  <a:moveTo>
                    <a:pt x="1033" y="0"/>
                  </a:moveTo>
                  <a:cubicBezTo>
                    <a:pt x="954" y="0"/>
                    <a:pt x="876" y="10"/>
                    <a:pt x="800" y="29"/>
                  </a:cubicBezTo>
                  <a:cubicBezTo>
                    <a:pt x="457" y="120"/>
                    <a:pt x="138" y="417"/>
                    <a:pt x="92" y="759"/>
                  </a:cubicBezTo>
                  <a:cubicBezTo>
                    <a:pt x="1" y="1307"/>
                    <a:pt x="480" y="1992"/>
                    <a:pt x="1348" y="2152"/>
                  </a:cubicBezTo>
                  <a:cubicBezTo>
                    <a:pt x="1097" y="1855"/>
                    <a:pt x="1097" y="1444"/>
                    <a:pt x="1325" y="1170"/>
                  </a:cubicBezTo>
                  <a:cubicBezTo>
                    <a:pt x="1466" y="998"/>
                    <a:pt x="1681" y="901"/>
                    <a:pt x="1906" y="901"/>
                  </a:cubicBezTo>
                  <a:cubicBezTo>
                    <a:pt x="2009" y="901"/>
                    <a:pt x="2114" y="922"/>
                    <a:pt x="2215" y="965"/>
                  </a:cubicBezTo>
                  <a:cubicBezTo>
                    <a:pt x="2019" y="356"/>
                    <a:pt x="1518" y="0"/>
                    <a:pt x="1033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38"/>
            <p:cNvSpPr/>
            <p:nvPr/>
          </p:nvSpPr>
          <p:spPr>
            <a:xfrm>
              <a:off x="529964" y="2478500"/>
              <a:ext cx="139415" cy="128175"/>
            </a:xfrm>
            <a:custGeom>
              <a:avLst/>
              <a:gdLst/>
              <a:ahLst/>
              <a:cxnLst/>
              <a:rect l="l" t="t" r="r" b="b"/>
              <a:pathLst>
                <a:path w="2394" h="2201" extrusionOk="0">
                  <a:moveTo>
                    <a:pt x="1130" y="0"/>
                  </a:moveTo>
                  <a:cubicBezTo>
                    <a:pt x="607" y="0"/>
                    <a:pt x="103" y="343"/>
                    <a:pt x="1" y="1059"/>
                  </a:cubicBezTo>
                  <a:cubicBezTo>
                    <a:pt x="171" y="434"/>
                    <a:pt x="635" y="132"/>
                    <a:pt x="1104" y="132"/>
                  </a:cubicBezTo>
                  <a:cubicBezTo>
                    <a:pt x="1538" y="132"/>
                    <a:pt x="1977" y="392"/>
                    <a:pt x="2187" y="896"/>
                  </a:cubicBezTo>
                  <a:lnTo>
                    <a:pt x="2187" y="896"/>
                  </a:lnTo>
                  <a:cubicBezTo>
                    <a:pt x="2125" y="881"/>
                    <a:pt x="2064" y="874"/>
                    <a:pt x="2004" y="874"/>
                  </a:cubicBezTo>
                  <a:cubicBezTo>
                    <a:pt x="1372" y="874"/>
                    <a:pt x="910" y="1672"/>
                    <a:pt x="1439" y="2200"/>
                  </a:cubicBezTo>
                  <a:cubicBezTo>
                    <a:pt x="1049" y="1693"/>
                    <a:pt x="1425" y="1019"/>
                    <a:pt x="1970" y="1019"/>
                  </a:cubicBezTo>
                  <a:cubicBezTo>
                    <a:pt x="2063" y="1019"/>
                    <a:pt x="2161" y="1039"/>
                    <a:pt x="2260" y="1082"/>
                  </a:cubicBezTo>
                  <a:cubicBezTo>
                    <a:pt x="2273" y="1086"/>
                    <a:pt x="2286" y="1088"/>
                    <a:pt x="2298" y="1088"/>
                  </a:cubicBezTo>
                  <a:cubicBezTo>
                    <a:pt x="2351" y="1088"/>
                    <a:pt x="2393" y="1051"/>
                    <a:pt x="2375" y="1013"/>
                  </a:cubicBezTo>
                  <a:cubicBezTo>
                    <a:pt x="2203" y="349"/>
                    <a:pt x="1657" y="0"/>
                    <a:pt x="1130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38"/>
            <p:cNvSpPr/>
            <p:nvPr/>
          </p:nvSpPr>
          <p:spPr>
            <a:xfrm>
              <a:off x="394393" y="1740720"/>
              <a:ext cx="1264165" cy="733004"/>
            </a:xfrm>
            <a:custGeom>
              <a:avLst/>
              <a:gdLst/>
              <a:ahLst/>
              <a:cxnLst/>
              <a:rect l="l" t="t" r="r" b="b"/>
              <a:pathLst>
                <a:path w="21708" h="12587" extrusionOk="0">
                  <a:moveTo>
                    <a:pt x="14227" y="1"/>
                  </a:moveTo>
                  <a:cubicBezTo>
                    <a:pt x="13987" y="1"/>
                    <a:pt x="13748" y="11"/>
                    <a:pt x="13513" y="33"/>
                  </a:cubicBezTo>
                  <a:cubicBezTo>
                    <a:pt x="11550" y="215"/>
                    <a:pt x="10158" y="1128"/>
                    <a:pt x="9496" y="1631"/>
                  </a:cubicBezTo>
                  <a:cubicBezTo>
                    <a:pt x="9146" y="1570"/>
                    <a:pt x="8694" y="1519"/>
                    <a:pt x="8169" y="1519"/>
                  </a:cubicBezTo>
                  <a:cubicBezTo>
                    <a:pt x="7906" y="1519"/>
                    <a:pt x="7624" y="1532"/>
                    <a:pt x="7327" y="1562"/>
                  </a:cubicBezTo>
                  <a:cubicBezTo>
                    <a:pt x="6802" y="1631"/>
                    <a:pt x="5638" y="1768"/>
                    <a:pt x="4406" y="2475"/>
                  </a:cubicBezTo>
                  <a:cubicBezTo>
                    <a:pt x="4246" y="2589"/>
                    <a:pt x="2694" y="3502"/>
                    <a:pt x="1758" y="5237"/>
                  </a:cubicBezTo>
                  <a:cubicBezTo>
                    <a:pt x="1" y="8569"/>
                    <a:pt x="1941" y="12290"/>
                    <a:pt x="2100" y="12587"/>
                  </a:cubicBezTo>
                  <a:cubicBezTo>
                    <a:pt x="2123" y="12564"/>
                    <a:pt x="2397" y="11856"/>
                    <a:pt x="3150" y="11719"/>
                  </a:cubicBezTo>
                  <a:cubicBezTo>
                    <a:pt x="3243" y="11700"/>
                    <a:pt x="3332" y="11691"/>
                    <a:pt x="3416" y="11691"/>
                  </a:cubicBezTo>
                  <a:cubicBezTo>
                    <a:pt x="4025" y="11691"/>
                    <a:pt x="4431" y="12133"/>
                    <a:pt x="4451" y="12153"/>
                  </a:cubicBezTo>
                  <a:cubicBezTo>
                    <a:pt x="5387" y="11582"/>
                    <a:pt x="6985" y="10441"/>
                    <a:pt x="8240" y="8432"/>
                  </a:cubicBezTo>
                  <a:cubicBezTo>
                    <a:pt x="9176" y="6972"/>
                    <a:pt x="9610" y="5579"/>
                    <a:pt x="9815" y="4621"/>
                  </a:cubicBezTo>
                  <a:cubicBezTo>
                    <a:pt x="10318" y="4986"/>
                    <a:pt x="11116" y="5442"/>
                    <a:pt x="12189" y="5648"/>
                  </a:cubicBezTo>
                  <a:cubicBezTo>
                    <a:pt x="12652" y="5749"/>
                    <a:pt x="13098" y="5791"/>
                    <a:pt x="13519" y="5791"/>
                  </a:cubicBezTo>
                  <a:cubicBezTo>
                    <a:pt x="15194" y="5791"/>
                    <a:pt x="16481" y="5127"/>
                    <a:pt x="16937" y="4872"/>
                  </a:cubicBezTo>
                  <a:cubicBezTo>
                    <a:pt x="17325" y="5123"/>
                    <a:pt x="17804" y="5511"/>
                    <a:pt x="18261" y="6104"/>
                  </a:cubicBezTo>
                  <a:cubicBezTo>
                    <a:pt x="19219" y="7360"/>
                    <a:pt x="19379" y="8729"/>
                    <a:pt x="19402" y="9323"/>
                  </a:cubicBezTo>
                  <a:cubicBezTo>
                    <a:pt x="20087" y="9186"/>
                    <a:pt x="20612" y="8661"/>
                    <a:pt x="20749" y="8022"/>
                  </a:cubicBezTo>
                  <a:cubicBezTo>
                    <a:pt x="20908" y="7200"/>
                    <a:pt x="20338" y="6584"/>
                    <a:pt x="20269" y="6538"/>
                  </a:cubicBezTo>
                  <a:lnTo>
                    <a:pt x="20269" y="6538"/>
                  </a:lnTo>
                  <a:cubicBezTo>
                    <a:pt x="20438" y="6608"/>
                    <a:pt x="20640" y="6670"/>
                    <a:pt x="20824" y="6670"/>
                  </a:cubicBezTo>
                  <a:cubicBezTo>
                    <a:pt x="20940" y="6670"/>
                    <a:pt x="21049" y="6645"/>
                    <a:pt x="21137" y="6584"/>
                  </a:cubicBezTo>
                  <a:cubicBezTo>
                    <a:pt x="21707" y="6150"/>
                    <a:pt x="21068" y="3936"/>
                    <a:pt x="19904" y="2475"/>
                  </a:cubicBezTo>
                  <a:cubicBezTo>
                    <a:pt x="18514" y="798"/>
                    <a:pt x="16298" y="1"/>
                    <a:pt x="1422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38"/>
            <p:cNvSpPr/>
            <p:nvPr/>
          </p:nvSpPr>
          <p:spPr>
            <a:xfrm>
              <a:off x="1028456" y="1780553"/>
              <a:ext cx="507809" cy="162825"/>
            </a:xfrm>
            <a:custGeom>
              <a:avLst/>
              <a:gdLst/>
              <a:ahLst/>
              <a:cxnLst/>
              <a:rect l="l" t="t" r="r" b="b"/>
              <a:pathLst>
                <a:path w="8720" h="2796" extrusionOk="0">
                  <a:moveTo>
                    <a:pt x="3496" y="1"/>
                  </a:moveTo>
                  <a:cubicBezTo>
                    <a:pt x="2264" y="1"/>
                    <a:pt x="1033" y="369"/>
                    <a:pt x="0" y="1152"/>
                  </a:cubicBezTo>
                  <a:cubicBezTo>
                    <a:pt x="1072" y="640"/>
                    <a:pt x="2172" y="394"/>
                    <a:pt x="3250" y="394"/>
                  </a:cubicBezTo>
                  <a:cubicBezTo>
                    <a:pt x="5250" y="394"/>
                    <a:pt x="7177" y="1239"/>
                    <a:pt x="8719" y="2795"/>
                  </a:cubicBezTo>
                  <a:cubicBezTo>
                    <a:pt x="7568" y="1004"/>
                    <a:pt x="5531" y="1"/>
                    <a:pt x="3496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38"/>
            <p:cNvSpPr/>
            <p:nvPr/>
          </p:nvSpPr>
          <p:spPr>
            <a:xfrm>
              <a:off x="1040394" y="1873787"/>
              <a:ext cx="408111" cy="100164"/>
            </a:xfrm>
            <a:custGeom>
              <a:avLst/>
              <a:gdLst/>
              <a:ahLst/>
              <a:cxnLst/>
              <a:rect l="l" t="t" r="r" b="b"/>
              <a:pathLst>
                <a:path w="7008" h="1720" extrusionOk="0">
                  <a:moveTo>
                    <a:pt x="2947" y="0"/>
                  </a:moveTo>
                  <a:cubicBezTo>
                    <a:pt x="1908" y="0"/>
                    <a:pt x="872" y="278"/>
                    <a:pt x="1" y="852"/>
                  </a:cubicBezTo>
                  <a:cubicBezTo>
                    <a:pt x="868" y="552"/>
                    <a:pt x="1759" y="404"/>
                    <a:pt x="2643" y="404"/>
                  </a:cubicBezTo>
                  <a:cubicBezTo>
                    <a:pt x="4178" y="404"/>
                    <a:pt x="5690" y="850"/>
                    <a:pt x="7008" y="1719"/>
                  </a:cubicBezTo>
                  <a:cubicBezTo>
                    <a:pt x="5991" y="594"/>
                    <a:pt x="4467" y="0"/>
                    <a:pt x="2947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38"/>
            <p:cNvSpPr/>
            <p:nvPr/>
          </p:nvSpPr>
          <p:spPr>
            <a:xfrm>
              <a:off x="571195" y="1921656"/>
              <a:ext cx="312431" cy="327514"/>
            </a:xfrm>
            <a:custGeom>
              <a:avLst/>
              <a:gdLst/>
              <a:ahLst/>
              <a:cxnLst/>
              <a:rect l="l" t="t" r="r" b="b"/>
              <a:pathLst>
                <a:path w="5365" h="5624" extrusionOk="0">
                  <a:moveTo>
                    <a:pt x="2331" y="1"/>
                  </a:moveTo>
                  <a:cubicBezTo>
                    <a:pt x="2323" y="1"/>
                    <a:pt x="2314" y="3"/>
                    <a:pt x="2306" y="7"/>
                  </a:cubicBezTo>
                  <a:cubicBezTo>
                    <a:pt x="1781" y="418"/>
                    <a:pt x="1005" y="1148"/>
                    <a:pt x="571" y="2290"/>
                  </a:cubicBezTo>
                  <a:cubicBezTo>
                    <a:pt x="0" y="3819"/>
                    <a:pt x="229" y="5577"/>
                    <a:pt x="571" y="5622"/>
                  </a:cubicBezTo>
                  <a:cubicBezTo>
                    <a:pt x="575" y="5623"/>
                    <a:pt x="580" y="5623"/>
                    <a:pt x="584" y="5623"/>
                  </a:cubicBezTo>
                  <a:cubicBezTo>
                    <a:pt x="769" y="5623"/>
                    <a:pt x="1088" y="5165"/>
                    <a:pt x="1689" y="3317"/>
                  </a:cubicBezTo>
                  <a:cubicBezTo>
                    <a:pt x="1689" y="3294"/>
                    <a:pt x="1706" y="3283"/>
                    <a:pt x="1724" y="3283"/>
                  </a:cubicBezTo>
                  <a:cubicBezTo>
                    <a:pt x="1741" y="3283"/>
                    <a:pt x="1758" y="3294"/>
                    <a:pt x="1758" y="3317"/>
                  </a:cubicBezTo>
                  <a:lnTo>
                    <a:pt x="1758" y="5554"/>
                  </a:lnTo>
                  <a:cubicBezTo>
                    <a:pt x="1758" y="5582"/>
                    <a:pt x="1784" y="5601"/>
                    <a:pt x="1809" y="5601"/>
                  </a:cubicBezTo>
                  <a:cubicBezTo>
                    <a:pt x="1825" y="5601"/>
                    <a:pt x="1840" y="5594"/>
                    <a:pt x="1849" y="5577"/>
                  </a:cubicBezTo>
                  <a:cubicBezTo>
                    <a:pt x="2237" y="4915"/>
                    <a:pt x="2602" y="4253"/>
                    <a:pt x="2990" y="3568"/>
                  </a:cubicBezTo>
                  <a:cubicBezTo>
                    <a:pt x="2999" y="3551"/>
                    <a:pt x="3014" y="3543"/>
                    <a:pt x="3029" y="3543"/>
                  </a:cubicBezTo>
                  <a:cubicBezTo>
                    <a:pt x="3052" y="3543"/>
                    <a:pt x="3073" y="3563"/>
                    <a:pt x="3059" y="3591"/>
                  </a:cubicBezTo>
                  <a:cubicBezTo>
                    <a:pt x="3013" y="4139"/>
                    <a:pt x="2945" y="4686"/>
                    <a:pt x="2876" y="5234"/>
                  </a:cubicBezTo>
                  <a:cubicBezTo>
                    <a:pt x="2876" y="5250"/>
                    <a:pt x="2899" y="5266"/>
                    <a:pt x="2921" y="5266"/>
                  </a:cubicBezTo>
                  <a:cubicBezTo>
                    <a:pt x="2929" y="5266"/>
                    <a:pt x="2938" y="5264"/>
                    <a:pt x="2945" y="5257"/>
                  </a:cubicBezTo>
                  <a:cubicBezTo>
                    <a:pt x="3333" y="5006"/>
                    <a:pt x="3744" y="4664"/>
                    <a:pt x="4132" y="4184"/>
                  </a:cubicBezTo>
                  <a:cubicBezTo>
                    <a:pt x="5364" y="2632"/>
                    <a:pt x="5319" y="806"/>
                    <a:pt x="5273" y="99"/>
                  </a:cubicBezTo>
                  <a:cubicBezTo>
                    <a:pt x="5273" y="82"/>
                    <a:pt x="5250" y="66"/>
                    <a:pt x="5229" y="66"/>
                  </a:cubicBezTo>
                  <a:cubicBezTo>
                    <a:pt x="5220" y="66"/>
                    <a:pt x="5211" y="69"/>
                    <a:pt x="5204" y="76"/>
                  </a:cubicBezTo>
                  <a:cubicBezTo>
                    <a:pt x="4634" y="738"/>
                    <a:pt x="4063" y="1400"/>
                    <a:pt x="3493" y="2061"/>
                  </a:cubicBezTo>
                  <a:cubicBezTo>
                    <a:pt x="3486" y="2068"/>
                    <a:pt x="3477" y="2071"/>
                    <a:pt x="3468" y="2071"/>
                  </a:cubicBezTo>
                  <a:cubicBezTo>
                    <a:pt x="3447" y="2071"/>
                    <a:pt x="3424" y="2055"/>
                    <a:pt x="3424" y="2039"/>
                  </a:cubicBezTo>
                  <a:lnTo>
                    <a:pt x="3219" y="829"/>
                  </a:lnTo>
                  <a:cubicBezTo>
                    <a:pt x="3219" y="802"/>
                    <a:pt x="3203" y="791"/>
                    <a:pt x="3185" y="791"/>
                  </a:cubicBezTo>
                  <a:cubicBezTo>
                    <a:pt x="3173" y="791"/>
                    <a:pt x="3160" y="797"/>
                    <a:pt x="3150" y="806"/>
                  </a:cubicBezTo>
                  <a:cubicBezTo>
                    <a:pt x="2831" y="1034"/>
                    <a:pt x="2511" y="1285"/>
                    <a:pt x="2214" y="1537"/>
                  </a:cubicBezTo>
                  <a:cubicBezTo>
                    <a:pt x="2202" y="1543"/>
                    <a:pt x="2190" y="1545"/>
                    <a:pt x="2179" y="1545"/>
                  </a:cubicBezTo>
                  <a:cubicBezTo>
                    <a:pt x="2147" y="1545"/>
                    <a:pt x="2123" y="1524"/>
                    <a:pt x="2123" y="1491"/>
                  </a:cubicBezTo>
                  <a:cubicBezTo>
                    <a:pt x="2214" y="1012"/>
                    <a:pt x="2306" y="532"/>
                    <a:pt x="2374" y="53"/>
                  </a:cubicBezTo>
                  <a:cubicBezTo>
                    <a:pt x="2393" y="34"/>
                    <a:pt x="2366" y="1"/>
                    <a:pt x="2331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38"/>
            <p:cNvSpPr/>
            <p:nvPr/>
          </p:nvSpPr>
          <p:spPr>
            <a:xfrm>
              <a:off x="1108180" y="1917929"/>
              <a:ext cx="216751" cy="73318"/>
            </a:xfrm>
            <a:custGeom>
              <a:avLst/>
              <a:gdLst/>
              <a:ahLst/>
              <a:cxnLst/>
              <a:rect l="l" t="t" r="r" b="b"/>
              <a:pathLst>
                <a:path w="3722" h="1259" extrusionOk="0">
                  <a:moveTo>
                    <a:pt x="2160" y="1"/>
                  </a:moveTo>
                  <a:cubicBezTo>
                    <a:pt x="1029" y="1"/>
                    <a:pt x="267" y="741"/>
                    <a:pt x="24" y="1007"/>
                  </a:cubicBezTo>
                  <a:cubicBezTo>
                    <a:pt x="1" y="1030"/>
                    <a:pt x="24" y="1076"/>
                    <a:pt x="69" y="1076"/>
                  </a:cubicBezTo>
                  <a:cubicBezTo>
                    <a:pt x="279" y="1067"/>
                    <a:pt x="471" y="1063"/>
                    <a:pt x="648" y="1063"/>
                  </a:cubicBezTo>
                  <a:cubicBezTo>
                    <a:pt x="1437" y="1063"/>
                    <a:pt x="1921" y="1138"/>
                    <a:pt x="2238" y="1212"/>
                  </a:cubicBezTo>
                  <a:cubicBezTo>
                    <a:pt x="2294" y="1227"/>
                    <a:pt x="2413" y="1259"/>
                    <a:pt x="2506" y="1259"/>
                  </a:cubicBezTo>
                  <a:cubicBezTo>
                    <a:pt x="2562" y="1259"/>
                    <a:pt x="2608" y="1247"/>
                    <a:pt x="2626" y="1212"/>
                  </a:cubicBezTo>
                  <a:cubicBezTo>
                    <a:pt x="2694" y="1121"/>
                    <a:pt x="2489" y="870"/>
                    <a:pt x="2283" y="665"/>
                  </a:cubicBezTo>
                  <a:cubicBezTo>
                    <a:pt x="2260" y="642"/>
                    <a:pt x="2283" y="596"/>
                    <a:pt x="2329" y="596"/>
                  </a:cubicBezTo>
                  <a:lnTo>
                    <a:pt x="3653" y="596"/>
                  </a:lnTo>
                  <a:cubicBezTo>
                    <a:pt x="3698" y="596"/>
                    <a:pt x="3721" y="528"/>
                    <a:pt x="3676" y="505"/>
                  </a:cubicBezTo>
                  <a:cubicBezTo>
                    <a:pt x="3402" y="322"/>
                    <a:pt x="2922" y="48"/>
                    <a:pt x="2260" y="3"/>
                  </a:cubicBezTo>
                  <a:cubicBezTo>
                    <a:pt x="2227" y="1"/>
                    <a:pt x="2193" y="1"/>
                    <a:pt x="2160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38"/>
            <p:cNvSpPr/>
            <p:nvPr/>
          </p:nvSpPr>
          <p:spPr>
            <a:xfrm>
              <a:off x="1138753" y="1808156"/>
              <a:ext cx="208772" cy="59458"/>
            </a:xfrm>
            <a:custGeom>
              <a:avLst/>
              <a:gdLst/>
              <a:ahLst/>
              <a:cxnLst/>
              <a:rect l="l" t="t" r="r" b="b"/>
              <a:pathLst>
                <a:path w="3585" h="1021" extrusionOk="0">
                  <a:moveTo>
                    <a:pt x="2134" y="0"/>
                  </a:moveTo>
                  <a:cubicBezTo>
                    <a:pt x="1901" y="0"/>
                    <a:pt x="1654" y="25"/>
                    <a:pt x="1416" y="85"/>
                  </a:cubicBezTo>
                  <a:cubicBezTo>
                    <a:pt x="708" y="244"/>
                    <a:pt x="252" y="678"/>
                    <a:pt x="24" y="952"/>
                  </a:cubicBezTo>
                  <a:cubicBezTo>
                    <a:pt x="1" y="975"/>
                    <a:pt x="24" y="1020"/>
                    <a:pt x="69" y="1020"/>
                  </a:cubicBezTo>
                  <a:cubicBezTo>
                    <a:pt x="1233" y="975"/>
                    <a:pt x="2420" y="952"/>
                    <a:pt x="3584" y="906"/>
                  </a:cubicBezTo>
                  <a:lnTo>
                    <a:pt x="2763" y="678"/>
                  </a:lnTo>
                  <a:cubicBezTo>
                    <a:pt x="2717" y="655"/>
                    <a:pt x="2717" y="610"/>
                    <a:pt x="2763" y="587"/>
                  </a:cubicBezTo>
                  <a:cubicBezTo>
                    <a:pt x="3105" y="450"/>
                    <a:pt x="3196" y="358"/>
                    <a:pt x="3196" y="313"/>
                  </a:cubicBezTo>
                  <a:cubicBezTo>
                    <a:pt x="3180" y="151"/>
                    <a:pt x="2703" y="0"/>
                    <a:pt x="2134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38"/>
            <p:cNvSpPr/>
            <p:nvPr/>
          </p:nvSpPr>
          <p:spPr>
            <a:xfrm>
              <a:off x="576494" y="2287605"/>
              <a:ext cx="126312" cy="229970"/>
            </a:xfrm>
            <a:custGeom>
              <a:avLst/>
              <a:gdLst/>
              <a:ahLst/>
              <a:cxnLst/>
              <a:rect l="l" t="t" r="r" b="b"/>
              <a:pathLst>
                <a:path w="2169" h="3949" extrusionOk="0">
                  <a:moveTo>
                    <a:pt x="2169" y="0"/>
                  </a:moveTo>
                  <a:lnTo>
                    <a:pt x="2169" y="0"/>
                  </a:lnTo>
                  <a:cubicBezTo>
                    <a:pt x="1576" y="479"/>
                    <a:pt x="1119" y="1119"/>
                    <a:pt x="754" y="1781"/>
                  </a:cubicBezTo>
                  <a:cubicBezTo>
                    <a:pt x="389" y="2465"/>
                    <a:pt x="92" y="3173"/>
                    <a:pt x="1" y="3949"/>
                  </a:cubicBezTo>
                  <a:cubicBezTo>
                    <a:pt x="229" y="3629"/>
                    <a:pt x="389" y="3287"/>
                    <a:pt x="571" y="2967"/>
                  </a:cubicBezTo>
                  <a:cubicBezTo>
                    <a:pt x="1073" y="2032"/>
                    <a:pt x="1712" y="936"/>
                    <a:pt x="2169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38"/>
            <p:cNvSpPr/>
            <p:nvPr/>
          </p:nvSpPr>
          <p:spPr>
            <a:xfrm>
              <a:off x="544581" y="2270309"/>
              <a:ext cx="51887" cy="259262"/>
            </a:xfrm>
            <a:custGeom>
              <a:avLst/>
              <a:gdLst/>
              <a:ahLst/>
              <a:cxnLst/>
              <a:rect l="l" t="t" r="r" b="b"/>
              <a:pathLst>
                <a:path w="891" h="4452" extrusionOk="0">
                  <a:moveTo>
                    <a:pt x="161" y="0"/>
                  </a:moveTo>
                  <a:cubicBezTo>
                    <a:pt x="1" y="754"/>
                    <a:pt x="24" y="1530"/>
                    <a:pt x="138" y="2283"/>
                  </a:cubicBezTo>
                  <a:cubicBezTo>
                    <a:pt x="275" y="3036"/>
                    <a:pt x="480" y="3789"/>
                    <a:pt x="891" y="4451"/>
                  </a:cubicBezTo>
                  <a:cubicBezTo>
                    <a:pt x="845" y="4063"/>
                    <a:pt x="800" y="3675"/>
                    <a:pt x="731" y="3310"/>
                  </a:cubicBezTo>
                  <a:cubicBezTo>
                    <a:pt x="549" y="2283"/>
                    <a:pt x="389" y="1028"/>
                    <a:pt x="161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38"/>
            <p:cNvSpPr/>
            <p:nvPr/>
          </p:nvSpPr>
          <p:spPr>
            <a:xfrm>
              <a:off x="809143" y="2982523"/>
              <a:ext cx="541003" cy="700451"/>
            </a:xfrm>
            <a:custGeom>
              <a:avLst/>
              <a:gdLst/>
              <a:ahLst/>
              <a:cxnLst/>
              <a:rect l="l" t="t" r="r" b="b"/>
              <a:pathLst>
                <a:path w="9290" h="12028" extrusionOk="0">
                  <a:moveTo>
                    <a:pt x="3032" y="1"/>
                  </a:moveTo>
                  <a:cubicBezTo>
                    <a:pt x="2589" y="1"/>
                    <a:pt x="2125" y="120"/>
                    <a:pt x="1758" y="347"/>
                  </a:cubicBezTo>
                  <a:cubicBezTo>
                    <a:pt x="1552" y="461"/>
                    <a:pt x="1073" y="804"/>
                    <a:pt x="662" y="1899"/>
                  </a:cubicBezTo>
                  <a:cubicBezTo>
                    <a:pt x="0" y="3702"/>
                    <a:pt x="365" y="5392"/>
                    <a:pt x="525" y="6008"/>
                  </a:cubicBezTo>
                  <a:cubicBezTo>
                    <a:pt x="1210" y="8838"/>
                    <a:pt x="3310" y="10345"/>
                    <a:pt x="3994" y="10778"/>
                  </a:cubicBezTo>
                  <a:cubicBezTo>
                    <a:pt x="4788" y="11279"/>
                    <a:pt x="5960" y="12027"/>
                    <a:pt x="7008" y="12027"/>
                  </a:cubicBezTo>
                  <a:cubicBezTo>
                    <a:pt x="7346" y="12027"/>
                    <a:pt x="7671" y="11949"/>
                    <a:pt x="7966" y="11760"/>
                  </a:cubicBezTo>
                  <a:cubicBezTo>
                    <a:pt x="9153" y="10984"/>
                    <a:pt x="9290" y="8701"/>
                    <a:pt x="8400" y="7765"/>
                  </a:cubicBezTo>
                  <a:cubicBezTo>
                    <a:pt x="7943" y="7286"/>
                    <a:pt x="7601" y="7514"/>
                    <a:pt x="6779" y="7058"/>
                  </a:cubicBezTo>
                  <a:cubicBezTo>
                    <a:pt x="5432" y="6305"/>
                    <a:pt x="4519" y="4684"/>
                    <a:pt x="4337" y="3223"/>
                  </a:cubicBezTo>
                  <a:cubicBezTo>
                    <a:pt x="4154" y="1717"/>
                    <a:pt x="4816" y="1055"/>
                    <a:pt x="4268" y="461"/>
                  </a:cubicBezTo>
                  <a:cubicBezTo>
                    <a:pt x="3992" y="149"/>
                    <a:pt x="3525" y="1"/>
                    <a:pt x="3032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38"/>
            <p:cNvSpPr/>
            <p:nvPr/>
          </p:nvSpPr>
          <p:spPr>
            <a:xfrm>
              <a:off x="1263725" y="3445201"/>
              <a:ext cx="45249" cy="203997"/>
            </a:xfrm>
            <a:custGeom>
              <a:avLst/>
              <a:gdLst/>
              <a:ahLst/>
              <a:cxnLst/>
              <a:rect l="l" t="t" r="r" b="b"/>
              <a:pathLst>
                <a:path w="777" h="3503" extrusionOk="0">
                  <a:moveTo>
                    <a:pt x="530" y="1"/>
                  </a:moveTo>
                  <a:cubicBezTo>
                    <a:pt x="439" y="1"/>
                    <a:pt x="314" y="150"/>
                    <a:pt x="229" y="300"/>
                  </a:cubicBezTo>
                  <a:cubicBezTo>
                    <a:pt x="160" y="711"/>
                    <a:pt x="92" y="1190"/>
                    <a:pt x="46" y="1692"/>
                  </a:cubicBezTo>
                  <a:cubicBezTo>
                    <a:pt x="0" y="2308"/>
                    <a:pt x="23" y="2856"/>
                    <a:pt x="69" y="3335"/>
                  </a:cubicBezTo>
                  <a:cubicBezTo>
                    <a:pt x="177" y="3462"/>
                    <a:pt x="257" y="3503"/>
                    <a:pt x="308" y="3503"/>
                  </a:cubicBezTo>
                  <a:cubicBezTo>
                    <a:pt x="322" y="3503"/>
                    <a:pt x="333" y="3500"/>
                    <a:pt x="343" y="3495"/>
                  </a:cubicBezTo>
                  <a:cubicBezTo>
                    <a:pt x="685" y="3427"/>
                    <a:pt x="731" y="2194"/>
                    <a:pt x="731" y="1487"/>
                  </a:cubicBezTo>
                  <a:cubicBezTo>
                    <a:pt x="753" y="893"/>
                    <a:pt x="776" y="49"/>
                    <a:pt x="548" y="3"/>
                  </a:cubicBezTo>
                  <a:cubicBezTo>
                    <a:pt x="542" y="1"/>
                    <a:pt x="536" y="1"/>
                    <a:pt x="530" y="1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38"/>
            <p:cNvSpPr/>
            <p:nvPr/>
          </p:nvSpPr>
          <p:spPr>
            <a:xfrm>
              <a:off x="1122796" y="3396167"/>
              <a:ext cx="125031" cy="293796"/>
            </a:xfrm>
            <a:custGeom>
              <a:avLst/>
              <a:gdLst/>
              <a:ahLst/>
              <a:cxnLst/>
              <a:rect l="l" t="t" r="r" b="b"/>
              <a:pathLst>
                <a:path w="2147" h="5045" extrusionOk="0">
                  <a:moveTo>
                    <a:pt x="2146" y="0"/>
                  </a:moveTo>
                  <a:lnTo>
                    <a:pt x="2146" y="0"/>
                  </a:lnTo>
                  <a:cubicBezTo>
                    <a:pt x="1051" y="1142"/>
                    <a:pt x="115" y="2945"/>
                    <a:pt x="937" y="4497"/>
                  </a:cubicBezTo>
                  <a:cubicBezTo>
                    <a:pt x="1051" y="4702"/>
                    <a:pt x="1188" y="4885"/>
                    <a:pt x="1347" y="5045"/>
                  </a:cubicBezTo>
                  <a:cubicBezTo>
                    <a:pt x="1" y="3516"/>
                    <a:pt x="982" y="1347"/>
                    <a:pt x="2146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38"/>
            <p:cNvSpPr/>
            <p:nvPr/>
          </p:nvSpPr>
          <p:spPr>
            <a:xfrm>
              <a:off x="1178644" y="3441357"/>
              <a:ext cx="160903" cy="230028"/>
            </a:xfrm>
            <a:custGeom>
              <a:avLst/>
              <a:gdLst/>
              <a:ahLst/>
              <a:cxnLst/>
              <a:rect l="l" t="t" r="r" b="b"/>
              <a:pathLst>
                <a:path w="2763" h="3950" extrusionOk="0">
                  <a:moveTo>
                    <a:pt x="1438" y="0"/>
                  </a:moveTo>
                  <a:cubicBezTo>
                    <a:pt x="1347" y="69"/>
                    <a:pt x="0" y="1210"/>
                    <a:pt x="252" y="2717"/>
                  </a:cubicBezTo>
                  <a:cubicBezTo>
                    <a:pt x="343" y="3287"/>
                    <a:pt x="594" y="3698"/>
                    <a:pt x="799" y="3949"/>
                  </a:cubicBezTo>
                  <a:cubicBezTo>
                    <a:pt x="1461" y="3744"/>
                    <a:pt x="2100" y="3538"/>
                    <a:pt x="2762" y="3333"/>
                  </a:cubicBezTo>
                  <a:cubicBezTo>
                    <a:pt x="2694" y="3310"/>
                    <a:pt x="1849" y="2831"/>
                    <a:pt x="1758" y="1872"/>
                  </a:cubicBezTo>
                  <a:cubicBezTo>
                    <a:pt x="1667" y="1119"/>
                    <a:pt x="2078" y="389"/>
                    <a:pt x="2762" y="0"/>
                  </a:cubicBez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38"/>
            <p:cNvSpPr/>
            <p:nvPr/>
          </p:nvSpPr>
          <p:spPr>
            <a:xfrm>
              <a:off x="1277003" y="3935830"/>
              <a:ext cx="448002" cy="1030235"/>
            </a:xfrm>
            <a:custGeom>
              <a:avLst/>
              <a:gdLst/>
              <a:ahLst/>
              <a:cxnLst/>
              <a:rect l="l" t="t" r="r" b="b"/>
              <a:pathLst>
                <a:path w="7693" h="17691" extrusionOk="0">
                  <a:moveTo>
                    <a:pt x="4999" y="0"/>
                  </a:moveTo>
                  <a:lnTo>
                    <a:pt x="4999" y="0"/>
                  </a:lnTo>
                  <a:cubicBezTo>
                    <a:pt x="3356" y="411"/>
                    <a:pt x="1712" y="822"/>
                    <a:pt x="69" y="1233"/>
                  </a:cubicBezTo>
                  <a:cubicBezTo>
                    <a:pt x="1" y="2945"/>
                    <a:pt x="1" y="4725"/>
                    <a:pt x="1" y="6529"/>
                  </a:cubicBezTo>
                  <a:cubicBezTo>
                    <a:pt x="46" y="10454"/>
                    <a:pt x="252" y="14198"/>
                    <a:pt x="548" y="17690"/>
                  </a:cubicBezTo>
                  <a:cubicBezTo>
                    <a:pt x="5182" y="17576"/>
                    <a:pt x="7533" y="17165"/>
                    <a:pt x="7624" y="16480"/>
                  </a:cubicBezTo>
                  <a:cubicBezTo>
                    <a:pt x="7693" y="15955"/>
                    <a:pt x="6529" y="15293"/>
                    <a:pt x="4155" y="14472"/>
                  </a:cubicBezTo>
                  <a:cubicBezTo>
                    <a:pt x="4429" y="9656"/>
                    <a:pt x="4725" y="4839"/>
                    <a:pt x="4999" y="0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38"/>
            <p:cNvSpPr/>
            <p:nvPr/>
          </p:nvSpPr>
          <p:spPr>
            <a:xfrm>
              <a:off x="1287660" y="4619043"/>
              <a:ext cx="272540" cy="244645"/>
            </a:xfrm>
            <a:custGeom>
              <a:avLst/>
              <a:gdLst/>
              <a:ahLst/>
              <a:cxnLst/>
              <a:rect l="l" t="t" r="r" b="b"/>
              <a:pathLst>
                <a:path w="4680" h="4201" extrusionOk="0">
                  <a:moveTo>
                    <a:pt x="0" y="457"/>
                  </a:moveTo>
                  <a:cubicBezTo>
                    <a:pt x="46" y="1690"/>
                    <a:pt x="137" y="2899"/>
                    <a:pt x="228" y="4086"/>
                  </a:cubicBezTo>
                  <a:lnTo>
                    <a:pt x="228" y="4086"/>
                  </a:lnTo>
                  <a:cubicBezTo>
                    <a:pt x="3059" y="4201"/>
                    <a:pt x="4520" y="4018"/>
                    <a:pt x="4634" y="3539"/>
                  </a:cubicBezTo>
                  <a:lnTo>
                    <a:pt x="4634" y="3539"/>
                  </a:lnTo>
                  <a:cubicBezTo>
                    <a:pt x="4679" y="3333"/>
                    <a:pt x="4451" y="3059"/>
                    <a:pt x="3972" y="2740"/>
                  </a:cubicBezTo>
                  <a:lnTo>
                    <a:pt x="3972" y="2740"/>
                  </a:lnTo>
                  <a:cubicBezTo>
                    <a:pt x="4017" y="1827"/>
                    <a:pt x="4086" y="914"/>
                    <a:pt x="4131" y="1"/>
                  </a:cubicBezTo>
                  <a:lnTo>
                    <a:pt x="413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38"/>
            <p:cNvSpPr/>
            <p:nvPr/>
          </p:nvSpPr>
          <p:spPr>
            <a:xfrm>
              <a:off x="1300937" y="4778549"/>
              <a:ext cx="424067" cy="187517"/>
            </a:xfrm>
            <a:custGeom>
              <a:avLst/>
              <a:gdLst/>
              <a:ahLst/>
              <a:cxnLst/>
              <a:rect l="l" t="t" r="r" b="b"/>
              <a:pathLst>
                <a:path w="7282" h="3220" extrusionOk="0">
                  <a:moveTo>
                    <a:pt x="3744" y="1"/>
                  </a:moveTo>
                  <a:lnTo>
                    <a:pt x="3744" y="1"/>
                  </a:lnTo>
                  <a:cubicBezTo>
                    <a:pt x="4223" y="320"/>
                    <a:pt x="4451" y="594"/>
                    <a:pt x="4406" y="800"/>
                  </a:cubicBezTo>
                  <a:cubicBezTo>
                    <a:pt x="4313" y="1187"/>
                    <a:pt x="3343" y="1380"/>
                    <a:pt x="1481" y="1380"/>
                  </a:cubicBezTo>
                  <a:cubicBezTo>
                    <a:pt x="1038" y="1380"/>
                    <a:pt x="545" y="1369"/>
                    <a:pt x="0" y="1347"/>
                  </a:cubicBezTo>
                  <a:lnTo>
                    <a:pt x="0" y="1347"/>
                  </a:lnTo>
                  <a:cubicBezTo>
                    <a:pt x="46" y="1986"/>
                    <a:pt x="92" y="2603"/>
                    <a:pt x="137" y="3219"/>
                  </a:cubicBezTo>
                  <a:cubicBezTo>
                    <a:pt x="4771" y="3105"/>
                    <a:pt x="7122" y="2694"/>
                    <a:pt x="7213" y="2009"/>
                  </a:cubicBezTo>
                  <a:cubicBezTo>
                    <a:pt x="7282" y="1484"/>
                    <a:pt x="6118" y="822"/>
                    <a:pt x="37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38"/>
            <p:cNvSpPr/>
            <p:nvPr/>
          </p:nvSpPr>
          <p:spPr>
            <a:xfrm>
              <a:off x="840997" y="3953126"/>
              <a:ext cx="325767" cy="704527"/>
            </a:xfrm>
            <a:custGeom>
              <a:avLst/>
              <a:gdLst/>
              <a:ahLst/>
              <a:cxnLst/>
              <a:rect l="l" t="t" r="r" b="b"/>
              <a:pathLst>
                <a:path w="5594" h="12098" extrusionOk="0">
                  <a:moveTo>
                    <a:pt x="5570" y="0"/>
                  </a:moveTo>
                  <a:cubicBezTo>
                    <a:pt x="3721" y="0"/>
                    <a:pt x="1850" y="0"/>
                    <a:pt x="1" y="23"/>
                  </a:cubicBezTo>
                  <a:lnTo>
                    <a:pt x="1644" y="11961"/>
                  </a:lnTo>
                  <a:lnTo>
                    <a:pt x="5593" y="12098"/>
                  </a:lnTo>
                  <a:cubicBezTo>
                    <a:pt x="5525" y="10157"/>
                    <a:pt x="5479" y="8172"/>
                    <a:pt x="5479" y="6140"/>
                  </a:cubicBezTo>
                  <a:cubicBezTo>
                    <a:pt x="5479" y="4040"/>
                    <a:pt x="5525" y="1986"/>
                    <a:pt x="5570" y="0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38"/>
            <p:cNvSpPr/>
            <p:nvPr/>
          </p:nvSpPr>
          <p:spPr>
            <a:xfrm>
              <a:off x="918100" y="4649617"/>
              <a:ext cx="256583" cy="220711"/>
            </a:xfrm>
            <a:custGeom>
              <a:avLst/>
              <a:gdLst/>
              <a:ahLst/>
              <a:cxnLst/>
              <a:rect l="l" t="t" r="r" b="b"/>
              <a:pathLst>
                <a:path w="4406" h="3790" extrusionOk="0">
                  <a:moveTo>
                    <a:pt x="663" y="2420"/>
                  </a:moveTo>
                  <a:cubicBezTo>
                    <a:pt x="206" y="2785"/>
                    <a:pt x="1" y="3059"/>
                    <a:pt x="69" y="3265"/>
                  </a:cubicBezTo>
                  <a:lnTo>
                    <a:pt x="69" y="3265"/>
                  </a:lnTo>
                  <a:cubicBezTo>
                    <a:pt x="206" y="3721"/>
                    <a:pt x="1644" y="3790"/>
                    <a:pt x="4406" y="3470"/>
                  </a:cubicBezTo>
                  <a:lnTo>
                    <a:pt x="4406" y="3470"/>
                  </a:lnTo>
                  <a:cubicBezTo>
                    <a:pt x="4337" y="2374"/>
                    <a:pt x="4292" y="1256"/>
                    <a:pt x="4269" y="138"/>
                  </a:cubicBezTo>
                  <a:lnTo>
                    <a:pt x="4269" y="138"/>
                  </a:lnTo>
                  <a:lnTo>
                    <a:pt x="320" y="1"/>
                  </a:lnTo>
                  <a:cubicBezTo>
                    <a:pt x="434" y="822"/>
                    <a:pt x="548" y="1621"/>
                    <a:pt x="663" y="24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38"/>
            <p:cNvSpPr/>
            <p:nvPr/>
          </p:nvSpPr>
          <p:spPr>
            <a:xfrm>
              <a:off x="758595" y="4790546"/>
              <a:ext cx="421447" cy="175928"/>
            </a:xfrm>
            <a:custGeom>
              <a:avLst/>
              <a:gdLst/>
              <a:ahLst/>
              <a:cxnLst/>
              <a:rect l="l" t="t" r="r" b="b"/>
              <a:pathLst>
                <a:path w="7237" h="3021" extrusionOk="0">
                  <a:moveTo>
                    <a:pt x="3402" y="0"/>
                  </a:moveTo>
                  <a:lnTo>
                    <a:pt x="3402" y="0"/>
                  </a:lnTo>
                  <a:cubicBezTo>
                    <a:pt x="1096" y="1004"/>
                    <a:pt x="1" y="1758"/>
                    <a:pt x="92" y="2260"/>
                  </a:cubicBezTo>
                  <a:cubicBezTo>
                    <a:pt x="210" y="2764"/>
                    <a:pt x="1528" y="3021"/>
                    <a:pt x="4056" y="3021"/>
                  </a:cubicBezTo>
                  <a:cubicBezTo>
                    <a:pt x="4961" y="3021"/>
                    <a:pt x="6021" y="2988"/>
                    <a:pt x="7236" y="2922"/>
                  </a:cubicBezTo>
                  <a:cubicBezTo>
                    <a:pt x="7191" y="2305"/>
                    <a:pt x="7168" y="1689"/>
                    <a:pt x="7145" y="1050"/>
                  </a:cubicBezTo>
                  <a:cubicBezTo>
                    <a:pt x="6008" y="1182"/>
                    <a:pt x="5095" y="1247"/>
                    <a:pt x="4405" y="1247"/>
                  </a:cubicBezTo>
                  <a:cubicBezTo>
                    <a:pt x="3419" y="1247"/>
                    <a:pt x="2889" y="1113"/>
                    <a:pt x="2808" y="845"/>
                  </a:cubicBezTo>
                  <a:cubicBezTo>
                    <a:pt x="2740" y="639"/>
                    <a:pt x="2945" y="365"/>
                    <a:pt x="34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38"/>
            <p:cNvSpPr/>
            <p:nvPr/>
          </p:nvSpPr>
          <p:spPr>
            <a:xfrm>
              <a:off x="746657" y="3583567"/>
              <a:ext cx="903924" cy="493250"/>
            </a:xfrm>
            <a:custGeom>
              <a:avLst/>
              <a:gdLst/>
              <a:ahLst/>
              <a:cxnLst/>
              <a:rect l="l" t="t" r="r" b="b"/>
              <a:pathLst>
                <a:path w="15522" h="8470" extrusionOk="0">
                  <a:moveTo>
                    <a:pt x="2397" y="1"/>
                  </a:moveTo>
                  <a:cubicBezTo>
                    <a:pt x="1803" y="1393"/>
                    <a:pt x="1233" y="2785"/>
                    <a:pt x="639" y="4155"/>
                  </a:cubicBezTo>
                  <a:cubicBezTo>
                    <a:pt x="434" y="4657"/>
                    <a:pt x="206" y="5159"/>
                    <a:pt x="0" y="5661"/>
                  </a:cubicBezTo>
                  <a:cubicBezTo>
                    <a:pt x="1370" y="7031"/>
                    <a:pt x="2694" y="7647"/>
                    <a:pt x="3538" y="7944"/>
                  </a:cubicBezTo>
                  <a:cubicBezTo>
                    <a:pt x="4572" y="8319"/>
                    <a:pt x="5597" y="8469"/>
                    <a:pt x="6642" y="8469"/>
                  </a:cubicBezTo>
                  <a:cubicBezTo>
                    <a:pt x="8457" y="8469"/>
                    <a:pt x="10331" y="8017"/>
                    <a:pt x="12417" y="7510"/>
                  </a:cubicBezTo>
                  <a:cubicBezTo>
                    <a:pt x="13718" y="7191"/>
                    <a:pt x="14768" y="6871"/>
                    <a:pt x="15521" y="6620"/>
                  </a:cubicBezTo>
                  <a:cubicBezTo>
                    <a:pt x="14791" y="4931"/>
                    <a:pt x="14061" y="3242"/>
                    <a:pt x="13330" y="1576"/>
                  </a:cubicBezTo>
                  <a:cubicBezTo>
                    <a:pt x="9678" y="1051"/>
                    <a:pt x="6049" y="526"/>
                    <a:pt x="23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38"/>
            <p:cNvSpPr/>
            <p:nvPr/>
          </p:nvSpPr>
          <p:spPr>
            <a:xfrm>
              <a:off x="1732925" y="2395282"/>
              <a:ext cx="364260" cy="425407"/>
            </a:xfrm>
            <a:custGeom>
              <a:avLst/>
              <a:gdLst/>
              <a:ahLst/>
              <a:cxnLst/>
              <a:rect l="l" t="t" r="r" b="b"/>
              <a:pathLst>
                <a:path w="6255" h="7305" extrusionOk="0">
                  <a:moveTo>
                    <a:pt x="2534" y="2237"/>
                  </a:moveTo>
                  <a:lnTo>
                    <a:pt x="2534" y="2237"/>
                  </a:lnTo>
                  <a:cubicBezTo>
                    <a:pt x="2877" y="2556"/>
                    <a:pt x="3036" y="3013"/>
                    <a:pt x="3036" y="3469"/>
                  </a:cubicBezTo>
                  <a:cubicBezTo>
                    <a:pt x="3036" y="3903"/>
                    <a:pt x="2854" y="4360"/>
                    <a:pt x="2557" y="4679"/>
                  </a:cubicBezTo>
                  <a:cubicBezTo>
                    <a:pt x="2648" y="4497"/>
                    <a:pt x="2717" y="4291"/>
                    <a:pt x="2785" y="4086"/>
                  </a:cubicBezTo>
                  <a:cubicBezTo>
                    <a:pt x="2945" y="3469"/>
                    <a:pt x="2854" y="2830"/>
                    <a:pt x="2534" y="2237"/>
                  </a:cubicBezTo>
                  <a:close/>
                  <a:moveTo>
                    <a:pt x="4452" y="0"/>
                  </a:moveTo>
                  <a:cubicBezTo>
                    <a:pt x="4109" y="0"/>
                    <a:pt x="3493" y="502"/>
                    <a:pt x="3196" y="799"/>
                  </a:cubicBezTo>
                  <a:cubicBezTo>
                    <a:pt x="2968" y="1027"/>
                    <a:pt x="2648" y="1415"/>
                    <a:pt x="2397" y="1963"/>
                  </a:cubicBezTo>
                  <a:cubicBezTo>
                    <a:pt x="2397" y="1552"/>
                    <a:pt x="2352" y="1210"/>
                    <a:pt x="2283" y="981"/>
                  </a:cubicBezTo>
                  <a:cubicBezTo>
                    <a:pt x="2215" y="662"/>
                    <a:pt x="2146" y="297"/>
                    <a:pt x="1964" y="274"/>
                  </a:cubicBezTo>
                  <a:cubicBezTo>
                    <a:pt x="1956" y="273"/>
                    <a:pt x="1949" y="272"/>
                    <a:pt x="1942" y="272"/>
                  </a:cubicBezTo>
                  <a:cubicBezTo>
                    <a:pt x="1813" y="272"/>
                    <a:pt x="1687" y="461"/>
                    <a:pt x="1644" y="548"/>
                  </a:cubicBezTo>
                  <a:cubicBezTo>
                    <a:pt x="1188" y="1255"/>
                    <a:pt x="1302" y="3104"/>
                    <a:pt x="1370" y="3812"/>
                  </a:cubicBezTo>
                  <a:cubicBezTo>
                    <a:pt x="914" y="4154"/>
                    <a:pt x="457" y="4497"/>
                    <a:pt x="1" y="4839"/>
                  </a:cubicBezTo>
                  <a:cubicBezTo>
                    <a:pt x="46" y="5136"/>
                    <a:pt x="160" y="5729"/>
                    <a:pt x="571" y="6323"/>
                  </a:cubicBezTo>
                  <a:cubicBezTo>
                    <a:pt x="936" y="6848"/>
                    <a:pt x="1393" y="7144"/>
                    <a:pt x="1644" y="7304"/>
                  </a:cubicBezTo>
                  <a:cubicBezTo>
                    <a:pt x="2101" y="6642"/>
                    <a:pt x="2580" y="6003"/>
                    <a:pt x="3036" y="5341"/>
                  </a:cubicBezTo>
                  <a:cubicBezTo>
                    <a:pt x="3196" y="5318"/>
                    <a:pt x="3858" y="5250"/>
                    <a:pt x="4315" y="4702"/>
                  </a:cubicBezTo>
                  <a:cubicBezTo>
                    <a:pt x="4497" y="4474"/>
                    <a:pt x="4588" y="4268"/>
                    <a:pt x="4634" y="4109"/>
                  </a:cubicBezTo>
                  <a:cubicBezTo>
                    <a:pt x="4908" y="3994"/>
                    <a:pt x="5296" y="3812"/>
                    <a:pt x="5661" y="3469"/>
                  </a:cubicBezTo>
                  <a:cubicBezTo>
                    <a:pt x="5821" y="3310"/>
                    <a:pt x="6255" y="2922"/>
                    <a:pt x="6186" y="2785"/>
                  </a:cubicBezTo>
                  <a:cubicBezTo>
                    <a:pt x="6167" y="2738"/>
                    <a:pt x="6110" y="2706"/>
                    <a:pt x="5981" y="2706"/>
                  </a:cubicBezTo>
                  <a:cubicBezTo>
                    <a:pt x="5798" y="2706"/>
                    <a:pt x="5471" y="2770"/>
                    <a:pt x="4908" y="2944"/>
                  </a:cubicBezTo>
                  <a:cubicBezTo>
                    <a:pt x="5136" y="2693"/>
                    <a:pt x="5365" y="2488"/>
                    <a:pt x="5547" y="2328"/>
                  </a:cubicBezTo>
                  <a:cubicBezTo>
                    <a:pt x="5912" y="2009"/>
                    <a:pt x="6209" y="1849"/>
                    <a:pt x="6163" y="1689"/>
                  </a:cubicBezTo>
                  <a:cubicBezTo>
                    <a:pt x="6141" y="1598"/>
                    <a:pt x="5981" y="1575"/>
                    <a:pt x="5912" y="1552"/>
                  </a:cubicBezTo>
                  <a:cubicBezTo>
                    <a:pt x="5853" y="1539"/>
                    <a:pt x="5792" y="1532"/>
                    <a:pt x="5731" y="1532"/>
                  </a:cubicBezTo>
                  <a:cubicBezTo>
                    <a:pt x="5274" y="1532"/>
                    <a:pt x="4784" y="1876"/>
                    <a:pt x="4543" y="2077"/>
                  </a:cubicBezTo>
                  <a:cubicBezTo>
                    <a:pt x="5159" y="1552"/>
                    <a:pt x="5730" y="981"/>
                    <a:pt x="5616" y="753"/>
                  </a:cubicBezTo>
                  <a:cubicBezTo>
                    <a:pt x="5581" y="696"/>
                    <a:pt x="5490" y="679"/>
                    <a:pt x="5390" y="679"/>
                  </a:cubicBezTo>
                  <a:cubicBezTo>
                    <a:pt x="5290" y="679"/>
                    <a:pt x="5182" y="696"/>
                    <a:pt x="5113" y="708"/>
                  </a:cubicBezTo>
                  <a:cubicBezTo>
                    <a:pt x="4429" y="799"/>
                    <a:pt x="3995" y="1347"/>
                    <a:pt x="3835" y="1575"/>
                  </a:cubicBezTo>
                  <a:cubicBezTo>
                    <a:pt x="4041" y="1255"/>
                    <a:pt x="4246" y="1027"/>
                    <a:pt x="4383" y="845"/>
                  </a:cubicBezTo>
                  <a:cubicBezTo>
                    <a:pt x="4588" y="639"/>
                    <a:pt x="4771" y="479"/>
                    <a:pt x="4748" y="251"/>
                  </a:cubicBezTo>
                  <a:cubicBezTo>
                    <a:pt x="4725" y="251"/>
                    <a:pt x="4703" y="91"/>
                    <a:pt x="4611" y="23"/>
                  </a:cubicBezTo>
                  <a:cubicBezTo>
                    <a:pt x="4566" y="0"/>
                    <a:pt x="4520" y="0"/>
                    <a:pt x="4452" y="0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38"/>
            <p:cNvSpPr/>
            <p:nvPr/>
          </p:nvSpPr>
          <p:spPr>
            <a:xfrm>
              <a:off x="1880492" y="2526835"/>
              <a:ext cx="29292" cy="140987"/>
            </a:xfrm>
            <a:custGeom>
              <a:avLst/>
              <a:gdLst/>
              <a:ahLst/>
              <a:cxnLst/>
              <a:rect l="l" t="t" r="r" b="b"/>
              <a:pathLst>
                <a:path w="503" h="2421" extrusionOk="0">
                  <a:moveTo>
                    <a:pt x="0" y="1"/>
                  </a:moveTo>
                  <a:cubicBezTo>
                    <a:pt x="320" y="571"/>
                    <a:pt x="411" y="1210"/>
                    <a:pt x="251" y="1827"/>
                  </a:cubicBezTo>
                  <a:cubicBezTo>
                    <a:pt x="183" y="2032"/>
                    <a:pt x="114" y="2238"/>
                    <a:pt x="23" y="2420"/>
                  </a:cubicBezTo>
                  <a:cubicBezTo>
                    <a:pt x="320" y="2101"/>
                    <a:pt x="502" y="1644"/>
                    <a:pt x="502" y="1210"/>
                  </a:cubicBezTo>
                  <a:cubicBezTo>
                    <a:pt x="502" y="754"/>
                    <a:pt x="343" y="297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38"/>
            <p:cNvSpPr/>
            <p:nvPr/>
          </p:nvSpPr>
          <p:spPr>
            <a:xfrm>
              <a:off x="1339489" y="2800656"/>
              <a:ext cx="465298" cy="348304"/>
            </a:xfrm>
            <a:custGeom>
              <a:avLst/>
              <a:gdLst/>
              <a:ahLst/>
              <a:cxnLst/>
              <a:rect l="l" t="t" r="r" b="b"/>
              <a:pathLst>
                <a:path w="7990" h="5981" extrusionOk="0">
                  <a:moveTo>
                    <a:pt x="7327" y="1"/>
                  </a:moveTo>
                  <a:cubicBezTo>
                    <a:pt x="4976" y="1507"/>
                    <a:pt x="2443" y="3059"/>
                    <a:pt x="0" y="4520"/>
                  </a:cubicBezTo>
                  <a:cubicBezTo>
                    <a:pt x="183" y="5022"/>
                    <a:pt x="366" y="5502"/>
                    <a:pt x="525" y="5981"/>
                  </a:cubicBezTo>
                  <a:cubicBezTo>
                    <a:pt x="2831" y="4794"/>
                    <a:pt x="6277" y="2238"/>
                    <a:pt x="7989" y="937"/>
                  </a:cubicBezTo>
                  <a:cubicBezTo>
                    <a:pt x="7761" y="617"/>
                    <a:pt x="7533" y="297"/>
                    <a:pt x="73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38"/>
            <p:cNvSpPr/>
            <p:nvPr/>
          </p:nvSpPr>
          <p:spPr>
            <a:xfrm>
              <a:off x="1137413" y="2981417"/>
              <a:ext cx="121012" cy="203473"/>
            </a:xfrm>
            <a:custGeom>
              <a:avLst/>
              <a:gdLst/>
              <a:ahLst/>
              <a:cxnLst/>
              <a:rect l="l" t="t" r="r" b="b"/>
              <a:pathLst>
                <a:path w="2078" h="3494" extrusionOk="0">
                  <a:moveTo>
                    <a:pt x="617" y="1"/>
                  </a:moveTo>
                  <a:lnTo>
                    <a:pt x="252" y="206"/>
                  </a:lnTo>
                  <a:cubicBezTo>
                    <a:pt x="69" y="343"/>
                    <a:pt x="1" y="572"/>
                    <a:pt x="115" y="777"/>
                  </a:cubicBezTo>
                  <a:cubicBezTo>
                    <a:pt x="549" y="1622"/>
                    <a:pt x="1005" y="2466"/>
                    <a:pt x="1462" y="3311"/>
                  </a:cubicBezTo>
                  <a:cubicBezTo>
                    <a:pt x="1462" y="3311"/>
                    <a:pt x="1758" y="3448"/>
                    <a:pt x="2078" y="3493"/>
                  </a:cubicBezTo>
                  <a:cubicBezTo>
                    <a:pt x="1827" y="3288"/>
                    <a:pt x="1599" y="3014"/>
                    <a:pt x="1393" y="2672"/>
                  </a:cubicBezTo>
                  <a:cubicBezTo>
                    <a:pt x="937" y="1941"/>
                    <a:pt x="617" y="960"/>
                    <a:pt x="617" y="1"/>
                  </a:cubicBezTo>
                  <a:close/>
                </a:path>
              </a:pathLst>
            </a:custGeom>
            <a:solidFill>
              <a:srgbClr val="D8D2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38"/>
            <p:cNvSpPr/>
            <p:nvPr/>
          </p:nvSpPr>
          <p:spPr>
            <a:xfrm>
              <a:off x="1766177" y="2796696"/>
              <a:ext cx="39891" cy="58526"/>
            </a:xfrm>
            <a:custGeom>
              <a:avLst/>
              <a:gdLst/>
              <a:ahLst/>
              <a:cxnLst/>
              <a:rect l="l" t="t" r="r" b="b"/>
              <a:pathLst>
                <a:path w="685" h="1005" extrusionOk="0">
                  <a:moveTo>
                    <a:pt x="92" y="0"/>
                  </a:moveTo>
                  <a:cubicBezTo>
                    <a:pt x="46" y="23"/>
                    <a:pt x="23" y="46"/>
                    <a:pt x="0" y="69"/>
                  </a:cubicBezTo>
                  <a:cubicBezTo>
                    <a:pt x="206" y="365"/>
                    <a:pt x="434" y="685"/>
                    <a:pt x="662" y="1005"/>
                  </a:cubicBezTo>
                  <a:cubicBezTo>
                    <a:pt x="662" y="1005"/>
                    <a:pt x="685" y="982"/>
                    <a:pt x="685" y="982"/>
                  </a:cubicBezTo>
                  <a:cubicBezTo>
                    <a:pt x="480" y="662"/>
                    <a:pt x="297" y="320"/>
                    <a:pt x="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38"/>
            <p:cNvSpPr/>
            <p:nvPr/>
          </p:nvSpPr>
          <p:spPr>
            <a:xfrm>
              <a:off x="1687734" y="2675741"/>
              <a:ext cx="82461" cy="121012"/>
            </a:xfrm>
            <a:custGeom>
              <a:avLst/>
              <a:gdLst/>
              <a:ahLst/>
              <a:cxnLst/>
              <a:rect l="l" t="t" r="r" b="b"/>
              <a:pathLst>
                <a:path w="1416" h="2078" extrusionOk="0">
                  <a:moveTo>
                    <a:pt x="46" y="0"/>
                  </a:moveTo>
                  <a:cubicBezTo>
                    <a:pt x="23" y="0"/>
                    <a:pt x="23" y="23"/>
                    <a:pt x="1" y="23"/>
                  </a:cubicBezTo>
                  <a:cubicBezTo>
                    <a:pt x="411" y="731"/>
                    <a:pt x="845" y="1415"/>
                    <a:pt x="1302" y="2077"/>
                  </a:cubicBezTo>
                  <a:cubicBezTo>
                    <a:pt x="1347" y="2077"/>
                    <a:pt x="1370" y="2054"/>
                    <a:pt x="1416" y="2032"/>
                  </a:cubicBezTo>
                  <a:cubicBezTo>
                    <a:pt x="982" y="1347"/>
                    <a:pt x="526" y="662"/>
                    <a:pt x="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38"/>
            <p:cNvSpPr/>
            <p:nvPr/>
          </p:nvSpPr>
          <p:spPr>
            <a:xfrm>
              <a:off x="1338150" y="2759483"/>
              <a:ext cx="490572" cy="304453"/>
            </a:xfrm>
            <a:custGeom>
              <a:avLst/>
              <a:gdLst/>
              <a:ahLst/>
              <a:cxnLst/>
              <a:rect l="l" t="t" r="r" b="b"/>
              <a:pathLst>
                <a:path w="8424" h="5228" extrusionOk="0">
                  <a:moveTo>
                    <a:pt x="8423" y="0"/>
                  </a:moveTo>
                  <a:lnTo>
                    <a:pt x="8423" y="0"/>
                  </a:lnTo>
                  <a:cubicBezTo>
                    <a:pt x="8081" y="183"/>
                    <a:pt x="7738" y="388"/>
                    <a:pt x="7419" y="594"/>
                  </a:cubicBezTo>
                  <a:cubicBezTo>
                    <a:pt x="7373" y="616"/>
                    <a:pt x="7350" y="639"/>
                    <a:pt x="7305" y="639"/>
                  </a:cubicBezTo>
                  <a:cubicBezTo>
                    <a:pt x="4908" y="2077"/>
                    <a:pt x="2397" y="3629"/>
                    <a:pt x="0" y="5159"/>
                  </a:cubicBezTo>
                  <a:cubicBezTo>
                    <a:pt x="23" y="5181"/>
                    <a:pt x="23" y="5204"/>
                    <a:pt x="23" y="5227"/>
                  </a:cubicBezTo>
                  <a:cubicBezTo>
                    <a:pt x="2466" y="3766"/>
                    <a:pt x="4999" y="2214"/>
                    <a:pt x="7350" y="708"/>
                  </a:cubicBezTo>
                  <a:cubicBezTo>
                    <a:pt x="7373" y="685"/>
                    <a:pt x="7396" y="662"/>
                    <a:pt x="7442" y="639"/>
                  </a:cubicBezTo>
                  <a:cubicBezTo>
                    <a:pt x="7761" y="434"/>
                    <a:pt x="8103" y="206"/>
                    <a:pt x="84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38"/>
            <p:cNvSpPr/>
            <p:nvPr/>
          </p:nvSpPr>
          <p:spPr>
            <a:xfrm>
              <a:off x="1213177" y="3136963"/>
              <a:ext cx="5416" cy="2737"/>
            </a:xfrm>
            <a:custGeom>
              <a:avLst/>
              <a:gdLst/>
              <a:ahLst/>
              <a:cxnLst/>
              <a:rect l="l" t="t" r="r" b="b"/>
              <a:pathLst>
                <a:path w="93" h="47" extrusionOk="0">
                  <a:moveTo>
                    <a:pt x="1" y="46"/>
                  </a:moveTo>
                  <a:lnTo>
                    <a:pt x="1" y="46"/>
                  </a:lnTo>
                  <a:cubicBezTo>
                    <a:pt x="24" y="23"/>
                    <a:pt x="69" y="23"/>
                    <a:pt x="92" y="1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69" y="23"/>
                    <a:pt x="24" y="23"/>
                    <a:pt x="1" y="46"/>
                  </a:cubicBezTo>
                  <a:close/>
                </a:path>
              </a:pathLst>
            </a:custGeom>
            <a:solidFill>
              <a:srgbClr val="D8D2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85" name="Google Shape;2385;p38"/>
            <p:cNvGrpSpPr/>
            <p:nvPr/>
          </p:nvGrpSpPr>
          <p:grpSpPr>
            <a:xfrm>
              <a:off x="1173344" y="2646449"/>
              <a:ext cx="685892" cy="540071"/>
              <a:chOff x="1173344" y="2646449"/>
              <a:chExt cx="685892" cy="540071"/>
            </a:xfrm>
          </p:grpSpPr>
          <p:sp>
            <p:nvSpPr>
              <p:cNvPr id="2386" name="Google Shape;2386;p38"/>
              <p:cNvSpPr/>
              <p:nvPr/>
            </p:nvSpPr>
            <p:spPr>
              <a:xfrm>
                <a:off x="1690413" y="2646449"/>
                <a:ext cx="138308" cy="147626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535" extrusionOk="0">
                    <a:moveTo>
                      <a:pt x="959" y="1"/>
                    </a:moveTo>
                    <a:cubicBezTo>
                      <a:pt x="890" y="1"/>
                      <a:pt x="822" y="24"/>
                      <a:pt x="753" y="69"/>
                    </a:cubicBezTo>
                    <a:cubicBezTo>
                      <a:pt x="502" y="206"/>
                      <a:pt x="251" y="366"/>
                      <a:pt x="0" y="503"/>
                    </a:cubicBezTo>
                    <a:cubicBezTo>
                      <a:pt x="480" y="1165"/>
                      <a:pt x="936" y="1850"/>
                      <a:pt x="1370" y="2535"/>
                    </a:cubicBezTo>
                    <a:cubicBezTo>
                      <a:pt x="1689" y="2329"/>
                      <a:pt x="2032" y="2124"/>
                      <a:pt x="2374" y="1941"/>
                    </a:cubicBezTo>
                    <a:lnTo>
                      <a:pt x="1393" y="252"/>
                    </a:lnTo>
                    <a:cubicBezTo>
                      <a:pt x="1301" y="92"/>
                      <a:pt x="1141" y="1"/>
                      <a:pt x="9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7" name="Google Shape;2387;p38"/>
              <p:cNvSpPr/>
              <p:nvPr/>
            </p:nvSpPr>
            <p:spPr>
              <a:xfrm>
                <a:off x="1771476" y="2759483"/>
                <a:ext cx="87760" cy="94399"/>
              </a:xfrm>
              <a:custGeom>
                <a:avLst/>
                <a:gdLst/>
                <a:ahLst/>
                <a:cxnLst/>
                <a:rect l="l" t="t" r="r" b="b"/>
                <a:pathLst>
                  <a:path w="1507" h="1621" extrusionOk="0">
                    <a:moveTo>
                      <a:pt x="982" y="0"/>
                    </a:moveTo>
                    <a:cubicBezTo>
                      <a:pt x="662" y="206"/>
                      <a:pt x="320" y="434"/>
                      <a:pt x="1" y="639"/>
                    </a:cubicBezTo>
                    <a:cubicBezTo>
                      <a:pt x="206" y="959"/>
                      <a:pt x="389" y="1301"/>
                      <a:pt x="594" y="1621"/>
                    </a:cubicBezTo>
                    <a:cubicBezTo>
                      <a:pt x="1028" y="1278"/>
                      <a:pt x="1347" y="1027"/>
                      <a:pt x="1507" y="913"/>
                    </a:cubicBezTo>
                    <a:lnTo>
                      <a:pt x="98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8" name="Google Shape;2388;p38"/>
              <p:cNvSpPr/>
              <p:nvPr/>
            </p:nvSpPr>
            <p:spPr>
              <a:xfrm>
                <a:off x="1173344" y="2677023"/>
                <a:ext cx="590212" cy="509498"/>
              </a:xfrm>
              <a:custGeom>
                <a:avLst/>
                <a:gdLst/>
                <a:ahLst/>
                <a:cxnLst/>
                <a:rect l="l" t="t" r="r" b="b"/>
                <a:pathLst>
                  <a:path w="10135" h="8749" extrusionOk="0">
                    <a:moveTo>
                      <a:pt x="8834" y="1"/>
                    </a:moveTo>
                    <a:cubicBezTo>
                      <a:pt x="7829" y="594"/>
                      <a:pt x="6825" y="1188"/>
                      <a:pt x="5821" y="1781"/>
                    </a:cubicBezTo>
                    <a:cubicBezTo>
                      <a:pt x="3880" y="2923"/>
                      <a:pt x="1940" y="4087"/>
                      <a:pt x="0" y="5228"/>
                    </a:cubicBezTo>
                    <a:cubicBezTo>
                      <a:pt x="0" y="6187"/>
                      <a:pt x="320" y="7168"/>
                      <a:pt x="776" y="7899"/>
                    </a:cubicBezTo>
                    <a:cubicBezTo>
                      <a:pt x="982" y="8241"/>
                      <a:pt x="1210" y="8515"/>
                      <a:pt x="1461" y="8720"/>
                    </a:cubicBezTo>
                    <a:cubicBezTo>
                      <a:pt x="1484" y="8720"/>
                      <a:pt x="1484" y="8743"/>
                      <a:pt x="1507" y="8743"/>
                    </a:cubicBezTo>
                    <a:cubicBezTo>
                      <a:pt x="1537" y="8747"/>
                      <a:pt x="1569" y="8748"/>
                      <a:pt x="1602" y="8748"/>
                    </a:cubicBezTo>
                    <a:cubicBezTo>
                      <a:pt x="1999" y="8748"/>
                      <a:pt x="2621" y="8504"/>
                      <a:pt x="3378" y="8104"/>
                    </a:cubicBezTo>
                    <a:cubicBezTo>
                      <a:pt x="3219" y="7625"/>
                      <a:pt x="3036" y="7145"/>
                      <a:pt x="2853" y="6643"/>
                    </a:cubicBezTo>
                    <a:cubicBezTo>
                      <a:pt x="2853" y="6620"/>
                      <a:pt x="2853" y="6597"/>
                      <a:pt x="2830" y="6575"/>
                    </a:cubicBezTo>
                    <a:cubicBezTo>
                      <a:pt x="5227" y="5045"/>
                      <a:pt x="7738" y="3493"/>
                      <a:pt x="10135" y="2055"/>
                    </a:cubicBezTo>
                    <a:cubicBezTo>
                      <a:pt x="9678" y="1393"/>
                      <a:pt x="9244" y="709"/>
                      <a:pt x="88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89" name="Google Shape;2389;p38"/>
            <p:cNvGrpSpPr/>
            <p:nvPr/>
          </p:nvGrpSpPr>
          <p:grpSpPr>
            <a:xfrm>
              <a:off x="1174695" y="2646303"/>
              <a:ext cx="685892" cy="540071"/>
              <a:chOff x="1325744" y="2798849"/>
              <a:chExt cx="685892" cy="540071"/>
            </a:xfrm>
          </p:grpSpPr>
          <p:sp>
            <p:nvSpPr>
              <p:cNvPr id="2390" name="Google Shape;2390;p38"/>
              <p:cNvSpPr/>
              <p:nvPr/>
            </p:nvSpPr>
            <p:spPr>
              <a:xfrm>
                <a:off x="1842813" y="2798849"/>
                <a:ext cx="138308" cy="147626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2535" extrusionOk="0">
                    <a:moveTo>
                      <a:pt x="959" y="1"/>
                    </a:moveTo>
                    <a:cubicBezTo>
                      <a:pt x="890" y="1"/>
                      <a:pt x="822" y="24"/>
                      <a:pt x="753" y="69"/>
                    </a:cubicBezTo>
                    <a:cubicBezTo>
                      <a:pt x="502" y="206"/>
                      <a:pt x="251" y="366"/>
                      <a:pt x="0" y="503"/>
                    </a:cubicBezTo>
                    <a:cubicBezTo>
                      <a:pt x="480" y="1165"/>
                      <a:pt x="936" y="1850"/>
                      <a:pt x="1370" y="2535"/>
                    </a:cubicBezTo>
                    <a:cubicBezTo>
                      <a:pt x="1689" y="2329"/>
                      <a:pt x="2032" y="2124"/>
                      <a:pt x="2374" y="1941"/>
                    </a:cubicBezTo>
                    <a:lnTo>
                      <a:pt x="1393" y="252"/>
                    </a:lnTo>
                    <a:cubicBezTo>
                      <a:pt x="1301" y="92"/>
                      <a:pt x="1141" y="1"/>
                      <a:pt x="959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1" name="Google Shape;2391;p38"/>
              <p:cNvSpPr/>
              <p:nvPr/>
            </p:nvSpPr>
            <p:spPr>
              <a:xfrm>
                <a:off x="1923876" y="2911883"/>
                <a:ext cx="87760" cy="94399"/>
              </a:xfrm>
              <a:custGeom>
                <a:avLst/>
                <a:gdLst/>
                <a:ahLst/>
                <a:cxnLst/>
                <a:rect l="l" t="t" r="r" b="b"/>
                <a:pathLst>
                  <a:path w="1507" h="1621" extrusionOk="0">
                    <a:moveTo>
                      <a:pt x="982" y="0"/>
                    </a:moveTo>
                    <a:cubicBezTo>
                      <a:pt x="662" y="206"/>
                      <a:pt x="320" y="434"/>
                      <a:pt x="1" y="639"/>
                    </a:cubicBezTo>
                    <a:cubicBezTo>
                      <a:pt x="206" y="959"/>
                      <a:pt x="389" y="1301"/>
                      <a:pt x="594" y="1621"/>
                    </a:cubicBezTo>
                    <a:cubicBezTo>
                      <a:pt x="1028" y="1278"/>
                      <a:pt x="1347" y="1027"/>
                      <a:pt x="1507" y="913"/>
                    </a:cubicBezTo>
                    <a:lnTo>
                      <a:pt x="982" y="0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2" name="Google Shape;2392;p38"/>
              <p:cNvSpPr/>
              <p:nvPr/>
            </p:nvSpPr>
            <p:spPr>
              <a:xfrm>
                <a:off x="1491889" y="2953056"/>
                <a:ext cx="465298" cy="348304"/>
              </a:xfrm>
              <a:custGeom>
                <a:avLst/>
                <a:gdLst/>
                <a:ahLst/>
                <a:cxnLst/>
                <a:rect l="l" t="t" r="r" b="b"/>
                <a:pathLst>
                  <a:path w="7990" h="5981" extrusionOk="0">
                    <a:moveTo>
                      <a:pt x="7327" y="1"/>
                    </a:moveTo>
                    <a:cubicBezTo>
                      <a:pt x="4976" y="1507"/>
                      <a:pt x="2443" y="3059"/>
                      <a:pt x="0" y="4520"/>
                    </a:cubicBezTo>
                    <a:cubicBezTo>
                      <a:pt x="183" y="5022"/>
                      <a:pt x="366" y="5502"/>
                      <a:pt x="525" y="5981"/>
                    </a:cubicBezTo>
                    <a:cubicBezTo>
                      <a:pt x="2831" y="4794"/>
                      <a:pt x="6277" y="2238"/>
                      <a:pt x="7989" y="937"/>
                    </a:cubicBezTo>
                    <a:cubicBezTo>
                      <a:pt x="7761" y="617"/>
                      <a:pt x="7533" y="297"/>
                      <a:pt x="732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3" name="Google Shape;2393;p38"/>
              <p:cNvSpPr/>
              <p:nvPr/>
            </p:nvSpPr>
            <p:spPr>
              <a:xfrm>
                <a:off x="1325744" y="2829423"/>
                <a:ext cx="590212" cy="509498"/>
              </a:xfrm>
              <a:custGeom>
                <a:avLst/>
                <a:gdLst/>
                <a:ahLst/>
                <a:cxnLst/>
                <a:rect l="l" t="t" r="r" b="b"/>
                <a:pathLst>
                  <a:path w="10135" h="8749" extrusionOk="0">
                    <a:moveTo>
                      <a:pt x="8834" y="1"/>
                    </a:moveTo>
                    <a:cubicBezTo>
                      <a:pt x="7829" y="594"/>
                      <a:pt x="6825" y="1188"/>
                      <a:pt x="5821" y="1781"/>
                    </a:cubicBezTo>
                    <a:cubicBezTo>
                      <a:pt x="3880" y="2923"/>
                      <a:pt x="1940" y="4087"/>
                      <a:pt x="0" y="5228"/>
                    </a:cubicBezTo>
                    <a:cubicBezTo>
                      <a:pt x="0" y="6187"/>
                      <a:pt x="320" y="7168"/>
                      <a:pt x="776" y="7899"/>
                    </a:cubicBezTo>
                    <a:cubicBezTo>
                      <a:pt x="982" y="8241"/>
                      <a:pt x="1210" y="8515"/>
                      <a:pt x="1461" y="8720"/>
                    </a:cubicBezTo>
                    <a:cubicBezTo>
                      <a:pt x="1484" y="8720"/>
                      <a:pt x="1484" y="8743"/>
                      <a:pt x="1507" y="8743"/>
                    </a:cubicBezTo>
                    <a:cubicBezTo>
                      <a:pt x="1537" y="8747"/>
                      <a:pt x="1569" y="8748"/>
                      <a:pt x="1602" y="8748"/>
                    </a:cubicBezTo>
                    <a:cubicBezTo>
                      <a:pt x="1999" y="8748"/>
                      <a:pt x="2621" y="8504"/>
                      <a:pt x="3378" y="8104"/>
                    </a:cubicBezTo>
                    <a:cubicBezTo>
                      <a:pt x="3219" y="7625"/>
                      <a:pt x="3036" y="7145"/>
                      <a:pt x="2853" y="6643"/>
                    </a:cubicBezTo>
                    <a:cubicBezTo>
                      <a:pt x="2853" y="6620"/>
                      <a:pt x="2853" y="6597"/>
                      <a:pt x="2830" y="6575"/>
                    </a:cubicBezTo>
                    <a:cubicBezTo>
                      <a:pt x="5227" y="5045"/>
                      <a:pt x="7738" y="3493"/>
                      <a:pt x="10135" y="2055"/>
                    </a:cubicBezTo>
                    <a:cubicBezTo>
                      <a:pt x="9678" y="1393"/>
                      <a:pt x="9244" y="709"/>
                      <a:pt x="8834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94" name="Google Shape;2394;p38"/>
            <p:cNvSpPr/>
            <p:nvPr/>
          </p:nvSpPr>
          <p:spPr>
            <a:xfrm>
              <a:off x="831738" y="2905653"/>
              <a:ext cx="719144" cy="881387"/>
            </a:xfrm>
            <a:custGeom>
              <a:avLst/>
              <a:gdLst/>
              <a:ahLst/>
              <a:cxnLst/>
              <a:rect l="l" t="t" r="r" b="b"/>
              <a:pathLst>
                <a:path w="12349" h="15135" extrusionOk="0">
                  <a:moveTo>
                    <a:pt x="7281" y="1"/>
                  </a:moveTo>
                  <a:cubicBezTo>
                    <a:pt x="8171" y="1074"/>
                    <a:pt x="9176" y="2466"/>
                    <a:pt x="10066" y="4224"/>
                  </a:cubicBezTo>
                  <a:cubicBezTo>
                    <a:pt x="11801" y="7693"/>
                    <a:pt x="12234" y="10911"/>
                    <a:pt x="12349" y="12988"/>
                  </a:cubicBezTo>
                  <a:cubicBezTo>
                    <a:pt x="11413" y="13559"/>
                    <a:pt x="9929" y="14267"/>
                    <a:pt x="8035" y="14541"/>
                  </a:cubicBezTo>
                  <a:cubicBezTo>
                    <a:pt x="4086" y="15134"/>
                    <a:pt x="1027" y="13491"/>
                    <a:pt x="0" y="12874"/>
                  </a:cubicBezTo>
                  <a:lnTo>
                    <a:pt x="502" y="1850"/>
                  </a:lnTo>
                  <a:cubicBezTo>
                    <a:pt x="1278" y="1576"/>
                    <a:pt x="2100" y="1302"/>
                    <a:pt x="2967" y="1051"/>
                  </a:cubicBezTo>
                  <a:cubicBezTo>
                    <a:pt x="4474" y="617"/>
                    <a:pt x="5935" y="275"/>
                    <a:pt x="72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38"/>
            <p:cNvSpPr/>
            <p:nvPr/>
          </p:nvSpPr>
          <p:spPr>
            <a:xfrm>
              <a:off x="831738" y="2904303"/>
              <a:ext cx="719144" cy="881387"/>
            </a:xfrm>
            <a:custGeom>
              <a:avLst/>
              <a:gdLst/>
              <a:ahLst/>
              <a:cxnLst/>
              <a:rect l="l" t="t" r="r" b="b"/>
              <a:pathLst>
                <a:path w="12349" h="15135" extrusionOk="0">
                  <a:moveTo>
                    <a:pt x="7281" y="1"/>
                  </a:moveTo>
                  <a:cubicBezTo>
                    <a:pt x="8171" y="1074"/>
                    <a:pt x="9176" y="2466"/>
                    <a:pt x="10066" y="4224"/>
                  </a:cubicBezTo>
                  <a:cubicBezTo>
                    <a:pt x="11801" y="7693"/>
                    <a:pt x="12234" y="10911"/>
                    <a:pt x="12349" y="12988"/>
                  </a:cubicBezTo>
                  <a:cubicBezTo>
                    <a:pt x="11413" y="13559"/>
                    <a:pt x="9929" y="14267"/>
                    <a:pt x="8035" y="14541"/>
                  </a:cubicBezTo>
                  <a:cubicBezTo>
                    <a:pt x="4086" y="15134"/>
                    <a:pt x="1027" y="13491"/>
                    <a:pt x="0" y="12874"/>
                  </a:cubicBezTo>
                  <a:lnTo>
                    <a:pt x="502" y="1850"/>
                  </a:lnTo>
                  <a:cubicBezTo>
                    <a:pt x="1278" y="1576"/>
                    <a:pt x="2100" y="1302"/>
                    <a:pt x="2967" y="1051"/>
                  </a:cubicBezTo>
                  <a:cubicBezTo>
                    <a:pt x="4474" y="617"/>
                    <a:pt x="5935" y="275"/>
                    <a:pt x="728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38"/>
            <p:cNvSpPr/>
            <p:nvPr/>
          </p:nvSpPr>
          <p:spPr>
            <a:xfrm>
              <a:off x="1219874" y="2990735"/>
              <a:ext cx="253905" cy="671333"/>
            </a:xfrm>
            <a:custGeom>
              <a:avLst/>
              <a:gdLst/>
              <a:ahLst/>
              <a:cxnLst/>
              <a:rect l="l" t="t" r="r" b="b"/>
              <a:pathLst>
                <a:path w="4360" h="11528" extrusionOk="0">
                  <a:moveTo>
                    <a:pt x="0" y="1"/>
                  </a:moveTo>
                  <a:cubicBezTo>
                    <a:pt x="2602" y="3265"/>
                    <a:pt x="4131" y="7373"/>
                    <a:pt x="4360" y="11527"/>
                  </a:cubicBezTo>
                  <a:cubicBezTo>
                    <a:pt x="4291" y="11003"/>
                    <a:pt x="4223" y="10500"/>
                    <a:pt x="4131" y="9975"/>
                  </a:cubicBezTo>
                  <a:cubicBezTo>
                    <a:pt x="3538" y="6392"/>
                    <a:pt x="2100" y="2968"/>
                    <a:pt x="0" y="1"/>
                  </a:cubicBezTo>
                  <a:close/>
                </a:path>
              </a:pathLst>
            </a:custGeom>
            <a:solidFill>
              <a:srgbClr val="4C44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38"/>
            <p:cNvSpPr/>
            <p:nvPr/>
          </p:nvSpPr>
          <p:spPr>
            <a:xfrm>
              <a:off x="1009821" y="2905653"/>
              <a:ext cx="356282" cy="296474"/>
            </a:xfrm>
            <a:custGeom>
              <a:avLst/>
              <a:gdLst/>
              <a:ahLst/>
              <a:cxnLst/>
              <a:rect l="l" t="t" r="r" b="b"/>
              <a:pathLst>
                <a:path w="6118" h="5091" extrusionOk="0">
                  <a:moveTo>
                    <a:pt x="3721" y="1"/>
                  </a:moveTo>
                  <a:cubicBezTo>
                    <a:pt x="4474" y="389"/>
                    <a:pt x="5182" y="937"/>
                    <a:pt x="5753" y="1621"/>
                  </a:cubicBezTo>
                  <a:cubicBezTo>
                    <a:pt x="5912" y="1804"/>
                    <a:pt x="6118" y="2010"/>
                    <a:pt x="6095" y="2306"/>
                  </a:cubicBezTo>
                  <a:cubicBezTo>
                    <a:pt x="6072" y="2649"/>
                    <a:pt x="5730" y="2923"/>
                    <a:pt x="5387" y="2854"/>
                  </a:cubicBezTo>
                  <a:cubicBezTo>
                    <a:pt x="4954" y="2808"/>
                    <a:pt x="4543" y="2763"/>
                    <a:pt x="4109" y="2717"/>
                  </a:cubicBezTo>
                  <a:lnTo>
                    <a:pt x="4383" y="2603"/>
                  </a:lnTo>
                  <a:cubicBezTo>
                    <a:pt x="4064" y="3105"/>
                    <a:pt x="3744" y="3630"/>
                    <a:pt x="3424" y="4132"/>
                  </a:cubicBezTo>
                  <a:lnTo>
                    <a:pt x="3310" y="4338"/>
                  </a:lnTo>
                  <a:cubicBezTo>
                    <a:pt x="2991" y="4931"/>
                    <a:pt x="2169" y="5091"/>
                    <a:pt x="1690" y="4589"/>
                  </a:cubicBezTo>
                  <a:cubicBezTo>
                    <a:pt x="640" y="3630"/>
                    <a:pt x="1" y="2238"/>
                    <a:pt x="1" y="800"/>
                  </a:cubicBezTo>
                  <a:cubicBezTo>
                    <a:pt x="1233" y="503"/>
                    <a:pt x="2489" y="229"/>
                    <a:pt x="3721" y="1"/>
                  </a:cubicBezTo>
                  <a:close/>
                  <a:moveTo>
                    <a:pt x="3721" y="1"/>
                  </a:moveTo>
                  <a:cubicBezTo>
                    <a:pt x="2557" y="435"/>
                    <a:pt x="1461" y="823"/>
                    <a:pt x="297" y="1211"/>
                  </a:cubicBezTo>
                  <a:lnTo>
                    <a:pt x="480" y="960"/>
                  </a:lnTo>
                  <a:cubicBezTo>
                    <a:pt x="617" y="2192"/>
                    <a:pt x="1210" y="3311"/>
                    <a:pt x="2101" y="4132"/>
                  </a:cubicBezTo>
                  <a:cubicBezTo>
                    <a:pt x="2329" y="4361"/>
                    <a:pt x="2648" y="4246"/>
                    <a:pt x="2785" y="3995"/>
                  </a:cubicBezTo>
                  <a:cubicBezTo>
                    <a:pt x="3151" y="3425"/>
                    <a:pt x="3539" y="2854"/>
                    <a:pt x="3904" y="2283"/>
                  </a:cubicBezTo>
                  <a:lnTo>
                    <a:pt x="4018" y="2146"/>
                  </a:lnTo>
                  <a:cubicBezTo>
                    <a:pt x="4497" y="2215"/>
                    <a:pt x="4977" y="2283"/>
                    <a:pt x="5456" y="2375"/>
                  </a:cubicBezTo>
                  <a:cubicBezTo>
                    <a:pt x="5570" y="2420"/>
                    <a:pt x="5684" y="2329"/>
                    <a:pt x="5661" y="2192"/>
                  </a:cubicBezTo>
                  <a:cubicBezTo>
                    <a:pt x="5638" y="2078"/>
                    <a:pt x="5524" y="1941"/>
                    <a:pt x="5456" y="1827"/>
                  </a:cubicBezTo>
                  <a:cubicBezTo>
                    <a:pt x="4977" y="1142"/>
                    <a:pt x="4383" y="526"/>
                    <a:pt x="372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38"/>
            <p:cNvSpPr/>
            <p:nvPr/>
          </p:nvSpPr>
          <p:spPr>
            <a:xfrm>
              <a:off x="1051051" y="2906993"/>
              <a:ext cx="198115" cy="146286"/>
            </a:xfrm>
            <a:custGeom>
              <a:avLst/>
              <a:gdLst/>
              <a:ahLst/>
              <a:cxnLst/>
              <a:rect l="l" t="t" r="r" b="b"/>
              <a:pathLst>
                <a:path w="3402" h="2512" extrusionOk="0">
                  <a:moveTo>
                    <a:pt x="0" y="800"/>
                  </a:moveTo>
                  <a:cubicBezTo>
                    <a:pt x="92" y="1256"/>
                    <a:pt x="183" y="1690"/>
                    <a:pt x="274" y="2146"/>
                  </a:cubicBezTo>
                  <a:cubicBezTo>
                    <a:pt x="731" y="2306"/>
                    <a:pt x="1507" y="2512"/>
                    <a:pt x="2420" y="2420"/>
                  </a:cubicBezTo>
                  <a:cubicBezTo>
                    <a:pt x="2808" y="2375"/>
                    <a:pt x="3127" y="2283"/>
                    <a:pt x="3401" y="2192"/>
                  </a:cubicBezTo>
                  <a:lnTo>
                    <a:pt x="3401" y="1"/>
                  </a:lnTo>
                  <a:cubicBezTo>
                    <a:pt x="2306" y="206"/>
                    <a:pt x="1164" y="480"/>
                    <a:pt x="0" y="800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38"/>
            <p:cNvSpPr/>
            <p:nvPr/>
          </p:nvSpPr>
          <p:spPr>
            <a:xfrm>
              <a:off x="1028456" y="3113028"/>
              <a:ext cx="473218" cy="650077"/>
            </a:xfrm>
            <a:custGeom>
              <a:avLst/>
              <a:gdLst/>
              <a:ahLst/>
              <a:cxnLst/>
              <a:rect l="l" t="t" r="r" b="b"/>
              <a:pathLst>
                <a:path w="8126" h="11163" extrusionOk="0">
                  <a:moveTo>
                    <a:pt x="6323" y="11117"/>
                  </a:moveTo>
                  <a:lnTo>
                    <a:pt x="890" y="10660"/>
                  </a:lnTo>
                  <a:cubicBezTo>
                    <a:pt x="365" y="10614"/>
                    <a:pt x="0" y="10158"/>
                    <a:pt x="46" y="9633"/>
                  </a:cubicBezTo>
                  <a:lnTo>
                    <a:pt x="776" y="891"/>
                  </a:lnTo>
                  <a:cubicBezTo>
                    <a:pt x="822" y="389"/>
                    <a:pt x="1278" y="1"/>
                    <a:pt x="1803" y="46"/>
                  </a:cubicBezTo>
                  <a:lnTo>
                    <a:pt x="7236" y="503"/>
                  </a:lnTo>
                  <a:cubicBezTo>
                    <a:pt x="7738" y="548"/>
                    <a:pt x="8126" y="1005"/>
                    <a:pt x="8080" y="1507"/>
                  </a:cubicBezTo>
                  <a:lnTo>
                    <a:pt x="7350" y="10249"/>
                  </a:lnTo>
                  <a:cubicBezTo>
                    <a:pt x="7304" y="10774"/>
                    <a:pt x="6848" y="11162"/>
                    <a:pt x="6323" y="11117"/>
                  </a:cubicBezTo>
                  <a:close/>
                </a:path>
              </a:pathLst>
            </a:custGeom>
            <a:solidFill>
              <a:srgbClr val="ED8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38"/>
            <p:cNvSpPr/>
            <p:nvPr/>
          </p:nvSpPr>
          <p:spPr>
            <a:xfrm>
              <a:off x="1230473" y="3236661"/>
              <a:ext cx="192816" cy="114374"/>
            </a:xfrm>
            <a:custGeom>
              <a:avLst/>
              <a:gdLst/>
              <a:ahLst/>
              <a:cxnLst/>
              <a:rect l="l" t="t" r="r" b="b"/>
              <a:pathLst>
                <a:path w="3311" h="1964" extrusionOk="0">
                  <a:moveTo>
                    <a:pt x="3151" y="1963"/>
                  </a:moveTo>
                  <a:lnTo>
                    <a:pt x="1" y="1712"/>
                  </a:lnTo>
                  <a:lnTo>
                    <a:pt x="138" y="0"/>
                  </a:lnTo>
                  <a:lnTo>
                    <a:pt x="3310" y="274"/>
                  </a:lnTo>
                  <a:close/>
                </a:path>
              </a:pathLst>
            </a:custGeom>
            <a:solidFill>
              <a:srgbClr val="CE7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38"/>
            <p:cNvSpPr/>
            <p:nvPr/>
          </p:nvSpPr>
          <p:spPr>
            <a:xfrm>
              <a:off x="1078946" y="3102429"/>
              <a:ext cx="473276" cy="650019"/>
            </a:xfrm>
            <a:custGeom>
              <a:avLst/>
              <a:gdLst/>
              <a:ahLst/>
              <a:cxnLst/>
              <a:rect l="l" t="t" r="r" b="b"/>
              <a:pathLst>
                <a:path w="8127" h="11162" extrusionOk="0">
                  <a:moveTo>
                    <a:pt x="7236" y="502"/>
                  </a:moveTo>
                  <a:lnTo>
                    <a:pt x="1804" y="46"/>
                  </a:lnTo>
                  <a:cubicBezTo>
                    <a:pt x="1279" y="0"/>
                    <a:pt x="822" y="388"/>
                    <a:pt x="777" y="913"/>
                  </a:cubicBezTo>
                  <a:lnTo>
                    <a:pt x="23" y="9655"/>
                  </a:lnTo>
                  <a:cubicBezTo>
                    <a:pt x="1" y="10157"/>
                    <a:pt x="366" y="10614"/>
                    <a:pt x="891" y="10659"/>
                  </a:cubicBezTo>
                  <a:lnTo>
                    <a:pt x="6323" y="11139"/>
                  </a:lnTo>
                  <a:cubicBezTo>
                    <a:pt x="6848" y="11162"/>
                    <a:pt x="7305" y="10796"/>
                    <a:pt x="7350" y="10271"/>
                  </a:cubicBezTo>
                  <a:lnTo>
                    <a:pt x="8081" y="1529"/>
                  </a:lnTo>
                  <a:cubicBezTo>
                    <a:pt x="8126" y="1004"/>
                    <a:pt x="7738" y="548"/>
                    <a:pt x="7236" y="50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38"/>
            <p:cNvSpPr/>
            <p:nvPr/>
          </p:nvSpPr>
          <p:spPr>
            <a:xfrm>
              <a:off x="1028456" y="3114367"/>
              <a:ext cx="473218" cy="648738"/>
            </a:xfrm>
            <a:custGeom>
              <a:avLst/>
              <a:gdLst/>
              <a:ahLst/>
              <a:cxnLst/>
              <a:rect l="l" t="t" r="r" b="b"/>
              <a:pathLst>
                <a:path w="8126" h="11140" extrusionOk="0">
                  <a:moveTo>
                    <a:pt x="7236" y="480"/>
                  </a:moveTo>
                  <a:lnTo>
                    <a:pt x="1803" y="23"/>
                  </a:lnTo>
                  <a:cubicBezTo>
                    <a:pt x="1758" y="23"/>
                    <a:pt x="1735" y="0"/>
                    <a:pt x="1712" y="0"/>
                  </a:cubicBezTo>
                  <a:cubicBezTo>
                    <a:pt x="1233" y="0"/>
                    <a:pt x="822" y="389"/>
                    <a:pt x="776" y="868"/>
                  </a:cubicBezTo>
                  <a:lnTo>
                    <a:pt x="46" y="9610"/>
                  </a:lnTo>
                  <a:cubicBezTo>
                    <a:pt x="0" y="10135"/>
                    <a:pt x="365" y="10591"/>
                    <a:pt x="890" y="10637"/>
                  </a:cubicBezTo>
                  <a:lnTo>
                    <a:pt x="6323" y="11094"/>
                  </a:lnTo>
                  <a:cubicBezTo>
                    <a:pt x="6848" y="11139"/>
                    <a:pt x="7304" y="10751"/>
                    <a:pt x="7350" y="10226"/>
                  </a:cubicBezTo>
                  <a:lnTo>
                    <a:pt x="8080" y="1484"/>
                  </a:lnTo>
                  <a:cubicBezTo>
                    <a:pt x="8126" y="982"/>
                    <a:pt x="7738" y="525"/>
                    <a:pt x="7236" y="48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38"/>
            <p:cNvSpPr/>
            <p:nvPr/>
          </p:nvSpPr>
          <p:spPr>
            <a:xfrm>
              <a:off x="1179983" y="3247260"/>
              <a:ext cx="192758" cy="114374"/>
            </a:xfrm>
            <a:custGeom>
              <a:avLst/>
              <a:gdLst/>
              <a:ahLst/>
              <a:cxnLst/>
              <a:rect l="l" t="t" r="r" b="b"/>
              <a:pathLst>
                <a:path w="3310" h="1964" extrusionOk="0">
                  <a:moveTo>
                    <a:pt x="3150" y="1964"/>
                  </a:moveTo>
                  <a:lnTo>
                    <a:pt x="0" y="1690"/>
                  </a:lnTo>
                  <a:lnTo>
                    <a:pt x="137" y="1"/>
                  </a:lnTo>
                  <a:lnTo>
                    <a:pt x="3310" y="27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38"/>
            <p:cNvSpPr/>
            <p:nvPr/>
          </p:nvSpPr>
          <p:spPr>
            <a:xfrm>
              <a:off x="1033755" y="3182153"/>
              <a:ext cx="54566" cy="26672"/>
            </a:xfrm>
            <a:custGeom>
              <a:avLst/>
              <a:gdLst/>
              <a:ahLst/>
              <a:cxnLst/>
              <a:rect l="l" t="t" r="r" b="b"/>
              <a:pathLst>
                <a:path w="937" h="458" extrusionOk="0">
                  <a:moveTo>
                    <a:pt x="891" y="457"/>
                  </a:moveTo>
                  <a:lnTo>
                    <a:pt x="160" y="389"/>
                  </a:lnTo>
                  <a:cubicBezTo>
                    <a:pt x="69" y="389"/>
                    <a:pt x="0" y="297"/>
                    <a:pt x="0" y="206"/>
                  </a:cubicBezTo>
                  <a:cubicBezTo>
                    <a:pt x="23" y="92"/>
                    <a:pt x="92" y="1"/>
                    <a:pt x="183" y="1"/>
                  </a:cubicBezTo>
                  <a:cubicBezTo>
                    <a:pt x="434" y="23"/>
                    <a:pt x="685" y="46"/>
                    <a:pt x="936" y="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38"/>
            <p:cNvSpPr/>
            <p:nvPr/>
          </p:nvSpPr>
          <p:spPr>
            <a:xfrm>
              <a:off x="1031076" y="3223383"/>
              <a:ext cx="53227" cy="26613"/>
            </a:xfrm>
            <a:custGeom>
              <a:avLst/>
              <a:gdLst/>
              <a:ahLst/>
              <a:cxnLst/>
              <a:rect l="l" t="t" r="r" b="b"/>
              <a:pathLst>
                <a:path w="914" h="457" extrusionOk="0">
                  <a:moveTo>
                    <a:pt x="891" y="457"/>
                  </a:moveTo>
                  <a:lnTo>
                    <a:pt x="138" y="388"/>
                  </a:lnTo>
                  <a:cubicBezTo>
                    <a:pt x="46" y="388"/>
                    <a:pt x="1" y="297"/>
                    <a:pt x="1" y="183"/>
                  </a:cubicBezTo>
                  <a:cubicBezTo>
                    <a:pt x="1" y="69"/>
                    <a:pt x="92" y="0"/>
                    <a:pt x="183" y="0"/>
                  </a:cubicBezTo>
                  <a:cubicBezTo>
                    <a:pt x="435" y="23"/>
                    <a:pt x="663" y="46"/>
                    <a:pt x="914" y="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38"/>
            <p:cNvSpPr/>
            <p:nvPr/>
          </p:nvSpPr>
          <p:spPr>
            <a:xfrm>
              <a:off x="1027116" y="3263216"/>
              <a:ext cx="54566" cy="26672"/>
            </a:xfrm>
            <a:custGeom>
              <a:avLst/>
              <a:gdLst/>
              <a:ahLst/>
              <a:cxnLst/>
              <a:rect l="l" t="t" r="r" b="b"/>
              <a:pathLst>
                <a:path w="937" h="458" extrusionOk="0">
                  <a:moveTo>
                    <a:pt x="891" y="457"/>
                  </a:moveTo>
                  <a:lnTo>
                    <a:pt x="160" y="412"/>
                  </a:lnTo>
                  <a:cubicBezTo>
                    <a:pt x="69" y="389"/>
                    <a:pt x="0" y="298"/>
                    <a:pt x="0" y="206"/>
                  </a:cubicBezTo>
                  <a:cubicBezTo>
                    <a:pt x="0" y="92"/>
                    <a:pt x="92" y="1"/>
                    <a:pt x="183" y="1"/>
                  </a:cubicBezTo>
                  <a:cubicBezTo>
                    <a:pt x="434" y="24"/>
                    <a:pt x="685" y="47"/>
                    <a:pt x="936" y="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38"/>
            <p:cNvSpPr/>
            <p:nvPr/>
          </p:nvSpPr>
          <p:spPr>
            <a:xfrm>
              <a:off x="1023098" y="3304447"/>
              <a:ext cx="54566" cy="26613"/>
            </a:xfrm>
            <a:custGeom>
              <a:avLst/>
              <a:gdLst/>
              <a:ahLst/>
              <a:cxnLst/>
              <a:rect l="l" t="t" r="r" b="b"/>
              <a:pathLst>
                <a:path w="937" h="457" extrusionOk="0">
                  <a:moveTo>
                    <a:pt x="891" y="457"/>
                  </a:moveTo>
                  <a:lnTo>
                    <a:pt x="161" y="389"/>
                  </a:lnTo>
                  <a:cubicBezTo>
                    <a:pt x="69" y="389"/>
                    <a:pt x="1" y="297"/>
                    <a:pt x="24" y="183"/>
                  </a:cubicBezTo>
                  <a:cubicBezTo>
                    <a:pt x="24" y="92"/>
                    <a:pt x="92" y="0"/>
                    <a:pt x="206" y="0"/>
                  </a:cubicBezTo>
                  <a:cubicBezTo>
                    <a:pt x="435" y="23"/>
                    <a:pt x="686" y="46"/>
                    <a:pt x="937" y="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38"/>
            <p:cNvSpPr/>
            <p:nvPr/>
          </p:nvSpPr>
          <p:spPr>
            <a:xfrm>
              <a:off x="1020478" y="3344338"/>
              <a:ext cx="53227" cy="26613"/>
            </a:xfrm>
            <a:custGeom>
              <a:avLst/>
              <a:gdLst/>
              <a:ahLst/>
              <a:cxnLst/>
              <a:rect l="l" t="t" r="r" b="b"/>
              <a:pathLst>
                <a:path w="914" h="457" extrusionOk="0">
                  <a:moveTo>
                    <a:pt x="890" y="457"/>
                  </a:moveTo>
                  <a:lnTo>
                    <a:pt x="160" y="411"/>
                  </a:lnTo>
                  <a:cubicBezTo>
                    <a:pt x="69" y="388"/>
                    <a:pt x="0" y="297"/>
                    <a:pt x="0" y="206"/>
                  </a:cubicBezTo>
                  <a:cubicBezTo>
                    <a:pt x="0" y="92"/>
                    <a:pt x="92" y="0"/>
                    <a:pt x="183" y="23"/>
                  </a:cubicBezTo>
                  <a:cubicBezTo>
                    <a:pt x="434" y="46"/>
                    <a:pt x="685" y="46"/>
                    <a:pt x="913" y="69"/>
                  </a:cubicBezTo>
                  <a:close/>
                </a:path>
              </a:pathLst>
            </a:custGeom>
            <a:solidFill>
              <a:srgbClr val="4D16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38"/>
            <p:cNvSpPr/>
            <p:nvPr/>
          </p:nvSpPr>
          <p:spPr>
            <a:xfrm>
              <a:off x="1016459" y="3385510"/>
              <a:ext cx="54566" cy="26672"/>
            </a:xfrm>
            <a:custGeom>
              <a:avLst/>
              <a:gdLst/>
              <a:ahLst/>
              <a:cxnLst/>
              <a:rect l="l" t="t" r="r" b="b"/>
              <a:pathLst>
                <a:path w="937" h="458" extrusionOk="0">
                  <a:moveTo>
                    <a:pt x="891" y="457"/>
                  </a:moveTo>
                  <a:lnTo>
                    <a:pt x="161" y="389"/>
                  </a:lnTo>
                  <a:cubicBezTo>
                    <a:pt x="69" y="389"/>
                    <a:pt x="1" y="298"/>
                    <a:pt x="1" y="183"/>
                  </a:cubicBezTo>
                  <a:cubicBezTo>
                    <a:pt x="24" y="92"/>
                    <a:pt x="92" y="1"/>
                    <a:pt x="183" y="1"/>
                  </a:cubicBezTo>
                  <a:cubicBezTo>
                    <a:pt x="434" y="24"/>
                    <a:pt x="686" y="46"/>
                    <a:pt x="937" y="69"/>
                  </a:cubicBezTo>
                  <a:close/>
                </a:path>
              </a:pathLst>
            </a:custGeom>
            <a:solidFill>
              <a:srgbClr val="4D16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38"/>
            <p:cNvSpPr/>
            <p:nvPr/>
          </p:nvSpPr>
          <p:spPr>
            <a:xfrm>
              <a:off x="1013839" y="3425401"/>
              <a:ext cx="53227" cy="27953"/>
            </a:xfrm>
            <a:custGeom>
              <a:avLst/>
              <a:gdLst/>
              <a:ahLst/>
              <a:cxnLst/>
              <a:rect l="l" t="t" r="r" b="b"/>
              <a:pathLst>
                <a:path w="914" h="480" extrusionOk="0">
                  <a:moveTo>
                    <a:pt x="890" y="480"/>
                  </a:moveTo>
                  <a:lnTo>
                    <a:pt x="137" y="411"/>
                  </a:lnTo>
                  <a:cubicBezTo>
                    <a:pt x="46" y="389"/>
                    <a:pt x="0" y="297"/>
                    <a:pt x="0" y="206"/>
                  </a:cubicBezTo>
                  <a:cubicBezTo>
                    <a:pt x="0" y="92"/>
                    <a:pt x="91" y="1"/>
                    <a:pt x="183" y="23"/>
                  </a:cubicBezTo>
                  <a:cubicBezTo>
                    <a:pt x="434" y="46"/>
                    <a:pt x="662" y="69"/>
                    <a:pt x="913" y="92"/>
                  </a:cubicBezTo>
                  <a:close/>
                </a:path>
              </a:pathLst>
            </a:custGeom>
            <a:solidFill>
              <a:srgbClr val="4D16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38"/>
            <p:cNvSpPr/>
            <p:nvPr/>
          </p:nvSpPr>
          <p:spPr>
            <a:xfrm>
              <a:off x="1009821" y="3466631"/>
              <a:ext cx="54566" cy="26613"/>
            </a:xfrm>
            <a:custGeom>
              <a:avLst/>
              <a:gdLst/>
              <a:ahLst/>
              <a:cxnLst/>
              <a:rect l="l" t="t" r="r" b="b"/>
              <a:pathLst>
                <a:path w="937" h="457" extrusionOk="0">
                  <a:moveTo>
                    <a:pt x="891" y="457"/>
                  </a:moveTo>
                  <a:lnTo>
                    <a:pt x="160" y="388"/>
                  </a:lnTo>
                  <a:cubicBezTo>
                    <a:pt x="69" y="388"/>
                    <a:pt x="1" y="297"/>
                    <a:pt x="1" y="206"/>
                  </a:cubicBezTo>
                  <a:cubicBezTo>
                    <a:pt x="1" y="91"/>
                    <a:pt x="92" y="0"/>
                    <a:pt x="183" y="0"/>
                  </a:cubicBezTo>
                  <a:cubicBezTo>
                    <a:pt x="434" y="23"/>
                    <a:pt x="685" y="46"/>
                    <a:pt x="936" y="69"/>
                  </a:cubicBezTo>
                  <a:close/>
                </a:path>
              </a:pathLst>
            </a:custGeom>
            <a:solidFill>
              <a:srgbClr val="4D16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38"/>
            <p:cNvSpPr/>
            <p:nvPr/>
          </p:nvSpPr>
          <p:spPr>
            <a:xfrm>
              <a:off x="1005861" y="3507803"/>
              <a:ext cx="54508" cy="26672"/>
            </a:xfrm>
            <a:custGeom>
              <a:avLst/>
              <a:gdLst/>
              <a:ahLst/>
              <a:cxnLst/>
              <a:rect l="l" t="t" r="r" b="b"/>
              <a:pathLst>
                <a:path w="936" h="458" extrusionOk="0">
                  <a:moveTo>
                    <a:pt x="913" y="457"/>
                  </a:moveTo>
                  <a:lnTo>
                    <a:pt x="160" y="389"/>
                  </a:lnTo>
                  <a:cubicBezTo>
                    <a:pt x="69" y="389"/>
                    <a:pt x="0" y="297"/>
                    <a:pt x="23" y="183"/>
                  </a:cubicBezTo>
                  <a:cubicBezTo>
                    <a:pt x="23" y="69"/>
                    <a:pt x="91" y="1"/>
                    <a:pt x="206" y="1"/>
                  </a:cubicBezTo>
                  <a:cubicBezTo>
                    <a:pt x="434" y="24"/>
                    <a:pt x="685" y="46"/>
                    <a:pt x="936" y="69"/>
                  </a:cubicBezTo>
                  <a:close/>
                </a:path>
              </a:pathLst>
            </a:custGeom>
            <a:solidFill>
              <a:srgbClr val="4D16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38"/>
            <p:cNvSpPr/>
            <p:nvPr/>
          </p:nvSpPr>
          <p:spPr>
            <a:xfrm>
              <a:off x="1003182" y="3547694"/>
              <a:ext cx="53227" cy="26672"/>
            </a:xfrm>
            <a:custGeom>
              <a:avLst/>
              <a:gdLst/>
              <a:ahLst/>
              <a:cxnLst/>
              <a:rect l="l" t="t" r="r" b="b"/>
              <a:pathLst>
                <a:path w="914" h="458" extrusionOk="0">
                  <a:moveTo>
                    <a:pt x="891" y="457"/>
                  </a:moveTo>
                  <a:lnTo>
                    <a:pt x="160" y="411"/>
                  </a:lnTo>
                  <a:cubicBezTo>
                    <a:pt x="69" y="389"/>
                    <a:pt x="0" y="297"/>
                    <a:pt x="0" y="206"/>
                  </a:cubicBezTo>
                  <a:cubicBezTo>
                    <a:pt x="0" y="92"/>
                    <a:pt x="92" y="1"/>
                    <a:pt x="183" y="1"/>
                  </a:cubicBezTo>
                  <a:cubicBezTo>
                    <a:pt x="434" y="23"/>
                    <a:pt x="685" y="46"/>
                    <a:pt x="914" y="69"/>
                  </a:cubicBezTo>
                  <a:close/>
                </a:path>
              </a:pathLst>
            </a:custGeom>
            <a:solidFill>
              <a:srgbClr val="4D16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38"/>
            <p:cNvSpPr/>
            <p:nvPr/>
          </p:nvSpPr>
          <p:spPr>
            <a:xfrm>
              <a:off x="999222" y="3588925"/>
              <a:ext cx="54508" cy="26613"/>
            </a:xfrm>
            <a:custGeom>
              <a:avLst/>
              <a:gdLst/>
              <a:ahLst/>
              <a:cxnLst/>
              <a:rect l="l" t="t" r="r" b="b"/>
              <a:pathLst>
                <a:path w="936" h="457" extrusionOk="0">
                  <a:moveTo>
                    <a:pt x="890" y="457"/>
                  </a:moveTo>
                  <a:lnTo>
                    <a:pt x="160" y="388"/>
                  </a:lnTo>
                  <a:cubicBezTo>
                    <a:pt x="68" y="388"/>
                    <a:pt x="0" y="297"/>
                    <a:pt x="0" y="183"/>
                  </a:cubicBezTo>
                  <a:cubicBezTo>
                    <a:pt x="23" y="91"/>
                    <a:pt x="91" y="0"/>
                    <a:pt x="183" y="0"/>
                  </a:cubicBezTo>
                  <a:cubicBezTo>
                    <a:pt x="434" y="23"/>
                    <a:pt x="685" y="46"/>
                    <a:pt x="936" y="69"/>
                  </a:cubicBezTo>
                  <a:close/>
                </a:path>
              </a:pathLst>
            </a:custGeom>
            <a:solidFill>
              <a:srgbClr val="4D16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38"/>
            <p:cNvSpPr/>
            <p:nvPr/>
          </p:nvSpPr>
          <p:spPr>
            <a:xfrm>
              <a:off x="996543" y="3628757"/>
              <a:ext cx="53227" cy="26672"/>
            </a:xfrm>
            <a:custGeom>
              <a:avLst/>
              <a:gdLst/>
              <a:ahLst/>
              <a:cxnLst/>
              <a:rect l="l" t="t" r="r" b="b"/>
              <a:pathLst>
                <a:path w="914" h="458" extrusionOk="0">
                  <a:moveTo>
                    <a:pt x="891" y="457"/>
                  </a:moveTo>
                  <a:lnTo>
                    <a:pt x="137" y="412"/>
                  </a:lnTo>
                  <a:cubicBezTo>
                    <a:pt x="46" y="389"/>
                    <a:pt x="0" y="298"/>
                    <a:pt x="0" y="206"/>
                  </a:cubicBezTo>
                  <a:cubicBezTo>
                    <a:pt x="0" y="92"/>
                    <a:pt x="92" y="1"/>
                    <a:pt x="183" y="24"/>
                  </a:cubicBezTo>
                  <a:cubicBezTo>
                    <a:pt x="434" y="47"/>
                    <a:pt x="662" y="47"/>
                    <a:pt x="913" y="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38"/>
            <p:cNvSpPr/>
            <p:nvPr/>
          </p:nvSpPr>
          <p:spPr>
            <a:xfrm>
              <a:off x="896845" y="1890151"/>
              <a:ext cx="868051" cy="751057"/>
            </a:xfrm>
            <a:custGeom>
              <a:avLst/>
              <a:gdLst/>
              <a:ahLst/>
              <a:cxnLst/>
              <a:rect l="l" t="t" r="r" b="b"/>
              <a:pathLst>
                <a:path w="14906" h="12897" extrusionOk="0">
                  <a:moveTo>
                    <a:pt x="3424" y="662"/>
                  </a:moveTo>
                  <a:cubicBezTo>
                    <a:pt x="3173" y="799"/>
                    <a:pt x="1735" y="1575"/>
                    <a:pt x="1165" y="2968"/>
                  </a:cubicBezTo>
                  <a:lnTo>
                    <a:pt x="1165" y="2968"/>
                  </a:lnTo>
                  <a:cubicBezTo>
                    <a:pt x="0" y="5866"/>
                    <a:pt x="3584" y="9359"/>
                    <a:pt x="4292" y="10066"/>
                  </a:cubicBezTo>
                  <a:lnTo>
                    <a:pt x="4292" y="10066"/>
                  </a:lnTo>
                  <a:cubicBezTo>
                    <a:pt x="4976" y="10728"/>
                    <a:pt x="7168" y="12897"/>
                    <a:pt x="9998" y="12851"/>
                  </a:cubicBezTo>
                  <a:lnTo>
                    <a:pt x="9998" y="12851"/>
                  </a:lnTo>
                  <a:cubicBezTo>
                    <a:pt x="10272" y="12851"/>
                    <a:pt x="12554" y="12828"/>
                    <a:pt x="12851" y="11870"/>
                  </a:cubicBezTo>
                  <a:lnTo>
                    <a:pt x="12851" y="11870"/>
                  </a:lnTo>
                  <a:cubicBezTo>
                    <a:pt x="12920" y="11664"/>
                    <a:pt x="12897" y="11482"/>
                    <a:pt x="12851" y="11345"/>
                  </a:cubicBezTo>
                  <a:lnTo>
                    <a:pt x="12851" y="11345"/>
                  </a:lnTo>
                  <a:cubicBezTo>
                    <a:pt x="13079" y="11345"/>
                    <a:pt x="13878" y="11345"/>
                    <a:pt x="14380" y="10751"/>
                  </a:cubicBezTo>
                  <a:lnTo>
                    <a:pt x="14380" y="10751"/>
                  </a:lnTo>
                  <a:cubicBezTo>
                    <a:pt x="14495" y="10637"/>
                    <a:pt x="14905" y="10180"/>
                    <a:pt x="14746" y="9792"/>
                  </a:cubicBezTo>
                  <a:lnTo>
                    <a:pt x="14746" y="9792"/>
                  </a:lnTo>
                  <a:cubicBezTo>
                    <a:pt x="14609" y="9519"/>
                    <a:pt x="14152" y="9359"/>
                    <a:pt x="13627" y="9496"/>
                  </a:cubicBezTo>
                  <a:lnTo>
                    <a:pt x="13627" y="9496"/>
                  </a:lnTo>
                  <a:cubicBezTo>
                    <a:pt x="13718" y="9450"/>
                    <a:pt x="14289" y="9176"/>
                    <a:pt x="14266" y="8857"/>
                  </a:cubicBezTo>
                  <a:lnTo>
                    <a:pt x="14266" y="8857"/>
                  </a:lnTo>
                  <a:cubicBezTo>
                    <a:pt x="14243" y="8628"/>
                    <a:pt x="13924" y="8469"/>
                    <a:pt x="13787" y="8400"/>
                  </a:cubicBezTo>
                  <a:lnTo>
                    <a:pt x="13787" y="8400"/>
                  </a:lnTo>
                  <a:cubicBezTo>
                    <a:pt x="12417" y="7784"/>
                    <a:pt x="11345" y="7419"/>
                    <a:pt x="10934" y="7190"/>
                  </a:cubicBezTo>
                  <a:lnTo>
                    <a:pt x="10934" y="7190"/>
                  </a:lnTo>
                  <a:cubicBezTo>
                    <a:pt x="9176" y="6232"/>
                    <a:pt x="10660" y="3082"/>
                    <a:pt x="8514" y="1119"/>
                  </a:cubicBezTo>
                  <a:lnTo>
                    <a:pt x="8514" y="1119"/>
                  </a:lnTo>
                  <a:cubicBezTo>
                    <a:pt x="7510" y="183"/>
                    <a:pt x="6300" y="46"/>
                    <a:pt x="6118" y="23"/>
                  </a:cubicBezTo>
                  <a:lnTo>
                    <a:pt x="6118" y="23"/>
                  </a:lnTo>
                  <a:cubicBezTo>
                    <a:pt x="5981" y="0"/>
                    <a:pt x="5844" y="0"/>
                    <a:pt x="5707" y="0"/>
                  </a:cubicBezTo>
                  <a:lnTo>
                    <a:pt x="5707" y="0"/>
                  </a:lnTo>
                  <a:cubicBezTo>
                    <a:pt x="4657" y="0"/>
                    <a:pt x="3858" y="434"/>
                    <a:pt x="3424" y="662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38"/>
            <p:cNvSpPr/>
            <p:nvPr/>
          </p:nvSpPr>
          <p:spPr>
            <a:xfrm>
              <a:off x="1078946" y="1979193"/>
              <a:ext cx="400133" cy="276558"/>
            </a:xfrm>
            <a:custGeom>
              <a:avLst/>
              <a:gdLst/>
              <a:ahLst/>
              <a:cxnLst/>
              <a:rect l="l" t="t" r="r" b="b"/>
              <a:pathLst>
                <a:path w="6871" h="4749" extrusionOk="0">
                  <a:moveTo>
                    <a:pt x="2224" y="1"/>
                  </a:moveTo>
                  <a:cubicBezTo>
                    <a:pt x="1445" y="1"/>
                    <a:pt x="661" y="215"/>
                    <a:pt x="1" y="663"/>
                  </a:cubicBezTo>
                  <a:cubicBezTo>
                    <a:pt x="598" y="403"/>
                    <a:pt x="1251" y="272"/>
                    <a:pt x="1896" y="272"/>
                  </a:cubicBezTo>
                  <a:cubicBezTo>
                    <a:pt x="3519" y="272"/>
                    <a:pt x="5093" y="1097"/>
                    <a:pt x="5616" y="2763"/>
                  </a:cubicBezTo>
                  <a:cubicBezTo>
                    <a:pt x="5889" y="3493"/>
                    <a:pt x="6323" y="4178"/>
                    <a:pt x="6871" y="4748"/>
                  </a:cubicBezTo>
                  <a:cubicBezTo>
                    <a:pt x="6460" y="4086"/>
                    <a:pt x="6095" y="3402"/>
                    <a:pt x="5889" y="2671"/>
                  </a:cubicBezTo>
                  <a:cubicBezTo>
                    <a:pt x="5487" y="953"/>
                    <a:pt x="3866" y="1"/>
                    <a:pt x="2224" y="1"/>
                  </a:cubicBezTo>
                  <a:close/>
                </a:path>
              </a:pathLst>
            </a:custGeom>
            <a:solidFill>
              <a:srgbClr val="4D16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38"/>
            <p:cNvSpPr/>
            <p:nvPr/>
          </p:nvSpPr>
          <p:spPr>
            <a:xfrm>
              <a:off x="1162687" y="2110804"/>
              <a:ext cx="509149" cy="369559"/>
            </a:xfrm>
            <a:custGeom>
              <a:avLst/>
              <a:gdLst/>
              <a:ahLst/>
              <a:cxnLst/>
              <a:rect l="l" t="t" r="r" b="b"/>
              <a:pathLst>
                <a:path w="8743" h="6346" extrusionOk="0">
                  <a:moveTo>
                    <a:pt x="1" y="0"/>
                  </a:moveTo>
                  <a:cubicBezTo>
                    <a:pt x="1918" y="3173"/>
                    <a:pt x="4862" y="5752"/>
                    <a:pt x="8743" y="5707"/>
                  </a:cubicBezTo>
                  <a:cubicBezTo>
                    <a:pt x="4908" y="6346"/>
                    <a:pt x="1370" y="3401"/>
                    <a:pt x="1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38"/>
            <p:cNvSpPr/>
            <p:nvPr/>
          </p:nvSpPr>
          <p:spPr>
            <a:xfrm>
              <a:off x="1136132" y="2206484"/>
              <a:ext cx="490513" cy="356282"/>
            </a:xfrm>
            <a:custGeom>
              <a:avLst/>
              <a:gdLst/>
              <a:ahLst/>
              <a:cxnLst/>
              <a:rect l="l" t="t" r="r" b="b"/>
              <a:pathLst>
                <a:path w="8423" h="6118" extrusionOk="0">
                  <a:moveTo>
                    <a:pt x="0" y="1"/>
                  </a:moveTo>
                  <a:cubicBezTo>
                    <a:pt x="297" y="1507"/>
                    <a:pt x="1004" y="2945"/>
                    <a:pt x="2168" y="3972"/>
                  </a:cubicBezTo>
                  <a:cubicBezTo>
                    <a:pt x="3469" y="5159"/>
                    <a:pt x="5250" y="5707"/>
                    <a:pt x="6985" y="5867"/>
                  </a:cubicBezTo>
                  <a:cubicBezTo>
                    <a:pt x="7464" y="5913"/>
                    <a:pt x="7943" y="5935"/>
                    <a:pt x="8423" y="5913"/>
                  </a:cubicBezTo>
                  <a:cubicBezTo>
                    <a:pt x="7943" y="6027"/>
                    <a:pt x="7464" y="6050"/>
                    <a:pt x="6985" y="6050"/>
                  </a:cubicBezTo>
                  <a:cubicBezTo>
                    <a:pt x="3355" y="6118"/>
                    <a:pt x="183" y="3744"/>
                    <a:pt x="0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38"/>
            <p:cNvSpPr/>
            <p:nvPr/>
          </p:nvSpPr>
          <p:spPr>
            <a:xfrm>
              <a:off x="774551" y="2001788"/>
              <a:ext cx="870730" cy="781630"/>
            </a:xfrm>
            <a:custGeom>
              <a:avLst/>
              <a:gdLst/>
              <a:ahLst/>
              <a:cxnLst/>
              <a:rect l="l" t="t" r="r" b="b"/>
              <a:pathLst>
                <a:path w="14952" h="13422" extrusionOk="0">
                  <a:moveTo>
                    <a:pt x="14951" y="9953"/>
                  </a:moveTo>
                  <a:cubicBezTo>
                    <a:pt x="14677" y="10432"/>
                    <a:pt x="14244" y="11003"/>
                    <a:pt x="13559" y="11368"/>
                  </a:cubicBezTo>
                  <a:cubicBezTo>
                    <a:pt x="9450" y="13422"/>
                    <a:pt x="1" y="5205"/>
                    <a:pt x="1187" y="1713"/>
                  </a:cubicBezTo>
                  <a:cubicBezTo>
                    <a:pt x="1484" y="845"/>
                    <a:pt x="2420" y="320"/>
                    <a:pt x="3424" y="1"/>
                  </a:cubicBezTo>
                  <a:cubicBezTo>
                    <a:pt x="3493" y="3972"/>
                    <a:pt x="5479" y="7510"/>
                    <a:pt x="8697" y="9154"/>
                  </a:cubicBezTo>
                  <a:cubicBezTo>
                    <a:pt x="11368" y="10523"/>
                    <a:pt x="13970" y="10135"/>
                    <a:pt x="14951" y="9953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38"/>
            <p:cNvSpPr/>
            <p:nvPr/>
          </p:nvSpPr>
          <p:spPr>
            <a:xfrm>
              <a:off x="62104" y="2037719"/>
              <a:ext cx="636741" cy="879989"/>
            </a:xfrm>
            <a:custGeom>
              <a:avLst/>
              <a:gdLst/>
              <a:ahLst/>
              <a:cxnLst/>
              <a:rect l="l" t="t" r="r" b="b"/>
              <a:pathLst>
                <a:path w="10934" h="15111" extrusionOk="0">
                  <a:moveTo>
                    <a:pt x="8468" y="867"/>
                  </a:moveTo>
                  <a:cubicBezTo>
                    <a:pt x="7441" y="68"/>
                    <a:pt x="6049" y="0"/>
                    <a:pt x="5524" y="0"/>
                  </a:cubicBezTo>
                  <a:cubicBezTo>
                    <a:pt x="5455" y="0"/>
                    <a:pt x="5410" y="0"/>
                    <a:pt x="5364" y="0"/>
                  </a:cubicBezTo>
                  <a:cubicBezTo>
                    <a:pt x="4816" y="23"/>
                    <a:pt x="3744" y="68"/>
                    <a:pt x="2716" y="799"/>
                  </a:cubicBezTo>
                  <a:cubicBezTo>
                    <a:pt x="2557" y="913"/>
                    <a:pt x="1598" y="1643"/>
                    <a:pt x="1187" y="2944"/>
                  </a:cubicBezTo>
                  <a:cubicBezTo>
                    <a:pt x="320" y="5752"/>
                    <a:pt x="3173" y="7715"/>
                    <a:pt x="2146" y="9427"/>
                  </a:cubicBezTo>
                  <a:cubicBezTo>
                    <a:pt x="1895" y="9815"/>
                    <a:pt x="1141" y="10682"/>
                    <a:pt x="274" y="11915"/>
                  </a:cubicBezTo>
                  <a:cubicBezTo>
                    <a:pt x="183" y="12029"/>
                    <a:pt x="0" y="12326"/>
                    <a:pt x="91" y="12531"/>
                  </a:cubicBezTo>
                  <a:cubicBezTo>
                    <a:pt x="228" y="12828"/>
                    <a:pt x="845" y="12782"/>
                    <a:pt x="959" y="12759"/>
                  </a:cubicBezTo>
                  <a:cubicBezTo>
                    <a:pt x="434" y="12896"/>
                    <a:pt x="137" y="13261"/>
                    <a:pt x="160" y="13581"/>
                  </a:cubicBezTo>
                  <a:cubicBezTo>
                    <a:pt x="183" y="13992"/>
                    <a:pt x="776" y="14197"/>
                    <a:pt x="936" y="14243"/>
                  </a:cubicBezTo>
                  <a:cubicBezTo>
                    <a:pt x="1666" y="14494"/>
                    <a:pt x="2374" y="14106"/>
                    <a:pt x="2557" y="13992"/>
                  </a:cubicBezTo>
                  <a:cubicBezTo>
                    <a:pt x="2602" y="14129"/>
                    <a:pt x="2671" y="14311"/>
                    <a:pt x="2808" y="14426"/>
                  </a:cubicBezTo>
                  <a:cubicBezTo>
                    <a:pt x="3561" y="15110"/>
                    <a:pt x="5547" y="13992"/>
                    <a:pt x="5798" y="13855"/>
                  </a:cubicBezTo>
                  <a:cubicBezTo>
                    <a:pt x="8263" y="12463"/>
                    <a:pt x="9085" y="9495"/>
                    <a:pt x="9336" y="8582"/>
                  </a:cubicBezTo>
                  <a:cubicBezTo>
                    <a:pt x="9610" y="7624"/>
                    <a:pt x="10934" y="2808"/>
                    <a:pt x="8468" y="86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38"/>
            <p:cNvSpPr/>
            <p:nvPr/>
          </p:nvSpPr>
          <p:spPr>
            <a:xfrm>
              <a:off x="152485" y="2097526"/>
              <a:ext cx="281857" cy="416089"/>
            </a:xfrm>
            <a:custGeom>
              <a:avLst/>
              <a:gdLst/>
              <a:ahLst/>
              <a:cxnLst/>
              <a:rect l="l" t="t" r="r" b="b"/>
              <a:pathLst>
                <a:path w="4840" h="7145" extrusionOk="0">
                  <a:moveTo>
                    <a:pt x="4839" y="160"/>
                  </a:moveTo>
                  <a:cubicBezTo>
                    <a:pt x="2351" y="0"/>
                    <a:pt x="0" y="2351"/>
                    <a:pt x="731" y="4839"/>
                  </a:cubicBezTo>
                  <a:cubicBezTo>
                    <a:pt x="936" y="5592"/>
                    <a:pt x="959" y="6368"/>
                    <a:pt x="936" y="7144"/>
                  </a:cubicBezTo>
                  <a:cubicBezTo>
                    <a:pt x="1119" y="6391"/>
                    <a:pt x="1164" y="5570"/>
                    <a:pt x="1027" y="4793"/>
                  </a:cubicBezTo>
                  <a:cubicBezTo>
                    <a:pt x="502" y="2420"/>
                    <a:pt x="2580" y="434"/>
                    <a:pt x="4839" y="16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38"/>
            <p:cNvSpPr/>
            <p:nvPr/>
          </p:nvSpPr>
          <p:spPr>
            <a:xfrm>
              <a:off x="133850" y="2229079"/>
              <a:ext cx="304453" cy="542401"/>
            </a:xfrm>
            <a:custGeom>
              <a:avLst/>
              <a:gdLst/>
              <a:ahLst/>
              <a:cxnLst/>
              <a:rect l="l" t="t" r="r" b="b"/>
              <a:pathLst>
                <a:path w="5228" h="9314" extrusionOk="0">
                  <a:moveTo>
                    <a:pt x="4703" y="1"/>
                  </a:moveTo>
                  <a:cubicBezTo>
                    <a:pt x="4657" y="3699"/>
                    <a:pt x="3379" y="7419"/>
                    <a:pt x="1" y="9314"/>
                  </a:cubicBezTo>
                  <a:cubicBezTo>
                    <a:pt x="3653" y="7967"/>
                    <a:pt x="5228" y="3653"/>
                    <a:pt x="4703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38"/>
            <p:cNvSpPr/>
            <p:nvPr/>
          </p:nvSpPr>
          <p:spPr>
            <a:xfrm>
              <a:off x="226909" y="2298204"/>
              <a:ext cx="353661" cy="545080"/>
            </a:xfrm>
            <a:custGeom>
              <a:avLst/>
              <a:gdLst/>
              <a:ahLst/>
              <a:cxnLst/>
              <a:rect l="l" t="t" r="r" b="b"/>
              <a:pathLst>
                <a:path w="6073" h="9360" extrusionOk="0">
                  <a:moveTo>
                    <a:pt x="4337" y="1"/>
                  </a:moveTo>
                  <a:cubicBezTo>
                    <a:pt x="4839" y="1484"/>
                    <a:pt x="4931" y="3059"/>
                    <a:pt x="4451" y="4520"/>
                  </a:cubicBezTo>
                  <a:cubicBezTo>
                    <a:pt x="3904" y="6209"/>
                    <a:pt x="2648" y="7602"/>
                    <a:pt x="1233" y="8606"/>
                  </a:cubicBezTo>
                  <a:cubicBezTo>
                    <a:pt x="845" y="8880"/>
                    <a:pt x="434" y="9131"/>
                    <a:pt x="1" y="9359"/>
                  </a:cubicBezTo>
                  <a:cubicBezTo>
                    <a:pt x="480" y="9199"/>
                    <a:pt x="914" y="8994"/>
                    <a:pt x="1324" y="8743"/>
                  </a:cubicBezTo>
                  <a:cubicBezTo>
                    <a:pt x="4497" y="6985"/>
                    <a:pt x="6072" y="3356"/>
                    <a:pt x="4337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38"/>
            <p:cNvSpPr/>
            <p:nvPr/>
          </p:nvSpPr>
          <p:spPr>
            <a:xfrm>
              <a:off x="225570" y="2027062"/>
              <a:ext cx="615486" cy="884007"/>
            </a:xfrm>
            <a:custGeom>
              <a:avLst/>
              <a:gdLst/>
              <a:ahLst/>
              <a:cxnLst/>
              <a:rect l="l" t="t" r="r" b="b"/>
              <a:pathLst>
                <a:path w="10569" h="15180" extrusionOk="0">
                  <a:moveTo>
                    <a:pt x="1" y="14609"/>
                  </a:moveTo>
                  <a:cubicBezTo>
                    <a:pt x="480" y="14905"/>
                    <a:pt x="1165" y="15179"/>
                    <a:pt x="1918" y="15134"/>
                  </a:cubicBezTo>
                  <a:cubicBezTo>
                    <a:pt x="6529" y="14860"/>
                    <a:pt x="10569" y="3013"/>
                    <a:pt x="7807" y="594"/>
                  </a:cubicBezTo>
                  <a:cubicBezTo>
                    <a:pt x="7099" y="0"/>
                    <a:pt x="6027" y="23"/>
                    <a:pt x="4999" y="251"/>
                  </a:cubicBezTo>
                  <a:cubicBezTo>
                    <a:pt x="6940" y="3698"/>
                    <a:pt x="6985" y="7761"/>
                    <a:pt x="5022" y="10797"/>
                  </a:cubicBezTo>
                  <a:cubicBezTo>
                    <a:pt x="3402" y="13308"/>
                    <a:pt x="959" y="14289"/>
                    <a:pt x="1" y="14609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38"/>
            <p:cNvSpPr/>
            <p:nvPr/>
          </p:nvSpPr>
          <p:spPr>
            <a:xfrm>
              <a:off x="531304" y="1957937"/>
              <a:ext cx="1052831" cy="1019578"/>
            </a:xfrm>
            <a:custGeom>
              <a:avLst/>
              <a:gdLst/>
              <a:ahLst/>
              <a:cxnLst/>
              <a:rect l="l" t="t" r="r" b="b"/>
              <a:pathLst>
                <a:path w="18079" h="17508" extrusionOk="0">
                  <a:moveTo>
                    <a:pt x="4109" y="16069"/>
                  </a:moveTo>
                  <a:cubicBezTo>
                    <a:pt x="5593" y="17051"/>
                    <a:pt x="7122" y="17211"/>
                    <a:pt x="8126" y="17325"/>
                  </a:cubicBezTo>
                  <a:cubicBezTo>
                    <a:pt x="8880" y="17416"/>
                    <a:pt x="10340" y="17507"/>
                    <a:pt x="12121" y="17028"/>
                  </a:cubicBezTo>
                  <a:cubicBezTo>
                    <a:pt x="13513" y="16686"/>
                    <a:pt x="15362" y="16206"/>
                    <a:pt x="16709" y="14517"/>
                  </a:cubicBezTo>
                  <a:cubicBezTo>
                    <a:pt x="17074" y="14061"/>
                    <a:pt x="18078" y="12805"/>
                    <a:pt x="17987" y="11185"/>
                  </a:cubicBezTo>
                  <a:cubicBezTo>
                    <a:pt x="17918" y="10135"/>
                    <a:pt x="17416" y="9131"/>
                    <a:pt x="17234" y="8788"/>
                  </a:cubicBezTo>
                  <a:cubicBezTo>
                    <a:pt x="16891" y="8103"/>
                    <a:pt x="16800" y="8172"/>
                    <a:pt x="16549" y="7647"/>
                  </a:cubicBezTo>
                  <a:cubicBezTo>
                    <a:pt x="16001" y="6460"/>
                    <a:pt x="16343" y="5889"/>
                    <a:pt x="16024" y="4611"/>
                  </a:cubicBezTo>
                  <a:cubicBezTo>
                    <a:pt x="15978" y="4360"/>
                    <a:pt x="15636" y="3128"/>
                    <a:pt x="14654" y="2078"/>
                  </a:cubicBezTo>
                  <a:cubicBezTo>
                    <a:pt x="13810" y="1187"/>
                    <a:pt x="12897" y="845"/>
                    <a:pt x="12189" y="594"/>
                  </a:cubicBezTo>
                  <a:cubicBezTo>
                    <a:pt x="11687" y="411"/>
                    <a:pt x="10546" y="0"/>
                    <a:pt x="9085" y="0"/>
                  </a:cubicBezTo>
                  <a:cubicBezTo>
                    <a:pt x="8309" y="0"/>
                    <a:pt x="7464" y="115"/>
                    <a:pt x="6574" y="411"/>
                  </a:cubicBezTo>
                  <a:cubicBezTo>
                    <a:pt x="6529" y="434"/>
                    <a:pt x="6460" y="457"/>
                    <a:pt x="6392" y="480"/>
                  </a:cubicBezTo>
                  <a:cubicBezTo>
                    <a:pt x="4200" y="1279"/>
                    <a:pt x="2945" y="2899"/>
                    <a:pt x="2557" y="3401"/>
                  </a:cubicBezTo>
                  <a:cubicBezTo>
                    <a:pt x="2100" y="3995"/>
                    <a:pt x="1" y="6871"/>
                    <a:pt x="731" y="10683"/>
                  </a:cubicBezTo>
                  <a:cubicBezTo>
                    <a:pt x="914" y="11641"/>
                    <a:pt x="1621" y="14426"/>
                    <a:pt x="4109" y="16069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38"/>
            <p:cNvSpPr/>
            <p:nvPr/>
          </p:nvSpPr>
          <p:spPr>
            <a:xfrm>
              <a:off x="1251729" y="2292905"/>
              <a:ext cx="202134" cy="204754"/>
            </a:xfrm>
            <a:custGeom>
              <a:avLst/>
              <a:gdLst/>
              <a:ahLst/>
              <a:cxnLst/>
              <a:rect l="l" t="t" r="r" b="b"/>
              <a:pathLst>
                <a:path w="3471" h="3516" extrusionOk="0">
                  <a:moveTo>
                    <a:pt x="1736" y="0"/>
                  </a:moveTo>
                  <a:cubicBezTo>
                    <a:pt x="777" y="0"/>
                    <a:pt x="1" y="777"/>
                    <a:pt x="1" y="1758"/>
                  </a:cubicBezTo>
                  <a:cubicBezTo>
                    <a:pt x="1" y="2717"/>
                    <a:pt x="777" y="3516"/>
                    <a:pt x="1736" y="3516"/>
                  </a:cubicBezTo>
                  <a:cubicBezTo>
                    <a:pt x="2694" y="3516"/>
                    <a:pt x="3470" y="2717"/>
                    <a:pt x="3470" y="1758"/>
                  </a:cubicBezTo>
                  <a:cubicBezTo>
                    <a:pt x="3470" y="777"/>
                    <a:pt x="2694" y="0"/>
                    <a:pt x="17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38"/>
            <p:cNvSpPr/>
            <p:nvPr/>
          </p:nvSpPr>
          <p:spPr>
            <a:xfrm>
              <a:off x="866271" y="2350033"/>
              <a:ext cx="228689" cy="219429"/>
            </a:xfrm>
            <a:custGeom>
              <a:avLst/>
              <a:gdLst/>
              <a:ahLst/>
              <a:cxnLst/>
              <a:rect l="l" t="t" r="r" b="b"/>
              <a:pathLst>
                <a:path w="3927" h="3768" extrusionOk="0">
                  <a:moveTo>
                    <a:pt x="1963" y="1"/>
                  </a:moveTo>
                  <a:cubicBezTo>
                    <a:pt x="868" y="1"/>
                    <a:pt x="0" y="845"/>
                    <a:pt x="0" y="1873"/>
                  </a:cubicBezTo>
                  <a:cubicBezTo>
                    <a:pt x="0" y="2923"/>
                    <a:pt x="868" y="3767"/>
                    <a:pt x="1963" y="3767"/>
                  </a:cubicBezTo>
                  <a:cubicBezTo>
                    <a:pt x="3036" y="3767"/>
                    <a:pt x="3926" y="2923"/>
                    <a:pt x="3926" y="1873"/>
                  </a:cubicBezTo>
                  <a:cubicBezTo>
                    <a:pt x="3926" y="845"/>
                    <a:pt x="3036" y="1"/>
                    <a:pt x="19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38"/>
            <p:cNvSpPr/>
            <p:nvPr/>
          </p:nvSpPr>
          <p:spPr>
            <a:xfrm>
              <a:off x="603107" y="2001788"/>
              <a:ext cx="830781" cy="455980"/>
            </a:xfrm>
            <a:custGeom>
              <a:avLst/>
              <a:gdLst/>
              <a:ahLst/>
              <a:cxnLst/>
              <a:rect l="l" t="t" r="r" b="b"/>
              <a:pathLst>
                <a:path w="14266" h="7830" extrusionOk="0">
                  <a:moveTo>
                    <a:pt x="0" y="7830"/>
                  </a:moveTo>
                  <a:cubicBezTo>
                    <a:pt x="822" y="7465"/>
                    <a:pt x="2420" y="6574"/>
                    <a:pt x="3743" y="4771"/>
                  </a:cubicBezTo>
                  <a:cubicBezTo>
                    <a:pt x="4930" y="3173"/>
                    <a:pt x="5318" y="1598"/>
                    <a:pt x="5478" y="731"/>
                  </a:cubicBezTo>
                  <a:cubicBezTo>
                    <a:pt x="5889" y="1028"/>
                    <a:pt x="7692" y="2146"/>
                    <a:pt x="9998" y="1713"/>
                  </a:cubicBezTo>
                  <a:cubicBezTo>
                    <a:pt x="11184" y="1484"/>
                    <a:pt x="12029" y="937"/>
                    <a:pt x="12486" y="549"/>
                  </a:cubicBezTo>
                  <a:cubicBezTo>
                    <a:pt x="13079" y="366"/>
                    <a:pt x="13672" y="183"/>
                    <a:pt x="14266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38"/>
            <p:cNvSpPr/>
            <p:nvPr/>
          </p:nvSpPr>
          <p:spPr>
            <a:xfrm>
              <a:off x="1274324" y="2296865"/>
              <a:ext cx="131669" cy="178199"/>
            </a:xfrm>
            <a:custGeom>
              <a:avLst/>
              <a:gdLst/>
              <a:ahLst/>
              <a:cxnLst/>
              <a:rect l="l" t="t" r="r" b="b"/>
              <a:pathLst>
                <a:path w="2261" h="3060" extrusionOk="0">
                  <a:moveTo>
                    <a:pt x="2215" y="1530"/>
                  </a:moveTo>
                  <a:cubicBezTo>
                    <a:pt x="2261" y="2375"/>
                    <a:pt x="1667" y="3014"/>
                    <a:pt x="1119" y="3037"/>
                  </a:cubicBezTo>
                  <a:cubicBezTo>
                    <a:pt x="457" y="3060"/>
                    <a:pt x="1" y="2192"/>
                    <a:pt x="1" y="1530"/>
                  </a:cubicBezTo>
                  <a:cubicBezTo>
                    <a:pt x="1" y="823"/>
                    <a:pt x="480" y="1"/>
                    <a:pt x="1119" y="1"/>
                  </a:cubicBezTo>
                  <a:cubicBezTo>
                    <a:pt x="1690" y="24"/>
                    <a:pt x="2055" y="709"/>
                    <a:pt x="2078" y="754"/>
                  </a:cubicBezTo>
                  <a:cubicBezTo>
                    <a:pt x="1850" y="937"/>
                    <a:pt x="1621" y="1119"/>
                    <a:pt x="1393" y="1302"/>
                  </a:cubicBezTo>
                  <a:lnTo>
                    <a:pt x="2215" y="153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38"/>
            <p:cNvSpPr/>
            <p:nvPr/>
          </p:nvSpPr>
          <p:spPr>
            <a:xfrm>
              <a:off x="1299598" y="2405880"/>
              <a:ext cx="27953" cy="27953"/>
            </a:xfrm>
            <a:custGeom>
              <a:avLst/>
              <a:gdLst/>
              <a:ahLst/>
              <a:cxnLst/>
              <a:rect l="l" t="t" r="r" b="b"/>
              <a:pathLst>
                <a:path w="480" h="480" extrusionOk="0">
                  <a:moveTo>
                    <a:pt x="69" y="92"/>
                  </a:moveTo>
                  <a:cubicBezTo>
                    <a:pt x="1" y="160"/>
                    <a:pt x="46" y="434"/>
                    <a:pt x="229" y="457"/>
                  </a:cubicBezTo>
                  <a:cubicBezTo>
                    <a:pt x="343" y="480"/>
                    <a:pt x="480" y="366"/>
                    <a:pt x="480" y="275"/>
                  </a:cubicBezTo>
                  <a:cubicBezTo>
                    <a:pt x="480" y="138"/>
                    <a:pt x="137" y="1"/>
                    <a:pt x="69" y="9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38"/>
            <p:cNvSpPr/>
            <p:nvPr/>
          </p:nvSpPr>
          <p:spPr>
            <a:xfrm>
              <a:off x="891545" y="2354051"/>
              <a:ext cx="148907" cy="190137"/>
            </a:xfrm>
            <a:custGeom>
              <a:avLst/>
              <a:gdLst/>
              <a:ahLst/>
              <a:cxnLst/>
              <a:rect l="l" t="t" r="r" b="b"/>
              <a:pathLst>
                <a:path w="2557" h="3265" extrusionOk="0">
                  <a:moveTo>
                    <a:pt x="2511" y="1621"/>
                  </a:moveTo>
                  <a:cubicBezTo>
                    <a:pt x="2557" y="2557"/>
                    <a:pt x="1895" y="3242"/>
                    <a:pt x="1256" y="3264"/>
                  </a:cubicBezTo>
                  <a:cubicBezTo>
                    <a:pt x="525" y="3264"/>
                    <a:pt x="0" y="2351"/>
                    <a:pt x="0" y="1621"/>
                  </a:cubicBezTo>
                  <a:cubicBezTo>
                    <a:pt x="0" y="891"/>
                    <a:pt x="548" y="0"/>
                    <a:pt x="1256" y="0"/>
                  </a:cubicBezTo>
                  <a:cubicBezTo>
                    <a:pt x="1917" y="23"/>
                    <a:pt x="2328" y="776"/>
                    <a:pt x="2351" y="822"/>
                  </a:cubicBezTo>
                  <a:cubicBezTo>
                    <a:pt x="2100" y="1005"/>
                    <a:pt x="1826" y="1210"/>
                    <a:pt x="1575" y="1393"/>
                  </a:cubicBezTo>
                  <a:lnTo>
                    <a:pt x="2511" y="162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38"/>
            <p:cNvSpPr/>
            <p:nvPr/>
          </p:nvSpPr>
          <p:spPr>
            <a:xfrm>
              <a:off x="920779" y="2471045"/>
              <a:ext cx="30632" cy="30632"/>
            </a:xfrm>
            <a:custGeom>
              <a:avLst/>
              <a:gdLst/>
              <a:ahLst/>
              <a:cxnLst/>
              <a:rect l="l" t="t" r="r" b="b"/>
              <a:pathLst>
                <a:path w="526" h="526" extrusionOk="0">
                  <a:moveTo>
                    <a:pt x="69" y="91"/>
                  </a:moveTo>
                  <a:cubicBezTo>
                    <a:pt x="0" y="160"/>
                    <a:pt x="46" y="457"/>
                    <a:pt x="251" y="502"/>
                  </a:cubicBezTo>
                  <a:cubicBezTo>
                    <a:pt x="388" y="525"/>
                    <a:pt x="525" y="411"/>
                    <a:pt x="525" y="297"/>
                  </a:cubicBezTo>
                  <a:cubicBezTo>
                    <a:pt x="525" y="160"/>
                    <a:pt x="137" y="0"/>
                    <a:pt x="69" y="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38"/>
            <p:cNvSpPr/>
            <p:nvPr/>
          </p:nvSpPr>
          <p:spPr>
            <a:xfrm>
              <a:off x="1242469" y="2242415"/>
              <a:ext cx="198115" cy="136969"/>
            </a:xfrm>
            <a:custGeom>
              <a:avLst/>
              <a:gdLst/>
              <a:ahLst/>
              <a:cxnLst/>
              <a:rect l="l" t="t" r="r" b="b"/>
              <a:pathLst>
                <a:path w="3402" h="2352" extrusionOk="0">
                  <a:moveTo>
                    <a:pt x="3378" y="1552"/>
                  </a:moveTo>
                  <a:cubicBezTo>
                    <a:pt x="3264" y="1415"/>
                    <a:pt x="2785" y="913"/>
                    <a:pt x="2077" y="867"/>
                  </a:cubicBezTo>
                  <a:cubicBezTo>
                    <a:pt x="1255" y="822"/>
                    <a:pt x="411" y="1415"/>
                    <a:pt x="69" y="2351"/>
                  </a:cubicBezTo>
                  <a:cubicBezTo>
                    <a:pt x="69" y="2305"/>
                    <a:pt x="0" y="1096"/>
                    <a:pt x="913" y="502"/>
                  </a:cubicBezTo>
                  <a:cubicBezTo>
                    <a:pt x="1643" y="0"/>
                    <a:pt x="2808" y="69"/>
                    <a:pt x="3218" y="708"/>
                  </a:cubicBezTo>
                  <a:cubicBezTo>
                    <a:pt x="3401" y="982"/>
                    <a:pt x="3401" y="1324"/>
                    <a:pt x="3378" y="155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38"/>
            <p:cNvSpPr/>
            <p:nvPr/>
          </p:nvSpPr>
          <p:spPr>
            <a:xfrm>
              <a:off x="848976" y="2296865"/>
              <a:ext cx="230028" cy="114374"/>
            </a:xfrm>
            <a:custGeom>
              <a:avLst/>
              <a:gdLst/>
              <a:ahLst/>
              <a:cxnLst/>
              <a:rect l="l" t="t" r="r" b="b"/>
              <a:pathLst>
                <a:path w="3950" h="1964" extrusionOk="0">
                  <a:moveTo>
                    <a:pt x="161" y="1964"/>
                  </a:moveTo>
                  <a:cubicBezTo>
                    <a:pt x="297" y="1758"/>
                    <a:pt x="663" y="1234"/>
                    <a:pt x="1325" y="982"/>
                  </a:cubicBezTo>
                  <a:cubicBezTo>
                    <a:pt x="2192" y="663"/>
                    <a:pt x="3219" y="937"/>
                    <a:pt x="3950" y="1644"/>
                  </a:cubicBezTo>
                  <a:cubicBezTo>
                    <a:pt x="3881" y="1485"/>
                    <a:pt x="3447" y="526"/>
                    <a:pt x="2443" y="252"/>
                  </a:cubicBezTo>
                  <a:cubicBezTo>
                    <a:pt x="1507" y="1"/>
                    <a:pt x="275" y="435"/>
                    <a:pt x="69" y="1211"/>
                  </a:cubicBezTo>
                  <a:cubicBezTo>
                    <a:pt x="24" y="1370"/>
                    <a:pt x="1" y="1622"/>
                    <a:pt x="161" y="196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38"/>
            <p:cNvSpPr/>
            <p:nvPr/>
          </p:nvSpPr>
          <p:spPr>
            <a:xfrm>
              <a:off x="790508" y="2316839"/>
              <a:ext cx="293796" cy="132951"/>
            </a:xfrm>
            <a:custGeom>
              <a:avLst/>
              <a:gdLst/>
              <a:ahLst/>
              <a:cxnLst/>
              <a:rect l="l" t="t" r="r" b="b"/>
              <a:pathLst>
                <a:path w="5045" h="2283" extrusionOk="0">
                  <a:moveTo>
                    <a:pt x="4954" y="1484"/>
                  </a:moveTo>
                  <a:cubicBezTo>
                    <a:pt x="4976" y="1530"/>
                    <a:pt x="5045" y="1484"/>
                    <a:pt x="5022" y="1438"/>
                  </a:cubicBezTo>
                  <a:cubicBezTo>
                    <a:pt x="4862" y="1119"/>
                    <a:pt x="4543" y="571"/>
                    <a:pt x="3881" y="297"/>
                  </a:cubicBezTo>
                  <a:cubicBezTo>
                    <a:pt x="3721" y="251"/>
                    <a:pt x="3082" y="0"/>
                    <a:pt x="2329" y="320"/>
                  </a:cubicBezTo>
                  <a:cubicBezTo>
                    <a:pt x="1575" y="639"/>
                    <a:pt x="1279" y="1301"/>
                    <a:pt x="1210" y="1484"/>
                  </a:cubicBezTo>
                  <a:cubicBezTo>
                    <a:pt x="1210" y="1507"/>
                    <a:pt x="1187" y="1507"/>
                    <a:pt x="1187" y="1507"/>
                  </a:cubicBezTo>
                  <a:cubicBezTo>
                    <a:pt x="799" y="1530"/>
                    <a:pt x="434" y="1552"/>
                    <a:pt x="46" y="1575"/>
                  </a:cubicBezTo>
                  <a:cubicBezTo>
                    <a:pt x="0" y="1575"/>
                    <a:pt x="0" y="1621"/>
                    <a:pt x="23" y="1644"/>
                  </a:cubicBezTo>
                  <a:cubicBezTo>
                    <a:pt x="137" y="1758"/>
                    <a:pt x="320" y="1895"/>
                    <a:pt x="525" y="2009"/>
                  </a:cubicBezTo>
                  <a:cubicBezTo>
                    <a:pt x="822" y="2146"/>
                    <a:pt x="1096" y="2237"/>
                    <a:pt x="1279" y="2260"/>
                  </a:cubicBezTo>
                  <a:cubicBezTo>
                    <a:pt x="1301" y="2283"/>
                    <a:pt x="1324" y="2260"/>
                    <a:pt x="1324" y="2237"/>
                  </a:cubicBezTo>
                  <a:cubicBezTo>
                    <a:pt x="1598" y="1415"/>
                    <a:pt x="2306" y="822"/>
                    <a:pt x="3150" y="754"/>
                  </a:cubicBezTo>
                  <a:cubicBezTo>
                    <a:pt x="3835" y="685"/>
                    <a:pt x="4497" y="959"/>
                    <a:pt x="4954" y="148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38"/>
            <p:cNvSpPr/>
            <p:nvPr/>
          </p:nvSpPr>
          <p:spPr>
            <a:xfrm>
              <a:off x="847636" y="2167932"/>
              <a:ext cx="207433" cy="70523"/>
            </a:xfrm>
            <a:custGeom>
              <a:avLst/>
              <a:gdLst/>
              <a:ahLst/>
              <a:cxnLst/>
              <a:rect l="l" t="t" r="r" b="b"/>
              <a:pathLst>
                <a:path w="3562" h="1211" extrusionOk="0">
                  <a:moveTo>
                    <a:pt x="3493" y="891"/>
                  </a:moveTo>
                  <a:cubicBezTo>
                    <a:pt x="3128" y="343"/>
                    <a:pt x="2512" y="1"/>
                    <a:pt x="1850" y="1"/>
                  </a:cubicBezTo>
                  <a:cubicBezTo>
                    <a:pt x="1850" y="1"/>
                    <a:pt x="1827" y="1"/>
                    <a:pt x="1827" y="1"/>
                  </a:cubicBezTo>
                  <a:cubicBezTo>
                    <a:pt x="1097" y="1"/>
                    <a:pt x="435" y="389"/>
                    <a:pt x="69" y="982"/>
                  </a:cubicBezTo>
                  <a:cubicBezTo>
                    <a:pt x="1" y="1096"/>
                    <a:pt x="115" y="1211"/>
                    <a:pt x="229" y="1165"/>
                  </a:cubicBezTo>
                  <a:cubicBezTo>
                    <a:pt x="594" y="982"/>
                    <a:pt x="1165" y="800"/>
                    <a:pt x="1850" y="800"/>
                  </a:cubicBezTo>
                  <a:cubicBezTo>
                    <a:pt x="2489" y="777"/>
                    <a:pt x="3014" y="937"/>
                    <a:pt x="3356" y="1074"/>
                  </a:cubicBezTo>
                  <a:cubicBezTo>
                    <a:pt x="3470" y="1119"/>
                    <a:pt x="3562" y="982"/>
                    <a:pt x="3493" y="89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38"/>
            <p:cNvSpPr/>
            <p:nvPr/>
          </p:nvSpPr>
          <p:spPr>
            <a:xfrm>
              <a:off x="1039055" y="2300883"/>
              <a:ext cx="47927" cy="43909"/>
            </a:xfrm>
            <a:custGeom>
              <a:avLst/>
              <a:gdLst/>
              <a:ahLst/>
              <a:cxnLst/>
              <a:rect l="l" t="t" r="r" b="b"/>
              <a:pathLst>
                <a:path w="823" h="754" extrusionOk="0">
                  <a:moveTo>
                    <a:pt x="1" y="115"/>
                  </a:moveTo>
                  <a:cubicBezTo>
                    <a:pt x="389" y="183"/>
                    <a:pt x="640" y="388"/>
                    <a:pt x="777" y="754"/>
                  </a:cubicBezTo>
                  <a:cubicBezTo>
                    <a:pt x="822" y="366"/>
                    <a:pt x="389" y="0"/>
                    <a:pt x="1" y="1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38"/>
            <p:cNvSpPr/>
            <p:nvPr/>
          </p:nvSpPr>
          <p:spPr>
            <a:xfrm>
              <a:off x="1246429" y="2270309"/>
              <a:ext cx="239346" cy="118334"/>
            </a:xfrm>
            <a:custGeom>
              <a:avLst/>
              <a:gdLst/>
              <a:ahLst/>
              <a:cxnLst/>
              <a:rect l="l" t="t" r="r" b="b"/>
              <a:pathLst>
                <a:path w="4110" h="2032" extrusionOk="0">
                  <a:moveTo>
                    <a:pt x="92" y="1986"/>
                  </a:moveTo>
                  <a:cubicBezTo>
                    <a:pt x="69" y="2032"/>
                    <a:pt x="23" y="2009"/>
                    <a:pt x="23" y="1963"/>
                  </a:cubicBezTo>
                  <a:cubicBezTo>
                    <a:pt x="1" y="1621"/>
                    <a:pt x="23" y="1028"/>
                    <a:pt x="457" y="548"/>
                  </a:cubicBezTo>
                  <a:cubicBezTo>
                    <a:pt x="548" y="457"/>
                    <a:pt x="959" y="0"/>
                    <a:pt x="1690" y="23"/>
                  </a:cubicBezTo>
                  <a:cubicBezTo>
                    <a:pt x="2420" y="23"/>
                    <a:pt x="2945" y="503"/>
                    <a:pt x="3082" y="640"/>
                  </a:cubicBezTo>
                  <a:cubicBezTo>
                    <a:pt x="3082" y="640"/>
                    <a:pt x="3105" y="662"/>
                    <a:pt x="3128" y="640"/>
                  </a:cubicBezTo>
                  <a:cubicBezTo>
                    <a:pt x="3424" y="525"/>
                    <a:pt x="3744" y="411"/>
                    <a:pt x="4063" y="297"/>
                  </a:cubicBezTo>
                  <a:cubicBezTo>
                    <a:pt x="4086" y="297"/>
                    <a:pt x="4109" y="320"/>
                    <a:pt x="4109" y="366"/>
                  </a:cubicBezTo>
                  <a:cubicBezTo>
                    <a:pt x="4063" y="503"/>
                    <a:pt x="3972" y="662"/>
                    <a:pt x="3858" y="845"/>
                  </a:cubicBezTo>
                  <a:cubicBezTo>
                    <a:pt x="3675" y="1096"/>
                    <a:pt x="3493" y="1256"/>
                    <a:pt x="3356" y="1370"/>
                  </a:cubicBezTo>
                  <a:cubicBezTo>
                    <a:pt x="3333" y="1370"/>
                    <a:pt x="3310" y="1370"/>
                    <a:pt x="3310" y="1347"/>
                  </a:cubicBezTo>
                  <a:cubicBezTo>
                    <a:pt x="2762" y="731"/>
                    <a:pt x="1918" y="457"/>
                    <a:pt x="1233" y="685"/>
                  </a:cubicBezTo>
                  <a:cubicBezTo>
                    <a:pt x="640" y="868"/>
                    <a:pt x="229" y="1370"/>
                    <a:pt x="92" y="198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38"/>
            <p:cNvSpPr/>
            <p:nvPr/>
          </p:nvSpPr>
          <p:spPr>
            <a:xfrm>
              <a:off x="1226513" y="2284926"/>
              <a:ext cx="31913" cy="38610"/>
            </a:xfrm>
            <a:custGeom>
              <a:avLst/>
              <a:gdLst/>
              <a:ahLst/>
              <a:cxnLst/>
              <a:rect l="l" t="t" r="r" b="b"/>
              <a:pathLst>
                <a:path w="548" h="663" extrusionOk="0">
                  <a:moveTo>
                    <a:pt x="548" y="1"/>
                  </a:moveTo>
                  <a:cubicBezTo>
                    <a:pt x="228" y="23"/>
                    <a:pt x="0" y="389"/>
                    <a:pt x="137" y="662"/>
                  </a:cubicBezTo>
                  <a:cubicBezTo>
                    <a:pt x="137" y="366"/>
                    <a:pt x="274" y="137"/>
                    <a:pt x="54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38"/>
            <p:cNvSpPr/>
            <p:nvPr/>
          </p:nvSpPr>
          <p:spPr>
            <a:xfrm>
              <a:off x="1222495" y="2118782"/>
              <a:ext cx="202134" cy="90439"/>
            </a:xfrm>
            <a:custGeom>
              <a:avLst/>
              <a:gdLst/>
              <a:ahLst/>
              <a:cxnLst/>
              <a:rect l="l" t="t" r="r" b="b"/>
              <a:pathLst>
                <a:path w="3471" h="1553" extrusionOk="0">
                  <a:moveTo>
                    <a:pt x="3288" y="799"/>
                  </a:moveTo>
                  <a:cubicBezTo>
                    <a:pt x="3402" y="822"/>
                    <a:pt x="3470" y="685"/>
                    <a:pt x="3402" y="594"/>
                  </a:cubicBezTo>
                  <a:cubicBezTo>
                    <a:pt x="2991" y="206"/>
                    <a:pt x="2466" y="0"/>
                    <a:pt x="1941" y="0"/>
                  </a:cubicBezTo>
                  <a:cubicBezTo>
                    <a:pt x="1758" y="0"/>
                    <a:pt x="1598" y="23"/>
                    <a:pt x="1416" y="69"/>
                  </a:cubicBezTo>
                  <a:cubicBezTo>
                    <a:pt x="777" y="251"/>
                    <a:pt x="275" y="708"/>
                    <a:pt x="46" y="1324"/>
                  </a:cubicBezTo>
                  <a:cubicBezTo>
                    <a:pt x="1" y="1438"/>
                    <a:pt x="115" y="1552"/>
                    <a:pt x="229" y="1484"/>
                  </a:cubicBezTo>
                  <a:cubicBezTo>
                    <a:pt x="526" y="1256"/>
                    <a:pt x="1005" y="982"/>
                    <a:pt x="1621" y="845"/>
                  </a:cubicBezTo>
                  <a:cubicBezTo>
                    <a:pt x="2283" y="662"/>
                    <a:pt x="2877" y="731"/>
                    <a:pt x="3288" y="79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38"/>
            <p:cNvSpPr/>
            <p:nvPr/>
          </p:nvSpPr>
          <p:spPr>
            <a:xfrm>
              <a:off x="1035095" y="2586642"/>
              <a:ext cx="320409" cy="219429"/>
            </a:xfrm>
            <a:custGeom>
              <a:avLst/>
              <a:gdLst/>
              <a:ahLst/>
              <a:cxnLst/>
              <a:rect l="l" t="t" r="r" b="b"/>
              <a:pathLst>
                <a:path w="5502" h="3768" extrusionOk="0">
                  <a:moveTo>
                    <a:pt x="2899" y="845"/>
                  </a:moveTo>
                  <a:cubicBezTo>
                    <a:pt x="3652" y="708"/>
                    <a:pt x="3789" y="1"/>
                    <a:pt x="4360" y="69"/>
                  </a:cubicBezTo>
                  <a:cubicBezTo>
                    <a:pt x="4816" y="115"/>
                    <a:pt x="5182" y="640"/>
                    <a:pt x="5296" y="1074"/>
                  </a:cubicBezTo>
                  <a:cubicBezTo>
                    <a:pt x="5501" y="1987"/>
                    <a:pt x="4702" y="2877"/>
                    <a:pt x="4040" y="3265"/>
                  </a:cubicBezTo>
                  <a:cubicBezTo>
                    <a:pt x="3219" y="3767"/>
                    <a:pt x="2374" y="3630"/>
                    <a:pt x="2077" y="3584"/>
                  </a:cubicBezTo>
                  <a:cubicBezTo>
                    <a:pt x="1872" y="3539"/>
                    <a:pt x="1210" y="3379"/>
                    <a:pt x="685" y="2808"/>
                  </a:cubicBezTo>
                  <a:cubicBezTo>
                    <a:pt x="434" y="2534"/>
                    <a:pt x="0" y="2055"/>
                    <a:pt x="114" y="1462"/>
                  </a:cubicBezTo>
                  <a:cubicBezTo>
                    <a:pt x="183" y="1028"/>
                    <a:pt x="548" y="663"/>
                    <a:pt x="959" y="526"/>
                  </a:cubicBezTo>
                  <a:cubicBezTo>
                    <a:pt x="1689" y="275"/>
                    <a:pt x="2055" y="1005"/>
                    <a:pt x="2899" y="84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38"/>
            <p:cNvSpPr/>
            <p:nvPr/>
          </p:nvSpPr>
          <p:spPr>
            <a:xfrm>
              <a:off x="1028456" y="3114367"/>
              <a:ext cx="437345" cy="648738"/>
            </a:xfrm>
            <a:custGeom>
              <a:avLst/>
              <a:gdLst/>
              <a:ahLst/>
              <a:cxnLst/>
              <a:rect l="l" t="t" r="r" b="b"/>
              <a:pathLst>
                <a:path w="7510" h="11140" extrusionOk="0">
                  <a:moveTo>
                    <a:pt x="2602" y="3972"/>
                  </a:moveTo>
                  <a:cubicBezTo>
                    <a:pt x="1918" y="2488"/>
                    <a:pt x="1826" y="1050"/>
                    <a:pt x="1895" y="23"/>
                  </a:cubicBezTo>
                  <a:lnTo>
                    <a:pt x="1803" y="23"/>
                  </a:lnTo>
                  <a:cubicBezTo>
                    <a:pt x="1758" y="23"/>
                    <a:pt x="1735" y="0"/>
                    <a:pt x="1712" y="0"/>
                  </a:cubicBezTo>
                  <a:cubicBezTo>
                    <a:pt x="1233" y="0"/>
                    <a:pt x="822" y="389"/>
                    <a:pt x="776" y="868"/>
                  </a:cubicBezTo>
                  <a:lnTo>
                    <a:pt x="46" y="9610"/>
                  </a:lnTo>
                  <a:cubicBezTo>
                    <a:pt x="0" y="10135"/>
                    <a:pt x="365" y="10591"/>
                    <a:pt x="890" y="10637"/>
                  </a:cubicBezTo>
                  <a:lnTo>
                    <a:pt x="6323" y="11094"/>
                  </a:lnTo>
                  <a:cubicBezTo>
                    <a:pt x="6848" y="11139"/>
                    <a:pt x="7304" y="10751"/>
                    <a:pt x="7350" y="10226"/>
                  </a:cubicBezTo>
                  <a:lnTo>
                    <a:pt x="7510" y="8263"/>
                  </a:lnTo>
                  <a:cubicBezTo>
                    <a:pt x="6460" y="7898"/>
                    <a:pt x="3903" y="6780"/>
                    <a:pt x="2602" y="3972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38"/>
            <p:cNvSpPr/>
            <p:nvPr/>
          </p:nvSpPr>
          <p:spPr>
            <a:xfrm>
              <a:off x="1175965" y="2731531"/>
              <a:ext cx="22653" cy="22653"/>
            </a:xfrm>
            <a:custGeom>
              <a:avLst/>
              <a:gdLst/>
              <a:ahLst/>
              <a:cxnLst/>
              <a:rect l="l" t="t" r="r" b="b"/>
              <a:pathLst>
                <a:path w="389" h="389" extrusionOk="0">
                  <a:moveTo>
                    <a:pt x="343" y="46"/>
                  </a:moveTo>
                  <a:cubicBezTo>
                    <a:pt x="389" y="92"/>
                    <a:pt x="389" y="275"/>
                    <a:pt x="252" y="343"/>
                  </a:cubicBezTo>
                  <a:cubicBezTo>
                    <a:pt x="161" y="389"/>
                    <a:pt x="46" y="343"/>
                    <a:pt x="24" y="298"/>
                  </a:cubicBezTo>
                  <a:cubicBezTo>
                    <a:pt x="1" y="206"/>
                    <a:pt x="252" y="1"/>
                    <a:pt x="343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38"/>
            <p:cNvSpPr/>
            <p:nvPr/>
          </p:nvSpPr>
          <p:spPr>
            <a:xfrm>
              <a:off x="755916" y="2489622"/>
              <a:ext cx="63884" cy="67844"/>
            </a:xfrm>
            <a:custGeom>
              <a:avLst/>
              <a:gdLst/>
              <a:ahLst/>
              <a:cxnLst/>
              <a:rect l="l" t="t" r="r" b="b"/>
              <a:pathLst>
                <a:path w="1097" h="1165" extrusionOk="0">
                  <a:moveTo>
                    <a:pt x="663" y="69"/>
                  </a:moveTo>
                  <a:cubicBezTo>
                    <a:pt x="960" y="138"/>
                    <a:pt x="1097" y="822"/>
                    <a:pt x="868" y="1005"/>
                  </a:cubicBezTo>
                  <a:cubicBezTo>
                    <a:pt x="663" y="1165"/>
                    <a:pt x="138" y="1005"/>
                    <a:pt x="69" y="685"/>
                  </a:cubicBezTo>
                  <a:cubicBezTo>
                    <a:pt x="1" y="343"/>
                    <a:pt x="435" y="1"/>
                    <a:pt x="663" y="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38"/>
            <p:cNvSpPr/>
            <p:nvPr/>
          </p:nvSpPr>
          <p:spPr>
            <a:xfrm>
              <a:off x="709444" y="2570686"/>
              <a:ext cx="30632" cy="31971"/>
            </a:xfrm>
            <a:custGeom>
              <a:avLst/>
              <a:gdLst/>
              <a:ahLst/>
              <a:cxnLst/>
              <a:rect l="l" t="t" r="r" b="b"/>
              <a:pathLst>
                <a:path w="526" h="549" extrusionOk="0">
                  <a:moveTo>
                    <a:pt x="320" y="24"/>
                  </a:moveTo>
                  <a:cubicBezTo>
                    <a:pt x="457" y="69"/>
                    <a:pt x="525" y="389"/>
                    <a:pt x="411" y="480"/>
                  </a:cubicBezTo>
                  <a:cubicBezTo>
                    <a:pt x="320" y="549"/>
                    <a:pt x="69" y="480"/>
                    <a:pt x="46" y="320"/>
                  </a:cubicBezTo>
                  <a:cubicBezTo>
                    <a:pt x="0" y="161"/>
                    <a:pt x="206" y="1"/>
                    <a:pt x="320" y="2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38"/>
            <p:cNvSpPr/>
            <p:nvPr/>
          </p:nvSpPr>
          <p:spPr>
            <a:xfrm>
              <a:off x="1428530" y="2441753"/>
              <a:ext cx="63884" cy="66563"/>
            </a:xfrm>
            <a:custGeom>
              <a:avLst/>
              <a:gdLst/>
              <a:ahLst/>
              <a:cxnLst/>
              <a:rect l="l" t="t" r="r" b="b"/>
              <a:pathLst>
                <a:path w="1097" h="1143" extrusionOk="0">
                  <a:moveTo>
                    <a:pt x="663" y="47"/>
                  </a:moveTo>
                  <a:cubicBezTo>
                    <a:pt x="959" y="115"/>
                    <a:pt x="1096" y="800"/>
                    <a:pt x="845" y="1005"/>
                  </a:cubicBezTo>
                  <a:cubicBezTo>
                    <a:pt x="663" y="1142"/>
                    <a:pt x="138" y="1005"/>
                    <a:pt x="69" y="686"/>
                  </a:cubicBezTo>
                  <a:cubicBezTo>
                    <a:pt x="1" y="343"/>
                    <a:pt x="411" y="1"/>
                    <a:pt x="663" y="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38"/>
            <p:cNvSpPr/>
            <p:nvPr/>
          </p:nvSpPr>
          <p:spPr>
            <a:xfrm>
              <a:off x="1194600" y="2352712"/>
              <a:ext cx="107735" cy="202134"/>
            </a:xfrm>
            <a:custGeom>
              <a:avLst/>
              <a:gdLst/>
              <a:ahLst/>
              <a:cxnLst/>
              <a:rect l="l" t="t" r="r" b="b"/>
              <a:pathLst>
                <a:path w="1850" h="3471" extrusionOk="0">
                  <a:moveTo>
                    <a:pt x="251" y="1"/>
                  </a:moveTo>
                  <a:cubicBezTo>
                    <a:pt x="0" y="868"/>
                    <a:pt x="92" y="1849"/>
                    <a:pt x="457" y="2694"/>
                  </a:cubicBezTo>
                  <a:cubicBezTo>
                    <a:pt x="480" y="2740"/>
                    <a:pt x="525" y="2762"/>
                    <a:pt x="594" y="2740"/>
                  </a:cubicBezTo>
                  <a:cubicBezTo>
                    <a:pt x="822" y="2443"/>
                    <a:pt x="1164" y="2352"/>
                    <a:pt x="1438" y="2648"/>
                  </a:cubicBezTo>
                  <a:cubicBezTo>
                    <a:pt x="1689" y="2945"/>
                    <a:pt x="1507" y="3379"/>
                    <a:pt x="1142" y="3470"/>
                  </a:cubicBezTo>
                  <a:cubicBezTo>
                    <a:pt x="1575" y="3447"/>
                    <a:pt x="1849" y="2922"/>
                    <a:pt x="1575" y="2557"/>
                  </a:cubicBezTo>
                  <a:cubicBezTo>
                    <a:pt x="1324" y="2169"/>
                    <a:pt x="708" y="2192"/>
                    <a:pt x="457" y="2580"/>
                  </a:cubicBezTo>
                  <a:cubicBezTo>
                    <a:pt x="457" y="2580"/>
                    <a:pt x="639" y="2603"/>
                    <a:pt x="639" y="2603"/>
                  </a:cubicBezTo>
                  <a:cubicBezTo>
                    <a:pt x="297" y="1781"/>
                    <a:pt x="183" y="891"/>
                    <a:pt x="2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38"/>
            <p:cNvSpPr/>
            <p:nvPr/>
          </p:nvSpPr>
          <p:spPr>
            <a:xfrm>
              <a:off x="1238451" y="2509539"/>
              <a:ext cx="50548" cy="51946"/>
            </a:xfrm>
            <a:custGeom>
              <a:avLst/>
              <a:gdLst/>
              <a:ahLst/>
              <a:cxnLst/>
              <a:rect l="l" t="t" r="r" b="b"/>
              <a:pathLst>
                <a:path w="868" h="892" extrusionOk="0">
                  <a:moveTo>
                    <a:pt x="1" y="709"/>
                  </a:moveTo>
                  <a:cubicBezTo>
                    <a:pt x="274" y="891"/>
                    <a:pt x="640" y="800"/>
                    <a:pt x="777" y="572"/>
                  </a:cubicBezTo>
                  <a:cubicBezTo>
                    <a:pt x="868" y="412"/>
                    <a:pt x="845" y="184"/>
                    <a:pt x="708" y="1"/>
                  </a:cubicBezTo>
                  <a:cubicBezTo>
                    <a:pt x="708" y="69"/>
                    <a:pt x="663" y="298"/>
                    <a:pt x="457" y="503"/>
                  </a:cubicBezTo>
                  <a:cubicBezTo>
                    <a:pt x="274" y="663"/>
                    <a:pt x="69" y="709"/>
                    <a:pt x="1" y="7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38"/>
            <p:cNvSpPr/>
            <p:nvPr/>
          </p:nvSpPr>
          <p:spPr>
            <a:xfrm>
              <a:off x="343903" y="1750562"/>
              <a:ext cx="1264165" cy="733819"/>
            </a:xfrm>
            <a:custGeom>
              <a:avLst/>
              <a:gdLst/>
              <a:ahLst/>
              <a:cxnLst/>
              <a:rect l="l" t="t" r="r" b="b"/>
              <a:pathLst>
                <a:path w="21708" h="12601" extrusionOk="0">
                  <a:moveTo>
                    <a:pt x="3150" y="11710"/>
                  </a:moveTo>
                  <a:cubicBezTo>
                    <a:pt x="3903" y="11573"/>
                    <a:pt x="4428" y="12121"/>
                    <a:pt x="4451" y="12144"/>
                  </a:cubicBezTo>
                  <a:cubicBezTo>
                    <a:pt x="5387" y="11596"/>
                    <a:pt x="6985" y="10455"/>
                    <a:pt x="8240" y="8446"/>
                  </a:cubicBezTo>
                  <a:cubicBezTo>
                    <a:pt x="9176" y="6962"/>
                    <a:pt x="9610" y="5570"/>
                    <a:pt x="9815" y="4634"/>
                  </a:cubicBezTo>
                  <a:cubicBezTo>
                    <a:pt x="10317" y="4977"/>
                    <a:pt x="11116" y="5433"/>
                    <a:pt x="12189" y="5661"/>
                  </a:cubicBezTo>
                  <a:cubicBezTo>
                    <a:pt x="14494" y="6141"/>
                    <a:pt x="16366" y="5205"/>
                    <a:pt x="16937" y="4863"/>
                  </a:cubicBezTo>
                  <a:cubicBezTo>
                    <a:pt x="17325" y="5136"/>
                    <a:pt x="17804" y="5524"/>
                    <a:pt x="18260" y="6095"/>
                  </a:cubicBezTo>
                  <a:cubicBezTo>
                    <a:pt x="19219" y="7373"/>
                    <a:pt x="19379" y="8743"/>
                    <a:pt x="19402" y="9336"/>
                  </a:cubicBezTo>
                  <a:cubicBezTo>
                    <a:pt x="20086" y="9199"/>
                    <a:pt x="20611" y="8674"/>
                    <a:pt x="20748" y="8035"/>
                  </a:cubicBezTo>
                  <a:cubicBezTo>
                    <a:pt x="20908" y="7191"/>
                    <a:pt x="20337" y="6597"/>
                    <a:pt x="20269" y="6529"/>
                  </a:cubicBezTo>
                  <a:cubicBezTo>
                    <a:pt x="20543" y="6643"/>
                    <a:pt x="20908" y="6757"/>
                    <a:pt x="21136" y="6597"/>
                  </a:cubicBezTo>
                  <a:cubicBezTo>
                    <a:pt x="21707" y="6164"/>
                    <a:pt x="21068" y="3950"/>
                    <a:pt x="19904" y="2489"/>
                  </a:cubicBezTo>
                  <a:cubicBezTo>
                    <a:pt x="18534" y="800"/>
                    <a:pt x="16320" y="1"/>
                    <a:pt x="14266" y="1"/>
                  </a:cubicBezTo>
                  <a:cubicBezTo>
                    <a:pt x="14015" y="1"/>
                    <a:pt x="13764" y="24"/>
                    <a:pt x="13513" y="46"/>
                  </a:cubicBezTo>
                  <a:cubicBezTo>
                    <a:pt x="11550" y="229"/>
                    <a:pt x="10157" y="1142"/>
                    <a:pt x="9495" y="1621"/>
                  </a:cubicBezTo>
                  <a:cubicBezTo>
                    <a:pt x="8970" y="1553"/>
                    <a:pt x="8217" y="1484"/>
                    <a:pt x="7327" y="1576"/>
                  </a:cubicBezTo>
                  <a:cubicBezTo>
                    <a:pt x="6802" y="1621"/>
                    <a:pt x="5638" y="1781"/>
                    <a:pt x="4405" y="2489"/>
                  </a:cubicBezTo>
                  <a:cubicBezTo>
                    <a:pt x="4246" y="2580"/>
                    <a:pt x="2694" y="3516"/>
                    <a:pt x="1758" y="5251"/>
                  </a:cubicBezTo>
                  <a:cubicBezTo>
                    <a:pt x="0" y="8583"/>
                    <a:pt x="1940" y="12281"/>
                    <a:pt x="2100" y="12600"/>
                  </a:cubicBezTo>
                  <a:cubicBezTo>
                    <a:pt x="2123" y="12555"/>
                    <a:pt x="2397" y="11870"/>
                    <a:pt x="3150" y="117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38"/>
            <p:cNvSpPr/>
            <p:nvPr/>
          </p:nvSpPr>
          <p:spPr>
            <a:xfrm>
              <a:off x="526004" y="2296865"/>
              <a:ext cx="126312" cy="231368"/>
            </a:xfrm>
            <a:custGeom>
              <a:avLst/>
              <a:gdLst/>
              <a:ahLst/>
              <a:cxnLst/>
              <a:rect l="l" t="t" r="r" b="b"/>
              <a:pathLst>
                <a:path w="2169" h="3973" extrusionOk="0">
                  <a:moveTo>
                    <a:pt x="2169" y="1"/>
                  </a:moveTo>
                  <a:cubicBezTo>
                    <a:pt x="1575" y="503"/>
                    <a:pt x="1119" y="1119"/>
                    <a:pt x="753" y="1804"/>
                  </a:cubicBezTo>
                  <a:cubicBezTo>
                    <a:pt x="388" y="2466"/>
                    <a:pt x="92" y="3196"/>
                    <a:pt x="0" y="3973"/>
                  </a:cubicBezTo>
                  <a:cubicBezTo>
                    <a:pt x="228" y="3630"/>
                    <a:pt x="388" y="3311"/>
                    <a:pt x="571" y="2991"/>
                  </a:cubicBezTo>
                  <a:cubicBezTo>
                    <a:pt x="1073" y="2055"/>
                    <a:pt x="1712" y="960"/>
                    <a:pt x="2169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38"/>
            <p:cNvSpPr/>
            <p:nvPr/>
          </p:nvSpPr>
          <p:spPr>
            <a:xfrm>
              <a:off x="977908" y="1735945"/>
              <a:ext cx="507867" cy="216751"/>
            </a:xfrm>
            <a:custGeom>
              <a:avLst/>
              <a:gdLst/>
              <a:ahLst/>
              <a:cxnLst/>
              <a:rect l="l" t="t" r="r" b="b"/>
              <a:pathLst>
                <a:path w="8721" h="3722" extrusionOk="0">
                  <a:moveTo>
                    <a:pt x="1" y="2101"/>
                  </a:moveTo>
                  <a:cubicBezTo>
                    <a:pt x="3059" y="640"/>
                    <a:pt x="6346" y="1325"/>
                    <a:pt x="8720" y="3721"/>
                  </a:cubicBezTo>
                  <a:cubicBezTo>
                    <a:pt x="6871" y="845"/>
                    <a:pt x="2740" y="1"/>
                    <a:pt x="1" y="210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38"/>
            <p:cNvSpPr/>
            <p:nvPr/>
          </p:nvSpPr>
          <p:spPr>
            <a:xfrm>
              <a:off x="494091" y="2279627"/>
              <a:ext cx="51887" cy="259262"/>
            </a:xfrm>
            <a:custGeom>
              <a:avLst/>
              <a:gdLst/>
              <a:ahLst/>
              <a:cxnLst/>
              <a:rect l="l" t="t" r="r" b="b"/>
              <a:pathLst>
                <a:path w="891" h="4452" extrusionOk="0">
                  <a:moveTo>
                    <a:pt x="160" y="0"/>
                  </a:moveTo>
                  <a:cubicBezTo>
                    <a:pt x="0" y="753"/>
                    <a:pt x="23" y="1530"/>
                    <a:pt x="137" y="2306"/>
                  </a:cubicBezTo>
                  <a:cubicBezTo>
                    <a:pt x="274" y="3059"/>
                    <a:pt x="480" y="3789"/>
                    <a:pt x="891" y="4451"/>
                  </a:cubicBezTo>
                  <a:cubicBezTo>
                    <a:pt x="845" y="4063"/>
                    <a:pt x="799" y="3698"/>
                    <a:pt x="731" y="3333"/>
                  </a:cubicBezTo>
                  <a:cubicBezTo>
                    <a:pt x="548" y="2283"/>
                    <a:pt x="388" y="1027"/>
                    <a:pt x="160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38"/>
            <p:cNvSpPr/>
            <p:nvPr/>
          </p:nvSpPr>
          <p:spPr>
            <a:xfrm>
              <a:off x="989904" y="1851600"/>
              <a:ext cx="408111" cy="132951"/>
            </a:xfrm>
            <a:custGeom>
              <a:avLst/>
              <a:gdLst/>
              <a:ahLst/>
              <a:cxnLst/>
              <a:rect l="l" t="t" r="r" b="b"/>
              <a:pathLst>
                <a:path w="7008" h="2283" extrusionOk="0">
                  <a:moveTo>
                    <a:pt x="0" y="1393"/>
                  </a:moveTo>
                  <a:cubicBezTo>
                    <a:pt x="2374" y="594"/>
                    <a:pt x="4931" y="891"/>
                    <a:pt x="7008" y="2283"/>
                  </a:cubicBezTo>
                  <a:cubicBezTo>
                    <a:pt x="5296" y="389"/>
                    <a:pt x="2146" y="0"/>
                    <a:pt x="0" y="1393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38"/>
            <p:cNvSpPr/>
            <p:nvPr/>
          </p:nvSpPr>
          <p:spPr>
            <a:xfrm>
              <a:off x="520647" y="1931323"/>
              <a:ext cx="312431" cy="329727"/>
            </a:xfrm>
            <a:custGeom>
              <a:avLst/>
              <a:gdLst/>
              <a:ahLst/>
              <a:cxnLst/>
              <a:rect l="l" t="t" r="r" b="b"/>
              <a:pathLst>
                <a:path w="5365" h="5662" extrusionOk="0">
                  <a:moveTo>
                    <a:pt x="5205" y="92"/>
                  </a:moveTo>
                  <a:cubicBezTo>
                    <a:pt x="5228" y="69"/>
                    <a:pt x="5274" y="69"/>
                    <a:pt x="5274" y="115"/>
                  </a:cubicBezTo>
                  <a:cubicBezTo>
                    <a:pt x="5319" y="823"/>
                    <a:pt x="5365" y="2649"/>
                    <a:pt x="4132" y="4201"/>
                  </a:cubicBezTo>
                  <a:cubicBezTo>
                    <a:pt x="3744" y="4680"/>
                    <a:pt x="3333" y="5023"/>
                    <a:pt x="2945" y="5274"/>
                  </a:cubicBezTo>
                  <a:cubicBezTo>
                    <a:pt x="2923" y="5296"/>
                    <a:pt x="2877" y="5274"/>
                    <a:pt x="2877" y="5228"/>
                  </a:cubicBezTo>
                  <a:cubicBezTo>
                    <a:pt x="2945" y="4680"/>
                    <a:pt x="3014" y="4155"/>
                    <a:pt x="3060" y="3607"/>
                  </a:cubicBezTo>
                  <a:cubicBezTo>
                    <a:pt x="3082" y="3562"/>
                    <a:pt x="3014" y="3539"/>
                    <a:pt x="2991" y="3585"/>
                  </a:cubicBezTo>
                  <a:cubicBezTo>
                    <a:pt x="2603" y="4246"/>
                    <a:pt x="2238" y="4908"/>
                    <a:pt x="1850" y="5593"/>
                  </a:cubicBezTo>
                  <a:cubicBezTo>
                    <a:pt x="1827" y="5616"/>
                    <a:pt x="1758" y="5616"/>
                    <a:pt x="1758" y="5570"/>
                  </a:cubicBezTo>
                  <a:lnTo>
                    <a:pt x="1758" y="3333"/>
                  </a:lnTo>
                  <a:cubicBezTo>
                    <a:pt x="1758" y="3288"/>
                    <a:pt x="1690" y="3265"/>
                    <a:pt x="1690" y="3333"/>
                  </a:cubicBezTo>
                  <a:cubicBezTo>
                    <a:pt x="1074" y="5228"/>
                    <a:pt x="754" y="5662"/>
                    <a:pt x="572" y="5639"/>
                  </a:cubicBezTo>
                  <a:cubicBezTo>
                    <a:pt x="229" y="5570"/>
                    <a:pt x="1" y="3813"/>
                    <a:pt x="572" y="2306"/>
                  </a:cubicBezTo>
                  <a:cubicBezTo>
                    <a:pt x="1005" y="1165"/>
                    <a:pt x="1781" y="435"/>
                    <a:pt x="2306" y="24"/>
                  </a:cubicBezTo>
                  <a:cubicBezTo>
                    <a:pt x="2352" y="1"/>
                    <a:pt x="2398" y="24"/>
                    <a:pt x="2375" y="69"/>
                  </a:cubicBezTo>
                  <a:cubicBezTo>
                    <a:pt x="2306" y="549"/>
                    <a:pt x="2215" y="1028"/>
                    <a:pt x="2124" y="1507"/>
                  </a:cubicBezTo>
                  <a:cubicBezTo>
                    <a:pt x="2124" y="1553"/>
                    <a:pt x="2169" y="1576"/>
                    <a:pt x="2215" y="1553"/>
                  </a:cubicBezTo>
                  <a:cubicBezTo>
                    <a:pt x="2512" y="1302"/>
                    <a:pt x="2831" y="1051"/>
                    <a:pt x="3151" y="800"/>
                  </a:cubicBezTo>
                  <a:cubicBezTo>
                    <a:pt x="3174" y="777"/>
                    <a:pt x="3219" y="800"/>
                    <a:pt x="3219" y="823"/>
                  </a:cubicBezTo>
                  <a:cubicBezTo>
                    <a:pt x="3288" y="1234"/>
                    <a:pt x="3356" y="1644"/>
                    <a:pt x="3425" y="2032"/>
                  </a:cubicBezTo>
                  <a:cubicBezTo>
                    <a:pt x="3425" y="2078"/>
                    <a:pt x="3470" y="2101"/>
                    <a:pt x="3493" y="2055"/>
                  </a:cubicBezTo>
                  <a:cubicBezTo>
                    <a:pt x="4064" y="1416"/>
                    <a:pt x="4634" y="754"/>
                    <a:pt x="5205" y="92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38"/>
            <p:cNvSpPr/>
            <p:nvPr/>
          </p:nvSpPr>
          <p:spPr>
            <a:xfrm>
              <a:off x="1057690" y="1926024"/>
              <a:ext cx="216692" cy="78501"/>
            </a:xfrm>
            <a:custGeom>
              <a:avLst/>
              <a:gdLst/>
              <a:ahLst/>
              <a:cxnLst/>
              <a:rect l="l" t="t" r="r" b="b"/>
              <a:pathLst>
                <a:path w="3721" h="1348" extrusionOk="0">
                  <a:moveTo>
                    <a:pt x="23" y="1051"/>
                  </a:moveTo>
                  <a:cubicBezTo>
                    <a:pt x="0" y="1073"/>
                    <a:pt x="23" y="1119"/>
                    <a:pt x="69" y="1119"/>
                  </a:cubicBezTo>
                  <a:cubicBezTo>
                    <a:pt x="1210" y="1073"/>
                    <a:pt x="1849" y="1165"/>
                    <a:pt x="2237" y="1256"/>
                  </a:cubicBezTo>
                  <a:cubicBezTo>
                    <a:pt x="2329" y="1279"/>
                    <a:pt x="2580" y="1347"/>
                    <a:pt x="2625" y="1256"/>
                  </a:cubicBezTo>
                  <a:cubicBezTo>
                    <a:pt x="2694" y="1142"/>
                    <a:pt x="2488" y="914"/>
                    <a:pt x="2283" y="685"/>
                  </a:cubicBezTo>
                  <a:cubicBezTo>
                    <a:pt x="2260" y="663"/>
                    <a:pt x="2283" y="617"/>
                    <a:pt x="2329" y="617"/>
                  </a:cubicBezTo>
                  <a:lnTo>
                    <a:pt x="3652" y="617"/>
                  </a:lnTo>
                  <a:cubicBezTo>
                    <a:pt x="3698" y="617"/>
                    <a:pt x="3721" y="571"/>
                    <a:pt x="3675" y="548"/>
                  </a:cubicBezTo>
                  <a:cubicBezTo>
                    <a:pt x="3401" y="366"/>
                    <a:pt x="2922" y="69"/>
                    <a:pt x="2260" y="46"/>
                  </a:cubicBezTo>
                  <a:cubicBezTo>
                    <a:pt x="1073" y="1"/>
                    <a:pt x="274" y="777"/>
                    <a:pt x="23" y="105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38"/>
            <p:cNvSpPr/>
            <p:nvPr/>
          </p:nvSpPr>
          <p:spPr>
            <a:xfrm>
              <a:off x="1088263" y="1810369"/>
              <a:ext cx="208714" cy="67844"/>
            </a:xfrm>
            <a:custGeom>
              <a:avLst/>
              <a:gdLst/>
              <a:ahLst/>
              <a:cxnLst/>
              <a:rect l="l" t="t" r="r" b="b"/>
              <a:pathLst>
                <a:path w="3584" h="1165" extrusionOk="0">
                  <a:moveTo>
                    <a:pt x="1415" y="206"/>
                  </a:moveTo>
                  <a:cubicBezTo>
                    <a:pt x="2237" y="1"/>
                    <a:pt x="3173" y="229"/>
                    <a:pt x="3196" y="435"/>
                  </a:cubicBezTo>
                  <a:cubicBezTo>
                    <a:pt x="3196" y="503"/>
                    <a:pt x="3105" y="594"/>
                    <a:pt x="2762" y="731"/>
                  </a:cubicBezTo>
                  <a:cubicBezTo>
                    <a:pt x="2717" y="731"/>
                    <a:pt x="2717" y="800"/>
                    <a:pt x="2762" y="800"/>
                  </a:cubicBezTo>
                  <a:cubicBezTo>
                    <a:pt x="3036" y="891"/>
                    <a:pt x="3310" y="960"/>
                    <a:pt x="3584" y="1028"/>
                  </a:cubicBezTo>
                  <a:cubicBezTo>
                    <a:pt x="2420" y="1074"/>
                    <a:pt x="1233" y="1119"/>
                    <a:pt x="69" y="1165"/>
                  </a:cubicBezTo>
                  <a:cubicBezTo>
                    <a:pt x="23" y="1165"/>
                    <a:pt x="0" y="1119"/>
                    <a:pt x="23" y="1097"/>
                  </a:cubicBezTo>
                  <a:cubicBezTo>
                    <a:pt x="251" y="823"/>
                    <a:pt x="708" y="389"/>
                    <a:pt x="1415" y="20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38"/>
            <p:cNvSpPr/>
            <p:nvPr/>
          </p:nvSpPr>
          <p:spPr>
            <a:xfrm>
              <a:off x="758595" y="2985435"/>
              <a:ext cx="541061" cy="737779"/>
            </a:xfrm>
            <a:custGeom>
              <a:avLst/>
              <a:gdLst/>
              <a:ahLst/>
              <a:cxnLst/>
              <a:rect l="l" t="t" r="r" b="b"/>
              <a:pathLst>
                <a:path w="9291" h="12669" extrusionOk="0">
                  <a:moveTo>
                    <a:pt x="1758" y="480"/>
                  </a:moveTo>
                  <a:cubicBezTo>
                    <a:pt x="1553" y="594"/>
                    <a:pt x="1073" y="936"/>
                    <a:pt x="663" y="2032"/>
                  </a:cubicBezTo>
                  <a:cubicBezTo>
                    <a:pt x="1" y="3812"/>
                    <a:pt x="366" y="5501"/>
                    <a:pt x="526" y="6140"/>
                  </a:cubicBezTo>
                  <a:cubicBezTo>
                    <a:pt x="1210" y="8971"/>
                    <a:pt x="3310" y="10454"/>
                    <a:pt x="3995" y="10911"/>
                  </a:cubicBezTo>
                  <a:cubicBezTo>
                    <a:pt x="5045" y="11573"/>
                    <a:pt x="6757" y="12668"/>
                    <a:pt x="7967" y="11870"/>
                  </a:cubicBezTo>
                  <a:cubicBezTo>
                    <a:pt x="9154" y="11094"/>
                    <a:pt x="9291" y="8834"/>
                    <a:pt x="8400" y="7875"/>
                  </a:cubicBezTo>
                  <a:cubicBezTo>
                    <a:pt x="7944" y="7396"/>
                    <a:pt x="7601" y="7647"/>
                    <a:pt x="6780" y="7190"/>
                  </a:cubicBezTo>
                  <a:cubicBezTo>
                    <a:pt x="5433" y="6437"/>
                    <a:pt x="4520" y="4817"/>
                    <a:pt x="4360" y="3356"/>
                  </a:cubicBezTo>
                  <a:cubicBezTo>
                    <a:pt x="4155" y="1849"/>
                    <a:pt x="4817" y="1187"/>
                    <a:pt x="4269" y="594"/>
                  </a:cubicBezTo>
                  <a:cubicBezTo>
                    <a:pt x="3744" y="0"/>
                    <a:pt x="2534" y="0"/>
                    <a:pt x="1758" y="48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38"/>
            <p:cNvSpPr/>
            <p:nvPr/>
          </p:nvSpPr>
          <p:spPr>
            <a:xfrm>
              <a:off x="1195940" y="3374911"/>
              <a:ext cx="341665" cy="275219"/>
            </a:xfrm>
            <a:custGeom>
              <a:avLst/>
              <a:gdLst/>
              <a:ahLst/>
              <a:cxnLst/>
              <a:rect l="l" t="t" r="r" b="b"/>
              <a:pathLst>
                <a:path w="5867" h="4726" extrusionOk="0">
                  <a:moveTo>
                    <a:pt x="5433" y="3104"/>
                  </a:moveTo>
                  <a:cubicBezTo>
                    <a:pt x="5501" y="3013"/>
                    <a:pt x="5866" y="2602"/>
                    <a:pt x="5775" y="2465"/>
                  </a:cubicBezTo>
                  <a:cubicBezTo>
                    <a:pt x="5729" y="2397"/>
                    <a:pt x="5592" y="2397"/>
                    <a:pt x="5478" y="2420"/>
                  </a:cubicBezTo>
                  <a:cubicBezTo>
                    <a:pt x="5204" y="2648"/>
                    <a:pt x="4862" y="2808"/>
                    <a:pt x="4497" y="2853"/>
                  </a:cubicBezTo>
                  <a:cubicBezTo>
                    <a:pt x="4885" y="2694"/>
                    <a:pt x="5250" y="2511"/>
                    <a:pt x="5570" y="2283"/>
                  </a:cubicBezTo>
                  <a:cubicBezTo>
                    <a:pt x="5729" y="2054"/>
                    <a:pt x="5729" y="1849"/>
                    <a:pt x="5661" y="1758"/>
                  </a:cubicBezTo>
                  <a:cubicBezTo>
                    <a:pt x="5638" y="1758"/>
                    <a:pt x="5570" y="1689"/>
                    <a:pt x="5410" y="1712"/>
                  </a:cubicBezTo>
                  <a:cubicBezTo>
                    <a:pt x="5113" y="2009"/>
                    <a:pt x="4702" y="2214"/>
                    <a:pt x="4269" y="2260"/>
                  </a:cubicBezTo>
                  <a:cubicBezTo>
                    <a:pt x="4725" y="2100"/>
                    <a:pt x="5113" y="1872"/>
                    <a:pt x="5478" y="1575"/>
                  </a:cubicBezTo>
                  <a:cubicBezTo>
                    <a:pt x="5661" y="1347"/>
                    <a:pt x="5638" y="1073"/>
                    <a:pt x="5524" y="982"/>
                  </a:cubicBezTo>
                  <a:cubicBezTo>
                    <a:pt x="5433" y="913"/>
                    <a:pt x="5273" y="936"/>
                    <a:pt x="5113" y="1005"/>
                  </a:cubicBezTo>
                  <a:cubicBezTo>
                    <a:pt x="5113" y="1005"/>
                    <a:pt x="5113" y="1005"/>
                    <a:pt x="5113" y="982"/>
                  </a:cubicBezTo>
                  <a:cubicBezTo>
                    <a:pt x="4816" y="1370"/>
                    <a:pt x="4337" y="1621"/>
                    <a:pt x="3835" y="1689"/>
                  </a:cubicBezTo>
                  <a:cubicBezTo>
                    <a:pt x="4314" y="1507"/>
                    <a:pt x="4725" y="1278"/>
                    <a:pt x="5113" y="959"/>
                  </a:cubicBezTo>
                  <a:cubicBezTo>
                    <a:pt x="5182" y="822"/>
                    <a:pt x="5296" y="388"/>
                    <a:pt x="5136" y="228"/>
                  </a:cubicBezTo>
                  <a:cubicBezTo>
                    <a:pt x="4953" y="69"/>
                    <a:pt x="4565" y="251"/>
                    <a:pt x="4177" y="434"/>
                  </a:cubicBezTo>
                  <a:cubicBezTo>
                    <a:pt x="3858" y="594"/>
                    <a:pt x="3401" y="822"/>
                    <a:pt x="2922" y="1256"/>
                  </a:cubicBezTo>
                  <a:cubicBezTo>
                    <a:pt x="2967" y="1027"/>
                    <a:pt x="3150" y="114"/>
                    <a:pt x="2899" y="23"/>
                  </a:cubicBezTo>
                  <a:cubicBezTo>
                    <a:pt x="2899" y="0"/>
                    <a:pt x="2876" y="0"/>
                    <a:pt x="2853" y="0"/>
                  </a:cubicBezTo>
                  <a:cubicBezTo>
                    <a:pt x="2648" y="0"/>
                    <a:pt x="2328" y="388"/>
                    <a:pt x="2191" y="548"/>
                  </a:cubicBezTo>
                  <a:cubicBezTo>
                    <a:pt x="1849" y="959"/>
                    <a:pt x="1666" y="1393"/>
                    <a:pt x="1575" y="1712"/>
                  </a:cubicBezTo>
                  <a:cubicBezTo>
                    <a:pt x="1210" y="1689"/>
                    <a:pt x="868" y="1689"/>
                    <a:pt x="525" y="1689"/>
                  </a:cubicBezTo>
                  <a:cubicBezTo>
                    <a:pt x="388" y="1895"/>
                    <a:pt x="0" y="2488"/>
                    <a:pt x="0" y="3356"/>
                  </a:cubicBezTo>
                  <a:cubicBezTo>
                    <a:pt x="0" y="3995"/>
                    <a:pt x="228" y="4474"/>
                    <a:pt x="365" y="4725"/>
                  </a:cubicBezTo>
                  <a:cubicBezTo>
                    <a:pt x="2374" y="4520"/>
                    <a:pt x="3880" y="4154"/>
                    <a:pt x="4542" y="3812"/>
                  </a:cubicBezTo>
                  <a:cubicBezTo>
                    <a:pt x="5022" y="3561"/>
                    <a:pt x="5364" y="3173"/>
                    <a:pt x="5433" y="3104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38"/>
            <p:cNvSpPr/>
            <p:nvPr/>
          </p:nvSpPr>
          <p:spPr>
            <a:xfrm>
              <a:off x="1419213" y="3430700"/>
              <a:ext cx="74541" cy="42628"/>
            </a:xfrm>
            <a:custGeom>
              <a:avLst/>
              <a:gdLst/>
              <a:ahLst/>
              <a:cxnLst/>
              <a:rect l="l" t="t" r="r" b="b"/>
              <a:pathLst>
                <a:path w="1280" h="732" extrusionOk="0">
                  <a:moveTo>
                    <a:pt x="1279" y="24"/>
                  </a:moveTo>
                  <a:cubicBezTo>
                    <a:pt x="1279" y="24"/>
                    <a:pt x="1279" y="24"/>
                    <a:pt x="1279" y="1"/>
                  </a:cubicBezTo>
                  <a:cubicBezTo>
                    <a:pt x="891" y="320"/>
                    <a:pt x="480" y="549"/>
                    <a:pt x="1" y="731"/>
                  </a:cubicBezTo>
                  <a:cubicBezTo>
                    <a:pt x="503" y="663"/>
                    <a:pt x="982" y="412"/>
                    <a:pt x="1279" y="2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38"/>
            <p:cNvSpPr/>
            <p:nvPr/>
          </p:nvSpPr>
          <p:spPr>
            <a:xfrm>
              <a:off x="1444487" y="3466631"/>
              <a:ext cx="70523" cy="39891"/>
            </a:xfrm>
            <a:custGeom>
              <a:avLst/>
              <a:gdLst/>
              <a:ahLst/>
              <a:cxnLst/>
              <a:rect l="l" t="t" r="r" b="b"/>
              <a:pathLst>
                <a:path w="1211" h="685" extrusionOk="0">
                  <a:moveTo>
                    <a:pt x="1142" y="137"/>
                  </a:moveTo>
                  <a:cubicBezTo>
                    <a:pt x="1142" y="137"/>
                    <a:pt x="1119" y="137"/>
                    <a:pt x="1119" y="137"/>
                  </a:cubicBezTo>
                  <a:cubicBezTo>
                    <a:pt x="1165" y="91"/>
                    <a:pt x="1187" y="46"/>
                    <a:pt x="1210" y="0"/>
                  </a:cubicBezTo>
                  <a:cubicBezTo>
                    <a:pt x="845" y="297"/>
                    <a:pt x="434" y="525"/>
                    <a:pt x="1" y="685"/>
                  </a:cubicBezTo>
                  <a:cubicBezTo>
                    <a:pt x="434" y="639"/>
                    <a:pt x="845" y="434"/>
                    <a:pt x="1142" y="13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38"/>
            <p:cNvSpPr/>
            <p:nvPr/>
          </p:nvSpPr>
          <p:spPr>
            <a:xfrm>
              <a:off x="1457764" y="3507803"/>
              <a:ext cx="62544" cy="33310"/>
            </a:xfrm>
            <a:custGeom>
              <a:avLst/>
              <a:gdLst/>
              <a:ahLst/>
              <a:cxnLst/>
              <a:rect l="l" t="t" r="r" b="b"/>
              <a:pathLst>
                <a:path w="1074" h="572" extrusionOk="0">
                  <a:moveTo>
                    <a:pt x="982" y="138"/>
                  </a:moveTo>
                  <a:cubicBezTo>
                    <a:pt x="982" y="138"/>
                    <a:pt x="959" y="161"/>
                    <a:pt x="959" y="161"/>
                  </a:cubicBezTo>
                  <a:cubicBezTo>
                    <a:pt x="1005" y="92"/>
                    <a:pt x="1051" y="46"/>
                    <a:pt x="1074" y="1"/>
                  </a:cubicBezTo>
                  <a:cubicBezTo>
                    <a:pt x="754" y="229"/>
                    <a:pt x="389" y="434"/>
                    <a:pt x="1" y="571"/>
                  </a:cubicBezTo>
                  <a:cubicBezTo>
                    <a:pt x="366" y="526"/>
                    <a:pt x="708" y="366"/>
                    <a:pt x="982" y="13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38"/>
            <p:cNvSpPr/>
            <p:nvPr/>
          </p:nvSpPr>
          <p:spPr>
            <a:xfrm>
              <a:off x="1078946" y="3417422"/>
              <a:ext cx="109074" cy="273879"/>
            </a:xfrm>
            <a:custGeom>
              <a:avLst/>
              <a:gdLst/>
              <a:ahLst/>
              <a:cxnLst/>
              <a:rect l="l" t="t" r="r" b="b"/>
              <a:pathLst>
                <a:path w="1873" h="4703" extrusionOk="0">
                  <a:moveTo>
                    <a:pt x="1872" y="23"/>
                  </a:moveTo>
                  <a:cubicBezTo>
                    <a:pt x="1849" y="1"/>
                    <a:pt x="1849" y="1"/>
                    <a:pt x="1849" y="1"/>
                  </a:cubicBezTo>
                  <a:cubicBezTo>
                    <a:pt x="845" y="1165"/>
                    <a:pt x="46" y="2831"/>
                    <a:pt x="822" y="4292"/>
                  </a:cubicBezTo>
                  <a:cubicBezTo>
                    <a:pt x="891" y="4429"/>
                    <a:pt x="982" y="4566"/>
                    <a:pt x="1096" y="4703"/>
                  </a:cubicBezTo>
                  <a:cubicBezTo>
                    <a:pt x="1096" y="4703"/>
                    <a:pt x="1096" y="4703"/>
                    <a:pt x="1096" y="4703"/>
                  </a:cubicBezTo>
                  <a:cubicBezTo>
                    <a:pt x="1" y="3242"/>
                    <a:pt x="822" y="1324"/>
                    <a:pt x="1872" y="2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38"/>
            <p:cNvSpPr/>
            <p:nvPr/>
          </p:nvSpPr>
          <p:spPr>
            <a:xfrm>
              <a:off x="1112198" y="2710275"/>
              <a:ext cx="198115" cy="95797"/>
            </a:xfrm>
            <a:custGeom>
              <a:avLst/>
              <a:gdLst/>
              <a:ahLst/>
              <a:cxnLst/>
              <a:rect l="l" t="t" r="r" b="b"/>
              <a:pathLst>
                <a:path w="3402" h="1645" extrusionOk="0">
                  <a:moveTo>
                    <a:pt x="1689" y="46"/>
                  </a:moveTo>
                  <a:cubicBezTo>
                    <a:pt x="776" y="138"/>
                    <a:pt x="206" y="868"/>
                    <a:pt x="0" y="1188"/>
                  </a:cubicBezTo>
                  <a:cubicBezTo>
                    <a:pt x="343" y="1370"/>
                    <a:pt x="639" y="1439"/>
                    <a:pt x="753" y="1461"/>
                  </a:cubicBezTo>
                  <a:cubicBezTo>
                    <a:pt x="1050" y="1507"/>
                    <a:pt x="1895" y="1644"/>
                    <a:pt x="2716" y="1142"/>
                  </a:cubicBezTo>
                  <a:cubicBezTo>
                    <a:pt x="2945" y="1028"/>
                    <a:pt x="3173" y="822"/>
                    <a:pt x="3401" y="594"/>
                  </a:cubicBezTo>
                  <a:cubicBezTo>
                    <a:pt x="3264" y="480"/>
                    <a:pt x="3082" y="366"/>
                    <a:pt x="2876" y="252"/>
                  </a:cubicBezTo>
                  <a:cubicBezTo>
                    <a:pt x="2762" y="206"/>
                    <a:pt x="2283" y="1"/>
                    <a:pt x="1689" y="4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38"/>
            <p:cNvSpPr/>
            <p:nvPr/>
          </p:nvSpPr>
          <p:spPr>
            <a:xfrm>
              <a:off x="1069628" y="2592000"/>
              <a:ext cx="208772" cy="83800"/>
            </a:xfrm>
            <a:custGeom>
              <a:avLst/>
              <a:gdLst/>
              <a:ahLst/>
              <a:cxnLst/>
              <a:rect l="l" t="t" r="r" b="b"/>
              <a:pathLst>
                <a:path w="3585" h="1439" extrusionOk="0">
                  <a:moveTo>
                    <a:pt x="2900" y="1096"/>
                  </a:moveTo>
                  <a:cubicBezTo>
                    <a:pt x="3128" y="1004"/>
                    <a:pt x="3402" y="868"/>
                    <a:pt x="3516" y="548"/>
                  </a:cubicBezTo>
                  <a:cubicBezTo>
                    <a:pt x="3584" y="343"/>
                    <a:pt x="3539" y="137"/>
                    <a:pt x="3493" y="0"/>
                  </a:cubicBezTo>
                  <a:cubicBezTo>
                    <a:pt x="3128" y="137"/>
                    <a:pt x="2922" y="639"/>
                    <a:pt x="2306" y="753"/>
                  </a:cubicBezTo>
                  <a:cubicBezTo>
                    <a:pt x="1462" y="913"/>
                    <a:pt x="1096" y="183"/>
                    <a:pt x="366" y="434"/>
                  </a:cubicBezTo>
                  <a:cubicBezTo>
                    <a:pt x="229" y="479"/>
                    <a:pt x="115" y="548"/>
                    <a:pt x="1" y="616"/>
                  </a:cubicBezTo>
                  <a:cubicBezTo>
                    <a:pt x="275" y="822"/>
                    <a:pt x="663" y="1073"/>
                    <a:pt x="1211" y="1210"/>
                  </a:cubicBezTo>
                  <a:cubicBezTo>
                    <a:pt x="1507" y="1278"/>
                    <a:pt x="2215" y="1438"/>
                    <a:pt x="2900" y="109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38"/>
            <p:cNvSpPr/>
            <p:nvPr/>
          </p:nvSpPr>
          <p:spPr>
            <a:xfrm>
              <a:off x="1108180" y="2682380"/>
              <a:ext cx="219371" cy="97078"/>
            </a:xfrm>
            <a:custGeom>
              <a:avLst/>
              <a:gdLst/>
              <a:ahLst/>
              <a:cxnLst/>
              <a:rect l="l" t="t" r="r" b="b"/>
              <a:pathLst>
                <a:path w="3767" h="1667" extrusionOk="0">
                  <a:moveTo>
                    <a:pt x="1598" y="639"/>
                  </a:moveTo>
                  <a:cubicBezTo>
                    <a:pt x="2603" y="457"/>
                    <a:pt x="3333" y="982"/>
                    <a:pt x="3470" y="1073"/>
                  </a:cubicBezTo>
                  <a:cubicBezTo>
                    <a:pt x="3470" y="1073"/>
                    <a:pt x="3470" y="1073"/>
                    <a:pt x="3470" y="1073"/>
                  </a:cubicBezTo>
                  <a:cubicBezTo>
                    <a:pt x="3561" y="936"/>
                    <a:pt x="3676" y="799"/>
                    <a:pt x="3767" y="685"/>
                  </a:cubicBezTo>
                  <a:cubicBezTo>
                    <a:pt x="3767" y="662"/>
                    <a:pt x="3767" y="662"/>
                    <a:pt x="3767" y="662"/>
                  </a:cubicBezTo>
                  <a:cubicBezTo>
                    <a:pt x="2352" y="0"/>
                    <a:pt x="937" y="137"/>
                    <a:pt x="320" y="890"/>
                  </a:cubicBezTo>
                  <a:cubicBezTo>
                    <a:pt x="229" y="1027"/>
                    <a:pt x="69" y="1256"/>
                    <a:pt x="1" y="1621"/>
                  </a:cubicBezTo>
                  <a:cubicBezTo>
                    <a:pt x="24" y="1644"/>
                    <a:pt x="46" y="1644"/>
                    <a:pt x="69" y="1667"/>
                  </a:cubicBezTo>
                  <a:cubicBezTo>
                    <a:pt x="275" y="1370"/>
                    <a:pt x="754" y="799"/>
                    <a:pt x="1598" y="639"/>
                  </a:cubicBezTo>
                  <a:close/>
                </a:path>
              </a:pathLst>
            </a:custGeom>
            <a:solidFill>
              <a:srgbClr val="FEF7EA">
                <a:alpha val="30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38"/>
            <p:cNvSpPr/>
            <p:nvPr/>
          </p:nvSpPr>
          <p:spPr>
            <a:xfrm>
              <a:off x="62104" y="2021762"/>
              <a:ext cx="414750" cy="745757"/>
            </a:xfrm>
            <a:custGeom>
              <a:avLst/>
              <a:gdLst/>
              <a:ahLst/>
              <a:cxnLst/>
              <a:rect l="l" t="t" r="r" b="b"/>
              <a:pathLst>
                <a:path w="7122" h="12806" extrusionOk="0">
                  <a:moveTo>
                    <a:pt x="3127" y="8879"/>
                  </a:moveTo>
                  <a:cubicBezTo>
                    <a:pt x="3287" y="6962"/>
                    <a:pt x="1666" y="5980"/>
                    <a:pt x="2077" y="3721"/>
                  </a:cubicBezTo>
                  <a:cubicBezTo>
                    <a:pt x="2123" y="3355"/>
                    <a:pt x="2397" y="2009"/>
                    <a:pt x="3561" y="1119"/>
                  </a:cubicBezTo>
                  <a:cubicBezTo>
                    <a:pt x="5045" y="0"/>
                    <a:pt x="6848" y="434"/>
                    <a:pt x="7122" y="502"/>
                  </a:cubicBezTo>
                  <a:lnTo>
                    <a:pt x="7122" y="502"/>
                  </a:lnTo>
                  <a:cubicBezTo>
                    <a:pt x="6460" y="297"/>
                    <a:pt x="5843" y="274"/>
                    <a:pt x="5524" y="274"/>
                  </a:cubicBezTo>
                  <a:cubicBezTo>
                    <a:pt x="5455" y="274"/>
                    <a:pt x="5410" y="274"/>
                    <a:pt x="5364" y="274"/>
                  </a:cubicBezTo>
                  <a:cubicBezTo>
                    <a:pt x="4816" y="297"/>
                    <a:pt x="3744" y="342"/>
                    <a:pt x="2716" y="1073"/>
                  </a:cubicBezTo>
                  <a:cubicBezTo>
                    <a:pt x="2557" y="1187"/>
                    <a:pt x="1598" y="1917"/>
                    <a:pt x="1187" y="3218"/>
                  </a:cubicBezTo>
                  <a:cubicBezTo>
                    <a:pt x="320" y="6026"/>
                    <a:pt x="3173" y="7989"/>
                    <a:pt x="2146" y="9701"/>
                  </a:cubicBezTo>
                  <a:cubicBezTo>
                    <a:pt x="1895" y="10089"/>
                    <a:pt x="1141" y="10956"/>
                    <a:pt x="274" y="12189"/>
                  </a:cubicBezTo>
                  <a:cubicBezTo>
                    <a:pt x="183" y="12303"/>
                    <a:pt x="0" y="12600"/>
                    <a:pt x="91" y="12805"/>
                  </a:cubicBezTo>
                  <a:cubicBezTo>
                    <a:pt x="2488" y="11230"/>
                    <a:pt x="3036" y="9838"/>
                    <a:pt x="3127" y="8879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38"/>
            <p:cNvSpPr/>
            <p:nvPr/>
          </p:nvSpPr>
          <p:spPr>
            <a:xfrm>
              <a:off x="397072" y="1734606"/>
              <a:ext cx="1180423" cy="590270"/>
            </a:xfrm>
            <a:custGeom>
              <a:avLst/>
              <a:gdLst/>
              <a:ahLst/>
              <a:cxnLst/>
              <a:rect l="l" t="t" r="r" b="b"/>
              <a:pathLst>
                <a:path w="20270" h="10136" extrusionOk="0">
                  <a:moveTo>
                    <a:pt x="20201" y="5022"/>
                  </a:moveTo>
                  <a:cubicBezTo>
                    <a:pt x="19949" y="4269"/>
                    <a:pt x="19539" y="3425"/>
                    <a:pt x="18991" y="2763"/>
                  </a:cubicBezTo>
                  <a:cubicBezTo>
                    <a:pt x="17621" y="1074"/>
                    <a:pt x="15407" y="275"/>
                    <a:pt x="13353" y="275"/>
                  </a:cubicBezTo>
                  <a:cubicBezTo>
                    <a:pt x="13102" y="275"/>
                    <a:pt x="12851" y="298"/>
                    <a:pt x="12600" y="320"/>
                  </a:cubicBezTo>
                  <a:cubicBezTo>
                    <a:pt x="10637" y="503"/>
                    <a:pt x="9244" y="1416"/>
                    <a:pt x="8582" y="1895"/>
                  </a:cubicBezTo>
                  <a:cubicBezTo>
                    <a:pt x="8057" y="1827"/>
                    <a:pt x="7304" y="1758"/>
                    <a:pt x="6414" y="1850"/>
                  </a:cubicBezTo>
                  <a:cubicBezTo>
                    <a:pt x="5889" y="1895"/>
                    <a:pt x="4725" y="2055"/>
                    <a:pt x="3492" y="2763"/>
                  </a:cubicBezTo>
                  <a:cubicBezTo>
                    <a:pt x="3333" y="2854"/>
                    <a:pt x="1781" y="3790"/>
                    <a:pt x="845" y="5525"/>
                  </a:cubicBezTo>
                  <a:cubicBezTo>
                    <a:pt x="0" y="7122"/>
                    <a:pt x="0" y="8789"/>
                    <a:pt x="251" y="10135"/>
                  </a:cubicBezTo>
                  <a:cubicBezTo>
                    <a:pt x="251" y="9199"/>
                    <a:pt x="411" y="7716"/>
                    <a:pt x="1256" y="6209"/>
                  </a:cubicBezTo>
                  <a:cubicBezTo>
                    <a:pt x="3424" y="2329"/>
                    <a:pt x="8149" y="1941"/>
                    <a:pt x="8582" y="1895"/>
                  </a:cubicBezTo>
                  <a:cubicBezTo>
                    <a:pt x="12166" y="1"/>
                    <a:pt x="16138" y="366"/>
                    <a:pt x="18375" y="2603"/>
                  </a:cubicBezTo>
                  <a:cubicBezTo>
                    <a:pt x="19835" y="4087"/>
                    <a:pt x="20132" y="5958"/>
                    <a:pt x="20223" y="6871"/>
                  </a:cubicBezTo>
                  <a:cubicBezTo>
                    <a:pt x="20269" y="6186"/>
                    <a:pt x="20246" y="5570"/>
                    <a:pt x="20201" y="5022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38"/>
            <p:cNvSpPr/>
            <p:nvPr/>
          </p:nvSpPr>
          <p:spPr>
            <a:xfrm>
              <a:off x="443602" y="2431154"/>
              <a:ext cx="196776" cy="260602"/>
            </a:xfrm>
            <a:custGeom>
              <a:avLst/>
              <a:gdLst/>
              <a:ahLst/>
              <a:cxnLst/>
              <a:rect l="l" t="t" r="r" b="b"/>
              <a:pathLst>
                <a:path w="3379" h="4475" extrusionOk="0">
                  <a:moveTo>
                    <a:pt x="1027" y="3630"/>
                  </a:moveTo>
                  <a:cubicBezTo>
                    <a:pt x="2054" y="4474"/>
                    <a:pt x="3333" y="3995"/>
                    <a:pt x="3378" y="3995"/>
                  </a:cubicBezTo>
                  <a:lnTo>
                    <a:pt x="3333" y="1347"/>
                  </a:lnTo>
                  <a:cubicBezTo>
                    <a:pt x="3036" y="525"/>
                    <a:pt x="2328" y="0"/>
                    <a:pt x="1666" y="0"/>
                  </a:cubicBezTo>
                  <a:cubicBezTo>
                    <a:pt x="1575" y="0"/>
                    <a:pt x="1507" y="23"/>
                    <a:pt x="1438" y="23"/>
                  </a:cubicBezTo>
                  <a:cubicBezTo>
                    <a:pt x="571" y="183"/>
                    <a:pt x="251" y="1233"/>
                    <a:pt x="228" y="1347"/>
                  </a:cubicBezTo>
                  <a:cubicBezTo>
                    <a:pt x="0" y="2214"/>
                    <a:pt x="388" y="3127"/>
                    <a:pt x="1027" y="3630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38"/>
            <p:cNvSpPr/>
            <p:nvPr/>
          </p:nvSpPr>
          <p:spPr>
            <a:xfrm>
              <a:off x="484774" y="2482984"/>
              <a:ext cx="128991" cy="130330"/>
            </a:xfrm>
            <a:custGeom>
              <a:avLst/>
              <a:gdLst/>
              <a:ahLst/>
              <a:cxnLst/>
              <a:rect l="l" t="t" r="r" b="b"/>
              <a:pathLst>
                <a:path w="2215" h="2238" extrusionOk="0">
                  <a:moveTo>
                    <a:pt x="92" y="868"/>
                  </a:moveTo>
                  <a:cubicBezTo>
                    <a:pt x="160" y="525"/>
                    <a:pt x="457" y="206"/>
                    <a:pt x="800" y="115"/>
                  </a:cubicBezTo>
                  <a:cubicBezTo>
                    <a:pt x="1347" y="0"/>
                    <a:pt x="1986" y="366"/>
                    <a:pt x="2215" y="1073"/>
                  </a:cubicBezTo>
                  <a:cubicBezTo>
                    <a:pt x="1895" y="936"/>
                    <a:pt x="1530" y="1005"/>
                    <a:pt x="1324" y="1279"/>
                  </a:cubicBezTo>
                  <a:cubicBezTo>
                    <a:pt x="1096" y="1553"/>
                    <a:pt x="1096" y="1963"/>
                    <a:pt x="1347" y="2237"/>
                  </a:cubicBezTo>
                  <a:cubicBezTo>
                    <a:pt x="480" y="2100"/>
                    <a:pt x="1" y="1416"/>
                    <a:pt x="92" y="868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38"/>
            <p:cNvSpPr/>
            <p:nvPr/>
          </p:nvSpPr>
          <p:spPr>
            <a:xfrm>
              <a:off x="479474" y="2467027"/>
              <a:ext cx="139589" cy="148907"/>
            </a:xfrm>
            <a:custGeom>
              <a:avLst/>
              <a:gdLst/>
              <a:ahLst/>
              <a:cxnLst/>
              <a:rect l="l" t="t" r="r" b="b"/>
              <a:pathLst>
                <a:path w="2397" h="2557" extrusionOk="0">
                  <a:moveTo>
                    <a:pt x="0" y="1416"/>
                  </a:moveTo>
                  <a:cubicBezTo>
                    <a:pt x="343" y="183"/>
                    <a:pt x="1872" y="206"/>
                    <a:pt x="2237" y="1416"/>
                  </a:cubicBezTo>
                  <a:lnTo>
                    <a:pt x="2329" y="1324"/>
                  </a:lnTo>
                  <a:cubicBezTo>
                    <a:pt x="1552" y="982"/>
                    <a:pt x="822" y="1941"/>
                    <a:pt x="1438" y="2557"/>
                  </a:cubicBezTo>
                  <a:cubicBezTo>
                    <a:pt x="982" y="1964"/>
                    <a:pt x="1575" y="1142"/>
                    <a:pt x="2260" y="1461"/>
                  </a:cubicBezTo>
                  <a:cubicBezTo>
                    <a:pt x="2329" y="1484"/>
                    <a:pt x="2397" y="1439"/>
                    <a:pt x="2374" y="1370"/>
                  </a:cubicBezTo>
                  <a:cubicBezTo>
                    <a:pt x="2032" y="46"/>
                    <a:pt x="206" y="1"/>
                    <a:pt x="0" y="141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72" name="Google Shape;2472;p38"/>
          <p:cNvSpPr txBox="1">
            <a:spLocks noGrp="1"/>
          </p:cNvSpPr>
          <p:nvPr>
            <p:ph type="ctrTitle"/>
          </p:nvPr>
        </p:nvSpPr>
        <p:spPr>
          <a:xfrm>
            <a:off x="1125748" y="403495"/>
            <a:ext cx="6921225" cy="3826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ro-RO" sz="2400" b="1" dirty="0">
                <a:solidFill>
                  <a:schemeClr val="tx1"/>
                </a:solidFill>
              </a:rPr>
              <a:t>                                         CUPRINS</a:t>
            </a:r>
            <a:br>
              <a:rPr lang="ro-RO" sz="2400" b="1" dirty="0">
                <a:solidFill>
                  <a:schemeClr val="tx1"/>
                </a:solidFill>
              </a:rPr>
            </a:br>
            <a:br>
              <a:rPr lang="ro-RO" sz="1600" b="1" dirty="0">
                <a:solidFill>
                  <a:schemeClr val="tx1"/>
                </a:solidFill>
              </a:rPr>
            </a:br>
            <a:br>
              <a:rPr lang="ro-RO" sz="1600" b="1" dirty="0">
                <a:solidFill>
                  <a:schemeClr val="tx1"/>
                </a:solidFill>
              </a:rPr>
            </a:br>
            <a:r>
              <a:rPr lang="ro-RO" sz="1600" b="1" dirty="0">
                <a:solidFill>
                  <a:schemeClr val="tx1"/>
                </a:solidFill>
              </a:rPr>
              <a:t>* </a:t>
            </a:r>
            <a:r>
              <a:rPr lang="ro-RO" sz="1600" b="1" dirty="0">
                <a:solidFill>
                  <a:schemeClr val="tx1"/>
                </a:solidFill>
                <a:latin typeface="Atma" panose="020B0604020202020204" charset="-18"/>
                <a:cs typeface="Atma" panose="020B0604020202020204" charset="-18"/>
              </a:rPr>
              <a:t>Exerciții pentru impostarea sunetului </a:t>
            </a:r>
            <a:r>
              <a:rPr lang="ro-RO" sz="16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br>
              <a:rPr lang="ro-RO" sz="16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</a:br>
            <a:br>
              <a:rPr lang="ro-RO" sz="1600" b="1" dirty="0">
                <a:solidFill>
                  <a:schemeClr val="tx1"/>
                </a:solidFill>
              </a:rPr>
            </a:br>
            <a:r>
              <a:rPr lang="ro-RO" sz="1600" b="1" dirty="0">
                <a:solidFill>
                  <a:schemeClr val="tx1"/>
                </a:solidFill>
              </a:rPr>
              <a:t>* </a:t>
            </a:r>
            <a:r>
              <a:rPr lang="ro-RO" sz="1600" b="1" dirty="0">
                <a:solidFill>
                  <a:schemeClr val="tx1"/>
                </a:solidFill>
                <a:latin typeface="Atma" panose="020B0604020202020204" charset="-18"/>
                <a:cs typeface="Atma" panose="020B0604020202020204" charset="-18"/>
              </a:rPr>
              <a:t>Exerciții de  gimnastică  fonoarticulatorie  specifică  sunetului </a:t>
            </a:r>
            <a:r>
              <a:rPr lang="ro-RO" sz="16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br>
              <a:rPr lang="ro-RO" sz="16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</a:br>
            <a:br>
              <a:rPr lang="ro-RO" sz="2000" b="1" dirty="0">
                <a:solidFill>
                  <a:schemeClr val="tx1"/>
                </a:solidFill>
              </a:rPr>
            </a:br>
            <a:r>
              <a:rPr lang="ro-RO" sz="1600" b="1" dirty="0">
                <a:solidFill>
                  <a:schemeClr val="tx1"/>
                </a:solidFill>
              </a:rPr>
              <a:t>* </a:t>
            </a:r>
            <a:r>
              <a:rPr lang="ro-RO" sz="1600" b="1" dirty="0">
                <a:solidFill>
                  <a:schemeClr val="tx1"/>
                </a:solidFill>
                <a:latin typeface="Atma" panose="020B0604020202020204" charset="-18"/>
                <a:cs typeface="Atma" panose="020B0604020202020204" charset="-18"/>
              </a:rPr>
              <a:t>Exerciții pentru consolidarea sunetului </a:t>
            </a:r>
            <a:r>
              <a:rPr lang="ro-RO" sz="16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dirty="0">
                <a:solidFill>
                  <a:schemeClr val="tx1"/>
                </a:solidFill>
                <a:latin typeface="Atma" panose="020B0604020202020204" charset="-18"/>
                <a:cs typeface="Atma" panose="020B0604020202020204" charset="-18"/>
              </a:rPr>
              <a:t> în silabe</a:t>
            </a:r>
            <a:br>
              <a:rPr lang="ro-RO" sz="1600" b="1" dirty="0">
                <a:solidFill>
                  <a:schemeClr val="tx1"/>
                </a:solidFill>
                <a:latin typeface="Atma" panose="020B0604020202020204" charset="-18"/>
                <a:cs typeface="Atma" panose="020B0604020202020204" charset="-18"/>
              </a:rPr>
            </a:br>
            <a:br>
              <a:rPr lang="ro-RO" sz="1600" b="1" i="1" dirty="0">
                <a:solidFill>
                  <a:schemeClr val="tx1"/>
                </a:solidFill>
              </a:rPr>
            </a:br>
            <a:r>
              <a:rPr lang="ro-RO" sz="1600" b="1" dirty="0">
                <a:solidFill>
                  <a:schemeClr val="tx1"/>
                </a:solidFill>
              </a:rPr>
              <a:t>* </a:t>
            </a:r>
            <a:r>
              <a:rPr lang="ro-RO" sz="1600" b="1" dirty="0">
                <a:solidFill>
                  <a:schemeClr val="tx1"/>
                </a:solidFill>
                <a:latin typeface="Atma" panose="020B0604020202020204" charset="-18"/>
                <a:cs typeface="Atma" panose="020B0604020202020204" charset="-18"/>
              </a:rPr>
              <a:t>Exerciții pentru consolidarea sunetului </a:t>
            </a:r>
            <a:r>
              <a:rPr lang="ro-RO" sz="16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dirty="0">
                <a:solidFill>
                  <a:schemeClr val="tx1"/>
                </a:solidFill>
                <a:latin typeface="Atma" panose="020B0604020202020204" charset="-18"/>
                <a:cs typeface="Atma" panose="020B0604020202020204" charset="-18"/>
              </a:rPr>
              <a:t> în cuvinte</a:t>
            </a:r>
            <a:br>
              <a:rPr lang="ro-RO" sz="1600" b="1" dirty="0">
                <a:solidFill>
                  <a:schemeClr val="tx1"/>
                </a:solidFill>
                <a:latin typeface="Atma" panose="020B0604020202020204" charset="-18"/>
                <a:cs typeface="Atma" panose="020B0604020202020204" charset="-18"/>
              </a:rPr>
            </a:br>
            <a:br>
              <a:rPr lang="ro-RO" sz="1600" b="1" i="1" dirty="0">
                <a:solidFill>
                  <a:schemeClr val="tx1"/>
                </a:solidFill>
              </a:rPr>
            </a:br>
            <a:r>
              <a:rPr lang="ro-RO" sz="1600" b="1" dirty="0">
                <a:solidFill>
                  <a:schemeClr val="tx1"/>
                </a:solidFill>
              </a:rPr>
              <a:t>* </a:t>
            </a:r>
            <a:r>
              <a:rPr lang="ro-RO" sz="1600" b="1" dirty="0">
                <a:solidFill>
                  <a:schemeClr val="tx1"/>
                </a:solidFill>
                <a:latin typeface="Atma" panose="020B0604020202020204" charset="-18"/>
                <a:cs typeface="Atma" panose="020B0604020202020204" charset="-18"/>
              </a:rPr>
              <a:t>Exerciții pentru consolidarea sunetului </a:t>
            </a:r>
            <a:r>
              <a:rPr lang="ro-RO" sz="16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dirty="0">
                <a:solidFill>
                  <a:schemeClr val="tx1"/>
                </a:solidFill>
                <a:latin typeface="Atma" panose="020B0604020202020204" charset="-18"/>
                <a:cs typeface="Atma" panose="020B0604020202020204" charset="-18"/>
              </a:rPr>
              <a:t> în propoziții</a:t>
            </a:r>
            <a:br>
              <a:rPr lang="ro-RO" sz="1600" b="1" dirty="0">
                <a:solidFill>
                  <a:schemeClr val="tx1"/>
                </a:solidFill>
                <a:latin typeface="Atma" panose="020B0604020202020204" charset="-18"/>
                <a:cs typeface="Atma" panose="020B0604020202020204" charset="-18"/>
              </a:rPr>
            </a:br>
            <a:br>
              <a:rPr lang="ro-RO" sz="1600" b="1" i="1" dirty="0">
                <a:solidFill>
                  <a:schemeClr val="tx1"/>
                </a:solidFill>
              </a:rPr>
            </a:br>
            <a:r>
              <a:rPr lang="ro-RO" sz="1600" b="1" dirty="0">
                <a:solidFill>
                  <a:schemeClr val="tx1"/>
                </a:solidFill>
              </a:rPr>
              <a:t>* </a:t>
            </a:r>
            <a:r>
              <a:rPr lang="ro-RO" sz="1600" b="1" dirty="0">
                <a:solidFill>
                  <a:schemeClr val="tx1"/>
                </a:solidFill>
                <a:latin typeface="Atma" panose="020B0604020202020204" charset="-18"/>
                <a:cs typeface="Atma" panose="020B0604020202020204" charset="-18"/>
              </a:rPr>
              <a:t>Exerciții pentru diferențierea sunetului </a:t>
            </a:r>
            <a:r>
              <a:rPr lang="ro-RO" sz="16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dirty="0">
                <a:solidFill>
                  <a:schemeClr val="tx1"/>
                </a:solidFill>
                <a:latin typeface="Atma" panose="020B0604020202020204" charset="-18"/>
                <a:cs typeface="Atma" panose="020B0604020202020204" charset="-18"/>
              </a:rPr>
              <a:t> de alte consoane           apropiate ca punct de articulare (s-ș, s-t, s-f, s-z)</a:t>
            </a:r>
            <a:endParaRPr sz="1600" b="1" i="1" dirty="0">
              <a:solidFill>
                <a:schemeClr val="tx1"/>
              </a:solidFill>
            </a:endParaRPr>
          </a:p>
        </p:txBody>
      </p:sp>
      <p:sp>
        <p:nvSpPr>
          <p:cNvPr id="459" name="Google Shape;2483;p39"/>
          <p:cNvSpPr txBox="1"/>
          <p:nvPr/>
        </p:nvSpPr>
        <p:spPr>
          <a:xfrm>
            <a:off x="1619596" y="4795298"/>
            <a:ext cx="5892959" cy="24855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ro-RO" sz="800" u="sng" dirty="0">
                <a:solidFill>
                  <a:schemeClr val="tx1"/>
                </a:solidFill>
                <a:hlinkClick r:id="rId3"/>
              </a:rPr>
              <a:t>https://slidesgo.com/theme/classroom-behaviour-management-for-elementary#search-Education&amp;position-90&amp;results-4355</a:t>
            </a:r>
            <a:endParaRPr lang="ro-RO" sz="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fallOver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0" name="Google Shape;2490;p40"/>
          <p:cNvGrpSpPr/>
          <p:nvPr/>
        </p:nvGrpSpPr>
        <p:grpSpPr>
          <a:xfrm>
            <a:off x="7708834" y="1287098"/>
            <a:ext cx="842025" cy="1773650"/>
            <a:chOff x="4458800" y="2953350"/>
            <a:chExt cx="842025" cy="1773650"/>
          </a:xfrm>
        </p:grpSpPr>
        <p:sp>
          <p:nvSpPr>
            <p:cNvPr id="2491" name="Google Shape;2491;p40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40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40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40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40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40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40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40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40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40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40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40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40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40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40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40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40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40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40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40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40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12" name="Google Shape;2512;p40"/>
          <p:cNvGrpSpPr/>
          <p:nvPr/>
        </p:nvGrpSpPr>
        <p:grpSpPr>
          <a:xfrm rot="2166950">
            <a:off x="3017778" y="330934"/>
            <a:ext cx="1391454" cy="1735017"/>
            <a:chOff x="2386975" y="3180875"/>
            <a:chExt cx="1391500" cy="1735075"/>
          </a:xfrm>
        </p:grpSpPr>
        <p:sp>
          <p:nvSpPr>
            <p:cNvPr id="2513" name="Google Shape;2513;p40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40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40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40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40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40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40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40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40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40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40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40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40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40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40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40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40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40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40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40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40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40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35" name="Google Shape;2535;p40"/>
          <p:cNvGrpSpPr/>
          <p:nvPr/>
        </p:nvGrpSpPr>
        <p:grpSpPr>
          <a:xfrm flipH="1">
            <a:off x="4855275" y="378275"/>
            <a:ext cx="1288450" cy="1640350"/>
            <a:chOff x="659300" y="3268175"/>
            <a:chExt cx="1288450" cy="1640350"/>
          </a:xfrm>
        </p:grpSpPr>
        <p:sp>
          <p:nvSpPr>
            <p:cNvPr id="2536" name="Google Shape;2536;p40"/>
            <p:cNvSpPr/>
            <p:nvPr/>
          </p:nvSpPr>
          <p:spPr>
            <a:xfrm>
              <a:off x="705625" y="3277550"/>
              <a:ext cx="1242125" cy="1630975"/>
            </a:xfrm>
            <a:custGeom>
              <a:avLst/>
              <a:gdLst/>
              <a:ahLst/>
              <a:cxnLst/>
              <a:rect l="l" t="t" r="r" b="b"/>
              <a:pathLst>
                <a:path w="49685" h="65239" extrusionOk="0">
                  <a:moveTo>
                    <a:pt x="40750" y="0"/>
                  </a:moveTo>
                  <a:cubicBezTo>
                    <a:pt x="40283" y="0"/>
                    <a:pt x="39824" y="223"/>
                    <a:pt x="39541" y="636"/>
                  </a:cubicBezTo>
                  <a:lnTo>
                    <a:pt x="454" y="57998"/>
                  </a:lnTo>
                  <a:cubicBezTo>
                    <a:pt x="0" y="58668"/>
                    <a:pt x="173" y="59577"/>
                    <a:pt x="836" y="60031"/>
                  </a:cubicBezTo>
                  <a:lnTo>
                    <a:pt x="8110" y="64983"/>
                  </a:lnTo>
                  <a:cubicBezTo>
                    <a:pt x="8365" y="65156"/>
                    <a:pt x="8654" y="65239"/>
                    <a:pt x="8939" y="65239"/>
                  </a:cubicBezTo>
                  <a:cubicBezTo>
                    <a:pt x="9405" y="65239"/>
                    <a:pt x="9861" y="65017"/>
                    <a:pt x="10143" y="64601"/>
                  </a:cubicBezTo>
                  <a:lnTo>
                    <a:pt x="49230" y="7239"/>
                  </a:lnTo>
                  <a:cubicBezTo>
                    <a:pt x="49684" y="6569"/>
                    <a:pt x="49511" y="5661"/>
                    <a:pt x="48848" y="5207"/>
                  </a:cubicBezTo>
                  <a:lnTo>
                    <a:pt x="41574" y="254"/>
                  </a:lnTo>
                  <a:cubicBezTo>
                    <a:pt x="41321" y="82"/>
                    <a:pt x="41034" y="0"/>
                    <a:pt x="4075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40"/>
            <p:cNvSpPr/>
            <p:nvPr/>
          </p:nvSpPr>
          <p:spPr>
            <a:xfrm>
              <a:off x="659300" y="3268175"/>
              <a:ext cx="1242125" cy="1631125"/>
            </a:xfrm>
            <a:custGeom>
              <a:avLst/>
              <a:gdLst/>
              <a:ahLst/>
              <a:cxnLst/>
              <a:rect l="l" t="t" r="r" b="b"/>
              <a:pathLst>
                <a:path w="49685" h="65245" extrusionOk="0">
                  <a:moveTo>
                    <a:pt x="40753" y="1"/>
                  </a:moveTo>
                  <a:cubicBezTo>
                    <a:pt x="40284" y="1"/>
                    <a:pt x="39825" y="226"/>
                    <a:pt x="39542" y="643"/>
                  </a:cubicBezTo>
                  <a:lnTo>
                    <a:pt x="455" y="58005"/>
                  </a:lnTo>
                  <a:cubicBezTo>
                    <a:pt x="0" y="58669"/>
                    <a:pt x="173" y="59584"/>
                    <a:pt x="837" y="60038"/>
                  </a:cubicBezTo>
                  <a:lnTo>
                    <a:pt x="8111" y="64991"/>
                  </a:lnTo>
                  <a:cubicBezTo>
                    <a:pt x="8364" y="65162"/>
                    <a:pt x="8651" y="65244"/>
                    <a:pt x="8935" y="65244"/>
                  </a:cubicBezTo>
                  <a:cubicBezTo>
                    <a:pt x="9402" y="65244"/>
                    <a:pt x="9861" y="65022"/>
                    <a:pt x="10143" y="64609"/>
                  </a:cubicBezTo>
                  <a:lnTo>
                    <a:pt x="49231" y="7247"/>
                  </a:lnTo>
                  <a:cubicBezTo>
                    <a:pt x="49685" y="6576"/>
                    <a:pt x="49512" y="5668"/>
                    <a:pt x="48849" y="5214"/>
                  </a:cubicBezTo>
                  <a:lnTo>
                    <a:pt x="41575" y="254"/>
                  </a:lnTo>
                  <a:cubicBezTo>
                    <a:pt x="41322" y="83"/>
                    <a:pt x="41036" y="1"/>
                    <a:pt x="407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40"/>
            <p:cNvSpPr/>
            <p:nvPr/>
          </p:nvSpPr>
          <p:spPr>
            <a:xfrm>
              <a:off x="848725" y="3389325"/>
              <a:ext cx="1052700" cy="1509975"/>
            </a:xfrm>
            <a:custGeom>
              <a:avLst/>
              <a:gdLst/>
              <a:ahLst/>
              <a:cxnLst/>
              <a:rect l="l" t="t" r="r" b="b"/>
              <a:pathLst>
                <a:path w="42108" h="60399" extrusionOk="0">
                  <a:moveTo>
                    <a:pt x="40738" y="0"/>
                  </a:moveTo>
                  <a:lnTo>
                    <a:pt x="0" y="59784"/>
                  </a:lnTo>
                  <a:lnTo>
                    <a:pt x="534" y="60145"/>
                  </a:lnTo>
                  <a:cubicBezTo>
                    <a:pt x="787" y="60316"/>
                    <a:pt x="1074" y="60398"/>
                    <a:pt x="1358" y="60398"/>
                  </a:cubicBezTo>
                  <a:cubicBezTo>
                    <a:pt x="1825" y="60398"/>
                    <a:pt x="2284" y="60176"/>
                    <a:pt x="2566" y="59763"/>
                  </a:cubicBezTo>
                  <a:lnTo>
                    <a:pt x="41654" y="2401"/>
                  </a:lnTo>
                  <a:cubicBezTo>
                    <a:pt x="42108" y="1730"/>
                    <a:pt x="41935" y="822"/>
                    <a:pt x="41272" y="368"/>
                  </a:cubicBezTo>
                  <a:lnTo>
                    <a:pt x="4073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40"/>
            <p:cNvSpPr/>
            <p:nvPr/>
          </p:nvSpPr>
          <p:spPr>
            <a:xfrm>
              <a:off x="943800" y="4288775"/>
              <a:ext cx="283225" cy="333150"/>
            </a:xfrm>
            <a:custGeom>
              <a:avLst/>
              <a:gdLst/>
              <a:ahLst/>
              <a:cxnLst/>
              <a:rect l="l" t="t" r="r" b="b"/>
              <a:pathLst>
                <a:path w="11329" h="13326" extrusionOk="0">
                  <a:moveTo>
                    <a:pt x="10408" y="1"/>
                  </a:moveTo>
                  <a:cubicBezTo>
                    <a:pt x="8262" y="1"/>
                    <a:pt x="1" y="12028"/>
                    <a:pt x="1272" y="13209"/>
                  </a:cubicBezTo>
                  <a:cubicBezTo>
                    <a:pt x="1356" y="13287"/>
                    <a:pt x="1491" y="13325"/>
                    <a:pt x="1667" y="13325"/>
                  </a:cubicBezTo>
                  <a:cubicBezTo>
                    <a:pt x="3433" y="13325"/>
                    <a:pt x="9385" y="9513"/>
                    <a:pt x="10637" y="3621"/>
                  </a:cubicBezTo>
                  <a:cubicBezTo>
                    <a:pt x="10788" y="2922"/>
                    <a:pt x="11329" y="377"/>
                    <a:pt x="10593" y="38"/>
                  </a:cubicBezTo>
                  <a:cubicBezTo>
                    <a:pt x="10538" y="13"/>
                    <a:pt x="10476" y="1"/>
                    <a:pt x="1040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40"/>
            <p:cNvSpPr/>
            <p:nvPr/>
          </p:nvSpPr>
          <p:spPr>
            <a:xfrm>
              <a:off x="1266475" y="4141925"/>
              <a:ext cx="77225" cy="59125"/>
            </a:xfrm>
            <a:custGeom>
              <a:avLst/>
              <a:gdLst/>
              <a:ahLst/>
              <a:cxnLst/>
              <a:rect l="l" t="t" r="r" b="b"/>
              <a:pathLst>
                <a:path w="3089" h="2365" extrusionOk="0">
                  <a:moveTo>
                    <a:pt x="1727" y="1"/>
                  </a:moveTo>
                  <a:cubicBezTo>
                    <a:pt x="1661" y="1"/>
                    <a:pt x="1594" y="5"/>
                    <a:pt x="1529" y="15"/>
                  </a:cubicBezTo>
                  <a:cubicBezTo>
                    <a:pt x="397" y="196"/>
                    <a:pt x="1" y="1868"/>
                    <a:pt x="368" y="2243"/>
                  </a:cubicBezTo>
                  <a:cubicBezTo>
                    <a:pt x="450" y="2327"/>
                    <a:pt x="588" y="2365"/>
                    <a:pt x="761" y="2365"/>
                  </a:cubicBezTo>
                  <a:cubicBezTo>
                    <a:pt x="1560" y="2365"/>
                    <a:pt x="3088" y="1558"/>
                    <a:pt x="3064" y="888"/>
                  </a:cubicBezTo>
                  <a:cubicBezTo>
                    <a:pt x="3051" y="456"/>
                    <a:pt x="2380" y="1"/>
                    <a:pt x="172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40"/>
            <p:cNvSpPr/>
            <p:nvPr/>
          </p:nvSpPr>
          <p:spPr>
            <a:xfrm>
              <a:off x="1519700" y="3450050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15"/>
                  </a:lnTo>
                  <a:cubicBezTo>
                    <a:pt x="3351" y="3180"/>
                    <a:pt x="3458" y="3212"/>
                    <a:pt x="3563" y="3212"/>
                  </a:cubicBezTo>
                  <a:cubicBezTo>
                    <a:pt x="3736" y="3212"/>
                    <a:pt x="3905" y="3127"/>
                    <a:pt x="4008" y="2971"/>
                  </a:cubicBezTo>
                  <a:cubicBezTo>
                    <a:pt x="4181" y="2726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40"/>
            <p:cNvSpPr/>
            <p:nvPr/>
          </p:nvSpPr>
          <p:spPr>
            <a:xfrm>
              <a:off x="1573575" y="3370750"/>
              <a:ext cx="104750" cy="80325"/>
            </a:xfrm>
            <a:custGeom>
              <a:avLst/>
              <a:gdLst/>
              <a:ahLst/>
              <a:cxnLst/>
              <a:rect l="l" t="t" r="r" b="b"/>
              <a:pathLst>
                <a:path w="4190" h="3213" extrusionOk="0">
                  <a:moveTo>
                    <a:pt x="613" y="1"/>
                  </a:moveTo>
                  <a:lnTo>
                    <a:pt x="1" y="895"/>
                  </a:lnTo>
                  <a:lnTo>
                    <a:pt x="3266" y="3115"/>
                  </a:lnTo>
                  <a:cubicBezTo>
                    <a:pt x="3360" y="3181"/>
                    <a:pt x="3467" y="3212"/>
                    <a:pt x="3573" y="3212"/>
                  </a:cubicBezTo>
                  <a:cubicBezTo>
                    <a:pt x="3745" y="3212"/>
                    <a:pt x="3913" y="3130"/>
                    <a:pt x="4016" y="2978"/>
                  </a:cubicBezTo>
                  <a:cubicBezTo>
                    <a:pt x="4189" y="2726"/>
                    <a:pt x="4124" y="2387"/>
                    <a:pt x="3872" y="2221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40"/>
            <p:cNvSpPr/>
            <p:nvPr/>
          </p:nvSpPr>
          <p:spPr>
            <a:xfrm>
              <a:off x="1407950" y="3613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1"/>
                  </a:moveTo>
                  <a:lnTo>
                    <a:pt x="1" y="895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33"/>
                    <a:pt x="4117" y="2394"/>
                    <a:pt x="3872" y="2228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40"/>
            <p:cNvSpPr/>
            <p:nvPr/>
          </p:nvSpPr>
          <p:spPr>
            <a:xfrm>
              <a:off x="1462025" y="35345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902"/>
                  </a:lnTo>
                  <a:lnTo>
                    <a:pt x="3259" y="3122"/>
                  </a:lnTo>
                  <a:cubicBezTo>
                    <a:pt x="3351" y="3184"/>
                    <a:pt x="3456" y="3214"/>
                    <a:pt x="3560" y="3214"/>
                  </a:cubicBezTo>
                  <a:cubicBezTo>
                    <a:pt x="3733" y="3214"/>
                    <a:pt x="3905" y="3131"/>
                    <a:pt x="4008" y="2978"/>
                  </a:cubicBezTo>
                  <a:cubicBezTo>
                    <a:pt x="4181" y="2733"/>
                    <a:pt x="4117" y="2394"/>
                    <a:pt x="3871" y="2228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40"/>
            <p:cNvSpPr/>
            <p:nvPr/>
          </p:nvSpPr>
          <p:spPr>
            <a:xfrm>
              <a:off x="1307375" y="3761675"/>
              <a:ext cx="104575" cy="80225"/>
            </a:xfrm>
            <a:custGeom>
              <a:avLst/>
              <a:gdLst/>
              <a:ahLst/>
              <a:cxnLst/>
              <a:rect l="l" t="t" r="r" b="b"/>
              <a:pathLst>
                <a:path w="4183" h="3209" extrusionOk="0">
                  <a:moveTo>
                    <a:pt x="607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3" y="3177"/>
                    <a:pt x="3459" y="3208"/>
                    <a:pt x="3565" y="3208"/>
                  </a:cubicBezTo>
                  <a:cubicBezTo>
                    <a:pt x="3737" y="3208"/>
                    <a:pt x="3906" y="3126"/>
                    <a:pt x="4009" y="2970"/>
                  </a:cubicBezTo>
                  <a:cubicBezTo>
                    <a:pt x="4182" y="2725"/>
                    <a:pt x="4117" y="2386"/>
                    <a:pt x="3872" y="2220"/>
                  </a:cubicBezTo>
                  <a:lnTo>
                    <a:pt x="6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40"/>
            <p:cNvSpPr/>
            <p:nvPr/>
          </p:nvSpPr>
          <p:spPr>
            <a:xfrm>
              <a:off x="1361275" y="368237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4"/>
                  </a:lnTo>
                  <a:cubicBezTo>
                    <a:pt x="3359" y="3180"/>
                    <a:pt x="3465" y="3211"/>
                    <a:pt x="3571" y="3211"/>
                  </a:cubicBezTo>
                  <a:cubicBezTo>
                    <a:pt x="3743" y="3211"/>
                    <a:pt x="3913" y="3127"/>
                    <a:pt x="4016" y="2970"/>
                  </a:cubicBezTo>
                  <a:cubicBezTo>
                    <a:pt x="4182" y="2725"/>
                    <a:pt x="4124" y="2386"/>
                    <a:pt x="3872" y="2220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40"/>
            <p:cNvSpPr/>
            <p:nvPr/>
          </p:nvSpPr>
          <p:spPr>
            <a:xfrm>
              <a:off x="1195650" y="39254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22"/>
                  </a:lnTo>
                  <a:cubicBezTo>
                    <a:pt x="3351" y="3185"/>
                    <a:pt x="3456" y="3214"/>
                    <a:pt x="3560" y="3214"/>
                  </a:cubicBezTo>
                  <a:cubicBezTo>
                    <a:pt x="3735" y="3214"/>
                    <a:pt x="3908" y="3132"/>
                    <a:pt x="4016" y="2978"/>
                  </a:cubicBezTo>
                  <a:cubicBezTo>
                    <a:pt x="4182" y="2733"/>
                    <a:pt x="4117" y="2394"/>
                    <a:pt x="3872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40"/>
            <p:cNvSpPr/>
            <p:nvPr/>
          </p:nvSpPr>
          <p:spPr>
            <a:xfrm>
              <a:off x="1249525" y="3846200"/>
              <a:ext cx="104750" cy="80350"/>
            </a:xfrm>
            <a:custGeom>
              <a:avLst/>
              <a:gdLst/>
              <a:ahLst/>
              <a:cxnLst/>
              <a:rect l="l" t="t" r="r" b="b"/>
              <a:pathLst>
                <a:path w="4190" h="3214" extrusionOk="0">
                  <a:moveTo>
                    <a:pt x="614" y="0"/>
                  </a:moveTo>
                  <a:lnTo>
                    <a:pt x="1" y="901"/>
                  </a:lnTo>
                  <a:lnTo>
                    <a:pt x="3267" y="3122"/>
                  </a:lnTo>
                  <a:cubicBezTo>
                    <a:pt x="3358" y="3184"/>
                    <a:pt x="3463" y="3213"/>
                    <a:pt x="3568" y="3213"/>
                  </a:cubicBezTo>
                  <a:cubicBezTo>
                    <a:pt x="3741" y="3213"/>
                    <a:pt x="3913" y="3131"/>
                    <a:pt x="4016" y="2977"/>
                  </a:cubicBezTo>
                  <a:cubicBezTo>
                    <a:pt x="4189" y="2732"/>
                    <a:pt x="4124" y="2393"/>
                    <a:pt x="3872" y="2228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40"/>
            <p:cNvSpPr/>
            <p:nvPr/>
          </p:nvSpPr>
          <p:spPr>
            <a:xfrm>
              <a:off x="1093275" y="40756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1" y="901"/>
                  </a:lnTo>
                  <a:lnTo>
                    <a:pt x="3259" y="3122"/>
                  </a:lnTo>
                  <a:cubicBezTo>
                    <a:pt x="3354" y="3184"/>
                    <a:pt x="3459" y="3213"/>
                    <a:pt x="3564" y="3213"/>
                  </a:cubicBezTo>
                  <a:cubicBezTo>
                    <a:pt x="3738" y="3213"/>
                    <a:pt x="3908" y="3131"/>
                    <a:pt x="4016" y="2977"/>
                  </a:cubicBezTo>
                  <a:cubicBezTo>
                    <a:pt x="4182" y="2732"/>
                    <a:pt x="4117" y="2393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40"/>
            <p:cNvSpPr/>
            <p:nvPr/>
          </p:nvSpPr>
          <p:spPr>
            <a:xfrm>
              <a:off x="1147350" y="399650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0"/>
                  </a:moveTo>
                  <a:lnTo>
                    <a:pt x="0" y="894"/>
                  </a:lnTo>
                  <a:lnTo>
                    <a:pt x="3259" y="3115"/>
                  </a:lnTo>
                  <a:cubicBezTo>
                    <a:pt x="3352" y="3178"/>
                    <a:pt x="3459" y="3208"/>
                    <a:pt x="3564" y="3208"/>
                  </a:cubicBezTo>
                  <a:cubicBezTo>
                    <a:pt x="3737" y="3208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40"/>
            <p:cNvSpPr/>
            <p:nvPr/>
          </p:nvSpPr>
          <p:spPr>
            <a:xfrm>
              <a:off x="981550" y="42396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5"/>
                  </a:lnTo>
                  <a:cubicBezTo>
                    <a:pt x="3359" y="3180"/>
                    <a:pt x="3466" y="3212"/>
                    <a:pt x="3572" y="3212"/>
                  </a:cubicBezTo>
                  <a:cubicBezTo>
                    <a:pt x="3744" y="3212"/>
                    <a:pt x="3913" y="3129"/>
                    <a:pt x="4015" y="2978"/>
                  </a:cubicBezTo>
                  <a:cubicBezTo>
                    <a:pt x="4181" y="2725"/>
                    <a:pt x="4124" y="2394"/>
                    <a:pt x="3871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40"/>
            <p:cNvSpPr/>
            <p:nvPr/>
          </p:nvSpPr>
          <p:spPr>
            <a:xfrm>
              <a:off x="1035600" y="41603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4" y="0"/>
                  </a:moveTo>
                  <a:lnTo>
                    <a:pt x="1" y="894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40"/>
            <p:cNvSpPr/>
            <p:nvPr/>
          </p:nvSpPr>
          <p:spPr>
            <a:xfrm>
              <a:off x="927650" y="43189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2" y="3180"/>
                    <a:pt x="3458" y="3211"/>
                    <a:pt x="3563" y="3211"/>
                  </a:cubicBezTo>
                  <a:cubicBezTo>
                    <a:pt x="3736" y="3211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40"/>
            <p:cNvSpPr/>
            <p:nvPr/>
          </p:nvSpPr>
          <p:spPr>
            <a:xfrm>
              <a:off x="825275" y="4469050"/>
              <a:ext cx="104575" cy="80300"/>
            </a:xfrm>
            <a:custGeom>
              <a:avLst/>
              <a:gdLst/>
              <a:ahLst/>
              <a:cxnLst/>
              <a:rect l="l" t="t" r="r" b="b"/>
              <a:pathLst>
                <a:path w="4183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5"/>
                  </a:lnTo>
                  <a:cubicBezTo>
                    <a:pt x="3353" y="3181"/>
                    <a:pt x="3460" y="3212"/>
                    <a:pt x="3566" y="3212"/>
                  </a:cubicBezTo>
                  <a:cubicBezTo>
                    <a:pt x="3739" y="3212"/>
                    <a:pt x="3909" y="3129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40"/>
            <p:cNvSpPr/>
            <p:nvPr/>
          </p:nvSpPr>
          <p:spPr>
            <a:xfrm>
              <a:off x="879175" y="4389750"/>
              <a:ext cx="104725" cy="80350"/>
            </a:xfrm>
            <a:custGeom>
              <a:avLst/>
              <a:gdLst/>
              <a:ahLst/>
              <a:cxnLst/>
              <a:rect l="l" t="t" r="r" b="b"/>
              <a:pathLst>
                <a:path w="4189" h="3214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22"/>
                  </a:lnTo>
                  <a:cubicBezTo>
                    <a:pt x="3358" y="3184"/>
                    <a:pt x="3463" y="3214"/>
                    <a:pt x="3567" y="3214"/>
                  </a:cubicBezTo>
                  <a:cubicBezTo>
                    <a:pt x="3741" y="3214"/>
                    <a:pt x="3912" y="3131"/>
                    <a:pt x="4016" y="2978"/>
                  </a:cubicBezTo>
                  <a:cubicBezTo>
                    <a:pt x="4189" y="2725"/>
                    <a:pt x="4124" y="2394"/>
                    <a:pt x="3879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40"/>
            <p:cNvSpPr/>
            <p:nvPr/>
          </p:nvSpPr>
          <p:spPr>
            <a:xfrm>
              <a:off x="713550" y="4632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0" y="901"/>
                  </a:lnTo>
                  <a:lnTo>
                    <a:pt x="3259" y="3122"/>
                  </a:lnTo>
                  <a:cubicBezTo>
                    <a:pt x="3353" y="3184"/>
                    <a:pt x="3459" y="3214"/>
                    <a:pt x="3563" y="3214"/>
                  </a:cubicBezTo>
                  <a:cubicBezTo>
                    <a:pt x="3737" y="3214"/>
                    <a:pt x="3908" y="3131"/>
                    <a:pt x="4016" y="2978"/>
                  </a:cubicBezTo>
                  <a:cubicBezTo>
                    <a:pt x="4182" y="2732"/>
                    <a:pt x="4117" y="2394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40"/>
            <p:cNvSpPr/>
            <p:nvPr/>
          </p:nvSpPr>
          <p:spPr>
            <a:xfrm>
              <a:off x="767625" y="455375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1"/>
                  </a:moveTo>
                  <a:lnTo>
                    <a:pt x="0" y="894"/>
                  </a:lnTo>
                  <a:lnTo>
                    <a:pt x="3258" y="3115"/>
                  </a:lnTo>
                  <a:cubicBezTo>
                    <a:pt x="3352" y="3178"/>
                    <a:pt x="3458" y="3209"/>
                    <a:pt x="3565" y="3209"/>
                  </a:cubicBezTo>
                  <a:cubicBezTo>
                    <a:pt x="3737" y="3209"/>
                    <a:pt x="3908" y="3127"/>
                    <a:pt x="4015" y="2971"/>
                  </a:cubicBezTo>
                  <a:cubicBezTo>
                    <a:pt x="4181" y="2725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40"/>
            <p:cNvSpPr/>
            <p:nvPr/>
          </p:nvSpPr>
          <p:spPr>
            <a:xfrm>
              <a:off x="659850" y="3268350"/>
              <a:ext cx="1035950" cy="1498625"/>
            </a:xfrm>
            <a:custGeom>
              <a:avLst/>
              <a:gdLst/>
              <a:ahLst/>
              <a:cxnLst/>
              <a:rect l="l" t="t" r="r" b="b"/>
              <a:pathLst>
                <a:path w="41438" h="59945" extrusionOk="0">
                  <a:moveTo>
                    <a:pt x="40718" y="1"/>
                  </a:moveTo>
                  <a:cubicBezTo>
                    <a:pt x="40255" y="1"/>
                    <a:pt x="39803" y="221"/>
                    <a:pt x="39520" y="636"/>
                  </a:cubicBezTo>
                  <a:lnTo>
                    <a:pt x="433" y="57998"/>
                  </a:lnTo>
                  <a:cubicBezTo>
                    <a:pt x="0" y="58625"/>
                    <a:pt x="137" y="59469"/>
                    <a:pt x="721" y="59945"/>
                  </a:cubicBezTo>
                  <a:lnTo>
                    <a:pt x="41437" y="189"/>
                  </a:lnTo>
                  <a:cubicBezTo>
                    <a:pt x="41211" y="62"/>
                    <a:pt x="40963" y="1"/>
                    <a:pt x="4071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59" name="Google Shape;2559;p40"/>
          <p:cNvGrpSpPr/>
          <p:nvPr/>
        </p:nvGrpSpPr>
        <p:grpSpPr>
          <a:xfrm rot="669476" flipH="1">
            <a:off x="7456868" y="2778615"/>
            <a:ext cx="1570468" cy="1800987"/>
            <a:chOff x="3056825" y="-2290075"/>
            <a:chExt cx="1465250" cy="1680325"/>
          </a:xfrm>
        </p:grpSpPr>
        <p:sp>
          <p:nvSpPr>
            <p:cNvPr id="2560" name="Google Shape;2560;p40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40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40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40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40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40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40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40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40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40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40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40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40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40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40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75" name="Google Shape;2575;p40"/>
          <p:cNvGrpSpPr/>
          <p:nvPr/>
        </p:nvGrpSpPr>
        <p:grpSpPr>
          <a:xfrm>
            <a:off x="-283535" y="287237"/>
            <a:ext cx="9721836" cy="4762041"/>
            <a:chOff x="420666" y="1103443"/>
            <a:chExt cx="8164716" cy="3464629"/>
          </a:xfrm>
        </p:grpSpPr>
        <p:sp>
          <p:nvSpPr>
            <p:cNvPr id="2579" name="Google Shape;2579;p40"/>
            <p:cNvSpPr/>
            <p:nvPr/>
          </p:nvSpPr>
          <p:spPr>
            <a:xfrm>
              <a:off x="7297178" y="3001545"/>
              <a:ext cx="170566" cy="755543"/>
            </a:xfrm>
            <a:custGeom>
              <a:avLst/>
              <a:gdLst/>
              <a:ahLst/>
              <a:cxnLst/>
              <a:rect l="l" t="t" r="r" b="b"/>
              <a:pathLst>
                <a:path w="6096" h="27003" extrusionOk="0">
                  <a:moveTo>
                    <a:pt x="6095" y="0"/>
                  </a:moveTo>
                  <a:cubicBezTo>
                    <a:pt x="5981" y="23"/>
                    <a:pt x="5867" y="23"/>
                    <a:pt x="5776" y="46"/>
                  </a:cubicBezTo>
                  <a:cubicBezTo>
                    <a:pt x="4612" y="2192"/>
                    <a:pt x="3447" y="4748"/>
                    <a:pt x="2512" y="7693"/>
                  </a:cubicBezTo>
                  <a:cubicBezTo>
                    <a:pt x="1" y="15430"/>
                    <a:pt x="115" y="22278"/>
                    <a:pt x="571" y="26615"/>
                  </a:cubicBezTo>
                  <a:cubicBezTo>
                    <a:pt x="663" y="26706"/>
                    <a:pt x="823" y="26843"/>
                    <a:pt x="1028" y="27003"/>
                  </a:cubicBezTo>
                  <a:cubicBezTo>
                    <a:pt x="1233" y="26980"/>
                    <a:pt x="1462" y="26934"/>
                    <a:pt x="1667" y="26911"/>
                  </a:cubicBezTo>
                  <a:cubicBezTo>
                    <a:pt x="1233" y="23625"/>
                    <a:pt x="1005" y="19037"/>
                    <a:pt x="1804" y="13696"/>
                  </a:cubicBezTo>
                  <a:cubicBezTo>
                    <a:pt x="2694" y="7807"/>
                    <a:pt x="4543" y="3150"/>
                    <a:pt x="6095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84" name="Google Shape;2584;p40"/>
            <p:cNvGrpSpPr/>
            <p:nvPr/>
          </p:nvGrpSpPr>
          <p:grpSpPr>
            <a:xfrm>
              <a:off x="420666" y="1978432"/>
              <a:ext cx="1668196" cy="2532917"/>
              <a:chOff x="639925" y="2028350"/>
              <a:chExt cx="1490525" cy="2263150"/>
            </a:xfrm>
          </p:grpSpPr>
          <p:sp>
            <p:nvSpPr>
              <p:cNvPr id="2585" name="Google Shape;2585;p40"/>
              <p:cNvSpPr/>
              <p:nvPr/>
            </p:nvSpPr>
            <p:spPr>
              <a:xfrm>
                <a:off x="639925" y="2028350"/>
                <a:ext cx="1313625" cy="1950700"/>
              </a:xfrm>
              <a:custGeom>
                <a:avLst/>
                <a:gdLst/>
                <a:ahLst/>
                <a:cxnLst/>
                <a:rect l="l" t="t" r="r" b="b"/>
                <a:pathLst>
                  <a:path w="52545" h="78028" extrusionOk="0">
                    <a:moveTo>
                      <a:pt x="29240" y="0"/>
                    </a:moveTo>
                    <a:cubicBezTo>
                      <a:pt x="27619" y="0"/>
                      <a:pt x="25885" y="206"/>
                      <a:pt x="24104" y="708"/>
                    </a:cubicBezTo>
                    <a:cubicBezTo>
                      <a:pt x="15362" y="3150"/>
                      <a:pt x="11276" y="11093"/>
                      <a:pt x="9793" y="13924"/>
                    </a:cubicBezTo>
                    <a:cubicBezTo>
                      <a:pt x="4452" y="24264"/>
                      <a:pt x="9633" y="28760"/>
                      <a:pt x="4223" y="42273"/>
                    </a:cubicBezTo>
                    <a:cubicBezTo>
                      <a:pt x="3493" y="44053"/>
                      <a:pt x="1850" y="47865"/>
                      <a:pt x="1005" y="53320"/>
                    </a:cubicBezTo>
                    <a:cubicBezTo>
                      <a:pt x="434" y="56881"/>
                      <a:pt x="1" y="59757"/>
                      <a:pt x="754" y="63044"/>
                    </a:cubicBezTo>
                    <a:cubicBezTo>
                      <a:pt x="2557" y="70759"/>
                      <a:pt x="9724" y="74867"/>
                      <a:pt x="10706" y="75392"/>
                    </a:cubicBezTo>
                    <a:cubicBezTo>
                      <a:pt x="14491" y="77374"/>
                      <a:pt x="18315" y="78028"/>
                      <a:pt x="21709" y="78028"/>
                    </a:cubicBezTo>
                    <a:cubicBezTo>
                      <a:pt x="27424" y="78028"/>
                      <a:pt x="31924" y="76176"/>
                      <a:pt x="32983" y="75689"/>
                    </a:cubicBezTo>
                    <a:cubicBezTo>
                      <a:pt x="35699" y="74456"/>
                      <a:pt x="42912" y="71169"/>
                      <a:pt x="44807" y="64459"/>
                    </a:cubicBezTo>
                    <a:cubicBezTo>
                      <a:pt x="46930" y="57018"/>
                      <a:pt x="40082" y="53936"/>
                      <a:pt x="40995" y="45172"/>
                    </a:cubicBezTo>
                    <a:cubicBezTo>
                      <a:pt x="41931" y="36201"/>
                      <a:pt x="49463" y="35790"/>
                      <a:pt x="51152" y="26409"/>
                    </a:cubicBezTo>
                    <a:cubicBezTo>
                      <a:pt x="52545" y="18717"/>
                      <a:pt x="49258" y="9130"/>
                      <a:pt x="41771" y="3926"/>
                    </a:cubicBezTo>
                    <a:cubicBezTo>
                      <a:pt x="41086" y="3447"/>
                      <a:pt x="35951" y="0"/>
                      <a:pt x="2924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6" name="Google Shape;2586;p40"/>
              <p:cNvSpPr/>
              <p:nvPr/>
            </p:nvSpPr>
            <p:spPr>
              <a:xfrm>
                <a:off x="1070175" y="3784175"/>
                <a:ext cx="1060275" cy="507325"/>
              </a:xfrm>
              <a:custGeom>
                <a:avLst/>
                <a:gdLst/>
                <a:ahLst/>
                <a:cxnLst/>
                <a:rect l="l" t="t" r="r" b="b"/>
                <a:pathLst>
                  <a:path w="42411" h="20293" extrusionOk="0">
                    <a:moveTo>
                      <a:pt x="9679" y="1"/>
                    </a:moveTo>
                    <a:cubicBezTo>
                      <a:pt x="6438" y="6757"/>
                      <a:pt x="3219" y="13513"/>
                      <a:pt x="1" y="20292"/>
                    </a:cubicBezTo>
                    <a:cubicBezTo>
                      <a:pt x="14130" y="20201"/>
                      <a:pt x="28282" y="20110"/>
                      <a:pt x="42410" y="20018"/>
                    </a:cubicBezTo>
                    <a:cubicBezTo>
                      <a:pt x="39534" y="14495"/>
                      <a:pt x="36636" y="8971"/>
                      <a:pt x="33737" y="3447"/>
                    </a:cubicBezTo>
                    <a:cubicBezTo>
                      <a:pt x="25702" y="2306"/>
                      <a:pt x="17691" y="1142"/>
                      <a:pt x="967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7" name="Google Shape;2587;p40"/>
              <p:cNvSpPr/>
              <p:nvPr/>
            </p:nvSpPr>
            <p:spPr>
              <a:xfrm>
                <a:off x="1260775" y="3144500"/>
                <a:ext cx="679075" cy="806225"/>
              </a:xfrm>
              <a:custGeom>
                <a:avLst/>
                <a:gdLst/>
                <a:ahLst/>
                <a:cxnLst/>
                <a:rect l="l" t="t" r="r" b="b"/>
                <a:pathLst>
                  <a:path w="27163" h="32249" extrusionOk="0">
                    <a:moveTo>
                      <a:pt x="16001" y="1"/>
                    </a:moveTo>
                    <a:cubicBezTo>
                      <a:pt x="11254" y="1324"/>
                      <a:pt x="6506" y="2648"/>
                      <a:pt x="1781" y="3972"/>
                    </a:cubicBezTo>
                    <a:cubicBezTo>
                      <a:pt x="1188" y="12075"/>
                      <a:pt x="594" y="20178"/>
                      <a:pt x="1" y="28281"/>
                    </a:cubicBezTo>
                    <a:cubicBezTo>
                      <a:pt x="1929" y="29450"/>
                      <a:pt x="7134" y="32248"/>
                      <a:pt x="13996" y="32248"/>
                    </a:cubicBezTo>
                    <a:cubicBezTo>
                      <a:pt x="15174" y="32248"/>
                      <a:pt x="16400" y="32166"/>
                      <a:pt x="17667" y="31979"/>
                    </a:cubicBezTo>
                    <a:cubicBezTo>
                      <a:pt x="21844" y="31362"/>
                      <a:pt x="25086" y="29788"/>
                      <a:pt x="27163" y="28532"/>
                    </a:cubicBezTo>
                    <a:cubicBezTo>
                      <a:pt x="26912" y="23990"/>
                      <a:pt x="25953" y="16891"/>
                      <a:pt x="22118" y="9268"/>
                    </a:cubicBezTo>
                    <a:cubicBezTo>
                      <a:pt x="20178" y="5433"/>
                      <a:pt x="17987" y="2374"/>
                      <a:pt x="160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8" name="Google Shape;2588;p40"/>
              <p:cNvSpPr/>
              <p:nvPr/>
            </p:nvSpPr>
            <p:spPr>
              <a:xfrm>
                <a:off x="1260775" y="3375600"/>
                <a:ext cx="669375" cy="575125"/>
              </a:xfrm>
              <a:custGeom>
                <a:avLst/>
                <a:gdLst/>
                <a:ahLst/>
                <a:cxnLst/>
                <a:rect l="l" t="t" r="r" b="b"/>
                <a:pathLst>
                  <a:path w="26775" h="23005" extrusionOk="0">
                    <a:moveTo>
                      <a:pt x="4018" y="1"/>
                    </a:moveTo>
                    <a:cubicBezTo>
                      <a:pt x="3105" y="594"/>
                      <a:pt x="2169" y="1211"/>
                      <a:pt x="1256" y="1804"/>
                    </a:cubicBezTo>
                    <a:cubicBezTo>
                      <a:pt x="845" y="7556"/>
                      <a:pt x="411" y="13308"/>
                      <a:pt x="1" y="19037"/>
                    </a:cubicBezTo>
                    <a:cubicBezTo>
                      <a:pt x="1929" y="20206"/>
                      <a:pt x="7134" y="23004"/>
                      <a:pt x="13996" y="23004"/>
                    </a:cubicBezTo>
                    <a:cubicBezTo>
                      <a:pt x="15174" y="23004"/>
                      <a:pt x="16400" y="22922"/>
                      <a:pt x="17667" y="22735"/>
                    </a:cubicBezTo>
                    <a:cubicBezTo>
                      <a:pt x="21137" y="22096"/>
                      <a:pt x="23967" y="20909"/>
                      <a:pt x="26067" y="19767"/>
                    </a:cubicBezTo>
                    <a:cubicBezTo>
                      <a:pt x="21890" y="18854"/>
                      <a:pt x="20931" y="18421"/>
                      <a:pt x="20954" y="18215"/>
                    </a:cubicBezTo>
                    <a:cubicBezTo>
                      <a:pt x="21000" y="17987"/>
                      <a:pt x="22050" y="18101"/>
                      <a:pt x="23214" y="17782"/>
                    </a:cubicBezTo>
                    <a:cubicBezTo>
                      <a:pt x="24743" y="17371"/>
                      <a:pt x="25907" y="16366"/>
                      <a:pt x="26775" y="15294"/>
                    </a:cubicBezTo>
                    <a:cubicBezTo>
                      <a:pt x="26729" y="14860"/>
                      <a:pt x="26661" y="14404"/>
                      <a:pt x="26592" y="13947"/>
                    </a:cubicBezTo>
                    <a:cubicBezTo>
                      <a:pt x="24104" y="13376"/>
                      <a:pt x="20817" y="12418"/>
                      <a:pt x="17120" y="10774"/>
                    </a:cubicBezTo>
                    <a:cubicBezTo>
                      <a:pt x="16275" y="10409"/>
                      <a:pt x="15065" y="9838"/>
                      <a:pt x="13787" y="9131"/>
                    </a:cubicBezTo>
                    <a:cubicBezTo>
                      <a:pt x="11573" y="7921"/>
                      <a:pt x="7830" y="5388"/>
                      <a:pt x="401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9" name="Google Shape;2589;p40"/>
              <p:cNvSpPr/>
              <p:nvPr/>
            </p:nvSpPr>
            <p:spPr>
              <a:xfrm>
                <a:off x="1689900" y="3191875"/>
                <a:ext cx="249950" cy="677925"/>
              </a:xfrm>
              <a:custGeom>
                <a:avLst/>
                <a:gdLst/>
                <a:ahLst/>
                <a:cxnLst/>
                <a:rect l="l" t="t" r="r" b="b"/>
                <a:pathLst>
                  <a:path w="9998" h="27117" extrusionOk="0">
                    <a:moveTo>
                      <a:pt x="0" y="0"/>
                    </a:moveTo>
                    <a:cubicBezTo>
                      <a:pt x="2100" y="3013"/>
                      <a:pt x="4771" y="7532"/>
                      <a:pt x="6642" y="13490"/>
                    </a:cubicBezTo>
                    <a:cubicBezTo>
                      <a:pt x="8332" y="18877"/>
                      <a:pt x="8811" y="23647"/>
                      <a:pt x="8902" y="27116"/>
                    </a:cubicBezTo>
                    <a:lnTo>
                      <a:pt x="9153" y="27116"/>
                    </a:lnTo>
                    <a:cubicBezTo>
                      <a:pt x="9450" y="26957"/>
                      <a:pt x="9724" y="26797"/>
                      <a:pt x="9998" y="26637"/>
                    </a:cubicBezTo>
                    <a:cubicBezTo>
                      <a:pt x="9747" y="22095"/>
                      <a:pt x="8788" y="14996"/>
                      <a:pt x="4953" y="7373"/>
                    </a:cubicBezTo>
                    <a:cubicBezTo>
                      <a:pt x="3493" y="4497"/>
                      <a:pt x="1895" y="2031"/>
                      <a:pt x="343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0" name="Google Shape;2590;p40"/>
              <p:cNvSpPr/>
              <p:nvPr/>
            </p:nvSpPr>
            <p:spPr>
              <a:xfrm>
                <a:off x="1627125" y="3224950"/>
                <a:ext cx="239700" cy="632875"/>
              </a:xfrm>
              <a:custGeom>
                <a:avLst/>
                <a:gdLst/>
                <a:ahLst/>
                <a:cxnLst/>
                <a:rect l="l" t="t" r="r" b="b"/>
                <a:pathLst>
                  <a:path w="9588" h="2531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4611" y="6529"/>
                      <a:pt x="7761" y="14061"/>
                      <a:pt x="9085" y="21936"/>
                    </a:cubicBezTo>
                    <a:cubicBezTo>
                      <a:pt x="9290" y="23054"/>
                      <a:pt x="9450" y="24196"/>
                      <a:pt x="9587" y="25314"/>
                    </a:cubicBezTo>
                    <a:cubicBezTo>
                      <a:pt x="9108" y="16184"/>
                      <a:pt x="5730" y="7168"/>
                      <a:pt x="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1" name="Google Shape;2591;p40"/>
              <p:cNvSpPr/>
              <p:nvPr/>
            </p:nvSpPr>
            <p:spPr>
              <a:xfrm>
                <a:off x="1428550" y="3144500"/>
                <a:ext cx="337275" cy="268700"/>
              </a:xfrm>
              <a:custGeom>
                <a:avLst/>
                <a:gdLst/>
                <a:ahLst/>
                <a:cxnLst/>
                <a:rect l="l" t="t" r="r" b="b"/>
                <a:pathLst>
                  <a:path w="13491" h="10748" extrusionOk="0">
                    <a:moveTo>
                      <a:pt x="8172" y="1"/>
                    </a:moveTo>
                    <a:lnTo>
                      <a:pt x="8172" y="1"/>
                    </a:lnTo>
                    <a:cubicBezTo>
                      <a:pt x="5478" y="480"/>
                      <a:pt x="2716" y="1096"/>
                      <a:pt x="23" y="1758"/>
                    </a:cubicBezTo>
                    <a:cubicBezTo>
                      <a:pt x="0" y="4908"/>
                      <a:pt x="1393" y="7989"/>
                      <a:pt x="3721" y="10112"/>
                    </a:cubicBezTo>
                    <a:cubicBezTo>
                      <a:pt x="4145" y="10546"/>
                      <a:pt x="4696" y="10748"/>
                      <a:pt x="5247" y="10748"/>
                    </a:cubicBezTo>
                    <a:cubicBezTo>
                      <a:pt x="6060" y="10748"/>
                      <a:pt x="6873" y="10308"/>
                      <a:pt x="7282" y="9519"/>
                    </a:cubicBezTo>
                    <a:lnTo>
                      <a:pt x="7555" y="9085"/>
                    </a:lnTo>
                    <a:cubicBezTo>
                      <a:pt x="8197" y="8072"/>
                      <a:pt x="8838" y="7058"/>
                      <a:pt x="9462" y="6028"/>
                    </a:cubicBezTo>
                    <a:lnTo>
                      <a:pt x="9462" y="6028"/>
                    </a:lnTo>
                    <a:cubicBezTo>
                      <a:pt x="10264" y="6121"/>
                      <a:pt x="11067" y="6199"/>
                      <a:pt x="11869" y="6277"/>
                    </a:cubicBezTo>
                    <a:cubicBezTo>
                      <a:pt x="11941" y="6291"/>
                      <a:pt x="12012" y="6297"/>
                      <a:pt x="12084" y="6297"/>
                    </a:cubicBezTo>
                    <a:cubicBezTo>
                      <a:pt x="12748" y="6297"/>
                      <a:pt x="13401" y="5748"/>
                      <a:pt x="13422" y="5068"/>
                    </a:cubicBezTo>
                    <a:cubicBezTo>
                      <a:pt x="13490" y="4429"/>
                      <a:pt x="12988" y="3972"/>
                      <a:pt x="12645" y="3538"/>
                    </a:cubicBezTo>
                    <a:cubicBezTo>
                      <a:pt x="11413" y="2055"/>
                      <a:pt x="9884" y="822"/>
                      <a:pt x="8172" y="1"/>
                    </a:cubicBezTo>
                    <a:lnTo>
                      <a:pt x="8172" y="1"/>
                    </a:lnTo>
                    <a:cubicBezTo>
                      <a:pt x="9678" y="1142"/>
                      <a:pt x="10979" y="2511"/>
                      <a:pt x="12006" y="4041"/>
                    </a:cubicBezTo>
                    <a:cubicBezTo>
                      <a:pt x="12143" y="4269"/>
                      <a:pt x="12394" y="4566"/>
                      <a:pt x="12486" y="4817"/>
                    </a:cubicBezTo>
                    <a:cubicBezTo>
                      <a:pt x="12524" y="5049"/>
                      <a:pt x="12350" y="5248"/>
                      <a:pt x="12129" y="5248"/>
                    </a:cubicBezTo>
                    <a:cubicBezTo>
                      <a:pt x="12090" y="5248"/>
                      <a:pt x="12048" y="5241"/>
                      <a:pt x="12006" y="5228"/>
                    </a:cubicBezTo>
                    <a:cubicBezTo>
                      <a:pt x="10956" y="5045"/>
                      <a:pt x="9906" y="4862"/>
                      <a:pt x="8856" y="4703"/>
                    </a:cubicBezTo>
                    <a:lnTo>
                      <a:pt x="8628" y="5045"/>
                    </a:lnTo>
                    <a:cubicBezTo>
                      <a:pt x="7784" y="6277"/>
                      <a:pt x="6939" y="7510"/>
                      <a:pt x="6140" y="8765"/>
                    </a:cubicBezTo>
                    <a:cubicBezTo>
                      <a:pt x="5954" y="9137"/>
                      <a:pt x="5616" y="9357"/>
                      <a:pt x="5266" y="9357"/>
                    </a:cubicBezTo>
                    <a:cubicBezTo>
                      <a:pt x="5057" y="9357"/>
                      <a:pt x="4844" y="9278"/>
                      <a:pt x="4657" y="9108"/>
                    </a:cubicBezTo>
                    <a:cubicBezTo>
                      <a:pt x="2766" y="7369"/>
                      <a:pt x="1496" y="5031"/>
                      <a:pt x="1123" y="2506"/>
                    </a:cubicBezTo>
                    <a:lnTo>
                      <a:pt x="1123" y="2506"/>
                    </a:lnTo>
                    <a:cubicBezTo>
                      <a:pt x="3501" y="1726"/>
                      <a:pt x="5806" y="904"/>
                      <a:pt x="81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2" name="Google Shape;2592;p40"/>
              <p:cNvSpPr/>
              <p:nvPr/>
            </p:nvSpPr>
            <p:spPr>
              <a:xfrm>
                <a:off x="639925" y="2236050"/>
                <a:ext cx="509025" cy="1742175"/>
              </a:xfrm>
              <a:custGeom>
                <a:avLst/>
                <a:gdLst/>
                <a:ahLst/>
                <a:cxnLst/>
                <a:rect l="l" t="t" r="r" b="b"/>
                <a:pathLst>
                  <a:path w="20361" h="69687" extrusionOk="0">
                    <a:moveTo>
                      <a:pt x="6574" y="61834"/>
                    </a:moveTo>
                    <a:cubicBezTo>
                      <a:pt x="3082" y="57087"/>
                      <a:pt x="2991" y="51905"/>
                      <a:pt x="2945" y="48710"/>
                    </a:cubicBezTo>
                    <a:cubicBezTo>
                      <a:pt x="2877" y="39306"/>
                      <a:pt x="7396" y="37891"/>
                      <a:pt x="8857" y="26729"/>
                    </a:cubicBezTo>
                    <a:cubicBezTo>
                      <a:pt x="9816" y="19471"/>
                      <a:pt x="8058" y="18923"/>
                      <a:pt x="9519" y="11002"/>
                    </a:cubicBezTo>
                    <a:cubicBezTo>
                      <a:pt x="10523" y="5570"/>
                      <a:pt x="12030" y="2123"/>
                      <a:pt x="13285" y="1"/>
                    </a:cubicBezTo>
                    <a:cubicBezTo>
                      <a:pt x="11550" y="2260"/>
                      <a:pt x="10432" y="4406"/>
                      <a:pt x="9793" y="5616"/>
                    </a:cubicBezTo>
                    <a:cubicBezTo>
                      <a:pt x="4452" y="15956"/>
                      <a:pt x="9633" y="20452"/>
                      <a:pt x="4223" y="33965"/>
                    </a:cubicBezTo>
                    <a:cubicBezTo>
                      <a:pt x="3493" y="35745"/>
                      <a:pt x="1850" y="39557"/>
                      <a:pt x="1005" y="45012"/>
                    </a:cubicBezTo>
                    <a:cubicBezTo>
                      <a:pt x="434" y="48573"/>
                      <a:pt x="1" y="51449"/>
                      <a:pt x="754" y="54736"/>
                    </a:cubicBezTo>
                    <a:cubicBezTo>
                      <a:pt x="2557" y="62451"/>
                      <a:pt x="9724" y="66559"/>
                      <a:pt x="10706" y="67084"/>
                    </a:cubicBezTo>
                    <a:cubicBezTo>
                      <a:pt x="13993" y="68796"/>
                      <a:pt x="17302" y="69526"/>
                      <a:pt x="20361" y="69686"/>
                    </a:cubicBezTo>
                    <a:cubicBezTo>
                      <a:pt x="20361" y="69686"/>
                      <a:pt x="20361" y="69686"/>
                      <a:pt x="20361" y="69686"/>
                    </a:cubicBezTo>
                    <a:cubicBezTo>
                      <a:pt x="18329" y="69390"/>
                      <a:pt x="11117" y="68066"/>
                      <a:pt x="6574" y="61834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93" name="Google Shape;2593;p40"/>
            <p:cNvGrpSpPr/>
            <p:nvPr/>
          </p:nvGrpSpPr>
          <p:grpSpPr>
            <a:xfrm>
              <a:off x="1533929" y="1103443"/>
              <a:ext cx="6076162" cy="3464629"/>
              <a:chOff x="1275600" y="1191775"/>
              <a:chExt cx="4346325" cy="3314800"/>
            </a:xfrm>
          </p:grpSpPr>
          <p:sp>
            <p:nvSpPr>
              <p:cNvPr id="2594" name="Google Shape;2594;p40"/>
              <p:cNvSpPr/>
              <p:nvPr/>
            </p:nvSpPr>
            <p:spPr>
              <a:xfrm>
                <a:off x="1275600" y="1510500"/>
                <a:ext cx="4346325" cy="2996075"/>
              </a:xfrm>
              <a:custGeom>
                <a:avLst/>
                <a:gdLst/>
                <a:ahLst/>
                <a:cxnLst/>
                <a:rect l="l" t="t" r="r" b="b"/>
                <a:pathLst>
                  <a:path w="173853" h="119843" extrusionOk="0">
                    <a:moveTo>
                      <a:pt x="157695" y="0"/>
                    </a:moveTo>
                    <a:cubicBezTo>
                      <a:pt x="157666" y="0"/>
                      <a:pt x="157636" y="0"/>
                      <a:pt x="157606" y="1"/>
                    </a:cubicBezTo>
                    <a:lnTo>
                      <a:pt x="18554" y="2717"/>
                    </a:lnTo>
                    <a:cubicBezTo>
                      <a:pt x="18098" y="2717"/>
                      <a:pt x="17641" y="2808"/>
                      <a:pt x="17185" y="2945"/>
                    </a:cubicBezTo>
                    <a:cubicBezTo>
                      <a:pt x="15564" y="3493"/>
                      <a:pt x="13944" y="4041"/>
                      <a:pt x="12300" y="4589"/>
                    </a:cubicBezTo>
                    <a:cubicBezTo>
                      <a:pt x="10566" y="5159"/>
                      <a:pt x="9333" y="6734"/>
                      <a:pt x="9173" y="8583"/>
                    </a:cubicBezTo>
                    <a:lnTo>
                      <a:pt x="226" y="112872"/>
                    </a:lnTo>
                    <a:cubicBezTo>
                      <a:pt x="1" y="115572"/>
                      <a:pt x="2127" y="117895"/>
                      <a:pt x="4811" y="117895"/>
                    </a:cubicBezTo>
                    <a:cubicBezTo>
                      <a:pt x="4850" y="117895"/>
                      <a:pt x="4889" y="117894"/>
                      <a:pt x="4928" y="117893"/>
                    </a:cubicBezTo>
                    <a:cubicBezTo>
                      <a:pt x="28255" y="117414"/>
                      <a:pt x="51583" y="116912"/>
                      <a:pt x="74933" y="116433"/>
                    </a:cubicBezTo>
                    <a:cubicBezTo>
                      <a:pt x="74975" y="116431"/>
                      <a:pt x="75017" y="116431"/>
                      <a:pt x="75059" y="116431"/>
                    </a:cubicBezTo>
                    <a:cubicBezTo>
                      <a:pt x="75859" y="116431"/>
                      <a:pt x="76636" y="116637"/>
                      <a:pt x="77330" y="117049"/>
                    </a:cubicBezTo>
                    <a:cubicBezTo>
                      <a:pt x="79277" y="118171"/>
                      <a:pt x="82913" y="119843"/>
                      <a:pt x="87637" y="119843"/>
                    </a:cubicBezTo>
                    <a:cubicBezTo>
                      <a:pt x="88006" y="119843"/>
                      <a:pt x="88382" y="119832"/>
                      <a:pt x="88765" y="119811"/>
                    </a:cubicBezTo>
                    <a:cubicBezTo>
                      <a:pt x="92691" y="119605"/>
                      <a:pt x="95727" y="118259"/>
                      <a:pt x="97576" y="117209"/>
                    </a:cubicBezTo>
                    <a:cubicBezTo>
                      <a:pt x="98269" y="116840"/>
                      <a:pt x="99025" y="116636"/>
                      <a:pt x="99822" y="116636"/>
                    </a:cubicBezTo>
                    <a:cubicBezTo>
                      <a:pt x="99865" y="116636"/>
                      <a:pt x="99907" y="116637"/>
                      <a:pt x="99949" y="116638"/>
                    </a:cubicBezTo>
                    <a:cubicBezTo>
                      <a:pt x="122912" y="117254"/>
                      <a:pt x="145874" y="117871"/>
                      <a:pt x="168836" y="118464"/>
                    </a:cubicBezTo>
                    <a:cubicBezTo>
                      <a:pt x="168888" y="118466"/>
                      <a:pt x="168940" y="118467"/>
                      <a:pt x="168991" y="118467"/>
                    </a:cubicBezTo>
                    <a:cubicBezTo>
                      <a:pt x="171725" y="118467"/>
                      <a:pt x="173852" y="116107"/>
                      <a:pt x="173561" y="113374"/>
                    </a:cubicBezTo>
                    <a:lnTo>
                      <a:pt x="162285" y="4155"/>
                    </a:lnTo>
                    <a:cubicBezTo>
                      <a:pt x="162060" y="1788"/>
                      <a:pt x="160053" y="0"/>
                      <a:pt x="15769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5" name="Google Shape;2595;p40"/>
              <p:cNvSpPr/>
              <p:nvPr/>
            </p:nvSpPr>
            <p:spPr>
              <a:xfrm>
                <a:off x="1329175" y="1498525"/>
                <a:ext cx="4247700" cy="2936550"/>
              </a:xfrm>
              <a:custGeom>
                <a:avLst/>
                <a:gdLst/>
                <a:ahLst/>
                <a:cxnLst/>
                <a:rect l="l" t="t" r="r" b="b"/>
                <a:pathLst>
                  <a:path w="169908" h="117462" extrusionOk="0">
                    <a:moveTo>
                      <a:pt x="154687" y="1"/>
                    </a:moveTo>
                    <a:cubicBezTo>
                      <a:pt x="107074" y="229"/>
                      <a:pt x="59437" y="457"/>
                      <a:pt x="11801" y="663"/>
                    </a:cubicBezTo>
                    <a:cubicBezTo>
                      <a:pt x="9906" y="685"/>
                      <a:pt x="8354" y="2146"/>
                      <a:pt x="8217" y="4018"/>
                    </a:cubicBezTo>
                    <a:cubicBezTo>
                      <a:pt x="5524" y="39899"/>
                      <a:pt x="2830" y="75781"/>
                      <a:pt x="160" y="111639"/>
                    </a:cubicBezTo>
                    <a:cubicBezTo>
                      <a:pt x="1" y="113748"/>
                      <a:pt x="1668" y="115542"/>
                      <a:pt x="3772" y="115542"/>
                    </a:cubicBezTo>
                    <a:cubicBezTo>
                      <a:pt x="3785" y="115542"/>
                      <a:pt x="3799" y="115542"/>
                      <a:pt x="3812" y="115542"/>
                    </a:cubicBezTo>
                    <a:lnTo>
                      <a:pt x="73977" y="114629"/>
                    </a:lnTo>
                    <a:cubicBezTo>
                      <a:pt x="74593" y="114629"/>
                      <a:pt x="75187" y="114766"/>
                      <a:pt x="75734" y="115063"/>
                    </a:cubicBezTo>
                    <a:cubicBezTo>
                      <a:pt x="77081" y="115793"/>
                      <a:pt x="79044" y="116638"/>
                      <a:pt x="81532" y="117003"/>
                    </a:cubicBezTo>
                    <a:cubicBezTo>
                      <a:pt x="82351" y="117119"/>
                      <a:pt x="83141" y="117170"/>
                      <a:pt x="83894" y="117170"/>
                    </a:cubicBezTo>
                    <a:cubicBezTo>
                      <a:pt x="86982" y="117170"/>
                      <a:pt x="89464" y="116321"/>
                      <a:pt x="90913" y="115679"/>
                    </a:cubicBezTo>
                    <a:cubicBezTo>
                      <a:pt x="91352" y="115491"/>
                      <a:pt x="91829" y="115379"/>
                      <a:pt x="92309" y="115379"/>
                    </a:cubicBezTo>
                    <a:cubicBezTo>
                      <a:pt x="92354" y="115379"/>
                      <a:pt x="92398" y="115380"/>
                      <a:pt x="92442" y="115382"/>
                    </a:cubicBezTo>
                    <a:cubicBezTo>
                      <a:pt x="116957" y="116067"/>
                      <a:pt x="141471" y="116775"/>
                      <a:pt x="165963" y="117459"/>
                    </a:cubicBezTo>
                    <a:cubicBezTo>
                      <a:pt x="166001" y="117461"/>
                      <a:pt x="166040" y="117461"/>
                      <a:pt x="166078" y="117461"/>
                    </a:cubicBezTo>
                    <a:cubicBezTo>
                      <a:pt x="168215" y="117461"/>
                      <a:pt x="169908" y="115595"/>
                      <a:pt x="169683" y="113465"/>
                    </a:cubicBezTo>
                    <a:cubicBezTo>
                      <a:pt x="165894" y="76716"/>
                      <a:pt x="162105" y="39991"/>
                      <a:pt x="158316" y="3265"/>
                    </a:cubicBezTo>
                    <a:cubicBezTo>
                      <a:pt x="158134" y="1393"/>
                      <a:pt x="156559" y="1"/>
                      <a:pt x="15468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6" name="Google Shape;2596;p40"/>
              <p:cNvSpPr/>
              <p:nvPr/>
            </p:nvSpPr>
            <p:spPr>
              <a:xfrm>
                <a:off x="1344125" y="1191775"/>
                <a:ext cx="4207424" cy="3175475"/>
              </a:xfrm>
              <a:custGeom>
                <a:avLst/>
                <a:gdLst/>
                <a:ahLst/>
                <a:cxnLst/>
                <a:rect l="l" t="t" r="r" b="b"/>
                <a:pathLst>
                  <a:path w="168297" h="127019" extrusionOk="0">
                    <a:moveTo>
                      <a:pt x="104262" y="1"/>
                    </a:moveTo>
                    <a:cubicBezTo>
                      <a:pt x="99837" y="1"/>
                      <a:pt x="95957" y="705"/>
                      <a:pt x="91913" y="2661"/>
                    </a:cubicBezTo>
                    <a:cubicBezTo>
                      <a:pt x="88763" y="4191"/>
                      <a:pt x="86366" y="6062"/>
                      <a:pt x="84632" y="7660"/>
                    </a:cubicBezTo>
                    <a:cubicBezTo>
                      <a:pt x="84304" y="7963"/>
                      <a:pt x="83887" y="8118"/>
                      <a:pt x="83465" y="8118"/>
                    </a:cubicBezTo>
                    <a:cubicBezTo>
                      <a:pt x="83092" y="8118"/>
                      <a:pt x="82716" y="7997"/>
                      <a:pt x="82395" y="7751"/>
                    </a:cubicBezTo>
                    <a:cubicBezTo>
                      <a:pt x="80204" y="6085"/>
                      <a:pt x="76940" y="3962"/>
                      <a:pt x="72694" y="2479"/>
                    </a:cubicBezTo>
                    <a:cubicBezTo>
                      <a:pt x="69003" y="1173"/>
                      <a:pt x="65610" y="699"/>
                      <a:pt x="62114" y="699"/>
                    </a:cubicBezTo>
                    <a:cubicBezTo>
                      <a:pt x="54370" y="699"/>
                      <a:pt x="46124" y="3025"/>
                      <a:pt x="33024" y="3780"/>
                    </a:cubicBezTo>
                    <a:cubicBezTo>
                      <a:pt x="30886" y="3897"/>
                      <a:pt x="28199" y="4002"/>
                      <a:pt x="25046" y="4002"/>
                    </a:cubicBezTo>
                    <a:cubicBezTo>
                      <a:pt x="22070" y="4002"/>
                      <a:pt x="18680" y="3909"/>
                      <a:pt x="14946" y="3643"/>
                    </a:cubicBezTo>
                    <a:cubicBezTo>
                      <a:pt x="14903" y="3639"/>
                      <a:pt x="14860" y="3638"/>
                      <a:pt x="14817" y="3638"/>
                    </a:cubicBezTo>
                    <a:cubicBezTo>
                      <a:pt x="14268" y="3638"/>
                      <a:pt x="13734" y="3906"/>
                      <a:pt x="13417" y="4350"/>
                    </a:cubicBezTo>
                    <a:lnTo>
                      <a:pt x="9171" y="10102"/>
                    </a:lnTo>
                    <a:cubicBezTo>
                      <a:pt x="8966" y="10353"/>
                      <a:pt x="8852" y="10673"/>
                      <a:pt x="8829" y="10992"/>
                    </a:cubicBezTo>
                    <a:cubicBezTo>
                      <a:pt x="5907" y="48745"/>
                      <a:pt x="3008" y="86521"/>
                      <a:pt x="87" y="124274"/>
                    </a:cubicBezTo>
                    <a:cubicBezTo>
                      <a:pt x="1" y="125306"/>
                      <a:pt x="826" y="126156"/>
                      <a:pt x="1838" y="126156"/>
                    </a:cubicBezTo>
                    <a:cubicBezTo>
                      <a:pt x="1900" y="126156"/>
                      <a:pt x="1963" y="126153"/>
                      <a:pt x="2027" y="126146"/>
                    </a:cubicBezTo>
                    <a:cubicBezTo>
                      <a:pt x="14855" y="124639"/>
                      <a:pt x="25035" y="123019"/>
                      <a:pt x="32065" y="121763"/>
                    </a:cubicBezTo>
                    <a:cubicBezTo>
                      <a:pt x="38406" y="120640"/>
                      <a:pt x="43269" y="119628"/>
                      <a:pt x="49239" y="119628"/>
                    </a:cubicBezTo>
                    <a:cubicBezTo>
                      <a:pt x="50426" y="119628"/>
                      <a:pt x="51656" y="119668"/>
                      <a:pt x="52950" y="119755"/>
                    </a:cubicBezTo>
                    <a:cubicBezTo>
                      <a:pt x="60277" y="120234"/>
                      <a:pt x="66303" y="121992"/>
                      <a:pt x="70480" y="123544"/>
                    </a:cubicBezTo>
                    <a:cubicBezTo>
                      <a:pt x="70668" y="123609"/>
                      <a:pt x="70864" y="123640"/>
                      <a:pt x="71059" y="123640"/>
                    </a:cubicBezTo>
                    <a:cubicBezTo>
                      <a:pt x="71548" y="123640"/>
                      <a:pt x="72032" y="123440"/>
                      <a:pt x="72374" y="123064"/>
                    </a:cubicBezTo>
                    <a:cubicBezTo>
                      <a:pt x="73924" y="121383"/>
                      <a:pt x="77769" y="117941"/>
                      <a:pt x="83535" y="117941"/>
                    </a:cubicBezTo>
                    <a:cubicBezTo>
                      <a:pt x="83716" y="117941"/>
                      <a:pt x="83899" y="117945"/>
                      <a:pt x="84084" y="117952"/>
                    </a:cubicBezTo>
                    <a:cubicBezTo>
                      <a:pt x="89882" y="118134"/>
                      <a:pt x="93579" y="121695"/>
                      <a:pt x="95131" y="123521"/>
                    </a:cubicBezTo>
                    <a:cubicBezTo>
                      <a:pt x="95465" y="123930"/>
                      <a:pt x="95949" y="124138"/>
                      <a:pt x="96444" y="124138"/>
                    </a:cubicBezTo>
                    <a:cubicBezTo>
                      <a:pt x="96695" y="124138"/>
                      <a:pt x="96948" y="124085"/>
                      <a:pt x="97186" y="123977"/>
                    </a:cubicBezTo>
                    <a:cubicBezTo>
                      <a:pt x="100404" y="122517"/>
                      <a:pt x="104901" y="120873"/>
                      <a:pt x="110379" y="119960"/>
                    </a:cubicBezTo>
                    <a:cubicBezTo>
                      <a:pt x="113000" y="119521"/>
                      <a:pt x="115413" y="119324"/>
                      <a:pt x="117832" y="119324"/>
                    </a:cubicBezTo>
                    <a:cubicBezTo>
                      <a:pt x="123712" y="119324"/>
                      <a:pt x="129633" y="120486"/>
                      <a:pt x="138705" y="122151"/>
                    </a:cubicBezTo>
                    <a:cubicBezTo>
                      <a:pt x="144731" y="123270"/>
                      <a:pt x="154112" y="124959"/>
                      <a:pt x="166141" y="126990"/>
                    </a:cubicBezTo>
                    <a:cubicBezTo>
                      <a:pt x="166246" y="127009"/>
                      <a:pt x="166349" y="127018"/>
                      <a:pt x="166451" y="127018"/>
                    </a:cubicBezTo>
                    <a:cubicBezTo>
                      <a:pt x="167461" y="127018"/>
                      <a:pt x="168297" y="126132"/>
                      <a:pt x="168172" y="125096"/>
                    </a:cubicBezTo>
                    <a:cubicBezTo>
                      <a:pt x="163995" y="86156"/>
                      <a:pt x="159795" y="47193"/>
                      <a:pt x="155618" y="8253"/>
                    </a:cubicBezTo>
                    <a:cubicBezTo>
                      <a:pt x="154340" y="7044"/>
                      <a:pt x="153336" y="6085"/>
                      <a:pt x="152080" y="4875"/>
                    </a:cubicBezTo>
                    <a:cubicBezTo>
                      <a:pt x="140805" y="4168"/>
                      <a:pt x="131675" y="3141"/>
                      <a:pt x="125306" y="2296"/>
                    </a:cubicBezTo>
                    <a:cubicBezTo>
                      <a:pt x="116429" y="1145"/>
                      <a:pt x="109903" y="1"/>
                      <a:pt x="1042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7" name="Google Shape;2597;p40"/>
              <p:cNvSpPr/>
              <p:nvPr/>
            </p:nvSpPr>
            <p:spPr>
              <a:xfrm>
                <a:off x="1344125" y="1285100"/>
                <a:ext cx="4207425" cy="3082150"/>
              </a:xfrm>
              <a:custGeom>
                <a:avLst/>
                <a:gdLst/>
                <a:ahLst/>
                <a:cxnLst/>
                <a:rect l="l" t="t" r="r" b="b"/>
                <a:pathLst>
                  <a:path w="168297" h="123286" extrusionOk="0">
                    <a:moveTo>
                      <a:pt x="14261" y="1"/>
                    </a:moveTo>
                    <a:lnTo>
                      <a:pt x="14261" y="1"/>
                    </a:lnTo>
                    <a:cubicBezTo>
                      <a:pt x="13942" y="115"/>
                      <a:pt x="13622" y="321"/>
                      <a:pt x="13417" y="617"/>
                    </a:cubicBezTo>
                    <a:lnTo>
                      <a:pt x="9171" y="6369"/>
                    </a:lnTo>
                    <a:cubicBezTo>
                      <a:pt x="8966" y="6620"/>
                      <a:pt x="8852" y="6940"/>
                      <a:pt x="8829" y="7259"/>
                    </a:cubicBezTo>
                    <a:cubicBezTo>
                      <a:pt x="5907" y="45012"/>
                      <a:pt x="3008" y="82788"/>
                      <a:pt x="87" y="120541"/>
                    </a:cubicBezTo>
                    <a:cubicBezTo>
                      <a:pt x="1" y="121573"/>
                      <a:pt x="826" y="122423"/>
                      <a:pt x="1838" y="122423"/>
                    </a:cubicBezTo>
                    <a:cubicBezTo>
                      <a:pt x="1900" y="122423"/>
                      <a:pt x="1963" y="122420"/>
                      <a:pt x="2027" y="122413"/>
                    </a:cubicBezTo>
                    <a:cubicBezTo>
                      <a:pt x="14855" y="120906"/>
                      <a:pt x="25035" y="119286"/>
                      <a:pt x="32065" y="118030"/>
                    </a:cubicBezTo>
                    <a:cubicBezTo>
                      <a:pt x="38406" y="116907"/>
                      <a:pt x="43269" y="115895"/>
                      <a:pt x="49239" y="115895"/>
                    </a:cubicBezTo>
                    <a:cubicBezTo>
                      <a:pt x="50426" y="115895"/>
                      <a:pt x="51656" y="115935"/>
                      <a:pt x="52950" y="116022"/>
                    </a:cubicBezTo>
                    <a:cubicBezTo>
                      <a:pt x="60277" y="116501"/>
                      <a:pt x="66303" y="118259"/>
                      <a:pt x="70480" y="119811"/>
                    </a:cubicBezTo>
                    <a:cubicBezTo>
                      <a:pt x="70668" y="119876"/>
                      <a:pt x="70864" y="119907"/>
                      <a:pt x="71059" y="119907"/>
                    </a:cubicBezTo>
                    <a:cubicBezTo>
                      <a:pt x="71548" y="119907"/>
                      <a:pt x="72032" y="119707"/>
                      <a:pt x="72374" y="119331"/>
                    </a:cubicBezTo>
                    <a:cubicBezTo>
                      <a:pt x="73924" y="117650"/>
                      <a:pt x="77769" y="114208"/>
                      <a:pt x="83535" y="114208"/>
                    </a:cubicBezTo>
                    <a:cubicBezTo>
                      <a:pt x="83716" y="114208"/>
                      <a:pt x="83899" y="114212"/>
                      <a:pt x="84084" y="114219"/>
                    </a:cubicBezTo>
                    <a:cubicBezTo>
                      <a:pt x="76711" y="111320"/>
                      <a:pt x="67079" y="108398"/>
                      <a:pt x="55552" y="107029"/>
                    </a:cubicBezTo>
                    <a:cubicBezTo>
                      <a:pt x="50852" y="106468"/>
                      <a:pt x="46341" y="106227"/>
                      <a:pt x="42057" y="106227"/>
                    </a:cubicBezTo>
                    <a:cubicBezTo>
                      <a:pt x="27869" y="106227"/>
                      <a:pt x="16165" y="108867"/>
                      <a:pt x="8258" y="111251"/>
                    </a:cubicBezTo>
                    <a:cubicBezTo>
                      <a:pt x="10267" y="74160"/>
                      <a:pt x="12275" y="37069"/>
                      <a:pt x="14261" y="1"/>
                    </a:cubicBezTo>
                    <a:close/>
                    <a:moveTo>
                      <a:pt x="152080" y="1142"/>
                    </a:moveTo>
                    <a:lnTo>
                      <a:pt x="152080" y="1142"/>
                    </a:lnTo>
                    <a:cubicBezTo>
                      <a:pt x="155344" y="39740"/>
                      <a:pt x="158631" y="78360"/>
                      <a:pt x="161895" y="116980"/>
                    </a:cubicBezTo>
                    <a:cubicBezTo>
                      <a:pt x="154979" y="113397"/>
                      <a:pt x="144160" y="108900"/>
                      <a:pt x="130259" y="107325"/>
                    </a:cubicBezTo>
                    <a:cubicBezTo>
                      <a:pt x="126808" y="106939"/>
                      <a:pt x="123474" y="106769"/>
                      <a:pt x="120276" y="106769"/>
                    </a:cubicBezTo>
                    <a:cubicBezTo>
                      <a:pt x="103798" y="106769"/>
                      <a:pt x="90908" y="111294"/>
                      <a:pt x="84084" y="114219"/>
                    </a:cubicBezTo>
                    <a:cubicBezTo>
                      <a:pt x="89882" y="114401"/>
                      <a:pt x="93579" y="117962"/>
                      <a:pt x="95131" y="119788"/>
                    </a:cubicBezTo>
                    <a:cubicBezTo>
                      <a:pt x="95465" y="120197"/>
                      <a:pt x="95949" y="120405"/>
                      <a:pt x="96444" y="120405"/>
                    </a:cubicBezTo>
                    <a:cubicBezTo>
                      <a:pt x="96695" y="120405"/>
                      <a:pt x="96948" y="120352"/>
                      <a:pt x="97186" y="120244"/>
                    </a:cubicBezTo>
                    <a:cubicBezTo>
                      <a:pt x="100404" y="118784"/>
                      <a:pt x="104901" y="117140"/>
                      <a:pt x="110379" y="116227"/>
                    </a:cubicBezTo>
                    <a:cubicBezTo>
                      <a:pt x="113000" y="115788"/>
                      <a:pt x="115413" y="115591"/>
                      <a:pt x="117832" y="115591"/>
                    </a:cubicBezTo>
                    <a:cubicBezTo>
                      <a:pt x="123712" y="115591"/>
                      <a:pt x="129633" y="116753"/>
                      <a:pt x="138705" y="118418"/>
                    </a:cubicBezTo>
                    <a:cubicBezTo>
                      <a:pt x="144731" y="119537"/>
                      <a:pt x="154112" y="121226"/>
                      <a:pt x="166141" y="123257"/>
                    </a:cubicBezTo>
                    <a:cubicBezTo>
                      <a:pt x="166246" y="123276"/>
                      <a:pt x="166349" y="123285"/>
                      <a:pt x="166451" y="123285"/>
                    </a:cubicBezTo>
                    <a:cubicBezTo>
                      <a:pt x="167461" y="123285"/>
                      <a:pt x="168297" y="122399"/>
                      <a:pt x="168172" y="121363"/>
                    </a:cubicBezTo>
                    <a:cubicBezTo>
                      <a:pt x="163995" y="82423"/>
                      <a:pt x="159795" y="43460"/>
                      <a:pt x="155618" y="4520"/>
                    </a:cubicBezTo>
                    <a:cubicBezTo>
                      <a:pt x="154340" y="3311"/>
                      <a:pt x="153336" y="2352"/>
                      <a:pt x="152080" y="1142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8" name="Google Shape;2598;p40"/>
              <p:cNvSpPr/>
              <p:nvPr/>
            </p:nvSpPr>
            <p:spPr>
              <a:xfrm>
                <a:off x="1459825" y="2961050"/>
                <a:ext cx="82775" cy="1249725"/>
              </a:xfrm>
              <a:custGeom>
                <a:avLst/>
                <a:gdLst/>
                <a:ahLst/>
                <a:cxnLst/>
                <a:rect l="l" t="t" r="r" b="b"/>
                <a:pathLst>
                  <a:path w="3311" h="49989" extrusionOk="0">
                    <a:moveTo>
                      <a:pt x="3311" y="1"/>
                    </a:moveTo>
                    <a:lnTo>
                      <a:pt x="3311" y="1"/>
                    </a:lnTo>
                    <a:cubicBezTo>
                      <a:pt x="1987" y="16047"/>
                      <a:pt x="823" y="33896"/>
                      <a:pt x="1" y="49988"/>
                    </a:cubicBezTo>
                    <a:cubicBezTo>
                      <a:pt x="1302" y="33942"/>
                      <a:pt x="2489" y="16070"/>
                      <a:pt x="331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9" name="Google Shape;2599;p40"/>
              <p:cNvSpPr/>
              <p:nvPr/>
            </p:nvSpPr>
            <p:spPr>
              <a:xfrm>
                <a:off x="5317875" y="3006700"/>
                <a:ext cx="132425" cy="1245725"/>
              </a:xfrm>
              <a:custGeom>
                <a:avLst/>
                <a:gdLst/>
                <a:ahLst/>
                <a:cxnLst/>
                <a:rect l="l" t="t" r="r" b="b"/>
                <a:pathLst>
                  <a:path w="5297" h="49829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439" y="16047"/>
                      <a:pt x="3333" y="33828"/>
                      <a:pt x="5296" y="49828"/>
                    </a:cubicBezTo>
                    <a:cubicBezTo>
                      <a:pt x="3836" y="33782"/>
                      <a:pt x="1941" y="15978"/>
                      <a:pt x="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0" name="Google Shape;2600;p40"/>
              <p:cNvSpPr/>
              <p:nvPr/>
            </p:nvSpPr>
            <p:spPr>
              <a:xfrm>
                <a:off x="4603450" y="4103025"/>
                <a:ext cx="582650" cy="148825"/>
              </a:xfrm>
              <a:custGeom>
                <a:avLst/>
                <a:gdLst/>
                <a:ahLst/>
                <a:cxnLst/>
                <a:rect l="l" t="t" r="r" b="b"/>
                <a:pathLst>
                  <a:path w="23306" h="5953" extrusionOk="0">
                    <a:moveTo>
                      <a:pt x="5249" y="0"/>
                    </a:moveTo>
                    <a:cubicBezTo>
                      <a:pt x="3491" y="0"/>
                      <a:pt x="1733" y="156"/>
                      <a:pt x="1" y="474"/>
                    </a:cubicBezTo>
                    <a:cubicBezTo>
                      <a:pt x="1341" y="316"/>
                      <a:pt x="2688" y="238"/>
                      <a:pt x="4032" y="238"/>
                    </a:cubicBezTo>
                    <a:cubicBezTo>
                      <a:pt x="10835" y="238"/>
                      <a:pt x="17588" y="2236"/>
                      <a:pt x="23305" y="5953"/>
                    </a:cubicBezTo>
                    <a:cubicBezTo>
                      <a:pt x="22484" y="5336"/>
                      <a:pt x="21639" y="4788"/>
                      <a:pt x="20749" y="4241"/>
                    </a:cubicBezTo>
                    <a:cubicBezTo>
                      <a:pt x="16095" y="1483"/>
                      <a:pt x="10672" y="0"/>
                      <a:pt x="5249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1" name="Google Shape;2601;p40"/>
              <p:cNvSpPr/>
              <p:nvPr/>
            </p:nvSpPr>
            <p:spPr>
              <a:xfrm>
                <a:off x="3430800" y="1319350"/>
                <a:ext cx="1960725" cy="2890275"/>
              </a:xfrm>
              <a:custGeom>
                <a:avLst/>
                <a:gdLst/>
                <a:ahLst/>
                <a:cxnLst/>
                <a:rect l="l" t="t" r="r" b="b"/>
                <a:pathLst>
                  <a:path w="78429" h="115611" extrusionOk="0">
                    <a:moveTo>
                      <a:pt x="4315" y="1"/>
                    </a:moveTo>
                    <a:lnTo>
                      <a:pt x="4315" y="1"/>
                    </a:lnTo>
                    <a:cubicBezTo>
                      <a:pt x="3082" y="868"/>
                      <a:pt x="2055" y="1735"/>
                      <a:pt x="1165" y="2557"/>
                    </a:cubicBezTo>
                    <a:cubicBezTo>
                      <a:pt x="891" y="2831"/>
                      <a:pt x="526" y="2968"/>
                      <a:pt x="138" y="3013"/>
                    </a:cubicBezTo>
                    <a:cubicBezTo>
                      <a:pt x="297" y="39625"/>
                      <a:pt x="457" y="76237"/>
                      <a:pt x="617" y="112849"/>
                    </a:cubicBezTo>
                    <a:cubicBezTo>
                      <a:pt x="7427" y="109924"/>
                      <a:pt x="20196" y="105400"/>
                      <a:pt x="36655" y="105400"/>
                    </a:cubicBezTo>
                    <a:cubicBezTo>
                      <a:pt x="38953" y="105400"/>
                      <a:pt x="41322" y="105489"/>
                      <a:pt x="43757" y="105681"/>
                    </a:cubicBezTo>
                    <a:cubicBezTo>
                      <a:pt x="59415" y="106914"/>
                      <a:pt x="71398" y="111958"/>
                      <a:pt x="78428" y="115610"/>
                    </a:cubicBezTo>
                    <a:cubicBezTo>
                      <a:pt x="78109" y="111707"/>
                      <a:pt x="77766" y="107804"/>
                      <a:pt x="77447" y="103901"/>
                    </a:cubicBezTo>
                    <a:cubicBezTo>
                      <a:pt x="68454" y="102897"/>
                      <a:pt x="46290" y="99085"/>
                      <a:pt x="27825" y="81258"/>
                    </a:cubicBezTo>
                    <a:cubicBezTo>
                      <a:pt x="1" y="54416"/>
                      <a:pt x="1895" y="16366"/>
                      <a:pt x="4315" y="1"/>
                    </a:cubicBezTo>
                    <a:close/>
                  </a:path>
                </a:pathLst>
              </a:custGeom>
              <a:solidFill>
                <a:srgbClr val="802751">
                  <a:alpha val="55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2" name="Google Shape;2602;p40"/>
              <p:cNvSpPr/>
              <p:nvPr/>
            </p:nvSpPr>
            <p:spPr>
              <a:xfrm>
                <a:off x="1543150" y="1390675"/>
                <a:ext cx="69650" cy="1003775"/>
              </a:xfrm>
              <a:custGeom>
                <a:avLst/>
                <a:gdLst/>
                <a:ahLst/>
                <a:cxnLst/>
                <a:rect l="l" t="t" r="r" b="b"/>
                <a:pathLst>
                  <a:path w="2786" h="40151" extrusionOk="0">
                    <a:moveTo>
                      <a:pt x="2785" y="1"/>
                    </a:moveTo>
                    <a:lnTo>
                      <a:pt x="2511" y="366"/>
                    </a:lnTo>
                    <a:cubicBezTo>
                      <a:pt x="1530" y="13559"/>
                      <a:pt x="640" y="27391"/>
                      <a:pt x="0" y="40150"/>
                    </a:cubicBezTo>
                    <a:cubicBezTo>
                      <a:pt x="1050" y="27300"/>
                      <a:pt x="2009" y="13308"/>
                      <a:pt x="2785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3" name="Google Shape;2603;p40"/>
              <p:cNvSpPr/>
              <p:nvPr/>
            </p:nvSpPr>
            <p:spPr>
              <a:xfrm>
                <a:off x="1613325" y="1313075"/>
                <a:ext cx="56525" cy="782350"/>
              </a:xfrm>
              <a:custGeom>
                <a:avLst/>
                <a:gdLst/>
                <a:ahLst/>
                <a:cxnLst/>
                <a:rect l="l" t="t" r="r" b="b"/>
                <a:pathLst>
                  <a:path w="2261" h="31294" extrusionOk="0">
                    <a:moveTo>
                      <a:pt x="2261" y="0"/>
                    </a:moveTo>
                    <a:lnTo>
                      <a:pt x="1873" y="548"/>
                    </a:lnTo>
                    <a:cubicBezTo>
                      <a:pt x="1142" y="10911"/>
                      <a:pt x="503" y="21433"/>
                      <a:pt x="1" y="31294"/>
                    </a:cubicBezTo>
                    <a:cubicBezTo>
                      <a:pt x="823" y="21274"/>
                      <a:pt x="1599" y="10569"/>
                      <a:pt x="2261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4" name="Google Shape;2604;p40"/>
              <p:cNvSpPr/>
              <p:nvPr/>
            </p:nvSpPr>
            <p:spPr>
              <a:xfrm>
                <a:off x="5180350" y="1346750"/>
                <a:ext cx="100475" cy="908450"/>
              </a:xfrm>
              <a:custGeom>
                <a:avLst/>
                <a:gdLst/>
                <a:ahLst/>
                <a:cxnLst/>
                <a:rect l="l" t="t" r="r" b="b"/>
                <a:pathLst>
                  <a:path w="4019" h="36338" extrusionOk="0">
                    <a:moveTo>
                      <a:pt x="1" y="0"/>
                    </a:moveTo>
                    <a:cubicBezTo>
                      <a:pt x="1211" y="12143"/>
                      <a:pt x="2603" y="24720"/>
                      <a:pt x="4018" y="36338"/>
                    </a:cubicBezTo>
                    <a:cubicBezTo>
                      <a:pt x="2968" y="24788"/>
                      <a:pt x="1713" y="12349"/>
                      <a:pt x="343" y="320"/>
                    </a:cubicBezTo>
                    <a:cubicBezTo>
                      <a:pt x="229" y="206"/>
                      <a:pt x="115" y="91"/>
                      <a:pt x="1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5" name="Google Shape;2605;p40"/>
              <p:cNvSpPr/>
              <p:nvPr/>
            </p:nvSpPr>
            <p:spPr>
              <a:xfrm>
                <a:off x="1374250" y="4066375"/>
                <a:ext cx="176350" cy="278500"/>
              </a:xfrm>
              <a:custGeom>
                <a:avLst/>
                <a:gdLst/>
                <a:ahLst/>
                <a:cxnLst/>
                <a:rect l="l" t="t" r="r" b="b"/>
                <a:pathLst>
                  <a:path w="7054" h="11140" extrusionOk="0">
                    <a:moveTo>
                      <a:pt x="7053" y="0"/>
                    </a:moveTo>
                    <a:cubicBezTo>
                      <a:pt x="4588" y="3584"/>
                      <a:pt x="2237" y="7282"/>
                      <a:pt x="0" y="11048"/>
                    </a:cubicBezTo>
                    <a:cubicBezTo>
                      <a:pt x="91" y="11093"/>
                      <a:pt x="206" y="11116"/>
                      <a:pt x="297" y="11139"/>
                    </a:cubicBezTo>
                    <a:cubicBezTo>
                      <a:pt x="2671" y="7487"/>
                      <a:pt x="4930" y="3766"/>
                      <a:pt x="7053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6" name="Google Shape;2606;p40"/>
              <p:cNvSpPr/>
              <p:nvPr/>
            </p:nvSpPr>
            <p:spPr>
              <a:xfrm>
                <a:off x="5391500" y="4209600"/>
                <a:ext cx="132975" cy="156375"/>
              </a:xfrm>
              <a:custGeom>
                <a:avLst/>
                <a:gdLst/>
                <a:ahLst/>
                <a:cxnLst/>
                <a:rect l="l" t="t" r="r" b="b"/>
                <a:pathLst>
                  <a:path w="5319" h="6255" extrusionOk="0">
                    <a:moveTo>
                      <a:pt x="0" y="0"/>
                    </a:moveTo>
                    <a:cubicBezTo>
                      <a:pt x="1575" y="2146"/>
                      <a:pt x="3242" y="4223"/>
                      <a:pt x="4999" y="6255"/>
                    </a:cubicBezTo>
                    <a:cubicBezTo>
                      <a:pt x="5113" y="6209"/>
                      <a:pt x="5227" y="6186"/>
                      <a:pt x="5319" y="6118"/>
                    </a:cubicBezTo>
                    <a:cubicBezTo>
                      <a:pt x="3630" y="3995"/>
                      <a:pt x="1872" y="1941"/>
                      <a:pt x="0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7" name="Google Shape;2607;p40"/>
              <p:cNvSpPr/>
              <p:nvPr/>
            </p:nvSpPr>
            <p:spPr>
              <a:xfrm>
                <a:off x="2492100" y="4013300"/>
                <a:ext cx="761825" cy="176925"/>
              </a:xfrm>
              <a:custGeom>
                <a:avLst/>
                <a:gdLst/>
                <a:ahLst/>
                <a:cxnLst/>
                <a:rect l="l" t="t" r="r" b="b"/>
                <a:pathLst>
                  <a:path w="30473" h="7077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0409" y="731"/>
                      <a:pt x="20681" y="3128"/>
                      <a:pt x="30336" y="7076"/>
                    </a:cubicBezTo>
                    <a:cubicBezTo>
                      <a:pt x="30381" y="7054"/>
                      <a:pt x="30427" y="7031"/>
                      <a:pt x="30473" y="7008"/>
                    </a:cubicBezTo>
                    <a:cubicBezTo>
                      <a:pt x="29971" y="6780"/>
                      <a:pt x="29468" y="6551"/>
                      <a:pt x="28966" y="6346"/>
                    </a:cubicBezTo>
                    <a:cubicBezTo>
                      <a:pt x="19836" y="2443"/>
                      <a:pt x="9930" y="229"/>
                      <a:pt x="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8" name="Google Shape;2608;p40"/>
              <p:cNvSpPr/>
              <p:nvPr/>
            </p:nvSpPr>
            <p:spPr>
              <a:xfrm>
                <a:off x="2533775" y="4111450"/>
                <a:ext cx="649400" cy="132975"/>
              </a:xfrm>
              <a:custGeom>
                <a:avLst/>
                <a:gdLst/>
                <a:ahLst/>
                <a:cxnLst/>
                <a:rect l="l" t="t" r="r" b="b"/>
                <a:pathLst>
                  <a:path w="25976" h="5319" extrusionOk="0">
                    <a:moveTo>
                      <a:pt x="0" y="1"/>
                    </a:moveTo>
                    <a:cubicBezTo>
                      <a:pt x="8788" y="594"/>
                      <a:pt x="17462" y="2397"/>
                      <a:pt x="25747" y="5319"/>
                    </a:cubicBezTo>
                    <a:cubicBezTo>
                      <a:pt x="25816" y="5250"/>
                      <a:pt x="25884" y="5182"/>
                      <a:pt x="25975" y="5113"/>
                    </a:cubicBezTo>
                    <a:cubicBezTo>
                      <a:pt x="17690" y="1963"/>
                      <a:pt x="8856" y="206"/>
                      <a:pt x="0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9" name="Google Shape;2609;p40"/>
              <p:cNvSpPr/>
              <p:nvPr/>
            </p:nvSpPr>
            <p:spPr>
              <a:xfrm>
                <a:off x="3708700" y="4121150"/>
                <a:ext cx="599200" cy="149525"/>
              </a:xfrm>
              <a:custGeom>
                <a:avLst/>
                <a:gdLst/>
                <a:ahLst/>
                <a:cxnLst/>
                <a:rect l="l" t="t" r="r" b="b"/>
                <a:pathLst>
                  <a:path w="23968" h="5981" extrusionOk="0">
                    <a:moveTo>
                      <a:pt x="23967" y="1"/>
                    </a:moveTo>
                    <a:lnTo>
                      <a:pt x="23967" y="1"/>
                    </a:lnTo>
                    <a:cubicBezTo>
                      <a:pt x="22552" y="92"/>
                      <a:pt x="21137" y="252"/>
                      <a:pt x="19744" y="434"/>
                    </a:cubicBezTo>
                    <a:cubicBezTo>
                      <a:pt x="12965" y="1347"/>
                      <a:pt x="6323" y="3128"/>
                      <a:pt x="1" y="5753"/>
                    </a:cubicBezTo>
                    <a:cubicBezTo>
                      <a:pt x="92" y="5821"/>
                      <a:pt x="160" y="5912"/>
                      <a:pt x="229" y="5981"/>
                    </a:cubicBezTo>
                    <a:cubicBezTo>
                      <a:pt x="7852" y="3013"/>
                      <a:pt x="15841" y="982"/>
                      <a:pt x="2396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0" name="Google Shape;2610;p40"/>
              <p:cNvSpPr/>
              <p:nvPr/>
            </p:nvSpPr>
            <p:spPr>
              <a:xfrm>
                <a:off x="3639075" y="4091475"/>
                <a:ext cx="352675" cy="119850"/>
              </a:xfrm>
              <a:custGeom>
                <a:avLst/>
                <a:gdLst/>
                <a:ahLst/>
                <a:cxnLst/>
                <a:rect l="l" t="t" r="r" b="b"/>
                <a:pathLst>
                  <a:path w="14107" h="4794" extrusionOk="0">
                    <a:moveTo>
                      <a:pt x="14107" y="1"/>
                    </a:moveTo>
                    <a:lnTo>
                      <a:pt x="14107" y="1"/>
                    </a:lnTo>
                    <a:cubicBezTo>
                      <a:pt x="12715" y="297"/>
                      <a:pt x="11345" y="640"/>
                      <a:pt x="9975" y="1028"/>
                    </a:cubicBezTo>
                    <a:cubicBezTo>
                      <a:pt x="6575" y="1964"/>
                      <a:pt x="3242" y="3151"/>
                      <a:pt x="1" y="4543"/>
                    </a:cubicBezTo>
                    <a:cubicBezTo>
                      <a:pt x="138" y="4611"/>
                      <a:pt x="252" y="4703"/>
                      <a:pt x="366" y="4794"/>
                    </a:cubicBezTo>
                    <a:cubicBezTo>
                      <a:pt x="4817" y="2854"/>
                      <a:pt x="9405" y="1256"/>
                      <a:pt x="1410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11" name="Google Shape;2611;p40"/>
            <p:cNvGrpSpPr/>
            <p:nvPr/>
          </p:nvGrpSpPr>
          <p:grpSpPr>
            <a:xfrm>
              <a:off x="7232045" y="1737664"/>
              <a:ext cx="1353337" cy="1866155"/>
              <a:chOff x="7165950" y="1813225"/>
              <a:chExt cx="1209200" cy="1667400"/>
            </a:xfrm>
          </p:grpSpPr>
          <p:sp>
            <p:nvSpPr>
              <p:cNvPr id="2617" name="Google Shape;2617;p40"/>
              <p:cNvSpPr/>
              <p:nvPr/>
            </p:nvSpPr>
            <p:spPr>
              <a:xfrm>
                <a:off x="7258400" y="3392150"/>
                <a:ext cx="69075" cy="25900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103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654" y="655"/>
                      <a:pt x="1601" y="1036"/>
                      <a:pt x="2533" y="1036"/>
                    </a:cubicBezTo>
                    <a:cubicBezTo>
                      <a:pt x="2610" y="1036"/>
                      <a:pt x="2686" y="1033"/>
                      <a:pt x="2762" y="1028"/>
                    </a:cubicBezTo>
                    <a:cubicBezTo>
                      <a:pt x="1781" y="822"/>
                      <a:pt x="868" y="480"/>
                      <a:pt x="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5" name="Google Shape;2625;p40"/>
              <p:cNvSpPr/>
              <p:nvPr/>
            </p:nvSpPr>
            <p:spPr>
              <a:xfrm>
                <a:off x="7314250" y="2398875"/>
                <a:ext cx="29775" cy="23625"/>
              </a:xfrm>
              <a:custGeom>
                <a:avLst/>
                <a:gdLst/>
                <a:ahLst/>
                <a:cxnLst/>
                <a:rect l="l" t="t" r="r" b="b"/>
                <a:pathLst>
                  <a:path w="1191" h="945" extrusionOk="0">
                    <a:moveTo>
                      <a:pt x="803" y="1"/>
                    </a:moveTo>
                    <a:cubicBezTo>
                      <a:pt x="575" y="1"/>
                      <a:pt x="297" y="106"/>
                      <a:pt x="186" y="244"/>
                    </a:cubicBezTo>
                    <a:cubicBezTo>
                      <a:pt x="0" y="492"/>
                      <a:pt x="206" y="945"/>
                      <a:pt x="501" y="945"/>
                    </a:cubicBezTo>
                    <a:cubicBezTo>
                      <a:pt x="532" y="945"/>
                      <a:pt x="564" y="940"/>
                      <a:pt x="597" y="929"/>
                    </a:cubicBezTo>
                    <a:cubicBezTo>
                      <a:pt x="871" y="837"/>
                      <a:pt x="1190" y="404"/>
                      <a:pt x="1122" y="153"/>
                    </a:cubicBezTo>
                    <a:cubicBezTo>
                      <a:pt x="1077" y="45"/>
                      <a:pt x="951" y="1"/>
                      <a:pt x="8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9" name="Google Shape;2629;p40"/>
              <p:cNvSpPr/>
              <p:nvPr/>
            </p:nvSpPr>
            <p:spPr>
              <a:xfrm>
                <a:off x="7165950" y="2194400"/>
                <a:ext cx="190050" cy="477075"/>
              </a:xfrm>
              <a:custGeom>
                <a:avLst/>
                <a:gdLst/>
                <a:ahLst/>
                <a:cxnLst/>
                <a:rect l="l" t="t" r="r" b="b"/>
                <a:pathLst>
                  <a:path w="7602" h="19083" extrusionOk="0">
                    <a:moveTo>
                      <a:pt x="5342" y="8263"/>
                    </a:moveTo>
                    <a:cubicBezTo>
                      <a:pt x="5730" y="6962"/>
                      <a:pt x="5547" y="6369"/>
                      <a:pt x="5821" y="4771"/>
                    </a:cubicBezTo>
                    <a:cubicBezTo>
                      <a:pt x="6027" y="3584"/>
                      <a:pt x="6483" y="1941"/>
                      <a:pt x="7601" y="0"/>
                    </a:cubicBezTo>
                    <a:cubicBezTo>
                      <a:pt x="6506" y="1438"/>
                      <a:pt x="5981" y="2740"/>
                      <a:pt x="5867" y="3105"/>
                    </a:cubicBezTo>
                    <a:cubicBezTo>
                      <a:pt x="4885" y="5707"/>
                      <a:pt x="5479" y="6985"/>
                      <a:pt x="4041" y="9313"/>
                    </a:cubicBezTo>
                    <a:cubicBezTo>
                      <a:pt x="3379" y="10363"/>
                      <a:pt x="3196" y="10203"/>
                      <a:pt x="2329" y="11527"/>
                    </a:cubicBezTo>
                    <a:cubicBezTo>
                      <a:pt x="2101" y="11870"/>
                      <a:pt x="1667" y="12532"/>
                      <a:pt x="1233" y="13376"/>
                    </a:cubicBezTo>
                    <a:cubicBezTo>
                      <a:pt x="800" y="14243"/>
                      <a:pt x="366" y="15271"/>
                      <a:pt x="183" y="16366"/>
                    </a:cubicBezTo>
                    <a:cubicBezTo>
                      <a:pt x="1" y="17325"/>
                      <a:pt x="46" y="18238"/>
                      <a:pt x="160" y="19082"/>
                    </a:cubicBezTo>
                    <a:cubicBezTo>
                      <a:pt x="480" y="15636"/>
                      <a:pt x="1576" y="13604"/>
                      <a:pt x="2648" y="12349"/>
                    </a:cubicBezTo>
                    <a:cubicBezTo>
                      <a:pt x="3447" y="11413"/>
                      <a:pt x="4703" y="10317"/>
                      <a:pt x="5342" y="8263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9" name="Google Shape;2639;p40"/>
              <p:cNvSpPr/>
              <p:nvPr/>
            </p:nvSpPr>
            <p:spPr>
              <a:xfrm>
                <a:off x="7357675" y="2844925"/>
                <a:ext cx="200900" cy="6875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275" extrusionOk="0">
                    <a:moveTo>
                      <a:pt x="8035" y="274"/>
                    </a:moveTo>
                    <a:lnTo>
                      <a:pt x="1" y="0"/>
                    </a:ln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1" name="Google Shape;2641;p40"/>
              <p:cNvSpPr/>
              <p:nvPr/>
            </p:nvSpPr>
            <p:spPr>
              <a:xfrm>
                <a:off x="7474675" y="2766175"/>
                <a:ext cx="20550" cy="20575"/>
              </a:xfrm>
              <a:custGeom>
                <a:avLst/>
                <a:gdLst/>
                <a:ahLst/>
                <a:cxnLst/>
                <a:rect l="l" t="t" r="r" b="b"/>
                <a:pathLst>
                  <a:path w="822" h="823" extrusionOk="0">
                    <a:moveTo>
                      <a:pt x="137" y="92"/>
                    </a:moveTo>
                    <a:cubicBezTo>
                      <a:pt x="23" y="137"/>
                      <a:pt x="0" y="525"/>
                      <a:pt x="228" y="708"/>
                    </a:cubicBezTo>
                    <a:cubicBezTo>
                      <a:pt x="411" y="822"/>
                      <a:pt x="685" y="776"/>
                      <a:pt x="731" y="685"/>
                    </a:cubicBezTo>
                    <a:cubicBezTo>
                      <a:pt x="822" y="503"/>
                      <a:pt x="297" y="0"/>
                      <a:pt x="137" y="9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2" name="Google Shape;2642;p40"/>
              <p:cNvSpPr/>
              <p:nvPr/>
            </p:nvSpPr>
            <p:spPr>
              <a:xfrm>
                <a:off x="7835300" y="2592700"/>
                <a:ext cx="59950" cy="58800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2352" extrusionOk="0">
                    <a:moveTo>
                      <a:pt x="1074" y="69"/>
                    </a:moveTo>
                    <a:cubicBezTo>
                      <a:pt x="457" y="160"/>
                      <a:pt x="1" y="1553"/>
                      <a:pt x="457" y="1986"/>
                    </a:cubicBezTo>
                    <a:cubicBezTo>
                      <a:pt x="822" y="2352"/>
                      <a:pt x="1918" y="2192"/>
                      <a:pt x="2169" y="1530"/>
                    </a:cubicBezTo>
                    <a:cubicBezTo>
                      <a:pt x="2397" y="822"/>
                      <a:pt x="1599" y="1"/>
                      <a:pt x="1074" y="6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3" name="Google Shape;2643;p40"/>
              <p:cNvSpPr/>
              <p:nvPr/>
            </p:nvSpPr>
            <p:spPr>
              <a:xfrm>
                <a:off x="7900350" y="2672025"/>
                <a:ext cx="28575" cy="279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119" extrusionOk="0">
                    <a:moveTo>
                      <a:pt x="526" y="23"/>
                    </a:moveTo>
                    <a:cubicBezTo>
                      <a:pt x="229" y="69"/>
                      <a:pt x="1" y="731"/>
                      <a:pt x="229" y="936"/>
                    </a:cubicBezTo>
                    <a:cubicBezTo>
                      <a:pt x="389" y="1119"/>
                      <a:pt x="914" y="1027"/>
                      <a:pt x="1028" y="708"/>
                    </a:cubicBezTo>
                    <a:cubicBezTo>
                      <a:pt x="1142" y="388"/>
                      <a:pt x="754" y="0"/>
                      <a:pt x="526" y="23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4" name="Google Shape;2644;p40"/>
              <p:cNvSpPr/>
              <p:nvPr/>
            </p:nvSpPr>
            <p:spPr>
              <a:xfrm>
                <a:off x="7238425" y="2478575"/>
                <a:ext cx="59950" cy="58800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2352" extrusionOk="0">
                    <a:moveTo>
                      <a:pt x="1073" y="69"/>
                    </a:moveTo>
                    <a:cubicBezTo>
                      <a:pt x="457" y="160"/>
                      <a:pt x="0" y="1553"/>
                      <a:pt x="457" y="1986"/>
                    </a:cubicBezTo>
                    <a:cubicBezTo>
                      <a:pt x="822" y="2351"/>
                      <a:pt x="1918" y="2192"/>
                      <a:pt x="2169" y="1530"/>
                    </a:cubicBezTo>
                    <a:cubicBezTo>
                      <a:pt x="2397" y="845"/>
                      <a:pt x="1598" y="0"/>
                      <a:pt x="1073" y="6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6" name="Google Shape;2646;p40"/>
              <p:cNvSpPr/>
              <p:nvPr/>
            </p:nvSpPr>
            <p:spPr>
              <a:xfrm>
                <a:off x="7415325" y="2558450"/>
                <a:ext cx="43950" cy="49100"/>
              </a:xfrm>
              <a:custGeom>
                <a:avLst/>
                <a:gdLst/>
                <a:ahLst/>
                <a:cxnLst/>
                <a:rect l="l" t="t" r="r" b="b"/>
                <a:pathLst>
                  <a:path w="1758" h="1964" extrusionOk="0">
                    <a:moveTo>
                      <a:pt x="1758" y="1667"/>
                    </a:moveTo>
                    <a:cubicBezTo>
                      <a:pt x="1119" y="1964"/>
                      <a:pt x="411" y="1690"/>
                      <a:pt x="183" y="1188"/>
                    </a:cubicBezTo>
                    <a:cubicBezTo>
                      <a:pt x="0" y="823"/>
                      <a:pt x="114" y="343"/>
                      <a:pt x="411" y="1"/>
                    </a:cubicBezTo>
                    <a:cubicBezTo>
                      <a:pt x="434" y="161"/>
                      <a:pt x="480" y="640"/>
                      <a:pt x="868" y="1097"/>
                    </a:cubicBezTo>
                    <a:cubicBezTo>
                      <a:pt x="1187" y="1485"/>
                      <a:pt x="1598" y="1622"/>
                      <a:pt x="1758" y="1667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7" name="Google Shape;2647;p40"/>
              <p:cNvSpPr/>
              <p:nvPr/>
            </p:nvSpPr>
            <p:spPr>
              <a:xfrm>
                <a:off x="7878675" y="2111650"/>
                <a:ext cx="281925" cy="238550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9542" extrusionOk="0">
                    <a:moveTo>
                      <a:pt x="9336" y="9542"/>
                    </a:moveTo>
                    <a:cubicBezTo>
                      <a:pt x="10546" y="9177"/>
                      <a:pt x="11276" y="7647"/>
                      <a:pt x="10637" y="6460"/>
                    </a:cubicBezTo>
                    <a:cubicBezTo>
                      <a:pt x="9952" y="5205"/>
                      <a:pt x="8172" y="4931"/>
                      <a:pt x="7053" y="5753"/>
                    </a:cubicBezTo>
                    <a:lnTo>
                      <a:pt x="7670" y="6232"/>
                    </a:lnTo>
                    <a:cubicBezTo>
                      <a:pt x="9016" y="3128"/>
                      <a:pt x="5113" y="1"/>
                      <a:pt x="3013" y="3242"/>
                    </a:cubicBezTo>
                    <a:lnTo>
                      <a:pt x="3675" y="3425"/>
                    </a:lnTo>
                    <a:cubicBezTo>
                      <a:pt x="3653" y="2945"/>
                      <a:pt x="3470" y="2489"/>
                      <a:pt x="3150" y="2124"/>
                    </a:cubicBezTo>
                    <a:cubicBezTo>
                      <a:pt x="2237" y="982"/>
                      <a:pt x="297" y="1484"/>
                      <a:pt x="0" y="2877"/>
                    </a:cubicBezTo>
                    <a:cubicBezTo>
                      <a:pt x="777" y="1370"/>
                      <a:pt x="2991" y="1644"/>
                      <a:pt x="2968" y="3447"/>
                    </a:cubicBezTo>
                    <a:cubicBezTo>
                      <a:pt x="2945" y="3767"/>
                      <a:pt x="3401" y="3927"/>
                      <a:pt x="3584" y="3653"/>
                    </a:cubicBezTo>
                    <a:cubicBezTo>
                      <a:pt x="5250" y="1348"/>
                      <a:pt x="7784" y="3744"/>
                      <a:pt x="6894" y="5958"/>
                    </a:cubicBezTo>
                    <a:cubicBezTo>
                      <a:pt x="6734" y="6323"/>
                      <a:pt x="7236" y="6666"/>
                      <a:pt x="7533" y="6415"/>
                    </a:cubicBezTo>
                    <a:cubicBezTo>
                      <a:pt x="8286" y="5798"/>
                      <a:pt x="9587" y="5935"/>
                      <a:pt x="10158" y="6757"/>
                    </a:cubicBezTo>
                    <a:cubicBezTo>
                      <a:pt x="10774" y="7647"/>
                      <a:pt x="10295" y="8994"/>
                      <a:pt x="9336" y="9542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8" name="Google Shape;2648;p40"/>
              <p:cNvSpPr/>
              <p:nvPr/>
            </p:nvSpPr>
            <p:spPr>
              <a:xfrm>
                <a:off x="8089800" y="2527075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1" y="868"/>
                      <a:pt x="115" y="1"/>
                      <a:pt x="663" y="46"/>
                    </a:cubicBezTo>
                    <a:cubicBezTo>
                      <a:pt x="1233" y="115"/>
                      <a:pt x="1119" y="1005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9" name="Google Shape;2649;p40"/>
              <p:cNvSpPr/>
              <p:nvPr/>
            </p:nvSpPr>
            <p:spPr>
              <a:xfrm>
                <a:off x="8041300" y="2424375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1" y="867"/>
                      <a:pt x="92" y="0"/>
                      <a:pt x="663" y="69"/>
                    </a:cubicBezTo>
                    <a:cubicBezTo>
                      <a:pt x="1233" y="137"/>
                      <a:pt x="1119" y="1004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0" name="Google Shape;2650;p40"/>
              <p:cNvSpPr/>
              <p:nvPr/>
            </p:nvSpPr>
            <p:spPr>
              <a:xfrm>
                <a:off x="8130325" y="24763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79"/>
                    </a:moveTo>
                    <a:cubicBezTo>
                      <a:pt x="0" y="434"/>
                      <a:pt x="46" y="0"/>
                      <a:pt x="343" y="46"/>
                    </a:cubicBezTo>
                    <a:cubicBezTo>
                      <a:pt x="617" y="69"/>
                      <a:pt x="571" y="502"/>
                      <a:pt x="297" y="47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1" name="Google Shape;2651;p40"/>
              <p:cNvSpPr/>
              <p:nvPr/>
            </p:nvSpPr>
            <p:spPr>
              <a:xfrm>
                <a:off x="8031600" y="2491125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80"/>
                    </a:moveTo>
                    <a:cubicBezTo>
                      <a:pt x="1" y="434"/>
                      <a:pt x="69" y="1"/>
                      <a:pt x="343" y="23"/>
                    </a:cubicBezTo>
                    <a:cubicBezTo>
                      <a:pt x="617" y="69"/>
                      <a:pt x="571" y="503"/>
                      <a:pt x="297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2" name="Google Shape;2652;p40"/>
              <p:cNvSpPr/>
              <p:nvPr/>
            </p:nvSpPr>
            <p:spPr>
              <a:xfrm>
                <a:off x="7439850" y="1914800"/>
                <a:ext cx="273925" cy="158075"/>
              </a:xfrm>
              <a:custGeom>
                <a:avLst/>
                <a:gdLst/>
                <a:ahLst/>
                <a:cxnLst/>
                <a:rect l="l" t="t" r="r" b="b"/>
                <a:pathLst>
                  <a:path w="10957" h="6323" extrusionOk="0">
                    <a:moveTo>
                      <a:pt x="10957" y="2488"/>
                    </a:moveTo>
                    <a:cubicBezTo>
                      <a:pt x="9816" y="0"/>
                      <a:pt x="6415" y="685"/>
                      <a:pt x="6438" y="3492"/>
                    </a:cubicBezTo>
                    <a:lnTo>
                      <a:pt x="7259" y="3287"/>
                    </a:lnTo>
                    <a:cubicBezTo>
                      <a:pt x="6186" y="1096"/>
                      <a:pt x="3128" y="1187"/>
                      <a:pt x="2375" y="3561"/>
                    </a:cubicBezTo>
                    <a:lnTo>
                      <a:pt x="2694" y="3333"/>
                    </a:lnTo>
                    <a:cubicBezTo>
                      <a:pt x="1233" y="3401"/>
                      <a:pt x="1" y="4930"/>
                      <a:pt x="457" y="6323"/>
                    </a:cubicBezTo>
                    <a:cubicBezTo>
                      <a:pt x="480" y="5706"/>
                      <a:pt x="708" y="5067"/>
                      <a:pt x="1142" y="4634"/>
                    </a:cubicBezTo>
                    <a:cubicBezTo>
                      <a:pt x="1553" y="4246"/>
                      <a:pt x="2169" y="4017"/>
                      <a:pt x="2717" y="4040"/>
                    </a:cubicBezTo>
                    <a:cubicBezTo>
                      <a:pt x="2854" y="4040"/>
                      <a:pt x="2945" y="3972"/>
                      <a:pt x="3014" y="3858"/>
                    </a:cubicBezTo>
                    <a:cubicBezTo>
                      <a:pt x="3676" y="2214"/>
                      <a:pt x="5684" y="2146"/>
                      <a:pt x="6506" y="3698"/>
                    </a:cubicBezTo>
                    <a:cubicBezTo>
                      <a:pt x="6620" y="3903"/>
                      <a:pt x="6871" y="3995"/>
                      <a:pt x="7077" y="3880"/>
                    </a:cubicBezTo>
                    <a:cubicBezTo>
                      <a:pt x="7236" y="3789"/>
                      <a:pt x="7305" y="3629"/>
                      <a:pt x="7305" y="3470"/>
                    </a:cubicBezTo>
                    <a:cubicBezTo>
                      <a:pt x="7191" y="1187"/>
                      <a:pt x="9724" y="936"/>
                      <a:pt x="10957" y="2488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3" name="Google Shape;2653;p40"/>
              <p:cNvSpPr/>
              <p:nvPr/>
            </p:nvSpPr>
            <p:spPr>
              <a:xfrm>
                <a:off x="7644150" y="2006100"/>
                <a:ext cx="30825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5" extrusionOk="0">
                    <a:moveTo>
                      <a:pt x="571" y="936"/>
                    </a:moveTo>
                    <a:cubicBezTo>
                      <a:pt x="0" y="868"/>
                      <a:pt x="92" y="0"/>
                      <a:pt x="662" y="69"/>
                    </a:cubicBezTo>
                    <a:cubicBezTo>
                      <a:pt x="1233" y="137"/>
                      <a:pt x="1119" y="1004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4" name="Google Shape;2654;p40"/>
              <p:cNvSpPr/>
              <p:nvPr/>
            </p:nvSpPr>
            <p:spPr>
              <a:xfrm>
                <a:off x="7590500" y="2048325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1" y="868"/>
                      <a:pt x="115" y="0"/>
                      <a:pt x="685" y="69"/>
                    </a:cubicBezTo>
                    <a:cubicBezTo>
                      <a:pt x="1233" y="137"/>
                      <a:pt x="1142" y="1005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5" name="Google Shape;2655;p40"/>
              <p:cNvSpPr/>
              <p:nvPr/>
            </p:nvSpPr>
            <p:spPr>
              <a:xfrm>
                <a:off x="7558550" y="2028350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0" y="868"/>
                      <a:pt x="115" y="0"/>
                      <a:pt x="685" y="69"/>
                    </a:cubicBezTo>
                    <a:cubicBezTo>
                      <a:pt x="1233" y="137"/>
                      <a:pt x="1142" y="1005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6" name="Google Shape;2656;p40"/>
              <p:cNvSpPr/>
              <p:nvPr/>
            </p:nvSpPr>
            <p:spPr>
              <a:xfrm>
                <a:off x="7712050" y="20175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74" y="457"/>
                    </a:moveTo>
                    <a:cubicBezTo>
                      <a:pt x="0" y="434"/>
                      <a:pt x="46" y="1"/>
                      <a:pt x="320" y="23"/>
                    </a:cubicBezTo>
                    <a:cubicBezTo>
                      <a:pt x="617" y="69"/>
                      <a:pt x="548" y="503"/>
                      <a:pt x="274" y="45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7" name="Google Shape;2657;p40"/>
              <p:cNvSpPr/>
              <p:nvPr/>
            </p:nvSpPr>
            <p:spPr>
              <a:xfrm>
                <a:off x="7684650" y="2044325"/>
                <a:ext cx="15450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8" h="503" extrusionOk="0">
                    <a:moveTo>
                      <a:pt x="275" y="480"/>
                    </a:moveTo>
                    <a:cubicBezTo>
                      <a:pt x="1" y="434"/>
                      <a:pt x="47" y="0"/>
                      <a:pt x="320" y="46"/>
                    </a:cubicBezTo>
                    <a:cubicBezTo>
                      <a:pt x="617" y="69"/>
                      <a:pt x="549" y="503"/>
                      <a:pt x="275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1" name="Google Shape;2661;p40"/>
              <p:cNvSpPr/>
              <p:nvPr/>
            </p:nvSpPr>
            <p:spPr>
              <a:xfrm>
                <a:off x="7842725" y="1918775"/>
                <a:ext cx="175200" cy="84500"/>
              </a:xfrm>
              <a:custGeom>
                <a:avLst/>
                <a:gdLst/>
                <a:ahLst/>
                <a:cxnLst/>
                <a:rect l="l" t="t" r="r" b="b"/>
                <a:pathLst>
                  <a:path w="7008" h="3380" extrusionOk="0">
                    <a:moveTo>
                      <a:pt x="6802" y="3379"/>
                    </a:moveTo>
                    <a:cubicBezTo>
                      <a:pt x="7008" y="1895"/>
                      <a:pt x="5205" y="845"/>
                      <a:pt x="3926" y="1576"/>
                    </a:cubicBezTo>
                    <a:cubicBezTo>
                      <a:pt x="3493" y="1781"/>
                      <a:pt x="3128" y="2169"/>
                      <a:pt x="2922" y="2626"/>
                    </a:cubicBezTo>
                    <a:lnTo>
                      <a:pt x="3744" y="2717"/>
                    </a:lnTo>
                    <a:cubicBezTo>
                      <a:pt x="3561" y="1348"/>
                      <a:pt x="1827" y="1"/>
                      <a:pt x="594" y="1051"/>
                    </a:cubicBezTo>
                    <a:cubicBezTo>
                      <a:pt x="252" y="1370"/>
                      <a:pt x="69" y="1758"/>
                      <a:pt x="0" y="2169"/>
                    </a:cubicBezTo>
                    <a:cubicBezTo>
                      <a:pt x="252" y="1850"/>
                      <a:pt x="525" y="1553"/>
                      <a:pt x="845" y="1416"/>
                    </a:cubicBezTo>
                    <a:cubicBezTo>
                      <a:pt x="1827" y="960"/>
                      <a:pt x="2717" y="1987"/>
                      <a:pt x="2876" y="2900"/>
                    </a:cubicBezTo>
                    <a:cubicBezTo>
                      <a:pt x="2922" y="3128"/>
                      <a:pt x="3173" y="3288"/>
                      <a:pt x="3401" y="3242"/>
                    </a:cubicBezTo>
                    <a:cubicBezTo>
                      <a:pt x="3561" y="3219"/>
                      <a:pt x="3675" y="3105"/>
                      <a:pt x="3721" y="2991"/>
                    </a:cubicBezTo>
                    <a:cubicBezTo>
                      <a:pt x="3858" y="2717"/>
                      <a:pt x="4063" y="2466"/>
                      <a:pt x="4337" y="2306"/>
                    </a:cubicBezTo>
                    <a:cubicBezTo>
                      <a:pt x="5250" y="1736"/>
                      <a:pt x="6414" y="2261"/>
                      <a:pt x="6802" y="337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2" name="Google Shape;2662;p40"/>
              <p:cNvSpPr/>
              <p:nvPr/>
            </p:nvSpPr>
            <p:spPr>
              <a:xfrm>
                <a:off x="7884950" y="2019775"/>
                <a:ext cx="3085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6" extrusionOk="0">
                    <a:moveTo>
                      <a:pt x="571" y="937"/>
                    </a:moveTo>
                    <a:cubicBezTo>
                      <a:pt x="1" y="868"/>
                      <a:pt x="115" y="1"/>
                      <a:pt x="662" y="69"/>
                    </a:cubicBezTo>
                    <a:cubicBezTo>
                      <a:pt x="1233" y="138"/>
                      <a:pt x="1142" y="1005"/>
                      <a:pt x="571" y="93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3" name="Google Shape;2663;p40"/>
              <p:cNvSpPr/>
              <p:nvPr/>
            </p:nvSpPr>
            <p:spPr>
              <a:xfrm>
                <a:off x="7833600" y="1993525"/>
                <a:ext cx="30825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6" extrusionOk="0">
                    <a:moveTo>
                      <a:pt x="571" y="937"/>
                    </a:moveTo>
                    <a:cubicBezTo>
                      <a:pt x="0" y="868"/>
                      <a:pt x="92" y="1"/>
                      <a:pt x="662" y="69"/>
                    </a:cubicBezTo>
                    <a:cubicBezTo>
                      <a:pt x="1233" y="138"/>
                      <a:pt x="1119" y="1005"/>
                      <a:pt x="571" y="93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4" name="Google Shape;2664;p40"/>
              <p:cNvSpPr/>
              <p:nvPr/>
            </p:nvSpPr>
            <p:spPr>
              <a:xfrm>
                <a:off x="7958575" y="20158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74" y="457"/>
                    </a:moveTo>
                    <a:cubicBezTo>
                      <a:pt x="0" y="434"/>
                      <a:pt x="46" y="0"/>
                      <a:pt x="342" y="23"/>
                    </a:cubicBezTo>
                    <a:cubicBezTo>
                      <a:pt x="616" y="69"/>
                      <a:pt x="571" y="502"/>
                      <a:pt x="274" y="45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5" name="Google Shape;2665;p40"/>
              <p:cNvSpPr/>
              <p:nvPr/>
            </p:nvSpPr>
            <p:spPr>
              <a:xfrm>
                <a:off x="7924900" y="1922775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80"/>
                    </a:moveTo>
                    <a:cubicBezTo>
                      <a:pt x="0" y="434"/>
                      <a:pt x="46" y="1"/>
                      <a:pt x="343" y="23"/>
                    </a:cubicBezTo>
                    <a:cubicBezTo>
                      <a:pt x="617" y="69"/>
                      <a:pt x="571" y="503"/>
                      <a:pt x="297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6" name="Google Shape;2666;p40"/>
              <p:cNvSpPr/>
              <p:nvPr/>
            </p:nvSpPr>
            <p:spPr>
              <a:xfrm>
                <a:off x="7892375" y="19068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80"/>
                    </a:moveTo>
                    <a:cubicBezTo>
                      <a:pt x="0" y="434"/>
                      <a:pt x="69" y="1"/>
                      <a:pt x="343" y="46"/>
                    </a:cubicBezTo>
                    <a:cubicBezTo>
                      <a:pt x="617" y="69"/>
                      <a:pt x="571" y="503"/>
                      <a:pt x="297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7" name="Google Shape;2667;p40"/>
              <p:cNvSpPr/>
              <p:nvPr/>
            </p:nvSpPr>
            <p:spPr>
              <a:xfrm>
                <a:off x="8242175" y="1856575"/>
                <a:ext cx="122125" cy="174650"/>
              </a:xfrm>
              <a:custGeom>
                <a:avLst/>
                <a:gdLst/>
                <a:ahLst/>
                <a:cxnLst/>
                <a:rect l="l" t="t" r="r" b="b"/>
                <a:pathLst>
                  <a:path w="4885" h="6986" extrusionOk="0">
                    <a:moveTo>
                      <a:pt x="0" y="982"/>
                    </a:moveTo>
                    <a:cubicBezTo>
                      <a:pt x="1872" y="1"/>
                      <a:pt x="3835" y="2238"/>
                      <a:pt x="1803" y="3493"/>
                    </a:cubicBezTo>
                    <a:cubicBezTo>
                      <a:pt x="1575" y="3607"/>
                      <a:pt x="1484" y="3881"/>
                      <a:pt x="1598" y="4109"/>
                    </a:cubicBezTo>
                    <a:cubicBezTo>
                      <a:pt x="1712" y="4269"/>
                      <a:pt x="1895" y="4361"/>
                      <a:pt x="2077" y="4315"/>
                    </a:cubicBezTo>
                    <a:cubicBezTo>
                      <a:pt x="2671" y="4201"/>
                      <a:pt x="3356" y="4498"/>
                      <a:pt x="3584" y="5091"/>
                    </a:cubicBezTo>
                    <a:cubicBezTo>
                      <a:pt x="3858" y="5753"/>
                      <a:pt x="3538" y="6552"/>
                      <a:pt x="2945" y="6985"/>
                    </a:cubicBezTo>
                    <a:cubicBezTo>
                      <a:pt x="3333" y="6894"/>
                      <a:pt x="3721" y="6643"/>
                      <a:pt x="3949" y="6255"/>
                    </a:cubicBezTo>
                    <a:cubicBezTo>
                      <a:pt x="4885" y="4886"/>
                      <a:pt x="3492" y="3174"/>
                      <a:pt x="1940" y="3448"/>
                    </a:cubicBezTo>
                    <a:lnTo>
                      <a:pt x="2214" y="4269"/>
                    </a:lnTo>
                    <a:cubicBezTo>
                      <a:pt x="3378" y="3767"/>
                      <a:pt x="3972" y="2078"/>
                      <a:pt x="3059" y="1074"/>
                    </a:cubicBezTo>
                    <a:cubicBezTo>
                      <a:pt x="2306" y="138"/>
                      <a:pt x="753" y="69"/>
                      <a:pt x="0" y="982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8" name="Google Shape;2668;p40"/>
              <p:cNvSpPr/>
              <p:nvPr/>
            </p:nvSpPr>
            <p:spPr>
              <a:xfrm>
                <a:off x="8165125" y="1830325"/>
                <a:ext cx="3142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1051" extrusionOk="0">
                    <a:moveTo>
                      <a:pt x="708" y="960"/>
                    </a:moveTo>
                    <a:cubicBezTo>
                      <a:pt x="138" y="1051"/>
                      <a:pt x="1" y="184"/>
                      <a:pt x="571" y="92"/>
                    </a:cubicBezTo>
                    <a:cubicBezTo>
                      <a:pt x="1119" y="1"/>
                      <a:pt x="1256" y="868"/>
                      <a:pt x="708" y="96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9" name="Google Shape;2669;p40"/>
              <p:cNvSpPr/>
              <p:nvPr/>
            </p:nvSpPr>
            <p:spPr>
              <a:xfrm>
                <a:off x="8183975" y="1900525"/>
                <a:ext cx="3197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051" extrusionOk="0">
                    <a:moveTo>
                      <a:pt x="708" y="959"/>
                    </a:moveTo>
                    <a:cubicBezTo>
                      <a:pt x="137" y="1050"/>
                      <a:pt x="0" y="160"/>
                      <a:pt x="571" y="92"/>
                    </a:cubicBezTo>
                    <a:cubicBezTo>
                      <a:pt x="1141" y="0"/>
                      <a:pt x="1278" y="868"/>
                      <a:pt x="708" y="95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0" name="Google Shape;2670;p40"/>
              <p:cNvSpPr/>
              <p:nvPr/>
            </p:nvSpPr>
            <p:spPr>
              <a:xfrm>
                <a:off x="8126900" y="1885125"/>
                <a:ext cx="3140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051" extrusionOk="0">
                    <a:moveTo>
                      <a:pt x="708" y="959"/>
                    </a:moveTo>
                    <a:cubicBezTo>
                      <a:pt x="137" y="1050"/>
                      <a:pt x="0" y="160"/>
                      <a:pt x="571" y="69"/>
                    </a:cubicBezTo>
                    <a:cubicBezTo>
                      <a:pt x="1119" y="0"/>
                      <a:pt x="1256" y="868"/>
                      <a:pt x="708" y="95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1" name="Google Shape;2671;p40"/>
              <p:cNvSpPr/>
              <p:nvPr/>
            </p:nvSpPr>
            <p:spPr>
              <a:xfrm>
                <a:off x="8217625" y="1970150"/>
                <a:ext cx="3142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1051" extrusionOk="0">
                    <a:moveTo>
                      <a:pt x="685" y="959"/>
                    </a:moveTo>
                    <a:cubicBezTo>
                      <a:pt x="138" y="1050"/>
                      <a:pt x="1" y="183"/>
                      <a:pt x="549" y="91"/>
                    </a:cubicBezTo>
                    <a:cubicBezTo>
                      <a:pt x="1119" y="0"/>
                      <a:pt x="1256" y="890"/>
                      <a:pt x="685" y="95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2" name="Google Shape;2672;p40"/>
              <p:cNvSpPr/>
              <p:nvPr/>
            </p:nvSpPr>
            <p:spPr>
              <a:xfrm>
                <a:off x="8314650" y="2003800"/>
                <a:ext cx="16000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40" h="526" extrusionOk="0">
                    <a:moveTo>
                      <a:pt x="342" y="480"/>
                    </a:moveTo>
                    <a:cubicBezTo>
                      <a:pt x="68" y="526"/>
                      <a:pt x="0" y="69"/>
                      <a:pt x="274" y="46"/>
                    </a:cubicBezTo>
                    <a:cubicBezTo>
                      <a:pt x="571" y="1"/>
                      <a:pt x="639" y="435"/>
                      <a:pt x="342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3" name="Google Shape;2673;p40"/>
              <p:cNvSpPr/>
              <p:nvPr/>
            </p:nvSpPr>
            <p:spPr>
              <a:xfrm>
                <a:off x="8253000" y="1919925"/>
                <a:ext cx="15450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18" h="526" extrusionOk="0">
                    <a:moveTo>
                      <a:pt x="343" y="480"/>
                    </a:moveTo>
                    <a:cubicBezTo>
                      <a:pt x="69" y="526"/>
                      <a:pt x="1" y="92"/>
                      <a:pt x="275" y="46"/>
                    </a:cubicBezTo>
                    <a:cubicBezTo>
                      <a:pt x="549" y="1"/>
                      <a:pt x="617" y="434"/>
                      <a:pt x="343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4" name="Google Shape;2674;p40"/>
              <p:cNvSpPr/>
              <p:nvPr/>
            </p:nvSpPr>
            <p:spPr>
              <a:xfrm>
                <a:off x="8350600" y="1896525"/>
                <a:ext cx="16000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40" h="526" extrusionOk="0">
                    <a:moveTo>
                      <a:pt x="365" y="480"/>
                    </a:moveTo>
                    <a:cubicBezTo>
                      <a:pt x="68" y="526"/>
                      <a:pt x="0" y="92"/>
                      <a:pt x="297" y="46"/>
                    </a:cubicBezTo>
                    <a:cubicBezTo>
                      <a:pt x="571" y="1"/>
                      <a:pt x="639" y="434"/>
                      <a:pt x="365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5" name="Google Shape;2675;p40"/>
              <p:cNvSpPr/>
              <p:nvPr/>
            </p:nvSpPr>
            <p:spPr>
              <a:xfrm>
                <a:off x="7322875" y="1813225"/>
                <a:ext cx="1052275" cy="856525"/>
              </a:xfrm>
              <a:custGeom>
                <a:avLst/>
                <a:gdLst/>
                <a:ahLst/>
                <a:cxnLst/>
                <a:rect l="l" t="t" r="r" b="b"/>
                <a:pathLst>
                  <a:path w="42091" h="34261" extrusionOk="0">
                    <a:moveTo>
                      <a:pt x="1324" y="5592"/>
                    </a:moveTo>
                    <a:cubicBezTo>
                      <a:pt x="2238" y="4999"/>
                      <a:pt x="3470" y="5067"/>
                      <a:pt x="4360" y="5798"/>
                    </a:cubicBezTo>
                    <a:cubicBezTo>
                      <a:pt x="3995" y="4154"/>
                      <a:pt x="4999" y="2625"/>
                      <a:pt x="6392" y="2328"/>
                    </a:cubicBezTo>
                    <a:cubicBezTo>
                      <a:pt x="7510" y="2077"/>
                      <a:pt x="8743" y="2671"/>
                      <a:pt x="9359" y="3789"/>
                    </a:cubicBezTo>
                    <a:cubicBezTo>
                      <a:pt x="9450" y="3607"/>
                      <a:pt x="10135" y="2214"/>
                      <a:pt x="11710" y="1803"/>
                    </a:cubicBezTo>
                    <a:cubicBezTo>
                      <a:pt x="12988" y="1484"/>
                      <a:pt x="14358" y="1918"/>
                      <a:pt x="15294" y="2967"/>
                    </a:cubicBezTo>
                    <a:cubicBezTo>
                      <a:pt x="15933" y="1461"/>
                      <a:pt x="17485" y="571"/>
                      <a:pt x="19105" y="731"/>
                    </a:cubicBezTo>
                    <a:cubicBezTo>
                      <a:pt x="20726" y="913"/>
                      <a:pt x="22073" y="2169"/>
                      <a:pt x="22369" y="3789"/>
                    </a:cubicBezTo>
                    <a:cubicBezTo>
                      <a:pt x="23488" y="2557"/>
                      <a:pt x="25223" y="2077"/>
                      <a:pt x="26706" y="2602"/>
                    </a:cubicBezTo>
                    <a:cubicBezTo>
                      <a:pt x="28464" y="3219"/>
                      <a:pt x="29605" y="5067"/>
                      <a:pt x="29354" y="7030"/>
                    </a:cubicBezTo>
                    <a:cubicBezTo>
                      <a:pt x="30860" y="6505"/>
                      <a:pt x="32435" y="7145"/>
                      <a:pt x="33075" y="8354"/>
                    </a:cubicBezTo>
                    <a:cubicBezTo>
                      <a:pt x="33531" y="9267"/>
                      <a:pt x="33417" y="10409"/>
                      <a:pt x="32801" y="11322"/>
                    </a:cubicBezTo>
                    <a:cubicBezTo>
                      <a:pt x="33143" y="11344"/>
                      <a:pt x="35859" y="11710"/>
                      <a:pt x="37388" y="14198"/>
                    </a:cubicBezTo>
                    <a:cubicBezTo>
                      <a:pt x="39169" y="17051"/>
                      <a:pt x="37731" y="20086"/>
                      <a:pt x="37640" y="20269"/>
                    </a:cubicBezTo>
                    <a:cubicBezTo>
                      <a:pt x="39237" y="20452"/>
                      <a:pt x="40584" y="21479"/>
                      <a:pt x="41063" y="22871"/>
                    </a:cubicBezTo>
                    <a:cubicBezTo>
                      <a:pt x="41680" y="24674"/>
                      <a:pt x="40721" y="26888"/>
                      <a:pt x="38690" y="27847"/>
                    </a:cubicBezTo>
                    <a:cubicBezTo>
                      <a:pt x="40356" y="28646"/>
                      <a:pt x="41155" y="30426"/>
                      <a:pt x="40721" y="31956"/>
                    </a:cubicBezTo>
                    <a:cubicBezTo>
                      <a:pt x="40196" y="33713"/>
                      <a:pt x="38279" y="34238"/>
                      <a:pt x="38187" y="34261"/>
                    </a:cubicBezTo>
                    <a:lnTo>
                      <a:pt x="38187" y="34261"/>
                    </a:lnTo>
                    <a:cubicBezTo>
                      <a:pt x="38370" y="34238"/>
                      <a:pt x="38530" y="34238"/>
                      <a:pt x="38690" y="34238"/>
                    </a:cubicBezTo>
                    <a:cubicBezTo>
                      <a:pt x="40082" y="34078"/>
                      <a:pt x="41269" y="33051"/>
                      <a:pt x="41566" y="31659"/>
                    </a:cubicBezTo>
                    <a:cubicBezTo>
                      <a:pt x="41908" y="30084"/>
                      <a:pt x="41041" y="28440"/>
                      <a:pt x="39511" y="27870"/>
                    </a:cubicBezTo>
                    <a:cubicBezTo>
                      <a:pt x="41177" y="26934"/>
                      <a:pt x="42090" y="25040"/>
                      <a:pt x="41748" y="23191"/>
                    </a:cubicBezTo>
                    <a:cubicBezTo>
                      <a:pt x="41451" y="21479"/>
                      <a:pt x="40105" y="20064"/>
                      <a:pt x="38370" y="19653"/>
                    </a:cubicBezTo>
                    <a:cubicBezTo>
                      <a:pt x="38575" y="19059"/>
                      <a:pt x="39146" y="17165"/>
                      <a:pt x="38347" y="15042"/>
                    </a:cubicBezTo>
                    <a:cubicBezTo>
                      <a:pt x="37137" y="11824"/>
                      <a:pt x="33851" y="10934"/>
                      <a:pt x="33508" y="10842"/>
                    </a:cubicBezTo>
                    <a:cubicBezTo>
                      <a:pt x="34102" y="9769"/>
                      <a:pt x="34010" y="8446"/>
                      <a:pt x="33257" y="7510"/>
                    </a:cubicBezTo>
                    <a:cubicBezTo>
                      <a:pt x="32550" y="6597"/>
                      <a:pt x="31363" y="6186"/>
                      <a:pt x="30244" y="6414"/>
                    </a:cubicBezTo>
                    <a:cubicBezTo>
                      <a:pt x="29902" y="3789"/>
                      <a:pt x="28053" y="1849"/>
                      <a:pt x="25953" y="1644"/>
                    </a:cubicBezTo>
                    <a:cubicBezTo>
                      <a:pt x="24173" y="1461"/>
                      <a:pt x="22826" y="2557"/>
                      <a:pt x="22506" y="2853"/>
                    </a:cubicBezTo>
                    <a:cubicBezTo>
                      <a:pt x="21913" y="1119"/>
                      <a:pt x="20361" y="0"/>
                      <a:pt x="18763" y="0"/>
                    </a:cubicBezTo>
                    <a:cubicBezTo>
                      <a:pt x="18649" y="0"/>
                      <a:pt x="18512" y="0"/>
                      <a:pt x="18375" y="23"/>
                    </a:cubicBezTo>
                    <a:cubicBezTo>
                      <a:pt x="16480" y="251"/>
                      <a:pt x="15545" y="2032"/>
                      <a:pt x="15476" y="2191"/>
                    </a:cubicBezTo>
                    <a:cubicBezTo>
                      <a:pt x="15408" y="2100"/>
                      <a:pt x="14015" y="571"/>
                      <a:pt x="11984" y="959"/>
                    </a:cubicBezTo>
                    <a:cubicBezTo>
                      <a:pt x="10158" y="1324"/>
                      <a:pt x="9382" y="2922"/>
                      <a:pt x="9313" y="3082"/>
                    </a:cubicBezTo>
                    <a:cubicBezTo>
                      <a:pt x="8537" y="1826"/>
                      <a:pt x="7008" y="1324"/>
                      <a:pt x="5730" y="1849"/>
                    </a:cubicBezTo>
                    <a:cubicBezTo>
                      <a:pt x="4611" y="2328"/>
                      <a:pt x="3904" y="3515"/>
                      <a:pt x="4018" y="4794"/>
                    </a:cubicBezTo>
                    <a:cubicBezTo>
                      <a:pt x="2671" y="4040"/>
                      <a:pt x="1096" y="4405"/>
                      <a:pt x="389" y="5410"/>
                    </a:cubicBezTo>
                    <a:cubicBezTo>
                      <a:pt x="115" y="5798"/>
                      <a:pt x="23" y="6232"/>
                      <a:pt x="1" y="6620"/>
                    </a:cubicBezTo>
                    <a:cubicBezTo>
                      <a:pt x="69" y="7076"/>
                      <a:pt x="160" y="7533"/>
                      <a:pt x="252" y="7989"/>
                    </a:cubicBezTo>
                    <a:cubicBezTo>
                      <a:pt x="138" y="7030"/>
                      <a:pt x="548" y="6117"/>
                      <a:pt x="1324" y="5592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6" name="Google Shape;2676;p40"/>
              <p:cNvSpPr/>
              <p:nvPr/>
            </p:nvSpPr>
            <p:spPr>
              <a:xfrm>
                <a:off x="7173375" y="2688575"/>
                <a:ext cx="861675" cy="302450"/>
              </a:xfrm>
              <a:custGeom>
                <a:avLst/>
                <a:gdLst/>
                <a:ahLst/>
                <a:cxnLst/>
                <a:rect l="l" t="t" r="r" b="b"/>
                <a:pathLst>
                  <a:path w="34467" h="12098" extrusionOk="0">
                    <a:moveTo>
                      <a:pt x="22141" y="10933"/>
                    </a:moveTo>
                    <a:cubicBezTo>
                      <a:pt x="15499" y="12098"/>
                      <a:pt x="10386" y="9290"/>
                      <a:pt x="8332" y="8126"/>
                    </a:cubicBezTo>
                    <a:cubicBezTo>
                      <a:pt x="3881" y="5592"/>
                      <a:pt x="1301" y="2123"/>
                      <a:pt x="0" y="0"/>
                    </a:cubicBezTo>
                    <a:cubicBezTo>
                      <a:pt x="434" y="1803"/>
                      <a:pt x="1301" y="3196"/>
                      <a:pt x="1689" y="3835"/>
                    </a:cubicBezTo>
                    <a:cubicBezTo>
                      <a:pt x="4086" y="7692"/>
                      <a:pt x="7875" y="9153"/>
                      <a:pt x="10637" y="10226"/>
                    </a:cubicBezTo>
                    <a:cubicBezTo>
                      <a:pt x="13787" y="11436"/>
                      <a:pt x="16663" y="11687"/>
                      <a:pt x="17370" y="11732"/>
                    </a:cubicBezTo>
                    <a:cubicBezTo>
                      <a:pt x="17553" y="11755"/>
                      <a:pt x="18192" y="11801"/>
                      <a:pt x="18945" y="11801"/>
                    </a:cubicBezTo>
                    <a:cubicBezTo>
                      <a:pt x="19311" y="11801"/>
                      <a:pt x="24081" y="11915"/>
                      <a:pt x="27619" y="10157"/>
                    </a:cubicBezTo>
                    <a:cubicBezTo>
                      <a:pt x="31066" y="8423"/>
                      <a:pt x="33188" y="5638"/>
                      <a:pt x="34467" y="3287"/>
                    </a:cubicBezTo>
                    <a:cubicBezTo>
                      <a:pt x="33120" y="4999"/>
                      <a:pt x="28966" y="9747"/>
                      <a:pt x="22141" y="10933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2" name="Google Shape;2682;p40"/>
              <p:cNvSpPr/>
              <p:nvPr/>
            </p:nvSpPr>
            <p:spPr>
              <a:xfrm>
                <a:off x="7246975" y="3459500"/>
                <a:ext cx="5767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845" extrusionOk="0">
                    <a:moveTo>
                      <a:pt x="2306" y="799"/>
                    </a:moveTo>
                    <a:cubicBezTo>
                      <a:pt x="1485" y="639"/>
                      <a:pt x="731" y="365"/>
                      <a:pt x="1" y="0"/>
                    </a:cubicBezTo>
                    <a:cubicBezTo>
                      <a:pt x="92" y="91"/>
                      <a:pt x="183" y="206"/>
                      <a:pt x="298" y="297"/>
                    </a:cubicBezTo>
                    <a:cubicBezTo>
                      <a:pt x="275" y="297"/>
                      <a:pt x="252" y="274"/>
                      <a:pt x="206" y="274"/>
                    </a:cubicBezTo>
                    <a:cubicBezTo>
                      <a:pt x="845" y="662"/>
                      <a:pt x="1576" y="845"/>
                      <a:pt x="2306" y="79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83" name="Google Shape;2683;p40"/>
            <p:cNvGrpSpPr/>
            <p:nvPr/>
          </p:nvGrpSpPr>
          <p:grpSpPr>
            <a:xfrm>
              <a:off x="708077" y="1995024"/>
              <a:ext cx="1215367" cy="2064392"/>
              <a:chOff x="896725" y="2043175"/>
              <a:chExt cx="1085925" cy="1844525"/>
            </a:xfrm>
          </p:grpSpPr>
          <p:sp>
            <p:nvSpPr>
              <p:cNvPr id="2684" name="Google Shape;2684;p40"/>
              <p:cNvSpPr/>
              <p:nvPr/>
            </p:nvSpPr>
            <p:spPr>
              <a:xfrm>
                <a:off x="1475900" y="3146775"/>
                <a:ext cx="179200" cy="128050"/>
              </a:xfrm>
              <a:custGeom>
                <a:avLst/>
                <a:gdLst/>
                <a:ahLst/>
                <a:cxnLst/>
                <a:rect l="l" t="t" r="r" b="b"/>
                <a:pathLst>
                  <a:path w="7168" h="5122" extrusionOk="0">
                    <a:moveTo>
                      <a:pt x="7145" y="1"/>
                    </a:moveTo>
                    <a:cubicBezTo>
                      <a:pt x="4748" y="663"/>
                      <a:pt x="2375" y="1325"/>
                      <a:pt x="1" y="1987"/>
                    </a:cubicBezTo>
                    <a:lnTo>
                      <a:pt x="549" y="4497"/>
                    </a:lnTo>
                    <a:cubicBezTo>
                      <a:pt x="1336" y="4779"/>
                      <a:pt x="2569" y="5121"/>
                      <a:pt x="4071" y="5121"/>
                    </a:cubicBezTo>
                    <a:cubicBezTo>
                      <a:pt x="4399" y="5121"/>
                      <a:pt x="4739" y="5105"/>
                      <a:pt x="5091" y="5068"/>
                    </a:cubicBezTo>
                    <a:cubicBezTo>
                      <a:pt x="5890" y="4977"/>
                      <a:pt x="6597" y="4794"/>
                      <a:pt x="7168" y="4612"/>
                    </a:cubicBezTo>
                    <a:cubicBezTo>
                      <a:pt x="7168" y="3082"/>
                      <a:pt x="7145" y="1530"/>
                      <a:pt x="7145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5" name="Google Shape;2685;p40"/>
              <p:cNvSpPr/>
              <p:nvPr/>
            </p:nvSpPr>
            <p:spPr>
              <a:xfrm>
                <a:off x="1475900" y="3146775"/>
                <a:ext cx="179200" cy="89250"/>
              </a:xfrm>
              <a:custGeom>
                <a:avLst/>
                <a:gdLst/>
                <a:ahLst/>
                <a:cxnLst/>
                <a:rect l="l" t="t" r="r" b="b"/>
                <a:pathLst>
                  <a:path w="7168" h="3570" extrusionOk="0">
                    <a:moveTo>
                      <a:pt x="7145" y="1"/>
                    </a:moveTo>
                    <a:cubicBezTo>
                      <a:pt x="4748" y="663"/>
                      <a:pt x="2375" y="1325"/>
                      <a:pt x="1" y="1987"/>
                    </a:cubicBezTo>
                    <a:lnTo>
                      <a:pt x="252" y="3174"/>
                    </a:lnTo>
                    <a:cubicBezTo>
                      <a:pt x="1049" y="3397"/>
                      <a:pt x="1984" y="3570"/>
                      <a:pt x="3020" y="3570"/>
                    </a:cubicBezTo>
                    <a:cubicBezTo>
                      <a:pt x="3673" y="3570"/>
                      <a:pt x="4367" y="3501"/>
                      <a:pt x="5091" y="3333"/>
                    </a:cubicBezTo>
                    <a:cubicBezTo>
                      <a:pt x="5890" y="3174"/>
                      <a:pt x="6574" y="2900"/>
                      <a:pt x="7168" y="2626"/>
                    </a:cubicBezTo>
                    <a:cubicBezTo>
                      <a:pt x="7145" y="1736"/>
                      <a:pt x="7145" y="868"/>
                      <a:pt x="7145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6" name="Google Shape;2686;p40"/>
              <p:cNvSpPr/>
              <p:nvPr/>
            </p:nvSpPr>
            <p:spPr>
              <a:xfrm>
                <a:off x="972600" y="2248600"/>
                <a:ext cx="1010050" cy="954425"/>
              </a:xfrm>
              <a:custGeom>
                <a:avLst/>
                <a:gdLst/>
                <a:ahLst/>
                <a:cxnLst/>
                <a:rect l="l" t="t" r="r" b="b"/>
                <a:pathLst>
                  <a:path w="40402" h="38177" extrusionOk="0">
                    <a:moveTo>
                      <a:pt x="20087" y="1"/>
                    </a:moveTo>
                    <a:cubicBezTo>
                      <a:pt x="18170" y="1"/>
                      <a:pt x="15933" y="298"/>
                      <a:pt x="13605" y="1233"/>
                    </a:cubicBezTo>
                    <a:cubicBezTo>
                      <a:pt x="13513" y="1279"/>
                      <a:pt x="13376" y="1325"/>
                      <a:pt x="13217" y="1393"/>
                    </a:cubicBezTo>
                    <a:cubicBezTo>
                      <a:pt x="8515" y="3425"/>
                      <a:pt x="5981" y="7100"/>
                      <a:pt x="5182" y="8286"/>
                    </a:cubicBezTo>
                    <a:cubicBezTo>
                      <a:pt x="4246" y="9656"/>
                      <a:pt x="1" y="16230"/>
                      <a:pt x="2078" y="24492"/>
                    </a:cubicBezTo>
                    <a:cubicBezTo>
                      <a:pt x="2603" y="26592"/>
                      <a:pt x="4497" y="32595"/>
                      <a:pt x="10181" y="35882"/>
                    </a:cubicBezTo>
                    <a:cubicBezTo>
                      <a:pt x="13582" y="37845"/>
                      <a:pt x="16960" y="38028"/>
                      <a:pt x="19128" y="38142"/>
                    </a:cubicBezTo>
                    <a:cubicBezTo>
                      <a:pt x="19485" y="38161"/>
                      <a:pt x="19913" y="38177"/>
                      <a:pt x="20405" y="38177"/>
                    </a:cubicBezTo>
                    <a:cubicBezTo>
                      <a:pt x="22210" y="38177"/>
                      <a:pt x="24861" y="37970"/>
                      <a:pt x="27893" y="37001"/>
                    </a:cubicBezTo>
                    <a:cubicBezTo>
                      <a:pt x="30861" y="36065"/>
                      <a:pt x="34901" y="34764"/>
                      <a:pt x="37640" y="30883"/>
                    </a:cubicBezTo>
                    <a:cubicBezTo>
                      <a:pt x="38370" y="29879"/>
                      <a:pt x="40402" y="26980"/>
                      <a:pt x="39991" y="23442"/>
                    </a:cubicBezTo>
                    <a:cubicBezTo>
                      <a:pt x="39717" y="21137"/>
                      <a:pt x="38484" y="18991"/>
                      <a:pt x="38051" y="18261"/>
                    </a:cubicBezTo>
                    <a:cubicBezTo>
                      <a:pt x="37229" y="16800"/>
                      <a:pt x="37024" y="16960"/>
                      <a:pt x="36407" y="15819"/>
                    </a:cubicBezTo>
                    <a:cubicBezTo>
                      <a:pt x="35038" y="13285"/>
                      <a:pt x="35745" y="12007"/>
                      <a:pt x="34878" y="9222"/>
                    </a:cubicBezTo>
                    <a:cubicBezTo>
                      <a:pt x="34718" y="8674"/>
                      <a:pt x="33851" y="6027"/>
                      <a:pt x="31545" y="3858"/>
                    </a:cubicBezTo>
                    <a:cubicBezTo>
                      <a:pt x="29605" y="2032"/>
                      <a:pt x="27528" y="1370"/>
                      <a:pt x="25953" y="914"/>
                    </a:cubicBezTo>
                    <a:cubicBezTo>
                      <a:pt x="24972" y="617"/>
                      <a:pt x="22826" y="1"/>
                      <a:pt x="20087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7" name="Google Shape;2687;p40"/>
              <p:cNvSpPr/>
              <p:nvPr/>
            </p:nvSpPr>
            <p:spPr>
              <a:xfrm>
                <a:off x="1649950" y="2548200"/>
                <a:ext cx="196325" cy="192525"/>
              </a:xfrm>
              <a:custGeom>
                <a:avLst/>
                <a:gdLst/>
                <a:ahLst/>
                <a:cxnLst/>
                <a:rect l="l" t="t" r="r" b="b"/>
                <a:pathLst>
                  <a:path w="7853" h="7701" extrusionOk="0">
                    <a:moveTo>
                      <a:pt x="2304" y="4494"/>
                    </a:moveTo>
                    <a:cubicBezTo>
                      <a:pt x="2590" y="4494"/>
                      <a:pt x="3042" y="4711"/>
                      <a:pt x="3059" y="4953"/>
                    </a:cubicBezTo>
                    <a:cubicBezTo>
                      <a:pt x="3059" y="5128"/>
                      <a:pt x="2808" y="5366"/>
                      <a:pt x="2546" y="5366"/>
                    </a:cubicBezTo>
                    <a:cubicBezTo>
                      <a:pt x="2535" y="5366"/>
                      <a:pt x="2523" y="5365"/>
                      <a:pt x="2511" y="5364"/>
                    </a:cubicBezTo>
                    <a:cubicBezTo>
                      <a:pt x="2123" y="5318"/>
                      <a:pt x="1986" y="4702"/>
                      <a:pt x="2100" y="4565"/>
                    </a:cubicBezTo>
                    <a:cubicBezTo>
                      <a:pt x="2139" y="4516"/>
                      <a:pt x="2213" y="4494"/>
                      <a:pt x="2304" y="4494"/>
                    </a:cubicBezTo>
                    <a:close/>
                    <a:moveTo>
                      <a:pt x="3698" y="0"/>
                    </a:moveTo>
                    <a:cubicBezTo>
                      <a:pt x="1598" y="137"/>
                      <a:pt x="0" y="1940"/>
                      <a:pt x="115" y="4063"/>
                    </a:cubicBezTo>
                    <a:cubicBezTo>
                      <a:pt x="246" y="6103"/>
                      <a:pt x="1917" y="7700"/>
                      <a:pt x="3910" y="7700"/>
                    </a:cubicBezTo>
                    <a:cubicBezTo>
                      <a:pt x="3991" y="7700"/>
                      <a:pt x="4073" y="7698"/>
                      <a:pt x="4155" y="7692"/>
                    </a:cubicBezTo>
                    <a:cubicBezTo>
                      <a:pt x="6255" y="7578"/>
                      <a:pt x="7852" y="5752"/>
                      <a:pt x="7715" y="3629"/>
                    </a:cubicBezTo>
                    <a:cubicBezTo>
                      <a:pt x="7601" y="1575"/>
                      <a:pt x="5935" y="0"/>
                      <a:pt x="39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8" name="Google Shape;2688;p40"/>
              <p:cNvSpPr/>
              <p:nvPr/>
            </p:nvSpPr>
            <p:spPr>
              <a:xfrm>
                <a:off x="1672200" y="2553275"/>
                <a:ext cx="127850" cy="166250"/>
              </a:xfrm>
              <a:custGeom>
                <a:avLst/>
                <a:gdLst/>
                <a:ahLst/>
                <a:cxnLst/>
                <a:rect l="l" t="t" r="r" b="b"/>
                <a:pathLst>
                  <a:path w="5114" h="6650" extrusionOk="0">
                    <a:moveTo>
                      <a:pt x="2412" y="0"/>
                    </a:moveTo>
                    <a:cubicBezTo>
                      <a:pt x="2384" y="0"/>
                      <a:pt x="2357" y="1"/>
                      <a:pt x="2329" y="3"/>
                    </a:cubicBezTo>
                    <a:cubicBezTo>
                      <a:pt x="914" y="48"/>
                      <a:pt x="1" y="1943"/>
                      <a:pt x="92" y="3449"/>
                    </a:cubicBezTo>
                    <a:cubicBezTo>
                      <a:pt x="158" y="4910"/>
                      <a:pt x="1212" y="6650"/>
                      <a:pt x="2587" y="6650"/>
                    </a:cubicBezTo>
                    <a:cubicBezTo>
                      <a:pt x="2630" y="6650"/>
                      <a:pt x="2673" y="6648"/>
                      <a:pt x="2717" y="6645"/>
                    </a:cubicBezTo>
                    <a:cubicBezTo>
                      <a:pt x="3927" y="6553"/>
                      <a:pt x="5114" y="5070"/>
                      <a:pt x="4954" y="3175"/>
                    </a:cubicBezTo>
                    <a:lnTo>
                      <a:pt x="3082" y="2810"/>
                    </a:lnTo>
                    <a:cubicBezTo>
                      <a:pt x="3561" y="2376"/>
                      <a:pt x="4041" y="1943"/>
                      <a:pt x="4520" y="1532"/>
                    </a:cubicBezTo>
                    <a:cubicBezTo>
                      <a:pt x="4475" y="1443"/>
                      <a:pt x="3623" y="0"/>
                      <a:pt x="241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9" name="Google Shape;2689;p40"/>
              <p:cNvSpPr/>
              <p:nvPr/>
            </p:nvSpPr>
            <p:spPr>
              <a:xfrm>
                <a:off x="1708150" y="2305675"/>
                <a:ext cx="272800" cy="699050"/>
              </a:xfrm>
              <a:custGeom>
                <a:avLst/>
                <a:gdLst/>
                <a:ahLst/>
                <a:cxnLst/>
                <a:rect l="l" t="t" r="r" b="b"/>
                <a:pathLst>
                  <a:path w="10912" h="27962" extrusionOk="0">
                    <a:moveTo>
                      <a:pt x="3858" y="4040"/>
                    </a:moveTo>
                    <a:cubicBezTo>
                      <a:pt x="5547" y="6871"/>
                      <a:pt x="4794" y="8263"/>
                      <a:pt x="6049" y="12121"/>
                    </a:cubicBezTo>
                    <a:cubicBezTo>
                      <a:pt x="7624" y="16937"/>
                      <a:pt x="9633" y="17279"/>
                      <a:pt x="10135" y="20817"/>
                    </a:cubicBezTo>
                    <a:cubicBezTo>
                      <a:pt x="10546" y="23739"/>
                      <a:pt x="9542" y="26295"/>
                      <a:pt x="8651" y="27961"/>
                    </a:cubicBezTo>
                    <a:cubicBezTo>
                      <a:pt x="9542" y="26637"/>
                      <a:pt x="10911" y="24127"/>
                      <a:pt x="10569" y="21159"/>
                    </a:cubicBezTo>
                    <a:cubicBezTo>
                      <a:pt x="10295" y="18854"/>
                      <a:pt x="9062" y="16708"/>
                      <a:pt x="8629" y="15978"/>
                    </a:cubicBezTo>
                    <a:cubicBezTo>
                      <a:pt x="7807" y="14517"/>
                      <a:pt x="7602" y="14677"/>
                      <a:pt x="6985" y="13536"/>
                    </a:cubicBezTo>
                    <a:cubicBezTo>
                      <a:pt x="5616" y="11002"/>
                      <a:pt x="6323" y="9724"/>
                      <a:pt x="5456" y="6939"/>
                    </a:cubicBezTo>
                    <a:cubicBezTo>
                      <a:pt x="5296" y="6391"/>
                      <a:pt x="4429" y="3744"/>
                      <a:pt x="2123" y="1575"/>
                    </a:cubicBezTo>
                    <a:cubicBezTo>
                      <a:pt x="1416" y="913"/>
                      <a:pt x="708" y="411"/>
                      <a:pt x="1" y="0"/>
                    </a:cubicBezTo>
                    <a:cubicBezTo>
                      <a:pt x="1096" y="754"/>
                      <a:pt x="2671" y="2032"/>
                      <a:pt x="3858" y="404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0" name="Google Shape;2690;p40"/>
              <p:cNvSpPr/>
              <p:nvPr/>
            </p:nvSpPr>
            <p:spPr>
              <a:xfrm>
                <a:off x="1699600" y="2660550"/>
                <a:ext cx="26850" cy="21800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872" extrusionOk="0">
                    <a:moveTo>
                      <a:pt x="318" y="0"/>
                    </a:moveTo>
                    <a:cubicBezTo>
                      <a:pt x="227" y="0"/>
                      <a:pt x="153" y="22"/>
                      <a:pt x="114" y="71"/>
                    </a:cubicBezTo>
                    <a:cubicBezTo>
                      <a:pt x="0" y="208"/>
                      <a:pt x="137" y="824"/>
                      <a:pt x="525" y="870"/>
                    </a:cubicBezTo>
                    <a:cubicBezTo>
                      <a:pt x="537" y="871"/>
                      <a:pt x="549" y="872"/>
                      <a:pt x="560" y="872"/>
                    </a:cubicBezTo>
                    <a:cubicBezTo>
                      <a:pt x="822" y="872"/>
                      <a:pt x="1073" y="634"/>
                      <a:pt x="1073" y="459"/>
                    </a:cubicBezTo>
                    <a:cubicBezTo>
                      <a:pt x="1056" y="217"/>
                      <a:pt x="604" y="0"/>
                      <a:pt x="3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1" name="Google Shape;2691;p40"/>
              <p:cNvSpPr/>
              <p:nvPr/>
            </p:nvSpPr>
            <p:spPr>
              <a:xfrm>
                <a:off x="1289875" y="2621800"/>
                <a:ext cx="222000" cy="206775"/>
              </a:xfrm>
              <a:custGeom>
                <a:avLst/>
                <a:gdLst/>
                <a:ahLst/>
                <a:cxnLst/>
                <a:rect l="l" t="t" r="r" b="b"/>
                <a:pathLst>
                  <a:path w="8880" h="8271" extrusionOk="0">
                    <a:moveTo>
                      <a:pt x="2609" y="4828"/>
                    </a:moveTo>
                    <a:cubicBezTo>
                      <a:pt x="2931" y="4828"/>
                      <a:pt x="3430" y="5060"/>
                      <a:pt x="3447" y="5319"/>
                    </a:cubicBezTo>
                    <a:cubicBezTo>
                      <a:pt x="3447" y="5509"/>
                      <a:pt x="3174" y="5758"/>
                      <a:pt x="2898" y="5758"/>
                    </a:cubicBezTo>
                    <a:cubicBezTo>
                      <a:pt x="2876" y="5758"/>
                      <a:pt x="2853" y="5756"/>
                      <a:pt x="2831" y="5753"/>
                    </a:cubicBezTo>
                    <a:cubicBezTo>
                      <a:pt x="2397" y="5707"/>
                      <a:pt x="2238" y="5068"/>
                      <a:pt x="2375" y="4908"/>
                    </a:cubicBezTo>
                    <a:cubicBezTo>
                      <a:pt x="2419" y="4852"/>
                      <a:pt x="2505" y="4828"/>
                      <a:pt x="2609" y="4828"/>
                    </a:cubicBezTo>
                    <a:close/>
                    <a:moveTo>
                      <a:pt x="4201" y="1"/>
                    </a:moveTo>
                    <a:cubicBezTo>
                      <a:pt x="1827" y="138"/>
                      <a:pt x="1" y="2101"/>
                      <a:pt x="138" y="4383"/>
                    </a:cubicBezTo>
                    <a:cubicBezTo>
                      <a:pt x="248" y="6581"/>
                      <a:pt x="2135" y="8271"/>
                      <a:pt x="4415" y="8271"/>
                    </a:cubicBezTo>
                    <a:cubicBezTo>
                      <a:pt x="4503" y="8271"/>
                      <a:pt x="4591" y="8268"/>
                      <a:pt x="4680" y="8263"/>
                    </a:cubicBezTo>
                    <a:cubicBezTo>
                      <a:pt x="7054" y="8126"/>
                      <a:pt x="8880" y="6163"/>
                      <a:pt x="8743" y="3881"/>
                    </a:cubicBezTo>
                    <a:cubicBezTo>
                      <a:pt x="8606" y="1690"/>
                      <a:pt x="6734" y="1"/>
                      <a:pt x="44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2" name="Google Shape;2692;p40"/>
              <p:cNvSpPr/>
              <p:nvPr/>
            </p:nvSpPr>
            <p:spPr>
              <a:xfrm>
                <a:off x="1315000" y="2626925"/>
                <a:ext cx="144375" cy="178775"/>
              </a:xfrm>
              <a:custGeom>
                <a:avLst/>
                <a:gdLst/>
                <a:ahLst/>
                <a:cxnLst/>
                <a:rect l="l" t="t" r="r" b="b"/>
                <a:pathLst>
                  <a:path w="5775" h="7151" extrusionOk="0">
                    <a:moveTo>
                      <a:pt x="2708" y="0"/>
                    </a:moveTo>
                    <a:cubicBezTo>
                      <a:pt x="2688" y="0"/>
                      <a:pt x="2668" y="0"/>
                      <a:pt x="2648" y="1"/>
                    </a:cubicBezTo>
                    <a:cubicBezTo>
                      <a:pt x="1050" y="70"/>
                      <a:pt x="0" y="2101"/>
                      <a:pt x="91" y="3744"/>
                    </a:cubicBezTo>
                    <a:cubicBezTo>
                      <a:pt x="180" y="5297"/>
                      <a:pt x="1367" y="7150"/>
                      <a:pt x="2921" y="7150"/>
                    </a:cubicBezTo>
                    <a:cubicBezTo>
                      <a:pt x="2966" y="7150"/>
                      <a:pt x="3012" y="7149"/>
                      <a:pt x="3059" y="7145"/>
                    </a:cubicBezTo>
                    <a:cubicBezTo>
                      <a:pt x="4428" y="7031"/>
                      <a:pt x="5775" y="5456"/>
                      <a:pt x="5592" y="3425"/>
                    </a:cubicBezTo>
                    <a:cubicBezTo>
                      <a:pt x="4885" y="3288"/>
                      <a:pt x="4200" y="3151"/>
                      <a:pt x="3492" y="3014"/>
                    </a:cubicBezTo>
                    <a:cubicBezTo>
                      <a:pt x="4040" y="2557"/>
                      <a:pt x="4588" y="2101"/>
                      <a:pt x="5113" y="1644"/>
                    </a:cubicBezTo>
                    <a:cubicBezTo>
                      <a:pt x="5068" y="1554"/>
                      <a:pt x="4113" y="0"/>
                      <a:pt x="270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3" name="Google Shape;2693;p40"/>
              <p:cNvSpPr/>
              <p:nvPr/>
            </p:nvSpPr>
            <p:spPr>
              <a:xfrm>
                <a:off x="1345800" y="2742475"/>
                <a:ext cx="30275" cy="232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931" extrusionOk="0">
                    <a:moveTo>
                      <a:pt x="372" y="1"/>
                    </a:moveTo>
                    <a:cubicBezTo>
                      <a:pt x="268" y="1"/>
                      <a:pt x="182" y="25"/>
                      <a:pt x="138" y="81"/>
                    </a:cubicBezTo>
                    <a:cubicBezTo>
                      <a:pt x="1" y="241"/>
                      <a:pt x="160" y="880"/>
                      <a:pt x="594" y="926"/>
                    </a:cubicBezTo>
                    <a:cubicBezTo>
                      <a:pt x="616" y="929"/>
                      <a:pt x="639" y="931"/>
                      <a:pt x="661" y="931"/>
                    </a:cubicBezTo>
                    <a:cubicBezTo>
                      <a:pt x="937" y="931"/>
                      <a:pt x="1210" y="682"/>
                      <a:pt x="1210" y="492"/>
                    </a:cubicBezTo>
                    <a:cubicBezTo>
                      <a:pt x="1193" y="233"/>
                      <a:pt x="694" y="1"/>
                      <a:pt x="3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4" name="Google Shape;2694;p40"/>
              <p:cNvSpPr/>
              <p:nvPr/>
            </p:nvSpPr>
            <p:spPr>
              <a:xfrm>
                <a:off x="1219125" y="2600125"/>
                <a:ext cx="275875" cy="121575"/>
              </a:xfrm>
              <a:custGeom>
                <a:avLst/>
                <a:gdLst/>
                <a:ahLst/>
                <a:cxnLst/>
                <a:rect l="l" t="t" r="r" b="b"/>
                <a:pathLst>
                  <a:path w="11035" h="4863" extrusionOk="0">
                    <a:moveTo>
                      <a:pt x="6905" y="1"/>
                    </a:moveTo>
                    <a:cubicBezTo>
                      <a:pt x="6341" y="1"/>
                      <a:pt x="5670" y="102"/>
                      <a:pt x="4976" y="434"/>
                    </a:cubicBezTo>
                    <a:cubicBezTo>
                      <a:pt x="3356" y="1233"/>
                      <a:pt x="2785" y="2739"/>
                      <a:pt x="2671" y="3150"/>
                    </a:cubicBezTo>
                    <a:cubicBezTo>
                      <a:pt x="2648" y="3173"/>
                      <a:pt x="2625" y="3196"/>
                      <a:pt x="2602" y="3196"/>
                    </a:cubicBezTo>
                    <a:cubicBezTo>
                      <a:pt x="1758" y="3310"/>
                      <a:pt x="936" y="3401"/>
                      <a:pt x="115" y="3493"/>
                    </a:cubicBezTo>
                    <a:cubicBezTo>
                      <a:pt x="46" y="3515"/>
                      <a:pt x="0" y="3607"/>
                      <a:pt x="69" y="3652"/>
                    </a:cubicBezTo>
                    <a:cubicBezTo>
                      <a:pt x="366" y="3881"/>
                      <a:pt x="731" y="4154"/>
                      <a:pt x="1210" y="4360"/>
                    </a:cubicBezTo>
                    <a:cubicBezTo>
                      <a:pt x="1872" y="4679"/>
                      <a:pt x="2488" y="4816"/>
                      <a:pt x="2922" y="4862"/>
                    </a:cubicBezTo>
                    <a:cubicBezTo>
                      <a:pt x="2968" y="4862"/>
                      <a:pt x="3013" y="4839"/>
                      <a:pt x="3036" y="4794"/>
                    </a:cubicBezTo>
                    <a:cubicBezTo>
                      <a:pt x="3493" y="2968"/>
                      <a:pt x="4976" y="1575"/>
                      <a:pt x="6802" y="1301"/>
                    </a:cubicBezTo>
                    <a:cubicBezTo>
                      <a:pt x="7046" y="1261"/>
                      <a:pt x="7289" y="1241"/>
                      <a:pt x="7531" y="1241"/>
                    </a:cubicBezTo>
                    <a:cubicBezTo>
                      <a:pt x="8784" y="1241"/>
                      <a:pt x="9985" y="1771"/>
                      <a:pt x="10865" y="2671"/>
                    </a:cubicBezTo>
                    <a:cubicBezTo>
                      <a:pt x="10885" y="2698"/>
                      <a:pt x="10909" y="2709"/>
                      <a:pt x="10932" y="2709"/>
                    </a:cubicBezTo>
                    <a:cubicBezTo>
                      <a:pt x="10987" y="2709"/>
                      <a:pt x="11034" y="2644"/>
                      <a:pt x="11002" y="2579"/>
                    </a:cubicBezTo>
                    <a:cubicBezTo>
                      <a:pt x="10637" y="1872"/>
                      <a:pt x="9838" y="731"/>
                      <a:pt x="8354" y="228"/>
                    </a:cubicBezTo>
                    <a:cubicBezTo>
                      <a:pt x="8163" y="165"/>
                      <a:pt x="7621" y="1"/>
                      <a:pt x="690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5" name="Google Shape;2695;p40"/>
              <p:cNvSpPr/>
              <p:nvPr/>
            </p:nvSpPr>
            <p:spPr>
              <a:xfrm>
                <a:off x="1264875" y="2451750"/>
                <a:ext cx="193425" cy="70050"/>
              </a:xfrm>
              <a:custGeom>
                <a:avLst/>
                <a:gdLst/>
                <a:ahLst/>
                <a:cxnLst/>
                <a:rect l="l" t="t" r="r" b="b"/>
                <a:pathLst>
                  <a:path w="7737" h="2802" extrusionOk="0">
                    <a:moveTo>
                      <a:pt x="3900" y="1"/>
                    </a:moveTo>
                    <a:cubicBezTo>
                      <a:pt x="2302" y="69"/>
                      <a:pt x="864" y="1005"/>
                      <a:pt x="111" y="2420"/>
                    </a:cubicBezTo>
                    <a:cubicBezTo>
                      <a:pt x="1" y="2603"/>
                      <a:pt x="141" y="2801"/>
                      <a:pt x="318" y="2801"/>
                    </a:cubicBezTo>
                    <a:cubicBezTo>
                      <a:pt x="362" y="2801"/>
                      <a:pt x="408" y="2790"/>
                      <a:pt x="453" y="2763"/>
                    </a:cubicBezTo>
                    <a:cubicBezTo>
                      <a:pt x="1252" y="2352"/>
                      <a:pt x="2462" y="1850"/>
                      <a:pt x="3991" y="1735"/>
                    </a:cubicBezTo>
                    <a:cubicBezTo>
                      <a:pt x="4178" y="1723"/>
                      <a:pt x="4361" y="1717"/>
                      <a:pt x="4539" y="1717"/>
                    </a:cubicBezTo>
                    <a:cubicBezTo>
                      <a:pt x="5684" y="1717"/>
                      <a:pt x="6632" y="1952"/>
                      <a:pt x="7323" y="2169"/>
                    </a:cubicBezTo>
                    <a:cubicBezTo>
                      <a:pt x="7355" y="2181"/>
                      <a:pt x="7386" y="2186"/>
                      <a:pt x="7416" y="2186"/>
                    </a:cubicBezTo>
                    <a:cubicBezTo>
                      <a:pt x="7615" y="2186"/>
                      <a:pt x="7737" y="1937"/>
                      <a:pt x="7597" y="1758"/>
                    </a:cubicBezTo>
                    <a:cubicBezTo>
                      <a:pt x="6753" y="663"/>
                      <a:pt x="5452" y="1"/>
                      <a:pt x="405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6" name="Google Shape;2696;p40"/>
              <p:cNvSpPr/>
              <p:nvPr/>
            </p:nvSpPr>
            <p:spPr>
              <a:xfrm>
                <a:off x="1448525" y="2577675"/>
                <a:ext cx="45300" cy="33875"/>
              </a:xfrm>
              <a:custGeom>
                <a:avLst/>
                <a:gdLst/>
                <a:ahLst/>
                <a:cxnLst/>
                <a:rect l="l" t="t" r="r" b="b"/>
                <a:pathLst>
                  <a:path w="1812" h="1355" extrusionOk="0">
                    <a:moveTo>
                      <a:pt x="413" y="0"/>
                    </a:moveTo>
                    <a:cubicBezTo>
                      <a:pt x="274" y="0"/>
                      <a:pt x="135" y="24"/>
                      <a:pt x="0" y="77"/>
                    </a:cubicBezTo>
                    <a:cubicBezTo>
                      <a:pt x="822" y="145"/>
                      <a:pt x="1438" y="579"/>
                      <a:pt x="1735" y="1355"/>
                    </a:cubicBezTo>
                    <a:cubicBezTo>
                      <a:pt x="1811" y="629"/>
                      <a:pt x="1122" y="0"/>
                      <a:pt x="41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7" name="Google Shape;2697;p40"/>
              <p:cNvSpPr/>
              <p:nvPr/>
            </p:nvSpPr>
            <p:spPr>
              <a:xfrm>
                <a:off x="1645950" y="2528125"/>
                <a:ext cx="222500" cy="114550"/>
              </a:xfrm>
              <a:custGeom>
                <a:avLst/>
                <a:gdLst/>
                <a:ahLst/>
                <a:cxnLst/>
                <a:rect l="l" t="t" r="r" b="b"/>
                <a:pathLst>
                  <a:path w="8900" h="4582" extrusionOk="0">
                    <a:moveTo>
                      <a:pt x="3676" y="1"/>
                    </a:moveTo>
                    <a:cubicBezTo>
                      <a:pt x="3623" y="1"/>
                      <a:pt x="3570" y="2"/>
                      <a:pt x="3516" y="4"/>
                    </a:cubicBezTo>
                    <a:cubicBezTo>
                      <a:pt x="1941" y="96"/>
                      <a:pt x="1074" y="1123"/>
                      <a:pt x="868" y="1351"/>
                    </a:cubicBezTo>
                    <a:cubicBezTo>
                      <a:pt x="24" y="2447"/>
                      <a:pt x="1" y="3748"/>
                      <a:pt x="92" y="4501"/>
                    </a:cubicBezTo>
                    <a:cubicBezTo>
                      <a:pt x="105" y="4552"/>
                      <a:pt x="154" y="4582"/>
                      <a:pt x="198" y="4582"/>
                    </a:cubicBezTo>
                    <a:cubicBezTo>
                      <a:pt x="233" y="4582"/>
                      <a:pt x="265" y="4564"/>
                      <a:pt x="275" y="4524"/>
                    </a:cubicBezTo>
                    <a:cubicBezTo>
                      <a:pt x="480" y="3131"/>
                      <a:pt x="1347" y="2013"/>
                      <a:pt x="2580" y="1534"/>
                    </a:cubicBezTo>
                    <a:cubicBezTo>
                      <a:pt x="3018" y="1364"/>
                      <a:pt x="3481" y="1282"/>
                      <a:pt x="3951" y="1282"/>
                    </a:cubicBezTo>
                    <a:cubicBezTo>
                      <a:pt x="5121" y="1282"/>
                      <a:pt x="6324" y="1792"/>
                      <a:pt x="7236" y="2720"/>
                    </a:cubicBezTo>
                    <a:cubicBezTo>
                      <a:pt x="7263" y="2747"/>
                      <a:pt x="7290" y="2758"/>
                      <a:pt x="7312" y="2758"/>
                    </a:cubicBezTo>
                    <a:cubicBezTo>
                      <a:pt x="7328" y="2758"/>
                      <a:pt x="7341" y="2753"/>
                      <a:pt x="7350" y="2743"/>
                    </a:cubicBezTo>
                    <a:cubicBezTo>
                      <a:pt x="7647" y="2492"/>
                      <a:pt x="8035" y="2104"/>
                      <a:pt x="8378" y="1556"/>
                    </a:cubicBezTo>
                    <a:cubicBezTo>
                      <a:pt x="8629" y="1168"/>
                      <a:pt x="8766" y="780"/>
                      <a:pt x="8880" y="461"/>
                    </a:cubicBezTo>
                    <a:cubicBezTo>
                      <a:pt x="8900" y="401"/>
                      <a:pt x="8834" y="342"/>
                      <a:pt x="8786" y="342"/>
                    </a:cubicBezTo>
                    <a:cubicBezTo>
                      <a:pt x="8779" y="342"/>
                      <a:pt x="8772" y="344"/>
                      <a:pt x="8766" y="347"/>
                    </a:cubicBezTo>
                    <a:cubicBezTo>
                      <a:pt x="8081" y="643"/>
                      <a:pt x="7419" y="917"/>
                      <a:pt x="6757" y="1214"/>
                    </a:cubicBezTo>
                    <a:cubicBezTo>
                      <a:pt x="6744" y="1221"/>
                      <a:pt x="6732" y="1223"/>
                      <a:pt x="6722" y="1223"/>
                    </a:cubicBezTo>
                    <a:cubicBezTo>
                      <a:pt x="6698" y="1223"/>
                      <a:pt x="6682" y="1207"/>
                      <a:pt x="6666" y="1191"/>
                    </a:cubicBezTo>
                    <a:cubicBezTo>
                      <a:pt x="6379" y="948"/>
                      <a:pt x="5238" y="1"/>
                      <a:pt x="367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8" name="Google Shape;2698;p40"/>
              <p:cNvSpPr/>
              <p:nvPr/>
            </p:nvSpPr>
            <p:spPr>
              <a:xfrm>
                <a:off x="1624850" y="2546475"/>
                <a:ext cx="28550" cy="3770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508" extrusionOk="0">
                    <a:moveTo>
                      <a:pt x="1141" y="1"/>
                    </a:moveTo>
                    <a:lnTo>
                      <a:pt x="1141" y="1"/>
                    </a:lnTo>
                    <a:cubicBezTo>
                      <a:pt x="457" y="46"/>
                      <a:pt x="0" y="891"/>
                      <a:pt x="320" y="1507"/>
                    </a:cubicBezTo>
                    <a:cubicBezTo>
                      <a:pt x="274" y="845"/>
                      <a:pt x="571" y="320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9" name="Google Shape;2699;p40"/>
              <p:cNvSpPr/>
              <p:nvPr/>
            </p:nvSpPr>
            <p:spPr>
              <a:xfrm>
                <a:off x="1615700" y="2385000"/>
                <a:ext cx="187625" cy="88150"/>
              </a:xfrm>
              <a:custGeom>
                <a:avLst/>
                <a:gdLst/>
                <a:ahLst/>
                <a:cxnLst/>
                <a:rect l="l" t="t" r="r" b="b"/>
                <a:pathLst>
                  <a:path w="7505" h="3526" extrusionOk="0">
                    <a:moveTo>
                      <a:pt x="4315" y="0"/>
                    </a:moveTo>
                    <a:cubicBezTo>
                      <a:pt x="3836" y="0"/>
                      <a:pt x="3379" y="69"/>
                      <a:pt x="2923" y="228"/>
                    </a:cubicBezTo>
                    <a:cubicBezTo>
                      <a:pt x="1553" y="685"/>
                      <a:pt x="480" y="1803"/>
                      <a:pt x="69" y="3173"/>
                    </a:cubicBezTo>
                    <a:cubicBezTo>
                      <a:pt x="1" y="3362"/>
                      <a:pt x="153" y="3526"/>
                      <a:pt x="320" y="3526"/>
                    </a:cubicBezTo>
                    <a:cubicBezTo>
                      <a:pt x="374" y="3526"/>
                      <a:pt x="430" y="3509"/>
                      <a:pt x="480" y="3470"/>
                    </a:cubicBezTo>
                    <a:cubicBezTo>
                      <a:pt x="1119" y="2922"/>
                      <a:pt x="2124" y="2283"/>
                      <a:pt x="3448" y="1895"/>
                    </a:cubicBezTo>
                    <a:cubicBezTo>
                      <a:pt x="4361" y="1609"/>
                      <a:pt x="5220" y="1511"/>
                      <a:pt x="5954" y="1511"/>
                    </a:cubicBezTo>
                    <a:cubicBezTo>
                      <a:pt x="6394" y="1511"/>
                      <a:pt x="6789" y="1547"/>
                      <a:pt x="7122" y="1598"/>
                    </a:cubicBezTo>
                    <a:cubicBezTo>
                      <a:pt x="7131" y="1599"/>
                      <a:pt x="7140" y="1599"/>
                      <a:pt x="7148" y="1599"/>
                    </a:cubicBezTo>
                    <a:cubicBezTo>
                      <a:pt x="7383" y="1599"/>
                      <a:pt x="7504" y="1296"/>
                      <a:pt x="7328" y="1141"/>
                    </a:cubicBezTo>
                    <a:cubicBezTo>
                      <a:pt x="6483" y="388"/>
                      <a:pt x="5411" y="0"/>
                      <a:pt x="43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0" name="Google Shape;2700;p40"/>
              <p:cNvSpPr/>
              <p:nvPr/>
            </p:nvSpPr>
            <p:spPr>
              <a:xfrm>
                <a:off x="1465625" y="2832300"/>
                <a:ext cx="301900" cy="201400"/>
              </a:xfrm>
              <a:custGeom>
                <a:avLst/>
                <a:gdLst/>
                <a:ahLst/>
                <a:cxnLst/>
                <a:rect l="l" t="t" r="r" b="b"/>
                <a:pathLst>
                  <a:path w="12076" h="8056" extrusionOk="0">
                    <a:moveTo>
                      <a:pt x="9257" y="1"/>
                    </a:moveTo>
                    <a:cubicBezTo>
                      <a:pt x="8072" y="1"/>
                      <a:pt x="7840" y="1496"/>
                      <a:pt x="6209" y="1898"/>
                    </a:cubicBezTo>
                    <a:cubicBezTo>
                      <a:pt x="5972" y="1958"/>
                      <a:pt x="5750" y="1983"/>
                      <a:pt x="5540" y="1983"/>
                    </a:cubicBezTo>
                    <a:cubicBezTo>
                      <a:pt x="4425" y="1983"/>
                      <a:pt x="3643" y="1271"/>
                      <a:pt x="2658" y="1271"/>
                    </a:cubicBezTo>
                    <a:cubicBezTo>
                      <a:pt x="2419" y="1271"/>
                      <a:pt x="2167" y="1314"/>
                      <a:pt x="1895" y="1418"/>
                    </a:cubicBezTo>
                    <a:cubicBezTo>
                      <a:pt x="1028" y="1761"/>
                      <a:pt x="298" y="2651"/>
                      <a:pt x="161" y="3587"/>
                    </a:cubicBezTo>
                    <a:cubicBezTo>
                      <a:pt x="1" y="4911"/>
                      <a:pt x="1028" y="5915"/>
                      <a:pt x="1599" y="6463"/>
                    </a:cubicBezTo>
                    <a:cubicBezTo>
                      <a:pt x="2831" y="7672"/>
                      <a:pt x="4338" y="7923"/>
                      <a:pt x="4794" y="7992"/>
                    </a:cubicBezTo>
                    <a:cubicBezTo>
                      <a:pt x="4985" y="8020"/>
                      <a:pt x="5297" y="8055"/>
                      <a:pt x="5688" y="8055"/>
                    </a:cubicBezTo>
                    <a:cubicBezTo>
                      <a:pt x="6558" y="8055"/>
                      <a:pt x="7820" y="7882"/>
                      <a:pt x="9017" y="7079"/>
                    </a:cubicBezTo>
                    <a:cubicBezTo>
                      <a:pt x="10432" y="6120"/>
                      <a:pt x="12076" y="4066"/>
                      <a:pt x="11482" y="2103"/>
                    </a:cubicBezTo>
                    <a:cubicBezTo>
                      <a:pt x="11208" y="1167"/>
                      <a:pt x="10341" y="72"/>
                      <a:pt x="9336" y="3"/>
                    </a:cubicBezTo>
                    <a:cubicBezTo>
                      <a:pt x="9309" y="2"/>
                      <a:pt x="9283" y="1"/>
                      <a:pt x="925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1" name="Google Shape;2701;p40"/>
              <p:cNvSpPr/>
              <p:nvPr/>
            </p:nvSpPr>
            <p:spPr>
              <a:xfrm>
                <a:off x="1600450" y="2972450"/>
                <a:ext cx="21000" cy="17900"/>
              </a:xfrm>
              <a:custGeom>
                <a:avLst/>
                <a:gdLst/>
                <a:ahLst/>
                <a:cxnLst/>
                <a:rect l="l" t="t" r="r" b="b"/>
                <a:pathLst>
                  <a:path w="840" h="716" extrusionOk="0">
                    <a:moveTo>
                      <a:pt x="676" y="1"/>
                    </a:moveTo>
                    <a:cubicBezTo>
                      <a:pt x="472" y="1"/>
                      <a:pt x="1" y="416"/>
                      <a:pt x="63" y="583"/>
                    </a:cubicBezTo>
                    <a:cubicBezTo>
                      <a:pt x="91" y="666"/>
                      <a:pt x="204" y="716"/>
                      <a:pt x="334" y="716"/>
                    </a:cubicBezTo>
                    <a:cubicBezTo>
                      <a:pt x="418" y="716"/>
                      <a:pt x="508" y="696"/>
                      <a:pt x="588" y="651"/>
                    </a:cubicBezTo>
                    <a:cubicBezTo>
                      <a:pt x="839" y="491"/>
                      <a:pt x="839" y="81"/>
                      <a:pt x="725" y="12"/>
                    </a:cubicBezTo>
                    <a:cubicBezTo>
                      <a:pt x="711" y="4"/>
                      <a:pt x="695" y="1"/>
                      <a:pt x="67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2" name="Google Shape;2702;p40"/>
              <p:cNvSpPr/>
              <p:nvPr/>
            </p:nvSpPr>
            <p:spPr>
              <a:xfrm>
                <a:off x="1192625" y="2767050"/>
                <a:ext cx="61325" cy="55250"/>
              </a:xfrm>
              <a:custGeom>
                <a:avLst/>
                <a:gdLst/>
                <a:ahLst/>
                <a:cxnLst/>
                <a:rect l="l" t="t" r="r" b="b"/>
                <a:pathLst>
                  <a:path w="2453" h="2210" extrusionOk="0">
                    <a:moveTo>
                      <a:pt x="1318" y="0"/>
                    </a:moveTo>
                    <a:cubicBezTo>
                      <a:pt x="770" y="0"/>
                      <a:pt x="1" y="765"/>
                      <a:pt x="193" y="1449"/>
                    </a:cubicBezTo>
                    <a:cubicBezTo>
                      <a:pt x="335" y="1938"/>
                      <a:pt x="924" y="2209"/>
                      <a:pt x="1410" y="2209"/>
                    </a:cubicBezTo>
                    <a:cubicBezTo>
                      <a:pt x="1627" y="2209"/>
                      <a:pt x="1824" y="2155"/>
                      <a:pt x="1951" y="2042"/>
                    </a:cubicBezTo>
                    <a:cubicBezTo>
                      <a:pt x="2453" y="1609"/>
                      <a:pt x="2065" y="125"/>
                      <a:pt x="1426" y="11"/>
                    </a:cubicBezTo>
                    <a:cubicBezTo>
                      <a:pt x="1391" y="4"/>
                      <a:pt x="1355" y="0"/>
                      <a:pt x="1318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3" name="Google Shape;2703;p40"/>
              <p:cNvSpPr/>
              <p:nvPr/>
            </p:nvSpPr>
            <p:spPr>
              <a:xfrm>
                <a:off x="1153050" y="2845400"/>
                <a:ext cx="29000" cy="26425"/>
              </a:xfrm>
              <a:custGeom>
                <a:avLst/>
                <a:gdLst/>
                <a:ahLst/>
                <a:cxnLst/>
                <a:rect l="l" t="t" r="r" b="b"/>
                <a:pathLst>
                  <a:path w="1160" h="1057" extrusionOk="0">
                    <a:moveTo>
                      <a:pt x="635" y="0"/>
                    </a:moveTo>
                    <a:cubicBezTo>
                      <a:pt x="363" y="0"/>
                      <a:pt x="1" y="365"/>
                      <a:pt x="87" y="689"/>
                    </a:cubicBezTo>
                    <a:cubicBezTo>
                      <a:pt x="151" y="929"/>
                      <a:pt x="439" y="1057"/>
                      <a:pt x="677" y="1057"/>
                    </a:cubicBezTo>
                    <a:cubicBezTo>
                      <a:pt x="778" y="1057"/>
                      <a:pt x="870" y="1033"/>
                      <a:pt x="931" y="986"/>
                    </a:cubicBezTo>
                    <a:cubicBezTo>
                      <a:pt x="1160" y="780"/>
                      <a:pt x="977" y="73"/>
                      <a:pt x="680" y="4"/>
                    </a:cubicBezTo>
                    <a:cubicBezTo>
                      <a:pt x="666" y="2"/>
                      <a:pt x="650" y="0"/>
                      <a:pt x="635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4" name="Google Shape;2704;p40"/>
              <p:cNvSpPr/>
              <p:nvPr/>
            </p:nvSpPr>
            <p:spPr>
              <a:xfrm>
                <a:off x="1823175" y="2684875"/>
                <a:ext cx="61900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2222" extrusionOk="0">
                    <a:moveTo>
                      <a:pt x="1322" y="1"/>
                    </a:moveTo>
                    <a:cubicBezTo>
                      <a:pt x="790" y="1"/>
                      <a:pt x="1" y="765"/>
                      <a:pt x="193" y="1449"/>
                    </a:cubicBezTo>
                    <a:cubicBezTo>
                      <a:pt x="336" y="1956"/>
                      <a:pt x="930" y="2221"/>
                      <a:pt x="1424" y="2221"/>
                    </a:cubicBezTo>
                    <a:cubicBezTo>
                      <a:pt x="1642" y="2221"/>
                      <a:pt x="1841" y="2170"/>
                      <a:pt x="1973" y="2065"/>
                    </a:cubicBezTo>
                    <a:cubicBezTo>
                      <a:pt x="2476" y="1632"/>
                      <a:pt x="2065" y="125"/>
                      <a:pt x="1426" y="11"/>
                    </a:cubicBezTo>
                    <a:cubicBezTo>
                      <a:pt x="1392" y="4"/>
                      <a:pt x="1358" y="1"/>
                      <a:pt x="1322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5" name="Google Shape;2705;p40"/>
              <p:cNvSpPr/>
              <p:nvPr/>
            </p:nvSpPr>
            <p:spPr>
              <a:xfrm>
                <a:off x="1599725" y="2612675"/>
                <a:ext cx="107325" cy="187750"/>
              </a:xfrm>
              <a:custGeom>
                <a:avLst/>
                <a:gdLst/>
                <a:ahLst/>
                <a:cxnLst/>
                <a:rect l="l" t="t" r="r" b="b"/>
                <a:pathLst>
                  <a:path w="4293" h="7510" extrusionOk="0">
                    <a:moveTo>
                      <a:pt x="457" y="0"/>
                    </a:moveTo>
                    <a:lnTo>
                      <a:pt x="457" y="0"/>
                    </a:lnTo>
                    <a:cubicBezTo>
                      <a:pt x="1" y="1941"/>
                      <a:pt x="320" y="4063"/>
                      <a:pt x="1211" y="5866"/>
                    </a:cubicBezTo>
                    <a:cubicBezTo>
                      <a:pt x="1257" y="5944"/>
                      <a:pt x="1335" y="5990"/>
                      <a:pt x="1416" y="5990"/>
                    </a:cubicBezTo>
                    <a:cubicBezTo>
                      <a:pt x="1455" y="5990"/>
                      <a:pt x="1494" y="5980"/>
                      <a:pt x="1530" y="5958"/>
                    </a:cubicBezTo>
                    <a:cubicBezTo>
                      <a:pt x="1806" y="5557"/>
                      <a:pt x="2200" y="5299"/>
                      <a:pt x="2604" y="5299"/>
                    </a:cubicBezTo>
                    <a:cubicBezTo>
                      <a:pt x="2867" y="5299"/>
                      <a:pt x="3136" y="5409"/>
                      <a:pt x="3379" y="5661"/>
                    </a:cubicBezTo>
                    <a:cubicBezTo>
                      <a:pt x="3972" y="6255"/>
                      <a:pt x="3630" y="7236"/>
                      <a:pt x="2854" y="7510"/>
                    </a:cubicBezTo>
                    <a:cubicBezTo>
                      <a:pt x="3790" y="7396"/>
                      <a:pt x="4292" y="6209"/>
                      <a:pt x="3653" y="5456"/>
                    </a:cubicBezTo>
                    <a:cubicBezTo>
                      <a:pt x="3396" y="5075"/>
                      <a:pt x="2977" y="4899"/>
                      <a:pt x="2550" y="4899"/>
                    </a:cubicBezTo>
                    <a:cubicBezTo>
                      <a:pt x="2156" y="4899"/>
                      <a:pt x="1755" y="5049"/>
                      <a:pt x="1469" y="5330"/>
                    </a:cubicBezTo>
                    <a:lnTo>
                      <a:pt x="1469" y="5330"/>
                    </a:lnTo>
                    <a:cubicBezTo>
                      <a:pt x="733" y="3658"/>
                      <a:pt x="415" y="1819"/>
                      <a:pt x="45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6" name="Google Shape;2706;p40"/>
              <p:cNvSpPr/>
              <p:nvPr/>
            </p:nvSpPr>
            <p:spPr>
              <a:xfrm>
                <a:off x="1648800" y="2756475"/>
                <a:ext cx="46825" cy="45725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1829" extrusionOk="0">
                    <a:moveTo>
                      <a:pt x="1507" y="0"/>
                    </a:moveTo>
                    <a:cubicBezTo>
                      <a:pt x="1484" y="160"/>
                      <a:pt x="1393" y="685"/>
                      <a:pt x="982" y="1119"/>
                    </a:cubicBezTo>
                    <a:cubicBezTo>
                      <a:pt x="594" y="1507"/>
                      <a:pt x="161" y="1621"/>
                      <a:pt x="1" y="1667"/>
                    </a:cubicBezTo>
                    <a:cubicBezTo>
                      <a:pt x="209" y="1778"/>
                      <a:pt x="431" y="1829"/>
                      <a:pt x="646" y="1829"/>
                    </a:cubicBezTo>
                    <a:cubicBezTo>
                      <a:pt x="1092" y="1829"/>
                      <a:pt x="1505" y="1610"/>
                      <a:pt x="1690" y="1256"/>
                    </a:cubicBezTo>
                    <a:cubicBezTo>
                      <a:pt x="1873" y="891"/>
                      <a:pt x="1804" y="388"/>
                      <a:pt x="1507" y="0"/>
                    </a:cubicBezTo>
                    <a:close/>
                  </a:path>
                </a:pathLst>
              </a:custGeom>
              <a:solidFill>
                <a:srgbClr val="D74C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7" name="Google Shape;2707;p40"/>
              <p:cNvSpPr/>
              <p:nvPr/>
            </p:nvSpPr>
            <p:spPr>
              <a:xfrm>
                <a:off x="900150" y="2722800"/>
                <a:ext cx="191750" cy="224075"/>
              </a:xfrm>
              <a:custGeom>
                <a:avLst/>
                <a:gdLst/>
                <a:ahLst/>
                <a:cxnLst/>
                <a:rect l="l" t="t" r="r" b="b"/>
                <a:pathLst>
                  <a:path w="7670" h="8963" extrusionOk="0">
                    <a:moveTo>
                      <a:pt x="3561" y="1"/>
                    </a:moveTo>
                    <a:cubicBezTo>
                      <a:pt x="3333" y="1"/>
                      <a:pt x="3104" y="23"/>
                      <a:pt x="2899" y="92"/>
                    </a:cubicBezTo>
                    <a:cubicBezTo>
                      <a:pt x="1004" y="548"/>
                      <a:pt x="479" y="2877"/>
                      <a:pt x="411" y="3128"/>
                    </a:cubicBezTo>
                    <a:cubicBezTo>
                      <a:pt x="0" y="5045"/>
                      <a:pt x="982" y="6985"/>
                      <a:pt x="2465" y="8058"/>
                    </a:cubicBezTo>
                    <a:cubicBezTo>
                      <a:pt x="3435" y="8755"/>
                      <a:pt x="4471" y="8962"/>
                      <a:pt x="5361" y="8962"/>
                    </a:cubicBezTo>
                    <a:cubicBezTo>
                      <a:pt x="6629" y="8962"/>
                      <a:pt x="7602" y="8541"/>
                      <a:pt x="7669" y="8514"/>
                    </a:cubicBezTo>
                    <a:lnTo>
                      <a:pt x="7213" y="2740"/>
                    </a:lnTo>
                    <a:cubicBezTo>
                      <a:pt x="6482" y="1005"/>
                      <a:pt x="4976" y="1"/>
                      <a:pt x="3561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8" name="Google Shape;2708;p40"/>
              <p:cNvSpPr/>
              <p:nvPr/>
            </p:nvSpPr>
            <p:spPr>
              <a:xfrm>
                <a:off x="921825" y="2087125"/>
                <a:ext cx="827450" cy="729825"/>
              </a:xfrm>
              <a:custGeom>
                <a:avLst/>
                <a:gdLst/>
                <a:ahLst/>
                <a:cxnLst/>
                <a:rect l="l" t="t" r="r" b="b"/>
                <a:pathLst>
                  <a:path w="33098" h="29193" extrusionOk="0">
                    <a:moveTo>
                      <a:pt x="18215" y="0"/>
                    </a:moveTo>
                    <a:cubicBezTo>
                      <a:pt x="14837" y="0"/>
                      <a:pt x="11345" y="776"/>
                      <a:pt x="8354" y="2694"/>
                    </a:cubicBezTo>
                    <a:cubicBezTo>
                      <a:pt x="731" y="7601"/>
                      <a:pt x="0" y="17667"/>
                      <a:pt x="3173" y="23739"/>
                    </a:cubicBezTo>
                    <a:cubicBezTo>
                      <a:pt x="4178" y="25640"/>
                      <a:pt x="6647" y="29193"/>
                      <a:pt x="9079" y="29193"/>
                    </a:cubicBezTo>
                    <a:cubicBezTo>
                      <a:pt x="9188" y="29193"/>
                      <a:pt x="9296" y="29186"/>
                      <a:pt x="9404" y="29171"/>
                    </a:cubicBezTo>
                    <a:cubicBezTo>
                      <a:pt x="13741" y="28532"/>
                      <a:pt x="14540" y="16092"/>
                      <a:pt x="14563" y="15453"/>
                    </a:cubicBezTo>
                    <a:cubicBezTo>
                      <a:pt x="15157" y="16487"/>
                      <a:pt x="16810" y="19300"/>
                      <a:pt x="18216" y="19300"/>
                    </a:cubicBezTo>
                    <a:cubicBezTo>
                      <a:pt x="18269" y="19300"/>
                      <a:pt x="18322" y="19296"/>
                      <a:pt x="18375" y="19288"/>
                    </a:cubicBezTo>
                    <a:cubicBezTo>
                      <a:pt x="19744" y="19037"/>
                      <a:pt x="20520" y="15841"/>
                      <a:pt x="20452" y="11299"/>
                    </a:cubicBezTo>
                    <a:lnTo>
                      <a:pt x="20452" y="11299"/>
                    </a:lnTo>
                    <a:cubicBezTo>
                      <a:pt x="20741" y="14522"/>
                      <a:pt x="22740" y="16576"/>
                      <a:pt x="24130" y="16576"/>
                    </a:cubicBezTo>
                    <a:cubicBezTo>
                      <a:pt x="24167" y="16576"/>
                      <a:pt x="24204" y="16574"/>
                      <a:pt x="24241" y="16571"/>
                    </a:cubicBezTo>
                    <a:cubicBezTo>
                      <a:pt x="25633" y="16457"/>
                      <a:pt x="27391" y="14038"/>
                      <a:pt x="27003" y="10660"/>
                    </a:cubicBezTo>
                    <a:lnTo>
                      <a:pt x="27003" y="10660"/>
                    </a:lnTo>
                    <a:cubicBezTo>
                      <a:pt x="27276" y="10913"/>
                      <a:pt x="29066" y="12400"/>
                      <a:pt x="30578" y="12400"/>
                    </a:cubicBezTo>
                    <a:cubicBezTo>
                      <a:pt x="30835" y="12400"/>
                      <a:pt x="31084" y="12357"/>
                      <a:pt x="31317" y="12257"/>
                    </a:cubicBezTo>
                    <a:cubicBezTo>
                      <a:pt x="32960" y="11550"/>
                      <a:pt x="33097" y="8217"/>
                      <a:pt x="32184" y="6209"/>
                    </a:cubicBezTo>
                    <a:cubicBezTo>
                      <a:pt x="30632" y="2785"/>
                      <a:pt x="24606" y="0"/>
                      <a:pt x="18215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9" name="Google Shape;2709;p40"/>
              <p:cNvSpPr/>
              <p:nvPr/>
            </p:nvSpPr>
            <p:spPr>
              <a:xfrm>
                <a:off x="896725" y="2074001"/>
                <a:ext cx="827425" cy="729900"/>
              </a:xfrm>
              <a:custGeom>
                <a:avLst/>
                <a:gdLst/>
                <a:ahLst/>
                <a:cxnLst/>
                <a:rect l="l" t="t" r="r" b="b"/>
                <a:pathLst>
                  <a:path w="33097" h="29196" extrusionOk="0">
                    <a:moveTo>
                      <a:pt x="18238" y="0"/>
                    </a:moveTo>
                    <a:cubicBezTo>
                      <a:pt x="14837" y="0"/>
                      <a:pt x="11344" y="799"/>
                      <a:pt x="8377" y="2717"/>
                    </a:cubicBezTo>
                    <a:cubicBezTo>
                      <a:pt x="753" y="7624"/>
                      <a:pt x="0" y="17690"/>
                      <a:pt x="3196" y="23739"/>
                    </a:cubicBezTo>
                    <a:cubicBezTo>
                      <a:pt x="4198" y="25656"/>
                      <a:pt x="6635" y="29196"/>
                      <a:pt x="9058" y="29196"/>
                    </a:cubicBezTo>
                    <a:cubicBezTo>
                      <a:pt x="9174" y="29196"/>
                      <a:pt x="9289" y="29188"/>
                      <a:pt x="9404" y="29171"/>
                    </a:cubicBezTo>
                    <a:cubicBezTo>
                      <a:pt x="13764" y="28555"/>
                      <a:pt x="14540" y="16092"/>
                      <a:pt x="14585" y="15453"/>
                    </a:cubicBezTo>
                    <a:cubicBezTo>
                      <a:pt x="15155" y="16505"/>
                      <a:pt x="16819" y="19303"/>
                      <a:pt x="18203" y="19303"/>
                    </a:cubicBezTo>
                    <a:cubicBezTo>
                      <a:pt x="18261" y="19303"/>
                      <a:pt x="18318" y="19298"/>
                      <a:pt x="18374" y="19288"/>
                    </a:cubicBezTo>
                    <a:cubicBezTo>
                      <a:pt x="19767" y="19037"/>
                      <a:pt x="20520" y="15841"/>
                      <a:pt x="20452" y="11322"/>
                    </a:cubicBezTo>
                    <a:lnTo>
                      <a:pt x="20452" y="11322"/>
                    </a:lnTo>
                    <a:cubicBezTo>
                      <a:pt x="20741" y="14522"/>
                      <a:pt x="22739" y="16576"/>
                      <a:pt x="24130" y="16576"/>
                    </a:cubicBezTo>
                    <a:cubicBezTo>
                      <a:pt x="24167" y="16576"/>
                      <a:pt x="24204" y="16574"/>
                      <a:pt x="24241" y="16571"/>
                    </a:cubicBezTo>
                    <a:cubicBezTo>
                      <a:pt x="25656" y="16457"/>
                      <a:pt x="27390" y="14038"/>
                      <a:pt x="27002" y="10683"/>
                    </a:cubicBezTo>
                    <a:lnTo>
                      <a:pt x="27002" y="10683"/>
                    </a:lnTo>
                    <a:cubicBezTo>
                      <a:pt x="27296" y="10918"/>
                      <a:pt x="29104" y="12415"/>
                      <a:pt x="30607" y="12415"/>
                    </a:cubicBezTo>
                    <a:cubicBezTo>
                      <a:pt x="30854" y="12415"/>
                      <a:pt x="31094" y="12374"/>
                      <a:pt x="31316" y="12280"/>
                    </a:cubicBezTo>
                    <a:cubicBezTo>
                      <a:pt x="32983" y="11573"/>
                      <a:pt x="33097" y="8217"/>
                      <a:pt x="32184" y="6209"/>
                    </a:cubicBezTo>
                    <a:cubicBezTo>
                      <a:pt x="30632" y="2785"/>
                      <a:pt x="24606" y="0"/>
                      <a:pt x="182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0" name="Google Shape;2710;p40"/>
              <p:cNvSpPr/>
              <p:nvPr/>
            </p:nvSpPr>
            <p:spPr>
              <a:xfrm>
                <a:off x="939500" y="2776400"/>
                <a:ext cx="120450" cy="116475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4659" extrusionOk="0">
                    <a:moveTo>
                      <a:pt x="2229" y="1"/>
                    </a:moveTo>
                    <a:cubicBezTo>
                      <a:pt x="2021" y="1"/>
                      <a:pt x="1816" y="31"/>
                      <a:pt x="1622" y="94"/>
                    </a:cubicBezTo>
                    <a:cubicBezTo>
                      <a:pt x="846" y="322"/>
                      <a:pt x="229" y="1052"/>
                      <a:pt x="138" y="1805"/>
                    </a:cubicBezTo>
                    <a:cubicBezTo>
                      <a:pt x="1" y="3015"/>
                      <a:pt x="1165" y="4453"/>
                      <a:pt x="3082" y="4659"/>
                    </a:cubicBezTo>
                    <a:cubicBezTo>
                      <a:pt x="2489" y="4088"/>
                      <a:pt x="2420" y="3175"/>
                      <a:pt x="2900" y="2536"/>
                    </a:cubicBezTo>
                    <a:cubicBezTo>
                      <a:pt x="3194" y="2111"/>
                      <a:pt x="3687" y="1873"/>
                      <a:pt x="4204" y="1873"/>
                    </a:cubicBezTo>
                    <a:cubicBezTo>
                      <a:pt x="4408" y="1873"/>
                      <a:pt x="4616" y="1910"/>
                      <a:pt x="4817" y="1988"/>
                    </a:cubicBezTo>
                    <a:cubicBezTo>
                      <a:pt x="4344" y="720"/>
                      <a:pt x="3243" y="1"/>
                      <a:pt x="2229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1" name="Google Shape;2711;p40"/>
              <p:cNvSpPr/>
              <p:nvPr/>
            </p:nvSpPr>
            <p:spPr>
              <a:xfrm>
                <a:off x="934375" y="2775975"/>
                <a:ext cx="130525" cy="119750"/>
              </a:xfrm>
              <a:custGeom>
                <a:avLst/>
                <a:gdLst/>
                <a:ahLst/>
                <a:cxnLst/>
                <a:rect l="l" t="t" r="r" b="b"/>
                <a:pathLst>
                  <a:path w="5221" h="4790" extrusionOk="0">
                    <a:moveTo>
                      <a:pt x="2502" y="1"/>
                    </a:moveTo>
                    <a:cubicBezTo>
                      <a:pt x="1300" y="1"/>
                      <a:pt x="144" y="818"/>
                      <a:pt x="1" y="2462"/>
                    </a:cubicBezTo>
                    <a:cubicBezTo>
                      <a:pt x="296" y="1019"/>
                      <a:pt x="1345" y="299"/>
                      <a:pt x="2418" y="299"/>
                    </a:cubicBezTo>
                    <a:cubicBezTo>
                      <a:pt x="3333" y="299"/>
                      <a:pt x="4265" y="823"/>
                      <a:pt x="4761" y="1868"/>
                    </a:cubicBezTo>
                    <a:lnTo>
                      <a:pt x="4761" y="1868"/>
                    </a:lnTo>
                    <a:cubicBezTo>
                      <a:pt x="4653" y="1848"/>
                      <a:pt x="4546" y="1839"/>
                      <a:pt x="4441" y="1839"/>
                    </a:cubicBezTo>
                    <a:cubicBezTo>
                      <a:pt x="2994" y="1839"/>
                      <a:pt x="2050" y="3672"/>
                      <a:pt x="3287" y="4790"/>
                    </a:cubicBezTo>
                    <a:cubicBezTo>
                      <a:pt x="2354" y="3717"/>
                      <a:pt x="3131" y="2144"/>
                      <a:pt x="4386" y="2144"/>
                    </a:cubicBezTo>
                    <a:cubicBezTo>
                      <a:pt x="4574" y="2144"/>
                      <a:pt x="4772" y="2179"/>
                      <a:pt x="4976" y="2256"/>
                    </a:cubicBezTo>
                    <a:cubicBezTo>
                      <a:pt x="4994" y="2263"/>
                      <a:pt x="5012" y="2266"/>
                      <a:pt x="5030" y="2266"/>
                    </a:cubicBezTo>
                    <a:cubicBezTo>
                      <a:pt x="5128" y="2266"/>
                      <a:pt x="5221" y="2167"/>
                      <a:pt x="5182" y="2051"/>
                    </a:cubicBezTo>
                    <a:cubicBezTo>
                      <a:pt x="4745" y="687"/>
                      <a:pt x="3604" y="1"/>
                      <a:pt x="250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2" name="Google Shape;2712;p40"/>
              <p:cNvSpPr/>
              <p:nvPr/>
            </p:nvSpPr>
            <p:spPr>
              <a:xfrm>
                <a:off x="1024875" y="2162975"/>
                <a:ext cx="338075" cy="433775"/>
              </a:xfrm>
              <a:custGeom>
                <a:avLst/>
                <a:gdLst/>
                <a:ahLst/>
                <a:cxnLst/>
                <a:rect l="l" t="t" r="r" b="b"/>
                <a:pathLst>
                  <a:path w="13523" h="17351" extrusionOk="0">
                    <a:moveTo>
                      <a:pt x="12385" y="1"/>
                    </a:moveTo>
                    <a:cubicBezTo>
                      <a:pt x="11779" y="1"/>
                      <a:pt x="11359" y="4318"/>
                      <a:pt x="9619" y="4521"/>
                    </a:cubicBezTo>
                    <a:cubicBezTo>
                      <a:pt x="9578" y="4526"/>
                      <a:pt x="9537" y="4529"/>
                      <a:pt x="9497" y="4529"/>
                    </a:cubicBezTo>
                    <a:cubicBezTo>
                      <a:pt x="8042" y="4529"/>
                      <a:pt x="6754" y="1579"/>
                      <a:pt x="5944" y="1579"/>
                    </a:cubicBezTo>
                    <a:cubicBezTo>
                      <a:pt x="5905" y="1579"/>
                      <a:pt x="5867" y="1586"/>
                      <a:pt x="5830" y="1600"/>
                    </a:cubicBezTo>
                    <a:cubicBezTo>
                      <a:pt x="4894" y="1965"/>
                      <a:pt x="6424" y="6393"/>
                      <a:pt x="4803" y="7420"/>
                    </a:cubicBezTo>
                    <a:cubicBezTo>
                      <a:pt x="4594" y="7556"/>
                      <a:pt x="4381" y="7605"/>
                      <a:pt x="4166" y="7605"/>
                    </a:cubicBezTo>
                    <a:cubicBezTo>
                      <a:pt x="3621" y="7605"/>
                      <a:pt x="3065" y="7293"/>
                      <a:pt x="2546" y="7293"/>
                    </a:cubicBezTo>
                    <a:cubicBezTo>
                      <a:pt x="2373" y="7293"/>
                      <a:pt x="2204" y="7328"/>
                      <a:pt x="2041" y="7420"/>
                    </a:cubicBezTo>
                    <a:cubicBezTo>
                      <a:pt x="0" y="8645"/>
                      <a:pt x="2466" y="17350"/>
                      <a:pt x="3617" y="17350"/>
                    </a:cubicBezTo>
                    <a:cubicBezTo>
                      <a:pt x="3624" y="17350"/>
                      <a:pt x="3632" y="17350"/>
                      <a:pt x="3639" y="17349"/>
                    </a:cubicBezTo>
                    <a:cubicBezTo>
                      <a:pt x="4666" y="17235"/>
                      <a:pt x="4575" y="10251"/>
                      <a:pt x="5693" y="10205"/>
                    </a:cubicBezTo>
                    <a:cubicBezTo>
                      <a:pt x="5696" y="10205"/>
                      <a:pt x="5700" y="10205"/>
                      <a:pt x="5703" y="10205"/>
                    </a:cubicBezTo>
                    <a:cubicBezTo>
                      <a:pt x="6328" y="10205"/>
                      <a:pt x="6822" y="12398"/>
                      <a:pt x="7271" y="12398"/>
                    </a:cubicBezTo>
                    <a:cubicBezTo>
                      <a:pt x="7278" y="12398"/>
                      <a:pt x="7284" y="12397"/>
                      <a:pt x="7291" y="12396"/>
                    </a:cubicBezTo>
                    <a:cubicBezTo>
                      <a:pt x="7862" y="12282"/>
                      <a:pt x="7200" y="8539"/>
                      <a:pt x="8158" y="8151"/>
                    </a:cubicBezTo>
                    <a:cubicBezTo>
                      <a:pt x="8208" y="8133"/>
                      <a:pt x="8259" y="8124"/>
                      <a:pt x="8310" y="8124"/>
                    </a:cubicBezTo>
                    <a:cubicBezTo>
                      <a:pt x="9195" y="8124"/>
                      <a:pt x="10342" y="10651"/>
                      <a:pt x="11390" y="10651"/>
                    </a:cubicBezTo>
                    <a:cubicBezTo>
                      <a:pt x="11431" y="10651"/>
                      <a:pt x="11473" y="10647"/>
                      <a:pt x="11514" y="10639"/>
                    </a:cubicBezTo>
                    <a:cubicBezTo>
                      <a:pt x="13522" y="10251"/>
                      <a:pt x="13317" y="93"/>
                      <a:pt x="12404" y="2"/>
                    </a:cubicBezTo>
                    <a:cubicBezTo>
                      <a:pt x="12398" y="1"/>
                      <a:pt x="12391" y="1"/>
                      <a:pt x="12385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3" name="Google Shape;2713;p40"/>
              <p:cNvSpPr/>
              <p:nvPr/>
            </p:nvSpPr>
            <p:spPr>
              <a:xfrm>
                <a:off x="1192300" y="3227100"/>
                <a:ext cx="509600" cy="660600"/>
              </a:xfrm>
              <a:custGeom>
                <a:avLst/>
                <a:gdLst/>
                <a:ahLst/>
                <a:cxnLst/>
                <a:rect l="l" t="t" r="r" b="b"/>
                <a:pathLst>
                  <a:path w="20384" h="26424" extrusionOk="0">
                    <a:moveTo>
                      <a:pt x="6666" y="1"/>
                    </a:moveTo>
                    <a:cubicBezTo>
                      <a:pt x="5693" y="1"/>
                      <a:pt x="4667" y="263"/>
                      <a:pt x="3835" y="759"/>
                    </a:cubicBezTo>
                    <a:cubicBezTo>
                      <a:pt x="3424" y="1011"/>
                      <a:pt x="2352" y="1764"/>
                      <a:pt x="1461" y="4160"/>
                    </a:cubicBezTo>
                    <a:cubicBezTo>
                      <a:pt x="1" y="8086"/>
                      <a:pt x="799" y="11807"/>
                      <a:pt x="1119" y="13199"/>
                    </a:cubicBezTo>
                    <a:cubicBezTo>
                      <a:pt x="2626" y="19431"/>
                      <a:pt x="7259" y="22695"/>
                      <a:pt x="8766" y="23676"/>
                    </a:cubicBezTo>
                    <a:cubicBezTo>
                      <a:pt x="10504" y="24777"/>
                      <a:pt x="13085" y="26424"/>
                      <a:pt x="15385" y="26424"/>
                    </a:cubicBezTo>
                    <a:cubicBezTo>
                      <a:pt x="16136" y="26424"/>
                      <a:pt x="16856" y="26248"/>
                      <a:pt x="17508" y="25822"/>
                    </a:cubicBezTo>
                    <a:cubicBezTo>
                      <a:pt x="20110" y="24110"/>
                      <a:pt x="20384" y="19134"/>
                      <a:pt x="18443" y="17034"/>
                    </a:cubicBezTo>
                    <a:cubicBezTo>
                      <a:pt x="17462" y="15984"/>
                      <a:pt x="16709" y="16486"/>
                      <a:pt x="14883" y="15482"/>
                    </a:cubicBezTo>
                    <a:cubicBezTo>
                      <a:pt x="11915" y="13861"/>
                      <a:pt x="9952" y="10300"/>
                      <a:pt x="9542" y="7082"/>
                    </a:cubicBezTo>
                    <a:cubicBezTo>
                      <a:pt x="9131" y="3772"/>
                      <a:pt x="10546" y="2312"/>
                      <a:pt x="9382" y="1011"/>
                    </a:cubicBezTo>
                    <a:cubicBezTo>
                      <a:pt x="8769" y="325"/>
                      <a:pt x="7750" y="1"/>
                      <a:pt x="66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4" name="Google Shape;2714;p40"/>
              <p:cNvSpPr/>
              <p:nvPr/>
            </p:nvSpPr>
            <p:spPr>
              <a:xfrm>
                <a:off x="1621425" y="3663000"/>
                <a:ext cx="42250" cy="192625"/>
              </a:xfrm>
              <a:custGeom>
                <a:avLst/>
                <a:gdLst/>
                <a:ahLst/>
                <a:cxnLst/>
                <a:rect l="l" t="t" r="r" b="b"/>
                <a:pathLst>
                  <a:path w="1690" h="7705" extrusionOk="0">
                    <a:moveTo>
                      <a:pt x="1156" y="1"/>
                    </a:moveTo>
                    <a:cubicBezTo>
                      <a:pt x="939" y="1"/>
                      <a:pt x="690" y="355"/>
                      <a:pt x="480" y="671"/>
                    </a:cubicBezTo>
                    <a:cubicBezTo>
                      <a:pt x="320" y="1584"/>
                      <a:pt x="160" y="2611"/>
                      <a:pt x="92" y="3729"/>
                    </a:cubicBezTo>
                    <a:cubicBezTo>
                      <a:pt x="0" y="5076"/>
                      <a:pt x="46" y="6286"/>
                      <a:pt x="137" y="7336"/>
                    </a:cubicBezTo>
                    <a:cubicBezTo>
                      <a:pt x="380" y="7619"/>
                      <a:pt x="569" y="7705"/>
                      <a:pt x="704" y="7705"/>
                    </a:cubicBezTo>
                    <a:cubicBezTo>
                      <a:pt x="721" y="7705"/>
                      <a:pt x="738" y="7703"/>
                      <a:pt x="753" y="7701"/>
                    </a:cubicBezTo>
                    <a:cubicBezTo>
                      <a:pt x="1507" y="7541"/>
                      <a:pt x="1575" y="4825"/>
                      <a:pt x="1598" y="3273"/>
                    </a:cubicBezTo>
                    <a:cubicBezTo>
                      <a:pt x="1644" y="1972"/>
                      <a:pt x="1689" y="100"/>
                      <a:pt x="1210" y="9"/>
                    </a:cubicBezTo>
                    <a:cubicBezTo>
                      <a:pt x="1192" y="3"/>
                      <a:pt x="1174" y="1"/>
                      <a:pt x="1156" y="1"/>
                    </a:cubicBezTo>
                    <a:close/>
                  </a:path>
                </a:pathLst>
              </a:custGeom>
              <a:solidFill>
                <a:srgbClr val="4C44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5" name="Google Shape;2715;p40"/>
              <p:cNvSpPr/>
              <p:nvPr/>
            </p:nvSpPr>
            <p:spPr>
              <a:xfrm>
                <a:off x="1604300" y="3587300"/>
                <a:ext cx="323575" cy="259100"/>
              </a:xfrm>
              <a:custGeom>
                <a:avLst/>
                <a:gdLst/>
                <a:ahLst/>
                <a:cxnLst/>
                <a:rect l="l" t="t" r="r" b="b"/>
                <a:pathLst>
                  <a:path w="12943" h="10364" extrusionOk="0">
                    <a:moveTo>
                      <a:pt x="6300" y="1"/>
                    </a:moveTo>
                    <a:cubicBezTo>
                      <a:pt x="5844" y="1"/>
                      <a:pt x="5136" y="845"/>
                      <a:pt x="4839" y="1188"/>
                    </a:cubicBezTo>
                    <a:cubicBezTo>
                      <a:pt x="4063" y="2124"/>
                      <a:pt x="3653" y="3082"/>
                      <a:pt x="3447" y="3744"/>
                    </a:cubicBezTo>
                    <a:cubicBezTo>
                      <a:pt x="2694" y="3721"/>
                      <a:pt x="1941" y="3721"/>
                      <a:pt x="1165" y="3699"/>
                    </a:cubicBezTo>
                    <a:cubicBezTo>
                      <a:pt x="845" y="4178"/>
                      <a:pt x="0" y="5502"/>
                      <a:pt x="0" y="7374"/>
                    </a:cubicBezTo>
                    <a:cubicBezTo>
                      <a:pt x="23" y="8789"/>
                      <a:pt x="525" y="9861"/>
                      <a:pt x="822" y="10364"/>
                    </a:cubicBezTo>
                    <a:cubicBezTo>
                      <a:pt x="5227" y="9953"/>
                      <a:pt x="8537" y="9131"/>
                      <a:pt x="9975" y="8401"/>
                    </a:cubicBezTo>
                    <a:cubicBezTo>
                      <a:pt x="11048" y="7853"/>
                      <a:pt x="11824" y="6963"/>
                      <a:pt x="11961" y="6826"/>
                    </a:cubicBezTo>
                    <a:cubicBezTo>
                      <a:pt x="12121" y="6620"/>
                      <a:pt x="12942" y="5707"/>
                      <a:pt x="12714" y="5388"/>
                    </a:cubicBezTo>
                    <a:cubicBezTo>
                      <a:pt x="12660" y="5312"/>
                      <a:pt x="12555" y="5288"/>
                      <a:pt x="12433" y="5288"/>
                    </a:cubicBezTo>
                    <a:cubicBezTo>
                      <a:pt x="12297" y="5288"/>
                      <a:pt x="12139" y="5318"/>
                      <a:pt x="12007" y="5342"/>
                    </a:cubicBezTo>
                    <a:cubicBezTo>
                      <a:pt x="12554" y="4771"/>
                      <a:pt x="12669" y="4132"/>
                      <a:pt x="12440" y="3881"/>
                    </a:cubicBezTo>
                    <a:cubicBezTo>
                      <a:pt x="12421" y="3842"/>
                      <a:pt x="12300" y="3735"/>
                      <a:pt x="12019" y="3735"/>
                    </a:cubicBezTo>
                    <a:cubicBezTo>
                      <a:pt x="11974" y="3735"/>
                      <a:pt x="11924" y="3738"/>
                      <a:pt x="11870" y="3744"/>
                    </a:cubicBezTo>
                    <a:cubicBezTo>
                      <a:pt x="12440" y="3128"/>
                      <a:pt x="12463" y="2420"/>
                      <a:pt x="12166" y="2169"/>
                    </a:cubicBezTo>
                    <a:cubicBezTo>
                      <a:pt x="12078" y="2101"/>
                      <a:pt x="11960" y="2070"/>
                      <a:pt x="11825" y="2070"/>
                    </a:cubicBezTo>
                    <a:cubicBezTo>
                      <a:pt x="11647" y="2070"/>
                      <a:pt x="11439" y="2124"/>
                      <a:pt x="11231" y="2215"/>
                    </a:cubicBezTo>
                    <a:cubicBezTo>
                      <a:pt x="11299" y="2055"/>
                      <a:pt x="11733" y="914"/>
                      <a:pt x="11276" y="526"/>
                    </a:cubicBezTo>
                    <a:cubicBezTo>
                      <a:pt x="11170" y="426"/>
                      <a:pt x="11029" y="384"/>
                      <a:pt x="10863" y="384"/>
                    </a:cubicBezTo>
                    <a:cubicBezTo>
                      <a:pt x="10424" y="384"/>
                      <a:pt x="9806" y="678"/>
                      <a:pt x="9176" y="960"/>
                    </a:cubicBezTo>
                    <a:cubicBezTo>
                      <a:pt x="8491" y="1279"/>
                      <a:pt x="7510" y="1827"/>
                      <a:pt x="6460" y="2763"/>
                    </a:cubicBezTo>
                    <a:cubicBezTo>
                      <a:pt x="6551" y="2238"/>
                      <a:pt x="6939" y="275"/>
                      <a:pt x="6414" y="24"/>
                    </a:cubicBezTo>
                    <a:cubicBezTo>
                      <a:pt x="6369" y="24"/>
                      <a:pt x="6323" y="1"/>
                      <a:pt x="6300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6" name="Google Shape;2716;p40"/>
              <p:cNvSpPr/>
              <p:nvPr/>
            </p:nvSpPr>
            <p:spPr>
              <a:xfrm>
                <a:off x="1815425" y="3639250"/>
                <a:ext cx="71925" cy="40525"/>
              </a:xfrm>
              <a:custGeom>
                <a:avLst/>
                <a:gdLst/>
                <a:ahLst/>
                <a:cxnLst/>
                <a:rect l="l" t="t" r="r" b="b"/>
                <a:pathLst>
                  <a:path w="2877" h="1621" extrusionOk="0">
                    <a:moveTo>
                      <a:pt x="2877" y="0"/>
                    </a:moveTo>
                    <a:lnTo>
                      <a:pt x="2877" y="0"/>
                    </a:lnTo>
                    <a:cubicBezTo>
                      <a:pt x="2009" y="708"/>
                      <a:pt x="1074" y="1233"/>
                      <a:pt x="1" y="1621"/>
                    </a:cubicBezTo>
                    <a:cubicBezTo>
                      <a:pt x="1119" y="1507"/>
                      <a:pt x="2192" y="890"/>
                      <a:pt x="28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7" name="Google Shape;2717;p40"/>
              <p:cNvSpPr/>
              <p:nvPr/>
            </p:nvSpPr>
            <p:spPr>
              <a:xfrm>
                <a:off x="1839400" y="3670625"/>
                <a:ext cx="71350" cy="40550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1622" extrusionOk="0">
                    <a:moveTo>
                      <a:pt x="2854" y="0"/>
                    </a:moveTo>
                    <a:lnTo>
                      <a:pt x="2854" y="0"/>
                    </a:lnTo>
                    <a:cubicBezTo>
                      <a:pt x="1986" y="708"/>
                      <a:pt x="1050" y="1233"/>
                      <a:pt x="0" y="1621"/>
                    </a:cubicBezTo>
                    <a:cubicBezTo>
                      <a:pt x="1096" y="1507"/>
                      <a:pt x="2192" y="891"/>
                      <a:pt x="28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8" name="Google Shape;2718;p40"/>
              <p:cNvSpPr/>
              <p:nvPr/>
            </p:nvSpPr>
            <p:spPr>
              <a:xfrm>
                <a:off x="1196875" y="2043175"/>
                <a:ext cx="63925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2557" h="732" extrusionOk="0">
                    <a:moveTo>
                      <a:pt x="2214" y="1"/>
                    </a:moveTo>
                    <a:cubicBezTo>
                      <a:pt x="2077" y="46"/>
                      <a:pt x="1940" y="69"/>
                      <a:pt x="1826" y="115"/>
                    </a:cubicBezTo>
                    <a:cubicBezTo>
                      <a:pt x="1187" y="298"/>
                      <a:pt x="594" y="503"/>
                      <a:pt x="0" y="731"/>
                    </a:cubicBezTo>
                    <a:cubicBezTo>
                      <a:pt x="959" y="389"/>
                      <a:pt x="1849" y="161"/>
                      <a:pt x="2557" y="1"/>
                    </a:cubicBezTo>
                    <a:close/>
                  </a:path>
                </a:pathLst>
              </a:custGeom>
              <a:solidFill>
                <a:srgbClr val="F8CD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9" name="Google Shape;2719;p40"/>
              <p:cNvSpPr/>
              <p:nvPr/>
            </p:nvSpPr>
            <p:spPr>
              <a:xfrm>
                <a:off x="1078175" y="2981875"/>
                <a:ext cx="860550" cy="222575"/>
              </a:xfrm>
              <a:custGeom>
                <a:avLst/>
                <a:gdLst/>
                <a:ahLst/>
                <a:cxnLst/>
                <a:rect l="l" t="t" r="r" b="b"/>
                <a:pathLst>
                  <a:path w="34422" h="8903" extrusionOk="0">
                    <a:moveTo>
                      <a:pt x="19425" y="7761"/>
                    </a:moveTo>
                    <a:cubicBezTo>
                      <a:pt x="8880" y="8857"/>
                      <a:pt x="1690" y="2214"/>
                      <a:pt x="1" y="480"/>
                    </a:cubicBezTo>
                    <a:cubicBezTo>
                      <a:pt x="1256" y="2625"/>
                      <a:pt x="3128" y="4931"/>
                      <a:pt x="5958" y="6551"/>
                    </a:cubicBezTo>
                    <a:cubicBezTo>
                      <a:pt x="9359" y="8514"/>
                      <a:pt x="12737" y="8697"/>
                      <a:pt x="14905" y="8811"/>
                    </a:cubicBezTo>
                    <a:cubicBezTo>
                      <a:pt x="16572" y="8902"/>
                      <a:pt x="19813" y="8902"/>
                      <a:pt x="23670" y="7670"/>
                    </a:cubicBezTo>
                    <a:cubicBezTo>
                      <a:pt x="26638" y="6734"/>
                      <a:pt x="30678" y="5433"/>
                      <a:pt x="33417" y="1552"/>
                    </a:cubicBezTo>
                    <a:cubicBezTo>
                      <a:pt x="33668" y="1233"/>
                      <a:pt x="34033" y="685"/>
                      <a:pt x="34421" y="0"/>
                    </a:cubicBezTo>
                    <a:cubicBezTo>
                      <a:pt x="32002" y="2648"/>
                      <a:pt x="27003" y="6985"/>
                      <a:pt x="19425" y="776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0" name="Google Shape;2720;p40"/>
              <p:cNvSpPr/>
              <p:nvPr/>
            </p:nvSpPr>
            <p:spPr>
              <a:xfrm>
                <a:off x="1494750" y="2834650"/>
                <a:ext cx="195175" cy="82200"/>
              </a:xfrm>
              <a:custGeom>
                <a:avLst/>
                <a:gdLst/>
                <a:ahLst/>
                <a:cxnLst/>
                <a:rect l="l" t="t" r="r" b="b"/>
                <a:pathLst>
                  <a:path w="7807" h="3288" extrusionOk="0">
                    <a:moveTo>
                      <a:pt x="6414" y="2488"/>
                    </a:moveTo>
                    <a:cubicBezTo>
                      <a:pt x="6870" y="2237"/>
                      <a:pt x="7464" y="1895"/>
                      <a:pt x="7669" y="1210"/>
                    </a:cubicBezTo>
                    <a:cubicBezTo>
                      <a:pt x="7806" y="731"/>
                      <a:pt x="7692" y="297"/>
                      <a:pt x="7578" y="0"/>
                    </a:cubicBezTo>
                    <a:cubicBezTo>
                      <a:pt x="6802" y="343"/>
                      <a:pt x="6414" y="1461"/>
                      <a:pt x="5044" y="1804"/>
                    </a:cubicBezTo>
                    <a:cubicBezTo>
                      <a:pt x="3241" y="2260"/>
                      <a:pt x="2328" y="708"/>
                      <a:pt x="730" y="1324"/>
                    </a:cubicBezTo>
                    <a:cubicBezTo>
                      <a:pt x="479" y="1438"/>
                      <a:pt x="228" y="1598"/>
                      <a:pt x="0" y="1781"/>
                    </a:cubicBezTo>
                    <a:cubicBezTo>
                      <a:pt x="593" y="2192"/>
                      <a:pt x="1506" y="2717"/>
                      <a:pt x="2739" y="2922"/>
                    </a:cubicBezTo>
                    <a:cubicBezTo>
                      <a:pt x="3355" y="3036"/>
                      <a:pt x="4930" y="3287"/>
                      <a:pt x="6414" y="248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1" name="Google Shape;2721;p40"/>
              <p:cNvSpPr/>
              <p:nvPr/>
            </p:nvSpPr>
            <p:spPr>
              <a:xfrm>
                <a:off x="1542675" y="2947075"/>
                <a:ext cx="183775" cy="91325"/>
              </a:xfrm>
              <a:custGeom>
                <a:avLst/>
                <a:gdLst/>
                <a:ahLst/>
                <a:cxnLst/>
                <a:rect l="l" t="t" r="r" b="b"/>
                <a:pathLst>
                  <a:path w="7351" h="3653" extrusionOk="0">
                    <a:moveTo>
                      <a:pt x="3561" y="205"/>
                    </a:moveTo>
                    <a:cubicBezTo>
                      <a:pt x="1575" y="525"/>
                      <a:pt x="411" y="2146"/>
                      <a:pt x="0" y="2876"/>
                    </a:cubicBezTo>
                    <a:cubicBezTo>
                      <a:pt x="754" y="3241"/>
                      <a:pt x="1416" y="3355"/>
                      <a:pt x="1712" y="3401"/>
                    </a:cubicBezTo>
                    <a:cubicBezTo>
                      <a:pt x="2329" y="3492"/>
                      <a:pt x="4200" y="3652"/>
                      <a:pt x="5935" y="2488"/>
                    </a:cubicBezTo>
                    <a:cubicBezTo>
                      <a:pt x="6414" y="2168"/>
                      <a:pt x="6916" y="1712"/>
                      <a:pt x="7350" y="1164"/>
                    </a:cubicBezTo>
                    <a:cubicBezTo>
                      <a:pt x="7053" y="936"/>
                      <a:pt x="6665" y="708"/>
                      <a:pt x="6186" y="502"/>
                    </a:cubicBezTo>
                    <a:cubicBezTo>
                      <a:pt x="5935" y="411"/>
                      <a:pt x="4839" y="0"/>
                      <a:pt x="3561" y="20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2" name="Google Shape;2722;p40"/>
              <p:cNvSpPr/>
              <p:nvPr/>
            </p:nvSpPr>
            <p:spPr>
              <a:xfrm>
                <a:off x="1538675" y="2921375"/>
                <a:ext cx="203750" cy="98175"/>
              </a:xfrm>
              <a:custGeom>
                <a:avLst/>
                <a:gdLst/>
                <a:ahLst/>
                <a:cxnLst/>
                <a:rect l="l" t="t" r="r" b="b"/>
                <a:pathLst>
                  <a:path w="8150" h="3927" extrusionOk="0">
                    <a:moveTo>
                      <a:pt x="3356" y="1507"/>
                    </a:moveTo>
                    <a:cubicBezTo>
                      <a:pt x="5547" y="937"/>
                      <a:pt x="7259" y="2009"/>
                      <a:pt x="7510" y="2192"/>
                    </a:cubicBezTo>
                    <a:lnTo>
                      <a:pt x="7533" y="2192"/>
                    </a:lnTo>
                    <a:cubicBezTo>
                      <a:pt x="7738" y="1895"/>
                      <a:pt x="7944" y="1599"/>
                      <a:pt x="8149" y="1302"/>
                    </a:cubicBezTo>
                    <a:cubicBezTo>
                      <a:pt x="8149" y="1279"/>
                      <a:pt x="8149" y="1279"/>
                      <a:pt x="8149" y="1279"/>
                    </a:cubicBezTo>
                    <a:cubicBezTo>
                      <a:pt x="4931" y="1"/>
                      <a:pt x="1872" y="457"/>
                      <a:pt x="617" y="2192"/>
                    </a:cubicBezTo>
                    <a:cubicBezTo>
                      <a:pt x="411" y="2489"/>
                      <a:pt x="115" y="3014"/>
                      <a:pt x="1" y="3836"/>
                    </a:cubicBezTo>
                    <a:cubicBezTo>
                      <a:pt x="69" y="3858"/>
                      <a:pt x="115" y="3904"/>
                      <a:pt x="160" y="3927"/>
                    </a:cubicBezTo>
                    <a:cubicBezTo>
                      <a:pt x="548" y="3265"/>
                      <a:pt x="1530" y="1964"/>
                      <a:pt x="3356" y="150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3" name="Google Shape;2723;p40"/>
              <p:cNvSpPr/>
              <p:nvPr/>
            </p:nvSpPr>
            <p:spPr>
              <a:xfrm>
                <a:off x="1851375" y="3712275"/>
                <a:ext cx="59950" cy="31425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1257" extrusionOk="0">
                    <a:moveTo>
                      <a:pt x="2192" y="343"/>
                    </a:moveTo>
                    <a:cubicBezTo>
                      <a:pt x="2169" y="343"/>
                      <a:pt x="2146" y="343"/>
                      <a:pt x="2124" y="343"/>
                    </a:cubicBezTo>
                    <a:cubicBezTo>
                      <a:pt x="2238" y="229"/>
                      <a:pt x="2329" y="115"/>
                      <a:pt x="2397" y="1"/>
                    </a:cubicBezTo>
                    <a:cubicBezTo>
                      <a:pt x="1667" y="526"/>
                      <a:pt x="868" y="937"/>
                      <a:pt x="1" y="1256"/>
                    </a:cubicBezTo>
                    <a:cubicBezTo>
                      <a:pt x="800" y="1165"/>
                      <a:pt x="1576" y="845"/>
                      <a:pt x="2192" y="34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4" name="Google Shape;2724;p40"/>
              <p:cNvSpPr/>
              <p:nvPr/>
            </p:nvSpPr>
            <p:spPr>
              <a:xfrm>
                <a:off x="1604300" y="3679750"/>
                <a:ext cx="82200" cy="166650"/>
              </a:xfrm>
              <a:custGeom>
                <a:avLst/>
                <a:gdLst/>
                <a:ahLst/>
                <a:cxnLst/>
                <a:rect l="l" t="t" r="r" b="b"/>
                <a:pathLst>
                  <a:path w="3288" h="6666" extrusionOk="0">
                    <a:moveTo>
                      <a:pt x="1302" y="3310"/>
                    </a:moveTo>
                    <a:cubicBezTo>
                      <a:pt x="1187" y="2101"/>
                      <a:pt x="1621" y="914"/>
                      <a:pt x="2466" y="23"/>
                    </a:cubicBezTo>
                    <a:cubicBezTo>
                      <a:pt x="2032" y="23"/>
                      <a:pt x="1598" y="23"/>
                      <a:pt x="1165" y="1"/>
                    </a:cubicBezTo>
                    <a:cubicBezTo>
                      <a:pt x="845" y="480"/>
                      <a:pt x="0" y="1804"/>
                      <a:pt x="0" y="3676"/>
                    </a:cubicBezTo>
                    <a:cubicBezTo>
                      <a:pt x="23" y="5091"/>
                      <a:pt x="525" y="6163"/>
                      <a:pt x="822" y="6666"/>
                    </a:cubicBezTo>
                    <a:cubicBezTo>
                      <a:pt x="1690" y="6574"/>
                      <a:pt x="2511" y="6483"/>
                      <a:pt x="3287" y="6369"/>
                    </a:cubicBezTo>
                    <a:cubicBezTo>
                      <a:pt x="2740" y="6027"/>
                      <a:pt x="1484" y="5022"/>
                      <a:pt x="1302" y="331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5" name="Google Shape;2725;p40"/>
              <p:cNvSpPr/>
              <p:nvPr/>
            </p:nvSpPr>
            <p:spPr>
              <a:xfrm>
                <a:off x="1494750" y="3627825"/>
                <a:ext cx="102150" cy="257950"/>
              </a:xfrm>
              <a:custGeom>
                <a:avLst/>
                <a:gdLst/>
                <a:ahLst/>
                <a:cxnLst/>
                <a:rect l="l" t="t" r="r" b="b"/>
                <a:pathLst>
                  <a:path w="4086" h="10318" extrusionOk="0">
                    <a:moveTo>
                      <a:pt x="4086" y="1"/>
                    </a:moveTo>
                    <a:cubicBezTo>
                      <a:pt x="4063" y="1"/>
                      <a:pt x="4063" y="1"/>
                      <a:pt x="4040" y="1"/>
                    </a:cubicBezTo>
                    <a:cubicBezTo>
                      <a:pt x="1826" y="2511"/>
                      <a:pt x="68" y="6232"/>
                      <a:pt x="1758" y="9427"/>
                    </a:cubicBezTo>
                    <a:cubicBezTo>
                      <a:pt x="1940" y="9747"/>
                      <a:pt x="2146" y="10044"/>
                      <a:pt x="2374" y="10318"/>
                    </a:cubicBezTo>
                    <a:cubicBezTo>
                      <a:pt x="2397" y="10318"/>
                      <a:pt x="2397" y="10318"/>
                      <a:pt x="2419" y="10318"/>
                    </a:cubicBezTo>
                    <a:cubicBezTo>
                      <a:pt x="0" y="7122"/>
                      <a:pt x="1803" y="2877"/>
                      <a:pt x="408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726" name="Google Shape;2726;p40"/>
          <p:cNvSpPr txBox="1">
            <a:spLocks noGrp="1"/>
          </p:cNvSpPr>
          <p:nvPr>
            <p:ph type="title"/>
          </p:nvPr>
        </p:nvSpPr>
        <p:spPr>
          <a:xfrm>
            <a:off x="1808308" y="705902"/>
            <a:ext cx="5568552" cy="5344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o-RO" sz="2000" b="1" dirty="0">
                <a:latin typeface="Atma" panose="020B0604020202020204" charset="-18"/>
                <a:cs typeface="Atma" panose="020B0604020202020204" charset="-18"/>
              </a:rPr>
              <a:t>Exerciții pentru impostarea sunetului </a:t>
            </a:r>
            <a:r>
              <a:rPr lang="ro-RO" sz="20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endParaRPr sz="2000" b="1" dirty="0">
              <a:solidFill>
                <a:schemeClr val="bg1"/>
              </a:solidFill>
              <a:latin typeface="Atma" panose="020B0604020202020204" charset="-18"/>
              <a:cs typeface="Atma" panose="020B0604020202020204" charset="-18"/>
            </a:endParaRPr>
          </a:p>
        </p:txBody>
      </p:sp>
      <p:sp>
        <p:nvSpPr>
          <p:cNvPr id="2727" name="Google Shape;2727;p40"/>
          <p:cNvSpPr txBox="1">
            <a:spLocks noGrp="1"/>
          </p:cNvSpPr>
          <p:nvPr>
            <p:ph type="subTitle" idx="1"/>
          </p:nvPr>
        </p:nvSpPr>
        <p:spPr>
          <a:xfrm>
            <a:off x="1520925" y="1331935"/>
            <a:ext cx="6264859" cy="315746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b="1" dirty="0">
              <a:latin typeface="Atma" panose="020B0604020202020204" charset="-18"/>
              <a:cs typeface="Atma" panose="020B0604020202020204" charset="-1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b="1" dirty="0">
              <a:latin typeface="Atma" panose="020B0604020202020204" charset="-18"/>
              <a:cs typeface="Atma" panose="020B0604020202020204" charset="-1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b="1" dirty="0">
                <a:latin typeface="Atma" panose="020B0604020202020204" charset="-18"/>
                <a:cs typeface="Atma" panose="020B0604020202020204" charset="-18"/>
              </a:rPr>
              <a:t>Imită sâsâitul șarpelui și al gâscanilor.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b="1" dirty="0">
                <a:solidFill>
                  <a:schemeClr val="bg1"/>
                </a:solidFill>
              </a:rPr>
              <a:t>Ssss, ssss, ssss </a:t>
            </a:r>
            <a:r>
              <a:rPr lang="ro-RO" dirty="0"/>
              <a:t>!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indent="0" algn="l"/>
            <a:r>
              <a:rPr lang="ro-RO" b="1" dirty="0">
                <a:latin typeface="Atma" panose="020B0604020202020204" charset="-18"/>
                <a:cs typeface="Atma" panose="020B0604020202020204" charset="-18"/>
              </a:rPr>
              <a:t>     Cum chemăm o pisicuță?              Cum facem când vrem liniște?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b="1" dirty="0">
                <a:latin typeface="Atma" panose="020B0604020202020204" charset="-18"/>
                <a:cs typeface="Atma" panose="020B0604020202020204" charset="-18"/>
              </a:rPr>
              <a:t>           </a:t>
            </a:r>
            <a:r>
              <a:rPr lang="ro-RO" b="1" dirty="0"/>
              <a:t>Pi</a:t>
            </a:r>
            <a:r>
              <a:rPr lang="ro-RO" b="1" dirty="0">
                <a:solidFill>
                  <a:schemeClr val="bg1"/>
                </a:solidFill>
              </a:rPr>
              <a:t>ssss</a:t>
            </a:r>
            <a:r>
              <a:rPr lang="ro-RO" b="1" dirty="0"/>
              <a:t>, pi</a:t>
            </a:r>
            <a:r>
              <a:rPr lang="ro-RO" b="1" dirty="0">
                <a:solidFill>
                  <a:schemeClr val="bg1"/>
                </a:solidFill>
              </a:rPr>
              <a:t>ssss</a:t>
            </a:r>
            <a:r>
              <a:rPr lang="ro-RO" b="1" dirty="0"/>
              <a:t>, pi</a:t>
            </a:r>
            <a:r>
              <a:rPr lang="ro-RO" b="1" dirty="0">
                <a:solidFill>
                  <a:schemeClr val="bg1"/>
                </a:solidFill>
              </a:rPr>
              <a:t>sss </a:t>
            </a:r>
            <a:r>
              <a:rPr lang="ro-RO" b="1" dirty="0"/>
              <a:t>!                                  </a:t>
            </a:r>
            <a:r>
              <a:rPr lang="ro-RO" b="1" dirty="0">
                <a:solidFill>
                  <a:schemeClr val="bg1"/>
                </a:solidFill>
              </a:rPr>
              <a:t>Ssss</a:t>
            </a:r>
            <a:r>
              <a:rPr lang="ro-RO" b="1" dirty="0"/>
              <a:t>t, </a:t>
            </a:r>
            <a:r>
              <a:rPr lang="ro-RO" b="1" dirty="0">
                <a:solidFill>
                  <a:schemeClr val="bg1"/>
                </a:solidFill>
              </a:rPr>
              <a:t>ssss</a:t>
            </a:r>
            <a:r>
              <a:rPr lang="ro-RO" b="1" dirty="0"/>
              <a:t>t, </a:t>
            </a:r>
            <a:r>
              <a:rPr lang="ro-RO" b="1" dirty="0">
                <a:solidFill>
                  <a:schemeClr val="bg1"/>
                </a:solidFill>
              </a:rPr>
              <a:t>ssss</a:t>
            </a:r>
            <a:r>
              <a:rPr lang="ro-RO" b="1" dirty="0"/>
              <a:t>t !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/>
            <a:endParaRPr dirty="0"/>
          </a:p>
        </p:txBody>
      </p:sp>
      <p:pic>
        <p:nvPicPr>
          <p:cNvPr id="245" name="Picture 244" descr="https://i.pinimg.com/originals/3c/9a/6a/3c9a6a40a6d283488b01a0fddfdbb7a0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56"/>
          <a:stretch/>
        </p:blipFill>
        <p:spPr bwMode="auto">
          <a:xfrm>
            <a:off x="5855674" y="3478324"/>
            <a:ext cx="911986" cy="9840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6" name="Picture 245" descr="Grafice vectoriale gratuite de Pisoi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513" y="3425913"/>
            <a:ext cx="891981" cy="10540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7" name="Picture 246" descr="Șarpe Kawaii, Vivora, Model Sarpe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45" b="12340"/>
          <a:stretch/>
        </p:blipFill>
        <p:spPr bwMode="auto">
          <a:xfrm>
            <a:off x="2568073" y="1751161"/>
            <a:ext cx="840688" cy="8564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8" name="Picture 247" descr="Grafice vectoriale gratuite de Gâște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647" y="1757041"/>
            <a:ext cx="953854" cy="9958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925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7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7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7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7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0" name="Google Shape;2490;p40"/>
          <p:cNvGrpSpPr/>
          <p:nvPr/>
        </p:nvGrpSpPr>
        <p:grpSpPr>
          <a:xfrm>
            <a:off x="7708834" y="1287098"/>
            <a:ext cx="842025" cy="1773650"/>
            <a:chOff x="4458800" y="2953350"/>
            <a:chExt cx="842025" cy="1773650"/>
          </a:xfrm>
        </p:grpSpPr>
        <p:sp>
          <p:nvSpPr>
            <p:cNvPr id="2491" name="Google Shape;2491;p40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40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40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40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40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40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40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40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40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40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40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40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40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40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40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40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40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40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40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40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40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12" name="Google Shape;2512;p40"/>
          <p:cNvGrpSpPr/>
          <p:nvPr/>
        </p:nvGrpSpPr>
        <p:grpSpPr>
          <a:xfrm rot="2166950">
            <a:off x="3017778" y="330934"/>
            <a:ext cx="1391454" cy="1735017"/>
            <a:chOff x="2386975" y="3180875"/>
            <a:chExt cx="1391500" cy="1735075"/>
          </a:xfrm>
        </p:grpSpPr>
        <p:sp>
          <p:nvSpPr>
            <p:cNvPr id="2513" name="Google Shape;2513;p40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40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40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40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40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40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40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40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40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40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40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40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40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40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40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40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40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40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40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40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40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40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35" name="Google Shape;2535;p40"/>
          <p:cNvGrpSpPr/>
          <p:nvPr/>
        </p:nvGrpSpPr>
        <p:grpSpPr>
          <a:xfrm flipH="1">
            <a:off x="4855275" y="378275"/>
            <a:ext cx="1288450" cy="1640350"/>
            <a:chOff x="659300" y="3268175"/>
            <a:chExt cx="1288450" cy="1640350"/>
          </a:xfrm>
        </p:grpSpPr>
        <p:sp>
          <p:nvSpPr>
            <p:cNvPr id="2536" name="Google Shape;2536;p40"/>
            <p:cNvSpPr/>
            <p:nvPr/>
          </p:nvSpPr>
          <p:spPr>
            <a:xfrm>
              <a:off x="705625" y="3277550"/>
              <a:ext cx="1242125" cy="1630975"/>
            </a:xfrm>
            <a:custGeom>
              <a:avLst/>
              <a:gdLst/>
              <a:ahLst/>
              <a:cxnLst/>
              <a:rect l="l" t="t" r="r" b="b"/>
              <a:pathLst>
                <a:path w="49685" h="65239" extrusionOk="0">
                  <a:moveTo>
                    <a:pt x="40750" y="0"/>
                  </a:moveTo>
                  <a:cubicBezTo>
                    <a:pt x="40283" y="0"/>
                    <a:pt x="39824" y="223"/>
                    <a:pt x="39541" y="636"/>
                  </a:cubicBezTo>
                  <a:lnTo>
                    <a:pt x="454" y="57998"/>
                  </a:lnTo>
                  <a:cubicBezTo>
                    <a:pt x="0" y="58668"/>
                    <a:pt x="173" y="59577"/>
                    <a:pt x="836" y="60031"/>
                  </a:cubicBezTo>
                  <a:lnTo>
                    <a:pt x="8110" y="64983"/>
                  </a:lnTo>
                  <a:cubicBezTo>
                    <a:pt x="8365" y="65156"/>
                    <a:pt x="8654" y="65239"/>
                    <a:pt x="8939" y="65239"/>
                  </a:cubicBezTo>
                  <a:cubicBezTo>
                    <a:pt x="9405" y="65239"/>
                    <a:pt x="9861" y="65017"/>
                    <a:pt x="10143" y="64601"/>
                  </a:cubicBezTo>
                  <a:lnTo>
                    <a:pt x="49230" y="7239"/>
                  </a:lnTo>
                  <a:cubicBezTo>
                    <a:pt x="49684" y="6569"/>
                    <a:pt x="49511" y="5661"/>
                    <a:pt x="48848" y="5207"/>
                  </a:cubicBezTo>
                  <a:lnTo>
                    <a:pt x="41574" y="254"/>
                  </a:lnTo>
                  <a:cubicBezTo>
                    <a:pt x="41321" y="82"/>
                    <a:pt x="41034" y="0"/>
                    <a:pt x="4075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40"/>
            <p:cNvSpPr/>
            <p:nvPr/>
          </p:nvSpPr>
          <p:spPr>
            <a:xfrm>
              <a:off x="659300" y="3268175"/>
              <a:ext cx="1242125" cy="1631125"/>
            </a:xfrm>
            <a:custGeom>
              <a:avLst/>
              <a:gdLst/>
              <a:ahLst/>
              <a:cxnLst/>
              <a:rect l="l" t="t" r="r" b="b"/>
              <a:pathLst>
                <a:path w="49685" h="65245" extrusionOk="0">
                  <a:moveTo>
                    <a:pt x="40753" y="1"/>
                  </a:moveTo>
                  <a:cubicBezTo>
                    <a:pt x="40284" y="1"/>
                    <a:pt x="39825" y="226"/>
                    <a:pt x="39542" y="643"/>
                  </a:cubicBezTo>
                  <a:lnTo>
                    <a:pt x="455" y="58005"/>
                  </a:lnTo>
                  <a:cubicBezTo>
                    <a:pt x="0" y="58669"/>
                    <a:pt x="173" y="59584"/>
                    <a:pt x="837" y="60038"/>
                  </a:cubicBezTo>
                  <a:lnTo>
                    <a:pt x="8111" y="64991"/>
                  </a:lnTo>
                  <a:cubicBezTo>
                    <a:pt x="8364" y="65162"/>
                    <a:pt x="8651" y="65244"/>
                    <a:pt x="8935" y="65244"/>
                  </a:cubicBezTo>
                  <a:cubicBezTo>
                    <a:pt x="9402" y="65244"/>
                    <a:pt x="9861" y="65022"/>
                    <a:pt x="10143" y="64609"/>
                  </a:cubicBezTo>
                  <a:lnTo>
                    <a:pt x="49231" y="7247"/>
                  </a:lnTo>
                  <a:cubicBezTo>
                    <a:pt x="49685" y="6576"/>
                    <a:pt x="49512" y="5668"/>
                    <a:pt x="48849" y="5214"/>
                  </a:cubicBezTo>
                  <a:lnTo>
                    <a:pt x="41575" y="254"/>
                  </a:lnTo>
                  <a:cubicBezTo>
                    <a:pt x="41322" y="83"/>
                    <a:pt x="41036" y="1"/>
                    <a:pt x="407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40"/>
            <p:cNvSpPr/>
            <p:nvPr/>
          </p:nvSpPr>
          <p:spPr>
            <a:xfrm>
              <a:off x="848725" y="3389325"/>
              <a:ext cx="1052700" cy="1509975"/>
            </a:xfrm>
            <a:custGeom>
              <a:avLst/>
              <a:gdLst/>
              <a:ahLst/>
              <a:cxnLst/>
              <a:rect l="l" t="t" r="r" b="b"/>
              <a:pathLst>
                <a:path w="42108" h="60399" extrusionOk="0">
                  <a:moveTo>
                    <a:pt x="40738" y="0"/>
                  </a:moveTo>
                  <a:lnTo>
                    <a:pt x="0" y="59784"/>
                  </a:lnTo>
                  <a:lnTo>
                    <a:pt x="534" y="60145"/>
                  </a:lnTo>
                  <a:cubicBezTo>
                    <a:pt x="787" y="60316"/>
                    <a:pt x="1074" y="60398"/>
                    <a:pt x="1358" y="60398"/>
                  </a:cubicBezTo>
                  <a:cubicBezTo>
                    <a:pt x="1825" y="60398"/>
                    <a:pt x="2284" y="60176"/>
                    <a:pt x="2566" y="59763"/>
                  </a:cubicBezTo>
                  <a:lnTo>
                    <a:pt x="41654" y="2401"/>
                  </a:lnTo>
                  <a:cubicBezTo>
                    <a:pt x="42108" y="1730"/>
                    <a:pt x="41935" y="822"/>
                    <a:pt x="41272" y="368"/>
                  </a:cubicBezTo>
                  <a:lnTo>
                    <a:pt x="4073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40"/>
            <p:cNvSpPr/>
            <p:nvPr/>
          </p:nvSpPr>
          <p:spPr>
            <a:xfrm>
              <a:off x="943800" y="4288775"/>
              <a:ext cx="283225" cy="333150"/>
            </a:xfrm>
            <a:custGeom>
              <a:avLst/>
              <a:gdLst/>
              <a:ahLst/>
              <a:cxnLst/>
              <a:rect l="l" t="t" r="r" b="b"/>
              <a:pathLst>
                <a:path w="11329" h="13326" extrusionOk="0">
                  <a:moveTo>
                    <a:pt x="10408" y="1"/>
                  </a:moveTo>
                  <a:cubicBezTo>
                    <a:pt x="8262" y="1"/>
                    <a:pt x="1" y="12028"/>
                    <a:pt x="1272" y="13209"/>
                  </a:cubicBezTo>
                  <a:cubicBezTo>
                    <a:pt x="1356" y="13287"/>
                    <a:pt x="1491" y="13325"/>
                    <a:pt x="1667" y="13325"/>
                  </a:cubicBezTo>
                  <a:cubicBezTo>
                    <a:pt x="3433" y="13325"/>
                    <a:pt x="9385" y="9513"/>
                    <a:pt x="10637" y="3621"/>
                  </a:cubicBezTo>
                  <a:cubicBezTo>
                    <a:pt x="10788" y="2922"/>
                    <a:pt x="11329" y="377"/>
                    <a:pt x="10593" y="38"/>
                  </a:cubicBezTo>
                  <a:cubicBezTo>
                    <a:pt x="10538" y="13"/>
                    <a:pt x="10476" y="1"/>
                    <a:pt x="1040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40"/>
            <p:cNvSpPr/>
            <p:nvPr/>
          </p:nvSpPr>
          <p:spPr>
            <a:xfrm>
              <a:off x="1266475" y="4141925"/>
              <a:ext cx="77225" cy="59125"/>
            </a:xfrm>
            <a:custGeom>
              <a:avLst/>
              <a:gdLst/>
              <a:ahLst/>
              <a:cxnLst/>
              <a:rect l="l" t="t" r="r" b="b"/>
              <a:pathLst>
                <a:path w="3089" h="2365" extrusionOk="0">
                  <a:moveTo>
                    <a:pt x="1727" y="1"/>
                  </a:moveTo>
                  <a:cubicBezTo>
                    <a:pt x="1661" y="1"/>
                    <a:pt x="1594" y="5"/>
                    <a:pt x="1529" y="15"/>
                  </a:cubicBezTo>
                  <a:cubicBezTo>
                    <a:pt x="397" y="196"/>
                    <a:pt x="1" y="1868"/>
                    <a:pt x="368" y="2243"/>
                  </a:cubicBezTo>
                  <a:cubicBezTo>
                    <a:pt x="450" y="2327"/>
                    <a:pt x="588" y="2365"/>
                    <a:pt x="761" y="2365"/>
                  </a:cubicBezTo>
                  <a:cubicBezTo>
                    <a:pt x="1560" y="2365"/>
                    <a:pt x="3088" y="1558"/>
                    <a:pt x="3064" y="888"/>
                  </a:cubicBezTo>
                  <a:cubicBezTo>
                    <a:pt x="3051" y="456"/>
                    <a:pt x="2380" y="1"/>
                    <a:pt x="172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40"/>
            <p:cNvSpPr/>
            <p:nvPr/>
          </p:nvSpPr>
          <p:spPr>
            <a:xfrm>
              <a:off x="1519700" y="3450050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15"/>
                  </a:lnTo>
                  <a:cubicBezTo>
                    <a:pt x="3351" y="3180"/>
                    <a:pt x="3458" y="3212"/>
                    <a:pt x="3563" y="3212"/>
                  </a:cubicBezTo>
                  <a:cubicBezTo>
                    <a:pt x="3736" y="3212"/>
                    <a:pt x="3905" y="3127"/>
                    <a:pt x="4008" y="2971"/>
                  </a:cubicBezTo>
                  <a:cubicBezTo>
                    <a:pt x="4181" y="2726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40"/>
            <p:cNvSpPr/>
            <p:nvPr/>
          </p:nvSpPr>
          <p:spPr>
            <a:xfrm>
              <a:off x="1573575" y="3370750"/>
              <a:ext cx="104750" cy="80325"/>
            </a:xfrm>
            <a:custGeom>
              <a:avLst/>
              <a:gdLst/>
              <a:ahLst/>
              <a:cxnLst/>
              <a:rect l="l" t="t" r="r" b="b"/>
              <a:pathLst>
                <a:path w="4190" h="3213" extrusionOk="0">
                  <a:moveTo>
                    <a:pt x="613" y="1"/>
                  </a:moveTo>
                  <a:lnTo>
                    <a:pt x="1" y="895"/>
                  </a:lnTo>
                  <a:lnTo>
                    <a:pt x="3266" y="3115"/>
                  </a:lnTo>
                  <a:cubicBezTo>
                    <a:pt x="3360" y="3181"/>
                    <a:pt x="3467" y="3212"/>
                    <a:pt x="3573" y="3212"/>
                  </a:cubicBezTo>
                  <a:cubicBezTo>
                    <a:pt x="3745" y="3212"/>
                    <a:pt x="3913" y="3130"/>
                    <a:pt x="4016" y="2978"/>
                  </a:cubicBezTo>
                  <a:cubicBezTo>
                    <a:pt x="4189" y="2726"/>
                    <a:pt x="4124" y="2387"/>
                    <a:pt x="3872" y="2221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40"/>
            <p:cNvSpPr/>
            <p:nvPr/>
          </p:nvSpPr>
          <p:spPr>
            <a:xfrm>
              <a:off x="1407950" y="3613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1"/>
                  </a:moveTo>
                  <a:lnTo>
                    <a:pt x="1" y="895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33"/>
                    <a:pt x="4117" y="2394"/>
                    <a:pt x="3872" y="2228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40"/>
            <p:cNvSpPr/>
            <p:nvPr/>
          </p:nvSpPr>
          <p:spPr>
            <a:xfrm>
              <a:off x="1462025" y="35345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902"/>
                  </a:lnTo>
                  <a:lnTo>
                    <a:pt x="3259" y="3122"/>
                  </a:lnTo>
                  <a:cubicBezTo>
                    <a:pt x="3351" y="3184"/>
                    <a:pt x="3456" y="3214"/>
                    <a:pt x="3560" y="3214"/>
                  </a:cubicBezTo>
                  <a:cubicBezTo>
                    <a:pt x="3733" y="3214"/>
                    <a:pt x="3905" y="3131"/>
                    <a:pt x="4008" y="2978"/>
                  </a:cubicBezTo>
                  <a:cubicBezTo>
                    <a:pt x="4181" y="2733"/>
                    <a:pt x="4117" y="2394"/>
                    <a:pt x="3871" y="2228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40"/>
            <p:cNvSpPr/>
            <p:nvPr/>
          </p:nvSpPr>
          <p:spPr>
            <a:xfrm>
              <a:off x="1307375" y="3761675"/>
              <a:ext cx="104575" cy="80225"/>
            </a:xfrm>
            <a:custGeom>
              <a:avLst/>
              <a:gdLst/>
              <a:ahLst/>
              <a:cxnLst/>
              <a:rect l="l" t="t" r="r" b="b"/>
              <a:pathLst>
                <a:path w="4183" h="3209" extrusionOk="0">
                  <a:moveTo>
                    <a:pt x="607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3" y="3177"/>
                    <a:pt x="3459" y="3208"/>
                    <a:pt x="3565" y="3208"/>
                  </a:cubicBezTo>
                  <a:cubicBezTo>
                    <a:pt x="3737" y="3208"/>
                    <a:pt x="3906" y="3126"/>
                    <a:pt x="4009" y="2970"/>
                  </a:cubicBezTo>
                  <a:cubicBezTo>
                    <a:pt x="4182" y="2725"/>
                    <a:pt x="4117" y="2386"/>
                    <a:pt x="3872" y="2220"/>
                  </a:cubicBezTo>
                  <a:lnTo>
                    <a:pt x="6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40"/>
            <p:cNvSpPr/>
            <p:nvPr/>
          </p:nvSpPr>
          <p:spPr>
            <a:xfrm>
              <a:off x="1361275" y="368237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4"/>
                  </a:lnTo>
                  <a:cubicBezTo>
                    <a:pt x="3359" y="3180"/>
                    <a:pt x="3465" y="3211"/>
                    <a:pt x="3571" y="3211"/>
                  </a:cubicBezTo>
                  <a:cubicBezTo>
                    <a:pt x="3743" y="3211"/>
                    <a:pt x="3913" y="3127"/>
                    <a:pt x="4016" y="2970"/>
                  </a:cubicBezTo>
                  <a:cubicBezTo>
                    <a:pt x="4182" y="2725"/>
                    <a:pt x="4124" y="2386"/>
                    <a:pt x="3872" y="2220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40"/>
            <p:cNvSpPr/>
            <p:nvPr/>
          </p:nvSpPr>
          <p:spPr>
            <a:xfrm>
              <a:off x="1195650" y="39254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22"/>
                  </a:lnTo>
                  <a:cubicBezTo>
                    <a:pt x="3351" y="3185"/>
                    <a:pt x="3456" y="3214"/>
                    <a:pt x="3560" y="3214"/>
                  </a:cubicBezTo>
                  <a:cubicBezTo>
                    <a:pt x="3735" y="3214"/>
                    <a:pt x="3908" y="3132"/>
                    <a:pt x="4016" y="2978"/>
                  </a:cubicBezTo>
                  <a:cubicBezTo>
                    <a:pt x="4182" y="2733"/>
                    <a:pt x="4117" y="2394"/>
                    <a:pt x="3872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40"/>
            <p:cNvSpPr/>
            <p:nvPr/>
          </p:nvSpPr>
          <p:spPr>
            <a:xfrm>
              <a:off x="1249525" y="3846200"/>
              <a:ext cx="104750" cy="80350"/>
            </a:xfrm>
            <a:custGeom>
              <a:avLst/>
              <a:gdLst/>
              <a:ahLst/>
              <a:cxnLst/>
              <a:rect l="l" t="t" r="r" b="b"/>
              <a:pathLst>
                <a:path w="4190" h="3214" extrusionOk="0">
                  <a:moveTo>
                    <a:pt x="614" y="0"/>
                  </a:moveTo>
                  <a:lnTo>
                    <a:pt x="1" y="901"/>
                  </a:lnTo>
                  <a:lnTo>
                    <a:pt x="3267" y="3122"/>
                  </a:lnTo>
                  <a:cubicBezTo>
                    <a:pt x="3358" y="3184"/>
                    <a:pt x="3463" y="3213"/>
                    <a:pt x="3568" y="3213"/>
                  </a:cubicBezTo>
                  <a:cubicBezTo>
                    <a:pt x="3741" y="3213"/>
                    <a:pt x="3913" y="3131"/>
                    <a:pt x="4016" y="2977"/>
                  </a:cubicBezTo>
                  <a:cubicBezTo>
                    <a:pt x="4189" y="2732"/>
                    <a:pt x="4124" y="2393"/>
                    <a:pt x="3872" y="2228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40"/>
            <p:cNvSpPr/>
            <p:nvPr/>
          </p:nvSpPr>
          <p:spPr>
            <a:xfrm>
              <a:off x="1093275" y="40756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1" y="901"/>
                  </a:lnTo>
                  <a:lnTo>
                    <a:pt x="3259" y="3122"/>
                  </a:lnTo>
                  <a:cubicBezTo>
                    <a:pt x="3354" y="3184"/>
                    <a:pt x="3459" y="3213"/>
                    <a:pt x="3564" y="3213"/>
                  </a:cubicBezTo>
                  <a:cubicBezTo>
                    <a:pt x="3738" y="3213"/>
                    <a:pt x="3908" y="3131"/>
                    <a:pt x="4016" y="2977"/>
                  </a:cubicBezTo>
                  <a:cubicBezTo>
                    <a:pt x="4182" y="2732"/>
                    <a:pt x="4117" y="2393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40"/>
            <p:cNvSpPr/>
            <p:nvPr/>
          </p:nvSpPr>
          <p:spPr>
            <a:xfrm>
              <a:off x="1147350" y="399650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0"/>
                  </a:moveTo>
                  <a:lnTo>
                    <a:pt x="0" y="894"/>
                  </a:lnTo>
                  <a:lnTo>
                    <a:pt x="3259" y="3115"/>
                  </a:lnTo>
                  <a:cubicBezTo>
                    <a:pt x="3352" y="3178"/>
                    <a:pt x="3459" y="3208"/>
                    <a:pt x="3564" y="3208"/>
                  </a:cubicBezTo>
                  <a:cubicBezTo>
                    <a:pt x="3737" y="3208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40"/>
            <p:cNvSpPr/>
            <p:nvPr/>
          </p:nvSpPr>
          <p:spPr>
            <a:xfrm>
              <a:off x="981550" y="42396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5"/>
                  </a:lnTo>
                  <a:cubicBezTo>
                    <a:pt x="3359" y="3180"/>
                    <a:pt x="3466" y="3212"/>
                    <a:pt x="3572" y="3212"/>
                  </a:cubicBezTo>
                  <a:cubicBezTo>
                    <a:pt x="3744" y="3212"/>
                    <a:pt x="3913" y="3129"/>
                    <a:pt x="4015" y="2978"/>
                  </a:cubicBezTo>
                  <a:cubicBezTo>
                    <a:pt x="4181" y="2725"/>
                    <a:pt x="4124" y="2394"/>
                    <a:pt x="3871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40"/>
            <p:cNvSpPr/>
            <p:nvPr/>
          </p:nvSpPr>
          <p:spPr>
            <a:xfrm>
              <a:off x="1035600" y="41603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4" y="0"/>
                  </a:moveTo>
                  <a:lnTo>
                    <a:pt x="1" y="894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40"/>
            <p:cNvSpPr/>
            <p:nvPr/>
          </p:nvSpPr>
          <p:spPr>
            <a:xfrm>
              <a:off x="927650" y="43189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2" y="3180"/>
                    <a:pt x="3458" y="3211"/>
                    <a:pt x="3563" y="3211"/>
                  </a:cubicBezTo>
                  <a:cubicBezTo>
                    <a:pt x="3736" y="3211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40"/>
            <p:cNvSpPr/>
            <p:nvPr/>
          </p:nvSpPr>
          <p:spPr>
            <a:xfrm>
              <a:off x="825275" y="4469050"/>
              <a:ext cx="104575" cy="80300"/>
            </a:xfrm>
            <a:custGeom>
              <a:avLst/>
              <a:gdLst/>
              <a:ahLst/>
              <a:cxnLst/>
              <a:rect l="l" t="t" r="r" b="b"/>
              <a:pathLst>
                <a:path w="4183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5"/>
                  </a:lnTo>
                  <a:cubicBezTo>
                    <a:pt x="3353" y="3181"/>
                    <a:pt x="3460" y="3212"/>
                    <a:pt x="3566" y="3212"/>
                  </a:cubicBezTo>
                  <a:cubicBezTo>
                    <a:pt x="3739" y="3212"/>
                    <a:pt x="3909" y="3129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40"/>
            <p:cNvSpPr/>
            <p:nvPr/>
          </p:nvSpPr>
          <p:spPr>
            <a:xfrm>
              <a:off x="879175" y="4389750"/>
              <a:ext cx="104725" cy="80350"/>
            </a:xfrm>
            <a:custGeom>
              <a:avLst/>
              <a:gdLst/>
              <a:ahLst/>
              <a:cxnLst/>
              <a:rect l="l" t="t" r="r" b="b"/>
              <a:pathLst>
                <a:path w="4189" h="3214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22"/>
                  </a:lnTo>
                  <a:cubicBezTo>
                    <a:pt x="3358" y="3184"/>
                    <a:pt x="3463" y="3214"/>
                    <a:pt x="3567" y="3214"/>
                  </a:cubicBezTo>
                  <a:cubicBezTo>
                    <a:pt x="3741" y="3214"/>
                    <a:pt x="3912" y="3131"/>
                    <a:pt x="4016" y="2978"/>
                  </a:cubicBezTo>
                  <a:cubicBezTo>
                    <a:pt x="4189" y="2725"/>
                    <a:pt x="4124" y="2394"/>
                    <a:pt x="3879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40"/>
            <p:cNvSpPr/>
            <p:nvPr/>
          </p:nvSpPr>
          <p:spPr>
            <a:xfrm>
              <a:off x="713550" y="4632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0" y="901"/>
                  </a:lnTo>
                  <a:lnTo>
                    <a:pt x="3259" y="3122"/>
                  </a:lnTo>
                  <a:cubicBezTo>
                    <a:pt x="3353" y="3184"/>
                    <a:pt x="3459" y="3214"/>
                    <a:pt x="3563" y="3214"/>
                  </a:cubicBezTo>
                  <a:cubicBezTo>
                    <a:pt x="3737" y="3214"/>
                    <a:pt x="3908" y="3131"/>
                    <a:pt x="4016" y="2978"/>
                  </a:cubicBezTo>
                  <a:cubicBezTo>
                    <a:pt x="4182" y="2732"/>
                    <a:pt x="4117" y="2394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40"/>
            <p:cNvSpPr/>
            <p:nvPr/>
          </p:nvSpPr>
          <p:spPr>
            <a:xfrm>
              <a:off x="767625" y="455375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1"/>
                  </a:moveTo>
                  <a:lnTo>
                    <a:pt x="0" y="894"/>
                  </a:lnTo>
                  <a:lnTo>
                    <a:pt x="3258" y="3115"/>
                  </a:lnTo>
                  <a:cubicBezTo>
                    <a:pt x="3352" y="3178"/>
                    <a:pt x="3458" y="3209"/>
                    <a:pt x="3565" y="3209"/>
                  </a:cubicBezTo>
                  <a:cubicBezTo>
                    <a:pt x="3737" y="3209"/>
                    <a:pt x="3908" y="3127"/>
                    <a:pt x="4015" y="2971"/>
                  </a:cubicBezTo>
                  <a:cubicBezTo>
                    <a:pt x="4181" y="2725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40"/>
            <p:cNvSpPr/>
            <p:nvPr/>
          </p:nvSpPr>
          <p:spPr>
            <a:xfrm>
              <a:off x="659850" y="3268350"/>
              <a:ext cx="1035950" cy="1498625"/>
            </a:xfrm>
            <a:custGeom>
              <a:avLst/>
              <a:gdLst/>
              <a:ahLst/>
              <a:cxnLst/>
              <a:rect l="l" t="t" r="r" b="b"/>
              <a:pathLst>
                <a:path w="41438" h="59945" extrusionOk="0">
                  <a:moveTo>
                    <a:pt x="40718" y="1"/>
                  </a:moveTo>
                  <a:cubicBezTo>
                    <a:pt x="40255" y="1"/>
                    <a:pt x="39803" y="221"/>
                    <a:pt x="39520" y="636"/>
                  </a:cubicBezTo>
                  <a:lnTo>
                    <a:pt x="433" y="57998"/>
                  </a:lnTo>
                  <a:cubicBezTo>
                    <a:pt x="0" y="58625"/>
                    <a:pt x="137" y="59469"/>
                    <a:pt x="721" y="59945"/>
                  </a:cubicBezTo>
                  <a:lnTo>
                    <a:pt x="41437" y="189"/>
                  </a:lnTo>
                  <a:cubicBezTo>
                    <a:pt x="41211" y="62"/>
                    <a:pt x="40963" y="1"/>
                    <a:pt x="4071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59" name="Google Shape;2559;p40"/>
          <p:cNvGrpSpPr/>
          <p:nvPr/>
        </p:nvGrpSpPr>
        <p:grpSpPr>
          <a:xfrm rot="669476" flipH="1">
            <a:off x="7456868" y="2778615"/>
            <a:ext cx="1570468" cy="1800987"/>
            <a:chOff x="3056825" y="-2290075"/>
            <a:chExt cx="1465250" cy="1680325"/>
          </a:xfrm>
        </p:grpSpPr>
        <p:sp>
          <p:nvSpPr>
            <p:cNvPr id="2560" name="Google Shape;2560;p40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40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40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40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40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40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40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40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40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40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40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40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40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40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40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75" name="Google Shape;2575;p40"/>
          <p:cNvGrpSpPr/>
          <p:nvPr/>
        </p:nvGrpSpPr>
        <p:grpSpPr>
          <a:xfrm>
            <a:off x="-268334" y="288552"/>
            <a:ext cx="9721836" cy="4762041"/>
            <a:chOff x="420666" y="1103443"/>
            <a:chExt cx="8164716" cy="3464629"/>
          </a:xfrm>
        </p:grpSpPr>
        <p:sp>
          <p:nvSpPr>
            <p:cNvPr id="2579" name="Google Shape;2579;p40"/>
            <p:cNvSpPr/>
            <p:nvPr/>
          </p:nvSpPr>
          <p:spPr>
            <a:xfrm>
              <a:off x="7297178" y="3001545"/>
              <a:ext cx="170566" cy="755543"/>
            </a:xfrm>
            <a:custGeom>
              <a:avLst/>
              <a:gdLst/>
              <a:ahLst/>
              <a:cxnLst/>
              <a:rect l="l" t="t" r="r" b="b"/>
              <a:pathLst>
                <a:path w="6096" h="27003" extrusionOk="0">
                  <a:moveTo>
                    <a:pt x="6095" y="0"/>
                  </a:moveTo>
                  <a:cubicBezTo>
                    <a:pt x="5981" y="23"/>
                    <a:pt x="5867" y="23"/>
                    <a:pt x="5776" y="46"/>
                  </a:cubicBezTo>
                  <a:cubicBezTo>
                    <a:pt x="4612" y="2192"/>
                    <a:pt x="3447" y="4748"/>
                    <a:pt x="2512" y="7693"/>
                  </a:cubicBezTo>
                  <a:cubicBezTo>
                    <a:pt x="1" y="15430"/>
                    <a:pt x="115" y="22278"/>
                    <a:pt x="571" y="26615"/>
                  </a:cubicBezTo>
                  <a:cubicBezTo>
                    <a:pt x="663" y="26706"/>
                    <a:pt x="823" y="26843"/>
                    <a:pt x="1028" y="27003"/>
                  </a:cubicBezTo>
                  <a:cubicBezTo>
                    <a:pt x="1233" y="26980"/>
                    <a:pt x="1462" y="26934"/>
                    <a:pt x="1667" y="26911"/>
                  </a:cubicBezTo>
                  <a:cubicBezTo>
                    <a:pt x="1233" y="23625"/>
                    <a:pt x="1005" y="19037"/>
                    <a:pt x="1804" y="13696"/>
                  </a:cubicBezTo>
                  <a:cubicBezTo>
                    <a:pt x="2694" y="7807"/>
                    <a:pt x="4543" y="3150"/>
                    <a:pt x="6095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84" name="Google Shape;2584;p40"/>
            <p:cNvGrpSpPr/>
            <p:nvPr/>
          </p:nvGrpSpPr>
          <p:grpSpPr>
            <a:xfrm>
              <a:off x="420666" y="1978432"/>
              <a:ext cx="1668196" cy="2532917"/>
              <a:chOff x="639925" y="2028350"/>
              <a:chExt cx="1490525" cy="2263150"/>
            </a:xfrm>
          </p:grpSpPr>
          <p:sp>
            <p:nvSpPr>
              <p:cNvPr id="2585" name="Google Shape;2585;p40"/>
              <p:cNvSpPr/>
              <p:nvPr/>
            </p:nvSpPr>
            <p:spPr>
              <a:xfrm>
                <a:off x="639925" y="2028350"/>
                <a:ext cx="1313625" cy="1950700"/>
              </a:xfrm>
              <a:custGeom>
                <a:avLst/>
                <a:gdLst/>
                <a:ahLst/>
                <a:cxnLst/>
                <a:rect l="l" t="t" r="r" b="b"/>
                <a:pathLst>
                  <a:path w="52545" h="78028" extrusionOk="0">
                    <a:moveTo>
                      <a:pt x="29240" y="0"/>
                    </a:moveTo>
                    <a:cubicBezTo>
                      <a:pt x="27619" y="0"/>
                      <a:pt x="25885" y="206"/>
                      <a:pt x="24104" y="708"/>
                    </a:cubicBezTo>
                    <a:cubicBezTo>
                      <a:pt x="15362" y="3150"/>
                      <a:pt x="11276" y="11093"/>
                      <a:pt x="9793" y="13924"/>
                    </a:cubicBezTo>
                    <a:cubicBezTo>
                      <a:pt x="4452" y="24264"/>
                      <a:pt x="9633" y="28760"/>
                      <a:pt x="4223" y="42273"/>
                    </a:cubicBezTo>
                    <a:cubicBezTo>
                      <a:pt x="3493" y="44053"/>
                      <a:pt x="1850" y="47865"/>
                      <a:pt x="1005" y="53320"/>
                    </a:cubicBezTo>
                    <a:cubicBezTo>
                      <a:pt x="434" y="56881"/>
                      <a:pt x="1" y="59757"/>
                      <a:pt x="754" y="63044"/>
                    </a:cubicBezTo>
                    <a:cubicBezTo>
                      <a:pt x="2557" y="70759"/>
                      <a:pt x="9724" y="74867"/>
                      <a:pt x="10706" y="75392"/>
                    </a:cubicBezTo>
                    <a:cubicBezTo>
                      <a:pt x="14491" y="77374"/>
                      <a:pt x="18315" y="78028"/>
                      <a:pt x="21709" y="78028"/>
                    </a:cubicBezTo>
                    <a:cubicBezTo>
                      <a:pt x="27424" y="78028"/>
                      <a:pt x="31924" y="76176"/>
                      <a:pt x="32983" y="75689"/>
                    </a:cubicBezTo>
                    <a:cubicBezTo>
                      <a:pt x="35699" y="74456"/>
                      <a:pt x="42912" y="71169"/>
                      <a:pt x="44807" y="64459"/>
                    </a:cubicBezTo>
                    <a:cubicBezTo>
                      <a:pt x="46930" y="57018"/>
                      <a:pt x="40082" y="53936"/>
                      <a:pt x="40995" y="45172"/>
                    </a:cubicBezTo>
                    <a:cubicBezTo>
                      <a:pt x="41931" y="36201"/>
                      <a:pt x="49463" y="35790"/>
                      <a:pt x="51152" y="26409"/>
                    </a:cubicBezTo>
                    <a:cubicBezTo>
                      <a:pt x="52545" y="18717"/>
                      <a:pt x="49258" y="9130"/>
                      <a:pt x="41771" y="3926"/>
                    </a:cubicBezTo>
                    <a:cubicBezTo>
                      <a:pt x="41086" y="3447"/>
                      <a:pt x="35951" y="0"/>
                      <a:pt x="2924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6" name="Google Shape;2586;p40"/>
              <p:cNvSpPr/>
              <p:nvPr/>
            </p:nvSpPr>
            <p:spPr>
              <a:xfrm>
                <a:off x="1070175" y="3784175"/>
                <a:ext cx="1060275" cy="507325"/>
              </a:xfrm>
              <a:custGeom>
                <a:avLst/>
                <a:gdLst/>
                <a:ahLst/>
                <a:cxnLst/>
                <a:rect l="l" t="t" r="r" b="b"/>
                <a:pathLst>
                  <a:path w="42411" h="20293" extrusionOk="0">
                    <a:moveTo>
                      <a:pt x="9679" y="1"/>
                    </a:moveTo>
                    <a:cubicBezTo>
                      <a:pt x="6438" y="6757"/>
                      <a:pt x="3219" y="13513"/>
                      <a:pt x="1" y="20292"/>
                    </a:cubicBezTo>
                    <a:cubicBezTo>
                      <a:pt x="14130" y="20201"/>
                      <a:pt x="28282" y="20110"/>
                      <a:pt x="42410" y="20018"/>
                    </a:cubicBezTo>
                    <a:cubicBezTo>
                      <a:pt x="39534" y="14495"/>
                      <a:pt x="36636" y="8971"/>
                      <a:pt x="33737" y="3447"/>
                    </a:cubicBezTo>
                    <a:cubicBezTo>
                      <a:pt x="25702" y="2306"/>
                      <a:pt x="17691" y="1142"/>
                      <a:pt x="967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7" name="Google Shape;2587;p40"/>
              <p:cNvSpPr/>
              <p:nvPr/>
            </p:nvSpPr>
            <p:spPr>
              <a:xfrm>
                <a:off x="1260775" y="3144500"/>
                <a:ext cx="679075" cy="806225"/>
              </a:xfrm>
              <a:custGeom>
                <a:avLst/>
                <a:gdLst/>
                <a:ahLst/>
                <a:cxnLst/>
                <a:rect l="l" t="t" r="r" b="b"/>
                <a:pathLst>
                  <a:path w="27163" h="32249" extrusionOk="0">
                    <a:moveTo>
                      <a:pt x="16001" y="1"/>
                    </a:moveTo>
                    <a:cubicBezTo>
                      <a:pt x="11254" y="1324"/>
                      <a:pt x="6506" y="2648"/>
                      <a:pt x="1781" y="3972"/>
                    </a:cubicBezTo>
                    <a:cubicBezTo>
                      <a:pt x="1188" y="12075"/>
                      <a:pt x="594" y="20178"/>
                      <a:pt x="1" y="28281"/>
                    </a:cubicBezTo>
                    <a:cubicBezTo>
                      <a:pt x="1929" y="29450"/>
                      <a:pt x="7134" y="32248"/>
                      <a:pt x="13996" y="32248"/>
                    </a:cubicBezTo>
                    <a:cubicBezTo>
                      <a:pt x="15174" y="32248"/>
                      <a:pt x="16400" y="32166"/>
                      <a:pt x="17667" y="31979"/>
                    </a:cubicBezTo>
                    <a:cubicBezTo>
                      <a:pt x="21844" y="31362"/>
                      <a:pt x="25086" y="29788"/>
                      <a:pt x="27163" y="28532"/>
                    </a:cubicBezTo>
                    <a:cubicBezTo>
                      <a:pt x="26912" y="23990"/>
                      <a:pt x="25953" y="16891"/>
                      <a:pt x="22118" y="9268"/>
                    </a:cubicBezTo>
                    <a:cubicBezTo>
                      <a:pt x="20178" y="5433"/>
                      <a:pt x="17987" y="2374"/>
                      <a:pt x="160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8" name="Google Shape;2588;p40"/>
              <p:cNvSpPr/>
              <p:nvPr/>
            </p:nvSpPr>
            <p:spPr>
              <a:xfrm>
                <a:off x="1260775" y="3375600"/>
                <a:ext cx="669375" cy="575125"/>
              </a:xfrm>
              <a:custGeom>
                <a:avLst/>
                <a:gdLst/>
                <a:ahLst/>
                <a:cxnLst/>
                <a:rect l="l" t="t" r="r" b="b"/>
                <a:pathLst>
                  <a:path w="26775" h="23005" extrusionOk="0">
                    <a:moveTo>
                      <a:pt x="4018" y="1"/>
                    </a:moveTo>
                    <a:cubicBezTo>
                      <a:pt x="3105" y="594"/>
                      <a:pt x="2169" y="1211"/>
                      <a:pt x="1256" y="1804"/>
                    </a:cubicBezTo>
                    <a:cubicBezTo>
                      <a:pt x="845" y="7556"/>
                      <a:pt x="411" y="13308"/>
                      <a:pt x="1" y="19037"/>
                    </a:cubicBezTo>
                    <a:cubicBezTo>
                      <a:pt x="1929" y="20206"/>
                      <a:pt x="7134" y="23004"/>
                      <a:pt x="13996" y="23004"/>
                    </a:cubicBezTo>
                    <a:cubicBezTo>
                      <a:pt x="15174" y="23004"/>
                      <a:pt x="16400" y="22922"/>
                      <a:pt x="17667" y="22735"/>
                    </a:cubicBezTo>
                    <a:cubicBezTo>
                      <a:pt x="21137" y="22096"/>
                      <a:pt x="23967" y="20909"/>
                      <a:pt x="26067" y="19767"/>
                    </a:cubicBezTo>
                    <a:cubicBezTo>
                      <a:pt x="21890" y="18854"/>
                      <a:pt x="20931" y="18421"/>
                      <a:pt x="20954" y="18215"/>
                    </a:cubicBezTo>
                    <a:cubicBezTo>
                      <a:pt x="21000" y="17987"/>
                      <a:pt x="22050" y="18101"/>
                      <a:pt x="23214" y="17782"/>
                    </a:cubicBezTo>
                    <a:cubicBezTo>
                      <a:pt x="24743" y="17371"/>
                      <a:pt x="25907" y="16366"/>
                      <a:pt x="26775" y="15294"/>
                    </a:cubicBezTo>
                    <a:cubicBezTo>
                      <a:pt x="26729" y="14860"/>
                      <a:pt x="26661" y="14404"/>
                      <a:pt x="26592" y="13947"/>
                    </a:cubicBezTo>
                    <a:cubicBezTo>
                      <a:pt x="24104" y="13376"/>
                      <a:pt x="20817" y="12418"/>
                      <a:pt x="17120" y="10774"/>
                    </a:cubicBezTo>
                    <a:cubicBezTo>
                      <a:pt x="16275" y="10409"/>
                      <a:pt x="15065" y="9838"/>
                      <a:pt x="13787" y="9131"/>
                    </a:cubicBezTo>
                    <a:cubicBezTo>
                      <a:pt x="11573" y="7921"/>
                      <a:pt x="7830" y="5388"/>
                      <a:pt x="401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9" name="Google Shape;2589;p40"/>
              <p:cNvSpPr/>
              <p:nvPr/>
            </p:nvSpPr>
            <p:spPr>
              <a:xfrm>
                <a:off x="1689900" y="3191875"/>
                <a:ext cx="249950" cy="677925"/>
              </a:xfrm>
              <a:custGeom>
                <a:avLst/>
                <a:gdLst/>
                <a:ahLst/>
                <a:cxnLst/>
                <a:rect l="l" t="t" r="r" b="b"/>
                <a:pathLst>
                  <a:path w="9998" h="27117" extrusionOk="0">
                    <a:moveTo>
                      <a:pt x="0" y="0"/>
                    </a:moveTo>
                    <a:cubicBezTo>
                      <a:pt x="2100" y="3013"/>
                      <a:pt x="4771" y="7532"/>
                      <a:pt x="6642" y="13490"/>
                    </a:cubicBezTo>
                    <a:cubicBezTo>
                      <a:pt x="8332" y="18877"/>
                      <a:pt x="8811" y="23647"/>
                      <a:pt x="8902" y="27116"/>
                    </a:cubicBezTo>
                    <a:lnTo>
                      <a:pt x="9153" y="27116"/>
                    </a:lnTo>
                    <a:cubicBezTo>
                      <a:pt x="9450" y="26957"/>
                      <a:pt x="9724" y="26797"/>
                      <a:pt x="9998" y="26637"/>
                    </a:cubicBezTo>
                    <a:cubicBezTo>
                      <a:pt x="9747" y="22095"/>
                      <a:pt x="8788" y="14996"/>
                      <a:pt x="4953" y="7373"/>
                    </a:cubicBezTo>
                    <a:cubicBezTo>
                      <a:pt x="3493" y="4497"/>
                      <a:pt x="1895" y="2031"/>
                      <a:pt x="343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0" name="Google Shape;2590;p40"/>
              <p:cNvSpPr/>
              <p:nvPr/>
            </p:nvSpPr>
            <p:spPr>
              <a:xfrm>
                <a:off x="1627125" y="3224950"/>
                <a:ext cx="239700" cy="632875"/>
              </a:xfrm>
              <a:custGeom>
                <a:avLst/>
                <a:gdLst/>
                <a:ahLst/>
                <a:cxnLst/>
                <a:rect l="l" t="t" r="r" b="b"/>
                <a:pathLst>
                  <a:path w="9588" h="2531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4611" y="6529"/>
                      <a:pt x="7761" y="14061"/>
                      <a:pt x="9085" y="21936"/>
                    </a:cubicBezTo>
                    <a:cubicBezTo>
                      <a:pt x="9290" y="23054"/>
                      <a:pt x="9450" y="24196"/>
                      <a:pt x="9587" y="25314"/>
                    </a:cubicBezTo>
                    <a:cubicBezTo>
                      <a:pt x="9108" y="16184"/>
                      <a:pt x="5730" y="7168"/>
                      <a:pt x="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1" name="Google Shape;2591;p40"/>
              <p:cNvSpPr/>
              <p:nvPr/>
            </p:nvSpPr>
            <p:spPr>
              <a:xfrm>
                <a:off x="1428550" y="3144500"/>
                <a:ext cx="337275" cy="268700"/>
              </a:xfrm>
              <a:custGeom>
                <a:avLst/>
                <a:gdLst/>
                <a:ahLst/>
                <a:cxnLst/>
                <a:rect l="l" t="t" r="r" b="b"/>
                <a:pathLst>
                  <a:path w="13491" h="10748" extrusionOk="0">
                    <a:moveTo>
                      <a:pt x="8172" y="1"/>
                    </a:moveTo>
                    <a:lnTo>
                      <a:pt x="8172" y="1"/>
                    </a:lnTo>
                    <a:cubicBezTo>
                      <a:pt x="5478" y="480"/>
                      <a:pt x="2716" y="1096"/>
                      <a:pt x="23" y="1758"/>
                    </a:cubicBezTo>
                    <a:cubicBezTo>
                      <a:pt x="0" y="4908"/>
                      <a:pt x="1393" y="7989"/>
                      <a:pt x="3721" y="10112"/>
                    </a:cubicBezTo>
                    <a:cubicBezTo>
                      <a:pt x="4145" y="10546"/>
                      <a:pt x="4696" y="10748"/>
                      <a:pt x="5247" y="10748"/>
                    </a:cubicBezTo>
                    <a:cubicBezTo>
                      <a:pt x="6060" y="10748"/>
                      <a:pt x="6873" y="10308"/>
                      <a:pt x="7282" y="9519"/>
                    </a:cubicBezTo>
                    <a:lnTo>
                      <a:pt x="7555" y="9085"/>
                    </a:lnTo>
                    <a:cubicBezTo>
                      <a:pt x="8197" y="8072"/>
                      <a:pt x="8838" y="7058"/>
                      <a:pt x="9462" y="6028"/>
                    </a:cubicBezTo>
                    <a:lnTo>
                      <a:pt x="9462" y="6028"/>
                    </a:lnTo>
                    <a:cubicBezTo>
                      <a:pt x="10264" y="6121"/>
                      <a:pt x="11067" y="6199"/>
                      <a:pt x="11869" y="6277"/>
                    </a:cubicBezTo>
                    <a:cubicBezTo>
                      <a:pt x="11941" y="6291"/>
                      <a:pt x="12012" y="6297"/>
                      <a:pt x="12084" y="6297"/>
                    </a:cubicBezTo>
                    <a:cubicBezTo>
                      <a:pt x="12748" y="6297"/>
                      <a:pt x="13401" y="5748"/>
                      <a:pt x="13422" y="5068"/>
                    </a:cubicBezTo>
                    <a:cubicBezTo>
                      <a:pt x="13490" y="4429"/>
                      <a:pt x="12988" y="3972"/>
                      <a:pt x="12645" y="3538"/>
                    </a:cubicBezTo>
                    <a:cubicBezTo>
                      <a:pt x="11413" y="2055"/>
                      <a:pt x="9884" y="822"/>
                      <a:pt x="8172" y="1"/>
                    </a:cubicBezTo>
                    <a:lnTo>
                      <a:pt x="8172" y="1"/>
                    </a:lnTo>
                    <a:cubicBezTo>
                      <a:pt x="9678" y="1142"/>
                      <a:pt x="10979" y="2511"/>
                      <a:pt x="12006" y="4041"/>
                    </a:cubicBezTo>
                    <a:cubicBezTo>
                      <a:pt x="12143" y="4269"/>
                      <a:pt x="12394" y="4566"/>
                      <a:pt x="12486" y="4817"/>
                    </a:cubicBezTo>
                    <a:cubicBezTo>
                      <a:pt x="12524" y="5049"/>
                      <a:pt x="12350" y="5248"/>
                      <a:pt x="12129" y="5248"/>
                    </a:cubicBezTo>
                    <a:cubicBezTo>
                      <a:pt x="12090" y="5248"/>
                      <a:pt x="12048" y="5241"/>
                      <a:pt x="12006" y="5228"/>
                    </a:cubicBezTo>
                    <a:cubicBezTo>
                      <a:pt x="10956" y="5045"/>
                      <a:pt x="9906" y="4862"/>
                      <a:pt x="8856" y="4703"/>
                    </a:cubicBezTo>
                    <a:lnTo>
                      <a:pt x="8628" y="5045"/>
                    </a:lnTo>
                    <a:cubicBezTo>
                      <a:pt x="7784" y="6277"/>
                      <a:pt x="6939" y="7510"/>
                      <a:pt x="6140" y="8765"/>
                    </a:cubicBezTo>
                    <a:cubicBezTo>
                      <a:pt x="5954" y="9137"/>
                      <a:pt x="5616" y="9357"/>
                      <a:pt x="5266" y="9357"/>
                    </a:cubicBezTo>
                    <a:cubicBezTo>
                      <a:pt x="5057" y="9357"/>
                      <a:pt x="4844" y="9278"/>
                      <a:pt x="4657" y="9108"/>
                    </a:cubicBezTo>
                    <a:cubicBezTo>
                      <a:pt x="2766" y="7369"/>
                      <a:pt x="1496" y="5031"/>
                      <a:pt x="1123" y="2506"/>
                    </a:cubicBezTo>
                    <a:lnTo>
                      <a:pt x="1123" y="2506"/>
                    </a:lnTo>
                    <a:cubicBezTo>
                      <a:pt x="3501" y="1726"/>
                      <a:pt x="5806" y="904"/>
                      <a:pt x="81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2" name="Google Shape;2592;p40"/>
              <p:cNvSpPr/>
              <p:nvPr/>
            </p:nvSpPr>
            <p:spPr>
              <a:xfrm>
                <a:off x="639925" y="2236050"/>
                <a:ext cx="509025" cy="1742175"/>
              </a:xfrm>
              <a:custGeom>
                <a:avLst/>
                <a:gdLst/>
                <a:ahLst/>
                <a:cxnLst/>
                <a:rect l="l" t="t" r="r" b="b"/>
                <a:pathLst>
                  <a:path w="20361" h="69687" extrusionOk="0">
                    <a:moveTo>
                      <a:pt x="6574" y="61834"/>
                    </a:moveTo>
                    <a:cubicBezTo>
                      <a:pt x="3082" y="57087"/>
                      <a:pt x="2991" y="51905"/>
                      <a:pt x="2945" y="48710"/>
                    </a:cubicBezTo>
                    <a:cubicBezTo>
                      <a:pt x="2877" y="39306"/>
                      <a:pt x="7396" y="37891"/>
                      <a:pt x="8857" y="26729"/>
                    </a:cubicBezTo>
                    <a:cubicBezTo>
                      <a:pt x="9816" y="19471"/>
                      <a:pt x="8058" y="18923"/>
                      <a:pt x="9519" y="11002"/>
                    </a:cubicBezTo>
                    <a:cubicBezTo>
                      <a:pt x="10523" y="5570"/>
                      <a:pt x="12030" y="2123"/>
                      <a:pt x="13285" y="1"/>
                    </a:cubicBezTo>
                    <a:cubicBezTo>
                      <a:pt x="11550" y="2260"/>
                      <a:pt x="10432" y="4406"/>
                      <a:pt x="9793" y="5616"/>
                    </a:cubicBezTo>
                    <a:cubicBezTo>
                      <a:pt x="4452" y="15956"/>
                      <a:pt x="9633" y="20452"/>
                      <a:pt x="4223" y="33965"/>
                    </a:cubicBezTo>
                    <a:cubicBezTo>
                      <a:pt x="3493" y="35745"/>
                      <a:pt x="1850" y="39557"/>
                      <a:pt x="1005" y="45012"/>
                    </a:cubicBezTo>
                    <a:cubicBezTo>
                      <a:pt x="434" y="48573"/>
                      <a:pt x="1" y="51449"/>
                      <a:pt x="754" y="54736"/>
                    </a:cubicBezTo>
                    <a:cubicBezTo>
                      <a:pt x="2557" y="62451"/>
                      <a:pt x="9724" y="66559"/>
                      <a:pt x="10706" y="67084"/>
                    </a:cubicBezTo>
                    <a:cubicBezTo>
                      <a:pt x="13993" y="68796"/>
                      <a:pt x="17302" y="69526"/>
                      <a:pt x="20361" y="69686"/>
                    </a:cubicBezTo>
                    <a:cubicBezTo>
                      <a:pt x="20361" y="69686"/>
                      <a:pt x="20361" y="69686"/>
                      <a:pt x="20361" y="69686"/>
                    </a:cubicBezTo>
                    <a:cubicBezTo>
                      <a:pt x="18329" y="69390"/>
                      <a:pt x="11117" y="68066"/>
                      <a:pt x="6574" y="61834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93" name="Google Shape;2593;p40"/>
            <p:cNvGrpSpPr/>
            <p:nvPr/>
          </p:nvGrpSpPr>
          <p:grpSpPr>
            <a:xfrm>
              <a:off x="1533929" y="1103443"/>
              <a:ext cx="6076162" cy="3464629"/>
              <a:chOff x="1275600" y="1191775"/>
              <a:chExt cx="4346325" cy="3314800"/>
            </a:xfrm>
          </p:grpSpPr>
          <p:sp>
            <p:nvSpPr>
              <p:cNvPr id="2594" name="Google Shape;2594;p40"/>
              <p:cNvSpPr/>
              <p:nvPr/>
            </p:nvSpPr>
            <p:spPr>
              <a:xfrm>
                <a:off x="1275600" y="1510500"/>
                <a:ext cx="4346325" cy="2996075"/>
              </a:xfrm>
              <a:custGeom>
                <a:avLst/>
                <a:gdLst/>
                <a:ahLst/>
                <a:cxnLst/>
                <a:rect l="l" t="t" r="r" b="b"/>
                <a:pathLst>
                  <a:path w="173853" h="119843" extrusionOk="0">
                    <a:moveTo>
                      <a:pt x="157695" y="0"/>
                    </a:moveTo>
                    <a:cubicBezTo>
                      <a:pt x="157666" y="0"/>
                      <a:pt x="157636" y="0"/>
                      <a:pt x="157606" y="1"/>
                    </a:cubicBezTo>
                    <a:lnTo>
                      <a:pt x="18554" y="2717"/>
                    </a:lnTo>
                    <a:cubicBezTo>
                      <a:pt x="18098" y="2717"/>
                      <a:pt x="17641" y="2808"/>
                      <a:pt x="17185" y="2945"/>
                    </a:cubicBezTo>
                    <a:cubicBezTo>
                      <a:pt x="15564" y="3493"/>
                      <a:pt x="13944" y="4041"/>
                      <a:pt x="12300" y="4589"/>
                    </a:cubicBezTo>
                    <a:cubicBezTo>
                      <a:pt x="10566" y="5159"/>
                      <a:pt x="9333" y="6734"/>
                      <a:pt x="9173" y="8583"/>
                    </a:cubicBezTo>
                    <a:lnTo>
                      <a:pt x="226" y="112872"/>
                    </a:lnTo>
                    <a:cubicBezTo>
                      <a:pt x="1" y="115572"/>
                      <a:pt x="2127" y="117895"/>
                      <a:pt x="4811" y="117895"/>
                    </a:cubicBezTo>
                    <a:cubicBezTo>
                      <a:pt x="4850" y="117895"/>
                      <a:pt x="4889" y="117894"/>
                      <a:pt x="4928" y="117893"/>
                    </a:cubicBezTo>
                    <a:cubicBezTo>
                      <a:pt x="28255" y="117414"/>
                      <a:pt x="51583" y="116912"/>
                      <a:pt x="74933" y="116433"/>
                    </a:cubicBezTo>
                    <a:cubicBezTo>
                      <a:pt x="74975" y="116431"/>
                      <a:pt x="75017" y="116431"/>
                      <a:pt x="75059" y="116431"/>
                    </a:cubicBezTo>
                    <a:cubicBezTo>
                      <a:pt x="75859" y="116431"/>
                      <a:pt x="76636" y="116637"/>
                      <a:pt x="77330" y="117049"/>
                    </a:cubicBezTo>
                    <a:cubicBezTo>
                      <a:pt x="79277" y="118171"/>
                      <a:pt x="82913" y="119843"/>
                      <a:pt x="87637" y="119843"/>
                    </a:cubicBezTo>
                    <a:cubicBezTo>
                      <a:pt x="88006" y="119843"/>
                      <a:pt x="88382" y="119832"/>
                      <a:pt x="88765" y="119811"/>
                    </a:cubicBezTo>
                    <a:cubicBezTo>
                      <a:pt x="92691" y="119605"/>
                      <a:pt x="95727" y="118259"/>
                      <a:pt x="97576" y="117209"/>
                    </a:cubicBezTo>
                    <a:cubicBezTo>
                      <a:pt x="98269" y="116840"/>
                      <a:pt x="99025" y="116636"/>
                      <a:pt x="99822" y="116636"/>
                    </a:cubicBezTo>
                    <a:cubicBezTo>
                      <a:pt x="99865" y="116636"/>
                      <a:pt x="99907" y="116637"/>
                      <a:pt x="99949" y="116638"/>
                    </a:cubicBezTo>
                    <a:cubicBezTo>
                      <a:pt x="122912" y="117254"/>
                      <a:pt x="145874" y="117871"/>
                      <a:pt x="168836" y="118464"/>
                    </a:cubicBezTo>
                    <a:cubicBezTo>
                      <a:pt x="168888" y="118466"/>
                      <a:pt x="168940" y="118467"/>
                      <a:pt x="168991" y="118467"/>
                    </a:cubicBezTo>
                    <a:cubicBezTo>
                      <a:pt x="171725" y="118467"/>
                      <a:pt x="173852" y="116107"/>
                      <a:pt x="173561" y="113374"/>
                    </a:cubicBezTo>
                    <a:lnTo>
                      <a:pt x="162285" y="4155"/>
                    </a:lnTo>
                    <a:cubicBezTo>
                      <a:pt x="162060" y="1788"/>
                      <a:pt x="160053" y="0"/>
                      <a:pt x="15769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5" name="Google Shape;2595;p40"/>
              <p:cNvSpPr/>
              <p:nvPr/>
            </p:nvSpPr>
            <p:spPr>
              <a:xfrm>
                <a:off x="1329175" y="1498525"/>
                <a:ext cx="4247700" cy="2936550"/>
              </a:xfrm>
              <a:custGeom>
                <a:avLst/>
                <a:gdLst/>
                <a:ahLst/>
                <a:cxnLst/>
                <a:rect l="l" t="t" r="r" b="b"/>
                <a:pathLst>
                  <a:path w="169908" h="117462" extrusionOk="0">
                    <a:moveTo>
                      <a:pt x="154687" y="1"/>
                    </a:moveTo>
                    <a:cubicBezTo>
                      <a:pt x="107074" y="229"/>
                      <a:pt x="59437" y="457"/>
                      <a:pt x="11801" y="663"/>
                    </a:cubicBezTo>
                    <a:cubicBezTo>
                      <a:pt x="9906" y="685"/>
                      <a:pt x="8354" y="2146"/>
                      <a:pt x="8217" y="4018"/>
                    </a:cubicBezTo>
                    <a:cubicBezTo>
                      <a:pt x="5524" y="39899"/>
                      <a:pt x="2830" y="75781"/>
                      <a:pt x="160" y="111639"/>
                    </a:cubicBezTo>
                    <a:cubicBezTo>
                      <a:pt x="1" y="113748"/>
                      <a:pt x="1668" y="115542"/>
                      <a:pt x="3772" y="115542"/>
                    </a:cubicBezTo>
                    <a:cubicBezTo>
                      <a:pt x="3785" y="115542"/>
                      <a:pt x="3799" y="115542"/>
                      <a:pt x="3812" y="115542"/>
                    </a:cubicBezTo>
                    <a:lnTo>
                      <a:pt x="73977" y="114629"/>
                    </a:lnTo>
                    <a:cubicBezTo>
                      <a:pt x="74593" y="114629"/>
                      <a:pt x="75187" y="114766"/>
                      <a:pt x="75734" y="115063"/>
                    </a:cubicBezTo>
                    <a:cubicBezTo>
                      <a:pt x="77081" y="115793"/>
                      <a:pt x="79044" y="116638"/>
                      <a:pt x="81532" y="117003"/>
                    </a:cubicBezTo>
                    <a:cubicBezTo>
                      <a:pt x="82351" y="117119"/>
                      <a:pt x="83141" y="117170"/>
                      <a:pt x="83894" y="117170"/>
                    </a:cubicBezTo>
                    <a:cubicBezTo>
                      <a:pt x="86982" y="117170"/>
                      <a:pt x="89464" y="116321"/>
                      <a:pt x="90913" y="115679"/>
                    </a:cubicBezTo>
                    <a:cubicBezTo>
                      <a:pt x="91352" y="115491"/>
                      <a:pt x="91829" y="115379"/>
                      <a:pt x="92309" y="115379"/>
                    </a:cubicBezTo>
                    <a:cubicBezTo>
                      <a:pt x="92354" y="115379"/>
                      <a:pt x="92398" y="115380"/>
                      <a:pt x="92442" y="115382"/>
                    </a:cubicBezTo>
                    <a:cubicBezTo>
                      <a:pt x="116957" y="116067"/>
                      <a:pt x="141471" y="116775"/>
                      <a:pt x="165963" y="117459"/>
                    </a:cubicBezTo>
                    <a:cubicBezTo>
                      <a:pt x="166001" y="117461"/>
                      <a:pt x="166040" y="117461"/>
                      <a:pt x="166078" y="117461"/>
                    </a:cubicBezTo>
                    <a:cubicBezTo>
                      <a:pt x="168215" y="117461"/>
                      <a:pt x="169908" y="115595"/>
                      <a:pt x="169683" y="113465"/>
                    </a:cubicBezTo>
                    <a:cubicBezTo>
                      <a:pt x="165894" y="76716"/>
                      <a:pt x="162105" y="39991"/>
                      <a:pt x="158316" y="3265"/>
                    </a:cubicBezTo>
                    <a:cubicBezTo>
                      <a:pt x="158134" y="1393"/>
                      <a:pt x="156559" y="1"/>
                      <a:pt x="15468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6" name="Google Shape;2596;p40"/>
              <p:cNvSpPr/>
              <p:nvPr/>
            </p:nvSpPr>
            <p:spPr>
              <a:xfrm>
                <a:off x="1344125" y="1191775"/>
                <a:ext cx="4207424" cy="3175475"/>
              </a:xfrm>
              <a:custGeom>
                <a:avLst/>
                <a:gdLst/>
                <a:ahLst/>
                <a:cxnLst/>
                <a:rect l="l" t="t" r="r" b="b"/>
                <a:pathLst>
                  <a:path w="168297" h="127019" extrusionOk="0">
                    <a:moveTo>
                      <a:pt x="104262" y="1"/>
                    </a:moveTo>
                    <a:cubicBezTo>
                      <a:pt x="99837" y="1"/>
                      <a:pt x="95957" y="705"/>
                      <a:pt x="91913" y="2661"/>
                    </a:cubicBezTo>
                    <a:cubicBezTo>
                      <a:pt x="88763" y="4191"/>
                      <a:pt x="86366" y="6062"/>
                      <a:pt x="84632" y="7660"/>
                    </a:cubicBezTo>
                    <a:cubicBezTo>
                      <a:pt x="84304" y="7963"/>
                      <a:pt x="83887" y="8118"/>
                      <a:pt x="83465" y="8118"/>
                    </a:cubicBezTo>
                    <a:cubicBezTo>
                      <a:pt x="83092" y="8118"/>
                      <a:pt x="82716" y="7997"/>
                      <a:pt x="82395" y="7751"/>
                    </a:cubicBezTo>
                    <a:cubicBezTo>
                      <a:pt x="80204" y="6085"/>
                      <a:pt x="76940" y="3962"/>
                      <a:pt x="72694" y="2479"/>
                    </a:cubicBezTo>
                    <a:cubicBezTo>
                      <a:pt x="69003" y="1173"/>
                      <a:pt x="65610" y="699"/>
                      <a:pt x="62114" y="699"/>
                    </a:cubicBezTo>
                    <a:cubicBezTo>
                      <a:pt x="54370" y="699"/>
                      <a:pt x="46124" y="3025"/>
                      <a:pt x="33024" y="3780"/>
                    </a:cubicBezTo>
                    <a:cubicBezTo>
                      <a:pt x="30886" y="3897"/>
                      <a:pt x="28199" y="4002"/>
                      <a:pt x="25046" y="4002"/>
                    </a:cubicBezTo>
                    <a:cubicBezTo>
                      <a:pt x="22070" y="4002"/>
                      <a:pt x="18680" y="3909"/>
                      <a:pt x="14946" y="3643"/>
                    </a:cubicBezTo>
                    <a:cubicBezTo>
                      <a:pt x="14903" y="3639"/>
                      <a:pt x="14860" y="3638"/>
                      <a:pt x="14817" y="3638"/>
                    </a:cubicBezTo>
                    <a:cubicBezTo>
                      <a:pt x="14268" y="3638"/>
                      <a:pt x="13734" y="3906"/>
                      <a:pt x="13417" y="4350"/>
                    </a:cubicBezTo>
                    <a:lnTo>
                      <a:pt x="9171" y="10102"/>
                    </a:lnTo>
                    <a:cubicBezTo>
                      <a:pt x="8966" y="10353"/>
                      <a:pt x="8852" y="10673"/>
                      <a:pt x="8829" y="10992"/>
                    </a:cubicBezTo>
                    <a:cubicBezTo>
                      <a:pt x="5907" y="48745"/>
                      <a:pt x="3008" y="86521"/>
                      <a:pt x="87" y="124274"/>
                    </a:cubicBezTo>
                    <a:cubicBezTo>
                      <a:pt x="1" y="125306"/>
                      <a:pt x="826" y="126156"/>
                      <a:pt x="1838" y="126156"/>
                    </a:cubicBezTo>
                    <a:cubicBezTo>
                      <a:pt x="1900" y="126156"/>
                      <a:pt x="1963" y="126153"/>
                      <a:pt x="2027" y="126146"/>
                    </a:cubicBezTo>
                    <a:cubicBezTo>
                      <a:pt x="14855" y="124639"/>
                      <a:pt x="25035" y="123019"/>
                      <a:pt x="32065" y="121763"/>
                    </a:cubicBezTo>
                    <a:cubicBezTo>
                      <a:pt x="38406" y="120640"/>
                      <a:pt x="43269" y="119628"/>
                      <a:pt x="49239" y="119628"/>
                    </a:cubicBezTo>
                    <a:cubicBezTo>
                      <a:pt x="50426" y="119628"/>
                      <a:pt x="51656" y="119668"/>
                      <a:pt x="52950" y="119755"/>
                    </a:cubicBezTo>
                    <a:cubicBezTo>
                      <a:pt x="60277" y="120234"/>
                      <a:pt x="66303" y="121992"/>
                      <a:pt x="70480" y="123544"/>
                    </a:cubicBezTo>
                    <a:cubicBezTo>
                      <a:pt x="70668" y="123609"/>
                      <a:pt x="70864" y="123640"/>
                      <a:pt x="71059" y="123640"/>
                    </a:cubicBezTo>
                    <a:cubicBezTo>
                      <a:pt x="71548" y="123640"/>
                      <a:pt x="72032" y="123440"/>
                      <a:pt x="72374" y="123064"/>
                    </a:cubicBezTo>
                    <a:cubicBezTo>
                      <a:pt x="73924" y="121383"/>
                      <a:pt x="77769" y="117941"/>
                      <a:pt x="83535" y="117941"/>
                    </a:cubicBezTo>
                    <a:cubicBezTo>
                      <a:pt x="83716" y="117941"/>
                      <a:pt x="83899" y="117945"/>
                      <a:pt x="84084" y="117952"/>
                    </a:cubicBezTo>
                    <a:cubicBezTo>
                      <a:pt x="89882" y="118134"/>
                      <a:pt x="93579" y="121695"/>
                      <a:pt x="95131" y="123521"/>
                    </a:cubicBezTo>
                    <a:cubicBezTo>
                      <a:pt x="95465" y="123930"/>
                      <a:pt x="95949" y="124138"/>
                      <a:pt x="96444" y="124138"/>
                    </a:cubicBezTo>
                    <a:cubicBezTo>
                      <a:pt x="96695" y="124138"/>
                      <a:pt x="96948" y="124085"/>
                      <a:pt x="97186" y="123977"/>
                    </a:cubicBezTo>
                    <a:cubicBezTo>
                      <a:pt x="100404" y="122517"/>
                      <a:pt x="104901" y="120873"/>
                      <a:pt x="110379" y="119960"/>
                    </a:cubicBezTo>
                    <a:cubicBezTo>
                      <a:pt x="113000" y="119521"/>
                      <a:pt x="115413" y="119324"/>
                      <a:pt x="117832" y="119324"/>
                    </a:cubicBezTo>
                    <a:cubicBezTo>
                      <a:pt x="123712" y="119324"/>
                      <a:pt x="129633" y="120486"/>
                      <a:pt x="138705" y="122151"/>
                    </a:cubicBezTo>
                    <a:cubicBezTo>
                      <a:pt x="144731" y="123270"/>
                      <a:pt x="154112" y="124959"/>
                      <a:pt x="166141" y="126990"/>
                    </a:cubicBezTo>
                    <a:cubicBezTo>
                      <a:pt x="166246" y="127009"/>
                      <a:pt x="166349" y="127018"/>
                      <a:pt x="166451" y="127018"/>
                    </a:cubicBezTo>
                    <a:cubicBezTo>
                      <a:pt x="167461" y="127018"/>
                      <a:pt x="168297" y="126132"/>
                      <a:pt x="168172" y="125096"/>
                    </a:cubicBezTo>
                    <a:cubicBezTo>
                      <a:pt x="163995" y="86156"/>
                      <a:pt x="159795" y="47193"/>
                      <a:pt x="155618" y="8253"/>
                    </a:cubicBezTo>
                    <a:cubicBezTo>
                      <a:pt x="154340" y="7044"/>
                      <a:pt x="153336" y="6085"/>
                      <a:pt x="152080" y="4875"/>
                    </a:cubicBezTo>
                    <a:cubicBezTo>
                      <a:pt x="140805" y="4168"/>
                      <a:pt x="131675" y="3141"/>
                      <a:pt x="125306" y="2296"/>
                    </a:cubicBezTo>
                    <a:cubicBezTo>
                      <a:pt x="116429" y="1145"/>
                      <a:pt x="109903" y="1"/>
                      <a:pt x="1042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97" name="Google Shape;2597;p40"/>
              <p:cNvSpPr/>
              <p:nvPr/>
            </p:nvSpPr>
            <p:spPr>
              <a:xfrm>
                <a:off x="1344125" y="1285100"/>
                <a:ext cx="4207425" cy="3082150"/>
              </a:xfrm>
              <a:custGeom>
                <a:avLst/>
                <a:gdLst/>
                <a:ahLst/>
                <a:cxnLst/>
                <a:rect l="l" t="t" r="r" b="b"/>
                <a:pathLst>
                  <a:path w="168297" h="123286" extrusionOk="0">
                    <a:moveTo>
                      <a:pt x="14261" y="1"/>
                    </a:moveTo>
                    <a:lnTo>
                      <a:pt x="14261" y="1"/>
                    </a:lnTo>
                    <a:cubicBezTo>
                      <a:pt x="13942" y="115"/>
                      <a:pt x="13622" y="321"/>
                      <a:pt x="13417" y="617"/>
                    </a:cubicBezTo>
                    <a:lnTo>
                      <a:pt x="9171" y="6369"/>
                    </a:lnTo>
                    <a:cubicBezTo>
                      <a:pt x="8966" y="6620"/>
                      <a:pt x="8852" y="6940"/>
                      <a:pt x="8829" y="7259"/>
                    </a:cubicBezTo>
                    <a:cubicBezTo>
                      <a:pt x="5907" y="45012"/>
                      <a:pt x="3008" y="82788"/>
                      <a:pt x="87" y="120541"/>
                    </a:cubicBezTo>
                    <a:cubicBezTo>
                      <a:pt x="1" y="121573"/>
                      <a:pt x="826" y="122423"/>
                      <a:pt x="1838" y="122423"/>
                    </a:cubicBezTo>
                    <a:cubicBezTo>
                      <a:pt x="1900" y="122423"/>
                      <a:pt x="1963" y="122420"/>
                      <a:pt x="2027" y="122413"/>
                    </a:cubicBezTo>
                    <a:cubicBezTo>
                      <a:pt x="14855" y="120906"/>
                      <a:pt x="25035" y="119286"/>
                      <a:pt x="32065" y="118030"/>
                    </a:cubicBezTo>
                    <a:cubicBezTo>
                      <a:pt x="38406" y="116907"/>
                      <a:pt x="43269" y="115895"/>
                      <a:pt x="49239" y="115895"/>
                    </a:cubicBezTo>
                    <a:cubicBezTo>
                      <a:pt x="50426" y="115895"/>
                      <a:pt x="51656" y="115935"/>
                      <a:pt x="52950" y="116022"/>
                    </a:cubicBezTo>
                    <a:cubicBezTo>
                      <a:pt x="60277" y="116501"/>
                      <a:pt x="66303" y="118259"/>
                      <a:pt x="70480" y="119811"/>
                    </a:cubicBezTo>
                    <a:cubicBezTo>
                      <a:pt x="70668" y="119876"/>
                      <a:pt x="70864" y="119907"/>
                      <a:pt x="71059" y="119907"/>
                    </a:cubicBezTo>
                    <a:cubicBezTo>
                      <a:pt x="71548" y="119907"/>
                      <a:pt x="72032" y="119707"/>
                      <a:pt x="72374" y="119331"/>
                    </a:cubicBezTo>
                    <a:cubicBezTo>
                      <a:pt x="73924" y="117650"/>
                      <a:pt x="77769" y="114208"/>
                      <a:pt x="83535" y="114208"/>
                    </a:cubicBezTo>
                    <a:cubicBezTo>
                      <a:pt x="83716" y="114208"/>
                      <a:pt x="83899" y="114212"/>
                      <a:pt x="84084" y="114219"/>
                    </a:cubicBezTo>
                    <a:cubicBezTo>
                      <a:pt x="76711" y="111320"/>
                      <a:pt x="67079" y="108398"/>
                      <a:pt x="55552" y="107029"/>
                    </a:cubicBezTo>
                    <a:cubicBezTo>
                      <a:pt x="50852" y="106468"/>
                      <a:pt x="46341" y="106227"/>
                      <a:pt x="42057" y="106227"/>
                    </a:cubicBezTo>
                    <a:cubicBezTo>
                      <a:pt x="27869" y="106227"/>
                      <a:pt x="16165" y="108867"/>
                      <a:pt x="8258" y="111251"/>
                    </a:cubicBezTo>
                    <a:cubicBezTo>
                      <a:pt x="10267" y="74160"/>
                      <a:pt x="12275" y="37069"/>
                      <a:pt x="14261" y="1"/>
                    </a:cubicBezTo>
                    <a:close/>
                    <a:moveTo>
                      <a:pt x="152080" y="1142"/>
                    </a:moveTo>
                    <a:lnTo>
                      <a:pt x="152080" y="1142"/>
                    </a:lnTo>
                    <a:cubicBezTo>
                      <a:pt x="155344" y="39740"/>
                      <a:pt x="158631" y="78360"/>
                      <a:pt x="161895" y="116980"/>
                    </a:cubicBezTo>
                    <a:cubicBezTo>
                      <a:pt x="154979" y="113397"/>
                      <a:pt x="144160" y="108900"/>
                      <a:pt x="130259" y="107325"/>
                    </a:cubicBezTo>
                    <a:cubicBezTo>
                      <a:pt x="126808" y="106939"/>
                      <a:pt x="123474" y="106769"/>
                      <a:pt x="120276" y="106769"/>
                    </a:cubicBezTo>
                    <a:cubicBezTo>
                      <a:pt x="103798" y="106769"/>
                      <a:pt x="90908" y="111294"/>
                      <a:pt x="84084" y="114219"/>
                    </a:cubicBezTo>
                    <a:cubicBezTo>
                      <a:pt x="89882" y="114401"/>
                      <a:pt x="93579" y="117962"/>
                      <a:pt x="95131" y="119788"/>
                    </a:cubicBezTo>
                    <a:cubicBezTo>
                      <a:pt x="95465" y="120197"/>
                      <a:pt x="95949" y="120405"/>
                      <a:pt x="96444" y="120405"/>
                    </a:cubicBezTo>
                    <a:cubicBezTo>
                      <a:pt x="96695" y="120405"/>
                      <a:pt x="96948" y="120352"/>
                      <a:pt x="97186" y="120244"/>
                    </a:cubicBezTo>
                    <a:cubicBezTo>
                      <a:pt x="100404" y="118784"/>
                      <a:pt x="104901" y="117140"/>
                      <a:pt x="110379" y="116227"/>
                    </a:cubicBezTo>
                    <a:cubicBezTo>
                      <a:pt x="113000" y="115788"/>
                      <a:pt x="115413" y="115591"/>
                      <a:pt x="117832" y="115591"/>
                    </a:cubicBezTo>
                    <a:cubicBezTo>
                      <a:pt x="123712" y="115591"/>
                      <a:pt x="129633" y="116753"/>
                      <a:pt x="138705" y="118418"/>
                    </a:cubicBezTo>
                    <a:cubicBezTo>
                      <a:pt x="144731" y="119537"/>
                      <a:pt x="154112" y="121226"/>
                      <a:pt x="166141" y="123257"/>
                    </a:cubicBezTo>
                    <a:cubicBezTo>
                      <a:pt x="166246" y="123276"/>
                      <a:pt x="166349" y="123285"/>
                      <a:pt x="166451" y="123285"/>
                    </a:cubicBezTo>
                    <a:cubicBezTo>
                      <a:pt x="167461" y="123285"/>
                      <a:pt x="168297" y="122399"/>
                      <a:pt x="168172" y="121363"/>
                    </a:cubicBezTo>
                    <a:cubicBezTo>
                      <a:pt x="163995" y="82423"/>
                      <a:pt x="159795" y="43460"/>
                      <a:pt x="155618" y="4520"/>
                    </a:cubicBezTo>
                    <a:cubicBezTo>
                      <a:pt x="154340" y="3311"/>
                      <a:pt x="153336" y="2352"/>
                      <a:pt x="152080" y="1142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8" name="Google Shape;2598;p40"/>
              <p:cNvSpPr/>
              <p:nvPr/>
            </p:nvSpPr>
            <p:spPr>
              <a:xfrm>
                <a:off x="1459825" y="2961050"/>
                <a:ext cx="82775" cy="1249725"/>
              </a:xfrm>
              <a:custGeom>
                <a:avLst/>
                <a:gdLst/>
                <a:ahLst/>
                <a:cxnLst/>
                <a:rect l="l" t="t" r="r" b="b"/>
                <a:pathLst>
                  <a:path w="3311" h="49989" extrusionOk="0">
                    <a:moveTo>
                      <a:pt x="3311" y="1"/>
                    </a:moveTo>
                    <a:lnTo>
                      <a:pt x="3311" y="1"/>
                    </a:lnTo>
                    <a:cubicBezTo>
                      <a:pt x="1987" y="16047"/>
                      <a:pt x="823" y="33896"/>
                      <a:pt x="1" y="49988"/>
                    </a:cubicBezTo>
                    <a:cubicBezTo>
                      <a:pt x="1302" y="33942"/>
                      <a:pt x="2489" y="16070"/>
                      <a:pt x="331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9" name="Google Shape;2599;p40"/>
              <p:cNvSpPr/>
              <p:nvPr/>
            </p:nvSpPr>
            <p:spPr>
              <a:xfrm>
                <a:off x="5317875" y="3006700"/>
                <a:ext cx="132425" cy="1245725"/>
              </a:xfrm>
              <a:custGeom>
                <a:avLst/>
                <a:gdLst/>
                <a:ahLst/>
                <a:cxnLst/>
                <a:rect l="l" t="t" r="r" b="b"/>
                <a:pathLst>
                  <a:path w="5297" h="49829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439" y="16047"/>
                      <a:pt x="3333" y="33828"/>
                      <a:pt x="5296" y="49828"/>
                    </a:cubicBezTo>
                    <a:cubicBezTo>
                      <a:pt x="3836" y="33782"/>
                      <a:pt x="1941" y="15978"/>
                      <a:pt x="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0" name="Google Shape;2600;p40"/>
              <p:cNvSpPr/>
              <p:nvPr/>
            </p:nvSpPr>
            <p:spPr>
              <a:xfrm>
                <a:off x="4603450" y="4103025"/>
                <a:ext cx="582650" cy="148825"/>
              </a:xfrm>
              <a:custGeom>
                <a:avLst/>
                <a:gdLst/>
                <a:ahLst/>
                <a:cxnLst/>
                <a:rect l="l" t="t" r="r" b="b"/>
                <a:pathLst>
                  <a:path w="23306" h="5953" extrusionOk="0">
                    <a:moveTo>
                      <a:pt x="5249" y="0"/>
                    </a:moveTo>
                    <a:cubicBezTo>
                      <a:pt x="3491" y="0"/>
                      <a:pt x="1733" y="156"/>
                      <a:pt x="1" y="474"/>
                    </a:cubicBezTo>
                    <a:cubicBezTo>
                      <a:pt x="1341" y="316"/>
                      <a:pt x="2688" y="238"/>
                      <a:pt x="4032" y="238"/>
                    </a:cubicBezTo>
                    <a:cubicBezTo>
                      <a:pt x="10835" y="238"/>
                      <a:pt x="17588" y="2236"/>
                      <a:pt x="23305" y="5953"/>
                    </a:cubicBezTo>
                    <a:cubicBezTo>
                      <a:pt x="22484" y="5336"/>
                      <a:pt x="21639" y="4788"/>
                      <a:pt x="20749" y="4241"/>
                    </a:cubicBezTo>
                    <a:cubicBezTo>
                      <a:pt x="16095" y="1483"/>
                      <a:pt x="10672" y="0"/>
                      <a:pt x="5249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1" name="Google Shape;2601;p40"/>
              <p:cNvSpPr/>
              <p:nvPr/>
            </p:nvSpPr>
            <p:spPr>
              <a:xfrm>
                <a:off x="3430800" y="1319350"/>
                <a:ext cx="1960725" cy="2890275"/>
              </a:xfrm>
              <a:custGeom>
                <a:avLst/>
                <a:gdLst/>
                <a:ahLst/>
                <a:cxnLst/>
                <a:rect l="l" t="t" r="r" b="b"/>
                <a:pathLst>
                  <a:path w="78429" h="115611" extrusionOk="0">
                    <a:moveTo>
                      <a:pt x="4315" y="1"/>
                    </a:moveTo>
                    <a:lnTo>
                      <a:pt x="4315" y="1"/>
                    </a:lnTo>
                    <a:cubicBezTo>
                      <a:pt x="3082" y="868"/>
                      <a:pt x="2055" y="1735"/>
                      <a:pt x="1165" y="2557"/>
                    </a:cubicBezTo>
                    <a:cubicBezTo>
                      <a:pt x="891" y="2831"/>
                      <a:pt x="526" y="2968"/>
                      <a:pt x="138" y="3013"/>
                    </a:cubicBezTo>
                    <a:cubicBezTo>
                      <a:pt x="297" y="39625"/>
                      <a:pt x="457" y="76237"/>
                      <a:pt x="617" y="112849"/>
                    </a:cubicBezTo>
                    <a:cubicBezTo>
                      <a:pt x="7427" y="109924"/>
                      <a:pt x="20196" y="105400"/>
                      <a:pt x="36655" y="105400"/>
                    </a:cubicBezTo>
                    <a:cubicBezTo>
                      <a:pt x="38953" y="105400"/>
                      <a:pt x="41322" y="105489"/>
                      <a:pt x="43757" y="105681"/>
                    </a:cubicBezTo>
                    <a:cubicBezTo>
                      <a:pt x="59415" y="106914"/>
                      <a:pt x="71398" y="111958"/>
                      <a:pt x="78428" y="115610"/>
                    </a:cubicBezTo>
                    <a:cubicBezTo>
                      <a:pt x="78109" y="111707"/>
                      <a:pt x="77766" y="107804"/>
                      <a:pt x="77447" y="103901"/>
                    </a:cubicBezTo>
                    <a:cubicBezTo>
                      <a:pt x="68454" y="102897"/>
                      <a:pt x="46290" y="99085"/>
                      <a:pt x="27825" y="81258"/>
                    </a:cubicBezTo>
                    <a:cubicBezTo>
                      <a:pt x="1" y="54416"/>
                      <a:pt x="1895" y="16366"/>
                      <a:pt x="4315" y="1"/>
                    </a:cubicBezTo>
                    <a:close/>
                  </a:path>
                </a:pathLst>
              </a:custGeom>
              <a:solidFill>
                <a:srgbClr val="802751">
                  <a:alpha val="55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2" name="Google Shape;2602;p40"/>
              <p:cNvSpPr/>
              <p:nvPr/>
            </p:nvSpPr>
            <p:spPr>
              <a:xfrm>
                <a:off x="1543150" y="1390675"/>
                <a:ext cx="69650" cy="1003775"/>
              </a:xfrm>
              <a:custGeom>
                <a:avLst/>
                <a:gdLst/>
                <a:ahLst/>
                <a:cxnLst/>
                <a:rect l="l" t="t" r="r" b="b"/>
                <a:pathLst>
                  <a:path w="2786" h="40151" extrusionOk="0">
                    <a:moveTo>
                      <a:pt x="2785" y="1"/>
                    </a:moveTo>
                    <a:lnTo>
                      <a:pt x="2511" y="366"/>
                    </a:lnTo>
                    <a:cubicBezTo>
                      <a:pt x="1530" y="13559"/>
                      <a:pt x="640" y="27391"/>
                      <a:pt x="0" y="40150"/>
                    </a:cubicBezTo>
                    <a:cubicBezTo>
                      <a:pt x="1050" y="27300"/>
                      <a:pt x="2009" y="13308"/>
                      <a:pt x="2785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3" name="Google Shape;2603;p40"/>
              <p:cNvSpPr/>
              <p:nvPr/>
            </p:nvSpPr>
            <p:spPr>
              <a:xfrm>
                <a:off x="1613325" y="1313075"/>
                <a:ext cx="56525" cy="782350"/>
              </a:xfrm>
              <a:custGeom>
                <a:avLst/>
                <a:gdLst/>
                <a:ahLst/>
                <a:cxnLst/>
                <a:rect l="l" t="t" r="r" b="b"/>
                <a:pathLst>
                  <a:path w="2261" h="31294" extrusionOk="0">
                    <a:moveTo>
                      <a:pt x="2261" y="0"/>
                    </a:moveTo>
                    <a:lnTo>
                      <a:pt x="1873" y="548"/>
                    </a:lnTo>
                    <a:cubicBezTo>
                      <a:pt x="1142" y="10911"/>
                      <a:pt x="503" y="21433"/>
                      <a:pt x="1" y="31294"/>
                    </a:cubicBezTo>
                    <a:cubicBezTo>
                      <a:pt x="823" y="21274"/>
                      <a:pt x="1599" y="10569"/>
                      <a:pt x="2261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4" name="Google Shape;2604;p40"/>
              <p:cNvSpPr/>
              <p:nvPr/>
            </p:nvSpPr>
            <p:spPr>
              <a:xfrm>
                <a:off x="5180350" y="1346750"/>
                <a:ext cx="100475" cy="908450"/>
              </a:xfrm>
              <a:custGeom>
                <a:avLst/>
                <a:gdLst/>
                <a:ahLst/>
                <a:cxnLst/>
                <a:rect l="l" t="t" r="r" b="b"/>
                <a:pathLst>
                  <a:path w="4019" h="36338" extrusionOk="0">
                    <a:moveTo>
                      <a:pt x="1" y="0"/>
                    </a:moveTo>
                    <a:cubicBezTo>
                      <a:pt x="1211" y="12143"/>
                      <a:pt x="2603" y="24720"/>
                      <a:pt x="4018" y="36338"/>
                    </a:cubicBezTo>
                    <a:cubicBezTo>
                      <a:pt x="2968" y="24788"/>
                      <a:pt x="1713" y="12349"/>
                      <a:pt x="343" y="320"/>
                    </a:cubicBezTo>
                    <a:cubicBezTo>
                      <a:pt x="229" y="206"/>
                      <a:pt x="115" y="91"/>
                      <a:pt x="1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5" name="Google Shape;2605;p40"/>
              <p:cNvSpPr/>
              <p:nvPr/>
            </p:nvSpPr>
            <p:spPr>
              <a:xfrm>
                <a:off x="1374250" y="4066375"/>
                <a:ext cx="176350" cy="278500"/>
              </a:xfrm>
              <a:custGeom>
                <a:avLst/>
                <a:gdLst/>
                <a:ahLst/>
                <a:cxnLst/>
                <a:rect l="l" t="t" r="r" b="b"/>
                <a:pathLst>
                  <a:path w="7054" h="11140" extrusionOk="0">
                    <a:moveTo>
                      <a:pt x="7053" y="0"/>
                    </a:moveTo>
                    <a:cubicBezTo>
                      <a:pt x="4588" y="3584"/>
                      <a:pt x="2237" y="7282"/>
                      <a:pt x="0" y="11048"/>
                    </a:cubicBezTo>
                    <a:cubicBezTo>
                      <a:pt x="91" y="11093"/>
                      <a:pt x="206" y="11116"/>
                      <a:pt x="297" y="11139"/>
                    </a:cubicBezTo>
                    <a:cubicBezTo>
                      <a:pt x="2671" y="7487"/>
                      <a:pt x="4930" y="3766"/>
                      <a:pt x="7053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6" name="Google Shape;2606;p40"/>
              <p:cNvSpPr/>
              <p:nvPr/>
            </p:nvSpPr>
            <p:spPr>
              <a:xfrm>
                <a:off x="5391500" y="4209600"/>
                <a:ext cx="132975" cy="156375"/>
              </a:xfrm>
              <a:custGeom>
                <a:avLst/>
                <a:gdLst/>
                <a:ahLst/>
                <a:cxnLst/>
                <a:rect l="l" t="t" r="r" b="b"/>
                <a:pathLst>
                  <a:path w="5319" h="6255" extrusionOk="0">
                    <a:moveTo>
                      <a:pt x="0" y="0"/>
                    </a:moveTo>
                    <a:cubicBezTo>
                      <a:pt x="1575" y="2146"/>
                      <a:pt x="3242" y="4223"/>
                      <a:pt x="4999" y="6255"/>
                    </a:cubicBezTo>
                    <a:cubicBezTo>
                      <a:pt x="5113" y="6209"/>
                      <a:pt x="5227" y="6186"/>
                      <a:pt x="5319" y="6118"/>
                    </a:cubicBezTo>
                    <a:cubicBezTo>
                      <a:pt x="3630" y="3995"/>
                      <a:pt x="1872" y="1941"/>
                      <a:pt x="0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7" name="Google Shape;2607;p40"/>
              <p:cNvSpPr/>
              <p:nvPr/>
            </p:nvSpPr>
            <p:spPr>
              <a:xfrm>
                <a:off x="2492100" y="4013300"/>
                <a:ext cx="761825" cy="176925"/>
              </a:xfrm>
              <a:custGeom>
                <a:avLst/>
                <a:gdLst/>
                <a:ahLst/>
                <a:cxnLst/>
                <a:rect l="l" t="t" r="r" b="b"/>
                <a:pathLst>
                  <a:path w="30473" h="7077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0409" y="731"/>
                      <a:pt x="20681" y="3128"/>
                      <a:pt x="30336" y="7076"/>
                    </a:cubicBezTo>
                    <a:cubicBezTo>
                      <a:pt x="30381" y="7054"/>
                      <a:pt x="30427" y="7031"/>
                      <a:pt x="30473" y="7008"/>
                    </a:cubicBezTo>
                    <a:cubicBezTo>
                      <a:pt x="29971" y="6780"/>
                      <a:pt x="29468" y="6551"/>
                      <a:pt x="28966" y="6346"/>
                    </a:cubicBezTo>
                    <a:cubicBezTo>
                      <a:pt x="19836" y="2443"/>
                      <a:pt x="9930" y="229"/>
                      <a:pt x="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8" name="Google Shape;2608;p40"/>
              <p:cNvSpPr/>
              <p:nvPr/>
            </p:nvSpPr>
            <p:spPr>
              <a:xfrm>
                <a:off x="2533775" y="4111450"/>
                <a:ext cx="649400" cy="132975"/>
              </a:xfrm>
              <a:custGeom>
                <a:avLst/>
                <a:gdLst/>
                <a:ahLst/>
                <a:cxnLst/>
                <a:rect l="l" t="t" r="r" b="b"/>
                <a:pathLst>
                  <a:path w="25976" h="5319" extrusionOk="0">
                    <a:moveTo>
                      <a:pt x="0" y="1"/>
                    </a:moveTo>
                    <a:cubicBezTo>
                      <a:pt x="8788" y="594"/>
                      <a:pt x="17462" y="2397"/>
                      <a:pt x="25747" y="5319"/>
                    </a:cubicBezTo>
                    <a:cubicBezTo>
                      <a:pt x="25816" y="5250"/>
                      <a:pt x="25884" y="5182"/>
                      <a:pt x="25975" y="5113"/>
                    </a:cubicBezTo>
                    <a:cubicBezTo>
                      <a:pt x="17690" y="1963"/>
                      <a:pt x="8856" y="206"/>
                      <a:pt x="0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9" name="Google Shape;2609;p40"/>
              <p:cNvSpPr/>
              <p:nvPr/>
            </p:nvSpPr>
            <p:spPr>
              <a:xfrm>
                <a:off x="3708700" y="4121150"/>
                <a:ext cx="599200" cy="149525"/>
              </a:xfrm>
              <a:custGeom>
                <a:avLst/>
                <a:gdLst/>
                <a:ahLst/>
                <a:cxnLst/>
                <a:rect l="l" t="t" r="r" b="b"/>
                <a:pathLst>
                  <a:path w="23968" h="5981" extrusionOk="0">
                    <a:moveTo>
                      <a:pt x="23967" y="1"/>
                    </a:moveTo>
                    <a:lnTo>
                      <a:pt x="23967" y="1"/>
                    </a:lnTo>
                    <a:cubicBezTo>
                      <a:pt x="22552" y="92"/>
                      <a:pt x="21137" y="252"/>
                      <a:pt x="19744" y="434"/>
                    </a:cubicBezTo>
                    <a:cubicBezTo>
                      <a:pt x="12965" y="1347"/>
                      <a:pt x="6323" y="3128"/>
                      <a:pt x="1" y="5753"/>
                    </a:cubicBezTo>
                    <a:cubicBezTo>
                      <a:pt x="92" y="5821"/>
                      <a:pt x="160" y="5912"/>
                      <a:pt x="229" y="5981"/>
                    </a:cubicBezTo>
                    <a:cubicBezTo>
                      <a:pt x="7852" y="3013"/>
                      <a:pt x="15841" y="982"/>
                      <a:pt x="2396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0" name="Google Shape;2610;p40"/>
              <p:cNvSpPr/>
              <p:nvPr/>
            </p:nvSpPr>
            <p:spPr>
              <a:xfrm>
                <a:off x="3639075" y="4091475"/>
                <a:ext cx="352675" cy="119850"/>
              </a:xfrm>
              <a:custGeom>
                <a:avLst/>
                <a:gdLst/>
                <a:ahLst/>
                <a:cxnLst/>
                <a:rect l="l" t="t" r="r" b="b"/>
                <a:pathLst>
                  <a:path w="14107" h="4794" extrusionOk="0">
                    <a:moveTo>
                      <a:pt x="14107" y="1"/>
                    </a:moveTo>
                    <a:lnTo>
                      <a:pt x="14107" y="1"/>
                    </a:lnTo>
                    <a:cubicBezTo>
                      <a:pt x="12715" y="297"/>
                      <a:pt x="11345" y="640"/>
                      <a:pt x="9975" y="1028"/>
                    </a:cubicBezTo>
                    <a:cubicBezTo>
                      <a:pt x="6575" y="1964"/>
                      <a:pt x="3242" y="3151"/>
                      <a:pt x="1" y="4543"/>
                    </a:cubicBezTo>
                    <a:cubicBezTo>
                      <a:pt x="138" y="4611"/>
                      <a:pt x="252" y="4703"/>
                      <a:pt x="366" y="4794"/>
                    </a:cubicBezTo>
                    <a:cubicBezTo>
                      <a:pt x="4817" y="2854"/>
                      <a:pt x="9405" y="1256"/>
                      <a:pt x="1410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11" name="Google Shape;2611;p40"/>
            <p:cNvGrpSpPr/>
            <p:nvPr/>
          </p:nvGrpSpPr>
          <p:grpSpPr>
            <a:xfrm>
              <a:off x="7232045" y="1737664"/>
              <a:ext cx="1353337" cy="1866155"/>
              <a:chOff x="7165950" y="1813225"/>
              <a:chExt cx="1209200" cy="1667400"/>
            </a:xfrm>
          </p:grpSpPr>
          <p:sp>
            <p:nvSpPr>
              <p:cNvPr id="2617" name="Google Shape;2617;p40"/>
              <p:cNvSpPr/>
              <p:nvPr/>
            </p:nvSpPr>
            <p:spPr>
              <a:xfrm>
                <a:off x="7258400" y="3392150"/>
                <a:ext cx="69075" cy="25900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103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654" y="655"/>
                      <a:pt x="1601" y="1036"/>
                      <a:pt x="2533" y="1036"/>
                    </a:cubicBezTo>
                    <a:cubicBezTo>
                      <a:pt x="2610" y="1036"/>
                      <a:pt x="2686" y="1033"/>
                      <a:pt x="2762" y="1028"/>
                    </a:cubicBezTo>
                    <a:cubicBezTo>
                      <a:pt x="1781" y="822"/>
                      <a:pt x="868" y="480"/>
                      <a:pt x="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5" name="Google Shape;2625;p40"/>
              <p:cNvSpPr/>
              <p:nvPr/>
            </p:nvSpPr>
            <p:spPr>
              <a:xfrm>
                <a:off x="7314250" y="2398875"/>
                <a:ext cx="29775" cy="23625"/>
              </a:xfrm>
              <a:custGeom>
                <a:avLst/>
                <a:gdLst/>
                <a:ahLst/>
                <a:cxnLst/>
                <a:rect l="l" t="t" r="r" b="b"/>
                <a:pathLst>
                  <a:path w="1191" h="945" extrusionOk="0">
                    <a:moveTo>
                      <a:pt x="803" y="1"/>
                    </a:moveTo>
                    <a:cubicBezTo>
                      <a:pt x="575" y="1"/>
                      <a:pt x="297" y="106"/>
                      <a:pt x="186" y="244"/>
                    </a:cubicBezTo>
                    <a:cubicBezTo>
                      <a:pt x="0" y="492"/>
                      <a:pt x="206" y="945"/>
                      <a:pt x="501" y="945"/>
                    </a:cubicBezTo>
                    <a:cubicBezTo>
                      <a:pt x="532" y="945"/>
                      <a:pt x="564" y="940"/>
                      <a:pt x="597" y="929"/>
                    </a:cubicBezTo>
                    <a:cubicBezTo>
                      <a:pt x="871" y="837"/>
                      <a:pt x="1190" y="404"/>
                      <a:pt x="1122" y="153"/>
                    </a:cubicBezTo>
                    <a:cubicBezTo>
                      <a:pt x="1077" y="45"/>
                      <a:pt x="951" y="1"/>
                      <a:pt x="8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9" name="Google Shape;2629;p40"/>
              <p:cNvSpPr/>
              <p:nvPr/>
            </p:nvSpPr>
            <p:spPr>
              <a:xfrm>
                <a:off x="7165950" y="2194400"/>
                <a:ext cx="190050" cy="477075"/>
              </a:xfrm>
              <a:custGeom>
                <a:avLst/>
                <a:gdLst/>
                <a:ahLst/>
                <a:cxnLst/>
                <a:rect l="l" t="t" r="r" b="b"/>
                <a:pathLst>
                  <a:path w="7602" h="19083" extrusionOk="0">
                    <a:moveTo>
                      <a:pt x="5342" y="8263"/>
                    </a:moveTo>
                    <a:cubicBezTo>
                      <a:pt x="5730" y="6962"/>
                      <a:pt x="5547" y="6369"/>
                      <a:pt x="5821" y="4771"/>
                    </a:cubicBezTo>
                    <a:cubicBezTo>
                      <a:pt x="6027" y="3584"/>
                      <a:pt x="6483" y="1941"/>
                      <a:pt x="7601" y="0"/>
                    </a:cubicBezTo>
                    <a:cubicBezTo>
                      <a:pt x="6506" y="1438"/>
                      <a:pt x="5981" y="2740"/>
                      <a:pt x="5867" y="3105"/>
                    </a:cubicBezTo>
                    <a:cubicBezTo>
                      <a:pt x="4885" y="5707"/>
                      <a:pt x="5479" y="6985"/>
                      <a:pt x="4041" y="9313"/>
                    </a:cubicBezTo>
                    <a:cubicBezTo>
                      <a:pt x="3379" y="10363"/>
                      <a:pt x="3196" y="10203"/>
                      <a:pt x="2329" y="11527"/>
                    </a:cubicBezTo>
                    <a:cubicBezTo>
                      <a:pt x="2101" y="11870"/>
                      <a:pt x="1667" y="12532"/>
                      <a:pt x="1233" y="13376"/>
                    </a:cubicBezTo>
                    <a:cubicBezTo>
                      <a:pt x="800" y="14243"/>
                      <a:pt x="366" y="15271"/>
                      <a:pt x="183" y="16366"/>
                    </a:cubicBezTo>
                    <a:cubicBezTo>
                      <a:pt x="1" y="17325"/>
                      <a:pt x="46" y="18238"/>
                      <a:pt x="160" y="19082"/>
                    </a:cubicBezTo>
                    <a:cubicBezTo>
                      <a:pt x="480" y="15636"/>
                      <a:pt x="1576" y="13604"/>
                      <a:pt x="2648" y="12349"/>
                    </a:cubicBezTo>
                    <a:cubicBezTo>
                      <a:pt x="3447" y="11413"/>
                      <a:pt x="4703" y="10317"/>
                      <a:pt x="5342" y="8263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9" name="Google Shape;2639;p40"/>
              <p:cNvSpPr/>
              <p:nvPr/>
            </p:nvSpPr>
            <p:spPr>
              <a:xfrm>
                <a:off x="7357675" y="2844925"/>
                <a:ext cx="200900" cy="6875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275" extrusionOk="0">
                    <a:moveTo>
                      <a:pt x="8035" y="274"/>
                    </a:moveTo>
                    <a:lnTo>
                      <a:pt x="1" y="0"/>
                    </a:ln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1" name="Google Shape;2641;p40"/>
              <p:cNvSpPr/>
              <p:nvPr/>
            </p:nvSpPr>
            <p:spPr>
              <a:xfrm>
                <a:off x="7474675" y="2766175"/>
                <a:ext cx="20550" cy="20575"/>
              </a:xfrm>
              <a:custGeom>
                <a:avLst/>
                <a:gdLst/>
                <a:ahLst/>
                <a:cxnLst/>
                <a:rect l="l" t="t" r="r" b="b"/>
                <a:pathLst>
                  <a:path w="822" h="823" extrusionOk="0">
                    <a:moveTo>
                      <a:pt x="137" y="92"/>
                    </a:moveTo>
                    <a:cubicBezTo>
                      <a:pt x="23" y="137"/>
                      <a:pt x="0" y="525"/>
                      <a:pt x="228" y="708"/>
                    </a:cubicBezTo>
                    <a:cubicBezTo>
                      <a:pt x="411" y="822"/>
                      <a:pt x="685" y="776"/>
                      <a:pt x="731" y="685"/>
                    </a:cubicBezTo>
                    <a:cubicBezTo>
                      <a:pt x="822" y="503"/>
                      <a:pt x="297" y="0"/>
                      <a:pt x="137" y="9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2" name="Google Shape;2642;p40"/>
              <p:cNvSpPr/>
              <p:nvPr/>
            </p:nvSpPr>
            <p:spPr>
              <a:xfrm>
                <a:off x="7835300" y="2592700"/>
                <a:ext cx="59950" cy="58800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2352" extrusionOk="0">
                    <a:moveTo>
                      <a:pt x="1074" y="69"/>
                    </a:moveTo>
                    <a:cubicBezTo>
                      <a:pt x="457" y="160"/>
                      <a:pt x="1" y="1553"/>
                      <a:pt x="457" y="1986"/>
                    </a:cubicBezTo>
                    <a:cubicBezTo>
                      <a:pt x="822" y="2352"/>
                      <a:pt x="1918" y="2192"/>
                      <a:pt x="2169" y="1530"/>
                    </a:cubicBezTo>
                    <a:cubicBezTo>
                      <a:pt x="2397" y="822"/>
                      <a:pt x="1599" y="1"/>
                      <a:pt x="1074" y="6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3" name="Google Shape;2643;p40"/>
              <p:cNvSpPr/>
              <p:nvPr/>
            </p:nvSpPr>
            <p:spPr>
              <a:xfrm>
                <a:off x="7900350" y="2672025"/>
                <a:ext cx="28575" cy="279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119" extrusionOk="0">
                    <a:moveTo>
                      <a:pt x="526" y="23"/>
                    </a:moveTo>
                    <a:cubicBezTo>
                      <a:pt x="229" y="69"/>
                      <a:pt x="1" y="731"/>
                      <a:pt x="229" y="936"/>
                    </a:cubicBezTo>
                    <a:cubicBezTo>
                      <a:pt x="389" y="1119"/>
                      <a:pt x="914" y="1027"/>
                      <a:pt x="1028" y="708"/>
                    </a:cubicBezTo>
                    <a:cubicBezTo>
                      <a:pt x="1142" y="388"/>
                      <a:pt x="754" y="0"/>
                      <a:pt x="526" y="23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4" name="Google Shape;2644;p40"/>
              <p:cNvSpPr/>
              <p:nvPr/>
            </p:nvSpPr>
            <p:spPr>
              <a:xfrm>
                <a:off x="7238425" y="2478575"/>
                <a:ext cx="59950" cy="58800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2352" extrusionOk="0">
                    <a:moveTo>
                      <a:pt x="1073" y="69"/>
                    </a:moveTo>
                    <a:cubicBezTo>
                      <a:pt x="457" y="160"/>
                      <a:pt x="0" y="1553"/>
                      <a:pt x="457" y="1986"/>
                    </a:cubicBezTo>
                    <a:cubicBezTo>
                      <a:pt x="822" y="2351"/>
                      <a:pt x="1918" y="2192"/>
                      <a:pt x="2169" y="1530"/>
                    </a:cubicBezTo>
                    <a:cubicBezTo>
                      <a:pt x="2397" y="845"/>
                      <a:pt x="1598" y="0"/>
                      <a:pt x="1073" y="6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6" name="Google Shape;2646;p40"/>
              <p:cNvSpPr/>
              <p:nvPr/>
            </p:nvSpPr>
            <p:spPr>
              <a:xfrm>
                <a:off x="7415325" y="2558450"/>
                <a:ext cx="43950" cy="49100"/>
              </a:xfrm>
              <a:custGeom>
                <a:avLst/>
                <a:gdLst/>
                <a:ahLst/>
                <a:cxnLst/>
                <a:rect l="l" t="t" r="r" b="b"/>
                <a:pathLst>
                  <a:path w="1758" h="1964" extrusionOk="0">
                    <a:moveTo>
                      <a:pt x="1758" y="1667"/>
                    </a:moveTo>
                    <a:cubicBezTo>
                      <a:pt x="1119" y="1964"/>
                      <a:pt x="411" y="1690"/>
                      <a:pt x="183" y="1188"/>
                    </a:cubicBezTo>
                    <a:cubicBezTo>
                      <a:pt x="0" y="823"/>
                      <a:pt x="114" y="343"/>
                      <a:pt x="411" y="1"/>
                    </a:cubicBezTo>
                    <a:cubicBezTo>
                      <a:pt x="434" y="161"/>
                      <a:pt x="480" y="640"/>
                      <a:pt x="868" y="1097"/>
                    </a:cubicBezTo>
                    <a:cubicBezTo>
                      <a:pt x="1187" y="1485"/>
                      <a:pt x="1598" y="1622"/>
                      <a:pt x="1758" y="1667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7" name="Google Shape;2647;p40"/>
              <p:cNvSpPr/>
              <p:nvPr/>
            </p:nvSpPr>
            <p:spPr>
              <a:xfrm>
                <a:off x="7878675" y="2111650"/>
                <a:ext cx="281925" cy="238550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9542" extrusionOk="0">
                    <a:moveTo>
                      <a:pt x="9336" y="9542"/>
                    </a:moveTo>
                    <a:cubicBezTo>
                      <a:pt x="10546" y="9177"/>
                      <a:pt x="11276" y="7647"/>
                      <a:pt x="10637" y="6460"/>
                    </a:cubicBezTo>
                    <a:cubicBezTo>
                      <a:pt x="9952" y="5205"/>
                      <a:pt x="8172" y="4931"/>
                      <a:pt x="7053" y="5753"/>
                    </a:cubicBezTo>
                    <a:lnTo>
                      <a:pt x="7670" y="6232"/>
                    </a:lnTo>
                    <a:cubicBezTo>
                      <a:pt x="9016" y="3128"/>
                      <a:pt x="5113" y="1"/>
                      <a:pt x="3013" y="3242"/>
                    </a:cubicBezTo>
                    <a:lnTo>
                      <a:pt x="3675" y="3425"/>
                    </a:lnTo>
                    <a:cubicBezTo>
                      <a:pt x="3653" y="2945"/>
                      <a:pt x="3470" y="2489"/>
                      <a:pt x="3150" y="2124"/>
                    </a:cubicBezTo>
                    <a:cubicBezTo>
                      <a:pt x="2237" y="982"/>
                      <a:pt x="297" y="1484"/>
                      <a:pt x="0" y="2877"/>
                    </a:cubicBezTo>
                    <a:cubicBezTo>
                      <a:pt x="777" y="1370"/>
                      <a:pt x="2991" y="1644"/>
                      <a:pt x="2968" y="3447"/>
                    </a:cubicBezTo>
                    <a:cubicBezTo>
                      <a:pt x="2945" y="3767"/>
                      <a:pt x="3401" y="3927"/>
                      <a:pt x="3584" y="3653"/>
                    </a:cubicBezTo>
                    <a:cubicBezTo>
                      <a:pt x="5250" y="1348"/>
                      <a:pt x="7784" y="3744"/>
                      <a:pt x="6894" y="5958"/>
                    </a:cubicBezTo>
                    <a:cubicBezTo>
                      <a:pt x="6734" y="6323"/>
                      <a:pt x="7236" y="6666"/>
                      <a:pt x="7533" y="6415"/>
                    </a:cubicBezTo>
                    <a:cubicBezTo>
                      <a:pt x="8286" y="5798"/>
                      <a:pt x="9587" y="5935"/>
                      <a:pt x="10158" y="6757"/>
                    </a:cubicBezTo>
                    <a:cubicBezTo>
                      <a:pt x="10774" y="7647"/>
                      <a:pt x="10295" y="8994"/>
                      <a:pt x="9336" y="9542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8" name="Google Shape;2648;p40"/>
              <p:cNvSpPr/>
              <p:nvPr/>
            </p:nvSpPr>
            <p:spPr>
              <a:xfrm>
                <a:off x="8089800" y="2527075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1" y="868"/>
                      <a:pt x="115" y="1"/>
                      <a:pt x="663" y="46"/>
                    </a:cubicBezTo>
                    <a:cubicBezTo>
                      <a:pt x="1233" y="115"/>
                      <a:pt x="1119" y="1005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9" name="Google Shape;2649;p40"/>
              <p:cNvSpPr/>
              <p:nvPr/>
            </p:nvSpPr>
            <p:spPr>
              <a:xfrm>
                <a:off x="8041300" y="2424375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1" y="867"/>
                      <a:pt x="92" y="0"/>
                      <a:pt x="663" y="69"/>
                    </a:cubicBezTo>
                    <a:cubicBezTo>
                      <a:pt x="1233" y="137"/>
                      <a:pt x="1119" y="1004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0" name="Google Shape;2650;p40"/>
              <p:cNvSpPr/>
              <p:nvPr/>
            </p:nvSpPr>
            <p:spPr>
              <a:xfrm>
                <a:off x="8130325" y="24763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79"/>
                    </a:moveTo>
                    <a:cubicBezTo>
                      <a:pt x="0" y="434"/>
                      <a:pt x="46" y="0"/>
                      <a:pt x="343" y="46"/>
                    </a:cubicBezTo>
                    <a:cubicBezTo>
                      <a:pt x="617" y="69"/>
                      <a:pt x="571" y="502"/>
                      <a:pt x="297" y="47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1" name="Google Shape;2651;p40"/>
              <p:cNvSpPr/>
              <p:nvPr/>
            </p:nvSpPr>
            <p:spPr>
              <a:xfrm>
                <a:off x="8031600" y="2491125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80"/>
                    </a:moveTo>
                    <a:cubicBezTo>
                      <a:pt x="1" y="434"/>
                      <a:pt x="69" y="1"/>
                      <a:pt x="343" y="23"/>
                    </a:cubicBezTo>
                    <a:cubicBezTo>
                      <a:pt x="617" y="69"/>
                      <a:pt x="571" y="503"/>
                      <a:pt x="297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2" name="Google Shape;2652;p40"/>
              <p:cNvSpPr/>
              <p:nvPr/>
            </p:nvSpPr>
            <p:spPr>
              <a:xfrm>
                <a:off x="7439850" y="1914800"/>
                <a:ext cx="273925" cy="158075"/>
              </a:xfrm>
              <a:custGeom>
                <a:avLst/>
                <a:gdLst/>
                <a:ahLst/>
                <a:cxnLst/>
                <a:rect l="l" t="t" r="r" b="b"/>
                <a:pathLst>
                  <a:path w="10957" h="6323" extrusionOk="0">
                    <a:moveTo>
                      <a:pt x="10957" y="2488"/>
                    </a:moveTo>
                    <a:cubicBezTo>
                      <a:pt x="9816" y="0"/>
                      <a:pt x="6415" y="685"/>
                      <a:pt x="6438" y="3492"/>
                    </a:cubicBezTo>
                    <a:lnTo>
                      <a:pt x="7259" y="3287"/>
                    </a:lnTo>
                    <a:cubicBezTo>
                      <a:pt x="6186" y="1096"/>
                      <a:pt x="3128" y="1187"/>
                      <a:pt x="2375" y="3561"/>
                    </a:cubicBezTo>
                    <a:lnTo>
                      <a:pt x="2694" y="3333"/>
                    </a:lnTo>
                    <a:cubicBezTo>
                      <a:pt x="1233" y="3401"/>
                      <a:pt x="1" y="4930"/>
                      <a:pt x="457" y="6323"/>
                    </a:cubicBezTo>
                    <a:cubicBezTo>
                      <a:pt x="480" y="5706"/>
                      <a:pt x="708" y="5067"/>
                      <a:pt x="1142" y="4634"/>
                    </a:cubicBezTo>
                    <a:cubicBezTo>
                      <a:pt x="1553" y="4246"/>
                      <a:pt x="2169" y="4017"/>
                      <a:pt x="2717" y="4040"/>
                    </a:cubicBezTo>
                    <a:cubicBezTo>
                      <a:pt x="2854" y="4040"/>
                      <a:pt x="2945" y="3972"/>
                      <a:pt x="3014" y="3858"/>
                    </a:cubicBezTo>
                    <a:cubicBezTo>
                      <a:pt x="3676" y="2214"/>
                      <a:pt x="5684" y="2146"/>
                      <a:pt x="6506" y="3698"/>
                    </a:cubicBezTo>
                    <a:cubicBezTo>
                      <a:pt x="6620" y="3903"/>
                      <a:pt x="6871" y="3995"/>
                      <a:pt x="7077" y="3880"/>
                    </a:cubicBezTo>
                    <a:cubicBezTo>
                      <a:pt x="7236" y="3789"/>
                      <a:pt x="7305" y="3629"/>
                      <a:pt x="7305" y="3470"/>
                    </a:cubicBezTo>
                    <a:cubicBezTo>
                      <a:pt x="7191" y="1187"/>
                      <a:pt x="9724" y="936"/>
                      <a:pt x="10957" y="2488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3" name="Google Shape;2653;p40"/>
              <p:cNvSpPr/>
              <p:nvPr/>
            </p:nvSpPr>
            <p:spPr>
              <a:xfrm>
                <a:off x="7644150" y="2006100"/>
                <a:ext cx="30825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5" extrusionOk="0">
                    <a:moveTo>
                      <a:pt x="571" y="936"/>
                    </a:moveTo>
                    <a:cubicBezTo>
                      <a:pt x="0" y="868"/>
                      <a:pt x="92" y="0"/>
                      <a:pt x="662" y="69"/>
                    </a:cubicBezTo>
                    <a:cubicBezTo>
                      <a:pt x="1233" y="137"/>
                      <a:pt x="1119" y="1004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4" name="Google Shape;2654;p40"/>
              <p:cNvSpPr/>
              <p:nvPr/>
            </p:nvSpPr>
            <p:spPr>
              <a:xfrm>
                <a:off x="7590500" y="2048325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1" y="868"/>
                      <a:pt x="115" y="0"/>
                      <a:pt x="685" y="69"/>
                    </a:cubicBezTo>
                    <a:cubicBezTo>
                      <a:pt x="1233" y="137"/>
                      <a:pt x="1142" y="1005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5" name="Google Shape;2655;p40"/>
              <p:cNvSpPr/>
              <p:nvPr/>
            </p:nvSpPr>
            <p:spPr>
              <a:xfrm>
                <a:off x="7558550" y="2028350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0" y="868"/>
                      <a:pt x="115" y="0"/>
                      <a:pt x="685" y="69"/>
                    </a:cubicBezTo>
                    <a:cubicBezTo>
                      <a:pt x="1233" y="137"/>
                      <a:pt x="1142" y="1005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6" name="Google Shape;2656;p40"/>
              <p:cNvSpPr/>
              <p:nvPr/>
            </p:nvSpPr>
            <p:spPr>
              <a:xfrm>
                <a:off x="7712050" y="20175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74" y="457"/>
                    </a:moveTo>
                    <a:cubicBezTo>
                      <a:pt x="0" y="434"/>
                      <a:pt x="46" y="1"/>
                      <a:pt x="320" y="23"/>
                    </a:cubicBezTo>
                    <a:cubicBezTo>
                      <a:pt x="617" y="69"/>
                      <a:pt x="548" y="503"/>
                      <a:pt x="274" y="45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7" name="Google Shape;2657;p40"/>
              <p:cNvSpPr/>
              <p:nvPr/>
            </p:nvSpPr>
            <p:spPr>
              <a:xfrm>
                <a:off x="7684650" y="2044325"/>
                <a:ext cx="15450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8" h="503" extrusionOk="0">
                    <a:moveTo>
                      <a:pt x="275" y="480"/>
                    </a:moveTo>
                    <a:cubicBezTo>
                      <a:pt x="1" y="434"/>
                      <a:pt x="47" y="0"/>
                      <a:pt x="320" y="46"/>
                    </a:cubicBezTo>
                    <a:cubicBezTo>
                      <a:pt x="617" y="69"/>
                      <a:pt x="549" y="503"/>
                      <a:pt x="275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1" name="Google Shape;2661;p40"/>
              <p:cNvSpPr/>
              <p:nvPr/>
            </p:nvSpPr>
            <p:spPr>
              <a:xfrm>
                <a:off x="7842725" y="1918775"/>
                <a:ext cx="175200" cy="84500"/>
              </a:xfrm>
              <a:custGeom>
                <a:avLst/>
                <a:gdLst/>
                <a:ahLst/>
                <a:cxnLst/>
                <a:rect l="l" t="t" r="r" b="b"/>
                <a:pathLst>
                  <a:path w="7008" h="3380" extrusionOk="0">
                    <a:moveTo>
                      <a:pt x="6802" y="3379"/>
                    </a:moveTo>
                    <a:cubicBezTo>
                      <a:pt x="7008" y="1895"/>
                      <a:pt x="5205" y="845"/>
                      <a:pt x="3926" y="1576"/>
                    </a:cubicBezTo>
                    <a:cubicBezTo>
                      <a:pt x="3493" y="1781"/>
                      <a:pt x="3128" y="2169"/>
                      <a:pt x="2922" y="2626"/>
                    </a:cubicBezTo>
                    <a:lnTo>
                      <a:pt x="3744" y="2717"/>
                    </a:lnTo>
                    <a:cubicBezTo>
                      <a:pt x="3561" y="1348"/>
                      <a:pt x="1827" y="1"/>
                      <a:pt x="594" y="1051"/>
                    </a:cubicBezTo>
                    <a:cubicBezTo>
                      <a:pt x="252" y="1370"/>
                      <a:pt x="69" y="1758"/>
                      <a:pt x="0" y="2169"/>
                    </a:cubicBezTo>
                    <a:cubicBezTo>
                      <a:pt x="252" y="1850"/>
                      <a:pt x="525" y="1553"/>
                      <a:pt x="845" y="1416"/>
                    </a:cubicBezTo>
                    <a:cubicBezTo>
                      <a:pt x="1827" y="960"/>
                      <a:pt x="2717" y="1987"/>
                      <a:pt x="2876" y="2900"/>
                    </a:cubicBezTo>
                    <a:cubicBezTo>
                      <a:pt x="2922" y="3128"/>
                      <a:pt x="3173" y="3288"/>
                      <a:pt x="3401" y="3242"/>
                    </a:cubicBezTo>
                    <a:cubicBezTo>
                      <a:pt x="3561" y="3219"/>
                      <a:pt x="3675" y="3105"/>
                      <a:pt x="3721" y="2991"/>
                    </a:cubicBezTo>
                    <a:cubicBezTo>
                      <a:pt x="3858" y="2717"/>
                      <a:pt x="4063" y="2466"/>
                      <a:pt x="4337" y="2306"/>
                    </a:cubicBezTo>
                    <a:cubicBezTo>
                      <a:pt x="5250" y="1736"/>
                      <a:pt x="6414" y="2261"/>
                      <a:pt x="6802" y="337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2" name="Google Shape;2662;p40"/>
              <p:cNvSpPr/>
              <p:nvPr/>
            </p:nvSpPr>
            <p:spPr>
              <a:xfrm>
                <a:off x="7884950" y="2019775"/>
                <a:ext cx="3085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6" extrusionOk="0">
                    <a:moveTo>
                      <a:pt x="571" y="937"/>
                    </a:moveTo>
                    <a:cubicBezTo>
                      <a:pt x="1" y="868"/>
                      <a:pt x="115" y="1"/>
                      <a:pt x="662" y="69"/>
                    </a:cubicBezTo>
                    <a:cubicBezTo>
                      <a:pt x="1233" y="138"/>
                      <a:pt x="1142" y="1005"/>
                      <a:pt x="571" y="93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3" name="Google Shape;2663;p40"/>
              <p:cNvSpPr/>
              <p:nvPr/>
            </p:nvSpPr>
            <p:spPr>
              <a:xfrm>
                <a:off x="7833600" y="1993525"/>
                <a:ext cx="30825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6" extrusionOk="0">
                    <a:moveTo>
                      <a:pt x="571" y="937"/>
                    </a:moveTo>
                    <a:cubicBezTo>
                      <a:pt x="0" y="868"/>
                      <a:pt x="92" y="1"/>
                      <a:pt x="662" y="69"/>
                    </a:cubicBezTo>
                    <a:cubicBezTo>
                      <a:pt x="1233" y="138"/>
                      <a:pt x="1119" y="1005"/>
                      <a:pt x="571" y="93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4" name="Google Shape;2664;p40"/>
              <p:cNvSpPr/>
              <p:nvPr/>
            </p:nvSpPr>
            <p:spPr>
              <a:xfrm>
                <a:off x="7958575" y="20158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74" y="457"/>
                    </a:moveTo>
                    <a:cubicBezTo>
                      <a:pt x="0" y="434"/>
                      <a:pt x="46" y="0"/>
                      <a:pt x="342" y="23"/>
                    </a:cubicBezTo>
                    <a:cubicBezTo>
                      <a:pt x="616" y="69"/>
                      <a:pt x="571" y="502"/>
                      <a:pt x="274" y="45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5" name="Google Shape;2665;p40"/>
              <p:cNvSpPr/>
              <p:nvPr/>
            </p:nvSpPr>
            <p:spPr>
              <a:xfrm>
                <a:off x="7924900" y="1922775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80"/>
                    </a:moveTo>
                    <a:cubicBezTo>
                      <a:pt x="0" y="434"/>
                      <a:pt x="46" y="1"/>
                      <a:pt x="343" y="23"/>
                    </a:cubicBezTo>
                    <a:cubicBezTo>
                      <a:pt x="617" y="69"/>
                      <a:pt x="571" y="503"/>
                      <a:pt x="297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6" name="Google Shape;2666;p40"/>
              <p:cNvSpPr/>
              <p:nvPr/>
            </p:nvSpPr>
            <p:spPr>
              <a:xfrm>
                <a:off x="7892375" y="19068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80"/>
                    </a:moveTo>
                    <a:cubicBezTo>
                      <a:pt x="0" y="434"/>
                      <a:pt x="69" y="1"/>
                      <a:pt x="343" y="46"/>
                    </a:cubicBezTo>
                    <a:cubicBezTo>
                      <a:pt x="617" y="69"/>
                      <a:pt x="571" y="503"/>
                      <a:pt x="297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7" name="Google Shape;2667;p40"/>
              <p:cNvSpPr/>
              <p:nvPr/>
            </p:nvSpPr>
            <p:spPr>
              <a:xfrm>
                <a:off x="8242175" y="1856575"/>
                <a:ext cx="122125" cy="174650"/>
              </a:xfrm>
              <a:custGeom>
                <a:avLst/>
                <a:gdLst/>
                <a:ahLst/>
                <a:cxnLst/>
                <a:rect l="l" t="t" r="r" b="b"/>
                <a:pathLst>
                  <a:path w="4885" h="6986" extrusionOk="0">
                    <a:moveTo>
                      <a:pt x="0" y="982"/>
                    </a:moveTo>
                    <a:cubicBezTo>
                      <a:pt x="1872" y="1"/>
                      <a:pt x="3835" y="2238"/>
                      <a:pt x="1803" y="3493"/>
                    </a:cubicBezTo>
                    <a:cubicBezTo>
                      <a:pt x="1575" y="3607"/>
                      <a:pt x="1484" y="3881"/>
                      <a:pt x="1598" y="4109"/>
                    </a:cubicBezTo>
                    <a:cubicBezTo>
                      <a:pt x="1712" y="4269"/>
                      <a:pt x="1895" y="4361"/>
                      <a:pt x="2077" y="4315"/>
                    </a:cubicBezTo>
                    <a:cubicBezTo>
                      <a:pt x="2671" y="4201"/>
                      <a:pt x="3356" y="4498"/>
                      <a:pt x="3584" y="5091"/>
                    </a:cubicBezTo>
                    <a:cubicBezTo>
                      <a:pt x="3858" y="5753"/>
                      <a:pt x="3538" y="6552"/>
                      <a:pt x="2945" y="6985"/>
                    </a:cubicBezTo>
                    <a:cubicBezTo>
                      <a:pt x="3333" y="6894"/>
                      <a:pt x="3721" y="6643"/>
                      <a:pt x="3949" y="6255"/>
                    </a:cubicBezTo>
                    <a:cubicBezTo>
                      <a:pt x="4885" y="4886"/>
                      <a:pt x="3492" y="3174"/>
                      <a:pt x="1940" y="3448"/>
                    </a:cubicBezTo>
                    <a:lnTo>
                      <a:pt x="2214" y="4269"/>
                    </a:lnTo>
                    <a:cubicBezTo>
                      <a:pt x="3378" y="3767"/>
                      <a:pt x="3972" y="2078"/>
                      <a:pt x="3059" y="1074"/>
                    </a:cubicBezTo>
                    <a:cubicBezTo>
                      <a:pt x="2306" y="138"/>
                      <a:pt x="753" y="69"/>
                      <a:pt x="0" y="982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8" name="Google Shape;2668;p40"/>
              <p:cNvSpPr/>
              <p:nvPr/>
            </p:nvSpPr>
            <p:spPr>
              <a:xfrm>
                <a:off x="8165125" y="1830325"/>
                <a:ext cx="3142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1051" extrusionOk="0">
                    <a:moveTo>
                      <a:pt x="708" y="960"/>
                    </a:moveTo>
                    <a:cubicBezTo>
                      <a:pt x="138" y="1051"/>
                      <a:pt x="1" y="184"/>
                      <a:pt x="571" y="92"/>
                    </a:cubicBezTo>
                    <a:cubicBezTo>
                      <a:pt x="1119" y="1"/>
                      <a:pt x="1256" y="868"/>
                      <a:pt x="708" y="96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9" name="Google Shape;2669;p40"/>
              <p:cNvSpPr/>
              <p:nvPr/>
            </p:nvSpPr>
            <p:spPr>
              <a:xfrm>
                <a:off x="8183975" y="1900525"/>
                <a:ext cx="3197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051" extrusionOk="0">
                    <a:moveTo>
                      <a:pt x="708" y="959"/>
                    </a:moveTo>
                    <a:cubicBezTo>
                      <a:pt x="137" y="1050"/>
                      <a:pt x="0" y="160"/>
                      <a:pt x="571" y="92"/>
                    </a:cubicBezTo>
                    <a:cubicBezTo>
                      <a:pt x="1141" y="0"/>
                      <a:pt x="1278" y="868"/>
                      <a:pt x="708" y="95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0" name="Google Shape;2670;p40"/>
              <p:cNvSpPr/>
              <p:nvPr/>
            </p:nvSpPr>
            <p:spPr>
              <a:xfrm>
                <a:off x="8126900" y="1885125"/>
                <a:ext cx="3140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051" extrusionOk="0">
                    <a:moveTo>
                      <a:pt x="708" y="959"/>
                    </a:moveTo>
                    <a:cubicBezTo>
                      <a:pt x="137" y="1050"/>
                      <a:pt x="0" y="160"/>
                      <a:pt x="571" y="69"/>
                    </a:cubicBezTo>
                    <a:cubicBezTo>
                      <a:pt x="1119" y="0"/>
                      <a:pt x="1256" y="868"/>
                      <a:pt x="708" y="95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1" name="Google Shape;2671;p40"/>
              <p:cNvSpPr/>
              <p:nvPr/>
            </p:nvSpPr>
            <p:spPr>
              <a:xfrm>
                <a:off x="8217625" y="1970150"/>
                <a:ext cx="3142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1051" extrusionOk="0">
                    <a:moveTo>
                      <a:pt x="685" y="959"/>
                    </a:moveTo>
                    <a:cubicBezTo>
                      <a:pt x="138" y="1050"/>
                      <a:pt x="1" y="183"/>
                      <a:pt x="549" y="91"/>
                    </a:cubicBezTo>
                    <a:cubicBezTo>
                      <a:pt x="1119" y="0"/>
                      <a:pt x="1256" y="890"/>
                      <a:pt x="685" y="95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2" name="Google Shape;2672;p40"/>
              <p:cNvSpPr/>
              <p:nvPr/>
            </p:nvSpPr>
            <p:spPr>
              <a:xfrm>
                <a:off x="8314650" y="2003800"/>
                <a:ext cx="16000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40" h="526" extrusionOk="0">
                    <a:moveTo>
                      <a:pt x="342" y="480"/>
                    </a:moveTo>
                    <a:cubicBezTo>
                      <a:pt x="68" y="526"/>
                      <a:pt x="0" y="69"/>
                      <a:pt x="274" y="46"/>
                    </a:cubicBezTo>
                    <a:cubicBezTo>
                      <a:pt x="571" y="1"/>
                      <a:pt x="639" y="435"/>
                      <a:pt x="342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3" name="Google Shape;2673;p40"/>
              <p:cNvSpPr/>
              <p:nvPr/>
            </p:nvSpPr>
            <p:spPr>
              <a:xfrm>
                <a:off x="8253000" y="1919925"/>
                <a:ext cx="15450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18" h="526" extrusionOk="0">
                    <a:moveTo>
                      <a:pt x="343" y="480"/>
                    </a:moveTo>
                    <a:cubicBezTo>
                      <a:pt x="69" y="526"/>
                      <a:pt x="1" y="92"/>
                      <a:pt x="275" y="46"/>
                    </a:cubicBezTo>
                    <a:cubicBezTo>
                      <a:pt x="549" y="1"/>
                      <a:pt x="617" y="434"/>
                      <a:pt x="343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4" name="Google Shape;2674;p40"/>
              <p:cNvSpPr/>
              <p:nvPr/>
            </p:nvSpPr>
            <p:spPr>
              <a:xfrm>
                <a:off x="8350600" y="1896525"/>
                <a:ext cx="16000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40" h="526" extrusionOk="0">
                    <a:moveTo>
                      <a:pt x="365" y="480"/>
                    </a:moveTo>
                    <a:cubicBezTo>
                      <a:pt x="68" y="526"/>
                      <a:pt x="0" y="92"/>
                      <a:pt x="297" y="46"/>
                    </a:cubicBezTo>
                    <a:cubicBezTo>
                      <a:pt x="571" y="1"/>
                      <a:pt x="639" y="434"/>
                      <a:pt x="365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5" name="Google Shape;2675;p40"/>
              <p:cNvSpPr/>
              <p:nvPr/>
            </p:nvSpPr>
            <p:spPr>
              <a:xfrm>
                <a:off x="7322875" y="1813225"/>
                <a:ext cx="1052275" cy="856525"/>
              </a:xfrm>
              <a:custGeom>
                <a:avLst/>
                <a:gdLst/>
                <a:ahLst/>
                <a:cxnLst/>
                <a:rect l="l" t="t" r="r" b="b"/>
                <a:pathLst>
                  <a:path w="42091" h="34261" extrusionOk="0">
                    <a:moveTo>
                      <a:pt x="1324" y="5592"/>
                    </a:moveTo>
                    <a:cubicBezTo>
                      <a:pt x="2238" y="4999"/>
                      <a:pt x="3470" y="5067"/>
                      <a:pt x="4360" y="5798"/>
                    </a:cubicBezTo>
                    <a:cubicBezTo>
                      <a:pt x="3995" y="4154"/>
                      <a:pt x="4999" y="2625"/>
                      <a:pt x="6392" y="2328"/>
                    </a:cubicBezTo>
                    <a:cubicBezTo>
                      <a:pt x="7510" y="2077"/>
                      <a:pt x="8743" y="2671"/>
                      <a:pt x="9359" y="3789"/>
                    </a:cubicBezTo>
                    <a:cubicBezTo>
                      <a:pt x="9450" y="3607"/>
                      <a:pt x="10135" y="2214"/>
                      <a:pt x="11710" y="1803"/>
                    </a:cubicBezTo>
                    <a:cubicBezTo>
                      <a:pt x="12988" y="1484"/>
                      <a:pt x="14358" y="1918"/>
                      <a:pt x="15294" y="2967"/>
                    </a:cubicBezTo>
                    <a:cubicBezTo>
                      <a:pt x="15933" y="1461"/>
                      <a:pt x="17485" y="571"/>
                      <a:pt x="19105" y="731"/>
                    </a:cubicBezTo>
                    <a:cubicBezTo>
                      <a:pt x="20726" y="913"/>
                      <a:pt x="22073" y="2169"/>
                      <a:pt x="22369" y="3789"/>
                    </a:cubicBezTo>
                    <a:cubicBezTo>
                      <a:pt x="23488" y="2557"/>
                      <a:pt x="25223" y="2077"/>
                      <a:pt x="26706" y="2602"/>
                    </a:cubicBezTo>
                    <a:cubicBezTo>
                      <a:pt x="28464" y="3219"/>
                      <a:pt x="29605" y="5067"/>
                      <a:pt x="29354" y="7030"/>
                    </a:cubicBezTo>
                    <a:cubicBezTo>
                      <a:pt x="30860" y="6505"/>
                      <a:pt x="32435" y="7145"/>
                      <a:pt x="33075" y="8354"/>
                    </a:cubicBezTo>
                    <a:cubicBezTo>
                      <a:pt x="33531" y="9267"/>
                      <a:pt x="33417" y="10409"/>
                      <a:pt x="32801" y="11322"/>
                    </a:cubicBezTo>
                    <a:cubicBezTo>
                      <a:pt x="33143" y="11344"/>
                      <a:pt x="35859" y="11710"/>
                      <a:pt x="37388" y="14198"/>
                    </a:cubicBezTo>
                    <a:cubicBezTo>
                      <a:pt x="39169" y="17051"/>
                      <a:pt x="37731" y="20086"/>
                      <a:pt x="37640" y="20269"/>
                    </a:cubicBezTo>
                    <a:cubicBezTo>
                      <a:pt x="39237" y="20452"/>
                      <a:pt x="40584" y="21479"/>
                      <a:pt x="41063" y="22871"/>
                    </a:cubicBezTo>
                    <a:cubicBezTo>
                      <a:pt x="41680" y="24674"/>
                      <a:pt x="40721" y="26888"/>
                      <a:pt x="38690" y="27847"/>
                    </a:cubicBezTo>
                    <a:cubicBezTo>
                      <a:pt x="40356" y="28646"/>
                      <a:pt x="41155" y="30426"/>
                      <a:pt x="40721" y="31956"/>
                    </a:cubicBezTo>
                    <a:cubicBezTo>
                      <a:pt x="40196" y="33713"/>
                      <a:pt x="38279" y="34238"/>
                      <a:pt x="38187" y="34261"/>
                    </a:cubicBezTo>
                    <a:lnTo>
                      <a:pt x="38187" y="34261"/>
                    </a:lnTo>
                    <a:cubicBezTo>
                      <a:pt x="38370" y="34238"/>
                      <a:pt x="38530" y="34238"/>
                      <a:pt x="38690" y="34238"/>
                    </a:cubicBezTo>
                    <a:cubicBezTo>
                      <a:pt x="40082" y="34078"/>
                      <a:pt x="41269" y="33051"/>
                      <a:pt x="41566" y="31659"/>
                    </a:cubicBezTo>
                    <a:cubicBezTo>
                      <a:pt x="41908" y="30084"/>
                      <a:pt x="41041" y="28440"/>
                      <a:pt x="39511" y="27870"/>
                    </a:cubicBezTo>
                    <a:cubicBezTo>
                      <a:pt x="41177" y="26934"/>
                      <a:pt x="42090" y="25040"/>
                      <a:pt x="41748" y="23191"/>
                    </a:cubicBezTo>
                    <a:cubicBezTo>
                      <a:pt x="41451" y="21479"/>
                      <a:pt x="40105" y="20064"/>
                      <a:pt x="38370" y="19653"/>
                    </a:cubicBezTo>
                    <a:cubicBezTo>
                      <a:pt x="38575" y="19059"/>
                      <a:pt x="39146" y="17165"/>
                      <a:pt x="38347" y="15042"/>
                    </a:cubicBezTo>
                    <a:cubicBezTo>
                      <a:pt x="37137" y="11824"/>
                      <a:pt x="33851" y="10934"/>
                      <a:pt x="33508" y="10842"/>
                    </a:cubicBezTo>
                    <a:cubicBezTo>
                      <a:pt x="34102" y="9769"/>
                      <a:pt x="34010" y="8446"/>
                      <a:pt x="33257" y="7510"/>
                    </a:cubicBezTo>
                    <a:cubicBezTo>
                      <a:pt x="32550" y="6597"/>
                      <a:pt x="31363" y="6186"/>
                      <a:pt x="30244" y="6414"/>
                    </a:cubicBezTo>
                    <a:cubicBezTo>
                      <a:pt x="29902" y="3789"/>
                      <a:pt x="28053" y="1849"/>
                      <a:pt x="25953" y="1644"/>
                    </a:cubicBezTo>
                    <a:cubicBezTo>
                      <a:pt x="24173" y="1461"/>
                      <a:pt x="22826" y="2557"/>
                      <a:pt x="22506" y="2853"/>
                    </a:cubicBezTo>
                    <a:cubicBezTo>
                      <a:pt x="21913" y="1119"/>
                      <a:pt x="20361" y="0"/>
                      <a:pt x="18763" y="0"/>
                    </a:cubicBezTo>
                    <a:cubicBezTo>
                      <a:pt x="18649" y="0"/>
                      <a:pt x="18512" y="0"/>
                      <a:pt x="18375" y="23"/>
                    </a:cubicBezTo>
                    <a:cubicBezTo>
                      <a:pt x="16480" y="251"/>
                      <a:pt x="15545" y="2032"/>
                      <a:pt x="15476" y="2191"/>
                    </a:cubicBezTo>
                    <a:cubicBezTo>
                      <a:pt x="15408" y="2100"/>
                      <a:pt x="14015" y="571"/>
                      <a:pt x="11984" y="959"/>
                    </a:cubicBezTo>
                    <a:cubicBezTo>
                      <a:pt x="10158" y="1324"/>
                      <a:pt x="9382" y="2922"/>
                      <a:pt x="9313" y="3082"/>
                    </a:cubicBezTo>
                    <a:cubicBezTo>
                      <a:pt x="8537" y="1826"/>
                      <a:pt x="7008" y="1324"/>
                      <a:pt x="5730" y="1849"/>
                    </a:cubicBezTo>
                    <a:cubicBezTo>
                      <a:pt x="4611" y="2328"/>
                      <a:pt x="3904" y="3515"/>
                      <a:pt x="4018" y="4794"/>
                    </a:cubicBezTo>
                    <a:cubicBezTo>
                      <a:pt x="2671" y="4040"/>
                      <a:pt x="1096" y="4405"/>
                      <a:pt x="389" y="5410"/>
                    </a:cubicBezTo>
                    <a:cubicBezTo>
                      <a:pt x="115" y="5798"/>
                      <a:pt x="23" y="6232"/>
                      <a:pt x="1" y="6620"/>
                    </a:cubicBezTo>
                    <a:cubicBezTo>
                      <a:pt x="69" y="7076"/>
                      <a:pt x="160" y="7533"/>
                      <a:pt x="252" y="7989"/>
                    </a:cubicBezTo>
                    <a:cubicBezTo>
                      <a:pt x="138" y="7030"/>
                      <a:pt x="548" y="6117"/>
                      <a:pt x="1324" y="5592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6" name="Google Shape;2676;p40"/>
              <p:cNvSpPr/>
              <p:nvPr/>
            </p:nvSpPr>
            <p:spPr>
              <a:xfrm>
                <a:off x="7173375" y="2688575"/>
                <a:ext cx="861675" cy="302450"/>
              </a:xfrm>
              <a:custGeom>
                <a:avLst/>
                <a:gdLst/>
                <a:ahLst/>
                <a:cxnLst/>
                <a:rect l="l" t="t" r="r" b="b"/>
                <a:pathLst>
                  <a:path w="34467" h="12098" extrusionOk="0">
                    <a:moveTo>
                      <a:pt x="22141" y="10933"/>
                    </a:moveTo>
                    <a:cubicBezTo>
                      <a:pt x="15499" y="12098"/>
                      <a:pt x="10386" y="9290"/>
                      <a:pt x="8332" y="8126"/>
                    </a:cubicBezTo>
                    <a:cubicBezTo>
                      <a:pt x="3881" y="5592"/>
                      <a:pt x="1301" y="2123"/>
                      <a:pt x="0" y="0"/>
                    </a:cubicBezTo>
                    <a:cubicBezTo>
                      <a:pt x="434" y="1803"/>
                      <a:pt x="1301" y="3196"/>
                      <a:pt x="1689" y="3835"/>
                    </a:cubicBezTo>
                    <a:cubicBezTo>
                      <a:pt x="4086" y="7692"/>
                      <a:pt x="7875" y="9153"/>
                      <a:pt x="10637" y="10226"/>
                    </a:cubicBezTo>
                    <a:cubicBezTo>
                      <a:pt x="13787" y="11436"/>
                      <a:pt x="16663" y="11687"/>
                      <a:pt x="17370" y="11732"/>
                    </a:cubicBezTo>
                    <a:cubicBezTo>
                      <a:pt x="17553" y="11755"/>
                      <a:pt x="18192" y="11801"/>
                      <a:pt x="18945" y="11801"/>
                    </a:cubicBezTo>
                    <a:cubicBezTo>
                      <a:pt x="19311" y="11801"/>
                      <a:pt x="24081" y="11915"/>
                      <a:pt x="27619" y="10157"/>
                    </a:cubicBezTo>
                    <a:cubicBezTo>
                      <a:pt x="31066" y="8423"/>
                      <a:pt x="33188" y="5638"/>
                      <a:pt x="34467" y="3287"/>
                    </a:cubicBezTo>
                    <a:cubicBezTo>
                      <a:pt x="33120" y="4999"/>
                      <a:pt x="28966" y="9747"/>
                      <a:pt x="22141" y="10933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2" name="Google Shape;2682;p40"/>
              <p:cNvSpPr/>
              <p:nvPr/>
            </p:nvSpPr>
            <p:spPr>
              <a:xfrm>
                <a:off x="7246975" y="3459500"/>
                <a:ext cx="5767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845" extrusionOk="0">
                    <a:moveTo>
                      <a:pt x="2306" y="799"/>
                    </a:moveTo>
                    <a:cubicBezTo>
                      <a:pt x="1485" y="639"/>
                      <a:pt x="731" y="365"/>
                      <a:pt x="1" y="0"/>
                    </a:cubicBezTo>
                    <a:cubicBezTo>
                      <a:pt x="92" y="91"/>
                      <a:pt x="183" y="206"/>
                      <a:pt x="298" y="297"/>
                    </a:cubicBezTo>
                    <a:cubicBezTo>
                      <a:pt x="275" y="297"/>
                      <a:pt x="252" y="274"/>
                      <a:pt x="206" y="274"/>
                    </a:cubicBezTo>
                    <a:cubicBezTo>
                      <a:pt x="845" y="662"/>
                      <a:pt x="1576" y="845"/>
                      <a:pt x="2306" y="79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83" name="Google Shape;2683;p40"/>
            <p:cNvGrpSpPr/>
            <p:nvPr/>
          </p:nvGrpSpPr>
          <p:grpSpPr>
            <a:xfrm>
              <a:off x="708077" y="1995024"/>
              <a:ext cx="1215367" cy="2064392"/>
              <a:chOff x="896725" y="2043175"/>
              <a:chExt cx="1085925" cy="1844525"/>
            </a:xfrm>
          </p:grpSpPr>
          <p:sp>
            <p:nvSpPr>
              <p:cNvPr id="2684" name="Google Shape;2684;p40"/>
              <p:cNvSpPr/>
              <p:nvPr/>
            </p:nvSpPr>
            <p:spPr>
              <a:xfrm>
                <a:off x="1475900" y="3146775"/>
                <a:ext cx="179200" cy="128050"/>
              </a:xfrm>
              <a:custGeom>
                <a:avLst/>
                <a:gdLst/>
                <a:ahLst/>
                <a:cxnLst/>
                <a:rect l="l" t="t" r="r" b="b"/>
                <a:pathLst>
                  <a:path w="7168" h="5122" extrusionOk="0">
                    <a:moveTo>
                      <a:pt x="7145" y="1"/>
                    </a:moveTo>
                    <a:cubicBezTo>
                      <a:pt x="4748" y="663"/>
                      <a:pt x="2375" y="1325"/>
                      <a:pt x="1" y="1987"/>
                    </a:cubicBezTo>
                    <a:lnTo>
                      <a:pt x="549" y="4497"/>
                    </a:lnTo>
                    <a:cubicBezTo>
                      <a:pt x="1336" y="4779"/>
                      <a:pt x="2569" y="5121"/>
                      <a:pt x="4071" y="5121"/>
                    </a:cubicBezTo>
                    <a:cubicBezTo>
                      <a:pt x="4399" y="5121"/>
                      <a:pt x="4739" y="5105"/>
                      <a:pt x="5091" y="5068"/>
                    </a:cubicBezTo>
                    <a:cubicBezTo>
                      <a:pt x="5890" y="4977"/>
                      <a:pt x="6597" y="4794"/>
                      <a:pt x="7168" y="4612"/>
                    </a:cubicBezTo>
                    <a:cubicBezTo>
                      <a:pt x="7168" y="3082"/>
                      <a:pt x="7145" y="1530"/>
                      <a:pt x="7145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5" name="Google Shape;2685;p40"/>
              <p:cNvSpPr/>
              <p:nvPr/>
            </p:nvSpPr>
            <p:spPr>
              <a:xfrm>
                <a:off x="1475900" y="3146775"/>
                <a:ext cx="179200" cy="89250"/>
              </a:xfrm>
              <a:custGeom>
                <a:avLst/>
                <a:gdLst/>
                <a:ahLst/>
                <a:cxnLst/>
                <a:rect l="l" t="t" r="r" b="b"/>
                <a:pathLst>
                  <a:path w="7168" h="3570" extrusionOk="0">
                    <a:moveTo>
                      <a:pt x="7145" y="1"/>
                    </a:moveTo>
                    <a:cubicBezTo>
                      <a:pt x="4748" y="663"/>
                      <a:pt x="2375" y="1325"/>
                      <a:pt x="1" y="1987"/>
                    </a:cubicBezTo>
                    <a:lnTo>
                      <a:pt x="252" y="3174"/>
                    </a:lnTo>
                    <a:cubicBezTo>
                      <a:pt x="1049" y="3397"/>
                      <a:pt x="1984" y="3570"/>
                      <a:pt x="3020" y="3570"/>
                    </a:cubicBezTo>
                    <a:cubicBezTo>
                      <a:pt x="3673" y="3570"/>
                      <a:pt x="4367" y="3501"/>
                      <a:pt x="5091" y="3333"/>
                    </a:cubicBezTo>
                    <a:cubicBezTo>
                      <a:pt x="5890" y="3174"/>
                      <a:pt x="6574" y="2900"/>
                      <a:pt x="7168" y="2626"/>
                    </a:cubicBezTo>
                    <a:cubicBezTo>
                      <a:pt x="7145" y="1736"/>
                      <a:pt x="7145" y="868"/>
                      <a:pt x="7145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6" name="Google Shape;2686;p40"/>
              <p:cNvSpPr/>
              <p:nvPr/>
            </p:nvSpPr>
            <p:spPr>
              <a:xfrm>
                <a:off x="972600" y="2248600"/>
                <a:ext cx="1010050" cy="954425"/>
              </a:xfrm>
              <a:custGeom>
                <a:avLst/>
                <a:gdLst/>
                <a:ahLst/>
                <a:cxnLst/>
                <a:rect l="l" t="t" r="r" b="b"/>
                <a:pathLst>
                  <a:path w="40402" h="38177" extrusionOk="0">
                    <a:moveTo>
                      <a:pt x="20087" y="1"/>
                    </a:moveTo>
                    <a:cubicBezTo>
                      <a:pt x="18170" y="1"/>
                      <a:pt x="15933" y="298"/>
                      <a:pt x="13605" y="1233"/>
                    </a:cubicBezTo>
                    <a:cubicBezTo>
                      <a:pt x="13513" y="1279"/>
                      <a:pt x="13376" y="1325"/>
                      <a:pt x="13217" y="1393"/>
                    </a:cubicBezTo>
                    <a:cubicBezTo>
                      <a:pt x="8515" y="3425"/>
                      <a:pt x="5981" y="7100"/>
                      <a:pt x="5182" y="8286"/>
                    </a:cubicBezTo>
                    <a:cubicBezTo>
                      <a:pt x="4246" y="9656"/>
                      <a:pt x="1" y="16230"/>
                      <a:pt x="2078" y="24492"/>
                    </a:cubicBezTo>
                    <a:cubicBezTo>
                      <a:pt x="2603" y="26592"/>
                      <a:pt x="4497" y="32595"/>
                      <a:pt x="10181" y="35882"/>
                    </a:cubicBezTo>
                    <a:cubicBezTo>
                      <a:pt x="13582" y="37845"/>
                      <a:pt x="16960" y="38028"/>
                      <a:pt x="19128" y="38142"/>
                    </a:cubicBezTo>
                    <a:cubicBezTo>
                      <a:pt x="19485" y="38161"/>
                      <a:pt x="19913" y="38177"/>
                      <a:pt x="20405" y="38177"/>
                    </a:cubicBezTo>
                    <a:cubicBezTo>
                      <a:pt x="22210" y="38177"/>
                      <a:pt x="24861" y="37970"/>
                      <a:pt x="27893" y="37001"/>
                    </a:cubicBezTo>
                    <a:cubicBezTo>
                      <a:pt x="30861" y="36065"/>
                      <a:pt x="34901" y="34764"/>
                      <a:pt x="37640" y="30883"/>
                    </a:cubicBezTo>
                    <a:cubicBezTo>
                      <a:pt x="38370" y="29879"/>
                      <a:pt x="40402" y="26980"/>
                      <a:pt x="39991" y="23442"/>
                    </a:cubicBezTo>
                    <a:cubicBezTo>
                      <a:pt x="39717" y="21137"/>
                      <a:pt x="38484" y="18991"/>
                      <a:pt x="38051" y="18261"/>
                    </a:cubicBezTo>
                    <a:cubicBezTo>
                      <a:pt x="37229" y="16800"/>
                      <a:pt x="37024" y="16960"/>
                      <a:pt x="36407" y="15819"/>
                    </a:cubicBezTo>
                    <a:cubicBezTo>
                      <a:pt x="35038" y="13285"/>
                      <a:pt x="35745" y="12007"/>
                      <a:pt x="34878" y="9222"/>
                    </a:cubicBezTo>
                    <a:cubicBezTo>
                      <a:pt x="34718" y="8674"/>
                      <a:pt x="33851" y="6027"/>
                      <a:pt x="31545" y="3858"/>
                    </a:cubicBezTo>
                    <a:cubicBezTo>
                      <a:pt x="29605" y="2032"/>
                      <a:pt x="27528" y="1370"/>
                      <a:pt x="25953" y="914"/>
                    </a:cubicBezTo>
                    <a:cubicBezTo>
                      <a:pt x="24972" y="617"/>
                      <a:pt x="22826" y="1"/>
                      <a:pt x="20087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7" name="Google Shape;2687;p40"/>
              <p:cNvSpPr/>
              <p:nvPr/>
            </p:nvSpPr>
            <p:spPr>
              <a:xfrm>
                <a:off x="1649950" y="2548200"/>
                <a:ext cx="196325" cy="192525"/>
              </a:xfrm>
              <a:custGeom>
                <a:avLst/>
                <a:gdLst/>
                <a:ahLst/>
                <a:cxnLst/>
                <a:rect l="l" t="t" r="r" b="b"/>
                <a:pathLst>
                  <a:path w="7853" h="7701" extrusionOk="0">
                    <a:moveTo>
                      <a:pt x="2304" y="4494"/>
                    </a:moveTo>
                    <a:cubicBezTo>
                      <a:pt x="2590" y="4494"/>
                      <a:pt x="3042" y="4711"/>
                      <a:pt x="3059" y="4953"/>
                    </a:cubicBezTo>
                    <a:cubicBezTo>
                      <a:pt x="3059" y="5128"/>
                      <a:pt x="2808" y="5366"/>
                      <a:pt x="2546" y="5366"/>
                    </a:cubicBezTo>
                    <a:cubicBezTo>
                      <a:pt x="2535" y="5366"/>
                      <a:pt x="2523" y="5365"/>
                      <a:pt x="2511" y="5364"/>
                    </a:cubicBezTo>
                    <a:cubicBezTo>
                      <a:pt x="2123" y="5318"/>
                      <a:pt x="1986" y="4702"/>
                      <a:pt x="2100" y="4565"/>
                    </a:cubicBezTo>
                    <a:cubicBezTo>
                      <a:pt x="2139" y="4516"/>
                      <a:pt x="2213" y="4494"/>
                      <a:pt x="2304" y="4494"/>
                    </a:cubicBezTo>
                    <a:close/>
                    <a:moveTo>
                      <a:pt x="3698" y="0"/>
                    </a:moveTo>
                    <a:cubicBezTo>
                      <a:pt x="1598" y="137"/>
                      <a:pt x="0" y="1940"/>
                      <a:pt x="115" y="4063"/>
                    </a:cubicBezTo>
                    <a:cubicBezTo>
                      <a:pt x="246" y="6103"/>
                      <a:pt x="1917" y="7700"/>
                      <a:pt x="3910" y="7700"/>
                    </a:cubicBezTo>
                    <a:cubicBezTo>
                      <a:pt x="3991" y="7700"/>
                      <a:pt x="4073" y="7698"/>
                      <a:pt x="4155" y="7692"/>
                    </a:cubicBezTo>
                    <a:cubicBezTo>
                      <a:pt x="6255" y="7578"/>
                      <a:pt x="7852" y="5752"/>
                      <a:pt x="7715" y="3629"/>
                    </a:cubicBezTo>
                    <a:cubicBezTo>
                      <a:pt x="7601" y="1575"/>
                      <a:pt x="5935" y="0"/>
                      <a:pt x="39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8" name="Google Shape;2688;p40"/>
              <p:cNvSpPr/>
              <p:nvPr/>
            </p:nvSpPr>
            <p:spPr>
              <a:xfrm>
                <a:off x="1672200" y="2553275"/>
                <a:ext cx="127850" cy="166250"/>
              </a:xfrm>
              <a:custGeom>
                <a:avLst/>
                <a:gdLst/>
                <a:ahLst/>
                <a:cxnLst/>
                <a:rect l="l" t="t" r="r" b="b"/>
                <a:pathLst>
                  <a:path w="5114" h="6650" extrusionOk="0">
                    <a:moveTo>
                      <a:pt x="2412" y="0"/>
                    </a:moveTo>
                    <a:cubicBezTo>
                      <a:pt x="2384" y="0"/>
                      <a:pt x="2357" y="1"/>
                      <a:pt x="2329" y="3"/>
                    </a:cubicBezTo>
                    <a:cubicBezTo>
                      <a:pt x="914" y="48"/>
                      <a:pt x="1" y="1943"/>
                      <a:pt x="92" y="3449"/>
                    </a:cubicBezTo>
                    <a:cubicBezTo>
                      <a:pt x="158" y="4910"/>
                      <a:pt x="1212" y="6650"/>
                      <a:pt x="2587" y="6650"/>
                    </a:cubicBezTo>
                    <a:cubicBezTo>
                      <a:pt x="2630" y="6650"/>
                      <a:pt x="2673" y="6648"/>
                      <a:pt x="2717" y="6645"/>
                    </a:cubicBezTo>
                    <a:cubicBezTo>
                      <a:pt x="3927" y="6553"/>
                      <a:pt x="5114" y="5070"/>
                      <a:pt x="4954" y="3175"/>
                    </a:cubicBezTo>
                    <a:lnTo>
                      <a:pt x="3082" y="2810"/>
                    </a:lnTo>
                    <a:cubicBezTo>
                      <a:pt x="3561" y="2376"/>
                      <a:pt x="4041" y="1943"/>
                      <a:pt x="4520" y="1532"/>
                    </a:cubicBezTo>
                    <a:cubicBezTo>
                      <a:pt x="4475" y="1443"/>
                      <a:pt x="3623" y="0"/>
                      <a:pt x="241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9" name="Google Shape;2689;p40"/>
              <p:cNvSpPr/>
              <p:nvPr/>
            </p:nvSpPr>
            <p:spPr>
              <a:xfrm>
                <a:off x="1708150" y="2305675"/>
                <a:ext cx="272800" cy="699050"/>
              </a:xfrm>
              <a:custGeom>
                <a:avLst/>
                <a:gdLst/>
                <a:ahLst/>
                <a:cxnLst/>
                <a:rect l="l" t="t" r="r" b="b"/>
                <a:pathLst>
                  <a:path w="10912" h="27962" extrusionOk="0">
                    <a:moveTo>
                      <a:pt x="3858" y="4040"/>
                    </a:moveTo>
                    <a:cubicBezTo>
                      <a:pt x="5547" y="6871"/>
                      <a:pt x="4794" y="8263"/>
                      <a:pt x="6049" y="12121"/>
                    </a:cubicBezTo>
                    <a:cubicBezTo>
                      <a:pt x="7624" y="16937"/>
                      <a:pt x="9633" y="17279"/>
                      <a:pt x="10135" y="20817"/>
                    </a:cubicBezTo>
                    <a:cubicBezTo>
                      <a:pt x="10546" y="23739"/>
                      <a:pt x="9542" y="26295"/>
                      <a:pt x="8651" y="27961"/>
                    </a:cubicBezTo>
                    <a:cubicBezTo>
                      <a:pt x="9542" y="26637"/>
                      <a:pt x="10911" y="24127"/>
                      <a:pt x="10569" y="21159"/>
                    </a:cubicBezTo>
                    <a:cubicBezTo>
                      <a:pt x="10295" y="18854"/>
                      <a:pt x="9062" y="16708"/>
                      <a:pt x="8629" y="15978"/>
                    </a:cubicBezTo>
                    <a:cubicBezTo>
                      <a:pt x="7807" y="14517"/>
                      <a:pt x="7602" y="14677"/>
                      <a:pt x="6985" y="13536"/>
                    </a:cubicBezTo>
                    <a:cubicBezTo>
                      <a:pt x="5616" y="11002"/>
                      <a:pt x="6323" y="9724"/>
                      <a:pt x="5456" y="6939"/>
                    </a:cubicBezTo>
                    <a:cubicBezTo>
                      <a:pt x="5296" y="6391"/>
                      <a:pt x="4429" y="3744"/>
                      <a:pt x="2123" y="1575"/>
                    </a:cubicBezTo>
                    <a:cubicBezTo>
                      <a:pt x="1416" y="913"/>
                      <a:pt x="708" y="411"/>
                      <a:pt x="1" y="0"/>
                    </a:cubicBezTo>
                    <a:cubicBezTo>
                      <a:pt x="1096" y="754"/>
                      <a:pt x="2671" y="2032"/>
                      <a:pt x="3858" y="404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0" name="Google Shape;2690;p40"/>
              <p:cNvSpPr/>
              <p:nvPr/>
            </p:nvSpPr>
            <p:spPr>
              <a:xfrm>
                <a:off x="1699600" y="2660550"/>
                <a:ext cx="26850" cy="21800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872" extrusionOk="0">
                    <a:moveTo>
                      <a:pt x="318" y="0"/>
                    </a:moveTo>
                    <a:cubicBezTo>
                      <a:pt x="227" y="0"/>
                      <a:pt x="153" y="22"/>
                      <a:pt x="114" y="71"/>
                    </a:cubicBezTo>
                    <a:cubicBezTo>
                      <a:pt x="0" y="208"/>
                      <a:pt x="137" y="824"/>
                      <a:pt x="525" y="870"/>
                    </a:cubicBezTo>
                    <a:cubicBezTo>
                      <a:pt x="537" y="871"/>
                      <a:pt x="549" y="872"/>
                      <a:pt x="560" y="872"/>
                    </a:cubicBezTo>
                    <a:cubicBezTo>
                      <a:pt x="822" y="872"/>
                      <a:pt x="1073" y="634"/>
                      <a:pt x="1073" y="459"/>
                    </a:cubicBezTo>
                    <a:cubicBezTo>
                      <a:pt x="1056" y="217"/>
                      <a:pt x="604" y="0"/>
                      <a:pt x="3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1" name="Google Shape;2691;p40"/>
              <p:cNvSpPr/>
              <p:nvPr/>
            </p:nvSpPr>
            <p:spPr>
              <a:xfrm>
                <a:off x="1289875" y="2621800"/>
                <a:ext cx="222000" cy="206775"/>
              </a:xfrm>
              <a:custGeom>
                <a:avLst/>
                <a:gdLst/>
                <a:ahLst/>
                <a:cxnLst/>
                <a:rect l="l" t="t" r="r" b="b"/>
                <a:pathLst>
                  <a:path w="8880" h="8271" extrusionOk="0">
                    <a:moveTo>
                      <a:pt x="2609" y="4828"/>
                    </a:moveTo>
                    <a:cubicBezTo>
                      <a:pt x="2931" y="4828"/>
                      <a:pt x="3430" y="5060"/>
                      <a:pt x="3447" y="5319"/>
                    </a:cubicBezTo>
                    <a:cubicBezTo>
                      <a:pt x="3447" y="5509"/>
                      <a:pt x="3174" y="5758"/>
                      <a:pt x="2898" y="5758"/>
                    </a:cubicBezTo>
                    <a:cubicBezTo>
                      <a:pt x="2876" y="5758"/>
                      <a:pt x="2853" y="5756"/>
                      <a:pt x="2831" y="5753"/>
                    </a:cubicBezTo>
                    <a:cubicBezTo>
                      <a:pt x="2397" y="5707"/>
                      <a:pt x="2238" y="5068"/>
                      <a:pt x="2375" y="4908"/>
                    </a:cubicBezTo>
                    <a:cubicBezTo>
                      <a:pt x="2419" y="4852"/>
                      <a:pt x="2505" y="4828"/>
                      <a:pt x="2609" y="4828"/>
                    </a:cubicBezTo>
                    <a:close/>
                    <a:moveTo>
                      <a:pt x="4201" y="1"/>
                    </a:moveTo>
                    <a:cubicBezTo>
                      <a:pt x="1827" y="138"/>
                      <a:pt x="1" y="2101"/>
                      <a:pt x="138" y="4383"/>
                    </a:cubicBezTo>
                    <a:cubicBezTo>
                      <a:pt x="248" y="6581"/>
                      <a:pt x="2135" y="8271"/>
                      <a:pt x="4415" y="8271"/>
                    </a:cubicBezTo>
                    <a:cubicBezTo>
                      <a:pt x="4503" y="8271"/>
                      <a:pt x="4591" y="8268"/>
                      <a:pt x="4680" y="8263"/>
                    </a:cubicBezTo>
                    <a:cubicBezTo>
                      <a:pt x="7054" y="8126"/>
                      <a:pt x="8880" y="6163"/>
                      <a:pt x="8743" y="3881"/>
                    </a:cubicBezTo>
                    <a:cubicBezTo>
                      <a:pt x="8606" y="1690"/>
                      <a:pt x="6734" y="1"/>
                      <a:pt x="44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2" name="Google Shape;2692;p40"/>
              <p:cNvSpPr/>
              <p:nvPr/>
            </p:nvSpPr>
            <p:spPr>
              <a:xfrm>
                <a:off x="1315000" y="2626925"/>
                <a:ext cx="144375" cy="178775"/>
              </a:xfrm>
              <a:custGeom>
                <a:avLst/>
                <a:gdLst/>
                <a:ahLst/>
                <a:cxnLst/>
                <a:rect l="l" t="t" r="r" b="b"/>
                <a:pathLst>
                  <a:path w="5775" h="7151" extrusionOk="0">
                    <a:moveTo>
                      <a:pt x="2708" y="0"/>
                    </a:moveTo>
                    <a:cubicBezTo>
                      <a:pt x="2688" y="0"/>
                      <a:pt x="2668" y="0"/>
                      <a:pt x="2648" y="1"/>
                    </a:cubicBezTo>
                    <a:cubicBezTo>
                      <a:pt x="1050" y="70"/>
                      <a:pt x="0" y="2101"/>
                      <a:pt x="91" y="3744"/>
                    </a:cubicBezTo>
                    <a:cubicBezTo>
                      <a:pt x="180" y="5297"/>
                      <a:pt x="1367" y="7150"/>
                      <a:pt x="2921" y="7150"/>
                    </a:cubicBezTo>
                    <a:cubicBezTo>
                      <a:pt x="2966" y="7150"/>
                      <a:pt x="3012" y="7149"/>
                      <a:pt x="3059" y="7145"/>
                    </a:cubicBezTo>
                    <a:cubicBezTo>
                      <a:pt x="4428" y="7031"/>
                      <a:pt x="5775" y="5456"/>
                      <a:pt x="5592" y="3425"/>
                    </a:cubicBezTo>
                    <a:cubicBezTo>
                      <a:pt x="4885" y="3288"/>
                      <a:pt x="4200" y="3151"/>
                      <a:pt x="3492" y="3014"/>
                    </a:cubicBezTo>
                    <a:cubicBezTo>
                      <a:pt x="4040" y="2557"/>
                      <a:pt x="4588" y="2101"/>
                      <a:pt x="5113" y="1644"/>
                    </a:cubicBezTo>
                    <a:cubicBezTo>
                      <a:pt x="5068" y="1554"/>
                      <a:pt x="4113" y="0"/>
                      <a:pt x="270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3" name="Google Shape;2693;p40"/>
              <p:cNvSpPr/>
              <p:nvPr/>
            </p:nvSpPr>
            <p:spPr>
              <a:xfrm>
                <a:off x="1345800" y="2742475"/>
                <a:ext cx="30275" cy="232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931" extrusionOk="0">
                    <a:moveTo>
                      <a:pt x="372" y="1"/>
                    </a:moveTo>
                    <a:cubicBezTo>
                      <a:pt x="268" y="1"/>
                      <a:pt x="182" y="25"/>
                      <a:pt x="138" y="81"/>
                    </a:cubicBezTo>
                    <a:cubicBezTo>
                      <a:pt x="1" y="241"/>
                      <a:pt x="160" y="880"/>
                      <a:pt x="594" y="926"/>
                    </a:cubicBezTo>
                    <a:cubicBezTo>
                      <a:pt x="616" y="929"/>
                      <a:pt x="639" y="931"/>
                      <a:pt x="661" y="931"/>
                    </a:cubicBezTo>
                    <a:cubicBezTo>
                      <a:pt x="937" y="931"/>
                      <a:pt x="1210" y="682"/>
                      <a:pt x="1210" y="492"/>
                    </a:cubicBezTo>
                    <a:cubicBezTo>
                      <a:pt x="1193" y="233"/>
                      <a:pt x="694" y="1"/>
                      <a:pt x="3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4" name="Google Shape;2694;p40"/>
              <p:cNvSpPr/>
              <p:nvPr/>
            </p:nvSpPr>
            <p:spPr>
              <a:xfrm>
                <a:off x="1219125" y="2600125"/>
                <a:ext cx="275875" cy="121575"/>
              </a:xfrm>
              <a:custGeom>
                <a:avLst/>
                <a:gdLst/>
                <a:ahLst/>
                <a:cxnLst/>
                <a:rect l="l" t="t" r="r" b="b"/>
                <a:pathLst>
                  <a:path w="11035" h="4863" extrusionOk="0">
                    <a:moveTo>
                      <a:pt x="6905" y="1"/>
                    </a:moveTo>
                    <a:cubicBezTo>
                      <a:pt x="6341" y="1"/>
                      <a:pt x="5670" y="102"/>
                      <a:pt x="4976" y="434"/>
                    </a:cubicBezTo>
                    <a:cubicBezTo>
                      <a:pt x="3356" y="1233"/>
                      <a:pt x="2785" y="2739"/>
                      <a:pt x="2671" y="3150"/>
                    </a:cubicBezTo>
                    <a:cubicBezTo>
                      <a:pt x="2648" y="3173"/>
                      <a:pt x="2625" y="3196"/>
                      <a:pt x="2602" y="3196"/>
                    </a:cubicBezTo>
                    <a:cubicBezTo>
                      <a:pt x="1758" y="3310"/>
                      <a:pt x="936" y="3401"/>
                      <a:pt x="115" y="3493"/>
                    </a:cubicBezTo>
                    <a:cubicBezTo>
                      <a:pt x="46" y="3515"/>
                      <a:pt x="0" y="3607"/>
                      <a:pt x="69" y="3652"/>
                    </a:cubicBezTo>
                    <a:cubicBezTo>
                      <a:pt x="366" y="3881"/>
                      <a:pt x="731" y="4154"/>
                      <a:pt x="1210" y="4360"/>
                    </a:cubicBezTo>
                    <a:cubicBezTo>
                      <a:pt x="1872" y="4679"/>
                      <a:pt x="2488" y="4816"/>
                      <a:pt x="2922" y="4862"/>
                    </a:cubicBezTo>
                    <a:cubicBezTo>
                      <a:pt x="2968" y="4862"/>
                      <a:pt x="3013" y="4839"/>
                      <a:pt x="3036" y="4794"/>
                    </a:cubicBezTo>
                    <a:cubicBezTo>
                      <a:pt x="3493" y="2968"/>
                      <a:pt x="4976" y="1575"/>
                      <a:pt x="6802" y="1301"/>
                    </a:cubicBezTo>
                    <a:cubicBezTo>
                      <a:pt x="7046" y="1261"/>
                      <a:pt x="7289" y="1241"/>
                      <a:pt x="7531" y="1241"/>
                    </a:cubicBezTo>
                    <a:cubicBezTo>
                      <a:pt x="8784" y="1241"/>
                      <a:pt x="9985" y="1771"/>
                      <a:pt x="10865" y="2671"/>
                    </a:cubicBezTo>
                    <a:cubicBezTo>
                      <a:pt x="10885" y="2698"/>
                      <a:pt x="10909" y="2709"/>
                      <a:pt x="10932" y="2709"/>
                    </a:cubicBezTo>
                    <a:cubicBezTo>
                      <a:pt x="10987" y="2709"/>
                      <a:pt x="11034" y="2644"/>
                      <a:pt x="11002" y="2579"/>
                    </a:cubicBezTo>
                    <a:cubicBezTo>
                      <a:pt x="10637" y="1872"/>
                      <a:pt x="9838" y="731"/>
                      <a:pt x="8354" y="228"/>
                    </a:cubicBezTo>
                    <a:cubicBezTo>
                      <a:pt x="8163" y="165"/>
                      <a:pt x="7621" y="1"/>
                      <a:pt x="690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5" name="Google Shape;2695;p40"/>
              <p:cNvSpPr/>
              <p:nvPr/>
            </p:nvSpPr>
            <p:spPr>
              <a:xfrm>
                <a:off x="1264875" y="2451750"/>
                <a:ext cx="193425" cy="70050"/>
              </a:xfrm>
              <a:custGeom>
                <a:avLst/>
                <a:gdLst/>
                <a:ahLst/>
                <a:cxnLst/>
                <a:rect l="l" t="t" r="r" b="b"/>
                <a:pathLst>
                  <a:path w="7737" h="2802" extrusionOk="0">
                    <a:moveTo>
                      <a:pt x="3900" y="1"/>
                    </a:moveTo>
                    <a:cubicBezTo>
                      <a:pt x="2302" y="69"/>
                      <a:pt x="864" y="1005"/>
                      <a:pt x="111" y="2420"/>
                    </a:cubicBezTo>
                    <a:cubicBezTo>
                      <a:pt x="1" y="2603"/>
                      <a:pt x="141" y="2801"/>
                      <a:pt x="318" y="2801"/>
                    </a:cubicBezTo>
                    <a:cubicBezTo>
                      <a:pt x="362" y="2801"/>
                      <a:pt x="408" y="2790"/>
                      <a:pt x="453" y="2763"/>
                    </a:cubicBezTo>
                    <a:cubicBezTo>
                      <a:pt x="1252" y="2352"/>
                      <a:pt x="2462" y="1850"/>
                      <a:pt x="3991" y="1735"/>
                    </a:cubicBezTo>
                    <a:cubicBezTo>
                      <a:pt x="4178" y="1723"/>
                      <a:pt x="4361" y="1717"/>
                      <a:pt x="4539" y="1717"/>
                    </a:cubicBezTo>
                    <a:cubicBezTo>
                      <a:pt x="5684" y="1717"/>
                      <a:pt x="6632" y="1952"/>
                      <a:pt x="7323" y="2169"/>
                    </a:cubicBezTo>
                    <a:cubicBezTo>
                      <a:pt x="7355" y="2181"/>
                      <a:pt x="7386" y="2186"/>
                      <a:pt x="7416" y="2186"/>
                    </a:cubicBezTo>
                    <a:cubicBezTo>
                      <a:pt x="7615" y="2186"/>
                      <a:pt x="7737" y="1937"/>
                      <a:pt x="7597" y="1758"/>
                    </a:cubicBezTo>
                    <a:cubicBezTo>
                      <a:pt x="6753" y="663"/>
                      <a:pt x="5452" y="1"/>
                      <a:pt x="405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6" name="Google Shape;2696;p40"/>
              <p:cNvSpPr/>
              <p:nvPr/>
            </p:nvSpPr>
            <p:spPr>
              <a:xfrm>
                <a:off x="1448525" y="2577675"/>
                <a:ext cx="45300" cy="33875"/>
              </a:xfrm>
              <a:custGeom>
                <a:avLst/>
                <a:gdLst/>
                <a:ahLst/>
                <a:cxnLst/>
                <a:rect l="l" t="t" r="r" b="b"/>
                <a:pathLst>
                  <a:path w="1812" h="1355" extrusionOk="0">
                    <a:moveTo>
                      <a:pt x="413" y="0"/>
                    </a:moveTo>
                    <a:cubicBezTo>
                      <a:pt x="274" y="0"/>
                      <a:pt x="135" y="24"/>
                      <a:pt x="0" y="77"/>
                    </a:cubicBezTo>
                    <a:cubicBezTo>
                      <a:pt x="822" y="145"/>
                      <a:pt x="1438" y="579"/>
                      <a:pt x="1735" y="1355"/>
                    </a:cubicBezTo>
                    <a:cubicBezTo>
                      <a:pt x="1811" y="629"/>
                      <a:pt x="1122" y="0"/>
                      <a:pt x="41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7" name="Google Shape;2697;p40"/>
              <p:cNvSpPr/>
              <p:nvPr/>
            </p:nvSpPr>
            <p:spPr>
              <a:xfrm>
                <a:off x="1645950" y="2528125"/>
                <a:ext cx="222500" cy="114550"/>
              </a:xfrm>
              <a:custGeom>
                <a:avLst/>
                <a:gdLst/>
                <a:ahLst/>
                <a:cxnLst/>
                <a:rect l="l" t="t" r="r" b="b"/>
                <a:pathLst>
                  <a:path w="8900" h="4582" extrusionOk="0">
                    <a:moveTo>
                      <a:pt x="3676" y="1"/>
                    </a:moveTo>
                    <a:cubicBezTo>
                      <a:pt x="3623" y="1"/>
                      <a:pt x="3570" y="2"/>
                      <a:pt x="3516" y="4"/>
                    </a:cubicBezTo>
                    <a:cubicBezTo>
                      <a:pt x="1941" y="96"/>
                      <a:pt x="1074" y="1123"/>
                      <a:pt x="868" y="1351"/>
                    </a:cubicBezTo>
                    <a:cubicBezTo>
                      <a:pt x="24" y="2447"/>
                      <a:pt x="1" y="3748"/>
                      <a:pt x="92" y="4501"/>
                    </a:cubicBezTo>
                    <a:cubicBezTo>
                      <a:pt x="105" y="4552"/>
                      <a:pt x="154" y="4582"/>
                      <a:pt x="198" y="4582"/>
                    </a:cubicBezTo>
                    <a:cubicBezTo>
                      <a:pt x="233" y="4582"/>
                      <a:pt x="265" y="4564"/>
                      <a:pt x="275" y="4524"/>
                    </a:cubicBezTo>
                    <a:cubicBezTo>
                      <a:pt x="480" y="3131"/>
                      <a:pt x="1347" y="2013"/>
                      <a:pt x="2580" y="1534"/>
                    </a:cubicBezTo>
                    <a:cubicBezTo>
                      <a:pt x="3018" y="1364"/>
                      <a:pt x="3481" y="1282"/>
                      <a:pt x="3951" y="1282"/>
                    </a:cubicBezTo>
                    <a:cubicBezTo>
                      <a:pt x="5121" y="1282"/>
                      <a:pt x="6324" y="1792"/>
                      <a:pt x="7236" y="2720"/>
                    </a:cubicBezTo>
                    <a:cubicBezTo>
                      <a:pt x="7263" y="2747"/>
                      <a:pt x="7290" y="2758"/>
                      <a:pt x="7312" y="2758"/>
                    </a:cubicBezTo>
                    <a:cubicBezTo>
                      <a:pt x="7328" y="2758"/>
                      <a:pt x="7341" y="2753"/>
                      <a:pt x="7350" y="2743"/>
                    </a:cubicBezTo>
                    <a:cubicBezTo>
                      <a:pt x="7647" y="2492"/>
                      <a:pt x="8035" y="2104"/>
                      <a:pt x="8378" y="1556"/>
                    </a:cubicBezTo>
                    <a:cubicBezTo>
                      <a:pt x="8629" y="1168"/>
                      <a:pt x="8766" y="780"/>
                      <a:pt x="8880" y="461"/>
                    </a:cubicBezTo>
                    <a:cubicBezTo>
                      <a:pt x="8900" y="401"/>
                      <a:pt x="8834" y="342"/>
                      <a:pt x="8786" y="342"/>
                    </a:cubicBezTo>
                    <a:cubicBezTo>
                      <a:pt x="8779" y="342"/>
                      <a:pt x="8772" y="344"/>
                      <a:pt x="8766" y="347"/>
                    </a:cubicBezTo>
                    <a:cubicBezTo>
                      <a:pt x="8081" y="643"/>
                      <a:pt x="7419" y="917"/>
                      <a:pt x="6757" y="1214"/>
                    </a:cubicBezTo>
                    <a:cubicBezTo>
                      <a:pt x="6744" y="1221"/>
                      <a:pt x="6732" y="1223"/>
                      <a:pt x="6722" y="1223"/>
                    </a:cubicBezTo>
                    <a:cubicBezTo>
                      <a:pt x="6698" y="1223"/>
                      <a:pt x="6682" y="1207"/>
                      <a:pt x="6666" y="1191"/>
                    </a:cubicBezTo>
                    <a:cubicBezTo>
                      <a:pt x="6379" y="948"/>
                      <a:pt x="5238" y="1"/>
                      <a:pt x="367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8" name="Google Shape;2698;p40"/>
              <p:cNvSpPr/>
              <p:nvPr/>
            </p:nvSpPr>
            <p:spPr>
              <a:xfrm>
                <a:off x="1624850" y="2546475"/>
                <a:ext cx="28550" cy="3770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508" extrusionOk="0">
                    <a:moveTo>
                      <a:pt x="1141" y="1"/>
                    </a:moveTo>
                    <a:lnTo>
                      <a:pt x="1141" y="1"/>
                    </a:lnTo>
                    <a:cubicBezTo>
                      <a:pt x="457" y="46"/>
                      <a:pt x="0" y="891"/>
                      <a:pt x="320" y="1507"/>
                    </a:cubicBezTo>
                    <a:cubicBezTo>
                      <a:pt x="274" y="845"/>
                      <a:pt x="571" y="320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9" name="Google Shape;2699;p40"/>
              <p:cNvSpPr/>
              <p:nvPr/>
            </p:nvSpPr>
            <p:spPr>
              <a:xfrm>
                <a:off x="1615700" y="2385000"/>
                <a:ext cx="187625" cy="88150"/>
              </a:xfrm>
              <a:custGeom>
                <a:avLst/>
                <a:gdLst/>
                <a:ahLst/>
                <a:cxnLst/>
                <a:rect l="l" t="t" r="r" b="b"/>
                <a:pathLst>
                  <a:path w="7505" h="3526" extrusionOk="0">
                    <a:moveTo>
                      <a:pt x="4315" y="0"/>
                    </a:moveTo>
                    <a:cubicBezTo>
                      <a:pt x="3836" y="0"/>
                      <a:pt x="3379" y="69"/>
                      <a:pt x="2923" y="228"/>
                    </a:cubicBezTo>
                    <a:cubicBezTo>
                      <a:pt x="1553" y="685"/>
                      <a:pt x="480" y="1803"/>
                      <a:pt x="69" y="3173"/>
                    </a:cubicBezTo>
                    <a:cubicBezTo>
                      <a:pt x="1" y="3362"/>
                      <a:pt x="153" y="3526"/>
                      <a:pt x="320" y="3526"/>
                    </a:cubicBezTo>
                    <a:cubicBezTo>
                      <a:pt x="374" y="3526"/>
                      <a:pt x="430" y="3509"/>
                      <a:pt x="480" y="3470"/>
                    </a:cubicBezTo>
                    <a:cubicBezTo>
                      <a:pt x="1119" y="2922"/>
                      <a:pt x="2124" y="2283"/>
                      <a:pt x="3448" y="1895"/>
                    </a:cubicBezTo>
                    <a:cubicBezTo>
                      <a:pt x="4361" y="1609"/>
                      <a:pt x="5220" y="1511"/>
                      <a:pt x="5954" y="1511"/>
                    </a:cubicBezTo>
                    <a:cubicBezTo>
                      <a:pt x="6394" y="1511"/>
                      <a:pt x="6789" y="1547"/>
                      <a:pt x="7122" y="1598"/>
                    </a:cubicBezTo>
                    <a:cubicBezTo>
                      <a:pt x="7131" y="1599"/>
                      <a:pt x="7140" y="1599"/>
                      <a:pt x="7148" y="1599"/>
                    </a:cubicBezTo>
                    <a:cubicBezTo>
                      <a:pt x="7383" y="1599"/>
                      <a:pt x="7504" y="1296"/>
                      <a:pt x="7328" y="1141"/>
                    </a:cubicBezTo>
                    <a:cubicBezTo>
                      <a:pt x="6483" y="388"/>
                      <a:pt x="5411" y="0"/>
                      <a:pt x="43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0" name="Google Shape;2700;p40"/>
              <p:cNvSpPr/>
              <p:nvPr/>
            </p:nvSpPr>
            <p:spPr>
              <a:xfrm>
                <a:off x="1465625" y="2832300"/>
                <a:ext cx="301900" cy="201400"/>
              </a:xfrm>
              <a:custGeom>
                <a:avLst/>
                <a:gdLst/>
                <a:ahLst/>
                <a:cxnLst/>
                <a:rect l="l" t="t" r="r" b="b"/>
                <a:pathLst>
                  <a:path w="12076" h="8056" extrusionOk="0">
                    <a:moveTo>
                      <a:pt x="9257" y="1"/>
                    </a:moveTo>
                    <a:cubicBezTo>
                      <a:pt x="8072" y="1"/>
                      <a:pt x="7840" y="1496"/>
                      <a:pt x="6209" y="1898"/>
                    </a:cubicBezTo>
                    <a:cubicBezTo>
                      <a:pt x="5972" y="1958"/>
                      <a:pt x="5750" y="1983"/>
                      <a:pt x="5540" y="1983"/>
                    </a:cubicBezTo>
                    <a:cubicBezTo>
                      <a:pt x="4425" y="1983"/>
                      <a:pt x="3643" y="1271"/>
                      <a:pt x="2658" y="1271"/>
                    </a:cubicBezTo>
                    <a:cubicBezTo>
                      <a:pt x="2419" y="1271"/>
                      <a:pt x="2167" y="1314"/>
                      <a:pt x="1895" y="1418"/>
                    </a:cubicBezTo>
                    <a:cubicBezTo>
                      <a:pt x="1028" y="1761"/>
                      <a:pt x="298" y="2651"/>
                      <a:pt x="161" y="3587"/>
                    </a:cubicBezTo>
                    <a:cubicBezTo>
                      <a:pt x="1" y="4911"/>
                      <a:pt x="1028" y="5915"/>
                      <a:pt x="1599" y="6463"/>
                    </a:cubicBezTo>
                    <a:cubicBezTo>
                      <a:pt x="2831" y="7672"/>
                      <a:pt x="4338" y="7923"/>
                      <a:pt x="4794" y="7992"/>
                    </a:cubicBezTo>
                    <a:cubicBezTo>
                      <a:pt x="4985" y="8020"/>
                      <a:pt x="5297" y="8055"/>
                      <a:pt x="5688" y="8055"/>
                    </a:cubicBezTo>
                    <a:cubicBezTo>
                      <a:pt x="6558" y="8055"/>
                      <a:pt x="7820" y="7882"/>
                      <a:pt x="9017" y="7079"/>
                    </a:cubicBezTo>
                    <a:cubicBezTo>
                      <a:pt x="10432" y="6120"/>
                      <a:pt x="12076" y="4066"/>
                      <a:pt x="11482" y="2103"/>
                    </a:cubicBezTo>
                    <a:cubicBezTo>
                      <a:pt x="11208" y="1167"/>
                      <a:pt x="10341" y="72"/>
                      <a:pt x="9336" y="3"/>
                    </a:cubicBezTo>
                    <a:cubicBezTo>
                      <a:pt x="9309" y="2"/>
                      <a:pt x="9283" y="1"/>
                      <a:pt x="925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1" name="Google Shape;2701;p40"/>
              <p:cNvSpPr/>
              <p:nvPr/>
            </p:nvSpPr>
            <p:spPr>
              <a:xfrm>
                <a:off x="1600450" y="2972450"/>
                <a:ext cx="21000" cy="17900"/>
              </a:xfrm>
              <a:custGeom>
                <a:avLst/>
                <a:gdLst/>
                <a:ahLst/>
                <a:cxnLst/>
                <a:rect l="l" t="t" r="r" b="b"/>
                <a:pathLst>
                  <a:path w="840" h="716" extrusionOk="0">
                    <a:moveTo>
                      <a:pt x="676" y="1"/>
                    </a:moveTo>
                    <a:cubicBezTo>
                      <a:pt x="472" y="1"/>
                      <a:pt x="1" y="416"/>
                      <a:pt x="63" y="583"/>
                    </a:cubicBezTo>
                    <a:cubicBezTo>
                      <a:pt x="91" y="666"/>
                      <a:pt x="204" y="716"/>
                      <a:pt x="334" y="716"/>
                    </a:cubicBezTo>
                    <a:cubicBezTo>
                      <a:pt x="418" y="716"/>
                      <a:pt x="508" y="696"/>
                      <a:pt x="588" y="651"/>
                    </a:cubicBezTo>
                    <a:cubicBezTo>
                      <a:pt x="839" y="491"/>
                      <a:pt x="839" y="81"/>
                      <a:pt x="725" y="12"/>
                    </a:cubicBezTo>
                    <a:cubicBezTo>
                      <a:pt x="711" y="4"/>
                      <a:pt x="695" y="1"/>
                      <a:pt x="67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2" name="Google Shape;2702;p40"/>
              <p:cNvSpPr/>
              <p:nvPr/>
            </p:nvSpPr>
            <p:spPr>
              <a:xfrm>
                <a:off x="1192625" y="2767050"/>
                <a:ext cx="61325" cy="55250"/>
              </a:xfrm>
              <a:custGeom>
                <a:avLst/>
                <a:gdLst/>
                <a:ahLst/>
                <a:cxnLst/>
                <a:rect l="l" t="t" r="r" b="b"/>
                <a:pathLst>
                  <a:path w="2453" h="2210" extrusionOk="0">
                    <a:moveTo>
                      <a:pt x="1318" y="0"/>
                    </a:moveTo>
                    <a:cubicBezTo>
                      <a:pt x="770" y="0"/>
                      <a:pt x="1" y="765"/>
                      <a:pt x="193" y="1449"/>
                    </a:cubicBezTo>
                    <a:cubicBezTo>
                      <a:pt x="335" y="1938"/>
                      <a:pt x="924" y="2209"/>
                      <a:pt x="1410" y="2209"/>
                    </a:cubicBezTo>
                    <a:cubicBezTo>
                      <a:pt x="1627" y="2209"/>
                      <a:pt x="1824" y="2155"/>
                      <a:pt x="1951" y="2042"/>
                    </a:cubicBezTo>
                    <a:cubicBezTo>
                      <a:pt x="2453" y="1609"/>
                      <a:pt x="2065" y="125"/>
                      <a:pt x="1426" y="11"/>
                    </a:cubicBezTo>
                    <a:cubicBezTo>
                      <a:pt x="1391" y="4"/>
                      <a:pt x="1355" y="0"/>
                      <a:pt x="1318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3" name="Google Shape;2703;p40"/>
              <p:cNvSpPr/>
              <p:nvPr/>
            </p:nvSpPr>
            <p:spPr>
              <a:xfrm>
                <a:off x="1153050" y="2845400"/>
                <a:ext cx="29000" cy="26425"/>
              </a:xfrm>
              <a:custGeom>
                <a:avLst/>
                <a:gdLst/>
                <a:ahLst/>
                <a:cxnLst/>
                <a:rect l="l" t="t" r="r" b="b"/>
                <a:pathLst>
                  <a:path w="1160" h="1057" extrusionOk="0">
                    <a:moveTo>
                      <a:pt x="635" y="0"/>
                    </a:moveTo>
                    <a:cubicBezTo>
                      <a:pt x="363" y="0"/>
                      <a:pt x="1" y="365"/>
                      <a:pt x="87" y="689"/>
                    </a:cubicBezTo>
                    <a:cubicBezTo>
                      <a:pt x="151" y="929"/>
                      <a:pt x="439" y="1057"/>
                      <a:pt x="677" y="1057"/>
                    </a:cubicBezTo>
                    <a:cubicBezTo>
                      <a:pt x="778" y="1057"/>
                      <a:pt x="870" y="1033"/>
                      <a:pt x="931" y="986"/>
                    </a:cubicBezTo>
                    <a:cubicBezTo>
                      <a:pt x="1160" y="780"/>
                      <a:pt x="977" y="73"/>
                      <a:pt x="680" y="4"/>
                    </a:cubicBezTo>
                    <a:cubicBezTo>
                      <a:pt x="666" y="2"/>
                      <a:pt x="650" y="0"/>
                      <a:pt x="635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4" name="Google Shape;2704;p40"/>
              <p:cNvSpPr/>
              <p:nvPr/>
            </p:nvSpPr>
            <p:spPr>
              <a:xfrm>
                <a:off x="1823175" y="2684875"/>
                <a:ext cx="61900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2222" extrusionOk="0">
                    <a:moveTo>
                      <a:pt x="1322" y="1"/>
                    </a:moveTo>
                    <a:cubicBezTo>
                      <a:pt x="790" y="1"/>
                      <a:pt x="1" y="765"/>
                      <a:pt x="193" y="1449"/>
                    </a:cubicBezTo>
                    <a:cubicBezTo>
                      <a:pt x="336" y="1956"/>
                      <a:pt x="930" y="2221"/>
                      <a:pt x="1424" y="2221"/>
                    </a:cubicBezTo>
                    <a:cubicBezTo>
                      <a:pt x="1642" y="2221"/>
                      <a:pt x="1841" y="2170"/>
                      <a:pt x="1973" y="2065"/>
                    </a:cubicBezTo>
                    <a:cubicBezTo>
                      <a:pt x="2476" y="1632"/>
                      <a:pt x="2065" y="125"/>
                      <a:pt x="1426" y="11"/>
                    </a:cubicBezTo>
                    <a:cubicBezTo>
                      <a:pt x="1392" y="4"/>
                      <a:pt x="1358" y="1"/>
                      <a:pt x="1322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5" name="Google Shape;2705;p40"/>
              <p:cNvSpPr/>
              <p:nvPr/>
            </p:nvSpPr>
            <p:spPr>
              <a:xfrm>
                <a:off x="1599725" y="2612675"/>
                <a:ext cx="107325" cy="187750"/>
              </a:xfrm>
              <a:custGeom>
                <a:avLst/>
                <a:gdLst/>
                <a:ahLst/>
                <a:cxnLst/>
                <a:rect l="l" t="t" r="r" b="b"/>
                <a:pathLst>
                  <a:path w="4293" h="7510" extrusionOk="0">
                    <a:moveTo>
                      <a:pt x="457" y="0"/>
                    </a:moveTo>
                    <a:lnTo>
                      <a:pt x="457" y="0"/>
                    </a:lnTo>
                    <a:cubicBezTo>
                      <a:pt x="1" y="1941"/>
                      <a:pt x="320" y="4063"/>
                      <a:pt x="1211" y="5866"/>
                    </a:cubicBezTo>
                    <a:cubicBezTo>
                      <a:pt x="1257" y="5944"/>
                      <a:pt x="1335" y="5990"/>
                      <a:pt x="1416" y="5990"/>
                    </a:cubicBezTo>
                    <a:cubicBezTo>
                      <a:pt x="1455" y="5990"/>
                      <a:pt x="1494" y="5980"/>
                      <a:pt x="1530" y="5958"/>
                    </a:cubicBezTo>
                    <a:cubicBezTo>
                      <a:pt x="1806" y="5557"/>
                      <a:pt x="2200" y="5299"/>
                      <a:pt x="2604" y="5299"/>
                    </a:cubicBezTo>
                    <a:cubicBezTo>
                      <a:pt x="2867" y="5299"/>
                      <a:pt x="3136" y="5409"/>
                      <a:pt x="3379" y="5661"/>
                    </a:cubicBezTo>
                    <a:cubicBezTo>
                      <a:pt x="3972" y="6255"/>
                      <a:pt x="3630" y="7236"/>
                      <a:pt x="2854" y="7510"/>
                    </a:cubicBezTo>
                    <a:cubicBezTo>
                      <a:pt x="3790" y="7396"/>
                      <a:pt x="4292" y="6209"/>
                      <a:pt x="3653" y="5456"/>
                    </a:cubicBezTo>
                    <a:cubicBezTo>
                      <a:pt x="3396" y="5075"/>
                      <a:pt x="2977" y="4899"/>
                      <a:pt x="2550" y="4899"/>
                    </a:cubicBezTo>
                    <a:cubicBezTo>
                      <a:pt x="2156" y="4899"/>
                      <a:pt x="1755" y="5049"/>
                      <a:pt x="1469" y="5330"/>
                    </a:cubicBezTo>
                    <a:lnTo>
                      <a:pt x="1469" y="5330"/>
                    </a:lnTo>
                    <a:cubicBezTo>
                      <a:pt x="733" y="3658"/>
                      <a:pt x="415" y="1819"/>
                      <a:pt x="45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6" name="Google Shape;2706;p40"/>
              <p:cNvSpPr/>
              <p:nvPr/>
            </p:nvSpPr>
            <p:spPr>
              <a:xfrm>
                <a:off x="1648800" y="2756475"/>
                <a:ext cx="46825" cy="45725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1829" extrusionOk="0">
                    <a:moveTo>
                      <a:pt x="1507" y="0"/>
                    </a:moveTo>
                    <a:cubicBezTo>
                      <a:pt x="1484" y="160"/>
                      <a:pt x="1393" y="685"/>
                      <a:pt x="982" y="1119"/>
                    </a:cubicBezTo>
                    <a:cubicBezTo>
                      <a:pt x="594" y="1507"/>
                      <a:pt x="161" y="1621"/>
                      <a:pt x="1" y="1667"/>
                    </a:cubicBezTo>
                    <a:cubicBezTo>
                      <a:pt x="209" y="1778"/>
                      <a:pt x="431" y="1829"/>
                      <a:pt x="646" y="1829"/>
                    </a:cubicBezTo>
                    <a:cubicBezTo>
                      <a:pt x="1092" y="1829"/>
                      <a:pt x="1505" y="1610"/>
                      <a:pt x="1690" y="1256"/>
                    </a:cubicBezTo>
                    <a:cubicBezTo>
                      <a:pt x="1873" y="891"/>
                      <a:pt x="1804" y="388"/>
                      <a:pt x="1507" y="0"/>
                    </a:cubicBezTo>
                    <a:close/>
                  </a:path>
                </a:pathLst>
              </a:custGeom>
              <a:solidFill>
                <a:srgbClr val="D74C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7" name="Google Shape;2707;p40"/>
              <p:cNvSpPr/>
              <p:nvPr/>
            </p:nvSpPr>
            <p:spPr>
              <a:xfrm>
                <a:off x="900150" y="2722800"/>
                <a:ext cx="191750" cy="224075"/>
              </a:xfrm>
              <a:custGeom>
                <a:avLst/>
                <a:gdLst/>
                <a:ahLst/>
                <a:cxnLst/>
                <a:rect l="l" t="t" r="r" b="b"/>
                <a:pathLst>
                  <a:path w="7670" h="8963" extrusionOk="0">
                    <a:moveTo>
                      <a:pt x="3561" y="1"/>
                    </a:moveTo>
                    <a:cubicBezTo>
                      <a:pt x="3333" y="1"/>
                      <a:pt x="3104" y="23"/>
                      <a:pt x="2899" y="92"/>
                    </a:cubicBezTo>
                    <a:cubicBezTo>
                      <a:pt x="1004" y="548"/>
                      <a:pt x="479" y="2877"/>
                      <a:pt x="411" y="3128"/>
                    </a:cubicBezTo>
                    <a:cubicBezTo>
                      <a:pt x="0" y="5045"/>
                      <a:pt x="982" y="6985"/>
                      <a:pt x="2465" y="8058"/>
                    </a:cubicBezTo>
                    <a:cubicBezTo>
                      <a:pt x="3435" y="8755"/>
                      <a:pt x="4471" y="8962"/>
                      <a:pt x="5361" y="8962"/>
                    </a:cubicBezTo>
                    <a:cubicBezTo>
                      <a:pt x="6629" y="8962"/>
                      <a:pt x="7602" y="8541"/>
                      <a:pt x="7669" y="8514"/>
                    </a:cubicBezTo>
                    <a:lnTo>
                      <a:pt x="7213" y="2740"/>
                    </a:lnTo>
                    <a:cubicBezTo>
                      <a:pt x="6482" y="1005"/>
                      <a:pt x="4976" y="1"/>
                      <a:pt x="3561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8" name="Google Shape;2708;p40"/>
              <p:cNvSpPr/>
              <p:nvPr/>
            </p:nvSpPr>
            <p:spPr>
              <a:xfrm>
                <a:off x="921825" y="2087125"/>
                <a:ext cx="827450" cy="729825"/>
              </a:xfrm>
              <a:custGeom>
                <a:avLst/>
                <a:gdLst/>
                <a:ahLst/>
                <a:cxnLst/>
                <a:rect l="l" t="t" r="r" b="b"/>
                <a:pathLst>
                  <a:path w="33098" h="29193" extrusionOk="0">
                    <a:moveTo>
                      <a:pt x="18215" y="0"/>
                    </a:moveTo>
                    <a:cubicBezTo>
                      <a:pt x="14837" y="0"/>
                      <a:pt x="11345" y="776"/>
                      <a:pt x="8354" y="2694"/>
                    </a:cubicBezTo>
                    <a:cubicBezTo>
                      <a:pt x="731" y="7601"/>
                      <a:pt x="0" y="17667"/>
                      <a:pt x="3173" y="23739"/>
                    </a:cubicBezTo>
                    <a:cubicBezTo>
                      <a:pt x="4178" y="25640"/>
                      <a:pt x="6647" y="29193"/>
                      <a:pt x="9079" y="29193"/>
                    </a:cubicBezTo>
                    <a:cubicBezTo>
                      <a:pt x="9188" y="29193"/>
                      <a:pt x="9296" y="29186"/>
                      <a:pt x="9404" y="29171"/>
                    </a:cubicBezTo>
                    <a:cubicBezTo>
                      <a:pt x="13741" y="28532"/>
                      <a:pt x="14540" y="16092"/>
                      <a:pt x="14563" y="15453"/>
                    </a:cubicBezTo>
                    <a:cubicBezTo>
                      <a:pt x="15157" y="16487"/>
                      <a:pt x="16810" y="19300"/>
                      <a:pt x="18216" y="19300"/>
                    </a:cubicBezTo>
                    <a:cubicBezTo>
                      <a:pt x="18269" y="19300"/>
                      <a:pt x="18322" y="19296"/>
                      <a:pt x="18375" y="19288"/>
                    </a:cubicBezTo>
                    <a:cubicBezTo>
                      <a:pt x="19744" y="19037"/>
                      <a:pt x="20520" y="15841"/>
                      <a:pt x="20452" y="11299"/>
                    </a:cubicBezTo>
                    <a:lnTo>
                      <a:pt x="20452" y="11299"/>
                    </a:lnTo>
                    <a:cubicBezTo>
                      <a:pt x="20741" y="14522"/>
                      <a:pt x="22740" y="16576"/>
                      <a:pt x="24130" y="16576"/>
                    </a:cubicBezTo>
                    <a:cubicBezTo>
                      <a:pt x="24167" y="16576"/>
                      <a:pt x="24204" y="16574"/>
                      <a:pt x="24241" y="16571"/>
                    </a:cubicBezTo>
                    <a:cubicBezTo>
                      <a:pt x="25633" y="16457"/>
                      <a:pt x="27391" y="14038"/>
                      <a:pt x="27003" y="10660"/>
                    </a:cubicBezTo>
                    <a:lnTo>
                      <a:pt x="27003" y="10660"/>
                    </a:lnTo>
                    <a:cubicBezTo>
                      <a:pt x="27276" y="10913"/>
                      <a:pt x="29066" y="12400"/>
                      <a:pt x="30578" y="12400"/>
                    </a:cubicBezTo>
                    <a:cubicBezTo>
                      <a:pt x="30835" y="12400"/>
                      <a:pt x="31084" y="12357"/>
                      <a:pt x="31317" y="12257"/>
                    </a:cubicBezTo>
                    <a:cubicBezTo>
                      <a:pt x="32960" y="11550"/>
                      <a:pt x="33097" y="8217"/>
                      <a:pt x="32184" y="6209"/>
                    </a:cubicBezTo>
                    <a:cubicBezTo>
                      <a:pt x="30632" y="2785"/>
                      <a:pt x="24606" y="0"/>
                      <a:pt x="18215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9" name="Google Shape;2709;p40"/>
              <p:cNvSpPr/>
              <p:nvPr/>
            </p:nvSpPr>
            <p:spPr>
              <a:xfrm>
                <a:off x="896725" y="2074001"/>
                <a:ext cx="827425" cy="729900"/>
              </a:xfrm>
              <a:custGeom>
                <a:avLst/>
                <a:gdLst/>
                <a:ahLst/>
                <a:cxnLst/>
                <a:rect l="l" t="t" r="r" b="b"/>
                <a:pathLst>
                  <a:path w="33097" h="29196" extrusionOk="0">
                    <a:moveTo>
                      <a:pt x="18238" y="0"/>
                    </a:moveTo>
                    <a:cubicBezTo>
                      <a:pt x="14837" y="0"/>
                      <a:pt x="11344" y="799"/>
                      <a:pt x="8377" y="2717"/>
                    </a:cubicBezTo>
                    <a:cubicBezTo>
                      <a:pt x="753" y="7624"/>
                      <a:pt x="0" y="17690"/>
                      <a:pt x="3196" y="23739"/>
                    </a:cubicBezTo>
                    <a:cubicBezTo>
                      <a:pt x="4198" y="25656"/>
                      <a:pt x="6635" y="29196"/>
                      <a:pt x="9058" y="29196"/>
                    </a:cubicBezTo>
                    <a:cubicBezTo>
                      <a:pt x="9174" y="29196"/>
                      <a:pt x="9289" y="29188"/>
                      <a:pt x="9404" y="29171"/>
                    </a:cubicBezTo>
                    <a:cubicBezTo>
                      <a:pt x="13764" y="28555"/>
                      <a:pt x="14540" y="16092"/>
                      <a:pt x="14585" y="15453"/>
                    </a:cubicBezTo>
                    <a:cubicBezTo>
                      <a:pt x="15155" y="16505"/>
                      <a:pt x="16819" y="19303"/>
                      <a:pt x="18203" y="19303"/>
                    </a:cubicBezTo>
                    <a:cubicBezTo>
                      <a:pt x="18261" y="19303"/>
                      <a:pt x="18318" y="19298"/>
                      <a:pt x="18374" y="19288"/>
                    </a:cubicBezTo>
                    <a:cubicBezTo>
                      <a:pt x="19767" y="19037"/>
                      <a:pt x="20520" y="15841"/>
                      <a:pt x="20452" y="11322"/>
                    </a:cubicBezTo>
                    <a:lnTo>
                      <a:pt x="20452" y="11322"/>
                    </a:lnTo>
                    <a:cubicBezTo>
                      <a:pt x="20741" y="14522"/>
                      <a:pt x="22739" y="16576"/>
                      <a:pt x="24130" y="16576"/>
                    </a:cubicBezTo>
                    <a:cubicBezTo>
                      <a:pt x="24167" y="16576"/>
                      <a:pt x="24204" y="16574"/>
                      <a:pt x="24241" y="16571"/>
                    </a:cubicBezTo>
                    <a:cubicBezTo>
                      <a:pt x="25656" y="16457"/>
                      <a:pt x="27390" y="14038"/>
                      <a:pt x="27002" y="10683"/>
                    </a:cubicBezTo>
                    <a:lnTo>
                      <a:pt x="27002" y="10683"/>
                    </a:lnTo>
                    <a:cubicBezTo>
                      <a:pt x="27296" y="10918"/>
                      <a:pt x="29104" y="12415"/>
                      <a:pt x="30607" y="12415"/>
                    </a:cubicBezTo>
                    <a:cubicBezTo>
                      <a:pt x="30854" y="12415"/>
                      <a:pt x="31094" y="12374"/>
                      <a:pt x="31316" y="12280"/>
                    </a:cubicBezTo>
                    <a:cubicBezTo>
                      <a:pt x="32983" y="11573"/>
                      <a:pt x="33097" y="8217"/>
                      <a:pt x="32184" y="6209"/>
                    </a:cubicBezTo>
                    <a:cubicBezTo>
                      <a:pt x="30632" y="2785"/>
                      <a:pt x="24606" y="0"/>
                      <a:pt x="182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0" name="Google Shape;2710;p40"/>
              <p:cNvSpPr/>
              <p:nvPr/>
            </p:nvSpPr>
            <p:spPr>
              <a:xfrm>
                <a:off x="939500" y="2776400"/>
                <a:ext cx="120450" cy="116475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4659" extrusionOk="0">
                    <a:moveTo>
                      <a:pt x="2229" y="1"/>
                    </a:moveTo>
                    <a:cubicBezTo>
                      <a:pt x="2021" y="1"/>
                      <a:pt x="1816" y="31"/>
                      <a:pt x="1622" y="94"/>
                    </a:cubicBezTo>
                    <a:cubicBezTo>
                      <a:pt x="846" y="322"/>
                      <a:pt x="229" y="1052"/>
                      <a:pt x="138" y="1805"/>
                    </a:cubicBezTo>
                    <a:cubicBezTo>
                      <a:pt x="1" y="3015"/>
                      <a:pt x="1165" y="4453"/>
                      <a:pt x="3082" y="4659"/>
                    </a:cubicBezTo>
                    <a:cubicBezTo>
                      <a:pt x="2489" y="4088"/>
                      <a:pt x="2420" y="3175"/>
                      <a:pt x="2900" y="2536"/>
                    </a:cubicBezTo>
                    <a:cubicBezTo>
                      <a:pt x="3194" y="2111"/>
                      <a:pt x="3687" y="1873"/>
                      <a:pt x="4204" y="1873"/>
                    </a:cubicBezTo>
                    <a:cubicBezTo>
                      <a:pt x="4408" y="1873"/>
                      <a:pt x="4616" y="1910"/>
                      <a:pt x="4817" y="1988"/>
                    </a:cubicBezTo>
                    <a:cubicBezTo>
                      <a:pt x="4344" y="720"/>
                      <a:pt x="3243" y="1"/>
                      <a:pt x="2229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1" name="Google Shape;2711;p40"/>
              <p:cNvSpPr/>
              <p:nvPr/>
            </p:nvSpPr>
            <p:spPr>
              <a:xfrm>
                <a:off x="934375" y="2775975"/>
                <a:ext cx="130525" cy="119750"/>
              </a:xfrm>
              <a:custGeom>
                <a:avLst/>
                <a:gdLst/>
                <a:ahLst/>
                <a:cxnLst/>
                <a:rect l="l" t="t" r="r" b="b"/>
                <a:pathLst>
                  <a:path w="5221" h="4790" extrusionOk="0">
                    <a:moveTo>
                      <a:pt x="2502" y="1"/>
                    </a:moveTo>
                    <a:cubicBezTo>
                      <a:pt x="1300" y="1"/>
                      <a:pt x="144" y="818"/>
                      <a:pt x="1" y="2462"/>
                    </a:cubicBezTo>
                    <a:cubicBezTo>
                      <a:pt x="296" y="1019"/>
                      <a:pt x="1345" y="299"/>
                      <a:pt x="2418" y="299"/>
                    </a:cubicBezTo>
                    <a:cubicBezTo>
                      <a:pt x="3333" y="299"/>
                      <a:pt x="4265" y="823"/>
                      <a:pt x="4761" y="1868"/>
                    </a:cubicBezTo>
                    <a:lnTo>
                      <a:pt x="4761" y="1868"/>
                    </a:lnTo>
                    <a:cubicBezTo>
                      <a:pt x="4653" y="1848"/>
                      <a:pt x="4546" y="1839"/>
                      <a:pt x="4441" y="1839"/>
                    </a:cubicBezTo>
                    <a:cubicBezTo>
                      <a:pt x="2994" y="1839"/>
                      <a:pt x="2050" y="3672"/>
                      <a:pt x="3287" y="4790"/>
                    </a:cubicBezTo>
                    <a:cubicBezTo>
                      <a:pt x="2354" y="3717"/>
                      <a:pt x="3131" y="2144"/>
                      <a:pt x="4386" y="2144"/>
                    </a:cubicBezTo>
                    <a:cubicBezTo>
                      <a:pt x="4574" y="2144"/>
                      <a:pt x="4772" y="2179"/>
                      <a:pt x="4976" y="2256"/>
                    </a:cubicBezTo>
                    <a:cubicBezTo>
                      <a:pt x="4994" y="2263"/>
                      <a:pt x="5012" y="2266"/>
                      <a:pt x="5030" y="2266"/>
                    </a:cubicBezTo>
                    <a:cubicBezTo>
                      <a:pt x="5128" y="2266"/>
                      <a:pt x="5221" y="2167"/>
                      <a:pt x="5182" y="2051"/>
                    </a:cubicBezTo>
                    <a:cubicBezTo>
                      <a:pt x="4745" y="687"/>
                      <a:pt x="3604" y="1"/>
                      <a:pt x="250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2" name="Google Shape;2712;p40"/>
              <p:cNvSpPr/>
              <p:nvPr/>
            </p:nvSpPr>
            <p:spPr>
              <a:xfrm>
                <a:off x="1024875" y="2162975"/>
                <a:ext cx="338075" cy="433775"/>
              </a:xfrm>
              <a:custGeom>
                <a:avLst/>
                <a:gdLst/>
                <a:ahLst/>
                <a:cxnLst/>
                <a:rect l="l" t="t" r="r" b="b"/>
                <a:pathLst>
                  <a:path w="13523" h="17351" extrusionOk="0">
                    <a:moveTo>
                      <a:pt x="12385" y="1"/>
                    </a:moveTo>
                    <a:cubicBezTo>
                      <a:pt x="11779" y="1"/>
                      <a:pt x="11359" y="4318"/>
                      <a:pt x="9619" y="4521"/>
                    </a:cubicBezTo>
                    <a:cubicBezTo>
                      <a:pt x="9578" y="4526"/>
                      <a:pt x="9537" y="4529"/>
                      <a:pt x="9497" y="4529"/>
                    </a:cubicBezTo>
                    <a:cubicBezTo>
                      <a:pt x="8042" y="4529"/>
                      <a:pt x="6754" y="1579"/>
                      <a:pt x="5944" y="1579"/>
                    </a:cubicBezTo>
                    <a:cubicBezTo>
                      <a:pt x="5905" y="1579"/>
                      <a:pt x="5867" y="1586"/>
                      <a:pt x="5830" y="1600"/>
                    </a:cubicBezTo>
                    <a:cubicBezTo>
                      <a:pt x="4894" y="1965"/>
                      <a:pt x="6424" y="6393"/>
                      <a:pt x="4803" y="7420"/>
                    </a:cubicBezTo>
                    <a:cubicBezTo>
                      <a:pt x="4594" y="7556"/>
                      <a:pt x="4381" y="7605"/>
                      <a:pt x="4166" y="7605"/>
                    </a:cubicBezTo>
                    <a:cubicBezTo>
                      <a:pt x="3621" y="7605"/>
                      <a:pt x="3065" y="7293"/>
                      <a:pt x="2546" y="7293"/>
                    </a:cubicBezTo>
                    <a:cubicBezTo>
                      <a:pt x="2373" y="7293"/>
                      <a:pt x="2204" y="7328"/>
                      <a:pt x="2041" y="7420"/>
                    </a:cubicBezTo>
                    <a:cubicBezTo>
                      <a:pt x="0" y="8645"/>
                      <a:pt x="2466" y="17350"/>
                      <a:pt x="3617" y="17350"/>
                    </a:cubicBezTo>
                    <a:cubicBezTo>
                      <a:pt x="3624" y="17350"/>
                      <a:pt x="3632" y="17350"/>
                      <a:pt x="3639" y="17349"/>
                    </a:cubicBezTo>
                    <a:cubicBezTo>
                      <a:pt x="4666" y="17235"/>
                      <a:pt x="4575" y="10251"/>
                      <a:pt x="5693" y="10205"/>
                    </a:cubicBezTo>
                    <a:cubicBezTo>
                      <a:pt x="5696" y="10205"/>
                      <a:pt x="5700" y="10205"/>
                      <a:pt x="5703" y="10205"/>
                    </a:cubicBezTo>
                    <a:cubicBezTo>
                      <a:pt x="6328" y="10205"/>
                      <a:pt x="6822" y="12398"/>
                      <a:pt x="7271" y="12398"/>
                    </a:cubicBezTo>
                    <a:cubicBezTo>
                      <a:pt x="7278" y="12398"/>
                      <a:pt x="7284" y="12397"/>
                      <a:pt x="7291" y="12396"/>
                    </a:cubicBezTo>
                    <a:cubicBezTo>
                      <a:pt x="7862" y="12282"/>
                      <a:pt x="7200" y="8539"/>
                      <a:pt x="8158" y="8151"/>
                    </a:cubicBezTo>
                    <a:cubicBezTo>
                      <a:pt x="8208" y="8133"/>
                      <a:pt x="8259" y="8124"/>
                      <a:pt x="8310" y="8124"/>
                    </a:cubicBezTo>
                    <a:cubicBezTo>
                      <a:pt x="9195" y="8124"/>
                      <a:pt x="10342" y="10651"/>
                      <a:pt x="11390" y="10651"/>
                    </a:cubicBezTo>
                    <a:cubicBezTo>
                      <a:pt x="11431" y="10651"/>
                      <a:pt x="11473" y="10647"/>
                      <a:pt x="11514" y="10639"/>
                    </a:cubicBezTo>
                    <a:cubicBezTo>
                      <a:pt x="13522" y="10251"/>
                      <a:pt x="13317" y="93"/>
                      <a:pt x="12404" y="2"/>
                    </a:cubicBezTo>
                    <a:cubicBezTo>
                      <a:pt x="12398" y="1"/>
                      <a:pt x="12391" y="1"/>
                      <a:pt x="12385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3" name="Google Shape;2713;p40"/>
              <p:cNvSpPr/>
              <p:nvPr/>
            </p:nvSpPr>
            <p:spPr>
              <a:xfrm>
                <a:off x="1192300" y="3227100"/>
                <a:ext cx="509600" cy="660600"/>
              </a:xfrm>
              <a:custGeom>
                <a:avLst/>
                <a:gdLst/>
                <a:ahLst/>
                <a:cxnLst/>
                <a:rect l="l" t="t" r="r" b="b"/>
                <a:pathLst>
                  <a:path w="20384" h="26424" extrusionOk="0">
                    <a:moveTo>
                      <a:pt x="6666" y="1"/>
                    </a:moveTo>
                    <a:cubicBezTo>
                      <a:pt x="5693" y="1"/>
                      <a:pt x="4667" y="263"/>
                      <a:pt x="3835" y="759"/>
                    </a:cubicBezTo>
                    <a:cubicBezTo>
                      <a:pt x="3424" y="1011"/>
                      <a:pt x="2352" y="1764"/>
                      <a:pt x="1461" y="4160"/>
                    </a:cubicBezTo>
                    <a:cubicBezTo>
                      <a:pt x="1" y="8086"/>
                      <a:pt x="799" y="11807"/>
                      <a:pt x="1119" y="13199"/>
                    </a:cubicBezTo>
                    <a:cubicBezTo>
                      <a:pt x="2626" y="19431"/>
                      <a:pt x="7259" y="22695"/>
                      <a:pt x="8766" y="23676"/>
                    </a:cubicBezTo>
                    <a:cubicBezTo>
                      <a:pt x="10504" y="24777"/>
                      <a:pt x="13085" y="26424"/>
                      <a:pt x="15385" y="26424"/>
                    </a:cubicBezTo>
                    <a:cubicBezTo>
                      <a:pt x="16136" y="26424"/>
                      <a:pt x="16856" y="26248"/>
                      <a:pt x="17508" y="25822"/>
                    </a:cubicBezTo>
                    <a:cubicBezTo>
                      <a:pt x="20110" y="24110"/>
                      <a:pt x="20384" y="19134"/>
                      <a:pt x="18443" y="17034"/>
                    </a:cubicBezTo>
                    <a:cubicBezTo>
                      <a:pt x="17462" y="15984"/>
                      <a:pt x="16709" y="16486"/>
                      <a:pt x="14883" y="15482"/>
                    </a:cubicBezTo>
                    <a:cubicBezTo>
                      <a:pt x="11915" y="13861"/>
                      <a:pt x="9952" y="10300"/>
                      <a:pt x="9542" y="7082"/>
                    </a:cubicBezTo>
                    <a:cubicBezTo>
                      <a:pt x="9131" y="3772"/>
                      <a:pt x="10546" y="2312"/>
                      <a:pt x="9382" y="1011"/>
                    </a:cubicBezTo>
                    <a:cubicBezTo>
                      <a:pt x="8769" y="325"/>
                      <a:pt x="7750" y="1"/>
                      <a:pt x="66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4" name="Google Shape;2714;p40"/>
              <p:cNvSpPr/>
              <p:nvPr/>
            </p:nvSpPr>
            <p:spPr>
              <a:xfrm>
                <a:off x="1621425" y="3663000"/>
                <a:ext cx="42250" cy="192625"/>
              </a:xfrm>
              <a:custGeom>
                <a:avLst/>
                <a:gdLst/>
                <a:ahLst/>
                <a:cxnLst/>
                <a:rect l="l" t="t" r="r" b="b"/>
                <a:pathLst>
                  <a:path w="1690" h="7705" extrusionOk="0">
                    <a:moveTo>
                      <a:pt x="1156" y="1"/>
                    </a:moveTo>
                    <a:cubicBezTo>
                      <a:pt x="939" y="1"/>
                      <a:pt x="690" y="355"/>
                      <a:pt x="480" y="671"/>
                    </a:cubicBezTo>
                    <a:cubicBezTo>
                      <a:pt x="320" y="1584"/>
                      <a:pt x="160" y="2611"/>
                      <a:pt x="92" y="3729"/>
                    </a:cubicBezTo>
                    <a:cubicBezTo>
                      <a:pt x="0" y="5076"/>
                      <a:pt x="46" y="6286"/>
                      <a:pt x="137" y="7336"/>
                    </a:cubicBezTo>
                    <a:cubicBezTo>
                      <a:pt x="380" y="7619"/>
                      <a:pt x="569" y="7705"/>
                      <a:pt x="704" y="7705"/>
                    </a:cubicBezTo>
                    <a:cubicBezTo>
                      <a:pt x="721" y="7705"/>
                      <a:pt x="738" y="7703"/>
                      <a:pt x="753" y="7701"/>
                    </a:cubicBezTo>
                    <a:cubicBezTo>
                      <a:pt x="1507" y="7541"/>
                      <a:pt x="1575" y="4825"/>
                      <a:pt x="1598" y="3273"/>
                    </a:cubicBezTo>
                    <a:cubicBezTo>
                      <a:pt x="1644" y="1972"/>
                      <a:pt x="1689" y="100"/>
                      <a:pt x="1210" y="9"/>
                    </a:cubicBezTo>
                    <a:cubicBezTo>
                      <a:pt x="1192" y="3"/>
                      <a:pt x="1174" y="1"/>
                      <a:pt x="1156" y="1"/>
                    </a:cubicBezTo>
                    <a:close/>
                  </a:path>
                </a:pathLst>
              </a:custGeom>
              <a:solidFill>
                <a:srgbClr val="4C44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5" name="Google Shape;2715;p40"/>
              <p:cNvSpPr/>
              <p:nvPr/>
            </p:nvSpPr>
            <p:spPr>
              <a:xfrm>
                <a:off x="1604300" y="3587300"/>
                <a:ext cx="323575" cy="259100"/>
              </a:xfrm>
              <a:custGeom>
                <a:avLst/>
                <a:gdLst/>
                <a:ahLst/>
                <a:cxnLst/>
                <a:rect l="l" t="t" r="r" b="b"/>
                <a:pathLst>
                  <a:path w="12943" h="10364" extrusionOk="0">
                    <a:moveTo>
                      <a:pt x="6300" y="1"/>
                    </a:moveTo>
                    <a:cubicBezTo>
                      <a:pt x="5844" y="1"/>
                      <a:pt x="5136" y="845"/>
                      <a:pt x="4839" y="1188"/>
                    </a:cubicBezTo>
                    <a:cubicBezTo>
                      <a:pt x="4063" y="2124"/>
                      <a:pt x="3653" y="3082"/>
                      <a:pt x="3447" y="3744"/>
                    </a:cubicBezTo>
                    <a:cubicBezTo>
                      <a:pt x="2694" y="3721"/>
                      <a:pt x="1941" y="3721"/>
                      <a:pt x="1165" y="3699"/>
                    </a:cubicBezTo>
                    <a:cubicBezTo>
                      <a:pt x="845" y="4178"/>
                      <a:pt x="0" y="5502"/>
                      <a:pt x="0" y="7374"/>
                    </a:cubicBezTo>
                    <a:cubicBezTo>
                      <a:pt x="23" y="8789"/>
                      <a:pt x="525" y="9861"/>
                      <a:pt x="822" y="10364"/>
                    </a:cubicBezTo>
                    <a:cubicBezTo>
                      <a:pt x="5227" y="9953"/>
                      <a:pt x="8537" y="9131"/>
                      <a:pt x="9975" y="8401"/>
                    </a:cubicBezTo>
                    <a:cubicBezTo>
                      <a:pt x="11048" y="7853"/>
                      <a:pt x="11824" y="6963"/>
                      <a:pt x="11961" y="6826"/>
                    </a:cubicBezTo>
                    <a:cubicBezTo>
                      <a:pt x="12121" y="6620"/>
                      <a:pt x="12942" y="5707"/>
                      <a:pt x="12714" y="5388"/>
                    </a:cubicBezTo>
                    <a:cubicBezTo>
                      <a:pt x="12660" y="5312"/>
                      <a:pt x="12555" y="5288"/>
                      <a:pt x="12433" y="5288"/>
                    </a:cubicBezTo>
                    <a:cubicBezTo>
                      <a:pt x="12297" y="5288"/>
                      <a:pt x="12139" y="5318"/>
                      <a:pt x="12007" y="5342"/>
                    </a:cubicBezTo>
                    <a:cubicBezTo>
                      <a:pt x="12554" y="4771"/>
                      <a:pt x="12669" y="4132"/>
                      <a:pt x="12440" y="3881"/>
                    </a:cubicBezTo>
                    <a:cubicBezTo>
                      <a:pt x="12421" y="3842"/>
                      <a:pt x="12300" y="3735"/>
                      <a:pt x="12019" y="3735"/>
                    </a:cubicBezTo>
                    <a:cubicBezTo>
                      <a:pt x="11974" y="3735"/>
                      <a:pt x="11924" y="3738"/>
                      <a:pt x="11870" y="3744"/>
                    </a:cubicBezTo>
                    <a:cubicBezTo>
                      <a:pt x="12440" y="3128"/>
                      <a:pt x="12463" y="2420"/>
                      <a:pt x="12166" y="2169"/>
                    </a:cubicBezTo>
                    <a:cubicBezTo>
                      <a:pt x="12078" y="2101"/>
                      <a:pt x="11960" y="2070"/>
                      <a:pt x="11825" y="2070"/>
                    </a:cubicBezTo>
                    <a:cubicBezTo>
                      <a:pt x="11647" y="2070"/>
                      <a:pt x="11439" y="2124"/>
                      <a:pt x="11231" y="2215"/>
                    </a:cubicBezTo>
                    <a:cubicBezTo>
                      <a:pt x="11299" y="2055"/>
                      <a:pt x="11733" y="914"/>
                      <a:pt x="11276" y="526"/>
                    </a:cubicBezTo>
                    <a:cubicBezTo>
                      <a:pt x="11170" y="426"/>
                      <a:pt x="11029" y="384"/>
                      <a:pt x="10863" y="384"/>
                    </a:cubicBezTo>
                    <a:cubicBezTo>
                      <a:pt x="10424" y="384"/>
                      <a:pt x="9806" y="678"/>
                      <a:pt x="9176" y="960"/>
                    </a:cubicBezTo>
                    <a:cubicBezTo>
                      <a:pt x="8491" y="1279"/>
                      <a:pt x="7510" y="1827"/>
                      <a:pt x="6460" y="2763"/>
                    </a:cubicBezTo>
                    <a:cubicBezTo>
                      <a:pt x="6551" y="2238"/>
                      <a:pt x="6939" y="275"/>
                      <a:pt x="6414" y="24"/>
                    </a:cubicBezTo>
                    <a:cubicBezTo>
                      <a:pt x="6369" y="24"/>
                      <a:pt x="6323" y="1"/>
                      <a:pt x="6300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6" name="Google Shape;2716;p40"/>
              <p:cNvSpPr/>
              <p:nvPr/>
            </p:nvSpPr>
            <p:spPr>
              <a:xfrm>
                <a:off x="1815425" y="3639250"/>
                <a:ext cx="71925" cy="40525"/>
              </a:xfrm>
              <a:custGeom>
                <a:avLst/>
                <a:gdLst/>
                <a:ahLst/>
                <a:cxnLst/>
                <a:rect l="l" t="t" r="r" b="b"/>
                <a:pathLst>
                  <a:path w="2877" h="1621" extrusionOk="0">
                    <a:moveTo>
                      <a:pt x="2877" y="0"/>
                    </a:moveTo>
                    <a:lnTo>
                      <a:pt x="2877" y="0"/>
                    </a:lnTo>
                    <a:cubicBezTo>
                      <a:pt x="2009" y="708"/>
                      <a:pt x="1074" y="1233"/>
                      <a:pt x="1" y="1621"/>
                    </a:cubicBezTo>
                    <a:cubicBezTo>
                      <a:pt x="1119" y="1507"/>
                      <a:pt x="2192" y="890"/>
                      <a:pt x="28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7" name="Google Shape;2717;p40"/>
              <p:cNvSpPr/>
              <p:nvPr/>
            </p:nvSpPr>
            <p:spPr>
              <a:xfrm>
                <a:off x="1839400" y="3670625"/>
                <a:ext cx="71350" cy="40550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1622" extrusionOk="0">
                    <a:moveTo>
                      <a:pt x="2854" y="0"/>
                    </a:moveTo>
                    <a:lnTo>
                      <a:pt x="2854" y="0"/>
                    </a:lnTo>
                    <a:cubicBezTo>
                      <a:pt x="1986" y="708"/>
                      <a:pt x="1050" y="1233"/>
                      <a:pt x="0" y="1621"/>
                    </a:cubicBezTo>
                    <a:cubicBezTo>
                      <a:pt x="1096" y="1507"/>
                      <a:pt x="2192" y="891"/>
                      <a:pt x="28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8" name="Google Shape;2718;p40"/>
              <p:cNvSpPr/>
              <p:nvPr/>
            </p:nvSpPr>
            <p:spPr>
              <a:xfrm>
                <a:off x="1196875" y="2043175"/>
                <a:ext cx="63925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2557" h="732" extrusionOk="0">
                    <a:moveTo>
                      <a:pt x="2214" y="1"/>
                    </a:moveTo>
                    <a:cubicBezTo>
                      <a:pt x="2077" y="46"/>
                      <a:pt x="1940" y="69"/>
                      <a:pt x="1826" y="115"/>
                    </a:cubicBezTo>
                    <a:cubicBezTo>
                      <a:pt x="1187" y="298"/>
                      <a:pt x="594" y="503"/>
                      <a:pt x="0" y="731"/>
                    </a:cubicBezTo>
                    <a:cubicBezTo>
                      <a:pt x="959" y="389"/>
                      <a:pt x="1849" y="161"/>
                      <a:pt x="2557" y="1"/>
                    </a:cubicBezTo>
                    <a:close/>
                  </a:path>
                </a:pathLst>
              </a:custGeom>
              <a:solidFill>
                <a:srgbClr val="F8CD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9" name="Google Shape;2719;p40"/>
              <p:cNvSpPr/>
              <p:nvPr/>
            </p:nvSpPr>
            <p:spPr>
              <a:xfrm>
                <a:off x="1078175" y="2981875"/>
                <a:ext cx="860550" cy="222575"/>
              </a:xfrm>
              <a:custGeom>
                <a:avLst/>
                <a:gdLst/>
                <a:ahLst/>
                <a:cxnLst/>
                <a:rect l="l" t="t" r="r" b="b"/>
                <a:pathLst>
                  <a:path w="34422" h="8903" extrusionOk="0">
                    <a:moveTo>
                      <a:pt x="19425" y="7761"/>
                    </a:moveTo>
                    <a:cubicBezTo>
                      <a:pt x="8880" y="8857"/>
                      <a:pt x="1690" y="2214"/>
                      <a:pt x="1" y="480"/>
                    </a:cubicBezTo>
                    <a:cubicBezTo>
                      <a:pt x="1256" y="2625"/>
                      <a:pt x="3128" y="4931"/>
                      <a:pt x="5958" y="6551"/>
                    </a:cubicBezTo>
                    <a:cubicBezTo>
                      <a:pt x="9359" y="8514"/>
                      <a:pt x="12737" y="8697"/>
                      <a:pt x="14905" y="8811"/>
                    </a:cubicBezTo>
                    <a:cubicBezTo>
                      <a:pt x="16572" y="8902"/>
                      <a:pt x="19813" y="8902"/>
                      <a:pt x="23670" y="7670"/>
                    </a:cubicBezTo>
                    <a:cubicBezTo>
                      <a:pt x="26638" y="6734"/>
                      <a:pt x="30678" y="5433"/>
                      <a:pt x="33417" y="1552"/>
                    </a:cubicBezTo>
                    <a:cubicBezTo>
                      <a:pt x="33668" y="1233"/>
                      <a:pt x="34033" y="685"/>
                      <a:pt x="34421" y="0"/>
                    </a:cubicBezTo>
                    <a:cubicBezTo>
                      <a:pt x="32002" y="2648"/>
                      <a:pt x="27003" y="6985"/>
                      <a:pt x="19425" y="776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0" name="Google Shape;2720;p40"/>
              <p:cNvSpPr/>
              <p:nvPr/>
            </p:nvSpPr>
            <p:spPr>
              <a:xfrm>
                <a:off x="1494750" y="2834650"/>
                <a:ext cx="195175" cy="82200"/>
              </a:xfrm>
              <a:custGeom>
                <a:avLst/>
                <a:gdLst/>
                <a:ahLst/>
                <a:cxnLst/>
                <a:rect l="l" t="t" r="r" b="b"/>
                <a:pathLst>
                  <a:path w="7807" h="3288" extrusionOk="0">
                    <a:moveTo>
                      <a:pt x="6414" y="2488"/>
                    </a:moveTo>
                    <a:cubicBezTo>
                      <a:pt x="6870" y="2237"/>
                      <a:pt x="7464" y="1895"/>
                      <a:pt x="7669" y="1210"/>
                    </a:cubicBezTo>
                    <a:cubicBezTo>
                      <a:pt x="7806" y="731"/>
                      <a:pt x="7692" y="297"/>
                      <a:pt x="7578" y="0"/>
                    </a:cubicBezTo>
                    <a:cubicBezTo>
                      <a:pt x="6802" y="343"/>
                      <a:pt x="6414" y="1461"/>
                      <a:pt x="5044" y="1804"/>
                    </a:cubicBezTo>
                    <a:cubicBezTo>
                      <a:pt x="3241" y="2260"/>
                      <a:pt x="2328" y="708"/>
                      <a:pt x="730" y="1324"/>
                    </a:cubicBezTo>
                    <a:cubicBezTo>
                      <a:pt x="479" y="1438"/>
                      <a:pt x="228" y="1598"/>
                      <a:pt x="0" y="1781"/>
                    </a:cubicBezTo>
                    <a:cubicBezTo>
                      <a:pt x="593" y="2192"/>
                      <a:pt x="1506" y="2717"/>
                      <a:pt x="2739" y="2922"/>
                    </a:cubicBezTo>
                    <a:cubicBezTo>
                      <a:pt x="3355" y="3036"/>
                      <a:pt x="4930" y="3287"/>
                      <a:pt x="6414" y="248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1" name="Google Shape;2721;p40"/>
              <p:cNvSpPr/>
              <p:nvPr/>
            </p:nvSpPr>
            <p:spPr>
              <a:xfrm>
                <a:off x="1542675" y="2947075"/>
                <a:ext cx="183775" cy="91325"/>
              </a:xfrm>
              <a:custGeom>
                <a:avLst/>
                <a:gdLst/>
                <a:ahLst/>
                <a:cxnLst/>
                <a:rect l="l" t="t" r="r" b="b"/>
                <a:pathLst>
                  <a:path w="7351" h="3653" extrusionOk="0">
                    <a:moveTo>
                      <a:pt x="3561" y="205"/>
                    </a:moveTo>
                    <a:cubicBezTo>
                      <a:pt x="1575" y="525"/>
                      <a:pt x="411" y="2146"/>
                      <a:pt x="0" y="2876"/>
                    </a:cubicBezTo>
                    <a:cubicBezTo>
                      <a:pt x="754" y="3241"/>
                      <a:pt x="1416" y="3355"/>
                      <a:pt x="1712" y="3401"/>
                    </a:cubicBezTo>
                    <a:cubicBezTo>
                      <a:pt x="2329" y="3492"/>
                      <a:pt x="4200" y="3652"/>
                      <a:pt x="5935" y="2488"/>
                    </a:cubicBezTo>
                    <a:cubicBezTo>
                      <a:pt x="6414" y="2168"/>
                      <a:pt x="6916" y="1712"/>
                      <a:pt x="7350" y="1164"/>
                    </a:cubicBezTo>
                    <a:cubicBezTo>
                      <a:pt x="7053" y="936"/>
                      <a:pt x="6665" y="708"/>
                      <a:pt x="6186" y="502"/>
                    </a:cubicBezTo>
                    <a:cubicBezTo>
                      <a:pt x="5935" y="411"/>
                      <a:pt x="4839" y="0"/>
                      <a:pt x="3561" y="20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2" name="Google Shape;2722;p40"/>
              <p:cNvSpPr/>
              <p:nvPr/>
            </p:nvSpPr>
            <p:spPr>
              <a:xfrm>
                <a:off x="1538675" y="2921375"/>
                <a:ext cx="203750" cy="98175"/>
              </a:xfrm>
              <a:custGeom>
                <a:avLst/>
                <a:gdLst/>
                <a:ahLst/>
                <a:cxnLst/>
                <a:rect l="l" t="t" r="r" b="b"/>
                <a:pathLst>
                  <a:path w="8150" h="3927" extrusionOk="0">
                    <a:moveTo>
                      <a:pt x="3356" y="1507"/>
                    </a:moveTo>
                    <a:cubicBezTo>
                      <a:pt x="5547" y="937"/>
                      <a:pt x="7259" y="2009"/>
                      <a:pt x="7510" y="2192"/>
                    </a:cubicBezTo>
                    <a:lnTo>
                      <a:pt x="7533" y="2192"/>
                    </a:lnTo>
                    <a:cubicBezTo>
                      <a:pt x="7738" y="1895"/>
                      <a:pt x="7944" y="1599"/>
                      <a:pt x="8149" y="1302"/>
                    </a:cubicBezTo>
                    <a:cubicBezTo>
                      <a:pt x="8149" y="1279"/>
                      <a:pt x="8149" y="1279"/>
                      <a:pt x="8149" y="1279"/>
                    </a:cubicBezTo>
                    <a:cubicBezTo>
                      <a:pt x="4931" y="1"/>
                      <a:pt x="1872" y="457"/>
                      <a:pt x="617" y="2192"/>
                    </a:cubicBezTo>
                    <a:cubicBezTo>
                      <a:pt x="411" y="2489"/>
                      <a:pt x="115" y="3014"/>
                      <a:pt x="1" y="3836"/>
                    </a:cubicBezTo>
                    <a:cubicBezTo>
                      <a:pt x="69" y="3858"/>
                      <a:pt x="115" y="3904"/>
                      <a:pt x="160" y="3927"/>
                    </a:cubicBezTo>
                    <a:cubicBezTo>
                      <a:pt x="548" y="3265"/>
                      <a:pt x="1530" y="1964"/>
                      <a:pt x="3356" y="150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3" name="Google Shape;2723;p40"/>
              <p:cNvSpPr/>
              <p:nvPr/>
            </p:nvSpPr>
            <p:spPr>
              <a:xfrm>
                <a:off x="1851375" y="3712275"/>
                <a:ext cx="59950" cy="31425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1257" extrusionOk="0">
                    <a:moveTo>
                      <a:pt x="2192" y="343"/>
                    </a:moveTo>
                    <a:cubicBezTo>
                      <a:pt x="2169" y="343"/>
                      <a:pt x="2146" y="343"/>
                      <a:pt x="2124" y="343"/>
                    </a:cubicBezTo>
                    <a:cubicBezTo>
                      <a:pt x="2238" y="229"/>
                      <a:pt x="2329" y="115"/>
                      <a:pt x="2397" y="1"/>
                    </a:cubicBezTo>
                    <a:cubicBezTo>
                      <a:pt x="1667" y="526"/>
                      <a:pt x="868" y="937"/>
                      <a:pt x="1" y="1256"/>
                    </a:cubicBezTo>
                    <a:cubicBezTo>
                      <a:pt x="800" y="1165"/>
                      <a:pt x="1576" y="845"/>
                      <a:pt x="2192" y="34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4" name="Google Shape;2724;p40"/>
              <p:cNvSpPr/>
              <p:nvPr/>
            </p:nvSpPr>
            <p:spPr>
              <a:xfrm>
                <a:off x="1604300" y="3679750"/>
                <a:ext cx="82200" cy="166650"/>
              </a:xfrm>
              <a:custGeom>
                <a:avLst/>
                <a:gdLst/>
                <a:ahLst/>
                <a:cxnLst/>
                <a:rect l="l" t="t" r="r" b="b"/>
                <a:pathLst>
                  <a:path w="3288" h="6666" extrusionOk="0">
                    <a:moveTo>
                      <a:pt x="1302" y="3310"/>
                    </a:moveTo>
                    <a:cubicBezTo>
                      <a:pt x="1187" y="2101"/>
                      <a:pt x="1621" y="914"/>
                      <a:pt x="2466" y="23"/>
                    </a:cubicBezTo>
                    <a:cubicBezTo>
                      <a:pt x="2032" y="23"/>
                      <a:pt x="1598" y="23"/>
                      <a:pt x="1165" y="1"/>
                    </a:cubicBezTo>
                    <a:cubicBezTo>
                      <a:pt x="845" y="480"/>
                      <a:pt x="0" y="1804"/>
                      <a:pt x="0" y="3676"/>
                    </a:cubicBezTo>
                    <a:cubicBezTo>
                      <a:pt x="23" y="5091"/>
                      <a:pt x="525" y="6163"/>
                      <a:pt x="822" y="6666"/>
                    </a:cubicBezTo>
                    <a:cubicBezTo>
                      <a:pt x="1690" y="6574"/>
                      <a:pt x="2511" y="6483"/>
                      <a:pt x="3287" y="6369"/>
                    </a:cubicBezTo>
                    <a:cubicBezTo>
                      <a:pt x="2740" y="6027"/>
                      <a:pt x="1484" y="5022"/>
                      <a:pt x="1302" y="331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5" name="Google Shape;2725;p40"/>
              <p:cNvSpPr/>
              <p:nvPr/>
            </p:nvSpPr>
            <p:spPr>
              <a:xfrm>
                <a:off x="1494750" y="3627825"/>
                <a:ext cx="102150" cy="257950"/>
              </a:xfrm>
              <a:custGeom>
                <a:avLst/>
                <a:gdLst/>
                <a:ahLst/>
                <a:cxnLst/>
                <a:rect l="l" t="t" r="r" b="b"/>
                <a:pathLst>
                  <a:path w="4086" h="10318" extrusionOk="0">
                    <a:moveTo>
                      <a:pt x="4086" y="1"/>
                    </a:moveTo>
                    <a:cubicBezTo>
                      <a:pt x="4063" y="1"/>
                      <a:pt x="4063" y="1"/>
                      <a:pt x="4040" y="1"/>
                    </a:cubicBezTo>
                    <a:cubicBezTo>
                      <a:pt x="1826" y="2511"/>
                      <a:pt x="68" y="6232"/>
                      <a:pt x="1758" y="9427"/>
                    </a:cubicBezTo>
                    <a:cubicBezTo>
                      <a:pt x="1940" y="9747"/>
                      <a:pt x="2146" y="10044"/>
                      <a:pt x="2374" y="10318"/>
                    </a:cubicBezTo>
                    <a:cubicBezTo>
                      <a:pt x="2397" y="10318"/>
                      <a:pt x="2397" y="10318"/>
                      <a:pt x="2419" y="10318"/>
                    </a:cubicBezTo>
                    <a:cubicBezTo>
                      <a:pt x="0" y="7122"/>
                      <a:pt x="1803" y="2877"/>
                      <a:pt x="408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726" name="Google Shape;2726;p40"/>
          <p:cNvSpPr txBox="1">
            <a:spLocks noGrp="1"/>
          </p:cNvSpPr>
          <p:nvPr>
            <p:ph type="title"/>
          </p:nvPr>
        </p:nvSpPr>
        <p:spPr>
          <a:xfrm>
            <a:off x="1808308" y="705902"/>
            <a:ext cx="5568552" cy="5344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o-RO" sz="2000" b="1" dirty="0">
                <a:latin typeface="Atma" panose="020B0604020202020204" charset="-18"/>
                <a:cs typeface="Atma" panose="020B0604020202020204" charset="-18"/>
              </a:rPr>
              <a:t>Joc interactiv - onomatopee cu sunetul </a:t>
            </a:r>
            <a:r>
              <a:rPr lang="ro-RO" sz="20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endParaRPr sz="2000" b="1" dirty="0">
              <a:solidFill>
                <a:schemeClr val="bg1"/>
              </a:solidFill>
              <a:latin typeface="Atma" panose="020B0604020202020204" charset="-18"/>
              <a:cs typeface="Atma" panose="020B0604020202020204" charset="-18"/>
            </a:endParaRPr>
          </a:p>
        </p:txBody>
      </p:sp>
      <p:sp>
        <p:nvSpPr>
          <p:cNvPr id="2727" name="Google Shape;2727;p40"/>
          <p:cNvSpPr txBox="1">
            <a:spLocks noGrp="1"/>
          </p:cNvSpPr>
          <p:nvPr>
            <p:ph type="subTitle" idx="1"/>
          </p:nvPr>
        </p:nvSpPr>
        <p:spPr>
          <a:xfrm>
            <a:off x="2008888" y="1490548"/>
            <a:ext cx="6264859" cy="3478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endParaRPr lang="ro-RO" sz="800" dirty="0">
              <a:latin typeface="+mn-lt"/>
              <a:cs typeface="Atma" panose="020B0604020202020204" charset="-18"/>
            </a:endParaRPr>
          </a:p>
          <a:p>
            <a:pPr marL="0" lvl="0" indent="0"/>
            <a:endParaRPr lang="ro-RO" sz="800" dirty="0">
              <a:latin typeface="+mn-lt"/>
              <a:cs typeface="Atma" panose="020B0604020202020204" charset="-1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indent="0"/>
            <a:r>
              <a:rPr lang="ro-RO" sz="800" dirty="0">
                <a:latin typeface="+mn-lt"/>
                <a:cs typeface="Atma" panose="020B0604020202020204" charset="-18"/>
                <a:hlinkClick r:id="rId3"/>
              </a:rPr>
              <a:t>https://wordwall.net/resource/44914777/logopedie/onomatopee-cu-s</a:t>
            </a:r>
            <a:endParaRPr lang="ro-RO" sz="800" dirty="0">
              <a:latin typeface="+mn-lt"/>
              <a:cs typeface="Atma" panose="020B0604020202020204" charset="-18"/>
            </a:endParaRPr>
          </a:p>
          <a:p>
            <a:pPr marL="0" lvl="0" indent="0"/>
            <a:endParaRPr dirty="0"/>
          </a:p>
        </p:txBody>
      </p:sp>
      <p:pic>
        <p:nvPicPr>
          <p:cNvPr id="249" name="Picture 248" descr="https://wordwall.net/resourceajax/qr?resourceType=activity&amp;id=44914777&amp;imagetype=png&amp;pixels=41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056" y="1272059"/>
            <a:ext cx="1054509" cy="848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ine 4">
            <a:extLst>
              <a:ext uri="{FF2B5EF4-FFF2-40B4-BE49-F238E27FC236}">
                <a16:creationId xmlns:a16="http://schemas.microsoft.com/office/drawing/2014/main" id="{AC6349FD-9AA3-4C99-8D50-9D472CECCF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5126" y="2527354"/>
            <a:ext cx="1761484" cy="1673754"/>
          </a:xfrm>
          <a:prstGeom prst="rect">
            <a:avLst/>
          </a:prstGeom>
        </p:spPr>
      </p:pic>
      <p:pic>
        <p:nvPicPr>
          <p:cNvPr id="7" name="Imagine 6">
            <a:extLst>
              <a:ext uri="{FF2B5EF4-FFF2-40B4-BE49-F238E27FC236}">
                <a16:creationId xmlns:a16="http://schemas.microsoft.com/office/drawing/2014/main" id="{68BEC780-A00A-4325-881D-3170CCE66E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3511" y="1584379"/>
            <a:ext cx="1565511" cy="265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6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0" name="Google Shape;2490;p40"/>
          <p:cNvGrpSpPr/>
          <p:nvPr/>
        </p:nvGrpSpPr>
        <p:grpSpPr>
          <a:xfrm rot="18943141">
            <a:off x="812574" y="1026406"/>
            <a:ext cx="842025" cy="1773650"/>
            <a:chOff x="4458800" y="2953350"/>
            <a:chExt cx="842025" cy="1773650"/>
          </a:xfrm>
        </p:grpSpPr>
        <p:sp>
          <p:nvSpPr>
            <p:cNvPr id="2491" name="Google Shape;2491;p40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40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40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40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40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40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40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40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40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40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40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40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40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40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40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40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40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40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40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40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40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12" name="Google Shape;2512;p40"/>
          <p:cNvGrpSpPr/>
          <p:nvPr/>
        </p:nvGrpSpPr>
        <p:grpSpPr>
          <a:xfrm rot="2166950">
            <a:off x="3017778" y="330934"/>
            <a:ext cx="1391454" cy="1735017"/>
            <a:chOff x="2386975" y="3180875"/>
            <a:chExt cx="1391500" cy="1735075"/>
          </a:xfrm>
        </p:grpSpPr>
        <p:sp>
          <p:nvSpPr>
            <p:cNvPr id="2513" name="Google Shape;2513;p40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40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40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40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40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40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40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40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40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40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40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40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40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40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40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40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40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40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40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40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40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40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35" name="Google Shape;2535;p40"/>
          <p:cNvGrpSpPr/>
          <p:nvPr/>
        </p:nvGrpSpPr>
        <p:grpSpPr>
          <a:xfrm flipH="1">
            <a:off x="4855275" y="378275"/>
            <a:ext cx="1288450" cy="1640350"/>
            <a:chOff x="659300" y="3268175"/>
            <a:chExt cx="1288450" cy="1640350"/>
          </a:xfrm>
        </p:grpSpPr>
        <p:sp>
          <p:nvSpPr>
            <p:cNvPr id="2536" name="Google Shape;2536;p40"/>
            <p:cNvSpPr/>
            <p:nvPr/>
          </p:nvSpPr>
          <p:spPr>
            <a:xfrm>
              <a:off x="705625" y="3277550"/>
              <a:ext cx="1242125" cy="1630975"/>
            </a:xfrm>
            <a:custGeom>
              <a:avLst/>
              <a:gdLst/>
              <a:ahLst/>
              <a:cxnLst/>
              <a:rect l="l" t="t" r="r" b="b"/>
              <a:pathLst>
                <a:path w="49685" h="65239" extrusionOk="0">
                  <a:moveTo>
                    <a:pt x="40750" y="0"/>
                  </a:moveTo>
                  <a:cubicBezTo>
                    <a:pt x="40283" y="0"/>
                    <a:pt x="39824" y="223"/>
                    <a:pt x="39541" y="636"/>
                  </a:cubicBezTo>
                  <a:lnTo>
                    <a:pt x="454" y="57998"/>
                  </a:lnTo>
                  <a:cubicBezTo>
                    <a:pt x="0" y="58668"/>
                    <a:pt x="173" y="59577"/>
                    <a:pt x="836" y="60031"/>
                  </a:cubicBezTo>
                  <a:lnTo>
                    <a:pt x="8110" y="64983"/>
                  </a:lnTo>
                  <a:cubicBezTo>
                    <a:pt x="8365" y="65156"/>
                    <a:pt x="8654" y="65239"/>
                    <a:pt x="8939" y="65239"/>
                  </a:cubicBezTo>
                  <a:cubicBezTo>
                    <a:pt x="9405" y="65239"/>
                    <a:pt x="9861" y="65017"/>
                    <a:pt x="10143" y="64601"/>
                  </a:cubicBezTo>
                  <a:lnTo>
                    <a:pt x="49230" y="7239"/>
                  </a:lnTo>
                  <a:cubicBezTo>
                    <a:pt x="49684" y="6569"/>
                    <a:pt x="49511" y="5661"/>
                    <a:pt x="48848" y="5207"/>
                  </a:cubicBezTo>
                  <a:lnTo>
                    <a:pt x="41574" y="254"/>
                  </a:lnTo>
                  <a:cubicBezTo>
                    <a:pt x="41321" y="82"/>
                    <a:pt x="41034" y="0"/>
                    <a:pt x="4075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40"/>
            <p:cNvSpPr/>
            <p:nvPr/>
          </p:nvSpPr>
          <p:spPr>
            <a:xfrm>
              <a:off x="659300" y="3268175"/>
              <a:ext cx="1242125" cy="1631125"/>
            </a:xfrm>
            <a:custGeom>
              <a:avLst/>
              <a:gdLst/>
              <a:ahLst/>
              <a:cxnLst/>
              <a:rect l="l" t="t" r="r" b="b"/>
              <a:pathLst>
                <a:path w="49685" h="65245" extrusionOk="0">
                  <a:moveTo>
                    <a:pt x="40753" y="1"/>
                  </a:moveTo>
                  <a:cubicBezTo>
                    <a:pt x="40284" y="1"/>
                    <a:pt x="39825" y="226"/>
                    <a:pt x="39542" y="643"/>
                  </a:cubicBezTo>
                  <a:lnTo>
                    <a:pt x="455" y="58005"/>
                  </a:lnTo>
                  <a:cubicBezTo>
                    <a:pt x="0" y="58669"/>
                    <a:pt x="173" y="59584"/>
                    <a:pt x="837" y="60038"/>
                  </a:cubicBezTo>
                  <a:lnTo>
                    <a:pt x="8111" y="64991"/>
                  </a:lnTo>
                  <a:cubicBezTo>
                    <a:pt x="8364" y="65162"/>
                    <a:pt x="8651" y="65244"/>
                    <a:pt x="8935" y="65244"/>
                  </a:cubicBezTo>
                  <a:cubicBezTo>
                    <a:pt x="9402" y="65244"/>
                    <a:pt x="9861" y="65022"/>
                    <a:pt x="10143" y="64609"/>
                  </a:cubicBezTo>
                  <a:lnTo>
                    <a:pt x="49231" y="7247"/>
                  </a:lnTo>
                  <a:cubicBezTo>
                    <a:pt x="49685" y="6576"/>
                    <a:pt x="49512" y="5668"/>
                    <a:pt x="48849" y="5214"/>
                  </a:cubicBezTo>
                  <a:lnTo>
                    <a:pt x="41575" y="254"/>
                  </a:lnTo>
                  <a:cubicBezTo>
                    <a:pt x="41322" y="83"/>
                    <a:pt x="41036" y="1"/>
                    <a:pt x="407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40"/>
            <p:cNvSpPr/>
            <p:nvPr/>
          </p:nvSpPr>
          <p:spPr>
            <a:xfrm>
              <a:off x="848725" y="3389325"/>
              <a:ext cx="1052700" cy="1509975"/>
            </a:xfrm>
            <a:custGeom>
              <a:avLst/>
              <a:gdLst/>
              <a:ahLst/>
              <a:cxnLst/>
              <a:rect l="l" t="t" r="r" b="b"/>
              <a:pathLst>
                <a:path w="42108" h="60399" extrusionOk="0">
                  <a:moveTo>
                    <a:pt x="40738" y="0"/>
                  </a:moveTo>
                  <a:lnTo>
                    <a:pt x="0" y="59784"/>
                  </a:lnTo>
                  <a:lnTo>
                    <a:pt x="534" y="60145"/>
                  </a:lnTo>
                  <a:cubicBezTo>
                    <a:pt x="787" y="60316"/>
                    <a:pt x="1074" y="60398"/>
                    <a:pt x="1358" y="60398"/>
                  </a:cubicBezTo>
                  <a:cubicBezTo>
                    <a:pt x="1825" y="60398"/>
                    <a:pt x="2284" y="60176"/>
                    <a:pt x="2566" y="59763"/>
                  </a:cubicBezTo>
                  <a:lnTo>
                    <a:pt x="41654" y="2401"/>
                  </a:lnTo>
                  <a:cubicBezTo>
                    <a:pt x="42108" y="1730"/>
                    <a:pt x="41935" y="822"/>
                    <a:pt x="41272" y="368"/>
                  </a:cubicBezTo>
                  <a:lnTo>
                    <a:pt x="4073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40"/>
            <p:cNvSpPr/>
            <p:nvPr/>
          </p:nvSpPr>
          <p:spPr>
            <a:xfrm>
              <a:off x="943800" y="4288775"/>
              <a:ext cx="283225" cy="333150"/>
            </a:xfrm>
            <a:custGeom>
              <a:avLst/>
              <a:gdLst/>
              <a:ahLst/>
              <a:cxnLst/>
              <a:rect l="l" t="t" r="r" b="b"/>
              <a:pathLst>
                <a:path w="11329" h="13326" extrusionOk="0">
                  <a:moveTo>
                    <a:pt x="10408" y="1"/>
                  </a:moveTo>
                  <a:cubicBezTo>
                    <a:pt x="8262" y="1"/>
                    <a:pt x="1" y="12028"/>
                    <a:pt x="1272" y="13209"/>
                  </a:cubicBezTo>
                  <a:cubicBezTo>
                    <a:pt x="1356" y="13287"/>
                    <a:pt x="1491" y="13325"/>
                    <a:pt x="1667" y="13325"/>
                  </a:cubicBezTo>
                  <a:cubicBezTo>
                    <a:pt x="3433" y="13325"/>
                    <a:pt x="9385" y="9513"/>
                    <a:pt x="10637" y="3621"/>
                  </a:cubicBezTo>
                  <a:cubicBezTo>
                    <a:pt x="10788" y="2922"/>
                    <a:pt x="11329" y="377"/>
                    <a:pt x="10593" y="38"/>
                  </a:cubicBezTo>
                  <a:cubicBezTo>
                    <a:pt x="10538" y="13"/>
                    <a:pt x="10476" y="1"/>
                    <a:pt x="1040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40"/>
            <p:cNvSpPr/>
            <p:nvPr/>
          </p:nvSpPr>
          <p:spPr>
            <a:xfrm>
              <a:off x="1266475" y="4141925"/>
              <a:ext cx="77225" cy="59125"/>
            </a:xfrm>
            <a:custGeom>
              <a:avLst/>
              <a:gdLst/>
              <a:ahLst/>
              <a:cxnLst/>
              <a:rect l="l" t="t" r="r" b="b"/>
              <a:pathLst>
                <a:path w="3089" h="2365" extrusionOk="0">
                  <a:moveTo>
                    <a:pt x="1727" y="1"/>
                  </a:moveTo>
                  <a:cubicBezTo>
                    <a:pt x="1661" y="1"/>
                    <a:pt x="1594" y="5"/>
                    <a:pt x="1529" y="15"/>
                  </a:cubicBezTo>
                  <a:cubicBezTo>
                    <a:pt x="397" y="196"/>
                    <a:pt x="1" y="1868"/>
                    <a:pt x="368" y="2243"/>
                  </a:cubicBezTo>
                  <a:cubicBezTo>
                    <a:pt x="450" y="2327"/>
                    <a:pt x="588" y="2365"/>
                    <a:pt x="761" y="2365"/>
                  </a:cubicBezTo>
                  <a:cubicBezTo>
                    <a:pt x="1560" y="2365"/>
                    <a:pt x="3088" y="1558"/>
                    <a:pt x="3064" y="888"/>
                  </a:cubicBezTo>
                  <a:cubicBezTo>
                    <a:pt x="3051" y="456"/>
                    <a:pt x="2380" y="1"/>
                    <a:pt x="172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40"/>
            <p:cNvSpPr/>
            <p:nvPr/>
          </p:nvSpPr>
          <p:spPr>
            <a:xfrm>
              <a:off x="1519700" y="3450050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15"/>
                  </a:lnTo>
                  <a:cubicBezTo>
                    <a:pt x="3351" y="3180"/>
                    <a:pt x="3458" y="3212"/>
                    <a:pt x="3563" y="3212"/>
                  </a:cubicBezTo>
                  <a:cubicBezTo>
                    <a:pt x="3736" y="3212"/>
                    <a:pt x="3905" y="3127"/>
                    <a:pt x="4008" y="2971"/>
                  </a:cubicBezTo>
                  <a:cubicBezTo>
                    <a:pt x="4181" y="2726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40"/>
            <p:cNvSpPr/>
            <p:nvPr/>
          </p:nvSpPr>
          <p:spPr>
            <a:xfrm>
              <a:off x="1573575" y="3370750"/>
              <a:ext cx="104750" cy="80325"/>
            </a:xfrm>
            <a:custGeom>
              <a:avLst/>
              <a:gdLst/>
              <a:ahLst/>
              <a:cxnLst/>
              <a:rect l="l" t="t" r="r" b="b"/>
              <a:pathLst>
                <a:path w="4190" h="3213" extrusionOk="0">
                  <a:moveTo>
                    <a:pt x="613" y="1"/>
                  </a:moveTo>
                  <a:lnTo>
                    <a:pt x="1" y="895"/>
                  </a:lnTo>
                  <a:lnTo>
                    <a:pt x="3266" y="3115"/>
                  </a:lnTo>
                  <a:cubicBezTo>
                    <a:pt x="3360" y="3181"/>
                    <a:pt x="3467" y="3212"/>
                    <a:pt x="3573" y="3212"/>
                  </a:cubicBezTo>
                  <a:cubicBezTo>
                    <a:pt x="3745" y="3212"/>
                    <a:pt x="3913" y="3130"/>
                    <a:pt x="4016" y="2978"/>
                  </a:cubicBezTo>
                  <a:cubicBezTo>
                    <a:pt x="4189" y="2726"/>
                    <a:pt x="4124" y="2387"/>
                    <a:pt x="3872" y="2221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40"/>
            <p:cNvSpPr/>
            <p:nvPr/>
          </p:nvSpPr>
          <p:spPr>
            <a:xfrm>
              <a:off x="1407950" y="3613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1"/>
                  </a:moveTo>
                  <a:lnTo>
                    <a:pt x="1" y="895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33"/>
                    <a:pt x="4117" y="2394"/>
                    <a:pt x="3872" y="2228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40"/>
            <p:cNvSpPr/>
            <p:nvPr/>
          </p:nvSpPr>
          <p:spPr>
            <a:xfrm>
              <a:off x="1462025" y="35345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902"/>
                  </a:lnTo>
                  <a:lnTo>
                    <a:pt x="3259" y="3122"/>
                  </a:lnTo>
                  <a:cubicBezTo>
                    <a:pt x="3351" y="3184"/>
                    <a:pt x="3456" y="3214"/>
                    <a:pt x="3560" y="3214"/>
                  </a:cubicBezTo>
                  <a:cubicBezTo>
                    <a:pt x="3733" y="3214"/>
                    <a:pt x="3905" y="3131"/>
                    <a:pt x="4008" y="2978"/>
                  </a:cubicBezTo>
                  <a:cubicBezTo>
                    <a:pt x="4181" y="2733"/>
                    <a:pt x="4117" y="2394"/>
                    <a:pt x="3871" y="2228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40"/>
            <p:cNvSpPr/>
            <p:nvPr/>
          </p:nvSpPr>
          <p:spPr>
            <a:xfrm>
              <a:off x="1307375" y="3761675"/>
              <a:ext cx="104575" cy="80225"/>
            </a:xfrm>
            <a:custGeom>
              <a:avLst/>
              <a:gdLst/>
              <a:ahLst/>
              <a:cxnLst/>
              <a:rect l="l" t="t" r="r" b="b"/>
              <a:pathLst>
                <a:path w="4183" h="3209" extrusionOk="0">
                  <a:moveTo>
                    <a:pt x="607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3" y="3177"/>
                    <a:pt x="3459" y="3208"/>
                    <a:pt x="3565" y="3208"/>
                  </a:cubicBezTo>
                  <a:cubicBezTo>
                    <a:pt x="3737" y="3208"/>
                    <a:pt x="3906" y="3126"/>
                    <a:pt x="4009" y="2970"/>
                  </a:cubicBezTo>
                  <a:cubicBezTo>
                    <a:pt x="4182" y="2725"/>
                    <a:pt x="4117" y="2386"/>
                    <a:pt x="3872" y="2220"/>
                  </a:cubicBezTo>
                  <a:lnTo>
                    <a:pt x="6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40"/>
            <p:cNvSpPr/>
            <p:nvPr/>
          </p:nvSpPr>
          <p:spPr>
            <a:xfrm>
              <a:off x="1361275" y="368237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4"/>
                  </a:lnTo>
                  <a:cubicBezTo>
                    <a:pt x="3359" y="3180"/>
                    <a:pt x="3465" y="3211"/>
                    <a:pt x="3571" y="3211"/>
                  </a:cubicBezTo>
                  <a:cubicBezTo>
                    <a:pt x="3743" y="3211"/>
                    <a:pt x="3913" y="3127"/>
                    <a:pt x="4016" y="2970"/>
                  </a:cubicBezTo>
                  <a:cubicBezTo>
                    <a:pt x="4182" y="2725"/>
                    <a:pt x="4124" y="2386"/>
                    <a:pt x="3872" y="2220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40"/>
            <p:cNvSpPr/>
            <p:nvPr/>
          </p:nvSpPr>
          <p:spPr>
            <a:xfrm>
              <a:off x="1195650" y="39254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22"/>
                  </a:lnTo>
                  <a:cubicBezTo>
                    <a:pt x="3351" y="3185"/>
                    <a:pt x="3456" y="3214"/>
                    <a:pt x="3560" y="3214"/>
                  </a:cubicBezTo>
                  <a:cubicBezTo>
                    <a:pt x="3735" y="3214"/>
                    <a:pt x="3908" y="3132"/>
                    <a:pt x="4016" y="2978"/>
                  </a:cubicBezTo>
                  <a:cubicBezTo>
                    <a:pt x="4182" y="2733"/>
                    <a:pt x="4117" y="2394"/>
                    <a:pt x="3872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40"/>
            <p:cNvSpPr/>
            <p:nvPr/>
          </p:nvSpPr>
          <p:spPr>
            <a:xfrm>
              <a:off x="1249525" y="3846200"/>
              <a:ext cx="104750" cy="80350"/>
            </a:xfrm>
            <a:custGeom>
              <a:avLst/>
              <a:gdLst/>
              <a:ahLst/>
              <a:cxnLst/>
              <a:rect l="l" t="t" r="r" b="b"/>
              <a:pathLst>
                <a:path w="4190" h="3214" extrusionOk="0">
                  <a:moveTo>
                    <a:pt x="614" y="0"/>
                  </a:moveTo>
                  <a:lnTo>
                    <a:pt x="1" y="901"/>
                  </a:lnTo>
                  <a:lnTo>
                    <a:pt x="3267" y="3122"/>
                  </a:lnTo>
                  <a:cubicBezTo>
                    <a:pt x="3358" y="3184"/>
                    <a:pt x="3463" y="3213"/>
                    <a:pt x="3568" y="3213"/>
                  </a:cubicBezTo>
                  <a:cubicBezTo>
                    <a:pt x="3741" y="3213"/>
                    <a:pt x="3913" y="3131"/>
                    <a:pt x="4016" y="2977"/>
                  </a:cubicBezTo>
                  <a:cubicBezTo>
                    <a:pt x="4189" y="2732"/>
                    <a:pt x="4124" y="2393"/>
                    <a:pt x="3872" y="2228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40"/>
            <p:cNvSpPr/>
            <p:nvPr/>
          </p:nvSpPr>
          <p:spPr>
            <a:xfrm>
              <a:off x="1093275" y="40756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1" y="901"/>
                  </a:lnTo>
                  <a:lnTo>
                    <a:pt x="3259" y="3122"/>
                  </a:lnTo>
                  <a:cubicBezTo>
                    <a:pt x="3354" y="3184"/>
                    <a:pt x="3459" y="3213"/>
                    <a:pt x="3564" y="3213"/>
                  </a:cubicBezTo>
                  <a:cubicBezTo>
                    <a:pt x="3738" y="3213"/>
                    <a:pt x="3908" y="3131"/>
                    <a:pt x="4016" y="2977"/>
                  </a:cubicBezTo>
                  <a:cubicBezTo>
                    <a:pt x="4182" y="2732"/>
                    <a:pt x="4117" y="2393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40"/>
            <p:cNvSpPr/>
            <p:nvPr/>
          </p:nvSpPr>
          <p:spPr>
            <a:xfrm>
              <a:off x="1147350" y="399650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0"/>
                  </a:moveTo>
                  <a:lnTo>
                    <a:pt x="0" y="894"/>
                  </a:lnTo>
                  <a:lnTo>
                    <a:pt x="3259" y="3115"/>
                  </a:lnTo>
                  <a:cubicBezTo>
                    <a:pt x="3352" y="3178"/>
                    <a:pt x="3459" y="3208"/>
                    <a:pt x="3564" y="3208"/>
                  </a:cubicBezTo>
                  <a:cubicBezTo>
                    <a:pt x="3737" y="3208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40"/>
            <p:cNvSpPr/>
            <p:nvPr/>
          </p:nvSpPr>
          <p:spPr>
            <a:xfrm>
              <a:off x="981550" y="42396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5"/>
                  </a:lnTo>
                  <a:cubicBezTo>
                    <a:pt x="3359" y="3180"/>
                    <a:pt x="3466" y="3212"/>
                    <a:pt x="3572" y="3212"/>
                  </a:cubicBezTo>
                  <a:cubicBezTo>
                    <a:pt x="3744" y="3212"/>
                    <a:pt x="3913" y="3129"/>
                    <a:pt x="4015" y="2978"/>
                  </a:cubicBezTo>
                  <a:cubicBezTo>
                    <a:pt x="4181" y="2725"/>
                    <a:pt x="4124" y="2394"/>
                    <a:pt x="3871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40"/>
            <p:cNvSpPr/>
            <p:nvPr/>
          </p:nvSpPr>
          <p:spPr>
            <a:xfrm>
              <a:off x="1035600" y="41603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4" y="0"/>
                  </a:moveTo>
                  <a:lnTo>
                    <a:pt x="1" y="894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40"/>
            <p:cNvSpPr/>
            <p:nvPr/>
          </p:nvSpPr>
          <p:spPr>
            <a:xfrm>
              <a:off x="927650" y="43189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2" y="3180"/>
                    <a:pt x="3458" y="3211"/>
                    <a:pt x="3563" y="3211"/>
                  </a:cubicBezTo>
                  <a:cubicBezTo>
                    <a:pt x="3736" y="3211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40"/>
            <p:cNvSpPr/>
            <p:nvPr/>
          </p:nvSpPr>
          <p:spPr>
            <a:xfrm>
              <a:off x="825275" y="4469050"/>
              <a:ext cx="104575" cy="80300"/>
            </a:xfrm>
            <a:custGeom>
              <a:avLst/>
              <a:gdLst/>
              <a:ahLst/>
              <a:cxnLst/>
              <a:rect l="l" t="t" r="r" b="b"/>
              <a:pathLst>
                <a:path w="4183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5"/>
                  </a:lnTo>
                  <a:cubicBezTo>
                    <a:pt x="3353" y="3181"/>
                    <a:pt x="3460" y="3212"/>
                    <a:pt x="3566" y="3212"/>
                  </a:cubicBezTo>
                  <a:cubicBezTo>
                    <a:pt x="3739" y="3212"/>
                    <a:pt x="3909" y="3129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40"/>
            <p:cNvSpPr/>
            <p:nvPr/>
          </p:nvSpPr>
          <p:spPr>
            <a:xfrm>
              <a:off x="879175" y="4389750"/>
              <a:ext cx="104725" cy="80350"/>
            </a:xfrm>
            <a:custGeom>
              <a:avLst/>
              <a:gdLst/>
              <a:ahLst/>
              <a:cxnLst/>
              <a:rect l="l" t="t" r="r" b="b"/>
              <a:pathLst>
                <a:path w="4189" h="3214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22"/>
                  </a:lnTo>
                  <a:cubicBezTo>
                    <a:pt x="3358" y="3184"/>
                    <a:pt x="3463" y="3214"/>
                    <a:pt x="3567" y="3214"/>
                  </a:cubicBezTo>
                  <a:cubicBezTo>
                    <a:pt x="3741" y="3214"/>
                    <a:pt x="3912" y="3131"/>
                    <a:pt x="4016" y="2978"/>
                  </a:cubicBezTo>
                  <a:cubicBezTo>
                    <a:pt x="4189" y="2725"/>
                    <a:pt x="4124" y="2394"/>
                    <a:pt x="3879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40"/>
            <p:cNvSpPr/>
            <p:nvPr/>
          </p:nvSpPr>
          <p:spPr>
            <a:xfrm>
              <a:off x="713550" y="4632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0" y="901"/>
                  </a:lnTo>
                  <a:lnTo>
                    <a:pt x="3259" y="3122"/>
                  </a:lnTo>
                  <a:cubicBezTo>
                    <a:pt x="3353" y="3184"/>
                    <a:pt x="3459" y="3214"/>
                    <a:pt x="3563" y="3214"/>
                  </a:cubicBezTo>
                  <a:cubicBezTo>
                    <a:pt x="3737" y="3214"/>
                    <a:pt x="3908" y="3131"/>
                    <a:pt x="4016" y="2978"/>
                  </a:cubicBezTo>
                  <a:cubicBezTo>
                    <a:pt x="4182" y="2732"/>
                    <a:pt x="4117" y="2394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40"/>
            <p:cNvSpPr/>
            <p:nvPr/>
          </p:nvSpPr>
          <p:spPr>
            <a:xfrm>
              <a:off x="767625" y="455375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1"/>
                  </a:moveTo>
                  <a:lnTo>
                    <a:pt x="0" y="894"/>
                  </a:lnTo>
                  <a:lnTo>
                    <a:pt x="3258" y="3115"/>
                  </a:lnTo>
                  <a:cubicBezTo>
                    <a:pt x="3352" y="3178"/>
                    <a:pt x="3458" y="3209"/>
                    <a:pt x="3565" y="3209"/>
                  </a:cubicBezTo>
                  <a:cubicBezTo>
                    <a:pt x="3737" y="3209"/>
                    <a:pt x="3908" y="3127"/>
                    <a:pt x="4015" y="2971"/>
                  </a:cubicBezTo>
                  <a:cubicBezTo>
                    <a:pt x="4181" y="2725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40"/>
            <p:cNvSpPr/>
            <p:nvPr/>
          </p:nvSpPr>
          <p:spPr>
            <a:xfrm>
              <a:off x="659850" y="3268350"/>
              <a:ext cx="1035950" cy="1498625"/>
            </a:xfrm>
            <a:custGeom>
              <a:avLst/>
              <a:gdLst/>
              <a:ahLst/>
              <a:cxnLst/>
              <a:rect l="l" t="t" r="r" b="b"/>
              <a:pathLst>
                <a:path w="41438" h="59945" extrusionOk="0">
                  <a:moveTo>
                    <a:pt x="40718" y="1"/>
                  </a:moveTo>
                  <a:cubicBezTo>
                    <a:pt x="40255" y="1"/>
                    <a:pt x="39803" y="221"/>
                    <a:pt x="39520" y="636"/>
                  </a:cubicBezTo>
                  <a:lnTo>
                    <a:pt x="433" y="57998"/>
                  </a:lnTo>
                  <a:cubicBezTo>
                    <a:pt x="0" y="58625"/>
                    <a:pt x="137" y="59469"/>
                    <a:pt x="721" y="59945"/>
                  </a:cubicBezTo>
                  <a:lnTo>
                    <a:pt x="41437" y="189"/>
                  </a:lnTo>
                  <a:cubicBezTo>
                    <a:pt x="41211" y="62"/>
                    <a:pt x="40963" y="1"/>
                    <a:pt x="4071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59" name="Google Shape;2559;p40"/>
          <p:cNvGrpSpPr/>
          <p:nvPr/>
        </p:nvGrpSpPr>
        <p:grpSpPr>
          <a:xfrm rot="18426009" flipH="1">
            <a:off x="189276" y="2835762"/>
            <a:ext cx="1570468" cy="1800987"/>
            <a:chOff x="3056825" y="-2290075"/>
            <a:chExt cx="1465250" cy="1680325"/>
          </a:xfrm>
        </p:grpSpPr>
        <p:sp>
          <p:nvSpPr>
            <p:cNvPr id="2560" name="Google Shape;2560;p40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40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40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40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40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40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40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40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40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40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40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40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40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40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40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75" name="Google Shape;2575;p40"/>
          <p:cNvGrpSpPr/>
          <p:nvPr/>
        </p:nvGrpSpPr>
        <p:grpSpPr>
          <a:xfrm>
            <a:off x="300497" y="287237"/>
            <a:ext cx="9212098" cy="4762041"/>
            <a:chOff x="911155" y="1103443"/>
            <a:chExt cx="7736621" cy="3464629"/>
          </a:xfrm>
        </p:grpSpPr>
        <p:grpSp>
          <p:nvGrpSpPr>
            <p:cNvPr id="2576" name="Google Shape;2576;p40"/>
            <p:cNvGrpSpPr/>
            <p:nvPr/>
          </p:nvGrpSpPr>
          <p:grpSpPr>
            <a:xfrm>
              <a:off x="7297181" y="2942147"/>
              <a:ext cx="802830" cy="1583248"/>
              <a:chOff x="7224150" y="2889425"/>
              <a:chExt cx="717325" cy="1414625"/>
            </a:xfrm>
          </p:grpSpPr>
          <p:sp>
            <p:nvSpPr>
              <p:cNvPr id="2577" name="Google Shape;2577;p40"/>
              <p:cNvSpPr/>
              <p:nvPr/>
            </p:nvSpPr>
            <p:spPr>
              <a:xfrm>
                <a:off x="7409050" y="3603300"/>
                <a:ext cx="532425" cy="700750"/>
              </a:xfrm>
              <a:custGeom>
                <a:avLst/>
                <a:gdLst/>
                <a:ahLst/>
                <a:cxnLst/>
                <a:rect l="l" t="t" r="r" b="b"/>
                <a:pathLst>
                  <a:path w="21297" h="28030" extrusionOk="0">
                    <a:moveTo>
                      <a:pt x="12645" y="0"/>
                    </a:moveTo>
                    <a:cubicBezTo>
                      <a:pt x="8628" y="411"/>
                      <a:pt x="4611" y="799"/>
                      <a:pt x="594" y="1210"/>
                    </a:cubicBezTo>
                    <a:cubicBezTo>
                      <a:pt x="388" y="10157"/>
                      <a:pt x="206" y="19082"/>
                      <a:pt x="0" y="28029"/>
                    </a:cubicBezTo>
                    <a:lnTo>
                      <a:pt x="21296" y="27961"/>
                    </a:lnTo>
                    <a:cubicBezTo>
                      <a:pt x="18420" y="18648"/>
                      <a:pt x="15521" y="9313"/>
                      <a:pt x="1264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8" name="Google Shape;2578;p40"/>
              <p:cNvSpPr/>
              <p:nvPr/>
            </p:nvSpPr>
            <p:spPr>
              <a:xfrm>
                <a:off x="7224150" y="2894000"/>
                <a:ext cx="666525" cy="848225"/>
              </a:xfrm>
              <a:custGeom>
                <a:avLst/>
                <a:gdLst/>
                <a:ahLst/>
                <a:cxnLst/>
                <a:rect l="l" t="t" r="r" b="b"/>
                <a:pathLst>
                  <a:path w="26661" h="33929" extrusionOk="0">
                    <a:moveTo>
                      <a:pt x="6917" y="0"/>
                    </a:moveTo>
                    <a:cubicBezTo>
                      <a:pt x="5388" y="2511"/>
                      <a:pt x="3767" y="5729"/>
                      <a:pt x="2512" y="9633"/>
                    </a:cubicBezTo>
                    <a:cubicBezTo>
                      <a:pt x="1" y="17370"/>
                      <a:pt x="115" y="24218"/>
                      <a:pt x="571" y="28555"/>
                    </a:cubicBezTo>
                    <a:cubicBezTo>
                      <a:pt x="1316" y="29221"/>
                      <a:pt x="6792" y="33928"/>
                      <a:pt x="14165" y="33928"/>
                    </a:cubicBezTo>
                    <a:cubicBezTo>
                      <a:pt x="15377" y="33928"/>
                      <a:pt x="16640" y="33801"/>
                      <a:pt x="17942" y="33508"/>
                    </a:cubicBezTo>
                    <a:cubicBezTo>
                      <a:pt x="22278" y="32526"/>
                      <a:pt x="25223" y="30084"/>
                      <a:pt x="26661" y="28669"/>
                    </a:cubicBezTo>
                    <a:cubicBezTo>
                      <a:pt x="24766" y="19676"/>
                      <a:pt x="22849" y="10660"/>
                      <a:pt x="20932" y="1644"/>
                    </a:cubicBezTo>
                    <a:cubicBezTo>
                      <a:pt x="16252" y="1096"/>
                      <a:pt x="11596" y="548"/>
                      <a:pt x="69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9" name="Google Shape;2579;p40"/>
              <p:cNvSpPr/>
              <p:nvPr/>
            </p:nvSpPr>
            <p:spPr>
              <a:xfrm>
                <a:off x="7224150" y="2942500"/>
                <a:ext cx="152400" cy="675075"/>
              </a:xfrm>
              <a:custGeom>
                <a:avLst/>
                <a:gdLst/>
                <a:ahLst/>
                <a:cxnLst/>
                <a:rect l="l" t="t" r="r" b="b"/>
                <a:pathLst>
                  <a:path w="6096" h="27003" extrusionOk="0">
                    <a:moveTo>
                      <a:pt x="6095" y="0"/>
                    </a:moveTo>
                    <a:cubicBezTo>
                      <a:pt x="5981" y="23"/>
                      <a:pt x="5867" y="23"/>
                      <a:pt x="5776" y="46"/>
                    </a:cubicBezTo>
                    <a:cubicBezTo>
                      <a:pt x="4612" y="2192"/>
                      <a:pt x="3447" y="4748"/>
                      <a:pt x="2512" y="7693"/>
                    </a:cubicBezTo>
                    <a:cubicBezTo>
                      <a:pt x="1" y="15430"/>
                      <a:pt x="115" y="22278"/>
                      <a:pt x="571" y="26615"/>
                    </a:cubicBezTo>
                    <a:cubicBezTo>
                      <a:pt x="663" y="26706"/>
                      <a:pt x="823" y="26843"/>
                      <a:pt x="1028" y="27003"/>
                    </a:cubicBezTo>
                    <a:cubicBezTo>
                      <a:pt x="1233" y="26980"/>
                      <a:pt x="1462" y="26934"/>
                      <a:pt x="1667" y="26911"/>
                    </a:cubicBezTo>
                    <a:cubicBezTo>
                      <a:pt x="1233" y="23625"/>
                      <a:pt x="1005" y="19037"/>
                      <a:pt x="1804" y="13696"/>
                    </a:cubicBezTo>
                    <a:cubicBezTo>
                      <a:pt x="2694" y="7807"/>
                      <a:pt x="4543" y="3150"/>
                      <a:pt x="6095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0" name="Google Shape;2580;p40"/>
              <p:cNvSpPr/>
              <p:nvPr/>
            </p:nvSpPr>
            <p:spPr>
              <a:xfrm>
                <a:off x="7257250" y="3068025"/>
                <a:ext cx="633425" cy="674025"/>
              </a:xfrm>
              <a:custGeom>
                <a:avLst/>
                <a:gdLst/>
                <a:ahLst/>
                <a:cxnLst/>
                <a:rect l="l" t="t" r="r" b="b"/>
                <a:pathLst>
                  <a:path w="25337" h="26961" extrusionOk="0">
                    <a:moveTo>
                      <a:pt x="18261" y="1"/>
                    </a:moveTo>
                    <a:cubicBezTo>
                      <a:pt x="15453" y="5639"/>
                      <a:pt x="12281" y="8583"/>
                      <a:pt x="10386" y="10044"/>
                    </a:cubicBezTo>
                    <a:cubicBezTo>
                      <a:pt x="9313" y="10866"/>
                      <a:pt x="7853" y="11824"/>
                      <a:pt x="7465" y="12076"/>
                    </a:cubicBezTo>
                    <a:cubicBezTo>
                      <a:pt x="4497" y="14038"/>
                      <a:pt x="1872" y="15362"/>
                      <a:pt x="1" y="16230"/>
                    </a:cubicBezTo>
                    <a:cubicBezTo>
                      <a:pt x="297" y="16892"/>
                      <a:pt x="800" y="17759"/>
                      <a:pt x="1690" y="18398"/>
                    </a:cubicBezTo>
                    <a:cubicBezTo>
                      <a:pt x="3219" y="19494"/>
                      <a:pt x="4840" y="19220"/>
                      <a:pt x="4931" y="19654"/>
                    </a:cubicBezTo>
                    <a:cubicBezTo>
                      <a:pt x="4999" y="19996"/>
                      <a:pt x="4155" y="20612"/>
                      <a:pt x="343" y="21890"/>
                    </a:cubicBezTo>
                    <a:cubicBezTo>
                      <a:pt x="800" y="22461"/>
                      <a:pt x="1302" y="22986"/>
                      <a:pt x="1804" y="23488"/>
                    </a:cubicBezTo>
                    <a:cubicBezTo>
                      <a:pt x="4221" y="25051"/>
                      <a:pt x="8156" y="26961"/>
                      <a:pt x="12862" y="26961"/>
                    </a:cubicBezTo>
                    <a:cubicBezTo>
                      <a:pt x="14067" y="26961"/>
                      <a:pt x="15324" y="26835"/>
                      <a:pt x="16618" y="26547"/>
                    </a:cubicBezTo>
                    <a:cubicBezTo>
                      <a:pt x="20954" y="25565"/>
                      <a:pt x="23899" y="23123"/>
                      <a:pt x="25337" y="21708"/>
                    </a:cubicBezTo>
                    <a:cubicBezTo>
                      <a:pt x="23899" y="14883"/>
                      <a:pt x="22438" y="8058"/>
                      <a:pt x="21000" y="1234"/>
                    </a:cubicBezTo>
                    <a:cubicBezTo>
                      <a:pt x="20087" y="823"/>
                      <a:pt x="19174" y="412"/>
                      <a:pt x="1826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1" name="Google Shape;2581;p40"/>
              <p:cNvSpPr/>
              <p:nvPr/>
            </p:nvSpPr>
            <p:spPr>
              <a:xfrm>
                <a:off x="7322875" y="2895700"/>
                <a:ext cx="307025" cy="237050"/>
              </a:xfrm>
              <a:custGeom>
                <a:avLst/>
                <a:gdLst/>
                <a:ahLst/>
                <a:cxnLst/>
                <a:rect l="l" t="t" r="r" b="b"/>
                <a:pathLst>
                  <a:path w="12281" h="9482" extrusionOk="0">
                    <a:moveTo>
                      <a:pt x="3676" y="1"/>
                    </a:moveTo>
                    <a:cubicBezTo>
                      <a:pt x="3128" y="412"/>
                      <a:pt x="2603" y="891"/>
                      <a:pt x="2123" y="1393"/>
                    </a:cubicBezTo>
                    <a:cubicBezTo>
                      <a:pt x="1393" y="2671"/>
                      <a:pt x="663" y="4132"/>
                      <a:pt x="1" y="5730"/>
                    </a:cubicBezTo>
                    <a:cubicBezTo>
                      <a:pt x="245" y="6061"/>
                      <a:pt x="649" y="6273"/>
                      <a:pt x="1070" y="6273"/>
                    </a:cubicBezTo>
                    <a:cubicBezTo>
                      <a:pt x="1200" y="6273"/>
                      <a:pt x="1332" y="6252"/>
                      <a:pt x="1461" y="6209"/>
                    </a:cubicBezTo>
                    <a:cubicBezTo>
                      <a:pt x="2192" y="6027"/>
                      <a:pt x="2945" y="5844"/>
                      <a:pt x="3698" y="5639"/>
                    </a:cubicBezTo>
                    <a:cubicBezTo>
                      <a:pt x="4429" y="6506"/>
                      <a:pt x="5182" y="7373"/>
                      <a:pt x="5935" y="8241"/>
                    </a:cubicBezTo>
                    <a:cubicBezTo>
                      <a:pt x="5935" y="8241"/>
                      <a:pt x="6255" y="8606"/>
                      <a:pt x="6255" y="8606"/>
                    </a:cubicBezTo>
                    <a:cubicBezTo>
                      <a:pt x="6683" y="9185"/>
                      <a:pt x="7353" y="9482"/>
                      <a:pt x="8016" y="9482"/>
                    </a:cubicBezTo>
                    <a:cubicBezTo>
                      <a:pt x="8659" y="9482"/>
                      <a:pt x="9297" y="9202"/>
                      <a:pt x="9701" y="8629"/>
                    </a:cubicBezTo>
                    <a:cubicBezTo>
                      <a:pt x="11413" y="6506"/>
                      <a:pt x="12281" y="3721"/>
                      <a:pt x="12052" y="1005"/>
                    </a:cubicBezTo>
                    <a:cubicBezTo>
                      <a:pt x="9268" y="663"/>
                      <a:pt x="6460" y="343"/>
                      <a:pt x="367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2" name="Google Shape;2582;p40"/>
              <p:cNvSpPr/>
              <p:nvPr/>
            </p:nvSpPr>
            <p:spPr>
              <a:xfrm>
                <a:off x="7284650" y="2964750"/>
                <a:ext cx="155800" cy="632275"/>
              </a:xfrm>
              <a:custGeom>
                <a:avLst/>
                <a:gdLst/>
                <a:ahLst/>
                <a:cxnLst/>
                <a:rect l="l" t="t" r="r" b="b"/>
                <a:pathLst>
                  <a:path w="6232" h="25291" extrusionOk="0">
                    <a:moveTo>
                      <a:pt x="6232" y="1"/>
                    </a:moveTo>
                    <a:cubicBezTo>
                      <a:pt x="1872" y="7601"/>
                      <a:pt x="0" y="16595"/>
                      <a:pt x="913" y="25291"/>
                    </a:cubicBezTo>
                    <a:cubicBezTo>
                      <a:pt x="868" y="24218"/>
                      <a:pt x="845" y="23123"/>
                      <a:pt x="868" y="22027"/>
                    </a:cubicBezTo>
                    <a:cubicBezTo>
                      <a:pt x="982" y="14403"/>
                      <a:pt x="2853" y="6848"/>
                      <a:pt x="623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3" name="Google Shape;2583;p40"/>
              <p:cNvSpPr/>
              <p:nvPr/>
            </p:nvSpPr>
            <p:spPr>
              <a:xfrm>
                <a:off x="7338975" y="2889425"/>
                <a:ext cx="270950" cy="210625"/>
              </a:xfrm>
              <a:custGeom>
                <a:avLst/>
                <a:gdLst/>
                <a:ahLst/>
                <a:cxnLst/>
                <a:rect l="l" t="t" r="r" b="b"/>
                <a:pathLst>
                  <a:path w="10838" h="8425" extrusionOk="0">
                    <a:moveTo>
                      <a:pt x="3374" y="1"/>
                    </a:moveTo>
                    <a:cubicBezTo>
                      <a:pt x="2118" y="1302"/>
                      <a:pt x="1114" y="2785"/>
                      <a:pt x="361" y="4360"/>
                    </a:cubicBezTo>
                    <a:cubicBezTo>
                      <a:pt x="247" y="4611"/>
                      <a:pt x="64" y="4931"/>
                      <a:pt x="19" y="5182"/>
                    </a:cubicBezTo>
                    <a:cubicBezTo>
                      <a:pt x="1" y="5395"/>
                      <a:pt x="162" y="5539"/>
                      <a:pt x="353" y="5539"/>
                    </a:cubicBezTo>
                    <a:cubicBezTo>
                      <a:pt x="408" y="5539"/>
                      <a:pt x="465" y="5527"/>
                      <a:pt x="521" y="5502"/>
                    </a:cubicBezTo>
                    <a:cubicBezTo>
                      <a:pt x="1479" y="5159"/>
                      <a:pt x="2461" y="4840"/>
                      <a:pt x="3420" y="4543"/>
                    </a:cubicBezTo>
                    <a:lnTo>
                      <a:pt x="3693" y="4817"/>
                    </a:lnTo>
                    <a:cubicBezTo>
                      <a:pt x="4675" y="5867"/>
                      <a:pt x="5634" y="6917"/>
                      <a:pt x="6592" y="7989"/>
                    </a:cubicBezTo>
                    <a:cubicBezTo>
                      <a:pt x="6780" y="8265"/>
                      <a:pt x="7079" y="8424"/>
                      <a:pt x="7374" y="8424"/>
                    </a:cubicBezTo>
                    <a:cubicBezTo>
                      <a:pt x="7616" y="8424"/>
                      <a:pt x="7855" y="8317"/>
                      <a:pt x="8030" y="8081"/>
                    </a:cubicBezTo>
                    <a:cubicBezTo>
                      <a:pt x="9570" y="6173"/>
                      <a:pt x="10429" y="3791"/>
                      <a:pt x="10414" y="1346"/>
                    </a:cubicBezTo>
                    <a:lnTo>
                      <a:pt x="10414" y="1346"/>
                    </a:lnTo>
                    <a:cubicBezTo>
                      <a:pt x="10555" y="1370"/>
                      <a:pt x="10696" y="1393"/>
                      <a:pt x="10838" y="1416"/>
                    </a:cubicBezTo>
                    <a:lnTo>
                      <a:pt x="10404" y="959"/>
                    </a:lnTo>
                    <a:lnTo>
                      <a:pt x="10404" y="959"/>
                    </a:lnTo>
                    <a:cubicBezTo>
                      <a:pt x="10410" y="1088"/>
                      <a:pt x="10413" y="1217"/>
                      <a:pt x="10414" y="1346"/>
                    </a:cubicBezTo>
                    <a:lnTo>
                      <a:pt x="10414" y="1346"/>
                    </a:lnTo>
                    <a:cubicBezTo>
                      <a:pt x="8033" y="951"/>
                      <a:pt x="5744" y="496"/>
                      <a:pt x="33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89" name="Google Shape;2589;p40"/>
            <p:cNvSpPr/>
            <p:nvPr/>
          </p:nvSpPr>
          <p:spPr>
            <a:xfrm>
              <a:off x="1595798" y="3280652"/>
              <a:ext cx="279744" cy="758734"/>
            </a:xfrm>
            <a:custGeom>
              <a:avLst/>
              <a:gdLst/>
              <a:ahLst/>
              <a:cxnLst/>
              <a:rect l="l" t="t" r="r" b="b"/>
              <a:pathLst>
                <a:path w="9998" h="27117" extrusionOk="0">
                  <a:moveTo>
                    <a:pt x="0" y="0"/>
                  </a:moveTo>
                  <a:cubicBezTo>
                    <a:pt x="2100" y="3013"/>
                    <a:pt x="4771" y="7532"/>
                    <a:pt x="6642" y="13490"/>
                  </a:cubicBezTo>
                  <a:cubicBezTo>
                    <a:pt x="8332" y="18877"/>
                    <a:pt x="8811" y="23647"/>
                    <a:pt x="8902" y="27116"/>
                  </a:cubicBezTo>
                  <a:lnTo>
                    <a:pt x="9153" y="27116"/>
                  </a:lnTo>
                  <a:cubicBezTo>
                    <a:pt x="9450" y="26957"/>
                    <a:pt x="9724" y="26797"/>
                    <a:pt x="9998" y="26637"/>
                  </a:cubicBezTo>
                  <a:cubicBezTo>
                    <a:pt x="9747" y="22095"/>
                    <a:pt x="8788" y="14996"/>
                    <a:pt x="4953" y="7373"/>
                  </a:cubicBezTo>
                  <a:cubicBezTo>
                    <a:pt x="3493" y="4497"/>
                    <a:pt x="1895" y="2031"/>
                    <a:pt x="34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93" name="Google Shape;2593;p40"/>
            <p:cNvGrpSpPr/>
            <p:nvPr/>
          </p:nvGrpSpPr>
          <p:grpSpPr>
            <a:xfrm>
              <a:off x="1533929" y="1103443"/>
              <a:ext cx="6076162" cy="3464629"/>
              <a:chOff x="1275600" y="1191775"/>
              <a:chExt cx="4346325" cy="3314800"/>
            </a:xfrm>
          </p:grpSpPr>
          <p:sp>
            <p:nvSpPr>
              <p:cNvPr id="2594" name="Google Shape;2594;p40"/>
              <p:cNvSpPr/>
              <p:nvPr/>
            </p:nvSpPr>
            <p:spPr>
              <a:xfrm>
                <a:off x="1275600" y="1510500"/>
                <a:ext cx="4346325" cy="2996075"/>
              </a:xfrm>
              <a:custGeom>
                <a:avLst/>
                <a:gdLst/>
                <a:ahLst/>
                <a:cxnLst/>
                <a:rect l="l" t="t" r="r" b="b"/>
                <a:pathLst>
                  <a:path w="173853" h="119843" extrusionOk="0">
                    <a:moveTo>
                      <a:pt x="157695" y="0"/>
                    </a:moveTo>
                    <a:cubicBezTo>
                      <a:pt x="157666" y="0"/>
                      <a:pt x="157636" y="0"/>
                      <a:pt x="157606" y="1"/>
                    </a:cubicBezTo>
                    <a:lnTo>
                      <a:pt x="18554" y="2717"/>
                    </a:lnTo>
                    <a:cubicBezTo>
                      <a:pt x="18098" y="2717"/>
                      <a:pt x="17641" y="2808"/>
                      <a:pt x="17185" y="2945"/>
                    </a:cubicBezTo>
                    <a:cubicBezTo>
                      <a:pt x="15564" y="3493"/>
                      <a:pt x="13944" y="4041"/>
                      <a:pt x="12300" y="4589"/>
                    </a:cubicBezTo>
                    <a:cubicBezTo>
                      <a:pt x="10566" y="5159"/>
                      <a:pt x="9333" y="6734"/>
                      <a:pt x="9173" y="8583"/>
                    </a:cubicBezTo>
                    <a:lnTo>
                      <a:pt x="226" y="112872"/>
                    </a:lnTo>
                    <a:cubicBezTo>
                      <a:pt x="1" y="115572"/>
                      <a:pt x="2127" y="117895"/>
                      <a:pt x="4811" y="117895"/>
                    </a:cubicBezTo>
                    <a:cubicBezTo>
                      <a:pt x="4850" y="117895"/>
                      <a:pt x="4889" y="117894"/>
                      <a:pt x="4928" y="117893"/>
                    </a:cubicBezTo>
                    <a:cubicBezTo>
                      <a:pt x="28255" y="117414"/>
                      <a:pt x="51583" y="116912"/>
                      <a:pt x="74933" y="116433"/>
                    </a:cubicBezTo>
                    <a:cubicBezTo>
                      <a:pt x="74975" y="116431"/>
                      <a:pt x="75017" y="116431"/>
                      <a:pt x="75059" y="116431"/>
                    </a:cubicBezTo>
                    <a:cubicBezTo>
                      <a:pt x="75859" y="116431"/>
                      <a:pt x="76636" y="116637"/>
                      <a:pt x="77330" y="117049"/>
                    </a:cubicBezTo>
                    <a:cubicBezTo>
                      <a:pt x="79277" y="118171"/>
                      <a:pt x="82913" y="119843"/>
                      <a:pt x="87637" y="119843"/>
                    </a:cubicBezTo>
                    <a:cubicBezTo>
                      <a:pt x="88006" y="119843"/>
                      <a:pt x="88382" y="119832"/>
                      <a:pt x="88765" y="119811"/>
                    </a:cubicBezTo>
                    <a:cubicBezTo>
                      <a:pt x="92691" y="119605"/>
                      <a:pt x="95727" y="118259"/>
                      <a:pt x="97576" y="117209"/>
                    </a:cubicBezTo>
                    <a:cubicBezTo>
                      <a:pt x="98269" y="116840"/>
                      <a:pt x="99025" y="116636"/>
                      <a:pt x="99822" y="116636"/>
                    </a:cubicBezTo>
                    <a:cubicBezTo>
                      <a:pt x="99865" y="116636"/>
                      <a:pt x="99907" y="116637"/>
                      <a:pt x="99949" y="116638"/>
                    </a:cubicBezTo>
                    <a:cubicBezTo>
                      <a:pt x="122912" y="117254"/>
                      <a:pt x="145874" y="117871"/>
                      <a:pt x="168836" y="118464"/>
                    </a:cubicBezTo>
                    <a:cubicBezTo>
                      <a:pt x="168888" y="118466"/>
                      <a:pt x="168940" y="118467"/>
                      <a:pt x="168991" y="118467"/>
                    </a:cubicBezTo>
                    <a:cubicBezTo>
                      <a:pt x="171725" y="118467"/>
                      <a:pt x="173852" y="116107"/>
                      <a:pt x="173561" y="113374"/>
                    </a:cubicBezTo>
                    <a:lnTo>
                      <a:pt x="162285" y="4155"/>
                    </a:lnTo>
                    <a:cubicBezTo>
                      <a:pt x="162060" y="1788"/>
                      <a:pt x="160053" y="0"/>
                      <a:pt x="15769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5" name="Google Shape;2595;p40"/>
              <p:cNvSpPr/>
              <p:nvPr/>
            </p:nvSpPr>
            <p:spPr>
              <a:xfrm>
                <a:off x="1329175" y="1498525"/>
                <a:ext cx="4247700" cy="2936550"/>
              </a:xfrm>
              <a:custGeom>
                <a:avLst/>
                <a:gdLst/>
                <a:ahLst/>
                <a:cxnLst/>
                <a:rect l="l" t="t" r="r" b="b"/>
                <a:pathLst>
                  <a:path w="169908" h="117462" extrusionOk="0">
                    <a:moveTo>
                      <a:pt x="154687" y="1"/>
                    </a:moveTo>
                    <a:cubicBezTo>
                      <a:pt x="107074" y="229"/>
                      <a:pt x="59437" y="457"/>
                      <a:pt x="11801" y="663"/>
                    </a:cubicBezTo>
                    <a:cubicBezTo>
                      <a:pt x="9906" y="685"/>
                      <a:pt x="8354" y="2146"/>
                      <a:pt x="8217" y="4018"/>
                    </a:cubicBezTo>
                    <a:cubicBezTo>
                      <a:pt x="5524" y="39899"/>
                      <a:pt x="2830" y="75781"/>
                      <a:pt x="160" y="111639"/>
                    </a:cubicBezTo>
                    <a:cubicBezTo>
                      <a:pt x="1" y="113748"/>
                      <a:pt x="1668" y="115542"/>
                      <a:pt x="3772" y="115542"/>
                    </a:cubicBezTo>
                    <a:cubicBezTo>
                      <a:pt x="3785" y="115542"/>
                      <a:pt x="3799" y="115542"/>
                      <a:pt x="3812" y="115542"/>
                    </a:cubicBezTo>
                    <a:lnTo>
                      <a:pt x="73977" y="114629"/>
                    </a:lnTo>
                    <a:cubicBezTo>
                      <a:pt x="74593" y="114629"/>
                      <a:pt x="75187" y="114766"/>
                      <a:pt x="75734" y="115063"/>
                    </a:cubicBezTo>
                    <a:cubicBezTo>
                      <a:pt x="77081" y="115793"/>
                      <a:pt x="79044" y="116638"/>
                      <a:pt x="81532" y="117003"/>
                    </a:cubicBezTo>
                    <a:cubicBezTo>
                      <a:pt x="82351" y="117119"/>
                      <a:pt x="83141" y="117170"/>
                      <a:pt x="83894" y="117170"/>
                    </a:cubicBezTo>
                    <a:cubicBezTo>
                      <a:pt x="86982" y="117170"/>
                      <a:pt x="89464" y="116321"/>
                      <a:pt x="90913" y="115679"/>
                    </a:cubicBezTo>
                    <a:cubicBezTo>
                      <a:pt x="91352" y="115491"/>
                      <a:pt x="91829" y="115379"/>
                      <a:pt x="92309" y="115379"/>
                    </a:cubicBezTo>
                    <a:cubicBezTo>
                      <a:pt x="92354" y="115379"/>
                      <a:pt x="92398" y="115380"/>
                      <a:pt x="92442" y="115382"/>
                    </a:cubicBezTo>
                    <a:cubicBezTo>
                      <a:pt x="116957" y="116067"/>
                      <a:pt x="141471" y="116775"/>
                      <a:pt x="165963" y="117459"/>
                    </a:cubicBezTo>
                    <a:cubicBezTo>
                      <a:pt x="166001" y="117461"/>
                      <a:pt x="166040" y="117461"/>
                      <a:pt x="166078" y="117461"/>
                    </a:cubicBezTo>
                    <a:cubicBezTo>
                      <a:pt x="168215" y="117461"/>
                      <a:pt x="169908" y="115595"/>
                      <a:pt x="169683" y="113465"/>
                    </a:cubicBezTo>
                    <a:cubicBezTo>
                      <a:pt x="165894" y="76716"/>
                      <a:pt x="162105" y="39991"/>
                      <a:pt x="158316" y="3265"/>
                    </a:cubicBezTo>
                    <a:cubicBezTo>
                      <a:pt x="158134" y="1393"/>
                      <a:pt x="156559" y="1"/>
                      <a:pt x="15468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6" name="Google Shape;2596;p40"/>
              <p:cNvSpPr/>
              <p:nvPr/>
            </p:nvSpPr>
            <p:spPr>
              <a:xfrm>
                <a:off x="1344125" y="1191775"/>
                <a:ext cx="4207424" cy="3175475"/>
              </a:xfrm>
              <a:custGeom>
                <a:avLst/>
                <a:gdLst/>
                <a:ahLst/>
                <a:cxnLst/>
                <a:rect l="l" t="t" r="r" b="b"/>
                <a:pathLst>
                  <a:path w="168297" h="127019" extrusionOk="0">
                    <a:moveTo>
                      <a:pt x="104262" y="1"/>
                    </a:moveTo>
                    <a:cubicBezTo>
                      <a:pt x="99837" y="1"/>
                      <a:pt x="95957" y="705"/>
                      <a:pt x="91913" y="2661"/>
                    </a:cubicBezTo>
                    <a:cubicBezTo>
                      <a:pt x="88763" y="4191"/>
                      <a:pt x="86366" y="6062"/>
                      <a:pt x="84632" y="7660"/>
                    </a:cubicBezTo>
                    <a:cubicBezTo>
                      <a:pt x="84304" y="7963"/>
                      <a:pt x="83887" y="8118"/>
                      <a:pt x="83465" y="8118"/>
                    </a:cubicBezTo>
                    <a:cubicBezTo>
                      <a:pt x="83092" y="8118"/>
                      <a:pt x="82716" y="7997"/>
                      <a:pt x="82395" y="7751"/>
                    </a:cubicBezTo>
                    <a:cubicBezTo>
                      <a:pt x="80204" y="6085"/>
                      <a:pt x="76940" y="3962"/>
                      <a:pt x="72694" y="2479"/>
                    </a:cubicBezTo>
                    <a:cubicBezTo>
                      <a:pt x="69003" y="1173"/>
                      <a:pt x="65610" y="699"/>
                      <a:pt x="62114" y="699"/>
                    </a:cubicBezTo>
                    <a:cubicBezTo>
                      <a:pt x="54370" y="699"/>
                      <a:pt x="46124" y="3025"/>
                      <a:pt x="33024" y="3780"/>
                    </a:cubicBezTo>
                    <a:cubicBezTo>
                      <a:pt x="30886" y="3897"/>
                      <a:pt x="28199" y="4002"/>
                      <a:pt x="25046" y="4002"/>
                    </a:cubicBezTo>
                    <a:cubicBezTo>
                      <a:pt x="22070" y="4002"/>
                      <a:pt x="18680" y="3909"/>
                      <a:pt x="14946" y="3643"/>
                    </a:cubicBezTo>
                    <a:cubicBezTo>
                      <a:pt x="14903" y="3639"/>
                      <a:pt x="14860" y="3638"/>
                      <a:pt x="14817" y="3638"/>
                    </a:cubicBezTo>
                    <a:cubicBezTo>
                      <a:pt x="14268" y="3638"/>
                      <a:pt x="13734" y="3906"/>
                      <a:pt x="13417" y="4350"/>
                    </a:cubicBezTo>
                    <a:lnTo>
                      <a:pt x="9171" y="10102"/>
                    </a:lnTo>
                    <a:cubicBezTo>
                      <a:pt x="8966" y="10353"/>
                      <a:pt x="8852" y="10673"/>
                      <a:pt x="8829" y="10992"/>
                    </a:cubicBezTo>
                    <a:cubicBezTo>
                      <a:pt x="5907" y="48745"/>
                      <a:pt x="3008" y="86521"/>
                      <a:pt x="87" y="124274"/>
                    </a:cubicBezTo>
                    <a:cubicBezTo>
                      <a:pt x="1" y="125306"/>
                      <a:pt x="826" y="126156"/>
                      <a:pt x="1838" y="126156"/>
                    </a:cubicBezTo>
                    <a:cubicBezTo>
                      <a:pt x="1900" y="126156"/>
                      <a:pt x="1963" y="126153"/>
                      <a:pt x="2027" y="126146"/>
                    </a:cubicBezTo>
                    <a:cubicBezTo>
                      <a:pt x="14855" y="124639"/>
                      <a:pt x="25035" y="123019"/>
                      <a:pt x="32065" y="121763"/>
                    </a:cubicBezTo>
                    <a:cubicBezTo>
                      <a:pt x="38406" y="120640"/>
                      <a:pt x="43269" y="119628"/>
                      <a:pt x="49239" y="119628"/>
                    </a:cubicBezTo>
                    <a:cubicBezTo>
                      <a:pt x="50426" y="119628"/>
                      <a:pt x="51656" y="119668"/>
                      <a:pt x="52950" y="119755"/>
                    </a:cubicBezTo>
                    <a:cubicBezTo>
                      <a:pt x="60277" y="120234"/>
                      <a:pt x="66303" y="121992"/>
                      <a:pt x="70480" y="123544"/>
                    </a:cubicBezTo>
                    <a:cubicBezTo>
                      <a:pt x="70668" y="123609"/>
                      <a:pt x="70864" y="123640"/>
                      <a:pt x="71059" y="123640"/>
                    </a:cubicBezTo>
                    <a:cubicBezTo>
                      <a:pt x="71548" y="123640"/>
                      <a:pt x="72032" y="123440"/>
                      <a:pt x="72374" y="123064"/>
                    </a:cubicBezTo>
                    <a:cubicBezTo>
                      <a:pt x="73924" y="121383"/>
                      <a:pt x="77769" y="117941"/>
                      <a:pt x="83535" y="117941"/>
                    </a:cubicBezTo>
                    <a:cubicBezTo>
                      <a:pt x="83716" y="117941"/>
                      <a:pt x="83899" y="117945"/>
                      <a:pt x="84084" y="117952"/>
                    </a:cubicBezTo>
                    <a:cubicBezTo>
                      <a:pt x="89882" y="118134"/>
                      <a:pt x="93579" y="121695"/>
                      <a:pt x="95131" y="123521"/>
                    </a:cubicBezTo>
                    <a:cubicBezTo>
                      <a:pt x="95465" y="123930"/>
                      <a:pt x="95949" y="124138"/>
                      <a:pt x="96444" y="124138"/>
                    </a:cubicBezTo>
                    <a:cubicBezTo>
                      <a:pt x="96695" y="124138"/>
                      <a:pt x="96948" y="124085"/>
                      <a:pt x="97186" y="123977"/>
                    </a:cubicBezTo>
                    <a:cubicBezTo>
                      <a:pt x="100404" y="122517"/>
                      <a:pt x="104901" y="120873"/>
                      <a:pt x="110379" y="119960"/>
                    </a:cubicBezTo>
                    <a:cubicBezTo>
                      <a:pt x="113000" y="119521"/>
                      <a:pt x="115413" y="119324"/>
                      <a:pt x="117832" y="119324"/>
                    </a:cubicBezTo>
                    <a:cubicBezTo>
                      <a:pt x="123712" y="119324"/>
                      <a:pt x="129633" y="120486"/>
                      <a:pt x="138705" y="122151"/>
                    </a:cubicBezTo>
                    <a:cubicBezTo>
                      <a:pt x="144731" y="123270"/>
                      <a:pt x="154112" y="124959"/>
                      <a:pt x="166141" y="126990"/>
                    </a:cubicBezTo>
                    <a:cubicBezTo>
                      <a:pt x="166246" y="127009"/>
                      <a:pt x="166349" y="127018"/>
                      <a:pt x="166451" y="127018"/>
                    </a:cubicBezTo>
                    <a:cubicBezTo>
                      <a:pt x="167461" y="127018"/>
                      <a:pt x="168297" y="126132"/>
                      <a:pt x="168172" y="125096"/>
                    </a:cubicBezTo>
                    <a:cubicBezTo>
                      <a:pt x="163995" y="86156"/>
                      <a:pt x="159795" y="47193"/>
                      <a:pt x="155618" y="8253"/>
                    </a:cubicBezTo>
                    <a:cubicBezTo>
                      <a:pt x="154340" y="7044"/>
                      <a:pt x="153336" y="6085"/>
                      <a:pt x="152080" y="4875"/>
                    </a:cubicBezTo>
                    <a:cubicBezTo>
                      <a:pt x="140805" y="4168"/>
                      <a:pt x="131675" y="3141"/>
                      <a:pt x="125306" y="2296"/>
                    </a:cubicBezTo>
                    <a:cubicBezTo>
                      <a:pt x="116429" y="1145"/>
                      <a:pt x="109903" y="1"/>
                      <a:pt x="1042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7" name="Google Shape;2597;p40"/>
              <p:cNvSpPr/>
              <p:nvPr/>
            </p:nvSpPr>
            <p:spPr>
              <a:xfrm>
                <a:off x="1344125" y="1285100"/>
                <a:ext cx="4207425" cy="3082150"/>
              </a:xfrm>
              <a:custGeom>
                <a:avLst/>
                <a:gdLst/>
                <a:ahLst/>
                <a:cxnLst/>
                <a:rect l="l" t="t" r="r" b="b"/>
                <a:pathLst>
                  <a:path w="168297" h="123286" extrusionOk="0">
                    <a:moveTo>
                      <a:pt x="14261" y="1"/>
                    </a:moveTo>
                    <a:lnTo>
                      <a:pt x="14261" y="1"/>
                    </a:lnTo>
                    <a:cubicBezTo>
                      <a:pt x="13942" y="115"/>
                      <a:pt x="13622" y="321"/>
                      <a:pt x="13417" y="617"/>
                    </a:cubicBezTo>
                    <a:lnTo>
                      <a:pt x="9171" y="6369"/>
                    </a:lnTo>
                    <a:cubicBezTo>
                      <a:pt x="8966" y="6620"/>
                      <a:pt x="8852" y="6940"/>
                      <a:pt x="8829" y="7259"/>
                    </a:cubicBezTo>
                    <a:cubicBezTo>
                      <a:pt x="5907" y="45012"/>
                      <a:pt x="3008" y="82788"/>
                      <a:pt x="87" y="120541"/>
                    </a:cubicBezTo>
                    <a:cubicBezTo>
                      <a:pt x="1" y="121573"/>
                      <a:pt x="826" y="122423"/>
                      <a:pt x="1838" y="122423"/>
                    </a:cubicBezTo>
                    <a:cubicBezTo>
                      <a:pt x="1900" y="122423"/>
                      <a:pt x="1963" y="122420"/>
                      <a:pt x="2027" y="122413"/>
                    </a:cubicBezTo>
                    <a:cubicBezTo>
                      <a:pt x="14855" y="120906"/>
                      <a:pt x="25035" y="119286"/>
                      <a:pt x="32065" y="118030"/>
                    </a:cubicBezTo>
                    <a:cubicBezTo>
                      <a:pt x="38406" y="116907"/>
                      <a:pt x="43269" y="115895"/>
                      <a:pt x="49239" y="115895"/>
                    </a:cubicBezTo>
                    <a:cubicBezTo>
                      <a:pt x="50426" y="115895"/>
                      <a:pt x="51656" y="115935"/>
                      <a:pt x="52950" y="116022"/>
                    </a:cubicBezTo>
                    <a:cubicBezTo>
                      <a:pt x="60277" y="116501"/>
                      <a:pt x="66303" y="118259"/>
                      <a:pt x="70480" y="119811"/>
                    </a:cubicBezTo>
                    <a:cubicBezTo>
                      <a:pt x="70668" y="119876"/>
                      <a:pt x="70864" y="119907"/>
                      <a:pt x="71059" y="119907"/>
                    </a:cubicBezTo>
                    <a:cubicBezTo>
                      <a:pt x="71548" y="119907"/>
                      <a:pt x="72032" y="119707"/>
                      <a:pt x="72374" y="119331"/>
                    </a:cubicBezTo>
                    <a:cubicBezTo>
                      <a:pt x="73924" y="117650"/>
                      <a:pt x="77769" y="114208"/>
                      <a:pt x="83535" y="114208"/>
                    </a:cubicBezTo>
                    <a:cubicBezTo>
                      <a:pt x="83716" y="114208"/>
                      <a:pt x="83899" y="114212"/>
                      <a:pt x="84084" y="114219"/>
                    </a:cubicBezTo>
                    <a:cubicBezTo>
                      <a:pt x="76711" y="111320"/>
                      <a:pt x="67079" y="108398"/>
                      <a:pt x="55552" y="107029"/>
                    </a:cubicBezTo>
                    <a:cubicBezTo>
                      <a:pt x="50852" y="106468"/>
                      <a:pt x="46341" y="106227"/>
                      <a:pt x="42057" y="106227"/>
                    </a:cubicBezTo>
                    <a:cubicBezTo>
                      <a:pt x="27869" y="106227"/>
                      <a:pt x="16165" y="108867"/>
                      <a:pt x="8258" y="111251"/>
                    </a:cubicBezTo>
                    <a:cubicBezTo>
                      <a:pt x="10267" y="74160"/>
                      <a:pt x="12275" y="37069"/>
                      <a:pt x="14261" y="1"/>
                    </a:cubicBezTo>
                    <a:close/>
                    <a:moveTo>
                      <a:pt x="152080" y="1142"/>
                    </a:moveTo>
                    <a:lnTo>
                      <a:pt x="152080" y="1142"/>
                    </a:lnTo>
                    <a:cubicBezTo>
                      <a:pt x="155344" y="39740"/>
                      <a:pt x="158631" y="78360"/>
                      <a:pt x="161895" y="116980"/>
                    </a:cubicBezTo>
                    <a:cubicBezTo>
                      <a:pt x="154979" y="113397"/>
                      <a:pt x="144160" y="108900"/>
                      <a:pt x="130259" y="107325"/>
                    </a:cubicBezTo>
                    <a:cubicBezTo>
                      <a:pt x="126808" y="106939"/>
                      <a:pt x="123474" y="106769"/>
                      <a:pt x="120276" y="106769"/>
                    </a:cubicBezTo>
                    <a:cubicBezTo>
                      <a:pt x="103798" y="106769"/>
                      <a:pt x="90908" y="111294"/>
                      <a:pt x="84084" y="114219"/>
                    </a:cubicBezTo>
                    <a:cubicBezTo>
                      <a:pt x="89882" y="114401"/>
                      <a:pt x="93579" y="117962"/>
                      <a:pt x="95131" y="119788"/>
                    </a:cubicBezTo>
                    <a:cubicBezTo>
                      <a:pt x="95465" y="120197"/>
                      <a:pt x="95949" y="120405"/>
                      <a:pt x="96444" y="120405"/>
                    </a:cubicBezTo>
                    <a:cubicBezTo>
                      <a:pt x="96695" y="120405"/>
                      <a:pt x="96948" y="120352"/>
                      <a:pt x="97186" y="120244"/>
                    </a:cubicBezTo>
                    <a:cubicBezTo>
                      <a:pt x="100404" y="118784"/>
                      <a:pt x="104901" y="117140"/>
                      <a:pt x="110379" y="116227"/>
                    </a:cubicBezTo>
                    <a:cubicBezTo>
                      <a:pt x="113000" y="115788"/>
                      <a:pt x="115413" y="115591"/>
                      <a:pt x="117832" y="115591"/>
                    </a:cubicBezTo>
                    <a:cubicBezTo>
                      <a:pt x="123712" y="115591"/>
                      <a:pt x="129633" y="116753"/>
                      <a:pt x="138705" y="118418"/>
                    </a:cubicBezTo>
                    <a:cubicBezTo>
                      <a:pt x="144731" y="119537"/>
                      <a:pt x="154112" y="121226"/>
                      <a:pt x="166141" y="123257"/>
                    </a:cubicBezTo>
                    <a:cubicBezTo>
                      <a:pt x="166246" y="123276"/>
                      <a:pt x="166349" y="123285"/>
                      <a:pt x="166451" y="123285"/>
                    </a:cubicBezTo>
                    <a:cubicBezTo>
                      <a:pt x="167461" y="123285"/>
                      <a:pt x="168297" y="122399"/>
                      <a:pt x="168172" y="121363"/>
                    </a:cubicBezTo>
                    <a:cubicBezTo>
                      <a:pt x="163995" y="82423"/>
                      <a:pt x="159795" y="43460"/>
                      <a:pt x="155618" y="4520"/>
                    </a:cubicBezTo>
                    <a:cubicBezTo>
                      <a:pt x="154340" y="3311"/>
                      <a:pt x="153336" y="2352"/>
                      <a:pt x="152080" y="1142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8" name="Google Shape;2598;p40"/>
              <p:cNvSpPr/>
              <p:nvPr/>
            </p:nvSpPr>
            <p:spPr>
              <a:xfrm>
                <a:off x="1459825" y="2961050"/>
                <a:ext cx="82775" cy="1249725"/>
              </a:xfrm>
              <a:custGeom>
                <a:avLst/>
                <a:gdLst/>
                <a:ahLst/>
                <a:cxnLst/>
                <a:rect l="l" t="t" r="r" b="b"/>
                <a:pathLst>
                  <a:path w="3311" h="49989" extrusionOk="0">
                    <a:moveTo>
                      <a:pt x="3311" y="1"/>
                    </a:moveTo>
                    <a:lnTo>
                      <a:pt x="3311" y="1"/>
                    </a:lnTo>
                    <a:cubicBezTo>
                      <a:pt x="1987" y="16047"/>
                      <a:pt x="823" y="33896"/>
                      <a:pt x="1" y="49988"/>
                    </a:cubicBezTo>
                    <a:cubicBezTo>
                      <a:pt x="1302" y="33942"/>
                      <a:pt x="2489" y="16070"/>
                      <a:pt x="331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9" name="Google Shape;2599;p40"/>
              <p:cNvSpPr/>
              <p:nvPr/>
            </p:nvSpPr>
            <p:spPr>
              <a:xfrm>
                <a:off x="5317875" y="3006700"/>
                <a:ext cx="132425" cy="1245725"/>
              </a:xfrm>
              <a:custGeom>
                <a:avLst/>
                <a:gdLst/>
                <a:ahLst/>
                <a:cxnLst/>
                <a:rect l="l" t="t" r="r" b="b"/>
                <a:pathLst>
                  <a:path w="5297" h="49829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439" y="16047"/>
                      <a:pt x="3333" y="33828"/>
                      <a:pt x="5296" y="49828"/>
                    </a:cubicBezTo>
                    <a:cubicBezTo>
                      <a:pt x="3836" y="33782"/>
                      <a:pt x="1941" y="15978"/>
                      <a:pt x="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0" name="Google Shape;2600;p40"/>
              <p:cNvSpPr/>
              <p:nvPr/>
            </p:nvSpPr>
            <p:spPr>
              <a:xfrm>
                <a:off x="4603450" y="4103025"/>
                <a:ext cx="582650" cy="148825"/>
              </a:xfrm>
              <a:custGeom>
                <a:avLst/>
                <a:gdLst/>
                <a:ahLst/>
                <a:cxnLst/>
                <a:rect l="l" t="t" r="r" b="b"/>
                <a:pathLst>
                  <a:path w="23306" h="5953" extrusionOk="0">
                    <a:moveTo>
                      <a:pt x="5249" y="0"/>
                    </a:moveTo>
                    <a:cubicBezTo>
                      <a:pt x="3491" y="0"/>
                      <a:pt x="1733" y="156"/>
                      <a:pt x="1" y="474"/>
                    </a:cubicBezTo>
                    <a:cubicBezTo>
                      <a:pt x="1341" y="316"/>
                      <a:pt x="2688" y="238"/>
                      <a:pt x="4032" y="238"/>
                    </a:cubicBezTo>
                    <a:cubicBezTo>
                      <a:pt x="10835" y="238"/>
                      <a:pt x="17588" y="2236"/>
                      <a:pt x="23305" y="5953"/>
                    </a:cubicBezTo>
                    <a:cubicBezTo>
                      <a:pt x="22484" y="5336"/>
                      <a:pt x="21639" y="4788"/>
                      <a:pt x="20749" y="4241"/>
                    </a:cubicBezTo>
                    <a:cubicBezTo>
                      <a:pt x="16095" y="1483"/>
                      <a:pt x="10672" y="0"/>
                      <a:pt x="5249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1" name="Google Shape;2601;p40"/>
              <p:cNvSpPr/>
              <p:nvPr/>
            </p:nvSpPr>
            <p:spPr>
              <a:xfrm>
                <a:off x="3430800" y="1319350"/>
                <a:ext cx="1960725" cy="2890275"/>
              </a:xfrm>
              <a:custGeom>
                <a:avLst/>
                <a:gdLst/>
                <a:ahLst/>
                <a:cxnLst/>
                <a:rect l="l" t="t" r="r" b="b"/>
                <a:pathLst>
                  <a:path w="78429" h="115611" extrusionOk="0">
                    <a:moveTo>
                      <a:pt x="4315" y="1"/>
                    </a:moveTo>
                    <a:lnTo>
                      <a:pt x="4315" y="1"/>
                    </a:lnTo>
                    <a:cubicBezTo>
                      <a:pt x="3082" y="868"/>
                      <a:pt x="2055" y="1735"/>
                      <a:pt x="1165" y="2557"/>
                    </a:cubicBezTo>
                    <a:cubicBezTo>
                      <a:pt x="891" y="2831"/>
                      <a:pt x="526" y="2968"/>
                      <a:pt x="138" y="3013"/>
                    </a:cubicBezTo>
                    <a:cubicBezTo>
                      <a:pt x="297" y="39625"/>
                      <a:pt x="457" y="76237"/>
                      <a:pt x="617" y="112849"/>
                    </a:cubicBezTo>
                    <a:cubicBezTo>
                      <a:pt x="7427" y="109924"/>
                      <a:pt x="20196" y="105400"/>
                      <a:pt x="36655" y="105400"/>
                    </a:cubicBezTo>
                    <a:cubicBezTo>
                      <a:pt x="38953" y="105400"/>
                      <a:pt x="41322" y="105489"/>
                      <a:pt x="43757" y="105681"/>
                    </a:cubicBezTo>
                    <a:cubicBezTo>
                      <a:pt x="59415" y="106914"/>
                      <a:pt x="71398" y="111958"/>
                      <a:pt x="78428" y="115610"/>
                    </a:cubicBezTo>
                    <a:cubicBezTo>
                      <a:pt x="78109" y="111707"/>
                      <a:pt x="77766" y="107804"/>
                      <a:pt x="77447" y="103901"/>
                    </a:cubicBezTo>
                    <a:cubicBezTo>
                      <a:pt x="68454" y="102897"/>
                      <a:pt x="46290" y="99085"/>
                      <a:pt x="27825" y="81258"/>
                    </a:cubicBezTo>
                    <a:cubicBezTo>
                      <a:pt x="1" y="54416"/>
                      <a:pt x="1895" y="16366"/>
                      <a:pt x="4315" y="1"/>
                    </a:cubicBezTo>
                    <a:close/>
                  </a:path>
                </a:pathLst>
              </a:custGeom>
              <a:solidFill>
                <a:srgbClr val="802751">
                  <a:alpha val="55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2" name="Google Shape;2602;p40"/>
              <p:cNvSpPr/>
              <p:nvPr/>
            </p:nvSpPr>
            <p:spPr>
              <a:xfrm>
                <a:off x="1543150" y="1390675"/>
                <a:ext cx="69650" cy="1003775"/>
              </a:xfrm>
              <a:custGeom>
                <a:avLst/>
                <a:gdLst/>
                <a:ahLst/>
                <a:cxnLst/>
                <a:rect l="l" t="t" r="r" b="b"/>
                <a:pathLst>
                  <a:path w="2786" h="40151" extrusionOk="0">
                    <a:moveTo>
                      <a:pt x="2785" y="1"/>
                    </a:moveTo>
                    <a:lnTo>
                      <a:pt x="2511" y="366"/>
                    </a:lnTo>
                    <a:cubicBezTo>
                      <a:pt x="1530" y="13559"/>
                      <a:pt x="640" y="27391"/>
                      <a:pt x="0" y="40150"/>
                    </a:cubicBezTo>
                    <a:cubicBezTo>
                      <a:pt x="1050" y="27300"/>
                      <a:pt x="2009" y="13308"/>
                      <a:pt x="2785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3" name="Google Shape;2603;p40"/>
              <p:cNvSpPr/>
              <p:nvPr/>
            </p:nvSpPr>
            <p:spPr>
              <a:xfrm>
                <a:off x="1613325" y="1313075"/>
                <a:ext cx="56525" cy="782350"/>
              </a:xfrm>
              <a:custGeom>
                <a:avLst/>
                <a:gdLst/>
                <a:ahLst/>
                <a:cxnLst/>
                <a:rect l="l" t="t" r="r" b="b"/>
                <a:pathLst>
                  <a:path w="2261" h="31294" extrusionOk="0">
                    <a:moveTo>
                      <a:pt x="2261" y="0"/>
                    </a:moveTo>
                    <a:lnTo>
                      <a:pt x="1873" y="548"/>
                    </a:lnTo>
                    <a:cubicBezTo>
                      <a:pt x="1142" y="10911"/>
                      <a:pt x="503" y="21433"/>
                      <a:pt x="1" y="31294"/>
                    </a:cubicBezTo>
                    <a:cubicBezTo>
                      <a:pt x="823" y="21274"/>
                      <a:pt x="1599" y="10569"/>
                      <a:pt x="2261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4" name="Google Shape;2604;p40"/>
              <p:cNvSpPr/>
              <p:nvPr/>
            </p:nvSpPr>
            <p:spPr>
              <a:xfrm>
                <a:off x="5180350" y="1346750"/>
                <a:ext cx="100475" cy="908450"/>
              </a:xfrm>
              <a:custGeom>
                <a:avLst/>
                <a:gdLst/>
                <a:ahLst/>
                <a:cxnLst/>
                <a:rect l="l" t="t" r="r" b="b"/>
                <a:pathLst>
                  <a:path w="4019" h="36338" extrusionOk="0">
                    <a:moveTo>
                      <a:pt x="1" y="0"/>
                    </a:moveTo>
                    <a:cubicBezTo>
                      <a:pt x="1211" y="12143"/>
                      <a:pt x="2603" y="24720"/>
                      <a:pt x="4018" y="36338"/>
                    </a:cubicBezTo>
                    <a:cubicBezTo>
                      <a:pt x="2968" y="24788"/>
                      <a:pt x="1713" y="12349"/>
                      <a:pt x="343" y="320"/>
                    </a:cubicBezTo>
                    <a:cubicBezTo>
                      <a:pt x="229" y="206"/>
                      <a:pt x="115" y="91"/>
                      <a:pt x="1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5" name="Google Shape;2605;p40"/>
              <p:cNvSpPr/>
              <p:nvPr/>
            </p:nvSpPr>
            <p:spPr>
              <a:xfrm>
                <a:off x="1374250" y="4066375"/>
                <a:ext cx="176350" cy="278500"/>
              </a:xfrm>
              <a:custGeom>
                <a:avLst/>
                <a:gdLst/>
                <a:ahLst/>
                <a:cxnLst/>
                <a:rect l="l" t="t" r="r" b="b"/>
                <a:pathLst>
                  <a:path w="7054" h="11140" extrusionOk="0">
                    <a:moveTo>
                      <a:pt x="7053" y="0"/>
                    </a:moveTo>
                    <a:cubicBezTo>
                      <a:pt x="4588" y="3584"/>
                      <a:pt x="2237" y="7282"/>
                      <a:pt x="0" y="11048"/>
                    </a:cubicBezTo>
                    <a:cubicBezTo>
                      <a:pt x="91" y="11093"/>
                      <a:pt x="206" y="11116"/>
                      <a:pt x="297" y="11139"/>
                    </a:cubicBezTo>
                    <a:cubicBezTo>
                      <a:pt x="2671" y="7487"/>
                      <a:pt x="4930" y="3766"/>
                      <a:pt x="7053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6" name="Google Shape;2606;p40"/>
              <p:cNvSpPr/>
              <p:nvPr/>
            </p:nvSpPr>
            <p:spPr>
              <a:xfrm>
                <a:off x="5391500" y="4209600"/>
                <a:ext cx="132975" cy="156375"/>
              </a:xfrm>
              <a:custGeom>
                <a:avLst/>
                <a:gdLst/>
                <a:ahLst/>
                <a:cxnLst/>
                <a:rect l="l" t="t" r="r" b="b"/>
                <a:pathLst>
                  <a:path w="5319" h="6255" extrusionOk="0">
                    <a:moveTo>
                      <a:pt x="0" y="0"/>
                    </a:moveTo>
                    <a:cubicBezTo>
                      <a:pt x="1575" y="2146"/>
                      <a:pt x="3242" y="4223"/>
                      <a:pt x="4999" y="6255"/>
                    </a:cubicBezTo>
                    <a:cubicBezTo>
                      <a:pt x="5113" y="6209"/>
                      <a:pt x="5227" y="6186"/>
                      <a:pt x="5319" y="6118"/>
                    </a:cubicBezTo>
                    <a:cubicBezTo>
                      <a:pt x="3630" y="3995"/>
                      <a:pt x="1872" y="1941"/>
                      <a:pt x="0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7" name="Google Shape;2607;p40"/>
              <p:cNvSpPr/>
              <p:nvPr/>
            </p:nvSpPr>
            <p:spPr>
              <a:xfrm>
                <a:off x="2492100" y="4013300"/>
                <a:ext cx="761825" cy="176925"/>
              </a:xfrm>
              <a:custGeom>
                <a:avLst/>
                <a:gdLst/>
                <a:ahLst/>
                <a:cxnLst/>
                <a:rect l="l" t="t" r="r" b="b"/>
                <a:pathLst>
                  <a:path w="30473" h="7077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0409" y="731"/>
                      <a:pt x="20681" y="3128"/>
                      <a:pt x="30336" y="7076"/>
                    </a:cubicBezTo>
                    <a:cubicBezTo>
                      <a:pt x="30381" y="7054"/>
                      <a:pt x="30427" y="7031"/>
                      <a:pt x="30473" y="7008"/>
                    </a:cubicBezTo>
                    <a:cubicBezTo>
                      <a:pt x="29971" y="6780"/>
                      <a:pt x="29468" y="6551"/>
                      <a:pt x="28966" y="6346"/>
                    </a:cubicBezTo>
                    <a:cubicBezTo>
                      <a:pt x="19836" y="2443"/>
                      <a:pt x="9930" y="229"/>
                      <a:pt x="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8" name="Google Shape;2608;p40"/>
              <p:cNvSpPr/>
              <p:nvPr/>
            </p:nvSpPr>
            <p:spPr>
              <a:xfrm>
                <a:off x="2533775" y="4111450"/>
                <a:ext cx="649400" cy="132975"/>
              </a:xfrm>
              <a:custGeom>
                <a:avLst/>
                <a:gdLst/>
                <a:ahLst/>
                <a:cxnLst/>
                <a:rect l="l" t="t" r="r" b="b"/>
                <a:pathLst>
                  <a:path w="25976" h="5319" extrusionOk="0">
                    <a:moveTo>
                      <a:pt x="0" y="1"/>
                    </a:moveTo>
                    <a:cubicBezTo>
                      <a:pt x="8788" y="594"/>
                      <a:pt x="17462" y="2397"/>
                      <a:pt x="25747" y="5319"/>
                    </a:cubicBezTo>
                    <a:cubicBezTo>
                      <a:pt x="25816" y="5250"/>
                      <a:pt x="25884" y="5182"/>
                      <a:pt x="25975" y="5113"/>
                    </a:cubicBezTo>
                    <a:cubicBezTo>
                      <a:pt x="17690" y="1963"/>
                      <a:pt x="8856" y="206"/>
                      <a:pt x="0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9" name="Google Shape;2609;p40"/>
              <p:cNvSpPr/>
              <p:nvPr/>
            </p:nvSpPr>
            <p:spPr>
              <a:xfrm>
                <a:off x="3708700" y="4121150"/>
                <a:ext cx="599200" cy="149525"/>
              </a:xfrm>
              <a:custGeom>
                <a:avLst/>
                <a:gdLst/>
                <a:ahLst/>
                <a:cxnLst/>
                <a:rect l="l" t="t" r="r" b="b"/>
                <a:pathLst>
                  <a:path w="23968" h="5981" extrusionOk="0">
                    <a:moveTo>
                      <a:pt x="23967" y="1"/>
                    </a:moveTo>
                    <a:lnTo>
                      <a:pt x="23967" y="1"/>
                    </a:lnTo>
                    <a:cubicBezTo>
                      <a:pt x="22552" y="92"/>
                      <a:pt x="21137" y="252"/>
                      <a:pt x="19744" y="434"/>
                    </a:cubicBezTo>
                    <a:cubicBezTo>
                      <a:pt x="12965" y="1347"/>
                      <a:pt x="6323" y="3128"/>
                      <a:pt x="1" y="5753"/>
                    </a:cubicBezTo>
                    <a:cubicBezTo>
                      <a:pt x="92" y="5821"/>
                      <a:pt x="160" y="5912"/>
                      <a:pt x="229" y="5981"/>
                    </a:cubicBezTo>
                    <a:cubicBezTo>
                      <a:pt x="7852" y="3013"/>
                      <a:pt x="15841" y="982"/>
                      <a:pt x="2396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0" name="Google Shape;2610;p40"/>
              <p:cNvSpPr/>
              <p:nvPr/>
            </p:nvSpPr>
            <p:spPr>
              <a:xfrm>
                <a:off x="3639075" y="4091475"/>
                <a:ext cx="352675" cy="119850"/>
              </a:xfrm>
              <a:custGeom>
                <a:avLst/>
                <a:gdLst/>
                <a:ahLst/>
                <a:cxnLst/>
                <a:rect l="l" t="t" r="r" b="b"/>
                <a:pathLst>
                  <a:path w="14107" h="4794" extrusionOk="0">
                    <a:moveTo>
                      <a:pt x="14107" y="1"/>
                    </a:moveTo>
                    <a:lnTo>
                      <a:pt x="14107" y="1"/>
                    </a:lnTo>
                    <a:cubicBezTo>
                      <a:pt x="12715" y="297"/>
                      <a:pt x="11345" y="640"/>
                      <a:pt x="9975" y="1028"/>
                    </a:cubicBezTo>
                    <a:cubicBezTo>
                      <a:pt x="6575" y="1964"/>
                      <a:pt x="3242" y="3151"/>
                      <a:pt x="1" y="4543"/>
                    </a:cubicBezTo>
                    <a:cubicBezTo>
                      <a:pt x="138" y="4611"/>
                      <a:pt x="252" y="4703"/>
                      <a:pt x="366" y="4794"/>
                    </a:cubicBezTo>
                    <a:cubicBezTo>
                      <a:pt x="4817" y="2854"/>
                      <a:pt x="9405" y="1256"/>
                      <a:pt x="1410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11" name="Google Shape;2611;p40"/>
            <p:cNvGrpSpPr/>
            <p:nvPr/>
          </p:nvGrpSpPr>
          <p:grpSpPr>
            <a:xfrm>
              <a:off x="7220544" y="1708928"/>
              <a:ext cx="1427232" cy="1995478"/>
              <a:chOff x="7155675" y="1787550"/>
              <a:chExt cx="1275225" cy="1782950"/>
            </a:xfrm>
          </p:grpSpPr>
          <p:sp>
            <p:nvSpPr>
              <p:cNvPr id="2612" name="Google Shape;2612;p40"/>
              <p:cNvSpPr/>
              <p:nvPr/>
            </p:nvSpPr>
            <p:spPr>
              <a:xfrm>
                <a:off x="7403325" y="2894575"/>
                <a:ext cx="182650" cy="116775"/>
              </a:xfrm>
              <a:custGeom>
                <a:avLst/>
                <a:gdLst/>
                <a:ahLst/>
                <a:cxnLst/>
                <a:rect l="l" t="t" r="r" b="b"/>
                <a:pathLst>
                  <a:path w="7306" h="4671" extrusionOk="0">
                    <a:moveTo>
                      <a:pt x="1" y="0"/>
                    </a:moveTo>
                    <a:lnTo>
                      <a:pt x="663" y="4519"/>
                    </a:lnTo>
                    <a:cubicBezTo>
                      <a:pt x="1130" y="4609"/>
                      <a:pt x="1681" y="4671"/>
                      <a:pt x="2284" y="4671"/>
                    </a:cubicBezTo>
                    <a:cubicBezTo>
                      <a:pt x="2447" y="4671"/>
                      <a:pt x="2615" y="4666"/>
                      <a:pt x="2786" y="4656"/>
                    </a:cubicBezTo>
                    <a:cubicBezTo>
                      <a:pt x="4726" y="4565"/>
                      <a:pt x="6255" y="3903"/>
                      <a:pt x="7145" y="3401"/>
                    </a:cubicBezTo>
                    <a:cubicBezTo>
                      <a:pt x="7191" y="2557"/>
                      <a:pt x="7237" y="1712"/>
                      <a:pt x="7305" y="867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154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3" name="Google Shape;2613;p40"/>
              <p:cNvSpPr/>
              <p:nvPr/>
            </p:nvSpPr>
            <p:spPr>
              <a:xfrm>
                <a:off x="7403325" y="2894575"/>
                <a:ext cx="182650" cy="95300"/>
              </a:xfrm>
              <a:custGeom>
                <a:avLst/>
                <a:gdLst/>
                <a:ahLst/>
                <a:cxnLst/>
                <a:rect l="l" t="t" r="r" b="b"/>
                <a:pathLst>
                  <a:path w="7306" h="3812" extrusionOk="0">
                    <a:moveTo>
                      <a:pt x="1" y="0"/>
                    </a:moveTo>
                    <a:lnTo>
                      <a:pt x="366" y="2511"/>
                    </a:lnTo>
                    <a:cubicBezTo>
                      <a:pt x="1462" y="2922"/>
                      <a:pt x="2717" y="3287"/>
                      <a:pt x="4155" y="3538"/>
                    </a:cubicBezTo>
                    <a:cubicBezTo>
                      <a:pt x="4908" y="3675"/>
                      <a:pt x="5616" y="3766"/>
                      <a:pt x="6301" y="3812"/>
                    </a:cubicBezTo>
                    <a:cubicBezTo>
                      <a:pt x="6620" y="3675"/>
                      <a:pt x="6894" y="3538"/>
                      <a:pt x="7145" y="3401"/>
                    </a:cubicBezTo>
                    <a:cubicBezTo>
                      <a:pt x="7191" y="2557"/>
                      <a:pt x="7237" y="1712"/>
                      <a:pt x="7305" y="867"/>
                    </a:cubicBezTo>
                    <a:cubicBezTo>
                      <a:pt x="4863" y="571"/>
                      <a:pt x="2443" y="297"/>
                      <a:pt x="1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4" name="Google Shape;2614;p40"/>
              <p:cNvSpPr/>
              <p:nvPr/>
            </p:nvSpPr>
            <p:spPr>
              <a:xfrm>
                <a:off x="7431875" y="2933375"/>
                <a:ext cx="413725" cy="637125"/>
              </a:xfrm>
              <a:custGeom>
                <a:avLst/>
                <a:gdLst/>
                <a:ahLst/>
                <a:cxnLst/>
                <a:rect l="l" t="t" r="r" b="b"/>
                <a:pathLst>
                  <a:path w="16549" h="25485" extrusionOk="0">
                    <a:moveTo>
                      <a:pt x="12052" y="0"/>
                    </a:moveTo>
                    <a:cubicBezTo>
                      <a:pt x="10249" y="114"/>
                      <a:pt x="8012" y="571"/>
                      <a:pt x="7259" y="2077"/>
                    </a:cubicBezTo>
                    <a:cubicBezTo>
                      <a:pt x="6505" y="3561"/>
                      <a:pt x="7852" y="4634"/>
                      <a:pt x="7943" y="7487"/>
                    </a:cubicBezTo>
                    <a:cubicBezTo>
                      <a:pt x="8035" y="10409"/>
                      <a:pt x="6779" y="13809"/>
                      <a:pt x="4360" y="15681"/>
                    </a:cubicBezTo>
                    <a:cubicBezTo>
                      <a:pt x="2899" y="16822"/>
                      <a:pt x="2146" y="16480"/>
                      <a:pt x="1438" y="17530"/>
                    </a:cubicBezTo>
                    <a:cubicBezTo>
                      <a:pt x="0" y="19653"/>
                      <a:pt x="936" y="24035"/>
                      <a:pt x="3470" y="25199"/>
                    </a:cubicBezTo>
                    <a:cubicBezTo>
                      <a:pt x="3909" y="25398"/>
                      <a:pt x="4362" y="25485"/>
                      <a:pt x="4819" y="25485"/>
                    </a:cubicBezTo>
                    <a:cubicBezTo>
                      <a:pt x="7048" y="25485"/>
                      <a:pt x="9396" y="23421"/>
                      <a:pt x="10911" y="22095"/>
                    </a:cubicBezTo>
                    <a:cubicBezTo>
                      <a:pt x="12120" y="21022"/>
                      <a:pt x="15773" y="17484"/>
                      <a:pt x="16252" y="11755"/>
                    </a:cubicBezTo>
                    <a:cubicBezTo>
                      <a:pt x="16549" y="7989"/>
                      <a:pt x="15339" y="5067"/>
                      <a:pt x="14700" y="3789"/>
                    </a:cubicBezTo>
                    <a:cubicBezTo>
                      <a:pt x="13855" y="2054"/>
                      <a:pt x="12805" y="799"/>
                      <a:pt x="120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5" name="Google Shape;2615;p40"/>
              <p:cNvSpPr/>
              <p:nvPr/>
            </p:nvSpPr>
            <p:spPr>
              <a:xfrm>
                <a:off x="7460400" y="3379925"/>
                <a:ext cx="59375" cy="169250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6770" extrusionOk="0">
                    <a:moveTo>
                      <a:pt x="469" y="0"/>
                    </a:moveTo>
                    <a:cubicBezTo>
                      <a:pt x="449" y="0"/>
                      <a:pt x="429" y="4"/>
                      <a:pt x="411" y="10"/>
                    </a:cubicBezTo>
                    <a:cubicBezTo>
                      <a:pt x="1" y="170"/>
                      <a:pt x="297" y="1836"/>
                      <a:pt x="503" y="2978"/>
                    </a:cubicBezTo>
                    <a:cubicBezTo>
                      <a:pt x="731" y="4347"/>
                      <a:pt x="1165" y="6767"/>
                      <a:pt x="1849" y="6767"/>
                    </a:cubicBezTo>
                    <a:cubicBezTo>
                      <a:pt x="1862" y="6769"/>
                      <a:pt x="1876" y="6770"/>
                      <a:pt x="1889" y="6770"/>
                    </a:cubicBezTo>
                    <a:cubicBezTo>
                      <a:pt x="2017" y="6770"/>
                      <a:pt x="2168" y="6668"/>
                      <a:pt x="2374" y="6379"/>
                    </a:cubicBezTo>
                    <a:cubicBezTo>
                      <a:pt x="2306" y="5443"/>
                      <a:pt x="2169" y="4370"/>
                      <a:pt x="1918" y="3183"/>
                    </a:cubicBezTo>
                    <a:cubicBezTo>
                      <a:pt x="1690" y="2179"/>
                      <a:pt x="1416" y="1289"/>
                      <a:pt x="1142" y="535"/>
                    </a:cubicBezTo>
                    <a:cubicBezTo>
                      <a:pt x="915" y="268"/>
                      <a:pt x="652" y="0"/>
                      <a:pt x="469" y="0"/>
                    </a:cubicBezTo>
                    <a:close/>
                  </a:path>
                </a:pathLst>
              </a:custGeom>
              <a:solidFill>
                <a:srgbClr val="4C44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6" name="Google Shape;2616;p40"/>
              <p:cNvSpPr/>
              <p:nvPr/>
            </p:nvSpPr>
            <p:spPr>
              <a:xfrm>
                <a:off x="7234425" y="3328825"/>
                <a:ext cx="297325" cy="212975"/>
              </a:xfrm>
              <a:custGeom>
                <a:avLst/>
                <a:gdLst/>
                <a:ahLst/>
                <a:cxnLst/>
                <a:rect l="l" t="t" r="r" b="b"/>
                <a:pathLst>
                  <a:path w="11893" h="8519" extrusionOk="0">
                    <a:moveTo>
                      <a:pt x="5182" y="0"/>
                    </a:moveTo>
                    <a:cubicBezTo>
                      <a:pt x="5114" y="0"/>
                      <a:pt x="5068" y="0"/>
                      <a:pt x="5022" y="23"/>
                    </a:cubicBezTo>
                    <a:cubicBezTo>
                      <a:pt x="4589" y="320"/>
                      <a:pt x="5205" y="2009"/>
                      <a:pt x="5365" y="2465"/>
                    </a:cubicBezTo>
                    <a:cubicBezTo>
                      <a:pt x="4292" y="1780"/>
                      <a:pt x="3356" y="1438"/>
                      <a:pt x="2694" y="1255"/>
                    </a:cubicBezTo>
                    <a:cubicBezTo>
                      <a:pt x="2181" y="1099"/>
                      <a:pt x="1677" y="951"/>
                      <a:pt x="1298" y="951"/>
                    </a:cubicBezTo>
                    <a:cubicBezTo>
                      <a:pt x="1070" y="951"/>
                      <a:pt x="888" y="1004"/>
                      <a:pt x="777" y="1141"/>
                    </a:cubicBezTo>
                    <a:cubicBezTo>
                      <a:pt x="434" y="1552"/>
                      <a:pt x="982" y="2511"/>
                      <a:pt x="1051" y="2648"/>
                    </a:cubicBezTo>
                    <a:cubicBezTo>
                      <a:pt x="908" y="2600"/>
                      <a:pt x="765" y="2577"/>
                      <a:pt x="636" y="2577"/>
                    </a:cubicBezTo>
                    <a:cubicBezTo>
                      <a:pt x="455" y="2577"/>
                      <a:pt x="299" y="2623"/>
                      <a:pt x="206" y="2716"/>
                    </a:cubicBezTo>
                    <a:cubicBezTo>
                      <a:pt x="1" y="2967"/>
                      <a:pt x="115" y="3606"/>
                      <a:pt x="708" y="4063"/>
                    </a:cubicBezTo>
                    <a:cubicBezTo>
                      <a:pt x="343" y="4086"/>
                      <a:pt x="229" y="4246"/>
                      <a:pt x="206" y="4268"/>
                    </a:cubicBezTo>
                    <a:cubicBezTo>
                      <a:pt x="24" y="4520"/>
                      <a:pt x="229" y="5067"/>
                      <a:pt x="800" y="5524"/>
                    </a:cubicBezTo>
                    <a:cubicBezTo>
                      <a:pt x="737" y="5518"/>
                      <a:pt x="668" y="5513"/>
                      <a:pt x="598" y="5513"/>
                    </a:cubicBezTo>
                    <a:cubicBezTo>
                      <a:pt x="415" y="5513"/>
                      <a:pt x="233" y="5545"/>
                      <a:pt x="183" y="5661"/>
                    </a:cubicBezTo>
                    <a:cubicBezTo>
                      <a:pt x="24" y="5957"/>
                      <a:pt x="868" y="6665"/>
                      <a:pt x="1051" y="6825"/>
                    </a:cubicBezTo>
                    <a:cubicBezTo>
                      <a:pt x="1165" y="6916"/>
                      <a:pt x="1987" y="7601"/>
                      <a:pt x="3014" y="7943"/>
                    </a:cubicBezTo>
                    <a:cubicBezTo>
                      <a:pt x="4025" y="8280"/>
                      <a:pt x="5958" y="8518"/>
                      <a:pt x="8500" y="8518"/>
                    </a:cubicBezTo>
                    <a:cubicBezTo>
                      <a:pt x="9399" y="8518"/>
                      <a:pt x="10375" y="8488"/>
                      <a:pt x="11413" y="8423"/>
                    </a:cubicBezTo>
                    <a:cubicBezTo>
                      <a:pt x="11596" y="7920"/>
                      <a:pt x="11893" y="6916"/>
                      <a:pt x="11710" y="5661"/>
                    </a:cubicBezTo>
                    <a:cubicBezTo>
                      <a:pt x="11459" y="3995"/>
                      <a:pt x="10523" y="2945"/>
                      <a:pt x="10181" y="2579"/>
                    </a:cubicBezTo>
                    <a:cubicBezTo>
                      <a:pt x="9496" y="2693"/>
                      <a:pt x="8834" y="2808"/>
                      <a:pt x="8149" y="2922"/>
                    </a:cubicBezTo>
                    <a:cubicBezTo>
                      <a:pt x="7875" y="2351"/>
                      <a:pt x="7396" y="1552"/>
                      <a:pt x="6574" y="845"/>
                    </a:cubicBezTo>
                    <a:cubicBezTo>
                      <a:pt x="6278" y="594"/>
                      <a:pt x="5593" y="0"/>
                      <a:pt x="5182" y="0"/>
                    </a:cubicBezTo>
                    <a:close/>
                  </a:path>
                </a:pathLst>
              </a:custGeom>
              <a:solidFill>
                <a:srgbClr val="A154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7" name="Google Shape;2617;p40"/>
              <p:cNvSpPr/>
              <p:nvPr/>
            </p:nvSpPr>
            <p:spPr>
              <a:xfrm>
                <a:off x="7258400" y="3392150"/>
                <a:ext cx="69075" cy="25900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103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654" y="655"/>
                      <a:pt x="1601" y="1036"/>
                      <a:pt x="2533" y="1036"/>
                    </a:cubicBezTo>
                    <a:cubicBezTo>
                      <a:pt x="2610" y="1036"/>
                      <a:pt x="2686" y="1033"/>
                      <a:pt x="2762" y="1028"/>
                    </a:cubicBezTo>
                    <a:cubicBezTo>
                      <a:pt x="1781" y="822"/>
                      <a:pt x="868" y="480"/>
                      <a:pt x="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8" name="Google Shape;2618;p40"/>
              <p:cNvSpPr/>
              <p:nvPr/>
            </p:nvSpPr>
            <p:spPr>
              <a:xfrm>
                <a:off x="7875250" y="1787550"/>
                <a:ext cx="555650" cy="494050"/>
              </a:xfrm>
              <a:custGeom>
                <a:avLst/>
                <a:gdLst/>
                <a:ahLst/>
                <a:cxnLst/>
                <a:rect l="l" t="t" r="r" b="b"/>
                <a:pathLst>
                  <a:path w="22226" h="19762" extrusionOk="0">
                    <a:moveTo>
                      <a:pt x="12029" y="0"/>
                    </a:moveTo>
                    <a:cubicBezTo>
                      <a:pt x="11002" y="0"/>
                      <a:pt x="9838" y="936"/>
                      <a:pt x="9770" y="2397"/>
                    </a:cubicBezTo>
                    <a:cubicBezTo>
                      <a:pt x="9633" y="1255"/>
                      <a:pt x="8765" y="342"/>
                      <a:pt x="7715" y="183"/>
                    </a:cubicBezTo>
                    <a:cubicBezTo>
                      <a:pt x="7589" y="162"/>
                      <a:pt x="7462" y="151"/>
                      <a:pt x="7336" y="151"/>
                    </a:cubicBezTo>
                    <a:cubicBezTo>
                      <a:pt x="6238" y="151"/>
                      <a:pt x="5213" y="931"/>
                      <a:pt x="4885" y="2077"/>
                    </a:cubicBezTo>
                    <a:cubicBezTo>
                      <a:pt x="4799" y="1969"/>
                      <a:pt x="3939" y="925"/>
                      <a:pt x="2766" y="925"/>
                    </a:cubicBezTo>
                    <a:cubicBezTo>
                      <a:pt x="2698" y="925"/>
                      <a:pt x="2628" y="928"/>
                      <a:pt x="2557" y="936"/>
                    </a:cubicBezTo>
                    <a:cubicBezTo>
                      <a:pt x="1210" y="1073"/>
                      <a:pt x="1" y="2579"/>
                      <a:pt x="160" y="4519"/>
                    </a:cubicBezTo>
                    <a:cubicBezTo>
                      <a:pt x="4337" y="9313"/>
                      <a:pt x="8514" y="14106"/>
                      <a:pt x="12669" y="18899"/>
                    </a:cubicBezTo>
                    <a:cubicBezTo>
                      <a:pt x="13229" y="19494"/>
                      <a:pt x="13944" y="19761"/>
                      <a:pt x="14606" y="19761"/>
                    </a:cubicBezTo>
                    <a:cubicBezTo>
                      <a:pt x="15240" y="19761"/>
                      <a:pt x="15827" y="19517"/>
                      <a:pt x="16184" y="19082"/>
                    </a:cubicBezTo>
                    <a:cubicBezTo>
                      <a:pt x="16709" y="18443"/>
                      <a:pt x="16731" y="17370"/>
                      <a:pt x="16184" y="16503"/>
                    </a:cubicBezTo>
                    <a:lnTo>
                      <a:pt x="16184" y="16503"/>
                    </a:lnTo>
                    <a:cubicBezTo>
                      <a:pt x="16459" y="16561"/>
                      <a:pt x="16731" y="16588"/>
                      <a:pt x="16995" y="16588"/>
                    </a:cubicBezTo>
                    <a:cubicBezTo>
                      <a:pt x="18700" y="16588"/>
                      <a:pt x="20098" y="15450"/>
                      <a:pt x="20315" y="14106"/>
                    </a:cubicBezTo>
                    <a:cubicBezTo>
                      <a:pt x="20498" y="12988"/>
                      <a:pt x="19859" y="11778"/>
                      <a:pt x="18740" y="11070"/>
                    </a:cubicBezTo>
                    <a:lnTo>
                      <a:pt x="18740" y="11070"/>
                    </a:lnTo>
                    <a:cubicBezTo>
                      <a:pt x="18839" y="11078"/>
                      <a:pt x="18936" y="11082"/>
                      <a:pt x="19031" y="11082"/>
                    </a:cubicBezTo>
                    <a:cubicBezTo>
                      <a:pt x="20948" y="11082"/>
                      <a:pt x="22226" y="9598"/>
                      <a:pt x="22095" y="8445"/>
                    </a:cubicBezTo>
                    <a:cubicBezTo>
                      <a:pt x="22004" y="7464"/>
                      <a:pt x="20909" y="6505"/>
                      <a:pt x="19425" y="6368"/>
                    </a:cubicBezTo>
                    <a:cubicBezTo>
                      <a:pt x="21068" y="4497"/>
                      <a:pt x="20589" y="1849"/>
                      <a:pt x="19128" y="845"/>
                    </a:cubicBezTo>
                    <a:cubicBezTo>
                      <a:pt x="18678" y="542"/>
                      <a:pt x="18111" y="389"/>
                      <a:pt x="17509" y="389"/>
                    </a:cubicBezTo>
                    <a:cubicBezTo>
                      <a:pt x="16159" y="389"/>
                      <a:pt x="14636" y="1160"/>
                      <a:pt x="13878" y="2739"/>
                    </a:cubicBezTo>
                    <a:cubicBezTo>
                      <a:pt x="14129" y="1415"/>
                      <a:pt x="13308" y="251"/>
                      <a:pt x="12372" y="23"/>
                    </a:cubicBezTo>
                    <a:cubicBezTo>
                      <a:pt x="12258" y="0"/>
                      <a:pt x="12144" y="0"/>
                      <a:pt x="120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9" name="Google Shape;2619;p40"/>
              <p:cNvSpPr/>
              <p:nvPr/>
            </p:nvSpPr>
            <p:spPr>
              <a:xfrm>
                <a:off x="7155675" y="2072275"/>
                <a:ext cx="978100" cy="911375"/>
              </a:xfrm>
              <a:custGeom>
                <a:avLst/>
                <a:gdLst/>
                <a:ahLst/>
                <a:cxnLst/>
                <a:rect l="l" t="t" r="r" b="b"/>
                <a:pathLst>
                  <a:path w="39124" h="36455" extrusionOk="0">
                    <a:moveTo>
                      <a:pt x="19836" y="1"/>
                    </a:moveTo>
                    <a:cubicBezTo>
                      <a:pt x="17736" y="1"/>
                      <a:pt x="16070" y="366"/>
                      <a:pt x="15248" y="572"/>
                    </a:cubicBezTo>
                    <a:cubicBezTo>
                      <a:pt x="13719" y="914"/>
                      <a:pt x="11710" y="1416"/>
                      <a:pt x="9747" y="3059"/>
                    </a:cubicBezTo>
                    <a:cubicBezTo>
                      <a:pt x="7442" y="5000"/>
                      <a:pt x="6460" y="7488"/>
                      <a:pt x="6278" y="7990"/>
                    </a:cubicBezTo>
                    <a:cubicBezTo>
                      <a:pt x="5296" y="10592"/>
                      <a:pt x="5890" y="11870"/>
                      <a:pt x="4452" y="14198"/>
                    </a:cubicBezTo>
                    <a:cubicBezTo>
                      <a:pt x="3790" y="15248"/>
                      <a:pt x="3607" y="15088"/>
                      <a:pt x="2740" y="16412"/>
                    </a:cubicBezTo>
                    <a:cubicBezTo>
                      <a:pt x="2512" y="16755"/>
                      <a:pt x="2078" y="17417"/>
                      <a:pt x="1644" y="18261"/>
                    </a:cubicBezTo>
                    <a:cubicBezTo>
                      <a:pt x="1211" y="19128"/>
                      <a:pt x="777" y="20156"/>
                      <a:pt x="594" y="21251"/>
                    </a:cubicBezTo>
                    <a:cubicBezTo>
                      <a:pt x="1" y="24607"/>
                      <a:pt x="1781" y="27482"/>
                      <a:pt x="2397" y="28487"/>
                    </a:cubicBezTo>
                    <a:cubicBezTo>
                      <a:pt x="4794" y="32344"/>
                      <a:pt x="8583" y="33805"/>
                      <a:pt x="11345" y="34878"/>
                    </a:cubicBezTo>
                    <a:cubicBezTo>
                      <a:pt x="14495" y="36088"/>
                      <a:pt x="17371" y="36339"/>
                      <a:pt x="18078" y="36384"/>
                    </a:cubicBezTo>
                    <a:cubicBezTo>
                      <a:pt x="18261" y="36407"/>
                      <a:pt x="18900" y="36453"/>
                      <a:pt x="19653" y="36453"/>
                    </a:cubicBezTo>
                    <a:cubicBezTo>
                      <a:pt x="19695" y="36453"/>
                      <a:pt x="19796" y="36454"/>
                      <a:pt x="19945" y="36454"/>
                    </a:cubicBezTo>
                    <a:cubicBezTo>
                      <a:pt x="21099" y="36454"/>
                      <a:pt x="25196" y="36365"/>
                      <a:pt x="28327" y="34809"/>
                    </a:cubicBezTo>
                    <a:cubicBezTo>
                      <a:pt x="33919" y="32002"/>
                      <a:pt x="36065" y="26387"/>
                      <a:pt x="36681" y="24401"/>
                    </a:cubicBezTo>
                    <a:cubicBezTo>
                      <a:pt x="39123" y="16663"/>
                      <a:pt x="35471" y="10135"/>
                      <a:pt x="34650" y="8766"/>
                    </a:cubicBezTo>
                    <a:cubicBezTo>
                      <a:pt x="33965" y="7625"/>
                      <a:pt x="31751" y="3950"/>
                      <a:pt x="27368" y="1758"/>
                    </a:cubicBezTo>
                    <a:cubicBezTo>
                      <a:pt x="27231" y="1690"/>
                      <a:pt x="27094" y="1621"/>
                      <a:pt x="27003" y="1576"/>
                    </a:cubicBezTo>
                    <a:cubicBezTo>
                      <a:pt x="24424" y="343"/>
                      <a:pt x="21913" y="1"/>
                      <a:pt x="19836" y="1"/>
                    </a:cubicBezTo>
                    <a:close/>
                  </a:path>
                </a:pathLst>
              </a:custGeom>
              <a:solidFill>
                <a:srgbClr val="A154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0" name="Google Shape;2620;p40"/>
              <p:cNvSpPr/>
              <p:nvPr/>
            </p:nvSpPr>
            <p:spPr>
              <a:xfrm>
                <a:off x="7358825" y="2077425"/>
                <a:ext cx="744125" cy="514000"/>
              </a:xfrm>
              <a:custGeom>
                <a:avLst/>
                <a:gdLst/>
                <a:ahLst/>
                <a:cxnLst/>
                <a:rect l="l" t="t" r="r" b="b"/>
                <a:pathLst>
                  <a:path w="29765" h="20560" extrusionOk="0">
                    <a:moveTo>
                      <a:pt x="8971" y="0"/>
                    </a:moveTo>
                    <a:cubicBezTo>
                      <a:pt x="8172" y="114"/>
                      <a:pt x="7556" y="251"/>
                      <a:pt x="7122" y="366"/>
                    </a:cubicBezTo>
                    <a:cubicBezTo>
                      <a:pt x="5593" y="708"/>
                      <a:pt x="3584" y="1210"/>
                      <a:pt x="1621" y="2853"/>
                    </a:cubicBezTo>
                    <a:cubicBezTo>
                      <a:pt x="982" y="3401"/>
                      <a:pt x="457" y="3972"/>
                      <a:pt x="1" y="4543"/>
                    </a:cubicBezTo>
                    <a:cubicBezTo>
                      <a:pt x="800" y="4406"/>
                      <a:pt x="1598" y="4269"/>
                      <a:pt x="2420" y="4132"/>
                    </a:cubicBezTo>
                    <a:cubicBezTo>
                      <a:pt x="2648" y="4565"/>
                      <a:pt x="3105" y="5227"/>
                      <a:pt x="3927" y="5638"/>
                    </a:cubicBezTo>
                    <a:cubicBezTo>
                      <a:pt x="4390" y="5870"/>
                      <a:pt x="4902" y="5981"/>
                      <a:pt x="5431" y="5981"/>
                    </a:cubicBezTo>
                    <a:cubicBezTo>
                      <a:pt x="6520" y="5981"/>
                      <a:pt x="7684" y="5509"/>
                      <a:pt x="8651" y="4634"/>
                    </a:cubicBezTo>
                    <a:cubicBezTo>
                      <a:pt x="8743" y="4794"/>
                      <a:pt x="9199" y="5592"/>
                      <a:pt x="10204" y="5889"/>
                    </a:cubicBezTo>
                    <a:cubicBezTo>
                      <a:pt x="10472" y="5975"/>
                      <a:pt x="10727" y="6008"/>
                      <a:pt x="10961" y="6008"/>
                    </a:cubicBezTo>
                    <a:cubicBezTo>
                      <a:pt x="11664" y="6008"/>
                      <a:pt x="12178" y="5712"/>
                      <a:pt x="12281" y="5661"/>
                    </a:cubicBezTo>
                    <a:cubicBezTo>
                      <a:pt x="12326" y="5866"/>
                      <a:pt x="12600" y="7373"/>
                      <a:pt x="14061" y="8172"/>
                    </a:cubicBezTo>
                    <a:cubicBezTo>
                      <a:pt x="14654" y="8503"/>
                      <a:pt x="15248" y="8594"/>
                      <a:pt x="15724" y="8594"/>
                    </a:cubicBezTo>
                    <a:cubicBezTo>
                      <a:pt x="16201" y="8594"/>
                      <a:pt x="16560" y="8503"/>
                      <a:pt x="16686" y="8468"/>
                    </a:cubicBezTo>
                    <a:cubicBezTo>
                      <a:pt x="16686" y="8742"/>
                      <a:pt x="16777" y="10477"/>
                      <a:pt x="18238" y="11687"/>
                    </a:cubicBezTo>
                    <a:cubicBezTo>
                      <a:pt x="19284" y="12543"/>
                      <a:pt x="20425" y="12654"/>
                      <a:pt x="20975" y="12654"/>
                    </a:cubicBezTo>
                    <a:cubicBezTo>
                      <a:pt x="21085" y="12654"/>
                      <a:pt x="21171" y="12649"/>
                      <a:pt x="21228" y="12645"/>
                    </a:cubicBezTo>
                    <a:lnTo>
                      <a:pt x="21228" y="12645"/>
                    </a:lnTo>
                    <a:cubicBezTo>
                      <a:pt x="21137" y="12942"/>
                      <a:pt x="20224" y="15795"/>
                      <a:pt x="21959" y="18192"/>
                    </a:cubicBezTo>
                    <a:cubicBezTo>
                      <a:pt x="23075" y="19697"/>
                      <a:pt x="24915" y="20560"/>
                      <a:pt x="26884" y="20560"/>
                    </a:cubicBezTo>
                    <a:cubicBezTo>
                      <a:pt x="27692" y="20560"/>
                      <a:pt x="28521" y="20415"/>
                      <a:pt x="29331" y="20109"/>
                    </a:cubicBezTo>
                    <a:cubicBezTo>
                      <a:pt x="29765" y="14243"/>
                      <a:pt x="27186" y="9678"/>
                      <a:pt x="26524" y="8560"/>
                    </a:cubicBezTo>
                    <a:cubicBezTo>
                      <a:pt x="25839" y="7419"/>
                      <a:pt x="23625" y="3744"/>
                      <a:pt x="19242" y="1552"/>
                    </a:cubicBezTo>
                    <a:cubicBezTo>
                      <a:pt x="19105" y="1484"/>
                      <a:pt x="18968" y="1415"/>
                      <a:pt x="18877" y="1370"/>
                    </a:cubicBezTo>
                    <a:cubicBezTo>
                      <a:pt x="18649" y="1256"/>
                      <a:pt x="18443" y="1164"/>
                      <a:pt x="18215" y="1073"/>
                    </a:cubicBezTo>
                    <a:lnTo>
                      <a:pt x="8971" y="0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1" name="Google Shape;2621;p40"/>
              <p:cNvSpPr/>
              <p:nvPr/>
            </p:nvSpPr>
            <p:spPr>
              <a:xfrm>
                <a:off x="7293775" y="1813225"/>
                <a:ext cx="1081375" cy="1003825"/>
              </a:xfrm>
              <a:custGeom>
                <a:avLst/>
                <a:gdLst/>
                <a:ahLst/>
                <a:cxnLst/>
                <a:rect l="l" t="t" r="r" b="b"/>
                <a:pathLst>
                  <a:path w="43255" h="40153" extrusionOk="0">
                    <a:moveTo>
                      <a:pt x="19927" y="0"/>
                    </a:moveTo>
                    <a:cubicBezTo>
                      <a:pt x="19813" y="0"/>
                      <a:pt x="19676" y="0"/>
                      <a:pt x="19539" y="23"/>
                    </a:cubicBezTo>
                    <a:cubicBezTo>
                      <a:pt x="17644" y="251"/>
                      <a:pt x="16709" y="2032"/>
                      <a:pt x="16640" y="2191"/>
                    </a:cubicBezTo>
                    <a:cubicBezTo>
                      <a:pt x="16579" y="2110"/>
                      <a:pt x="15475" y="896"/>
                      <a:pt x="13807" y="896"/>
                    </a:cubicBezTo>
                    <a:cubicBezTo>
                      <a:pt x="13596" y="896"/>
                      <a:pt x="13376" y="915"/>
                      <a:pt x="13148" y="959"/>
                    </a:cubicBezTo>
                    <a:cubicBezTo>
                      <a:pt x="11322" y="1324"/>
                      <a:pt x="10546" y="2922"/>
                      <a:pt x="10477" y="3082"/>
                    </a:cubicBezTo>
                    <a:cubicBezTo>
                      <a:pt x="9907" y="2159"/>
                      <a:pt x="8929" y="1643"/>
                      <a:pt x="7944" y="1643"/>
                    </a:cubicBezTo>
                    <a:cubicBezTo>
                      <a:pt x="7589" y="1643"/>
                      <a:pt x="7232" y="1710"/>
                      <a:pt x="6894" y="1849"/>
                    </a:cubicBezTo>
                    <a:cubicBezTo>
                      <a:pt x="5775" y="2328"/>
                      <a:pt x="5068" y="3515"/>
                      <a:pt x="5182" y="4794"/>
                    </a:cubicBezTo>
                    <a:cubicBezTo>
                      <a:pt x="4690" y="4518"/>
                      <a:pt x="4167" y="4392"/>
                      <a:pt x="3668" y="4392"/>
                    </a:cubicBezTo>
                    <a:cubicBezTo>
                      <a:pt x="2800" y="4392"/>
                      <a:pt x="2002" y="4772"/>
                      <a:pt x="1553" y="5410"/>
                    </a:cubicBezTo>
                    <a:cubicBezTo>
                      <a:pt x="777" y="6528"/>
                      <a:pt x="1370" y="7921"/>
                      <a:pt x="1416" y="7989"/>
                    </a:cubicBezTo>
                    <a:cubicBezTo>
                      <a:pt x="343" y="8583"/>
                      <a:pt x="1" y="9884"/>
                      <a:pt x="526" y="10797"/>
                    </a:cubicBezTo>
                    <a:cubicBezTo>
                      <a:pt x="849" y="11387"/>
                      <a:pt x="1538" y="11754"/>
                      <a:pt x="2287" y="11754"/>
                    </a:cubicBezTo>
                    <a:cubicBezTo>
                      <a:pt x="2436" y="11754"/>
                      <a:pt x="2588" y="11740"/>
                      <a:pt x="2740" y="11710"/>
                    </a:cubicBezTo>
                    <a:lnTo>
                      <a:pt x="2740" y="11710"/>
                    </a:lnTo>
                    <a:cubicBezTo>
                      <a:pt x="2192" y="12668"/>
                      <a:pt x="2352" y="13741"/>
                      <a:pt x="2854" y="14106"/>
                    </a:cubicBezTo>
                    <a:cubicBezTo>
                      <a:pt x="3015" y="14222"/>
                      <a:pt x="3238" y="14284"/>
                      <a:pt x="3491" y="14284"/>
                    </a:cubicBezTo>
                    <a:cubicBezTo>
                      <a:pt x="4131" y="14284"/>
                      <a:pt x="4958" y="13888"/>
                      <a:pt x="5433" y="12988"/>
                    </a:cubicBezTo>
                    <a:cubicBezTo>
                      <a:pt x="5479" y="13170"/>
                      <a:pt x="5912" y="14768"/>
                      <a:pt x="7327" y="15316"/>
                    </a:cubicBezTo>
                    <a:cubicBezTo>
                      <a:pt x="7637" y="15430"/>
                      <a:pt x="7967" y="15486"/>
                      <a:pt x="8304" y="15486"/>
                    </a:cubicBezTo>
                    <a:cubicBezTo>
                      <a:pt x="9584" y="15486"/>
                      <a:pt x="10964" y="14684"/>
                      <a:pt x="11687" y="13239"/>
                    </a:cubicBezTo>
                    <a:cubicBezTo>
                      <a:pt x="11710" y="14380"/>
                      <a:pt x="12532" y="15270"/>
                      <a:pt x="13467" y="15384"/>
                    </a:cubicBezTo>
                    <a:cubicBezTo>
                      <a:pt x="13528" y="15391"/>
                      <a:pt x="13587" y="15394"/>
                      <a:pt x="13645" y="15394"/>
                    </a:cubicBezTo>
                    <a:cubicBezTo>
                      <a:pt x="14578" y="15394"/>
                      <a:pt x="15228" y="14583"/>
                      <a:pt x="15271" y="14540"/>
                    </a:cubicBezTo>
                    <a:cubicBezTo>
                      <a:pt x="15271" y="14654"/>
                      <a:pt x="15499" y="16845"/>
                      <a:pt x="17462" y="17781"/>
                    </a:cubicBezTo>
                    <a:cubicBezTo>
                      <a:pt x="18039" y="18065"/>
                      <a:pt x="18607" y="18158"/>
                      <a:pt x="19102" y="18158"/>
                    </a:cubicBezTo>
                    <a:cubicBezTo>
                      <a:pt x="19918" y="18158"/>
                      <a:pt x="20538" y="17906"/>
                      <a:pt x="20680" y="17850"/>
                    </a:cubicBezTo>
                    <a:lnTo>
                      <a:pt x="20680" y="17850"/>
                    </a:lnTo>
                    <a:cubicBezTo>
                      <a:pt x="20224" y="19036"/>
                      <a:pt x="20452" y="20360"/>
                      <a:pt x="21251" y="21228"/>
                    </a:cubicBezTo>
                    <a:cubicBezTo>
                      <a:pt x="21830" y="21820"/>
                      <a:pt x="22646" y="22141"/>
                      <a:pt x="23495" y="22141"/>
                    </a:cubicBezTo>
                    <a:cubicBezTo>
                      <a:pt x="24184" y="22141"/>
                      <a:pt x="24895" y="21929"/>
                      <a:pt x="25519" y="21479"/>
                    </a:cubicBezTo>
                    <a:lnTo>
                      <a:pt x="25519" y="21479"/>
                    </a:lnTo>
                    <a:cubicBezTo>
                      <a:pt x="24173" y="23305"/>
                      <a:pt x="23990" y="25701"/>
                      <a:pt x="25040" y="27642"/>
                    </a:cubicBezTo>
                    <a:cubicBezTo>
                      <a:pt x="26455" y="30267"/>
                      <a:pt x="29377" y="30563"/>
                      <a:pt x="29605" y="30586"/>
                    </a:cubicBezTo>
                    <a:cubicBezTo>
                      <a:pt x="29422" y="33211"/>
                      <a:pt x="29263" y="35836"/>
                      <a:pt x="29080" y="38461"/>
                    </a:cubicBezTo>
                    <a:cubicBezTo>
                      <a:pt x="29240" y="38666"/>
                      <a:pt x="30061" y="39922"/>
                      <a:pt x="31568" y="40127"/>
                    </a:cubicBezTo>
                    <a:cubicBezTo>
                      <a:pt x="31697" y="40144"/>
                      <a:pt x="31826" y="40152"/>
                      <a:pt x="31956" y="40152"/>
                    </a:cubicBezTo>
                    <a:cubicBezTo>
                      <a:pt x="33412" y="40152"/>
                      <a:pt x="34888" y="39110"/>
                      <a:pt x="35517" y="37434"/>
                    </a:cubicBezTo>
                    <a:cubicBezTo>
                      <a:pt x="36014" y="38105"/>
                      <a:pt x="36788" y="38453"/>
                      <a:pt x="37559" y="38453"/>
                    </a:cubicBezTo>
                    <a:cubicBezTo>
                      <a:pt x="38098" y="38453"/>
                      <a:pt x="38636" y="38283"/>
                      <a:pt x="39077" y="37936"/>
                    </a:cubicBezTo>
                    <a:cubicBezTo>
                      <a:pt x="40196" y="37068"/>
                      <a:pt x="40356" y="35357"/>
                      <a:pt x="39351" y="34261"/>
                    </a:cubicBezTo>
                    <a:lnTo>
                      <a:pt x="39351" y="34261"/>
                    </a:lnTo>
                    <a:cubicBezTo>
                      <a:pt x="39384" y="34262"/>
                      <a:pt x="39417" y="34262"/>
                      <a:pt x="39449" y="34262"/>
                    </a:cubicBezTo>
                    <a:cubicBezTo>
                      <a:pt x="41028" y="34262"/>
                      <a:pt x="42394" y="33180"/>
                      <a:pt x="42730" y="31659"/>
                    </a:cubicBezTo>
                    <a:cubicBezTo>
                      <a:pt x="43072" y="30084"/>
                      <a:pt x="42205" y="28440"/>
                      <a:pt x="40675" y="27870"/>
                    </a:cubicBezTo>
                    <a:cubicBezTo>
                      <a:pt x="42341" y="26934"/>
                      <a:pt x="43254" y="25040"/>
                      <a:pt x="42912" y="23191"/>
                    </a:cubicBezTo>
                    <a:cubicBezTo>
                      <a:pt x="42615" y="21479"/>
                      <a:pt x="41269" y="20064"/>
                      <a:pt x="39534" y="19653"/>
                    </a:cubicBezTo>
                    <a:cubicBezTo>
                      <a:pt x="39739" y="19059"/>
                      <a:pt x="40310" y="17165"/>
                      <a:pt x="39511" y="15042"/>
                    </a:cubicBezTo>
                    <a:cubicBezTo>
                      <a:pt x="38301" y="11824"/>
                      <a:pt x="35015" y="10934"/>
                      <a:pt x="34672" y="10842"/>
                    </a:cubicBezTo>
                    <a:cubicBezTo>
                      <a:pt x="35266" y="9769"/>
                      <a:pt x="35174" y="8446"/>
                      <a:pt x="34421" y="7510"/>
                    </a:cubicBezTo>
                    <a:cubicBezTo>
                      <a:pt x="33842" y="6763"/>
                      <a:pt x="32943" y="6352"/>
                      <a:pt x="32023" y="6352"/>
                    </a:cubicBezTo>
                    <a:cubicBezTo>
                      <a:pt x="31818" y="6352"/>
                      <a:pt x="31612" y="6373"/>
                      <a:pt x="31408" y="6414"/>
                    </a:cubicBezTo>
                    <a:cubicBezTo>
                      <a:pt x="31066" y="3789"/>
                      <a:pt x="29217" y="1849"/>
                      <a:pt x="27117" y="1644"/>
                    </a:cubicBezTo>
                    <a:cubicBezTo>
                      <a:pt x="26981" y="1630"/>
                      <a:pt x="26848" y="1623"/>
                      <a:pt x="26718" y="1623"/>
                    </a:cubicBezTo>
                    <a:cubicBezTo>
                      <a:pt x="25138" y="1623"/>
                      <a:pt x="23966" y="2579"/>
                      <a:pt x="23670" y="2853"/>
                    </a:cubicBezTo>
                    <a:cubicBezTo>
                      <a:pt x="23077" y="1119"/>
                      <a:pt x="21525" y="0"/>
                      <a:pt x="1992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2" name="Google Shape;2622;p40"/>
              <p:cNvSpPr/>
              <p:nvPr/>
            </p:nvSpPr>
            <p:spPr>
              <a:xfrm>
                <a:off x="7428450" y="2832375"/>
                <a:ext cx="49675" cy="27950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1118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85" y="659"/>
                      <a:pt x="719" y="1117"/>
                      <a:pt x="1348" y="1117"/>
                    </a:cubicBezTo>
                    <a:cubicBezTo>
                      <a:pt x="1569" y="1117"/>
                      <a:pt x="1790" y="1061"/>
                      <a:pt x="1986" y="936"/>
                    </a:cubicBezTo>
                    <a:lnTo>
                      <a:pt x="1986" y="936"/>
                    </a:lnTo>
                    <a:cubicBezTo>
                      <a:pt x="1882" y="950"/>
                      <a:pt x="1780" y="958"/>
                      <a:pt x="1680" y="958"/>
                    </a:cubicBezTo>
                    <a:cubicBezTo>
                      <a:pt x="989" y="958"/>
                      <a:pt x="399" y="618"/>
                      <a:pt x="0" y="0"/>
                    </a:cubicBezTo>
                    <a:close/>
                  </a:path>
                </a:pathLst>
              </a:custGeom>
              <a:solidFill>
                <a:srgbClr val="8A32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3" name="Google Shape;2623;p40"/>
              <p:cNvSpPr/>
              <p:nvPr/>
            </p:nvSpPr>
            <p:spPr>
              <a:xfrm>
                <a:off x="7277225" y="2355900"/>
                <a:ext cx="192325" cy="189475"/>
              </a:xfrm>
              <a:custGeom>
                <a:avLst/>
                <a:gdLst/>
                <a:ahLst/>
                <a:cxnLst/>
                <a:rect l="l" t="t" r="r" b="b"/>
                <a:pathLst>
                  <a:path w="7693" h="7579" extrusionOk="0">
                    <a:moveTo>
                      <a:pt x="229" y="3264"/>
                    </a:moveTo>
                    <a:cubicBezTo>
                      <a:pt x="1" y="5273"/>
                      <a:pt x="1416" y="7099"/>
                      <a:pt x="3424" y="7327"/>
                    </a:cubicBezTo>
                    <a:lnTo>
                      <a:pt x="3424" y="7327"/>
                    </a:lnTo>
                    <a:cubicBezTo>
                      <a:pt x="5410" y="7578"/>
                      <a:pt x="7213" y="6117"/>
                      <a:pt x="7464" y="4109"/>
                    </a:cubicBezTo>
                    <a:lnTo>
                      <a:pt x="7464" y="4109"/>
                    </a:lnTo>
                    <a:cubicBezTo>
                      <a:pt x="7693" y="2077"/>
                      <a:pt x="6278" y="251"/>
                      <a:pt x="4269" y="23"/>
                    </a:cubicBezTo>
                    <a:lnTo>
                      <a:pt x="4269" y="23"/>
                    </a:lnTo>
                    <a:cubicBezTo>
                      <a:pt x="4132" y="0"/>
                      <a:pt x="3995" y="0"/>
                      <a:pt x="3858" y="0"/>
                    </a:cubicBezTo>
                    <a:lnTo>
                      <a:pt x="3858" y="0"/>
                    </a:lnTo>
                    <a:cubicBezTo>
                      <a:pt x="2032" y="0"/>
                      <a:pt x="457" y="1392"/>
                      <a:pt x="229" y="3264"/>
                    </a:cubicBez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4" name="Google Shape;2624;p40"/>
              <p:cNvSpPr/>
              <p:nvPr/>
            </p:nvSpPr>
            <p:spPr>
              <a:xfrm>
                <a:off x="7292625" y="2350000"/>
                <a:ext cx="127850" cy="154425"/>
              </a:xfrm>
              <a:custGeom>
                <a:avLst/>
                <a:gdLst/>
                <a:ahLst/>
                <a:cxnLst/>
                <a:rect l="l" t="t" r="r" b="b"/>
                <a:pathLst>
                  <a:path w="5114" h="6177" extrusionOk="0">
                    <a:moveTo>
                      <a:pt x="3179" y="0"/>
                    </a:moveTo>
                    <a:cubicBezTo>
                      <a:pt x="2061" y="0"/>
                      <a:pt x="892" y="1160"/>
                      <a:pt x="480" y="2336"/>
                    </a:cubicBezTo>
                    <a:cubicBezTo>
                      <a:pt x="1" y="3728"/>
                      <a:pt x="435" y="5691"/>
                      <a:pt x="1644" y="6102"/>
                    </a:cubicBezTo>
                    <a:cubicBezTo>
                      <a:pt x="1799" y="6154"/>
                      <a:pt x="1960" y="6177"/>
                      <a:pt x="2123" y="6177"/>
                    </a:cubicBezTo>
                    <a:cubicBezTo>
                      <a:pt x="2898" y="6177"/>
                      <a:pt x="3725" y="5649"/>
                      <a:pt x="4178" y="5121"/>
                    </a:cubicBezTo>
                    <a:cubicBezTo>
                      <a:pt x="4612" y="4664"/>
                      <a:pt x="4794" y="4162"/>
                      <a:pt x="4886" y="3865"/>
                    </a:cubicBezTo>
                    <a:cubicBezTo>
                      <a:pt x="4383" y="3523"/>
                      <a:pt x="3881" y="3180"/>
                      <a:pt x="3379" y="2861"/>
                    </a:cubicBezTo>
                    <a:cubicBezTo>
                      <a:pt x="3950" y="2656"/>
                      <a:pt x="4520" y="2450"/>
                      <a:pt x="5114" y="2245"/>
                    </a:cubicBezTo>
                    <a:cubicBezTo>
                      <a:pt x="5091" y="2153"/>
                      <a:pt x="4863" y="510"/>
                      <a:pt x="3721" y="99"/>
                    </a:cubicBezTo>
                    <a:cubicBezTo>
                      <a:pt x="3544" y="31"/>
                      <a:pt x="3362" y="0"/>
                      <a:pt x="317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5" name="Google Shape;2625;p40"/>
              <p:cNvSpPr/>
              <p:nvPr/>
            </p:nvSpPr>
            <p:spPr>
              <a:xfrm>
                <a:off x="7314250" y="2398875"/>
                <a:ext cx="29775" cy="23625"/>
              </a:xfrm>
              <a:custGeom>
                <a:avLst/>
                <a:gdLst/>
                <a:ahLst/>
                <a:cxnLst/>
                <a:rect l="l" t="t" r="r" b="b"/>
                <a:pathLst>
                  <a:path w="1191" h="945" extrusionOk="0">
                    <a:moveTo>
                      <a:pt x="803" y="1"/>
                    </a:moveTo>
                    <a:cubicBezTo>
                      <a:pt x="575" y="1"/>
                      <a:pt x="297" y="106"/>
                      <a:pt x="186" y="244"/>
                    </a:cubicBezTo>
                    <a:cubicBezTo>
                      <a:pt x="0" y="492"/>
                      <a:pt x="206" y="945"/>
                      <a:pt x="501" y="945"/>
                    </a:cubicBezTo>
                    <a:cubicBezTo>
                      <a:pt x="532" y="945"/>
                      <a:pt x="564" y="940"/>
                      <a:pt x="597" y="929"/>
                    </a:cubicBezTo>
                    <a:cubicBezTo>
                      <a:pt x="871" y="837"/>
                      <a:pt x="1190" y="404"/>
                      <a:pt x="1122" y="153"/>
                    </a:cubicBezTo>
                    <a:cubicBezTo>
                      <a:pt x="1077" y="45"/>
                      <a:pt x="951" y="1"/>
                      <a:pt x="8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6" name="Google Shape;2626;p40"/>
              <p:cNvSpPr/>
              <p:nvPr/>
            </p:nvSpPr>
            <p:spPr>
              <a:xfrm>
                <a:off x="7591075" y="2446050"/>
                <a:ext cx="217425" cy="203175"/>
              </a:xfrm>
              <a:custGeom>
                <a:avLst/>
                <a:gdLst/>
                <a:ahLst/>
                <a:cxnLst/>
                <a:rect l="l" t="t" r="r" b="b"/>
                <a:pathLst>
                  <a:path w="8697" h="8127" extrusionOk="0">
                    <a:moveTo>
                      <a:pt x="274" y="3470"/>
                    </a:moveTo>
                    <a:cubicBezTo>
                      <a:pt x="1" y="5638"/>
                      <a:pt x="1644" y="7601"/>
                      <a:pt x="3904" y="7875"/>
                    </a:cubicBezTo>
                    <a:lnTo>
                      <a:pt x="3904" y="7875"/>
                    </a:lnTo>
                    <a:cubicBezTo>
                      <a:pt x="6163" y="8126"/>
                      <a:pt x="8195" y="6597"/>
                      <a:pt x="8446" y="4429"/>
                    </a:cubicBezTo>
                    <a:lnTo>
                      <a:pt x="8446" y="4429"/>
                    </a:lnTo>
                    <a:cubicBezTo>
                      <a:pt x="8697" y="2260"/>
                      <a:pt x="7076" y="297"/>
                      <a:pt x="4817" y="23"/>
                    </a:cubicBezTo>
                    <a:lnTo>
                      <a:pt x="4817" y="23"/>
                    </a:lnTo>
                    <a:cubicBezTo>
                      <a:pt x="4657" y="0"/>
                      <a:pt x="4474" y="0"/>
                      <a:pt x="4315" y="0"/>
                    </a:cubicBezTo>
                    <a:lnTo>
                      <a:pt x="4315" y="0"/>
                    </a:lnTo>
                    <a:cubicBezTo>
                      <a:pt x="2260" y="0"/>
                      <a:pt x="503" y="1461"/>
                      <a:pt x="274" y="3470"/>
                    </a:cubicBez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7" name="Google Shape;2627;p40"/>
              <p:cNvSpPr/>
              <p:nvPr/>
            </p:nvSpPr>
            <p:spPr>
              <a:xfrm>
                <a:off x="7607050" y="2433075"/>
                <a:ext cx="135850" cy="170175"/>
              </a:xfrm>
              <a:custGeom>
                <a:avLst/>
                <a:gdLst/>
                <a:ahLst/>
                <a:cxnLst/>
                <a:rect l="l" t="t" r="r" b="b"/>
                <a:pathLst>
                  <a:path w="5434" h="6807" extrusionOk="0">
                    <a:moveTo>
                      <a:pt x="2951" y="1"/>
                    </a:moveTo>
                    <a:cubicBezTo>
                      <a:pt x="1549" y="1"/>
                      <a:pt x="356" y="1631"/>
                      <a:pt x="183" y="3099"/>
                    </a:cubicBezTo>
                    <a:cubicBezTo>
                      <a:pt x="1" y="4628"/>
                      <a:pt x="868" y="6637"/>
                      <a:pt x="2397" y="6796"/>
                    </a:cubicBezTo>
                    <a:cubicBezTo>
                      <a:pt x="2462" y="6803"/>
                      <a:pt x="2528" y="6806"/>
                      <a:pt x="2593" y="6806"/>
                    </a:cubicBezTo>
                    <a:cubicBezTo>
                      <a:pt x="3870" y="6806"/>
                      <a:pt x="5281" y="5560"/>
                      <a:pt x="5433" y="3715"/>
                    </a:cubicBezTo>
                    <a:cubicBezTo>
                      <a:pt x="4794" y="3464"/>
                      <a:pt x="4155" y="3236"/>
                      <a:pt x="3516" y="2985"/>
                    </a:cubicBezTo>
                    <a:cubicBezTo>
                      <a:pt x="4086" y="2642"/>
                      <a:pt x="4680" y="2323"/>
                      <a:pt x="5273" y="1980"/>
                    </a:cubicBezTo>
                    <a:cubicBezTo>
                      <a:pt x="5228" y="1866"/>
                      <a:pt x="4566" y="200"/>
                      <a:pt x="3196" y="17"/>
                    </a:cubicBezTo>
                    <a:cubicBezTo>
                      <a:pt x="3114" y="6"/>
                      <a:pt x="3032" y="1"/>
                      <a:pt x="295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8" name="Google Shape;2628;p40"/>
              <p:cNvSpPr/>
              <p:nvPr/>
            </p:nvSpPr>
            <p:spPr>
              <a:xfrm>
                <a:off x="7633325" y="2482225"/>
                <a:ext cx="29675" cy="21525"/>
              </a:xfrm>
              <a:custGeom>
                <a:avLst/>
                <a:gdLst/>
                <a:ahLst/>
                <a:cxnLst/>
                <a:rect l="l" t="t" r="r" b="b"/>
                <a:pathLst>
                  <a:path w="1187" h="861" extrusionOk="0">
                    <a:moveTo>
                      <a:pt x="790" y="0"/>
                    </a:moveTo>
                    <a:cubicBezTo>
                      <a:pt x="484" y="0"/>
                      <a:pt x="39" y="172"/>
                      <a:pt x="22" y="402"/>
                    </a:cubicBezTo>
                    <a:cubicBezTo>
                      <a:pt x="0" y="600"/>
                      <a:pt x="252" y="860"/>
                      <a:pt x="535" y="860"/>
                    </a:cubicBezTo>
                    <a:cubicBezTo>
                      <a:pt x="547" y="860"/>
                      <a:pt x="559" y="860"/>
                      <a:pt x="570" y="859"/>
                    </a:cubicBezTo>
                    <a:cubicBezTo>
                      <a:pt x="981" y="836"/>
                      <a:pt x="1187" y="242"/>
                      <a:pt x="1050" y="83"/>
                    </a:cubicBezTo>
                    <a:cubicBezTo>
                      <a:pt x="1005" y="26"/>
                      <a:pt x="908" y="0"/>
                      <a:pt x="7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9" name="Google Shape;2629;p40"/>
              <p:cNvSpPr/>
              <p:nvPr/>
            </p:nvSpPr>
            <p:spPr>
              <a:xfrm>
                <a:off x="7165950" y="2194400"/>
                <a:ext cx="190050" cy="477075"/>
              </a:xfrm>
              <a:custGeom>
                <a:avLst/>
                <a:gdLst/>
                <a:ahLst/>
                <a:cxnLst/>
                <a:rect l="l" t="t" r="r" b="b"/>
                <a:pathLst>
                  <a:path w="7602" h="19083" extrusionOk="0">
                    <a:moveTo>
                      <a:pt x="5342" y="8263"/>
                    </a:moveTo>
                    <a:cubicBezTo>
                      <a:pt x="5730" y="6962"/>
                      <a:pt x="5547" y="6369"/>
                      <a:pt x="5821" y="4771"/>
                    </a:cubicBezTo>
                    <a:cubicBezTo>
                      <a:pt x="6027" y="3584"/>
                      <a:pt x="6483" y="1941"/>
                      <a:pt x="7601" y="0"/>
                    </a:cubicBezTo>
                    <a:cubicBezTo>
                      <a:pt x="6506" y="1438"/>
                      <a:pt x="5981" y="2740"/>
                      <a:pt x="5867" y="3105"/>
                    </a:cubicBezTo>
                    <a:cubicBezTo>
                      <a:pt x="4885" y="5707"/>
                      <a:pt x="5479" y="6985"/>
                      <a:pt x="4041" y="9313"/>
                    </a:cubicBezTo>
                    <a:cubicBezTo>
                      <a:pt x="3379" y="10363"/>
                      <a:pt x="3196" y="10203"/>
                      <a:pt x="2329" y="11527"/>
                    </a:cubicBezTo>
                    <a:cubicBezTo>
                      <a:pt x="2101" y="11870"/>
                      <a:pt x="1667" y="12532"/>
                      <a:pt x="1233" y="13376"/>
                    </a:cubicBezTo>
                    <a:cubicBezTo>
                      <a:pt x="800" y="14243"/>
                      <a:pt x="366" y="15271"/>
                      <a:pt x="183" y="16366"/>
                    </a:cubicBezTo>
                    <a:cubicBezTo>
                      <a:pt x="1" y="17325"/>
                      <a:pt x="46" y="18238"/>
                      <a:pt x="160" y="19082"/>
                    </a:cubicBezTo>
                    <a:cubicBezTo>
                      <a:pt x="480" y="15636"/>
                      <a:pt x="1576" y="13604"/>
                      <a:pt x="2648" y="12349"/>
                    </a:cubicBezTo>
                    <a:cubicBezTo>
                      <a:pt x="3447" y="11413"/>
                      <a:pt x="4703" y="10317"/>
                      <a:pt x="5342" y="8263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0" name="Google Shape;2630;p40"/>
              <p:cNvSpPr/>
              <p:nvPr/>
            </p:nvSpPr>
            <p:spPr>
              <a:xfrm>
                <a:off x="7302325" y="2309100"/>
                <a:ext cx="179225" cy="136400"/>
              </a:xfrm>
              <a:custGeom>
                <a:avLst/>
                <a:gdLst/>
                <a:ahLst/>
                <a:cxnLst/>
                <a:rect l="l" t="t" r="r" b="b"/>
                <a:pathLst>
                  <a:path w="7169" h="5456" extrusionOk="0">
                    <a:moveTo>
                      <a:pt x="1" y="2990"/>
                    </a:moveTo>
                    <a:cubicBezTo>
                      <a:pt x="298" y="2717"/>
                      <a:pt x="1370" y="1804"/>
                      <a:pt x="2854" y="1872"/>
                    </a:cubicBezTo>
                    <a:cubicBezTo>
                      <a:pt x="4612" y="1963"/>
                      <a:pt x="6209" y="3401"/>
                      <a:pt x="6689" y="5456"/>
                    </a:cubicBezTo>
                    <a:cubicBezTo>
                      <a:pt x="6712" y="5341"/>
                      <a:pt x="7168" y="2831"/>
                      <a:pt x="5411" y="1347"/>
                    </a:cubicBezTo>
                    <a:cubicBezTo>
                      <a:pt x="3995" y="160"/>
                      <a:pt x="1553" y="0"/>
                      <a:pt x="526" y="1233"/>
                    </a:cubicBezTo>
                    <a:cubicBezTo>
                      <a:pt x="69" y="1781"/>
                      <a:pt x="1" y="2465"/>
                      <a:pt x="1" y="299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1" name="Google Shape;2631;p40"/>
              <p:cNvSpPr/>
              <p:nvPr/>
            </p:nvSpPr>
            <p:spPr>
              <a:xfrm>
                <a:off x="7618475" y="2403825"/>
                <a:ext cx="206025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8241" h="4429" extrusionOk="0">
                    <a:moveTo>
                      <a:pt x="7806" y="4428"/>
                    </a:moveTo>
                    <a:cubicBezTo>
                      <a:pt x="7578" y="3949"/>
                      <a:pt x="6939" y="2762"/>
                      <a:pt x="5615" y="2077"/>
                    </a:cubicBezTo>
                    <a:cubicBezTo>
                      <a:pt x="3903" y="1233"/>
                      <a:pt x="1712" y="1530"/>
                      <a:pt x="0" y="2831"/>
                    </a:cubicBezTo>
                    <a:cubicBezTo>
                      <a:pt x="183" y="2534"/>
                      <a:pt x="1301" y="617"/>
                      <a:pt x="3470" y="297"/>
                    </a:cubicBezTo>
                    <a:cubicBezTo>
                      <a:pt x="5524" y="0"/>
                      <a:pt x="7966" y="1233"/>
                      <a:pt x="8194" y="2876"/>
                    </a:cubicBezTo>
                    <a:cubicBezTo>
                      <a:pt x="8240" y="3196"/>
                      <a:pt x="8217" y="3744"/>
                      <a:pt x="7806" y="4428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2" name="Google Shape;2632;p40"/>
              <p:cNvSpPr/>
              <p:nvPr/>
            </p:nvSpPr>
            <p:spPr>
              <a:xfrm>
                <a:off x="7612750" y="2418650"/>
                <a:ext cx="262525" cy="129000"/>
              </a:xfrm>
              <a:custGeom>
                <a:avLst/>
                <a:gdLst/>
                <a:ahLst/>
                <a:cxnLst/>
                <a:rect l="l" t="t" r="r" b="b"/>
                <a:pathLst>
                  <a:path w="10501" h="5160" extrusionOk="0">
                    <a:moveTo>
                      <a:pt x="183" y="2626"/>
                    </a:moveTo>
                    <a:cubicBezTo>
                      <a:pt x="115" y="2694"/>
                      <a:pt x="1" y="2603"/>
                      <a:pt x="47" y="2512"/>
                    </a:cubicBezTo>
                    <a:cubicBezTo>
                      <a:pt x="435" y="1872"/>
                      <a:pt x="1279" y="823"/>
                      <a:pt x="2717" y="434"/>
                    </a:cubicBezTo>
                    <a:cubicBezTo>
                      <a:pt x="3059" y="343"/>
                      <a:pt x="4475" y="1"/>
                      <a:pt x="5913" y="823"/>
                    </a:cubicBezTo>
                    <a:cubicBezTo>
                      <a:pt x="7442" y="1667"/>
                      <a:pt x="7876" y="3151"/>
                      <a:pt x="7967" y="3516"/>
                    </a:cubicBezTo>
                    <a:cubicBezTo>
                      <a:pt x="7990" y="3562"/>
                      <a:pt x="8013" y="3584"/>
                      <a:pt x="8035" y="3584"/>
                    </a:cubicBezTo>
                    <a:cubicBezTo>
                      <a:pt x="8834" y="3721"/>
                      <a:pt x="9610" y="3881"/>
                      <a:pt x="10386" y="4018"/>
                    </a:cubicBezTo>
                    <a:cubicBezTo>
                      <a:pt x="10478" y="4018"/>
                      <a:pt x="10501" y="4132"/>
                      <a:pt x="10432" y="4155"/>
                    </a:cubicBezTo>
                    <a:cubicBezTo>
                      <a:pt x="10135" y="4360"/>
                      <a:pt x="9747" y="4589"/>
                      <a:pt x="9291" y="4771"/>
                    </a:cubicBezTo>
                    <a:cubicBezTo>
                      <a:pt x="8629" y="5045"/>
                      <a:pt x="8058" y="5114"/>
                      <a:pt x="7625" y="5159"/>
                    </a:cubicBezTo>
                    <a:cubicBezTo>
                      <a:pt x="7579" y="5159"/>
                      <a:pt x="7556" y="5136"/>
                      <a:pt x="7533" y="5091"/>
                    </a:cubicBezTo>
                    <a:cubicBezTo>
                      <a:pt x="7214" y="3310"/>
                      <a:pt x="5867" y="1895"/>
                      <a:pt x="4132" y="1530"/>
                    </a:cubicBezTo>
                    <a:cubicBezTo>
                      <a:pt x="2717" y="1211"/>
                      <a:pt x="1256" y="1644"/>
                      <a:pt x="183" y="262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3" name="Google Shape;2633;p40"/>
              <p:cNvSpPr/>
              <p:nvPr/>
            </p:nvSpPr>
            <p:spPr>
              <a:xfrm>
                <a:off x="7657275" y="2285700"/>
                <a:ext cx="184325" cy="74775"/>
              </a:xfrm>
              <a:custGeom>
                <a:avLst/>
                <a:gdLst/>
                <a:ahLst/>
                <a:cxnLst/>
                <a:rect l="l" t="t" r="r" b="b"/>
                <a:pathLst>
                  <a:path w="7373" h="2991" extrusionOk="0">
                    <a:moveTo>
                      <a:pt x="3607" y="1667"/>
                    </a:moveTo>
                    <a:cubicBezTo>
                      <a:pt x="5067" y="1849"/>
                      <a:pt x="6186" y="2397"/>
                      <a:pt x="6916" y="2854"/>
                    </a:cubicBezTo>
                    <a:cubicBezTo>
                      <a:pt x="7145" y="2991"/>
                      <a:pt x="7373" y="2762"/>
                      <a:pt x="7282" y="2534"/>
                    </a:cubicBezTo>
                    <a:cubicBezTo>
                      <a:pt x="6642" y="1142"/>
                      <a:pt x="5319" y="160"/>
                      <a:pt x="3789" y="23"/>
                    </a:cubicBezTo>
                    <a:cubicBezTo>
                      <a:pt x="3652" y="1"/>
                      <a:pt x="3515" y="1"/>
                      <a:pt x="3401" y="1"/>
                    </a:cubicBezTo>
                    <a:cubicBezTo>
                      <a:pt x="2169" y="1"/>
                      <a:pt x="982" y="548"/>
                      <a:pt x="160" y="1484"/>
                    </a:cubicBezTo>
                    <a:cubicBezTo>
                      <a:pt x="0" y="1667"/>
                      <a:pt x="160" y="1963"/>
                      <a:pt x="411" y="1895"/>
                    </a:cubicBezTo>
                    <a:cubicBezTo>
                      <a:pt x="1187" y="1690"/>
                      <a:pt x="2283" y="1507"/>
                      <a:pt x="3607" y="166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4" name="Google Shape;2634;p40"/>
              <p:cNvSpPr/>
              <p:nvPr/>
            </p:nvSpPr>
            <p:spPr>
              <a:xfrm>
                <a:off x="7618475" y="2394700"/>
                <a:ext cx="43950" cy="36525"/>
              </a:xfrm>
              <a:custGeom>
                <a:avLst/>
                <a:gdLst/>
                <a:ahLst/>
                <a:cxnLst/>
                <a:rect l="l" t="t" r="r" b="b"/>
                <a:pathLst>
                  <a:path w="1758" h="1461" extrusionOk="0">
                    <a:moveTo>
                      <a:pt x="1758" y="320"/>
                    </a:moveTo>
                    <a:cubicBezTo>
                      <a:pt x="982" y="365"/>
                      <a:pt x="365" y="731"/>
                      <a:pt x="23" y="1461"/>
                    </a:cubicBezTo>
                    <a:cubicBezTo>
                      <a:pt x="0" y="616"/>
                      <a:pt x="1004" y="0"/>
                      <a:pt x="1758" y="32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5" name="Google Shape;2635;p40"/>
              <p:cNvSpPr/>
              <p:nvPr/>
            </p:nvSpPr>
            <p:spPr>
              <a:xfrm>
                <a:off x="7264675" y="2333625"/>
                <a:ext cx="208875" cy="118725"/>
              </a:xfrm>
              <a:custGeom>
                <a:avLst/>
                <a:gdLst/>
                <a:ahLst/>
                <a:cxnLst/>
                <a:rect l="l" t="t" r="r" b="b"/>
                <a:pathLst>
                  <a:path w="8355" h="4749" extrusionOk="0">
                    <a:moveTo>
                      <a:pt x="7989" y="4657"/>
                    </a:moveTo>
                    <a:cubicBezTo>
                      <a:pt x="8012" y="4748"/>
                      <a:pt x="8126" y="4748"/>
                      <a:pt x="8149" y="4657"/>
                    </a:cubicBezTo>
                    <a:cubicBezTo>
                      <a:pt x="8286" y="3950"/>
                      <a:pt x="8355" y="2694"/>
                      <a:pt x="7601" y="1621"/>
                    </a:cubicBezTo>
                    <a:cubicBezTo>
                      <a:pt x="7419" y="1370"/>
                      <a:pt x="6665" y="343"/>
                      <a:pt x="5159" y="183"/>
                    </a:cubicBezTo>
                    <a:cubicBezTo>
                      <a:pt x="3607" y="1"/>
                      <a:pt x="2397" y="891"/>
                      <a:pt x="2100" y="1142"/>
                    </a:cubicBezTo>
                    <a:cubicBezTo>
                      <a:pt x="2055" y="1165"/>
                      <a:pt x="2032" y="1165"/>
                      <a:pt x="2009" y="1142"/>
                    </a:cubicBezTo>
                    <a:cubicBezTo>
                      <a:pt x="1393" y="823"/>
                      <a:pt x="754" y="503"/>
                      <a:pt x="137" y="206"/>
                    </a:cubicBezTo>
                    <a:cubicBezTo>
                      <a:pt x="69" y="161"/>
                      <a:pt x="0" y="229"/>
                      <a:pt x="23" y="298"/>
                    </a:cubicBezTo>
                    <a:cubicBezTo>
                      <a:pt x="92" y="617"/>
                      <a:pt x="229" y="982"/>
                      <a:pt x="434" y="1370"/>
                    </a:cubicBezTo>
                    <a:cubicBezTo>
                      <a:pt x="708" y="1918"/>
                      <a:pt x="1073" y="2306"/>
                      <a:pt x="1347" y="2557"/>
                    </a:cubicBezTo>
                    <a:cubicBezTo>
                      <a:pt x="1370" y="2603"/>
                      <a:pt x="1416" y="2580"/>
                      <a:pt x="1438" y="2557"/>
                    </a:cubicBezTo>
                    <a:cubicBezTo>
                      <a:pt x="2739" y="1393"/>
                      <a:pt x="4543" y="1051"/>
                      <a:pt x="5958" y="1690"/>
                    </a:cubicBezTo>
                    <a:cubicBezTo>
                      <a:pt x="7099" y="2215"/>
                      <a:pt x="7875" y="3333"/>
                      <a:pt x="7989" y="465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6" name="Google Shape;2636;p40"/>
              <p:cNvSpPr/>
              <p:nvPr/>
            </p:nvSpPr>
            <p:spPr>
              <a:xfrm>
                <a:off x="7468950" y="2359300"/>
                <a:ext cx="26275" cy="37700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1508" extrusionOk="0">
                    <a:moveTo>
                      <a:pt x="1" y="1"/>
                    </a:moveTo>
                    <a:cubicBezTo>
                      <a:pt x="663" y="115"/>
                      <a:pt x="1051" y="937"/>
                      <a:pt x="708" y="1507"/>
                    </a:cubicBezTo>
                    <a:cubicBezTo>
                      <a:pt x="800" y="868"/>
                      <a:pt x="526" y="343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7" name="Google Shape;2637;p40"/>
              <p:cNvSpPr/>
              <p:nvPr/>
            </p:nvSpPr>
            <p:spPr>
              <a:xfrm>
                <a:off x="7333150" y="2201825"/>
                <a:ext cx="176350" cy="92450"/>
              </a:xfrm>
              <a:custGeom>
                <a:avLst/>
                <a:gdLst/>
                <a:ahLst/>
                <a:cxnLst/>
                <a:rect l="l" t="t" r="r" b="b"/>
                <a:pathLst>
                  <a:path w="7054" h="3698" extrusionOk="0">
                    <a:moveTo>
                      <a:pt x="6597" y="3515"/>
                    </a:moveTo>
                    <a:cubicBezTo>
                      <a:pt x="6780" y="3698"/>
                      <a:pt x="7054" y="3515"/>
                      <a:pt x="7008" y="3264"/>
                    </a:cubicBezTo>
                    <a:cubicBezTo>
                      <a:pt x="6688" y="1940"/>
                      <a:pt x="5730" y="822"/>
                      <a:pt x="4451" y="297"/>
                    </a:cubicBezTo>
                    <a:cubicBezTo>
                      <a:pt x="3949" y="92"/>
                      <a:pt x="3401" y="0"/>
                      <a:pt x="2876" y="0"/>
                    </a:cubicBezTo>
                    <a:cubicBezTo>
                      <a:pt x="1918" y="0"/>
                      <a:pt x="982" y="320"/>
                      <a:pt x="206" y="913"/>
                    </a:cubicBezTo>
                    <a:cubicBezTo>
                      <a:pt x="0" y="1073"/>
                      <a:pt x="115" y="1370"/>
                      <a:pt x="366" y="1370"/>
                    </a:cubicBezTo>
                    <a:cubicBezTo>
                      <a:pt x="1233" y="1301"/>
                      <a:pt x="2466" y="1347"/>
                      <a:pt x="3858" y="1849"/>
                    </a:cubicBezTo>
                    <a:cubicBezTo>
                      <a:pt x="5091" y="2306"/>
                      <a:pt x="6004" y="2967"/>
                      <a:pt x="6597" y="351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8" name="Google Shape;2638;p40"/>
              <p:cNvSpPr/>
              <p:nvPr/>
            </p:nvSpPr>
            <p:spPr>
              <a:xfrm>
                <a:off x="7338275" y="2624075"/>
                <a:ext cx="287075" cy="199750"/>
              </a:xfrm>
              <a:custGeom>
                <a:avLst/>
                <a:gdLst/>
                <a:ahLst/>
                <a:cxnLst/>
                <a:rect l="l" t="t" r="r" b="b"/>
                <a:pathLst>
                  <a:path w="11483" h="7990" extrusionOk="0">
                    <a:moveTo>
                      <a:pt x="5730" y="1987"/>
                    </a:moveTo>
                    <a:cubicBezTo>
                      <a:pt x="4178" y="1507"/>
                      <a:pt x="4064" y="1"/>
                      <a:pt x="2854" y="1"/>
                    </a:cubicBezTo>
                    <a:cubicBezTo>
                      <a:pt x="1895" y="1"/>
                      <a:pt x="1005" y="1005"/>
                      <a:pt x="686" y="1895"/>
                    </a:cubicBezTo>
                    <a:cubicBezTo>
                      <a:pt x="1" y="3721"/>
                      <a:pt x="1462" y="5776"/>
                      <a:pt x="2763" y="6780"/>
                    </a:cubicBezTo>
                    <a:cubicBezTo>
                      <a:pt x="4338" y="7990"/>
                      <a:pt x="6141" y="7921"/>
                      <a:pt x="6734" y="7876"/>
                    </a:cubicBezTo>
                    <a:cubicBezTo>
                      <a:pt x="7168" y="7830"/>
                      <a:pt x="8606" y="7693"/>
                      <a:pt x="9884" y="6597"/>
                    </a:cubicBezTo>
                    <a:cubicBezTo>
                      <a:pt x="10455" y="6095"/>
                      <a:pt x="11482" y="5205"/>
                      <a:pt x="11391" y="3950"/>
                    </a:cubicBezTo>
                    <a:cubicBezTo>
                      <a:pt x="11322" y="3037"/>
                      <a:pt x="10683" y="2169"/>
                      <a:pt x="9861" y="1781"/>
                    </a:cubicBezTo>
                    <a:cubicBezTo>
                      <a:pt x="8378" y="1097"/>
                      <a:pt x="7419" y="2535"/>
                      <a:pt x="5730" y="198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9" name="Google Shape;2639;p40"/>
              <p:cNvSpPr/>
              <p:nvPr/>
            </p:nvSpPr>
            <p:spPr>
              <a:xfrm>
                <a:off x="7357675" y="2844925"/>
                <a:ext cx="200900" cy="6875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275" extrusionOk="0">
                    <a:moveTo>
                      <a:pt x="8035" y="274"/>
                    </a:moveTo>
                    <a:lnTo>
                      <a:pt x="1" y="0"/>
                    </a:ln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0" name="Google Shape;2640;p40"/>
              <p:cNvSpPr/>
              <p:nvPr/>
            </p:nvSpPr>
            <p:spPr>
              <a:xfrm>
                <a:off x="7338275" y="2629800"/>
                <a:ext cx="287075" cy="199725"/>
              </a:xfrm>
              <a:custGeom>
                <a:avLst/>
                <a:gdLst/>
                <a:ahLst/>
                <a:cxnLst/>
                <a:rect l="l" t="t" r="r" b="b"/>
                <a:pathLst>
                  <a:path w="11483" h="7989" extrusionOk="0">
                    <a:moveTo>
                      <a:pt x="5707" y="1986"/>
                    </a:moveTo>
                    <a:cubicBezTo>
                      <a:pt x="4155" y="1507"/>
                      <a:pt x="4041" y="0"/>
                      <a:pt x="2854" y="0"/>
                    </a:cubicBezTo>
                    <a:cubicBezTo>
                      <a:pt x="1873" y="0"/>
                      <a:pt x="1005" y="1004"/>
                      <a:pt x="663" y="1895"/>
                    </a:cubicBezTo>
                    <a:cubicBezTo>
                      <a:pt x="1" y="3721"/>
                      <a:pt x="1462" y="5775"/>
                      <a:pt x="2740" y="6779"/>
                    </a:cubicBezTo>
                    <a:cubicBezTo>
                      <a:pt x="4338" y="7989"/>
                      <a:pt x="6118" y="7921"/>
                      <a:pt x="6734" y="7875"/>
                    </a:cubicBezTo>
                    <a:cubicBezTo>
                      <a:pt x="7168" y="7829"/>
                      <a:pt x="8606" y="7692"/>
                      <a:pt x="9861" y="6597"/>
                    </a:cubicBezTo>
                    <a:cubicBezTo>
                      <a:pt x="10432" y="6095"/>
                      <a:pt x="11482" y="5204"/>
                      <a:pt x="11391" y="3949"/>
                    </a:cubicBezTo>
                    <a:cubicBezTo>
                      <a:pt x="11322" y="3036"/>
                      <a:pt x="10683" y="2169"/>
                      <a:pt x="9861" y="1781"/>
                    </a:cubicBezTo>
                    <a:cubicBezTo>
                      <a:pt x="8378" y="1096"/>
                      <a:pt x="7396" y="2534"/>
                      <a:pt x="5707" y="198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1" name="Google Shape;2641;p40"/>
              <p:cNvSpPr/>
              <p:nvPr/>
            </p:nvSpPr>
            <p:spPr>
              <a:xfrm>
                <a:off x="7474675" y="2766175"/>
                <a:ext cx="20550" cy="20575"/>
              </a:xfrm>
              <a:custGeom>
                <a:avLst/>
                <a:gdLst/>
                <a:ahLst/>
                <a:cxnLst/>
                <a:rect l="l" t="t" r="r" b="b"/>
                <a:pathLst>
                  <a:path w="822" h="823" extrusionOk="0">
                    <a:moveTo>
                      <a:pt x="137" y="92"/>
                    </a:moveTo>
                    <a:cubicBezTo>
                      <a:pt x="23" y="137"/>
                      <a:pt x="0" y="525"/>
                      <a:pt x="228" y="708"/>
                    </a:cubicBezTo>
                    <a:cubicBezTo>
                      <a:pt x="411" y="822"/>
                      <a:pt x="685" y="776"/>
                      <a:pt x="731" y="685"/>
                    </a:cubicBezTo>
                    <a:cubicBezTo>
                      <a:pt x="822" y="503"/>
                      <a:pt x="297" y="0"/>
                      <a:pt x="137" y="9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2" name="Google Shape;2642;p40"/>
              <p:cNvSpPr/>
              <p:nvPr/>
            </p:nvSpPr>
            <p:spPr>
              <a:xfrm>
                <a:off x="7835300" y="2592700"/>
                <a:ext cx="59950" cy="58800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2352" extrusionOk="0">
                    <a:moveTo>
                      <a:pt x="1074" y="69"/>
                    </a:moveTo>
                    <a:cubicBezTo>
                      <a:pt x="457" y="160"/>
                      <a:pt x="1" y="1553"/>
                      <a:pt x="457" y="1986"/>
                    </a:cubicBezTo>
                    <a:cubicBezTo>
                      <a:pt x="822" y="2352"/>
                      <a:pt x="1918" y="2192"/>
                      <a:pt x="2169" y="1530"/>
                    </a:cubicBezTo>
                    <a:cubicBezTo>
                      <a:pt x="2397" y="822"/>
                      <a:pt x="1599" y="1"/>
                      <a:pt x="1074" y="6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3" name="Google Shape;2643;p40"/>
              <p:cNvSpPr/>
              <p:nvPr/>
            </p:nvSpPr>
            <p:spPr>
              <a:xfrm>
                <a:off x="7900350" y="2672025"/>
                <a:ext cx="28575" cy="279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119" extrusionOk="0">
                    <a:moveTo>
                      <a:pt x="526" y="23"/>
                    </a:moveTo>
                    <a:cubicBezTo>
                      <a:pt x="229" y="69"/>
                      <a:pt x="1" y="731"/>
                      <a:pt x="229" y="936"/>
                    </a:cubicBezTo>
                    <a:cubicBezTo>
                      <a:pt x="389" y="1119"/>
                      <a:pt x="914" y="1027"/>
                      <a:pt x="1028" y="708"/>
                    </a:cubicBezTo>
                    <a:cubicBezTo>
                      <a:pt x="1142" y="388"/>
                      <a:pt x="754" y="0"/>
                      <a:pt x="526" y="23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4" name="Google Shape;2644;p40"/>
              <p:cNvSpPr/>
              <p:nvPr/>
            </p:nvSpPr>
            <p:spPr>
              <a:xfrm>
                <a:off x="7238425" y="2478575"/>
                <a:ext cx="59950" cy="58800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2352" extrusionOk="0">
                    <a:moveTo>
                      <a:pt x="1073" y="69"/>
                    </a:moveTo>
                    <a:cubicBezTo>
                      <a:pt x="457" y="160"/>
                      <a:pt x="0" y="1553"/>
                      <a:pt x="457" y="1986"/>
                    </a:cubicBezTo>
                    <a:cubicBezTo>
                      <a:pt x="822" y="2351"/>
                      <a:pt x="1918" y="2192"/>
                      <a:pt x="2169" y="1530"/>
                    </a:cubicBezTo>
                    <a:cubicBezTo>
                      <a:pt x="2397" y="845"/>
                      <a:pt x="1598" y="0"/>
                      <a:pt x="1073" y="6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5" name="Google Shape;2645;p40"/>
              <p:cNvSpPr/>
              <p:nvPr/>
            </p:nvSpPr>
            <p:spPr>
              <a:xfrm>
                <a:off x="7405050" y="2425500"/>
                <a:ext cx="108450" cy="1752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7009" extrusionOk="0">
                    <a:moveTo>
                      <a:pt x="4018" y="1"/>
                    </a:moveTo>
                    <a:cubicBezTo>
                      <a:pt x="4337" y="1872"/>
                      <a:pt x="3926" y="3881"/>
                      <a:pt x="2968" y="5547"/>
                    </a:cubicBezTo>
                    <a:cubicBezTo>
                      <a:pt x="2899" y="5639"/>
                      <a:pt x="2762" y="5684"/>
                      <a:pt x="2671" y="5616"/>
                    </a:cubicBezTo>
                    <a:cubicBezTo>
                      <a:pt x="2260" y="4954"/>
                      <a:pt x="1553" y="4657"/>
                      <a:pt x="913" y="5228"/>
                    </a:cubicBezTo>
                    <a:cubicBezTo>
                      <a:pt x="320" y="5776"/>
                      <a:pt x="594" y="6711"/>
                      <a:pt x="1324" y="7008"/>
                    </a:cubicBezTo>
                    <a:cubicBezTo>
                      <a:pt x="434" y="6848"/>
                      <a:pt x="0" y="5684"/>
                      <a:pt x="662" y="4999"/>
                    </a:cubicBezTo>
                    <a:cubicBezTo>
                      <a:pt x="1279" y="4246"/>
                      <a:pt x="2557" y="4474"/>
                      <a:pt x="2968" y="5319"/>
                    </a:cubicBezTo>
                    <a:lnTo>
                      <a:pt x="2580" y="5319"/>
                    </a:lnTo>
                    <a:cubicBezTo>
                      <a:pt x="3493" y="3698"/>
                      <a:pt x="3972" y="1850"/>
                      <a:pt x="401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6" name="Google Shape;2646;p40"/>
              <p:cNvSpPr/>
              <p:nvPr/>
            </p:nvSpPr>
            <p:spPr>
              <a:xfrm>
                <a:off x="7415325" y="2558450"/>
                <a:ext cx="43950" cy="49100"/>
              </a:xfrm>
              <a:custGeom>
                <a:avLst/>
                <a:gdLst/>
                <a:ahLst/>
                <a:cxnLst/>
                <a:rect l="l" t="t" r="r" b="b"/>
                <a:pathLst>
                  <a:path w="1758" h="1964" extrusionOk="0">
                    <a:moveTo>
                      <a:pt x="1758" y="1667"/>
                    </a:moveTo>
                    <a:cubicBezTo>
                      <a:pt x="1119" y="1964"/>
                      <a:pt x="411" y="1690"/>
                      <a:pt x="183" y="1188"/>
                    </a:cubicBezTo>
                    <a:cubicBezTo>
                      <a:pt x="0" y="823"/>
                      <a:pt x="114" y="343"/>
                      <a:pt x="411" y="1"/>
                    </a:cubicBezTo>
                    <a:cubicBezTo>
                      <a:pt x="434" y="161"/>
                      <a:pt x="480" y="640"/>
                      <a:pt x="868" y="1097"/>
                    </a:cubicBezTo>
                    <a:cubicBezTo>
                      <a:pt x="1187" y="1485"/>
                      <a:pt x="1598" y="1622"/>
                      <a:pt x="1758" y="1667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7" name="Google Shape;2647;p40"/>
              <p:cNvSpPr/>
              <p:nvPr/>
            </p:nvSpPr>
            <p:spPr>
              <a:xfrm>
                <a:off x="7878675" y="2111650"/>
                <a:ext cx="281925" cy="238550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9542" extrusionOk="0">
                    <a:moveTo>
                      <a:pt x="9336" y="9542"/>
                    </a:moveTo>
                    <a:cubicBezTo>
                      <a:pt x="10546" y="9177"/>
                      <a:pt x="11276" y="7647"/>
                      <a:pt x="10637" y="6460"/>
                    </a:cubicBezTo>
                    <a:cubicBezTo>
                      <a:pt x="9952" y="5205"/>
                      <a:pt x="8172" y="4931"/>
                      <a:pt x="7053" y="5753"/>
                    </a:cubicBezTo>
                    <a:lnTo>
                      <a:pt x="7670" y="6232"/>
                    </a:lnTo>
                    <a:cubicBezTo>
                      <a:pt x="9016" y="3128"/>
                      <a:pt x="5113" y="1"/>
                      <a:pt x="3013" y="3242"/>
                    </a:cubicBezTo>
                    <a:lnTo>
                      <a:pt x="3675" y="3425"/>
                    </a:lnTo>
                    <a:cubicBezTo>
                      <a:pt x="3653" y="2945"/>
                      <a:pt x="3470" y="2489"/>
                      <a:pt x="3150" y="2124"/>
                    </a:cubicBezTo>
                    <a:cubicBezTo>
                      <a:pt x="2237" y="982"/>
                      <a:pt x="297" y="1484"/>
                      <a:pt x="0" y="2877"/>
                    </a:cubicBezTo>
                    <a:cubicBezTo>
                      <a:pt x="777" y="1370"/>
                      <a:pt x="2991" y="1644"/>
                      <a:pt x="2968" y="3447"/>
                    </a:cubicBezTo>
                    <a:cubicBezTo>
                      <a:pt x="2945" y="3767"/>
                      <a:pt x="3401" y="3927"/>
                      <a:pt x="3584" y="3653"/>
                    </a:cubicBezTo>
                    <a:cubicBezTo>
                      <a:pt x="5250" y="1348"/>
                      <a:pt x="7784" y="3744"/>
                      <a:pt x="6894" y="5958"/>
                    </a:cubicBezTo>
                    <a:cubicBezTo>
                      <a:pt x="6734" y="6323"/>
                      <a:pt x="7236" y="6666"/>
                      <a:pt x="7533" y="6415"/>
                    </a:cubicBezTo>
                    <a:cubicBezTo>
                      <a:pt x="8286" y="5798"/>
                      <a:pt x="9587" y="5935"/>
                      <a:pt x="10158" y="6757"/>
                    </a:cubicBezTo>
                    <a:cubicBezTo>
                      <a:pt x="10774" y="7647"/>
                      <a:pt x="10295" y="8994"/>
                      <a:pt x="9336" y="9542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8" name="Google Shape;2648;p40"/>
              <p:cNvSpPr/>
              <p:nvPr/>
            </p:nvSpPr>
            <p:spPr>
              <a:xfrm>
                <a:off x="8089800" y="2527075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1" y="868"/>
                      <a:pt x="115" y="1"/>
                      <a:pt x="663" y="46"/>
                    </a:cubicBezTo>
                    <a:cubicBezTo>
                      <a:pt x="1233" y="115"/>
                      <a:pt x="1119" y="1005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9" name="Google Shape;2649;p40"/>
              <p:cNvSpPr/>
              <p:nvPr/>
            </p:nvSpPr>
            <p:spPr>
              <a:xfrm>
                <a:off x="8041300" y="2424375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1" y="867"/>
                      <a:pt x="92" y="0"/>
                      <a:pt x="663" y="69"/>
                    </a:cubicBezTo>
                    <a:cubicBezTo>
                      <a:pt x="1233" y="137"/>
                      <a:pt x="1119" y="1004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0" name="Google Shape;2650;p40"/>
              <p:cNvSpPr/>
              <p:nvPr/>
            </p:nvSpPr>
            <p:spPr>
              <a:xfrm>
                <a:off x="8130325" y="24763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79"/>
                    </a:moveTo>
                    <a:cubicBezTo>
                      <a:pt x="0" y="434"/>
                      <a:pt x="46" y="0"/>
                      <a:pt x="343" y="46"/>
                    </a:cubicBezTo>
                    <a:cubicBezTo>
                      <a:pt x="617" y="69"/>
                      <a:pt x="571" y="502"/>
                      <a:pt x="297" y="47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1" name="Google Shape;2651;p40"/>
              <p:cNvSpPr/>
              <p:nvPr/>
            </p:nvSpPr>
            <p:spPr>
              <a:xfrm>
                <a:off x="8031600" y="2491125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80"/>
                    </a:moveTo>
                    <a:cubicBezTo>
                      <a:pt x="1" y="434"/>
                      <a:pt x="69" y="1"/>
                      <a:pt x="343" y="23"/>
                    </a:cubicBezTo>
                    <a:cubicBezTo>
                      <a:pt x="617" y="69"/>
                      <a:pt x="571" y="503"/>
                      <a:pt x="297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2" name="Google Shape;2652;p40"/>
              <p:cNvSpPr/>
              <p:nvPr/>
            </p:nvSpPr>
            <p:spPr>
              <a:xfrm>
                <a:off x="7439850" y="1914800"/>
                <a:ext cx="273925" cy="158075"/>
              </a:xfrm>
              <a:custGeom>
                <a:avLst/>
                <a:gdLst/>
                <a:ahLst/>
                <a:cxnLst/>
                <a:rect l="l" t="t" r="r" b="b"/>
                <a:pathLst>
                  <a:path w="10957" h="6323" extrusionOk="0">
                    <a:moveTo>
                      <a:pt x="10957" y="2488"/>
                    </a:moveTo>
                    <a:cubicBezTo>
                      <a:pt x="9816" y="0"/>
                      <a:pt x="6415" y="685"/>
                      <a:pt x="6438" y="3492"/>
                    </a:cubicBezTo>
                    <a:lnTo>
                      <a:pt x="7259" y="3287"/>
                    </a:lnTo>
                    <a:cubicBezTo>
                      <a:pt x="6186" y="1096"/>
                      <a:pt x="3128" y="1187"/>
                      <a:pt x="2375" y="3561"/>
                    </a:cubicBezTo>
                    <a:lnTo>
                      <a:pt x="2694" y="3333"/>
                    </a:lnTo>
                    <a:cubicBezTo>
                      <a:pt x="1233" y="3401"/>
                      <a:pt x="1" y="4930"/>
                      <a:pt x="457" y="6323"/>
                    </a:cubicBezTo>
                    <a:cubicBezTo>
                      <a:pt x="480" y="5706"/>
                      <a:pt x="708" y="5067"/>
                      <a:pt x="1142" y="4634"/>
                    </a:cubicBezTo>
                    <a:cubicBezTo>
                      <a:pt x="1553" y="4246"/>
                      <a:pt x="2169" y="4017"/>
                      <a:pt x="2717" y="4040"/>
                    </a:cubicBezTo>
                    <a:cubicBezTo>
                      <a:pt x="2854" y="4040"/>
                      <a:pt x="2945" y="3972"/>
                      <a:pt x="3014" y="3858"/>
                    </a:cubicBezTo>
                    <a:cubicBezTo>
                      <a:pt x="3676" y="2214"/>
                      <a:pt x="5684" y="2146"/>
                      <a:pt x="6506" y="3698"/>
                    </a:cubicBezTo>
                    <a:cubicBezTo>
                      <a:pt x="6620" y="3903"/>
                      <a:pt x="6871" y="3995"/>
                      <a:pt x="7077" y="3880"/>
                    </a:cubicBezTo>
                    <a:cubicBezTo>
                      <a:pt x="7236" y="3789"/>
                      <a:pt x="7305" y="3629"/>
                      <a:pt x="7305" y="3470"/>
                    </a:cubicBezTo>
                    <a:cubicBezTo>
                      <a:pt x="7191" y="1187"/>
                      <a:pt x="9724" y="936"/>
                      <a:pt x="10957" y="2488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3" name="Google Shape;2653;p40"/>
              <p:cNvSpPr/>
              <p:nvPr/>
            </p:nvSpPr>
            <p:spPr>
              <a:xfrm>
                <a:off x="7644150" y="2006100"/>
                <a:ext cx="30825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5" extrusionOk="0">
                    <a:moveTo>
                      <a:pt x="571" y="936"/>
                    </a:moveTo>
                    <a:cubicBezTo>
                      <a:pt x="0" y="868"/>
                      <a:pt x="92" y="0"/>
                      <a:pt x="662" y="69"/>
                    </a:cubicBezTo>
                    <a:cubicBezTo>
                      <a:pt x="1233" y="137"/>
                      <a:pt x="1119" y="1004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4" name="Google Shape;2654;p40"/>
              <p:cNvSpPr/>
              <p:nvPr/>
            </p:nvSpPr>
            <p:spPr>
              <a:xfrm>
                <a:off x="7590500" y="2048325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1" y="868"/>
                      <a:pt x="115" y="0"/>
                      <a:pt x="685" y="69"/>
                    </a:cubicBezTo>
                    <a:cubicBezTo>
                      <a:pt x="1233" y="137"/>
                      <a:pt x="1142" y="1005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5" name="Google Shape;2655;p40"/>
              <p:cNvSpPr/>
              <p:nvPr/>
            </p:nvSpPr>
            <p:spPr>
              <a:xfrm>
                <a:off x="7558550" y="2028350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0" y="868"/>
                      <a:pt x="115" y="0"/>
                      <a:pt x="685" y="69"/>
                    </a:cubicBezTo>
                    <a:cubicBezTo>
                      <a:pt x="1233" y="137"/>
                      <a:pt x="1142" y="1005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6" name="Google Shape;2656;p40"/>
              <p:cNvSpPr/>
              <p:nvPr/>
            </p:nvSpPr>
            <p:spPr>
              <a:xfrm>
                <a:off x="7712050" y="20175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74" y="457"/>
                    </a:moveTo>
                    <a:cubicBezTo>
                      <a:pt x="0" y="434"/>
                      <a:pt x="46" y="1"/>
                      <a:pt x="320" y="23"/>
                    </a:cubicBezTo>
                    <a:cubicBezTo>
                      <a:pt x="617" y="69"/>
                      <a:pt x="548" y="503"/>
                      <a:pt x="274" y="45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7" name="Google Shape;2657;p40"/>
              <p:cNvSpPr/>
              <p:nvPr/>
            </p:nvSpPr>
            <p:spPr>
              <a:xfrm>
                <a:off x="7684650" y="2044325"/>
                <a:ext cx="15450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8" h="503" extrusionOk="0">
                    <a:moveTo>
                      <a:pt x="275" y="480"/>
                    </a:moveTo>
                    <a:cubicBezTo>
                      <a:pt x="1" y="434"/>
                      <a:pt x="47" y="0"/>
                      <a:pt x="320" y="46"/>
                    </a:cubicBezTo>
                    <a:cubicBezTo>
                      <a:pt x="617" y="69"/>
                      <a:pt x="549" y="503"/>
                      <a:pt x="275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8" name="Google Shape;2658;p40"/>
              <p:cNvSpPr/>
              <p:nvPr/>
            </p:nvSpPr>
            <p:spPr>
              <a:xfrm>
                <a:off x="7975100" y="2559025"/>
                <a:ext cx="187200" cy="230575"/>
              </a:xfrm>
              <a:custGeom>
                <a:avLst/>
                <a:gdLst/>
                <a:ahLst/>
                <a:cxnLst/>
                <a:rect l="l" t="t" r="r" b="b"/>
                <a:pathLst>
                  <a:path w="7488" h="9223" extrusionOk="0">
                    <a:moveTo>
                      <a:pt x="7214" y="3174"/>
                    </a:moveTo>
                    <a:cubicBezTo>
                      <a:pt x="7168" y="2922"/>
                      <a:pt x="6803" y="686"/>
                      <a:pt x="5023" y="138"/>
                    </a:cubicBezTo>
                    <a:cubicBezTo>
                      <a:pt x="4771" y="46"/>
                      <a:pt x="4498" y="1"/>
                      <a:pt x="4224" y="1"/>
                    </a:cubicBezTo>
                    <a:cubicBezTo>
                      <a:pt x="2923" y="1"/>
                      <a:pt x="1507" y="868"/>
                      <a:pt x="754" y="2420"/>
                    </a:cubicBezTo>
                    <a:lnTo>
                      <a:pt x="1393" y="6255"/>
                    </a:lnTo>
                    <a:cubicBezTo>
                      <a:pt x="914" y="6803"/>
                      <a:pt x="457" y="7351"/>
                      <a:pt x="1" y="7898"/>
                    </a:cubicBezTo>
                    <a:cubicBezTo>
                      <a:pt x="92" y="7944"/>
                      <a:pt x="2626" y="9222"/>
                      <a:pt x="4977" y="7761"/>
                    </a:cubicBezTo>
                    <a:cubicBezTo>
                      <a:pt x="6461" y="6826"/>
                      <a:pt x="7488" y="5022"/>
                      <a:pt x="7214" y="3174"/>
                    </a:cubicBezTo>
                    <a:close/>
                  </a:path>
                </a:pathLst>
              </a:custGeom>
              <a:solidFill>
                <a:srgbClr val="A154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9" name="Google Shape;2659;p40"/>
              <p:cNvSpPr/>
              <p:nvPr/>
            </p:nvSpPr>
            <p:spPr>
              <a:xfrm>
                <a:off x="8011625" y="2602975"/>
                <a:ext cx="113575" cy="117000"/>
              </a:xfrm>
              <a:custGeom>
                <a:avLst/>
                <a:gdLst/>
                <a:ahLst/>
                <a:cxnLst/>
                <a:rect l="l" t="t" r="r" b="b"/>
                <a:pathLst>
                  <a:path w="4543" h="4680" extrusionOk="0">
                    <a:moveTo>
                      <a:pt x="4475" y="2123"/>
                    </a:moveTo>
                    <a:cubicBezTo>
                      <a:pt x="4429" y="1393"/>
                      <a:pt x="3858" y="662"/>
                      <a:pt x="3151" y="388"/>
                    </a:cubicBezTo>
                    <a:cubicBezTo>
                      <a:pt x="2078" y="0"/>
                      <a:pt x="640" y="617"/>
                      <a:pt x="1" y="2032"/>
                    </a:cubicBezTo>
                    <a:cubicBezTo>
                      <a:pt x="686" y="1804"/>
                      <a:pt x="1416" y="2077"/>
                      <a:pt x="1804" y="2671"/>
                    </a:cubicBezTo>
                    <a:cubicBezTo>
                      <a:pt x="2215" y="3287"/>
                      <a:pt x="2078" y="4155"/>
                      <a:pt x="1507" y="4680"/>
                    </a:cubicBezTo>
                    <a:cubicBezTo>
                      <a:pt x="3333" y="4588"/>
                      <a:pt x="4543" y="3287"/>
                      <a:pt x="4475" y="2123"/>
                    </a:cubicBezTo>
                    <a:close/>
                  </a:path>
                </a:pathLst>
              </a:custGeom>
              <a:solidFill>
                <a:srgbClr val="8A32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0" name="Google Shape;2660;p40"/>
              <p:cNvSpPr/>
              <p:nvPr/>
            </p:nvSpPr>
            <p:spPr>
              <a:xfrm>
                <a:off x="8006500" y="2588125"/>
                <a:ext cx="123850" cy="134700"/>
              </a:xfrm>
              <a:custGeom>
                <a:avLst/>
                <a:gdLst/>
                <a:ahLst/>
                <a:cxnLst/>
                <a:rect l="l" t="t" r="r" b="b"/>
                <a:pathLst>
                  <a:path w="4954" h="5388" extrusionOk="0">
                    <a:moveTo>
                      <a:pt x="4953" y="3333"/>
                    </a:moveTo>
                    <a:cubicBezTo>
                      <a:pt x="4565" y="663"/>
                      <a:pt x="1370" y="366"/>
                      <a:pt x="320" y="2786"/>
                    </a:cubicBezTo>
                    <a:lnTo>
                      <a:pt x="137" y="2580"/>
                    </a:lnTo>
                    <a:cubicBezTo>
                      <a:pt x="1872" y="2032"/>
                      <a:pt x="3105" y="4246"/>
                      <a:pt x="1689" y="5388"/>
                    </a:cubicBezTo>
                    <a:cubicBezTo>
                      <a:pt x="2785" y="4246"/>
                      <a:pt x="1758" y="2398"/>
                      <a:pt x="229" y="2877"/>
                    </a:cubicBezTo>
                    <a:cubicBezTo>
                      <a:pt x="114" y="2923"/>
                      <a:pt x="0" y="2786"/>
                      <a:pt x="46" y="2671"/>
                    </a:cubicBezTo>
                    <a:cubicBezTo>
                      <a:pt x="1073" y="1"/>
                      <a:pt x="4885" y="320"/>
                      <a:pt x="4953" y="3333"/>
                    </a:cubicBezTo>
                    <a:close/>
                  </a:path>
                </a:pathLst>
              </a:custGeom>
              <a:solidFill>
                <a:srgbClr val="8A32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1" name="Google Shape;2661;p40"/>
              <p:cNvSpPr/>
              <p:nvPr/>
            </p:nvSpPr>
            <p:spPr>
              <a:xfrm>
                <a:off x="7842725" y="1918775"/>
                <a:ext cx="175200" cy="84500"/>
              </a:xfrm>
              <a:custGeom>
                <a:avLst/>
                <a:gdLst/>
                <a:ahLst/>
                <a:cxnLst/>
                <a:rect l="l" t="t" r="r" b="b"/>
                <a:pathLst>
                  <a:path w="7008" h="3380" extrusionOk="0">
                    <a:moveTo>
                      <a:pt x="6802" y="3379"/>
                    </a:moveTo>
                    <a:cubicBezTo>
                      <a:pt x="7008" y="1895"/>
                      <a:pt x="5205" y="845"/>
                      <a:pt x="3926" y="1576"/>
                    </a:cubicBezTo>
                    <a:cubicBezTo>
                      <a:pt x="3493" y="1781"/>
                      <a:pt x="3128" y="2169"/>
                      <a:pt x="2922" y="2626"/>
                    </a:cubicBezTo>
                    <a:lnTo>
                      <a:pt x="3744" y="2717"/>
                    </a:lnTo>
                    <a:cubicBezTo>
                      <a:pt x="3561" y="1348"/>
                      <a:pt x="1827" y="1"/>
                      <a:pt x="594" y="1051"/>
                    </a:cubicBezTo>
                    <a:cubicBezTo>
                      <a:pt x="252" y="1370"/>
                      <a:pt x="69" y="1758"/>
                      <a:pt x="0" y="2169"/>
                    </a:cubicBezTo>
                    <a:cubicBezTo>
                      <a:pt x="252" y="1850"/>
                      <a:pt x="525" y="1553"/>
                      <a:pt x="845" y="1416"/>
                    </a:cubicBezTo>
                    <a:cubicBezTo>
                      <a:pt x="1827" y="960"/>
                      <a:pt x="2717" y="1987"/>
                      <a:pt x="2876" y="2900"/>
                    </a:cubicBezTo>
                    <a:cubicBezTo>
                      <a:pt x="2922" y="3128"/>
                      <a:pt x="3173" y="3288"/>
                      <a:pt x="3401" y="3242"/>
                    </a:cubicBezTo>
                    <a:cubicBezTo>
                      <a:pt x="3561" y="3219"/>
                      <a:pt x="3675" y="3105"/>
                      <a:pt x="3721" y="2991"/>
                    </a:cubicBezTo>
                    <a:cubicBezTo>
                      <a:pt x="3858" y="2717"/>
                      <a:pt x="4063" y="2466"/>
                      <a:pt x="4337" y="2306"/>
                    </a:cubicBezTo>
                    <a:cubicBezTo>
                      <a:pt x="5250" y="1736"/>
                      <a:pt x="6414" y="2261"/>
                      <a:pt x="6802" y="337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2" name="Google Shape;2662;p40"/>
              <p:cNvSpPr/>
              <p:nvPr/>
            </p:nvSpPr>
            <p:spPr>
              <a:xfrm>
                <a:off x="7884950" y="2019775"/>
                <a:ext cx="3085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6" extrusionOk="0">
                    <a:moveTo>
                      <a:pt x="571" y="937"/>
                    </a:moveTo>
                    <a:cubicBezTo>
                      <a:pt x="1" y="868"/>
                      <a:pt x="115" y="1"/>
                      <a:pt x="662" y="69"/>
                    </a:cubicBezTo>
                    <a:cubicBezTo>
                      <a:pt x="1233" y="138"/>
                      <a:pt x="1142" y="1005"/>
                      <a:pt x="571" y="93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3" name="Google Shape;2663;p40"/>
              <p:cNvSpPr/>
              <p:nvPr/>
            </p:nvSpPr>
            <p:spPr>
              <a:xfrm>
                <a:off x="7833600" y="1993525"/>
                <a:ext cx="30825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6" extrusionOk="0">
                    <a:moveTo>
                      <a:pt x="571" y="937"/>
                    </a:moveTo>
                    <a:cubicBezTo>
                      <a:pt x="0" y="868"/>
                      <a:pt x="92" y="1"/>
                      <a:pt x="662" y="69"/>
                    </a:cubicBezTo>
                    <a:cubicBezTo>
                      <a:pt x="1233" y="138"/>
                      <a:pt x="1119" y="1005"/>
                      <a:pt x="571" y="93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4" name="Google Shape;2664;p40"/>
              <p:cNvSpPr/>
              <p:nvPr/>
            </p:nvSpPr>
            <p:spPr>
              <a:xfrm>
                <a:off x="7958575" y="20158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74" y="457"/>
                    </a:moveTo>
                    <a:cubicBezTo>
                      <a:pt x="0" y="434"/>
                      <a:pt x="46" y="0"/>
                      <a:pt x="342" y="23"/>
                    </a:cubicBezTo>
                    <a:cubicBezTo>
                      <a:pt x="616" y="69"/>
                      <a:pt x="571" y="502"/>
                      <a:pt x="274" y="45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5" name="Google Shape;2665;p40"/>
              <p:cNvSpPr/>
              <p:nvPr/>
            </p:nvSpPr>
            <p:spPr>
              <a:xfrm>
                <a:off x="7924900" y="1922775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80"/>
                    </a:moveTo>
                    <a:cubicBezTo>
                      <a:pt x="0" y="434"/>
                      <a:pt x="46" y="1"/>
                      <a:pt x="343" y="23"/>
                    </a:cubicBezTo>
                    <a:cubicBezTo>
                      <a:pt x="617" y="69"/>
                      <a:pt x="571" y="503"/>
                      <a:pt x="297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6" name="Google Shape;2666;p40"/>
              <p:cNvSpPr/>
              <p:nvPr/>
            </p:nvSpPr>
            <p:spPr>
              <a:xfrm>
                <a:off x="7892375" y="19068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80"/>
                    </a:moveTo>
                    <a:cubicBezTo>
                      <a:pt x="0" y="434"/>
                      <a:pt x="69" y="1"/>
                      <a:pt x="343" y="46"/>
                    </a:cubicBezTo>
                    <a:cubicBezTo>
                      <a:pt x="617" y="69"/>
                      <a:pt x="571" y="503"/>
                      <a:pt x="297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7" name="Google Shape;2667;p40"/>
              <p:cNvSpPr/>
              <p:nvPr/>
            </p:nvSpPr>
            <p:spPr>
              <a:xfrm>
                <a:off x="8242175" y="1856575"/>
                <a:ext cx="122125" cy="174650"/>
              </a:xfrm>
              <a:custGeom>
                <a:avLst/>
                <a:gdLst/>
                <a:ahLst/>
                <a:cxnLst/>
                <a:rect l="l" t="t" r="r" b="b"/>
                <a:pathLst>
                  <a:path w="4885" h="6986" extrusionOk="0">
                    <a:moveTo>
                      <a:pt x="0" y="982"/>
                    </a:moveTo>
                    <a:cubicBezTo>
                      <a:pt x="1872" y="1"/>
                      <a:pt x="3835" y="2238"/>
                      <a:pt x="1803" y="3493"/>
                    </a:cubicBezTo>
                    <a:cubicBezTo>
                      <a:pt x="1575" y="3607"/>
                      <a:pt x="1484" y="3881"/>
                      <a:pt x="1598" y="4109"/>
                    </a:cubicBezTo>
                    <a:cubicBezTo>
                      <a:pt x="1712" y="4269"/>
                      <a:pt x="1895" y="4361"/>
                      <a:pt x="2077" y="4315"/>
                    </a:cubicBezTo>
                    <a:cubicBezTo>
                      <a:pt x="2671" y="4201"/>
                      <a:pt x="3356" y="4498"/>
                      <a:pt x="3584" y="5091"/>
                    </a:cubicBezTo>
                    <a:cubicBezTo>
                      <a:pt x="3858" y="5753"/>
                      <a:pt x="3538" y="6552"/>
                      <a:pt x="2945" y="6985"/>
                    </a:cubicBezTo>
                    <a:cubicBezTo>
                      <a:pt x="3333" y="6894"/>
                      <a:pt x="3721" y="6643"/>
                      <a:pt x="3949" y="6255"/>
                    </a:cubicBezTo>
                    <a:cubicBezTo>
                      <a:pt x="4885" y="4886"/>
                      <a:pt x="3492" y="3174"/>
                      <a:pt x="1940" y="3448"/>
                    </a:cubicBezTo>
                    <a:lnTo>
                      <a:pt x="2214" y="4269"/>
                    </a:lnTo>
                    <a:cubicBezTo>
                      <a:pt x="3378" y="3767"/>
                      <a:pt x="3972" y="2078"/>
                      <a:pt x="3059" y="1074"/>
                    </a:cubicBezTo>
                    <a:cubicBezTo>
                      <a:pt x="2306" y="138"/>
                      <a:pt x="753" y="69"/>
                      <a:pt x="0" y="982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8" name="Google Shape;2668;p40"/>
              <p:cNvSpPr/>
              <p:nvPr/>
            </p:nvSpPr>
            <p:spPr>
              <a:xfrm>
                <a:off x="8165125" y="1830325"/>
                <a:ext cx="3142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1051" extrusionOk="0">
                    <a:moveTo>
                      <a:pt x="708" y="960"/>
                    </a:moveTo>
                    <a:cubicBezTo>
                      <a:pt x="138" y="1051"/>
                      <a:pt x="1" y="184"/>
                      <a:pt x="571" y="92"/>
                    </a:cubicBezTo>
                    <a:cubicBezTo>
                      <a:pt x="1119" y="1"/>
                      <a:pt x="1256" y="868"/>
                      <a:pt x="708" y="96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9" name="Google Shape;2669;p40"/>
              <p:cNvSpPr/>
              <p:nvPr/>
            </p:nvSpPr>
            <p:spPr>
              <a:xfrm>
                <a:off x="8183975" y="1900525"/>
                <a:ext cx="3197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051" extrusionOk="0">
                    <a:moveTo>
                      <a:pt x="708" y="959"/>
                    </a:moveTo>
                    <a:cubicBezTo>
                      <a:pt x="137" y="1050"/>
                      <a:pt x="0" y="160"/>
                      <a:pt x="571" y="92"/>
                    </a:cubicBezTo>
                    <a:cubicBezTo>
                      <a:pt x="1141" y="0"/>
                      <a:pt x="1278" y="868"/>
                      <a:pt x="708" y="95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0" name="Google Shape;2670;p40"/>
              <p:cNvSpPr/>
              <p:nvPr/>
            </p:nvSpPr>
            <p:spPr>
              <a:xfrm>
                <a:off x="8126900" y="1885125"/>
                <a:ext cx="3140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051" extrusionOk="0">
                    <a:moveTo>
                      <a:pt x="708" y="959"/>
                    </a:moveTo>
                    <a:cubicBezTo>
                      <a:pt x="137" y="1050"/>
                      <a:pt x="0" y="160"/>
                      <a:pt x="571" y="69"/>
                    </a:cubicBezTo>
                    <a:cubicBezTo>
                      <a:pt x="1119" y="0"/>
                      <a:pt x="1256" y="868"/>
                      <a:pt x="708" y="95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1" name="Google Shape;2671;p40"/>
              <p:cNvSpPr/>
              <p:nvPr/>
            </p:nvSpPr>
            <p:spPr>
              <a:xfrm>
                <a:off x="8217625" y="1970150"/>
                <a:ext cx="3142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1051" extrusionOk="0">
                    <a:moveTo>
                      <a:pt x="685" y="959"/>
                    </a:moveTo>
                    <a:cubicBezTo>
                      <a:pt x="138" y="1050"/>
                      <a:pt x="1" y="183"/>
                      <a:pt x="549" y="91"/>
                    </a:cubicBezTo>
                    <a:cubicBezTo>
                      <a:pt x="1119" y="0"/>
                      <a:pt x="1256" y="890"/>
                      <a:pt x="685" y="95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2" name="Google Shape;2672;p40"/>
              <p:cNvSpPr/>
              <p:nvPr/>
            </p:nvSpPr>
            <p:spPr>
              <a:xfrm>
                <a:off x="8314650" y="2003800"/>
                <a:ext cx="16000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40" h="526" extrusionOk="0">
                    <a:moveTo>
                      <a:pt x="342" y="480"/>
                    </a:moveTo>
                    <a:cubicBezTo>
                      <a:pt x="68" y="526"/>
                      <a:pt x="0" y="69"/>
                      <a:pt x="274" y="46"/>
                    </a:cubicBezTo>
                    <a:cubicBezTo>
                      <a:pt x="571" y="1"/>
                      <a:pt x="639" y="435"/>
                      <a:pt x="342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3" name="Google Shape;2673;p40"/>
              <p:cNvSpPr/>
              <p:nvPr/>
            </p:nvSpPr>
            <p:spPr>
              <a:xfrm>
                <a:off x="8253000" y="1919925"/>
                <a:ext cx="15450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18" h="526" extrusionOk="0">
                    <a:moveTo>
                      <a:pt x="343" y="480"/>
                    </a:moveTo>
                    <a:cubicBezTo>
                      <a:pt x="69" y="526"/>
                      <a:pt x="1" y="92"/>
                      <a:pt x="275" y="46"/>
                    </a:cubicBezTo>
                    <a:cubicBezTo>
                      <a:pt x="549" y="1"/>
                      <a:pt x="617" y="434"/>
                      <a:pt x="343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4" name="Google Shape;2674;p40"/>
              <p:cNvSpPr/>
              <p:nvPr/>
            </p:nvSpPr>
            <p:spPr>
              <a:xfrm>
                <a:off x="8350600" y="1896525"/>
                <a:ext cx="16000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40" h="526" extrusionOk="0">
                    <a:moveTo>
                      <a:pt x="365" y="480"/>
                    </a:moveTo>
                    <a:cubicBezTo>
                      <a:pt x="68" y="526"/>
                      <a:pt x="0" y="92"/>
                      <a:pt x="297" y="46"/>
                    </a:cubicBezTo>
                    <a:cubicBezTo>
                      <a:pt x="571" y="1"/>
                      <a:pt x="639" y="434"/>
                      <a:pt x="365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5" name="Google Shape;2675;p40"/>
              <p:cNvSpPr/>
              <p:nvPr/>
            </p:nvSpPr>
            <p:spPr>
              <a:xfrm>
                <a:off x="7322875" y="1813225"/>
                <a:ext cx="1052275" cy="856525"/>
              </a:xfrm>
              <a:custGeom>
                <a:avLst/>
                <a:gdLst/>
                <a:ahLst/>
                <a:cxnLst/>
                <a:rect l="l" t="t" r="r" b="b"/>
                <a:pathLst>
                  <a:path w="42091" h="34261" extrusionOk="0">
                    <a:moveTo>
                      <a:pt x="1324" y="5592"/>
                    </a:moveTo>
                    <a:cubicBezTo>
                      <a:pt x="2238" y="4999"/>
                      <a:pt x="3470" y="5067"/>
                      <a:pt x="4360" y="5798"/>
                    </a:cubicBezTo>
                    <a:cubicBezTo>
                      <a:pt x="3995" y="4154"/>
                      <a:pt x="4999" y="2625"/>
                      <a:pt x="6392" y="2328"/>
                    </a:cubicBezTo>
                    <a:cubicBezTo>
                      <a:pt x="7510" y="2077"/>
                      <a:pt x="8743" y="2671"/>
                      <a:pt x="9359" y="3789"/>
                    </a:cubicBezTo>
                    <a:cubicBezTo>
                      <a:pt x="9450" y="3607"/>
                      <a:pt x="10135" y="2214"/>
                      <a:pt x="11710" y="1803"/>
                    </a:cubicBezTo>
                    <a:cubicBezTo>
                      <a:pt x="12988" y="1484"/>
                      <a:pt x="14358" y="1918"/>
                      <a:pt x="15294" y="2967"/>
                    </a:cubicBezTo>
                    <a:cubicBezTo>
                      <a:pt x="15933" y="1461"/>
                      <a:pt x="17485" y="571"/>
                      <a:pt x="19105" y="731"/>
                    </a:cubicBezTo>
                    <a:cubicBezTo>
                      <a:pt x="20726" y="913"/>
                      <a:pt x="22073" y="2169"/>
                      <a:pt x="22369" y="3789"/>
                    </a:cubicBezTo>
                    <a:cubicBezTo>
                      <a:pt x="23488" y="2557"/>
                      <a:pt x="25223" y="2077"/>
                      <a:pt x="26706" y="2602"/>
                    </a:cubicBezTo>
                    <a:cubicBezTo>
                      <a:pt x="28464" y="3219"/>
                      <a:pt x="29605" y="5067"/>
                      <a:pt x="29354" y="7030"/>
                    </a:cubicBezTo>
                    <a:cubicBezTo>
                      <a:pt x="30860" y="6505"/>
                      <a:pt x="32435" y="7145"/>
                      <a:pt x="33075" y="8354"/>
                    </a:cubicBezTo>
                    <a:cubicBezTo>
                      <a:pt x="33531" y="9267"/>
                      <a:pt x="33417" y="10409"/>
                      <a:pt x="32801" y="11322"/>
                    </a:cubicBezTo>
                    <a:cubicBezTo>
                      <a:pt x="33143" y="11344"/>
                      <a:pt x="35859" y="11710"/>
                      <a:pt x="37388" y="14198"/>
                    </a:cubicBezTo>
                    <a:cubicBezTo>
                      <a:pt x="39169" y="17051"/>
                      <a:pt x="37731" y="20086"/>
                      <a:pt x="37640" y="20269"/>
                    </a:cubicBezTo>
                    <a:cubicBezTo>
                      <a:pt x="39237" y="20452"/>
                      <a:pt x="40584" y="21479"/>
                      <a:pt x="41063" y="22871"/>
                    </a:cubicBezTo>
                    <a:cubicBezTo>
                      <a:pt x="41680" y="24674"/>
                      <a:pt x="40721" y="26888"/>
                      <a:pt x="38690" y="27847"/>
                    </a:cubicBezTo>
                    <a:cubicBezTo>
                      <a:pt x="40356" y="28646"/>
                      <a:pt x="41155" y="30426"/>
                      <a:pt x="40721" y="31956"/>
                    </a:cubicBezTo>
                    <a:cubicBezTo>
                      <a:pt x="40196" y="33713"/>
                      <a:pt x="38279" y="34238"/>
                      <a:pt x="38187" y="34261"/>
                    </a:cubicBezTo>
                    <a:lnTo>
                      <a:pt x="38187" y="34261"/>
                    </a:lnTo>
                    <a:cubicBezTo>
                      <a:pt x="38370" y="34238"/>
                      <a:pt x="38530" y="34238"/>
                      <a:pt x="38690" y="34238"/>
                    </a:cubicBezTo>
                    <a:cubicBezTo>
                      <a:pt x="40082" y="34078"/>
                      <a:pt x="41269" y="33051"/>
                      <a:pt x="41566" y="31659"/>
                    </a:cubicBezTo>
                    <a:cubicBezTo>
                      <a:pt x="41908" y="30084"/>
                      <a:pt x="41041" y="28440"/>
                      <a:pt x="39511" y="27870"/>
                    </a:cubicBezTo>
                    <a:cubicBezTo>
                      <a:pt x="41177" y="26934"/>
                      <a:pt x="42090" y="25040"/>
                      <a:pt x="41748" y="23191"/>
                    </a:cubicBezTo>
                    <a:cubicBezTo>
                      <a:pt x="41451" y="21479"/>
                      <a:pt x="40105" y="20064"/>
                      <a:pt x="38370" y="19653"/>
                    </a:cubicBezTo>
                    <a:cubicBezTo>
                      <a:pt x="38575" y="19059"/>
                      <a:pt x="39146" y="17165"/>
                      <a:pt x="38347" y="15042"/>
                    </a:cubicBezTo>
                    <a:cubicBezTo>
                      <a:pt x="37137" y="11824"/>
                      <a:pt x="33851" y="10934"/>
                      <a:pt x="33508" y="10842"/>
                    </a:cubicBezTo>
                    <a:cubicBezTo>
                      <a:pt x="34102" y="9769"/>
                      <a:pt x="34010" y="8446"/>
                      <a:pt x="33257" y="7510"/>
                    </a:cubicBezTo>
                    <a:cubicBezTo>
                      <a:pt x="32550" y="6597"/>
                      <a:pt x="31363" y="6186"/>
                      <a:pt x="30244" y="6414"/>
                    </a:cubicBezTo>
                    <a:cubicBezTo>
                      <a:pt x="29902" y="3789"/>
                      <a:pt x="28053" y="1849"/>
                      <a:pt x="25953" y="1644"/>
                    </a:cubicBezTo>
                    <a:cubicBezTo>
                      <a:pt x="24173" y="1461"/>
                      <a:pt x="22826" y="2557"/>
                      <a:pt x="22506" y="2853"/>
                    </a:cubicBezTo>
                    <a:cubicBezTo>
                      <a:pt x="21913" y="1119"/>
                      <a:pt x="20361" y="0"/>
                      <a:pt x="18763" y="0"/>
                    </a:cubicBezTo>
                    <a:cubicBezTo>
                      <a:pt x="18649" y="0"/>
                      <a:pt x="18512" y="0"/>
                      <a:pt x="18375" y="23"/>
                    </a:cubicBezTo>
                    <a:cubicBezTo>
                      <a:pt x="16480" y="251"/>
                      <a:pt x="15545" y="2032"/>
                      <a:pt x="15476" y="2191"/>
                    </a:cubicBezTo>
                    <a:cubicBezTo>
                      <a:pt x="15408" y="2100"/>
                      <a:pt x="14015" y="571"/>
                      <a:pt x="11984" y="959"/>
                    </a:cubicBezTo>
                    <a:cubicBezTo>
                      <a:pt x="10158" y="1324"/>
                      <a:pt x="9382" y="2922"/>
                      <a:pt x="9313" y="3082"/>
                    </a:cubicBezTo>
                    <a:cubicBezTo>
                      <a:pt x="8537" y="1826"/>
                      <a:pt x="7008" y="1324"/>
                      <a:pt x="5730" y="1849"/>
                    </a:cubicBezTo>
                    <a:cubicBezTo>
                      <a:pt x="4611" y="2328"/>
                      <a:pt x="3904" y="3515"/>
                      <a:pt x="4018" y="4794"/>
                    </a:cubicBezTo>
                    <a:cubicBezTo>
                      <a:pt x="2671" y="4040"/>
                      <a:pt x="1096" y="4405"/>
                      <a:pt x="389" y="5410"/>
                    </a:cubicBezTo>
                    <a:cubicBezTo>
                      <a:pt x="115" y="5798"/>
                      <a:pt x="23" y="6232"/>
                      <a:pt x="1" y="6620"/>
                    </a:cubicBezTo>
                    <a:cubicBezTo>
                      <a:pt x="69" y="7076"/>
                      <a:pt x="160" y="7533"/>
                      <a:pt x="252" y="7989"/>
                    </a:cubicBezTo>
                    <a:cubicBezTo>
                      <a:pt x="138" y="7030"/>
                      <a:pt x="548" y="6117"/>
                      <a:pt x="1324" y="5592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6" name="Google Shape;2676;p40"/>
              <p:cNvSpPr/>
              <p:nvPr/>
            </p:nvSpPr>
            <p:spPr>
              <a:xfrm>
                <a:off x="7173375" y="2688575"/>
                <a:ext cx="861675" cy="302450"/>
              </a:xfrm>
              <a:custGeom>
                <a:avLst/>
                <a:gdLst/>
                <a:ahLst/>
                <a:cxnLst/>
                <a:rect l="l" t="t" r="r" b="b"/>
                <a:pathLst>
                  <a:path w="34467" h="12098" extrusionOk="0">
                    <a:moveTo>
                      <a:pt x="22141" y="10933"/>
                    </a:moveTo>
                    <a:cubicBezTo>
                      <a:pt x="15499" y="12098"/>
                      <a:pt x="10386" y="9290"/>
                      <a:pt x="8332" y="8126"/>
                    </a:cubicBezTo>
                    <a:cubicBezTo>
                      <a:pt x="3881" y="5592"/>
                      <a:pt x="1301" y="2123"/>
                      <a:pt x="0" y="0"/>
                    </a:cubicBezTo>
                    <a:cubicBezTo>
                      <a:pt x="434" y="1803"/>
                      <a:pt x="1301" y="3196"/>
                      <a:pt x="1689" y="3835"/>
                    </a:cubicBezTo>
                    <a:cubicBezTo>
                      <a:pt x="4086" y="7692"/>
                      <a:pt x="7875" y="9153"/>
                      <a:pt x="10637" y="10226"/>
                    </a:cubicBezTo>
                    <a:cubicBezTo>
                      <a:pt x="13787" y="11436"/>
                      <a:pt x="16663" y="11687"/>
                      <a:pt x="17370" y="11732"/>
                    </a:cubicBezTo>
                    <a:cubicBezTo>
                      <a:pt x="17553" y="11755"/>
                      <a:pt x="18192" y="11801"/>
                      <a:pt x="18945" y="11801"/>
                    </a:cubicBezTo>
                    <a:cubicBezTo>
                      <a:pt x="19311" y="11801"/>
                      <a:pt x="24081" y="11915"/>
                      <a:pt x="27619" y="10157"/>
                    </a:cubicBezTo>
                    <a:cubicBezTo>
                      <a:pt x="31066" y="8423"/>
                      <a:pt x="33188" y="5638"/>
                      <a:pt x="34467" y="3287"/>
                    </a:cubicBezTo>
                    <a:cubicBezTo>
                      <a:pt x="33120" y="4999"/>
                      <a:pt x="28966" y="9747"/>
                      <a:pt x="22141" y="10933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7" name="Google Shape;2677;p40"/>
              <p:cNvSpPr/>
              <p:nvPr/>
            </p:nvSpPr>
            <p:spPr>
              <a:xfrm>
                <a:off x="7417025" y="2633225"/>
                <a:ext cx="184925" cy="82175"/>
              </a:xfrm>
              <a:custGeom>
                <a:avLst/>
                <a:gdLst/>
                <a:ahLst/>
                <a:cxnLst/>
                <a:rect l="l" t="t" r="r" b="b"/>
                <a:pathLst>
                  <a:path w="7397" h="3287" extrusionOk="0">
                    <a:moveTo>
                      <a:pt x="115" y="1141"/>
                    </a:moveTo>
                    <a:cubicBezTo>
                      <a:pt x="252" y="1803"/>
                      <a:pt x="800" y="2146"/>
                      <a:pt x="1233" y="2420"/>
                    </a:cubicBezTo>
                    <a:cubicBezTo>
                      <a:pt x="2603" y="3287"/>
                      <a:pt x="4109" y="3127"/>
                      <a:pt x="4703" y="3059"/>
                    </a:cubicBezTo>
                    <a:cubicBezTo>
                      <a:pt x="5890" y="2922"/>
                      <a:pt x="6803" y="2488"/>
                      <a:pt x="7396" y="2123"/>
                    </a:cubicBezTo>
                    <a:cubicBezTo>
                      <a:pt x="7191" y="1917"/>
                      <a:pt x="6963" y="1758"/>
                      <a:pt x="6711" y="1644"/>
                    </a:cubicBezTo>
                    <a:cubicBezTo>
                      <a:pt x="5228" y="959"/>
                      <a:pt x="4246" y="2397"/>
                      <a:pt x="2557" y="1849"/>
                    </a:cubicBezTo>
                    <a:cubicBezTo>
                      <a:pt x="1279" y="1438"/>
                      <a:pt x="982" y="365"/>
                      <a:pt x="252" y="0"/>
                    </a:cubicBezTo>
                    <a:cubicBezTo>
                      <a:pt x="115" y="274"/>
                      <a:pt x="1" y="685"/>
                      <a:pt x="115" y="1141"/>
                    </a:cubicBezTo>
                    <a:close/>
                  </a:path>
                </a:pathLst>
              </a:custGeom>
              <a:solidFill>
                <a:srgbClr val="F9D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8" name="Google Shape;2678;p40"/>
              <p:cNvSpPr/>
              <p:nvPr/>
            </p:nvSpPr>
            <p:spPr>
              <a:xfrm>
                <a:off x="7374800" y="2741075"/>
                <a:ext cx="172925" cy="88450"/>
              </a:xfrm>
              <a:custGeom>
                <a:avLst/>
                <a:gdLst/>
                <a:ahLst/>
                <a:cxnLst/>
                <a:rect l="l" t="t" r="r" b="b"/>
                <a:pathLst>
                  <a:path w="6917" h="3538" extrusionOk="0">
                    <a:moveTo>
                      <a:pt x="3676" y="274"/>
                    </a:moveTo>
                    <a:cubicBezTo>
                      <a:pt x="2466" y="0"/>
                      <a:pt x="1393" y="342"/>
                      <a:pt x="1142" y="411"/>
                    </a:cubicBezTo>
                    <a:cubicBezTo>
                      <a:pt x="685" y="571"/>
                      <a:pt x="297" y="776"/>
                      <a:pt x="1" y="982"/>
                    </a:cubicBezTo>
                    <a:cubicBezTo>
                      <a:pt x="389" y="1507"/>
                      <a:pt x="845" y="1986"/>
                      <a:pt x="1302" y="2328"/>
                    </a:cubicBezTo>
                    <a:cubicBezTo>
                      <a:pt x="2877" y="3538"/>
                      <a:pt x="4657" y="3470"/>
                      <a:pt x="5273" y="3424"/>
                    </a:cubicBezTo>
                    <a:cubicBezTo>
                      <a:pt x="5547" y="3401"/>
                      <a:pt x="6186" y="3333"/>
                      <a:pt x="6917" y="3036"/>
                    </a:cubicBezTo>
                    <a:cubicBezTo>
                      <a:pt x="6574" y="2305"/>
                      <a:pt x="5547" y="685"/>
                      <a:pt x="3676" y="274"/>
                    </a:cubicBezTo>
                    <a:close/>
                  </a:path>
                </a:pathLst>
              </a:custGeom>
              <a:solidFill>
                <a:srgbClr val="E333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9" name="Google Shape;2679;p40"/>
              <p:cNvSpPr/>
              <p:nvPr/>
            </p:nvSpPr>
            <p:spPr>
              <a:xfrm>
                <a:off x="7514050" y="3341950"/>
                <a:ext cx="114700" cy="222550"/>
              </a:xfrm>
              <a:custGeom>
                <a:avLst/>
                <a:gdLst/>
                <a:ahLst/>
                <a:cxnLst/>
                <a:rect l="l" t="t" r="r" b="b"/>
                <a:pathLst>
                  <a:path w="4588" h="8902" extrusionOk="0">
                    <a:moveTo>
                      <a:pt x="46" y="0"/>
                    </a:moveTo>
                    <a:cubicBezTo>
                      <a:pt x="23" y="0"/>
                      <a:pt x="23" y="0"/>
                      <a:pt x="0" y="0"/>
                    </a:cubicBezTo>
                    <a:cubicBezTo>
                      <a:pt x="2420" y="2237"/>
                      <a:pt x="4588" y="5752"/>
                      <a:pt x="2899" y="8902"/>
                    </a:cubicBezTo>
                    <a:cubicBezTo>
                      <a:pt x="2922" y="8902"/>
                      <a:pt x="2922" y="8902"/>
                      <a:pt x="2922" y="8902"/>
                    </a:cubicBezTo>
                    <a:cubicBezTo>
                      <a:pt x="3104" y="8628"/>
                      <a:pt x="3241" y="8331"/>
                      <a:pt x="3355" y="8035"/>
                    </a:cubicBezTo>
                    <a:cubicBezTo>
                      <a:pt x="4451" y="4953"/>
                      <a:pt x="2351" y="1917"/>
                      <a:pt x="4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0" name="Google Shape;2680;p40"/>
              <p:cNvSpPr/>
              <p:nvPr/>
            </p:nvSpPr>
            <p:spPr>
              <a:xfrm>
                <a:off x="7460400" y="3393300"/>
                <a:ext cx="71350" cy="148375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5935" extrusionOk="0">
                    <a:moveTo>
                      <a:pt x="2671" y="3082"/>
                    </a:moveTo>
                    <a:cubicBezTo>
                      <a:pt x="2420" y="1416"/>
                      <a:pt x="1484" y="366"/>
                      <a:pt x="1142" y="0"/>
                    </a:cubicBezTo>
                    <a:lnTo>
                      <a:pt x="1" y="183"/>
                    </a:lnTo>
                    <a:cubicBezTo>
                      <a:pt x="868" y="845"/>
                      <a:pt x="1416" y="1849"/>
                      <a:pt x="1461" y="2945"/>
                    </a:cubicBezTo>
                    <a:cubicBezTo>
                      <a:pt x="1530" y="4474"/>
                      <a:pt x="571" y="5524"/>
                      <a:pt x="137" y="5935"/>
                    </a:cubicBezTo>
                    <a:cubicBezTo>
                      <a:pt x="845" y="5912"/>
                      <a:pt x="1575" y="5889"/>
                      <a:pt x="2374" y="5844"/>
                    </a:cubicBezTo>
                    <a:cubicBezTo>
                      <a:pt x="2557" y="5341"/>
                      <a:pt x="2854" y="4337"/>
                      <a:pt x="2671" y="3082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1" name="Google Shape;2681;p40"/>
              <p:cNvSpPr/>
              <p:nvPr/>
            </p:nvSpPr>
            <p:spPr>
              <a:xfrm>
                <a:off x="7246425" y="3425250"/>
                <a:ext cx="6450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2580" h="1005" extrusionOk="0">
                    <a:moveTo>
                      <a:pt x="2579" y="936"/>
                    </a:moveTo>
                    <a:cubicBezTo>
                      <a:pt x="1666" y="754"/>
                      <a:pt x="822" y="457"/>
                      <a:pt x="0" y="1"/>
                    </a:cubicBezTo>
                    <a:cubicBezTo>
                      <a:pt x="69" y="69"/>
                      <a:pt x="137" y="138"/>
                      <a:pt x="228" y="206"/>
                    </a:cubicBezTo>
                    <a:cubicBezTo>
                      <a:pt x="205" y="206"/>
                      <a:pt x="183" y="206"/>
                      <a:pt x="183" y="229"/>
                    </a:cubicBezTo>
                    <a:cubicBezTo>
                      <a:pt x="867" y="731"/>
                      <a:pt x="1735" y="1005"/>
                      <a:pt x="2579" y="93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2" name="Google Shape;2682;p40"/>
              <p:cNvSpPr/>
              <p:nvPr/>
            </p:nvSpPr>
            <p:spPr>
              <a:xfrm>
                <a:off x="7246975" y="3459500"/>
                <a:ext cx="5767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845" extrusionOk="0">
                    <a:moveTo>
                      <a:pt x="2306" y="799"/>
                    </a:moveTo>
                    <a:cubicBezTo>
                      <a:pt x="1485" y="639"/>
                      <a:pt x="731" y="365"/>
                      <a:pt x="1" y="0"/>
                    </a:cubicBezTo>
                    <a:cubicBezTo>
                      <a:pt x="92" y="91"/>
                      <a:pt x="183" y="206"/>
                      <a:pt x="298" y="297"/>
                    </a:cubicBezTo>
                    <a:cubicBezTo>
                      <a:pt x="275" y="297"/>
                      <a:pt x="252" y="274"/>
                      <a:pt x="206" y="274"/>
                    </a:cubicBezTo>
                    <a:cubicBezTo>
                      <a:pt x="845" y="662"/>
                      <a:pt x="1576" y="845"/>
                      <a:pt x="2306" y="79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83" name="Google Shape;2683;p40"/>
            <p:cNvGrpSpPr/>
            <p:nvPr/>
          </p:nvGrpSpPr>
          <p:grpSpPr>
            <a:xfrm>
              <a:off x="911155" y="1995025"/>
              <a:ext cx="1010385" cy="1903228"/>
              <a:chOff x="1078175" y="2043175"/>
              <a:chExt cx="902775" cy="1700525"/>
            </a:xfrm>
          </p:grpSpPr>
          <p:sp>
            <p:nvSpPr>
              <p:cNvPr id="2689" name="Google Shape;2689;p40"/>
              <p:cNvSpPr/>
              <p:nvPr/>
            </p:nvSpPr>
            <p:spPr>
              <a:xfrm>
                <a:off x="1708150" y="2305675"/>
                <a:ext cx="272800" cy="699050"/>
              </a:xfrm>
              <a:custGeom>
                <a:avLst/>
                <a:gdLst/>
                <a:ahLst/>
                <a:cxnLst/>
                <a:rect l="l" t="t" r="r" b="b"/>
                <a:pathLst>
                  <a:path w="10912" h="27962" extrusionOk="0">
                    <a:moveTo>
                      <a:pt x="3858" y="4040"/>
                    </a:moveTo>
                    <a:cubicBezTo>
                      <a:pt x="5547" y="6871"/>
                      <a:pt x="4794" y="8263"/>
                      <a:pt x="6049" y="12121"/>
                    </a:cubicBezTo>
                    <a:cubicBezTo>
                      <a:pt x="7624" y="16937"/>
                      <a:pt x="9633" y="17279"/>
                      <a:pt x="10135" y="20817"/>
                    </a:cubicBezTo>
                    <a:cubicBezTo>
                      <a:pt x="10546" y="23739"/>
                      <a:pt x="9542" y="26295"/>
                      <a:pt x="8651" y="27961"/>
                    </a:cubicBezTo>
                    <a:cubicBezTo>
                      <a:pt x="9542" y="26637"/>
                      <a:pt x="10911" y="24127"/>
                      <a:pt x="10569" y="21159"/>
                    </a:cubicBezTo>
                    <a:cubicBezTo>
                      <a:pt x="10295" y="18854"/>
                      <a:pt x="9062" y="16708"/>
                      <a:pt x="8629" y="15978"/>
                    </a:cubicBezTo>
                    <a:cubicBezTo>
                      <a:pt x="7807" y="14517"/>
                      <a:pt x="7602" y="14677"/>
                      <a:pt x="6985" y="13536"/>
                    </a:cubicBezTo>
                    <a:cubicBezTo>
                      <a:pt x="5616" y="11002"/>
                      <a:pt x="6323" y="9724"/>
                      <a:pt x="5456" y="6939"/>
                    </a:cubicBezTo>
                    <a:cubicBezTo>
                      <a:pt x="5296" y="6391"/>
                      <a:pt x="4429" y="3744"/>
                      <a:pt x="2123" y="1575"/>
                    </a:cubicBezTo>
                    <a:cubicBezTo>
                      <a:pt x="1416" y="913"/>
                      <a:pt x="708" y="411"/>
                      <a:pt x="1" y="0"/>
                    </a:cubicBezTo>
                    <a:cubicBezTo>
                      <a:pt x="1096" y="754"/>
                      <a:pt x="2671" y="2032"/>
                      <a:pt x="3858" y="404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3" name="Google Shape;2693;p40"/>
              <p:cNvSpPr/>
              <p:nvPr/>
            </p:nvSpPr>
            <p:spPr>
              <a:xfrm>
                <a:off x="1345800" y="2742475"/>
                <a:ext cx="30275" cy="232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931" extrusionOk="0">
                    <a:moveTo>
                      <a:pt x="372" y="1"/>
                    </a:moveTo>
                    <a:cubicBezTo>
                      <a:pt x="268" y="1"/>
                      <a:pt x="182" y="25"/>
                      <a:pt x="138" y="81"/>
                    </a:cubicBezTo>
                    <a:cubicBezTo>
                      <a:pt x="1" y="241"/>
                      <a:pt x="160" y="880"/>
                      <a:pt x="594" y="926"/>
                    </a:cubicBezTo>
                    <a:cubicBezTo>
                      <a:pt x="616" y="929"/>
                      <a:pt x="639" y="931"/>
                      <a:pt x="661" y="931"/>
                    </a:cubicBezTo>
                    <a:cubicBezTo>
                      <a:pt x="937" y="931"/>
                      <a:pt x="1210" y="682"/>
                      <a:pt x="1210" y="492"/>
                    </a:cubicBezTo>
                    <a:cubicBezTo>
                      <a:pt x="1193" y="233"/>
                      <a:pt x="694" y="1"/>
                      <a:pt x="3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1" name="Google Shape;2701;p40"/>
              <p:cNvSpPr/>
              <p:nvPr/>
            </p:nvSpPr>
            <p:spPr>
              <a:xfrm>
                <a:off x="1600450" y="2972450"/>
                <a:ext cx="21000" cy="17900"/>
              </a:xfrm>
              <a:custGeom>
                <a:avLst/>
                <a:gdLst/>
                <a:ahLst/>
                <a:cxnLst/>
                <a:rect l="l" t="t" r="r" b="b"/>
                <a:pathLst>
                  <a:path w="840" h="716" extrusionOk="0">
                    <a:moveTo>
                      <a:pt x="676" y="1"/>
                    </a:moveTo>
                    <a:cubicBezTo>
                      <a:pt x="472" y="1"/>
                      <a:pt x="1" y="416"/>
                      <a:pt x="63" y="583"/>
                    </a:cubicBezTo>
                    <a:cubicBezTo>
                      <a:pt x="91" y="666"/>
                      <a:pt x="204" y="716"/>
                      <a:pt x="334" y="716"/>
                    </a:cubicBezTo>
                    <a:cubicBezTo>
                      <a:pt x="418" y="716"/>
                      <a:pt x="508" y="696"/>
                      <a:pt x="588" y="651"/>
                    </a:cubicBezTo>
                    <a:cubicBezTo>
                      <a:pt x="839" y="491"/>
                      <a:pt x="839" y="81"/>
                      <a:pt x="725" y="12"/>
                    </a:cubicBezTo>
                    <a:cubicBezTo>
                      <a:pt x="711" y="4"/>
                      <a:pt x="695" y="1"/>
                      <a:pt x="67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2" name="Google Shape;2702;p40"/>
              <p:cNvSpPr/>
              <p:nvPr/>
            </p:nvSpPr>
            <p:spPr>
              <a:xfrm>
                <a:off x="1192625" y="2767050"/>
                <a:ext cx="61325" cy="55250"/>
              </a:xfrm>
              <a:custGeom>
                <a:avLst/>
                <a:gdLst/>
                <a:ahLst/>
                <a:cxnLst/>
                <a:rect l="l" t="t" r="r" b="b"/>
                <a:pathLst>
                  <a:path w="2453" h="2210" extrusionOk="0">
                    <a:moveTo>
                      <a:pt x="1318" y="0"/>
                    </a:moveTo>
                    <a:cubicBezTo>
                      <a:pt x="770" y="0"/>
                      <a:pt x="1" y="765"/>
                      <a:pt x="193" y="1449"/>
                    </a:cubicBezTo>
                    <a:cubicBezTo>
                      <a:pt x="335" y="1938"/>
                      <a:pt x="924" y="2209"/>
                      <a:pt x="1410" y="2209"/>
                    </a:cubicBezTo>
                    <a:cubicBezTo>
                      <a:pt x="1627" y="2209"/>
                      <a:pt x="1824" y="2155"/>
                      <a:pt x="1951" y="2042"/>
                    </a:cubicBezTo>
                    <a:cubicBezTo>
                      <a:pt x="2453" y="1609"/>
                      <a:pt x="2065" y="125"/>
                      <a:pt x="1426" y="11"/>
                    </a:cubicBezTo>
                    <a:cubicBezTo>
                      <a:pt x="1391" y="4"/>
                      <a:pt x="1355" y="0"/>
                      <a:pt x="1318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3" name="Google Shape;2703;p40"/>
              <p:cNvSpPr/>
              <p:nvPr/>
            </p:nvSpPr>
            <p:spPr>
              <a:xfrm>
                <a:off x="1153050" y="2845400"/>
                <a:ext cx="29000" cy="26425"/>
              </a:xfrm>
              <a:custGeom>
                <a:avLst/>
                <a:gdLst/>
                <a:ahLst/>
                <a:cxnLst/>
                <a:rect l="l" t="t" r="r" b="b"/>
                <a:pathLst>
                  <a:path w="1160" h="1057" extrusionOk="0">
                    <a:moveTo>
                      <a:pt x="635" y="0"/>
                    </a:moveTo>
                    <a:cubicBezTo>
                      <a:pt x="363" y="0"/>
                      <a:pt x="1" y="365"/>
                      <a:pt x="87" y="689"/>
                    </a:cubicBezTo>
                    <a:cubicBezTo>
                      <a:pt x="151" y="929"/>
                      <a:pt x="439" y="1057"/>
                      <a:pt x="677" y="1057"/>
                    </a:cubicBezTo>
                    <a:cubicBezTo>
                      <a:pt x="778" y="1057"/>
                      <a:pt x="870" y="1033"/>
                      <a:pt x="931" y="986"/>
                    </a:cubicBezTo>
                    <a:cubicBezTo>
                      <a:pt x="1160" y="780"/>
                      <a:pt x="977" y="73"/>
                      <a:pt x="680" y="4"/>
                    </a:cubicBezTo>
                    <a:cubicBezTo>
                      <a:pt x="666" y="2"/>
                      <a:pt x="650" y="0"/>
                      <a:pt x="635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4" name="Google Shape;2704;p40"/>
              <p:cNvSpPr/>
              <p:nvPr/>
            </p:nvSpPr>
            <p:spPr>
              <a:xfrm>
                <a:off x="1823175" y="2684875"/>
                <a:ext cx="61900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2222" extrusionOk="0">
                    <a:moveTo>
                      <a:pt x="1322" y="1"/>
                    </a:moveTo>
                    <a:cubicBezTo>
                      <a:pt x="790" y="1"/>
                      <a:pt x="1" y="765"/>
                      <a:pt x="193" y="1449"/>
                    </a:cubicBezTo>
                    <a:cubicBezTo>
                      <a:pt x="336" y="1956"/>
                      <a:pt x="930" y="2221"/>
                      <a:pt x="1424" y="2221"/>
                    </a:cubicBezTo>
                    <a:cubicBezTo>
                      <a:pt x="1642" y="2221"/>
                      <a:pt x="1841" y="2170"/>
                      <a:pt x="1973" y="2065"/>
                    </a:cubicBezTo>
                    <a:cubicBezTo>
                      <a:pt x="2476" y="1632"/>
                      <a:pt x="2065" y="125"/>
                      <a:pt x="1426" y="11"/>
                    </a:cubicBezTo>
                    <a:cubicBezTo>
                      <a:pt x="1392" y="4"/>
                      <a:pt x="1358" y="1"/>
                      <a:pt x="1322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6" name="Google Shape;2716;p40"/>
              <p:cNvSpPr/>
              <p:nvPr/>
            </p:nvSpPr>
            <p:spPr>
              <a:xfrm>
                <a:off x="1815425" y="3639250"/>
                <a:ext cx="71925" cy="40525"/>
              </a:xfrm>
              <a:custGeom>
                <a:avLst/>
                <a:gdLst/>
                <a:ahLst/>
                <a:cxnLst/>
                <a:rect l="l" t="t" r="r" b="b"/>
                <a:pathLst>
                  <a:path w="2877" h="1621" extrusionOk="0">
                    <a:moveTo>
                      <a:pt x="2877" y="0"/>
                    </a:moveTo>
                    <a:lnTo>
                      <a:pt x="2877" y="0"/>
                    </a:lnTo>
                    <a:cubicBezTo>
                      <a:pt x="2009" y="708"/>
                      <a:pt x="1074" y="1233"/>
                      <a:pt x="1" y="1621"/>
                    </a:cubicBezTo>
                    <a:cubicBezTo>
                      <a:pt x="1119" y="1507"/>
                      <a:pt x="2192" y="890"/>
                      <a:pt x="28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7" name="Google Shape;2717;p40"/>
              <p:cNvSpPr/>
              <p:nvPr/>
            </p:nvSpPr>
            <p:spPr>
              <a:xfrm>
                <a:off x="1839400" y="3670625"/>
                <a:ext cx="71350" cy="40550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1622" extrusionOk="0">
                    <a:moveTo>
                      <a:pt x="2854" y="0"/>
                    </a:moveTo>
                    <a:lnTo>
                      <a:pt x="2854" y="0"/>
                    </a:lnTo>
                    <a:cubicBezTo>
                      <a:pt x="1986" y="708"/>
                      <a:pt x="1050" y="1233"/>
                      <a:pt x="0" y="1621"/>
                    </a:cubicBezTo>
                    <a:cubicBezTo>
                      <a:pt x="1096" y="1507"/>
                      <a:pt x="2192" y="891"/>
                      <a:pt x="28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8" name="Google Shape;2718;p40"/>
              <p:cNvSpPr/>
              <p:nvPr/>
            </p:nvSpPr>
            <p:spPr>
              <a:xfrm>
                <a:off x="1196875" y="2043175"/>
                <a:ext cx="63925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2557" h="732" extrusionOk="0">
                    <a:moveTo>
                      <a:pt x="2214" y="1"/>
                    </a:moveTo>
                    <a:cubicBezTo>
                      <a:pt x="2077" y="46"/>
                      <a:pt x="1940" y="69"/>
                      <a:pt x="1826" y="115"/>
                    </a:cubicBezTo>
                    <a:cubicBezTo>
                      <a:pt x="1187" y="298"/>
                      <a:pt x="594" y="503"/>
                      <a:pt x="0" y="731"/>
                    </a:cubicBezTo>
                    <a:cubicBezTo>
                      <a:pt x="959" y="389"/>
                      <a:pt x="1849" y="161"/>
                      <a:pt x="2557" y="1"/>
                    </a:cubicBezTo>
                    <a:close/>
                  </a:path>
                </a:pathLst>
              </a:custGeom>
              <a:solidFill>
                <a:srgbClr val="F8CD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9" name="Google Shape;2719;p40"/>
              <p:cNvSpPr/>
              <p:nvPr/>
            </p:nvSpPr>
            <p:spPr>
              <a:xfrm>
                <a:off x="1078175" y="2981875"/>
                <a:ext cx="860550" cy="222575"/>
              </a:xfrm>
              <a:custGeom>
                <a:avLst/>
                <a:gdLst/>
                <a:ahLst/>
                <a:cxnLst/>
                <a:rect l="l" t="t" r="r" b="b"/>
                <a:pathLst>
                  <a:path w="34422" h="8903" extrusionOk="0">
                    <a:moveTo>
                      <a:pt x="19425" y="7761"/>
                    </a:moveTo>
                    <a:cubicBezTo>
                      <a:pt x="8880" y="8857"/>
                      <a:pt x="1690" y="2214"/>
                      <a:pt x="1" y="480"/>
                    </a:cubicBezTo>
                    <a:cubicBezTo>
                      <a:pt x="1256" y="2625"/>
                      <a:pt x="3128" y="4931"/>
                      <a:pt x="5958" y="6551"/>
                    </a:cubicBezTo>
                    <a:cubicBezTo>
                      <a:pt x="9359" y="8514"/>
                      <a:pt x="12737" y="8697"/>
                      <a:pt x="14905" y="8811"/>
                    </a:cubicBezTo>
                    <a:cubicBezTo>
                      <a:pt x="16572" y="8902"/>
                      <a:pt x="19813" y="8902"/>
                      <a:pt x="23670" y="7670"/>
                    </a:cubicBezTo>
                    <a:cubicBezTo>
                      <a:pt x="26638" y="6734"/>
                      <a:pt x="30678" y="5433"/>
                      <a:pt x="33417" y="1552"/>
                    </a:cubicBezTo>
                    <a:cubicBezTo>
                      <a:pt x="33668" y="1233"/>
                      <a:pt x="34033" y="685"/>
                      <a:pt x="34421" y="0"/>
                    </a:cubicBezTo>
                    <a:cubicBezTo>
                      <a:pt x="32002" y="2648"/>
                      <a:pt x="27003" y="6985"/>
                      <a:pt x="19425" y="776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2" name="Google Shape;2722;p40"/>
              <p:cNvSpPr/>
              <p:nvPr/>
            </p:nvSpPr>
            <p:spPr>
              <a:xfrm>
                <a:off x="1538675" y="2921375"/>
                <a:ext cx="203750" cy="98175"/>
              </a:xfrm>
              <a:custGeom>
                <a:avLst/>
                <a:gdLst/>
                <a:ahLst/>
                <a:cxnLst/>
                <a:rect l="l" t="t" r="r" b="b"/>
                <a:pathLst>
                  <a:path w="8150" h="3927" extrusionOk="0">
                    <a:moveTo>
                      <a:pt x="3356" y="1507"/>
                    </a:moveTo>
                    <a:cubicBezTo>
                      <a:pt x="5547" y="937"/>
                      <a:pt x="7259" y="2009"/>
                      <a:pt x="7510" y="2192"/>
                    </a:cubicBezTo>
                    <a:lnTo>
                      <a:pt x="7533" y="2192"/>
                    </a:lnTo>
                    <a:cubicBezTo>
                      <a:pt x="7738" y="1895"/>
                      <a:pt x="7944" y="1599"/>
                      <a:pt x="8149" y="1302"/>
                    </a:cubicBezTo>
                    <a:cubicBezTo>
                      <a:pt x="8149" y="1279"/>
                      <a:pt x="8149" y="1279"/>
                      <a:pt x="8149" y="1279"/>
                    </a:cubicBezTo>
                    <a:cubicBezTo>
                      <a:pt x="4931" y="1"/>
                      <a:pt x="1872" y="457"/>
                      <a:pt x="617" y="2192"/>
                    </a:cubicBezTo>
                    <a:cubicBezTo>
                      <a:pt x="411" y="2489"/>
                      <a:pt x="115" y="3014"/>
                      <a:pt x="1" y="3836"/>
                    </a:cubicBezTo>
                    <a:cubicBezTo>
                      <a:pt x="69" y="3858"/>
                      <a:pt x="115" y="3904"/>
                      <a:pt x="160" y="3927"/>
                    </a:cubicBezTo>
                    <a:cubicBezTo>
                      <a:pt x="548" y="3265"/>
                      <a:pt x="1530" y="1964"/>
                      <a:pt x="3356" y="150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3" name="Google Shape;2723;p40"/>
              <p:cNvSpPr/>
              <p:nvPr/>
            </p:nvSpPr>
            <p:spPr>
              <a:xfrm>
                <a:off x="1851375" y="3712275"/>
                <a:ext cx="59950" cy="31425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1257" extrusionOk="0">
                    <a:moveTo>
                      <a:pt x="2192" y="343"/>
                    </a:moveTo>
                    <a:cubicBezTo>
                      <a:pt x="2169" y="343"/>
                      <a:pt x="2146" y="343"/>
                      <a:pt x="2124" y="343"/>
                    </a:cubicBezTo>
                    <a:cubicBezTo>
                      <a:pt x="2238" y="229"/>
                      <a:pt x="2329" y="115"/>
                      <a:pt x="2397" y="1"/>
                    </a:cubicBezTo>
                    <a:cubicBezTo>
                      <a:pt x="1667" y="526"/>
                      <a:pt x="868" y="937"/>
                      <a:pt x="1" y="1256"/>
                    </a:cubicBezTo>
                    <a:cubicBezTo>
                      <a:pt x="800" y="1165"/>
                      <a:pt x="1576" y="845"/>
                      <a:pt x="2192" y="34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726" name="Google Shape;2726;p40"/>
          <p:cNvSpPr txBox="1">
            <a:spLocks noGrp="1"/>
          </p:cNvSpPr>
          <p:nvPr>
            <p:ph type="title"/>
          </p:nvPr>
        </p:nvSpPr>
        <p:spPr>
          <a:xfrm>
            <a:off x="1806397" y="494468"/>
            <a:ext cx="5568552" cy="6334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o-RO" sz="2000" b="1" dirty="0">
                <a:latin typeface="Atma" panose="020B0604020202020204" charset="-18"/>
                <a:cs typeface="Atma" panose="020B0604020202020204" charset="-18"/>
              </a:rPr>
              <a:t>Exerciții de  gimnastică  fonoarticulatorie  specifică  sunetului </a:t>
            </a:r>
            <a:r>
              <a:rPr lang="ro-RO" sz="20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endParaRPr sz="2000" b="1" dirty="0">
              <a:solidFill>
                <a:schemeClr val="bg1"/>
              </a:solidFill>
              <a:latin typeface="Atma" panose="020B0604020202020204" charset="-18"/>
              <a:cs typeface="Atma" panose="020B0604020202020204" charset="-18"/>
            </a:endParaRPr>
          </a:p>
        </p:txBody>
      </p:sp>
      <p:sp>
        <p:nvSpPr>
          <p:cNvPr id="2727" name="Google Shape;2727;p40"/>
          <p:cNvSpPr txBox="1">
            <a:spLocks noGrp="1"/>
          </p:cNvSpPr>
          <p:nvPr>
            <p:ph type="subTitle" idx="1"/>
          </p:nvPr>
        </p:nvSpPr>
        <p:spPr>
          <a:xfrm>
            <a:off x="1393617" y="1221610"/>
            <a:ext cx="6522904" cy="355273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b="1" dirty="0">
              <a:latin typeface="Atma" panose="020B0604020202020204" charset="-18"/>
              <a:cs typeface="Atma" panose="020B0604020202020204" charset="-1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b="1" dirty="0">
                <a:latin typeface="Atma" panose="020B0604020202020204" charset="-18"/>
                <a:cs typeface="Atma" panose="020B0604020202020204" charset="-18"/>
              </a:rPr>
              <a:t>Urmează  exemplele din imagini.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b="1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b="1" dirty="0">
                <a:solidFill>
                  <a:schemeClr val="bg1"/>
                </a:solidFill>
              </a:rPr>
              <a:t>Zâmbește!                    Oferă un pupic!                    Cască!</a:t>
            </a: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indent="0" algn="l"/>
            <a:r>
              <a:rPr lang="ro-RO" b="1" dirty="0">
                <a:latin typeface="Atma" panose="020B0604020202020204" charset="-18"/>
                <a:cs typeface="Atma" panose="020B0604020202020204" charset="-18"/>
              </a:rPr>
              <a:t>     </a:t>
            </a: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/>
            <a:endParaRPr dirty="0"/>
          </a:p>
        </p:txBody>
      </p:sp>
      <p:pic>
        <p:nvPicPr>
          <p:cNvPr id="249" name="Picture 248" descr="https://i.pinimg.com/originals/77/a8/0c/77a80cab0354e94e0be316356180ff5a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2" t="8977" r="110" b="5017"/>
          <a:stretch/>
        </p:blipFill>
        <p:spPr bwMode="auto">
          <a:xfrm>
            <a:off x="1862948" y="2580212"/>
            <a:ext cx="1481343" cy="109719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1" name="Picture 250" descr="https://i.pinimg.com/originals/54/6e/2b/546e2ba7e024bf956dcb956d5795c421.pn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30" r="25868" b="8750"/>
          <a:stretch/>
        </p:blipFill>
        <p:spPr bwMode="auto">
          <a:xfrm>
            <a:off x="4012804" y="2634265"/>
            <a:ext cx="1364260" cy="11090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2" name="Picture 251" descr="https://i.pinimg.com/originals/e1/bd/7c/e1bd7c87f0cb493682e13fd88f64f044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113" y="2537433"/>
            <a:ext cx="1436393" cy="10791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82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7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7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0" name="Google Shape;2490;p40"/>
          <p:cNvGrpSpPr/>
          <p:nvPr/>
        </p:nvGrpSpPr>
        <p:grpSpPr>
          <a:xfrm rot="18943141">
            <a:off x="812574" y="1026406"/>
            <a:ext cx="842025" cy="1773650"/>
            <a:chOff x="4458800" y="2953350"/>
            <a:chExt cx="842025" cy="1773650"/>
          </a:xfrm>
        </p:grpSpPr>
        <p:sp>
          <p:nvSpPr>
            <p:cNvPr id="2491" name="Google Shape;2491;p40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40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40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40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40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40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40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40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40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40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40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40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40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40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40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40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40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40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40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40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40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12" name="Google Shape;2512;p40"/>
          <p:cNvGrpSpPr/>
          <p:nvPr/>
        </p:nvGrpSpPr>
        <p:grpSpPr>
          <a:xfrm rot="2166950">
            <a:off x="3017778" y="330934"/>
            <a:ext cx="1391454" cy="1735017"/>
            <a:chOff x="2386975" y="3180875"/>
            <a:chExt cx="1391500" cy="1735075"/>
          </a:xfrm>
        </p:grpSpPr>
        <p:sp>
          <p:nvSpPr>
            <p:cNvPr id="2513" name="Google Shape;2513;p40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40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40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40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40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40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40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40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40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40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40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40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40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40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40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40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40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40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40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40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40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40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35" name="Google Shape;2535;p40"/>
          <p:cNvGrpSpPr/>
          <p:nvPr/>
        </p:nvGrpSpPr>
        <p:grpSpPr>
          <a:xfrm flipH="1">
            <a:off x="4855275" y="378275"/>
            <a:ext cx="1288450" cy="1640350"/>
            <a:chOff x="659300" y="3268175"/>
            <a:chExt cx="1288450" cy="1640350"/>
          </a:xfrm>
        </p:grpSpPr>
        <p:sp>
          <p:nvSpPr>
            <p:cNvPr id="2536" name="Google Shape;2536;p40"/>
            <p:cNvSpPr/>
            <p:nvPr/>
          </p:nvSpPr>
          <p:spPr>
            <a:xfrm>
              <a:off x="705625" y="3277550"/>
              <a:ext cx="1242125" cy="1630975"/>
            </a:xfrm>
            <a:custGeom>
              <a:avLst/>
              <a:gdLst/>
              <a:ahLst/>
              <a:cxnLst/>
              <a:rect l="l" t="t" r="r" b="b"/>
              <a:pathLst>
                <a:path w="49685" h="65239" extrusionOk="0">
                  <a:moveTo>
                    <a:pt x="40750" y="0"/>
                  </a:moveTo>
                  <a:cubicBezTo>
                    <a:pt x="40283" y="0"/>
                    <a:pt x="39824" y="223"/>
                    <a:pt x="39541" y="636"/>
                  </a:cubicBezTo>
                  <a:lnTo>
                    <a:pt x="454" y="57998"/>
                  </a:lnTo>
                  <a:cubicBezTo>
                    <a:pt x="0" y="58668"/>
                    <a:pt x="173" y="59577"/>
                    <a:pt x="836" y="60031"/>
                  </a:cubicBezTo>
                  <a:lnTo>
                    <a:pt x="8110" y="64983"/>
                  </a:lnTo>
                  <a:cubicBezTo>
                    <a:pt x="8365" y="65156"/>
                    <a:pt x="8654" y="65239"/>
                    <a:pt x="8939" y="65239"/>
                  </a:cubicBezTo>
                  <a:cubicBezTo>
                    <a:pt x="9405" y="65239"/>
                    <a:pt x="9861" y="65017"/>
                    <a:pt x="10143" y="64601"/>
                  </a:cubicBezTo>
                  <a:lnTo>
                    <a:pt x="49230" y="7239"/>
                  </a:lnTo>
                  <a:cubicBezTo>
                    <a:pt x="49684" y="6569"/>
                    <a:pt x="49511" y="5661"/>
                    <a:pt x="48848" y="5207"/>
                  </a:cubicBezTo>
                  <a:lnTo>
                    <a:pt x="41574" y="254"/>
                  </a:lnTo>
                  <a:cubicBezTo>
                    <a:pt x="41321" y="82"/>
                    <a:pt x="41034" y="0"/>
                    <a:pt x="4075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40"/>
            <p:cNvSpPr/>
            <p:nvPr/>
          </p:nvSpPr>
          <p:spPr>
            <a:xfrm>
              <a:off x="659300" y="3268175"/>
              <a:ext cx="1242125" cy="1631125"/>
            </a:xfrm>
            <a:custGeom>
              <a:avLst/>
              <a:gdLst/>
              <a:ahLst/>
              <a:cxnLst/>
              <a:rect l="l" t="t" r="r" b="b"/>
              <a:pathLst>
                <a:path w="49685" h="65245" extrusionOk="0">
                  <a:moveTo>
                    <a:pt x="40753" y="1"/>
                  </a:moveTo>
                  <a:cubicBezTo>
                    <a:pt x="40284" y="1"/>
                    <a:pt x="39825" y="226"/>
                    <a:pt x="39542" y="643"/>
                  </a:cubicBezTo>
                  <a:lnTo>
                    <a:pt x="455" y="58005"/>
                  </a:lnTo>
                  <a:cubicBezTo>
                    <a:pt x="0" y="58669"/>
                    <a:pt x="173" y="59584"/>
                    <a:pt x="837" y="60038"/>
                  </a:cubicBezTo>
                  <a:lnTo>
                    <a:pt x="8111" y="64991"/>
                  </a:lnTo>
                  <a:cubicBezTo>
                    <a:pt x="8364" y="65162"/>
                    <a:pt x="8651" y="65244"/>
                    <a:pt x="8935" y="65244"/>
                  </a:cubicBezTo>
                  <a:cubicBezTo>
                    <a:pt x="9402" y="65244"/>
                    <a:pt x="9861" y="65022"/>
                    <a:pt x="10143" y="64609"/>
                  </a:cubicBezTo>
                  <a:lnTo>
                    <a:pt x="49231" y="7247"/>
                  </a:lnTo>
                  <a:cubicBezTo>
                    <a:pt x="49685" y="6576"/>
                    <a:pt x="49512" y="5668"/>
                    <a:pt x="48849" y="5214"/>
                  </a:cubicBezTo>
                  <a:lnTo>
                    <a:pt x="41575" y="254"/>
                  </a:lnTo>
                  <a:cubicBezTo>
                    <a:pt x="41322" y="83"/>
                    <a:pt x="41036" y="1"/>
                    <a:pt x="407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40"/>
            <p:cNvSpPr/>
            <p:nvPr/>
          </p:nvSpPr>
          <p:spPr>
            <a:xfrm>
              <a:off x="848725" y="3389325"/>
              <a:ext cx="1052700" cy="1509975"/>
            </a:xfrm>
            <a:custGeom>
              <a:avLst/>
              <a:gdLst/>
              <a:ahLst/>
              <a:cxnLst/>
              <a:rect l="l" t="t" r="r" b="b"/>
              <a:pathLst>
                <a:path w="42108" h="60399" extrusionOk="0">
                  <a:moveTo>
                    <a:pt x="40738" y="0"/>
                  </a:moveTo>
                  <a:lnTo>
                    <a:pt x="0" y="59784"/>
                  </a:lnTo>
                  <a:lnTo>
                    <a:pt x="534" y="60145"/>
                  </a:lnTo>
                  <a:cubicBezTo>
                    <a:pt x="787" y="60316"/>
                    <a:pt x="1074" y="60398"/>
                    <a:pt x="1358" y="60398"/>
                  </a:cubicBezTo>
                  <a:cubicBezTo>
                    <a:pt x="1825" y="60398"/>
                    <a:pt x="2284" y="60176"/>
                    <a:pt x="2566" y="59763"/>
                  </a:cubicBezTo>
                  <a:lnTo>
                    <a:pt x="41654" y="2401"/>
                  </a:lnTo>
                  <a:cubicBezTo>
                    <a:pt x="42108" y="1730"/>
                    <a:pt x="41935" y="822"/>
                    <a:pt x="41272" y="368"/>
                  </a:cubicBezTo>
                  <a:lnTo>
                    <a:pt x="4073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40"/>
            <p:cNvSpPr/>
            <p:nvPr/>
          </p:nvSpPr>
          <p:spPr>
            <a:xfrm>
              <a:off x="943800" y="4288775"/>
              <a:ext cx="283225" cy="333150"/>
            </a:xfrm>
            <a:custGeom>
              <a:avLst/>
              <a:gdLst/>
              <a:ahLst/>
              <a:cxnLst/>
              <a:rect l="l" t="t" r="r" b="b"/>
              <a:pathLst>
                <a:path w="11329" h="13326" extrusionOk="0">
                  <a:moveTo>
                    <a:pt x="10408" y="1"/>
                  </a:moveTo>
                  <a:cubicBezTo>
                    <a:pt x="8262" y="1"/>
                    <a:pt x="1" y="12028"/>
                    <a:pt x="1272" y="13209"/>
                  </a:cubicBezTo>
                  <a:cubicBezTo>
                    <a:pt x="1356" y="13287"/>
                    <a:pt x="1491" y="13325"/>
                    <a:pt x="1667" y="13325"/>
                  </a:cubicBezTo>
                  <a:cubicBezTo>
                    <a:pt x="3433" y="13325"/>
                    <a:pt x="9385" y="9513"/>
                    <a:pt x="10637" y="3621"/>
                  </a:cubicBezTo>
                  <a:cubicBezTo>
                    <a:pt x="10788" y="2922"/>
                    <a:pt x="11329" y="377"/>
                    <a:pt x="10593" y="38"/>
                  </a:cubicBezTo>
                  <a:cubicBezTo>
                    <a:pt x="10538" y="13"/>
                    <a:pt x="10476" y="1"/>
                    <a:pt x="1040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40"/>
            <p:cNvSpPr/>
            <p:nvPr/>
          </p:nvSpPr>
          <p:spPr>
            <a:xfrm>
              <a:off x="1266475" y="4141925"/>
              <a:ext cx="77225" cy="59125"/>
            </a:xfrm>
            <a:custGeom>
              <a:avLst/>
              <a:gdLst/>
              <a:ahLst/>
              <a:cxnLst/>
              <a:rect l="l" t="t" r="r" b="b"/>
              <a:pathLst>
                <a:path w="3089" h="2365" extrusionOk="0">
                  <a:moveTo>
                    <a:pt x="1727" y="1"/>
                  </a:moveTo>
                  <a:cubicBezTo>
                    <a:pt x="1661" y="1"/>
                    <a:pt x="1594" y="5"/>
                    <a:pt x="1529" y="15"/>
                  </a:cubicBezTo>
                  <a:cubicBezTo>
                    <a:pt x="397" y="196"/>
                    <a:pt x="1" y="1868"/>
                    <a:pt x="368" y="2243"/>
                  </a:cubicBezTo>
                  <a:cubicBezTo>
                    <a:pt x="450" y="2327"/>
                    <a:pt x="588" y="2365"/>
                    <a:pt x="761" y="2365"/>
                  </a:cubicBezTo>
                  <a:cubicBezTo>
                    <a:pt x="1560" y="2365"/>
                    <a:pt x="3088" y="1558"/>
                    <a:pt x="3064" y="888"/>
                  </a:cubicBezTo>
                  <a:cubicBezTo>
                    <a:pt x="3051" y="456"/>
                    <a:pt x="2380" y="1"/>
                    <a:pt x="172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40"/>
            <p:cNvSpPr/>
            <p:nvPr/>
          </p:nvSpPr>
          <p:spPr>
            <a:xfrm>
              <a:off x="1519700" y="3450050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15"/>
                  </a:lnTo>
                  <a:cubicBezTo>
                    <a:pt x="3351" y="3180"/>
                    <a:pt x="3458" y="3212"/>
                    <a:pt x="3563" y="3212"/>
                  </a:cubicBezTo>
                  <a:cubicBezTo>
                    <a:pt x="3736" y="3212"/>
                    <a:pt x="3905" y="3127"/>
                    <a:pt x="4008" y="2971"/>
                  </a:cubicBezTo>
                  <a:cubicBezTo>
                    <a:pt x="4181" y="2726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40"/>
            <p:cNvSpPr/>
            <p:nvPr/>
          </p:nvSpPr>
          <p:spPr>
            <a:xfrm>
              <a:off x="1573575" y="3370750"/>
              <a:ext cx="104750" cy="80325"/>
            </a:xfrm>
            <a:custGeom>
              <a:avLst/>
              <a:gdLst/>
              <a:ahLst/>
              <a:cxnLst/>
              <a:rect l="l" t="t" r="r" b="b"/>
              <a:pathLst>
                <a:path w="4190" h="3213" extrusionOk="0">
                  <a:moveTo>
                    <a:pt x="613" y="1"/>
                  </a:moveTo>
                  <a:lnTo>
                    <a:pt x="1" y="895"/>
                  </a:lnTo>
                  <a:lnTo>
                    <a:pt x="3266" y="3115"/>
                  </a:lnTo>
                  <a:cubicBezTo>
                    <a:pt x="3360" y="3181"/>
                    <a:pt x="3467" y="3212"/>
                    <a:pt x="3573" y="3212"/>
                  </a:cubicBezTo>
                  <a:cubicBezTo>
                    <a:pt x="3745" y="3212"/>
                    <a:pt x="3913" y="3130"/>
                    <a:pt x="4016" y="2978"/>
                  </a:cubicBezTo>
                  <a:cubicBezTo>
                    <a:pt x="4189" y="2726"/>
                    <a:pt x="4124" y="2387"/>
                    <a:pt x="3872" y="2221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40"/>
            <p:cNvSpPr/>
            <p:nvPr/>
          </p:nvSpPr>
          <p:spPr>
            <a:xfrm>
              <a:off x="1407950" y="3613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1"/>
                  </a:moveTo>
                  <a:lnTo>
                    <a:pt x="1" y="895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33"/>
                    <a:pt x="4117" y="2394"/>
                    <a:pt x="3872" y="2228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40"/>
            <p:cNvSpPr/>
            <p:nvPr/>
          </p:nvSpPr>
          <p:spPr>
            <a:xfrm>
              <a:off x="1462025" y="35345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902"/>
                  </a:lnTo>
                  <a:lnTo>
                    <a:pt x="3259" y="3122"/>
                  </a:lnTo>
                  <a:cubicBezTo>
                    <a:pt x="3351" y="3184"/>
                    <a:pt x="3456" y="3214"/>
                    <a:pt x="3560" y="3214"/>
                  </a:cubicBezTo>
                  <a:cubicBezTo>
                    <a:pt x="3733" y="3214"/>
                    <a:pt x="3905" y="3131"/>
                    <a:pt x="4008" y="2978"/>
                  </a:cubicBezTo>
                  <a:cubicBezTo>
                    <a:pt x="4181" y="2733"/>
                    <a:pt x="4117" y="2394"/>
                    <a:pt x="3871" y="2228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40"/>
            <p:cNvSpPr/>
            <p:nvPr/>
          </p:nvSpPr>
          <p:spPr>
            <a:xfrm>
              <a:off x="1307375" y="3761675"/>
              <a:ext cx="104575" cy="80225"/>
            </a:xfrm>
            <a:custGeom>
              <a:avLst/>
              <a:gdLst/>
              <a:ahLst/>
              <a:cxnLst/>
              <a:rect l="l" t="t" r="r" b="b"/>
              <a:pathLst>
                <a:path w="4183" h="3209" extrusionOk="0">
                  <a:moveTo>
                    <a:pt x="607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3" y="3177"/>
                    <a:pt x="3459" y="3208"/>
                    <a:pt x="3565" y="3208"/>
                  </a:cubicBezTo>
                  <a:cubicBezTo>
                    <a:pt x="3737" y="3208"/>
                    <a:pt x="3906" y="3126"/>
                    <a:pt x="4009" y="2970"/>
                  </a:cubicBezTo>
                  <a:cubicBezTo>
                    <a:pt x="4182" y="2725"/>
                    <a:pt x="4117" y="2386"/>
                    <a:pt x="3872" y="2220"/>
                  </a:cubicBezTo>
                  <a:lnTo>
                    <a:pt x="6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40"/>
            <p:cNvSpPr/>
            <p:nvPr/>
          </p:nvSpPr>
          <p:spPr>
            <a:xfrm>
              <a:off x="1361275" y="368237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4"/>
                  </a:lnTo>
                  <a:cubicBezTo>
                    <a:pt x="3359" y="3180"/>
                    <a:pt x="3465" y="3211"/>
                    <a:pt x="3571" y="3211"/>
                  </a:cubicBezTo>
                  <a:cubicBezTo>
                    <a:pt x="3743" y="3211"/>
                    <a:pt x="3913" y="3127"/>
                    <a:pt x="4016" y="2970"/>
                  </a:cubicBezTo>
                  <a:cubicBezTo>
                    <a:pt x="4182" y="2725"/>
                    <a:pt x="4124" y="2386"/>
                    <a:pt x="3872" y="2220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40"/>
            <p:cNvSpPr/>
            <p:nvPr/>
          </p:nvSpPr>
          <p:spPr>
            <a:xfrm>
              <a:off x="1195650" y="39254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22"/>
                  </a:lnTo>
                  <a:cubicBezTo>
                    <a:pt x="3351" y="3185"/>
                    <a:pt x="3456" y="3214"/>
                    <a:pt x="3560" y="3214"/>
                  </a:cubicBezTo>
                  <a:cubicBezTo>
                    <a:pt x="3735" y="3214"/>
                    <a:pt x="3908" y="3132"/>
                    <a:pt x="4016" y="2978"/>
                  </a:cubicBezTo>
                  <a:cubicBezTo>
                    <a:pt x="4182" y="2733"/>
                    <a:pt x="4117" y="2394"/>
                    <a:pt x="3872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40"/>
            <p:cNvSpPr/>
            <p:nvPr/>
          </p:nvSpPr>
          <p:spPr>
            <a:xfrm>
              <a:off x="1249525" y="3846200"/>
              <a:ext cx="104750" cy="80350"/>
            </a:xfrm>
            <a:custGeom>
              <a:avLst/>
              <a:gdLst/>
              <a:ahLst/>
              <a:cxnLst/>
              <a:rect l="l" t="t" r="r" b="b"/>
              <a:pathLst>
                <a:path w="4190" h="3214" extrusionOk="0">
                  <a:moveTo>
                    <a:pt x="614" y="0"/>
                  </a:moveTo>
                  <a:lnTo>
                    <a:pt x="1" y="901"/>
                  </a:lnTo>
                  <a:lnTo>
                    <a:pt x="3267" y="3122"/>
                  </a:lnTo>
                  <a:cubicBezTo>
                    <a:pt x="3358" y="3184"/>
                    <a:pt x="3463" y="3213"/>
                    <a:pt x="3568" y="3213"/>
                  </a:cubicBezTo>
                  <a:cubicBezTo>
                    <a:pt x="3741" y="3213"/>
                    <a:pt x="3913" y="3131"/>
                    <a:pt x="4016" y="2977"/>
                  </a:cubicBezTo>
                  <a:cubicBezTo>
                    <a:pt x="4189" y="2732"/>
                    <a:pt x="4124" y="2393"/>
                    <a:pt x="3872" y="2228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40"/>
            <p:cNvSpPr/>
            <p:nvPr/>
          </p:nvSpPr>
          <p:spPr>
            <a:xfrm>
              <a:off x="1093275" y="40756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1" y="901"/>
                  </a:lnTo>
                  <a:lnTo>
                    <a:pt x="3259" y="3122"/>
                  </a:lnTo>
                  <a:cubicBezTo>
                    <a:pt x="3354" y="3184"/>
                    <a:pt x="3459" y="3213"/>
                    <a:pt x="3564" y="3213"/>
                  </a:cubicBezTo>
                  <a:cubicBezTo>
                    <a:pt x="3738" y="3213"/>
                    <a:pt x="3908" y="3131"/>
                    <a:pt x="4016" y="2977"/>
                  </a:cubicBezTo>
                  <a:cubicBezTo>
                    <a:pt x="4182" y="2732"/>
                    <a:pt x="4117" y="2393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40"/>
            <p:cNvSpPr/>
            <p:nvPr/>
          </p:nvSpPr>
          <p:spPr>
            <a:xfrm>
              <a:off x="1147350" y="399650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0"/>
                  </a:moveTo>
                  <a:lnTo>
                    <a:pt x="0" y="894"/>
                  </a:lnTo>
                  <a:lnTo>
                    <a:pt x="3259" y="3115"/>
                  </a:lnTo>
                  <a:cubicBezTo>
                    <a:pt x="3352" y="3178"/>
                    <a:pt x="3459" y="3208"/>
                    <a:pt x="3564" y="3208"/>
                  </a:cubicBezTo>
                  <a:cubicBezTo>
                    <a:pt x="3737" y="3208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40"/>
            <p:cNvSpPr/>
            <p:nvPr/>
          </p:nvSpPr>
          <p:spPr>
            <a:xfrm>
              <a:off x="981550" y="42396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5"/>
                  </a:lnTo>
                  <a:cubicBezTo>
                    <a:pt x="3359" y="3180"/>
                    <a:pt x="3466" y="3212"/>
                    <a:pt x="3572" y="3212"/>
                  </a:cubicBezTo>
                  <a:cubicBezTo>
                    <a:pt x="3744" y="3212"/>
                    <a:pt x="3913" y="3129"/>
                    <a:pt x="4015" y="2978"/>
                  </a:cubicBezTo>
                  <a:cubicBezTo>
                    <a:pt x="4181" y="2725"/>
                    <a:pt x="4124" y="2394"/>
                    <a:pt x="3871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40"/>
            <p:cNvSpPr/>
            <p:nvPr/>
          </p:nvSpPr>
          <p:spPr>
            <a:xfrm>
              <a:off x="1035600" y="41603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4" y="0"/>
                  </a:moveTo>
                  <a:lnTo>
                    <a:pt x="1" y="894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40"/>
            <p:cNvSpPr/>
            <p:nvPr/>
          </p:nvSpPr>
          <p:spPr>
            <a:xfrm>
              <a:off x="927650" y="43189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2" y="3180"/>
                    <a:pt x="3458" y="3211"/>
                    <a:pt x="3563" y="3211"/>
                  </a:cubicBezTo>
                  <a:cubicBezTo>
                    <a:pt x="3736" y="3211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40"/>
            <p:cNvSpPr/>
            <p:nvPr/>
          </p:nvSpPr>
          <p:spPr>
            <a:xfrm>
              <a:off x="825275" y="4469050"/>
              <a:ext cx="104575" cy="80300"/>
            </a:xfrm>
            <a:custGeom>
              <a:avLst/>
              <a:gdLst/>
              <a:ahLst/>
              <a:cxnLst/>
              <a:rect l="l" t="t" r="r" b="b"/>
              <a:pathLst>
                <a:path w="4183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5"/>
                  </a:lnTo>
                  <a:cubicBezTo>
                    <a:pt x="3353" y="3181"/>
                    <a:pt x="3460" y="3212"/>
                    <a:pt x="3566" y="3212"/>
                  </a:cubicBezTo>
                  <a:cubicBezTo>
                    <a:pt x="3739" y="3212"/>
                    <a:pt x="3909" y="3129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40"/>
            <p:cNvSpPr/>
            <p:nvPr/>
          </p:nvSpPr>
          <p:spPr>
            <a:xfrm>
              <a:off x="879175" y="4389750"/>
              <a:ext cx="104725" cy="80350"/>
            </a:xfrm>
            <a:custGeom>
              <a:avLst/>
              <a:gdLst/>
              <a:ahLst/>
              <a:cxnLst/>
              <a:rect l="l" t="t" r="r" b="b"/>
              <a:pathLst>
                <a:path w="4189" h="3214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22"/>
                  </a:lnTo>
                  <a:cubicBezTo>
                    <a:pt x="3358" y="3184"/>
                    <a:pt x="3463" y="3214"/>
                    <a:pt x="3567" y="3214"/>
                  </a:cubicBezTo>
                  <a:cubicBezTo>
                    <a:pt x="3741" y="3214"/>
                    <a:pt x="3912" y="3131"/>
                    <a:pt x="4016" y="2978"/>
                  </a:cubicBezTo>
                  <a:cubicBezTo>
                    <a:pt x="4189" y="2725"/>
                    <a:pt x="4124" y="2394"/>
                    <a:pt x="3879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40"/>
            <p:cNvSpPr/>
            <p:nvPr/>
          </p:nvSpPr>
          <p:spPr>
            <a:xfrm>
              <a:off x="713550" y="4632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0" y="901"/>
                  </a:lnTo>
                  <a:lnTo>
                    <a:pt x="3259" y="3122"/>
                  </a:lnTo>
                  <a:cubicBezTo>
                    <a:pt x="3353" y="3184"/>
                    <a:pt x="3459" y="3214"/>
                    <a:pt x="3563" y="3214"/>
                  </a:cubicBezTo>
                  <a:cubicBezTo>
                    <a:pt x="3737" y="3214"/>
                    <a:pt x="3908" y="3131"/>
                    <a:pt x="4016" y="2978"/>
                  </a:cubicBezTo>
                  <a:cubicBezTo>
                    <a:pt x="4182" y="2732"/>
                    <a:pt x="4117" y="2394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40"/>
            <p:cNvSpPr/>
            <p:nvPr/>
          </p:nvSpPr>
          <p:spPr>
            <a:xfrm>
              <a:off x="767625" y="455375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1"/>
                  </a:moveTo>
                  <a:lnTo>
                    <a:pt x="0" y="894"/>
                  </a:lnTo>
                  <a:lnTo>
                    <a:pt x="3258" y="3115"/>
                  </a:lnTo>
                  <a:cubicBezTo>
                    <a:pt x="3352" y="3178"/>
                    <a:pt x="3458" y="3209"/>
                    <a:pt x="3565" y="3209"/>
                  </a:cubicBezTo>
                  <a:cubicBezTo>
                    <a:pt x="3737" y="3209"/>
                    <a:pt x="3908" y="3127"/>
                    <a:pt x="4015" y="2971"/>
                  </a:cubicBezTo>
                  <a:cubicBezTo>
                    <a:pt x="4181" y="2725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40"/>
            <p:cNvSpPr/>
            <p:nvPr/>
          </p:nvSpPr>
          <p:spPr>
            <a:xfrm>
              <a:off x="659850" y="3268350"/>
              <a:ext cx="1035950" cy="1498625"/>
            </a:xfrm>
            <a:custGeom>
              <a:avLst/>
              <a:gdLst/>
              <a:ahLst/>
              <a:cxnLst/>
              <a:rect l="l" t="t" r="r" b="b"/>
              <a:pathLst>
                <a:path w="41438" h="59945" extrusionOk="0">
                  <a:moveTo>
                    <a:pt x="40718" y="1"/>
                  </a:moveTo>
                  <a:cubicBezTo>
                    <a:pt x="40255" y="1"/>
                    <a:pt x="39803" y="221"/>
                    <a:pt x="39520" y="636"/>
                  </a:cubicBezTo>
                  <a:lnTo>
                    <a:pt x="433" y="57998"/>
                  </a:lnTo>
                  <a:cubicBezTo>
                    <a:pt x="0" y="58625"/>
                    <a:pt x="137" y="59469"/>
                    <a:pt x="721" y="59945"/>
                  </a:cubicBezTo>
                  <a:lnTo>
                    <a:pt x="41437" y="189"/>
                  </a:lnTo>
                  <a:cubicBezTo>
                    <a:pt x="41211" y="62"/>
                    <a:pt x="40963" y="1"/>
                    <a:pt x="4071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59" name="Google Shape;2559;p40"/>
          <p:cNvGrpSpPr/>
          <p:nvPr/>
        </p:nvGrpSpPr>
        <p:grpSpPr>
          <a:xfrm rot="18426009" flipH="1">
            <a:off x="189276" y="2835762"/>
            <a:ext cx="1570468" cy="1800987"/>
            <a:chOff x="3056825" y="-2290075"/>
            <a:chExt cx="1465250" cy="1680325"/>
          </a:xfrm>
        </p:grpSpPr>
        <p:sp>
          <p:nvSpPr>
            <p:cNvPr id="2560" name="Google Shape;2560;p40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40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40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40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40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40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40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40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40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40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40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40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40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40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40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75" name="Google Shape;2575;p40"/>
          <p:cNvGrpSpPr/>
          <p:nvPr/>
        </p:nvGrpSpPr>
        <p:grpSpPr>
          <a:xfrm>
            <a:off x="300497" y="287237"/>
            <a:ext cx="9212098" cy="4762041"/>
            <a:chOff x="911155" y="1103443"/>
            <a:chExt cx="7736621" cy="3464629"/>
          </a:xfrm>
        </p:grpSpPr>
        <p:grpSp>
          <p:nvGrpSpPr>
            <p:cNvPr id="2576" name="Google Shape;2576;p40"/>
            <p:cNvGrpSpPr/>
            <p:nvPr/>
          </p:nvGrpSpPr>
          <p:grpSpPr>
            <a:xfrm>
              <a:off x="7297181" y="2942147"/>
              <a:ext cx="802830" cy="1583248"/>
              <a:chOff x="7224150" y="2889425"/>
              <a:chExt cx="717325" cy="1414625"/>
            </a:xfrm>
          </p:grpSpPr>
          <p:sp>
            <p:nvSpPr>
              <p:cNvPr id="2577" name="Google Shape;2577;p40"/>
              <p:cNvSpPr/>
              <p:nvPr/>
            </p:nvSpPr>
            <p:spPr>
              <a:xfrm>
                <a:off x="7409050" y="3603300"/>
                <a:ext cx="532425" cy="700750"/>
              </a:xfrm>
              <a:custGeom>
                <a:avLst/>
                <a:gdLst/>
                <a:ahLst/>
                <a:cxnLst/>
                <a:rect l="l" t="t" r="r" b="b"/>
                <a:pathLst>
                  <a:path w="21297" h="28030" extrusionOk="0">
                    <a:moveTo>
                      <a:pt x="12645" y="0"/>
                    </a:moveTo>
                    <a:cubicBezTo>
                      <a:pt x="8628" y="411"/>
                      <a:pt x="4611" y="799"/>
                      <a:pt x="594" y="1210"/>
                    </a:cubicBezTo>
                    <a:cubicBezTo>
                      <a:pt x="388" y="10157"/>
                      <a:pt x="206" y="19082"/>
                      <a:pt x="0" y="28029"/>
                    </a:cubicBezTo>
                    <a:lnTo>
                      <a:pt x="21296" y="27961"/>
                    </a:lnTo>
                    <a:cubicBezTo>
                      <a:pt x="18420" y="18648"/>
                      <a:pt x="15521" y="9313"/>
                      <a:pt x="1264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8" name="Google Shape;2578;p40"/>
              <p:cNvSpPr/>
              <p:nvPr/>
            </p:nvSpPr>
            <p:spPr>
              <a:xfrm>
                <a:off x="7224150" y="2894000"/>
                <a:ext cx="666525" cy="848225"/>
              </a:xfrm>
              <a:custGeom>
                <a:avLst/>
                <a:gdLst/>
                <a:ahLst/>
                <a:cxnLst/>
                <a:rect l="l" t="t" r="r" b="b"/>
                <a:pathLst>
                  <a:path w="26661" h="33929" extrusionOk="0">
                    <a:moveTo>
                      <a:pt x="6917" y="0"/>
                    </a:moveTo>
                    <a:cubicBezTo>
                      <a:pt x="5388" y="2511"/>
                      <a:pt x="3767" y="5729"/>
                      <a:pt x="2512" y="9633"/>
                    </a:cubicBezTo>
                    <a:cubicBezTo>
                      <a:pt x="1" y="17370"/>
                      <a:pt x="115" y="24218"/>
                      <a:pt x="571" y="28555"/>
                    </a:cubicBezTo>
                    <a:cubicBezTo>
                      <a:pt x="1316" y="29221"/>
                      <a:pt x="6792" y="33928"/>
                      <a:pt x="14165" y="33928"/>
                    </a:cubicBezTo>
                    <a:cubicBezTo>
                      <a:pt x="15377" y="33928"/>
                      <a:pt x="16640" y="33801"/>
                      <a:pt x="17942" y="33508"/>
                    </a:cubicBezTo>
                    <a:cubicBezTo>
                      <a:pt x="22278" y="32526"/>
                      <a:pt x="25223" y="30084"/>
                      <a:pt x="26661" y="28669"/>
                    </a:cubicBezTo>
                    <a:cubicBezTo>
                      <a:pt x="24766" y="19676"/>
                      <a:pt x="22849" y="10660"/>
                      <a:pt x="20932" y="1644"/>
                    </a:cubicBezTo>
                    <a:cubicBezTo>
                      <a:pt x="16252" y="1096"/>
                      <a:pt x="11596" y="548"/>
                      <a:pt x="69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9" name="Google Shape;2579;p40"/>
              <p:cNvSpPr/>
              <p:nvPr/>
            </p:nvSpPr>
            <p:spPr>
              <a:xfrm>
                <a:off x="7224150" y="2942500"/>
                <a:ext cx="152400" cy="675075"/>
              </a:xfrm>
              <a:custGeom>
                <a:avLst/>
                <a:gdLst/>
                <a:ahLst/>
                <a:cxnLst/>
                <a:rect l="l" t="t" r="r" b="b"/>
                <a:pathLst>
                  <a:path w="6096" h="27003" extrusionOk="0">
                    <a:moveTo>
                      <a:pt x="6095" y="0"/>
                    </a:moveTo>
                    <a:cubicBezTo>
                      <a:pt x="5981" y="23"/>
                      <a:pt x="5867" y="23"/>
                      <a:pt x="5776" y="46"/>
                    </a:cubicBezTo>
                    <a:cubicBezTo>
                      <a:pt x="4612" y="2192"/>
                      <a:pt x="3447" y="4748"/>
                      <a:pt x="2512" y="7693"/>
                    </a:cubicBezTo>
                    <a:cubicBezTo>
                      <a:pt x="1" y="15430"/>
                      <a:pt x="115" y="22278"/>
                      <a:pt x="571" y="26615"/>
                    </a:cubicBezTo>
                    <a:cubicBezTo>
                      <a:pt x="663" y="26706"/>
                      <a:pt x="823" y="26843"/>
                      <a:pt x="1028" y="27003"/>
                    </a:cubicBezTo>
                    <a:cubicBezTo>
                      <a:pt x="1233" y="26980"/>
                      <a:pt x="1462" y="26934"/>
                      <a:pt x="1667" y="26911"/>
                    </a:cubicBezTo>
                    <a:cubicBezTo>
                      <a:pt x="1233" y="23625"/>
                      <a:pt x="1005" y="19037"/>
                      <a:pt x="1804" y="13696"/>
                    </a:cubicBezTo>
                    <a:cubicBezTo>
                      <a:pt x="2694" y="7807"/>
                      <a:pt x="4543" y="3150"/>
                      <a:pt x="6095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0" name="Google Shape;2580;p40"/>
              <p:cNvSpPr/>
              <p:nvPr/>
            </p:nvSpPr>
            <p:spPr>
              <a:xfrm>
                <a:off x="7257250" y="3068025"/>
                <a:ext cx="633425" cy="674025"/>
              </a:xfrm>
              <a:custGeom>
                <a:avLst/>
                <a:gdLst/>
                <a:ahLst/>
                <a:cxnLst/>
                <a:rect l="l" t="t" r="r" b="b"/>
                <a:pathLst>
                  <a:path w="25337" h="26961" extrusionOk="0">
                    <a:moveTo>
                      <a:pt x="18261" y="1"/>
                    </a:moveTo>
                    <a:cubicBezTo>
                      <a:pt x="15453" y="5639"/>
                      <a:pt x="12281" y="8583"/>
                      <a:pt x="10386" y="10044"/>
                    </a:cubicBezTo>
                    <a:cubicBezTo>
                      <a:pt x="9313" y="10866"/>
                      <a:pt x="7853" y="11824"/>
                      <a:pt x="7465" y="12076"/>
                    </a:cubicBezTo>
                    <a:cubicBezTo>
                      <a:pt x="4497" y="14038"/>
                      <a:pt x="1872" y="15362"/>
                      <a:pt x="1" y="16230"/>
                    </a:cubicBezTo>
                    <a:cubicBezTo>
                      <a:pt x="297" y="16892"/>
                      <a:pt x="800" y="17759"/>
                      <a:pt x="1690" y="18398"/>
                    </a:cubicBezTo>
                    <a:cubicBezTo>
                      <a:pt x="3219" y="19494"/>
                      <a:pt x="4840" y="19220"/>
                      <a:pt x="4931" y="19654"/>
                    </a:cubicBezTo>
                    <a:cubicBezTo>
                      <a:pt x="4999" y="19996"/>
                      <a:pt x="4155" y="20612"/>
                      <a:pt x="343" y="21890"/>
                    </a:cubicBezTo>
                    <a:cubicBezTo>
                      <a:pt x="800" y="22461"/>
                      <a:pt x="1302" y="22986"/>
                      <a:pt x="1804" y="23488"/>
                    </a:cubicBezTo>
                    <a:cubicBezTo>
                      <a:pt x="4221" y="25051"/>
                      <a:pt x="8156" y="26961"/>
                      <a:pt x="12862" y="26961"/>
                    </a:cubicBezTo>
                    <a:cubicBezTo>
                      <a:pt x="14067" y="26961"/>
                      <a:pt x="15324" y="26835"/>
                      <a:pt x="16618" y="26547"/>
                    </a:cubicBezTo>
                    <a:cubicBezTo>
                      <a:pt x="20954" y="25565"/>
                      <a:pt x="23899" y="23123"/>
                      <a:pt x="25337" y="21708"/>
                    </a:cubicBezTo>
                    <a:cubicBezTo>
                      <a:pt x="23899" y="14883"/>
                      <a:pt x="22438" y="8058"/>
                      <a:pt x="21000" y="1234"/>
                    </a:cubicBezTo>
                    <a:cubicBezTo>
                      <a:pt x="20087" y="823"/>
                      <a:pt x="19174" y="412"/>
                      <a:pt x="1826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1" name="Google Shape;2581;p40"/>
              <p:cNvSpPr/>
              <p:nvPr/>
            </p:nvSpPr>
            <p:spPr>
              <a:xfrm>
                <a:off x="7322875" y="2895700"/>
                <a:ext cx="307025" cy="237050"/>
              </a:xfrm>
              <a:custGeom>
                <a:avLst/>
                <a:gdLst/>
                <a:ahLst/>
                <a:cxnLst/>
                <a:rect l="l" t="t" r="r" b="b"/>
                <a:pathLst>
                  <a:path w="12281" h="9482" extrusionOk="0">
                    <a:moveTo>
                      <a:pt x="3676" y="1"/>
                    </a:moveTo>
                    <a:cubicBezTo>
                      <a:pt x="3128" y="412"/>
                      <a:pt x="2603" y="891"/>
                      <a:pt x="2123" y="1393"/>
                    </a:cubicBezTo>
                    <a:cubicBezTo>
                      <a:pt x="1393" y="2671"/>
                      <a:pt x="663" y="4132"/>
                      <a:pt x="1" y="5730"/>
                    </a:cubicBezTo>
                    <a:cubicBezTo>
                      <a:pt x="245" y="6061"/>
                      <a:pt x="649" y="6273"/>
                      <a:pt x="1070" y="6273"/>
                    </a:cubicBezTo>
                    <a:cubicBezTo>
                      <a:pt x="1200" y="6273"/>
                      <a:pt x="1332" y="6252"/>
                      <a:pt x="1461" y="6209"/>
                    </a:cubicBezTo>
                    <a:cubicBezTo>
                      <a:pt x="2192" y="6027"/>
                      <a:pt x="2945" y="5844"/>
                      <a:pt x="3698" y="5639"/>
                    </a:cubicBezTo>
                    <a:cubicBezTo>
                      <a:pt x="4429" y="6506"/>
                      <a:pt x="5182" y="7373"/>
                      <a:pt x="5935" y="8241"/>
                    </a:cubicBezTo>
                    <a:cubicBezTo>
                      <a:pt x="5935" y="8241"/>
                      <a:pt x="6255" y="8606"/>
                      <a:pt x="6255" y="8606"/>
                    </a:cubicBezTo>
                    <a:cubicBezTo>
                      <a:pt x="6683" y="9185"/>
                      <a:pt x="7353" y="9482"/>
                      <a:pt x="8016" y="9482"/>
                    </a:cubicBezTo>
                    <a:cubicBezTo>
                      <a:pt x="8659" y="9482"/>
                      <a:pt x="9297" y="9202"/>
                      <a:pt x="9701" y="8629"/>
                    </a:cubicBezTo>
                    <a:cubicBezTo>
                      <a:pt x="11413" y="6506"/>
                      <a:pt x="12281" y="3721"/>
                      <a:pt x="12052" y="1005"/>
                    </a:cubicBezTo>
                    <a:cubicBezTo>
                      <a:pt x="9268" y="663"/>
                      <a:pt x="6460" y="343"/>
                      <a:pt x="367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2" name="Google Shape;2582;p40"/>
              <p:cNvSpPr/>
              <p:nvPr/>
            </p:nvSpPr>
            <p:spPr>
              <a:xfrm>
                <a:off x="7284650" y="2964750"/>
                <a:ext cx="155800" cy="632275"/>
              </a:xfrm>
              <a:custGeom>
                <a:avLst/>
                <a:gdLst/>
                <a:ahLst/>
                <a:cxnLst/>
                <a:rect l="l" t="t" r="r" b="b"/>
                <a:pathLst>
                  <a:path w="6232" h="25291" extrusionOk="0">
                    <a:moveTo>
                      <a:pt x="6232" y="1"/>
                    </a:moveTo>
                    <a:cubicBezTo>
                      <a:pt x="1872" y="7601"/>
                      <a:pt x="0" y="16595"/>
                      <a:pt x="913" y="25291"/>
                    </a:cubicBezTo>
                    <a:cubicBezTo>
                      <a:pt x="868" y="24218"/>
                      <a:pt x="845" y="23123"/>
                      <a:pt x="868" y="22027"/>
                    </a:cubicBezTo>
                    <a:cubicBezTo>
                      <a:pt x="982" y="14403"/>
                      <a:pt x="2853" y="6848"/>
                      <a:pt x="623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3" name="Google Shape;2583;p40"/>
              <p:cNvSpPr/>
              <p:nvPr/>
            </p:nvSpPr>
            <p:spPr>
              <a:xfrm>
                <a:off x="7338975" y="2889425"/>
                <a:ext cx="270950" cy="210625"/>
              </a:xfrm>
              <a:custGeom>
                <a:avLst/>
                <a:gdLst/>
                <a:ahLst/>
                <a:cxnLst/>
                <a:rect l="l" t="t" r="r" b="b"/>
                <a:pathLst>
                  <a:path w="10838" h="8425" extrusionOk="0">
                    <a:moveTo>
                      <a:pt x="3374" y="1"/>
                    </a:moveTo>
                    <a:cubicBezTo>
                      <a:pt x="2118" y="1302"/>
                      <a:pt x="1114" y="2785"/>
                      <a:pt x="361" y="4360"/>
                    </a:cubicBezTo>
                    <a:cubicBezTo>
                      <a:pt x="247" y="4611"/>
                      <a:pt x="64" y="4931"/>
                      <a:pt x="19" y="5182"/>
                    </a:cubicBezTo>
                    <a:cubicBezTo>
                      <a:pt x="1" y="5395"/>
                      <a:pt x="162" y="5539"/>
                      <a:pt x="353" y="5539"/>
                    </a:cubicBezTo>
                    <a:cubicBezTo>
                      <a:pt x="408" y="5539"/>
                      <a:pt x="465" y="5527"/>
                      <a:pt x="521" y="5502"/>
                    </a:cubicBezTo>
                    <a:cubicBezTo>
                      <a:pt x="1479" y="5159"/>
                      <a:pt x="2461" y="4840"/>
                      <a:pt x="3420" y="4543"/>
                    </a:cubicBezTo>
                    <a:lnTo>
                      <a:pt x="3693" y="4817"/>
                    </a:lnTo>
                    <a:cubicBezTo>
                      <a:pt x="4675" y="5867"/>
                      <a:pt x="5634" y="6917"/>
                      <a:pt x="6592" y="7989"/>
                    </a:cubicBezTo>
                    <a:cubicBezTo>
                      <a:pt x="6780" y="8265"/>
                      <a:pt x="7079" y="8424"/>
                      <a:pt x="7374" y="8424"/>
                    </a:cubicBezTo>
                    <a:cubicBezTo>
                      <a:pt x="7616" y="8424"/>
                      <a:pt x="7855" y="8317"/>
                      <a:pt x="8030" y="8081"/>
                    </a:cubicBezTo>
                    <a:cubicBezTo>
                      <a:pt x="9570" y="6173"/>
                      <a:pt x="10429" y="3791"/>
                      <a:pt x="10414" y="1346"/>
                    </a:cubicBezTo>
                    <a:lnTo>
                      <a:pt x="10414" y="1346"/>
                    </a:lnTo>
                    <a:cubicBezTo>
                      <a:pt x="10555" y="1370"/>
                      <a:pt x="10696" y="1393"/>
                      <a:pt x="10838" y="1416"/>
                    </a:cubicBezTo>
                    <a:lnTo>
                      <a:pt x="10404" y="959"/>
                    </a:lnTo>
                    <a:lnTo>
                      <a:pt x="10404" y="959"/>
                    </a:lnTo>
                    <a:cubicBezTo>
                      <a:pt x="10410" y="1088"/>
                      <a:pt x="10413" y="1217"/>
                      <a:pt x="10414" y="1346"/>
                    </a:cubicBezTo>
                    <a:lnTo>
                      <a:pt x="10414" y="1346"/>
                    </a:lnTo>
                    <a:cubicBezTo>
                      <a:pt x="8033" y="951"/>
                      <a:pt x="5744" y="496"/>
                      <a:pt x="33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89" name="Google Shape;2589;p40"/>
            <p:cNvSpPr/>
            <p:nvPr/>
          </p:nvSpPr>
          <p:spPr>
            <a:xfrm>
              <a:off x="1595798" y="3280652"/>
              <a:ext cx="279744" cy="758734"/>
            </a:xfrm>
            <a:custGeom>
              <a:avLst/>
              <a:gdLst/>
              <a:ahLst/>
              <a:cxnLst/>
              <a:rect l="l" t="t" r="r" b="b"/>
              <a:pathLst>
                <a:path w="9998" h="27117" extrusionOk="0">
                  <a:moveTo>
                    <a:pt x="0" y="0"/>
                  </a:moveTo>
                  <a:cubicBezTo>
                    <a:pt x="2100" y="3013"/>
                    <a:pt x="4771" y="7532"/>
                    <a:pt x="6642" y="13490"/>
                  </a:cubicBezTo>
                  <a:cubicBezTo>
                    <a:pt x="8332" y="18877"/>
                    <a:pt x="8811" y="23647"/>
                    <a:pt x="8902" y="27116"/>
                  </a:cubicBezTo>
                  <a:lnTo>
                    <a:pt x="9153" y="27116"/>
                  </a:lnTo>
                  <a:cubicBezTo>
                    <a:pt x="9450" y="26957"/>
                    <a:pt x="9724" y="26797"/>
                    <a:pt x="9998" y="26637"/>
                  </a:cubicBezTo>
                  <a:cubicBezTo>
                    <a:pt x="9747" y="22095"/>
                    <a:pt x="8788" y="14996"/>
                    <a:pt x="4953" y="7373"/>
                  </a:cubicBezTo>
                  <a:cubicBezTo>
                    <a:pt x="3493" y="4497"/>
                    <a:pt x="1895" y="2031"/>
                    <a:pt x="34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93" name="Google Shape;2593;p40"/>
            <p:cNvGrpSpPr/>
            <p:nvPr/>
          </p:nvGrpSpPr>
          <p:grpSpPr>
            <a:xfrm>
              <a:off x="1533929" y="1103443"/>
              <a:ext cx="6076162" cy="3464629"/>
              <a:chOff x="1275600" y="1191775"/>
              <a:chExt cx="4346325" cy="3314800"/>
            </a:xfrm>
          </p:grpSpPr>
          <p:sp>
            <p:nvSpPr>
              <p:cNvPr id="2594" name="Google Shape;2594;p40"/>
              <p:cNvSpPr/>
              <p:nvPr/>
            </p:nvSpPr>
            <p:spPr>
              <a:xfrm>
                <a:off x="1275600" y="1510500"/>
                <a:ext cx="4346325" cy="2996075"/>
              </a:xfrm>
              <a:custGeom>
                <a:avLst/>
                <a:gdLst/>
                <a:ahLst/>
                <a:cxnLst/>
                <a:rect l="l" t="t" r="r" b="b"/>
                <a:pathLst>
                  <a:path w="173853" h="119843" extrusionOk="0">
                    <a:moveTo>
                      <a:pt x="157695" y="0"/>
                    </a:moveTo>
                    <a:cubicBezTo>
                      <a:pt x="157666" y="0"/>
                      <a:pt x="157636" y="0"/>
                      <a:pt x="157606" y="1"/>
                    </a:cubicBezTo>
                    <a:lnTo>
                      <a:pt x="18554" y="2717"/>
                    </a:lnTo>
                    <a:cubicBezTo>
                      <a:pt x="18098" y="2717"/>
                      <a:pt x="17641" y="2808"/>
                      <a:pt x="17185" y="2945"/>
                    </a:cubicBezTo>
                    <a:cubicBezTo>
                      <a:pt x="15564" y="3493"/>
                      <a:pt x="13944" y="4041"/>
                      <a:pt x="12300" y="4589"/>
                    </a:cubicBezTo>
                    <a:cubicBezTo>
                      <a:pt x="10566" y="5159"/>
                      <a:pt x="9333" y="6734"/>
                      <a:pt x="9173" y="8583"/>
                    </a:cubicBezTo>
                    <a:lnTo>
                      <a:pt x="226" y="112872"/>
                    </a:lnTo>
                    <a:cubicBezTo>
                      <a:pt x="1" y="115572"/>
                      <a:pt x="2127" y="117895"/>
                      <a:pt x="4811" y="117895"/>
                    </a:cubicBezTo>
                    <a:cubicBezTo>
                      <a:pt x="4850" y="117895"/>
                      <a:pt x="4889" y="117894"/>
                      <a:pt x="4928" y="117893"/>
                    </a:cubicBezTo>
                    <a:cubicBezTo>
                      <a:pt x="28255" y="117414"/>
                      <a:pt x="51583" y="116912"/>
                      <a:pt x="74933" y="116433"/>
                    </a:cubicBezTo>
                    <a:cubicBezTo>
                      <a:pt x="74975" y="116431"/>
                      <a:pt x="75017" y="116431"/>
                      <a:pt x="75059" y="116431"/>
                    </a:cubicBezTo>
                    <a:cubicBezTo>
                      <a:pt x="75859" y="116431"/>
                      <a:pt x="76636" y="116637"/>
                      <a:pt x="77330" y="117049"/>
                    </a:cubicBezTo>
                    <a:cubicBezTo>
                      <a:pt x="79277" y="118171"/>
                      <a:pt x="82913" y="119843"/>
                      <a:pt x="87637" y="119843"/>
                    </a:cubicBezTo>
                    <a:cubicBezTo>
                      <a:pt x="88006" y="119843"/>
                      <a:pt x="88382" y="119832"/>
                      <a:pt x="88765" y="119811"/>
                    </a:cubicBezTo>
                    <a:cubicBezTo>
                      <a:pt x="92691" y="119605"/>
                      <a:pt x="95727" y="118259"/>
                      <a:pt x="97576" y="117209"/>
                    </a:cubicBezTo>
                    <a:cubicBezTo>
                      <a:pt x="98269" y="116840"/>
                      <a:pt x="99025" y="116636"/>
                      <a:pt x="99822" y="116636"/>
                    </a:cubicBezTo>
                    <a:cubicBezTo>
                      <a:pt x="99865" y="116636"/>
                      <a:pt x="99907" y="116637"/>
                      <a:pt x="99949" y="116638"/>
                    </a:cubicBezTo>
                    <a:cubicBezTo>
                      <a:pt x="122912" y="117254"/>
                      <a:pt x="145874" y="117871"/>
                      <a:pt x="168836" y="118464"/>
                    </a:cubicBezTo>
                    <a:cubicBezTo>
                      <a:pt x="168888" y="118466"/>
                      <a:pt x="168940" y="118467"/>
                      <a:pt x="168991" y="118467"/>
                    </a:cubicBezTo>
                    <a:cubicBezTo>
                      <a:pt x="171725" y="118467"/>
                      <a:pt x="173852" y="116107"/>
                      <a:pt x="173561" y="113374"/>
                    </a:cubicBezTo>
                    <a:lnTo>
                      <a:pt x="162285" y="4155"/>
                    </a:lnTo>
                    <a:cubicBezTo>
                      <a:pt x="162060" y="1788"/>
                      <a:pt x="160053" y="0"/>
                      <a:pt x="15769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5" name="Google Shape;2595;p40"/>
              <p:cNvSpPr/>
              <p:nvPr/>
            </p:nvSpPr>
            <p:spPr>
              <a:xfrm>
                <a:off x="1329175" y="1498525"/>
                <a:ext cx="4247700" cy="2936550"/>
              </a:xfrm>
              <a:custGeom>
                <a:avLst/>
                <a:gdLst/>
                <a:ahLst/>
                <a:cxnLst/>
                <a:rect l="l" t="t" r="r" b="b"/>
                <a:pathLst>
                  <a:path w="169908" h="117462" extrusionOk="0">
                    <a:moveTo>
                      <a:pt x="154687" y="1"/>
                    </a:moveTo>
                    <a:cubicBezTo>
                      <a:pt x="107074" y="229"/>
                      <a:pt x="59437" y="457"/>
                      <a:pt x="11801" y="663"/>
                    </a:cubicBezTo>
                    <a:cubicBezTo>
                      <a:pt x="9906" y="685"/>
                      <a:pt x="8354" y="2146"/>
                      <a:pt x="8217" y="4018"/>
                    </a:cubicBezTo>
                    <a:cubicBezTo>
                      <a:pt x="5524" y="39899"/>
                      <a:pt x="2830" y="75781"/>
                      <a:pt x="160" y="111639"/>
                    </a:cubicBezTo>
                    <a:cubicBezTo>
                      <a:pt x="1" y="113748"/>
                      <a:pt x="1668" y="115542"/>
                      <a:pt x="3772" y="115542"/>
                    </a:cubicBezTo>
                    <a:cubicBezTo>
                      <a:pt x="3785" y="115542"/>
                      <a:pt x="3799" y="115542"/>
                      <a:pt x="3812" y="115542"/>
                    </a:cubicBezTo>
                    <a:lnTo>
                      <a:pt x="73977" y="114629"/>
                    </a:lnTo>
                    <a:cubicBezTo>
                      <a:pt x="74593" y="114629"/>
                      <a:pt x="75187" y="114766"/>
                      <a:pt x="75734" y="115063"/>
                    </a:cubicBezTo>
                    <a:cubicBezTo>
                      <a:pt x="77081" y="115793"/>
                      <a:pt x="79044" y="116638"/>
                      <a:pt x="81532" y="117003"/>
                    </a:cubicBezTo>
                    <a:cubicBezTo>
                      <a:pt x="82351" y="117119"/>
                      <a:pt x="83141" y="117170"/>
                      <a:pt x="83894" y="117170"/>
                    </a:cubicBezTo>
                    <a:cubicBezTo>
                      <a:pt x="86982" y="117170"/>
                      <a:pt x="89464" y="116321"/>
                      <a:pt x="90913" y="115679"/>
                    </a:cubicBezTo>
                    <a:cubicBezTo>
                      <a:pt x="91352" y="115491"/>
                      <a:pt x="91829" y="115379"/>
                      <a:pt x="92309" y="115379"/>
                    </a:cubicBezTo>
                    <a:cubicBezTo>
                      <a:pt x="92354" y="115379"/>
                      <a:pt x="92398" y="115380"/>
                      <a:pt x="92442" y="115382"/>
                    </a:cubicBezTo>
                    <a:cubicBezTo>
                      <a:pt x="116957" y="116067"/>
                      <a:pt x="141471" y="116775"/>
                      <a:pt x="165963" y="117459"/>
                    </a:cubicBezTo>
                    <a:cubicBezTo>
                      <a:pt x="166001" y="117461"/>
                      <a:pt x="166040" y="117461"/>
                      <a:pt x="166078" y="117461"/>
                    </a:cubicBezTo>
                    <a:cubicBezTo>
                      <a:pt x="168215" y="117461"/>
                      <a:pt x="169908" y="115595"/>
                      <a:pt x="169683" y="113465"/>
                    </a:cubicBezTo>
                    <a:cubicBezTo>
                      <a:pt x="165894" y="76716"/>
                      <a:pt x="162105" y="39991"/>
                      <a:pt x="158316" y="3265"/>
                    </a:cubicBezTo>
                    <a:cubicBezTo>
                      <a:pt x="158134" y="1393"/>
                      <a:pt x="156559" y="1"/>
                      <a:pt x="15468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6" name="Google Shape;2596;p40"/>
              <p:cNvSpPr/>
              <p:nvPr/>
            </p:nvSpPr>
            <p:spPr>
              <a:xfrm>
                <a:off x="1344125" y="1191775"/>
                <a:ext cx="4207424" cy="3175475"/>
              </a:xfrm>
              <a:custGeom>
                <a:avLst/>
                <a:gdLst/>
                <a:ahLst/>
                <a:cxnLst/>
                <a:rect l="l" t="t" r="r" b="b"/>
                <a:pathLst>
                  <a:path w="168297" h="127019" extrusionOk="0">
                    <a:moveTo>
                      <a:pt x="104262" y="1"/>
                    </a:moveTo>
                    <a:cubicBezTo>
                      <a:pt x="99837" y="1"/>
                      <a:pt x="95957" y="705"/>
                      <a:pt x="91913" y="2661"/>
                    </a:cubicBezTo>
                    <a:cubicBezTo>
                      <a:pt x="88763" y="4191"/>
                      <a:pt x="86366" y="6062"/>
                      <a:pt x="84632" y="7660"/>
                    </a:cubicBezTo>
                    <a:cubicBezTo>
                      <a:pt x="84304" y="7963"/>
                      <a:pt x="83887" y="8118"/>
                      <a:pt x="83465" y="8118"/>
                    </a:cubicBezTo>
                    <a:cubicBezTo>
                      <a:pt x="83092" y="8118"/>
                      <a:pt x="82716" y="7997"/>
                      <a:pt x="82395" y="7751"/>
                    </a:cubicBezTo>
                    <a:cubicBezTo>
                      <a:pt x="80204" y="6085"/>
                      <a:pt x="76940" y="3962"/>
                      <a:pt x="72694" y="2479"/>
                    </a:cubicBezTo>
                    <a:cubicBezTo>
                      <a:pt x="69003" y="1173"/>
                      <a:pt x="65610" y="699"/>
                      <a:pt x="62114" y="699"/>
                    </a:cubicBezTo>
                    <a:cubicBezTo>
                      <a:pt x="54370" y="699"/>
                      <a:pt x="46124" y="3025"/>
                      <a:pt x="33024" y="3780"/>
                    </a:cubicBezTo>
                    <a:cubicBezTo>
                      <a:pt x="30886" y="3897"/>
                      <a:pt x="28199" y="4002"/>
                      <a:pt x="25046" y="4002"/>
                    </a:cubicBezTo>
                    <a:cubicBezTo>
                      <a:pt x="22070" y="4002"/>
                      <a:pt x="18680" y="3909"/>
                      <a:pt x="14946" y="3643"/>
                    </a:cubicBezTo>
                    <a:cubicBezTo>
                      <a:pt x="14903" y="3639"/>
                      <a:pt x="14860" y="3638"/>
                      <a:pt x="14817" y="3638"/>
                    </a:cubicBezTo>
                    <a:cubicBezTo>
                      <a:pt x="14268" y="3638"/>
                      <a:pt x="13734" y="3906"/>
                      <a:pt x="13417" y="4350"/>
                    </a:cubicBezTo>
                    <a:lnTo>
                      <a:pt x="9171" y="10102"/>
                    </a:lnTo>
                    <a:cubicBezTo>
                      <a:pt x="8966" y="10353"/>
                      <a:pt x="8852" y="10673"/>
                      <a:pt x="8829" y="10992"/>
                    </a:cubicBezTo>
                    <a:cubicBezTo>
                      <a:pt x="5907" y="48745"/>
                      <a:pt x="3008" y="86521"/>
                      <a:pt x="87" y="124274"/>
                    </a:cubicBezTo>
                    <a:cubicBezTo>
                      <a:pt x="1" y="125306"/>
                      <a:pt x="826" y="126156"/>
                      <a:pt x="1838" y="126156"/>
                    </a:cubicBezTo>
                    <a:cubicBezTo>
                      <a:pt x="1900" y="126156"/>
                      <a:pt x="1963" y="126153"/>
                      <a:pt x="2027" y="126146"/>
                    </a:cubicBezTo>
                    <a:cubicBezTo>
                      <a:pt x="14855" y="124639"/>
                      <a:pt x="25035" y="123019"/>
                      <a:pt x="32065" y="121763"/>
                    </a:cubicBezTo>
                    <a:cubicBezTo>
                      <a:pt x="38406" y="120640"/>
                      <a:pt x="43269" y="119628"/>
                      <a:pt x="49239" y="119628"/>
                    </a:cubicBezTo>
                    <a:cubicBezTo>
                      <a:pt x="50426" y="119628"/>
                      <a:pt x="51656" y="119668"/>
                      <a:pt x="52950" y="119755"/>
                    </a:cubicBezTo>
                    <a:cubicBezTo>
                      <a:pt x="60277" y="120234"/>
                      <a:pt x="66303" y="121992"/>
                      <a:pt x="70480" y="123544"/>
                    </a:cubicBezTo>
                    <a:cubicBezTo>
                      <a:pt x="70668" y="123609"/>
                      <a:pt x="70864" y="123640"/>
                      <a:pt x="71059" y="123640"/>
                    </a:cubicBezTo>
                    <a:cubicBezTo>
                      <a:pt x="71548" y="123640"/>
                      <a:pt x="72032" y="123440"/>
                      <a:pt x="72374" y="123064"/>
                    </a:cubicBezTo>
                    <a:cubicBezTo>
                      <a:pt x="73924" y="121383"/>
                      <a:pt x="77769" y="117941"/>
                      <a:pt x="83535" y="117941"/>
                    </a:cubicBezTo>
                    <a:cubicBezTo>
                      <a:pt x="83716" y="117941"/>
                      <a:pt x="83899" y="117945"/>
                      <a:pt x="84084" y="117952"/>
                    </a:cubicBezTo>
                    <a:cubicBezTo>
                      <a:pt x="89882" y="118134"/>
                      <a:pt x="93579" y="121695"/>
                      <a:pt x="95131" y="123521"/>
                    </a:cubicBezTo>
                    <a:cubicBezTo>
                      <a:pt x="95465" y="123930"/>
                      <a:pt x="95949" y="124138"/>
                      <a:pt x="96444" y="124138"/>
                    </a:cubicBezTo>
                    <a:cubicBezTo>
                      <a:pt x="96695" y="124138"/>
                      <a:pt x="96948" y="124085"/>
                      <a:pt x="97186" y="123977"/>
                    </a:cubicBezTo>
                    <a:cubicBezTo>
                      <a:pt x="100404" y="122517"/>
                      <a:pt x="104901" y="120873"/>
                      <a:pt x="110379" y="119960"/>
                    </a:cubicBezTo>
                    <a:cubicBezTo>
                      <a:pt x="113000" y="119521"/>
                      <a:pt x="115413" y="119324"/>
                      <a:pt x="117832" y="119324"/>
                    </a:cubicBezTo>
                    <a:cubicBezTo>
                      <a:pt x="123712" y="119324"/>
                      <a:pt x="129633" y="120486"/>
                      <a:pt x="138705" y="122151"/>
                    </a:cubicBezTo>
                    <a:cubicBezTo>
                      <a:pt x="144731" y="123270"/>
                      <a:pt x="154112" y="124959"/>
                      <a:pt x="166141" y="126990"/>
                    </a:cubicBezTo>
                    <a:cubicBezTo>
                      <a:pt x="166246" y="127009"/>
                      <a:pt x="166349" y="127018"/>
                      <a:pt x="166451" y="127018"/>
                    </a:cubicBezTo>
                    <a:cubicBezTo>
                      <a:pt x="167461" y="127018"/>
                      <a:pt x="168297" y="126132"/>
                      <a:pt x="168172" y="125096"/>
                    </a:cubicBezTo>
                    <a:cubicBezTo>
                      <a:pt x="163995" y="86156"/>
                      <a:pt x="159795" y="47193"/>
                      <a:pt x="155618" y="8253"/>
                    </a:cubicBezTo>
                    <a:cubicBezTo>
                      <a:pt x="154340" y="7044"/>
                      <a:pt x="153336" y="6085"/>
                      <a:pt x="152080" y="4875"/>
                    </a:cubicBezTo>
                    <a:cubicBezTo>
                      <a:pt x="140805" y="4168"/>
                      <a:pt x="131675" y="3141"/>
                      <a:pt x="125306" y="2296"/>
                    </a:cubicBezTo>
                    <a:cubicBezTo>
                      <a:pt x="116429" y="1145"/>
                      <a:pt x="109903" y="1"/>
                      <a:pt x="1042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7" name="Google Shape;2597;p40"/>
              <p:cNvSpPr/>
              <p:nvPr/>
            </p:nvSpPr>
            <p:spPr>
              <a:xfrm>
                <a:off x="1344125" y="1285100"/>
                <a:ext cx="4207425" cy="3082150"/>
              </a:xfrm>
              <a:custGeom>
                <a:avLst/>
                <a:gdLst/>
                <a:ahLst/>
                <a:cxnLst/>
                <a:rect l="l" t="t" r="r" b="b"/>
                <a:pathLst>
                  <a:path w="168297" h="123286" extrusionOk="0">
                    <a:moveTo>
                      <a:pt x="14261" y="1"/>
                    </a:moveTo>
                    <a:lnTo>
                      <a:pt x="14261" y="1"/>
                    </a:lnTo>
                    <a:cubicBezTo>
                      <a:pt x="13942" y="115"/>
                      <a:pt x="13622" y="321"/>
                      <a:pt x="13417" y="617"/>
                    </a:cubicBezTo>
                    <a:lnTo>
                      <a:pt x="9171" y="6369"/>
                    </a:lnTo>
                    <a:cubicBezTo>
                      <a:pt x="8966" y="6620"/>
                      <a:pt x="8852" y="6940"/>
                      <a:pt x="8829" y="7259"/>
                    </a:cubicBezTo>
                    <a:cubicBezTo>
                      <a:pt x="5907" y="45012"/>
                      <a:pt x="3008" y="82788"/>
                      <a:pt x="87" y="120541"/>
                    </a:cubicBezTo>
                    <a:cubicBezTo>
                      <a:pt x="1" y="121573"/>
                      <a:pt x="826" y="122423"/>
                      <a:pt x="1838" y="122423"/>
                    </a:cubicBezTo>
                    <a:cubicBezTo>
                      <a:pt x="1900" y="122423"/>
                      <a:pt x="1963" y="122420"/>
                      <a:pt x="2027" y="122413"/>
                    </a:cubicBezTo>
                    <a:cubicBezTo>
                      <a:pt x="14855" y="120906"/>
                      <a:pt x="25035" y="119286"/>
                      <a:pt x="32065" y="118030"/>
                    </a:cubicBezTo>
                    <a:cubicBezTo>
                      <a:pt x="38406" y="116907"/>
                      <a:pt x="43269" y="115895"/>
                      <a:pt x="49239" y="115895"/>
                    </a:cubicBezTo>
                    <a:cubicBezTo>
                      <a:pt x="50426" y="115895"/>
                      <a:pt x="51656" y="115935"/>
                      <a:pt x="52950" y="116022"/>
                    </a:cubicBezTo>
                    <a:cubicBezTo>
                      <a:pt x="60277" y="116501"/>
                      <a:pt x="66303" y="118259"/>
                      <a:pt x="70480" y="119811"/>
                    </a:cubicBezTo>
                    <a:cubicBezTo>
                      <a:pt x="70668" y="119876"/>
                      <a:pt x="70864" y="119907"/>
                      <a:pt x="71059" y="119907"/>
                    </a:cubicBezTo>
                    <a:cubicBezTo>
                      <a:pt x="71548" y="119907"/>
                      <a:pt x="72032" y="119707"/>
                      <a:pt x="72374" y="119331"/>
                    </a:cubicBezTo>
                    <a:cubicBezTo>
                      <a:pt x="73924" y="117650"/>
                      <a:pt x="77769" y="114208"/>
                      <a:pt x="83535" y="114208"/>
                    </a:cubicBezTo>
                    <a:cubicBezTo>
                      <a:pt x="83716" y="114208"/>
                      <a:pt x="83899" y="114212"/>
                      <a:pt x="84084" y="114219"/>
                    </a:cubicBezTo>
                    <a:cubicBezTo>
                      <a:pt x="76711" y="111320"/>
                      <a:pt x="67079" y="108398"/>
                      <a:pt x="55552" y="107029"/>
                    </a:cubicBezTo>
                    <a:cubicBezTo>
                      <a:pt x="50852" y="106468"/>
                      <a:pt x="46341" y="106227"/>
                      <a:pt x="42057" y="106227"/>
                    </a:cubicBezTo>
                    <a:cubicBezTo>
                      <a:pt x="27869" y="106227"/>
                      <a:pt x="16165" y="108867"/>
                      <a:pt x="8258" y="111251"/>
                    </a:cubicBezTo>
                    <a:cubicBezTo>
                      <a:pt x="10267" y="74160"/>
                      <a:pt x="12275" y="37069"/>
                      <a:pt x="14261" y="1"/>
                    </a:cubicBezTo>
                    <a:close/>
                    <a:moveTo>
                      <a:pt x="152080" y="1142"/>
                    </a:moveTo>
                    <a:lnTo>
                      <a:pt x="152080" y="1142"/>
                    </a:lnTo>
                    <a:cubicBezTo>
                      <a:pt x="155344" y="39740"/>
                      <a:pt x="158631" y="78360"/>
                      <a:pt x="161895" y="116980"/>
                    </a:cubicBezTo>
                    <a:cubicBezTo>
                      <a:pt x="154979" y="113397"/>
                      <a:pt x="144160" y="108900"/>
                      <a:pt x="130259" y="107325"/>
                    </a:cubicBezTo>
                    <a:cubicBezTo>
                      <a:pt x="126808" y="106939"/>
                      <a:pt x="123474" y="106769"/>
                      <a:pt x="120276" y="106769"/>
                    </a:cubicBezTo>
                    <a:cubicBezTo>
                      <a:pt x="103798" y="106769"/>
                      <a:pt x="90908" y="111294"/>
                      <a:pt x="84084" y="114219"/>
                    </a:cubicBezTo>
                    <a:cubicBezTo>
                      <a:pt x="89882" y="114401"/>
                      <a:pt x="93579" y="117962"/>
                      <a:pt x="95131" y="119788"/>
                    </a:cubicBezTo>
                    <a:cubicBezTo>
                      <a:pt x="95465" y="120197"/>
                      <a:pt x="95949" y="120405"/>
                      <a:pt x="96444" y="120405"/>
                    </a:cubicBezTo>
                    <a:cubicBezTo>
                      <a:pt x="96695" y="120405"/>
                      <a:pt x="96948" y="120352"/>
                      <a:pt x="97186" y="120244"/>
                    </a:cubicBezTo>
                    <a:cubicBezTo>
                      <a:pt x="100404" y="118784"/>
                      <a:pt x="104901" y="117140"/>
                      <a:pt x="110379" y="116227"/>
                    </a:cubicBezTo>
                    <a:cubicBezTo>
                      <a:pt x="113000" y="115788"/>
                      <a:pt x="115413" y="115591"/>
                      <a:pt x="117832" y="115591"/>
                    </a:cubicBezTo>
                    <a:cubicBezTo>
                      <a:pt x="123712" y="115591"/>
                      <a:pt x="129633" y="116753"/>
                      <a:pt x="138705" y="118418"/>
                    </a:cubicBezTo>
                    <a:cubicBezTo>
                      <a:pt x="144731" y="119537"/>
                      <a:pt x="154112" y="121226"/>
                      <a:pt x="166141" y="123257"/>
                    </a:cubicBezTo>
                    <a:cubicBezTo>
                      <a:pt x="166246" y="123276"/>
                      <a:pt x="166349" y="123285"/>
                      <a:pt x="166451" y="123285"/>
                    </a:cubicBezTo>
                    <a:cubicBezTo>
                      <a:pt x="167461" y="123285"/>
                      <a:pt x="168297" y="122399"/>
                      <a:pt x="168172" y="121363"/>
                    </a:cubicBezTo>
                    <a:cubicBezTo>
                      <a:pt x="163995" y="82423"/>
                      <a:pt x="159795" y="43460"/>
                      <a:pt x="155618" y="4520"/>
                    </a:cubicBezTo>
                    <a:cubicBezTo>
                      <a:pt x="154340" y="3311"/>
                      <a:pt x="153336" y="2352"/>
                      <a:pt x="152080" y="1142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8" name="Google Shape;2598;p40"/>
              <p:cNvSpPr/>
              <p:nvPr/>
            </p:nvSpPr>
            <p:spPr>
              <a:xfrm>
                <a:off x="1459825" y="2961050"/>
                <a:ext cx="82775" cy="1249725"/>
              </a:xfrm>
              <a:custGeom>
                <a:avLst/>
                <a:gdLst/>
                <a:ahLst/>
                <a:cxnLst/>
                <a:rect l="l" t="t" r="r" b="b"/>
                <a:pathLst>
                  <a:path w="3311" h="49989" extrusionOk="0">
                    <a:moveTo>
                      <a:pt x="3311" y="1"/>
                    </a:moveTo>
                    <a:lnTo>
                      <a:pt x="3311" y="1"/>
                    </a:lnTo>
                    <a:cubicBezTo>
                      <a:pt x="1987" y="16047"/>
                      <a:pt x="823" y="33896"/>
                      <a:pt x="1" y="49988"/>
                    </a:cubicBezTo>
                    <a:cubicBezTo>
                      <a:pt x="1302" y="33942"/>
                      <a:pt x="2489" y="16070"/>
                      <a:pt x="331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9" name="Google Shape;2599;p40"/>
              <p:cNvSpPr/>
              <p:nvPr/>
            </p:nvSpPr>
            <p:spPr>
              <a:xfrm>
                <a:off x="5317875" y="3006700"/>
                <a:ext cx="132425" cy="1245725"/>
              </a:xfrm>
              <a:custGeom>
                <a:avLst/>
                <a:gdLst/>
                <a:ahLst/>
                <a:cxnLst/>
                <a:rect l="l" t="t" r="r" b="b"/>
                <a:pathLst>
                  <a:path w="5297" h="49829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439" y="16047"/>
                      <a:pt x="3333" y="33828"/>
                      <a:pt x="5296" y="49828"/>
                    </a:cubicBezTo>
                    <a:cubicBezTo>
                      <a:pt x="3836" y="33782"/>
                      <a:pt x="1941" y="15978"/>
                      <a:pt x="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0" name="Google Shape;2600;p40"/>
              <p:cNvSpPr/>
              <p:nvPr/>
            </p:nvSpPr>
            <p:spPr>
              <a:xfrm>
                <a:off x="4603450" y="4103025"/>
                <a:ext cx="582650" cy="148825"/>
              </a:xfrm>
              <a:custGeom>
                <a:avLst/>
                <a:gdLst/>
                <a:ahLst/>
                <a:cxnLst/>
                <a:rect l="l" t="t" r="r" b="b"/>
                <a:pathLst>
                  <a:path w="23306" h="5953" extrusionOk="0">
                    <a:moveTo>
                      <a:pt x="5249" y="0"/>
                    </a:moveTo>
                    <a:cubicBezTo>
                      <a:pt x="3491" y="0"/>
                      <a:pt x="1733" y="156"/>
                      <a:pt x="1" y="474"/>
                    </a:cubicBezTo>
                    <a:cubicBezTo>
                      <a:pt x="1341" y="316"/>
                      <a:pt x="2688" y="238"/>
                      <a:pt x="4032" y="238"/>
                    </a:cubicBezTo>
                    <a:cubicBezTo>
                      <a:pt x="10835" y="238"/>
                      <a:pt x="17588" y="2236"/>
                      <a:pt x="23305" y="5953"/>
                    </a:cubicBezTo>
                    <a:cubicBezTo>
                      <a:pt x="22484" y="5336"/>
                      <a:pt x="21639" y="4788"/>
                      <a:pt x="20749" y="4241"/>
                    </a:cubicBezTo>
                    <a:cubicBezTo>
                      <a:pt x="16095" y="1483"/>
                      <a:pt x="10672" y="0"/>
                      <a:pt x="5249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1" name="Google Shape;2601;p40"/>
              <p:cNvSpPr/>
              <p:nvPr/>
            </p:nvSpPr>
            <p:spPr>
              <a:xfrm>
                <a:off x="3430800" y="1319350"/>
                <a:ext cx="1960725" cy="2890275"/>
              </a:xfrm>
              <a:custGeom>
                <a:avLst/>
                <a:gdLst/>
                <a:ahLst/>
                <a:cxnLst/>
                <a:rect l="l" t="t" r="r" b="b"/>
                <a:pathLst>
                  <a:path w="78429" h="115611" extrusionOk="0">
                    <a:moveTo>
                      <a:pt x="4315" y="1"/>
                    </a:moveTo>
                    <a:lnTo>
                      <a:pt x="4315" y="1"/>
                    </a:lnTo>
                    <a:cubicBezTo>
                      <a:pt x="3082" y="868"/>
                      <a:pt x="2055" y="1735"/>
                      <a:pt x="1165" y="2557"/>
                    </a:cubicBezTo>
                    <a:cubicBezTo>
                      <a:pt x="891" y="2831"/>
                      <a:pt x="526" y="2968"/>
                      <a:pt x="138" y="3013"/>
                    </a:cubicBezTo>
                    <a:cubicBezTo>
                      <a:pt x="297" y="39625"/>
                      <a:pt x="457" y="76237"/>
                      <a:pt x="617" y="112849"/>
                    </a:cubicBezTo>
                    <a:cubicBezTo>
                      <a:pt x="7427" y="109924"/>
                      <a:pt x="20196" y="105400"/>
                      <a:pt x="36655" y="105400"/>
                    </a:cubicBezTo>
                    <a:cubicBezTo>
                      <a:pt x="38953" y="105400"/>
                      <a:pt x="41322" y="105489"/>
                      <a:pt x="43757" y="105681"/>
                    </a:cubicBezTo>
                    <a:cubicBezTo>
                      <a:pt x="59415" y="106914"/>
                      <a:pt x="71398" y="111958"/>
                      <a:pt x="78428" y="115610"/>
                    </a:cubicBezTo>
                    <a:cubicBezTo>
                      <a:pt x="78109" y="111707"/>
                      <a:pt x="77766" y="107804"/>
                      <a:pt x="77447" y="103901"/>
                    </a:cubicBezTo>
                    <a:cubicBezTo>
                      <a:pt x="68454" y="102897"/>
                      <a:pt x="46290" y="99085"/>
                      <a:pt x="27825" y="81258"/>
                    </a:cubicBezTo>
                    <a:cubicBezTo>
                      <a:pt x="1" y="54416"/>
                      <a:pt x="1895" y="16366"/>
                      <a:pt x="4315" y="1"/>
                    </a:cubicBezTo>
                    <a:close/>
                  </a:path>
                </a:pathLst>
              </a:custGeom>
              <a:solidFill>
                <a:srgbClr val="802751">
                  <a:alpha val="55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2" name="Google Shape;2602;p40"/>
              <p:cNvSpPr/>
              <p:nvPr/>
            </p:nvSpPr>
            <p:spPr>
              <a:xfrm>
                <a:off x="1543150" y="1390675"/>
                <a:ext cx="69650" cy="1003775"/>
              </a:xfrm>
              <a:custGeom>
                <a:avLst/>
                <a:gdLst/>
                <a:ahLst/>
                <a:cxnLst/>
                <a:rect l="l" t="t" r="r" b="b"/>
                <a:pathLst>
                  <a:path w="2786" h="40151" extrusionOk="0">
                    <a:moveTo>
                      <a:pt x="2785" y="1"/>
                    </a:moveTo>
                    <a:lnTo>
                      <a:pt x="2511" y="366"/>
                    </a:lnTo>
                    <a:cubicBezTo>
                      <a:pt x="1530" y="13559"/>
                      <a:pt x="640" y="27391"/>
                      <a:pt x="0" y="40150"/>
                    </a:cubicBezTo>
                    <a:cubicBezTo>
                      <a:pt x="1050" y="27300"/>
                      <a:pt x="2009" y="13308"/>
                      <a:pt x="2785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3" name="Google Shape;2603;p40"/>
              <p:cNvSpPr/>
              <p:nvPr/>
            </p:nvSpPr>
            <p:spPr>
              <a:xfrm>
                <a:off x="1613325" y="1313075"/>
                <a:ext cx="56525" cy="782350"/>
              </a:xfrm>
              <a:custGeom>
                <a:avLst/>
                <a:gdLst/>
                <a:ahLst/>
                <a:cxnLst/>
                <a:rect l="l" t="t" r="r" b="b"/>
                <a:pathLst>
                  <a:path w="2261" h="31294" extrusionOk="0">
                    <a:moveTo>
                      <a:pt x="2261" y="0"/>
                    </a:moveTo>
                    <a:lnTo>
                      <a:pt x="1873" y="548"/>
                    </a:lnTo>
                    <a:cubicBezTo>
                      <a:pt x="1142" y="10911"/>
                      <a:pt x="503" y="21433"/>
                      <a:pt x="1" y="31294"/>
                    </a:cubicBezTo>
                    <a:cubicBezTo>
                      <a:pt x="823" y="21274"/>
                      <a:pt x="1599" y="10569"/>
                      <a:pt x="2261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4" name="Google Shape;2604;p40"/>
              <p:cNvSpPr/>
              <p:nvPr/>
            </p:nvSpPr>
            <p:spPr>
              <a:xfrm>
                <a:off x="5180350" y="1346750"/>
                <a:ext cx="100475" cy="908450"/>
              </a:xfrm>
              <a:custGeom>
                <a:avLst/>
                <a:gdLst/>
                <a:ahLst/>
                <a:cxnLst/>
                <a:rect l="l" t="t" r="r" b="b"/>
                <a:pathLst>
                  <a:path w="4019" h="36338" extrusionOk="0">
                    <a:moveTo>
                      <a:pt x="1" y="0"/>
                    </a:moveTo>
                    <a:cubicBezTo>
                      <a:pt x="1211" y="12143"/>
                      <a:pt x="2603" y="24720"/>
                      <a:pt x="4018" y="36338"/>
                    </a:cubicBezTo>
                    <a:cubicBezTo>
                      <a:pt x="2968" y="24788"/>
                      <a:pt x="1713" y="12349"/>
                      <a:pt x="343" y="320"/>
                    </a:cubicBezTo>
                    <a:cubicBezTo>
                      <a:pt x="229" y="206"/>
                      <a:pt x="115" y="91"/>
                      <a:pt x="1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5" name="Google Shape;2605;p40"/>
              <p:cNvSpPr/>
              <p:nvPr/>
            </p:nvSpPr>
            <p:spPr>
              <a:xfrm>
                <a:off x="1374250" y="4066375"/>
                <a:ext cx="176350" cy="278500"/>
              </a:xfrm>
              <a:custGeom>
                <a:avLst/>
                <a:gdLst/>
                <a:ahLst/>
                <a:cxnLst/>
                <a:rect l="l" t="t" r="r" b="b"/>
                <a:pathLst>
                  <a:path w="7054" h="11140" extrusionOk="0">
                    <a:moveTo>
                      <a:pt x="7053" y="0"/>
                    </a:moveTo>
                    <a:cubicBezTo>
                      <a:pt x="4588" y="3584"/>
                      <a:pt x="2237" y="7282"/>
                      <a:pt x="0" y="11048"/>
                    </a:cubicBezTo>
                    <a:cubicBezTo>
                      <a:pt x="91" y="11093"/>
                      <a:pt x="206" y="11116"/>
                      <a:pt x="297" y="11139"/>
                    </a:cubicBezTo>
                    <a:cubicBezTo>
                      <a:pt x="2671" y="7487"/>
                      <a:pt x="4930" y="3766"/>
                      <a:pt x="7053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6" name="Google Shape;2606;p40"/>
              <p:cNvSpPr/>
              <p:nvPr/>
            </p:nvSpPr>
            <p:spPr>
              <a:xfrm>
                <a:off x="5391500" y="4209600"/>
                <a:ext cx="132975" cy="156375"/>
              </a:xfrm>
              <a:custGeom>
                <a:avLst/>
                <a:gdLst/>
                <a:ahLst/>
                <a:cxnLst/>
                <a:rect l="l" t="t" r="r" b="b"/>
                <a:pathLst>
                  <a:path w="5319" h="6255" extrusionOk="0">
                    <a:moveTo>
                      <a:pt x="0" y="0"/>
                    </a:moveTo>
                    <a:cubicBezTo>
                      <a:pt x="1575" y="2146"/>
                      <a:pt x="3242" y="4223"/>
                      <a:pt x="4999" y="6255"/>
                    </a:cubicBezTo>
                    <a:cubicBezTo>
                      <a:pt x="5113" y="6209"/>
                      <a:pt x="5227" y="6186"/>
                      <a:pt x="5319" y="6118"/>
                    </a:cubicBezTo>
                    <a:cubicBezTo>
                      <a:pt x="3630" y="3995"/>
                      <a:pt x="1872" y="1941"/>
                      <a:pt x="0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7" name="Google Shape;2607;p40"/>
              <p:cNvSpPr/>
              <p:nvPr/>
            </p:nvSpPr>
            <p:spPr>
              <a:xfrm>
                <a:off x="2492100" y="4013300"/>
                <a:ext cx="761825" cy="176925"/>
              </a:xfrm>
              <a:custGeom>
                <a:avLst/>
                <a:gdLst/>
                <a:ahLst/>
                <a:cxnLst/>
                <a:rect l="l" t="t" r="r" b="b"/>
                <a:pathLst>
                  <a:path w="30473" h="7077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0409" y="731"/>
                      <a:pt x="20681" y="3128"/>
                      <a:pt x="30336" y="7076"/>
                    </a:cubicBezTo>
                    <a:cubicBezTo>
                      <a:pt x="30381" y="7054"/>
                      <a:pt x="30427" y="7031"/>
                      <a:pt x="30473" y="7008"/>
                    </a:cubicBezTo>
                    <a:cubicBezTo>
                      <a:pt x="29971" y="6780"/>
                      <a:pt x="29468" y="6551"/>
                      <a:pt x="28966" y="6346"/>
                    </a:cubicBezTo>
                    <a:cubicBezTo>
                      <a:pt x="19836" y="2443"/>
                      <a:pt x="9930" y="229"/>
                      <a:pt x="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8" name="Google Shape;2608;p40"/>
              <p:cNvSpPr/>
              <p:nvPr/>
            </p:nvSpPr>
            <p:spPr>
              <a:xfrm>
                <a:off x="2533775" y="4111450"/>
                <a:ext cx="649400" cy="132975"/>
              </a:xfrm>
              <a:custGeom>
                <a:avLst/>
                <a:gdLst/>
                <a:ahLst/>
                <a:cxnLst/>
                <a:rect l="l" t="t" r="r" b="b"/>
                <a:pathLst>
                  <a:path w="25976" h="5319" extrusionOk="0">
                    <a:moveTo>
                      <a:pt x="0" y="1"/>
                    </a:moveTo>
                    <a:cubicBezTo>
                      <a:pt x="8788" y="594"/>
                      <a:pt x="17462" y="2397"/>
                      <a:pt x="25747" y="5319"/>
                    </a:cubicBezTo>
                    <a:cubicBezTo>
                      <a:pt x="25816" y="5250"/>
                      <a:pt x="25884" y="5182"/>
                      <a:pt x="25975" y="5113"/>
                    </a:cubicBezTo>
                    <a:cubicBezTo>
                      <a:pt x="17690" y="1963"/>
                      <a:pt x="8856" y="206"/>
                      <a:pt x="0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9" name="Google Shape;2609;p40"/>
              <p:cNvSpPr/>
              <p:nvPr/>
            </p:nvSpPr>
            <p:spPr>
              <a:xfrm>
                <a:off x="3708700" y="4121150"/>
                <a:ext cx="599200" cy="149525"/>
              </a:xfrm>
              <a:custGeom>
                <a:avLst/>
                <a:gdLst/>
                <a:ahLst/>
                <a:cxnLst/>
                <a:rect l="l" t="t" r="r" b="b"/>
                <a:pathLst>
                  <a:path w="23968" h="5981" extrusionOk="0">
                    <a:moveTo>
                      <a:pt x="23967" y="1"/>
                    </a:moveTo>
                    <a:lnTo>
                      <a:pt x="23967" y="1"/>
                    </a:lnTo>
                    <a:cubicBezTo>
                      <a:pt x="22552" y="92"/>
                      <a:pt x="21137" y="252"/>
                      <a:pt x="19744" y="434"/>
                    </a:cubicBezTo>
                    <a:cubicBezTo>
                      <a:pt x="12965" y="1347"/>
                      <a:pt x="6323" y="3128"/>
                      <a:pt x="1" y="5753"/>
                    </a:cubicBezTo>
                    <a:cubicBezTo>
                      <a:pt x="92" y="5821"/>
                      <a:pt x="160" y="5912"/>
                      <a:pt x="229" y="5981"/>
                    </a:cubicBezTo>
                    <a:cubicBezTo>
                      <a:pt x="7852" y="3013"/>
                      <a:pt x="15841" y="982"/>
                      <a:pt x="2396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0" name="Google Shape;2610;p40"/>
              <p:cNvSpPr/>
              <p:nvPr/>
            </p:nvSpPr>
            <p:spPr>
              <a:xfrm>
                <a:off x="3639075" y="4091475"/>
                <a:ext cx="352675" cy="119850"/>
              </a:xfrm>
              <a:custGeom>
                <a:avLst/>
                <a:gdLst/>
                <a:ahLst/>
                <a:cxnLst/>
                <a:rect l="l" t="t" r="r" b="b"/>
                <a:pathLst>
                  <a:path w="14107" h="4794" extrusionOk="0">
                    <a:moveTo>
                      <a:pt x="14107" y="1"/>
                    </a:moveTo>
                    <a:lnTo>
                      <a:pt x="14107" y="1"/>
                    </a:lnTo>
                    <a:cubicBezTo>
                      <a:pt x="12715" y="297"/>
                      <a:pt x="11345" y="640"/>
                      <a:pt x="9975" y="1028"/>
                    </a:cubicBezTo>
                    <a:cubicBezTo>
                      <a:pt x="6575" y="1964"/>
                      <a:pt x="3242" y="3151"/>
                      <a:pt x="1" y="4543"/>
                    </a:cubicBezTo>
                    <a:cubicBezTo>
                      <a:pt x="138" y="4611"/>
                      <a:pt x="252" y="4703"/>
                      <a:pt x="366" y="4794"/>
                    </a:cubicBezTo>
                    <a:cubicBezTo>
                      <a:pt x="4817" y="2854"/>
                      <a:pt x="9405" y="1256"/>
                      <a:pt x="1410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11" name="Google Shape;2611;p40"/>
            <p:cNvGrpSpPr/>
            <p:nvPr/>
          </p:nvGrpSpPr>
          <p:grpSpPr>
            <a:xfrm>
              <a:off x="7220544" y="1708928"/>
              <a:ext cx="1427232" cy="1995478"/>
              <a:chOff x="7155675" y="1787550"/>
              <a:chExt cx="1275225" cy="1782950"/>
            </a:xfrm>
          </p:grpSpPr>
          <p:sp>
            <p:nvSpPr>
              <p:cNvPr id="2612" name="Google Shape;2612;p40"/>
              <p:cNvSpPr/>
              <p:nvPr/>
            </p:nvSpPr>
            <p:spPr>
              <a:xfrm>
                <a:off x="7403325" y="2894575"/>
                <a:ext cx="182650" cy="116775"/>
              </a:xfrm>
              <a:custGeom>
                <a:avLst/>
                <a:gdLst/>
                <a:ahLst/>
                <a:cxnLst/>
                <a:rect l="l" t="t" r="r" b="b"/>
                <a:pathLst>
                  <a:path w="7306" h="4671" extrusionOk="0">
                    <a:moveTo>
                      <a:pt x="1" y="0"/>
                    </a:moveTo>
                    <a:lnTo>
                      <a:pt x="663" y="4519"/>
                    </a:lnTo>
                    <a:cubicBezTo>
                      <a:pt x="1130" y="4609"/>
                      <a:pt x="1681" y="4671"/>
                      <a:pt x="2284" y="4671"/>
                    </a:cubicBezTo>
                    <a:cubicBezTo>
                      <a:pt x="2447" y="4671"/>
                      <a:pt x="2615" y="4666"/>
                      <a:pt x="2786" y="4656"/>
                    </a:cubicBezTo>
                    <a:cubicBezTo>
                      <a:pt x="4726" y="4565"/>
                      <a:pt x="6255" y="3903"/>
                      <a:pt x="7145" y="3401"/>
                    </a:cubicBezTo>
                    <a:cubicBezTo>
                      <a:pt x="7191" y="2557"/>
                      <a:pt x="7237" y="1712"/>
                      <a:pt x="7305" y="867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154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3" name="Google Shape;2613;p40"/>
              <p:cNvSpPr/>
              <p:nvPr/>
            </p:nvSpPr>
            <p:spPr>
              <a:xfrm>
                <a:off x="7403325" y="2894575"/>
                <a:ext cx="182650" cy="95300"/>
              </a:xfrm>
              <a:custGeom>
                <a:avLst/>
                <a:gdLst/>
                <a:ahLst/>
                <a:cxnLst/>
                <a:rect l="l" t="t" r="r" b="b"/>
                <a:pathLst>
                  <a:path w="7306" h="3812" extrusionOk="0">
                    <a:moveTo>
                      <a:pt x="1" y="0"/>
                    </a:moveTo>
                    <a:lnTo>
                      <a:pt x="366" y="2511"/>
                    </a:lnTo>
                    <a:cubicBezTo>
                      <a:pt x="1462" y="2922"/>
                      <a:pt x="2717" y="3287"/>
                      <a:pt x="4155" y="3538"/>
                    </a:cubicBezTo>
                    <a:cubicBezTo>
                      <a:pt x="4908" y="3675"/>
                      <a:pt x="5616" y="3766"/>
                      <a:pt x="6301" y="3812"/>
                    </a:cubicBezTo>
                    <a:cubicBezTo>
                      <a:pt x="6620" y="3675"/>
                      <a:pt x="6894" y="3538"/>
                      <a:pt x="7145" y="3401"/>
                    </a:cubicBezTo>
                    <a:cubicBezTo>
                      <a:pt x="7191" y="2557"/>
                      <a:pt x="7237" y="1712"/>
                      <a:pt x="7305" y="867"/>
                    </a:cubicBezTo>
                    <a:cubicBezTo>
                      <a:pt x="4863" y="571"/>
                      <a:pt x="2443" y="297"/>
                      <a:pt x="1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4" name="Google Shape;2614;p40"/>
              <p:cNvSpPr/>
              <p:nvPr/>
            </p:nvSpPr>
            <p:spPr>
              <a:xfrm>
                <a:off x="7431875" y="2933375"/>
                <a:ext cx="413725" cy="637125"/>
              </a:xfrm>
              <a:custGeom>
                <a:avLst/>
                <a:gdLst/>
                <a:ahLst/>
                <a:cxnLst/>
                <a:rect l="l" t="t" r="r" b="b"/>
                <a:pathLst>
                  <a:path w="16549" h="25485" extrusionOk="0">
                    <a:moveTo>
                      <a:pt x="12052" y="0"/>
                    </a:moveTo>
                    <a:cubicBezTo>
                      <a:pt x="10249" y="114"/>
                      <a:pt x="8012" y="571"/>
                      <a:pt x="7259" y="2077"/>
                    </a:cubicBezTo>
                    <a:cubicBezTo>
                      <a:pt x="6505" y="3561"/>
                      <a:pt x="7852" y="4634"/>
                      <a:pt x="7943" y="7487"/>
                    </a:cubicBezTo>
                    <a:cubicBezTo>
                      <a:pt x="8035" y="10409"/>
                      <a:pt x="6779" y="13809"/>
                      <a:pt x="4360" y="15681"/>
                    </a:cubicBezTo>
                    <a:cubicBezTo>
                      <a:pt x="2899" y="16822"/>
                      <a:pt x="2146" y="16480"/>
                      <a:pt x="1438" y="17530"/>
                    </a:cubicBezTo>
                    <a:cubicBezTo>
                      <a:pt x="0" y="19653"/>
                      <a:pt x="936" y="24035"/>
                      <a:pt x="3470" y="25199"/>
                    </a:cubicBezTo>
                    <a:cubicBezTo>
                      <a:pt x="3909" y="25398"/>
                      <a:pt x="4362" y="25485"/>
                      <a:pt x="4819" y="25485"/>
                    </a:cubicBezTo>
                    <a:cubicBezTo>
                      <a:pt x="7048" y="25485"/>
                      <a:pt x="9396" y="23421"/>
                      <a:pt x="10911" y="22095"/>
                    </a:cubicBezTo>
                    <a:cubicBezTo>
                      <a:pt x="12120" y="21022"/>
                      <a:pt x="15773" y="17484"/>
                      <a:pt x="16252" y="11755"/>
                    </a:cubicBezTo>
                    <a:cubicBezTo>
                      <a:pt x="16549" y="7989"/>
                      <a:pt x="15339" y="5067"/>
                      <a:pt x="14700" y="3789"/>
                    </a:cubicBezTo>
                    <a:cubicBezTo>
                      <a:pt x="13855" y="2054"/>
                      <a:pt x="12805" y="799"/>
                      <a:pt x="120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5" name="Google Shape;2615;p40"/>
              <p:cNvSpPr/>
              <p:nvPr/>
            </p:nvSpPr>
            <p:spPr>
              <a:xfrm>
                <a:off x="7460400" y="3379925"/>
                <a:ext cx="59375" cy="169250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6770" extrusionOk="0">
                    <a:moveTo>
                      <a:pt x="469" y="0"/>
                    </a:moveTo>
                    <a:cubicBezTo>
                      <a:pt x="449" y="0"/>
                      <a:pt x="429" y="4"/>
                      <a:pt x="411" y="10"/>
                    </a:cubicBezTo>
                    <a:cubicBezTo>
                      <a:pt x="1" y="170"/>
                      <a:pt x="297" y="1836"/>
                      <a:pt x="503" y="2978"/>
                    </a:cubicBezTo>
                    <a:cubicBezTo>
                      <a:pt x="731" y="4347"/>
                      <a:pt x="1165" y="6767"/>
                      <a:pt x="1849" y="6767"/>
                    </a:cubicBezTo>
                    <a:cubicBezTo>
                      <a:pt x="1862" y="6769"/>
                      <a:pt x="1876" y="6770"/>
                      <a:pt x="1889" y="6770"/>
                    </a:cubicBezTo>
                    <a:cubicBezTo>
                      <a:pt x="2017" y="6770"/>
                      <a:pt x="2168" y="6668"/>
                      <a:pt x="2374" y="6379"/>
                    </a:cubicBezTo>
                    <a:cubicBezTo>
                      <a:pt x="2306" y="5443"/>
                      <a:pt x="2169" y="4370"/>
                      <a:pt x="1918" y="3183"/>
                    </a:cubicBezTo>
                    <a:cubicBezTo>
                      <a:pt x="1690" y="2179"/>
                      <a:pt x="1416" y="1289"/>
                      <a:pt x="1142" y="535"/>
                    </a:cubicBezTo>
                    <a:cubicBezTo>
                      <a:pt x="915" y="268"/>
                      <a:pt x="652" y="0"/>
                      <a:pt x="469" y="0"/>
                    </a:cubicBezTo>
                    <a:close/>
                  </a:path>
                </a:pathLst>
              </a:custGeom>
              <a:solidFill>
                <a:srgbClr val="4C44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6" name="Google Shape;2616;p40"/>
              <p:cNvSpPr/>
              <p:nvPr/>
            </p:nvSpPr>
            <p:spPr>
              <a:xfrm>
                <a:off x="7234425" y="3328825"/>
                <a:ext cx="297325" cy="212975"/>
              </a:xfrm>
              <a:custGeom>
                <a:avLst/>
                <a:gdLst/>
                <a:ahLst/>
                <a:cxnLst/>
                <a:rect l="l" t="t" r="r" b="b"/>
                <a:pathLst>
                  <a:path w="11893" h="8519" extrusionOk="0">
                    <a:moveTo>
                      <a:pt x="5182" y="0"/>
                    </a:moveTo>
                    <a:cubicBezTo>
                      <a:pt x="5114" y="0"/>
                      <a:pt x="5068" y="0"/>
                      <a:pt x="5022" y="23"/>
                    </a:cubicBezTo>
                    <a:cubicBezTo>
                      <a:pt x="4589" y="320"/>
                      <a:pt x="5205" y="2009"/>
                      <a:pt x="5365" y="2465"/>
                    </a:cubicBezTo>
                    <a:cubicBezTo>
                      <a:pt x="4292" y="1780"/>
                      <a:pt x="3356" y="1438"/>
                      <a:pt x="2694" y="1255"/>
                    </a:cubicBezTo>
                    <a:cubicBezTo>
                      <a:pt x="2181" y="1099"/>
                      <a:pt x="1677" y="951"/>
                      <a:pt x="1298" y="951"/>
                    </a:cubicBezTo>
                    <a:cubicBezTo>
                      <a:pt x="1070" y="951"/>
                      <a:pt x="888" y="1004"/>
                      <a:pt x="777" y="1141"/>
                    </a:cubicBezTo>
                    <a:cubicBezTo>
                      <a:pt x="434" y="1552"/>
                      <a:pt x="982" y="2511"/>
                      <a:pt x="1051" y="2648"/>
                    </a:cubicBezTo>
                    <a:cubicBezTo>
                      <a:pt x="908" y="2600"/>
                      <a:pt x="765" y="2577"/>
                      <a:pt x="636" y="2577"/>
                    </a:cubicBezTo>
                    <a:cubicBezTo>
                      <a:pt x="455" y="2577"/>
                      <a:pt x="299" y="2623"/>
                      <a:pt x="206" y="2716"/>
                    </a:cubicBezTo>
                    <a:cubicBezTo>
                      <a:pt x="1" y="2967"/>
                      <a:pt x="115" y="3606"/>
                      <a:pt x="708" y="4063"/>
                    </a:cubicBezTo>
                    <a:cubicBezTo>
                      <a:pt x="343" y="4086"/>
                      <a:pt x="229" y="4246"/>
                      <a:pt x="206" y="4268"/>
                    </a:cubicBezTo>
                    <a:cubicBezTo>
                      <a:pt x="24" y="4520"/>
                      <a:pt x="229" y="5067"/>
                      <a:pt x="800" y="5524"/>
                    </a:cubicBezTo>
                    <a:cubicBezTo>
                      <a:pt x="737" y="5518"/>
                      <a:pt x="668" y="5513"/>
                      <a:pt x="598" y="5513"/>
                    </a:cubicBezTo>
                    <a:cubicBezTo>
                      <a:pt x="415" y="5513"/>
                      <a:pt x="233" y="5545"/>
                      <a:pt x="183" y="5661"/>
                    </a:cubicBezTo>
                    <a:cubicBezTo>
                      <a:pt x="24" y="5957"/>
                      <a:pt x="868" y="6665"/>
                      <a:pt x="1051" y="6825"/>
                    </a:cubicBezTo>
                    <a:cubicBezTo>
                      <a:pt x="1165" y="6916"/>
                      <a:pt x="1987" y="7601"/>
                      <a:pt x="3014" y="7943"/>
                    </a:cubicBezTo>
                    <a:cubicBezTo>
                      <a:pt x="4025" y="8280"/>
                      <a:pt x="5958" y="8518"/>
                      <a:pt x="8500" y="8518"/>
                    </a:cubicBezTo>
                    <a:cubicBezTo>
                      <a:pt x="9399" y="8518"/>
                      <a:pt x="10375" y="8488"/>
                      <a:pt x="11413" y="8423"/>
                    </a:cubicBezTo>
                    <a:cubicBezTo>
                      <a:pt x="11596" y="7920"/>
                      <a:pt x="11893" y="6916"/>
                      <a:pt x="11710" y="5661"/>
                    </a:cubicBezTo>
                    <a:cubicBezTo>
                      <a:pt x="11459" y="3995"/>
                      <a:pt x="10523" y="2945"/>
                      <a:pt x="10181" y="2579"/>
                    </a:cubicBezTo>
                    <a:cubicBezTo>
                      <a:pt x="9496" y="2693"/>
                      <a:pt x="8834" y="2808"/>
                      <a:pt x="8149" y="2922"/>
                    </a:cubicBezTo>
                    <a:cubicBezTo>
                      <a:pt x="7875" y="2351"/>
                      <a:pt x="7396" y="1552"/>
                      <a:pt x="6574" y="845"/>
                    </a:cubicBezTo>
                    <a:cubicBezTo>
                      <a:pt x="6278" y="594"/>
                      <a:pt x="5593" y="0"/>
                      <a:pt x="5182" y="0"/>
                    </a:cubicBezTo>
                    <a:close/>
                  </a:path>
                </a:pathLst>
              </a:custGeom>
              <a:solidFill>
                <a:srgbClr val="A154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7" name="Google Shape;2617;p40"/>
              <p:cNvSpPr/>
              <p:nvPr/>
            </p:nvSpPr>
            <p:spPr>
              <a:xfrm>
                <a:off x="7258400" y="3392150"/>
                <a:ext cx="69075" cy="25900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103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654" y="655"/>
                      <a:pt x="1601" y="1036"/>
                      <a:pt x="2533" y="1036"/>
                    </a:cubicBezTo>
                    <a:cubicBezTo>
                      <a:pt x="2610" y="1036"/>
                      <a:pt x="2686" y="1033"/>
                      <a:pt x="2762" y="1028"/>
                    </a:cubicBezTo>
                    <a:cubicBezTo>
                      <a:pt x="1781" y="822"/>
                      <a:pt x="868" y="480"/>
                      <a:pt x="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8" name="Google Shape;2618;p40"/>
              <p:cNvSpPr/>
              <p:nvPr/>
            </p:nvSpPr>
            <p:spPr>
              <a:xfrm>
                <a:off x="7875250" y="1787550"/>
                <a:ext cx="555650" cy="494050"/>
              </a:xfrm>
              <a:custGeom>
                <a:avLst/>
                <a:gdLst/>
                <a:ahLst/>
                <a:cxnLst/>
                <a:rect l="l" t="t" r="r" b="b"/>
                <a:pathLst>
                  <a:path w="22226" h="19762" extrusionOk="0">
                    <a:moveTo>
                      <a:pt x="12029" y="0"/>
                    </a:moveTo>
                    <a:cubicBezTo>
                      <a:pt x="11002" y="0"/>
                      <a:pt x="9838" y="936"/>
                      <a:pt x="9770" y="2397"/>
                    </a:cubicBezTo>
                    <a:cubicBezTo>
                      <a:pt x="9633" y="1255"/>
                      <a:pt x="8765" y="342"/>
                      <a:pt x="7715" y="183"/>
                    </a:cubicBezTo>
                    <a:cubicBezTo>
                      <a:pt x="7589" y="162"/>
                      <a:pt x="7462" y="151"/>
                      <a:pt x="7336" y="151"/>
                    </a:cubicBezTo>
                    <a:cubicBezTo>
                      <a:pt x="6238" y="151"/>
                      <a:pt x="5213" y="931"/>
                      <a:pt x="4885" y="2077"/>
                    </a:cubicBezTo>
                    <a:cubicBezTo>
                      <a:pt x="4799" y="1969"/>
                      <a:pt x="3939" y="925"/>
                      <a:pt x="2766" y="925"/>
                    </a:cubicBezTo>
                    <a:cubicBezTo>
                      <a:pt x="2698" y="925"/>
                      <a:pt x="2628" y="928"/>
                      <a:pt x="2557" y="936"/>
                    </a:cubicBezTo>
                    <a:cubicBezTo>
                      <a:pt x="1210" y="1073"/>
                      <a:pt x="1" y="2579"/>
                      <a:pt x="160" y="4519"/>
                    </a:cubicBezTo>
                    <a:cubicBezTo>
                      <a:pt x="4337" y="9313"/>
                      <a:pt x="8514" y="14106"/>
                      <a:pt x="12669" y="18899"/>
                    </a:cubicBezTo>
                    <a:cubicBezTo>
                      <a:pt x="13229" y="19494"/>
                      <a:pt x="13944" y="19761"/>
                      <a:pt x="14606" y="19761"/>
                    </a:cubicBezTo>
                    <a:cubicBezTo>
                      <a:pt x="15240" y="19761"/>
                      <a:pt x="15827" y="19517"/>
                      <a:pt x="16184" y="19082"/>
                    </a:cubicBezTo>
                    <a:cubicBezTo>
                      <a:pt x="16709" y="18443"/>
                      <a:pt x="16731" y="17370"/>
                      <a:pt x="16184" y="16503"/>
                    </a:cubicBezTo>
                    <a:lnTo>
                      <a:pt x="16184" y="16503"/>
                    </a:lnTo>
                    <a:cubicBezTo>
                      <a:pt x="16459" y="16561"/>
                      <a:pt x="16731" y="16588"/>
                      <a:pt x="16995" y="16588"/>
                    </a:cubicBezTo>
                    <a:cubicBezTo>
                      <a:pt x="18700" y="16588"/>
                      <a:pt x="20098" y="15450"/>
                      <a:pt x="20315" y="14106"/>
                    </a:cubicBezTo>
                    <a:cubicBezTo>
                      <a:pt x="20498" y="12988"/>
                      <a:pt x="19859" y="11778"/>
                      <a:pt x="18740" y="11070"/>
                    </a:cubicBezTo>
                    <a:lnTo>
                      <a:pt x="18740" y="11070"/>
                    </a:lnTo>
                    <a:cubicBezTo>
                      <a:pt x="18839" y="11078"/>
                      <a:pt x="18936" y="11082"/>
                      <a:pt x="19031" y="11082"/>
                    </a:cubicBezTo>
                    <a:cubicBezTo>
                      <a:pt x="20948" y="11082"/>
                      <a:pt x="22226" y="9598"/>
                      <a:pt x="22095" y="8445"/>
                    </a:cubicBezTo>
                    <a:cubicBezTo>
                      <a:pt x="22004" y="7464"/>
                      <a:pt x="20909" y="6505"/>
                      <a:pt x="19425" y="6368"/>
                    </a:cubicBezTo>
                    <a:cubicBezTo>
                      <a:pt x="21068" y="4497"/>
                      <a:pt x="20589" y="1849"/>
                      <a:pt x="19128" y="845"/>
                    </a:cubicBezTo>
                    <a:cubicBezTo>
                      <a:pt x="18678" y="542"/>
                      <a:pt x="18111" y="389"/>
                      <a:pt x="17509" y="389"/>
                    </a:cubicBezTo>
                    <a:cubicBezTo>
                      <a:pt x="16159" y="389"/>
                      <a:pt x="14636" y="1160"/>
                      <a:pt x="13878" y="2739"/>
                    </a:cubicBezTo>
                    <a:cubicBezTo>
                      <a:pt x="14129" y="1415"/>
                      <a:pt x="13308" y="251"/>
                      <a:pt x="12372" y="23"/>
                    </a:cubicBezTo>
                    <a:cubicBezTo>
                      <a:pt x="12258" y="0"/>
                      <a:pt x="12144" y="0"/>
                      <a:pt x="120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9" name="Google Shape;2619;p40"/>
              <p:cNvSpPr/>
              <p:nvPr/>
            </p:nvSpPr>
            <p:spPr>
              <a:xfrm>
                <a:off x="7155675" y="2072275"/>
                <a:ext cx="978100" cy="911375"/>
              </a:xfrm>
              <a:custGeom>
                <a:avLst/>
                <a:gdLst/>
                <a:ahLst/>
                <a:cxnLst/>
                <a:rect l="l" t="t" r="r" b="b"/>
                <a:pathLst>
                  <a:path w="39124" h="36455" extrusionOk="0">
                    <a:moveTo>
                      <a:pt x="19836" y="1"/>
                    </a:moveTo>
                    <a:cubicBezTo>
                      <a:pt x="17736" y="1"/>
                      <a:pt x="16070" y="366"/>
                      <a:pt x="15248" y="572"/>
                    </a:cubicBezTo>
                    <a:cubicBezTo>
                      <a:pt x="13719" y="914"/>
                      <a:pt x="11710" y="1416"/>
                      <a:pt x="9747" y="3059"/>
                    </a:cubicBezTo>
                    <a:cubicBezTo>
                      <a:pt x="7442" y="5000"/>
                      <a:pt x="6460" y="7488"/>
                      <a:pt x="6278" y="7990"/>
                    </a:cubicBezTo>
                    <a:cubicBezTo>
                      <a:pt x="5296" y="10592"/>
                      <a:pt x="5890" y="11870"/>
                      <a:pt x="4452" y="14198"/>
                    </a:cubicBezTo>
                    <a:cubicBezTo>
                      <a:pt x="3790" y="15248"/>
                      <a:pt x="3607" y="15088"/>
                      <a:pt x="2740" y="16412"/>
                    </a:cubicBezTo>
                    <a:cubicBezTo>
                      <a:pt x="2512" y="16755"/>
                      <a:pt x="2078" y="17417"/>
                      <a:pt x="1644" y="18261"/>
                    </a:cubicBezTo>
                    <a:cubicBezTo>
                      <a:pt x="1211" y="19128"/>
                      <a:pt x="777" y="20156"/>
                      <a:pt x="594" y="21251"/>
                    </a:cubicBezTo>
                    <a:cubicBezTo>
                      <a:pt x="1" y="24607"/>
                      <a:pt x="1781" y="27482"/>
                      <a:pt x="2397" y="28487"/>
                    </a:cubicBezTo>
                    <a:cubicBezTo>
                      <a:pt x="4794" y="32344"/>
                      <a:pt x="8583" y="33805"/>
                      <a:pt x="11345" y="34878"/>
                    </a:cubicBezTo>
                    <a:cubicBezTo>
                      <a:pt x="14495" y="36088"/>
                      <a:pt x="17371" y="36339"/>
                      <a:pt x="18078" y="36384"/>
                    </a:cubicBezTo>
                    <a:cubicBezTo>
                      <a:pt x="18261" y="36407"/>
                      <a:pt x="18900" y="36453"/>
                      <a:pt x="19653" y="36453"/>
                    </a:cubicBezTo>
                    <a:cubicBezTo>
                      <a:pt x="19695" y="36453"/>
                      <a:pt x="19796" y="36454"/>
                      <a:pt x="19945" y="36454"/>
                    </a:cubicBezTo>
                    <a:cubicBezTo>
                      <a:pt x="21099" y="36454"/>
                      <a:pt x="25196" y="36365"/>
                      <a:pt x="28327" y="34809"/>
                    </a:cubicBezTo>
                    <a:cubicBezTo>
                      <a:pt x="33919" y="32002"/>
                      <a:pt x="36065" y="26387"/>
                      <a:pt x="36681" y="24401"/>
                    </a:cubicBezTo>
                    <a:cubicBezTo>
                      <a:pt x="39123" y="16663"/>
                      <a:pt x="35471" y="10135"/>
                      <a:pt x="34650" y="8766"/>
                    </a:cubicBezTo>
                    <a:cubicBezTo>
                      <a:pt x="33965" y="7625"/>
                      <a:pt x="31751" y="3950"/>
                      <a:pt x="27368" y="1758"/>
                    </a:cubicBezTo>
                    <a:cubicBezTo>
                      <a:pt x="27231" y="1690"/>
                      <a:pt x="27094" y="1621"/>
                      <a:pt x="27003" y="1576"/>
                    </a:cubicBezTo>
                    <a:cubicBezTo>
                      <a:pt x="24424" y="343"/>
                      <a:pt x="21913" y="1"/>
                      <a:pt x="19836" y="1"/>
                    </a:cubicBezTo>
                    <a:close/>
                  </a:path>
                </a:pathLst>
              </a:custGeom>
              <a:solidFill>
                <a:srgbClr val="A154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0" name="Google Shape;2620;p40"/>
              <p:cNvSpPr/>
              <p:nvPr/>
            </p:nvSpPr>
            <p:spPr>
              <a:xfrm>
                <a:off x="7358825" y="2077425"/>
                <a:ext cx="744125" cy="514000"/>
              </a:xfrm>
              <a:custGeom>
                <a:avLst/>
                <a:gdLst/>
                <a:ahLst/>
                <a:cxnLst/>
                <a:rect l="l" t="t" r="r" b="b"/>
                <a:pathLst>
                  <a:path w="29765" h="20560" extrusionOk="0">
                    <a:moveTo>
                      <a:pt x="8971" y="0"/>
                    </a:moveTo>
                    <a:cubicBezTo>
                      <a:pt x="8172" y="114"/>
                      <a:pt x="7556" y="251"/>
                      <a:pt x="7122" y="366"/>
                    </a:cubicBezTo>
                    <a:cubicBezTo>
                      <a:pt x="5593" y="708"/>
                      <a:pt x="3584" y="1210"/>
                      <a:pt x="1621" y="2853"/>
                    </a:cubicBezTo>
                    <a:cubicBezTo>
                      <a:pt x="982" y="3401"/>
                      <a:pt x="457" y="3972"/>
                      <a:pt x="1" y="4543"/>
                    </a:cubicBezTo>
                    <a:cubicBezTo>
                      <a:pt x="800" y="4406"/>
                      <a:pt x="1598" y="4269"/>
                      <a:pt x="2420" y="4132"/>
                    </a:cubicBezTo>
                    <a:cubicBezTo>
                      <a:pt x="2648" y="4565"/>
                      <a:pt x="3105" y="5227"/>
                      <a:pt x="3927" y="5638"/>
                    </a:cubicBezTo>
                    <a:cubicBezTo>
                      <a:pt x="4390" y="5870"/>
                      <a:pt x="4902" y="5981"/>
                      <a:pt x="5431" y="5981"/>
                    </a:cubicBezTo>
                    <a:cubicBezTo>
                      <a:pt x="6520" y="5981"/>
                      <a:pt x="7684" y="5509"/>
                      <a:pt x="8651" y="4634"/>
                    </a:cubicBezTo>
                    <a:cubicBezTo>
                      <a:pt x="8743" y="4794"/>
                      <a:pt x="9199" y="5592"/>
                      <a:pt x="10204" y="5889"/>
                    </a:cubicBezTo>
                    <a:cubicBezTo>
                      <a:pt x="10472" y="5975"/>
                      <a:pt x="10727" y="6008"/>
                      <a:pt x="10961" y="6008"/>
                    </a:cubicBezTo>
                    <a:cubicBezTo>
                      <a:pt x="11664" y="6008"/>
                      <a:pt x="12178" y="5712"/>
                      <a:pt x="12281" y="5661"/>
                    </a:cubicBezTo>
                    <a:cubicBezTo>
                      <a:pt x="12326" y="5866"/>
                      <a:pt x="12600" y="7373"/>
                      <a:pt x="14061" y="8172"/>
                    </a:cubicBezTo>
                    <a:cubicBezTo>
                      <a:pt x="14654" y="8503"/>
                      <a:pt x="15248" y="8594"/>
                      <a:pt x="15724" y="8594"/>
                    </a:cubicBezTo>
                    <a:cubicBezTo>
                      <a:pt x="16201" y="8594"/>
                      <a:pt x="16560" y="8503"/>
                      <a:pt x="16686" y="8468"/>
                    </a:cubicBezTo>
                    <a:cubicBezTo>
                      <a:pt x="16686" y="8742"/>
                      <a:pt x="16777" y="10477"/>
                      <a:pt x="18238" y="11687"/>
                    </a:cubicBezTo>
                    <a:cubicBezTo>
                      <a:pt x="19284" y="12543"/>
                      <a:pt x="20425" y="12654"/>
                      <a:pt x="20975" y="12654"/>
                    </a:cubicBezTo>
                    <a:cubicBezTo>
                      <a:pt x="21085" y="12654"/>
                      <a:pt x="21171" y="12649"/>
                      <a:pt x="21228" y="12645"/>
                    </a:cubicBezTo>
                    <a:lnTo>
                      <a:pt x="21228" y="12645"/>
                    </a:lnTo>
                    <a:cubicBezTo>
                      <a:pt x="21137" y="12942"/>
                      <a:pt x="20224" y="15795"/>
                      <a:pt x="21959" y="18192"/>
                    </a:cubicBezTo>
                    <a:cubicBezTo>
                      <a:pt x="23075" y="19697"/>
                      <a:pt x="24915" y="20560"/>
                      <a:pt x="26884" y="20560"/>
                    </a:cubicBezTo>
                    <a:cubicBezTo>
                      <a:pt x="27692" y="20560"/>
                      <a:pt x="28521" y="20415"/>
                      <a:pt x="29331" y="20109"/>
                    </a:cubicBezTo>
                    <a:cubicBezTo>
                      <a:pt x="29765" y="14243"/>
                      <a:pt x="27186" y="9678"/>
                      <a:pt x="26524" y="8560"/>
                    </a:cubicBezTo>
                    <a:cubicBezTo>
                      <a:pt x="25839" y="7419"/>
                      <a:pt x="23625" y="3744"/>
                      <a:pt x="19242" y="1552"/>
                    </a:cubicBezTo>
                    <a:cubicBezTo>
                      <a:pt x="19105" y="1484"/>
                      <a:pt x="18968" y="1415"/>
                      <a:pt x="18877" y="1370"/>
                    </a:cubicBezTo>
                    <a:cubicBezTo>
                      <a:pt x="18649" y="1256"/>
                      <a:pt x="18443" y="1164"/>
                      <a:pt x="18215" y="1073"/>
                    </a:cubicBezTo>
                    <a:lnTo>
                      <a:pt x="8971" y="0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1" name="Google Shape;2621;p40"/>
              <p:cNvSpPr/>
              <p:nvPr/>
            </p:nvSpPr>
            <p:spPr>
              <a:xfrm>
                <a:off x="7293775" y="1813225"/>
                <a:ext cx="1081375" cy="1003825"/>
              </a:xfrm>
              <a:custGeom>
                <a:avLst/>
                <a:gdLst/>
                <a:ahLst/>
                <a:cxnLst/>
                <a:rect l="l" t="t" r="r" b="b"/>
                <a:pathLst>
                  <a:path w="43255" h="40153" extrusionOk="0">
                    <a:moveTo>
                      <a:pt x="19927" y="0"/>
                    </a:moveTo>
                    <a:cubicBezTo>
                      <a:pt x="19813" y="0"/>
                      <a:pt x="19676" y="0"/>
                      <a:pt x="19539" y="23"/>
                    </a:cubicBezTo>
                    <a:cubicBezTo>
                      <a:pt x="17644" y="251"/>
                      <a:pt x="16709" y="2032"/>
                      <a:pt x="16640" y="2191"/>
                    </a:cubicBezTo>
                    <a:cubicBezTo>
                      <a:pt x="16579" y="2110"/>
                      <a:pt x="15475" y="896"/>
                      <a:pt x="13807" y="896"/>
                    </a:cubicBezTo>
                    <a:cubicBezTo>
                      <a:pt x="13596" y="896"/>
                      <a:pt x="13376" y="915"/>
                      <a:pt x="13148" y="959"/>
                    </a:cubicBezTo>
                    <a:cubicBezTo>
                      <a:pt x="11322" y="1324"/>
                      <a:pt x="10546" y="2922"/>
                      <a:pt x="10477" y="3082"/>
                    </a:cubicBezTo>
                    <a:cubicBezTo>
                      <a:pt x="9907" y="2159"/>
                      <a:pt x="8929" y="1643"/>
                      <a:pt x="7944" y="1643"/>
                    </a:cubicBezTo>
                    <a:cubicBezTo>
                      <a:pt x="7589" y="1643"/>
                      <a:pt x="7232" y="1710"/>
                      <a:pt x="6894" y="1849"/>
                    </a:cubicBezTo>
                    <a:cubicBezTo>
                      <a:pt x="5775" y="2328"/>
                      <a:pt x="5068" y="3515"/>
                      <a:pt x="5182" y="4794"/>
                    </a:cubicBezTo>
                    <a:cubicBezTo>
                      <a:pt x="4690" y="4518"/>
                      <a:pt x="4167" y="4392"/>
                      <a:pt x="3668" y="4392"/>
                    </a:cubicBezTo>
                    <a:cubicBezTo>
                      <a:pt x="2800" y="4392"/>
                      <a:pt x="2002" y="4772"/>
                      <a:pt x="1553" y="5410"/>
                    </a:cubicBezTo>
                    <a:cubicBezTo>
                      <a:pt x="777" y="6528"/>
                      <a:pt x="1370" y="7921"/>
                      <a:pt x="1416" y="7989"/>
                    </a:cubicBezTo>
                    <a:cubicBezTo>
                      <a:pt x="343" y="8583"/>
                      <a:pt x="1" y="9884"/>
                      <a:pt x="526" y="10797"/>
                    </a:cubicBezTo>
                    <a:cubicBezTo>
                      <a:pt x="849" y="11387"/>
                      <a:pt x="1538" y="11754"/>
                      <a:pt x="2287" y="11754"/>
                    </a:cubicBezTo>
                    <a:cubicBezTo>
                      <a:pt x="2436" y="11754"/>
                      <a:pt x="2588" y="11740"/>
                      <a:pt x="2740" y="11710"/>
                    </a:cubicBezTo>
                    <a:lnTo>
                      <a:pt x="2740" y="11710"/>
                    </a:lnTo>
                    <a:cubicBezTo>
                      <a:pt x="2192" y="12668"/>
                      <a:pt x="2352" y="13741"/>
                      <a:pt x="2854" y="14106"/>
                    </a:cubicBezTo>
                    <a:cubicBezTo>
                      <a:pt x="3015" y="14222"/>
                      <a:pt x="3238" y="14284"/>
                      <a:pt x="3491" y="14284"/>
                    </a:cubicBezTo>
                    <a:cubicBezTo>
                      <a:pt x="4131" y="14284"/>
                      <a:pt x="4958" y="13888"/>
                      <a:pt x="5433" y="12988"/>
                    </a:cubicBezTo>
                    <a:cubicBezTo>
                      <a:pt x="5479" y="13170"/>
                      <a:pt x="5912" y="14768"/>
                      <a:pt x="7327" y="15316"/>
                    </a:cubicBezTo>
                    <a:cubicBezTo>
                      <a:pt x="7637" y="15430"/>
                      <a:pt x="7967" y="15486"/>
                      <a:pt x="8304" y="15486"/>
                    </a:cubicBezTo>
                    <a:cubicBezTo>
                      <a:pt x="9584" y="15486"/>
                      <a:pt x="10964" y="14684"/>
                      <a:pt x="11687" y="13239"/>
                    </a:cubicBezTo>
                    <a:cubicBezTo>
                      <a:pt x="11710" y="14380"/>
                      <a:pt x="12532" y="15270"/>
                      <a:pt x="13467" y="15384"/>
                    </a:cubicBezTo>
                    <a:cubicBezTo>
                      <a:pt x="13528" y="15391"/>
                      <a:pt x="13587" y="15394"/>
                      <a:pt x="13645" y="15394"/>
                    </a:cubicBezTo>
                    <a:cubicBezTo>
                      <a:pt x="14578" y="15394"/>
                      <a:pt x="15228" y="14583"/>
                      <a:pt x="15271" y="14540"/>
                    </a:cubicBezTo>
                    <a:cubicBezTo>
                      <a:pt x="15271" y="14654"/>
                      <a:pt x="15499" y="16845"/>
                      <a:pt x="17462" y="17781"/>
                    </a:cubicBezTo>
                    <a:cubicBezTo>
                      <a:pt x="18039" y="18065"/>
                      <a:pt x="18607" y="18158"/>
                      <a:pt x="19102" y="18158"/>
                    </a:cubicBezTo>
                    <a:cubicBezTo>
                      <a:pt x="19918" y="18158"/>
                      <a:pt x="20538" y="17906"/>
                      <a:pt x="20680" y="17850"/>
                    </a:cubicBezTo>
                    <a:lnTo>
                      <a:pt x="20680" y="17850"/>
                    </a:lnTo>
                    <a:cubicBezTo>
                      <a:pt x="20224" y="19036"/>
                      <a:pt x="20452" y="20360"/>
                      <a:pt x="21251" y="21228"/>
                    </a:cubicBezTo>
                    <a:cubicBezTo>
                      <a:pt x="21830" y="21820"/>
                      <a:pt x="22646" y="22141"/>
                      <a:pt x="23495" y="22141"/>
                    </a:cubicBezTo>
                    <a:cubicBezTo>
                      <a:pt x="24184" y="22141"/>
                      <a:pt x="24895" y="21929"/>
                      <a:pt x="25519" y="21479"/>
                    </a:cubicBezTo>
                    <a:lnTo>
                      <a:pt x="25519" y="21479"/>
                    </a:lnTo>
                    <a:cubicBezTo>
                      <a:pt x="24173" y="23305"/>
                      <a:pt x="23990" y="25701"/>
                      <a:pt x="25040" y="27642"/>
                    </a:cubicBezTo>
                    <a:cubicBezTo>
                      <a:pt x="26455" y="30267"/>
                      <a:pt x="29377" y="30563"/>
                      <a:pt x="29605" y="30586"/>
                    </a:cubicBezTo>
                    <a:cubicBezTo>
                      <a:pt x="29422" y="33211"/>
                      <a:pt x="29263" y="35836"/>
                      <a:pt x="29080" y="38461"/>
                    </a:cubicBezTo>
                    <a:cubicBezTo>
                      <a:pt x="29240" y="38666"/>
                      <a:pt x="30061" y="39922"/>
                      <a:pt x="31568" y="40127"/>
                    </a:cubicBezTo>
                    <a:cubicBezTo>
                      <a:pt x="31697" y="40144"/>
                      <a:pt x="31826" y="40152"/>
                      <a:pt x="31956" y="40152"/>
                    </a:cubicBezTo>
                    <a:cubicBezTo>
                      <a:pt x="33412" y="40152"/>
                      <a:pt x="34888" y="39110"/>
                      <a:pt x="35517" y="37434"/>
                    </a:cubicBezTo>
                    <a:cubicBezTo>
                      <a:pt x="36014" y="38105"/>
                      <a:pt x="36788" y="38453"/>
                      <a:pt x="37559" y="38453"/>
                    </a:cubicBezTo>
                    <a:cubicBezTo>
                      <a:pt x="38098" y="38453"/>
                      <a:pt x="38636" y="38283"/>
                      <a:pt x="39077" y="37936"/>
                    </a:cubicBezTo>
                    <a:cubicBezTo>
                      <a:pt x="40196" y="37068"/>
                      <a:pt x="40356" y="35357"/>
                      <a:pt x="39351" y="34261"/>
                    </a:cubicBezTo>
                    <a:lnTo>
                      <a:pt x="39351" y="34261"/>
                    </a:lnTo>
                    <a:cubicBezTo>
                      <a:pt x="39384" y="34262"/>
                      <a:pt x="39417" y="34262"/>
                      <a:pt x="39449" y="34262"/>
                    </a:cubicBezTo>
                    <a:cubicBezTo>
                      <a:pt x="41028" y="34262"/>
                      <a:pt x="42394" y="33180"/>
                      <a:pt x="42730" y="31659"/>
                    </a:cubicBezTo>
                    <a:cubicBezTo>
                      <a:pt x="43072" y="30084"/>
                      <a:pt x="42205" y="28440"/>
                      <a:pt x="40675" y="27870"/>
                    </a:cubicBezTo>
                    <a:cubicBezTo>
                      <a:pt x="42341" y="26934"/>
                      <a:pt x="43254" y="25040"/>
                      <a:pt x="42912" y="23191"/>
                    </a:cubicBezTo>
                    <a:cubicBezTo>
                      <a:pt x="42615" y="21479"/>
                      <a:pt x="41269" y="20064"/>
                      <a:pt x="39534" y="19653"/>
                    </a:cubicBezTo>
                    <a:cubicBezTo>
                      <a:pt x="39739" y="19059"/>
                      <a:pt x="40310" y="17165"/>
                      <a:pt x="39511" y="15042"/>
                    </a:cubicBezTo>
                    <a:cubicBezTo>
                      <a:pt x="38301" y="11824"/>
                      <a:pt x="35015" y="10934"/>
                      <a:pt x="34672" y="10842"/>
                    </a:cubicBezTo>
                    <a:cubicBezTo>
                      <a:pt x="35266" y="9769"/>
                      <a:pt x="35174" y="8446"/>
                      <a:pt x="34421" y="7510"/>
                    </a:cubicBezTo>
                    <a:cubicBezTo>
                      <a:pt x="33842" y="6763"/>
                      <a:pt x="32943" y="6352"/>
                      <a:pt x="32023" y="6352"/>
                    </a:cubicBezTo>
                    <a:cubicBezTo>
                      <a:pt x="31818" y="6352"/>
                      <a:pt x="31612" y="6373"/>
                      <a:pt x="31408" y="6414"/>
                    </a:cubicBezTo>
                    <a:cubicBezTo>
                      <a:pt x="31066" y="3789"/>
                      <a:pt x="29217" y="1849"/>
                      <a:pt x="27117" y="1644"/>
                    </a:cubicBezTo>
                    <a:cubicBezTo>
                      <a:pt x="26981" y="1630"/>
                      <a:pt x="26848" y="1623"/>
                      <a:pt x="26718" y="1623"/>
                    </a:cubicBezTo>
                    <a:cubicBezTo>
                      <a:pt x="25138" y="1623"/>
                      <a:pt x="23966" y="2579"/>
                      <a:pt x="23670" y="2853"/>
                    </a:cubicBezTo>
                    <a:cubicBezTo>
                      <a:pt x="23077" y="1119"/>
                      <a:pt x="21525" y="0"/>
                      <a:pt x="1992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2" name="Google Shape;2622;p40"/>
              <p:cNvSpPr/>
              <p:nvPr/>
            </p:nvSpPr>
            <p:spPr>
              <a:xfrm>
                <a:off x="7428450" y="2832375"/>
                <a:ext cx="49675" cy="27950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1118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85" y="659"/>
                      <a:pt x="719" y="1117"/>
                      <a:pt x="1348" y="1117"/>
                    </a:cubicBezTo>
                    <a:cubicBezTo>
                      <a:pt x="1569" y="1117"/>
                      <a:pt x="1790" y="1061"/>
                      <a:pt x="1986" y="936"/>
                    </a:cubicBezTo>
                    <a:lnTo>
                      <a:pt x="1986" y="936"/>
                    </a:lnTo>
                    <a:cubicBezTo>
                      <a:pt x="1882" y="950"/>
                      <a:pt x="1780" y="958"/>
                      <a:pt x="1680" y="958"/>
                    </a:cubicBezTo>
                    <a:cubicBezTo>
                      <a:pt x="989" y="958"/>
                      <a:pt x="399" y="618"/>
                      <a:pt x="0" y="0"/>
                    </a:cubicBezTo>
                    <a:close/>
                  </a:path>
                </a:pathLst>
              </a:custGeom>
              <a:solidFill>
                <a:srgbClr val="8A32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3" name="Google Shape;2623;p40"/>
              <p:cNvSpPr/>
              <p:nvPr/>
            </p:nvSpPr>
            <p:spPr>
              <a:xfrm>
                <a:off x="7277225" y="2355900"/>
                <a:ext cx="192325" cy="189475"/>
              </a:xfrm>
              <a:custGeom>
                <a:avLst/>
                <a:gdLst/>
                <a:ahLst/>
                <a:cxnLst/>
                <a:rect l="l" t="t" r="r" b="b"/>
                <a:pathLst>
                  <a:path w="7693" h="7579" extrusionOk="0">
                    <a:moveTo>
                      <a:pt x="229" y="3264"/>
                    </a:moveTo>
                    <a:cubicBezTo>
                      <a:pt x="1" y="5273"/>
                      <a:pt x="1416" y="7099"/>
                      <a:pt x="3424" y="7327"/>
                    </a:cubicBezTo>
                    <a:lnTo>
                      <a:pt x="3424" y="7327"/>
                    </a:lnTo>
                    <a:cubicBezTo>
                      <a:pt x="5410" y="7578"/>
                      <a:pt x="7213" y="6117"/>
                      <a:pt x="7464" y="4109"/>
                    </a:cubicBezTo>
                    <a:lnTo>
                      <a:pt x="7464" y="4109"/>
                    </a:lnTo>
                    <a:cubicBezTo>
                      <a:pt x="7693" y="2077"/>
                      <a:pt x="6278" y="251"/>
                      <a:pt x="4269" y="23"/>
                    </a:cubicBezTo>
                    <a:lnTo>
                      <a:pt x="4269" y="23"/>
                    </a:lnTo>
                    <a:cubicBezTo>
                      <a:pt x="4132" y="0"/>
                      <a:pt x="3995" y="0"/>
                      <a:pt x="3858" y="0"/>
                    </a:cubicBezTo>
                    <a:lnTo>
                      <a:pt x="3858" y="0"/>
                    </a:lnTo>
                    <a:cubicBezTo>
                      <a:pt x="2032" y="0"/>
                      <a:pt x="457" y="1392"/>
                      <a:pt x="229" y="3264"/>
                    </a:cubicBez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4" name="Google Shape;2624;p40"/>
              <p:cNvSpPr/>
              <p:nvPr/>
            </p:nvSpPr>
            <p:spPr>
              <a:xfrm>
                <a:off x="7292625" y="2350000"/>
                <a:ext cx="127850" cy="154425"/>
              </a:xfrm>
              <a:custGeom>
                <a:avLst/>
                <a:gdLst/>
                <a:ahLst/>
                <a:cxnLst/>
                <a:rect l="l" t="t" r="r" b="b"/>
                <a:pathLst>
                  <a:path w="5114" h="6177" extrusionOk="0">
                    <a:moveTo>
                      <a:pt x="3179" y="0"/>
                    </a:moveTo>
                    <a:cubicBezTo>
                      <a:pt x="2061" y="0"/>
                      <a:pt x="892" y="1160"/>
                      <a:pt x="480" y="2336"/>
                    </a:cubicBezTo>
                    <a:cubicBezTo>
                      <a:pt x="1" y="3728"/>
                      <a:pt x="435" y="5691"/>
                      <a:pt x="1644" y="6102"/>
                    </a:cubicBezTo>
                    <a:cubicBezTo>
                      <a:pt x="1799" y="6154"/>
                      <a:pt x="1960" y="6177"/>
                      <a:pt x="2123" y="6177"/>
                    </a:cubicBezTo>
                    <a:cubicBezTo>
                      <a:pt x="2898" y="6177"/>
                      <a:pt x="3725" y="5649"/>
                      <a:pt x="4178" y="5121"/>
                    </a:cubicBezTo>
                    <a:cubicBezTo>
                      <a:pt x="4612" y="4664"/>
                      <a:pt x="4794" y="4162"/>
                      <a:pt x="4886" y="3865"/>
                    </a:cubicBezTo>
                    <a:cubicBezTo>
                      <a:pt x="4383" y="3523"/>
                      <a:pt x="3881" y="3180"/>
                      <a:pt x="3379" y="2861"/>
                    </a:cubicBezTo>
                    <a:cubicBezTo>
                      <a:pt x="3950" y="2656"/>
                      <a:pt x="4520" y="2450"/>
                      <a:pt x="5114" y="2245"/>
                    </a:cubicBezTo>
                    <a:cubicBezTo>
                      <a:pt x="5091" y="2153"/>
                      <a:pt x="4863" y="510"/>
                      <a:pt x="3721" y="99"/>
                    </a:cubicBezTo>
                    <a:cubicBezTo>
                      <a:pt x="3544" y="31"/>
                      <a:pt x="3362" y="0"/>
                      <a:pt x="317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5" name="Google Shape;2625;p40"/>
              <p:cNvSpPr/>
              <p:nvPr/>
            </p:nvSpPr>
            <p:spPr>
              <a:xfrm>
                <a:off x="7314250" y="2398875"/>
                <a:ext cx="29775" cy="23625"/>
              </a:xfrm>
              <a:custGeom>
                <a:avLst/>
                <a:gdLst/>
                <a:ahLst/>
                <a:cxnLst/>
                <a:rect l="l" t="t" r="r" b="b"/>
                <a:pathLst>
                  <a:path w="1191" h="945" extrusionOk="0">
                    <a:moveTo>
                      <a:pt x="803" y="1"/>
                    </a:moveTo>
                    <a:cubicBezTo>
                      <a:pt x="575" y="1"/>
                      <a:pt x="297" y="106"/>
                      <a:pt x="186" y="244"/>
                    </a:cubicBezTo>
                    <a:cubicBezTo>
                      <a:pt x="0" y="492"/>
                      <a:pt x="206" y="945"/>
                      <a:pt x="501" y="945"/>
                    </a:cubicBezTo>
                    <a:cubicBezTo>
                      <a:pt x="532" y="945"/>
                      <a:pt x="564" y="940"/>
                      <a:pt x="597" y="929"/>
                    </a:cubicBezTo>
                    <a:cubicBezTo>
                      <a:pt x="871" y="837"/>
                      <a:pt x="1190" y="404"/>
                      <a:pt x="1122" y="153"/>
                    </a:cubicBezTo>
                    <a:cubicBezTo>
                      <a:pt x="1077" y="45"/>
                      <a:pt x="951" y="1"/>
                      <a:pt x="8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6" name="Google Shape;2626;p40"/>
              <p:cNvSpPr/>
              <p:nvPr/>
            </p:nvSpPr>
            <p:spPr>
              <a:xfrm>
                <a:off x="7591075" y="2446050"/>
                <a:ext cx="217425" cy="203175"/>
              </a:xfrm>
              <a:custGeom>
                <a:avLst/>
                <a:gdLst/>
                <a:ahLst/>
                <a:cxnLst/>
                <a:rect l="l" t="t" r="r" b="b"/>
                <a:pathLst>
                  <a:path w="8697" h="8127" extrusionOk="0">
                    <a:moveTo>
                      <a:pt x="274" y="3470"/>
                    </a:moveTo>
                    <a:cubicBezTo>
                      <a:pt x="1" y="5638"/>
                      <a:pt x="1644" y="7601"/>
                      <a:pt x="3904" y="7875"/>
                    </a:cubicBezTo>
                    <a:lnTo>
                      <a:pt x="3904" y="7875"/>
                    </a:lnTo>
                    <a:cubicBezTo>
                      <a:pt x="6163" y="8126"/>
                      <a:pt x="8195" y="6597"/>
                      <a:pt x="8446" y="4429"/>
                    </a:cubicBezTo>
                    <a:lnTo>
                      <a:pt x="8446" y="4429"/>
                    </a:lnTo>
                    <a:cubicBezTo>
                      <a:pt x="8697" y="2260"/>
                      <a:pt x="7076" y="297"/>
                      <a:pt x="4817" y="23"/>
                    </a:cubicBezTo>
                    <a:lnTo>
                      <a:pt x="4817" y="23"/>
                    </a:lnTo>
                    <a:cubicBezTo>
                      <a:pt x="4657" y="0"/>
                      <a:pt x="4474" y="0"/>
                      <a:pt x="4315" y="0"/>
                    </a:cubicBezTo>
                    <a:lnTo>
                      <a:pt x="4315" y="0"/>
                    </a:lnTo>
                    <a:cubicBezTo>
                      <a:pt x="2260" y="0"/>
                      <a:pt x="503" y="1461"/>
                      <a:pt x="274" y="3470"/>
                    </a:cubicBez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7" name="Google Shape;2627;p40"/>
              <p:cNvSpPr/>
              <p:nvPr/>
            </p:nvSpPr>
            <p:spPr>
              <a:xfrm>
                <a:off x="7607050" y="2433075"/>
                <a:ext cx="135850" cy="170175"/>
              </a:xfrm>
              <a:custGeom>
                <a:avLst/>
                <a:gdLst/>
                <a:ahLst/>
                <a:cxnLst/>
                <a:rect l="l" t="t" r="r" b="b"/>
                <a:pathLst>
                  <a:path w="5434" h="6807" extrusionOk="0">
                    <a:moveTo>
                      <a:pt x="2951" y="1"/>
                    </a:moveTo>
                    <a:cubicBezTo>
                      <a:pt x="1549" y="1"/>
                      <a:pt x="356" y="1631"/>
                      <a:pt x="183" y="3099"/>
                    </a:cubicBezTo>
                    <a:cubicBezTo>
                      <a:pt x="1" y="4628"/>
                      <a:pt x="868" y="6637"/>
                      <a:pt x="2397" y="6796"/>
                    </a:cubicBezTo>
                    <a:cubicBezTo>
                      <a:pt x="2462" y="6803"/>
                      <a:pt x="2528" y="6806"/>
                      <a:pt x="2593" y="6806"/>
                    </a:cubicBezTo>
                    <a:cubicBezTo>
                      <a:pt x="3870" y="6806"/>
                      <a:pt x="5281" y="5560"/>
                      <a:pt x="5433" y="3715"/>
                    </a:cubicBezTo>
                    <a:cubicBezTo>
                      <a:pt x="4794" y="3464"/>
                      <a:pt x="4155" y="3236"/>
                      <a:pt x="3516" y="2985"/>
                    </a:cubicBezTo>
                    <a:cubicBezTo>
                      <a:pt x="4086" y="2642"/>
                      <a:pt x="4680" y="2323"/>
                      <a:pt x="5273" y="1980"/>
                    </a:cubicBezTo>
                    <a:cubicBezTo>
                      <a:pt x="5228" y="1866"/>
                      <a:pt x="4566" y="200"/>
                      <a:pt x="3196" y="17"/>
                    </a:cubicBezTo>
                    <a:cubicBezTo>
                      <a:pt x="3114" y="6"/>
                      <a:pt x="3032" y="1"/>
                      <a:pt x="295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8" name="Google Shape;2628;p40"/>
              <p:cNvSpPr/>
              <p:nvPr/>
            </p:nvSpPr>
            <p:spPr>
              <a:xfrm>
                <a:off x="7633325" y="2482225"/>
                <a:ext cx="29675" cy="21525"/>
              </a:xfrm>
              <a:custGeom>
                <a:avLst/>
                <a:gdLst/>
                <a:ahLst/>
                <a:cxnLst/>
                <a:rect l="l" t="t" r="r" b="b"/>
                <a:pathLst>
                  <a:path w="1187" h="861" extrusionOk="0">
                    <a:moveTo>
                      <a:pt x="790" y="0"/>
                    </a:moveTo>
                    <a:cubicBezTo>
                      <a:pt x="484" y="0"/>
                      <a:pt x="39" y="172"/>
                      <a:pt x="22" y="402"/>
                    </a:cubicBezTo>
                    <a:cubicBezTo>
                      <a:pt x="0" y="600"/>
                      <a:pt x="252" y="860"/>
                      <a:pt x="535" y="860"/>
                    </a:cubicBezTo>
                    <a:cubicBezTo>
                      <a:pt x="547" y="860"/>
                      <a:pt x="559" y="860"/>
                      <a:pt x="570" y="859"/>
                    </a:cubicBezTo>
                    <a:cubicBezTo>
                      <a:pt x="981" y="836"/>
                      <a:pt x="1187" y="242"/>
                      <a:pt x="1050" y="83"/>
                    </a:cubicBezTo>
                    <a:cubicBezTo>
                      <a:pt x="1005" y="26"/>
                      <a:pt x="908" y="0"/>
                      <a:pt x="7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9" name="Google Shape;2629;p40"/>
              <p:cNvSpPr/>
              <p:nvPr/>
            </p:nvSpPr>
            <p:spPr>
              <a:xfrm>
                <a:off x="7165950" y="2194400"/>
                <a:ext cx="190050" cy="477075"/>
              </a:xfrm>
              <a:custGeom>
                <a:avLst/>
                <a:gdLst/>
                <a:ahLst/>
                <a:cxnLst/>
                <a:rect l="l" t="t" r="r" b="b"/>
                <a:pathLst>
                  <a:path w="7602" h="19083" extrusionOk="0">
                    <a:moveTo>
                      <a:pt x="5342" y="8263"/>
                    </a:moveTo>
                    <a:cubicBezTo>
                      <a:pt x="5730" y="6962"/>
                      <a:pt x="5547" y="6369"/>
                      <a:pt x="5821" y="4771"/>
                    </a:cubicBezTo>
                    <a:cubicBezTo>
                      <a:pt x="6027" y="3584"/>
                      <a:pt x="6483" y="1941"/>
                      <a:pt x="7601" y="0"/>
                    </a:cubicBezTo>
                    <a:cubicBezTo>
                      <a:pt x="6506" y="1438"/>
                      <a:pt x="5981" y="2740"/>
                      <a:pt x="5867" y="3105"/>
                    </a:cubicBezTo>
                    <a:cubicBezTo>
                      <a:pt x="4885" y="5707"/>
                      <a:pt x="5479" y="6985"/>
                      <a:pt x="4041" y="9313"/>
                    </a:cubicBezTo>
                    <a:cubicBezTo>
                      <a:pt x="3379" y="10363"/>
                      <a:pt x="3196" y="10203"/>
                      <a:pt x="2329" y="11527"/>
                    </a:cubicBezTo>
                    <a:cubicBezTo>
                      <a:pt x="2101" y="11870"/>
                      <a:pt x="1667" y="12532"/>
                      <a:pt x="1233" y="13376"/>
                    </a:cubicBezTo>
                    <a:cubicBezTo>
                      <a:pt x="800" y="14243"/>
                      <a:pt x="366" y="15271"/>
                      <a:pt x="183" y="16366"/>
                    </a:cubicBezTo>
                    <a:cubicBezTo>
                      <a:pt x="1" y="17325"/>
                      <a:pt x="46" y="18238"/>
                      <a:pt x="160" y="19082"/>
                    </a:cubicBezTo>
                    <a:cubicBezTo>
                      <a:pt x="480" y="15636"/>
                      <a:pt x="1576" y="13604"/>
                      <a:pt x="2648" y="12349"/>
                    </a:cubicBezTo>
                    <a:cubicBezTo>
                      <a:pt x="3447" y="11413"/>
                      <a:pt x="4703" y="10317"/>
                      <a:pt x="5342" y="8263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0" name="Google Shape;2630;p40"/>
              <p:cNvSpPr/>
              <p:nvPr/>
            </p:nvSpPr>
            <p:spPr>
              <a:xfrm>
                <a:off x="7302325" y="2309100"/>
                <a:ext cx="179225" cy="136400"/>
              </a:xfrm>
              <a:custGeom>
                <a:avLst/>
                <a:gdLst/>
                <a:ahLst/>
                <a:cxnLst/>
                <a:rect l="l" t="t" r="r" b="b"/>
                <a:pathLst>
                  <a:path w="7169" h="5456" extrusionOk="0">
                    <a:moveTo>
                      <a:pt x="1" y="2990"/>
                    </a:moveTo>
                    <a:cubicBezTo>
                      <a:pt x="298" y="2717"/>
                      <a:pt x="1370" y="1804"/>
                      <a:pt x="2854" y="1872"/>
                    </a:cubicBezTo>
                    <a:cubicBezTo>
                      <a:pt x="4612" y="1963"/>
                      <a:pt x="6209" y="3401"/>
                      <a:pt x="6689" y="5456"/>
                    </a:cubicBezTo>
                    <a:cubicBezTo>
                      <a:pt x="6712" y="5341"/>
                      <a:pt x="7168" y="2831"/>
                      <a:pt x="5411" y="1347"/>
                    </a:cubicBezTo>
                    <a:cubicBezTo>
                      <a:pt x="3995" y="160"/>
                      <a:pt x="1553" y="0"/>
                      <a:pt x="526" y="1233"/>
                    </a:cubicBezTo>
                    <a:cubicBezTo>
                      <a:pt x="69" y="1781"/>
                      <a:pt x="1" y="2465"/>
                      <a:pt x="1" y="299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1" name="Google Shape;2631;p40"/>
              <p:cNvSpPr/>
              <p:nvPr/>
            </p:nvSpPr>
            <p:spPr>
              <a:xfrm>
                <a:off x="7618475" y="2403825"/>
                <a:ext cx="206025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8241" h="4429" extrusionOk="0">
                    <a:moveTo>
                      <a:pt x="7806" y="4428"/>
                    </a:moveTo>
                    <a:cubicBezTo>
                      <a:pt x="7578" y="3949"/>
                      <a:pt x="6939" y="2762"/>
                      <a:pt x="5615" y="2077"/>
                    </a:cubicBezTo>
                    <a:cubicBezTo>
                      <a:pt x="3903" y="1233"/>
                      <a:pt x="1712" y="1530"/>
                      <a:pt x="0" y="2831"/>
                    </a:cubicBezTo>
                    <a:cubicBezTo>
                      <a:pt x="183" y="2534"/>
                      <a:pt x="1301" y="617"/>
                      <a:pt x="3470" y="297"/>
                    </a:cubicBezTo>
                    <a:cubicBezTo>
                      <a:pt x="5524" y="0"/>
                      <a:pt x="7966" y="1233"/>
                      <a:pt x="8194" y="2876"/>
                    </a:cubicBezTo>
                    <a:cubicBezTo>
                      <a:pt x="8240" y="3196"/>
                      <a:pt x="8217" y="3744"/>
                      <a:pt x="7806" y="4428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2" name="Google Shape;2632;p40"/>
              <p:cNvSpPr/>
              <p:nvPr/>
            </p:nvSpPr>
            <p:spPr>
              <a:xfrm>
                <a:off x="7612750" y="2418650"/>
                <a:ext cx="262525" cy="129000"/>
              </a:xfrm>
              <a:custGeom>
                <a:avLst/>
                <a:gdLst/>
                <a:ahLst/>
                <a:cxnLst/>
                <a:rect l="l" t="t" r="r" b="b"/>
                <a:pathLst>
                  <a:path w="10501" h="5160" extrusionOk="0">
                    <a:moveTo>
                      <a:pt x="183" y="2626"/>
                    </a:moveTo>
                    <a:cubicBezTo>
                      <a:pt x="115" y="2694"/>
                      <a:pt x="1" y="2603"/>
                      <a:pt x="47" y="2512"/>
                    </a:cubicBezTo>
                    <a:cubicBezTo>
                      <a:pt x="435" y="1872"/>
                      <a:pt x="1279" y="823"/>
                      <a:pt x="2717" y="434"/>
                    </a:cubicBezTo>
                    <a:cubicBezTo>
                      <a:pt x="3059" y="343"/>
                      <a:pt x="4475" y="1"/>
                      <a:pt x="5913" y="823"/>
                    </a:cubicBezTo>
                    <a:cubicBezTo>
                      <a:pt x="7442" y="1667"/>
                      <a:pt x="7876" y="3151"/>
                      <a:pt x="7967" y="3516"/>
                    </a:cubicBezTo>
                    <a:cubicBezTo>
                      <a:pt x="7990" y="3562"/>
                      <a:pt x="8013" y="3584"/>
                      <a:pt x="8035" y="3584"/>
                    </a:cubicBezTo>
                    <a:cubicBezTo>
                      <a:pt x="8834" y="3721"/>
                      <a:pt x="9610" y="3881"/>
                      <a:pt x="10386" y="4018"/>
                    </a:cubicBezTo>
                    <a:cubicBezTo>
                      <a:pt x="10478" y="4018"/>
                      <a:pt x="10501" y="4132"/>
                      <a:pt x="10432" y="4155"/>
                    </a:cubicBezTo>
                    <a:cubicBezTo>
                      <a:pt x="10135" y="4360"/>
                      <a:pt x="9747" y="4589"/>
                      <a:pt x="9291" y="4771"/>
                    </a:cubicBezTo>
                    <a:cubicBezTo>
                      <a:pt x="8629" y="5045"/>
                      <a:pt x="8058" y="5114"/>
                      <a:pt x="7625" y="5159"/>
                    </a:cubicBezTo>
                    <a:cubicBezTo>
                      <a:pt x="7579" y="5159"/>
                      <a:pt x="7556" y="5136"/>
                      <a:pt x="7533" y="5091"/>
                    </a:cubicBezTo>
                    <a:cubicBezTo>
                      <a:pt x="7214" y="3310"/>
                      <a:pt x="5867" y="1895"/>
                      <a:pt x="4132" y="1530"/>
                    </a:cubicBezTo>
                    <a:cubicBezTo>
                      <a:pt x="2717" y="1211"/>
                      <a:pt x="1256" y="1644"/>
                      <a:pt x="183" y="262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3" name="Google Shape;2633;p40"/>
              <p:cNvSpPr/>
              <p:nvPr/>
            </p:nvSpPr>
            <p:spPr>
              <a:xfrm>
                <a:off x="7657275" y="2285700"/>
                <a:ext cx="184325" cy="74775"/>
              </a:xfrm>
              <a:custGeom>
                <a:avLst/>
                <a:gdLst/>
                <a:ahLst/>
                <a:cxnLst/>
                <a:rect l="l" t="t" r="r" b="b"/>
                <a:pathLst>
                  <a:path w="7373" h="2991" extrusionOk="0">
                    <a:moveTo>
                      <a:pt x="3607" y="1667"/>
                    </a:moveTo>
                    <a:cubicBezTo>
                      <a:pt x="5067" y="1849"/>
                      <a:pt x="6186" y="2397"/>
                      <a:pt x="6916" y="2854"/>
                    </a:cubicBezTo>
                    <a:cubicBezTo>
                      <a:pt x="7145" y="2991"/>
                      <a:pt x="7373" y="2762"/>
                      <a:pt x="7282" y="2534"/>
                    </a:cubicBezTo>
                    <a:cubicBezTo>
                      <a:pt x="6642" y="1142"/>
                      <a:pt x="5319" y="160"/>
                      <a:pt x="3789" y="23"/>
                    </a:cubicBezTo>
                    <a:cubicBezTo>
                      <a:pt x="3652" y="1"/>
                      <a:pt x="3515" y="1"/>
                      <a:pt x="3401" y="1"/>
                    </a:cubicBezTo>
                    <a:cubicBezTo>
                      <a:pt x="2169" y="1"/>
                      <a:pt x="982" y="548"/>
                      <a:pt x="160" y="1484"/>
                    </a:cubicBezTo>
                    <a:cubicBezTo>
                      <a:pt x="0" y="1667"/>
                      <a:pt x="160" y="1963"/>
                      <a:pt x="411" y="1895"/>
                    </a:cubicBezTo>
                    <a:cubicBezTo>
                      <a:pt x="1187" y="1690"/>
                      <a:pt x="2283" y="1507"/>
                      <a:pt x="3607" y="166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4" name="Google Shape;2634;p40"/>
              <p:cNvSpPr/>
              <p:nvPr/>
            </p:nvSpPr>
            <p:spPr>
              <a:xfrm>
                <a:off x="7618475" y="2394700"/>
                <a:ext cx="43950" cy="36525"/>
              </a:xfrm>
              <a:custGeom>
                <a:avLst/>
                <a:gdLst/>
                <a:ahLst/>
                <a:cxnLst/>
                <a:rect l="l" t="t" r="r" b="b"/>
                <a:pathLst>
                  <a:path w="1758" h="1461" extrusionOk="0">
                    <a:moveTo>
                      <a:pt x="1758" y="320"/>
                    </a:moveTo>
                    <a:cubicBezTo>
                      <a:pt x="982" y="365"/>
                      <a:pt x="365" y="731"/>
                      <a:pt x="23" y="1461"/>
                    </a:cubicBezTo>
                    <a:cubicBezTo>
                      <a:pt x="0" y="616"/>
                      <a:pt x="1004" y="0"/>
                      <a:pt x="1758" y="32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5" name="Google Shape;2635;p40"/>
              <p:cNvSpPr/>
              <p:nvPr/>
            </p:nvSpPr>
            <p:spPr>
              <a:xfrm>
                <a:off x="7264675" y="2333625"/>
                <a:ext cx="208875" cy="118725"/>
              </a:xfrm>
              <a:custGeom>
                <a:avLst/>
                <a:gdLst/>
                <a:ahLst/>
                <a:cxnLst/>
                <a:rect l="l" t="t" r="r" b="b"/>
                <a:pathLst>
                  <a:path w="8355" h="4749" extrusionOk="0">
                    <a:moveTo>
                      <a:pt x="7989" y="4657"/>
                    </a:moveTo>
                    <a:cubicBezTo>
                      <a:pt x="8012" y="4748"/>
                      <a:pt x="8126" y="4748"/>
                      <a:pt x="8149" y="4657"/>
                    </a:cubicBezTo>
                    <a:cubicBezTo>
                      <a:pt x="8286" y="3950"/>
                      <a:pt x="8355" y="2694"/>
                      <a:pt x="7601" y="1621"/>
                    </a:cubicBezTo>
                    <a:cubicBezTo>
                      <a:pt x="7419" y="1370"/>
                      <a:pt x="6665" y="343"/>
                      <a:pt x="5159" y="183"/>
                    </a:cubicBezTo>
                    <a:cubicBezTo>
                      <a:pt x="3607" y="1"/>
                      <a:pt x="2397" y="891"/>
                      <a:pt x="2100" y="1142"/>
                    </a:cubicBezTo>
                    <a:cubicBezTo>
                      <a:pt x="2055" y="1165"/>
                      <a:pt x="2032" y="1165"/>
                      <a:pt x="2009" y="1142"/>
                    </a:cubicBezTo>
                    <a:cubicBezTo>
                      <a:pt x="1393" y="823"/>
                      <a:pt x="754" y="503"/>
                      <a:pt x="137" y="206"/>
                    </a:cubicBezTo>
                    <a:cubicBezTo>
                      <a:pt x="69" y="161"/>
                      <a:pt x="0" y="229"/>
                      <a:pt x="23" y="298"/>
                    </a:cubicBezTo>
                    <a:cubicBezTo>
                      <a:pt x="92" y="617"/>
                      <a:pt x="229" y="982"/>
                      <a:pt x="434" y="1370"/>
                    </a:cubicBezTo>
                    <a:cubicBezTo>
                      <a:pt x="708" y="1918"/>
                      <a:pt x="1073" y="2306"/>
                      <a:pt x="1347" y="2557"/>
                    </a:cubicBezTo>
                    <a:cubicBezTo>
                      <a:pt x="1370" y="2603"/>
                      <a:pt x="1416" y="2580"/>
                      <a:pt x="1438" y="2557"/>
                    </a:cubicBezTo>
                    <a:cubicBezTo>
                      <a:pt x="2739" y="1393"/>
                      <a:pt x="4543" y="1051"/>
                      <a:pt x="5958" y="1690"/>
                    </a:cubicBezTo>
                    <a:cubicBezTo>
                      <a:pt x="7099" y="2215"/>
                      <a:pt x="7875" y="3333"/>
                      <a:pt x="7989" y="465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6" name="Google Shape;2636;p40"/>
              <p:cNvSpPr/>
              <p:nvPr/>
            </p:nvSpPr>
            <p:spPr>
              <a:xfrm>
                <a:off x="7468950" y="2359300"/>
                <a:ext cx="26275" cy="37700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1508" extrusionOk="0">
                    <a:moveTo>
                      <a:pt x="1" y="1"/>
                    </a:moveTo>
                    <a:cubicBezTo>
                      <a:pt x="663" y="115"/>
                      <a:pt x="1051" y="937"/>
                      <a:pt x="708" y="1507"/>
                    </a:cubicBezTo>
                    <a:cubicBezTo>
                      <a:pt x="800" y="868"/>
                      <a:pt x="526" y="343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7" name="Google Shape;2637;p40"/>
              <p:cNvSpPr/>
              <p:nvPr/>
            </p:nvSpPr>
            <p:spPr>
              <a:xfrm>
                <a:off x="7333150" y="2201825"/>
                <a:ext cx="176350" cy="92450"/>
              </a:xfrm>
              <a:custGeom>
                <a:avLst/>
                <a:gdLst/>
                <a:ahLst/>
                <a:cxnLst/>
                <a:rect l="l" t="t" r="r" b="b"/>
                <a:pathLst>
                  <a:path w="7054" h="3698" extrusionOk="0">
                    <a:moveTo>
                      <a:pt x="6597" y="3515"/>
                    </a:moveTo>
                    <a:cubicBezTo>
                      <a:pt x="6780" y="3698"/>
                      <a:pt x="7054" y="3515"/>
                      <a:pt x="7008" y="3264"/>
                    </a:cubicBezTo>
                    <a:cubicBezTo>
                      <a:pt x="6688" y="1940"/>
                      <a:pt x="5730" y="822"/>
                      <a:pt x="4451" y="297"/>
                    </a:cubicBezTo>
                    <a:cubicBezTo>
                      <a:pt x="3949" y="92"/>
                      <a:pt x="3401" y="0"/>
                      <a:pt x="2876" y="0"/>
                    </a:cubicBezTo>
                    <a:cubicBezTo>
                      <a:pt x="1918" y="0"/>
                      <a:pt x="982" y="320"/>
                      <a:pt x="206" y="913"/>
                    </a:cubicBezTo>
                    <a:cubicBezTo>
                      <a:pt x="0" y="1073"/>
                      <a:pt x="115" y="1370"/>
                      <a:pt x="366" y="1370"/>
                    </a:cubicBezTo>
                    <a:cubicBezTo>
                      <a:pt x="1233" y="1301"/>
                      <a:pt x="2466" y="1347"/>
                      <a:pt x="3858" y="1849"/>
                    </a:cubicBezTo>
                    <a:cubicBezTo>
                      <a:pt x="5091" y="2306"/>
                      <a:pt x="6004" y="2967"/>
                      <a:pt x="6597" y="351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8" name="Google Shape;2638;p40"/>
              <p:cNvSpPr/>
              <p:nvPr/>
            </p:nvSpPr>
            <p:spPr>
              <a:xfrm>
                <a:off x="7338275" y="2624075"/>
                <a:ext cx="287075" cy="199750"/>
              </a:xfrm>
              <a:custGeom>
                <a:avLst/>
                <a:gdLst/>
                <a:ahLst/>
                <a:cxnLst/>
                <a:rect l="l" t="t" r="r" b="b"/>
                <a:pathLst>
                  <a:path w="11483" h="7990" extrusionOk="0">
                    <a:moveTo>
                      <a:pt x="5730" y="1987"/>
                    </a:moveTo>
                    <a:cubicBezTo>
                      <a:pt x="4178" y="1507"/>
                      <a:pt x="4064" y="1"/>
                      <a:pt x="2854" y="1"/>
                    </a:cubicBezTo>
                    <a:cubicBezTo>
                      <a:pt x="1895" y="1"/>
                      <a:pt x="1005" y="1005"/>
                      <a:pt x="686" y="1895"/>
                    </a:cubicBezTo>
                    <a:cubicBezTo>
                      <a:pt x="1" y="3721"/>
                      <a:pt x="1462" y="5776"/>
                      <a:pt x="2763" y="6780"/>
                    </a:cubicBezTo>
                    <a:cubicBezTo>
                      <a:pt x="4338" y="7990"/>
                      <a:pt x="6141" y="7921"/>
                      <a:pt x="6734" y="7876"/>
                    </a:cubicBezTo>
                    <a:cubicBezTo>
                      <a:pt x="7168" y="7830"/>
                      <a:pt x="8606" y="7693"/>
                      <a:pt x="9884" y="6597"/>
                    </a:cubicBezTo>
                    <a:cubicBezTo>
                      <a:pt x="10455" y="6095"/>
                      <a:pt x="11482" y="5205"/>
                      <a:pt x="11391" y="3950"/>
                    </a:cubicBezTo>
                    <a:cubicBezTo>
                      <a:pt x="11322" y="3037"/>
                      <a:pt x="10683" y="2169"/>
                      <a:pt x="9861" y="1781"/>
                    </a:cubicBezTo>
                    <a:cubicBezTo>
                      <a:pt x="8378" y="1097"/>
                      <a:pt x="7419" y="2535"/>
                      <a:pt x="5730" y="198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9" name="Google Shape;2639;p40"/>
              <p:cNvSpPr/>
              <p:nvPr/>
            </p:nvSpPr>
            <p:spPr>
              <a:xfrm>
                <a:off x="7357675" y="2844925"/>
                <a:ext cx="200900" cy="6875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275" extrusionOk="0">
                    <a:moveTo>
                      <a:pt x="8035" y="274"/>
                    </a:moveTo>
                    <a:lnTo>
                      <a:pt x="1" y="0"/>
                    </a:ln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0" name="Google Shape;2640;p40"/>
              <p:cNvSpPr/>
              <p:nvPr/>
            </p:nvSpPr>
            <p:spPr>
              <a:xfrm>
                <a:off x="7338275" y="2629800"/>
                <a:ext cx="287075" cy="199725"/>
              </a:xfrm>
              <a:custGeom>
                <a:avLst/>
                <a:gdLst/>
                <a:ahLst/>
                <a:cxnLst/>
                <a:rect l="l" t="t" r="r" b="b"/>
                <a:pathLst>
                  <a:path w="11483" h="7989" extrusionOk="0">
                    <a:moveTo>
                      <a:pt x="5707" y="1986"/>
                    </a:moveTo>
                    <a:cubicBezTo>
                      <a:pt x="4155" y="1507"/>
                      <a:pt x="4041" y="0"/>
                      <a:pt x="2854" y="0"/>
                    </a:cubicBezTo>
                    <a:cubicBezTo>
                      <a:pt x="1873" y="0"/>
                      <a:pt x="1005" y="1004"/>
                      <a:pt x="663" y="1895"/>
                    </a:cubicBezTo>
                    <a:cubicBezTo>
                      <a:pt x="1" y="3721"/>
                      <a:pt x="1462" y="5775"/>
                      <a:pt x="2740" y="6779"/>
                    </a:cubicBezTo>
                    <a:cubicBezTo>
                      <a:pt x="4338" y="7989"/>
                      <a:pt x="6118" y="7921"/>
                      <a:pt x="6734" y="7875"/>
                    </a:cubicBezTo>
                    <a:cubicBezTo>
                      <a:pt x="7168" y="7829"/>
                      <a:pt x="8606" y="7692"/>
                      <a:pt x="9861" y="6597"/>
                    </a:cubicBezTo>
                    <a:cubicBezTo>
                      <a:pt x="10432" y="6095"/>
                      <a:pt x="11482" y="5204"/>
                      <a:pt x="11391" y="3949"/>
                    </a:cubicBezTo>
                    <a:cubicBezTo>
                      <a:pt x="11322" y="3036"/>
                      <a:pt x="10683" y="2169"/>
                      <a:pt x="9861" y="1781"/>
                    </a:cubicBezTo>
                    <a:cubicBezTo>
                      <a:pt x="8378" y="1096"/>
                      <a:pt x="7396" y="2534"/>
                      <a:pt x="5707" y="198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1" name="Google Shape;2641;p40"/>
              <p:cNvSpPr/>
              <p:nvPr/>
            </p:nvSpPr>
            <p:spPr>
              <a:xfrm>
                <a:off x="7474675" y="2766175"/>
                <a:ext cx="20550" cy="20575"/>
              </a:xfrm>
              <a:custGeom>
                <a:avLst/>
                <a:gdLst/>
                <a:ahLst/>
                <a:cxnLst/>
                <a:rect l="l" t="t" r="r" b="b"/>
                <a:pathLst>
                  <a:path w="822" h="823" extrusionOk="0">
                    <a:moveTo>
                      <a:pt x="137" y="92"/>
                    </a:moveTo>
                    <a:cubicBezTo>
                      <a:pt x="23" y="137"/>
                      <a:pt x="0" y="525"/>
                      <a:pt x="228" y="708"/>
                    </a:cubicBezTo>
                    <a:cubicBezTo>
                      <a:pt x="411" y="822"/>
                      <a:pt x="685" y="776"/>
                      <a:pt x="731" y="685"/>
                    </a:cubicBezTo>
                    <a:cubicBezTo>
                      <a:pt x="822" y="503"/>
                      <a:pt x="297" y="0"/>
                      <a:pt x="137" y="9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2" name="Google Shape;2642;p40"/>
              <p:cNvSpPr/>
              <p:nvPr/>
            </p:nvSpPr>
            <p:spPr>
              <a:xfrm>
                <a:off x="7835300" y="2592700"/>
                <a:ext cx="59950" cy="58800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2352" extrusionOk="0">
                    <a:moveTo>
                      <a:pt x="1074" y="69"/>
                    </a:moveTo>
                    <a:cubicBezTo>
                      <a:pt x="457" y="160"/>
                      <a:pt x="1" y="1553"/>
                      <a:pt x="457" y="1986"/>
                    </a:cubicBezTo>
                    <a:cubicBezTo>
                      <a:pt x="822" y="2352"/>
                      <a:pt x="1918" y="2192"/>
                      <a:pt x="2169" y="1530"/>
                    </a:cubicBezTo>
                    <a:cubicBezTo>
                      <a:pt x="2397" y="822"/>
                      <a:pt x="1599" y="1"/>
                      <a:pt x="1074" y="6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3" name="Google Shape;2643;p40"/>
              <p:cNvSpPr/>
              <p:nvPr/>
            </p:nvSpPr>
            <p:spPr>
              <a:xfrm>
                <a:off x="7900350" y="2672025"/>
                <a:ext cx="28575" cy="279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119" extrusionOk="0">
                    <a:moveTo>
                      <a:pt x="526" y="23"/>
                    </a:moveTo>
                    <a:cubicBezTo>
                      <a:pt x="229" y="69"/>
                      <a:pt x="1" y="731"/>
                      <a:pt x="229" y="936"/>
                    </a:cubicBezTo>
                    <a:cubicBezTo>
                      <a:pt x="389" y="1119"/>
                      <a:pt x="914" y="1027"/>
                      <a:pt x="1028" y="708"/>
                    </a:cubicBezTo>
                    <a:cubicBezTo>
                      <a:pt x="1142" y="388"/>
                      <a:pt x="754" y="0"/>
                      <a:pt x="526" y="23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4" name="Google Shape;2644;p40"/>
              <p:cNvSpPr/>
              <p:nvPr/>
            </p:nvSpPr>
            <p:spPr>
              <a:xfrm>
                <a:off x="7238425" y="2478575"/>
                <a:ext cx="59950" cy="58800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2352" extrusionOk="0">
                    <a:moveTo>
                      <a:pt x="1073" y="69"/>
                    </a:moveTo>
                    <a:cubicBezTo>
                      <a:pt x="457" y="160"/>
                      <a:pt x="0" y="1553"/>
                      <a:pt x="457" y="1986"/>
                    </a:cubicBezTo>
                    <a:cubicBezTo>
                      <a:pt x="822" y="2351"/>
                      <a:pt x="1918" y="2192"/>
                      <a:pt x="2169" y="1530"/>
                    </a:cubicBezTo>
                    <a:cubicBezTo>
                      <a:pt x="2397" y="845"/>
                      <a:pt x="1598" y="0"/>
                      <a:pt x="1073" y="6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5" name="Google Shape;2645;p40"/>
              <p:cNvSpPr/>
              <p:nvPr/>
            </p:nvSpPr>
            <p:spPr>
              <a:xfrm>
                <a:off x="7405050" y="2425500"/>
                <a:ext cx="108450" cy="1752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7009" extrusionOk="0">
                    <a:moveTo>
                      <a:pt x="4018" y="1"/>
                    </a:moveTo>
                    <a:cubicBezTo>
                      <a:pt x="4337" y="1872"/>
                      <a:pt x="3926" y="3881"/>
                      <a:pt x="2968" y="5547"/>
                    </a:cubicBezTo>
                    <a:cubicBezTo>
                      <a:pt x="2899" y="5639"/>
                      <a:pt x="2762" y="5684"/>
                      <a:pt x="2671" y="5616"/>
                    </a:cubicBezTo>
                    <a:cubicBezTo>
                      <a:pt x="2260" y="4954"/>
                      <a:pt x="1553" y="4657"/>
                      <a:pt x="913" y="5228"/>
                    </a:cubicBezTo>
                    <a:cubicBezTo>
                      <a:pt x="320" y="5776"/>
                      <a:pt x="594" y="6711"/>
                      <a:pt x="1324" y="7008"/>
                    </a:cubicBezTo>
                    <a:cubicBezTo>
                      <a:pt x="434" y="6848"/>
                      <a:pt x="0" y="5684"/>
                      <a:pt x="662" y="4999"/>
                    </a:cubicBezTo>
                    <a:cubicBezTo>
                      <a:pt x="1279" y="4246"/>
                      <a:pt x="2557" y="4474"/>
                      <a:pt x="2968" y="5319"/>
                    </a:cubicBezTo>
                    <a:lnTo>
                      <a:pt x="2580" y="5319"/>
                    </a:lnTo>
                    <a:cubicBezTo>
                      <a:pt x="3493" y="3698"/>
                      <a:pt x="3972" y="1850"/>
                      <a:pt x="401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6" name="Google Shape;2646;p40"/>
              <p:cNvSpPr/>
              <p:nvPr/>
            </p:nvSpPr>
            <p:spPr>
              <a:xfrm>
                <a:off x="7415325" y="2558450"/>
                <a:ext cx="43950" cy="49100"/>
              </a:xfrm>
              <a:custGeom>
                <a:avLst/>
                <a:gdLst/>
                <a:ahLst/>
                <a:cxnLst/>
                <a:rect l="l" t="t" r="r" b="b"/>
                <a:pathLst>
                  <a:path w="1758" h="1964" extrusionOk="0">
                    <a:moveTo>
                      <a:pt x="1758" y="1667"/>
                    </a:moveTo>
                    <a:cubicBezTo>
                      <a:pt x="1119" y="1964"/>
                      <a:pt x="411" y="1690"/>
                      <a:pt x="183" y="1188"/>
                    </a:cubicBezTo>
                    <a:cubicBezTo>
                      <a:pt x="0" y="823"/>
                      <a:pt x="114" y="343"/>
                      <a:pt x="411" y="1"/>
                    </a:cubicBezTo>
                    <a:cubicBezTo>
                      <a:pt x="434" y="161"/>
                      <a:pt x="480" y="640"/>
                      <a:pt x="868" y="1097"/>
                    </a:cubicBezTo>
                    <a:cubicBezTo>
                      <a:pt x="1187" y="1485"/>
                      <a:pt x="1598" y="1622"/>
                      <a:pt x="1758" y="1667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7" name="Google Shape;2647;p40"/>
              <p:cNvSpPr/>
              <p:nvPr/>
            </p:nvSpPr>
            <p:spPr>
              <a:xfrm>
                <a:off x="7878675" y="2111650"/>
                <a:ext cx="281925" cy="238550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9542" extrusionOk="0">
                    <a:moveTo>
                      <a:pt x="9336" y="9542"/>
                    </a:moveTo>
                    <a:cubicBezTo>
                      <a:pt x="10546" y="9177"/>
                      <a:pt x="11276" y="7647"/>
                      <a:pt x="10637" y="6460"/>
                    </a:cubicBezTo>
                    <a:cubicBezTo>
                      <a:pt x="9952" y="5205"/>
                      <a:pt x="8172" y="4931"/>
                      <a:pt x="7053" y="5753"/>
                    </a:cubicBezTo>
                    <a:lnTo>
                      <a:pt x="7670" y="6232"/>
                    </a:lnTo>
                    <a:cubicBezTo>
                      <a:pt x="9016" y="3128"/>
                      <a:pt x="5113" y="1"/>
                      <a:pt x="3013" y="3242"/>
                    </a:cubicBezTo>
                    <a:lnTo>
                      <a:pt x="3675" y="3425"/>
                    </a:lnTo>
                    <a:cubicBezTo>
                      <a:pt x="3653" y="2945"/>
                      <a:pt x="3470" y="2489"/>
                      <a:pt x="3150" y="2124"/>
                    </a:cubicBezTo>
                    <a:cubicBezTo>
                      <a:pt x="2237" y="982"/>
                      <a:pt x="297" y="1484"/>
                      <a:pt x="0" y="2877"/>
                    </a:cubicBezTo>
                    <a:cubicBezTo>
                      <a:pt x="777" y="1370"/>
                      <a:pt x="2991" y="1644"/>
                      <a:pt x="2968" y="3447"/>
                    </a:cubicBezTo>
                    <a:cubicBezTo>
                      <a:pt x="2945" y="3767"/>
                      <a:pt x="3401" y="3927"/>
                      <a:pt x="3584" y="3653"/>
                    </a:cubicBezTo>
                    <a:cubicBezTo>
                      <a:pt x="5250" y="1348"/>
                      <a:pt x="7784" y="3744"/>
                      <a:pt x="6894" y="5958"/>
                    </a:cubicBezTo>
                    <a:cubicBezTo>
                      <a:pt x="6734" y="6323"/>
                      <a:pt x="7236" y="6666"/>
                      <a:pt x="7533" y="6415"/>
                    </a:cubicBezTo>
                    <a:cubicBezTo>
                      <a:pt x="8286" y="5798"/>
                      <a:pt x="9587" y="5935"/>
                      <a:pt x="10158" y="6757"/>
                    </a:cubicBezTo>
                    <a:cubicBezTo>
                      <a:pt x="10774" y="7647"/>
                      <a:pt x="10295" y="8994"/>
                      <a:pt x="9336" y="9542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8" name="Google Shape;2648;p40"/>
              <p:cNvSpPr/>
              <p:nvPr/>
            </p:nvSpPr>
            <p:spPr>
              <a:xfrm>
                <a:off x="8089800" y="2527075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1" y="868"/>
                      <a:pt x="115" y="1"/>
                      <a:pt x="663" y="46"/>
                    </a:cubicBezTo>
                    <a:cubicBezTo>
                      <a:pt x="1233" y="115"/>
                      <a:pt x="1119" y="1005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9" name="Google Shape;2649;p40"/>
              <p:cNvSpPr/>
              <p:nvPr/>
            </p:nvSpPr>
            <p:spPr>
              <a:xfrm>
                <a:off x="8041300" y="2424375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1" y="867"/>
                      <a:pt x="92" y="0"/>
                      <a:pt x="663" y="69"/>
                    </a:cubicBezTo>
                    <a:cubicBezTo>
                      <a:pt x="1233" y="137"/>
                      <a:pt x="1119" y="1004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0" name="Google Shape;2650;p40"/>
              <p:cNvSpPr/>
              <p:nvPr/>
            </p:nvSpPr>
            <p:spPr>
              <a:xfrm>
                <a:off x="8130325" y="24763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79"/>
                    </a:moveTo>
                    <a:cubicBezTo>
                      <a:pt x="0" y="434"/>
                      <a:pt x="46" y="0"/>
                      <a:pt x="343" y="46"/>
                    </a:cubicBezTo>
                    <a:cubicBezTo>
                      <a:pt x="617" y="69"/>
                      <a:pt x="571" y="502"/>
                      <a:pt x="297" y="47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1" name="Google Shape;2651;p40"/>
              <p:cNvSpPr/>
              <p:nvPr/>
            </p:nvSpPr>
            <p:spPr>
              <a:xfrm>
                <a:off x="8031600" y="2491125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80"/>
                    </a:moveTo>
                    <a:cubicBezTo>
                      <a:pt x="1" y="434"/>
                      <a:pt x="69" y="1"/>
                      <a:pt x="343" y="23"/>
                    </a:cubicBezTo>
                    <a:cubicBezTo>
                      <a:pt x="617" y="69"/>
                      <a:pt x="571" y="503"/>
                      <a:pt x="297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2" name="Google Shape;2652;p40"/>
              <p:cNvSpPr/>
              <p:nvPr/>
            </p:nvSpPr>
            <p:spPr>
              <a:xfrm>
                <a:off x="7439850" y="1914800"/>
                <a:ext cx="273925" cy="158075"/>
              </a:xfrm>
              <a:custGeom>
                <a:avLst/>
                <a:gdLst/>
                <a:ahLst/>
                <a:cxnLst/>
                <a:rect l="l" t="t" r="r" b="b"/>
                <a:pathLst>
                  <a:path w="10957" h="6323" extrusionOk="0">
                    <a:moveTo>
                      <a:pt x="10957" y="2488"/>
                    </a:moveTo>
                    <a:cubicBezTo>
                      <a:pt x="9816" y="0"/>
                      <a:pt x="6415" y="685"/>
                      <a:pt x="6438" y="3492"/>
                    </a:cubicBezTo>
                    <a:lnTo>
                      <a:pt x="7259" y="3287"/>
                    </a:lnTo>
                    <a:cubicBezTo>
                      <a:pt x="6186" y="1096"/>
                      <a:pt x="3128" y="1187"/>
                      <a:pt x="2375" y="3561"/>
                    </a:cubicBezTo>
                    <a:lnTo>
                      <a:pt x="2694" y="3333"/>
                    </a:lnTo>
                    <a:cubicBezTo>
                      <a:pt x="1233" y="3401"/>
                      <a:pt x="1" y="4930"/>
                      <a:pt x="457" y="6323"/>
                    </a:cubicBezTo>
                    <a:cubicBezTo>
                      <a:pt x="480" y="5706"/>
                      <a:pt x="708" y="5067"/>
                      <a:pt x="1142" y="4634"/>
                    </a:cubicBezTo>
                    <a:cubicBezTo>
                      <a:pt x="1553" y="4246"/>
                      <a:pt x="2169" y="4017"/>
                      <a:pt x="2717" y="4040"/>
                    </a:cubicBezTo>
                    <a:cubicBezTo>
                      <a:pt x="2854" y="4040"/>
                      <a:pt x="2945" y="3972"/>
                      <a:pt x="3014" y="3858"/>
                    </a:cubicBezTo>
                    <a:cubicBezTo>
                      <a:pt x="3676" y="2214"/>
                      <a:pt x="5684" y="2146"/>
                      <a:pt x="6506" y="3698"/>
                    </a:cubicBezTo>
                    <a:cubicBezTo>
                      <a:pt x="6620" y="3903"/>
                      <a:pt x="6871" y="3995"/>
                      <a:pt x="7077" y="3880"/>
                    </a:cubicBezTo>
                    <a:cubicBezTo>
                      <a:pt x="7236" y="3789"/>
                      <a:pt x="7305" y="3629"/>
                      <a:pt x="7305" y="3470"/>
                    </a:cubicBezTo>
                    <a:cubicBezTo>
                      <a:pt x="7191" y="1187"/>
                      <a:pt x="9724" y="936"/>
                      <a:pt x="10957" y="2488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3" name="Google Shape;2653;p40"/>
              <p:cNvSpPr/>
              <p:nvPr/>
            </p:nvSpPr>
            <p:spPr>
              <a:xfrm>
                <a:off x="7644150" y="2006100"/>
                <a:ext cx="30825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5" extrusionOk="0">
                    <a:moveTo>
                      <a:pt x="571" y="936"/>
                    </a:moveTo>
                    <a:cubicBezTo>
                      <a:pt x="0" y="868"/>
                      <a:pt x="92" y="0"/>
                      <a:pt x="662" y="69"/>
                    </a:cubicBezTo>
                    <a:cubicBezTo>
                      <a:pt x="1233" y="137"/>
                      <a:pt x="1119" y="1004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4" name="Google Shape;2654;p40"/>
              <p:cNvSpPr/>
              <p:nvPr/>
            </p:nvSpPr>
            <p:spPr>
              <a:xfrm>
                <a:off x="7590500" y="2048325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1" y="868"/>
                      <a:pt x="115" y="0"/>
                      <a:pt x="685" y="69"/>
                    </a:cubicBezTo>
                    <a:cubicBezTo>
                      <a:pt x="1233" y="137"/>
                      <a:pt x="1142" y="1005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5" name="Google Shape;2655;p40"/>
              <p:cNvSpPr/>
              <p:nvPr/>
            </p:nvSpPr>
            <p:spPr>
              <a:xfrm>
                <a:off x="7558550" y="2028350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0" y="868"/>
                      <a:pt x="115" y="0"/>
                      <a:pt x="685" y="69"/>
                    </a:cubicBezTo>
                    <a:cubicBezTo>
                      <a:pt x="1233" y="137"/>
                      <a:pt x="1142" y="1005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6" name="Google Shape;2656;p40"/>
              <p:cNvSpPr/>
              <p:nvPr/>
            </p:nvSpPr>
            <p:spPr>
              <a:xfrm>
                <a:off x="7712050" y="20175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74" y="457"/>
                    </a:moveTo>
                    <a:cubicBezTo>
                      <a:pt x="0" y="434"/>
                      <a:pt x="46" y="1"/>
                      <a:pt x="320" y="23"/>
                    </a:cubicBezTo>
                    <a:cubicBezTo>
                      <a:pt x="617" y="69"/>
                      <a:pt x="548" y="503"/>
                      <a:pt x="274" y="45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7" name="Google Shape;2657;p40"/>
              <p:cNvSpPr/>
              <p:nvPr/>
            </p:nvSpPr>
            <p:spPr>
              <a:xfrm>
                <a:off x="7684650" y="2044325"/>
                <a:ext cx="15450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8" h="503" extrusionOk="0">
                    <a:moveTo>
                      <a:pt x="275" y="480"/>
                    </a:moveTo>
                    <a:cubicBezTo>
                      <a:pt x="1" y="434"/>
                      <a:pt x="47" y="0"/>
                      <a:pt x="320" y="46"/>
                    </a:cubicBezTo>
                    <a:cubicBezTo>
                      <a:pt x="617" y="69"/>
                      <a:pt x="549" y="503"/>
                      <a:pt x="275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8" name="Google Shape;2658;p40"/>
              <p:cNvSpPr/>
              <p:nvPr/>
            </p:nvSpPr>
            <p:spPr>
              <a:xfrm>
                <a:off x="7975100" y="2559025"/>
                <a:ext cx="187200" cy="230575"/>
              </a:xfrm>
              <a:custGeom>
                <a:avLst/>
                <a:gdLst/>
                <a:ahLst/>
                <a:cxnLst/>
                <a:rect l="l" t="t" r="r" b="b"/>
                <a:pathLst>
                  <a:path w="7488" h="9223" extrusionOk="0">
                    <a:moveTo>
                      <a:pt x="7214" y="3174"/>
                    </a:moveTo>
                    <a:cubicBezTo>
                      <a:pt x="7168" y="2922"/>
                      <a:pt x="6803" y="686"/>
                      <a:pt x="5023" y="138"/>
                    </a:cubicBezTo>
                    <a:cubicBezTo>
                      <a:pt x="4771" y="46"/>
                      <a:pt x="4498" y="1"/>
                      <a:pt x="4224" y="1"/>
                    </a:cubicBezTo>
                    <a:cubicBezTo>
                      <a:pt x="2923" y="1"/>
                      <a:pt x="1507" y="868"/>
                      <a:pt x="754" y="2420"/>
                    </a:cubicBezTo>
                    <a:lnTo>
                      <a:pt x="1393" y="6255"/>
                    </a:lnTo>
                    <a:cubicBezTo>
                      <a:pt x="914" y="6803"/>
                      <a:pt x="457" y="7351"/>
                      <a:pt x="1" y="7898"/>
                    </a:cubicBezTo>
                    <a:cubicBezTo>
                      <a:pt x="92" y="7944"/>
                      <a:pt x="2626" y="9222"/>
                      <a:pt x="4977" y="7761"/>
                    </a:cubicBezTo>
                    <a:cubicBezTo>
                      <a:pt x="6461" y="6826"/>
                      <a:pt x="7488" y="5022"/>
                      <a:pt x="7214" y="3174"/>
                    </a:cubicBezTo>
                    <a:close/>
                  </a:path>
                </a:pathLst>
              </a:custGeom>
              <a:solidFill>
                <a:srgbClr val="A154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9" name="Google Shape;2659;p40"/>
              <p:cNvSpPr/>
              <p:nvPr/>
            </p:nvSpPr>
            <p:spPr>
              <a:xfrm>
                <a:off x="8011625" y="2602975"/>
                <a:ext cx="113575" cy="117000"/>
              </a:xfrm>
              <a:custGeom>
                <a:avLst/>
                <a:gdLst/>
                <a:ahLst/>
                <a:cxnLst/>
                <a:rect l="l" t="t" r="r" b="b"/>
                <a:pathLst>
                  <a:path w="4543" h="4680" extrusionOk="0">
                    <a:moveTo>
                      <a:pt x="4475" y="2123"/>
                    </a:moveTo>
                    <a:cubicBezTo>
                      <a:pt x="4429" y="1393"/>
                      <a:pt x="3858" y="662"/>
                      <a:pt x="3151" y="388"/>
                    </a:cubicBezTo>
                    <a:cubicBezTo>
                      <a:pt x="2078" y="0"/>
                      <a:pt x="640" y="617"/>
                      <a:pt x="1" y="2032"/>
                    </a:cubicBezTo>
                    <a:cubicBezTo>
                      <a:pt x="686" y="1804"/>
                      <a:pt x="1416" y="2077"/>
                      <a:pt x="1804" y="2671"/>
                    </a:cubicBezTo>
                    <a:cubicBezTo>
                      <a:pt x="2215" y="3287"/>
                      <a:pt x="2078" y="4155"/>
                      <a:pt x="1507" y="4680"/>
                    </a:cubicBezTo>
                    <a:cubicBezTo>
                      <a:pt x="3333" y="4588"/>
                      <a:pt x="4543" y="3287"/>
                      <a:pt x="4475" y="2123"/>
                    </a:cubicBezTo>
                    <a:close/>
                  </a:path>
                </a:pathLst>
              </a:custGeom>
              <a:solidFill>
                <a:srgbClr val="8A32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0" name="Google Shape;2660;p40"/>
              <p:cNvSpPr/>
              <p:nvPr/>
            </p:nvSpPr>
            <p:spPr>
              <a:xfrm>
                <a:off x="8006500" y="2588125"/>
                <a:ext cx="123850" cy="134700"/>
              </a:xfrm>
              <a:custGeom>
                <a:avLst/>
                <a:gdLst/>
                <a:ahLst/>
                <a:cxnLst/>
                <a:rect l="l" t="t" r="r" b="b"/>
                <a:pathLst>
                  <a:path w="4954" h="5388" extrusionOk="0">
                    <a:moveTo>
                      <a:pt x="4953" y="3333"/>
                    </a:moveTo>
                    <a:cubicBezTo>
                      <a:pt x="4565" y="663"/>
                      <a:pt x="1370" y="366"/>
                      <a:pt x="320" y="2786"/>
                    </a:cubicBezTo>
                    <a:lnTo>
                      <a:pt x="137" y="2580"/>
                    </a:lnTo>
                    <a:cubicBezTo>
                      <a:pt x="1872" y="2032"/>
                      <a:pt x="3105" y="4246"/>
                      <a:pt x="1689" y="5388"/>
                    </a:cubicBezTo>
                    <a:cubicBezTo>
                      <a:pt x="2785" y="4246"/>
                      <a:pt x="1758" y="2398"/>
                      <a:pt x="229" y="2877"/>
                    </a:cubicBezTo>
                    <a:cubicBezTo>
                      <a:pt x="114" y="2923"/>
                      <a:pt x="0" y="2786"/>
                      <a:pt x="46" y="2671"/>
                    </a:cubicBezTo>
                    <a:cubicBezTo>
                      <a:pt x="1073" y="1"/>
                      <a:pt x="4885" y="320"/>
                      <a:pt x="4953" y="3333"/>
                    </a:cubicBezTo>
                    <a:close/>
                  </a:path>
                </a:pathLst>
              </a:custGeom>
              <a:solidFill>
                <a:srgbClr val="8A32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1" name="Google Shape;2661;p40"/>
              <p:cNvSpPr/>
              <p:nvPr/>
            </p:nvSpPr>
            <p:spPr>
              <a:xfrm>
                <a:off x="7842725" y="1918775"/>
                <a:ext cx="175200" cy="84500"/>
              </a:xfrm>
              <a:custGeom>
                <a:avLst/>
                <a:gdLst/>
                <a:ahLst/>
                <a:cxnLst/>
                <a:rect l="l" t="t" r="r" b="b"/>
                <a:pathLst>
                  <a:path w="7008" h="3380" extrusionOk="0">
                    <a:moveTo>
                      <a:pt x="6802" y="3379"/>
                    </a:moveTo>
                    <a:cubicBezTo>
                      <a:pt x="7008" y="1895"/>
                      <a:pt x="5205" y="845"/>
                      <a:pt x="3926" y="1576"/>
                    </a:cubicBezTo>
                    <a:cubicBezTo>
                      <a:pt x="3493" y="1781"/>
                      <a:pt x="3128" y="2169"/>
                      <a:pt x="2922" y="2626"/>
                    </a:cubicBezTo>
                    <a:lnTo>
                      <a:pt x="3744" y="2717"/>
                    </a:lnTo>
                    <a:cubicBezTo>
                      <a:pt x="3561" y="1348"/>
                      <a:pt x="1827" y="1"/>
                      <a:pt x="594" y="1051"/>
                    </a:cubicBezTo>
                    <a:cubicBezTo>
                      <a:pt x="252" y="1370"/>
                      <a:pt x="69" y="1758"/>
                      <a:pt x="0" y="2169"/>
                    </a:cubicBezTo>
                    <a:cubicBezTo>
                      <a:pt x="252" y="1850"/>
                      <a:pt x="525" y="1553"/>
                      <a:pt x="845" y="1416"/>
                    </a:cubicBezTo>
                    <a:cubicBezTo>
                      <a:pt x="1827" y="960"/>
                      <a:pt x="2717" y="1987"/>
                      <a:pt x="2876" y="2900"/>
                    </a:cubicBezTo>
                    <a:cubicBezTo>
                      <a:pt x="2922" y="3128"/>
                      <a:pt x="3173" y="3288"/>
                      <a:pt x="3401" y="3242"/>
                    </a:cubicBezTo>
                    <a:cubicBezTo>
                      <a:pt x="3561" y="3219"/>
                      <a:pt x="3675" y="3105"/>
                      <a:pt x="3721" y="2991"/>
                    </a:cubicBezTo>
                    <a:cubicBezTo>
                      <a:pt x="3858" y="2717"/>
                      <a:pt x="4063" y="2466"/>
                      <a:pt x="4337" y="2306"/>
                    </a:cubicBezTo>
                    <a:cubicBezTo>
                      <a:pt x="5250" y="1736"/>
                      <a:pt x="6414" y="2261"/>
                      <a:pt x="6802" y="337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2" name="Google Shape;2662;p40"/>
              <p:cNvSpPr/>
              <p:nvPr/>
            </p:nvSpPr>
            <p:spPr>
              <a:xfrm>
                <a:off x="7884950" y="2019775"/>
                <a:ext cx="3085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6" extrusionOk="0">
                    <a:moveTo>
                      <a:pt x="571" y="937"/>
                    </a:moveTo>
                    <a:cubicBezTo>
                      <a:pt x="1" y="868"/>
                      <a:pt x="115" y="1"/>
                      <a:pt x="662" y="69"/>
                    </a:cubicBezTo>
                    <a:cubicBezTo>
                      <a:pt x="1233" y="138"/>
                      <a:pt x="1142" y="1005"/>
                      <a:pt x="571" y="93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3" name="Google Shape;2663;p40"/>
              <p:cNvSpPr/>
              <p:nvPr/>
            </p:nvSpPr>
            <p:spPr>
              <a:xfrm>
                <a:off x="7833600" y="1993525"/>
                <a:ext cx="30825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6" extrusionOk="0">
                    <a:moveTo>
                      <a:pt x="571" y="937"/>
                    </a:moveTo>
                    <a:cubicBezTo>
                      <a:pt x="0" y="868"/>
                      <a:pt x="92" y="1"/>
                      <a:pt x="662" y="69"/>
                    </a:cubicBezTo>
                    <a:cubicBezTo>
                      <a:pt x="1233" y="138"/>
                      <a:pt x="1119" y="1005"/>
                      <a:pt x="571" y="93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4" name="Google Shape;2664;p40"/>
              <p:cNvSpPr/>
              <p:nvPr/>
            </p:nvSpPr>
            <p:spPr>
              <a:xfrm>
                <a:off x="7958575" y="20158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74" y="457"/>
                    </a:moveTo>
                    <a:cubicBezTo>
                      <a:pt x="0" y="434"/>
                      <a:pt x="46" y="0"/>
                      <a:pt x="342" y="23"/>
                    </a:cubicBezTo>
                    <a:cubicBezTo>
                      <a:pt x="616" y="69"/>
                      <a:pt x="571" y="502"/>
                      <a:pt x="274" y="45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5" name="Google Shape;2665;p40"/>
              <p:cNvSpPr/>
              <p:nvPr/>
            </p:nvSpPr>
            <p:spPr>
              <a:xfrm>
                <a:off x="7924900" y="1922775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80"/>
                    </a:moveTo>
                    <a:cubicBezTo>
                      <a:pt x="0" y="434"/>
                      <a:pt x="46" y="1"/>
                      <a:pt x="343" y="23"/>
                    </a:cubicBezTo>
                    <a:cubicBezTo>
                      <a:pt x="617" y="69"/>
                      <a:pt x="571" y="503"/>
                      <a:pt x="297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6" name="Google Shape;2666;p40"/>
              <p:cNvSpPr/>
              <p:nvPr/>
            </p:nvSpPr>
            <p:spPr>
              <a:xfrm>
                <a:off x="7892375" y="19068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80"/>
                    </a:moveTo>
                    <a:cubicBezTo>
                      <a:pt x="0" y="434"/>
                      <a:pt x="69" y="1"/>
                      <a:pt x="343" y="46"/>
                    </a:cubicBezTo>
                    <a:cubicBezTo>
                      <a:pt x="617" y="69"/>
                      <a:pt x="571" y="503"/>
                      <a:pt x="297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7" name="Google Shape;2667;p40"/>
              <p:cNvSpPr/>
              <p:nvPr/>
            </p:nvSpPr>
            <p:spPr>
              <a:xfrm>
                <a:off x="8242175" y="1856575"/>
                <a:ext cx="122125" cy="174650"/>
              </a:xfrm>
              <a:custGeom>
                <a:avLst/>
                <a:gdLst/>
                <a:ahLst/>
                <a:cxnLst/>
                <a:rect l="l" t="t" r="r" b="b"/>
                <a:pathLst>
                  <a:path w="4885" h="6986" extrusionOk="0">
                    <a:moveTo>
                      <a:pt x="0" y="982"/>
                    </a:moveTo>
                    <a:cubicBezTo>
                      <a:pt x="1872" y="1"/>
                      <a:pt x="3835" y="2238"/>
                      <a:pt x="1803" y="3493"/>
                    </a:cubicBezTo>
                    <a:cubicBezTo>
                      <a:pt x="1575" y="3607"/>
                      <a:pt x="1484" y="3881"/>
                      <a:pt x="1598" y="4109"/>
                    </a:cubicBezTo>
                    <a:cubicBezTo>
                      <a:pt x="1712" y="4269"/>
                      <a:pt x="1895" y="4361"/>
                      <a:pt x="2077" y="4315"/>
                    </a:cubicBezTo>
                    <a:cubicBezTo>
                      <a:pt x="2671" y="4201"/>
                      <a:pt x="3356" y="4498"/>
                      <a:pt x="3584" y="5091"/>
                    </a:cubicBezTo>
                    <a:cubicBezTo>
                      <a:pt x="3858" y="5753"/>
                      <a:pt x="3538" y="6552"/>
                      <a:pt x="2945" y="6985"/>
                    </a:cubicBezTo>
                    <a:cubicBezTo>
                      <a:pt x="3333" y="6894"/>
                      <a:pt x="3721" y="6643"/>
                      <a:pt x="3949" y="6255"/>
                    </a:cubicBezTo>
                    <a:cubicBezTo>
                      <a:pt x="4885" y="4886"/>
                      <a:pt x="3492" y="3174"/>
                      <a:pt x="1940" y="3448"/>
                    </a:cubicBezTo>
                    <a:lnTo>
                      <a:pt x="2214" y="4269"/>
                    </a:lnTo>
                    <a:cubicBezTo>
                      <a:pt x="3378" y="3767"/>
                      <a:pt x="3972" y="2078"/>
                      <a:pt x="3059" y="1074"/>
                    </a:cubicBezTo>
                    <a:cubicBezTo>
                      <a:pt x="2306" y="138"/>
                      <a:pt x="753" y="69"/>
                      <a:pt x="0" y="982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8" name="Google Shape;2668;p40"/>
              <p:cNvSpPr/>
              <p:nvPr/>
            </p:nvSpPr>
            <p:spPr>
              <a:xfrm>
                <a:off x="8165125" y="1830325"/>
                <a:ext cx="3142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1051" extrusionOk="0">
                    <a:moveTo>
                      <a:pt x="708" y="960"/>
                    </a:moveTo>
                    <a:cubicBezTo>
                      <a:pt x="138" y="1051"/>
                      <a:pt x="1" y="184"/>
                      <a:pt x="571" y="92"/>
                    </a:cubicBezTo>
                    <a:cubicBezTo>
                      <a:pt x="1119" y="1"/>
                      <a:pt x="1256" y="868"/>
                      <a:pt x="708" y="96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9" name="Google Shape;2669;p40"/>
              <p:cNvSpPr/>
              <p:nvPr/>
            </p:nvSpPr>
            <p:spPr>
              <a:xfrm>
                <a:off x="8183975" y="1900525"/>
                <a:ext cx="3197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051" extrusionOk="0">
                    <a:moveTo>
                      <a:pt x="708" y="959"/>
                    </a:moveTo>
                    <a:cubicBezTo>
                      <a:pt x="137" y="1050"/>
                      <a:pt x="0" y="160"/>
                      <a:pt x="571" y="92"/>
                    </a:cubicBezTo>
                    <a:cubicBezTo>
                      <a:pt x="1141" y="0"/>
                      <a:pt x="1278" y="868"/>
                      <a:pt x="708" y="95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0" name="Google Shape;2670;p40"/>
              <p:cNvSpPr/>
              <p:nvPr/>
            </p:nvSpPr>
            <p:spPr>
              <a:xfrm>
                <a:off x="8126900" y="1885125"/>
                <a:ext cx="3140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051" extrusionOk="0">
                    <a:moveTo>
                      <a:pt x="708" y="959"/>
                    </a:moveTo>
                    <a:cubicBezTo>
                      <a:pt x="137" y="1050"/>
                      <a:pt x="0" y="160"/>
                      <a:pt x="571" y="69"/>
                    </a:cubicBezTo>
                    <a:cubicBezTo>
                      <a:pt x="1119" y="0"/>
                      <a:pt x="1256" y="868"/>
                      <a:pt x="708" y="95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1" name="Google Shape;2671;p40"/>
              <p:cNvSpPr/>
              <p:nvPr/>
            </p:nvSpPr>
            <p:spPr>
              <a:xfrm>
                <a:off x="8217625" y="1970150"/>
                <a:ext cx="3142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1051" extrusionOk="0">
                    <a:moveTo>
                      <a:pt x="685" y="959"/>
                    </a:moveTo>
                    <a:cubicBezTo>
                      <a:pt x="138" y="1050"/>
                      <a:pt x="1" y="183"/>
                      <a:pt x="549" y="91"/>
                    </a:cubicBezTo>
                    <a:cubicBezTo>
                      <a:pt x="1119" y="0"/>
                      <a:pt x="1256" y="890"/>
                      <a:pt x="685" y="95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2" name="Google Shape;2672;p40"/>
              <p:cNvSpPr/>
              <p:nvPr/>
            </p:nvSpPr>
            <p:spPr>
              <a:xfrm>
                <a:off x="8314650" y="2003800"/>
                <a:ext cx="16000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40" h="526" extrusionOk="0">
                    <a:moveTo>
                      <a:pt x="342" y="480"/>
                    </a:moveTo>
                    <a:cubicBezTo>
                      <a:pt x="68" y="526"/>
                      <a:pt x="0" y="69"/>
                      <a:pt x="274" y="46"/>
                    </a:cubicBezTo>
                    <a:cubicBezTo>
                      <a:pt x="571" y="1"/>
                      <a:pt x="639" y="435"/>
                      <a:pt x="342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3" name="Google Shape;2673;p40"/>
              <p:cNvSpPr/>
              <p:nvPr/>
            </p:nvSpPr>
            <p:spPr>
              <a:xfrm>
                <a:off x="8253000" y="1919925"/>
                <a:ext cx="15450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18" h="526" extrusionOk="0">
                    <a:moveTo>
                      <a:pt x="343" y="480"/>
                    </a:moveTo>
                    <a:cubicBezTo>
                      <a:pt x="69" y="526"/>
                      <a:pt x="1" y="92"/>
                      <a:pt x="275" y="46"/>
                    </a:cubicBezTo>
                    <a:cubicBezTo>
                      <a:pt x="549" y="1"/>
                      <a:pt x="617" y="434"/>
                      <a:pt x="343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4" name="Google Shape;2674;p40"/>
              <p:cNvSpPr/>
              <p:nvPr/>
            </p:nvSpPr>
            <p:spPr>
              <a:xfrm>
                <a:off x="8350600" y="1896525"/>
                <a:ext cx="16000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40" h="526" extrusionOk="0">
                    <a:moveTo>
                      <a:pt x="365" y="480"/>
                    </a:moveTo>
                    <a:cubicBezTo>
                      <a:pt x="68" y="526"/>
                      <a:pt x="0" y="92"/>
                      <a:pt x="297" y="46"/>
                    </a:cubicBezTo>
                    <a:cubicBezTo>
                      <a:pt x="571" y="1"/>
                      <a:pt x="639" y="434"/>
                      <a:pt x="365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5" name="Google Shape;2675;p40"/>
              <p:cNvSpPr/>
              <p:nvPr/>
            </p:nvSpPr>
            <p:spPr>
              <a:xfrm>
                <a:off x="7322875" y="1813225"/>
                <a:ext cx="1052275" cy="856525"/>
              </a:xfrm>
              <a:custGeom>
                <a:avLst/>
                <a:gdLst/>
                <a:ahLst/>
                <a:cxnLst/>
                <a:rect l="l" t="t" r="r" b="b"/>
                <a:pathLst>
                  <a:path w="42091" h="34261" extrusionOk="0">
                    <a:moveTo>
                      <a:pt x="1324" y="5592"/>
                    </a:moveTo>
                    <a:cubicBezTo>
                      <a:pt x="2238" y="4999"/>
                      <a:pt x="3470" y="5067"/>
                      <a:pt x="4360" y="5798"/>
                    </a:cubicBezTo>
                    <a:cubicBezTo>
                      <a:pt x="3995" y="4154"/>
                      <a:pt x="4999" y="2625"/>
                      <a:pt x="6392" y="2328"/>
                    </a:cubicBezTo>
                    <a:cubicBezTo>
                      <a:pt x="7510" y="2077"/>
                      <a:pt x="8743" y="2671"/>
                      <a:pt x="9359" y="3789"/>
                    </a:cubicBezTo>
                    <a:cubicBezTo>
                      <a:pt x="9450" y="3607"/>
                      <a:pt x="10135" y="2214"/>
                      <a:pt x="11710" y="1803"/>
                    </a:cubicBezTo>
                    <a:cubicBezTo>
                      <a:pt x="12988" y="1484"/>
                      <a:pt x="14358" y="1918"/>
                      <a:pt x="15294" y="2967"/>
                    </a:cubicBezTo>
                    <a:cubicBezTo>
                      <a:pt x="15933" y="1461"/>
                      <a:pt x="17485" y="571"/>
                      <a:pt x="19105" y="731"/>
                    </a:cubicBezTo>
                    <a:cubicBezTo>
                      <a:pt x="20726" y="913"/>
                      <a:pt x="22073" y="2169"/>
                      <a:pt x="22369" y="3789"/>
                    </a:cubicBezTo>
                    <a:cubicBezTo>
                      <a:pt x="23488" y="2557"/>
                      <a:pt x="25223" y="2077"/>
                      <a:pt x="26706" y="2602"/>
                    </a:cubicBezTo>
                    <a:cubicBezTo>
                      <a:pt x="28464" y="3219"/>
                      <a:pt x="29605" y="5067"/>
                      <a:pt x="29354" y="7030"/>
                    </a:cubicBezTo>
                    <a:cubicBezTo>
                      <a:pt x="30860" y="6505"/>
                      <a:pt x="32435" y="7145"/>
                      <a:pt x="33075" y="8354"/>
                    </a:cubicBezTo>
                    <a:cubicBezTo>
                      <a:pt x="33531" y="9267"/>
                      <a:pt x="33417" y="10409"/>
                      <a:pt x="32801" y="11322"/>
                    </a:cubicBezTo>
                    <a:cubicBezTo>
                      <a:pt x="33143" y="11344"/>
                      <a:pt x="35859" y="11710"/>
                      <a:pt x="37388" y="14198"/>
                    </a:cubicBezTo>
                    <a:cubicBezTo>
                      <a:pt x="39169" y="17051"/>
                      <a:pt x="37731" y="20086"/>
                      <a:pt x="37640" y="20269"/>
                    </a:cubicBezTo>
                    <a:cubicBezTo>
                      <a:pt x="39237" y="20452"/>
                      <a:pt x="40584" y="21479"/>
                      <a:pt x="41063" y="22871"/>
                    </a:cubicBezTo>
                    <a:cubicBezTo>
                      <a:pt x="41680" y="24674"/>
                      <a:pt x="40721" y="26888"/>
                      <a:pt x="38690" y="27847"/>
                    </a:cubicBezTo>
                    <a:cubicBezTo>
                      <a:pt x="40356" y="28646"/>
                      <a:pt x="41155" y="30426"/>
                      <a:pt x="40721" y="31956"/>
                    </a:cubicBezTo>
                    <a:cubicBezTo>
                      <a:pt x="40196" y="33713"/>
                      <a:pt x="38279" y="34238"/>
                      <a:pt x="38187" y="34261"/>
                    </a:cubicBezTo>
                    <a:lnTo>
                      <a:pt x="38187" y="34261"/>
                    </a:lnTo>
                    <a:cubicBezTo>
                      <a:pt x="38370" y="34238"/>
                      <a:pt x="38530" y="34238"/>
                      <a:pt x="38690" y="34238"/>
                    </a:cubicBezTo>
                    <a:cubicBezTo>
                      <a:pt x="40082" y="34078"/>
                      <a:pt x="41269" y="33051"/>
                      <a:pt x="41566" y="31659"/>
                    </a:cubicBezTo>
                    <a:cubicBezTo>
                      <a:pt x="41908" y="30084"/>
                      <a:pt x="41041" y="28440"/>
                      <a:pt x="39511" y="27870"/>
                    </a:cubicBezTo>
                    <a:cubicBezTo>
                      <a:pt x="41177" y="26934"/>
                      <a:pt x="42090" y="25040"/>
                      <a:pt x="41748" y="23191"/>
                    </a:cubicBezTo>
                    <a:cubicBezTo>
                      <a:pt x="41451" y="21479"/>
                      <a:pt x="40105" y="20064"/>
                      <a:pt x="38370" y="19653"/>
                    </a:cubicBezTo>
                    <a:cubicBezTo>
                      <a:pt x="38575" y="19059"/>
                      <a:pt x="39146" y="17165"/>
                      <a:pt x="38347" y="15042"/>
                    </a:cubicBezTo>
                    <a:cubicBezTo>
                      <a:pt x="37137" y="11824"/>
                      <a:pt x="33851" y="10934"/>
                      <a:pt x="33508" y="10842"/>
                    </a:cubicBezTo>
                    <a:cubicBezTo>
                      <a:pt x="34102" y="9769"/>
                      <a:pt x="34010" y="8446"/>
                      <a:pt x="33257" y="7510"/>
                    </a:cubicBezTo>
                    <a:cubicBezTo>
                      <a:pt x="32550" y="6597"/>
                      <a:pt x="31363" y="6186"/>
                      <a:pt x="30244" y="6414"/>
                    </a:cubicBezTo>
                    <a:cubicBezTo>
                      <a:pt x="29902" y="3789"/>
                      <a:pt x="28053" y="1849"/>
                      <a:pt x="25953" y="1644"/>
                    </a:cubicBezTo>
                    <a:cubicBezTo>
                      <a:pt x="24173" y="1461"/>
                      <a:pt x="22826" y="2557"/>
                      <a:pt x="22506" y="2853"/>
                    </a:cubicBezTo>
                    <a:cubicBezTo>
                      <a:pt x="21913" y="1119"/>
                      <a:pt x="20361" y="0"/>
                      <a:pt x="18763" y="0"/>
                    </a:cubicBezTo>
                    <a:cubicBezTo>
                      <a:pt x="18649" y="0"/>
                      <a:pt x="18512" y="0"/>
                      <a:pt x="18375" y="23"/>
                    </a:cubicBezTo>
                    <a:cubicBezTo>
                      <a:pt x="16480" y="251"/>
                      <a:pt x="15545" y="2032"/>
                      <a:pt x="15476" y="2191"/>
                    </a:cubicBezTo>
                    <a:cubicBezTo>
                      <a:pt x="15408" y="2100"/>
                      <a:pt x="14015" y="571"/>
                      <a:pt x="11984" y="959"/>
                    </a:cubicBezTo>
                    <a:cubicBezTo>
                      <a:pt x="10158" y="1324"/>
                      <a:pt x="9382" y="2922"/>
                      <a:pt x="9313" y="3082"/>
                    </a:cubicBezTo>
                    <a:cubicBezTo>
                      <a:pt x="8537" y="1826"/>
                      <a:pt x="7008" y="1324"/>
                      <a:pt x="5730" y="1849"/>
                    </a:cubicBezTo>
                    <a:cubicBezTo>
                      <a:pt x="4611" y="2328"/>
                      <a:pt x="3904" y="3515"/>
                      <a:pt x="4018" y="4794"/>
                    </a:cubicBezTo>
                    <a:cubicBezTo>
                      <a:pt x="2671" y="4040"/>
                      <a:pt x="1096" y="4405"/>
                      <a:pt x="389" y="5410"/>
                    </a:cubicBezTo>
                    <a:cubicBezTo>
                      <a:pt x="115" y="5798"/>
                      <a:pt x="23" y="6232"/>
                      <a:pt x="1" y="6620"/>
                    </a:cubicBezTo>
                    <a:cubicBezTo>
                      <a:pt x="69" y="7076"/>
                      <a:pt x="160" y="7533"/>
                      <a:pt x="252" y="7989"/>
                    </a:cubicBezTo>
                    <a:cubicBezTo>
                      <a:pt x="138" y="7030"/>
                      <a:pt x="548" y="6117"/>
                      <a:pt x="1324" y="5592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6" name="Google Shape;2676;p40"/>
              <p:cNvSpPr/>
              <p:nvPr/>
            </p:nvSpPr>
            <p:spPr>
              <a:xfrm>
                <a:off x="7173375" y="2688575"/>
                <a:ext cx="861675" cy="302450"/>
              </a:xfrm>
              <a:custGeom>
                <a:avLst/>
                <a:gdLst/>
                <a:ahLst/>
                <a:cxnLst/>
                <a:rect l="l" t="t" r="r" b="b"/>
                <a:pathLst>
                  <a:path w="34467" h="12098" extrusionOk="0">
                    <a:moveTo>
                      <a:pt x="22141" y="10933"/>
                    </a:moveTo>
                    <a:cubicBezTo>
                      <a:pt x="15499" y="12098"/>
                      <a:pt x="10386" y="9290"/>
                      <a:pt x="8332" y="8126"/>
                    </a:cubicBezTo>
                    <a:cubicBezTo>
                      <a:pt x="3881" y="5592"/>
                      <a:pt x="1301" y="2123"/>
                      <a:pt x="0" y="0"/>
                    </a:cubicBezTo>
                    <a:cubicBezTo>
                      <a:pt x="434" y="1803"/>
                      <a:pt x="1301" y="3196"/>
                      <a:pt x="1689" y="3835"/>
                    </a:cubicBezTo>
                    <a:cubicBezTo>
                      <a:pt x="4086" y="7692"/>
                      <a:pt x="7875" y="9153"/>
                      <a:pt x="10637" y="10226"/>
                    </a:cubicBezTo>
                    <a:cubicBezTo>
                      <a:pt x="13787" y="11436"/>
                      <a:pt x="16663" y="11687"/>
                      <a:pt x="17370" y="11732"/>
                    </a:cubicBezTo>
                    <a:cubicBezTo>
                      <a:pt x="17553" y="11755"/>
                      <a:pt x="18192" y="11801"/>
                      <a:pt x="18945" y="11801"/>
                    </a:cubicBezTo>
                    <a:cubicBezTo>
                      <a:pt x="19311" y="11801"/>
                      <a:pt x="24081" y="11915"/>
                      <a:pt x="27619" y="10157"/>
                    </a:cubicBezTo>
                    <a:cubicBezTo>
                      <a:pt x="31066" y="8423"/>
                      <a:pt x="33188" y="5638"/>
                      <a:pt x="34467" y="3287"/>
                    </a:cubicBezTo>
                    <a:cubicBezTo>
                      <a:pt x="33120" y="4999"/>
                      <a:pt x="28966" y="9747"/>
                      <a:pt x="22141" y="10933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7" name="Google Shape;2677;p40"/>
              <p:cNvSpPr/>
              <p:nvPr/>
            </p:nvSpPr>
            <p:spPr>
              <a:xfrm>
                <a:off x="7417025" y="2633225"/>
                <a:ext cx="184925" cy="82175"/>
              </a:xfrm>
              <a:custGeom>
                <a:avLst/>
                <a:gdLst/>
                <a:ahLst/>
                <a:cxnLst/>
                <a:rect l="l" t="t" r="r" b="b"/>
                <a:pathLst>
                  <a:path w="7397" h="3287" extrusionOk="0">
                    <a:moveTo>
                      <a:pt x="115" y="1141"/>
                    </a:moveTo>
                    <a:cubicBezTo>
                      <a:pt x="252" y="1803"/>
                      <a:pt x="800" y="2146"/>
                      <a:pt x="1233" y="2420"/>
                    </a:cubicBezTo>
                    <a:cubicBezTo>
                      <a:pt x="2603" y="3287"/>
                      <a:pt x="4109" y="3127"/>
                      <a:pt x="4703" y="3059"/>
                    </a:cubicBezTo>
                    <a:cubicBezTo>
                      <a:pt x="5890" y="2922"/>
                      <a:pt x="6803" y="2488"/>
                      <a:pt x="7396" y="2123"/>
                    </a:cubicBezTo>
                    <a:cubicBezTo>
                      <a:pt x="7191" y="1917"/>
                      <a:pt x="6963" y="1758"/>
                      <a:pt x="6711" y="1644"/>
                    </a:cubicBezTo>
                    <a:cubicBezTo>
                      <a:pt x="5228" y="959"/>
                      <a:pt x="4246" y="2397"/>
                      <a:pt x="2557" y="1849"/>
                    </a:cubicBezTo>
                    <a:cubicBezTo>
                      <a:pt x="1279" y="1438"/>
                      <a:pt x="982" y="365"/>
                      <a:pt x="252" y="0"/>
                    </a:cubicBezTo>
                    <a:cubicBezTo>
                      <a:pt x="115" y="274"/>
                      <a:pt x="1" y="685"/>
                      <a:pt x="115" y="1141"/>
                    </a:cubicBezTo>
                    <a:close/>
                  </a:path>
                </a:pathLst>
              </a:custGeom>
              <a:solidFill>
                <a:srgbClr val="F9D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8" name="Google Shape;2678;p40"/>
              <p:cNvSpPr/>
              <p:nvPr/>
            </p:nvSpPr>
            <p:spPr>
              <a:xfrm>
                <a:off x="7374800" y="2741075"/>
                <a:ext cx="172925" cy="88450"/>
              </a:xfrm>
              <a:custGeom>
                <a:avLst/>
                <a:gdLst/>
                <a:ahLst/>
                <a:cxnLst/>
                <a:rect l="l" t="t" r="r" b="b"/>
                <a:pathLst>
                  <a:path w="6917" h="3538" extrusionOk="0">
                    <a:moveTo>
                      <a:pt x="3676" y="274"/>
                    </a:moveTo>
                    <a:cubicBezTo>
                      <a:pt x="2466" y="0"/>
                      <a:pt x="1393" y="342"/>
                      <a:pt x="1142" y="411"/>
                    </a:cubicBezTo>
                    <a:cubicBezTo>
                      <a:pt x="685" y="571"/>
                      <a:pt x="297" y="776"/>
                      <a:pt x="1" y="982"/>
                    </a:cubicBezTo>
                    <a:cubicBezTo>
                      <a:pt x="389" y="1507"/>
                      <a:pt x="845" y="1986"/>
                      <a:pt x="1302" y="2328"/>
                    </a:cubicBezTo>
                    <a:cubicBezTo>
                      <a:pt x="2877" y="3538"/>
                      <a:pt x="4657" y="3470"/>
                      <a:pt x="5273" y="3424"/>
                    </a:cubicBezTo>
                    <a:cubicBezTo>
                      <a:pt x="5547" y="3401"/>
                      <a:pt x="6186" y="3333"/>
                      <a:pt x="6917" y="3036"/>
                    </a:cubicBezTo>
                    <a:cubicBezTo>
                      <a:pt x="6574" y="2305"/>
                      <a:pt x="5547" y="685"/>
                      <a:pt x="3676" y="274"/>
                    </a:cubicBezTo>
                    <a:close/>
                  </a:path>
                </a:pathLst>
              </a:custGeom>
              <a:solidFill>
                <a:srgbClr val="E333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9" name="Google Shape;2679;p40"/>
              <p:cNvSpPr/>
              <p:nvPr/>
            </p:nvSpPr>
            <p:spPr>
              <a:xfrm>
                <a:off x="7514050" y="3341950"/>
                <a:ext cx="114700" cy="222550"/>
              </a:xfrm>
              <a:custGeom>
                <a:avLst/>
                <a:gdLst/>
                <a:ahLst/>
                <a:cxnLst/>
                <a:rect l="l" t="t" r="r" b="b"/>
                <a:pathLst>
                  <a:path w="4588" h="8902" extrusionOk="0">
                    <a:moveTo>
                      <a:pt x="46" y="0"/>
                    </a:moveTo>
                    <a:cubicBezTo>
                      <a:pt x="23" y="0"/>
                      <a:pt x="23" y="0"/>
                      <a:pt x="0" y="0"/>
                    </a:cubicBezTo>
                    <a:cubicBezTo>
                      <a:pt x="2420" y="2237"/>
                      <a:pt x="4588" y="5752"/>
                      <a:pt x="2899" y="8902"/>
                    </a:cubicBezTo>
                    <a:cubicBezTo>
                      <a:pt x="2922" y="8902"/>
                      <a:pt x="2922" y="8902"/>
                      <a:pt x="2922" y="8902"/>
                    </a:cubicBezTo>
                    <a:cubicBezTo>
                      <a:pt x="3104" y="8628"/>
                      <a:pt x="3241" y="8331"/>
                      <a:pt x="3355" y="8035"/>
                    </a:cubicBezTo>
                    <a:cubicBezTo>
                      <a:pt x="4451" y="4953"/>
                      <a:pt x="2351" y="1917"/>
                      <a:pt x="4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0" name="Google Shape;2680;p40"/>
              <p:cNvSpPr/>
              <p:nvPr/>
            </p:nvSpPr>
            <p:spPr>
              <a:xfrm>
                <a:off x="7460400" y="3393300"/>
                <a:ext cx="71350" cy="148375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5935" extrusionOk="0">
                    <a:moveTo>
                      <a:pt x="2671" y="3082"/>
                    </a:moveTo>
                    <a:cubicBezTo>
                      <a:pt x="2420" y="1416"/>
                      <a:pt x="1484" y="366"/>
                      <a:pt x="1142" y="0"/>
                    </a:cubicBezTo>
                    <a:lnTo>
                      <a:pt x="1" y="183"/>
                    </a:lnTo>
                    <a:cubicBezTo>
                      <a:pt x="868" y="845"/>
                      <a:pt x="1416" y="1849"/>
                      <a:pt x="1461" y="2945"/>
                    </a:cubicBezTo>
                    <a:cubicBezTo>
                      <a:pt x="1530" y="4474"/>
                      <a:pt x="571" y="5524"/>
                      <a:pt x="137" y="5935"/>
                    </a:cubicBezTo>
                    <a:cubicBezTo>
                      <a:pt x="845" y="5912"/>
                      <a:pt x="1575" y="5889"/>
                      <a:pt x="2374" y="5844"/>
                    </a:cubicBezTo>
                    <a:cubicBezTo>
                      <a:pt x="2557" y="5341"/>
                      <a:pt x="2854" y="4337"/>
                      <a:pt x="2671" y="3082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1" name="Google Shape;2681;p40"/>
              <p:cNvSpPr/>
              <p:nvPr/>
            </p:nvSpPr>
            <p:spPr>
              <a:xfrm>
                <a:off x="7246425" y="3425250"/>
                <a:ext cx="6450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2580" h="1005" extrusionOk="0">
                    <a:moveTo>
                      <a:pt x="2579" y="936"/>
                    </a:moveTo>
                    <a:cubicBezTo>
                      <a:pt x="1666" y="754"/>
                      <a:pt x="822" y="457"/>
                      <a:pt x="0" y="1"/>
                    </a:cubicBezTo>
                    <a:cubicBezTo>
                      <a:pt x="69" y="69"/>
                      <a:pt x="137" y="138"/>
                      <a:pt x="228" y="206"/>
                    </a:cubicBezTo>
                    <a:cubicBezTo>
                      <a:pt x="205" y="206"/>
                      <a:pt x="183" y="206"/>
                      <a:pt x="183" y="229"/>
                    </a:cubicBezTo>
                    <a:cubicBezTo>
                      <a:pt x="867" y="731"/>
                      <a:pt x="1735" y="1005"/>
                      <a:pt x="2579" y="93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2" name="Google Shape;2682;p40"/>
              <p:cNvSpPr/>
              <p:nvPr/>
            </p:nvSpPr>
            <p:spPr>
              <a:xfrm>
                <a:off x="7246975" y="3459500"/>
                <a:ext cx="5767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845" extrusionOk="0">
                    <a:moveTo>
                      <a:pt x="2306" y="799"/>
                    </a:moveTo>
                    <a:cubicBezTo>
                      <a:pt x="1485" y="639"/>
                      <a:pt x="731" y="365"/>
                      <a:pt x="1" y="0"/>
                    </a:cubicBezTo>
                    <a:cubicBezTo>
                      <a:pt x="92" y="91"/>
                      <a:pt x="183" y="206"/>
                      <a:pt x="298" y="297"/>
                    </a:cubicBezTo>
                    <a:cubicBezTo>
                      <a:pt x="275" y="297"/>
                      <a:pt x="252" y="274"/>
                      <a:pt x="206" y="274"/>
                    </a:cubicBezTo>
                    <a:cubicBezTo>
                      <a:pt x="845" y="662"/>
                      <a:pt x="1576" y="845"/>
                      <a:pt x="2306" y="79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83" name="Google Shape;2683;p40"/>
            <p:cNvGrpSpPr/>
            <p:nvPr/>
          </p:nvGrpSpPr>
          <p:grpSpPr>
            <a:xfrm>
              <a:off x="911155" y="1995025"/>
              <a:ext cx="1010385" cy="1903228"/>
              <a:chOff x="1078175" y="2043175"/>
              <a:chExt cx="902775" cy="1700525"/>
            </a:xfrm>
          </p:grpSpPr>
          <p:sp>
            <p:nvSpPr>
              <p:cNvPr id="2689" name="Google Shape;2689;p40"/>
              <p:cNvSpPr/>
              <p:nvPr/>
            </p:nvSpPr>
            <p:spPr>
              <a:xfrm>
                <a:off x="1708150" y="2305675"/>
                <a:ext cx="272800" cy="699050"/>
              </a:xfrm>
              <a:custGeom>
                <a:avLst/>
                <a:gdLst/>
                <a:ahLst/>
                <a:cxnLst/>
                <a:rect l="l" t="t" r="r" b="b"/>
                <a:pathLst>
                  <a:path w="10912" h="27962" extrusionOk="0">
                    <a:moveTo>
                      <a:pt x="3858" y="4040"/>
                    </a:moveTo>
                    <a:cubicBezTo>
                      <a:pt x="5547" y="6871"/>
                      <a:pt x="4794" y="8263"/>
                      <a:pt x="6049" y="12121"/>
                    </a:cubicBezTo>
                    <a:cubicBezTo>
                      <a:pt x="7624" y="16937"/>
                      <a:pt x="9633" y="17279"/>
                      <a:pt x="10135" y="20817"/>
                    </a:cubicBezTo>
                    <a:cubicBezTo>
                      <a:pt x="10546" y="23739"/>
                      <a:pt x="9542" y="26295"/>
                      <a:pt x="8651" y="27961"/>
                    </a:cubicBezTo>
                    <a:cubicBezTo>
                      <a:pt x="9542" y="26637"/>
                      <a:pt x="10911" y="24127"/>
                      <a:pt x="10569" y="21159"/>
                    </a:cubicBezTo>
                    <a:cubicBezTo>
                      <a:pt x="10295" y="18854"/>
                      <a:pt x="9062" y="16708"/>
                      <a:pt x="8629" y="15978"/>
                    </a:cubicBezTo>
                    <a:cubicBezTo>
                      <a:pt x="7807" y="14517"/>
                      <a:pt x="7602" y="14677"/>
                      <a:pt x="6985" y="13536"/>
                    </a:cubicBezTo>
                    <a:cubicBezTo>
                      <a:pt x="5616" y="11002"/>
                      <a:pt x="6323" y="9724"/>
                      <a:pt x="5456" y="6939"/>
                    </a:cubicBezTo>
                    <a:cubicBezTo>
                      <a:pt x="5296" y="6391"/>
                      <a:pt x="4429" y="3744"/>
                      <a:pt x="2123" y="1575"/>
                    </a:cubicBezTo>
                    <a:cubicBezTo>
                      <a:pt x="1416" y="913"/>
                      <a:pt x="708" y="411"/>
                      <a:pt x="1" y="0"/>
                    </a:cubicBezTo>
                    <a:cubicBezTo>
                      <a:pt x="1096" y="754"/>
                      <a:pt x="2671" y="2032"/>
                      <a:pt x="3858" y="404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3" name="Google Shape;2693;p40"/>
              <p:cNvSpPr/>
              <p:nvPr/>
            </p:nvSpPr>
            <p:spPr>
              <a:xfrm>
                <a:off x="1345800" y="2742475"/>
                <a:ext cx="30275" cy="232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931" extrusionOk="0">
                    <a:moveTo>
                      <a:pt x="372" y="1"/>
                    </a:moveTo>
                    <a:cubicBezTo>
                      <a:pt x="268" y="1"/>
                      <a:pt x="182" y="25"/>
                      <a:pt x="138" y="81"/>
                    </a:cubicBezTo>
                    <a:cubicBezTo>
                      <a:pt x="1" y="241"/>
                      <a:pt x="160" y="880"/>
                      <a:pt x="594" y="926"/>
                    </a:cubicBezTo>
                    <a:cubicBezTo>
                      <a:pt x="616" y="929"/>
                      <a:pt x="639" y="931"/>
                      <a:pt x="661" y="931"/>
                    </a:cubicBezTo>
                    <a:cubicBezTo>
                      <a:pt x="937" y="931"/>
                      <a:pt x="1210" y="682"/>
                      <a:pt x="1210" y="492"/>
                    </a:cubicBezTo>
                    <a:cubicBezTo>
                      <a:pt x="1193" y="233"/>
                      <a:pt x="694" y="1"/>
                      <a:pt x="3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1" name="Google Shape;2701;p40"/>
              <p:cNvSpPr/>
              <p:nvPr/>
            </p:nvSpPr>
            <p:spPr>
              <a:xfrm>
                <a:off x="1600450" y="2972450"/>
                <a:ext cx="21000" cy="17900"/>
              </a:xfrm>
              <a:custGeom>
                <a:avLst/>
                <a:gdLst/>
                <a:ahLst/>
                <a:cxnLst/>
                <a:rect l="l" t="t" r="r" b="b"/>
                <a:pathLst>
                  <a:path w="840" h="716" extrusionOk="0">
                    <a:moveTo>
                      <a:pt x="676" y="1"/>
                    </a:moveTo>
                    <a:cubicBezTo>
                      <a:pt x="472" y="1"/>
                      <a:pt x="1" y="416"/>
                      <a:pt x="63" y="583"/>
                    </a:cubicBezTo>
                    <a:cubicBezTo>
                      <a:pt x="91" y="666"/>
                      <a:pt x="204" y="716"/>
                      <a:pt x="334" y="716"/>
                    </a:cubicBezTo>
                    <a:cubicBezTo>
                      <a:pt x="418" y="716"/>
                      <a:pt x="508" y="696"/>
                      <a:pt x="588" y="651"/>
                    </a:cubicBezTo>
                    <a:cubicBezTo>
                      <a:pt x="839" y="491"/>
                      <a:pt x="839" y="81"/>
                      <a:pt x="725" y="12"/>
                    </a:cubicBezTo>
                    <a:cubicBezTo>
                      <a:pt x="711" y="4"/>
                      <a:pt x="695" y="1"/>
                      <a:pt x="67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2" name="Google Shape;2702;p40"/>
              <p:cNvSpPr/>
              <p:nvPr/>
            </p:nvSpPr>
            <p:spPr>
              <a:xfrm>
                <a:off x="1192625" y="2767050"/>
                <a:ext cx="61325" cy="55250"/>
              </a:xfrm>
              <a:custGeom>
                <a:avLst/>
                <a:gdLst/>
                <a:ahLst/>
                <a:cxnLst/>
                <a:rect l="l" t="t" r="r" b="b"/>
                <a:pathLst>
                  <a:path w="2453" h="2210" extrusionOk="0">
                    <a:moveTo>
                      <a:pt x="1318" y="0"/>
                    </a:moveTo>
                    <a:cubicBezTo>
                      <a:pt x="770" y="0"/>
                      <a:pt x="1" y="765"/>
                      <a:pt x="193" y="1449"/>
                    </a:cubicBezTo>
                    <a:cubicBezTo>
                      <a:pt x="335" y="1938"/>
                      <a:pt x="924" y="2209"/>
                      <a:pt x="1410" y="2209"/>
                    </a:cubicBezTo>
                    <a:cubicBezTo>
                      <a:pt x="1627" y="2209"/>
                      <a:pt x="1824" y="2155"/>
                      <a:pt x="1951" y="2042"/>
                    </a:cubicBezTo>
                    <a:cubicBezTo>
                      <a:pt x="2453" y="1609"/>
                      <a:pt x="2065" y="125"/>
                      <a:pt x="1426" y="11"/>
                    </a:cubicBezTo>
                    <a:cubicBezTo>
                      <a:pt x="1391" y="4"/>
                      <a:pt x="1355" y="0"/>
                      <a:pt x="1318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3" name="Google Shape;2703;p40"/>
              <p:cNvSpPr/>
              <p:nvPr/>
            </p:nvSpPr>
            <p:spPr>
              <a:xfrm>
                <a:off x="1153050" y="2845400"/>
                <a:ext cx="29000" cy="26425"/>
              </a:xfrm>
              <a:custGeom>
                <a:avLst/>
                <a:gdLst/>
                <a:ahLst/>
                <a:cxnLst/>
                <a:rect l="l" t="t" r="r" b="b"/>
                <a:pathLst>
                  <a:path w="1160" h="1057" extrusionOk="0">
                    <a:moveTo>
                      <a:pt x="635" y="0"/>
                    </a:moveTo>
                    <a:cubicBezTo>
                      <a:pt x="363" y="0"/>
                      <a:pt x="1" y="365"/>
                      <a:pt x="87" y="689"/>
                    </a:cubicBezTo>
                    <a:cubicBezTo>
                      <a:pt x="151" y="929"/>
                      <a:pt x="439" y="1057"/>
                      <a:pt x="677" y="1057"/>
                    </a:cubicBezTo>
                    <a:cubicBezTo>
                      <a:pt x="778" y="1057"/>
                      <a:pt x="870" y="1033"/>
                      <a:pt x="931" y="986"/>
                    </a:cubicBezTo>
                    <a:cubicBezTo>
                      <a:pt x="1160" y="780"/>
                      <a:pt x="977" y="73"/>
                      <a:pt x="680" y="4"/>
                    </a:cubicBezTo>
                    <a:cubicBezTo>
                      <a:pt x="666" y="2"/>
                      <a:pt x="650" y="0"/>
                      <a:pt x="635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4" name="Google Shape;2704;p40"/>
              <p:cNvSpPr/>
              <p:nvPr/>
            </p:nvSpPr>
            <p:spPr>
              <a:xfrm>
                <a:off x="1823175" y="2684875"/>
                <a:ext cx="61900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2222" extrusionOk="0">
                    <a:moveTo>
                      <a:pt x="1322" y="1"/>
                    </a:moveTo>
                    <a:cubicBezTo>
                      <a:pt x="790" y="1"/>
                      <a:pt x="1" y="765"/>
                      <a:pt x="193" y="1449"/>
                    </a:cubicBezTo>
                    <a:cubicBezTo>
                      <a:pt x="336" y="1956"/>
                      <a:pt x="930" y="2221"/>
                      <a:pt x="1424" y="2221"/>
                    </a:cubicBezTo>
                    <a:cubicBezTo>
                      <a:pt x="1642" y="2221"/>
                      <a:pt x="1841" y="2170"/>
                      <a:pt x="1973" y="2065"/>
                    </a:cubicBezTo>
                    <a:cubicBezTo>
                      <a:pt x="2476" y="1632"/>
                      <a:pt x="2065" y="125"/>
                      <a:pt x="1426" y="11"/>
                    </a:cubicBezTo>
                    <a:cubicBezTo>
                      <a:pt x="1392" y="4"/>
                      <a:pt x="1358" y="1"/>
                      <a:pt x="1322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6" name="Google Shape;2716;p40"/>
              <p:cNvSpPr/>
              <p:nvPr/>
            </p:nvSpPr>
            <p:spPr>
              <a:xfrm>
                <a:off x="1815425" y="3639250"/>
                <a:ext cx="71925" cy="40525"/>
              </a:xfrm>
              <a:custGeom>
                <a:avLst/>
                <a:gdLst/>
                <a:ahLst/>
                <a:cxnLst/>
                <a:rect l="l" t="t" r="r" b="b"/>
                <a:pathLst>
                  <a:path w="2877" h="1621" extrusionOk="0">
                    <a:moveTo>
                      <a:pt x="2877" y="0"/>
                    </a:moveTo>
                    <a:lnTo>
                      <a:pt x="2877" y="0"/>
                    </a:lnTo>
                    <a:cubicBezTo>
                      <a:pt x="2009" y="708"/>
                      <a:pt x="1074" y="1233"/>
                      <a:pt x="1" y="1621"/>
                    </a:cubicBezTo>
                    <a:cubicBezTo>
                      <a:pt x="1119" y="1507"/>
                      <a:pt x="2192" y="890"/>
                      <a:pt x="28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7" name="Google Shape;2717;p40"/>
              <p:cNvSpPr/>
              <p:nvPr/>
            </p:nvSpPr>
            <p:spPr>
              <a:xfrm>
                <a:off x="1839400" y="3670625"/>
                <a:ext cx="71350" cy="40550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1622" extrusionOk="0">
                    <a:moveTo>
                      <a:pt x="2854" y="0"/>
                    </a:moveTo>
                    <a:lnTo>
                      <a:pt x="2854" y="0"/>
                    </a:lnTo>
                    <a:cubicBezTo>
                      <a:pt x="1986" y="708"/>
                      <a:pt x="1050" y="1233"/>
                      <a:pt x="0" y="1621"/>
                    </a:cubicBezTo>
                    <a:cubicBezTo>
                      <a:pt x="1096" y="1507"/>
                      <a:pt x="2192" y="891"/>
                      <a:pt x="28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8" name="Google Shape;2718;p40"/>
              <p:cNvSpPr/>
              <p:nvPr/>
            </p:nvSpPr>
            <p:spPr>
              <a:xfrm>
                <a:off x="1196875" y="2043175"/>
                <a:ext cx="63925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2557" h="732" extrusionOk="0">
                    <a:moveTo>
                      <a:pt x="2214" y="1"/>
                    </a:moveTo>
                    <a:cubicBezTo>
                      <a:pt x="2077" y="46"/>
                      <a:pt x="1940" y="69"/>
                      <a:pt x="1826" y="115"/>
                    </a:cubicBezTo>
                    <a:cubicBezTo>
                      <a:pt x="1187" y="298"/>
                      <a:pt x="594" y="503"/>
                      <a:pt x="0" y="731"/>
                    </a:cubicBezTo>
                    <a:cubicBezTo>
                      <a:pt x="959" y="389"/>
                      <a:pt x="1849" y="161"/>
                      <a:pt x="2557" y="1"/>
                    </a:cubicBezTo>
                    <a:close/>
                  </a:path>
                </a:pathLst>
              </a:custGeom>
              <a:solidFill>
                <a:srgbClr val="F8CD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9" name="Google Shape;2719;p40"/>
              <p:cNvSpPr/>
              <p:nvPr/>
            </p:nvSpPr>
            <p:spPr>
              <a:xfrm>
                <a:off x="1078175" y="2981875"/>
                <a:ext cx="860550" cy="222575"/>
              </a:xfrm>
              <a:custGeom>
                <a:avLst/>
                <a:gdLst/>
                <a:ahLst/>
                <a:cxnLst/>
                <a:rect l="l" t="t" r="r" b="b"/>
                <a:pathLst>
                  <a:path w="34422" h="8903" extrusionOk="0">
                    <a:moveTo>
                      <a:pt x="19425" y="7761"/>
                    </a:moveTo>
                    <a:cubicBezTo>
                      <a:pt x="8880" y="8857"/>
                      <a:pt x="1690" y="2214"/>
                      <a:pt x="1" y="480"/>
                    </a:cubicBezTo>
                    <a:cubicBezTo>
                      <a:pt x="1256" y="2625"/>
                      <a:pt x="3128" y="4931"/>
                      <a:pt x="5958" y="6551"/>
                    </a:cubicBezTo>
                    <a:cubicBezTo>
                      <a:pt x="9359" y="8514"/>
                      <a:pt x="12737" y="8697"/>
                      <a:pt x="14905" y="8811"/>
                    </a:cubicBezTo>
                    <a:cubicBezTo>
                      <a:pt x="16572" y="8902"/>
                      <a:pt x="19813" y="8902"/>
                      <a:pt x="23670" y="7670"/>
                    </a:cubicBezTo>
                    <a:cubicBezTo>
                      <a:pt x="26638" y="6734"/>
                      <a:pt x="30678" y="5433"/>
                      <a:pt x="33417" y="1552"/>
                    </a:cubicBezTo>
                    <a:cubicBezTo>
                      <a:pt x="33668" y="1233"/>
                      <a:pt x="34033" y="685"/>
                      <a:pt x="34421" y="0"/>
                    </a:cubicBezTo>
                    <a:cubicBezTo>
                      <a:pt x="32002" y="2648"/>
                      <a:pt x="27003" y="6985"/>
                      <a:pt x="19425" y="776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2" name="Google Shape;2722;p40"/>
              <p:cNvSpPr/>
              <p:nvPr/>
            </p:nvSpPr>
            <p:spPr>
              <a:xfrm>
                <a:off x="1538675" y="2921375"/>
                <a:ext cx="203750" cy="98175"/>
              </a:xfrm>
              <a:custGeom>
                <a:avLst/>
                <a:gdLst/>
                <a:ahLst/>
                <a:cxnLst/>
                <a:rect l="l" t="t" r="r" b="b"/>
                <a:pathLst>
                  <a:path w="8150" h="3927" extrusionOk="0">
                    <a:moveTo>
                      <a:pt x="3356" y="1507"/>
                    </a:moveTo>
                    <a:cubicBezTo>
                      <a:pt x="5547" y="937"/>
                      <a:pt x="7259" y="2009"/>
                      <a:pt x="7510" y="2192"/>
                    </a:cubicBezTo>
                    <a:lnTo>
                      <a:pt x="7533" y="2192"/>
                    </a:lnTo>
                    <a:cubicBezTo>
                      <a:pt x="7738" y="1895"/>
                      <a:pt x="7944" y="1599"/>
                      <a:pt x="8149" y="1302"/>
                    </a:cubicBezTo>
                    <a:cubicBezTo>
                      <a:pt x="8149" y="1279"/>
                      <a:pt x="8149" y="1279"/>
                      <a:pt x="8149" y="1279"/>
                    </a:cubicBezTo>
                    <a:cubicBezTo>
                      <a:pt x="4931" y="1"/>
                      <a:pt x="1872" y="457"/>
                      <a:pt x="617" y="2192"/>
                    </a:cubicBezTo>
                    <a:cubicBezTo>
                      <a:pt x="411" y="2489"/>
                      <a:pt x="115" y="3014"/>
                      <a:pt x="1" y="3836"/>
                    </a:cubicBezTo>
                    <a:cubicBezTo>
                      <a:pt x="69" y="3858"/>
                      <a:pt x="115" y="3904"/>
                      <a:pt x="160" y="3927"/>
                    </a:cubicBezTo>
                    <a:cubicBezTo>
                      <a:pt x="548" y="3265"/>
                      <a:pt x="1530" y="1964"/>
                      <a:pt x="3356" y="150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3" name="Google Shape;2723;p40"/>
              <p:cNvSpPr/>
              <p:nvPr/>
            </p:nvSpPr>
            <p:spPr>
              <a:xfrm>
                <a:off x="1851375" y="3712275"/>
                <a:ext cx="59950" cy="31425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1257" extrusionOk="0">
                    <a:moveTo>
                      <a:pt x="2192" y="343"/>
                    </a:moveTo>
                    <a:cubicBezTo>
                      <a:pt x="2169" y="343"/>
                      <a:pt x="2146" y="343"/>
                      <a:pt x="2124" y="343"/>
                    </a:cubicBezTo>
                    <a:cubicBezTo>
                      <a:pt x="2238" y="229"/>
                      <a:pt x="2329" y="115"/>
                      <a:pt x="2397" y="1"/>
                    </a:cubicBezTo>
                    <a:cubicBezTo>
                      <a:pt x="1667" y="526"/>
                      <a:pt x="868" y="937"/>
                      <a:pt x="1" y="1256"/>
                    </a:cubicBezTo>
                    <a:cubicBezTo>
                      <a:pt x="800" y="1165"/>
                      <a:pt x="1576" y="845"/>
                      <a:pt x="2192" y="34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726" name="Google Shape;2726;p40"/>
          <p:cNvSpPr txBox="1">
            <a:spLocks noGrp="1"/>
          </p:cNvSpPr>
          <p:nvPr>
            <p:ph type="title"/>
          </p:nvPr>
        </p:nvSpPr>
        <p:spPr>
          <a:xfrm>
            <a:off x="1806397" y="494468"/>
            <a:ext cx="5568552" cy="6334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o-RO" sz="2000" b="1" dirty="0">
                <a:latin typeface="Atma" panose="020B0604020202020204" charset="-18"/>
                <a:cs typeface="Atma" panose="020B0604020202020204" charset="-18"/>
              </a:rPr>
              <a:t>Exerciții de  gimnastică  fonoarticulatorie  specifică  sunetului </a:t>
            </a:r>
            <a:r>
              <a:rPr lang="ro-RO" sz="20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endParaRPr sz="2000" b="1" dirty="0">
              <a:solidFill>
                <a:schemeClr val="bg1"/>
              </a:solidFill>
              <a:latin typeface="Atma" panose="020B0604020202020204" charset="-18"/>
              <a:cs typeface="Atma" panose="020B0604020202020204" charset="-18"/>
            </a:endParaRPr>
          </a:p>
        </p:txBody>
      </p:sp>
      <p:sp>
        <p:nvSpPr>
          <p:cNvPr id="2727" name="Google Shape;2727;p40"/>
          <p:cNvSpPr txBox="1">
            <a:spLocks noGrp="1"/>
          </p:cNvSpPr>
          <p:nvPr>
            <p:ph type="subTitle" idx="1"/>
          </p:nvPr>
        </p:nvSpPr>
        <p:spPr>
          <a:xfrm>
            <a:off x="1393617" y="1221610"/>
            <a:ext cx="6522904" cy="355273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b="1" dirty="0">
              <a:latin typeface="Atma" panose="020B0604020202020204" charset="-18"/>
              <a:cs typeface="Atma" panose="020B0604020202020204" charset="-1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b="1" dirty="0">
                <a:latin typeface="Atma" panose="020B0604020202020204" charset="-18"/>
                <a:cs typeface="Atma" panose="020B0604020202020204" charset="-18"/>
              </a:rPr>
              <a:t>Urmează  exemplele din imagini.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b="1" dirty="0">
              <a:latin typeface="Atma" panose="020B0604020202020204" charset="-18"/>
              <a:cs typeface="Atma" panose="020B0604020202020204" charset="-18"/>
            </a:endParaRPr>
          </a:p>
          <a:p>
            <a:pPr marL="0" lvl="0" indent="0" algn="l"/>
            <a:r>
              <a:rPr lang="ro-RO" b="1" dirty="0">
                <a:solidFill>
                  <a:schemeClr val="bg1"/>
                </a:solidFill>
              </a:rPr>
              <a:t>          Bea și tu!                                               Soarbe cu grijă!                    </a:t>
            </a: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b="1" dirty="0">
                <a:solidFill>
                  <a:schemeClr val="bg1"/>
                </a:solidFill>
              </a:rPr>
              <a:t>          Suflă cu putere!                                 Șterge de plăcere!   </a:t>
            </a:r>
          </a:p>
          <a:p>
            <a:pPr marL="0" indent="0" algn="l"/>
            <a:r>
              <a:rPr lang="ro-RO" b="1" dirty="0">
                <a:latin typeface="Atma" panose="020B0604020202020204" charset="-18"/>
                <a:cs typeface="Atma" panose="020B0604020202020204" charset="-18"/>
              </a:rPr>
              <a:t>     </a:t>
            </a: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/>
            <a:endParaRPr dirty="0"/>
          </a:p>
        </p:txBody>
      </p:sp>
      <p:pic>
        <p:nvPicPr>
          <p:cNvPr id="253" name="Picture 252" descr="https://i.pinimg.com/564x/fb/ce/b6/fbceb698cf2b56d67c91fe3932d3c487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449" y="2015000"/>
            <a:ext cx="904674" cy="719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4" name="Picture 253" descr="https://i.pinimg.com/564x/b4/d4/23/b4d423daec6cb96e7df883cbf8fc13ee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949" y="1956130"/>
            <a:ext cx="1112131" cy="8312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5" name="Picture 254" descr="https://i.pinimg.com/originals/6d/92/fe/6d92feb41ce4d8828f04edaf76ed52ba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7" t="11734" r="10133"/>
          <a:stretch/>
        </p:blipFill>
        <p:spPr bwMode="auto">
          <a:xfrm>
            <a:off x="4806167" y="1943283"/>
            <a:ext cx="1020902" cy="91247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6" name="Picture 255" descr="C:\Users\partn\Downloads\3611768.jpg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8"/>
          <a:stretch/>
        </p:blipFill>
        <p:spPr bwMode="auto">
          <a:xfrm>
            <a:off x="6060965" y="1858150"/>
            <a:ext cx="976072" cy="99761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7" name="Picture 256" descr="https://i.pinimg.com/originals/66/dd/99/66dd99fc2ca3df033c2ae06be533fb3f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300" y="3228092"/>
            <a:ext cx="1031009" cy="10059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8" name="Picture 257" descr="https://i.pinimg.com/originals/c8/10/cd/c810cdeaadaea22ca4a2ae67e956a7d2.jp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80" y="3138494"/>
            <a:ext cx="1061990" cy="10059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9" name="Picture 258" descr="https://i.pinimg.com/originals/6e/ca/59/6eca59de934248a51810160eac161ce8.jpg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122" y="3305990"/>
            <a:ext cx="1094430" cy="9151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0" name="Picture 259" descr="https://i.pinimg.com/originals/73/4d/29/734d2954108ef682d0a5762f6d205434.jpg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981" y="3306079"/>
            <a:ext cx="969628" cy="7853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5453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0">
        <p14:prism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7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7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27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27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8" name="Google Shape;3018;p42"/>
          <p:cNvGrpSpPr/>
          <p:nvPr/>
        </p:nvGrpSpPr>
        <p:grpSpPr>
          <a:xfrm rot="532846">
            <a:off x="-235955" y="2133815"/>
            <a:ext cx="1570468" cy="1800987"/>
            <a:chOff x="3056825" y="-2290075"/>
            <a:chExt cx="1465250" cy="1680325"/>
          </a:xfrm>
        </p:grpSpPr>
        <p:sp>
          <p:nvSpPr>
            <p:cNvPr id="3019" name="Google Shape;3019;p42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42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42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42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42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42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42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42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42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42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42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42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42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42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42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34" name="Google Shape;3034;p42"/>
          <p:cNvGrpSpPr/>
          <p:nvPr/>
        </p:nvGrpSpPr>
        <p:grpSpPr>
          <a:xfrm rot="18646245">
            <a:off x="3915376" y="-255390"/>
            <a:ext cx="841496" cy="855191"/>
            <a:chOff x="5967275" y="1212450"/>
            <a:chExt cx="1139775" cy="1158325"/>
          </a:xfrm>
        </p:grpSpPr>
        <p:sp>
          <p:nvSpPr>
            <p:cNvPr id="3035" name="Google Shape;3035;p42"/>
            <p:cNvSpPr/>
            <p:nvPr/>
          </p:nvSpPr>
          <p:spPr>
            <a:xfrm>
              <a:off x="6042250" y="1226925"/>
              <a:ext cx="1064800" cy="1143850"/>
            </a:xfrm>
            <a:custGeom>
              <a:avLst/>
              <a:gdLst/>
              <a:ahLst/>
              <a:cxnLst/>
              <a:rect l="l" t="t" r="r" b="b"/>
              <a:pathLst>
                <a:path w="42592" h="45754" extrusionOk="0">
                  <a:moveTo>
                    <a:pt x="21295" y="0"/>
                  </a:moveTo>
                  <a:cubicBezTo>
                    <a:pt x="20316" y="0"/>
                    <a:pt x="19570" y="215"/>
                    <a:pt x="19227" y="731"/>
                  </a:cubicBezTo>
                  <a:cubicBezTo>
                    <a:pt x="18477" y="1863"/>
                    <a:pt x="19854" y="4206"/>
                    <a:pt x="21765" y="6621"/>
                  </a:cubicBezTo>
                  <a:cubicBezTo>
                    <a:pt x="18593" y="8754"/>
                    <a:pt x="15428" y="10881"/>
                    <a:pt x="12256" y="13008"/>
                  </a:cubicBezTo>
                  <a:cubicBezTo>
                    <a:pt x="10003" y="11059"/>
                    <a:pt x="7696" y="10057"/>
                    <a:pt x="5982" y="10057"/>
                  </a:cubicBezTo>
                  <a:cubicBezTo>
                    <a:pt x="5261" y="10057"/>
                    <a:pt x="4645" y="10234"/>
                    <a:pt x="4182" y="10593"/>
                  </a:cubicBezTo>
                  <a:cubicBezTo>
                    <a:pt x="2617" y="11811"/>
                    <a:pt x="3151" y="14868"/>
                    <a:pt x="3396" y="16281"/>
                  </a:cubicBezTo>
                  <a:cubicBezTo>
                    <a:pt x="4261" y="21219"/>
                    <a:pt x="7253" y="25068"/>
                    <a:pt x="10172" y="27757"/>
                  </a:cubicBezTo>
                  <a:cubicBezTo>
                    <a:pt x="1781" y="40647"/>
                    <a:pt x="1" y="44987"/>
                    <a:pt x="837" y="45657"/>
                  </a:cubicBezTo>
                  <a:cubicBezTo>
                    <a:pt x="915" y="45720"/>
                    <a:pt x="1020" y="45754"/>
                    <a:pt x="1154" y="45754"/>
                  </a:cubicBezTo>
                  <a:cubicBezTo>
                    <a:pt x="2465" y="45754"/>
                    <a:pt x="6606" y="42548"/>
                    <a:pt x="16574" y="32299"/>
                  </a:cubicBezTo>
                  <a:cubicBezTo>
                    <a:pt x="17722" y="32884"/>
                    <a:pt x="22374" y="35238"/>
                    <a:pt x="27057" y="35238"/>
                  </a:cubicBezTo>
                  <a:cubicBezTo>
                    <a:pt x="28727" y="35238"/>
                    <a:pt x="30402" y="34938"/>
                    <a:pt x="31922" y="34152"/>
                  </a:cubicBezTo>
                  <a:cubicBezTo>
                    <a:pt x="32383" y="33907"/>
                    <a:pt x="35757" y="32162"/>
                    <a:pt x="35534" y="30302"/>
                  </a:cubicBezTo>
                  <a:cubicBezTo>
                    <a:pt x="35375" y="28997"/>
                    <a:pt x="33760" y="27844"/>
                    <a:pt x="31605" y="27440"/>
                  </a:cubicBezTo>
                  <a:cubicBezTo>
                    <a:pt x="32513" y="23749"/>
                    <a:pt x="33429" y="20051"/>
                    <a:pt x="34344" y="16360"/>
                  </a:cubicBezTo>
                  <a:cubicBezTo>
                    <a:pt x="36791" y="17903"/>
                    <a:pt x="38953" y="18779"/>
                    <a:pt x="40332" y="18779"/>
                  </a:cubicBezTo>
                  <a:cubicBezTo>
                    <a:pt x="40866" y="18779"/>
                    <a:pt x="41283" y="18647"/>
                    <a:pt x="41553" y="18371"/>
                  </a:cubicBezTo>
                  <a:cubicBezTo>
                    <a:pt x="42591" y="17319"/>
                    <a:pt x="41207" y="14421"/>
                    <a:pt x="40508" y="12957"/>
                  </a:cubicBezTo>
                  <a:cubicBezTo>
                    <a:pt x="37350" y="6354"/>
                    <a:pt x="31489" y="3283"/>
                    <a:pt x="30386" y="2728"/>
                  </a:cubicBezTo>
                  <a:cubicBezTo>
                    <a:pt x="27680" y="1357"/>
                    <a:pt x="23753" y="0"/>
                    <a:pt x="21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42"/>
            <p:cNvSpPr/>
            <p:nvPr/>
          </p:nvSpPr>
          <p:spPr>
            <a:xfrm>
              <a:off x="5967275" y="1778300"/>
              <a:ext cx="537100" cy="578050"/>
            </a:xfrm>
            <a:custGeom>
              <a:avLst/>
              <a:gdLst/>
              <a:ahLst/>
              <a:cxnLst/>
              <a:rect l="l" t="t" r="r" b="b"/>
              <a:pathLst>
                <a:path w="21484" h="23122" extrusionOk="0">
                  <a:moveTo>
                    <a:pt x="13654" y="0"/>
                  </a:moveTo>
                  <a:cubicBezTo>
                    <a:pt x="2351" y="16905"/>
                    <a:pt x="1" y="22269"/>
                    <a:pt x="938" y="23026"/>
                  </a:cubicBezTo>
                  <a:cubicBezTo>
                    <a:pt x="1016" y="23088"/>
                    <a:pt x="1120" y="23121"/>
                    <a:pt x="1254" y="23121"/>
                  </a:cubicBezTo>
                  <a:cubicBezTo>
                    <a:pt x="2759" y="23121"/>
                    <a:pt x="7984" y="18912"/>
                    <a:pt x="21483" y="4657"/>
                  </a:cubicBezTo>
                  <a:cubicBezTo>
                    <a:pt x="18874" y="3107"/>
                    <a:pt x="16264" y="1557"/>
                    <a:pt x="13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42"/>
            <p:cNvSpPr/>
            <p:nvPr/>
          </p:nvSpPr>
          <p:spPr>
            <a:xfrm>
              <a:off x="6177250" y="1778300"/>
              <a:ext cx="267650" cy="293775"/>
            </a:xfrm>
            <a:custGeom>
              <a:avLst/>
              <a:gdLst/>
              <a:ahLst/>
              <a:cxnLst/>
              <a:rect l="l" t="t" r="r" b="b"/>
              <a:pathLst>
                <a:path w="10706" h="11751" extrusionOk="0">
                  <a:moveTo>
                    <a:pt x="5255" y="0"/>
                  </a:moveTo>
                  <a:cubicBezTo>
                    <a:pt x="3223" y="3035"/>
                    <a:pt x="1485" y="5695"/>
                    <a:pt x="0" y="8031"/>
                  </a:cubicBezTo>
                  <a:cubicBezTo>
                    <a:pt x="1327" y="9163"/>
                    <a:pt x="2963" y="10295"/>
                    <a:pt x="4967" y="11217"/>
                  </a:cubicBezTo>
                  <a:cubicBezTo>
                    <a:pt x="5400" y="11412"/>
                    <a:pt x="5825" y="11592"/>
                    <a:pt x="6243" y="11751"/>
                  </a:cubicBezTo>
                  <a:cubicBezTo>
                    <a:pt x="7598" y="10374"/>
                    <a:pt x="9083" y="8846"/>
                    <a:pt x="10705" y="7159"/>
                  </a:cubicBezTo>
                  <a:lnTo>
                    <a:pt x="8860" y="2141"/>
                  </a:lnTo>
                  <a:cubicBezTo>
                    <a:pt x="7656" y="1427"/>
                    <a:pt x="6459" y="714"/>
                    <a:pt x="52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42"/>
            <p:cNvSpPr/>
            <p:nvPr/>
          </p:nvSpPr>
          <p:spPr>
            <a:xfrm>
              <a:off x="6035225" y="1212450"/>
              <a:ext cx="999375" cy="880950"/>
            </a:xfrm>
            <a:custGeom>
              <a:avLst/>
              <a:gdLst/>
              <a:ahLst/>
              <a:cxnLst/>
              <a:rect l="l" t="t" r="r" b="b"/>
              <a:pathLst>
                <a:path w="39975" h="35238" extrusionOk="0">
                  <a:moveTo>
                    <a:pt x="18687" y="1"/>
                  </a:moveTo>
                  <a:cubicBezTo>
                    <a:pt x="17705" y="1"/>
                    <a:pt x="16956" y="217"/>
                    <a:pt x="16610" y="733"/>
                  </a:cubicBezTo>
                  <a:cubicBezTo>
                    <a:pt x="15860" y="1858"/>
                    <a:pt x="17237" y="4208"/>
                    <a:pt x="19148" y="6623"/>
                  </a:cubicBezTo>
                  <a:cubicBezTo>
                    <a:pt x="15983" y="8750"/>
                    <a:pt x="12811" y="10883"/>
                    <a:pt x="9646" y="13010"/>
                  </a:cubicBezTo>
                  <a:cubicBezTo>
                    <a:pt x="7393" y="11061"/>
                    <a:pt x="5082" y="10059"/>
                    <a:pt x="3366" y="10059"/>
                  </a:cubicBezTo>
                  <a:cubicBezTo>
                    <a:pt x="2645" y="10059"/>
                    <a:pt x="2028" y="10237"/>
                    <a:pt x="1565" y="10595"/>
                  </a:cubicBezTo>
                  <a:cubicBezTo>
                    <a:pt x="0" y="11806"/>
                    <a:pt x="534" y="14863"/>
                    <a:pt x="786" y="16276"/>
                  </a:cubicBezTo>
                  <a:cubicBezTo>
                    <a:pt x="2545" y="26332"/>
                    <a:pt x="13106" y="31869"/>
                    <a:pt x="13964" y="32301"/>
                  </a:cubicBezTo>
                  <a:cubicBezTo>
                    <a:pt x="15111" y="32885"/>
                    <a:pt x="19755" y="35238"/>
                    <a:pt x="24433" y="35238"/>
                  </a:cubicBezTo>
                  <a:cubicBezTo>
                    <a:pt x="26105" y="35238"/>
                    <a:pt x="27782" y="34937"/>
                    <a:pt x="29305" y="34147"/>
                  </a:cubicBezTo>
                  <a:cubicBezTo>
                    <a:pt x="29766" y="33909"/>
                    <a:pt x="33140" y="32157"/>
                    <a:pt x="32917" y="30304"/>
                  </a:cubicBezTo>
                  <a:cubicBezTo>
                    <a:pt x="32758" y="29000"/>
                    <a:pt x="31150" y="27839"/>
                    <a:pt x="28988" y="27435"/>
                  </a:cubicBezTo>
                  <a:cubicBezTo>
                    <a:pt x="29896" y="23751"/>
                    <a:pt x="30812" y="20053"/>
                    <a:pt x="31727" y="16362"/>
                  </a:cubicBezTo>
                  <a:cubicBezTo>
                    <a:pt x="34176" y="17901"/>
                    <a:pt x="36340" y="18780"/>
                    <a:pt x="37718" y="18780"/>
                  </a:cubicBezTo>
                  <a:cubicBezTo>
                    <a:pt x="38251" y="18780"/>
                    <a:pt x="38667" y="18649"/>
                    <a:pt x="38936" y="18374"/>
                  </a:cubicBezTo>
                  <a:cubicBezTo>
                    <a:pt x="39974" y="17314"/>
                    <a:pt x="38590" y="14416"/>
                    <a:pt x="37891" y="12952"/>
                  </a:cubicBezTo>
                  <a:cubicBezTo>
                    <a:pt x="34741" y="6349"/>
                    <a:pt x="28872" y="3278"/>
                    <a:pt x="27769" y="2723"/>
                  </a:cubicBezTo>
                  <a:cubicBezTo>
                    <a:pt x="25065" y="1353"/>
                    <a:pt x="21146" y="1"/>
                    <a:pt x="186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42"/>
            <p:cNvSpPr/>
            <p:nvPr/>
          </p:nvSpPr>
          <p:spPr>
            <a:xfrm>
              <a:off x="6276375" y="1378000"/>
              <a:ext cx="483550" cy="520350"/>
            </a:xfrm>
            <a:custGeom>
              <a:avLst/>
              <a:gdLst/>
              <a:ahLst/>
              <a:cxnLst/>
              <a:rect l="l" t="t" r="r" b="b"/>
              <a:pathLst>
                <a:path w="19342" h="20814" extrusionOk="0">
                  <a:moveTo>
                    <a:pt x="9502" y="1"/>
                  </a:moveTo>
                  <a:cubicBezTo>
                    <a:pt x="6337" y="2128"/>
                    <a:pt x="3165" y="4261"/>
                    <a:pt x="0" y="6388"/>
                  </a:cubicBezTo>
                  <a:cubicBezTo>
                    <a:pt x="570" y="8154"/>
                    <a:pt x="2350" y="12804"/>
                    <a:pt x="7108" y="16481"/>
                  </a:cubicBezTo>
                  <a:cubicBezTo>
                    <a:pt x="12190" y="20395"/>
                    <a:pt x="17525" y="20770"/>
                    <a:pt x="19342" y="20813"/>
                  </a:cubicBezTo>
                  <a:cubicBezTo>
                    <a:pt x="18895" y="20777"/>
                    <a:pt x="11880" y="20020"/>
                    <a:pt x="8600" y="13619"/>
                  </a:cubicBezTo>
                  <a:cubicBezTo>
                    <a:pt x="6394" y="9293"/>
                    <a:pt x="6740" y="4060"/>
                    <a:pt x="950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42"/>
            <p:cNvSpPr/>
            <p:nvPr/>
          </p:nvSpPr>
          <p:spPr>
            <a:xfrm>
              <a:off x="6035225" y="1466675"/>
              <a:ext cx="821675" cy="626725"/>
            </a:xfrm>
            <a:custGeom>
              <a:avLst/>
              <a:gdLst/>
              <a:ahLst/>
              <a:cxnLst/>
              <a:rect l="l" t="t" r="r" b="b"/>
              <a:pathLst>
                <a:path w="32867" h="25069" extrusionOk="0">
                  <a:moveTo>
                    <a:pt x="2473" y="1"/>
                  </a:moveTo>
                  <a:cubicBezTo>
                    <a:pt x="2127" y="87"/>
                    <a:pt x="1824" y="231"/>
                    <a:pt x="1565" y="426"/>
                  </a:cubicBezTo>
                  <a:cubicBezTo>
                    <a:pt x="0" y="1637"/>
                    <a:pt x="534" y="4694"/>
                    <a:pt x="786" y="6107"/>
                  </a:cubicBezTo>
                  <a:cubicBezTo>
                    <a:pt x="2545" y="16163"/>
                    <a:pt x="13106" y="21700"/>
                    <a:pt x="13964" y="22132"/>
                  </a:cubicBezTo>
                  <a:cubicBezTo>
                    <a:pt x="15111" y="22716"/>
                    <a:pt x="19755" y="25069"/>
                    <a:pt x="24433" y="25069"/>
                  </a:cubicBezTo>
                  <a:cubicBezTo>
                    <a:pt x="26105" y="25069"/>
                    <a:pt x="27782" y="24768"/>
                    <a:pt x="29305" y="23978"/>
                  </a:cubicBezTo>
                  <a:cubicBezTo>
                    <a:pt x="29723" y="23769"/>
                    <a:pt x="32463" y="22341"/>
                    <a:pt x="32866" y="20712"/>
                  </a:cubicBezTo>
                  <a:lnTo>
                    <a:pt x="32866" y="20712"/>
                  </a:lnTo>
                  <a:cubicBezTo>
                    <a:pt x="30352" y="21405"/>
                    <a:pt x="27822" y="21741"/>
                    <a:pt x="25353" y="21741"/>
                  </a:cubicBezTo>
                  <a:cubicBezTo>
                    <a:pt x="18415" y="21741"/>
                    <a:pt x="11964" y="19084"/>
                    <a:pt x="7721" y="14202"/>
                  </a:cubicBezTo>
                  <a:cubicBezTo>
                    <a:pt x="3381" y="9221"/>
                    <a:pt x="2574" y="3310"/>
                    <a:pt x="247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42"/>
            <p:cNvSpPr/>
            <p:nvPr/>
          </p:nvSpPr>
          <p:spPr>
            <a:xfrm>
              <a:off x="6431725" y="1213650"/>
              <a:ext cx="587375" cy="468325"/>
            </a:xfrm>
            <a:custGeom>
              <a:avLst/>
              <a:gdLst/>
              <a:ahLst/>
              <a:cxnLst/>
              <a:rect l="l" t="t" r="r" b="b"/>
              <a:pathLst>
                <a:path w="23495" h="18733" extrusionOk="0">
                  <a:moveTo>
                    <a:pt x="2163" y="0"/>
                  </a:moveTo>
                  <a:cubicBezTo>
                    <a:pt x="1514" y="80"/>
                    <a:pt x="1017" y="289"/>
                    <a:pt x="750" y="685"/>
                  </a:cubicBezTo>
                  <a:cubicBezTo>
                    <a:pt x="0" y="1810"/>
                    <a:pt x="1377" y="4160"/>
                    <a:pt x="3288" y="6575"/>
                  </a:cubicBezTo>
                  <a:cubicBezTo>
                    <a:pt x="4167" y="8038"/>
                    <a:pt x="5573" y="9999"/>
                    <a:pt x="7735" y="11874"/>
                  </a:cubicBezTo>
                  <a:cubicBezTo>
                    <a:pt x="10806" y="14534"/>
                    <a:pt x="13957" y="15745"/>
                    <a:pt x="15867" y="16314"/>
                  </a:cubicBezTo>
                  <a:cubicBezTo>
                    <a:pt x="18316" y="17853"/>
                    <a:pt x="20480" y="18732"/>
                    <a:pt x="21858" y="18732"/>
                  </a:cubicBezTo>
                  <a:cubicBezTo>
                    <a:pt x="22391" y="18732"/>
                    <a:pt x="22807" y="18601"/>
                    <a:pt x="23076" y="18326"/>
                  </a:cubicBezTo>
                  <a:cubicBezTo>
                    <a:pt x="23415" y="17987"/>
                    <a:pt x="23494" y="17446"/>
                    <a:pt x="23429" y="16833"/>
                  </a:cubicBezTo>
                  <a:cubicBezTo>
                    <a:pt x="20430" y="16084"/>
                    <a:pt x="15608" y="14426"/>
                    <a:pt x="10814" y="10576"/>
                  </a:cubicBezTo>
                  <a:cubicBezTo>
                    <a:pt x="6186" y="6856"/>
                    <a:pt x="3554" y="2689"/>
                    <a:pt x="216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42" name="Google Shape;3042;p42"/>
          <p:cNvGrpSpPr/>
          <p:nvPr/>
        </p:nvGrpSpPr>
        <p:grpSpPr>
          <a:xfrm rot="8538506">
            <a:off x="3512507" y="810902"/>
            <a:ext cx="1391476" cy="1735045"/>
            <a:chOff x="2386975" y="3180875"/>
            <a:chExt cx="1391500" cy="1735075"/>
          </a:xfrm>
        </p:grpSpPr>
        <p:sp>
          <p:nvSpPr>
            <p:cNvPr id="3043" name="Google Shape;3043;p42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42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42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42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42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42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42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42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42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42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42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3054;p42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42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42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7" name="Google Shape;3057;p42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42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3059;p42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42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42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42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42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42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65" name="Google Shape;3065;p42"/>
          <p:cNvGrpSpPr/>
          <p:nvPr/>
        </p:nvGrpSpPr>
        <p:grpSpPr>
          <a:xfrm rot="-5400000" flipH="1">
            <a:off x="486727" y="-270922"/>
            <a:ext cx="1723720" cy="2159011"/>
            <a:chOff x="610625" y="938625"/>
            <a:chExt cx="1230350" cy="1541050"/>
          </a:xfrm>
        </p:grpSpPr>
        <p:sp>
          <p:nvSpPr>
            <p:cNvPr id="3066" name="Google Shape;3066;p42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42"/>
            <p:cNvSpPr/>
            <p:nvPr/>
          </p:nvSpPr>
          <p:spPr>
            <a:xfrm>
              <a:off x="1204475" y="1756675"/>
              <a:ext cx="610375" cy="713425"/>
            </a:xfrm>
            <a:custGeom>
              <a:avLst/>
              <a:gdLst/>
              <a:ahLst/>
              <a:cxnLst/>
              <a:rect l="l" t="t" r="r" b="b"/>
              <a:pathLst>
                <a:path w="24415" h="28537" extrusionOk="0">
                  <a:moveTo>
                    <a:pt x="3663" y="0"/>
                  </a:moveTo>
                  <a:cubicBezTo>
                    <a:pt x="2444" y="800"/>
                    <a:pt x="1226" y="1600"/>
                    <a:pt x="1" y="2408"/>
                  </a:cubicBezTo>
                  <a:cubicBezTo>
                    <a:pt x="7844" y="11066"/>
                    <a:pt x="15687" y="19731"/>
                    <a:pt x="23538" y="28389"/>
                  </a:cubicBezTo>
                  <a:cubicBezTo>
                    <a:pt x="23630" y="28492"/>
                    <a:pt x="23741" y="28536"/>
                    <a:pt x="23849" y="28536"/>
                  </a:cubicBezTo>
                  <a:cubicBezTo>
                    <a:pt x="24142" y="28536"/>
                    <a:pt x="24414" y="28218"/>
                    <a:pt x="24230" y="27892"/>
                  </a:cubicBezTo>
                  <a:lnTo>
                    <a:pt x="12004" y="6077"/>
                  </a:lnTo>
                  <a:cubicBezTo>
                    <a:pt x="11636" y="5421"/>
                    <a:pt x="11016" y="4960"/>
                    <a:pt x="10288" y="4794"/>
                  </a:cubicBezTo>
                  <a:lnTo>
                    <a:pt x="7491" y="4167"/>
                  </a:lnTo>
                  <a:cubicBezTo>
                    <a:pt x="6215" y="2775"/>
                    <a:pt x="4939" y="1384"/>
                    <a:pt x="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42"/>
            <p:cNvSpPr/>
            <p:nvPr/>
          </p:nvSpPr>
          <p:spPr>
            <a:xfrm>
              <a:off x="1322525" y="1677175"/>
              <a:ext cx="479975" cy="802500"/>
            </a:xfrm>
            <a:custGeom>
              <a:avLst/>
              <a:gdLst/>
              <a:ahLst/>
              <a:cxnLst/>
              <a:rect l="l" t="t" r="r" b="b"/>
              <a:pathLst>
                <a:path w="19199" h="32100" extrusionOk="0">
                  <a:moveTo>
                    <a:pt x="3598" y="1"/>
                  </a:moveTo>
                  <a:cubicBezTo>
                    <a:pt x="2394" y="837"/>
                    <a:pt x="1197" y="1673"/>
                    <a:pt x="1" y="2510"/>
                  </a:cubicBezTo>
                  <a:cubicBezTo>
                    <a:pt x="822" y="4211"/>
                    <a:pt x="1644" y="5912"/>
                    <a:pt x="2466" y="7606"/>
                  </a:cubicBezTo>
                  <a:lnTo>
                    <a:pt x="2012" y="10439"/>
                  </a:lnTo>
                  <a:cubicBezTo>
                    <a:pt x="1896" y="11175"/>
                    <a:pt x="2098" y="11925"/>
                    <a:pt x="2567" y="12508"/>
                  </a:cubicBezTo>
                  <a:lnTo>
                    <a:pt x="18319" y="31937"/>
                  </a:lnTo>
                  <a:cubicBezTo>
                    <a:pt x="18412" y="32051"/>
                    <a:pt x="18530" y="32099"/>
                    <a:pt x="18645" y="32099"/>
                  </a:cubicBezTo>
                  <a:cubicBezTo>
                    <a:pt x="18930" y="32099"/>
                    <a:pt x="19199" y="31804"/>
                    <a:pt x="19039" y="31475"/>
                  </a:cubicBezTo>
                  <a:cubicBezTo>
                    <a:pt x="13892" y="20979"/>
                    <a:pt x="8745" y="10490"/>
                    <a:pt x="359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42"/>
            <p:cNvSpPr/>
            <p:nvPr/>
          </p:nvSpPr>
          <p:spPr>
            <a:xfrm>
              <a:off x="1424175" y="1886900"/>
              <a:ext cx="66350" cy="58450"/>
            </a:xfrm>
            <a:custGeom>
              <a:avLst/>
              <a:gdLst/>
              <a:ahLst/>
              <a:cxnLst/>
              <a:rect l="l" t="t" r="r" b="b"/>
              <a:pathLst>
                <a:path w="2654" h="2338" extrusionOk="0">
                  <a:moveTo>
                    <a:pt x="1328" y="0"/>
                  </a:moveTo>
                  <a:cubicBezTo>
                    <a:pt x="870" y="0"/>
                    <a:pt x="435" y="267"/>
                    <a:pt x="245" y="717"/>
                  </a:cubicBezTo>
                  <a:cubicBezTo>
                    <a:pt x="0" y="1315"/>
                    <a:pt x="282" y="2000"/>
                    <a:pt x="873" y="2245"/>
                  </a:cubicBezTo>
                  <a:cubicBezTo>
                    <a:pt x="1022" y="2308"/>
                    <a:pt x="1176" y="2338"/>
                    <a:pt x="1328" y="2338"/>
                  </a:cubicBezTo>
                  <a:cubicBezTo>
                    <a:pt x="1785" y="2338"/>
                    <a:pt x="2217" y="2067"/>
                    <a:pt x="2401" y="1618"/>
                  </a:cubicBezTo>
                  <a:cubicBezTo>
                    <a:pt x="2653" y="1027"/>
                    <a:pt x="2372" y="342"/>
                    <a:pt x="1781" y="90"/>
                  </a:cubicBezTo>
                  <a:cubicBezTo>
                    <a:pt x="1633" y="29"/>
                    <a:pt x="1479" y="0"/>
                    <a:pt x="1328" y="0"/>
                  </a:cubicBezTo>
                  <a:close/>
                </a:path>
              </a:pathLst>
            </a:custGeom>
            <a:solidFill>
              <a:srgbClr val="C777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0" name="Google Shape;3070;p42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1" name="Google Shape;3071;p42"/>
            <p:cNvSpPr/>
            <p:nvPr/>
          </p:nvSpPr>
          <p:spPr>
            <a:xfrm>
              <a:off x="610625" y="1131925"/>
              <a:ext cx="750675" cy="709125"/>
            </a:xfrm>
            <a:custGeom>
              <a:avLst/>
              <a:gdLst/>
              <a:ahLst/>
              <a:cxnLst/>
              <a:rect l="l" t="t" r="r" b="b"/>
              <a:pathLst>
                <a:path w="30027" h="28365" extrusionOk="0">
                  <a:moveTo>
                    <a:pt x="7947" y="3590"/>
                  </a:moveTo>
                  <a:cubicBezTo>
                    <a:pt x="8578" y="3590"/>
                    <a:pt x="9196" y="3887"/>
                    <a:pt x="9589" y="4437"/>
                  </a:cubicBezTo>
                  <a:lnTo>
                    <a:pt x="15688" y="12951"/>
                  </a:lnTo>
                  <a:cubicBezTo>
                    <a:pt x="16481" y="14061"/>
                    <a:pt x="15962" y="15618"/>
                    <a:pt x="14671" y="16044"/>
                  </a:cubicBezTo>
                  <a:cubicBezTo>
                    <a:pt x="13999" y="16263"/>
                    <a:pt x="13216" y="16420"/>
                    <a:pt x="12349" y="16420"/>
                  </a:cubicBezTo>
                  <a:cubicBezTo>
                    <a:pt x="11961" y="16420"/>
                    <a:pt x="11557" y="16389"/>
                    <a:pt x="11139" y="16318"/>
                  </a:cubicBezTo>
                  <a:cubicBezTo>
                    <a:pt x="8046" y="15799"/>
                    <a:pt x="6446" y="13470"/>
                    <a:pt x="5941" y="12735"/>
                  </a:cubicBezTo>
                  <a:cubicBezTo>
                    <a:pt x="5249" y="11725"/>
                    <a:pt x="3425" y="9065"/>
                    <a:pt x="4579" y="6376"/>
                  </a:cubicBezTo>
                  <a:cubicBezTo>
                    <a:pt x="5119" y="5122"/>
                    <a:pt x="6107" y="4329"/>
                    <a:pt x="6979" y="3839"/>
                  </a:cubicBezTo>
                  <a:cubicBezTo>
                    <a:pt x="7286" y="3671"/>
                    <a:pt x="7618" y="3590"/>
                    <a:pt x="7947" y="3590"/>
                  </a:cubicBezTo>
                  <a:close/>
                  <a:moveTo>
                    <a:pt x="7397" y="1"/>
                  </a:moveTo>
                  <a:cubicBezTo>
                    <a:pt x="6263" y="1"/>
                    <a:pt x="5126" y="353"/>
                    <a:pt x="4161" y="1092"/>
                  </a:cubicBezTo>
                  <a:cubicBezTo>
                    <a:pt x="4009" y="1208"/>
                    <a:pt x="3851" y="1337"/>
                    <a:pt x="3699" y="1467"/>
                  </a:cubicBezTo>
                  <a:cubicBezTo>
                    <a:pt x="3151" y="1950"/>
                    <a:pt x="1227" y="3745"/>
                    <a:pt x="686" y="6715"/>
                  </a:cubicBezTo>
                  <a:cubicBezTo>
                    <a:pt x="1" y="10493"/>
                    <a:pt x="2056" y="13434"/>
                    <a:pt x="2892" y="14631"/>
                  </a:cubicBezTo>
                  <a:cubicBezTo>
                    <a:pt x="5920" y="19021"/>
                    <a:pt x="10786" y="20052"/>
                    <a:pt x="12631" y="20297"/>
                  </a:cubicBezTo>
                  <a:cubicBezTo>
                    <a:pt x="13326" y="20392"/>
                    <a:pt x="13972" y="20426"/>
                    <a:pt x="14549" y="20426"/>
                  </a:cubicBezTo>
                  <a:cubicBezTo>
                    <a:pt x="15199" y="20426"/>
                    <a:pt x="15763" y="20383"/>
                    <a:pt x="16214" y="20333"/>
                  </a:cubicBezTo>
                  <a:cubicBezTo>
                    <a:pt x="18348" y="22388"/>
                    <a:pt x="19977" y="24089"/>
                    <a:pt x="21051" y="25250"/>
                  </a:cubicBezTo>
                  <a:cubicBezTo>
                    <a:pt x="22635" y="26952"/>
                    <a:pt x="23856" y="28365"/>
                    <a:pt x="25020" y="28365"/>
                  </a:cubicBezTo>
                  <a:cubicBezTo>
                    <a:pt x="25127" y="28365"/>
                    <a:pt x="25234" y="28353"/>
                    <a:pt x="25341" y="28328"/>
                  </a:cubicBezTo>
                  <a:cubicBezTo>
                    <a:pt x="25571" y="28270"/>
                    <a:pt x="26033" y="27938"/>
                    <a:pt x="26948" y="27275"/>
                  </a:cubicBezTo>
                  <a:cubicBezTo>
                    <a:pt x="28210" y="26360"/>
                    <a:pt x="28844" y="25906"/>
                    <a:pt x="28938" y="25761"/>
                  </a:cubicBezTo>
                  <a:cubicBezTo>
                    <a:pt x="30026" y="24168"/>
                    <a:pt x="24685" y="19526"/>
                    <a:pt x="20338" y="13564"/>
                  </a:cubicBezTo>
                  <a:cubicBezTo>
                    <a:pt x="15745" y="7256"/>
                    <a:pt x="14628" y="5937"/>
                    <a:pt x="11845" y="2224"/>
                  </a:cubicBezTo>
                  <a:cubicBezTo>
                    <a:pt x="10759" y="780"/>
                    <a:pt x="9083" y="1"/>
                    <a:pt x="73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42"/>
            <p:cNvSpPr/>
            <p:nvPr/>
          </p:nvSpPr>
          <p:spPr>
            <a:xfrm>
              <a:off x="1348650" y="1649250"/>
              <a:ext cx="480100" cy="802375"/>
            </a:xfrm>
            <a:custGeom>
              <a:avLst/>
              <a:gdLst/>
              <a:ahLst/>
              <a:cxnLst/>
              <a:rect l="l" t="t" r="r" b="b"/>
              <a:pathLst>
                <a:path w="19204" h="32095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823" y="4210"/>
                    <a:pt x="1644" y="5905"/>
                    <a:pt x="2466" y="7606"/>
                  </a:cubicBezTo>
                  <a:lnTo>
                    <a:pt x="2012" y="10432"/>
                  </a:lnTo>
                  <a:cubicBezTo>
                    <a:pt x="1897" y="11174"/>
                    <a:pt x="2099" y="11924"/>
                    <a:pt x="2567" y="12508"/>
                  </a:cubicBezTo>
                  <a:lnTo>
                    <a:pt x="18319" y="31929"/>
                  </a:lnTo>
                  <a:cubicBezTo>
                    <a:pt x="18413" y="32046"/>
                    <a:pt x="18531" y="32095"/>
                    <a:pt x="18648" y="32095"/>
                  </a:cubicBezTo>
                  <a:cubicBezTo>
                    <a:pt x="18934" y="32095"/>
                    <a:pt x="19204" y="31796"/>
                    <a:pt x="19040" y="31468"/>
                  </a:cubicBezTo>
                  <a:cubicBezTo>
                    <a:pt x="13893" y="20979"/>
                    <a:pt x="8745" y="10490"/>
                    <a:pt x="3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42"/>
            <p:cNvSpPr/>
            <p:nvPr/>
          </p:nvSpPr>
          <p:spPr>
            <a:xfrm>
              <a:off x="1348650" y="1649250"/>
              <a:ext cx="128000" cy="150325"/>
            </a:xfrm>
            <a:custGeom>
              <a:avLst/>
              <a:gdLst/>
              <a:ahLst/>
              <a:cxnLst/>
              <a:rect l="l" t="t" r="r" b="b"/>
              <a:pathLst>
                <a:path w="5120" h="6013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570" y="3677"/>
                    <a:pt x="1133" y="4845"/>
                    <a:pt x="1695" y="6013"/>
                  </a:cubicBezTo>
                  <a:cubicBezTo>
                    <a:pt x="2834" y="5040"/>
                    <a:pt x="3973" y="4066"/>
                    <a:pt x="5119" y="3093"/>
                  </a:cubicBezTo>
                  <a:lnTo>
                    <a:pt x="359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3074;p42"/>
            <p:cNvSpPr/>
            <p:nvPr/>
          </p:nvSpPr>
          <p:spPr>
            <a:xfrm>
              <a:off x="895025" y="938625"/>
              <a:ext cx="580000" cy="819975"/>
            </a:xfrm>
            <a:custGeom>
              <a:avLst/>
              <a:gdLst/>
              <a:ahLst/>
              <a:cxnLst/>
              <a:rect l="l" t="t" r="r" b="b"/>
              <a:pathLst>
                <a:path w="23200" h="32799" extrusionOk="0">
                  <a:moveTo>
                    <a:pt x="8365" y="3654"/>
                  </a:moveTo>
                  <a:cubicBezTo>
                    <a:pt x="11034" y="3654"/>
                    <a:pt x="12844" y="5991"/>
                    <a:pt x="13561" y="6899"/>
                  </a:cubicBezTo>
                  <a:cubicBezTo>
                    <a:pt x="14109" y="7606"/>
                    <a:pt x="15846" y="9841"/>
                    <a:pt x="15399" y="12948"/>
                  </a:cubicBezTo>
                  <a:cubicBezTo>
                    <a:pt x="15205" y="14303"/>
                    <a:pt x="14657" y="15392"/>
                    <a:pt x="14066" y="16221"/>
                  </a:cubicBezTo>
                  <a:cubicBezTo>
                    <a:pt x="13660" y="16779"/>
                    <a:pt x="13040" y="17061"/>
                    <a:pt x="12421" y="17061"/>
                  </a:cubicBezTo>
                  <a:cubicBezTo>
                    <a:pt x="11818" y="17061"/>
                    <a:pt x="11216" y="16794"/>
                    <a:pt x="10814" y="16257"/>
                  </a:cubicBezTo>
                  <a:lnTo>
                    <a:pt x="4542" y="7865"/>
                  </a:lnTo>
                  <a:cubicBezTo>
                    <a:pt x="3930" y="7044"/>
                    <a:pt x="4023" y="5897"/>
                    <a:pt x="4766" y="5198"/>
                  </a:cubicBezTo>
                  <a:cubicBezTo>
                    <a:pt x="5494" y="4513"/>
                    <a:pt x="6554" y="3814"/>
                    <a:pt x="7909" y="3677"/>
                  </a:cubicBezTo>
                  <a:cubicBezTo>
                    <a:pt x="8064" y="3662"/>
                    <a:pt x="8216" y="3654"/>
                    <a:pt x="8365" y="3654"/>
                  </a:cubicBezTo>
                  <a:close/>
                  <a:moveTo>
                    <a:pt x="8295" y="0"/>
                  </a:moveTo>
                  <a:cubicBezTo>
                    <a:pt x="5855" y="0"/>
                    <a:pt x="4045" y="1022"/>
                    <a:pt x="3504" y="1348"/>
                  </a:cubicBezTo>
                  <a:cubicBezTo>
                    <a:pt x="3331" y="1457"/>
                    <a:pt x="3158" y="1565"/>
                    <a:pt x="3000" y="1673"/>
                  </a:cubicBezTo>
                  <a:cubicBezTo>
                    <a:pt x="520" y="3410"/>
                    <a:pt x="1" y="6878"/>
                    <a:pt x="1753" y="9343"/>
                  </a:cubicBezTo>
                  <a:cubicBezTo>
                    <a:pt x="4449" y="13121"/>
                    <a:pt x="5364" y="14584"/>
                    <a:pt x="9985" y="20878"/>
                  </a:cubicBezTo>
                  <a:cubicBezTo>
                    <a:pt x="14178" y="26586"/>
                    <a:pt x="16930" y="32799"/>
                    <a:pt x="18776" y="32799"/>
                  </a:cubicBezTo>
                  <a:cubicBezTo>
                    <a:pt x="18854" y="32799"/>
                    <a:pt x="18929" y="32788"/>
                    <a:pt x="19004" y="32765"/>
                  </a:cubicBezTo>
                  <a:cubicBezTo>
                    <a:pt x="19169" y="32715"/>
                    <a:pt x="19797" y="32253"/>
                    <a:pt x="21051" y="31331"/>
                  </a:cubicBezTo>
                  <a:cubicBezTo>
                    <a:pt x="21959" y="30653"/>
                    <a:pt x="22414" y="30314"/>
                    <a:pt x="22536" y="30120"/>
                  </a:cubicBezTo>
                  <a:cubicBezTo>
                    <a:pt x="23199" y="29002"/>
                    <a:pt x="22154" y="27308"/>
                    <a:pt x="20907" y="25095"/>
                  </a:cubicBezTo>
                  <a:cubicBezTo>
                    <a:pt x="20128" y="23718"/>
                    <a:pt x="18996" y="21649"/>
                    <a:pt x="17684" y="18996"/>
                  </a:cubicBezTo>
                  <a:cubicBezTo>
                    <a:pt x="18030" y="18210"/>
                    <a:pt x="18485" y="17042"/>
                    <a:pt x="18737" y="15565"/>
                  </a:cubicBezTo>
                  <a:cubicBezTo>
                    <a:pt x="19061" y="13734"/>
                    <a:pt x="19559" y="8788"/>
                    <a:pt x="16293" y="4571"/>
                  </a:cubicBezTo>
                  <a:cubicBezTo>
                    <a:pt x="15399" y="3417"/>
                    <a:pt x="13222" y="563"/>
                    <a:pt x="9416" y="72"/>
                  </a:cubicBezTo>
                  <a:cubicBezTo>
                    <a:pt x="9030" y="22"/>
                    <a:pt x="8656" y="0"/>
                    <a:pt x="82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3075;p42"/>
            <p:cNvSpPr/>
            <p:nvPr/>
          </p:nvSpPr>
          <p:spPr>
            <a:xfrm>
              <a:off x="1450300" y="1858875"/>
              <a:ext cx="66350" cy="58550"/>
            </a:xfrm>
            <a:custGeom>
              <a:avLst/>
              <a:gdLst/>
              <a:ahLst/>
              <a:cxnLst/>
              <a:rect l="l" t="t" r="r" b="b"/>
              <a:pathLst>
                <a:path w="2654" h="2342" extrusionOk="0">
                  <a:moveTo>
                    <a:pt x="1326" y="1"/>
                  </a:moveTo>
                  <a:cubicBezTo>
                    <a:pt x="869" y="1"/>
                    <a:pt x="437" y="271"/>
                    <a:pt x="253" y="720"/>
                  </a:cubicBezTo>
                  <a:cubicBezTo>
                    <a:pt x="1" y="1312"/>
                    <a:pt x="282" y="1996"/>
                    <a:pt x="873" y="2249"/>
                  </a:cubicBezTo>
                  <a:cubicBezTo>
                    <a:pt x="1022" y="2312"/>
                    <a:pt x="1176" y="2341"/>
                    <a:pt x="1328" y="2341"/>
                  </a:cubicBezTo>
                  <a:cubicBezTo>
                    <a:pt x="1786" y="2341"/>
                    <a:pt x="2219" y="2071"/>
                    <a:pt x="2408" y="1622"/>
                  </a:cubicBezTo>
                  <a:cubicBezTo>
                    <a:pt x="2654" y="1030"/>
                    <a:pt x="2380" y="346"/>
                    <a:pt x="1781" y="93"/>
                  </a:cubicBezTo>
                  <a:cubicBezTo>
                    <a:pt x="1632" y="30"/>
                    <a:pt x="1478" y="1"/>
                    <a:pt x="132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6" name="Google Shape;3076;p42"/>
            <p:cNvSpPr/>
            <p:nvPr/>
          </p:nvSpPr>
          <p:spPr>
            <a:xfrm>
              <a:off x="905850" y="1037375"/>
              <a:ext cx="466975" cy="721225"/>
            </a:xfrm>
            <a:custGeom>
              <a:avLst/>
              <a:gdLst/>
              <a:ahLst/>
              <a:cxnLst/>
              <a:rect l="l" t="t" r="r" b="b"/>
              <a:pathLst>
                <a:path w="18679" h="28849" extrusionOk="0">
                  <a:moveTo>
                    <a:pt x="736" y="1"/>
                  </a:moveTo>
                  <a:lnTo>
                    <a:pt x="736" y="1"/>
                  </a:lnTo>
                  <a:cubicBezTo>
                    <a:pt x="0" y="1709"/>
                    <a:pt x="166" y="3771"/>
                    <a:pt x="1320" y="5393"/>
                  </a:cubicBezTo>
                  <a:cubicBezTo>
                    <a:pt x="4016" y="9171"/>
                    <a:pt x="4931" y="10634"/>
                    <a:pt x="9552" y="16928"/>
                  </a:cubicBezTo>
                  <a:cubicBezTo>
                    <a:pt x="13745" y="22636"/>
                    <a:pt x="16497" y="28849"/>
                    <a:pt x="18343" y="28849"/>
                  </a:cubicBezTo>
                  <a:cubicBezTo>
                    <a:pt x="18421" y="28849"/>
                    <a:pt x="18496" y="28838"/>
                    <a:pt x="18571" y="28815"/>
                  </a:cubicBezTo>
                  <a:cubicBezTo>
                    <a:pt x="18592" y="28808"/>
                    <a:pt x="18628" y="28794"/>
                    <a:pt x="18679" y="28765"/>
                  </a:cubicBezTo>
                  <a:cubicBezTo>
                    <a:pt x="15867" y="24685"/>
                    <a:pt x="13056" y="20604"/>
                    <a:pt x="10244" y="16524"/>
                  </a:cubicBezTo>
                  <a:cubicBezTo>
                    <a:pt x="8831" y="14469"/>
                    <a:pt x="7418" y="12415"/>
                    <a:pt x="6005" y="10360"/>
                  </a:cubicBezTo>
                  <a:cubicBezTo>
                    <a:pt x="4765" y="8565"/>
                    <a:pt x="3533" y="6756"/>
                    <a:pt x="2516" y="4831"/>
                  </a:cubicBezTo>
                  <a:cubicBezTo>
                    <a:pt x="1709" y="3303"/>
                    <a:pt x="1067" y="1681"/>
                    <a:pt x="73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7" name="Google Shape;3077;p42"/>
            <p:cNvSpPr/>
            <p:nvPr/>
          </p:nvSpPr>
          <p:spPr>
            <a:xfrm>
              <a:off x="1004975" y="1008325"/>
              <a:ext cx="298300" cy="359600"/>
            </a:xfrm>
            <a:custGeom>
              <a:avLst/>
              <a:gdLst/>
              <a:ahLst/>
              <a:cxnLst/>
              <a:rect l="l" t="t" r="r" b="b"/>
              <a:pathLst>
                <a:path w="11932" h="14384" extrusionOk="0">
                  <a:moveTo>
                    <a:pt x="3947" y="1"/>
                  </a:moveTo>
                  <a:cubicBezTo>
                    <a:pt x="3893" y="1"/>
                    <a:pt x="3839" y="1"/>
                    <a:pt x="3785" y="2"/>
                  </a:cubicBezTo>
                  <a:cubicBezTo>
                    <a:pt x="1990" y="38"/>
                    <a:pt x="159" y="1105"/>
                    <a:pt x="0" y="2886"/>
                  </a:cubicBezTo>
                  <a:cubicBezTo>
                    <a:pt x="94" y="2713"/>
                    <a:pt x="217" y="2554"/>
                    <a:pt x="368" y="2410"/>
                  </a:cubicBezTo>
                  <a:cubicBezTo>
                    <a:pt x="1096" y="1725"/>
                    <a:pt x="2156" y="1026"/>
                    <a:pt x="3511" y="889"/>
                  </a:cubicBezTo>
                  <a:cubicBezTo>
                    <a:pt x="3666" y="874"/>
                    <a:pt x="3818" y="866"/>
                    <a:pt x="3967" y="866"/>
                  </a:cubicBezTo>
                  <a:cubicBezTo>
                    <a:pt x="6636" y="866"/>
                    <a:pt x="8446" y="3203"/>
                    <a:pt x="9163" y="4111"/>
                  </a:cubicBezTo>
                  <a:cubicBezTo>
                    <a:pt x="9711" y="4818"/>
                    <a:pt x="11448" y="7053"/>
                    <a:pt x="11001" y="10160"/>
                  </a:cubicBezTo>
                  <a:cubicBezTo>
                    <a:pt x="10807" y="11515"/>
                    <a:pt x="10259" y="12604"/>
                    <a:pt x="9668" y="13433"/>
                  </a:cubicBezTo>
                  <a:cubicBezTo>
                    <a:pt x="9285" y="13966"/>
                    <a:pt x="8709" y="14240"/>
                    <a:pt x="8118" y="14269"/>
                  </a:cubicBezTo>
                  <a:cubicBezTo>
                    <a:pt x="8245" y="14341"/>
                    <a:pt x="8387" y="14384"/>
                    <a:pt x="8531" y="14384"/>
                  </a:cubicBezTo>
                  <a:cubicBezTo>
                    <a:pt x="8745" y="14384"/>
                    <a:pt x="8963" y="14291"/>
                    <a:pt x="9148" y="14067"/>
                  </a:cubicBezTo>
                  <a:cubicBezTo>
                    <a:pt x="9855" y="13216"/>
                    <a:pt x="10677" y="12380"/>
                    <a:pt x="11225" y="11421"/>
                  </a:cubicBezTo>
                  <a:cubicBezTo>
                    <a:pt x="11744" y="10520"/>
                    <a:pt x="11931" y="9439"/>
                    <a:pt x="11837" y="8415"/>
                  </a:cubicBezTo>
                  <a:cubicBezTo>
                    <a:pt x="11729" y="7298"/>
                    <a:pt x="11347" y="6260"/>
                    <a:pt x="10850" y="5258"/>
                  </a:cubicBezTo>
                  <a:cubicBezTo>
                    <a:pt x="10388" y="4328"/>
                    <a:pt x="9862" y="3376"/>
                    <a:pt x="9235" y="2547"/>
                  </a:cubicBezTo>
                  <a:cubicBezTo>
                    <a:pt x="7948" y="832"/>
                    <a:pt x="6072" y="1"/>
                    <a:pt x="39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8" name="Google Shape;3078;p42"/>
            <p:cNvSpPr/>
            <p:nvPr/>
          </p:nvSpPr>
          <p:spPr>
            <a:xfrm>
              <a:off x="970175" y="938625"/>
              <a:ext cx="504850" cy="753900"/>
            </a:xfrm>
            <a:custGeom>
              <a:avLst/>
              <a:gdLst/>
              <a:ahLst/>
              <a:cxnLst/>
              <a:rect l="l" t="t" r="r" b="b"/>
              <a:pathLst>
                <a:path w="20194" h="30156" extrusionOk="0">
                  <a:moveTo>
                    <a:pt x="5289" y="0"/>
                  </a:moveTo>
                  <a:cubicBezTo>
                    <a:pt x="2849" y="0"/>
                    <a:pt x="1039" y="1022"/>
                    <a:pt x="498" y="1348"/>
                  </a:cubicBezTo>
                  <a:cubicBezTo>
                    <a:pt x="325" y="1457"/>
                    <a:pt x="160" y="1565"/>
                    <a:pt x="1" y="1673"/>
                  </a:cubicBezTo>
                  <a:cubicBezTo>
                    <a:pt x="1210" y="1156"/>
                    <a:pt x="2508" y="911"/>
                    <a:pt x="3810" y="911"/>
                  </a:cubicBezTo>
                  <a:cubicBezTo>
                    <a:pt x="6808" y="911"/>
                    <a:pt x="9830" y="2210"/>
                    <a:pt x="11845" y="4477"/>
                  </a:cubicBezTo>
                  <a:cubicBezTo>
                    <a:pt x="13547" y="6380"/>
                    <a:pt x="14520" y="8925"/>
                    <a:pt x="14758" y="11448"/>
                  </a:cubicBezTo>
                  <a:cubicBezTo>
                    <a:pt x="14880" y="12746"/>
                    <a:pt x="14837" y="14058"/>
                    <a:pt x="14592" y="15334"/>
                  </a:cubicBezTo>
                  <a:cubicBezTo>
                    <a:pt x="14332" y="16711"/>
                    <a:pt x="13518" y="18124"/>
                    <a:pt x="13756" y="19537"/>
                  </a:cubicBezTo>
                  <a:cubicBezTo>
                    <a:pt x="13914" y="20431"/>
                    <a:pt x="14404" y="21209"/>
                    <a:pt x="14830" y="21995"/>
                  </a:cubicBezTo>
                  <a:cubicBezTo>
                    <a:pt x="15306" y="22860"/>
                    <a:pt x="15774" y="23718"/>
                    <a:pt x="16250" y="24583"/>
                  </a:cubicBezTo>
                  <a:cubicBezTo>
                    <a:pt x="17194" y="26313"/>
                    <a:pt x="18146" y="28036"/>
                    <a:pt x="19090" y="29766"/>
                  </a:cubicBezTo>
                  <a:cubicBezTo>
                    <a:pt x="19198" y="29961"/>
                    <a:pt x="19343" y="30091"/>
                    <a:pt x="19501" y="30156"/>
                  </a:cubicBezTo>
                  <a:cubicBezTo>
                    <a:pt x="19508" y="30141"/>
                    <a:pt x="19523" y="30127"/>
                    <a:pt x="19530" y="30120"/>
                  </a:cubicBezTo>
                  <a:cubicBezTo>
                    <a:pt x="20193" y="29002"/>
                    <a:pt x="19148" y="27308"/>
                    <a:pt x="17901" y="25095"/>
                  </a:cubicBezTo>
                  <a:cubicBezTo>
                    <a:pt x="17122" y="23718"/>
                    <a:pt x="15990" y="21649"/>
                    <a:pt x="14678" y="18996"/>
                  </a:cubicBezTo>
                  <a:cubicBezTo>
                    <a:pt x="15024" y="18210"/>
                    <a:pt x="15479" y="17042"/>
                    <a:pt x="15731" y="15565"/>
                  </a:cubicBezTo>
                  <a:cubicBezTo>
                    <a:pt x="16055" y="13734"/>
                    <a:pt x="16553" y="8788"/>
                    <a:pt x="13287" y="4571"/>
                  </a:cubicBezTo>
                  <a:cubicBezTo>
                    <a:pt x="12393" y="3417"/>
                    <a:pt x="10216" y="563"/>
                    <a:pt x="6410" y="72"/>
                  </a:cubicBezTo>
                  <a:cubicBezTo>
                    <a:pt x="6024" y="22"/>
                    <a:pt x="5650" y="0"/>
                    <a:pt x="528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9" name="Google Shape;3079;p42"/>
            <p:cNvSpPr/>
            <p:nvPr/>
          </p:nvSpPr>
          <p:spPr>
            <a:xfrm>
              <a:off x="782575" y="1132075"/>
              <a:ext cx="578725" cy="646050"/>
            </a:xfrm>
            <a:custGeom>
              <a:avLst/>
              <a:gdLst/>
              <a:ahLst/>
              <a:cxnLst/>
              <a:rect l="l" t="t" r="r" b="b"/>
              <a:pathLst>
                <a:path w="23149" h="25842" extrusionOk="0">
                  <a:moveTo>
                    <a:pt x="528" y="1"/>
                  </a:moveTo>
                  <a:cubicBezTo>
                    <a:pt x="352" y="1"/>
                    <a:pt x="176" y="9"/>
                    <a:pt x="0" y="26"/>
                  </a:cubicBezTo>
                  <a:cubicBezTo>
                    <a:pt x="1507" y="856"/>
                    <a:pt x="2855" y="1958"/>
                    <a:pt x="4066" y="3191"/>
                  </a:cubicBezTo>
                  <a:cubicBezTo>
                    <a:pt x="5595" y="4741"/>
                    <a:pt x="6943" y="6464"/>
                    <a:pt x="8283" y="8187"/>
                  </a:cubicBezTo>
                  <a:cubicBezTo>
                    <a:pt x="9812" y="10155"/>
                    <a:pt x="11340" y="12130"/>
                    <a:pt x="12868" y="14098"/>
                  </a:cubicBezTo>
                  <a:cubicBezTo>
                    <a:pt x="15903" y="18013"/>
                    <a:pt x="18946" y="21927"/>
                    <a:pt x="21981" y="25842"/>
                  </a:cubicBezTo>
                  <a:cubicBezTo>
                    <a:pt x="22017" y="25806"/>
                    <a:pt x="22045" y="25777"/>
                    <a:pt x="22060" y="25755"/>
                  </a:cubicBezTo>
                  <a:cubicBezTo>
                    <a:pt x="23148" y="24162"/>
                    <a:pt x="17807" y="19520"/>
                    <a:pt x="13460" y="13558"/>
                  </a:cubicBezTo>
                  <a:cubicBezTo>
                    <a:pt x="8867" y="7250"/>
                    <a:pt x="7750" y="5931"/>
                    <a:pt x="4967" y="2218"/>
                  </a:cubicBezTo>
                  <a:cubicBezTo>
                    <a:pt x="3884" y="776"/>
                    <a:pt x="2210" y="1"/>
                    <a:pt x="52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0" name="Google Shape;3080;p42"/>
            <p:cNvSpPr/>
            <p:nvPr/>
          </p:nvSpPr>
          <p:spPr>
            <a:xfrm>
              <a:off x="684350" y="1221050"/>
              <a:ext cx="326600" cy="336375"/>
            </a:xfrm>
            <a:custGeom>
              <a:avLst/>
              <a:gdLst/>
              <a:ahLst/>
              <a:cxnLst/>
              <a:rect l="l" t="t" r="r" b="b"/>
              <a:pathLst>
                <a:path w="13064" h="13455" extrusionOk="0">
                  <a:moveTo>
                    <a:pt x="4018" y="0"/>
                  </a:moveTo>
                  <a:cubicBezTo>
                    <a:pt x="2513" y="0"/>
                    <a:pt x="1212" y="1294"/>
                    <a:pt x="700" y="2804"/>
                  </a:cubicBezTo>
                  <a:cubicBezTo>
                    <a:pt x="0" y="4880"/>
                    <a:pt x="195" y="6978"/>
                    <a:pt x="1471" y="8766"/>
                  </a:cubicBezTo>
                  <a:cubicBezTo>
                    <a:pt x="2077" y="9617"/>
                    <a:pt x="2819" y="10402"/>
                    <a:pt x="3569" y="11123"/>
                  </a:cubicBezTo>
                  <a:cubicBezTo>
                    <a:pt x="4369" y="11902"/>
                    <a:pt x="5241" y="12587"/>
                    <a:pt x="6279" y="13027"/>
                  </a:cubicBezTo>
                  <a:cubicBezTo>
                    <a:pt x="6931" y="13298"/>
                    <a:pt x="7643" y="13455"/>
                    <a:pt x="8354" y="13455"/>
                  </a:cubicBezTo>
                  <a:cubicBezTo>
                    <a:pt x="8682" y="13455"/>
                    <a:pt x="9008" y="13421"/>
                    <a:pt x="9329" y="13351"/>
                  </a:cubicBezTo>
                  <a:cubicBezTo>
                    <a:pt x="10410" y="13120"/>
                    <a:pt x="11456" y="12587"/>
                    <a:pt x="12479" y="12176"/>
                  </a:cubicBezTo>
                  <a:cubicBezTo>
                    <a:pt x="12933" y="11996"/>
                    <a:pt x="13063" y="11614"/>
                    <a:pt x="12984" y="11253"/>
                  </a:cubicBezTo>
                  <a:lnTo>
                    <a:pt x="12984" y="11253"/>
                  </a:lnTo>
                  <a:cubicBezTo>
                    <a:pt x="12782" y="11808"/>
                    <a:pt x="12342" y="12270"/>
                    <a:pt x="11722" y="12479"/>
                  </a:cubicBezTo>
                  <a:cubicBezTo>
                    <a:pt x="11050" y="12698"/>
                    <a:pt x="10267" y="12855"/>
                    <a:pt x="9400" y="12855"/>
                  </a:cubicBezTo>
                  <a:cubicBezTo>
                    <a:pt x="9012" y="12855"/>
                    <a:pt x="8608" y="12824"/>
                    <a:pt x="8190" y="12753"/>
                  </a:cubicBezTo>
                  <a:cubicBezTo>
                    <a:pt x="5097" y="12234"/>
                    <a:pt x="3497" y="9905"/>
                    <a:pt x="2992" y="9170"/>
                  </a:cubicBezTo>
                  <a:cubicBezTo>
                    <a:pt x="2300" y="8160"/>
                    <a:pt x="476" y="5500"/>
                    <a:pt x="1630" y="2811"/>
                  </a:cubicBezTo>
                  <a:cubicBezTo>
                    <a:pt x="2170" y="1557"/>
                    <a:pt x="3158" y="764"/>
                    <a:pt x="4030" y="274"/>
                  </a:cubicBezTo>
                  <a:cubicBezTo>
                    <a:pt x="4211" y="173"/>
                    <a:pt x="4405" y="108"/>
                    <a:pt x="4600" y="65"/>
                  </a:cubicBezTo>
                  <a:cubicBezTo>
                    <a:pt x="4404" y="21"/>
                    <a:pt x="4209" y="0"/>
                    <a:pt x="401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1" name="Google Shape;3081;p42"/>
            <p:cNvSpPr/>
            <p:nvPr/>
          </p:nvSpPr>
          <p:spPr>
            <a:xfrm>
              <a:off x="610625" y="1159225"/>
              <a:ext cx="634800" cy="681825"/>
            </a:xfrm>
            <a:custGeom>
              <a:avLst/>
              <a:gdLst/>
              <a:ahLst/>
              <a:cxnLst/>
              <a:rect l="l" t="t" r="r" b="b"/>
              <a:pathLst>
                <a:path w="25392" h="27273" extrusionOk="0">
                  <a:moveTo>
                    <a:pt x="4153" y="0"/>
                  </a:moveTo>
                  <a:lnTo>
                    <a:pt x="4153" y="0"/>
                  </a:lnTo>
                  <a:cubicBezTo>
                    <a:pt x="4002" y="123"/>
                    <a:pt x="3851" y="245"/>
                    <a:pt x="3699" y="375"/>
                  </a:cubicBezTo>
                  <a:cubicBezTo>
                    <a:pt x="3151" y="858"/>
                    <a:pt x="1227" y="2653"/>
                    <a:pt x="686" y="5623"/>
                  </a:cubicBezTo>
                  <a:cubicBezTo>
                    <a:pt x="1" y="9401"/>
                    <a:pt x="2056" y="12342"/>
                    <a:pt x="2892" y="13539"/>
                  </a:cubicBezTo>
                  <a:cubicBezTo>
                    <a:pt x="5920" y="17929"/>
                    <a:pt x="10786" y="18960"/>
                    <a:pt x="12631" y="19205"/>
                  </a:cubicBezTo>
                  <a:cubicBezTo>
                    <a:pt x="13326" y="19300"/>
                    <a:pt x="13972" y="19334"/>
                    <a:pt x="14549" y="19334"/>
                  </a:cubicBezTo>
                  <a:cubicBezTo>
                    <a:pt x="15199" y="19334"/>
                    <a:pt x="15763" y="19291"/>
                    <a:pt x="16214" y="19241"/>
                  </a:cubicBezTo>
                  <a:cubicBezTo>
                    <a:pt x="18348" y="21296"/>
                    <a:pt x="19977" y="22997"/>
                    <a:pt x="21051" y="24158"/>
                  </a:cubicBezTo>
                  <a:cubicBezTo>
                    <a:pt x="22635" y="25860"/>
                    <a:pt x="23856" y="27273"/>
                    <a:pt x="25020" y="27273"/>
                  </a:cubicBezTo>
                  <a:cubicBezTo>
                    <a:pt x="25127" y="27273"/>
                    <a:pt x="25234" y="27261"/>
                    <a:pt x="25341" y="27236"/>
                  </a:cubicBezTo>
                  <a:cubicBezTo>
                    <a:pt x="25355" y="27229"/>
                    <a:pt x="25377" y="27221"/>
                    <a:pt x="25391" y="27214"/>
                  </a:cubicBezTo>
                  <a:cubicBezTo>
                    <a:pt x="25377" y="27048"/>
                    <a:pt x="25297" y="26868"/>
                    <a:pt x="25146" y="26710"/>
                  </a:cubicBezTo>
                  <a:cubicBezTo>
                    <a:pt x="23783" y="25282"/>
                    <a:pt x="22421" y="23855"/>
                    <a:pt x="21066" y="22435"/>
                  </a:cubicBezTo>
                  <a:cubicBezTo>
                    <a:pt x="20388" y="21721"/>
                    <a:pt x="19703" y="21007"/>
                    <a:pt x="19026" y="20294"/>
                  </a:cubicBezTo>
                  <a:cubicBezTo>
                    <a:pt x="18413" y="19645"/>
                    <a:pt x="17814" y="18945"/>
                    <a:pt x="17007" y="18527"/>
                  </a:cubicBezTo>
                  <a:cubicBezTo>
                    <a:pt x="16255" y="18138"/>
                    <a:pt x="15386" y="18102"/>
                    <a:pt x="14515" y="18102"/>
                  </a:cubicBezTo>
                  <a:cubicBezTo>
                    <a:pt x="14312" y="18102"/>
                    <a:pt x="14109" y="18104"/>
                    <a:pt x="13907" y="18104"/>
                  </a:cubicBezTo>
                  <a:cubicBezTo>
                    <a:pt x="13514" y="18104"/>
                    <a:pt x="13126" y="18096"/>
                    <a:pt x="12754" y="18052"/>
                  </a:cubicBezTo>
                  <a:cubicBezTo>
                    <a:pt x="11463" y="17893"/>
                    <a:pt x="10195" y="17540"/>
                    <a:pt x="8998" y="17028"/>
                  </a:cubicBezTo>
                  <a:cubicBezTo>
                    <a:pt x="6662" y="16040"/>
                    <a:pt x="4535" y="14339"/>
                    <a:pt x="3238" y="12140"/>
                  </a:cubicBezTo>
                  <a:cubicBezTo>
                    <a:pt x="1010" y="8399"/>
                    <a:pt x="1313" y="3295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2" name="Google Shape;3082;p42"/>
            <p:cNvSpPr/>
            <p:nvPr/>
          </p:nvSpPr>
          <p:spPr>
            <a:xfrm>
              <a:off x="1396050" y="1866425"/>
              <a:ext cx="401925" cy="515100"/>
            </a:xfrm>
            <a:custGeom>
              <a:avLst/>
              <a:gdLst/>
              <a:ahLst/>
              <a:cxnLst/>
              <a:rect l="l" t="t" r="r" b="b"/>
              <a:pathLst>
                <a:path w="16077" h="20604" extrusionOk="0">
                  <a:moveTo>
                    <a:pt x="397" y="0"/>
                  </a:moveTo>
                  <a:lnTo>
                    <a:pt x="116" y="1745"/>
                  </a:lnTo>
                  <a:cubicBezTo>
                    <a:pt x="1" y="2487"/>
                    <a:pt x="203" y="3237"/>
                    <a:pt x="671" y="3821"/>
                  </a:cubicBezTo>
                  <a:lnTo>
                    <a:pt x="11441" y="17100"/>
                  </a:lnTo>
                  <a:cubicBezTo>
                    <a:pt x="12984" y="18268"/>
                    <a:pt x="14534" y="19436"/>
                    <a:pt x="16077" y="20604"/>
                  </a:cubicBezTo>
                  <a:cubicBezTo>
                    <a:pt x="15457" y="19342"/>
                    <a:pt x="14837" y="18080"/>
                    <a:pt x="14217" y="16812"/>
                  </a:cubicBezTo>
                  <a:cubicBezTo>
                    <a:pt x="8428" y="10367"/>
                    <a:pt x="4326" y="5876"/>
                    <a:pt x="2762" y="4376"/>
                  </a:cubicBezTo>
                  <a:cubicBezTo>
                    <a:pt x="2401" y="4030"/>
                    <a:pt x="1262" y="2978"/>
                    <a:pt x="686" y="1226"/>
                  </a:cubicBezTo>
                  <a:cubicBezTo>
                    <a:pt x="541" y="808"/>
                    <a:pt x="455" y="397"/>
                    <a:pt x="39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3" name="Google Shape;3083;p42"/>
            <p:cNvSpPr/>
            <p:nvPr/>
          </p:nvSpPr>
          <p:spPr>
            <a:xfrm>
              <a:off x="1396600" y="1809100"/>
              <a:ext cx="9750" cy="18225"/>
            </a:xfrm>
            <a:custGeom>
              <a:avLst/>
              <a:gdLst/>
              <a:ahLst/>
              <a:cxnLst/>
              <a:rect l="l" t="t" r="r" b="b"/>
              <a:pathLst>
                <a:path w="390" h="729" extrusionOk="0">
                  <a:moveTo>
                    <a:pt x="390" y="1"/>
                  </a:moveTo>
                  <a:cubicBezTo>
                    <a:pt x="260" y="22"/>
                    <a:pt x="130" y="51"/>
                    <a:pt x="0" y="73"/>
                  </a:cubicBezTo>
                  <a:cubicBezTo>
                    <a:pt x="101" y="296"/>
                    <a:pt x="209" y="513"/>
                    <a:pt x="318" y="729"/>
                  </a:cubicBezTo>
                  <a:cubicBezTo>
                    <a:pt x="332" y="469"/>
                    <a:pt x="361" y="224"/>
                    <a:pt x="3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84" name="Google Shape;3084;p42"/>
          <p:cNvGrpSpPr/>
          <p:nvPr/>
        </p:nvGrpSpPr>
        <p:grpSpPr>
          <a:xfrm rot="5665046">
            <a:off x="6800792" y="-692770"/>
            <a:ext cx="1077529" cy="2269717"/>
            <a:chOff x="4458800" y="2953350"/>
            <a:chExt cx="842025" cy="1773650"/>
          </a:xfrm>
        </p:grpSpPr>
        <p:sp>
          <p:nvSpPr>
            <p:cNvPr id="3085" name="Google Shape;3085;p42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6" name="Google Shape;3086;p42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3087;p42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8" name="Google Shape;3088;p42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9" name="Google Shape;3089;p42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3090;p42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1" name="Google Shape;3091;p42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2" name="Google Shape;3092;p42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3093;p42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42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42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6" name="Google Shape;3096;p42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42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42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42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42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42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42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42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42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42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06" name="Google Shape;3106;p42"/>
          <p:cNvGrpSpPr/>
          <p:nvPr/>
        </p:nvGrpSpPr>
        <p:grpSpPr>
          <a:xfrm>
            <a:off x="7658873" y="2488777"/>
            <a:ext cx="1361596" cy="2179835"/>
            <a:chOff x="6073364" y="2878592"/>
            <a:chExt cx="1361596" cy="2179835"/>
          </a:xfrm>
        </p:grpSpPr>
        <p:sp>
          <p:nvSpPr>
            <p:cNvPr id="3107" name="Google Shape;3107;p42"/>
            <p:cNvSpPr/>
            <p:nvPr/>
          </p:nvSpPr>
          <p:spPr>
            <a:xfrm flipH="1">
              <a:off x="6073364" y="4741576"/>
              <a:ext cx="1294985" cy="316851"/>
            </a:xfrm>
            <a:custGeom>
              <a:avLst/>
              <a:gdLst/>
              <a:ahLst/>
              <a:cxnLst/>
              <a:rect l="l" t="t" r="r" b="b"/>
              <a:pathLst>
                <a:path w="53617" h="17074" extrusionOk="0">
                  <a:moveTo>
                    <a:pt x="26820" y="0"/>
                  </a:moveTo>
                  <a:cubicBezTo>
                    <a:pt x="12006" y="0"/>
                    <a:pt x="0" y="3835"/>
                    <a:pt x="0" y="8537"/>
                  </a:cubicBezTo>
                  <a:cubicBezTo>
                    <a:pt x="0" y="13239"/>
                    <a:pt x="12006" y="17073"/>
                    <a:pt x="26820" y="17073"/>
                  </a:cubicBezTo>
                  <a:cubicBezTo>
                    <a:pt x="41611" y="17073"/>
                    <a:pt x="53617" y="13239"/>
                    <a:pt x="53617" y="8537"/>
                  </a:cubicBezTo>
                  <a:cubicBezTo>
                    <a:pt x="53617" y="3835"/>
                    <a:pt x="41611" y="0"/>
                    <a:pt x="2682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42"/>
            <p:cNvSpPr/>
            <p:nvPr/>
          </p:nvSpPr>
          <p:spPr>
            <a:xfrm flipH="1">
              <a:off x="6331915" y="2999306"/>
              <a:ext cx="251959" cy="429480"/>
            </a:xfrm>
            <a:custGeom>
              <a:avLst/>
              <a:gdLst/>
              <a:ahLst/>
              <a:cxnLst/>
              <a:rect l="l" t="t" r="r" b="b"/>
              <a:pathLst>
                <a:path w="10432" h="17782" extrusionOk="0">
                  <a:moveTo>
                    <a:pt x="183" y="1"/>
                  </a:moveTo>
                  <a:lnTo>
                    <a:pt x="1" y="572"/>
                  </a:lnTo>
                  <a:lnTo>
                    <a:pt x="6711" y="17782"/>
                  </a:lnTo>
                  <a:lnTo>
                    <a:pt x="10432" y="15454"/>
                  </a:lnTo>
                  <a:cubicBezTo>
                    <a:pt x="10432" y="15454"/>
                    <a:pt x="6529" y="5502"/>
                    <a:pt x="4748" y="2900"/>
                  </a:cubicBezTo>
                  <a:cubicBezTo>
                    <a:pt x="2991" y="275"/>
                    <a:pt x="183" y="1"/>
                    <a:pt x="183" y="1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42"/>
            <p:cNvSpPr/>
            <p:nvPr/>
          </p:nvSpPr>
          <p:spPr>
            <a:xfrm flipH="1">
              <a:off x="6331915" y="2999306"/>
              <a:ext cx="251959" cy="429480"/>
            </a:xfrm>
            <a:custGeom>
              <a:avLst/>
              <a:gdLst/>
              <a:ahLst/>
              <a:cxnLst/>
              <a:rect l="l" t="t" r="r" b="b"/>
              <a:pathLst>
                <a:path w="10432" h="17782" extrusionOk="0">
                  <a:moveTo>
                    <a:pt x="183" y="1"/>
                  </a:moveTo>
                  <a:lnTo>
                    <a:pt x="1" y="572"/>
                  </a:lnTo>
                  <a:lnTo>
                    <a:pt x="6711" y="17782"/>
                  </a:lnTo>
                  <a:lnTo>
                    <a:pt x="10432" y="15454"/>
                  </a:lnTo>
                  <a:cubicBezTo>
                    <a:pt x="10432" y="15454"/>
                    <a:pt x="6529" y="5502"/>
                    <a:pt x="4748" y="2900"/>
                  </a:cubicBezTo>
                  <a:cubicBezTo>
                    <a:pt x="2991" y="275"/>
                    <a:pt x="183" y="1"/>
                    <a:pt x="1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42"/>
            <p:cNvSpPr/>
            <p:nvPr/>
          </p:nvSpPr>
          <p:spPr>
            <a:xfrm flipH="1">
              <a:off x="6470285" y="2907840"/>
              <a:ext cx="964675" cy="956318"/>
            </a:xfrm>
            <a:custGeom>
              <a:avLst/>
              <a:gdLst/>
              <a:ahLst/>
              <a:cxnLst/>
              <a:rect l="l" t="t" r="r" b="b"/>
              <a:pathLst>
                <a:path w="39941" h="39595" extrusionOk="0">
                  <a:moveTo>
                    <a:pt x="24607" y="1"/>
                  </a:moveTo>
                  <a:cubicBezTo>
                    <a:pt x="23871" y="1"/>
                    <a:pt x="23087" y="36"/>
                    <a:pt x="22251" y="113"/>
                  </a:cubicBezTo>
                  <a:cubicBezTo>
                    <a:pt x="12345" y="1049"/>
                    <a:pt x="9948" y="2510"/>
                    <a:pt x="8213" y="4153"/>
                  </a:cubicBezTo>
                  <a:cubicBezTo>
                    <a:pt x="6456" y="5797"/>
                    <a:pt x="4904" y="12210"/>
                    <a:pt x="3169" y="14242"/>
                  </a:cubicBezTo>
                  <a:cubicBezTo>
                    <a:pt x="1491" y="16160"/>
                    <a:pt x="0" y="18182"/>
                    <a:pt x="4260" y="18182"/>
                  </a:cubicBezTo>
                  <a:cubicBezTo>
                    <a:pt x="4461" y="18182"/>
                    <a:pt x="4676" y="18177"/>
                    <a:pt x="4904" y="18168"/>
                  </a:cubicBezTo>
                  <a:lnTo>
                    <a:pt x="4904" y="18168"/>
                  </a:lnTo>
                  <a:cubicBezTo>
                    <a:pt x="4904" y="18168"/>
                    <a:pt x="2462" y="32388"/>
                    <a:pt x="6798" y="35926"/>
                  </a:cubicBezTo>
                  <a:cubicBezTo>
                    <a:pt x="10017" y="38553"/>
                    <a:pt x="16044" y="39595"/>
                    <a:pt x="21862" y="39595"/>
                  </a:cubicBezTo>
                  <a:cubicBezTo>
                    <a:pt x="28173" y="39595"/>
                    <a:pt x="34237" y="38369"/>
                    <a:pt x="36197" y="36611"/>
                  </a:cubicBezTo>
                  <a:cubicBezTo>
                    <a:pt x="39941" y="33210"/>
                    <a:pt x="37110" y="7189"/>
                    <a:pt x="34805" y="4153"/>
                  </a:cubicBezTo>
                  <a:cubicBezTo>
                    <a:pt x="34805" y="4153"/>
                    <a:pt x="32585" y="1"/>
                    <a:pt x="246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42"/>
            <p:cNvSpPr/>
            <p:nvPr/>
          </p:nvSpPr>
          <p:spPr>
            <a:xfrm flipH="1">
              <a:off x="6470285" y="2959889"/>
              <a:ext cx="844033" cy="904463"/>
            </a:xfrm>
            <a:custGeom>
              <a:avLst/>
              <a:gdLst/>
              <a:ahLst/>
              <a:cxnLst/>
              <a:rect l="l" t="t" r="r" b="b"/>
              <a:pathLst>
                <a:path w="34946" h="37448" extrusionOk="0">
                  <a:moveTo>
                    <a:pt x="21449" y="1"/>
                  </a:moveTo>
                  <a:cubicBezTo>
                    <a:pt x="18911" y="1"/>
                    <a:pt x="16266" y="203"/>
                    <a:pt x="14038" y="811"/>
                  </a:cubicBezTo>
                  <a:cubicBezTo>
                    <a:pt x="7350" y="2637"/>
                    <a:pt x="5045" y="3276"/>
                    <a:pt x="4314" y="8503"/>
                  </a:cubicBezTo>
                  <a:cubicBezTo>
                    <a:pt x="3652" y="13228"/>
                    <a:pt x="0" y="30005"/>
                    <a:pt x="2922" y="34250"/>
                  </a:cubicBezTo>
                  <a:cubicBezTo>
                    <a:pt x="3059" y="34456"/>
                    <a:pt x="3196" y="34638"/>
                    <a:pt x="3355" y="34798"/>
                  </a:cubicBezTo>
                  <a:cubicBezTo>
                    <a:pt x="6758" y="36680"/>
                    <a:pt x="11892" y="37448"/>
                    <a:pt x="16869" y="37448"/>
                  </a:cubicBezTo>
                  <a:cubicBezTo>
                    <a:pt x="20706" y="37448"/>
                    <a:pt x="24448" y="36991"/>
                    <a:pt x="27231" y="36236"/>
                  </a:cubicBezTo>
                  <a:cubicBezTo>
                    <a:pt x="28075" y="35802"/>
                    <a:pt x="28897" y="35460"/>
                    <a:pt x="29673" y="35277"/>
                  </a:cubicBezTo>
                  <a:cubicBezTo>
                    <a:pt x="30312" y="35049"/>
                    <a:pt x="30837" y="34775"/>
                    <a:pt x="31202" y="34456"/>
                  </a:cubicBezTo>
                  <a:cubicBezTo>
                    <a:pt x="34946" y="31055"/>
                    <a:pt x="32115" y="5034"/>
                    <a:pt x="29810" y="1998"/>
                  </a:cubicBezTo>
                  <a:cubicBezTo>
                    <a:pt x="29810" y="1998"/>
                    <a:pt x="29810" y="1998"/>
                    <a:pt x="29810" y="1975"/>
                  </a:cubicBezTo>
                  <a:lnTo>
                    <a:pt x="29787" y="1975"/>
                  </a:lnTo>
                  <a:cubicBezTo>
                    <a:pt x="29696" y="1816"/>
                    <a:pt x="29285" y="1154"/>
                    <a:pt x="28372" y="423"/>
                  </a:cubicBezTo>
                  <a:cubicBezTo>
                    <a:pt x="26555" y="215"/>
                    <a:pt x="24059" y="1"/>
                    <a:pt x="2144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42"/>
            <p:cNvSpPr/>
            <p:nvPr/>
          </p:nvSpPr>
          <p:spPr>
            <a:xfrm flipH="1">
              <a:off x="6887616" y="3016188"/>
              <a:ext cx="501696" cy="848260"/>
            </a:xfrm>
            <a:custGeom>
              <a:avLst/>
              <a:gdLst/>
              <a:ahLst/>
              <a:cxnLst/>
              <a:rect l="l" t="t" r="r" b="b"/>
              <a:pathLst>
                <a:path w="20772" h="35121" extrusionOk="0">
                  <a:moveTo>
                    <a:pt x="9842" y="1"/>
                  </a:moveTo>
                  <a:cubicBezTo>
                    <a:pt x="9062" y="1"/>
                    <a:pt x="8250" y="240"/>
                    <a:pt x="7442" y="649"/>
                  </a:cubicBezTo>
                  <a:cubicBezTo>
                    <a:pt x="4087" y="2315"/>
                    <a:pt x="4406" y="6423"/>
                    <a:pt x="3037" y="9322"/>
                  </a:cubicBezTo>
                  <a:cubicBezTo>
                    <a:pt x="2557" y="10372"/>
                    <a:pt x="1827" y="11262"/>
                    <a:pt x="1097" y="12130"/>
                  </a:cubicBezTo>
                  <a:cubicBezTo>
                    <a:pt x="868" y="12404"/>
                    <a:pt x="366" y="12815"/>
                    <a:pt x="1" y="13248"/>
                  </a:cubicBezTo>
                  <a:cubicBezTo>
                    <a:pt x="115" y="13317"/>
                    <a:pt x="252" y="13385"/>
                    <a:pt x="435" y="13454"/>
                  </a:cubicBezTo>
                  <a:cubicBezTo>
                    <a:pt x="435" y="13454"/>
                    <a:pt x="435" y="13454"/>
                    <a:pt x="457" y="13476"/>
                  </a:cubicBezTo>
                  <a:cubicBezTo>
                    <a:pt x="526" y="13499"/>
                    <a:pt x="617" y="13522"/>
                    <a:pt x="708" y="13545"/>
                  </a:cubicBezTo>
                  <a:lnTo>
                    <a:pt x="754" y="13545"/>
                  </a:lnTo>
                  <a:cubicBezTo>
                    <a:pt x="845" y="13568"/>
                    <a:pt x="960" y="13591"/>
                    <a:pt x="1051" y="13613"/>
                  </a:cubicBezTo>
                  <a:lnTo>
                    <a:pt x="1074" y="13613"/>
                  </a:lnTo>
                  <a:cubicBezTo>
                    <a:pt x="1188" y="13636"/>
                    <a:pt x="1325" y="13659"/>
                    <a:pt x="1462" y="13659"/>
                  </a:cubicBezTo>
                  <a:lnTo>
                    <a:pt x="1530" y="13659"/>
                  </a:lnTo>
                  <a:cubicBezTo>
                    <a:pt x="1621" y="13682"/>
                    <a:pt x="1758" y="13682"/>
                    <a:pt x="1873" y="13682"/>
                  </a:cubicBezTo>
                  <a:cubicBezTo>
                    <a:pt x="1918" y="13682"/>
                    <a:pt x="1964" y="13705"/>
                    <a:pt x="2010" y="13705"/>
                  </a:cubicBezTo>
                  <a:lnTo>
                    <a:pt x="2489" y="13705"/>
                  </a:lnTo>
                  <a:cubicBezTo>
                    <a:pt x="2649" y="13705"/>
                    <a:pt x="2831" y="13705"/>
                    <a:pt x="3014" y="13682"/>
                  </a:cubicBezTo>
                  <a:lnTo>
                    <a:pt x="3014" y="13682"/>
                  </a:lnTo>
                  <a:cubicBezTo>
                    <a:pt x="3014" y="13682"/>
                    <a:pt x="2740" y="15325"/>
                    <a:pt x="2534" y="17585"/>
                  </a:cubicBezTo>
                  <a:cubicBezTo>
                    <a:pt x="2534" y="17882"/>
                    <a:pt x="2512" y="18156"/>
                    <a:pt x="2466" y="18452"/>
                  </a:cubicBezTo>
                  <a:cubicBezTo>
                    <a:pt x="2146" y="22926"/>
                    <a:pt x="2215" y="29226"/>
                    <a:pt x="4908" y="31440"/>
                  </a:cubicBezTo>
                  <a:cubicBezTo>
                    <a:pt x="8150" y="34068"/>
                    <a:pt x="14208" y="35120"/>
                    <a:pt x="20037" y="35120"/>
                  </a:cubicBezTo>
                  <a:cubicBezTo>
                    <a:pt x="20283" y="35120"/>
                    <a:pt x="20528" y="35119"/>
                    <a:pt x="20772" y="35115"/>
                  </a:cubicBezTo>
                  <a:cubicBezTo>
                    <a:pt x="20475" y="34179"/>
                    <a:pt x="19653" y="33243"/>
                    <a:pt x="19288" y="32536"/>
                  </a:cubicBezTo>
                  <a:cubicBezTo>
                    <a:pt x="18489" y="30938"/>
                    <a:pt x="17964" y="29157"/>
                    <a:pt x="17394" y="27468"/>
                  </a:cubicBezTo>
                  <a:cubicBezTo>
                    <a:pt x="16389" y="24547"/>
                    <a:pt x="16595" y="21465"/>
                    <a:pt x="16321" y="18452"/>
                  </a:cubicBezTo>
                  <a:cubicBezTo>
                    <a:pt x="16001" y="14960"/>
                    <a:pt x="15499" y="11468"/>
                    <a:pt x="14815" y="8021"/>
                  </a:cubicBezTo>
                  <a:cubicBezTo>
                    <a:pt x="14426" y="6172"/>
                    <a:pt x="14198" y="3684"/>
                    <a:pt x="13148" y="2041"/>
                  </a:cubicBezTo>
                  <a:cubicBezTo>
                    <a:pt x="12214" y="591"/>
                    <a:pt x="11067" y="1"/>
                    <a:pt x="98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42"/>
            <p:cNvSpPr/>
            <p:nvPr/>
          </p:nvSpPr>
          <p:spPr>
            <a:xfrm flipH="1">
              <a:off x="7231620" y="3046186"/>
              <a:ext cx="157692" cy="301182"/>
            </a:xfrm>
            <a:custGeom>
              <a:avLst/>
              <a:gdLst/>
              <a:ahLst/>
              <a:cxnLst/>
              <a:rect l="l" t="t" r="r" b="b"/>
              <a:pathLst>
                <a:path w="6529" h="12470" extrusionOk="0">
                  <a:moveTo>
                    <a:pt x="6529" y="0"/>
                  </a:moveTo>
                  <a:cubicBezTo>
                    <a:pt x="4132" y="1917"/>
                    <a:pt x="4269" y="5478"/>
                    <a:pt x="3037" y="8080"/>
                  </a:cubicBezTo>
                  <a:cubicBezTo>
                    <a:pt x="2557" y="9130"/>
                    <a:pt x="1827" y="10020"/>
                    <a:pt x="1097" y="10888"/>
                  </a:cubicBezTo>
                  <a:cubicBezTo>
                    <a:pt x="868" y="11162"/>
                    <a:pt x="366" y="11573"/>
                    <a:pt x="1" y="12006"/>
                  </a:cubicBezTo>
                  <a:cubicBezTo>
                    <a:pt x="411" y="12293"/>
                    <a:pt x="1189" y="12470"/>
                    <a:pt x="2467" y="12470"/>
                  </a:cubicBezTo>
                  <a:cubicBezTo>
                    <a:pt x="2612" y="12470"/>
                    <a:pt x="2764" y="12467"/>
                    <a:pt x="2923" y="12463"/>
                  </a:cubicBezTo>
                  <a:cubicBezTo>
                    <a:pt x="3265" y="11641"/>
                    <a:pt x="3721" y="10294"/>
                    <a:pt x="3836" y="8948"/>
                  </a:cubicBezTo>
                  <a:cubicBezTo>
                    <a:pt x="4018" y="6893"/>
                    <a:pt x="5296" y="1644"/>
                    <a:pt x="652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42"/>
            <p:cNvSpPr/>
            <p:nvPr/>
          </p:nvSpPr>
          <p:spPr>
            <a:xfrm flipH="1">
              <a:off x="7114746" y="3016816"/>
              <a:ext cx="264083" cy="316084"/>
            </a:xfrm>
            <a:custGeom>
              <a:avLst/>
              <a:gdLst/>
              <a:ahLst/>
              <a:cxnLst/>
              <a:rect l="l" t="t" r="r" b="b"/>
              <a:pathLst>
                <a:path w="10934" h="13087" extrusionOk="0">
                  <a:moveTo>
                    <a:pt x="10890" y="1"/>
                  </a:moveTo>
                  <a:cubicBezTo>
                    <a:pt x="10741" y="1"/>
                    <a:pt x="10223" y="51"/>
                    <a:pt x="9496" y="166"/>
                  </a:cubicBezTo>
                  <a:cubicBezTo>
                    <a:pt x="8651" y="280"/>
                    <a:pt x="7487" y="463"/>
                    <a:pt x="6460" y="1102"/>
                  </a:cubicBezTo>
                  <a:cubicBezTo>
                    <a:pt x="5935" y="1399"/>
                    <a:pt x="5501" y="1832"/>
                    <a:pt x="5182" y="2289"/>
                  </a:cubicBezTo>
                  <a:cubicBezTo>
                    <a:pt x="4862" y="2745"/>
                    <a:pt x="4634" y="3225"/>
                    <a:pt x="4497" y="3636"/>
                  </a:cubicBezTo>
                  <a:cubicBezTo>
                    <a:pt x="4178" y="4434"/>
                    <a:pt x="4018" y="4982"/>
                    <a:pt x="4018" y="4982"/>
                  </a:cubicBezTo>
                  <a:cubicBezTo>
                    <a:pt x="4018" y="4982"/>
                    <a:pt x="3972" y="5142"/>
                    <a:pt x="3904" y="5370"/>
                  </a:cubicBezTo>
                  <a:cubicBezTo>
                    <a:pt x="3835" y="5621"/>
                    <a:pt x="3744" y="5964"/>
                    <a:pt x="3630" y="6375"/>
                  </a:cubicBezTo>
                  <a:cubicBezTo>
                    <a:pt x="3402" y="7219"/>
                    <a:pt x="3128" y="8315"/>
                    <a:pt x="2694" y="9365"/>
                  </a:cubicBezTo>
                  <a:cubicBezTo>
                    <a:pt x="1804" y="11465"/>
                    <a:pt x="1" y="13017"/>
                    <a:pt x="115" y="13085"/>
                  </a:cubicBezTo>
                  <a:cubicBezTo>
                    <a:pt x="115" y="13086"/>
                    <a:pt x="116" y="13086"/>
                    <a:pt x="118" y="13086"/>
                  </a:cubicBezTo>
                  <a:cubicBezTo>
                    <a:pt x="161" y="13086"/>
                    <a:pt x="566" y="12703"/>
                    <a:pt x="1165" y="12104"/>
                  </a:cubicBezTo>
                  <a:cubicBezTo>
                    <a:pt x="1302" y="11944"/>
                    <a:pt x="1461" y="11784"/>
                    <a:pt x="1621" y="11579"/>
                  </a:cubicBezTo>
                  <a:cubicBezTo>
                    <a:pt x="1804" y="11396"/>
                    <a:pt x="1941" y="11191"/>
                    <a:pt x="2100" y="10963"/>
                  </a:cubicBezTo>
                  <a:cubicBezTo>
                    <a:pt x="2192" y="10848"/>
                    <a:pt x="2260" y="10734"/>
                    <a:pt x="2352" y="10620"/>
                  </a:cubicBezTo>
                  <a:lnTo>
                    <a:pt x="2466" y="10460"/>
                  </a:lnTo>
                  <a:lnTo>
                    <a:pt x="2580" y="10255"/>
                  </a:lnTo>
                  <a:cubicBezTo>
                    <a:pt x="2717" y="10004"/>
                    <a:pt x="2854" y="9753"/>
                    <a:pt x="2991" y="9502"/>
                  </a:cubicBezTo>
                  <a:cubicBezTo>
                    <a:pt x="3470" y="8429"/>
                    <a:pt x="3790" y="7310"/>
                    <a:pt x="4041" y="6489"/>
                  </a:cubicBezTo>
                  <a:cubicBezTo>
                    <a:pt x="4155" y="6078"/>
                    <a:pt x="4246" y="5736"/>
                    <a:pt x="4315" y="5484"/>
                  </a:cubicBezTo>
                  <a:cubicBezTo>
                    <a:pt x="4406" y="5256"/>
                    <a:pt x="4452" y="5119"/>
                    <a:pt x="4452" y="5119"/>
                  </a:cubicBezTo>
                  <a:cubicBezTo>
                    <a:pt x="4452" y="5119"/>
                    <a:pt x="4588" y="4571"/>
                    <a:pt x="4862" y="3773"/>
                  </a:cubicBezTo>
                  <a:cubicBezTo>
                    <a:pt x="5136" y="2974"/>
                    <a:pt x="5684" y="1969"/>
                    <a:pt x="6620" y="1353"/>
                  </a:cubicBezTo>
                  <a:cubicBezTo>
                    <a:pt x="7556" y="737"/>
                    <a:pt x="8697" y="509"/>
                    <a:pt x="9519" y="326"/>
                  </a:cubicBezTo>
                  <a:cubicBezTo>
                    <a:pt x="10363" y="166"/>
                    <a:pt x="10934" y="52"/>
                    <a:pt x="10934" y="6"/>
                  </a:cubicBezTo>
                  <a:cubicBezTo>
                    <a:pt x="10934" y="3"/>
                    <a:pt x="10919" y="1"/>
                    <a:pt x="108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42"/>
            <p:cNvSpPr/>
            <p:nvPr/>
          </p:nvSpPr>
          <p:spPr>
            <a:xfrm flipH="1">
              <a:off x="7253115" y="3223683"/>
              <a:ext cx="95934" cy="572269"/>
            </a:xfrm>
            <a:custGeom>
              <a:avLst/>
              <a:gdLst/>
              <a:ahLst/>
              <a:cxnLst/>
              <a:rect l="l" t="t" r="r" b="b"/>
              <a:pathLst>
                <a:path w="3972" h="23694" extrusionOk="0">
                  <a:moveTo>
                    <a:pt x="2054" y="1"/>
                  </a:moveTo>
                  <a:cubicBezTo>
                    <a:pt x="2032" y="1"/>
                    <a:pt x="2054" y="69"/>
                    <a:pt x="2054" y="161"/>
                  </a:cubicBezTo>
                  <a:cubicBezTo>
                    <a:pt x="2077" y="252"/>
                    <a:pt x="2123" y="389"/>
                    <a:pt x="2123" y="571"/>
                  </a:cubicBezTo>
                  <a:cubicBezTo>
                    <a:pt x="2169" y="937"/>
                    <a:pt x="2100" y="1439"/>
                    <a:pt x="1986" y="2055"/>
                  </a:cubicBezTo>
                  <a:cubicBezTo>
                    <a:pt x="1872" y="2671"/>
                    <a:pt x="1666" y="3402"/>
                    <a:pt x="1529" y="4178"/>
                  </a:cubicBezTo>
                  <a:cubicBezTo>
                    <a:pt x="1392" y="4954"/>
                    <a:pt x="1256" y="5776"/>
                    <a:pt x="1050" y="6597"/>
                  </a:cubicBezTo>
                  <a:cubicBezTo>
                    <a:pt x="845" y="7396"/>
                    <a:pt x="685" y="8241"/>
                    <a:pt x="525" y="9017"/>
                  </a:cubicBezTo>
                  <a:cubicBezTo>
                    <a:pt x="434" y="9405"/>
                    <a:pt x="365" y="9793"/>
                    <a:pt x="320" y="10158"/>
                  </a:cubicBezTo>
                  <a:cubicBezTo>
                    <a:pt x="274" y="10523"/>
                    <a:pt x="228" y="10866"/>
                    <a:pt x="183" y="11185"/>
                  </a:cubicBezTo>
                  <a:cubicBezTo>
                    <a:pt x="91" y="11824"/>
                    <a:pt x="91" y="12349"/>
                    <a:pt x="46" y="12715"/>
                  </a:cubicBezTo>
                  <a:cubicBezTo>
                    <a:pt x="23" y="13103"/>
                    <a:pt x="0" y="13308"/>
                    <a:pt x="0" y="13308"/>
                  </a:cubicBezTo>
                  <a:cubicBezTo>
                    <a:pt x="0" y="13308"/>
                    <a:pt x="0" y="13354"/>
                    <a:pt x="0" y="13468"/>
                  </a:cubicBezTo>
                  <a:cubicBezTo>
                    <a:pt x="23" y="13559"/>
                    <a:pt x="23" y="13719"/>
                    <a:pt x="23" y="13901"/>
                  </a:cubicBezTo>
                  <a:cubicBezTo>
                    <a:pt x="46" y="14267"/>
                    <a:pt x="46" y="14814"/>
                    <a:pt x="91" y="15454"/>
                  </a:cubicBezTo>
                  <a:cubicBezTo>
                    <a:pt x="206" y="16709"/>
                    <a:pt x="365" y="18444"/>
                    <a:pt x="1027" y="20064"/>
                  </a:cubicBezTo>
                  <a:cubicBezTo>
                    <a:pt x="1347" y="20886"/>
                    <a:pt x="1826" y="21616"/>
                    <a:pt x="2305" y="22255"/>
                  </a:cubicBezTo>
                  <a:cubicBezTo>
                    <a:pt x="2671" y="22735"/>
                    <a:pt x="3036" y="23146"/>
                    <a:pt x="3378" y="23511"/>
                  </a:cubicBezTo>
                  <a:cubicBezTo>
                    <a:pt x="3584" y="23557"/>
                    <a:pt x="3766" y="23625"/>
                    <a:pt x="3972" y="23693"/>
                  </a:cubicBezTo>
                  <a:cubicBezTo>
                    <a:pt x="3538" y="23237"/>
                    <a:pt x="3059" y="22666"/>
                    <a:pt x="2625" y="22027"/>
                  </a:cubicBezTo>
                  <a:cubicBezTo>
                    <a:pt x="2191" y="21388"/>
                    <a:pt x="1758" y="20681"/>
                    <a:pt x="1484" y="19882"/>
                  </a:cubicBezTo>
                  <a:cubicBezTo>
                    <a:pt x="913" y="18352"/>
                    <a:pt x="822" y="16663"/>
                    <a:pt x="731" y="15408"/>
                  </a:cubicBezTo>
                  <a:cubicBezTo>
                    <a:pt x="708" y="14769"/>
                    <a:pt x="708" y="14267"/>
                    <a:pt x="708" y="13901"/>
                  </a:cubicBezTo>
                  <a:cubicBezTo>
                    <a:pt x="708" y="13719"/>
                    <a:pt x="708" y="13559"/>
                    <a:pt x="685" y="13468"/>
                  </a:cubicBezTo>
                  <a:cubicBezTo>
                    <a:pt x="685" y="13376"/>
                    <a:pt x="708" y="13331"/>
                    <a:pt x="708" y="13331"/>
                  </a:cubicBezTo>
                  <a:cubicBezTo>
                    <a:pt x="708" y="13331"/>
                    <a:pt x="708" y="13103"/>
                    <a:pt x="731" y="12760"/>
                  </a:cubicBezTo>
                  <a:cubicBezTo>
                    <a:pt x="753" y="12395"/>
                    <a:pt x="753" y="11870"/>
                    <a:pt x="799" y="11254"/>
                  </a:cubicBezTo>
                  <a:cubicBezTo>
                    <a:pt x="845" y="10934"/>
                    <a:pt x="890" y="10592"/>
                    <a:pt x="936" y="10249"/>
                  </a:cubicBezTo>
                  <a:cubicBezTo>
                    <a:pt x="959" y="9884"/>
                    <a:pt x="1004" y="9496"/>
                    <a:pt x="1073" y="9131"/>
                  </a:cubicBezTo>
                  <a:cubicBezTo>
                    <a:pt x="1210" y="8355"/>
                    <a:pt x="1347" y="7533"/>
                    <a:pt x="1529" y="6689"/>
                  </a:cubicBezTo>
                  <a:cubicBezTo>
                    <a:pt x="1712" y="5867"/>
                    <a:pt x="1803" y="5022"/>
                    <a:pt x="1917" y="4246"/>
                  </a:cubicBezTo>
                  <a:cubicBezTo>
                    <a:pt x="2009" y="3447"/>
                    <a:pt x="2169" y="2740"/>
                    <a:pt x="2260" y="2101"/>
                  </a:cubicBezTo>
                  <a:cubicBezTo>
                    <a:pt x="2328" y="1462"/>
                    <a:pt x="2351" y="914"/>
                    <a:pt x="2260" y="549"/>
                  </a:cubicBezTo>
                  <a:cubicBezTo>
                    <a:pt x="2237" y="366"/>
                    <a:pt x="2169" y="229"/>
                    <a:pt x="2123" y="138"/>
                  </a:cubicBezTo>
                  <a:cubicBezTo>
                    <a:pt x="2077" y="47"/>
                    <a:pt x="2054" y="1"/>
                    <a:pt x="20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42"/>
            <p:cNvSpPr/>
            <p:nvPr/>
          </p:nvSpPr>
          <p:spPr>
            <a:xfrm flipH="1">
              <a:off x="6792237" y="4135560"/>
              <a:ext cx="311495" cy="642505"/>
            </a:xfrm>
            <a:custGeom>
              <a:avLst/>
              <a:gdLst/>
              <a:ahLst/>
              <a:cxnLst/>
              <a:rect l="l" t="t" r="r" b="b"/>
              <a:pathLst>
                <a:path w="12897" h="26602" extrusionOk="0">
                  <a:moveTo>
                    <a:pt x="9414" y="0"/>
                  </a:moveTo>
                  <a:cubicBezTo>
                    <a:pt x="6047" y="0"/>
                    <a:pt x="688" y="797"/>
                    <a:pt x="411" y="1756"/>
                  </a:cubicBezTo>
                  <a:cubicBezTo>
                    <a:pt x="0" y="3103"/>
                    <a:pt x="959" y="25677"/>
                    <a:pt x="959" y="25677"/>
                  </a:cubicBezTo>
                  <a:cubicBezTo>
                    <a:pt x="1290" y="26399"/>
                    <a:pt x="2126" y="26601"/>
                    <a:pt x="2961" y="26601"/>
                  </a:cubicBezTo>
                  <a:cubicBezTo>
                    <a:pt x="4027" y="26601"/>
                    <a:pt x="5090" y="26271"/>
                    <a:pt x="5090" y="26271"/>
                  </a:cubicBezTo>
                  <a:cubicBezTo>
                    <a:pt x="7419" y="20975"/>
                    <a:pt x="12897" y="1482"/>
                    <a:pt x="12052" y="433"/>
                  </a:cubicBezTo>
                  <a:cubicBezTo>
                    <a:pt x="11809" y="130"/>
                    <a:pt x="10774" y="0"/>
                    <a:pt x="9414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7" name="Google Shape;3117;p42"/>
            <p:cNvSpPr/>
            <p:nvPr/>
          </p:nvSpPr>
          <p:spPr>
            <a:xfrm flipH="1">
              <a:off x="6918483" y="4362980"/>
              <a:ext cx="11593" cy="33330"/>
            </a:xfrm>
            <a:custGeom>
              <a:avLst/>
              <a:gdLst/>
              <a:ahLst/>
              <a:cxnLst/>
              <a:rect l="l" t="t" r="r" b="b"/>
              <a:pathLst>
                <a:path w="480" h="1380" extrusionOk="0">
                  <a:moveTo>
                    <a:pt x="411" y="1"/>
                  </a:moveTo>
                  <a:cubicBezTo>
                    <a:pt x="348" y="1"/>
                    <a:pt x="217" y="125"/>
                    <a:pt x="137" y="284"/>
                  </a:cubicBezTo>
                  <a:cubicBezTo>
                    <a:pt x="23" y="466"/>
                    <a:pt x="0" y="649"/>
                    <a:pt x="0" y="649"/>
                  </a:cubicBezTo>
                  <a:cubicBezTo>
                    <a:pt x="0" y="649"/>
                    <a:pt x="0" y="854"/>
                    <a:pt x="69" y="1037"/>
                  </a:cubicBezTo>
                  <a:cubicBezTo>
                    <a:pt x="137" y="1219"/>
                    <a:pt x="229" y="1379"/>
                    <a:pt x="297" y="1379"/>
                  </a:cubicBezTo>
                  <a:cubicBezTo>
                    <a:pt x="343" y="1356"/>
                    <a:pt x="366" y="1174"/>
                    <a:pt x="388" y="1014"/>
                  </a:cubicBezTo>
                  <a:cubicBezTo>
                    <a:pt x="411" y="831"/>
                    <a:pt x="457" y="694"/>
                    <a:pt x="457" y="694"/>
                  </a:cubicBezTo>
                  <a:cubicBezTo>
                    <a:pt x="457" y="694"/>
                    <a:pt x="434" y="535"/>
                    <a:pt x="434" y="375"/>
                  </a:cubicBezTo>
                  <a:cubicBezTo>
                    <a:pt x="434" y="215"/>
                    <a:pt x="480" y="55"/>
                    <a:pt x="434" y="10"/>
                  </a:cubicBezTo>
                  <a:cubicBezTo>
                    <a:pt x="428" y="4"/>
                    <a:pt x="420" y="1"/>
                    <a:pt x="411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3118;p42"/>
            <p:cNvSpPr/>
            <p:nvPr/>
          </p:nvSpPr>
          <p:spPr>
            <a:xfrm flipH="1">
              <a:off x="6828611" y="4256250"/>
              <a:ext cx="72240" cy="176482"/>
            </a:xfrm>
            <a:custGeom>
              <a:avLst/>
              <a:gdLst/>
              <a:ahLst/>
              <a:cxnLst/>
              <a:rect l="l" t="t" r="r" b="b"/>
              <a:pathLst>
                <a:path w="2991" h="7307" extrusionOk="0">
                  <a:moveTo>
                    <a:pt x="2830" y="1"/>
                  </a:moveTo>
                  <a:cubicBezTo>
                    <a:pt x="2808" y="1"/>
                    <a:pt x="2808" y="69"/>
                    <a:pt x="2808" y="183"/>
                  </a:cubicBezTo>
                  <a:cubicBezTo>
                    <a:pt x="2808" y="297"/>
                    <a:pt x="2808" y="434"/>
                    <a:pt x="2785" y="617"/>
                  </a:cubicBezTo>
                  <a:cubicBezTo>
                    <a:pt x="2762" y="982"/>
                    <a:pt x="2648" y="1461"/>
                    <a:pt x="2511" y="1918"/>
                  </a:cubicBezTo>
                  <a:cubicBezTo>
                    <a:pt x="2397" y="2397"/>
                    <a:pt x="2191" y="2854"/>
                    <a:pt x="2054" y="3196"/>
                  </a:cubicBezTo>
                  <a:cubicBezTo>
                    <a:pt x="1917" y="3538"/>
                    <a:pt x="1826" y="3767"/>
                    <a:pt x="1826" y="3767"/>
                  </a:cubicBezTo>
                  <a:cubicBezTo>
                    <a:pt x="1826" y="3767"/>
                    <a:pt x="1461" y="4680"/>
                    <a:pt x="1004" y="5547"/>
                  </a:cubicBezTo>
                  <a:cubicBezTo>
                    <a:pt x="571" y="6437"/>
                    <a:pt x="0" y="7282"/>
                    <a:pt x="69" y="7305"/>
                  </a:cubicBezTo>
                  <a:cubicBezTo>
                    <a:pt x="70" y="7306"/>
                    <a:pt x="72" y="7307"/>
                    <a:pt x="74" y="7307"/>
                  </a:cubicBezTo>
                  <a:cubicBezTo>
                    <a:pt x="150" y="7307"/>
                    <a:pt x="790" y="6528"/>
                    <a:pt x="1278" y="5684"/>
                  </a:cubicBezTo>
                  <a:cubicBezTo>
                    <a:pt x="1826" y="4840"/>
                    <a:pt x="2237" y="3927"/>
                    <a:pt x="2237" y="3927"/>
                  </a:cubicBezTo>
                  <a:cubicBezTo>
                    <a:pt x="2237" y="3927"/>
                    <a:pt x="2328" y="3675"/>
                    <a:pt x="2465" y="3333"/>
                  </a:cubicBezTo>
                  <a:cubicBezTo>
                    <a:pt x="2579" y="2968"/>
                    <a:pt x="2739" y="2489"/>
                    <a:pt x="2830" y="2009"/>
                  </a:cubicBezTo>
                  <a:cubicBezTo>
                    <a:pt x="2945" y="1507"/>
                    <a:pt x="2990" y="1005"/>
                    <a:pt x="2967" y="617"/>
                  </a:cubicBezTo>
                  <a:cubicBezTo>
                    <a:pt x="2945" y="434"/>
                    <a:pt x="2922" y="274"/>
                    <a:pt x="2899" y="183"/>
                  </a:cubicBezTo>
                  <a:cubicBezTo>
                    <a:pt x="2876" y="69"/>
                    <a:pt x="2853" y="1"/>
                    <a:pt x="2830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42"/>
            <p:cNvSpPr/>
            <p:nvPr/>
          </p:nvSpPr>
          <p:spPr>
            <a:xfrm flipH="1">
              <a:off x="6863898" y="4329408"/>
              <a:ext cx="24829" cy="35118"/>
            </a:xfrm>
            <a:custGeom>
              <a:avLst/>
              <a:gdLst/>
              <a:ahLst/>
              <a:cxnLst/>
              <a:rect l="l" t="t" r="r" b="b"/>
              <a:pathLst>
                <a:path w="1028" h="1454" extrusionOk="0">
                  <a:moveTo>
                    <a:pt x="730" y="1"/>
                  </a:moveTo>
                  <a:cubicBezTo>
                    <a:pt x="539" y="1"/>
                    <a:pt x="311" y="212"/>
                    <a:pt x="160" y="532"/>
                  </a:cubicBezTo>
                  <a:cubicBezTo>
                    <a:pt x="0" y="920"/>
                    <a:pt x="0" y="1308"/>
                    <a:pt x="206" y="1422"/>
                  </a:cubicBezTo>
                  <a:cubicBezTo>
                    <a:pt x="240" y="1444"/>
                    <a:pt x="278" y="1454"/>
                    <a:pt x="318" y="1454"/>
                  </a:cubicBezTo>
                  <a:cubicBezTo>
                    <a:pt x="495" y="1454"/>
                    <a:pt x="719" y="1259"/>
                    <a:pt x="868" y="943"/>
                  </a:cubicBezTo>
                  <a:cubicBezTo>
                    <a:pt x="1027" y="555"/>
                    <a:pt x="1027" y="144"/>
                    <a:pt x="845" y="30"/>
                  </a:cubicBezTo>
                  <a:cubicBezTo>
                    <a:pt x="809" y="10"/>
                    <a:pt x="770" y="1"/>
                    <a:pt x="730" y="1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42"/>
            <p:cNvSpPr/>
            <p:nvPr/>
          </p:nvSpPr>
          <p:spPr>
            <a:xfrm flipH="1">
              <a:off x="6820351" y="4135584"/>
              <a:ext cx="283381" cy="642481"/>
            </a:xfrm>
            <a:custGeom>
              <a:avLst/>
              <a:gdLst/>
              <a:ahLst/>
              <a:cxnLst/>
              <a:rect l="l" t="t" r="r" b="b"/>
              <a:pathLst>
                <a:path w="11733" h="26601" extrusionOk="0">
                  <a:moveTo>
                    <a:pt x="9416" y="1"/>
                  </a:moveTo>
                  <a:cubicBezTo>
                    <a:pt x="6059" y="1"/>
                    <a:pt x="686" y="794"/>
                    <a:pt x="411" y="1755"/>
                  </a:cubicBezTo>
                  <a:cubicBezTo>
                    <a:pt x="0" y="3102"/>
                    <a:pt x="959" y="25676"/>
                    <a:pt x="959" y="25676"/>
                  </a:cubicBezTo>
                  <a:cubicBezTo>
                    <a:pt x="1290" y="26398"/>
                    <a:pt x="2126" y="26600"/>
                    <a:pt x="2961" y="26600"/>
                  </a:cubicBezTo>
                  <a:cubicBezTo>
                    <a:pt x="4027" y="26600"/>
                    <a:pt x="5090" y="26270"/>
                    <a:pt x="5090" y="26270"/>
                  </a:cubicBezTo>
                  <a:cubicBezTo>
                    <a:pt x="5684" y="24923"/>
                    <a:pt x="6460" y="22663"/>
                    <a:pt x="7304" y="20038"/>
                  </a:cubicBezTo>
                  <a:lnTo>
                    <a:pt x="7304" y="20038"/>
                  </a:lnTo>
                  <a:cubicBezTo>
                    <a:pt x="6871" y="20312"/>
                    <a:pt x="6414" y="20563"/>
                    <a:pt x="5935" y="20814"/>
                  </a:cubicBezTo>
                  <a:cubicBezTo>
                    <a:pt x="5819" y="20869"/>
                    <a:pt x="5707" y="20895"/>
                    <a:pt x="5600" y="20895"/>
                  </a:cubicBezTo>
                  <a:cubicBezTo>
                    <a:pt x="3406" y="20895"/>
                    <a:pt x="3006" y="10045"/>
                    <a:pt x="3333" y="8261"/>
                  </a:cubicBezTo>
                  <a:cubicBezTo>
                    <a:pt x="3550" y="7129"/>
                    <a:pt x="6421" y="6903"/>
                    <a:pt x="8641" y="6903"/>
                  </a:cubicBezTo>
                  <a:cubicBezTo>
                    <a:pt x="9689" y="6903"/>
                    <a:pt x="10592" y="6953"/>
                    <a:pt x="11002" y="6982"/>
                  </a:cubicBezTo>
                  <a:cubicBezTo>
                    <a:pt x="11299" y="5795"/>
                    <a:pt x="11527" y="4700"/>
                    <a:pt x="11733" y="3787"/>
                  </a:cubicBezTo>
                  <a:cubicBezTo>
                    <a:pt x="11573" y="2600"/>
                    <a:pt x="11253" y="1276"/>
                    <a:pt x="10865" y="66"/>
                  </a:cubicBezTo>
                  <a:cubicBezTo>
                    <a:pt x="10456" y="22"/>
                    <a:pt x="9963" y="1"/>
                    <a:pt x="94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42"/>
            <p:cNvSpPr/>
            <p:nvPr/>
          </p:nvSpPr>
          <p:spPr>
            <a:xfrm flipH="1">
              <a:off x="6774582" y="4747440"/>
              <a:ext cx="304901" cy="153223"/>
            </a:xfrm>
            <a:custGeom>
              <a:avLst/>
              <a:gdLst/>
              <a:ahLst/>
              <a:cxnLst/>
              <a:rect l="l" t="t" r="r" b="b"/>
              <a:pathLst>
                <a:path w="12624" h="6344" extrusionOk="0">
                  <a:moveTo>
                    <a:pt x="1" y="1"/>
                  </a:moveTo>
                  <a:lnTo>
                    <a:pt x="1" y="1"/>
                  </a:lnTo>
                  <a:cubicBezTo>
                    <a:pt x="46" y="914"/>
                    <a:pt x="115" y="1827"/>
                    <a:pt x="183" y="2740"/>
                  </a:cubicBezTo>
                  <a:cubicBezTo>
                    <a:pt x="1266" y="5131"/>
                    <a:pt x="6036" y="6343"/>
                    <a:pt x="9255" y="6343"/>
                  </a:cubicBezTo>
                  <a:cubicBezTo>
                    <a:pt x="10921" y="6343"/>
                    <a:pt x="12172" y="6019"/>
                    <a:pt x="12281" y="5365"/>
                  </a:cubicBezTo>
                  <a:cubicBezTo>
                    <a:pt x="12623" y="3425"/>
                    <a:pt x="4132" y="617"/>
                    <a:pt x="4132" y="617"/>
                  </a:cubicBezTo>
                  <a:cubicBezTo>
                    <a:pt x="4132" y="617"/>
                    <a:pt x="4132" y="549"/>
                    <a:pt x="4132" y="412"/>
                  </a:cubicBezTo>
                  <a:cubicBezTo>
                    <a:pt x="3638" y="630"/>
                    <a:pt x="2965" y="848"/>
                    <a:pt x="2232" y="848"/>
                  </a:cubicBezTo>
                  <a:cubicBezTo>
                    <a:pt x="1508" y="848"/>
                    <a:pt x="726" y="636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42"/>
            <p:cNvSpPr/>
            <p:nvPr/>
          </p:nvSpPr>
          <p:spPr>
            <a:xfrm flipH="1">
              <a:off x="6780113" y="4747440"/>
              <a:ext cx="299370" cy="153223"/>
            </a:xfrm>
            <a:custGeom>
              <a:avLst/>
              <a:gdLst/>
              <a:ahLst/>
              <a:cxnLst/>
              <a:rect l="l" t="t" r="r" b="b"/>
              <a:pathLst>
                <a:path w="12395" h="6344" extrusionOk="0">
                  <a:moveTo>
                    <a:pt x="1" y="1"/>
                  </a:moveTo>
                  <a:cubicBezTo>
                    <a:pt x="46" y="914"/>
                    <a:pt x="115" y="1827"/>
                    <a:pt x="183" y="2740"/>
                  </a:cubicBezTo>
                  <a:cubicBezTo>
                    <a:pt x="1266" y="5131"/>
                    <a:pt x="6036" y="6343"/>
                    <a:pt x="9255" y="6343"/>
                  </a:cubicBezTo>
                  <a:cubicBezTo>
                    <a:pt x="10921" y="6343"/>
                    <a:pt x="12172" y="6019"/>
                    <a:pt x="12281" y="5365"/>
                  </a:cubicBezTo>
                  <a:cubicBezTo>
                    <a:pt x="12395" y="4749"/>
                    <a:pt x="11642" y="4064"/>
                    <a:pt x="10546" y="3402"/>
                  </a:cubicBezTo>
                  <a:cubicBezTo>
                    <a:pt x="10256" y="3711"/>
                    <a:pt x="9624" y="4003"/>
                    <a:pt x="8317" y="4003"/>
                  </a:cubicBezTo>
                  <a:cubicBezTo>
                    <a:pt x="8079" y="4003"/>
                    <a:pt x="7818" y="3994"/>
                    <a:pt x="7533" y="3972"/>
                  </a:cubicBezTo>
                  <a:cubicBezTo>
                    <a:pt x="3949" y="3699"/>
                    <a:pt x="1210" y="2055"/>
                    <a:pt x="868" y="572"/>
                  </a:cubicBezTo>
                  <a:cubicBezTo>
                    <a:pt x="571" y="435"/>
                    <a:pt x="275" y="252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42"/>
            <p:cNvSpPr/>
            <p:nvPr/>
          </p:nvSpPr>
          <p:spPr>
            <a:xfrm flipH="1">
              <a:off x="6781755" y="4804778"/>
              <a:ext cx="293863" cy="95885"/>
            </a:xfrm>
            <a:custGeom>
              <a:avLst/>
              <a:gdLst/>
              <a:ahLst/>
              <a:cxnLst/>
              <a:rect l="l" t="t" r="r" b="b"/>
              <a:pathLst>
                <a:path w="12167" h="3970" extrusionOk="0">
                  <a:moveTo>
                    <a:pt x="0" y="1"/>
                  </a:moveTo>
                  <a:cubicBezTo>
                    <a:pt x="0" y="115"/>
                    <a:pt x="23" y="252"/>
                    <a:pt x="23" y="366"/>
                  </a:cubicBezTo>
                  <a:cubicBezTo>
                    <a:pt x="1106" y="2757"/>
                    <a:pt x="5876" y="3969"/>
                    <a:pt x="9095" y="3969"/>
                  </a:cubicBezTo>
                  <a:cubicBezTo>
                    <a:pt x="10761" y="3969"/>
                    <a:pt x="12012" y="3645"/>
                    <a:pt x="12121" y="2991"/>
                  </a:cubicBezTo>
                  <a:cubicBezTo>
                    <a:pt x="12166" y="2740"/>
                    <a:pt x="12075" y="2466"/>
                    <a:pt x="11847" y="2215"/>
                  </a:cubicBezTo>
                  <a:cubicBezTo>
                    <a:pt x="11450" y="2503"/>
                    <a:pt x="10727" y="2720"/>
                    <a:pt x="9451" y="2720"/>
                  </a:cubicBezTo>
                  <a:cubicBezTo>
                    <a:pt x="9111" y="2720"/>
                    <a:pt x="8732" y="2705"/>
                    <a:pt x="8309" y="2671"/>
                  </a:cubicBezTo>
                  <a:cubicBezTo>
                    <a:pt x="4702" y="2352"/>
                    <a:pt x="1575" y="1279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42"/>
            <p:cNvSpPr/>
            <p:nvPr/>
          </p:nvSpPr>
          <p:spPr>
            <a:xfrm flipH="1">
              <a:off x="6785064" y="4804778"/>
              <a:ext cx="290555" cy="95837"/>
            </a:xfrm>
            <a:custGeom>
              <a:avLst/>
              <a:gdLst/>
              <a:ahLst/>
              <a:cxnLst/>
              <a:rect l="l" t="t" r="r" b="b"/>
              <a:pathLst>
                <a:path w="12030" h="3968" extrusionOk="0">
                  <a:moveTo>
                    <a:pt x="0" y="1"/>
                  </a:moveTo>
                  <a:cubicBezTo>
                    <a:pt x="0" y="115"/>
                    <a:pt x="23" y="252"/>
                    <a:pt x="23" y="366"/>
                  </a:cubicBezTo>
                  <a:cubicBezTo>
                    <a:pt x="1091" y="2757"/>
                    <a:pt x="5844" y="3968"/>
                    <a:pt x="9065" y="3968"/>
                  </a:cubicBezTo>
                  <a:cubicBezTo>
                    <a:pt x="10456" y="3968"/>
                    <a:pt x="11562" y="3742"/>
                    <a:pt x="11961" y="3288"/>
                  </a:cubicBezTo>
                  <a:lnTo>
                    <a:pt x="11961" y="3288"/>
                  </a:lnTo>
                  <a:cubicBezTo>
                    <a:pt x="11264" y="3543"/>
                    <a:pt x="10417" y="3643"/>
                    <a:pt x="9530" y="3643"/>
                  </a:cubicBezTo>
                  <a:cubicBezTo>
                    <a:pt x="6698" y="3643"/>
                    <a:pt x="3464" y="2623"/>
                    <a:pt x="3447" y="2397"/>
                  </a:cubicBezTo>
                  <a:cubicBezTo>
                    <a:pt x="3442" y="2322"/>
                    <a:pt x="3507" y="2290"/>
                    <a:pt x="3654" y="2290"/>
                  </a:cubicBezTo>
                  <a:cubicBezTo>
                    <a:pt x="4132" y="2290"/>
                    <a:pt x="5474" y="2631"/>
                    <a:pt x="8058" y="2945"/>
                  </a:cubicBezTo>
                  <a:cubicBezTo>
                    <a:pt x="8613" y="3018"/>
                    <a:pt x="9101" y="3048"/>
                    <a:pt x="9526" y="3048"/>
                  </a:cubicBezTo>
                  <a:cubicBezTo>
                    <a:pt x="10972" y="3048"/>
                    <a:pt x="11712" y="2700"/>
                    <a:pt x="12029" y="2489"/>
                  </a:cubicBezTo>
                  <a:cubicBezTo>
                    <a:pt x="11984" y="2397"/>
                    <a:pt x="11938" y="2306"/>
                    <a:pt x="11847" y="2215"/>
                  </a:cubicBezTo>
                  <a:cubicBezTo>
                    <a:pt x="11450" y="2503"/>
                    <a:pt x="10727" y="2720"/>
                    <a:pt x="9451" y="2720"/>
                  </a:cubicBezTo>
                  <a:cubicBezTo>
                    <a:pt x="9111" y="2720"/>
                    <a:pt x="8732" y="2705"/>
                    <a:pt x="8309" y="2671"/>
                  </a:cubicBezTo>
                  <a:cubicBezTo>
                    <a:pt x="4702" y="2352"/>
                    <a:pt x="1575" y="1279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42"/>
            <p:cNvSpPr/>
            <p:nvPr/>
          </p:nvSpPr>
          <p:spPr>
            <a:xfrm flipH="1">
              <a:off x="6418453" y="4127469"/>
              <a:ext cx="303790" cy="660160"/>
            </a:xfrm>
            <a:custGeom>
              <a:avLst/>
              <a:gdLst/>
              <a:ahLst/>
              <a:cxnLst/>
              <a:rect l="l" t="t" r="r" b="b"/>
              <a:pathLst>
                <a:path w="12578" h="27333" extrusionOk="0">
                  <a:moveTo>
                    <a:pt x="10511" y="1"/>
                  </a:moveTo>
                  <a:cubicBezTo>
                    <a:pt x="7627" y="1"/>
                    <a:pt x="420" y="1789"/>
                    <a:pt x="229" y="2936"/>
                  </a:cubicBezTo>
                  <a:cubicBezTo>
                    <a:pt x="1" y="4351"/>
                    <a:pt x="3675" y="26629"/>
                    <a:pt x="3675" y="26629"/>
                  </a:cubicBezTo>
                  <a:cubicBezTo>
                    <a:pt x="4008" y="27159"/>
                    <a:pt x="4611" y="27333"/>
                    <a:pt x="5255" y="27333"/>
                  </a:cubicBezTo>
                  <a:cubicBezTo>
                    <a:pt x="6468" y="27333"/>
                    <a:pt x="7830" y="26720"/>
                    <a:pt x="7830" y="26720"/>
                  </a:cubicBezTo>
                  <a:cubicBezTo>
                    <a:pt x="9519" y="21173"/>
                    <a:pt x="12577" y="1156"/>
                    <a:pt x="11619" y="220"/>
                  </a:cubicBezTo>
                  <a:cubicBezTo>
                    <a:pt x="11467" y="68"/>
                    <a:pt x="11070" y="1"/>
                    <a:pt x="10511" y="1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42"/>
            <p:cNvSpPr/>
            <p:nvPr/>
          </p:nvSpPr>
          <p:spPr>
            <a:xfrm flipH="1">
              <a:off x="6518783" y="4361362"/>
              <a:ext cx="11062" cy="33330"/>
            </a:xfrm>
            <a:custGeom>
              <a:avLst/>
              <a:gdLst/>
              <a:ahLst/>
              <a:cxnLst/>
              <a:rect l="l" t="t" r="r" b="b"/>
              <a:pathLst>
                <a:path w="458" h="1380" extrusionOk="0">
                  <a:moveTo>
                    <a:pt x="339" y="0"/>
                  </a:moveTo>
                  <a:cubicBezTo>
                    <a:pt x="266" y="0"/>
                    <a:pt x="152" y="144"/>
                    <a:pt x="92" y="305"/>
                  </a:cubicBezTo>
                  <a:cubicBezTo>
                    <a:pt x="1" y="510"/>
                    <a:pt x="1" y="693"/>
                    <a:pt x="1" y="693"/>
                  </a:cubicBezTo>
                  <a:cubicBezTo>
                    <a:pt x="1" y="693"/>
                    <a:pt x="46" y="898"/>
                    <a:pt x="115" y="1058"/>
                  </a:cubicBezTo>
                  <a:cubicBezTo>
                    <a:pt x="200" y="1229"/>
                    <a:pt x="306" y="1380"/>
                    <a:pt x="356" y="1380"/>
                  </a:cubicBezTo>
                  <a:cubicBezTo>
                    <a:pt x="360" y="1380"/>
                    <a:pt x="363" y="1379"/>
                    <a:pt x="366" y="1378"/>
                  </a:cubicBezTo>
                  <a:cubicBezTo>
                    <a:pt x="434" y="1355"/>
                    <a:pt x="434" y="1172"/>
                    <a:pt x="434" y="1013"/>
                  </a:cubicBezTo>
                  <a:cubicBezTo>
                    <a:pt x="434" y="830"/>
                    <a:pt x="457" y="670"/>
                    <a:pt x="457" y="670"/>
                  </a:cubicBezTo>
                  <a:cubicBezTo>
                    <a:pt x="457" y="670"/>
                    <a:pt x="411" y="510"/>
                    <a:pt x="411" y="351"/>
                  </a:cubicBezTo>
                  <a:cubicBezTo>
                    <a:pt x="389" y="191"/>
                    <a:pt x="411" y="31"/>
                    <a:pt x="366" y="8"/>
                  </a:cubicBezTo>
                  <a:cubicBezTo>
                    <a:pt x="358" y="3"/>
                    <a:pt x="349" y="0"/>
                    <a:pt x="339" y="0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7" name="Google Shape;3127;p42"/>
            <p:cNvSpPr/>
            <p:nvPr/>
          </p:nvSpPr>
          <p:spPr>
            <a:xfrm flipH="1">
              <a:off x="6440505" y="4245116"/>
              <a:ext cx="53498" cy="183173"/>
            </a:xfrm>
            <a:custGeom>
              <a:avLst/>
              <a:gdLst/>
              <a:ahLst/>
              <a:cxnLst/>
              <a:rect l="l" t="t" r="r" b="b"/>
              <a:pathLst>
                <a:path w="2215" h="7584" extrusionOk="0">
                  <a:moveTo>
                    <a:pt x="1920" y="1"/>
                  </a:moveTo>
                  <a:cubicBezTo>
                    <a:pt x="1918" y="1"/>
                    <a:pt x="1918" y="2"/>
                    <a:pt x="1918" y="5"/>
                  </a:cubicBezTo>
                  <a:cubicBezTo>
                    <a:pt x="1895" y="5"/>
                    <a:pt x="1895" y="74"/>
                    <a:pt x="1918" y="165"/>
                  </a:cubicBezTo>
                  <a:cubicBezTo>
                    <a:pt x="1918" y="279"/>
                    <a:pt x="1940" y="416"/>
                    <a:pt x="1940" y="599"/>
                  </a:cubicBezTo>
                  <a:cubicBezTo>
                    <a:pt x="1963" y="964"/>
                    <a:pt x="1918" y="1466"/>
                    <a:pt x="1849" y="1945"/>
                  </a:cubicBezTo>
                  <a:cubicBezTo>
                    <a:pt x="1758" y="2425"/>
                    <a:pt x="1644" y="2904"/>
                    <a:pt x="1552" y="3246"/>
                  </a:cubicBezTo>
                  <a:cubicBezTo>
                    <a:pt x="1438" y="3611"/>
                    <a:pt x="1370" y="3840"/>
                    <a:pt x="1370" y="3840"/>
                  </a:cubicBezTo>
                  <a:cubicBezTo>
                    <a:pt x="1370" y="3840"/>
                    <a:pt x="1119" y="4798"/>
                    <a:pt x="776" y="5711"/>
                  </a:cubicBezTo>
                  <a:cubicBezTo>
                    <a:pt x="434" y="6647"/>
                    <a:pt x="0" y="7560"/>
                    <a:pt x="46" y="7583"/>
                  </a:cubicBezTo>
                  <a:cubicBezTo>
                    <a:pt x="47" y="7583"/>
                    <a:pt x="48" y="7583"/>
                    <a:pt x="49" y="7583"/>
                  </a:cubicBezTo>
                  <a:cubicBezTo>
                    <a:pt x="128" y="7583"/>
                    <a:pt x="667" y="6727"/>
                    <a:pt x="1073" y="5826"/>
                  </a:cubicBezTo>
                  <a:cubicBezTo>
                    <a:pt x="1507" y="4912"/>
                    <a:pt x="1803" y="3954"/>
                    <a:pt x="1803" y="3954"/>
                  </a:cubicBezTo>
                  <a:cubicBezTo>
                    <a:pt x="1803" y="3954"/>
                    <a:pt x="1872" y="3703"/>
                    <a:pt x="1963" y="3338"/>
                  </a:cubicBezTo>
                  <a:cubicBezTo>
                    <a:pt x="2032" y="2972"/>
                    <a:pt x="2123" y="2470"/>
                    <a:pt x="2169" y="1968"/>
                  </a:cubicBezTo>
                  <a:cubicBezTo>
                    <a:pt x="2214" y="1466"/>
                    <a:pt x="2191" y="964"/>
                    <a:pt x="2123" y="599"/>
                  </a:cubicBezTo>
                  <a:cubicBezTo>
                    <a:pt x="2100" y="393"/>
                    <a:pt x="2032" y="256"/>
                    <a:pt x="1986" y="142"/>
                  </a:cubicBezTo>
                  <a:cubicBezTo>
                    <a:pt x="1966" y="63"/>
                    <a:pt x="1929" y="1"/>
                    <a:pt x="1920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8" name="Google Shape;3128;p42"/>
            <p:cNvSpPr/>
            <p:nvPr/>
          </p:nvSpPr>
          <p:spPr>
            <a:xfrm flipH="1">
              <a:off x="6468087" y="4322138"/>
              <a:ext cx="24273" cy="36036"/>
            </a:xfrm>
            <a:custGeom>
              <a:avLst/>
              <a:gdLst/>
              <a:ahLst/>
              <a:cxnLst/>
              <a:rect l="l" t="t" r="r" b="b"/>
              <a:pathLst>
                <a:path w="1005" h="1492" extrusionOk="0">
                  <a:moveTo>
                    <a:pt x="661" y="0"/>
                  </a:moveTo>
                  <a:cubicBezTo>
                    <a:pt x="467" y="0"/>
                    <a:pt x="239" y="237"/>
                    <a:pt x="138" y="582"/>
                  </a:cubicBezTo>
                  <a:cubicBezTo>
                    <a:pt x="1" y="993"/>
                    <a:pt x="69" y="1381"/>
                    <a:pt x="275" y="1472"/>
                  </a:cubicBezTo>
                  <a:cubicBezTo>
                    <a:pt x="303" y="1485"/>
                    <a:pt x="333" y="1491"/>
                    <a:pt x="363" y="1491"/>
                  </a:cubicBezTo>
                  <a:cubicBezTo>
                    <a:pt x="553" y="1491"/>
                    <a:pt x="770" y="1256"/>
                    <a:pt x="868" y="902"/>
                  </a:cubicBezTo>
                  <a:cubicBezTo>
                    <a:pt x="1005" y="514"/>
                    <a:pt x="937" y="103"/>
                    <a:pt x="731" y="12"/>
                  </a:cubicBezTo>
                  <a:cubicBezTo>
                    <a:pt x="708" y="4"/>
                    <a:pt x="685" y="0"/>
                    <a:pt x="661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42"/>
            <p:cNvSpPr/>
            <p:nvPr/>
          </p:nvSpPr>
          <p:spPr>
            <a:xfrm flipH="1">
              <a:off x="6439418" y="4127807"/>
              <a:ext cx="282826" cy="659822"/>
            </a:xfrm>
            <a:custGeom>
              <a:avLst/>
              <a:gdLst/>
              <a:ahLst/>
              <a:cxnLst/>
              <a:rect l="l" t="t" r="r" b="b"/>
              <a:pathLst>
                <a:path w="11710" h="27319" extrusionOk="0">
                  <a:moveTo>
                    <a:pt x="10409" y="0"/>
                  </a:moveTo>
                  <a:cubicBezTo>
                    <a:pt x="7464" y="23"/>
                    <a:pt x="411" y="1781"/>
                    <a:pt x="229" y="2922"/>
                  </a:cubicBezTo>
                  <a:cubicBezTo>
                    <a:pt x="1" y="4337"/>
                    <a:pt x="3675" y="26615"/>
                    <a:pt x="3675" y="26615"/>
                  </a:cubicBezTo>
                  <a:cubicBezTo>
                    <a:pt x="4008" y="27145"/>
                    <a:pt x="4611" y="27319"/>
                    <a:pt x="5255" y="27319"/>
                  </a:cubicBezTo>
                  <a:cubicBezTo>
                    <a:pt x="6468" y="27319"/>
                    <a:pt x="7830" y="26706"/>
                    <a:pt x="7830" y="26706"/>
                  </a:cubicBezTo>
                  <a:cubicBezTo>
                    <a:pt x="8263" y="25314"/>
                    <a:pt x="8765" y="22962"/>
                    <a:pt x="9290" y="20246"/>
                  </a:cubicBezTo>
                  <a:lnTo>
                    <a:pt x="9290" y="20246"/>
                  </a:lnTo>
                  <a:cubicBezTo>
                    <a:pt x="8902" y="20566"/>
                    <a:pt x="8469" y="20885"/>
                    <a:pt x="8012" y="21182"/>
                  </a:cubicBezTo>
                  <a:cubicBezTo>
                    <a:pt x="7876" y="21267"/>
                    <a:pt x="7742" y="21308"/>
                    <a:pt x="7609" y="21308"/>
                  </a:cubicBezTo>
                  <a:cubicBezTo>
                    <a:pt x="5472" y="21308"/>
                    <a:pt x="3819" y="10823"/>
                    <a:pt x="3926" y="9039"/>
                  </a:cubicBezTo>
                  <a:cubicBezTo>
                    <a:pt x="4018" y="7350"/>
                    <a:pt x="10112" y="6916"/>
                    <a:pt x="11368" y="6848"/>
                  </a:cubicBezTo>
                  <a:cubicBezTo>
                    <a:pt x="11527" y="5638"/>
                    <a:pt x="11641" y="4520"/>
                    <a:pt x="11710" y="3584"/>
                  </a:cubicBezTo>
                  <a:cubicBezTo>
                    <a:pt x="11413" y="2420"/>
                    <a:pt x="10934" y="1164"/>
                    <a:pt x="10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42"/>
            <p:cNvSpPr/>
            <p:nvPr/>
          </p:nvSpPr>
          <p:spPr>
            <a:xfrm flipH="1">
              <a:off x="6320877" y="4760120"/>
              <a:ext cx="312606" cy="129747"/>
            </a:xfrm>
            <a:custGeom>
              <a:avLst/>
              <a:gdLst/>
              <a:ahLst/>
              <a:cxnLst/>
              <a:rect l="l" t="t" r="r" b="b"/>
              <a:pathLst>
                <a:path w="12943" h="5372" extrusionOk="0">
                  <a:moveTo>
                    <a:pt x="4155" y="1"/>
                  </a:moveTo>
                  <a:cubicBezTo>
                    <a:pt x="3607" y="330"/>
                    <a:pt x="2796" y="691"/>
                    <a:pt x="1890" y="691"/>
                  </a:cubicBezTo>
                  <a:cubicBezTo>
                    <a:pt x="1286" y="691"/>
                    <a:pt x="639" y="530"/>
                    <a:pt x="0" y="92"/>
                  </a:cubicBezTo>
                  <a:lnTo>
                    <a:pt x="0" y="92"/>
                  </a:lnTo>
                  <a:cubicBezTo>
                    <a:pt x="160" y="982"/>
                    <a:pt x="320" y="1895"/>
                    <a:pt x="525" y="2786"/>
                  </a:cubicBezTo>
                  <a:cubicBezTo>
                    <a:pt x="1633" y="4619"/>
                    <a:pt x="5101" y="5371"/>
                    <a:pt x="8078" y="5371"/>
                  </a:cubicBezTo>
                  <a:cubicBezTo>
                    <a:pt x="10623" y="5371"/>
                    <a:pt x="12809" y="4821"/>
                    <a:pt x="12851" y="3927"/>
                  </a:cubicBezTo>
                  <a:cubicBezTo>
                    <a:pt x="12942" y="1964"/>
                    <a:pt x="4155" y="183"/>
                    <a:pt x="4155" y="183"/>
                  </a:cubicBezTo>
                  <a:cubicBezTo>
                    <a:pt x="4155" y="183"/>
                    <a:pt x="4155" y="115"/>
                    <a:pt x="4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42"/>
            <p:cNvSpPr/>
            <p:nvPr/>
          </p:nvSpPr>
          <p:spPr>
            <a:xfrm flipH="1">
              <a:off x="6322544" y="4762342"/>
              <a:ext cx="310939" cy="127525"/>
            </a:xfrm>
            <a:custGeom>
              <a:avLst/>
              <a:gdLst/>
              <a:ahLst/>
              <a:cxnLst/>
              <a:rect l="l" t="t" r="r" b="b"/>
              <a:pathLst>
                <a:path w="12874" h="5280" extrusionOk="0">
                  <a:moveTo>
                    <a:pt x="0" y="0"/>
                  </a:moveTo>
                  <a:cubicBezTo>
                    <a:pt x="160" y="890"/>
                    <a:pt x="320" y="1803"/>
                    <a:pt x="525" y="2694"/>
                  </a:cubicBezTo>
                  <a:cubicBezTo>
                    <a:pt x="1633" y="4527"/>
                    <a:pt x="5101" y="5279"/>
                    <a:pt x="8078" y="5279"/>
                  </a:cubicBezTo>
                  <a:cubicBezTo>
                    <a:pt x="10623" y="5279"/>
                    <a:pt x="12809" y="4729"/>
                    <a:pt x="12851" y="3835"/>
                  </a:cubicBezTo>
                  <a:cubicBezTo>
                    <a:pt x="12874" y="3219"/>
                    <a:pt x="12052" y="2625"/>
                    <a:pt x="10888" y="2100"/>
                  </a:cubicBezTo>
                  <a:cubicBezTo>
                    <a:pt x="10569" y="2511"/>
                    <a:pt x="9815" y="2922"/>
                    <a:pt x="7966" y="3013"/>
                  </a:cubicBezTo>
                  <a:cubicBezTo>
                    <a:pt x="7738" y="3025"/>
                    <a:pt x="7512" y="3030"/>
                    <a:pt x="7290" y="3030"/>
                  </a:cubicBezTo>
                  <a:cubicBezTo>
                    <a:pt x="4002" y="3030"/>
                    <a:pt x="1428" y="1804"/>
                    <a:pt x="936" y="457"/>
                  </a:cubicBezTo>
                  <a:cubicBezTo>
                    <a:pt x="617" y="365"/>
                    <a:pt x="320" y="206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42"/>
            <p:cNvSpPr/>
            <p:nvPr/>
          </p:nvSpPr>
          <p:spPr>
            <a:xfrm flipH="1">
              <a:off x="6323075" y="4818569"/>
              <a:ext cx="299926" cy="71298"/>
            </a:xfrm>
            <a:custGeom>
              <a:avLst/>
              <a:gdLst/>
              <a:ahLst/>
              <a:cxnLst/>
              <a:rect l="l" t="t" r="r" b="b"/>
              <a:pathLst>
                <a:path w="12418" h="2952" extrusionOk="0">
                  <a:moveTo>
                    <a:pt x="0" y="0"/>
                  </a:moveTo>
                  <a:cubicBezTo>
                    <a:pt x="23" y="114"/>
                    <a:pt x="46" y="251"/>
                    <a:pt x="91" y="366"/>
                  </a:cubicBezTo>
                  <a:cubicBezTo>
                    <a:pt x="1199" y="2199"/>
                    <a:pt x="4667" y="2951"/>
                    <a:pt x="7644" y="2951"/>
                  </a:cubicBezTo>
                  <a:cubicBezTo>
                    <a:pt x="10189" y="2951"/>
                    <a:pt x="12375" y="2401"/>
                    <a:pt x="12417" y="1507"/>
                  </a:cubicBezTo>
                  <a:cubicBezTo>
                    <a:pt x="12417" y="1256"/>
                    <a:pt x="12280" y="1005"/>
                    <a:pt x="12052" y="754"/>
                  </a:cubicBezTo>
                  <a:cubicBezTo>
                    <a:pt x="11595" y="1187"/>
                    <a:pt x="10614" y="1575"/>
                    <a:pt x="8582" y="1644"/>
                  </a:cubicBezTo>
                  <a:cubicBezTo>
                    <a:pt x="8318" y="1652"/>
                    <a:pt x="8056" y="1656"/>
                    <a:pt x="7797" y="1656"/>
                  </a:cubicBezTo>
                  <a:cubicBezTo>
                    <a:pt x="4492" y="1656"/>
                    <a:pt x="1609" y="99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42"/>
            <p:cNvSpPr/>
            <p:nvPr/>
          </p:nvSpPr>
          <p:spPr>
            <a:xfrm flipH="1">
              <a:off x="6325853" y="4818569"/>
              <a:ext cx="297148" cy="71371"/>
            </a:xfrm>
            <a:custGeom>
              <a:avLst/>
              <a:gdLst/>
              <a:ahLst/>
              <a:cxnLst/>
              <a:rect l="l" t="t" r="r" b="b"/>
              <a:pathLst>
                <a:path w="12303" h="2955" extrusionOk="0">
                  <a:moveTo>
                    <a:pt x="0" y="0"/>
                  </a:moveTo>
                  <a:cubicBezTo>
                    <a:pt x="23" y="114"/>
                    <a:pt x="69" y="251"/>
                    <a:pt x="91" y="366"/>
                  </a:cubicBezTo>
                  <a:cubicBezTo>
                    <a:pt x="1199" y="2204"/>
                    <a:pt x="4653" y="2955"/>
                    <a:pt x="7624" y="2955"/>
                  </a:cubicBezTo>
                  <a:cubicBezTo>
                    <a:pt x="9855" y="2955"/>
                    <a:pt x="11813" y="2531"/>
                    <a:pt x="12303" y="1826"/>
                  </a:cubicBezTo>
                  <a:lnTo>
                    <a:pt x="12303" y="1826"/>
                  </a:lnTo>
                  <a:cubicBezTo>
                    <a:pt x="11200" y="2387"/>
                    <a:pt x="9635" y="2571"/>
                    <a:pt x="8143" y="2571"/>
                  </a:cubicBezTo>
                  <a:cubicBezTo>
                    <a:pt x="5868" y="2571"/>
                    <a:pt x="3762" y="2143"/>
                    <a:pt x="3721" y="1963"/>
                  </a:cubicBezTo>
                  <a:cubicBezTo>
                    <a:pt x="3697" y="1853"/>
                    <a:pt x="3839" y="1816"/>
                    <a:pt x="4175" y="1816"/>
                  </a:cubicBezTo>
                  <a:cubicBezTo>
                    <a:pt x="4812" y="1816"/>
                    <a:pt x="6143" y="1948"/>
                    <a:pt x="8354" y="1963"/>
                  </a:cubicBezTo>
                  <a:cubicBezTo>
                    <a:pt x="8398" y="1964"/>
                    <a:pt x="8441" y="1964"/>
                    <a:pt x="8483" y="1964"/>
                  </a:cubicBezTo>
                  <a:cubicBezTo>
                    <a:pt x="10878" y="1964"/>
                    <a:pt x="11876" y="1341"/>
                    <a:pt x="12257" y="1027"/>
                  </a:cubicBezTo>
                  <a:cubicBezTo>
                    <a:pt x="12189" y="936"/>
                    <a:pt x="12120" y="845"/>
                    <a:pt x="12052" y="754"/>
                  </a:cubicBezTo>
                  <a:cubicBezTo>
                    <a:pt x="11595" y="1187"/>
                    <a:pt x="10614" y="1575"/>
                    <a:pt x="8582" y="1644"/>
                  </a:cubicBezTo>
                  <a:cubicBezTo>
                    <a:pt x="8318" y="1652"/>
                    <a:pt x="8056" y="1656"/>
                    <a:pt x="7797" y="1656"/>
                  </a:cubicBezTo>
                  <a:cubicBezTo>
                    <a:pt x="4492" y="1656"/>
                    <a:pt x="1609" y="99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42"/>
            <p:cNvSpPr/>
            <p:nvPr/>
          </p:nvSpPr>
          <p:spPr>
            <a:xfrm flipH="1">
              <a:off x="6428936" y="3686783"/>
              <a:ext cx="700157" cy="1006652"/>
            </a:xfrm>
            <a:custGeom>
              <a:avLst/>
              <a:gdLst/>
              <a:ahLst/>
              <a:cxnLst/>
              <a:rect l="l" t="t" r="r" b="b"/>
              <a:pathLst>
                <a:path w="28989" h="41679" extrusionOk="0">
                  <a:moveTo>
                    <a:pt x="26911" y="0"/>
                  </a:moveTo>
                  <a:lnTo>
                    <a:pt x="0" y="845"/>
                  </a:lnTo>
                  <a:cubicBezTo>
                    <a:pt x="0" y="1461"/>
                    <a:pt x="0" y="12942"/>
                    <a:pt x="366" y="16252"/>
                  </a:cubicBezTo>
                  <a:cubicBezTo>
                    <a:pt x="731" y="19561"/>
                    <a:pt x="617" y="39282"/>
                    <a:pt x="617" y="39282"/>
                  </a:cubicBezTo>
                  <a:cubicBezTo>
                    <a:pt x="617" y="39282"/>
                    <a:pt x="2679" y="40807"/>
                    <a:pt x="5488" y="40807"/>
                  </a:cubicBezTo>
                  <a:cubicBezTo>
                    <a:pt x="6731" y="40807"/>
                    <a:pt x="8120" y="40509"/>
                    <a:pt x="9541" y="39648"/>
                  </a:cubicBezTo>
                  <a:lnTo>
                    <a:pt x="15156" y="15453"/>
                  </a:lnTo>
                  <a:lnTo>
                    <a:pt x="18306" y="40949"/>
                  </a:lnTo>
                  <a:cubicBezTo>
                    <a:pt x="18306" y="40949"/>
                    <a:pt x="20220" y="41678"/>
                    <a:pt x="22554" y="41678"/>
                  </a:cubicBezTo>
                  <a:cubicBezTo>
                    <a:pt x="24136" y="41678"/>
                    <a:pt x="25911" y="41343"/>
                    <a:pt x="27414" y="40218"/>
                  </a:cubicBezTo>
                  <a:cubicBezTo>
                    <a:pt x="27414" y="40218"/>
                    <a:pt x="28989" y="22962"/>
                    <a:pt x="28737" y="18329"/>
                  </a:cubicBezTo>
                  <a:cubicBezTo>
                    <a:pt x="28372" y="11504"/>
                    <a:pt x="26911" y="0"/>
                    <a:pt x="269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42"/>
            <p:cNvSpPr/>
            <p:nvPr/>
          </p:nvSpPr>
          <p:spPr>
            <a:xfrm flipH="1">
              <a:off x="6428936" y="3759482"/>
              <a:ext cx="700157" cy="933953"/>
            </a:xfrm>
            <a:custGeom>
              <a:avLst/>
              <a:gdLst/>
              <a:ahLst/>
              <a:cxnLst/>
              <a:rect l="l" t="t" r="r" b="b"/>
              <a:pathLst>
                <a:path w="28989" h="38669" extrusionOk="0">
                  <a:moveTo>
                    <a:pt x="208" y="0"/>
                  </a:moveTo>
                  <a:cubicBezTo>
                    <a:pt x="138" y="0"/>
                    <a:pt x="69" y="1"/>
                    <a:pt x="0" y="3"/>
                  </a:cubicBezTo>
                  <a:cubicBezTo>
                    <a:pt x="0" y="1601"/>
                    <a:pt x="23" y="3838"/>
                    <a:pt x="69" y="6075"/>
                  </a:cubicBezTo>
                  <a:cubicBezTo>
                    <a:pt x="69" y="6097"/>
                    <a:pt x="69" y="6120"/>
                    <a:pt x="69" y="6143"/>
                  </a:cubicBezTo>
                  <a:cubicBezTo>
                    <a:pt x="69" y="6600"/>
                    <a:pt x="92" y="7056"/>
                    <a:pt x="92" y="7513"/>
                  </a:cubicBezTo>
                  <a:cubicBezTo>
                    <a:pt x="92" y="7513"/>
                    <a:pt x="92" y="7535"/>
                    <a:pt x="92" y="7535"/>
                  </a:cubicBezTo>
                  <a:cubicBezTo>
                    <a:pt x="92" y="7672"/>
                    <a:pt x="115" y="7809"/>
                    <a:pt x="115" y="7946"/>
                  </a:cubicBezTo>
                  <a:cubicBezTo>
                    <a:pt x="115" y="7992"/>
                    <a:pt x="115" y="8038"/>
                    <a:pt x="115" y="8083"/>
                  </a:cubicBezTo>
                  <a:cubicBezTo>
                    <a:pt x="115" y="8197"/>
                    <a:pt x="115" y="8334"/>
                    <a:pt x="115" y="8448"/>
                  </a:cubicBezTo>
                  <a:cubicBezTo>
                    <a:pt x="115" y="8494"/>
                    <a:pt x="115" y="8517"/>
                    <a:pt x="115" y="8540"/>
                  </a:cubicBezTo>
                  <a:cubicBezTo>
                    <a:pt x="137" y="8768"/>
                    <a:pt x="137" y="8996"/>
                    <a:pt x="137" y="9224"/>
                  </a:cubicBezTo>
                  <a:cubicBezTo>
                    <a:pt x="137" y="9270"/>
                    <a:pt x="137" y="9339"/>
                    <a:pt x="137" y="9407"/>
                  </a:cubicBezTo>
                  <a:cubicBezTo>
                    <a:pt x="160" y="9498"/>
                    <a:pt x="160" y="9590"/>
                    <a:pt x="160" y="9704"/>
                  </a:cubicBezTo>
                  <a:cubicBezTo>
                    <a:pt x="160" y="9772"/>
                    <a:pt x="160" y="9841"/>
                    <a:pt x="160" y="9932"/>
                  </a:cubicBezTo>
                  <a:cubicBezTo>
                    <a:pt x="160" y="10023"/>
                    <a:pt x="183" y="10115"/>
                    <a:pt x="183" y="10183"/>
                  </a:cubicBezTo>
                  <a:cubicBezTo>
                    <a:pt x="183" y="10274"/>
                    <a:pt x="183" y="10366"/>
                    <a:pt x="183" y="10457"/>
                  </a:cubicBezTo>
                  <a:cubicBezTo>
                    <a:pt x="183" y="10571"/>
                    <a:pt x="206" y="10685"/>
                    <a:pt x="206" y="10799"/>
                  </a:cubicBezTo>
                  <a:cubicBezTo>
                    <a:pt x="206" y="10891"/>
                    <a:pt x="206" y="10982"/>
                    <a:pt x="206" y="11073"/>
                  </a:cubicBezTo>
                  <a:cubicBezTo>
                    <a:pt x="229" y="11142"/>
                    <a:pt x="229" y="11210"/>
                    <a:pt x="229" y="11279"/>
                  </a:cubicBezTo>
                  <a:cubicBezTo>
                    <a:pt x="229" y="11370"/>
                    <a:pt x="229" y="11461"/>
                    <a:pt x="229" y="11530"/>
                  </a:cubicBezTo>
                  <a:cubicBezTo>
                    <a:pt x="252" y="11598"/>
                    <a:pt x="252" y="11667"/>
                    <a:pt x="252" y="11712"/>
                  </a:cubicBezTo>
                  <a:cubicBezTo>
                    <a:pt x="252" y="11826"/>
                    <a:pt x="252" y="11941"/>
                    <a:pt x="274" y="12055"/>
                  </a:cubicBezTo>
                  <a:cubicBezTo>
                    <a:pt x="274" y="12100"/>
                    <a:pt x="274" y="12123"/>
                    <a:pt x="274" y="12169"/>
                  </a:cubicBezTo>
                  <a:cubicBezTo>
                    <a:pt x="274" y="12283"/>
                    <a:pt x="297" y="12374"/>
                    <a:pt x="297" y="12488"/>
                  </a:cubicBezTo>
                  <a:cubicBezTo>
                    <a:pt x="297" y="12511"/>
                    <a:pt x="297" y="12557"/>
                    <a:pt x="297" y="12603"/>
                  </a:cubicBezTo>
                  <a:cubicBezTo>
                    <a:pt x="320" y="12694"/>
                    <a:pt x="320" y="12762"/>
                    <a:pt x="320" y="12831"/>
                  </a:cubicBezTo>
                  <a:cubicBezTo>
                    <a:pt x="320" y="12876"/>
                    <a:pt x="343" y="12899"/>
                    <a:pt x="343" y="12945"/>
                  </a:cubicBezTo>
                  <a:cubicBezTo>
                    <a:pt x="343" y="13059"/>
                    <a:pt x="366" y="13150"/>
                    <a:pt x="366" y="13242"/>
                  </a:cubicBezTo>
                  <a:cubicBezTo>
                    <a:pt x="731" y="16551"/>
                    <a:pt x="617" y="36272"/>
                    <a:pt x="617" y="36272"/>
                  </a:cubicBezTo>
                  <a:cubicBezTo>
                    <a:pt x="617" y="36272"/>
                    <a:pt x="2679" y="37797"/>
                    <a:pt x="5488" y="37797"/>
                  </a:cubicBezTo>
                  <a:cubicBezTo>
                    <a:pt x="6731" y="37797"/>
                    <a:pt x="8120" y="37499"/>
                    <a:pt x="9541" y="36638"/>
                  </a:cubicBezTo>
                  <a:lnTo>
                    <a:pt x="15156" y="12443"/>
                  </a:lnTo>
                  <a:lnTo>
                    <a:pt x="18306" y="37939"/>
                  </a:lnTo>
                  <a:cubicBezTo>
                    <a:pt x="18306" y="37939"/>
                    <a:pt x="20220" y="38668"/>
                    <a:pt x="22554" y="38668"/>
                  </a:cubicBezTo>
                  <a:cubicBezTo>
                    <a:pt x="24136" y="38668"/>
                    <a:pt x="25911" y="38333"/>
                    <a:pt x="27414" y="37208"/>
                  </a:cubicBezTo>
                  <a:cubicBezTo>
                    <a:pt x="27414" y="37208"/>
                    <a:pt x="28989" y="19952"/>
                    <a:pt x="28737" y="15319"/>
                  </a:cubicBezTo>
                  <a:cubicBezTo>
                    <a:pt x="28737" y="15045"/>
                    <a:pt x="28715" y="14748"/>
                    <a:pt x="28692" y="14474"/>
                  </a:cubicBezTo>
                  <a:cubicBezTo>
                    <a:pt x="28692" y="14406"/>
                    <a:pt x="28692" y="14360"/>
                    <a:pt x="28692" y="14314"/>
                  </a:cubicBezTo>
                  <a:cubicBezTo>
                    <a:pt x="28669" y="14041"/>
                    <a:pt x="28646" y="13744"/>
                    <a:pt x="28623" y="13470"/>
                  </a:cubicBezTo>
                  <a:cubicBezTo>
                    <a:pt x="28623" y="13447"/>
                    <a:pt x="28623" y="13447"/>
                    <a:pt x="28623" y="13424"/>
                  </a:cubicBezTo>
                  <a:cubicBezTo>
                    <a:pt x="28578" y="12785"/>
                    <a:pt x="28532" y="12100"/>
                    <a:pt x="28464" y="11416"/>
                  </a:cubicBezTo>
                  <a:cubicBezTo>
                    <a:pt x="28441" y="11963"/>
                    <a:pt x="28418" y="12534"/>
                    <a:pt x="28372" y="13128"/>
                  </a:cubicBezTo>
                  <a:cubicBezTo>
                    <a:pt x="28141" y="16384"/>
                    <a:pt x="28954" y="26677"/>
                    <a:pt x="25082" y="26677"/>
                  </a:cubicBezTo>
                  <a:cubicBezTo>
                    <a:pt x="24746" y="26677"/>
                    <a:pt x="24376" y="26600"/>
                    <a:pt x="23967" y="26435"/>
                  </a:cubicBezTo>
                  <a:cubicBezTo>
                    <a:pt x="18831" y="24358"/>
                    <a:pt x="19197" y="10320"/>
                    <a:pt x="19197" y="9453"/>
                  </a:cubicBezTo>
                  <a:cubicBezTo>
                    <a:pt x="19197" y="9225"/>
                    <a:pt x="19046" y="9112"/>
                    <a:pt x="18787" y="9112"/>
                  </a:cubicBezTo>
                  <a:cubicBezTo>
                    <a:pt x="18085" y="9112"/>
                    <a:pt x="16585" y="9947"/>
                    <a:pt x="15134" y="11598"/>
                  </a:cubicBezTo>
                  <a:cubicBezTo>
                    <a:pt x="13148" y="13858"/>
                    <a:pt x="12600" y="25818"/>
                    <a:pt x="8537" y="26366"/>
                  </a:cubicBezTo>
                  <a:cubicBezTo>
                    <a:pt x="8481" y="26373"/>
                    <a:pt x="8426" y="26377"/>
                    <a:pt x="8371" y="26377"/>
                  </a:cubicBezTo>
                  <a:cubicBezTo>
                    <a:pt x="4413" y="26377"/>
                    <a:pt x="3059" y="7992"/>
                    <a:pt x="3059" y="7992"/>
                  </a:cubicBezTo>
                  <a:cubicBezTo>
                    <a:pt x="7213" y="7147"/>
                    <a:pt x="7578" y="2970"/>
                    <a:pt x="7578" y="2605"/>
                  </a:cubicBezTo>
                  <a:lnTo>
                    <a:pt x="7693" y="2126"/>
                  </a:lnTo>
                  <a:cubicBezTo>
                    <a:pt x="7693" y="2126"/>
                    <a:pt x="3573" y="0"/>
                    <a:pt x="208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42"/>
            <p:cNvSpPr/>
            <p:nvPr/>
          </p:nvSpPr>
          <p:spPr>
            <a:xfrm flipH="1">
              <a:off x="6453740" y="3686783"/>
              <a:ext cx="132332" cy="218314"/>
            </a:xfrm>
            <a:custGeom>
              <a:avLst/>
              <a:gdLst/>
              <a:ahLst/>
              <a:cxnLst/>
              <a:rect l="l" t="t" r="r" b="b"/>
              <a:pathLst>
                <a:path w="5479" h="9039" extrusionOk="0">
                  <a:moveTo>
                    <a:pt x="4428" y="0"/>
                  </a:moveTo>
                  <a:lnTo>
                    <a:pt x="2077" y="69"/>
                  </a:lnTo>
                  <a:cubicBezTo>
                    <a:pt x="1233" y="1347"/>
                    <a:pt x="662" y="2808"/>
                    <a:pt x="503" y="3903"/>
                  </a:cubicBezTo>
                  <a:cubicBezTo>
                    <a:pt x="0" y="7304"/>
                    <a:pt x="3995" y="8651"/>
                    <a:pt x="5478" y="9039"/>
                  </a:cubicBezTo>
                  <a:cubicBezTo>
                    <a:pt x="4953" y="4200"/>
                    <a:pt x="4428" y="0"/>
                    <a:pt x="44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3137;p42"/>
            <p:cNvSpPr/>
            <p:nvPr/>
          </p:nvSpPr>
          <p:spPr>
            <a:xfrm flipH="1">
              <a:off x="6690241" y="3975791"/>
              <a:ext cx="91538" cy="133298"/>
            </a:xfrm>
            <a:custGeom>
              <a:avLst/>
              <a:gdLst/>
              <a:ahLst/>
              <a:cxnLst/>
              <a:rect l="l" t="t" r="r" b="b"/>
              <a:pathLst>
                <a:path w="3790" h="5519" extrusionOk="0">
                  <a:moveTo>
                    <a:pt x="3735" y="0"/>
                  </a:moveTo>
                  <a:cubicBezTo>
                    <a:pt x="3709" y="0"/>
                    <a:pt x="3675" y="6"/>
                    <a:pt x="3630" y="17"/>
                  </a:cubicBezTo>
                  <a:cubicBezTo>
                    <a:pt x="3515" y="17"/>
                    <a:pt x="3401" y="86"/>
                    <a:pt x="3242" y="154"/>
                  </a:cubicBezTo>
                  <a:cubicBezTo>
                    <a:pt x="2945" y="291"/>
                    <a:pt x="2557" y="565"/>
                    <a:pt x="2237" y="862"/>
                  </a:cubicBezTo>
                  <a:cubicBezTo>
                    <a:pt x="1895" y="1159"/>
                    <a:pt x="1598" y="1478"/>
                    <a:pt x="1393" y="1729"/>
                  </a:cubicBezTo>
                  <a:cubicBezTo>
                    <a:pt x="1187" y="2003"/>
                    <a:pt x="1050" y="2163"/>
                    <a:pt x="1050" y="2163"/>
                  </a:cubicBezTo>
                  <a:cubicBezTo>
                    <a:pt x="1050" y="2163"/>
                    <a:pt x="936" y="2368"/>
                    <a:pt x="754" y="2642"/>
                  </a:cubicBezTo>
                  <a:cubicBezTo>
                    <a:pt x="594" y="2939"/>
                    <a:pt x="388" y="3327"/>
                    <a:pt x="251" y="3761"/>
                  </a:cubicBezTo>
                  <a:cubicBezTo>
                    <a:pt x="160" y="3966"/>
                    <a:pt x="115" y="4194"/>
                    <a:pt x="69" y="4400"/>
                  </a:cubicBezTo>
                  <a:cubicBezTo>
                    <a:pt x="46" y="4605"/>
                    <a:pt x="0" y="4788"/>
                    <a:pt x="23" y="4970"/>
                  </a:cubicBezTo>
                  <a:cubicBezTo>
                    <a:pt x="23" y="5062"/>
                    <a:pt x="23" y="5130"/>
                    <a:pt x="46" y="5199"/>
                  </a:cubicBezTo>
                  <a:cubicBezTo>
                    <a:pt x="69" y="5267"/>
                    <a:pt x="69" y="5313"/>
                    <a:pt x="92" y="5381"/>
                  </a:cubicBezTo>
                  <a:cubicBezTo>
                    <a:pt x="137" y="5473"/>
                    <a:pt x="160" y="5518"/>
                    <a:pt x="183" y="5518"/>
                  </a:cubicBezTo>
                  <a:cubicBezTo>
                    <a:pt x="183" y="5495"/>
                    <a:pt x="206" y="5450"/>
                    <a:pt x="206" y="5358"/>
                  </a:cubicBezTo>
                  <a:cubicBezTo>
                    <a:pt x="206" y="5313"/>
                    <a:pt x="206" y="5244"/>
                    <a:pt x="206" y="5199"/>
                  </a:cubicBezTo>
                  <a:cubicBezTo>
                    <a:pt x="206" y="5130"/>
                    <a:pt x="206" y="5062"/>
                    <a:pt x="229" y="4970"/>
                  </a:cubicBezTo>
                  <a:cubicBezTo>
                    <a:pt x="229" y="4833"/>
                    <a:pt x="297" y="4651"/>
                    <a:pt x="343" y="4468"/>
                  </a:cubicBezTo>
                  <a:cubicBezTo>
                    <a:pt x="434" y="4286"/>
                    <a:pt x="480" y="4080"/>
                    <a:pt x="594" y="3898"/>
                  </a:cubicBezTo>
                  <a:cubicBezTo>
                    <a:pt x="754" y="3510"/>
                    <a:pt x="982" y="3167"/>
                    <a:pt x="1164" y="2893"/>
                  </a:cubicBezTo>
                  <a:cubicBezTo>
                    <a:pt x="1347" y="2642"/>
                    <a:pt x="1461" y="2460"/>
                    <a:pt x="1461" y="2460"/>
                  </a:cubicBezTo>
                  <a:cubicBezTo>
                    <a:pt x="1461" y="2460"/>
                    <a:pt x="1598" y="2277"/>
                    <a:pt x="1758" y="2026"/>
                  </a:cubicBezTo>
                  <a:cubicBezTo>
                    <a:pt x="1963" y="1775"/>
                    <a:pt x="2214" y="1433"/>
                    <a:pt x="2488" y="1113"/>
                  </a:cubicBezTo>
                  <a:cubicBezTo>
                    <a:pt x="2785" y="793"/>
                    <a:pt x="3082" y="519"/>
                    <a:pt x="3333" y="314"/>
                  </a:cubicBezTo>
                  <a:cubicBezTo>
                    <a:pt x="3470" y="223"/>
                    <a:pt x="3584" y="154"/>
                    <a:pt x="3652" y="109"/>
                  </a:cubicBezTo>
                  <a:cubicBezTo>
                    <a:pt x="3744" y="63"/>
                    <a:pt x="3789" y="17"/>
                    <a:pt x="3789" y="17"/>
                  </a:cubicBezTo>
                  <a:cubicBezTo>
                    <a:pt x="3778" y="6"/>
                    <a:pt x="3761" y="0"/>
                    <a:pt x="37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42"/>
            <p:cNvSpPr/>
            <p:nvPr/>
          </p:nvSpPr>
          <p:spPr>
            <a:xfrm flipH="1">
              <a:off x="6733257" y="3847735"/>
              <a:ext cx="12680" cy="95982"/>
            </a:xfrm>
            <a:custGeom>
              <a:avLst/>
              <a:gdLst/>
              <a:ahLst/>
              <a:cxnLst/>
              <a:rect l="l" t="t" r="r" b="b"/>
              <a:pathLst>
                <a:path w="525" h="3974" extrusionOk="0">
                  <a:moveTo>
                    <a:pt x="164" y="0"/>
                  </a:moveTo>
                  <a:cubicBezTo>
                    <a:pt x="163" y="0"/>
                    <a:pt x="161" y="1"/>
                    <a:pt x="160" y="1"/>
                  </a:cubicBezTo>
                  <a:cubicBezTo>
                    <a:pt x="91" y="1"/>
                    <a:pt x="114" y="503"/>
                    <a:pt x="68" y="983"/>
                  </a:cubicBezTo>
                  <a:cubicBezTo>
                    <a:pt x="46" y="1485"/>
                    <a:pt x="0" y="1987"/>
                    <a:pt x="0" y="1987"/>
                  </a:cubicBezTo>
                  <a:cubicBezTo>
                    <a:pt x="0" y="1987"/>
                    <a:pt x="23" y="2489"/>
                    <a:pt x="91" y="2991"/>
                  </a:cubicBezTo>
                  <a:cubicBezTo>
                    <a:pt x="158" y="3482"/>
                    <a:pt x="334" y="3973"/>
                    <a:pt x="406" y="3973"/>
                  </a:cubicBezTo>
                  <a:cubicBezTo>
                    <a:pt x="408" y="3973"/>
                    <a:pt x="409" y="3973"/>
                    <a:pt x="411" y="3973"/>
                  </a:cubicBezTo>
                  <a:cubicBezTo>
                    <a:pt x="479" y="3950"/>
                    <a:pt x="434" y="3448"/>
                    <a:pt x="457" y="2968"/>
                  </a:cubicBezTo>
                  <a:cubicBezTo>
                    <a:pt x="479" y="2466"/>
                    <a:pt x="525" y="1987"/>
                    <a:pt x="525" y="1987"/>
                  </a:cubicBezTo>
                  <a:cubicBezTo>
                    <a:pt x="525" y="1987"/>
                    <a:pt x="502" y="1485"/>
                    <a:pt x="434" y="983"/>
                  </a:cubicBezTo>
                  <a:cubicBezTo>
                    <a:pt x="389" y="491"/>
                    <a:pt x="235" y="0"/>
                    <a:pt x="1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42"/>
            <p:cNvSpPr/>
            <p:nvPr/>
          </p:nvSpPr>
          <p:spPr>
            <a:xfrm flipH="1">
              <a:off x="6706230" y="3831215"/>
              <a:ext cx="37509" cy="125786"/>
            </a:xfrm>
            <a:custGeom>
              <a:avLst/>
              <a:gdLst/>
              <a:ahLst/>
              <a:cxnLst/>
              <a:rect l="l" t="t" r="r" b="b"/>
              <a:pathLst>
                <a:path w="1553" h="5208" extrusionOk="0">
                  <a:moveTo>
                    <a:pt x="1347" y="0"/>
                  </a:moveTo>
                  <a:cubicBezTo>
                    <a:pt x="1279" y="0"/>
                    <a:pt x="1210" y="685"/>
                    <a:pt x="1164" y="1370"/>
                  </a:cubicBezTo>
                  <a:cubicBezTo>
                    <a:pt x="1119" y="1712"/>
                    <a:pt x="1096" y="2055"/>
                    <a:pt x="1027" y="2283"/>
                  </a:cubicBezTo>
                  <a:cubicBezTo>
                    <a:pt x="982" y="2534"/>
                    <a:pt x="959" y="2694"/>
                    <a:pt x="959" y="2694"/>
                  </a:cubicBezTo>
                  <a:cubicBezTo>
                    <a:pt x="959" y="2694"/>
                    <a:pt x="936" y="2853"/>
                    <a:pt x="891" y="3105"/>
                  </a:cubicBezTo>
                  <a:cubicBezTo>
                    <a:pt x="868" y="3219"/>
                    <a:pt x="845" y="3356"/>
                    <a:pt x="799" y="3515"/>
                  </a:cubicBezTo>
                  <a:cubicBezTo>
                    <a:pt x="731" y="3652"/>
                    <a:pt x="708" y="3812"/>
                    <a:pt x="639" y="3972"/>
                  </a:cubicBezTo>
                  <a:cubicBezTo>
                    <a:pt x="411" y="4588"/>
                    <a:pt x="0" y="5136"/>
                    <a:pt x="69" y="5204"/>
                  </a:cubicBezTo>
                  <a:cubicBezTo>
                    <a:pt x="71" y="5206"/>
                    <a:pt x="74" y="5207"/>
                    <a:pt x="78" y="5207"/>
                  </a:cubicBezTo>
                  <a:cubicBezTo>
                    <a:pt x="160" y="5207"/>
                    <a:pt x="655" y="4743"/>
                    <a:pt x="982" y="4132"/>
                  </a:cubicBezTo>
                  <a:cubicBezTo>
                    <a:pt x="1073" y="3972"/>
                    <a:pt x="1119" y="3812"/>
                    <a:pt x="1187" y="3652"/>
                  </a:cubicBezTo>
                  <a:cubicBezTo>
                    <a:pt x="1279" y="3493"/>
                    <a:pt x="1324" y="3356"/>
                    <a:pt x="1347" y="3219"/>
                  </a:cubicBezTo>
                  <a:cubicBezTo>
                    <a:pt x="1415" y="2968"/>
                    <a:pt x="1461" y="2785"/>
                    <a:pt x="1461" y="2785"/>
                  </a:cubicBezTo>
                  <a:cubicBezTo>
                    <a:pt x="1461" y="2785"/>
                    <a:pt x="1552" y="2077"/>
                    <a:pt x="1530" y="1393"/>
                  </a:cubicBezTo>
                  <a:cubicBezTo>
                    <a:pt x="1484" y="685"/>
                    <a:pt x="1415" y="0"/>
                    <a:pt x="13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42"/>
            <p:cNvSpPr/>
            <p:nvPr/>
          </p:nvSpPr>
          <p:spPr>
            <a:xfrm flipH="1">
              <a:off x="6932298" y="3739145"/>
              <a:ext cx="147741" cy="923423"/>
            </a:xfrm>
            <a:custGeom>
              <a:avLst/>
              <a:gdLst/>
              <a:ahLst/>
              <a:cxnLst/>
              <a:rect l="l" t="t" r="r" b="b"/>
              <a:pathLst>
                <a:path w="6117" h="38233" extrusionOk="0">
                  <a:moveTo>
                    <a:pt x="47" y="0"/>
                  </a:moveTo>
                  <a:cubicBezTo>
                    <a:pt x="24" y="0"/>
                    <a:pt x="24" y="297"/>
                    <a:pt x="1" y="822"/>
                  </a:cubicBezTo>
                  <a:cubicBezTo>
                    <a:pt x="1" y="1347"/>
                    <a:pt x="1" y="2100"/>
                    <a:pt x="1" y="3013"/>
                  </a:cubicBezTo>
                  <a:cubicBezTo>
                    <a:pt x="47" y="4794"/>
                    <a:pt x="161" y="7213"/>
                    <a:pt x="343" y="9587"/>
                  </a:cubicBezTo>
                  <a:cubicBezTo>
                    <a:pt x="503" y="11984"/>
                    <a:pt x="754" y="14358"/>
                    <a:pt x="845" y="16138"/>
                  </a:cubicBezTo>
                  <a:cubicBezTo>
                    <a:pt x="914" y="17028"/>
                    <a:pt x="914" y="17781"/>
                    <a:pt x="937" y="18306"/>
                  </a:cubicBezTo>
                  <a:cubicBezTo>
                    <a:pt x="960" y="18808"/>
                    <a:pt x="960" y="19128"/>
                    <a:pt x="960" y="19128"/>
                  </a:cubicBezTo>
                  <a:cubicBezTo>
                    <a:pt x="960" y="19128"/>
                    <a:pt x="960" y="19425"/>
                    <a:pt x="982" y="19950"/>
                  </a:cubicBezTo>
                  <a:cubicBezTo>
                    <a:pt x="982" y="20452"/>
                    <a:pt x="1005" y="21205"/>
                    <a:pt x="1005" y="22118"/>
                  </a:cubicBezTo>
                  <a:cubicBezTo>
                    <a:pt x="982" y="23899"/>
                    <a:pt x="982" y="26295"/>
                    <a:pt x="960" y="28715"/>
                  </a:cubicBezTo>
                  <a:cubicBezTo>
                    <a:pt x="914" y="29902"/>
                    <a:pt x="891" y="31088"/>
                    <a:pt x="845" y="32230"/>
                  </a:cubicBezTo>
                  <a:cubicBezTo>
                    <a:pt x="845" y="32504"/>
                    <a:pt x="845" y="32778"/>
                    <a:pt x="823" y="33051"/>
                  </a:cubicBezTo>
                  <a:cubicBezTo>
                    <a:pt x="800" y="33325"/>
                    <a:pt x="777" y="33576"/>
                    <a:pt x="731" y="33828"/>
                  </a:cubicBezTo>
                  <a:cubicBezTo>
                    <a:pt x="686" y="34352"/>
                    <a:pt x="640" y="34832"/>
                    <a:pt x="617" y="35266"/>
                  </a:cubicBezTo>
                  <a:cubicBezTo>
                    <a:pt x="572" y="35722"/>
                    <a:pt x="526" y="36133"/>
                    <a:pt x="503" y="36498"/>
                  </a:cubicBezTo>
                  <a:cubicBezTo>
                    <a:pt x="480" y="36863"/>
                    <a:pt x="457" y="37183"/>
                    <a:pt x="435" y="37434"/>
                  </a:cubicBezTo>
                  <a:cubicBezTo>
                    <a:pt x="389" y="37959"/>
                    <a:pt x="275" y="38233"/>
                    <a:pt x="298" y="38233"/>
                  </a:cubicBezTo>
                  <a:cubicBezTo>
                    <a:pt x="298" y="38233"/>
                    <a:pt x="320" y="38187"/>
                    <a:pt x="389" y="38050"/>
                  </a:cubicBezTo>
                  <a:cubicBezTo>
                    <a:pt x="435" y="37913"/>
                    <a:pt x="503" y="37731"/>
                    <a:pt x="549" y="37457"/>
                  </a:cubicBezTo>
                  <a:cubicBezTo>
                    <a:pt x="594" y="37206"/>
                    <a:pt x="617" y="36886"/>
                    <a:pt x="663" y="36521"/>
                  </a:cubicBezTo>
                  <a:cubicBezTo>
                    <a:pt x="686" y="36156"/>
                    <a:pt x="754" y="35768"/>
                    <a:pt x="800" y="35311"/>
                  </a:cubicBezTo>
                  <a:cubicBezTo>
                    <a:pt x="868" y="34855"/>
                    <a:pt x="914" y="34375"/>
                    <a:pt x="982" y="33873"/>
                  </a:cubicBezTo>
                  <a:cubicBezTo>
                    <a:pt x="1028" y="33599"/>
                    <a:pt x="1051" y="33348"/>
                    <a:pt x="1074" y="33074"/>
                  </a:cubicBezTo>
                  <a:cubicBezTo>
                    <a:pt x="1119" y="32800"/>
                    <a:pt x="1119" y="32526"/>
                    <a:pt x="1142" y="32253"/>
                  </a:cubicBezTo>
                  <a:cubicBezTo>
                    <a:pt x="1188" y="31111"/>
                    <a:pt x="1256" y="29924"/>
                    <a:pt x="1325" y="28715"/>
                  </a:cubicBezTo>
                  <a:cubicBezTo>
                    <a:pt x="1393" y="26318"/>
                    <a:pt x="1439" y="23921"/>
                    <a:pt x="1485" y="22118"/>
                  </a:cubicBezTo>
                  <a:cubicBezTo>
                    <a:pt x="1507" y="21205"/>
                    <a:pt x="1485" y="20452"/>
                    <a:pt x="1485" y="19927"/>
                  </a:cubicBezTo>
                  <a:cubicBezTo>
                    <a:pt x="1485" y="19402"/>
                    <a:pt x="1485" y="19105"/>
                    <a:pt x="1485" y="19105"/>
                  </a:cubicBezTo>
                  <a:cubicBezTo>
                    <a:pt x="1485" y="19105"/>
                    <a:pt x="1462" y="18808"/>
                    <a:pt x="1439" y="18284"/>
                  </a:cubicBezTo>
                  <a:cubicBezTo>
                    <a:pt x="1416" y="17736"/>
                    <a:pt x="1393" y="17005"/>
                    <a:pt x="1325" y="16092"/>
                  </a:cubicBezTo>
                  <a:cubicBezTo>
                    <a:pt x="1211" y="14449"/>
                    <a:pt x="960" y="12349"/>
                    <a:pt x="777" y="10203"/>
                  </a:cubicBezTo>
                  <a:lnTo>
                    <a:pt x="777" y="10203"/>
                  </a:lnTo>
                  <a:cubicBezTo>
                    <a:pt x="845" y="10295"/>
                    <a:pt x="960" y="10386"/>
                    <a:pt x="1096" y="10454"/>
                  </a:cubicBezTo>
                  <a:cubicBezTo>
                    <a:pt x="1302" y="10569"/>
                    <a:pt x="1530" y="10637"/>
                    <a:pt x="1804" y="10637"/>
                  </a:cubicBezTo>
                  <a:cubicBezTo>
                    <a:pt x="2055" y="10637"/>
                    <a:pt x="2329" y="10569"/>
                    <a:pt x="2603" y="10454"/>
                  </a:cubicBezTo>
                  <a:cubicBezTo>
                    <a:pt x="3105" y="10249"/>
                    <a:pt x="3584" y="9884"/>
                    <a:pt x="3904" y="9587"/>
                  </a:cubicBezTo>
                  <a:cubicBezTo>
                    <a:pt x="4224" y="9290"/>
                    <a:pt x="4406" y="9062"/>
                    <a:pt x="4406" y="9062"/>
                  </a:cubicBezTo>
                  <a:cubicBezTo>
                    <a:pt x="4406" y="9062"/>
                    <a:pt x="4589" y="8834"/>
                    <a:pt x="4840" y="8446"/>
                  </a:cubicBezTo>
                  <a:cubicBezTo>
                    <a:pt x="5091" y="8081"/>
                    <a:pt x="5410" y="7533"/>
                    <a:pt x="5639" y="6962"/>
                  </a:cubicBezTo>
                  <a:cubicBezTo>
                    <a:pt x="5890" y="6369"/>
                    <a:pt x="6050" y="5752"/>
                    <a:pt x="6072" y="5250"/>
                  </a:cubicBezTo>
                  <a:cubicBezTo>
                    <a:pt x="6117" y="4765"/>
                    <a:pt x="6011" y="4450"/>
                    <a:pt x="5984" y="4450"/>
                  </a:cubicBezTo>
                  <a:cubicBezTo>
                    <a:pt x="5983" y="4450"/>
                    <a:pt x="5982" y="4451"/>
                    <a:pt x="5981" y="4451"/>
                  </a:cubicBezTo>
                  <a:cubicBezTo>
                    <a:pt x="5935" y="4474"/>
                    <a:pt x="5981" y="4771"/>
                    <a:pt x="5890" y="5227"/>
                  </a:cubicBezTo>
                  <a:cubicBezTo>
                    <a:pt x="5799" y="5661"/>
                    <a:pt x="5593" y="6232"/>
                    <a:pt x="5319" y="6734"/>
                  </a:cubicBezTo>
                  <a:cubicBezTo>
                    <a:pt x="5068" y="7259"/>
                    <a:pt x="4749" y="7738"/>
                    <a:pt x="4475" y="8081"/>
                  </a:cubicBezTo>
                  <a:cubicBezTo>
                    <a:pt x="4224" y="8400"/>
                    <a:pt x="4041" y="8606"/>
                    <a:pt x="4041" y="8606"/>
                  </a:cubicBezTo>
                  <a:cubicBezTo>
                    <a:pt x="4041" y="8606"/>
                    <a:pt x="3881" y="8834"/>
                    <a:pt x="3584" y="9131"/>
                  </a:cubicBezTo>
                  <a:cubicBezTo>
                    <a:pt x="3311" y="9427"/>
                    <a:pt x="2900" y="9793"/>
                    <a:pt x="2466" y="10044"/>
                  </a:cubicBezTo>
                  <a:cubicBezTo>
                    <a:pt x="2165" y="10209"/>
                    <a:pt x="1853" y="10296"/>
                    <a:pt x="1571" y="10296"/>
                  </a:cubicBezTo>
                  <a:cubicBezTo>
                    <a:pt x="1426" y="10296"/>
                    <a:pt x="1289" y="10273"/>
                    <a:pt x="1165" y="10226"/>
                  </a:cubicBezTo>
                  <a:cubicBezTo>
                    <a:pt x="982" y="10181"/>
                    <a:pt x="845" y="10089"/>
                    <a:pt x="754" y="10021"/>
                  </a:cubicBezTo>
                  <a:cubicBezTo>
                    <a:pt x="731" y="9861"/>
                    <a:pt x="731" y="9701"/>
                    <a:pt x="708" y="9541"/>
                  </a:cubicBezTo>
                  <a:cubicBezTo>
                    <a:pt x="686" y="9382"/>
                    <a:pt x="686" y="9222"/>
                    <a:pt x="663" y="9085"/>
                  </a:cubicBezTo>
                  <a:lnTo>
                    <a:pt x="663" y="9085"/>
                  </a:lnTo>
                  <a:cubicBezTo>
                    <a:pt x="754" y="9108"/>
                    <a:pt x="868" y="9153"/>
                    <a:pt x="1028" y="9153"/>
                  </a:cubicBezTo>
                  <a:cubicBezTo>
                    <a:pt x="1059" y="9155"/>
                    <a:pt x="1090" y="9156"/>
                    <a:pt x="1123" y="9156"/>
                  </a:cubicBezTo>
                  <a:cubicBezTo>
                    <a:pt x="1470" y="9156"/>
                    <a:pt x="1886" y="9045"/>
                    <a:pt x="2283" y="8857"/>
                  </a:cubicBezTo>
                  <a:cubicBezTo>
                    <a:pt x="2717" y="8651"/>
                    <a:pt x="3105" y="8355"/>
                    <a:pt x="3402" y="8103"/>
                  </a:cubicBezTo>
                  <a:cubicBezTo>
                    <a:pt x="3676" y="7852"/>
                    <a:pt x="3858" y="7693"/>
                    <a:pt x="3858" y="7693"/>
                  </a:cubicBezTo>
                  <a:cubicBezTo>
                    <a:pt x="3858" y="7693"/>
                    <a:pt x="4018" y="7487"/>
                    <a:pt x="4246" y="7168"/>
                  </a:cubicBezTo>
                  <a:cubicBezTo>
                    <a:pt x="4475" y="6848"/>
                    <a:pt x="4749" y="6392"/>
                    <a:pt x="4954" y="5889"/>
                  </a:cubicBezTo>
                  <a:cubicBezTo>
                    <a:pt x="5182" y="5387"/>
                    <a:pt x="5319" y="4839"/>
                    <a:pt x="5296" y="4406"/>
                  </a:cubicBezTo>
                  <a:cubicBezTo>
                    <a:pt x="5319" y="4178"/>
                    <a:pt x="5274" y="4018"/>
                    <a:pt x="5251" y="3881"/>
                  </a:cubicBezTo>
                  <a:cubicBezTo>
                    <a:pt x="5231" y="3781"/>
                    <a:pt x="5211" y="3717"/>
                    <a:pt x="5191" y="3717"/>
                  </a:cubicBezTo>
                  <a:cubicBezTo>
                    <a:pt x="5188" y="3717"/>
                    <a:pt x="5185" y="3718"/>
                    <a:pt x="5182" y="3721"/>
                  </a:cubicBezTo>
                  <a:cubicBezTo>
                    <a:pt x="5159" y="3721"/>
                    <a:pt x="5159" y="3789"/>
                    <a:pt x="5137" y="3904"/>
                  </a:cubicBezTo>
                  <a:cubicBezTo>
                    <a:pt x="5137" y="4018"/>
                    <a:pt x="5137" y="4178"/>
                    <a:pt x="5091" y="4383"/>
                  </a:cubicBezTo>
                  <a:cubicBezTo>
                    <a:pt x="5045" y="4748"/>
                    <a:pt x="4885" y="5227"/>
                    <a:pt x="4634" y="5661"/>
                  </a:cubicBezTo>
                  <a:cubicBezTo>
                    <a:pt x="4429" y="6118"/>
                    <a:pt x="4109" y="6506"/>
                    <a:pt x="3904" y="6780"/>
                  </a:cubicBezTo>
                  <a:cubicBezTo>
                    <a:pt x="3653" y="7053"/>
                    <a:pt x="3493" y="7213"/>
                    <a:pt x="3493" y="7213"/>
                  </a:cubicBezTo>
                  <a:cubicBezTo>
                    <a:pt x="3493" y="7213"/>
                    <a:pt x="3356" y="7396"/>
                    <a:pt x="3105" y="7647"/>
                  </a:cubicBezTo>
                  <a:cubicBezTo>
                    <a:pt x="2854" y="7898"/>
                    <a:pt x="2512" y="8218"/>
                    <a:pt x="2124" y="8446"/>
                  </a:cubicBezTo>
                  <a:cubicBezTo>
                    <a:pt x="1758" y="8674"/>
                    <a:pt x="1348" y="8857"/>
                    <a:pt x="1028" y="8902"/>
                  </a:cubicBezTo>
                  <a:cubicBezTo>
                    <a:pt x="948" y="8925"/>
                    <a:pt x="880" y="8931"/>
                    <a:pt x="817" y="8931"/>
                  </a:cubicBezTo>
                  <a:cubicBezTo>
                    <a:pt x="754" y="8931"/>
                    <a:pt x="697" y="8925"/>
                    <a:pt x="640" y="8925"/>
                  </a:cubicBezTo>
                  <a:cubicBezTo>
                    <a:pt x="457" y="6757"/>
                    <a:pt x="298" y="4634"/>
                    <a:pt x="206" y="2991"/>
                  </a:cubicBezTo>
                  <a:cubicBezTo>
                    <a:pt x="183" y="2100"/>
                    <a:pt x="138" y="1347"/>
                    <a:pt x="115" y="822"/>
                  </a:cubicBezTo>
                  <a:cubicBezTo>
                    <a:pt x="92" y="297"/>
                    <a:pt x="69" y="0"/>
                    <a:pt x="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42"/>
            <p:cNvSpPr/>
            <p:nvPr/>
          </p:nvSpPr>
          <p:spPr>
            <a:xfrm flipH="1">
              <a:off x="6447678" y="3811917"/>
              <a:ext cx="113589" cy="92818"/>
            </a:xfrm>
            <a:custGeom>
              <a:avLst/>
              <a:gdLst/>
              <a:ahLst/>
              <a:cxnLst/>
              <a:rect l="l" t="t" r="r" b="b"/>
              <a:pathLst>
                <a:path w="4703" h="3843" extrusionOk="0">
                  <a:moveTo>
                    <a:pt x="23" y="0"/>
                  </a:moveTo>
                  <a:cubicBezTo>
                    <a:pt x="23" y="23"/>
                    <a:pt x="0" y="69"/>
                    <a:pt x="0" y="160"/>
                  </a:cubicBezTo>
                  <a:cubicBezTo>
                    <a:pt x="0" y="251"/>
                    <a:pt x="0" y="388"/>
                    <a:pt x="46" y="548"/>
                  </a:cubicBezTo>
                  <a:cubicBezTo>
                    <a:pt x="92" y="868"/>
                    <a:pt x="252" y="1279"/>
                    <a:pt x="457" y="1644"/>
                  </a:cubicBezTo>
                  <a:cubicBezTo>
                    <a:pt x="662" y="2032"/>
                    <a:pt x="914" y="2374"/>
                    <a:pt x="1142" y="2625"/>
                  </a:cubicBezTo>
                  <a:cubicBezTo>
                    <a:pt x="1233" y="2739"/>
                    <a:pt x="1324" y="2831"/>
                    <a:pt x="1393" y="2899"/>
                  </a:cubicBezTo>
                  <a:cubicBezTo>
                    <a:pt x="1461" y="2968"/>
                    <a:pt x="1507" y="3013"/>
                    <a:pt x="1507" y="3013"/>
                  </a:cubicBezTo>
                  <a:cubicBezTo>
                    <a:pt x="1507" y="3013"/>
                    <a:pt x="1553" y="3059"/>
                    <a:pt x="1621" y="3105"/>
                  </a:cubicBezTo>
                  <a:cubicBezTo>
                    <a:pt x="1690" y="3150"/>
                    <a:pt x="1804" y="3242"/>
                    <a:pt x="1941" y="3333"/>
                  </a:cubicBezTo>
                  <a:cubicBezTo>
                    <a:pt x="2237" y="3493"/>
                    <a:pt x="2625" y="3744"/>
                    <a:pt x="3059" y="3812"/>
                  </a:cubicBezTo>
                  <a:cubicBezTo>
                    <a:pt x="3192" y="3832"/>
                    <a:pt x="3325" y="3842"/>
                    <a:pt x="3454" y="3842"/>
                  </a:cubicBezTo>
                  <a:cubicBezTo>
                    <a:pt x="3768" y="3842"/>
                    <a:pt x="4059" y="3782"/>
                    <a:pt x="4269" y="3652"/>
                  </a:cubicBezTo>
                  <a:cubicBezTo>
                    <a:pt x="4337" y="3630"/>
                    <a:pt x="4406" y="3584"/>
                    <a:pt x="4451" y="3538"/>
                  </a:cubicBezTo>
                  <a:cubicBezTo>
                    <a:pt x="4520" y="3493"/>
                    <a:pt x="4543" y="3470"/>
                    <a:pt x="4588" y="3424"/>
                  </a:cubicBezTo>
                  <a:cubicBezTo>
                    <a:pt x="4657" y="3356"/>
                    <a:pt x="4703" y="3333"/>
                    <a:pt x="4680" y="3310"/>
                  </a:cubicBezTo>
                  <a:cubicBezTo>
                    <a:pt x="4680" y="3303"/>
                    <a:pt x="4674" y="3301"/>
                    <a:pt x="4663" y="3301"/>
                  </a:cubicBezTo>
                  <a:cubicBezTo>
                    <a:pt x="4638" y="3301"/>
                    <a:pt x="4584" y="3317"/>
                    <a:pt x="4520" y="3333"/>
                  </a:cubicBezTo>
                  <a:cubicBezTo>
                    <a:pt x="4497" y="3356"/>
                    <a:pt x="4451" y="3379"/>
                    <a:pt x="4383" y="3401"/>
                  </a:cubicBezTo>
                  <a:cubicBezTo>
                    <a:pt x="4337" y="3447"/>
                    <a:pt x="4269" y="3470"/>
                    <a:pt x="4200" y="3470"/>
                  </a:cubicBezTo>
                  <a:cubicBezTo>
                    <a:pt x="4067" y="3521"/>
                    <a:pt x="3914" y="3545"/>
                    <a:pt x="3754" y="3545"/>
                  </a:cubicBezTo>
                  <a:cubicBezTo>
                    <a:pt x="3559" y="3545"/>
                    <a:pt x="3351" y="3510"/>
                    <a:pt x="3150" y="3447"/>
                  </a:cubicBezTo>
                  <a:cubicBezTo>
                    <a:pt x="2785" y="3356"/>
                    <a:pt x="2466" y="3105"/>
                    <a:pt x="2215" y="2945"/>
                  </a:cubicBezTo>
                  <a:cubicBezTo>
                    <a:pt x="2100" y="2854"/>
                    <a:pt x="2009" y="2762"/>
                    <a:pt x="1941" y="2717"/>
                  </a:cubicBezTo>
                  <a:cubicBezTo>
                    <a:pt x="1872" y="2648"/>
                    <a:pt x="1849" y="2625"/>
                    <a:pt x="1849" y="2625"/>
                  </a:cubicBezTo>
                  <a:cubicBezTo>
                    <a:pt x="1849" y="2625"/>
                    <a:pt x="1804" y="2580"/>
                    <a:pt x="1735" y="2534"/>
                  </a:cubicBezTo>
                  <a:cubicBezTo>
                    <a:pt x="1690" y="2466"/>
                    <a:pt x="1575" y="2397"/>
                    <a:pt x="1484" y="2283"/>
                  </a:cubicBezTo>
                  <a:cubicBezTo>
                    <a:pt x="1279" y="2078"/>
                    <a:pt x="1005" y="1781"/>
                    <a:pt x="777" y="1461"/>
                  </a:cubicBezTo>
                  <a:cubicBezTo>
                    <a:pt x="548" y="1119"/>
                    <a:pt x="343" y="776"/>
                    <a:pt x="229" y="480"/>
                  </a:cubicBezTo>
                  <a:cubicBezTo>
                    <a:pt x="160" y="343"/>
                    <a:pt x="137" y="229"/>
                    <a:pt x="115" y="137"/>
                  </a:cubicBezTo>
                  <a:cubicBezTo>
                    <a:pt x="69" y="69"/>
                    <a:pt x="46" y="0"/>
                    <a:pt x="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42"/>
            <p:cNvSpPr/>
            <p:nvPr/>
          </p:nvSpPr>
          <p:spPr>
            <a:xfrm flipH="1">
              <a:off x="6461469" y="3813559"/>
              <a:ext cx="117429" cy="113493"/>
            </a:xfrm>
            <a:custGeom>
              <a:avLst/>
              <a:gdLst/>
              <a:ahLst/>
              <a:cxnLst/>
              <a:rect l="l" t="t" r="r" b="b"/>
              <a:pathLst>
                <a:path w="4862" h="4699" extrusionOk="0">
                  <a:moveTo>
                    <a:pt x="91" y="1"/>
                  </a:moveTo>
                  <a:cubicBezTo>
                    <a:pt x="69" y="1"/>
                    <a:pt x="0" y="229"/>
                    <a:pt x="23" y="594"/>
                  </a:cubicBezTo>
                  <a:cubicBezTo>
                    <a:pt x="23" y="960"/>
                    <a:pt x="114" y="1439"/>
                    <a:pt x="274" y="1895"/>
                  </a:cubicBezTo>
                  <a:cubicBezTo>
                    <a:pt x="457" y="2352"/>
                    <a:pt x="685" y="2786"/>
                    <a:pt x="890" y="3082"/>
                  </a:cubicBezTo>
                  <a:cubicBezTo>
                    <a:pt x="1004" y="3242"/>
                    <a:pt x="1096" y="3356"/>
                    <a:pt x="1164" y="3448"/>
                  </a:cubicBezTo>
                  <a:cubicBezTo>
                    <a:pt x="1233" y="3516"/>
                    <a:pt x="1278" y="3562"/>
                    <a:pt x="1278" y="3562"/>
                  </a:cubicBezTo>
                  <a:cubicBezTo>
                    <a:pt x="1278" y="3562"/>
                    <a:pt x="1324" y="3607"/>
                    <a:pt x="1392" y="3676"/>
                  </a:cubicBezTo>
                  <a:cubicBezTo>
                    <a:pt x="1484" y="3744"/>
                    <a:pt x="1598" y="3858"/>
                    <a:pt x="1735" y="3972"/>
                  </a:cubicBezTo>
                  <a:cubicBezTo>
                    <a:pt x="2054" y="4201"/>
                    <a:pt x="2488" y="4452"/>
                    <a:pt x="2967" y="4589"/>
                  </a:cubicBezTo>
                  <a:cubicBezTo>
                    <a:pt x="3231" y="4664"/>
                    <a:pt x="3502" y="4698"/>
                    <a:pt x="3753" y="4698"/>
                  </a:cubicBezTo>
                  <a:cubicBezTo>
                    <a:pt x="3958" y="4698"/>
                    <a:pt x="4150" y="4675"/>
                    <a:pt x="4314" y="4634"/>
                  </a:cubicBezTo>
                  <a:cubicBezTo>
                    <a:pt x="4656" y="4543"/>
                    <a:pt x="4862" y="4429"/>
                    <a:pt x="4862" y="4406"/>
                  </a:cubicBezTo>
                  <a:cubicBezTo>
                    <a:pt x="4855" y="4393"/>
                    <a:pt x="4831" y="4387"/>
                    <a:pt x="4791" y="4387"/>
                  </a:cubicBezTo>
                  <a:cubicBezTo>
                    <a:pt x="4696" y="4387"/>
                    <a:pt x="4511" y="4420"/>
                    <a:pt x="4268" y="4452"/>
                  </a:cubicBezTo>
                  <a:cubicBezTo>
                    <a:pt x="4226" y="4455"/>
                    <a:pt x="4181" y="4456"/>
                    <a:pt x="4136" y="4456"/>
                  </a:cubicBezTo>
                  <a:cubicBezTo>
                    <a:pt x="3818" y="4456"/>
                    <a:pt x="3441" y="4386"/>
                    <a:pt x="3082" y="4246"/>
                  </a:cubicBezTo>
                  <a:cubicBezTo>
                    <a:pt x="2671" y="4087"/>
                    <a:pt x="2305" y="3813"/>
                    <a:pt x="2054" y="3607"/>
                  </a:cubicBezTo>
                  <a:cubicBezTo>
                    <a:pt x="1917" y="3493"/>
                    <a:pt x="1826" y="3379"/>
                    <a:pt x="1758" y="3311"/>
                  </a:cubicBezTo>
                  <a:cubicBezTo>
                    <a:pt x="1689" y="3265"/>
                    <a:pt x="1644" y="3219"/>
                    <a:pt x="1644" y="3219"/>
                  </a:cubicBezTo>
                  <a:cubicBezTo>
                    <a:pt x="1644" y="3219"/>
                    <a:pt x="1621" y="3174"/>
                    <a:pt x="1552" y="3105"/>
                  </a:cubicBezTo>
                  <a:cubicBezTo>
                    <a:pt x="1484" y="3037"/>
                    <a:pt x="1370" y="2945"/>
                    <a:pt x="1278" y="2808"/>
                  </a:cubicBezTo>
                  <a:cubicBezTo>
                    <a:pt x="1073" y="2534"/>
                    <a:pt x="822" y="2169"/>
                    <a:pt x="616" y="1758"/>
                  </a:cubicBezTo>
                  <a:cubicBezTo>
                    <a:pt x="434" y="1348"/>
                    <a:pt x="274" y="914"/>
                    <a:pt x="206" y="572"/>
                  </a:cubicBezTo>
                  <a:cubicBezTo>
                    <a:pt x="137" y="252"/>
                    <a:pt x="137" y="1"/>
                    <a:pt x="9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3" name="Google Shape;3143;p42"/>
            <p:cNvSpPr/>
            <p:nvPr/>
          </p:nvSpPr>
          <p:spPr>
            <a:xfrm flipH="1">
              <a:off x="6637879" y="4022599"/>
              <a:ext cx="129578" cy="669749"/>
            </a:xfrm>
            <a:custGeom>
              <a:avLst/>
              <a:gdLst/>
              <a:ahLst/>
              <a:cxnLst/>
              <a:rect l="l" t="t" r="r" b="b"/>
              <a:pathLst>
                <a:path w="5365" h="27730" extrusionOk="0">
                  <a:moveTo>
                    <a:pt x="3253" y="1"/>
                  </a:moveTo>
                  <a:cubicBezTo>
                    <a:pt x="3060" y="1"/>
                    <a:pt x="2829" y="25"/>
                    <a:pt x="2603" y="88"/>
                  </a:cubicBezTo>
                  <a:cubicBezTo>
                    <a:pt x="2329" y="179"/>
                    <a:pt x="2032" y="271"/>
                    <a:pt x="1850" y="408"/>
                  </a:cubicBezTo>
                  <a:cubicBezTo>
                    <a:pt x="1644" y="499"/>
                    <a:pt x="1507" y="590"/>
                    <a:pt x="1507" y="590"/>
                  </a:cubicBezTo>
                  <a:cubicBezTo>
                    <a:pt x="1507" y="590"/>
                    <a:pt x="1393" y="681"/>
                    <a:pt x="1233" y="841"/>
                  </a:cubicBezTo>
                  <a:cubicBezTo>
                    <a:pt x="1051" y="978"/>
                    <a:pt x="845" y="1229"/>
                    <a:pt x="640" y="1480"/>
                  </a:cubicBezTo>
                  <a:cubicBezTo>
                    <a:pt x="275" y="1982"/>
                    <a:pt x="1" y="2576"/>
                    <a:pt x="69" y="2622"/>
                  </a:cubicBezTo>
                  <a:cubicBezTo>
                    <a:pt x="72" y="2624"/>
                    <a:pt x="76" y="2625"/>
                    <a:pt x="80" y="2625"/>
                  </a:cubicBezTo>
                  <a:cubicBezTo>
                    <a:pt x="170" y="2625"/>
                    <a:pt x="521" y="2171"/>
                    <a:pt x="914" y="1800"/>
                  </a:cubicBezTo>
                  <a:cubicBezTo>
                    <a:pt x="1142" y="1617"/>
                    <a:pt x="1348" y="1435"/>
                    <a:pt x="1530" y="1321"/>
                  </a:cubicBezTo>
                  <a:cubicBezTo>
                    <a:pt x="1690" y="1206"/>
                    <a:pt x="1804" y="1115"/>
                    <a:pt x="1804" y="1115"/>
                  </a:cubicBezTo>
                  <a:cubicBezTo>
                    <a:pt x="1804" y="1115"/>
                    <a:pt x="1918" y="1047"/>
                    <a:pt x="2078" y="910"/>
                  </a:cubicBezTo>
                  <a:cubicBezTo>
                    <a:pt x="2101" y="910"/>
                    <a:pt x="2146" y="887"/>
                    <a:pt x="2169" y="864"/>
                  </a:cubicBezTo>
                  <a:cubicBezTo>
                    <a:pt x="2169" y="955"/>
                    <a:pt x="2169" y="1047"/>
                    <a:pt x="2192" y="1161"/>
                  </a:cubicBezTo>
                  <a:cubicBezTo>
                    <a:pt x="2215" y="1526"/>
                    <a:pt x="2329" y="2074"/>
                    <a:pt x="2466" y="2690"/>
                  </a:cubicBezTo>
                  <a:cubicBezTo>
                    <a:pt x="2626" y="3306"/>
                    <a:pt x="2808" y="4014"/>
                    <a:pt x="2877" y="4790"/>
                  </a:cubicBezTo>
                  <a:cubicBezTo>
                    <a:pt x="2945" y="5589"/>
                    <a:pt x="3037" y="6456"/>
                    <a:pt x="3105" y="7301"/>
                  </a:cubicBezTo>
                  <a:cubicBezTo>
                    <a:pt x="3447" y="10702"/>
                    <a:pt x="3767" y="14103"/>
                    <a:pt x="3767" y="14103"/>
                  </a:cubicBezTo>
                  <a:cubicBezTo>
                    <a:pt x="3767" y="14103"/>
                    <a:pt x="3858" y="14970"/>
                    <a:pt x="4041" y="16248"/>
                  </a:cubicBezTo>
                  <a:cubicBezTo>
                    <a:pt x="4201" y="17504"/>
                    <a:pt x="4429" y="19216"/>
                    <a:pt x="4612" y="20905"/>
                  </a:cubicBezTo>
                  <a:cubicBezTo>
                    <a:pt x="4726" y="21749"/>
                    <a:pt x="4817" y="22616"/>
                    <a:pt x="4908" y="23415"/>
                  </a:cubicBezTo>
                  <a:cubicBezTo>
                    <a:pt x="4977" y="24214"/>
                    <a:pt x="5045" y="24945"/>
                    <a:pt x="5091" y="25584"/>
                  </a:cubicBezTo>
                  <a:cubicBezTo>
                    <a:pt x="5205" y="26862"/>
                    <a:pt x="5296" y="27729"/>
                    <a:pt x="5342" y="27729"/>
                  </a:cubicBezTo>
                  <a:cubicBezTo>
                    <a:pt x="5365" y="27729"/>
                    <a:pt x="5365" y="26862"/>
                    <a:pt x="5319" y="25584"/>
                  </a:cubicBezTo>
                  <a:cubicBezTo>
                    <a:pt x="5273" y="24922"/>
                    <a:pt x="5251" y="24169"/>
                    <a:pt x="5228" y="23370"/>
                  </a:cubicBezTo>
                  <a:cubicBezTo>
                    <a:pt x="5159" y="22571"/>
                    <a:pt x="5091" y="21703"/>
                    <a:pt x="5000" y="20859"/>
                  </a:cubicBezTo>
                  <a:cubicBezTo>
                    <a:pt x="4863" y="19147"/>
                    <a:pt x="4680" y="17435"/>
                    <a:pt x="4543" y="16157"/>
                  </a:cubicBezTo>
                  <a:cubicBezTo>
                    <a:pt x="4406" y="14879"/>
                    <a:pt x="4315" y="14034"/>
                    <a:pt x="4315" y="14034"/>
                  </a:cubicBezTo>
                  <a:cubicBezTo>
                    <a:pt x="4315" y="14034"/>
                    <a:pt x="3904" y="10633"/>
                    <a:pt x="3493" y="7255"/>
                  </a:cubicBezTo>
                  <a:cubicBezTo>
                    <a:pt x="3402" y="6388"/>
                    <a:pt x="3288" y="5543"/>
                    <a:pt x="3196" y="4744"/>
                  </a:cubicBezTo>
                  <a:cubicBezTo>
                    <a:pt x="3082" y="3923"/>
                    <a:pt x="2854" y="3215"/>
                    <a:pt x="2671" y="2622"/>
                  </a:cubicBezTo>
                  <a:cubicBezTo>
                    <a:pt x="2489" y="2005"/>
                    <a:pt x="2375" y="1503"/>
                    <a:pt x="2283" y="1138"/>
                  </a:cubicBezTo>
                  <a:cubicBezTo>
                    <a:pt x="2261" y="1001"/>
                    <a:pt x="2261" y="887"/>
                    <a:pt x="2238" y="818"/>
                  </a:cubicBezTo>
                  <a:cubicBezTo>
                    <a:pt x="2375" y="704"/>
                    <a:pt x="2557" y="613"/>
                    <a:pt x="2717" y="522"/>
                  </a:cubicBezTo>
                  <a:cubicBezTo>
                    <a:pt x="3196" y="271"/>
                    <a:pt x="3744" y="202"/>
                    <a:pt x="3744" y="111"/>
                  </a:cubicBezTo>
                  <a:cubicBezTo>
                    <a:pt x="3758" y="56"/>
                    <a:pt x="3548" y="1"/>
                    <a:pt x="32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4" name="Google Shape;3144;p42"/>
            <p:cNvSpPr/>
            <p:nvPr/>
          </p:nvSpPr>
          <p:spPr>
            <a:xfrm flipH="1">
              <a:off x="6463667" y="3686783"/>
              <a:ext cx="665426" cy="208605"/>
            </a:xfrm>
            <a:custGeom>
              <a:avLst/>
              <a:gdLst/>
              <a:ahLst/>
              <a:cxnLst/>
              <a:rect l="l" t="t" r="r" b="b"/>
              <a:pathLst>
                <a:path w="27551" h="8637" extrusionOk="0">
                  <a:moveTo>
                    <a:pt x="26911" y="0"/>
                  </a:moveTo>
                  <a:lnTo>
                    <a:pt x="0" y="845"/>
                  </a:lnTo>
                  <a:cubicBezTo>
                    <a:pt x="0" y="1141"/>
                    <a:pt x="0" y="3926"/>
                    <a:pt x="46" y="7099"/>
                  </a:cubicBezTo>
                  <a:cubicBezTo>
                    <a:pt x="4080" y="8221"/>
                    <a:pt x="7877" y="8636"/>
                    <a:pt x="11289" y="8636"/>
                  </a:cubicBezTo>
                  <a:cubicBezTo>
                    <a:pt x="20368" y="8636"/>
                    <a:pt x="26721" y="5694"/>
                    <a:pt x="27551" y="5296"/>
                  </a:cubicBezTo>
                  <a:cubicBezTo>
                    <a:pt x="27185" y="2237"/>
                    <a:pt x="26911" y="0"/>
                    <a:pt x="26911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5" name="Google Shape;3145;p42"/>
            <p:cNvSpPr/>
            <p:nvPr/>
          </p:nvSpPr>
          <p:spPr>
            <a:xfrm flipH="1">
              <a:off x="6849020" y="4186039"/>
              <a:ext cx="45213" cy="97190"/>
            </a:xfrm>
            <a:custGeom>
              <a:avLst/>
              <a:gdLst/>
              <a:ahLst/>
              <a:cxnLst/>
              <a:rect l="l" t="t" r="r" b="b"/>
              <a:pathLst>
                <a:path w="1872" h="4024" extrusionOk="0">
                  <a:moveTo>
                    <a:pt x="1557" y="0"/>
                  </a:moveTo>
                  <a:cubicBezTo>
                    <a:pt x="1393" y="0"/>
                    <a:pt x="1203" y="191"/>
                    <a:pt x="1073" y="488"/>
                  </a:cubicBezTo>
                  <a:cubicBezTo>
                    <a:pt x="936" y="876"/>
                    <a:pt x="959" y="1264"/>
                    <a:pt x="1141" y="1378"/>
                  </a:cubicBezTo>
                  <a:cubicBezTo>
                    <a:pt x="1175" y="1400"/>
                    <a:pt x="1212" y="1410"/>
                    <a:pt x="1251" y="1410"/>
                  </a:cubicBezTo>
                  <a:cubicBezTo>
                    <a:pt x="1421" y="1410"/>
                    <a:pt x="1623" y="1215"/>
                    <a:pt x="1735" y="899"/>
                  </a:cubicBezTo>
                  <a:cubicBezTo>
                    <a:pt x="1872" y="534"/>
                    <a:pt x="1849" y="146"/>
                    <a:pt x="1666" y="32"/>
                  </a:cubicBezTo>
                  <a:cubicBezTo>
                    <a:pt x="1632" y="10"/>
                    <a:pt x="1595" y="0"/>
                    <a:pt x="1557" y="0"/>
                  </a:cubicBezTo>
                  <a:close/>
                  <a:moveTo>
                    <a:pt x="888" y="2051"/>
                  </a:moveTo>
                  <a:cubicBezTo>
                    <a:pt x="655" y="2051"/>
                    <a:pt x="375" y="2313"/>
                    <a:pt x="205" y="2748"/>
                  </a:cubicBezTo>
                  <a:cubicBezTo>
                    <a:pt x="0" y="3273"/>
                    <a:pt x="46" y="3821"/>
                    <a:pt x="297" y="3980"/>
                  </a:cubicBezTo>
                  <a:cubicBezTo>
                    <a:pt x="347" y="4010"/>
                    <a:pt x="400" y="4024"/>
                    <a:pt x="455" y="4024"/>
                  </a:cubicBezTo>
                  <a:cubicBezTo>
                    <a:pt x="699" y="4024"/>
                    <a:pt x="974" y="3747"/>
                    <a:pt x="1141" y="3318"/>
                  </a:cubicBezTo>
                  <a:cubicBezTo>
                    <a:pt x="1324" y="2816"/>
                    <a:pt x="1278" y="2246"/>
                    <a:pt x="1027" y="2086"/>
                  </a:cubicBezTo>
                  <a:cubicBezTo>
                    <a:pt x="984" y="2062"/>
                    <a:pt x="937" y="2051"/>
                    <a:pt x="888" y="205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3146;p42"/>
            <p:cNvSpPr/>
            <p:nvPr/>
          </p:nvSpPr>
          <p:spPr>
            <a:xfrm flipH="1">
              <a:off x="6455938" y="4155124"/>
              <a:ext cx="27606" cy="101344"/>
            </a:xfrm>
            <a:custGeom>
              <a:avLst/>
              <a:gdLst/>
              <a:ahLst/>
              <a:cxnLst/>
              <a:rect l="l" t="t" r="r" b="b"/>
              <a:pathLst>
                <a:path w="1143" h="4196" extrusionOk="0">
                  <a:moveTo>
                    <a:pt x="645" y="0"/>
                  </a:moveTo>
                  <a:cubicBezTo>
                    <a:pt x="463" y="0"/>
                    <a:pt x="295" y="258"/>
                    <a:pt x="275" y="627"/>
                  </a:cubicBezTo>
                  <a:cubicBezTo>
                    <a:pt x="229" y="1015"/>
                    <a:pt x="366" y="1380"/>
                    <a:pt x="572" y="1449"/>
                  </a:cubicBezTo>
                  <a:cubicBezTo>
                    <a:pt x="593" y="1456"/>
                    <a:pt x="614" y="1459"/>
                    <a:pt x="635" y="1459"/>
                  </a:cubicBezTo>
                  <a:cubicBezTo>
                    <a:pt x="817" y="1459"/>
                    <a:pt x="985" y="1201"/>
                    <a:pt x="1005" y="832"/>
                  </a:cubicBezTo>
                  <a:cubicBezTo>
                    <a:pt x="1051" y="444"/>
                    <a:pt x="914" y="79"/>
                    <a:pt x="708" y="11"/>
                  </a:cubicBezTo>
                  <a:cubicBezTo>
                    <a:pt x="687" y="3"/>
                    <a:pt x="666" y="0"/>
                    <a:pt x="645" y="0"/>
                  </a:cubicBezTo>
                  <a:close/>
                  <a:moveTo>
                    <a:pt x="592" y="2148"/>
                  </a:moveTo>
                  <a:cubicBezTo>
                    <a:pt x="323" y="2148"/>
                    <a:pt x="88" y="2499"/>
                    <a:pt x="47" y="3023"/>
                  </a:cubicBezTo>
                  <a:cubicBezTo>
                    <a:pt x="1" y="3571"/>
                    <a:pt x="183" y="4096"/>
                    <a:pt x="457" y="4188"/>
                  </a:cubicBezTo>
                  <a:cubicBezTo>
                    <a:pt x="481" y="4193"/>
                    <a:pt x="505" y="4196"/>
                    <a:pt x="529" y="4196"/>
                  </a:cubicBezTo>
                  <a:cubicBezTo>
                    <a:pt x="797" y="4196"/>
                    <a:pt x="1032" y="3845"/>
                    <a:pt x="1074" y="3320"/>
                  </a:cubicBezTo>
                  <a:cubicBezTo>
                    <a:pt x="1142" y="2772"/>
                    <a:pt x="937" y="2247"/>
                    <a:pt x="663" y="2156"/>
                  </a:cubicBezTo>
                  <a:cubicBezTo>
                    <a:pt x="639" y="2151"/>
                    <a:pt x="615" y="2148"/>
                    <a:pt x="592" y="2148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42"/>
            <p:cNvSpPr/>
            <p:nvPr/>
          </p:nvSpPr>
          <p:spPr>
            <a:xfrm flipH="1">
              <a:off x="6439949" y="2962763"/>
              <a:ext cx="408540" cy="708272"/>
            </a:xfrm>
            <a:custGeom>
              <a:avLst/>
              <a:gdLst/>
              <a:ahLst/>
              <a:cxnLst/>
              <a:rect l="l" t="t" r="r" b="b"/>
              <a:pathLst>
                <a:path w="16915" h="29325" extrusionOk="0">
                  <a:moveTo>
                    <a:pt x="6554" y="1"/>
                  </a:moveTo>
                  <a:cubicBezTo>
                    <a:pt x="5477" y="1"/>
                    <a:pt x="4357" y="209"/>
                    <a:pt x="3219" y="624"/>
                  </a:cubicBezTo>
                  <a:cubicBezTo>
                    <a:pt x="3926" y="989"/>
                    <a:pt x="4497" y="943"/>
                    <a:pt x="5661" y="1103"/>
                  </a:cubicBezTo>
                  <a:cubicBezTo>
                    <a:pt x="6688" y="1765"/>
                    <a:pt x="8081" y="2107"/>
                    <a:pt x="9815" y="4641"/>
                  </a:cubicBezTo>
                  <a:cubicBezTo>
                    <a:pt x="12212" y="8156"/>
                    <a:pt x="13490" y="17309"/>
                    <a:pt x="10181" y="22422"/>
                  </a:cubicBezTo>
                  <a:cubicBezTo>
                    <a:pt x="10181" y="22422"/>
                    <a:pt x="8146" y="25996"/>
                    <a:pt x="4113" y="25996"/>
                  </a:cubicBezTo>
                  <a:cubicBezTo>
                    <a:pt x="3727" y="25996"/>
                    <a:pt x="3322" y="25963"/>
                    <a:pt x="2899" y="25891"/>
                  </a:cubicBezTo>
                  <a:lnTo>
                    <a:pt x="92" y="26074"/>
                  </a:lnTo>
                  <a:cubicBezTo>
                    <a:pt x="92" y="26074"/>
                    <a:pt x="1" y="28927"/>
                    <a:pt x="4383" y="29292"/>
                  </a:cubicBezTo>
                  <a:cubicBezTo>
                    <a:pt x="4632" y="29314"/>
                    <a:pt x="4879" y="29324"/>
                    <a:pt x="5125" y="29324"/>
                  </a:cubicBezTo>
                  <a:cubicBezTo>
                    <a:pt x="8011" y="29324"/>
                    <a:pt x="10651" y="27870"/>
                    <a:pt x="12417" y="25640"/>
                  </a:cubicBezTo>
                  <a:cubicBezTo>
                    <a:pt x="13011" y="24910"/>
                    <a:pt x="13970" y="24065"/>
                    <a:pt x="14335" y="23198"/>
                  </a:cubicBezTo>
                  <a:cubicBezTo>
                    <a:pt x="16115" y="19158"/>
                    <a:pt x="16914" y="15483"/>
                    <a:pt x="16115" y="11032"/>
                  </a:cubicBezTo>
                  <a:cubicBezTo>
                    <a:pt x="14808" y="3630"/>
                    <a:pt x="11050" y="1"/>
                    <a:pt x="6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42"/>
            <p:cNvSpPr/>
            <p:nvPr/>
          </p:nvSpPr>
          <p:spPr>
            <a:xfrm flipH="1">
              <a:off x="6512189" y="2989935"/>
              <a:ext cx="334657" cy="646852"/>
            </a:xfrm>
            <a:custGeom>
              <a:avLst/>
              <a:gdLst/>
              <a:ahLst/>
              <a:cxnLst/>
              <a:rect l="l" t="t" r="r" b="b"/>
              <a:pathLst>
                <a:path w="13856" h="26782" extrusionOk="0">
                  <a:moveTo>
                    <a:pt x="5593" y="1"/>
                  </a:moveTo>
                  <a:cubicBezTo>
                    <a:pt x="6643" y="640"/>
                    <a:pt x="8013" y="982"/>
                    <a:pt x="9747" y="3516"/>
                  </a:cubicBezTo>
                  <a:cubicBezTo>
                    <a:pt x="12144" y="7031"/>
                    <a:pt x="13422" y="16184"/>
                    <a:pt x="10113" y="21297"/>
                  </a:cubicBezTo>
                  <a:cubicBezTo>
                    <a:pt x="10113" y="21297"/>
                    <a:pt x="8078" y="24871"/>
                    <a:pt x="4045" y="24871"/>
                  </a:cubicBezTo>
                  <a:cubicBezTo>
                    <a:pt x="3659" y="24871"/>
                    <a:pt x="3254" y="24838"/>
                    <a:pt x="2831" y="24766"/>
                  </a:cubicBezTo>
                  <a:lnTo>
                    <a:pt x="24" y="24949"/>
                  </a:lnTo>
                  <a:cubicBezTo>
                    <a:pt x="24" y="24949"/>
                    <a:pt x="1" y="25520"/>
                    <a:pt x="366" y="26159"/>
                  </a:cubicBezTo>
                  <a:cubicBezTo>
                    <a:pt x="914" y="26455"/>
                    <a:pt x="1667" y="26684"/>
                    <a:pt x="2672" y="26752"/>
                  </a:cubicBezTo>
                  <a:cubicBezTo>
                    <a:pt x="2902" y="26772"/>
                    <a:pt x="3131" y="26782"/>
                    <a:pt x="3359" y="26782"/>
                  </a:cubicBezTo>
                  <a:cubicBezTo>
                    <a:pt x="6009" y="26782"/>
                    <a:pt x="8404" y="25459"/>
                    <a:pt x="10044" y="23420"/>
                  </a:cubicBezTo>
                  <a:cubicBezTo>
                    <a:pt x="10569" y="22758"/>
                    <a:pt x="11026" y="22004"/>
                    <a:pt x="11368" y="21206"/>
                  </a:cubicBezTo>
                  <a:cubicBezTo>
                    <a:pt x="12989" y="17508"/>
                    <a:pt x="13856" y="14107"/>
                    <a:pt x="13126" y="10021"/>
                  </a:cubicBezTo>
                  <a:cubicBezTo>
                    <a:pt x="12030" y="3790"/>
                    <a:pt x="9200" y="480"/>
                    <a:pt x="559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9" name="Google Shape;3149;p42"/>
            <p:cNvSpPr/>
            <p:nvPr/>
          </p:nvSpPr>
          <p:spPr>
            <a:xfrm flipH="1">
              <a:off x="6535327" y="3004958"/>
              <a:ext cx="189114" cy="578259"/>
            </a:xfrm>
            <a:custGeom>
              <a:avLst/>
              <a:gdLst/>
              <a:ahLst/>
              <a:cxnLst/>
              <a:rect l="l" t="t" r="r" b="b"/>
              <a:pathLst>
                <a:path w="7830" h="23942" extrusionOk="0">
                  <a:moveTo>
                    <a:pt x="931" y="0"/>
                  </a:moveTo>
                  <a:cubicBezTo>
                    <a:pt x="815" y="0"/>
                    <a:pt x="709" y="7"/>
                    <a:pt x="616" y="18"/>
                  </a:cubicBezTo>
                  <a:cubicBezTo>
                    <a:pt x="206" y="87"/>
                    <a:pt x="0" y="201"/>
                    <a:pt x="0" y="201"/>
                  </a:cubicBezTo>
                  <a:cubicBezTo>
                    <a:pt x="0" y="212"/>
                    <a:pt x="13" y="216"/>
                    <a:pt x="39" y="216"/>
                  </a:cubicBezTo>
                  <a:cubicBezTo>
                    <a:pt x="119" y="216"/>
                    <a:pt x="322" y="172"/>
                    <a:pt x="616" y="155"/>
                  </a:cubicBezTo>
                  <a:cubicBezTo>
                    <a:pt x="1005" y="155"/>
                    <a:pt x="1575" y="223"/>
                    <a:pt x="2169" y="543"/>
                  </a:cubicBezTo>
                  <a:cubicBezTo>
                    <a:pt x="3356" y="1159"/>
                    <a:pt x="4497" y="2620"/>
                    <a:pt x="5319" y="4218"/>
                  </a:cubicBezTo>
                  <a:cubicBezTo>
                    <a:pt x="5729" y="4994"/>
                    <a:pt x="6095" y="5838"/>
                    <a:pt x="6300" y="6637"/>
                  </a:cubicBezTo>
                  <a:cubicBezTo>
                    <a:pt x="6505" y="7436"/>
                    <a:pt x="6665" y="8212"/>
                    <a:pt x="6779" y="8897"/>
                  </a:cubicBezTo>
                  <a:cubicBezTo>
                    <a:pt x="6916" y="9559"/>
                    <a:pt x="6939" y="10107"/>
                    <a:pt x="7008" y="10495"/>
                  </a:cubicBezTo>
                  <a:cubicBezTo>
                    <a:pt x="7030" y="10700"/>
                    <a:pt x="7030" y="10860"/>
                    <a:pt x="7053" y="10951"/>
                  </a:cubicBezTo>
                  <a:cubicBezTo>
                    <a:pt x="7053" y="11065"/>
                    <a:pt x="7053" y="11111"/>
                    <a:pt x="7053" y="11111"/>
                  </a:cubicBezTo>
                  <a:cubicBezTo>
                    <a:pt x="7053" y="11111"/>
                    <a:pt x="7076" y="11339"/>
                    <a:pt x="7099" y="11727"/>
                  </a:cubicBezTo>
                  <a:cubicBezTo>
                    <a:pt x="7145" y="12138"/>
                    <a:pt x="7122" y="12686"/>
                    <a:pt x="7145" y="13348"/>
                  </a:cubicBezTo>
                  <a:cubicBezTo>
                    <a:pt x="7099" y="14033"/>
                    <a:pt x="7053" y="14809"/>
                    <a:pt x="6871" y="15631"/>
                  </a:cubicBezTo>
                  <a:cubicBezTo>
                    <a:pt x="6825" y="15836"/>
                    <a:pt x="6802" y="16041"/>
                    <a:pt x="6756" y="16270"/>
                  </a:cubicBezTo>
                  <a:cubicBezTo>
                    <a:pt x="6688" y="16475"/>
                    <a:pt x="6620" y="16680"/>
                    <a:pt x="6551" y="16886"/>
                  </a:cubicBezTo>
                  <a:cubicBezTo>
                    <a:pt x="6505" y="17091"/>
                    <a:pt x="6437" y="17320"/>
                    <a:pt x="6368" y="17525"/>
                  </a:cubicBezTo>
                  <a:lnTo>
                    <a:pt x="6117" y="18141"/>
                  </a:lnTo>
                  <a:cubicBezTo>
                    <a:pt x="5433" y="19830"/>
                    <a:pt x="4474" y="21382"/>
                    <a:pt x="3584" y="22387"/>
                  </a:cubicBezTo>
                  <a:cubicBezTo>
                    <a:pt x="2671" y="23391"/>
                    <a:pt x="1895" y="23893"/>
                    <a:pt x="1940" y="23939"/>
                  </a:cubicBezTo>
                  <a:cubicBezTo>
                    <a:pt x="1940" y="23941"/>
                    <a:pt x="1942" y="23942"/>
                    <a:pt x="1945" y="23942"/>
                  </a:cubicBezTo>
                  <a:cubicBezTo>
                    <a:pt x="1976" y="23942"/>
                    <a:pt x="2175" y="23830"/>
                    <a:pt x="2488" y="23642"/>
                  </a:cubicBezTo>
                  <a:cubicBezTo>
                    <a:pt x="2557" y="23574"/>
                    <a:pt x="2648" y="23528"/>
                    <a:pt x="2762" y="23460"/>
                  </a:cubicBezTo>
                  <a:cubicBezTo>
                    <a:pt x="2853" y="23391"/>
                    <a:pt x="2967" y="23300"/>
                    <a:pt x="3059" y="23209"/>
                  </a:cubicBezTo>
                  <a:cubicBezTo>
                    <a:pt x="3287" y="23026"/>
                    <a:pt x="3538" y="22843"/>
                    <a:pt x="3766" y="22569"/>
                  </a:cubicBezTo>
                  <a:cubicBezTo>
                    <a:pt x="4771" y="21588"/>
                    <a:pt x="5821" y="20036"/>
                    <a:pt x="6574" y="18347"/>
                  </a:cubicBezTo>
                  <a:lnTo>
                    <a:pt x="6848" y="17708"/>
                  </a:lnTo>
                  <a:cubicBezTo>
                    <a:pt x="6916" y="17479"/>
                    <a:pt x="6985" y="17274"/>
                    <a:pt x="7076" y="17046"/>
                  </a:cubicBezTo>
                  <a:cubicBezTo>
                    <a:pt x="7145" y="16840"/>
                    <a:pt x="7213" y="16612"/>
                    <a:pt x="7281" y="16407"/>
                  </a:cubicBezTo>
                  <a:cubicBezTo>
                    <a:pt x="7350" y="16178"/>
                    <a:pt x="7373" y="15973"/>
                    <a:pt x="7441" y="15745"/>
                  </a:cubicBezTo>
                  <a:cubicBezTo>
                    <a:pt x="7647" y="14900"/>
                    <a:pt x="7715" y="14078"/>
                    <a:pt x="7784" y="13394"/>
                  </a:cubicBezTo>
                  <a:cubicBezTo>
                    <a:pt x="7784" y="12686"/>
                    <a:pt x="7829" y="12115"/>
                    <a:pt x="7784" y="11705"/>
                  </a:cubicBezTo>
                  <a:cubicBezTo>
                    <a:pt x="7761" y="11294"/>
                    <a:pt x="7738" y="11065"/>
                    <a:pt x="7738" y="11065"/>
                  </a:cubicBezTo>
                  <a:cubicBezTo>
                    <a:pt x="7738" y="11065"/>
                    <a:pt x="7738" y="10997"/>
                    <a:pt x="7738" y="10906"/>
                  </a:cubicBezTo>
                  <a:cubicBezTo>
                    <a:pt x="7715" y="10792"/>
                    <a:pt x="7692" y="10632"/>
                    <a:pt x="7670" y="10426"/>
                  </a:cubicBezTo>
                  <a:cubicBezTo>
                    <a:pt x="7601" y="10038"/>
                    <a:pt x="7555" y="9445"/>
                    <a:pt x="7396" y="8783"/>
                  </a:cubicBezTo>
                  <a:cubicBezTo>
                    <a:pt x="7281" y="8098"/>
                    <a:pt x="7076" y="7322"/>
                    <a:pt x="6871" y="6478"/>
                  </a:cubicBezTo>
                  <a:cubicBezTo>
                    <a:pt x="6597" y="5633"/>
                    <a:pt x="6209" y="4789"/>
                    <a:pt x="5752" y="3967"/>
                  </a:cubicBezTo>
                  <a:cubicBezTo>
                    <a:pt x="5296" y="3168"/>
                    <a:pt x="4748" y="2415"/>
                    <a:pt x="4177" y="1753"/>
                  </a:cubicBezTo>
                  <a:cubicBezTo>
                    <a:pt x="3584" y="1114"/>
                    <a:pt x="2922" y="589"/>
                    <a:pt x="2283" y="315"/>
                  </a:cubicBezTo>
                  <a:cubicBezTo>
                    <a:pt x="1779" y="71"/>
                    <a:pt x="1301" y="0"/>
                    <a:pt x="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0" name="Google Shape;3150;p42"/>
            <p:cNvSpPr/>
            <p:nvPr/>
          </p:nvSpPr>
          <p:spPr>
            <a:xfrm flipH="1">
              <a:off x="6441616" y="2963608"/>
              <a:ext cx="366635" cy="712909"/>
            </a:xfrm>
            <a:custGeom>
              <a:avLst/>
              <a:gdLst/>
              <a:ahLst/>
              <a:cxnLst/>
              <a:rect l="l" t="t" r="r" b="b"/>
              <a:pathLst>
                <a:path w="15180" h="29517" extrusionOk="0">
                  <a:moveTo>
                    <a:pt x="5859" y="0"/>
                  </a:moveTo>
                  <a:cubicBezTo>
                    <a:pt x="5520" y="0"/>
                    <a:pt x="5221" y="26"/>
                    <a:pt x="4977" y="64"/>
                  </a:cubicBezTo>
                  <a:cubicBezTo>
                    <a:pt x="4657" y="87"/>
                    <a:pt x="4429" y="178"/>
                    <a:pt x="4269" y="201"/>
                  </a:cubicBezTo>
                  <a:cubicBezTo>
                    <a:pt x="4109" y="224"/>
                    <a:pt x="4018" y="269"/>
                    <a:pt x="4018" y="269"/>
                  </a:cubicBezTo>
                  <a:cubicBezTo>
                    <a:pt x="4018" y="280"/>
                    <a:pt x="4038" y="284"/>
                    <a:pt x="4075" y="284"/>
                  </a:cubicBezTo>
                  <a:cubicBezTo>
                    <a:pt x="4200" y="284"/>
                    <a:pt x="4521" y="236"/>
                    <a:pt x="4977" y="201"/>
                  </a:cubicBezTo>
                  <a:cubicBezTo>
                    <a:pt x="5121" y="190"/>
                    <a:pt x="5284" y="183"/>
                    <a:pt x="5461" y="183"/>
                  </a:cubicBezTo>
                  <a:cubicBezTo>
                    <a:pt x="6010" y="183"/>
                    <a:pt x="6700" y="250"/>
                    <a:pt x="7442" y="475"/>
                  </a:cubicBezTo>
                  <a:cubicBezTo>
                    <a:pt x="7944" y="634"/>
                    <a:pt x="8446" y="840"/>
                    <a:pt x="8948" y="1137"/>
                  </a:cubicBezTo>
                  <a:cubicBezTo>
                    <a:pt x="9450" y="1456"/>
                    <a:pt x="9953" y="1821"/>
                    <a:pt x="10409" y="2278"/>
                  </a:cubicBezTo>
                  <a:cubicBezTo>
                    <a:pt x="10843" y="2734"/>
                    <a:pt x="11276" y="3237"/>
                    <a:pt x="11642" y="3807"/>
                  </a:cubicBezTo>
                  <a:cubicBezTo>
                    <a:pt x="12030" y="4355"/>
                    <a:pt x="12349" y="4948"/>
                    <a:pt x="12646" y="5588"/>
                  </a:cubicBezTo>
                  <a:cubicBezTo>
                    <a:pt x="13833" y="8075"/>
                    <a:pt x="14335" y="10837"/>
                    <a:pt x="14472" y="12892"/>
                  </a:cubicBezTo>
                  <a:cubicBezTo>
                    <a:pt x="14540" y="13919"/>
                    <a:pt x="14518" y="14763"/>
                    <a:pt x="14472" y="15357"/>
                  </a:cubicBezTo>
                  <a:cubicBezTo>
                    <a:pt x="14449" y="15653"/>
                    <a:pt x="14426" y="15905"/>
                    <a:pt x="14404" y="16064"/>
                  </a:cubicBezTo>
                  <a:cubicBezTo>
                    <a:pt x="14381" y="16224"/>
                    <a:pt x="14381" y="16293"/>
                    <a:pt x="14381" y="16293"/>
                  </a:cubicBezTo>
                  <a:cubicBezTo>
                    <a:pt x="14381" y="16293"/>
                    <a:pt x="14358" y="16384"/>
                    <a:pt x="14335" y="16544"/>
                  </a:cubicBezTo>
                  <a:cubicBezTo>
                    <a:pt x="14312" y="16703"/>
                    <a:pt x="14289" y="16932"/>
                    <a:pt x="14244" y="17228"/>
                  </a:cubicBezTo>
                  <a:cubicBezTo>
                    <a:pt x="14152" y="17822"/>
                    <a:pt x="13993" y="18666"/>
                    <a:pt x="13696" y="19671"/>
                  </a:cubicBezTo>
                  <a:cubicBezTo>
                    <a:pt x="13399" y="20652"/>
                    <a:pt x="12988" y="21793"/>
                    <a:pt x="12395" y="22935"/>
                  </a:cubicBezTo>
                  <a:cubicBezTo>
                    <a:pt x="12121" y="23528"/>
                    <a:pt x="11779" y="24099"/>
                    <a:pt x="11391" y="24647"/>
                  </a:cubicBezTo>
                  <a:cubicBezTo>
                    <a:pt x="11003" y="25217"/>
                    <a:pt x="10592" y="25742"/>
                    <a:pt x="10112" y="26244"/>
                  </a:cubicBezTo>
                  <a:cubicBezTo>
                    <a:pt x="9633" y="26747"/>
                    <a:pt x="9131" y="27203"/>
                    <a:pt x="8583" y="27591"/>
                  </a:cubicBezTo>
                  <a:cubicBezTo>
                    <a:pt x="8035" y="27979"/>
                    <a:pt x="7465" y="28321"/>
                    <a:pt x="6871" y="28573"/>
                  </a:cubicBezTo>
                  <a:cubicBezTo>
                    <a:pt x="5684" y="29075"/>
                    <a:pt x="4475" y="29257"/>
                    <a:pt x="3447" y="29257"/>
                  </a:cubicBezTo>
                  <a:cubicBezTo>
                    <a:pt x="1466" y="29214"/>
                    <a:pt x="196" y="28704"/>
                    <a:pt x="40" y="28704"/>
                  </a:cubicBezTo>
                  <a:cubicBezTo>
                    <a:pt x="30" y="28704"/>
                    <a:pt x="25" y="28706"/>
                    <a:pt x="24" y="28710"/>
                  </a:cubicBezTo>
                  <a:cubicBezTo>
                    <a:pt x="1" y="28732"/>
                    <a:pt x="343" y="28869"/>
                    <a:pt x="914" y="29075"/>
                  </a:cubicBezTo>
                  <a:cubicBezTo>
                    <a:pt x="1507" y="29234"/>
                    <a:pt x="2375" y="29463"/>
                    <a:pt x="3425" y="29508"/>
                  </a:cubicBezTo>
                  <a:cubicBezTo>
                    <a:pt x="3551" y="29514"/>
                    <a:pt x="3680" y="29517"/>
                    <a:pt x="3812" y="29517"/>
                  </a:cubicBezTo>
                  <a:cubicBezTo>
                    <a:pt x="4794" y="29517"/>
                    <a:pt x="5901" y="29358"/>
                    <a:pt x="7008" y="28915"/>
                  </a:cubicBezTo>
                  <a:cubicBezTo>
                    <a:pt x="7647" y="28687"/>
                    <a:pt x="8241" y="28344"/>
                    <a:pt x="8834" y="27956"/>
                  </a:cubicBezTo>
                  <a:cubicBezTo>
                    <a:pt x="9428" y="27568"/>
                    <a:pt x="9953" y="27089"/>
                    <a:pt x="10478" y="26587"/>
                  </a:cubicBezTo>
                  <a:cubicBezTo>
                    <a:pt x="10957" y="26085"/>
                    <a:pt x="11413" y="25514"/>
                    <a:pt x="11824" y="24966"/>
                  </a:cubicBezTo>
                  <a:cubicBezTo>
                    <a:pt x="12235" y="24373"/>
                    <a:pt x="12600" y="23802"/>
                    <a:pt x="12920" y="23209"/>
                  </a:cubicBezTo>
                  <a:cubicBezTo>
                    <a:pt x="13559" y="22045"/>
                    <a:pt x="13993" y="20858"/>
                    <a:pt x="14312" y="19853"/>
                  </a:cubicBezTo>
                  <a:cubicBezTo>
                    <a:pt x="14632" y="18826"/>
                    <a:pt x="14814" y="17959"/>
                    <a:pt x="14906" y="17343"/>
                  </a:cubicBezTo>
                  <a:cubicBezTo>
                    <a:pt x="14974" y="17046"/>
                    <a:pt x="14997" y="16795"/>
                    <a:pt x="15020" y="16635"/>
                  </a:cubicBezTo>
                  <a:cubicBezTo>
                    <a:pt x="15043" y="16475"/>
                    <a:pt x="15065" y="16384"/>
                    <a:pt x="15065" y="16384"/>
                  </a:cubicBezTo>
                  <a:cubicBezTo>
                    <a:pt x="15065" y="16384"/>
                    <a:pt x="15065" y="16293"/>
                    <a:pt x="15088" y="16133"/>
                  </a:cubicBezTo>
                  <a:cubicBezTo>
                    <a:pt x="15111" y="15950"/>
                    <a:pt x="15111" y="15722"/>
                    <a:pt x="15134" y="15402"/>
                  </a:cubicBezTo>
                  <a:cubicBezTo>
                    <a:pt x="15180" y="14786"/>
                    <a:pt x="15180" y="13896"/>
                    <a:pt x="15088" y="12846"/>
                  </a:cubicBezTo>
                  <a:cubicBezTo>
                    <a:pt x="14929" y="10723"/>
                    <a:pt x="14358" y="7916"/>
                    <a:pt x="13102" y="5359"/>
                  </a:cubicBezTo>
                  <a:cubicBezTo>
                    <a:pt x="12783" y="4743"/>
                    <a:pt x="12418" y="4127"/>
                    <a:pt x="12007" y="3556"/>
                  </a:cubicBezTo>
                  <a:cubicBezTo>
                    <a:pt x="11596" y="2985"/>
                    <a:pt x="11162" y="2460"/>
                    <a:pt x="10660" y="2004"/>
                  </a:cubicBezTo>
                  <a:cubicBezTo>
                    <a:pt x="10181" y="1525"/>
                    <a:pt x="9656" y="1159"/>
                    <a:pt x="9108" y="863"/>
                  </a:cubicBezTo>
                  <a:cubicBezTo>
                    <a:pt x="8583" y="543"/>
                    <a:pt x="8035" y="361"/>
                    <a:pt x="7510" y="201"/>
                  </a:cubicBezTo>
                  <a:cubicBezTo>
                    <a:pt x="6906" y="53"/>
                    <a:pt x="6342" y="0"/>
                    <a:pt x="58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1" name="Google Shape;3151;p42"/>
            <p:cNvSpPr/>
            <p:nvPr/>
          </p:nvSpPr>
          <p:spPr>
            <a:xfrm flipH="1">
              <a:off x="6461469" y="2974236"/>
              <a:ext cx="691341" cy="879755"/>
            </a:xfrm>
            <a:custGeom>
              <a:avLst/>
              <a:gdLst/>
              <a:ahLst/>
              <a:cxnLst/>
              <a:rect l="l" t="t" r="r" b="b"/>
              <a:pathLst>
                <a:path w="28624" h="36425" extrusionOk="0">
                  <a:moveTo>
                    <a:pt x="13835" y="0"/>
                  </a:moveTo>
                  <a:cubicBezTo>
                    <a:pt x="10260" y="0"/>
                    <a:pt x="5251" y="1016"/>
                    <a:pt x="5251" y="1016"/>
                  </a:cubicBezTo>
                  <a:cubicBezTo>
                    <a:pt x="1" y="3093"/>
                    <a:pt x="275" y="34752"/>
                    <a:pt x="275" y="34752"/>
                  </a:cubicBezTo>
                  <a:cubicBezTo>
                    <a:pt x="4590" y="35978"/>
                    <a:pt x="8650" y="36424"/>
                    <a:pt x="12275" y="36424"/>
                  </a:cubicBezTo>
                  <a:cubicBezTo>
                    <a:pt x="22017" y="36424"/>
                    <a:pt x="28624" y="33200"/>
                    <a:pt x="28624" y="33200"/>
                  </a:cubicBezTo>
                  <a:cubicBezTo>
                    <a:pt x="28624" y="33200"/>
                    <a:pt x="25611" y="8503"/>
                    <a:pt x="21274" y="2135"/>
                  </a:cubicBezTo>
                  <a:cubicBezTo>
                    <a:pt x="20430" y="879"/>
                    <a:pt x="18672" y="377"/>
                    <a:pt x="15157" y="57"/>
                  </a:cubicBezTo>
                  <a:cubicBezTo>
                    <a:pt x="14751" y="18"/>
                    <a:pt x="14305" y="0"/>
                    <a:pt x="138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42"/>
            <p:cNvSpPr/>
            <p:nvPr/>
          </p:nvSpPr>
          <p:spPr>
            <a:xfrm flipH="1">
              <a:off x="6461469" y="2974236"/>
              <a:ext cx="691341" cy="879755"/>
            </a:xfrm>
            <a:custGeom>
              <a:avLst/>
              <a:gdLst/>
              <a:ahLst/>
              <a:cxnLst/>
              <a:rect l="l" t="t" r="r" b="b"/>
              <a:pathLst>
                <a:path w="28624" h="36425" extrusionOk="0">
                  <a:moveTo>
                    <a:pt x="13835" y="0"/>
                  </a:moveTo>
                  <a:cubicBezTo>
                    <a:pt x="10260" y="0"/>
                    <a:pt x="5251" y="1016"/>
                    <a:pt x="5251" y="1016"/>
                  </a:cubicBezTo>
                  <a:cubicBezTo>
                    <a:pt x="1" y="3093"/>
                    <a:pt x="275" y="34752"/>
                    <a:pt x="275" y="34752"/>
                  </a:cubicBezTo>
                  <a:cubicBezTo>
                    <a:pt x="4590" y="35978"/>
                    <a:pt x="8650" y="36424"/>
                    <a:pt x="12275" y="36424"/>
                  </a:cubicBezTo>
                  <a:cubicBezTo>
                    <a:pt x="22017" y="36424"/>
                    <a:pt x="28624" y="33200"/>
                    <a:pt x="28624" y="33200"/>
                  </a:cubicBezTo>
                  <a:cubicBezTo>
                    <a:pt x="28624" y="33200"/>
                    <a:pt x="28236" y="30073"/>
                    <a:pt x="27551" y="25736"/>
                  </a:cubicBezTo>
                  <a:cubicBezTo>
                    <a:pt x="26684" y="28452"/>
                    <a:pt x="24515" y="30963"/>
                    <a:pt x="19699" y="31579"/>
                  </a:cubicBezTo>
                  <a:cubicBezTo>
                    <a:pt x="18927" y="31676"/>
                    <a:pt x="18199" y="31723"/>
                    <a:pt x="17513" y="31723"/>
                  </a:cubicBezTo>
                  <a:cubicBezTo>
                    <a:pt x="7866" y="31723"/>
                    <a:pt x="6442" y="22565"/>
                    <a:pt x="7465" y="16172"/>
                  </a:cubicBezTo>
                  <a:cubicBezTo>
                    <a:pt x="8560" y="9347"/>
                    <a:pt x="10181" y="6677"/>
                    <a:pt x="15956" y="5558"/>
                  </a:cubicBezTo>
                  <a:cubicBezTo>
                    <a:pt x="20635" y="4623"/>
                    <a:pt x="20407" y="2408"/>
                    <a:pt x="20498" y="1336"/>
                  </a:cubicBezTo>
                  <a:cubicBezTo>
                    <a:pt x="19471" y="651"/>
                    <a:pt x="17828" y="309"/>
                    <a:pt x="15157" y="57"/>
                  </a:cubicBezTo>
                  <a:cubicBezTo>
                    <a:pt x="14751" y="18"/>
                    <a:pt x="14305" y="0"/>
                    <a:pt x="1383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42"/>
            <p:cNvSpPr/>
            <p:nvPr/>
          </p:nvSpPr>
          <p:spPr>
            <a:xfrm flipH="1">
              <a:off x="6576676" y="3778152"/>
              <a:ext cx="493436" cy="49778"/>
            </a:xfrm>
            <a:custGeom>
              <a:avLst/>
              <a:gdLst/>
              <a:ahLst/>
              <a:cxnLst/>
              <a:rect l="l" t="t" r="r" b="b"/>
              <a:pathLst>
                <a:path w="20430" h="2061" extrusionOk="0">
                  <a:moveTo>
                    <a:pt x="15" y="0"/>
                  </a:moveTo>
                  <a:cubicBezTo>
                    <a:pt x="5" y="0"/>
                    <a:pt x="1" y="2"/>
                    <a:pt x="1" y="6"/>
                  </a:cubicBezTo>
                  <a:cubicBezTo>
                    <a:pt x="1" y="6"/>
                    <a:pt x="138" y="75"/>
                    <a:pt x="412" y="189"/>
                  </a:cubicBezTo>
                  <a:cubicBezTo>
                    <a:pt x="685" y="280"/>
                    <a:pt x="1051" y="463"/>
                    <a:pt x="1507" y="600"/>
                  </a:cubicBezTo>
                  <a:cubicBezTo>
                    <a:pt x="2443" y="919"/>
                    <a:pt x="3698" y="1239"/>
                    <a:pt x="4977" y="1490"/>
                  </a:cubicBezTo>
                  <a:cubicBezTo>
                    <a:pt x="6255" y="1741"/>
                    <a:pt x="7533" y="1901"/>
                    <a:pt x="8515" y="1969"/>
                  </a:cubicBezTo>
                  <a:cubicBezTo>
                    <a:pt x="8994" y="2015"/>
                    <a:pt x="9405" y="2015"/>
                    <a:pt x="9679" y="2038"/>
                  </a:cubicBezTo>
                  <a:cubicBezTo>
                    <a:pt x="9975" y="2038"/>
                    <a:pt x="10135" y="2060"/>
                    <a:pt x="10135" y="2060"/>
                  </a:cubicBezTo>
                  <a:cubicBezTo>
                    <a:pt x="10135" y="2060"/>
                    <a:pt x="10774" y="2060"/>
                    <a:pt x="11756" y="2038"/>
                  </a:cubicBezTo>
                  <a:cubicBezTo>
                    <a:pt x="12737" y="2015"/>
                    <a:pt x="14038" y="1923"/>
                    <a:pt x="15339" y="1764"/>
                  </a:cubicBezTo>
                  <a:cubicBezTo>
                    <a:pt x="16618" y="1604"/>
                    <a:pt x="17896" y="1376"/>
                    <a:pt x="18854" y="1147"/>
                  </a:cubicBezTo>
                  <a:cubicBezTo>
                    <a:pt x="19334" y="1056"/>
                    <a:pt x="19722" y="942"/>
                    <a:pt x="19996" y="873"/>
                  </a:cubicBezTo>
                  <a:cubicBezTo>
                    <a:pt x="20270" y="805"/>
                    <a:pt x="20429" y="759"/>
                    <a:pt x="20429" y="736"/>
                  </a:cubicBezTo>
                  <a:lnTo>
                    <a:pt x="20429" y="736"/>
                  </a:lnTo>
                  <a:cubicBezTo>
                    <a:pt x="20429" y="736"/>
                    <a:pt x="20270" y="759"/>
                    <a:pt x="19996" y="805"/>
                  </a:cubicBezTo>
                  <a:cubicBezTo>
                    <a:pt x="19699" y="851"/>
                    <a:pt x="19311" y="942"/>
                    <a:pt x="18832" y="1010"/>
                  </a:cubicBezTo>
                  <a:cubicBezTo>
                    <a:pt x="17873" y="1193"/>
                    <a:pt x="16595" y="1376"/>
                    <a:pt x="15317" y="1513"/>
                  </a:cubicBezTo>
                  <a:cubicBezTo>
                    <a:pt x="14015" y="1649"/>
                    <a:pt x="12714" y="1718"/>
                    <a:pt x="11756" y="1718"/>
                  </a:cubicBezTo>
                  <a:lnTo>
                    <a:pt x="10135" y="1718"/>
                  </a:lnTo>
                  <a:cubicBezTo>
                    <a:pt x="10135" y="1718"/>
                    <a:pt x="9975" y="1695"/>
                    <a:pt x="9701" y="1695"/>
                  </a:cubicBezTo>
                  <a:cubicBezTo>
                    <a:pt x="9428" y="1672"/>
                    <a:pt x="9017" y="1695"/>
                    <a:pt x="8537" y="1649"/>
                  </a:cubicBezTo>
                  <a:cubicBezTo>
                    <a:pt x="7556" y="1604"/>
                    <a:pt x="6278" y="1467"/>
                    <a:pt x="4999" y="1261"/>
                  </a:cubicBezTo>
                  <a:cubicBezTo>
                    <a:pt x="3744" y="1033"/>
                    <a:pt x="2489" y="736"/>
                    <a:pt x="1553" y="463"/>
                  </a:cubicBezTo>
                  <a:cubicBezTo>
                    <a:pt x="1074" y="348"/>
                    <a:pt x="708" y="189"/>
                    <a:pt x="434" y="120"/>
                  </a:cubicBezTo>
                  <a:cubicBezTo>
                    <a:pt x="208" y="45"/>
                    <a:pt x="59" y="0"/>
                    <a:pt x="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42"/>
            <p:cNvSpPr/>
            <p:nvPr/>
          </p:nvSpPr>
          <p:spPr>
            <a:xfrm flipH="1">
              <a:off x="6661572" y="2996552"/>
              <a:ext cx="295530" cy="111077"/>
            </a:xfrm>
            <a:custGeom>
              <a:avLst/>
              <a:gdLst/>
              <a:ahLst/>
              <a:cxnLst/>
              <a:rect l="l" t="t" r="r" b="b"/>
              <a:pathLst>
                <a:path w="12236" h="4599" extrusionOk="0">
                  <a:moveTo>
                    <a:pt x="2192" y="1"/>
                  </a:moveTo>
                  <a:cubicBezTo>
                    <a:pt x="2192" y="1"/>
                    <a:pt x="1" y="571"/>
                    <a:pt x="572" y="1713"/>
                  </a:cubicBezTo>
                  <a:cubicBezTo>
                    <a:pt x="1053" y="2676"/>
                    <a:pt x="2949" y="4599"/>
                    <a:pt x="5903" y="4599"/>
                  </a:cubicBezTo>
                  <a:cubicBezTo>
                    <a:pt x="6449" y="4599"/>
                    <a:pt x="7031" y="4533"/>
                    <a:pt x="7647" y="4383"/>
                  </a:cubicBezTo>
                  <a:cubicBezTo>
                    <a:pt x="12235" y="3288"/>
                    <a:pt x="10113" y="571"/>
                    <a:pt x="8675" y="571"/>
                  </a:cubicBezTo>
                  <a:cubicBezTo>
                    <a:pt x="7259" y="571"/>
                    <a:pt x="2192" y="1"/>
                    <a:pt x="21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42"/>
            <p:cNvSpPr/>
            <p:nvPr/>
          </p:nvSpPr>
          <p:spPr>
            <a:xfrm flipH="1">
              <a:off x="6715602" y="2996552"/>
              <a:ext cx="226043" cy="79921"/>
            </a:xfrm>
            <a:custGeom>
              <a:avLst/>
              <a:gdLst/>
              <a:ahLst/>
              <a:cxnLst/>
              <a:rect l="l" t="t" r="r" b="b"/>
              <a:pathLst>
                <a:path w="9359" h="3309" extrusionOk="0">
                  <a:moveTo>
                    <a:pt x="1552" y="1"/>
                  </a:moveTo>
                  <a:cubicBezTo>
                    <a:pt x="1552" y="1"/>
                    <a:pt x="411" y="298"/>
                    <a:pt x="0" y="891"/>
                  </a:cubicBezTo>
                  <a:cubicBezTo>
                    <a:pt x="443" y="1718"/>
                    <a:pt x="2199" y="3308"/>
                    <a:pt x="4914" y="3308"/>
                  </a:cubicBezTo>
                  <a:cubicBezTo>
                    <a:pt x="5420" y="3308"/>
                    <a:pt x="5958" y="3253"/>
                    <a:pt x="6528" y="3128"/>
                  </a:cubicBezTo>
                  <a:cubicBezTo>
                    <a:pt x="8925" y="2626"/>
                    <a:pt x="9358" y="1667"/>
                    <a:pt x="9039" y="937"/>
                  </a:cubicBezTo>
                  <a:cubicBezTo>
                    <a:pt x="8719" y="708"/>
                    <a:pt x="8354" y="571"/>
                    <a:pt x="8035" y="571"/>
                  </a:cubicBezTo>
                  <a:cubicBezTo>
                    <a:pt x="6619" y="571"/>
                    <a:pt x="1552" y="1"/>
                    <a:pt x="15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42"/>
            <p:cNvSpPr/>
            <p:nvPr/>
          </p:nvSpPr>
          <p:spPr>
            <a:xfrm flipH="1">
              <a:off x="6790571" y="2969381"/>
              <a:ext cx="407984" cy="708272"/>
            </a:xfrm>
            <a:custGeom>
              <a:avLst/>
              <a:gdLst/>
              <a:ahLst/>
              <a:cxnLst/>
              <a:rect l="l" t="t" r="r" b="b"/>
              <a:pathLst>
                <a:path w="16892" h="29325" extrusionOk="0">
                  <a:moveTo>
                    <a:pt x="6554" y="1"/>
                  </a:moveTo>
                  <a:cubicBezTo>
                    <a:pt x="5477" y="1"/>
                    <a:pt x="4357" y="209"/>
                    <a:pt x="3219" y="624"/>
                  </a:cubicBezTo>
                  <a:cubicBezTo>
                    <a:pt x="3926" y="1012"/>
                    <a:pt x="4497" y="943"/>
                    <a:pt x="5661" y="1103"/>
                  </a:cubicBezTo>
                  <a:cubicBezTo>
                    <a:pt x="6688" y="1765"/>
                    <a:pt x="8081" y="2107"/>
                    <a:pt x="9815" y="4641"/>
                  </a:cubicBezTo>
                  <a:cubicBezTo>
                    <a:pt x="12212" y="8156"/>
                    <a:pt x="13490" y="17309"/>
                    <a:pt x="10181" y="22422"/>
                  </a:cubicBezTo>
                  <a:cubicBezTo>
                    <a:pt x="10181" y="22422"/>
                    <a:pt x="8146" y="25996"/>
                    <a:pt x="4113" y="25996"/>
                  </a:cubicBezTo>
                  <a:cubicBezTo>
                    <a:pt x="3727" y="25996"/>
                    <a:pt x="3322" y="25963"/>
                    <a:pt x="2899" y="25891"/>
                  </a:cubicBezTo>
                  <a:lnTo>
                    <a:pt x="92" y="26074"/>
                  </a:lnTo>
                  <a:cubicBezTo>
                    <a:pt x="92" y="26074"/>
                    <a:pt x="0" y="28927"/>
                    <a:pt x="4383" y="29292"/>
                  </a:cubicBezTo>
                  <a:cubicBezTo>
                    <a:pt x="4632" y="29314"/>
                    <a:pt x="4879" y="29324"/>
                    <a:pt x="5125" y="29324"/>
                  </a:cubicBezTo>
                  <a:cubicBezTo>
                    <a:pt x="8011" y="29324"/>
                    <a:pt x="10650" y="27870"/>
                    <a:pt x="12417" y="25640"/>
                  </a:cubicBezTo>
                  <a:cubicBezTo>
                    <a:pt x="13011" y="24933"/>
                    <a:pt x="13970" y="24065"/>
                    <a:pt x="14335" y="23198"/>
                  </a:cubicBezTo>
                  <a:cubicBezTo>
                    <a:pt x="16115" y="19158"/>
                    <a:pt x="16891" y="15483"/>
                    <a:pt x="16115" y="11032"/>
                  </a:cubicBezTo>
                  <a:cubicBezTo>
                    <a:pt x="14808" y="3630"/>
                    <a:pt x="11049" y="1"/>
                    <a:pt x="6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42"/>
            <p:cNvSpPr/>
            <p:nvPr/>
          </p:nvSpPr>
          <p:spPr>
            <a:xfrm flipH="1">
              <a:off x="6862256" y="2996552"/>
              <a:ext cx="334657" cy="646852"/>
            </a:xfrm>
            <a:custGeom>
              <a:avLst/>
              <a:gdLst/>
              <a:ahLst/>
              <a:cxnLst/>
              <a:rect l="l" t="t" r="r" b="b"/>
              <a:pathLst>
                <a:path w="13856" h="26782" extrusionOk="0">
                  <a:moveTo>
                    <a:pt x="5593" y="1"/>
                  </a:moveTo>
                  <a:cubicBezTo>
                    <a:pt x="6643" y="663"/>
                    <a:pt x="8013" y="982"/>
                    <a:pt x="9747" y="3516"/>
                  </a:cubicBezTo>
                  <a:cubicBezTo>
                    <a:pt x="12144" y="7031"/>
                    <a:pt x="13422" y="16207"/>
                    <a:pt x="10113" y="21297"/>
                  </a:cubicBezTo>
                  <a:cubicBezTo>
                    <a:pt x="10113" y="21297"/>
                    <a:pt x="8078" y="24871"/>
                    <a:pt x="4045" y="24871"/>
                  </a:cubicBezTo>
                  <a:cubicBezTo>
                    <a:pt x="3659" y="24871"/>
                    <a:pt x="3254" y="24838"/>
                    <a:pt x="2831" y="24766"/>
                  </a:cubicBezTo>
                  <a:lnTo>
                    <a:pt x="24" y="24949"/>
                  </a:lnTo>
                  <a:cubicBezTo>
                    <a:pt x="24" y="24949"/>
                    <a:pt x="1" y="25519"/>
                    <a:pt x="366" y="26159"/>
                  </a:cubicBezTo>
                  <a:cubicBezTo>
                    <a:pt x="914" y="26455"/>
                    <a:pt x="1667" y="26684"/>
                    <a:pt x="2671" y="26752"/>
                  </a:cubicBezTo>
                  <a:cubicBezTo>
                    <a:pt x="2902" y="26772"/>
                    <a:pt x="3131" y="26782"/>
                    <a:pt x="3359" y="26782"/>
                  </a:cubicBezTo>
                  <a:cubicBezTo>
                    <a:pt x="6009" y="26782"/>
                    <a:pt x="8404" y="25459"/>
                    <a:pt x="10044" y="23420"/>
                  </a:cubicBezTo>
                  <a:cubicBezTo>
                    <a:pt x="10569" y="22758"/>
                    <a:pt x="11026" y="22004"/>
                    <a:pt x="11368" y="21206"/>
                  </a:cubicBezTo>
                  <a:cubicBezTo>
                    <a:pt x="12989" y="17508"/>
                    <a:pt x="13856" y="14107"/>
                    <a:pt x="13125" y="10021"/>
                  </a:cubicBezTo>
                  <a:cubicBezTo>
                    <a:pt x="12030" y="3790"/>
                    <a:pt x="9200" y="480"/>
                    <a:pt x="559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42"/>
            <p:cNvSpPr/>
            <p:nvPr/>
          </p:nvSpPr>
          <p:spPr>
            <a:xfrm flipH="1">
              <a:off x="6885394" y="3011575"/>
              <a:ext cx="189114" cy="578259"/>
            </a:xfrm>
            <a:custGeom>
              <a:avLst/>
              <a:gdLst/>
              <a:ahLst/>
              <a:cxnLst/>
              <a:rect l="l" t="t" r="r" b="b"/>
              <a:pathLst>
                <a:path w="7830" h="23942" extrusionOk="0">
                  <a:moveTo>
                    <a:pt x="931" y="0"/>
                  </a:moveTo>
                  <a:cubicBezTo>
                    <a:pt x="815" y="0"/>
                    <a:pt x="709" y="7"/>
                    <a:pt x="616" y="18"/>
                  </a:cubicBezTo>
                  <a:cubicBezTo>
                    <a:pt x="206" y="86"/>
                    <a:pt x="0" y="201"/>
                    <a:pt x="0" y="201"/>
                  </a:cubicBezTo>
                  <a:cubicBezTo>
                    <a:pt x="0" y="212"/>
                    <a:pt x="13" y="216"/>
                    <a:pt x="39" y="216"/>
                  </a:cubicBezTo>
                  <a:cubicBezTo>
                    <a:pt x="119" y="216"/>
                    <a:pt x="322" y="172"/>
                    <a:pt x="616" y="155"/>
                  </a:cubicBezTo>
                  <a:cubicBezTo>
                    <a:pt x="1004" y="155"/>
                    <a:pt x="1575" y="223"/>
                    <a:pt x="2146" y="543"/>
                  </a:cubicBezTo>
                  <a:cubicBezTo>
                    <a:pt x="3355" y="1159"/>
                    <a:pt x="4497" y="2620"/>
                    <a:pt x="5318" y="4218"/>
                  </a:cubicBezTo>
                  <a:cubicBezTo>
                    <a:pt x="5729" y="4994"/>
                    <a:pt x="6094" y="5838"/>
                    <a:pt x="6300" y="6637"/>
                  </a:cubicBezTo>
                  <a:cubicBezTo>
                    <a:pt x="6505" y="7459"/>
                    <a:pt x="6665" y="8235"/>
                    <a:pt x="6779" y="8897"/>
                  </a:cubicBezTo>
                  <a:cubicBezTo>
                    <a:pt x="6893" y="9559"/>
                    <a:pt x="6939" y="10107"/>
                    <a:pt x="7008" y="10518"/>
                  </a:cubicBezTo>
                  <a:cubicBezTo>
                    <a:pt x="7030" y="10700"/>
                    <a:pt x="7030" y="10860"/>
                    <a:pt x="7053" y="10951"/>
                  </a:cubicBezTo>
                  <a:cubicBezTo>
                    <a:pt x="7053" y="11065"/>
                    <a:pt x="7053" y="11111"/>
                    <a:pt x="7053" y="11111"/>
                  </a:cubicBezTo>
                  <a:cubicBezTo>
                    <a:pt x="7053" y="11111"/>
                    <a:pt x="7076" y="11339"/>
                    <a:pt x="7099" y="11727"/>
                  </a:cubicBezTo>
                  <a:cubicBezTo>
                    <a:pt x="7144" y="12138"/>
                    <a:pt x="7122" y="12686"/>
                    <a:pt x="7144" y="13371"/>
                  </a:cubicBezTo>
                  <a:cubicBezTo>
                    <a:pt x="7099" y="14033"/>
                    <a:pt x="7053" y="14809"/>
                    <a:pt x="6871" y="15630"/>
                  </a:cubicBezTo>
                  <a:cubicBezTo>
                    <a:pt x="6825" y="15836"/>
                    <a:pt x="6802" y="16064"/>
                    <a:pt x="6756" y="16270"/>
                  </a:cubicBezTo>
                  <a:cubicBezTo>
                    <a:pt x="6688" y="16475"/>
                    <a:pt x="6619" y="16680"/>
                    <a:pt x="6551" y="16886"/>
                  </a:cubicBezTo>
                  <a:cubicBezTo>
                    <a:pt x="6505" y="17091"/>
                    <a:pt x="6437" y="17320"/>
                    <a:pt x="6368" y="17525"/>
                  </a:cubicBezTo>
                  <a:lnTo>
                    <a:pt x="6117" y="18141"/>
                  </a:lnTo>
                  <a:cubicBezTo>
                    <a:pt x="5433" y="19830"/>
                    <a:pt x="4474" y="21382"/>
                    <a:pt x="3584" y="22387"/>
                  </a:cubicBezTo>
                  <a:cubicBezTo>
                    <a:pt x="2671" y="23391"/>
                    <a:pt x="1895" y="23893"/>
                    <a:pt x="1917" y="23939"/>
                  </a:cubicBezTo>
                  <a:cubicBezTo>
                    <a:pt x="1919" y="23941"/>
                    <a:pt x="1923" y="23942"/>
                    <a:pt x="1927" y="23942"/>
                  </a:cubicBezTo>
                  <a:cubicBezTo>
                    <a:pt x="1976" y="23942"/>
                    <a:pt x="2175" y="23830"/>
                    <a:pt x="2488" y="23642"/>
                  </a:cubicBezTo>
                  <a:cubicBezTo>
                    <a:pt x="2557" y="23574"/>
                    <a:pt x="2648" y="23528"/>
                    <a:pt x="2762" y="23459"/>
                  </a:cubicBezTo>
                  <a:cubicBezTo>
                    <a:pt x="2853" y="23391"/>
                    <a:pt x="2967" y="23300"/>
                    <a:pt x="3059" y="23208"/>
                  </a:cubicBezTo>
                  <a:cubicBezTo>
                    <a:pt x="3287" y="23026"/>
                    <a:pt x="3538" y="22843"/>
                    <a:pt x="3766" y="22569"/>
                  </a:cubicBezTo>
                  <a:cubicBezTo>
                    <a:pt x="4771" y="21588"/>
                    <a:pt x="5821" y="20036"/>
                    <a:pt x="6574" y="18347"/>
                  </a:cubicBezTo>
                  <a:lnTo>
                    <a:pt x="6848" y="17708"/>
                  </a:lnTo>
                  <a:cubicBezTo>
                    <a:pt x="6916" y="17479"/>
                    <a:pt x="6985" y="17274"/>
                    <a:pt x="7076" y="17046"/>
                  </a:cubicBezTo>
                  <a:cubicBezTo>
                    <a:pt x="7144" y="16840"/>
                    <a:pt x="7213" y="16612"/>
                    <a:pt x="7281" y="16406"/>
                  </a:cubicBezTo>
                  <a:cubicBezTo>
                    <a:pt x="7350" y="16178"/>
                    <a:pt x="7373" y="15973"/>
                    <a:pt x="7441" y="15745"/>
                  </a:cubicBezTo>
                  <a:cubicBezTo>
                    <a:pt x="7647" y="14900"/>
                    <a:pt x="7715" y="14078"/>
                    <a:pt x="7784" y="13394"/>
                  </a:cubicBezTo>
                  <a:cubicBezTo>
                    <a:pt x="7784" y="12686"/>
                    <a:pt x="7829" y="12115"/>
                    <a:pt x="7784" y="11704"/>
                  </a:cubicBezTo>
                  <a:cubicBezTo>
                    <a:pt x="7761" y="11294"/>
                    <a:pt x="7738" y="11065"/>
                    <a:pt x="7738" y="11065"/>
                  </a:cubicBezTo>
                  <a:cubicBezTo>
                    <a:pt x="7738" y="11065"/>
                    <a:pt x="7738" y="10997"/>
                    <a:pt x="7738" y="10906"/>
                  </a:cubicBezTo>
                  <a:cubicBezTo>
                    <a:pt x="7715" y="10791"/>
                    <a:pt x="7692" y="10632"/>
                    <a:pt x="7669" y="10426"/>
                  </a:cubicBezTo>
                  <a:cubicBezTo>
                    <a:pt x="7601" y="10038"/>
                    <a:pt x="7555" y="9445"/>
                    <a:pt x="7396" y="8783"/>
                  </a:cubicBezTo>
                  <a:cubicBezTo>
                    <a:pt x="7281" y="8098"/>
                    <a:pt x="7076" y="7322"/>
                    <a:pt x="6871" y="6478"/>
                  </a:cubicBezTo>
                  <a:cubicBezTo>
                    <a:pt x="6597" y="5633"/>
                    <a:pt x="6209" y="4788"/>
                    <a:pt x="5752" y="3967"/>
                  </a:cubicBezTo>
                  <a:cubicBezTo>
                    <a:pt x="5296" y="3168"/>
                    <a:pt x="4748" y="2415"/>
                    <a:pt x="4154" y="1753"/>
                  </a:cubicBezTo>
                  <a:cubicBezTo>
                    <a:pt x="3584" y="1114"/>
                    <a:pt x="2922" y="589"/>
                    <a:pt x="2283" y="315"/>
                  </a:cubicBezTo>
                  <a:cubicBezTo>
                    <a:pt x="1779" y="71"/>
                    <a:pt x="1301" y="0"/>
                    <a:pt x="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42"/>
            <p:cNvSpPr/>
            <p:nvPr/>
          </p:nvSpPr>
          <p:spPr>
            <a:xfrm flipH="1">
              <a:off x="6791682" y="2970250"/>
              <a:ext cx="366635" cy="712885"/>
            </a:xfrm>
            <a:custGeom>
              <a:avLst/>
              <a:gdLst/>
              <a:ahLst/>
              <a:cxnLst/>
              <a:rect l="l" t="t" r="r" b="b"/>
              <a:pathLst>
                <a:path w="15180" h="29516" extrusionOk="0">
                  <a:moveTo>
                    <a:pt x="5829" y="1"/>
                  </a:moveTo>
                  <a:cubicBezTo>
                    <a:pt x="5503" y="1"/>
                    <a:pt x="5214" y="26"/>
                    <a:pt x="4977" y="63"/>
                  </a:cubicBezTo>
                  <a:cubicBezTo>
                    <a:pt x="4657" y="86"/>
                    <a:pt x="4429" y="177"/>
                    <a:pt x="4269" y="200"/>
                  </a:cubicBezTo>
                  <a:cubicBezTo>
                    <a:pt x="4109" y="245"/>
                    <a:pt x="4018" y="268"/>
                    <a:pt x="4018" y="268"/>
                  </a:cubicBezTo>
                  <a:cubicBezTo>
                    <a:pt x="4018" y="279"/>
                    <a:pt x="4038" y="283"/>
                    <a:pt x="4075" y="283"/>
                  </a:cubicBezTo>
                  <a:cubicBezTo>
                    <a:pt x="4200" y="283"/>
                    <a:pt x="4521" y="235"/>
                    <a:pt x="4977" y="200"/>
                  </a:cubicBezTo>
                  <a:cubicBezTo>
                    <a:pt x="5121" y="189"/>
                    <a:pt x="5284" y="181"/>
                    <a:pt x="5461" y="181"/>
                  </a:cubicBezTo>
                  <a:cubicBezTo>
                    <a:pt x="6010" y="181"/>
                    <a:pt x="6700" y="249"/>
                    <a:pt x="7442" y="474"/>
                  </a:cubicBezTo>
                  <a:cubicBezTo>
                    <a:pt x="7944" y="633"/>
                    <a:pt x="8446" y="839"/>
                    <a:pt x="8948" y="1136"/>
                  </a:cubicBezTo>
                  <a:cubicBezTo>
                    <a:pt x="9450" y="1455"/>
                    <a:pt x="9953" y="1820"/>
                    <a:pt x="10409" y="2277"/>
                  </a:cubicBezTo>
                  <a:cubicBezTo>
                    <a:pt x="10843" y="2733"/>
                    <a:pt x="11276" y="3235"/>
                    <a:pt x="11642" y="3806"/>
                  </a:cubicBezTo>
                  <a:cubicBezTo>
                    <a:pt x="12030" y="4354"/>
                    <a:pt x="12349" y="4970"/>
                    <a:pt x="12646" y="5586"/>
                  </a:cubicBezTo>
                  <a:cubicBezTo>
                    <a:pt x="13833" y="8074"/>
                    <a:pt x="14335" y="10836"/>
                    <a:pt x="14472" y="12891"/>
                  </a:cubicBezTo>
                  <a:cubicBezTo>
                    <a:pt x="14540" y="13918"/>
                    <a:pt x="14518" y="14762"/>
                    <a:pt x="14472" y="15356"/>
                  </a:cubicBezTo>
                  <a:cubicBezTo>
                    <a:pt x="14449" y="15652"/>
                    <a:pt x="14426" y="15903"/>
                    <a:pt x="14403" y="16063"/>
                  </a:cubicBezTo>
                  <a:cubicBezTo>
                    <a:pt x="14381" y="16223"/>
                    <a:pt x="14381" y="16291"/>
                    <a:pt x="14381" y="16291"/>
                  </a:cubicBezTo>
                  <a:cubicBezTo>
                    <a:pt x="14381" y="16291"/>
                    <a:pt x="14358" y="16383"/>
                    <a:pt x="14335" y="16543"/>
                  </a:cubicBezTo>
                  <a:cubicBezTo>
                    <a:pt x="14312" y="16702"/>
                    <a:pt x="14289" y="16931"/>
                    <a:pt x="14244" y="17227"/>
                  </a:cubicBezTo>
                  <a:cubicBezTo>
                    <a:pt x="14152" y="17821"/>
                    <a:pt x="13993" y="18665"/>
                    <a:pt x="13696" y="19670"/>
                  </a:cubicBezTo>
                  <a:cubicBezTo>
                    <a:pt x="13399" y="20651"/>
                    <a:pt x="12988" y="21792"/>
                    <a:pt x="12395" y="22934"/>
                  </a:cubicBezTo>
                  <a:cubicBezTo>
                    <a:pt x="12121" y="23527"/>
                    <a:pt x="11779" y="24098"/>
                    <a:pt x="11391" y="24646"/>
                  </a:cubicBezTo>
                  <a:cubicBezTo>
                    <a:pt x="11002" y="25216"/>
                    <a:pt x="10592" y="25741"/>
                    <a:pt x="10112" y="26243"/>
                  </a:cubicBezTo>
                  <a:cubicBezTo>
                    <a:pt x="9633" y="26745"/>
                    <a:pt x="9131" y="27202"/>
                    <a:pt x="8583" y="27590"/>
                  </a:cubicBezTo>
                  <a:cubicBezTo>
                    <a:pt x="8035" y="27978"/>
                    <a:pt x="7465" y="28320"/>
                    <a:pt x="6871" y="28571"/>
                  </a:cubicBezTo>
                  <a:cubicBezTo>
                    <a:pt x="5684" y="29074"/>
                    <a:pt x="4474" y="29256"/>
                    <a:pt x="3447" y="29256"/>
                  </a:cubicBezTo>
                  <a:cubicBezTo>
                    <a:pt x="1466" y="29213"/>
                    <a:pt x="196" y="28703"/>
                    <a:pt x="40" y="28703"/>
                  </a:cubicBezTo>
                  <a:cubicBezTo>
                    <a:pt x="30" y="28703"/>
                    <a:pt x="25" y="28705"/>
                    <a:pt x="24" y="28708"/>
                  </a:cubicBezTo>
                  <a:cubicBezTo>
                    <a:pt x="1" y="28731"/>
                    <a:pt x="343" y="28868"/>
                    <a:pt x="914" y="29074"/>
                  </a:cubicBezTo>
                  <a:cubicBezTo>
                    <a:pt x="1507" y="29233"/>
                    <a:pt x="2375" y="29462"/>
                    <a:pt x="3424" y="29507"/>
                  </a:cubicBezTo>
                  <a:cubicBezTo>
                    <a:pt x="3551" y="29513"/>
                    <a:pt x="3680" y="29516"/>
                    <a:pt x="3812" y="29516"/>
                  </a:cubicBezTo>
                  <a:cubicBezTo>
                    <a:pt x="4794" y="29516"/>
                    <a:pt x="5901" y="29357"/>
                    <a:pt x="7008" y="28914"/>
                  </a:cubicBezTo>
                  <a:cubicBezTo>
                    <a:pt x="7647" y="28686"/>
                    <a:pt x="8241" y="28343"/>
                    <a:pt x="8834" y="27955"/>
                  </a:cubicBezTo>
                  <a:cubicBezTo>
                    <a:pt x="9428" y="27567"/>
                    <a:pt x="9953" y="27088"/>
                    <a:pt x="10478" y="26586"/>
                  </a:cubicBezTo>
                  <a:cubicBezTo>
                    <a:pt x="10957" y="26084"/>
                    <a:pt x="11413" y="25513"/>
                    <a:pt x="11824" y="24965"/>
                  </a:cubicBezTo>
                  <a:cubicBezTo>
                    <a:pt x="12235" y="24372"/>
                    <a:pt x="12600" y="23801"/>
                    <a:pt x="12920" y="23208"/>
                  </a:cubicBezTo>
                  <a:cubicBezTo>
                    <a:pt x="13559" y="22043"/>
                    <a:pt x="13993" y="20857"/>
                    <a:pt x="14312" y="19852"/>
                  </a:cubicBezTo>
                  <a:cubicBezTo>
                    <a:pt x="14632" y="18825"/>
                    <a:pt x="14814" y="17958"/>
                    <a:pt x="14906" y="17341"/>
                  </a:cubicBezTo>
                  <a:cubicBezTo>
                    <a:pt x="14974" y="17045"/>
                    <a:pt x="14997" y="16794"/>
                    <a:pt x="15020" y="16634"/>
                  </a:cubicBezTo>
                  <a:cubicBezTo>
                    <a:pt x="15043" y="16474"/>
                    <a:pt x="15065" y="16383"/>
                    <a:pt x="15065" y="16383"/>
                  </a:cubicBezTo>
                  <a:cubicBezTo>
                    <a:pt x="15065" y="16383"/>
                    <a:pt x="15065" y="16291"/>
                    <a:pt x="15088" y="16132"/>
                  </a:cubicBezTo>
                  <a:cubicBezTo>
                    <a:pt x="15111" y="15972"/>
                    <a:pt x="15111" y="15721"/>
                    <a:pt x="15134" y="15401"/>
                  </a:cubicBezTo>
                  <a:cubicBezTo>
                    <a:pt x="15180" y="14785"/>
                    <a:pt x="15180" y="13895"/>
                    <a:pt x="15088" y="12845"/>
                  </a:cubicBezTo>
                  <a:cubicBezTo>
                    <a:pt x="14928" y="10722"/>
                    <a:pt x="14358" y="7915"/>
                    <a:pt x="13102" y="5358"/>
                  </a:cubicBezTo>
                  <a:cubicBezTo>
                    <a:pt x="12783" y="4742"/>
                    <a:pt x="12418" y="4126"/>
                    <a:pt x="12007" y="3555"/>
                  </a:cubicBezTo>
                  <a:cubicBezTo>
                    <a:pt x="11596" y="2984"/>
                    <a:pt x="11162" y="2459"/>
                    <a:pt x="10660" y="2003"/>
                  </a:cubicBezTo>
                  <a:cubicBezTo>
                    <a:pt x="10181" y="1524"/>
                    <a:pt x="9656" y="1158"/>
                    <a:pt x="9108" y="862"/>
                  </a:cubicBezTo>
                  <a:cubicBezTo>
                    <a:pt x="8583" y="542"/>
                    <a:pt x="8035" y="359"/>
                    <a:pt x="7510" y="222"/>
                  </a:cubicBezTo>
                  <a:cubicBezTo>
                    <a:pt x="6894" y="58"/>
                    <a:pt x="6319" y="1"/>
                    <a:pt x="58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42"/>
            <p:cNvSpPr/>
            <p:nvPr/>
          </p:nvSpPr>
          <p:spPr>
            <a:xfrm flipH="1">
              <a:off x="6732146" y="2878592"/>
              <a:ext cx="179743" cy="180733"/>
            </a:xfrm>
            <a:custGeom>
              <a:avLst/>
              <a:gdLst/>
              <a:ahLst/>
              <a:cxnLst/>
              <a:rect l="l" t="t" r="r" b="b"/>
              <a:pathLst>
                <a:path w="7442" h="7483" extrusionOk="0">
                  <a:moveTo>
                    <a:pt x="229" y="0"/>
                  </a:moveTo>
                  <a:lnTo>
                    <a:pt x="1" y="5935"/>
                  </a:lnTo>
                  <a:cubicBezTo>
                    <a:pt x="1291" y="7119"/>
                    <a:pt x="2613" y="7482"/>
                    <a:pt x="3747" y="7482"/>
                  </a:cubicBezTo>
                  <a:cubicBezTo>
                    <a:pt x="5543" y="7482"/>
                    <a:pt x="6871" y="6574"/>
                    <a:pt x="6871" y="6574"/>
                  </a:cubicBezTo>
                  <a:lnTo>
                    <a:pt x="7442" y="2191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42"/>
            <p:cNvSpPr/>
            <p:nvPr/>
          </p:nvSpPr>
          <p:spPr>
            <a:xfrm flipH="1">
              <a:off x="6732146" y="2878592"/>
              <a:ext cx="179743" cy="170372"/>
            </a:xfrm>
            <a:custGeom>
              <a:avLst/>
              <a:gdLst/>
              <a:ahLst/>
              <a:cxnLst/>
              <a:rect l="l" t="t" r="r" b="b"/>
              <a:pathLst>
                <a:path w="7442" h="7054" extrusionOk="0">
                  <a:moveTo>
                    <a:pt x="229" y="0"/>
                  </a:moveTo>
                  <a:lnTo>
                    <a:pt x="1" y="5935"/>
                  </a:lnTo>
                  <a:cubicBezTo>
                    <a:pt x="571" y="6460"/>
                    <a:pt x="1142" y="6802"/>
                    <a:pt x="1712" y="7053"/>
                  </a:cubicBezTo>
                  <a:cubicBezTo>
                    <a:pt x="1327" y="5351"/>
                    <a:pt x="1121" y="3310"/>
                    <a:pt x="2915" y="3310"/>
                  </a:cubicBezTo>
                  <a:cubicBezTo>
                    <a:pt x="2925" y="3310"/>
                    <a:pt x="2935" y="3310"/>
                    <a:pt x="2945" y="3310"/>
                  </a:cubicBezTo>
                  <a:cubicBezTo>
                    <a:pt x="3744" y="3333"/>
                    <a:pt x="4566" y="3470"/>
                    <a:pt x="5365" y="3561"/>
                  </a:cubicBezTo>
                  <a:cubicBezTo>
                    <a:pt x="6004" y="3607"/>
                    <a:pt x="6620" y="3675"/>
                    <a:pt x="7236" y="3721"/>
                  </a:cubicBezTo>
                  <a:lnTo>
                    <a:pt x="7442" y="2191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42"/>
            <p:cNvSpPr/>
            <p:nvPr/>
          </p:nvSpPr>
          <p:spPr>
            <a:xfrm flipH="1">
              <a:off x="6841291" y="3027347"/>
              <a:ext cx="443271" cy="729478"/>
            </a:xfrm>
            <a:custGeom>
              <a:avLst/>
              <a:gdLst/>
              <a:ahLst/>
              <a:cxnLst/>
              <a:rect l="l" t="t" r="r" b="b"/>
              <a:pathLst>
                <a:path w="18353" h="30203" extrusionOk="0">
                  <a:moveTo>
                    <a:pt x="10425" y="1"/>
                  </a:moveTo>
                  <a:cubicBezTo>
                    <a:pt x="10161" y="1"/>
                    <a:pt x="9875" y="59"/>
                    <a:pt x="9564" y="187"/>
                  </a:cubicBezTo>
                  <a:cubicBezTo>
                    <a:pt x="8515" y="620"/>
                    <a:pt x="7624" y="1282"/>
                    <a:pt x="6871" y="2081"/>
                  </a:cubicBezTo>
                  <a:cubicBezTo>
                    <a:pt x="5707" y="3314"/>
                    <a:pt x="4885" y="4843"/>
                    <a:pt x="4246" y="6349"/>
                  </a:cubicBezTo>
                  <a:cubicBezTo>
                    <a:pt x="2648" y="10138"/>
                    <a:pt x="1507" y="14110"/>
                    <a:pt x="959" y="18082"/>
                  </a:cubicBezTo>
                  <a:cubicBezTo>
                    <a:pt x="663" y="20250"/>
                    <a:pt x="1" y="25682"/>
                    <a:pt x="2831" y="26801"/>
                  </a:cubicBezTo>
                  <a:lnTo>
                    <a:pt x="2808" y="26801"/>
                  </a:lnTo>
                  <a:cubicBezTo>
                    <a:pt x="8227" y="29454"/>
                    <a:pt x="12715" y="30202"/>
                    <a:pt x="16077" y="30202"/>
                  </a:cubicBezTo>
                  <a:cubicBezTo>
                    <a:pt x="16128" y="30202"/>
                    <a:pt x="16179" y="30202"/>
                    <a:pt x="16229" y="30202"/>
                  </a:cubicBezTo>
                  <a:cubicBezTo>
                    <a:pt x="16435" y="29905"/>
                    <a:pt x="16618" y="29631"/>
                    <a:pt x="16800" y="29335"/>
                  </a:cubicBezTo>
                  <a:cubicBezTo>
                    <a:pt x="17553" y="28102"/>
                    <a:pt x="18352" y="26710"/>
                    <a:pt x="18170" y="25180"/>
                  </a:cubicBezTo>
                  <a:cubicBezTo>
                    <a:pt x="18147" y="24975"/>
                    <a:pt x="18101" y="24769"/>
                    <a:pt x="18056" y="24541"/>
                  </a:cubicBezTo>
                  <a:cubicBezTo>
                    <a:pt x="17667" y="24518"/>
                    <a:pt x="17279" y="24473"/>
                    <a:pt x="16891" y="24427"/>
                  </a:cubicBezTo>
                  <a:cubicBezTo>
                    <a:pt x="14426" y="24130"/>
                    <a:pt x="9473" y="21254"/>
                    <a:pt x="8537" y="20707"/>
                  </a:cubicBezTo>
                  <a:cubicBezTo>
                    <a:pt x="8537" y="20661"/>
                    <a:pt x="8560" y="20615"/>
                    <a:pt x="8560" y="20592"/>
                  </a:cubicBezTo>
                  <a:cubicBezTo>
                    <a:pt x="9085" y="17716"/>
                    <a:pt x="10592" y="15251"/>
                    <a:pt x="11436" y="12467"/>
                  </a:cubicBezTo>
                  <a:cubicBezTo>
                    <a:pt x="12075" y="10298"/>
                    <a:pt x="13034" y="8198"/>
                    <a:pt x="13194" y="5916"/>
                  </a:cubicBezTo>
                  <a:cubicBezTo>
                    <a:pt x="13316" y="4361"/>
                    <a:pt x="12706" y="1"/>
                    <a:pt x="104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42"/>
            <p:cNvSpPr/>
            <p:nvPr/>
          </p:nvSpPr>
          <p:spPr>
            <a:xfrm flipH="1">
              <a:off x="6861144" y="3027274"/>
              <a:ext cx="423417" cy="729550"/>
            </a:xfrm>
            <a:custGeom>
              <a:avLst/>
              <a:gdLst/>
              <a:ahLst/>
              <a:cxnLst/>
              <a:rect l="l" t="t" r="r" b="b"/>
              <a:pathLst>
                <a:path w="17531" h="30206" extrusionOk="0">
                  <a:moveTo>
                    <a:pt x="10430" y="1"/>
                  </a:moveTo>
                  <a:cubicBezTo>
                    <a:pt x="10164" y="1"/>
                    <a:pt x="9876" y="60"/>
                    <a:pt x="9564" y="190"/>
                  </a:cubicBezTo>
                  <a:cubicBezTo>
                    <a:pt x="8515" y="623"/>
                    <a:pt x="7624" y="1285"/>
                    <a:pt x="6871" y="2084"/>
                  </a:cubicBezTo>
                  <a:cubicBezTo>
                    <a:pt x="5707" y="3317"/>
                    <a:pt x="4885" y="4846"/>
                    <a:pt x="4246" y="6352"/>
                  </a:cubicBezTo>
                  <a:cubicBezTo>
                    <a:pt x="2648" y="10141"/>
                    <a:pt x="1507" y="14113"/>
                    <a:pt x="959" y="18085"/>
                  </a:cubicBezTo>
                  <a:cubicBezTo>
                    <a:pt x="663" y="20253"/>
                    <a:pt x="1" y="25685"/>
                    <a:pt x="2831" y="26804"/>
                  </a:cubicBezTo>
                  <a:lnTo>
                    <a:pt x="2808" y="26804"/>
                  </a:lnTo>
                  <a:cubicBezTo>
                    <a:pt x="8227" y="29457"/>
                    <a:pt x="12715" y="30205"/>
                    <a:pt x="16077" y="30205"/>
                  </a:cubicBezTo>
                  <a:cubicBezTo>
                    <a:pt x="16128" y="30205"/>
                    <a:pt x="16179" y="30205"/>
                    <a:pt x="16229" y="30205"/>
                  </a:cubicBezTo>
                  <a:cubicBezTo>
                    <a:pt x="16435" y="29908"/>
                    <a:pt x="16618" y="29634"/>
                    <a:pt x="16800" y="29338"/>
                  </a:cubicBezTo>
                  <a:cubicBezTo>
                    <a:pt x="17051" y="28927"/>
                    <a:pt x="17302" y="28493"/>
                    <a:pt x="17531" y="28036"/>
                  </a:cubicBezTo>
                  <a:cubicBezTo>
                    <a:pt x="13536" y="27831"/>
                    <a:pt x="8195" y="26553"/>
                    <a:pt x="6962" y="24636"/>
                  </a:cubicBezTo>
                  <a:cubicBezTo>
                    <a:pt x="5639" y="22650"/>
                    <a:pt x="8286" y="21919"/>
                    <a:pt x="10204" y="21645"/>
                  </a:cubicBezTo>
                  <a:cubicBezTo>
                    <a:pt x="9428" y="21212"/>
                    <a:pt x="8811" y="20869"/>
                    <a:pt x="8537" y="20710"/>
                  </a:cubicBezTo>
                  <a:cubicBezTo>
                    <a:pt x="8537" y="20664"/>
                    <a:pt x="8560" y="20618"/>
                    <a:pt x="8560" y="20595"/>
                  </a:cubicBezTo>
                  <a:cubicBezTo>
                    <a:pt x="8788" y="19340"/>
                    <a:pt x="9199" y="18176"/>
                    <a:pt x="9679" y="17012"/>
                  </a:cubicBezTo>
                  <a:lnTo>
                    <a:pt x="9679" y="17012"/>
                  </a:lnTo>
                  <a:cubicBezTo>
                    <a:pt x="8993" y="17569"/>
                    <a:pt x="8067" y="18045"/>
                    <a:pt x="6880" y="18045"/>
                  </a:cubicBezTo>
                  <a:cubicBezTo>
                    <a:pt x="6802" y="18045"/>
                    <a:pt x="6723" y="18043"/>
                    <a:pt x="6643" y="18039"/>
                  </a:cubicBezTo>
                  <a:cubicBezTo>
                    <a:pt x="3424" y="17902"/>
                    <a:pt x="6027" y="4800"/>
                    <a:pt x="9838" y="2495"/>
                  </a:cubicBezTo>
                  <a:cubicBezTo>
                    <a:pt x="10517" y="2088"/>
                    <a:pt x="11079" y="1921"/>
                    <a:pt x="11547" y="1921"/>
                  </a:cubicBezTo>
                  <a:cubicBezTo>
                    <a:pt x="12023" y="1921"/>
                    <a:pt x="12404" y="2093"/>
                    <a:pt x="12714" y="2358"/>
                  </a:cubicBezTo>
                  <a:cubicBezTo>
                    <a:pt x="12289" y="1082"/>
                    <a:pt x="11564" y="1"/>
                    <a:pt x="1043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42"/>
            <p:cNvSpPr/>
            <p:nvPr/>
          </p:nvSpPr>
          <p:spPr>
            <a:xfrm flipH="1">
              <a:off x="7065668" y="3515880"/>
              <a:ext cx="102020" cy="23959"/>
            </a:xfrm>
            <a:custGeom>
              <a:avLst/>
              <a:gdLst/>
              <a:ahLst/>
              <a:cxnLst/>
              <a:rect l="l" t="t" r="r" b="b"/>
              <a:pathLst>
                <a:path w="4224" h="992" extrusionOk="0">
                  <a:moveTo>
                    <a:pt x="2169" y="0"/>
                  </a:moveTo>
                  <a:cubicBezTo>
                    <a:pt x="2169" y="0"/>
                    <a:pt x="2009" y="23"/>
                    <a:pt x="1804" y="46"/>
                  </a:cubicBezTo>
                  <a:cubicBezTo>
                    <a:pt x="1576" y="69"/>
                    <a:pt x="1302" y="160"/>
                    <a:pt x="1028" y="228"/>
                  </a:cubicBezTo>
                  <a:cubicBezTo>
                    <a:pt x="503" y="411"/>
                    <a:pt x="1" y="639"/>
                    <a:pt x="23" y="708"/>
                  </a:cubicBezTo>
                  <a:cubicBezTo>
                    <a:pt x="28" y="722"/>
                    <a:pt x="57" y="729"/>
                    <a:pt x="104" y="729"/>
                  </a:cubicBezTo>
                  <a:cubicBezTo>
                    <a:pt x="279" y="729"/>
                    <a:pt x="706" y="643"/>
                    <a:pt x="1119" y="571"/>
                  </a:cubicBezTo>
                  <a:cubicBezTo>
                    <a:pt x="1393" y="548"/>
                    <a:pt x="1644" y="502"/>
                    <a:pt x="1850" y="502"/>
                  </a:cubicBezTo>
                  <a:lnTo>
                    <a:pt x="2489" y="502"/>
                  </a:lnTo>
                  <a:cubicBezTo>
                    <a:pt x="2580" y="502"/>
                    <a:pt x="2694" y="502"/>
                    <a:pt x="2808" y="525"/>
                  </a:cubicBezTo>
                  <a:cubicBezTo>
                    <a:pt x="2922" y="548"/>
                    <a:pt x="3059" y="571"/>
                    <a:pt x="3173" y="594"/>
                  </a:cubicBezTo>
                  <a:cubicBezTo>
                    <a:pt x="3628" y="718"/>
                    <a:pt x="4026" y="991"/>
                    <a:pt x="4149" y="991"/>
                  </a:cubicBezTo>
                  <a:cubicBezTo>
                    <a:pt x="4161" y="991"/>
                    <a:pt x="4171" y="988"/>
                    <a:pt x="4178" y="982"/>
                  </a:cubicBezTo>
                  <a:cubicBezTo>
                    <a:pt x="4223" y="959"/>
                    <a:pt x="3858" y="502"/>
                    <a:pt x="3310" y="251"/>
                  </a:cubicBezTo>
                  <a:cubicBezTo>
                    <a:pt x="3173" y="206"/>
                    <a:pt x="3036" y="160"/>
                    <a:pt x="2899" y="114"/>
                  </a:cubicBezTo>
                  <a:cubicBezTo>
                    <a:pt x="2785" y="69"/>
                    <a:pt x="2648" y="46"/>
                    <a:pt x="2534" y="46"/>
                  </a:cubicBezTo>
                  <a:cubicBezTo>
                    <a:pt x="2306" y="23"/>
                    <a:pt x="2169" y="0"/>
                    <a:pt x="21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5" name="Google Shape;3165;p42"/>
            <p:cNvSpPr/>
            <p:nvPr/>
          </p:nvSpPr>
          <p:spPr>
            <a:xfrm flipH="1">
              <a:off x="7075039" y="3498345"/>
              <a:ext cx="67844" cy="32751"/>
            </a:xfrm>
            <a:custGeom>
              <a:avLst/>
              <a:gdLst/>
              <a:ahLst/>
              <a:cxnLst/>
              <a:rect l="l" t="t" r="r" b="b"/>
              <a:pathLst>
                <a:path w="2809" h="1356" extrusionOk="0">
                  <a:moveTo>
                    <a:pt x="336" y="0"/>
                  </a:moveTo>
                  <a:cubicBezTo>
                    <a:pt x="140" y="0"/>
                    <a:pt x="1" y="25"/>
                    <a:pt x="1" y="64"/>
                  </a:cubicBezTo>
                  <a:cubicBezTo>
                    <a:pt x="1" y="133"/>
                    <a:pt x="366" y="247"/>
                    <a:pt x="708" y="384"/>
                  </a:cubicBezTo>
                  <a:cubicBezTo>
                    <a:pt x="1074" y="521"/>
                    <a:pt x="1370" y="703"/>
                    <a:pt x="1370" y="703"/>
                  </a:cubicBezTo>
                  <a:cubicBezTo>
                    <a:pt x="1370" y="703"/>
                    <a:pt x="1713" y="840"/>
                    <a:pt x="2055" y="1023"/>
                  </a:cubicBezTo>
                  <a:cubicBezTo>
                    <a:pt x="2335" y="1163"/>
                    <a:pt x="2632" y="1355"/>
                    <a:pt x="2732" y="1355"/>
                  </a:cubicBezTo>
                  <a:cubicBezTo>
                    <a:pt x="2747" y="1355"/>
                    <a:pt x="2757" y="1351"/>
                    <a:pt x="2763" y="1343"/>
                  </a:cubicBezTo>
                  <a:cubicBezTo>
                    <a:pt x="2808" y="1297"/>
                    <a:pt x="2580" y="1000"/>
                    <a:pt x="2283" y="726"/>
                  </a:cubicBezTo>
                  <a:cubicBezTo>
                    <a:pt x="1964" y="475"/>
                    <a:pt x="1621" y="270"/>
                    <a:pt x="1621" y="270"/>
                  </a:cubicBezTo>
                  <a:cubicBezTo>
                    <a:pt x="1621" y="270"/>
                    <a:pt x="1233" y="110"/>
                    <a:pt x="823" y="41"/>
                  </a:cubicBezTo>
                  <a:cubicBezTo>
                    <a:pt x="650" y="13"/>
                    <a:pt x="478" y="0"/>
                    <a:pt x="3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66" name="Google Shape;3166;p42"/>
          <p:cNvGrpSpPr/>
          <p:nvPr/>
        </p:nvGrpSpPr>
        <p:grpSpPr>
          <a:xfrm>
            <a:off x="501647" y="338770"/>
            <a:ext cx="7694012" cy="4395618"/>
            <a:chOff x="1275600" y="1191775"/>
            <a:chExt cx="4346325" cy="3314800"/>
          </a:xfrm>
        </p:grpSpPr>
        <p:sp>
          <p:nvSpPr>
            <p:cNvPr id="3167" name="Google Shape;3167;p42"/>
            <p:cNvSpPr/>
            <p:nvPr/>
          </p:nvSpPr>
          <p:spPr>
            <a:xfrm>
              <a:off x="1275600" y="1510500"/>
              <a:ext cx="4346325" cy="2996075"/>
            </a:xfrm>
            <a:custGeom>
              <a:avLst/>
              <a:gdLst/>
              <a:ahLst/>
              <a:cxnLst/>
              <a:rect l="l" t="t" r="r" b="b"/>
              <a:pathLst>
                <a:path w="173853" h="119843" extrusionOk="0">
                  <a:moveTo>
                    <a:pt x="157695" y="0"/>
                  </a:moveTo>
                  <a:cubicBezTo>
                    <a:pt x="157666" y="0"/>
                    <a:pt x="157636" y="0"/>
                    <a:pt x="157606" y="1"/>
                  </a:cubicBezTo>
                  <a:lnTo>
                    <a:pt x="18554" y="2717"/>
                  </a:lnTo>
                  <a:cubicBezTo>
                    <a:pt x="18098" y="2717"/>
                    <a:pt x="17641" y="2808"/>
                    <a:pt x="17185" y="2945"/>
                  </a:cubicBezTo>
                  <a:cubicBezTo>
                    <a:pt x="15564" y="3493"/>
                    <a:pt x="13944" y="4041"/>
                    <a:pt x="12300" y="4589"/>
                  </a:cubicBezTo>
                  <a:cubicBezTo>
                    <a:pt x="10566" y="5159"/>
                    <a:pt x="9333" y="6734"/>
                    <a:pt x="9173" y="8583"/>
                  </a:cubicBezTo>
                  <a:lnTo>
                    <a:pt x="226" y="112872"/>
                  </a:lnTo>
                  <a:cubicBezTo>
                    <a:pt x="1" y="115572"/>
                    <a:pt x="2127" y="117895"/>
                    <a:pt x="4811" y="117895"/>
                  </a:cubicBezTo>
                  <a:cubicBezTo>
                    <a:pt x="4850" y="117895"/>
                    <a:pt x="4889" y="117894"/>
                    <a:pt x="4928" y="117893"/>
                  </a:cubicBezTo>
                  <a:cubicBezTo>
                    <a:pt x="28255" y="117414"/>
                    <a:pt x="51583" y="116912"/>
                    <a:pt x="74933" y="116433"/>
                  </a:cubicBezTo>
                  <a:cubicBezTo>
                    <a:pt x="74975" y="116431"/>
                    <a:pt x="75017" y="116431"/>
                    <a:pt x="75059" y="116431"/>
                  </a:cubicBezTo>
                  <a:cubicBezTo>
                    <a:pt x="75859" y="116431"/>
                    <a:pt x="76636" y="116637"/>
                    <a:pt x="77330" y="117049"/>
                  </a:cubicBezTo>
                  <a:cubicBezTo>
                    <a:pt x="79277" y="118171"/>
                    <a:pt x="82913" y="119843"/>
                    <a:pt x="87637" y="119843"/>
                  </a:cubicBezTo>
                  <a:cubicBezTo>
                    <a:pt x="88006" y="119843"/>
                    <a:pt x="88382" y="119832"/>
                    <a:pt x="88765" y="119811"/>
                  </a:cubicBezTo>
                  <a:cubicBezTo>
                    <a:pt x="92691" y="119605"/>
                    <a:pt x="95727" y="118259"/>
                    <a:pt x="97576" y="117209"/>
                  </a:cubicBezTo>
                  <a:cubicBezTo>
                    <a:pt x="98269" y="116840"/>
                    <a:pt x="99025" y="116636"/>
                    <a:pt x="99822" y="116636"/>
                  </a:cubicBezTo>
                  <a:cubicBezTo>
                    <a:pt x="99865" y="116636"/>
                    <a:pt x="99907" y="116637"/>
                    <a:pt x="99949" y="116638"/>
                  </a:cubicBezTo>
                  <a:cubicBezTo>
                    <a:pt x="122912" y="117254"/>
                    <a:pt x="145874" y="117871"/>
                    <a:pt x="168836" y="118464"/>
                  </a:cubicBezTo>
                  <a:cubicBezTo>
                    <a:pt x="168888" y="118466"/>
                    <a:pt x="168940" y="118467"/>
                    <a:pt x="168991" y="118467"/>
                  </a:cubicBezTo>
                  <a:cubicBezTo>
                    <a:pt x="171725" y="118467"/>
                    <a:pt x="173852" y="116107"/>
                    <a:pt x="173561" y="113374"/>
                  </a:cubicBezTo>
                  <a:lnTo>
                    <a:pt x="162285" y="4155"/>
                  </a:lnTo>
                  <a:cubicBezTo>
                    <a:pt x="162060" y="1788"/>
                    <a:pt x="160053" y="0"/>
                    <a:pt x="1576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42"/>
            <p:cNvSpPr/>
            <p:nvPr/>
          </p:nvSpPr>
          <p:spPr>
            <a:xfrm>
              <a:off x="1329175" y="1498525"/>
              <a:ext cx="4247700" cy="2936550"/>
            </a:xfrm>
            <a:custGeom>
              <a:avLst/>
              <a:gdLst/>
              <a:ahLst/>
              <a:cxnLst/>
              <a:rect l="l" t="t" r="r" b="b"/>
              <a:pathLst>
                <a:path w="169908" h="117462" extrusionOk="0">
                  <a:moveTo>
                    <a:pt x="154687" y="1"/>
                  </a:moveTo>
                  <a:cubicBezTo>
                    <a:pt x="107074" y="229"/>
                    <a:pt x="59437" y="457"/>
                    <a:pt x="11801" y="663"/>
                  </a:cubicBezTo>
                  <a:cubicBezTo>
                    <a:pt x="9906" y="685"/>
                    <a:pt x="8354" y="2146"/>
                    <a:pt x="8217" y="4018"/>
                  </a:cubicBezTo>
                  <a:cubicBezTo>
                    <a:pt x="5524" y="39899"/>
                    <a:pt x="2830" y="75781"/>
                    <a:pt x="160" y="111639"/>
                  </a:cubicBezTo>
                  <a:cubicBezTo>
                    <a:pt x="1" y="113748"/>
                    <a:pt x="1668" y="115542"/>
                    <a:pt x="3772" y="115542"/>
                  </a:cubicBezTo>
                  <a:cubicBezTo>
                    <a:pt x="3785" y="115542"/>
                    <a:pt x="3799" y="115542"/>
                    <a:pt x="3812" y="115542"/>
                  </a:cubicBezTo>
                  <a:lnTo>
                    <a:pt x="73977" y="114629"/>
                  </a:lnTo>
                  <a:cubicBezTo>
                    <a:pt x="74593" y="114629"/>
                    <a:pt x="75187" y="114766"/>
                    <a:pt x="75734" y="115063"/>
                  </a:cubicBezTo>
                  <a:cubicBezTo>
                    <a:pt x="77081" y="115793"/>
                    <a:pt x="79044" y="116638"/>
                    <a:pt x="81532" y="117003"/>
                  </a:cubicBezTo>
                  <a:cubicBezTo>
                    <a:pt x="82351" y="117119"/>
                    <a:pt x="83141" y="117170"/>
                    <a:pt x="83894" y="117170"/>
                  </a:cubicBezTo>
                  <a:cubicBezTo>
                    <a:pt x="86982" y="117170"/>
                    <a:pt x="89464" y="116321"/>
                    <a:pt x="90913" y="115679"/>
                  </a:cubicBezTo>
                  <a:cubicBezTo>
                    <a:pt x="91352" y="115491"/>
                    <a:pt x="91829" y="115379"/>
                    <a:pt x="92309" y="115379"/>
                  </a:cubicBezTo>
                  <a:cubicBezTo>
                    <a:pt x="92354" y="115379"/>
                    <a:pt x="92398" y="115380"/>
                    <a:pt x="92442" y="115382"/>
                  </a:cubicBezTo>
                  <a:cubicBezTo>
                    <a:pt x="116957" y="116067"/>
                    <a:pt x="141471" y="116775"/>
                    <a:pt x="165963" y="117459"/>
                  </a:cubicBezTo>
                  <a:cubicBezTo>
                    <a:pt x="166001" y="117461"/>
                    <a:pt x="166040" y="117461"/>
                    <a:pt x="166078" y="117461"/>
                  </a:cubicBezTo>
                  <a:cubicBezTo>
                    <a:pt x="168215" y="117461"/>
                    <a:pt x="169908" y="115595"/>
                    <a:pt x="169683" y="113465"/>
                  </a:cubicBezTo>
                  <a:cubicBezTo>
                    <a:pt x="165894" y="76716"/>
                    <a:pt x="162105" y="39991"/>
                    <a:pt x="158316" y="3265"/>
                  </a:cubicBezTo>
                  <a:cubicBezTo>
                    <a:pt x="158134" y="1393"/>
                    <a:pt x="156559" y="1"/>
                    <a:pt x="15468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42"/>
            <p:cNvSpPr/>
            <p:nvPr/>
          </p:nvSpPr>
          <p:spPr>
            <a:xfrm>
              <a:off x="1344125" y="1191775"/>
              <a:ext cx="4207425" cy="3175475"/>
            </a:xfrm>
            <a:custGeom>
              <a:avLst/>
              <a:gdLst/>
              <a:ahLst/>
              <a:cxnLst/>
              <a:rect l="l" t="t" r="r" b="b"/>
              <a:pathLst>
                <a:path w="168297" h="127019" extrusionOk="0">
                  <a:moveTo>
                    <a:pt x="104262" y="1"/>
                  </a:moveTo>
                  <a:cubicBezTo>
                    <a:pt x="99837" y="1"/>
                    <a:pt x="95957" y="705"/>
                    <a:pt x="91913" y="2661"/>
                  </a:cubicBezTo>
                  <a:cubicBezTo>
                    <a:pt x="88763" y="4191"/>
                    <a:pt x="86366" y="6062"/>
                    <a:pt x="84632" y="7660"/>
                  </a:cubicBezTo>
                  <a:cubicBezTo>
                    <a:pt x="84304" y="7963"/>
                    <a:pt x="83887" y="8118"/>
                    <a:pt x="83465" y="8118"/>
                  </a:cubicBezTo>
                  <a:cubicBezTo>
                    <a:pt x="83092" y="8118"/>
                    <a:pt x="82716" y="7997"/>
                    <a:pt x="82395" y="7751"/>
                  </a:cubicBezTo>
                  <a:cubicBezTo>
                    <a:pt x="80204" y="6085"/>
                    <a:pt x="76940" y="3962"/>
                    <a:pt x="72694" y="2479"/>
                  </a:cubicBezTo>
                  <a:cubicBezTo>
                    <a:pt x="69003" y="1173"/>
                    <a:pt x="65610" y="699"/>
                    <a:pt x="62114" y="699"/>
                  </a:cubicBezTo>
                  <a:cubicBezTo>
                    <a:pt x="54370" y="699"/>
                    <a:pt x="46124" y="3025"/>
                    <a:pt x="33024" y="3780"/>
                  </a:cubicBezTo>
                  <a:cubicBezTo>
                    <a:pt x="30886" y="3897"/>
                    <a:pt x="28199" y="4002"/>
                    <a:pt x="25046" y="4002"/>
                  </a:cubicBezTo>
                  <a:cubicBezTo>
                    <a:pt x="22070" y="4002"/>
                    <a:pt x="18680" y="3909"/>
                    <a:pt x="14946" y="3643"/>
                  </a:cubicBezTo>
                  <a:cubicBezTo>
                    <a:pt x="14903" y="3639"/>
                    <a:pt x="14860" y="3638"/>
                    <a:pt x="14817" y="3638"/>
                  </a:cubicBezTo>
                  <a:cubicBezTo>
                    <a:pt x="14268" y="3638"/>
                    <a:pt x="13734" y="3906"/>
                    <a:pt x="13417" y="4350"/>
                  </a:cubicBezTo>
                  <a:lnTo>
                    <a:pt x="9171" y="10102"/>
                  </a:lnTo>
                  <a:cubicBezTo>
                    <a:pt x="8966" y="10353"/>
                    <a:pt x="8852" y="10673"/>
                    <a:pt x="8829" y="10992"/>
                  </a:cubicBezTo>
                  <a:cubicBezTo>
                    <a:pt x="5907" y="48745"/>
                    <a:pt x="3008" y="86521"/>
                    <a:pt x="87" y="124274"/>
                  </a:cubicBezTo>
                  <a:cubicBezTo>
                    <a:pt x="1" y="125306"/>
                    <a:pt x="826" y="126156"/>
                    <a:pt x="1838" y="126156"/>
                  </a:cubicBezTo>
                  <a:cubicBezTo>
                    <a:pt x="1900" y="126156"/>
                    <a:pt x="1963" y="126153"/>
                    <a:pt x="2027" y="126146"/>
                  </a:cubicBezTo>
                  <a:cubicBezTo>
                    <a:pt x="14855" y="124639"/>
                    <a:pt x="25035" y="123019"/>
                    <a:pt x="32065" y="121763"/>
                  </a:cubicBezTo>
                  <a:cubicBezTo>
                    <a:pt x="38406" y="120640"/>
                    <a:pt x="43269" y="119628"/>
                    <a:pt x="49239" y="119628"/>
                  </a:cubicBezTo>
                  <a:cubicBezTo>
                    <a:pt x="50426" y="119628"/>
                    <a:pt x="51656" y="119668"/>
                    <a:pt x="52950" y="119755"/>
                  </a:cubicBezTo>
                  <a:cubicBezTo>
                    <a:pt x="60277" y="120234"/>
                    <a:pt x="66303" y="121992"/>
                    <a:pt x="70480" y="123544"/>
                  </a:cubicBezTo>
                  <a:cubicBezTo>
                    <a:pt x="70668" y="123609"/>
                    <a:pt x="70864" y="123640"/>
                    <a:pt x="71059" y="123640"/>
                  </a:cubicBezTo>
                  <a:cubicBezTo>
                    <a:pt x="71548" y="123640"/>
                    <a:pt x="72032" y="123440"/>
                    <a:pt x="72374" y="123064"/>
                  </a:cubicBezTo>
                  <a:cubicBezTo>
                    <a:pt x="73924" y="121383"/>
                    <a:pt x="77769" y="117941"/>
                    <a:pt x="83535" y="117941"/>
                  </a:cubicBezTo>
                  <a:cubicBezTo>
                    <a:pt x="83716" y="117941"/>
                    <a:pt x="83899" y="117945"/>
                    <a:pt x="84084" y="117952"/>
                  </a:cubicBezTo>
                  <a:cubicBezTo>
                    <a:pt x="89882" y="118134"/>
                    <a:pt x="93579" y="121695"/>
                    <a:pt x="95131" y="123521"/>
                  </a:cubicBezTo>
                  <a:cubicBezTo>
                    <a:pt x="95465" y="123930"/>
                    <a:pt x="95949" y="124138"/>
                    <a:pt x="96444" y="124138"/>
                  </a:cubicBezTo>
                  <a:cubicBezTo>
                    <a:pt x="96695" y="124138"/>
                    <a:pt x="96948" y="124085"/>
                    <a:pt x="97186" y="123977"/>
                  </a:cubicBezTo>
                  <a:cubicBezTo>
                    <a:pt x="100404" y="122517"/>
                    <a:pt x="104901" y="120873"/>
                    <a:pt x="110379" y="119960"/>
                  </a:cubicBezTo>
                  <a:cubicBezTo>
                    <a:pt x="113000" y="119521"/>
                    <a:pt x="115413" y="119324"/>
                    <a:pt x="117832" y="119324"/>
                  </a:cubicBezTo>
                  <a:cubicBezTo>
                    <a:pt x="123712" y="119324"/>
                    <a:pt x="129633" y="120486"/>
                    <a:pt x="138705" y="122151"/>
                  </a:cubicBezTo>
                  <a:cubicBezTo>
                    <a:pt x="144731" y="123270"/>
                    <a:pt x="154112" y="124959"/>
                    <a:pt x="166141" y="126990"/>
                  </a:cubicBezTo>
                  <a:cubicBezTo>
                    <a:pt x="166246" y="127009"/>
                    <a:pt x="166349" y="127018"/>
                    <a:pt x="166451" y="127018"/>
                  </a:cubicBezTo>
                  <a:cubicBezTo>
                    <a:pt x="167461" y="127018"/>
                    <a:pt x="168297" y="126132"/>
                    <a:pt x="168172" y="125096"/>
                  </a:cubicBezTo>
                  <a:cubicBezTo>
                    <a:pt x="163995" y="86156"/>
                    <a:pt x="159795" y="47193"/>
                    <a:pt x="155618" y="8253"/>
                  </a:cubicBezTo>
                  <a:cubicBezTo>
                    <a:pt x="154340" y="7044"/>
                    <a:pt x="153336" y="6085"/>
                    <a:pt x="152080" y="4875"/>
                  </a:cubicBezTo>
                  <a:cubicBezTo>
                    <a:pt x="140805" y="4168"/>
                    <a:pt x="131675" y="3141"/>
                    <a:pt x="125306" y="2296"/>
                  </a:cubicBezTo>
                  <a:cubicBezTo>
                    <a:pt x="116429" y="1145"/>
                    <a:pt x="109903" y="1"/>
                    <a:pt x="104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42"/>
            <p:cNvSpPr/>
            <p:nvPr/>
          </p:nvSpPr>
          <p:spPr>
            <a:xfrm>
              <a:off x="1344125" y="1285100"/>
              <a:ext cx="4207425" cy="3082150"/>
            </a:xfrm>
            <a:custGeom>
              <a:avLst/>
              <a:gdLst/>
              <a:ahLst/>
              <a:cxnLst/>
              <a:rect l="l" t="t" r="r" b="b"/>
              <a:pathLst>
                <a:path w="168297" h="123286" extrusionOk="0">
                  <a:moveTo>
                    <a:pt x="14261" y="1"/>
                  </a:moveTo>
                  <a:lnTo>
                    <a:pt x="14261" y="1"/>
                  </a:lnTo>
                  <a:cubicBezTo>
                    <a:pt x="13942" y="115"/>
                    <a:pt x="13622" y="321"/>
                    <a:pt x="13417" y="617"/>
                  </a:cubicBezTo>
                  <a:lnTo>
                    <a:pt x="9171" y="6369"/>
                  </a:lnTo>
                  <a:cubicBezTo>
                    <a:pt x="8966" y="6620"/>
                    <a:pt x="8852" y="6940"/>
                    <a:pt x="8829" y="7259"/>
                  </a:cubicBezTo>
                  <a:cubicBezTo>
                    <a:pt x="5907" y="45012"/>
                    <a:pt x="3008" y="82788"/>
                    <a:pt x="87" y="120541"/>
                  </a:cubicBezTo>
                  <a:cubicBezTo>
                    <a:pt x="1" y="121573"/>
                    <a:pt x="826" y="122423"/>
                    <a:pt x="1838" y="122423"/>
                  </a:cubicBezTo>
                  <a:cubicBezTo>
                    <a:pt x="1900" y="122423"/>
                    <a:pt x="1963" y="122420"/>
                    <a:pt x="2027" y="122413"/>
                  </a:cubicBezTo>
                  <a:cubicBezTo>
                    <a:pt x="14855" y="120906"/>
                    <a:pt x="25035" y="119286"/>
                    <a:pt x="32065" y="118030"/>
                  </a:cubicBezTo>
                  <a:cubicBezTo>
                    <a:pt x="38406" y="116907"/>
                    <a:pt x="43269" y="115895"/>
                    <a:pt x="49239" y="115895"/>
                  </a:cubicBezTo>
                  <a:cubicBezTo>
                    <a:pt x="50426" y="115895"/>
                    <a:pt x="51656" y="115935"/>
                    <a:pt x="52950" y="116022"/>
                  </a:cubicBezTo>
                  <a:cubicBezTo>
                    <a:pt x="60277" y="116501"/>
                    <a:pt x="66303" y="118259"/>
                    <a:pt x="70480" y="119811"/>
                  </a:cubicBezTo>
                  <a:cubicBezTo>
                    <a:pt x="70668" y="119876"/>
                    <a:pt x="70864" y="119907"/>
                    <a:pt x="71059" y="119907"/>
                  </a:cubicBezTo>
                  <a:cubicBezTo>
                    <a:pt x="71548" y="119907"/>
                    <a:pt x="72032" y="119707"/>
                    <a:pt x="72374" y="119331"/>
                  </a:cubicBezTo>
                  <a:cubicBezTo>
                    <a:pt x="73924" y="117650"/>
                    <a:pt x="77769" y="114208"/>
                    <a:pt x="83535" y="114208"/>
                  </a:cubicBezTo>
                  <a:cubicBezTo>
                    <a:pt x="83716" y="114208"/>
                    <a:pt x="83899" y="114212"/>
                    <a:pt x="84084" y="114219"/>
                  </a:cubicBezTo>
                  <a:cubicBezTo>
                    <a:pt x="76711" y="111320"/>
                    <a:pt x="67079" y="108398"/>
                    <a:pt x="55552" y="107029"/>
                  </a:cubicBezTo>
                  <a:cubicBezTo>
                    <a:pt x="50852" y="106468"/>
                    <a:pt x="46341" y="106227"/>
                    <a:pt x="42057" y="106227"/>
                  </a:cubicBezTo>
                  <a:cubicBezTo>
                    <a:pt x="27869" y="106227"/>
                    <a:pt x="16165" y="108867"/>
                    <a:pt x="8258" y="111251"/>
                  </a:cubicBezTo>
                  <a:cubicBezTo>
                    <a:pt x="10267" y="74160"/>
                    <a:pt x="12275" y="37069"/>
                    <a:pt x="14261" y="1"/>
                  </a:cubicBezTo>
                  <a:close/>
                  <a:moveTo>
                    <a:pt x="152080" y="1142"/>
                  </a:moveTo>
                  <a:lnTo>
                    <a:pt x="152080" y="1142"/>
                  </a:lnTo>
                  <a:cubicBezTo>
                    <a:pt x="155344" y="39740"/>
                    <a:pt x="158631" y="78360"/>
                    <a:pt x="161895" y="116980"/>
                  </a:cubicBezTo>
                  <a:cubicBezTo>
                    <a:pt x="154979" y="113397"/>
                    <a:pt x="144160" y="108900"/>
                    <a:pt x="130259" y="107325"/>
                  </a:cubicBezTo>
                  <a:cubicBezTo>
                    <a:pt x="126808" y="106939"/>
                    <a:pt x="123474" y="106769"/>
                    <a:pt x="120276" y="106769"/>
                  </a:cubicBezTo>
                  <a:cubicBezTo>
                    <a:pt x="103798" y="106769"/>
                    <a:pt x="90908" y="111294"/>
                    <a:pt x="84084" y="114219"/>
                  </a:cubicBezTo>
                  <a:cubicBezTo>
                    <a:pt x="89882" y="114401"/>
                    <a:pt x="93579" y="117962"/>
                    <a:pt x="95131" y="119788"/>
                  </a:cubicBezTo>
                  <a:cubicBezTo>
                    <a:pt x="95465" y="120197"/>
                    <a:pt x="95949" y="120405"/>
                    <a:pt x="96444" y="120405"/>
                  </a:cubicBezTo>
                  <a:cubicBezTo>
                    <a:pt x="96695" y="120405"/>
                    <a:pt x="96948" y="120352"/>
                    <a:pt x="97186" y="120244"/>
                  </a:cubicBezTo>
                  <a:cubicBezTo>
                    <a:pt x="100404" y="118784"/>
                    <a:pt x="104901" y="117140"/>
                    <a:pt x="110379" y="116227"/>
                  </a:cubicBezTo>
                  <a:cubicBezTo>
                    <a:pt x="113000" y="115788"/>
                    <a:pt x="115413" y="115591"/>
                    <a:pt x="117832" y="115591"/>
                  </a:cubicBezTo>
                  <a:cubicBezTo>
                    <a:pt x="123712" y="115591"/>
                    <a:pt x="129633" y="116753"/>
                    <a:pt x="138705" y="118418"/>
                  </a:cubicBezTo>
                  <a:cubicBezTo>
                    <a:pt x="144731" y="119537"/>
                    <a:pt x="154112" y="121226"/>
                    <a:pt x="166141" y="123257"/>
                  </a:cubicBezTo>
                  <a:cubicBezTo>
                    <a:pt x="166246" y="123276"/>
                    <a:pt x="166349" y="123285"/>
                    <a:pt x="166451" y="123285"/>
                  </a:cubicBezTo>
                  <a:cubicBezTo>
                    <a:pt x="167461" y="123285"/>
                    <a:pt x="168297" y="122399"/>
                    <a:pt x="168172" y="121363"/>
                  </a:cubicBezTo>
                  <a:cubicBezTo>
                    <a:pt x="163995" y="82423"/>
                    <a:pt x="159795" y="43460"/>
                    <a:pt x="155618" y="4520"/>
                  </a:cubicBezTo>
                  <a:cubicBezTo>
                    <a:pt x="154340" y="3311"/>
                    <a:pt x="153336" y="2352"/>
                    <a:pt x="152080" y="1142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42"/>
            <p:cNvSpPr/>
            <p:nvPr/>
          </p:nvSpPr>
          <p:spPr>
            <a:xfrm>
              <a:off x="1459825" y="2961050"/>
              <a:ext cx="82775" cy="1249725"/>
            </a:xfrm>
            <a:custGeom>
              <a:avLst/>
              <a:gdLst/>
              <a:ahLst/>
              <a:cxnLst/>
              <a:rect l="l" t="t" r="r" b="b"/>
              <a:pathLst>
                <a:path w="3311" h="49989" extrusionOk="0">
                  <a:moveTo>
                    <a:pt x="3311" y="1"/>
                  </a:moveTo>
                  <a:lnTo>
                    <a:pt x="3311" y="1"/>
                  </a:lnTo>
                  <a:cubicBezTo>
                    <a:pt x="1987" y="16047"/>
                    <a:pt x="823" y="33896"/>
                    <a:pt x="1" y="49988"/>
                  </a:cubicBezTo>
                  <a:cubicBezTo>
                    <a:pt x="1302" y="33942"/>
                    <a:pt x="2489" y="16070"/>
                    <a:pt x="331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42"/>
            <p:cNvSpPr/>
            <p:nvPr/>
          </p:nvSpPr>
          <p:spPr>
            <a:xfrm>
              <a:off x="5317875" y="3006700"/>
              <a:ext cx="132425" cy="1245725"/>
            </a:xfrm>
            <a:custGeom>
              <a:avLst/>
              <a:gdLst/>
              <a:ahLst/>
              <a:cxnLst/>
              <a:rect l="l" t="t" r="r" b="b"/>
              <a:pathLst>
                <a:path w="5297" h="49829" extrusionOk="0">
                  <a:moveTo>
                    <a:pt x="1" y="1"/>
                  </a:moveTo>
                  <a:lnTo>
                    <a:pt x="1" y="1"/>
                  </a:lnTo>
                  <a:cubicBezTo>
                    <a:pt x="1439" y="16047"/>
                    <a:pt x="3333" y="33828"/>
                    <a:pt x="5296" y="49828"/>
                  </a:cubicBezTo>
                  <a:cubicBezTo>
                    <a:pt x="3836" y="33782"/>
                    <a:pt x="1941" y="15978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42"/>
            <p:cNvSpPr/>
            <p:nvPr/>
          </p:nvSpPr>
          <p:spPr>
            <a:xfrm>
              <a:off x="4603450" y="4103025"/>
              <a:ext cx="582650" cy="148825"/>
            </a:xfrm>
            <a:custGeom>
              <a:avLst/>
              <a:gdLst/>
              <a:ahLst/>
              <a:cxnLst/>
              <a:rect l="l" t="t" r="r" b="b"/>
              <a:pathLst>
                <a:path w="23306" h="5953" extrusionOk="0">
                  <a:moveTo>
                    <a:pt x="5249" y="0"/>
                  </a:moveTo>
                  <a:cubicBezTo>
                    <a:pt x="3491" y="0"/>
                    <a:pt x="1733" y="156"/>
                    <a:pt x="1" y="474"/>
                  </a:cubicBezTo>
                  <a:cubicBezTo>
                    <a:pt x="1341" y="316"/>
                    <a:pt x="2688" y="238"/>
                    <a:pt x="4032" y="238"/>
                  </a:cubicBezTo>
                  <a:cubicBezTo>
                    <a:pt x="10835" y="238"/>
                    <a:pt x="17588" y="2236"/>
                    <a:pt x="23305" y="5953"/>
                  </a:cubicBezTo>
                  <a:cubicBezTo>
                    <a:pt x="22484" y="5336"/>
                    <a:pt x="21639" y="4788"/>
                    <a:pt x="20749" y="4241"/>
                  </a:cubicBezTo>
                  <a:cubicBezTo>
                    <a:pt x="16095" y="1483"/>
                    <a:pt x="10672" y="0"/>
                    <a:pt x="524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4" name="Google Shape;3174;p42"/>
            <p:cNvSpPr/>
            <p:nvPr/>
          </p:nvSpPr>
          <p:spPr>
            <a:xfrm>
              <a:off x="3430800" y="1319350"/>
              <a:ext cx="1960725" cy="2890275"/>
            </a:xfrm>
            <a:custGeom>
              <a:avLst/>
              <a:gdLst/>
              <a:ahLst/>
              <a:cxnLst/>
              <a:rect l="l" t="t" r="r" b="b"/>
              <a:pathLst>
                <a:path w="78429" h="115611" extrusionOk="0">
                  <a:moveTo>
                    <a:pt x="4315" y="1"/>
                  </a:moveTo>
                  <a:lnTo>
                    <a:pt x="4315" y="1"/>
                  </a:lnTo>
                  <a:cubicBezTo>
                    <a:pt x="3082" y="868"/>
                    <a:pt x="2055" y="1735"/>
                    <a:pt x="1165" y="2557"/>
                  </a:cubicBezTo>
                  <a:cubicBezTo>
                    <a:pt x="891" y="2831"/>
                    <a:pt x="526" y="2968"/>
                    <a:pt x="138" y="3013"/>
                  </a:cubicBezTo>
                  <a:cubicBezTo>
                    <a:pt x="297" y="39625"/>
                    <a:pt x="457" y="76237"/>
                    <a:pt x="617" y="112849"/>
                  </a:cubicBezTo>
                  <a:cubicBezTo>
                    <a:pt x="7427" y="109924"/>
                    <a:pt x="20196" y="105400"/>
                    <a:pt x="36655" y="105400"/>
                  </a:cubicBezTo>
                  <a:cubicBezTo>
                    <a:pt x="38953" y="105400"/>
                    <a:pt x="41322" y="105489"/>
                    <a:pt x="43757" y="105681"/>
                  </a:cubicBezTo>
                  <a:cubicBezTo>
                    <a:pt x="59415" y="106914"/>
                    <a:pt x="71398" y="111958"/>
                    <a:pt x="78428" y="115610"/>
                  </a:cubicBezTo>
                  <a:cubicBezTo>
                    <a:pt x="78109" y="111707"/>
                    <a:pt x="77766" y="107804"/>
                    <a:pt x="77447" y="103901"/>
                  </a:cubicBezTo>
                  <a:cubicBezTo>
                    <a:pt x="68454" y="102897"/>
                    <a:pt x="46290" y="99085"/>
                    <a:pt x="27825" y="81258"/>
                  </a:cubicBezTo>
                  <a:cubicBezTo>
                    <a:pt x="1" y="54416"/>
                    <a:pt x="1895" y="16366"/>
                    <a:pt x="4315" y="1"/>
                  </a:cubicBezTo>
                  <a:close/>
                </a:path>
              </a:pathLst>
            </a:custGeom>
            <a:solidFill>
              <a:srgbClr val="802751">
                <a:alpha val="5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5" name="Google Shape;3175;p42"/>
            <p:cNvSpPr/>
            <p:nvPr/>
          </p:nvSpPr>
          <p:spPr>
            <a:xfrm>
              <a:off x="1543150" y="1390675"/>
              <a:ext cx="69650" cy="1003775"/>
            </a:xfrm>
            <a:custGeom>
              <a:avLst/>
              <a:gdLst/>
              <a:ahLst/>
              <a:cxnLst/>
              <a:rect l="l" t="t" r="r" b="b"/>
              <a:pathLst>
                <a:path w="2786" h="40151" extrusionOk="0">
                  <a:moveTo>
                    <a:pt x="2785" y="1"/>
                  </a:moveTo>
                  <a:lnTo>
                    <a:pt x="2511" y="366"/>
                  </a:lnTo>
                  <a:cubicBezTo>
                    <a:pt x="1530" y="13559"/>
                    <a:pt x="640" y="27391"/>
                    <a:pt x="0" y="40150"/>
                  </a:cubicBezTo>
                  <a:cubicBezTo>
                    <a:pt x="1050" y="27300"/>
                    <a:pt x="2009" y="13308"/>
                    <a:pt x="278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42"/>
            <p:cNvSpPr/>
            <p:nvPr/>
          </p:nvSpPr>
          <p:spPr>
            <a:xfrm>
              <a:off x="1613325" y="1313075"/>
              <a:ext cx="56525" cy="782350"/>
            </a:xfrm>
            <a:custGeom>
              <a:avLst/>
              <a:gdLst/>
              <a:ahLst/>
              <a:cxnLst/>
              <a:rect l="l" t="t" r="r" b="b"/>
              <a:pathLst>
                <a:path w="2261" h="31294" extrusionOk="0">
                  <a:moveTo>
                    <a:pt x="2261" y="0"/>
                  </a:moveTo>
                  <a:lnTo>
                    <a:pt x="1873" y="548"/>
                  </a:lnTo>
                  <a:cubicBezTo>
                    <a:pt x="1142" y="10911"/>
                    <a:pt x="503" y="21433"/>
                    <a:pt x="1" y="31294"/>
                  </a:cubicBezTo>
                  <a:cubicBezTo>
                    <a:pt x="823" y="21274"/>
                    <a:pt x="1599" y="10569"/>
                    <a:pt x="226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3177;p42"/>
            <p:cNvSpPr/>
            <p:nvPr/>
          </p:nvSpPr>
          <p:spPr>
            <a:xfrm>
              <a:off x="5180350" y="1346750"/>
              <a:ext cx="100475" cy="908450"/>
            </a:xfrm>
            <a:custGeom>
              <a:avLst/>
              <a:gdLst/>
              <a:ahLst/>
              <a:cxnLst/>
              <a:rect l="l" t="t" r="r" b="b"/>
              <a:pathLst>
                <a:path w="4019" h="36338" extrusionOk="0">
                  <a:moveTo>
                    <a:pt x="1" y="0"/>
                  </a:moveTo>
                  <a:cubicBezTo>
                    <a:pt x="1211" y="12143"/>
                    <a:pt x="2603" y="24720"/>
                    <a:pt x="4018" y="36338"/>
                  </a:cubicBezTo>
                  <a:cubicBezTo>
                    <a:pt x="2968" y="24788"/>
                    <a:pt x="1713" y="12349"/>
                    <a:pt x="343" y="320"/>
                  </a:cubicBezTo>
                  <a:cubicBezTo>
                    <a:pt x="229" y="206"/>
                    <a:pt x="115" y="91"/>
                    <a:pt x="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8" name="Google Shape;3178;p42"/>
            <p:cNvSpPr/>
            <p:nvPr/>
          </p:nvSpPr>
          <p:spPr>
            <a:xfrm>
              <a:off x="1374250" y="4066375"/>
              <a:ext cx="176350" cy="278500"/>
            </a:xfrm>
            <a:custGeom>
              <a:avLst/>
              <a:gdLst/>
              <a:ahLst/>
              <a:cxnLst/>
              <a:rect l="l" t="t" r="r" b="b"/>
              <a:pathLst>
                <a:path w="7054" h="11140" extrusionOk="0">
                  <a:moveTo>
                    <a:pt x="7053" y="0"/>
                  </a:moveTo>
                  <a:cubicBezTo>
                    <a:pt x="4588" y="3584"/>
                    <a:pt x="2237" y="7282"/>
                    <a:pt x="0" y="11048"/>
                  </a:cubicBezTo>
                  <a:cubicBezTo>
                    <a:pt x="91" y="11093"/>
                    <a:pt x="206" y="11116"/>
                    <a:pt x="297" y="11139"/>
                  </a:cubicBezTo>
                  <a:cubicBezTo>
                    <a:pt x="2671" y="7487"/>
                    <a:pt x="4930" y="3766"/>
                    <a:pt x="705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9" name="Google Shape;3179;p42"/>
            <p:cNvSpPr/>
            <p:nvPr/>
          </p:nvSpPr>
          <p:spPr>
            <a:xfrm>
              <a:off x="5391500" y="4209600"/>
              <a:ext cx="132975" cy="156375"/>
            </a:xfrm>
            <a:custGeom>
              <a:avLst/>
              <a:gdLst/>
              <a:ahLst/>
              <a:cxnLst/>
              <a:rect l="l" t="t" r="r" b="b"/>
              <a:pathLst>
                <a:path w="5319" h="6255" extrusionOk="0">
                  <a:moveTo>
                    <a:pt x="0" y="0"/>
                  </a:moveTo>
                  <a:cubicBezTo>
                    <a:pt x="1575" y="2146"/>
                    <a:pt x="3242" y="4223"/>
                    <a:pt x="4999" y="6255"/>
                  </a:cubicBezTo>
                  <a:cubicBezTo>
                    <a:pt x="5113" y="6209"/>
                    <a:pt x="5227" y="6186"/>
                    <a:pt x="5319" y="6118"/>
                  </a:cubicBezTo>
                  <a:cubicBezTo>
                    <a:pt x="3630" y="3995"/>
                    <a:pt x="1872" y="1941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42"/>
            <p:cNvSpPr/>
            <p:nvPr/>
          </p:nvSpPr>
          <p:spPr>
            <a:xfrm>
              <a:off x="2492100" y="4013300"/>
              <a:ext cx="761825" cy="176925"/>
            </a:xfrm>
            <a:custGeom>
              <a:avLst/>
              <a:gdLst/>
              <a:ahLst/>
              <a:cxnLst/>
              <a:rect l="l" t="t" r="r" b="b"/>
              <a:pathLst>
                <a:path w="30473" h="7077" extrusionOk="0">
                  <a:moveTo>
                    <a:pt x="1" y="1"/>
                  </a:moveTo>
                  <a:lnTo>
                    <a:pt x="1" y="1"/>
                  </a:lnTo>
                  <a:cubicBezTo>
                    <a:pt x="10409" y="731"/>
                    <a:pt x="20681" y="3128"/>
                    <a:pt x="30336" y="7076"/>
                  </a:cubicBezTo>
                  <a:cubicBezTo>
                    <a:pt x="30381" y="7054"/>
                    <a:pt x="30427" y="7031"/>
                    <a:pt x="30473" y="7008"/>
                  </a:cubicBezTo>
                  <a:cubicBezTo>
                    <a:pt x="29971" y="6780"/>
                    <a:pt x="29468" y="6551"/>
                    <a:pt x="28966" y="6346"/>
                  </a:cubicBezTo>
                  <a:cubicBezTo>
                    <a:pt x="19836" y="2443"/>
                    <a:pt x="9930" y="229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42"/>
            <p:cNvSpPr/>
            <p:nvPr/>
          </p:nvSpPr>
          <p:spPr>
            <a:xfrm>
              <a:off x="2533775" y="4111450"/>
              <a:ext cx="649400" cy="132975"/>
            </a:xfrm>
            <a:custGeom>
              <a:avLst/>
              <a:gdLst/>
              <a:ahLst/>
              <a:cxnLst/>
              <a:rect l="l" t="t" r="r" b="b"/>
              <a:pathLst>
                <a:path w="25976" h="5319" extrusionOk="0">
                  <a:moveTo>
                    <a:pt x="0" y="1"/>
                  </a:moveTo>
                  <a:cubicBezTo>
                    <a:pt x="8788" y="594"/>
                    <a:pt x="17462" y="2397"/>
                    <a:pt x="25747" y="5319"/>
                  </a:cubicBezTo>
                  <a:cubicBezTo>
                    <a:pt x="25816" y="5250"/>
                    <a:pt x="25884" y="5182"/>
                    <a:pt x="25975" y="5113"/>
                  </a:cubicBezTo>
                  <a:cubicBezTo>
                    <a:pt x="17690" y="1963"/>
                    <a:pt x="8856" y="206"/>
                    <a:pt x="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42"/>
            <p:cNvSpPr/>
            <p:nvPr/>
          </p:nvSpPr>
          <p:spPr>
            <a:xfrm>
              <a:off x="3708700" y="4121150"/>
              <a:ext cx="599200" cy="149525"/>
            </a:xfrm>
            <a:custGeom>
              <a:avLst/>
              <a:gdLst/>
              <a:ahLst/>
              <a:cxnLst/>
              <a:rect l="l" t="t" r="r" b="b"/>
              <a:pathLst>
                <a:path w="23968" h="5981" extrusionOk="0">
                  <a:moveTo>
                    <a:pt x="23967" y="1"/>
                  </a:moveTo>
                  <a:lnTo>
                    <a:pt x="23967" y="1"/>
                  </a:lnTo>
                  <a:cubicBezTo>
                    <a:pt x="22552" y="92"/>
                    <a:pt x="21137" y="252"/>
                    <a:pt x="19744" y="434"/>
                  </a:cubicBezTo>
                  <a:cubicBezTo>
                    <a:pt x="12965" y="1347"/>
                    <a:pt x="6323" y="3128"/>
                    <a:pt x="1" y="5753"/>
                  </a:cubicBezTo>
                  <a:cubicBezTo>
                    <a:pt x="92" y="5821"/>
                    <a:pt x="160" y="5912"/>
                    <a:pt x="229" y="5981"/>
                  </a:cubicBezTo>
                  <a:cubicBezTo>
                    <a:pt x="7852" y="3013"/>
                    <a:pt x="15841" y="982"/>
                    <a:pt x="2396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42"/>
            <p:cNvSpPr/>
            <p:nvPr/>
          </p:nvSpPr>
          <p:spPr>
            <a:xfrm>
              <a:off x="3639075" y="4091475"/>
              <a:ext cx="352675" cy="119850"/>
            </a:xfrm>
            <a:custGeom>
              <a:avLst/>
              <a:gdLst/>
              <a:ahLst/>
              <a:cxnLst/>
              <a:rect l="l" t="t" r="r" b="b"/>
              <a:pathLst>
                <a:path w="14107" h="4794" extrusionOk="0">
                  <a:moveTo>
                    <a:pt x="14107" y="1"/>
                  </a:moveTo>
                  <a:lnTo>
                    <a:pt x="14107" y="1"/>
                  </a:lnTo>
                  <a:cubicBezTo>
                    <a:pt x="12715" y="297"/>
                    <a:pt x="11345" y="640"/>
                    <a:pt x="9975" y="1028"/>
                  </a:cubicBezTo>
                  <a:cubicBezTo>
                    <a:pt x="6575" y="1964"/>
                    <a:pt x="3242" y="3151"/>
                    <a:pt x="1" y="4543"/>
                  </a:cubicBezTo>
                  <a:cubicBezTo>
                    <a:pt x="138" y="4611"/>
                    <a:pt x="252" y="4703"/>
                    <a:pt x="366" y="4794"/>
                  </a:cubicBezTo>
                  <a:cubicBezTo>
                    <a:pt x="4817" y="2854"/>
                    <a:pt x="9405" y="1256"/>
                    <a:pt x="1410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85" name="Google Shape;3185;p42"/>
          <p:cNvSpPr txBox="1">
            <a:spLocks noGrp="1"/>
          </p:cNvSpPr>
          <p:nvPr>
            <p:ph type="title"/>
          </p:nvPr>
        </p:nvSpPr>
        <p:spPr>
          <a:xfrm>
            <a:off x="1225804" y="549808"/>
            <a:ext cx="6168502" cy="9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Exerciții pentru consolidarea sunetului </a:t>
            </a:r>
            <a:r>
              <a:rPr lang="ro-RO" sz="20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 în silabe</a:t>
            </a:r>
            <a:br>
              <a:rPr lang="ro-RO" sz="1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br>
              <a:rPr lang="ro-RO" sz="16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r>
              <a:rPr lang="ro-RO" sz="1600" b="1" dirty="0">
                <a:solidFill>
                  <a:schemeClr val="tx2"/>
                </a:solidFill>
              </a:rPr>
              <a:t>Repetă după mine!</a:t>
            </a:r>
            <a:br>
              <a:rPr lang="ro-RO" sz="1600" b="1" dirty="0">
                <a:solidFill>
                  <a:schemeClr val="tx2"/>
                </a:solidFill>
              </a:rPr>
            </a:br>
            <a:endParaRPr sz="1600" dirty="0">
              <a:solidFill>
                <a:schemeClr val="tx2"/>
              </a:solidFill>
            </a:endParaRPr>
          </a:p>
        </p:txBody>
      </p:sp>
      <p:sp>
        <p:nvSpPr>
          <p:cNvPr id="3186" name="Google Shape;3186;p42"/>
          <p:cNvSpPr txBox="1">
            <a:spLocks noGrp="1"/>
          </p:cNvSpPr>
          <p:nvPr>
            <p:ph type="title" idx="2"/>
          </p:nvPr>
        </p:nvSpPr>
        <p:spPr>
          <a:xfrm>
            <a:off x="953028" y="1672356"/>
            <a:ext cx="6749016" cy="252883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ro-RO" sz="1200" dirty="0"/>
              <a:t>        silabe directe                                                   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a,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e,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i,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o,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u,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ă</a:t>
            </a:r>
            <a:br>
              <a:rPr lang="ro-RO" sz="800" b="1" i="1" dirty="0"/>
            </a:br>
            <a:br>
              <a:rPr lang="ro-RO" sz="800" b="1" i="1" dirty="0"/>
            </a:br>
            <a:br>
              <a:rPr lang="ro-RO" sz="800" b="1" i="1" dirty="0"/>
            </a:br>
            <a:br>
              <a:rPr lang="ro-RO" sz="800" b="1" i="1" dirty="0"/>
            </a:br>
            <a:br>
              <a:rPr lang="ro-RO" sz="1000" b="1" i="1" dirty="0"/>
            </a:br>
            <a:r>
              <a:rPr lang="ro-RO" sz="1000" b="1" i="1" dirty="0"/>
              <a:t>         </a:t>
            </a:r>
            <a:r>
              <a:rPr lang="ro-RO" sz="1200" dirty="0"/>
              <a:t>silabe inverse                                                    </a:t>
            </a:r>
            <a:r>
              <a:rPr lang="ro-RO" sz="1600" b="1" i="1" dirty="0"/>
              <a:t>a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, e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, i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, o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, u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, ă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br>
              <a:rPr lang="ro-RO" sz="800" b="1" i="1" dirty="0">
                <a:solidFill>
                  <a:schemeClr val="bg1"/>
                </a:solidFill>
              </a:rPr>
            </a:br>
            <a:br>
              <a:rPr lang="ro-RO" sz="1000" b="1" i="1" dirty="0">
                <a:solidFill>
                  <a:schemeClr val="bg1"/>
                </a:solidFill>
              </a:rPr>
            </a:br>
            <a:br>
              <a:rPr lang="ro-RO" sz="800" b="1" i="1" dirty="0">
                <a:solidFill>
                  <a:schemeClr val="bg1"/>
                </a:solidFill>
              </a:rPr>
            </a:br>
            <a:br>
              <a:rPr lang="ro-RO" sz="800" b="1" i="1" dirty="0">
                <a:solidFill>
                  <a:schemeClr val="bg1"/>
                </a:solidFill>
              </a:rPr>
            </a:br>
            <a:br>
              <a:rPr lang="ro-RO" sz="1000" b="1" i="1" dirty="0"/>
            </a:br>
            <a:r>
              <a:rPr lang="ro-RO" sz="1000" b="1" i="1" dirty="0"/>
              <a:t>      </a:t>
            </a:r>
            <a:r>
              <a:rPr lang="ro-RO" sz="1200" dirty="0"/>
              <a:t>structuri silabice interconsonantice       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a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,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e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,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i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,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o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,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u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,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ă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,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â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br>
              <a:rPr lang="ro-RO" sz="800" b="1" i="1" dirty="0">
                <a:solidFill>
                  <a:schemeClr val="bg1"/>
                </a:solidFill>
              </a:rPr>
            </a:br>
            <a:br>
              <a:rPr lang="ro-RO" sz="1000" b="1" i="1" dirty="0">
                <a:solidFill>
                  <a:schemeClr val="bg1"/>
                </a:solidFill>
              </a:rPr>
            </a:br>
            <a:endParaRPr sz="800" dirty="0"/>
          </a:p>
        </p:txBody>
      </p:sp>
      <p:grpSp>
        <p:nvGrpSpPr>
          <p:cNvPr id="3188" name="Google Shape;3188;p42"/>
          <p:cNvGrpSpPr/>
          <p:nvPr/>
        </p:nvGrpSpPr>
        <p:grpSpPr>
          <a:xfrm>
            <a:off x="7806634" y="1357908"/>
            <a:ext cx="1253104" cy="2049799"/>
            <a:chOff x="6812802" y="1734657"/>
            <a:chExt cx="1253104" cy="2049799"/>
          </a:xfrm>
        </p:grpSpPr>
        <p:sp>
          <p:nvSpPr>
            <p:cNvPr id="3189" name="Google Shape;3189;p42"/>
            <p:cNvSpPr/>
            <p:nvPr/>
          </p:nvSpPr>
          <p:spPr>
            <a:xfrm flipH="1">
              <a:off x="6812802" y="2308955"/>
              <a:ext cx="227831" cy="280338"/>
            </a:xfrm>
            <a:custGeom>
              <a:avLst/>
              <a:gdLst/>
              <a:ahLst/>
              <a:cxnLst/>
              <a:rect l="l" t="t" r="r" b="b"/>
              <a:pathLst>
                <a:path w="9433" h="11607" extrusionOk="0">
                  <a:moveTo>
                    <a:pt x="3299" y="0"/>
                  </a:moveTo>
                  <a:cubicBezTo>
                    <a:pt x="1540" y="0"/>
                    <a:pt x="941" y="1490"/>
                    <a:pt x="941" y="1490"/>
                  </a:cubicBezTo>
                  <a:cubicBezTo>
                    <a:pt x="0" y="2716"/>
                    <a:pt x="1578" y="11606"/>
                    <a:pt x="3824" y="11606"/>
                  </a:cubicBezTo>
                  <a:cubicBezTo>
                    <a:pt x="3919" y="11606"/>
                    <a:pt x="4016" y="11590"/>
                    <a:pt x="4114" y="11556"/>
                  </a:cubicBezTo>
                  <a:cubicBezTo>
                    <a:pt x="6511" y="10757"/>
                    <a:pt x="9432" y="2152"/>
                    <a:pt x="4845" y="326"/>
                  </a:cubicBezTo>
                  <a:cubicBezTo>
                    <a:pt x="4251" y="93"/>
                    <a:pt x="3739" y="0"/>
                    <a:pt x="3299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0" name="Google Shape;3190;p42"/>
            <p:cNvSpPr/>
            <p:nvPr/>
          </p:nvSpPr>
          <p:spPr>
            <a:xfrm flipH="1">
              <a:off x="6920861" y="2355642"/>
              <a:ext cx="89316" cy="177086"/>
            </a:xfrm>
            <a:custGeom>
              <a:avLst/>
              <a:gdLst/>
              <a:ahLst/>
              <a:cxnLst/>
              <a:rect l="l" t="t" r="r" b="b"/>
              <a:pathLst>
                <a:path w="3698" h="7332" extrusionOk="0">
                  <a:moveTo>
                    <a:pt x="2984" y="3950"/>
                  </a:moveTo>
                  <a:cubicBezTo>
                    <a:pt x="2994" y="3961"/>
                    <a:pt x="3003" y="3973"/>
                    <a:pt x="3013" y="3985"/>
                  </a:cubicBezTo>
                  <a:cubicBezTo>
                    <a:pt x="3013" y="3985"/>
                    <a:pt x="3013" y="3969"/>
                    <a:pt x="2984" y="3950"/>
                  </a:cubicBezTo>
                  <a:close/>
                  <a:moveTo>
                    <a:pt x="3630" y="1"/>
                  </a:moveTo>
                  <a:cubicBezTo>
                    <a:pt x="3506" y="1"/>
                    <a:pt x="3133" y="84"/>
                    <a:pt x="2671" y="288"/>
                  </a:cubicBezTo>
                  <a:cubicBezTo>
                    <a:pt x="2100" y="562"/>
                    <a:pt x="1438" y="1064"/>
                    <a:pt x="981" y="1657"/>
                  </a:cubicBezTo>
                  <a:cubicBezTo>
                    <a:pt x="479" y="2251"/>
                    <a:pt x="183" y="2890"/>
                    <a:pt x="68" y="3461"/>
                  </a:cubicBezTo>
                  <a:cubicBezTo>
                    <a:pt x="23" y="3597"/>
                    <a:pt x="23" y="3666"/>
                    <a:pt x="0" y="3940"/>
                  </a:cubicBezTo>
                  <a:cubicBezTo>
                    <a:pt x="0" y="4122"/>
                    <a:pt x="23" y="4305"/>
                    <a:pt x="46" y="4488"/>
                  </a:cubicBezTo>
                  <a:cubicBezTo>
                    <a:pt x="68" y="4807"/>
                    <a:pt x="114" y="5035"/>
                    <a:pt x="137" y="5195"/>
                  </a:cubicBezTo>
                  <a:cubicBezTo>
                    <a:pt x="342" y="5013"/>
                    <a:pt x="548" y="4876"/>
                    <a:pt x="708" y="4739"/>
                  </a:cubicBezTo>
                  <a:cubicBezTo>
                    <a:pt x="799" y="4670"/>
                    <a:pt x="890" y="4602"/>
                    <a:pt x="981" y="4533"/>
                  </a:cubicBezTo>
                  <a:cubicBezTo>
                    <a:pt x="1050" y="4465"/>
                    <a:pt x="1096" y="4465"/>
                    <a:pt x="1141" y="4419"/>
                  </a:cubicBezTo>
                  <a:cubicBezTo>
                    <a:pt x="1255" y="4374"/>
                    <a:pt x="1347" y="4305"/>
                    <a:pt x="1438" y="4282"/>
                  </a:cubicBezTo>
                  <a:cubicBezTo>
                    <a:pt x="1472" y="4248"/>
                    <a:pt x="1489" y="4242"/>
                    <a:pt x="1501" y="4242"/>
                  </a:cubicBezTo>
                  <a:cubicBezTo>
                    <a:pt x="1506" y="4242"/>
                    <a:pt x="1511" y="4244"/>
                    <a:pt x="1515" y="4244"/>
                  </a:cubicBezTo>
                  <a:cubicBezTo>
                    <a:pt x="1519" y="4244"/>
                    <a:pt x="1524" y="4242"/>
                    <a:pt x="1529" y="4237"/>
                  </a:cubicBezTo>
                  <a:cubicBezTo>
                    <a:pt x="1621" y="4214"/>
                    <a:pt x="1643" y="4191"/>
                    <a:pt x="1643" y="4191"/>
                  </a:cubicBezTo>
                  <a:lnTo>
                    <a:pt x="1758" y="4191"/>
                  </a:lnTo>
                  <a:cubicBezTo>
                    <a:pt x="1771" y="4195"/>
                    <a:pt x="1786" y="4196"/>
                    <a:pt x="1802" y="4196"/>
                  </a:cubicBezTo>
                  <a:cubicBezTo>
                    <a:pt x="1812" y="4196"/>
                    <a:pt x="1823" y="4196"/>
                    <a:pt x="1834" y="4196"/>
                  </a:cubicBezTo>
                  <a:cubicBezTo>
                    <a:pt x="1892" y="4196"/>
                    <a:pt x="1963" y="4206"/>
                    <a:pt x="2054" y="4328"/>
                  </a:cubicBezTo>
                  <a:lnTo>
                    <a:pt x="2077" y="4374"/>
                  </a:lnTo>
                  <a:lnTo>
                    <a:pt x="2100" y="4374"/>
                  </a:lnTo>
                  <a:cubicBezTo>
                    <a:pt x="2123" y="4419"/>
                    <a:pt x="2214" y="4510"/>
                    <a:pt x="2191" y="4533"/>
                  </a:cubicBezTo>
                  <a:cubicBezTo>
                    <a:pt x="2214" y="4579"/>
                    <a:pt x="2100" y="4716"/>
                    <a:pt x="1826" y="4899"/>
                  </a:cubicBezTo>
                  <a:cubicBezTo>
                    <a:pt x="1575" y="5081"/>
                    <a:pt x="1164" y="5309"/>
                    <a:pt x="936" y="5697"/>
                  </a:cubicBezTo>
                  <a:cubicBezTo>
                    <a:pt x="753" y="6017"/>
                    <a:pt x="639" y="6382"/>
                    <a:pt x="776" y="6725"/>
                  </a:cubicBezTo>
                  <a:cubicBezTo>
                    <a:pt x="936" y="7067"/>
                    <a:pt x="1347" y="7272"/>
                    <a:pt x="1780" y="7318"/>
                  </a:cubicBezTo>
                  <a:cubicBezTo>
                    <a:pt x="1867" y="7327"/>
                    <a:pt x="1954" y="7332"/>
                    <a:pt x="2039" y="7332"/>
                  </a:cubicBezTo>
                  <a:cubicBezTo>
                    <a:pt x="2382" y="7332"/>
                    <a:pt x="2707" y="7259"/>
                    <a:pt x="2944" y="7113"/>
                  </a:cubicBezTo>
                  <a:cubicBezTo>
                    <a:pt x="3264" y="6953"/>
                    <a:pt x="3333" y="6725"/>
                    <a:pt x="3355" y="6610"/>
                  </a:cubicBezTo>
                  <a:cubicBezTo>
                    <a:pt x="3355" y="6473"/>
                    <a:pt x="3333" y="6405"/>
                    <a:pt x="3310" y="6405"/>
                  </a:cubicBezTo>
                  <a:cubicBezTo>
                    <a:pt x="3218" y="6405"/>
                    <a:pt x="3241" y="6747"/>
                    <a:pt x="2785" y="6930"/>
                  </a:cubicBezTo>
                  <a:cubicBezTo>
                    <a:pt x="2636" y="6975"/>
                    <a:pt x="2449" y="7009"/>
                    <a:pt x="2260" y="7009"/>
                  </a:cubicBezTo>
                  <a:cubicBezTo>
                    <a:pt x="2160" y="7009"/>
                    <a:pt x="2058" y="6999"/>
                    <a:pt x="1963" y="6976"/>
                  </a:cubicBezTo>
                  <a:cubicBezTo>
                    <a:pt x="1689" y="6907"/>
                    <a:pt x="1461" y="6747"/>
                    <a:pt x="1415" y="6542"/>
                  </a:cubicBezTo>
                  <a:cubicBezTo>
                    <a:pt x="1370" y="6336"/>
                    <a:pt x="1461" y="6085"/>
                    <a:pt x="1643" y="5857"/>
                  </a:cubicBezTo>
                  <a:cubicBezTo>
                    <a:pt x="1758" y="5675"/>
                    <a:pt x="2054" y="5515"/>
                    <a:pt x="2374" y="5332"/>
                  </a:cubicBezTo>
                  <a:cubicBezTo>
                    <a:pt x="2648" y="5150"/>
                    <a:pt x="3059" y="4899"/>
                    <a:pt x="3150" y="4556"/>
                  </a:cubicBezTo>
                  <a:cubicBezTo>
                    <a:pt x="3218" y="4214"/>
                    <a:pt x="3036" y="4031"/>
                    <a:pt x="2967" y="3940"/>
                  </a:cubicBezTo>
                  <a:lnTo>
                    <a:pt x="2967" y="3940"/>
                  </a:lnTo>
                  <a:cubicBezTo>
                    <a:pt x="2974" y="3943"/>
                    <a:pt x="2980" y="3946"/>
                    <a:pt x="2984" y="3950"/>
                  </a:cubicBezTo>
                  <a:lnTo>
                    <a:pt x="2984" y="3950"/>
                  </a:lnTo>
                  <a:cubicBezTo>
                    <a:pt x="2907" y="3852"/>
                    <a:pt x="2843" y="3770"/>
                    <a:pt x="2762" y="3689"/>
                  </a:cubicBezTo>
                  <a:cubicBezTo>
                    <a:pt x="2648" y="3620"/>
                    <a:pt x="2534" y="3575"/>
                    <a:pt x="2419" y="3529"/>
                  </a:cubicBezTo>
                  <a:cubicBezTo>
                    <a:pt x="2231" y="3478"/>
                    <a:pt x="2069" y="3452"/>
                    <a:pt x="1951" y="3452"/>
                  </a:cubicBezTo>
                  <a:cubicBezTo>
                    <a:pt x="1912" y="3452"/>
                    <a:pt x="1877" y="3455"/>
                    <a:pt x="1849" y="3461"/>
                  </a:cubicBezTo>
                  <a:cubicBezTo>
                    <a:pt x="1575" y="3483"/>
                    <a:pt x="1506" y="3506"/>
                    <a:pt x="1506" y="3506"/>
                  </a:cubicBezTo>
                  <a:cubicBezTo>
                    <a:pt x="1506" y="3506"/>
                    <a:pt x="1461" y="3506"/>
                    <a:pt x="1255" y="3575"/>
                  </a:cubicBezTo>
                  <a:cubicBezTo>
                    <a:pt x="1210" y="3575"/>
                    <a:pt x="1118" y="3597"/>
                    <a:pt x="1096" y="3620"/>
                  </a:cubicBezTo>
                  <a:cubicBezTo>
                    <a:pt x="1073" y="3620"/>
                    <a:pt x="1050" y="3643"/>
                    <a:pt x="1027" y="3643"/>
                  </a:cubicBezTo>
                  <a:cubicBezTo>
                    <a:pt x="959" y="3666"/>
                    <a:pt x="1004" y="3666"/>
                    <a:pt x="1004" y="3666"/>
                  </a:cubicBezTo>
                  <a:cubicBezTo>
                    <a:pt x="981" y="3689"/>
                    <a:pt x="981" y="3689"/>
                    <a:pt x="959" y="3689"/>
                  </a:cubicBezTo>
                  <a:cubicBezTo>
                    <a:pt x="959" y="3685"/>
                    <a:pt x="958" y="3684"/>
                    <a:pt x="957" y="3684"/>
                  </a:cubicBezTo>
                  <a:cubicBezTo>
                    <a:pt x="957" y="3684"/>
                    <a:pt x="956" y="3685"/>
                    <a:pt x="955" y="3685"/>
                  </a:cubicBezTo>
                  <a:cubicBezTo>
                    <a:pt x="949" y="3685"/>
                    <a:pt x="942" y="3668"/>
                    <a:pt x="959" y="3438"/>
                  </a:cubicBezTo>
                  <a:cubicBezTo>
                    <a:pt x="1004" y="2958"/>
                    <a:pt x="1210" y="2365"/>
                    <a:pt x="1552" y="1817"/>
                  </a:cubicBezTo>
                  <a:cubicBezTo>
                    <a:pt x="1895" y="1269"/>
                    <a:pt x="2419" y="790"/>
                    <a:pt x="2876" y="493"/>
                  </a:cubicBezTo>
                  <a:cubicBezTo>
                    <a:pt x="3333" y="174"/>
                    <a:pt x="3698" y="60"/>
                    <a:pt x="3675" y="14"/>
                  </a:cubicBezTo>
                  <a:cubicBezTo>
                    <a:pt x="3675" y="5"/>
                    <a:pt x="3659" y="1"/>
                    <a:pt x="36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1" name="Google Shape;3191;p42"/>
            <p:cNvSpPr/>
            <p:nvPr/>
          </p:nvSpPr>
          <p:spPr>
            <a:xfrm flipH="1">
              <a:off x="6885574" y="2359554"/>
              <a:ext cx="135375" cy="172280"/>
            </a:xfrm>
            <a:custGeom>
              <a:avLst/>
              <a:gdLst/>
              <a:ahLst/>
              <a:cxnLst/>
              <a:rect l="l" t="t" r="r" b="b"/>
              <a:pathLst>
                <a:path w="5605" h="7133" extrusionOk="0">
                  <a:moveTo>
                    <a:pt x="3670" y="0"/>
                  </a:moveTo>
                  <a:cubicBezTo>
                    <a:pt x="2361" y="0"/>
                    <a:pt x="1336" y="2180"/>
                    <a:pt x="1336" y="2180"/>
                  </a:cubicBezTo>
                  <a:cubicBezTo>
                    <a:pt x="1336" y="2180"/>
                    <a:pt x="1" y="7132"/>
                    <a:pt x="2301" y="7132"/>
                  </a:cubicBezTo>
                  <a:cubicBezTo>
                    <a:pt x="2425" y="7132"/>
                    <a:pt x="2560" y="7118"/>
                    <a:pt x="2706" y="7088"/>
                  </a:cubicBezTo>
                  <a:cubicBezTo>
                    <a:pt x="5559" y="6494"/>
                    <a:pt x="5605" y="628"/>
                    <a:pt x="4098" y="80"/>
                  </a:cubicBezTo>
                  <a:cubicBezTo>
                    <a:pt x="3953" y="25"/>
                    <a:pt x="3810" y="0"/>
                    <a:pt x="367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42"/>
            <p:cNvSpPr/>
            <p:nvPr/>
          </p:nvSpPr>
          <p:spPr>
            <a:xfrm flipH="1">
              <a:off x="6838163" y="1962004"/>
              <a:ext cx="1227744" cy="972766"/>
            </a:xfrm>
            <a:custGeom>
              <a:avLst/>
              <a:gdLst/>
              <a:ahLst/>
              <a:cxnLst/>
              <a:rect l="l" t="t" r="r" b="b"/>
              <a:pathLst>
                <a:path w="50833" h="40276" extrusionOk="0">
                  <a:moveTo>
                    <a:pt x="25273" y="0"/>
                  </a:moveTo>
                  <a:cubicBezTo>
                    <a:pt x="18269" y="0"/>
                    <a:pt x="14129" y="3073"/>
                    <a:pt x="14129" y="3073"/>
                  </a:cubicBezTo>
                  <a:cubicBezTo>
                    <a:pt x="2169" y="11062"/>
                    <a:pt x="9062" y="23730"/>
                    <a:pt x="9062" y="23730"/>
                  </a:cubicBezTo>
                  <a:cubicBezTo>
                    <a:pt x="9062" y="23730"/>
                    <a:pt x="7685" y="22460"/>
                    <a:pt x="5842" y="22460"/>
                  </a:cubicBezTo>
                  <a:cubicBezTo>
                    <a:pt x="4857" y="22460"/>
                    <a:pt x="3738" y="22823"/>
                    <a:pt x="2625" y="23936"/>
                  </a:cubicBezTo>
                  <a:cubicBezTo>
                    <a:pt x="1" y="26560"/>
                    <a:pt x="3402" y="32518"/>
                    <a:pt x="7145" y="34001"/>
                  </a:cubicBezTo>
                  <a:cubicBezTo>
                    <a:pt x="8059" y="34360"/>
                    <a:pt x="8838" y="34505"/>
                    <a:pt x="9500" y="34505"/>
                  </a:cubicBezTo>
                  <a:cubicBezTo>
                    <a:pt x="12295" y="34505"/>
                    <a:pt x="13011" y="31924"/>
                    <a:pt x="13011" y="31924"/>
                  </a:cubicBezTo>
                  <a:cubicBezTo>
                    <a:pt x="15021" y="35985"/>
                    <a:pt x="22377" y="40275"/>
                    <a:pt x="30449" y="40275"/>
                  </a:cubicBezTo>
                  <a:cubicBezTo>
                    <a:pt x="31543" y="40275"/>
                    <a:pt x="32650" y="40196"/>
                    <a:pt x="33759" y="40027"/>
                  </a:cubicBezTo>
                  <a:cubicBezTo>
                    <a:pt x="42524" y="38681"/>
                    <a:pt x="50833" y="31422"/>
                    <a:pt x="43962" y="20215"/>
                  </a:cubicBezTo>
                  <a:cubicBezTo>
                    <a:pt x="43186" y="13870"/>
                    <a:pt x="43688" y="4717"/>
                    <a:pt x="33599" y="1384"/>
                  </a:cubicBezTo>
                  <a:cubicBezTo>
                    <a:pt x="30511" y="374"/>
                    <a:pt x="27718" y="0"/>
                    <a:pt x="25273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3193;p42"/>
            <p:cNvSpPr/>
            <p:nvPr/>
          </p:nvSpPr>
          <p:spPr>
            <a:xfrm flipH="1">
              <a:off x="6838163" y="2090254"/>
              <a:ext cx="899173" cy="844589"/>
            </a:xfrm>
            <a:custGeom>
              <a:avLst/>
              <a:gdLst/>
              <a:ahLst/>
              <a:cxnLst/>
              <a:rect l="l" t="t" r="r" b="b"/>
              <a:pathLst>
                <a:path w="37229" h="34969" extrusionOk="0">
                  <a:moveTo>
                    <a:pt x="26181" y="0"/>
                  </a:moveTo>
                  <a:lnTo>
                    <a:pt x="26181" y="0"/>
                  </a:lnTo>
                  <a:cubicBezTo>
                    <a:pt x="29194" y="4200"/>
                    <a:pt x="29148" y="9747"/>
                    <a:pt x="29673" y="14038"/>
                  </a:cubicBezTo>
                  <a:cubicBezTo>
                    <a:pt x="36544" y="25245"/>
                    <a:pt x="28235" y="32503"/>
                    <a:pt x="19470" y="33850"/>
                  </a:cubicBezTo>
                  <a:cubicBezTo>
                    <a:pt x="18357" y="34021"/>
                    <a:pt x="17246" y="34100"/>
                    <a:pt x="16147" y="34100"/>
                  </a:cubicBezTo>
                  <a:cubicBezTo>
                    <a:pt x="9315" y="34100"/>
                    <a:pt x="2989" y="31020"/>
                    <a:pt x="0" y="27619"/>
                  </a:cubicBezTo>
                  <a:lnTo>
                    <a:pt x="0" y="27619"/>
                  </a:lnTo>
                  <a:cubicBezTo>
                    <a:pt x="2623" y="31354"/>
                    <a:pt x="9415" y="34969"/>
                    <a:pt x="16821" y="34969"/>
                  </a:cubicBezTo>
                  <a:cubicBezTo>
                    <a:pt x="17923" y="34969"/>
                    <a:pt x="19038" y="34889"/>
                    <a:pt x="20155" y="34717"/>
                  </a:cubicBezTo>
                  <a:cubicBezTo>
                    <a:pt x="28920" y="33371"/>
                    <a:pt x="37229" y="26112"/>
                    <a:pt x="30358" y="14905"/>
                  </a:cubicBezTo>
                  <a:cubicBezTo>
                    <a:pt x="29810" y="10317"/>
                    <a:pt x="29902" y="4268"/>
                    <a:pt x="2618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4" name="Google Shape;3194;p42"/>
            <p:cNvSpPr/>
            <p:nvPr/>
          </p:nvSpPr>
          <p:spPr>
            <a:xfrm flipH="1">
              <a:off x="7752745" y="2705491"/>
              <a:ext cx="232661" cy="90016"/>
            </a:xfrm>
            <a:custGeom>
              <a:avLst/>
              <a:gdLst/>
              <a:ahLst/>
              <a:cxnLst/>
              <a:rect l="l" t="t" r="r" b="b"/>
              <a:pathLst>
                <a:path w="9633" h="3727" extrusionOk="0">
                  <a:moveTo>
                    <a:pt x="0" y="0"/>
                  </a:moveTo>
                  <a:cubicBezTo>
                    <a:pt x="1004" y="1438"/>
                    <a:pt x="2374" y="2648"/>
                    <a:pt x="3812" y="3218"/>
                  </a:cubicBezTo>
                  <a:cubicBezTo>
                    <a:pt x="4726" y="3580"/>
                    <a:pt x="5506" y="3726"/>
                    <a:pt x="6169" y="3726"/>
                  </a:cubicBezTo>
                  <a:cubicBezTo>
                    <a:pt x="8517" y="3726"/>
                    <a:pt x="9401" y="1894"/>
                    <a:pt x="9632" y="1324"/>
                  </a:cubicBezTo>
                  <a:cubicBezTo>
                    <a:pt x="9381" y="959"/>
                    <a:pt x="9153" y="616"/>
                    <a:pt x="8993" y="274"/>
                  </a:cubicBezTo>
                  <a:cubicBezTo>
                    <a:pt x="8993" y="274"/>
                    <a:pt x="8281" y="2843"/>
                    <a:pt x="5502" y="2843"/>
                  </a:cubicBezTo>
                  <a:cubicBezTo>
                    <a:pt x="4835" y="2843"/>
                    <a:pt x="4050" y="2695"/>
                    <a:pt x="3127" y="2328"/>
                  </a:cubicBezTo>
                  <a:cubicBezTo>
                    <a:pt x="2009" y="1895"/>
                    <a:pt x="913" y="1050"/>
                    <a:pt x="0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42"/>
            <p:cNvSpPr/>
            <p:nvPr/>
          </p:nvSpPr>
          <p:spPr>
            <a:xfrm flipH="1">
              <a:off x="7816701" y="2562001"/>
              <a:ext cx="159334" cy="193969"/>
            </a:xfrm>
            <a:custGeom>
              <a:avLst/>
              <a:gdLst/>
              <a:ahLst/>
              <a:cxnLst/>
              <a:rect l="l" t="t" r="r" b="b"/>
              <a:pathLst>
                <a:path w="6597" h="8031" extrusionOk="0">
                  <a:moveTo>
                    <a:pt x="1350" y="1"/>
                  </a:moveTo>
                  <a:cubicBezTo>
                    <a:pt x="70" y="1"/>
                    <a:pt x="91" y="2312"/>
                    <a:pt x="91" y="2312"/>
                  </a:cubicBezTo>
                  <a:cubicBezTo>
                    <a:pt x="0" y="4686"/>
                    <a:pt x="3333" y="7699"/>
                    <a:pt x="4793" y="7995"/>
                  </a:cubicBezTo>
                  <a:cubicBezTo>
                    <a:pt x="4913" y="8019"/>
                    <a:pt x="5025" y="8030"/>
                    <a:pt x="5130" y="8030"/>
                  </a:cubicBezTo>
                  <a:cubicBezTo>
                    <a:pt x="6327" y="8030"/>
                    <a:pt x="6597" y="6603"/>
                    <a:pt x="6597" y="6603"/>
                  </a:cubicBezTo>
                  <a:cubicBezTo>
                    <a:pt x="6597" y="6603"/>
                    <a:pt x="4816" y="5895"/>
                    <a:pt x="4405" y="4480"/>
                  </a:cubicBezTo>
                  <a:cubicBezTo>
                    <a:pt x="4097" y="3355"/>
                    <a:pt x="5144" y="3240"/>
                    <a:pt x="5587" y="3240"/>
                  </a:cubicBezTo>
                  <a:cubicBezTo>
                    <a:pt x="5701" y="3240"/>
                    <a:pt x="5775" y="3248"/>
                    <a:pt x="5775" y="3248"/>
                  </a:cubicBezTo>
                  <a:cubicBezTo>
                    <a:pt x="5775" y="3248"/>
                    <a:pt x="2876" y="143"/>
                    <a:pt x="1461" y="7"/>
                  </a:cubicBezTo>
                  <a:cubicBezTo>
                    <a:pt x="1423" y="3"/>
                    <a:pt x="1386" y="1"/>
                    <a:pt x="135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42"/>
            <p:cNvSpPr/>
            <p:nvPr/>
          </p:nvSpPr>
          <p:spPr>
            <a:xfrm flipH="1">
              <a:off x="7804021" y="2562146"/>
              <a:ext cx="166507" cy="194887"/>
            </a:xfrm>
            <a:custGeom>
              <a:avLst/>
              <a:gdLst/>
              <a:ahLst/>
              <a:cxnLst/>
              <a:rect l="l" t="t" r="r" b="b"/>
              <a:pathLst>
                <a:path w="6894" h="8069" extrusionOk="0">
                  <a:moveTo>
                    <a:pt x="1233" y="1"/>
                  </a:moveTo>
                  <a:cubicBezTo>
                    <a:pt x="1027" y="1"/>
                    <a:pt x="799" y="69"/>
                    <a:pt x="617" y="160"/>
                  </a:cubicBezTo>
                  <a:cubicBezTo>
                    <a:pt x="457" y="252"/>
                    <a:pt x="297" y="389"/>
                    <a:pt x="229" y="503"/>
                  </a:cubicBezTo>
                  <a:cubicBezTo>
                    <a:pt x="69" y="777"/>
                    <a:pt x="23" y="1005"/>
                    <a:pt x="23" y="1142"/>
                  </a:cubicBezTo>
                  <a:cubicBezTo>
                    <a:pt x="0" y="1302"/>
                    <a:pt x="0" y="1393"/>
                    <a:pt x="23" y="1393"/>
                  </a:cubicBezTo>
                  <a:cubicBezTo>
                    <a:pt x="25" y="1394"/>
                    <a:pt x="27" y="1394"/>
                    <a:pt x="29" y="1394"/>
                  </a:cubicBezTo>
                  <a:cubicBezTo>
                    <a:pt x="94" y="1394"/>
                    <a:pt x="146" y="1017"/>
                    <a:pt x="457" y="640"/>
                  </a:cubicBezTo>
                  <a:cubicBezTo>
                    <a:pt x="596" y="481"/>
                    <a:pt x="820" y="357"/>
                    <a:pt x="1101" y="357"/>
                  </a:cubicBezTo>
                  <a:cubicBezTo>
                    <a:pt x="1144" y="357"/>
                    <a:pt x="1188" y="360"/>
                    <a:pt x="1233" y="366"/>
                  </a:cubicBezTo>
                  <a:cubicBezTo>
                    <a:pt x="1552" y="389"/>
                    <a:pt x="1940" y="526"/>
                    <a:pt x="2306" y="731"/>
                  </a:cubicBezTo>
                  <a:cubicBezTo>
                    <a:pt x="3036" y="1119"/>
                    <a:pt x="3744" y="1690"/>
                    <a:pt x="4360" y="2283"/>
                  </a:cubicBezTo>
                  <a:cubicBezTo>
                    <a:pt x="4520" y="2443"/>
                    <a:pt x="4657" y="2580"/>
                    <a:pt x="4794" y="2740"/>
                  </a:cubicBezTo>
                  <a:cubicBezTo>
                    <a:pt x="4862" y="2785"/>
                    <a:pt x="4953" y="2899"/>
                    <a:pt x="4976" y="2922"/>
                  </a:cubicBezTo>
                  <a:lnTo>
                    <a:pt x="4999" y="2968"/>
                  </a:lnTo>
                  <a:cubicBezTo>
                    <a:pt x="5013" y="2996"/>
                    <a:pt x="5019" y="3016"/>
                    <a:pt x="5010" y="3016"/>
                  </a:cubicBezTo>
                  <a:cubicBezTo>
                    <a:pt x="5004" y="3016"/>
                    <a:pt x="4994" y="3008"/>
                    <a:pt x="4976" y="2991"/>
                  </a:cubicBezTo>
                  <a:lnTo>
                    <a:pt x="4908" y="2991"/>
                  </a:lnTo>
                  <a:cubicBezTo>
                    <a:pt x="4915" y="2983"/>
                    <a:pt x="4908" y="2981"/>
                    <a:pt x="4893" y="2981"/>
                  </a:cubicBezTo>
                  <a:cubicBezTo>
                    <a:pt x="4862" y="2981"/>
                    <a:pt x="4801" y="2991"/>
                    <a:pt x="4771" y="2991"/>
                  </a:cubicBezTo>
                  <a:cubicBezTo>
                    <a:pt x="4725" y="2991"/>
                    <a:pt x="4657" y="3013"/>
                    <a:pt x="4588" y="3036"/>
                  </a:cubicBezTo>
                  <a:cubicBezTo>
                    <a:pt x="4474" y="3082"/>
                    <a:pt x="4383" y="3128"/>
                    <a:pt x="4291" y="3173"/>
                  </a:cubicBezTo>
                  <a:cubicBezTo>
                    <a:pt x="4155" y="3310"/>
                    <a:pt x="4018" y="3424"/>
                    <a:pt x="3972" y="3493"/>
                  </a:cubicBezTo>
                  <a:cubicBezTo>
                    <a:pt x="3926" y="3584"/>
                    <a:pt x="3903" y="3630"/>
                    <a:pt x="3903" y="3630"/>
                  </a:cubicBezTo>
                  <a:cubicBezTo>
                    <a:pt x="3903" y="3630"/>
                    <a:pt x="3881" y="3675"/>
                    <a:pt x="3835" y="3767"/>
                  </a:cubicBezTo>
                  <a:cubicBezTo>
                    <a:pt x="3812" y="3858"/>
                    <a:pt x="3789" y="3972"/>
                    <a:pt x="3766" y="4155"/>
                  </a:cubicBezTo>
                  <a:cubicBezTo>
                    <a:pt x="3744" y="4474"/>
                    <a:pt x="3835" y="4885"/>
                    <a:pt x="4063" y="5319"/>
                  </a:cubicBezTo>
                  <a:cubicBezTo>
                    <a:pt x="4314" y="5753"/>
                    <a:pt x="4725" y="6209"/>
                    <a:pt x="5296" y="6506"/>
                  </a:cubicBezTo>
                  <a:cubicBezTo>
                    <a:pt x="5433" y="6574"/>
                    <a:pt x="5593" y="6643"/>
                    <a:pt x="5729" y="6711"/>
                  </a:cubicBezTo>
                  <a:cubicBezTo>
                    <a:pt x="5798" y="6757"/>
                    <a:pt x="5889" y="6780"/>
                    <a:pt x="5958" y="6780"/>
                  </a:cubicBezTo>
                  <a:cubicBezTo>
                    <a:pt x="6026" y="6802"/>
                    <a:pt x="6026" y="6802"/>
                    <a:pt x="6049" y="6802"/>
                  </a:cubicBezTo>
                  <a:cubicBezTo>
                    <a:pt x="6095" y="6802"/>
                    <a:pt x="6095" y="6848"/>
                    <a:pt x="6095" y="6894"/>
                  </a:cubicBezTo>
                  <a:cubicBezTo>
                    <a:pt x="6095" y="6894"/>
                    <a:pt x="6026" y="7031"/>
                    <a:pt x="5981" y="7122"/>
                  </a:cubicBezTo>
                  <a:cubicBezTo>
                    <a:pt x="5866" y="7327"/>
                    <a:pt x="5729" y="7487"/>
                    <a:pt x="5478" y="7533"/>
                  </a:cubicBezTo>
                  <a:cubicBezTo>
                    <a:pt x="5364" y="7567"/>
                    <a:pt x="5233" y="7584"/>
                    <a:pt x="5099" y="7584"/>
                  </a:cubicBezTo>
                  <a:cubicBezTo>
                    <a:pt x="4965" y="7584"/>
                    <a:pt x="4828" y="7567"/>
                    <a:pt x="4702" y="7533"/>
                  </a:cubicBezTo>
                  <a:cubicBezTo>
                    <a:pt x="4155" y="7464"/>
                    <a:pt x="3675" y="7236"/>
                    <a:pt x="3264" y="7054"/>
                  </a:cubicBezTo>
                  <a:cubicBezTo>
                    <a:pt x="2487" y="6654"/>
                    <a:pt x="2055" y="6254"/>
                    <a:pt x="1991" y="6254"/>
                  </a:cubicBezTo>
                  <a:cubicBezTo>
                    <a:pt x="1989" y="6254"/>
                    <a:pt x="1987" y="6254"/>
                    <a:pt x="1986" y="6255"/>
                  </a:cubicBezTo>
                  <a:cubicBezTo>
                    <a:pt x="1940" y="6300"/>
                    <a:pt x="2283" y="6802"/>
                    <a:pt x="3082" y="7305"/>
                  </a:cubicBezTo>
                  <a:cubicBezTo>
                    <a:pt x="3470" y="7556"/>
                    <a:pt x="3949" y="7830"/>
                    <a:pt x="4565" y="7989"/>
                  </a:cubicBezTo>
                  <a:cubicBezTo>
                    <a:pt x="4774" y="8034"/>
                    <a:pt x="4991" y="8069"/>
                    <a:pt x="5225" y="8069"/>
                  </a:cubicBezTo>
                  <a:cubicBezTo>
                    <a:pt x="5350" y="8069"/>
                    <a:pt x="5480" y="8059"/>
                    <a:pt x="5615" y="8035"/>
                  </a:cubicBezTo>
                  <a:cubicBezTo>
                    <a:pt x="6003" y="7967"/>
                    <a:pt x="6346" y="7693"/>
                    <a:pt x="6551" y="7396"/>
                  </a:cubicBezTo>
                  <a:cubicBezTo>
                    <a:pt x="6620" y="7236"/>
                    <a:pt x="6711" y="7122"/>
                    <a:pt x="6757" y="6848"/>
                  </a:cubicBezTo>
                  <a:lnTo>
                    <a:pt x="6871" y="6483"/>
                  </a:lnTo>
                  <a:cubicBezTo>
                    <a:pt x="6871" y="6460"/>
                    <a:pt x="6894" y="6414"/>
                    <a:pt x="6871" y="6392"/>
                  </a:cubicBezTo>
                  <a:lnTo>
                    <a:pt x="6779" y="6369"/>
                  </a:lnTo>
                  <a:lnTo>
                    <a:pt x="6597" y="6300"/>
                  </a:lnTo>
                  <a:lnTo>
                    <a:pt x="6232" y="6186"/>
                  </a:lnTo>
                  <a:cubicBezTo>
                    <a:pt x="6163" y="6186"/>
                    <a:pt x="6095" y="6163"/>
                    <a:pt x="6049" y="6118"/>
                  </a:cubicBezTo>
                  <a:cubicBezTo>
                    <a:pt x="5935" y="6049"/>
                    <a:pt x="5798" y="6004"/>
                    <a:pt x="5707" y="5935"/>
                  </a:cubicBezTo>
                  <a:cubicBezTo>
                    <a:pt x="5273" y="5684"/>
                    <a:pt x="4976" y="5319"/>
                    <a:pt x="4816" y="4999"/>
                  </a:cubicBezTo>
                  <a:cubicBezTo>
                    <a:pt x="4657" y="4657"/>
                    <a:pt x="4611" y="4360"/>
                    <a:pt x="4634" y="4178"/>
                  </a:cubicBezTo>
                  <a:cubicBezTo>
                    <a:pt x="4657" y="4109"/>
                    <a:pt x="4680" y="4041"/>
                    <a:pt x="4680" y="3995"/>
                  </a:cubicBezTo>
                  <a:cubicBezTo>
                    <a:pt x="4702" y="3972"/>
                    <a:pt x="4702" y="3949"/>
                    <a:pt x="4702" y="3949"/>
                  </a:cubicBezTo>
                  <a:cubicBezTo>
                    <a:pt x="4702" y="3949"/>
                    <a:pt x="4748" y="3881"/>
                    <a:pt x="4816" y="3812"/>
                  </a:cubicBezTo>
                  <a:cubicBezTo>
                    <a:pt x="4839" y="3790"/>
                    <a:pt x="4862" y="3790"/>
                    <a:pt x="4908" y="3767"/>
                  </a:cubicBezTo>
                  <a:cubicBezTo>
                    <a:pt x="4908" y="3767"/>
                    <a:pt x="4931" y="3744"/>
                    <a:pt x="4953" y="3744"/>
                  </a:cubicBezTo>
                  <a:lnTo>
                    <a:pt x="5090" y="3744"/>
                  </a:lnTo>
                  <a:cubicBezTo>
                    <a:pt x="5204" y="3767"/>
                    <a:pt x="5273" y="3744"/>
                    <a:pt x="5410" y="3790"/>
                  </a:cubicBezTo>
                  <a:cubicBezTo>
                    <a:pt x="5570" y="3835"/>
                    <a:pt x="5707" y="3881"/>
                    <a:pt x="5889" y="3949"/>
                  </a:cubicBezTo>
                  <a:cubicBezTo>
                    <a:pt x="6186" y="4041"/>
                    <a:pt x="6506" y="4155"/>
                    <a:pt x="6825" y="4269"/>
                  </a:cubicBezTo>
                  <a:cubicBezTo>
                    <a:pt x="6734" y="4109"/>
                    <a:pt x="6665" y="3995"/>
                    <a:pt x="6483" y="3698"/>
                  </a:cubicBezTo>
                  <a:cubicBezTo>
                    <a:pt x="6323" y="3447"/>
                    <a:pt x="6186" y="3219"/>
                    <a:pt x="5981" y="2945"/>
                  </a:cubicBezTo>
                  <a:cubicBezTo>
                    <a:pt x="5844" y="2808"/>
                    <a:pt x="5729" y="2671"/>
                    <a:pt x="5615" y="2534"/>
                  </a:cubicBezTo>
                  <a:cubicBezTo>
                    <a:pt x="5501" y="2420"/>
                    <a:pt x="5456" y="2374"/>
                    <a:pt x="5364" y="2283"/>
                  </a:cubicBezTo>
                  <a:cubicBezTo>
                    <a:pt x="5204" y="2123"/>
                    <a:pt x="5022" y="1986"/>
                    <a:pt x="4862" y="1849"/>
                  </a:cubicBezTo>
                  <a:cubicBezTo>
                    <a:pt x="4177" y="1256"/>
                    <a:pt x="3378" y="708"/>
                    <a:pt x="2557" y="320"/>
                  </a:cubicBezTo>
                  <a:cubicBezTo>
                    <a:pt x="2123" y="137"/>
                    <a:pt x="1689" y="1"/>
                    <a:pt x="12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42"/>
            <p:cNvSpPr/>
            <p:nvPr/>
          </p:nvSpPr>
          <p:spPr>
            <a:xfrm flipH="1">
              <a:off x="7060341" y="2289271"/>
              <a:ext cx="530751" cy="116512"/>
            </a:xfrm>
            <a:custGeom>
              <a:avLst/>
              <a:gdLst/>
              <a:ahLst/>
              <a:cxnLst/>
              <a:rect l="l" t="t" r="r" b="b"/>
              <a:pathLst>
                <a:path w="21975" h="4824" extrusionOk="0">
                  <a:moveTo>
                    <a:pt x="19263" y="1507"/>
                  </a:moveTo>
                  <a:lnTo>
                    <a:pt x="19263" y="1507"/>
                  </a:lnTo>
                  <a:cubicBezTo>
                    <a:pt x="19263" y="1507"/>
                    <a:pt x="19263" y="1507"/>
                    <a:pt x="19263" y="1507"/>
                  </a:cubicBezTo>
                  <a:lnTo>
                    <a:pt x="19263" y="1507"/>
                  </a:lnTo>
                  <a:cubicBezTo>
                    <a:pt x="19261" y="1507"/>
                    <a:pt x="19260" y="1507"/>
                    <a:pt x="19259" y="1507"/>
                  </a:cubicBezTo>
                  <a:close/>
                  <a:moveTo>
                    <a:pt x="19784" y="1549"/>
                  </a:moveTo>
                  <a:cubicBezTo>
                    <a:pt x="19785" y="1549"/>
                    <a:pt x="19791" y="1550"/>
                    <a:pt x="19801" y="1552"/>
                  </a:cubicBezTo>
                  <a:lnTo>
                    <a:pt x="19801" y="1552"/>
                  </a:lnTo>
                  <a:cubicBezTo>
                    <a:pt x="19798" y="1552"/>
                    <a:pt x="19796" y="1553"/>
                    <a:pt x="19793" y="1553"/>
                  </a:cubicBezTo>
                  <a:lnTo>
                    <a:pt x="19793" y="1553"/>
                  </a:lnTo>
                  <a:cubicBezTo>
                    <a:pt x="19785" y="1550"/>
                    <a:pt x="19782" y="1549"/>
                    <a:pt x="19784" y="1549"/>
                  </a:cubicBezTo>
                  <a:close/>
                  <a:moveTo>
                    <a:pt x="19819" y="1557"/>
                  </a:moveTo>
                  <a:cubicBezTo>
                    <a:pt x="19826" y="1560"/>
                    <a:pt x="19835" y="1562"/>
                    <a:pt x="19844" y="1565"/>
                  </a:cubicBezTo>
                  <a:lnTo>
                    <a:pt x="19844" y="1565"/>
                  </a:lnTo>
                  <a:cubicBezTo>
                    <a:pt x="19832" y="1562"/>
                    <a:pt x="19822" y="1560"/>
                    <a:pt x="19814" y="1558"/>
                  </a:cubicBezTo>
                  <a:lnTo>
                    <a:pt x="19814" y="1558"/>
                  </a:lnTo>
                  <a:cubicBezTo>
                    <a:pt x="19816" y="1558"/>
                    <a:pt x="19817" y="1558"/>
                    <a:pt x="19819" y="1557"/>
                  </a:cubicBezTo>
                  <a:close/>
                  <a:moveTo>
                    <a:pt x="19670" y="0"/>
                  </a:moveTo>
                  <a:cubicBezTo>
                    <a:pt x="18916" y="23"/>
                    <a:pt x="18391" y="388"/>
                    <a:pt x="18323" y="890"/>
                  </a:cubicBezTo>
                  <a:cubicBezTo>
                    <a:pt x="18280" y="1212"/>
                    <a:pt x="18720" y="1533"/>
                    <a:pt x="19209" y="1533"/>
                  </a:cubicBezTo>
                  <a:cubicBezTo>
                    <a:pt x="19241" y="1533"/>
                    <a:pt x="19272" y="1532"/>
                    <a:pt x="19304" y="1529"/>
                  </a:cubicBezTo>
                  <a:cubicBezTo>
                    <a:pt x="19314" y="1527"/>
                    <a:pt x="19323" y="1525"/>
                    <a:pt x="19331" y="1523"/>
                  </a:cubicBezTo>
                  <a:lnTo>
                    <a:pt x="19331" y="1523"/>
                  </a:lnTo>
                  <a:cubicBezTo>
                    <a:pt x="19368" y="1531"/>
                    <a:pt x="19413" y="1541"/>
                    <a:pt x="19464" y="1552"/>
                  </a:cubicBezTo>
                  <a:cubicBezTo>
                    <a:pt x="19555" y="1552"/>
                    <a:pt x="19646" y="1562"/>
                    <a:pt x="19730" y="1562"/>
                  </a:cubicBezTo>
                  <a:lnTo>
                    <a:pt x="19730" y="1562"/>
                  </a:lnTo>
                  <a:cubicBezTo>
                    <a:pt x="19759" y="1567"/>
                    <a:pt x="19829" y="1573"/>
                    <a:pt x="19873" y="1574"/>
                  </a:cubicBezTo>
                  <a:lnTo>
                    <a:pt x="19873" y="1574"/>
                  </a:lnTo>
                  <a:cubicBezTo>
                    <a:pt x="19874" y="1575"/>
                    <a:pt x="19874" y="1575"/>
                    <a:pt x="19875" y="1575"/>
                  </a:cubicBezTo>
                  <a:cubicBezTo>
                    <a:pt x="19966" y="1598"/>
                    <a:pt x="20058" y="1621"/>
                    <a:pt x="20149" y="1643"/>
                  </a:cubicBezTo>
                  <a:cubicBezTo>
                    <a:pt x="20354" y="1716"/>
                    <a:pt x="20559" y="1744"/>
                    <a:pt x="20760" y="1744"/>
                  </a:cubicBezTo>
                  <a:cubicBezTo>
                    <a:pt x="20940" y="1744"/>
                    <a:pt x="21118" y="1721"/>
                    <a:pt x="21290" y="1689"/>
                  </a:cubicBezTo>
                  <a:cubicBezTo>
                    <a:pt x="21884" y="1552"/>
                    <a:pt x="21975" y="1096"/>
                    <a:pt x="21792" y="730"/>
                  </a:cubicBezTo>
                  <a:cubicBezTo>
                    <a:pt x="21496" y="160"/>
                    <a:pt x="20423" y="0"/>
                    <a:pt x="19670" y="0"/>
                  </a:cubicBezTo>
                  <a:close/>
                  <a:moveTo>
                    <a:pt x="2758" y="4048"/>
                  </a:moveTo>
                  <a:cubicBezTo>
                    <a:pt x="2750" y="4052"/>
                    <a:pt x="2741" y="4058"/>
                    <a:pt x="2731" y="4065"/>
                  </a:cubicBezTo>
                  <a:lnTo>
                    <a:pt x="2731" y="4065"/>
                  </a:lnTo>
                  <a:cubicBezTo>
                    <a:pt x="2732" y="4064"/>
                    <a:pt x="2733" y="4064"/>
                    <a:pt x="2733" y="4063"/>
                  </a:cubicBezTo>
                  <a:lnTo>
                    <a:pt x="2733" y="4063"/>
                  </a:lnTo>
                  <a:cubicBezTo>
                    <a:pt x="2732" y="4063"/>
                    <a:pt x="2732" y="4063"/>
                    <a:pt x="2731" y="4064"/>
                  </a:cubicBezTo>
                  <a:lnTo>
                    <a:pt x="2731" y="4064"/>
                  </a:lnTo>
                  <a:cubicBezTo>
                    <a:pt x="2741" y="4058"/>
                    <a:pt x="2750" y="4052"/>
                    <a:pt x="2758" y="4048"/>
                  </a:cubicBezTo>
                  <a:close/>
                  <a:moveTo>
                    <a:pt x="2700" y="4085"/>
                  </a:moveTo>
                  <a:lnTo>
                    <a:pt x="2700" y="4085"/>
                  </a:lnTo>
                  <a:cubicBezTo>
                    <a:pt x="2688" y="4091"/>
                    <a:pt x="2676" y="4097"/>
                    <a:pt x="2665" y="4109"/>
                  </a:cubicBezTo>
                  <a:cubicBezTo>
                    <a:pt x="2677" y="4100"/>
                    <a:pt x="2689" y="4092"/>
                    <a:pt x="2700" y="4085"/>
                  </a:cubicBezTo>
                  <a:close/>
                  <a:moveTo>
                    <a:pt x="2468" y="2668"/>
                  </a:moveTo>
                  <a:cubicBezTo>
                    <a:pt x="2288" y="2668"/>
                    <a:pt x="2093" y="2698"/>
                    <a:pt x="1889" y="2762"/>
                  </a:cubicBezTo>
                  <a:cubicBezTo>
                    <a:pt x="1181" y="2967"/>
                    <a:pt x="200" y="3424"/>
                    <a:pt x="85" y="4040"/>
                  </a:cubicBezTo>
                  <a:cubicBezTo>
                    <a:pt x="1" y="4422"/>
                    <a:pt x="192" y="4823"/>
                    <a:pt x="695" y="4823"/>
                  </a:cubicBezTo>
                  <a:cubicBezTo>
                    <a:pt x="734" y="4823"/>
                    <a:pt x="774" y="4821"/>
                    <a:pt x="816" y="4816"/>
                  </a:cubicBezTo>
                  <a:cubicBezTo>
                    <a:pt x="1204" y="4793"/>
                    <a:pt x="1569" y="4702"/>
                    <a:pt x="1911" y="4474"/>
                  </a:cubicBezTo>
                  <a:cubicBezTo>
                    <a:pt x="2003" y="4405"/>
                    <a:pt x="2071" y="4360"/>
                    <a:pt x="2163" y="4314"/>
                  </a:cubicBezTo>
                  <a:cubicBezTo>
                    <a:pt x="2188" y="4299"/>
                    <a:pt x="2206" y="4287"/>
                    <a:pt x="2218" y="4279"/>
                  </a:cubicBezTo>
                  <a:lnTo>
                    <a:pt x="2218" y="4279"/>
                  </a:lnTo>
                  <a:cubicBezTo>
                    <a:pt x="2319" y="4254"/>
                    <a:pt x="2432" y="4215"/>
                    <a:pt x="2528" y="4177"/>
                  </a:cubicBezTo>
                  <a:cubicBezTo>
                    <a:pt x="2597" y="4140"/>
                    <a:pt x="2653" y="4108"/>
                    <a:pt x="2695" y="4084"/>
                  </a:cubicBezTo>
                  <a:lnTo>
                    <a:pt x="2695" y="4084"/>
                  </a:lnTo>
                  <a:cubicBezTo>
                    <a:pt x="2698" y="4084"/>
                    <a:pt x="2701" y="4083"/>
                    <a:pt x="2704" y="4083"/>
                  </a:cubicBezTo>
                  <a:lnTo>
                    <a:pt x="2704" y="4083"/>
                  </a:lnTo>
                  <a:cubicBezTo>
                    <a:pt x="2703" y="4084"/>
                    <a:pt x="2701" y="4084"/>
                    <a:pt x="2700" y="4085"/>
                  </a:cubicBezTo>
                  <a:lnTo>
                    <a:pt x="2700" y="4085"/>
                  </a:lnTo>
                  <a:cubicBezTo>
                    <a:pt x="2702" y="4084"/>
                    <a:pt x="2704" y="4083"/>
                    <a:pt x="2706" y="4082"/>
                  </a:cubicBezTo>
                  <a:lnTo>
                    <a:pt x="2706" y="4082"/>
                  </a:lnTo>
                  <a:cubicBezTo>
                    <a:pt x="3199" y="3983"/>
                    <a:pt x="3576" y="3511"/>
                    <a:pt x="3441" y="3196"/>
                  </a:cubicBezTo>
                  <a:cubicBezTo>
                    <a:pt x="3293" y="2867"/>
                    <a:pt x="2932" y="2668"/>
                    <a:pt x="2468" y="26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42"/>
            <p:cNvSpPr/>
            <p:nvPr/>
          </p:nvSpPr>
          <p:spPr>
            <a:xfrm flipH="1">
              <a:off x="7124829" y="2306346"/>
              <a:ext cx="3889" cy="580"/>
            </a:xfrm>
            <a:custGeom>
              <a:avLst/>
              <a:gdLst/>
              <a:ahLst/>
              <a:cxnLst/>
              <a:rect l="l" t="t" r="r" b="b"/>
              <a:pathLst>
                <a:path w="161" h="24" extrusionOk="0">
                  <a:moveTo>
                    <a:pt x="160" y="23"/>
                  </a:moveTo>
                  <a:lnTo>
                    <a:pt x="160" y="23"/>
                  </a:lnTo>
                  <a:cubicBezTo>
                    <a:pt x="1" y="1"/>
                    <a:pt x="1" y="1"/>
                    <a:pt x="160" y="23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42"/>
            <p:cNvSpPr/>
            <p:nvPr/>
          </p:nvSpPr>
          <p:spPr>
            <a:xfrm flipH="1">
              <a:off x="7523731" y="2367742"/>
              <a:ext cx="3019" cy="1473"/>
            </a:xfrm>
            <a:custGeom>
              <a:avLst/>
              <a:gdLst/>
              <a:ahLst/>
              <a:cxnLst/>
              <a:rect l="l" t="t" r="r" b="b"/>
              <a:pathLst>
                <a:path w="125" h="61" extrusionOk="0">
                  <a:moveTo>
                    <a:pt x="123" y="0"/>
                  </a:moveTo>
                  <a:lnTo>
                    <a:pt x="123" y="0"/>
                  </a:lnTo>
                  <a:cubicBezTo>
                    <a:pt x="122" y="0"/>
                    <a:pt x="108" y="8"/>
                    <a:pt x="81" y="24"/>
                  </a:cubicBezTo>
                  <a:lnTo>
                    <a:pt x="81" y="24"/>
                  </a:lnTo>
                  <a:cubicBezTo>
                    <a:pt x="111" y="9"/>
                    <a:pt x="125" y="0"/>
                    <a:pt x="123" y="0"/>
                  </a:cubicBezTo>
                  <a:close/>
                  <a:moveTo>
                    <a:pt x="81" y="24"/>
                  </a:moveTo>
                  <a:cubicBezTo>
                    <a:pt x="61" y="34"/>
                    <a:pt x="34" y="46"/>
                    <a:pt x="1" y="61"/>
                  </a:cubicBezTo>
                  <a:lnTo>
                    <a:pt x="24" y="61"/>
                  </a:lnTo>
                  <a:cubicBezTo>
                    <a:pt x="46" y="45"/>
                    <a:pt x="66" y="33"/>
                    <a:pt x="81" y="24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42"/>
            <p:cNvSpPr/>
            <p:nvPr/>
          </p:nvSpPr>
          <p:spPr>
            <a:xfrm flipH="1">
              <a:off x="7537740" y="2373611"/>
              <a:ext cx="1135" cy="580"/>
            </a:xfrm>
            <a:custGeom>
              <a:avLst/>
              <a:gdLst/>
              <a:ahLst/>
              <a:cxnLst/>
              <a:rect l="l" t="t" r="r" b="b"/>
              <a:pathLst>
                <a:path w="47" h="24" extrusionOk="0">
                  <a:moveTo>
                    <a:pt x="23" y="0"/>
                  </a:moveTo>
                  <a:cubicBezTo>
                    <a:pt x="23" y="5"/>
                    <a:pt x="23" y="9"/>
                    <a:pt x="23" y="12"/>
                  </a:cubicBezTo>
                  <a:lnTo>
                    <a:pt x="23" y="12"/>
                  </a:lnTo>
                  <a:cubicBezTo>
                    <a:pt x="29" y="6"/>
                    <a:pt x="35" y="0"/>
                    <a:pt x="46" y="0"/>
                  </a:cubicBezTo>
                  <a:close/>
                  <a:moveTo>
                    <a:pt x="23" y="12"/>
                  </a:moveTo>
                  <a:cubicBezTo>
                    <a:pt x="18" y="18"/>
                    <a:pt x="12" y="23"/>
                    <a:pt x="1" y="23"/>
                  </a:cubicBezTo>
                  <a:cubicBezTo>
                    <a:pt x="19" y="23"/>
                    <a:pt x="22" y="23"/>
                    <a:pt x="23" y="12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42"/>
            <p:cNvSpPr/>
            <p:nvPr/>
          </p:nvSpPr>
          <p:spPr>
            <a:xfrm flipH="1">
              <a:off x="7175549" y="2592312"/>
              <a:ext cx="142814" cy="79655"/>
            </a:xfrm>
            <a:custGeom>
              <a:avLst/>
              <a:gdLst/>
              <a:ahLst/>
              <a:cxnLst/>
              <a:rect l="l" t="t" r="r" b="b"/>
              <a:pathLst>
                <a:path w="5913" h="3298" extrusionOk="0">
                  <a:moveTo>
                    <a:pt x="787" y="1238"/>
                  </a:moveTo>
                  <a:cubicBezTo>
                    <a:pt x="713" y="1238"/>
                    <a:pt x="561" y="1411"/>
                    <a:pt x="389" y="1605"/>
                  </a:cubicBezTo>
                  <a:cubicBezTo>
                    <a:pt x="297" y="1696"/>
                    <a:pt x="206" y="1810"/>
                    <a:pt x="138" y="1901"/>
                  </a:cubicBezTo>
                  <a:cubicBezTo>
                    <a:pt x="69" y="1993"/>
                    <a:pt x="46" y="2084"/>
                    <a:pt x="46" y="2084"/>
                  </a:cubicBezTo>
                  <a:cubicBezTo>
                    <a:pt x="46" y="2084"/>
                    <a:pt x="46" y="2084"/>
                    <a:pt x="23" y="2130"/>
                  </a:cubicBezTo>
                  <a:cubicBezTo>
                    <a:pt x="23" y="2153"/>
                    <a:pt x="23" y="2221"/>
                    <a:pt x="1" y="2267"/>
                  </a:cubicBezTo>
                  <a:cubicBezTo>
                    <a:pt x="1" y="2404"/>
                    <a:pt x="23" y="2586"/>
                    <a:pt x="92" y="2723"/>
                  </a:cubicBezTo>
                  <a:cubicBezTo>
                    <a:pt x="212" y="2982"/>
                    <a:pt x="419" y="3120"/>
                    <a:pt x="499" y="3120"/>
                  </a:cubicBezTo>
                  <a:cubicBezTo>
                    <a:pt x="511" y="3120"/>
                    <a:pt x="520" y="3117"/>
                    <a:pt x="526" y="3111"/>
                  </a:cubicBezTo>
                  <a:cubicBezTo>
                    <a:pt x="571" y="3066"/>
                    <a:pt x="412" y="2837"/>
                    <a:pt x="389" y="2632"/>
                  </a:cubicBezTo>
                  <a:cubicBezTo>
                    <a:pt x="389" y="2518"/>
                    <a:pt x="412" y="2426"/>
                    <a:pt x="434" y="2358"/>
                  </a:cubicBezTo>
                  <a:cubicBezTo>
                    <a:pt x="457" y="2289"/>
                    <a:pt x="480" y="2244"/>
                    <a:pt x="480" y="2244"/>
                  </a:cubicBezTo>
                  <a:cubicBezTo>
                    <a:pt x="480" y="2244"/>
                    <a:pt x="480" y="2175"/>
                    <a:pt x="526" y="2107"/>
                  </a:cubicBezTo>
                  <a:cubicBezTo>
                    <a:pt x="548" y="2016"/>
                    <a:pt x="594" y="1901"/>
                    <a:pt x="663" y="1787"/>
                  </a:cubicBezTo>
                  <a:cubicBezTo>
                    <a:pt x="777" y="1536"/>
                    <a:pt x="845" y="1262"/>
                    <a:pt x="800" y="1239"/>
                  </a:cubicBezTo>
                  <a:cubicBezTo>
                    <a:pt x="796" y="1238"/>
                    <a:pt x="791" y="1238"/>
                    <a:pt x="787" y="1238"/>
                  </a:cubicBezTo>
                  <a:close/>
                  <a:moveTo>
                    <a:pt x="1941" y="2449"/>
                  </a:moveTo>
                  <a:cubicBezTo>
                    <a:pt x="1758" y="2449"/>
                    <a:pt x="1576" y="2518"/>
                    <a:pt x="1576" y="2563"/>
                  </a:cubicBezTo>
                  <a:cubicBezTo>
                    <a:pt x="1576" y="2632"/>
                    <a:pt x="1735" y="2700"/>
                    <a:pt x="1872" y="2769"/>
                  </a:cubicBezTo>
                  <a:cubicBezTo>
                    <a:pt x="2009" y="2837"/>
                    <a:pt x="2123" y="2929"/>
                    <a:pt x="2123" y="2929"/>
                  </a:cubicBezTo>
                  <a:cubicBezTo>
                    <a:pt x="2123" y="2929"/>
                    <a:pt x="2260" y="2951"/>
                    <a:pt x="2374" y="3043"/>
                  </a:cubicBezTo>
                  <a:cubicBezTo>
                    <a:pt x="2499" y="3105"/>
                    <a:pt x="2586" y="3205"/>
                    <a:pt x="2652" y="3205"/>
                  </a:cubicBezTo>
                  <a:cubicBezTo>
                    <a:pt x="2659" y="3205"/>
                    <a:pt x="2665" y="3204"/>
                    <a:pt x="2671" y="3202"/>
                  </a:cubicBezTo>
                  <a:cubicBezTo>
                    <a:pt x="2740" y="3202"/>
                    <a:pt x="2717" y="2997"/>
                    <a:pt x="2626" y="2814"/>
                  </a:cubicBezTo>
                  <a:cubicBezTo>
                    <a:pt x="2511" y="2632"/>
                    <a:pt x="2329" y="2518"/>
                    <a:pt x="2329" y="2518"/>
                  </a:cubicBezTo>
                  <a:cubicBezTo>
                    <a:pt x="2329" y="2518"/>
                    <a:pt x="2146" y="2449"/>
                    <a:pt x="1941" y="2449"/>
                  </a:cubicBezTo>
                  <a:close/>
                  <a:moveTo>
                    <a:pt x="4156" y="1"/>
                  </a:moveTo>
                  <a:cubicBezTo>
                    <a:pt x="4145" y="1"/>
                    <a:pt x="4136" y="3"/>
                    <a:pt x="4132" y="7"/>
                  </a:cubicBezTo>
                  <a:cubicBezTo>
                    <a:pt x="4109" y="53"/>
                    <a:pt x="4543" y="395"/>
                    <a:pt x="4931" y="737"/>
                  </a:cubicBezTo>
                  <a:cubicBezTo>
                    <a:pt x="5114" y="920"/>
                    <a:pt x="5273" y="1125"/>
                    <a:pt x="5342" y="1262"/>
                  </a:cubicBezTo>
                  <a:cubicBezTo>
                    <a:pt x="5387" y="1331"/>
                    <a:pt x="5410" y="1399"/>
                    <a:pt x="5410" y="1445"/>
                  </a:cubicBezTo>
                  <a:cubicBezTo>
                    <a:pt x="5433" y="1491"/>
                    <a:pt x="5433" y="1513"/>
                    <a:pt x="5433" y="1513"/>
                  </a:cubicBezTo>
                  <a:cubicBezTo>
                    <a:pt x="5433" y="1513"/>
                    <a:pt x="5479" y="1605"/>
                    <a:pt x="5456" y="1764"/>
                  </a:cubicBezTo>
                  <a:cubicBezTo>
                    <a:pt x="5433" y="1924"/>
                    <a:pt x="5365" y="2153"/>
                    <a:pt x="5250" y="2381"/>
                  </a:cubicBezTo>
                  <a:cubicBezTo>
                    <a:pt x="4999" y="2837"/>
                    <a:pt x="4634" y="3248"/>
                    <a:pt x="4703" y="3294"/>
                  </a:cubicBezTo>
                  <a:cubicBezTo>
                    <a:pt x="4704" y="3297"/>
                    <a:pt x="4707" y="3298"/>
                    <a:pt x="4711" y="3298"/>
                  </a:cubicBezTo>
                  <a:cubicBezTo>
                    <a:pt x="4777" y="3298"/>
                    <a:pt x="5180" y="2971"/>
                    <a:pt x="5502" y="2563"/>
                  </a:cubicBezTo>
                  <a:cubicBezTo>
                    <a:pt x="5684" y="2335"/>
                    <a:pt x="5821" y="2061"/>
                    <a:pt x="5867" y="1833"/>
                  </a:cubicBezTo>
                  <a:cubicBezTo>
                    <a:pt x="5890" y="1719"/>
                    <a:pt x="5912" y="1605"/>
                    <a:pt x="5890" y="1536"/>
                  </a:cubicBezTo>
                  <a:cubicBezTo>
                    <a:pt x="5890" y="1468"/>
                    <a:pt x="5890" y="1422"/>
                    <a:pt x="5890" y="1422"/>
                  </a:cubicBezTo>
                  <a:cubicBezTo>
                    <a:pt x="5890" y="1422"/>
                    <a:pt x="5867" y="1376"/>
                    <a:pt x="5844" y="1308"/>
                  </a:cubicBezTo>
                  <a:cubicBezTo>
                    <a:pt x="5821" y="1239"/>
                    <a:pt x="5775" y="1148"/>
                    <a:pt x="5707" y="1057"/>
                  </a:cubicBezTo>
                  <a:cubicBezTo>
                    <a:pt x="5570" y="851"/>
                    <a:pt x="5365" y="646"/>
                    <a:pt x="5136" y="486"/>
                  </a:cubicBezTo>
                  <a:cubicBezTo>
                    <a:pt x="4722" y="197"/>
                    <a:pt x="4271" y="1"/>
                    <a:pt x="41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42"/>
            <p:cNvSpPr/>
            <p:nvPr/>
          </p:nvSpPr>
          <p:spPr>
            <a:xfrm flipH="1">
              <a:off x="7044353" y="2389359"/>
              <a:ext cx="135640" cy="27341"/>
            </a:xfrm>
            <a:custGeom>
              <a:avLst/>
              <a:gdLst/>
              <a:ahLst/>
              <a:cxnLst/>
              <a:rect l="l" t="t" r="r" b="b"/>
              <a:pathLst>
                <a:path w="5616" h="1132" extrusionOk="0">
                  <a:moveTo>
                    <a:pt x="2618" y="0"/>
                  </a:moveTo>
                  <a:cubicBezTo>
                    <a:pt x="2547" y="0"/>
                    <a:pt x="2466" y="10"/>
                    <a:pt x="2375" y="10"/>
                  </a:cubicBezTo>
                  <a:cubicBezTo>
                    <a:pt x="2306" y="33"/>
                    <a:pt x="2215" y="33"/>
                    <a:pt x="2146" y="33"/>
                  </a:cubicBezTo>
                  <a:cubicBezTo>
                    <a:pt x="2055" y="56"/>
                    <a:pt x="1964" y="79"/>
                    <a:pt x="1895" y="79"/>
                  </a:cubicBezTo>
                  <a:cubicBezTo>
                    <a:pt x="1713" y="124"/>
                    <a:pt x="1530" y="170"/>
                    <a:pt x="1348" y="238"/>
                  </a:cubicBezTo>
                  <a:cubicBezTo>
                    <a:pt x="1165" y="284"/>
                    <a:pt x="1005" y="375"/>
                    <a:pt x="845" y="444"/>
                  </a:cubicBezTo>
                  <a:cubicBezTo>
                    <a:pt x="686" y="535"/>
                    <a:pt x="526" y="604"/>
                    <a:pt x="412" y="672"/>
                  </a:cubicBezTo>
                  <a:cubicBezTo>
                    <a:pt x="161" y="809"/>
                    <a:pt x="1" y="923"/>
                    <a:pt x="1" y="946"/>
                  </a:cubicBezTo>
                  <a:cubicBezTo>
                    <a:pt x="1" y="947"/>
                    <a:pt x="3" y="947"/>
                    <a:pt x="4" y="947"/>
                  </a:cubicBezTo>
                  <a:cubicBezTo>
                    <a:pt x="61" y="947"/>
                    <a:pt x="706" y="576"/>
                    <a:pt x="1393" y="398"/>
                  </a:cubicBezTo>
                  <a:cubicBezTo>
                    <a:pt x="1576" y="353"/>
                    <a:pt x="1736" y="284"/>
                    <a:pt x="1918" y="284"/>
                  </a:cubicBezTo>
                  <a:cubicBezTo>
                    <a:pt x="2009" y="261"/>
                    <a:pt x="2078" y="238"/>
                    <a:pt x="2169" y="238"/>
                  </a:cubicBezTo>
                  <a:cubicBezTo>
                    <a:pt x="2238" y="238"/>
                    <a:pt x="2306" y="238"/>
                    <a:pt x="2375" y="216"/>
                  </a:cubicBezTo>
                  <a:lnTo>
                    <a:pt x="2694" y="216"/>
                  </a:lnTo>
                  <a:cubicBezTo>
                    <a:pt x="2786" y="238"/>
                    <a:pt x="2831" y="238"/>
                    <a:pt x="2831" y="238"/>
                  </a:cubicBezTo>
                  <a:lnTo>
                    <a:pt x="2945" y="238"/>
                  </a:lnTo>
                  <a:cubicBezTo>
                    <a:pt x="3037" y="238"/>
                    <a:pt x="3151" y="261"/>
                    <a:pt x="3288" y="284"/>
                  </a:cubicBezTo>
                  <a:cubicBezTo>
                    <a:pt x="3402" y="307"/>
                    <a:pt x="3562" y="330"/>
                    <a:pt x="3744" y="375"/>
                  </a:cubicBezTo>
                  <a:cubicBezTo>
                    <a:pt x="3904" y="421"/>
                    <a:pt x="4087" y="444"/>
                    <a:pt x="4269" y="512"/>
                  </a:cubicBezTo>
                  <a:cubicBezTo>
                    <a:pt x="4612" y="627"/>
                    <a:pt x="4954" y="763"/>
                    <a:pt x="5205" y="900"/>
                  </a:cubicBezTo>
                  <a:cubicBezTo>
                    <a:pt x="5414" y="1026"/>
                    <a:pt x="5565" y="1132"/>
                    <a:pt x="5607" y="1132"/>
                  </a:cubicBezTo>
                  <a:cubicBezTo>
                    <a:pt x="5611" y="1132"/>
                    <a:pt x="5614" y="1131"/>
                    <a:pt x="5616" y="1129"/>
                  </a:cubicBezTo>
                  <a:cubicBezTo>
                    <a:pt x="5616" y="1106"/>
                    <a:pt x="5479" y="992"/>
                    <a:pt x="5251" y="809"/>
                  </a:cubicBezTo>
                  <a:cubicBezTo>
                    <a:pt x="5000" y="672"/>
                    <a:pt x="4657" y="490"/>
                    <a:pt x="4315" y="353"/>
                  </a:cubicBezTo>
                  <a:cubicBezTo>
                    <a:pt x="4132" y="284"/>
                    <a:pt x="3950" y="238"/>
                    <a:pt x="3790" y="193"/>
                  </a:cubicBezTo>
                  <a:cubicBezTo>
                    <a:pt x="3607" y="124"/>
                    <a:pt x="3447" y="102"/>
                    <a:pt x="3310" y="79"/>
                  </a:cubicBezTo>
                  <a:cubicBezTo>
                    <a:pt x="3174" y="33"/>
                    <a:pt x="3059" y="10"/>
                    <a:pt x="2968" y="10"/>
                  </a:cubicBezTo>
                  <a:lnTo>
                    <a:pt x="2717" y="10"/>
                  </a:lnTo>
                  <a:cubicBezTo>
                    <a:pt x="2687" y="3"/>
                    <a:pt x="2654" y="0"/>
                    <a:pt x="26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42"/>
            <p:cNvSpPr/>
            <p:nvPr/>
          </p:nvSpPr>
          <p:spPr>
            <a:xfrm flipH="1">
              <a:off x="7031672" y="2432640"/>
              <a:ext cx="125158" cy="127453"/>
            </a:xfrm>
            <a:custGeom>
              <a:avLst/>
              <a:gdLst/>
              <a:ahLst/>
              <a:cxnLst/>
              <a:rect l="l" t="t" r="r" b="b"/>
              <a:pathLst>
                <a:path w="5182" h="5277" extrusionOk="0">
                  <a:moveTo>
                    <a:pt x="2533" y="1"/>
                  </a:moveTo>
                  <a:cubicBezTo>
                    <a:pt x="2360" y="1"/>
                    <a:pt x="2185" y="22"/>
                    <a:pt x="2009" y="67"/>
                  </a:cubicBezTo>
                  <a:cubicBezTo>
                    <a:pt x="754" y="409"/>
                    <a:pt x="0" y="1825"/>
                    <a:pt x="343" y="3240"/>
                  </a:cubicBezTo>
                  <a:cubicBezTo>
                    <a:pt x="616" y="4450"/>
                    <a:pt x="1590" y="5276"/>
                    <a:pt x="2638" y="5276"/>
                  </a:cubicBezTo>
                  <a:cubicBezTo>
                    <a:pt x="2815" y="5276"/>
                    <a:pt x="2995" y="5252"/>
                    <a:pt x="3173" y="5203"/>
                  </a:cubicBezTo>
                  <a:cubicBezTo>
                    <a:pt x="4429" y="4860"/>
                    <a:pt x="5182" y="3445"/>
                    <a:pt x="4839" y="2030"/>
                  </a:cubicBezTo>
                  <a:cubicBezTo>
                    <a:pt x="4565" y="813"/>
                    <a:pt x="3597" y="1"/>
                    <a:pt x="25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42"/>
            <p:cNvSpPr/>
            <p:nvPr/>
          </p:nvSpPr>
          <p:spPr>
            <a:xfrm flipH="1">
              <a:off x="6997497" y="2398078"/>
              <a:ext cx="212252" cy="209668"/>
            </a:xfrm>
            <a:custGeom>
              <a:avLst/>
              <a:gdLst/>
              <a:ahLst/>
              <a:cxnLst/>
              <a:rect l="l" t="t" r="r" b="b"/>
              <a:pathLst>
                <a:path w="8788" h="8681" extrusionOk="0">
                  <a:moveTo>
                    <a:pt x="4853" y="0"/>
                  </a:moveTo>
                  <a:cubicBezTo>
                    <a:pt x="4329" y="0"/>
                    <a:pt x="3813" y="96"/>
                    <a:pt x="3333" y="311"/>
                  </a:cubicBezTo>
                  <a:cubicBezTo>
                    <a:pt x="548" y="1521"/>
                    <a:pt x="0" y="4602"/>
                    <a:pt x="617" y="6474"/>
                  </a:cubicBezTo>
                  <a:cubicBezTo>
                    <a:pt x="1132" y="8005"/>
                    <a:pt x="2352" y="8680"/>
                    <a:pt x="3749" y="8680"/>
                  </a:cubicBezTo>
                  <a:cubicBezTo>
                    <a:pt x="4455" y="8680"/>
                    <a:pt x="5207" y="8508"/>
                    <a:pt x="5935" y="8186"/>
                  </a:cubicBezTo>
                  <a:cubicBezTo>
                    <a:pt x="7510" y="7478"/>
                    <a:pt x="8605" y="5903"/>
                    <a:pt x="8742" y="4191"/>
                  </a:cubicBezTo>
                  <a:cubicBezTo>
                    <a:pt x="8788" y="3666"/>
                    <a:pt x="8697" y="3050"/>
                    <a:pt x="8491" y="2457"/>
                  </a:cubicBezTo>
                  <a:cubicBezTo>
                    <a:pt x="8103" y="1361"/>
                    <a:pt x="7145" y="425"/>
                    <a:pt x="6117" y="174"/>
                  </a:cubicBezTo>
                  <a:cubicBezTo>
                    <a:pt x="5700" y="62"/>
                    <a:pt x="5274" y="0"/>
                    <a:pt x="48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42"/>
            <p:cNvSpPr/>
            <p:nvPr/>
          </p:nvSpPr>
          <p:spPr>
            <a:xfrm flipH="1">
              <a:off x="6996941" y="2420274"/>
              <a:ext cx="206745" cy="191674"/>
            </a:xfrm>
            <a:custGeom>
              <a:avLst/>
              <a:gdLst/>
              <a:ahLst/>
              <a:cxnLst/>
              <a:rect l="l" t="t" r="r" b="b"/>
              <a:pathLst>
                <a:path w="8560" h="7936" extrusionOk="0">
                  <a:moveTo>
                    <a:pt x="4326" y="0"/>
                  </a:moveTo>
                  <a:cubicBezTo>
                    <a:pt x="4021" y="0"/>
                    <a:pt x="3711" y="40"/>
                    <a:pt x="3401" y="123"/>
                  </a:cubicBezTo>
                  <a:cubicBezTo>
                    <a:pt x="1758" y="556"/>
                    <a:pt x="571" y="2519"/>
                    <a:pt x="251" y="4300"/>
                  </a:cubicBezTo>
                  <a:cubicBezTo>
                    <a:pt x="0" y="5623"/>
                    <a:pt x="754" y="6719"/>
                    <a:pt x="1712" y="7381"/>
                  </a:cubicBezTo>
                  <a:cubicBezTo>
                    <a:pt x="2339" y="7782"/>
                    <a:pt x="2959" y="7935"/>
                    <a:pt x="3594" y="7935"/>
                  </a:cubicBezTo>
                  <a:cubicBezTo>
                    <a:pt x="4116" y="7935"/>
                    <a:pt x="4649" y="7832"/>
                    <a:pt x="5204" y="7678"/>
                  </a:cubicBezTo>
                  <a:cubicBezTo>
                    <a:pt x="7259" y="7130"/>
                    <a:pt x="8560" y="5372"/>
                    <a:pt x="8058" y="3136"/>
                  </a:cubicBezTo>
                  <a:cubicBezTo>
                    <a:pt x="7612" y="1255"/>
                    <a:pt x="6047" y="0"/>
                    <a:pt x="43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42"/>
            <p:cNvSpPr/>
            <p:nvPr/>
          </p:nvSpPr>
          <p:spPr>
            <a:xfrm flipH="1">
              <a:off x="7039377" y="2430418"/>
              <a:ext cx="154938" cy="159286"/>
            </a:xfrm>
            <a:custGeom>
              <a:avLst/>
              <a:gdLst/>
              <a:ahLst/>
              <a:cxnLst/>
              <a:rect l="l" t="t" r="r" b="b"/>
              <a:pathLst>
                <a:path w="6415" h="6595" extrusionOk="0">
                  <a:moveTo>
                    <a:pt x="3272" y="1"/>
                  </a:moveTo>
                  <a:cubicBezTo>
                    <a:pt x="3157" y="1"/>
                    <a:pt x="3040" y="8"/>
                    <a:pt x="2922" y="22"/>
                  </a:cubicBezTo>
                  <a:cubicBezTo>
                    <a:pt x="1233" y="228"/>
                    <a:pt x="0" y="1848"/>
                    <a:pt x="160" y="3674"/>
                  </a:cubicBezTo>
                  <a:cubicBezTo>
                    <a:pt x="309" y="5351"/>
                    <a:pt x="1603" y="6594"/>
                    <a:pt x="3142" y="6594"/>
                  </a:cubicBezTo>
                  <a:cubicBezTo>
                    <a:pt x="3258" y="6594"/>
                    <a:pt x="3375" y="6587"/>
                    <a:pt x="3493" y="6573"/>
                  </a:cubicBezTo>
                  <a:cubicBezTo>
                    <a:pt x="5182" y="6368"/>
                    <a:pt x="6414" y="4724"/>
                    <a:pt x="6254" y="2921"/>
                  </a:cubicBezTo>
                  <a:cubicBezTo>
                    <a:pt x="6106" y="1244"/>
                    <a:pt x="4812" y="1"/>
                    <a:pt x="32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42"/>
            <p:cNvSpPr/>
            <p:nvPr/>
          </p:nvSpPr>
          <p:spPr>
            <a:xfrm flipH="1">
              <a:off x="7080171" y="2459763"/>
              <a:ext cx="86587" cy="89461"/>
            </a:xfrm>
            <a:custGeom>
              <a:avLst/>
              <a:gdLst/>
              <a:ahLst/>
              <a:cxnLst/>
              <a:rect l="l" t="t" r="r" b="b"/>
              <a:pathLst>
                <a:path w="3585" h="3704" extrusionOk="0">
                  <a:moveTo>
                    <a:pt x="1852" y="0"/>
                  </a:moveTo>
                  <a:cubicBezTo>
                    <a:pt x="1776" y="0"/>
                    <a:pt x="1699" y="6"/>
                    <a:pt x="1621" y="17"/>
                  </a:cubicBezTo>
                  <a:cubicBezTo>
                    <a:pt x="685" y="131"/>
                    <a:pt x="1" y="1044"/>
                    <a:pt x="69" y="2048"/>
                  </a:cubicBezTo>
                  <a:cubicBezTo>
                    <a:pt x="154" y="3004"/>
                    <a:pt x="892" y="3703"/>
                    <a:pt x="1767" y="3703"/>
                  </a:cubicBezTo>
                  <a:cubicBezTo>
                    <a:pt x="1832" y="3703"/>
                    <a:pt x="1897" y="3700"/>
                    <a:pt x="1964" y="3692"/>
                  </a:cubicBezTo>
                  <a:cubicBezTo>
                    <a:pt x="2899" y="3578"/>
                    <a:pt x="3584" y="2665"/>
                    <a:pt x="3516" y="1637"/>
                  </a:cubicBezTo>
                  <a:cubicBezTo>
                    <a:pt x="3432" y="694"/>
                    <a:pt x="2712" y="0"/>
                    <a:pt x="18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42"/>
            <p:cNvSpPr/>
            <p:nvPr/>
          </p:nvSpPr>
          <p:spPr>
            <a:xfrm flipH="1">
              <a:off x="7039377" y="2450247"/>
              <a:ext cx="143925" cy="139457"/>
            </a:xfrm>
            <a:custGeom>
              <a:avLst/>
              <a:gdLst/>
              <a:ahLst/>
              <a:cxnLst/>
              <a:rect l="l" t="t" r="r" b="b"/>
              <a:pathLst>
                <a:path w="5959" h="5774" extrusionOk="0">
                  <a:moveTo>
                    <a:pt x="4794" y="0"/>
                  </a:moveTo>
                  <a:cubicBezTo>
                    <a:pt x="4954" y="342"/>
                    <a:pt x="5068" y="730"/>
                    <a:pt x="5091" y="1118"/>
                  </a:cubicBezTo>
                  <a:cubicBezTo>
                    <a:pt x="5251" y="2944"/>
                    <a:pt x="4018" y="4565"/>
                    <a:pt x="2329" y="4770"/>
                  </a:cubicBezTo>
                  <a:cubicBezTo>
                    <a:pt x="2212" y="4786"/>
                    <a:pt x="2095" y="4793"/>
                    <a:pt x="1978" y="4793"/>
                  </a:cubicBezTo>
                  <a:cubicBezTo>
                    <a:pt x="1237" y="4793"/>
                    <a:pt x="534" y="4488"/>
                    <a:pt x="1" y="3994"/>
                  </a:cubicBezTo>
                  <a:lnTo>
                    <a:pt x="1" y="3994"/>
                  </a:lnTo>
                  <a:cubicBezTo>
                    <a:pt x="500" y="5054"/>
                    <a:pt x="1528" y="5773"/>
                    <a:pt x="2690" y="5773"/>
                  </a:cubicBezTo>
                  <a:cubicBezTo>
                    <a:pt x="2804" y="5773"/>
                    <a:pt x="2920" y="5766"/>
                    <a:pt x="3037" y="5752"/>
                  </a:cubicBezTo>
                  <a:cubicBezTo>
                    <a:pt x="4726" y="5547"/>
                    <a:pt x="5958" y="3903"/>
                    <a:pt x="5798" y="2100"/>
                  </a:cubicBezTo>
                  <a:cubicBezTo>
                    <a:pt x="5730" y="1255"/>
                    <a:pt x="5342" y="502"/>
                    <a:pt x="47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42"/>
            <p:cNvSpPr/>
            <p:nvPr/>
          </p:nvSpPr>
          <p:spPr>
            <a:xfrm flipH="1">
              <a:off x="7036525" y="2468900"/>
              <a:ext cx="44874" cy="45947"/>
            </a:xfrm>
            <a:custGeom>
              <a:avLst/>
              <a:gdLst/>
              <a:ahLst/>
              <a:cxnLst/>
              <a:rect l="l" t="t" r="r" b="b"/>
              <a:pathLst>
                <a:path w="2718" h="2783" extrusionOk="0">
                  <a:moveTo>
                    <a:pt x="1410" y="0"/>
                  </a:moveTo>
                  <a:cubicBezTo>
                    <a:pt x="1359" y="0"/>
                    <a:pt x="1308" y="4"/>
                    <a:pt x="1256" y="10"/>
                  </a:cubicBezTo>
                  <a:cubicBezTo>
                    <a:pt x="526" y="79"/>
                    <a:pt x="1" y="786"/>
                    <a:pt x="69" y="1540"/>
                  </a:cubicBezTo>
                  <a:cubicBezTo>
                    <a:pt x="133" y="2259"/>
                    <a:pt x="686" y="2782"/>
                    <a:pt x="1331" y="2782"/>
                  </a:cubicBezTo>
                  <a:cubicBezTo>
                    <a:pt x="1381" y="2782"/>
                    <a:pt x="1433" y="2779"/>
                    <a:pt x="1485" y="2772"/>
                  </a:cubicBezTo>
                  <a:cubicBezTo>
                    <a:pt x="2192" y="2681"/>
                    <a:pt x="2717" y="1996"/>
                    <a:pt x="2649" y="1220"/>
                  </a:cubicBezTo>
                  <a:cubicBezTo>
                    <a:pt x="2585" y="522"/>
                    <a:pt x="2051" y="0"/>
                    <a:pt x="14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42"/>
            <p:cNvSpPr/>
            <p:nvPr/>
          </p:nvSpPr>
          <p:spPr>
            <a:xfrm flipH="1">
              <a:off x="7440164" y="2437495"/>
              <a:ext cx="178656" cy="104822"/>
            </a:xfrm>
            <a:custGeom>
              <a:avLst/>
              <a:gdLst/>
              <a:ahLst/>
              <a:cxnLst/>
              <a:rect l="l" t="t" r="r" b="b"/>
              <a:pathLst>
                <a:path w="7397" h="4340" extrusionOk="0">
                  <a:moveTo>
                    <a:pt x="5249" y="0"/>
                  </a:moveTo>
                  <a:cubicBezTo>
                    <a:pt x="5196" y="0"/>
                    <a:pt x="5144" y="1"/>
                    <a:pt x="5091" y="3"/>
                  </a:cubicBezTo>
                  <a:cubicBezTo>
                    <a:pt x="4497" y="26"/>
                    <a:pt x="3904" y="140"/>
                    <a:pt x="3470" y="300"/>
                  </a:cubicBezTo>
                  <a:cubicBezTo>
                    <a:pt x="3265" y="368"/>
                    <a:pt x="3082" y="437"/>
                    <a:pt x="2968" y="505"/>
                  </a:cubicBezTo>
                  <a:cubicBezTo>
                    <a:pt x="2854" y="551"/>
                    <a:pt x="2786" y="596"/>
                    <a:pt x="2786" y="596"/>
                  </a:cubicBezTo>
                  <a:cubicBezTo>
                    <a:pt x="2786" y="596"/>
                    <a:pt x="2717" y="619"/>
                    <a:pt x="2603" y="688"/>
                  </a:cubicBezTo>
                  <a:cubicBezTo>
                    <a:pt x="2489" y="756"/>
                    <a:pt x="2329" y="848"/>
                    <a:pt x="2124" y="985"/>
                  </a:cubicBezTo>
                  <a:cubicBezTo>
                    <a:pt x="1758" y="1258"/>
                    <a:pt x="1279" y="1624"/>
                    <a:pt x="914" y="2103"/>
                  </a:cubicBezTo>
                  <a:cubicBezTo>
                    <a:pt x="526" y="2605"/>
                    <a:pt x="229" y="3130"/>
                    <a:pt x="138" y="3587"/>
                  </a:cubicBezTo>
                  <a:cubicBezTo>
                    <a:pt x="47" y="3815"/>
                    <a:pt x="47" y="3997"/>
                    <a:pt x="24" y="4134"/>
                  </a:cubicBezTo>
                  <a:cubicBezTo>
                    <a:pt x="1" y="4271"/>
                    <a:pt x="1" y="4340"/>
                    <a:pt x="24" y="4340"/>
                  </a:cubicBezTo>
                  <a:cubicBezTo>
                    <a:pt x="24" y="4340"/>
                    <a:pt x="47" y="4271"/>
                    <a:pt x="69" y="4134"/>
                  </a:cubicBezTo>
                  <a:cubicBezTo>
                    <a:pt x="115" y="4020"/>
                    <a:pt x="115" y="3838"/>
                    <a:pt x="206" y="3609"/>
                  </a:cubicBezTo>
                  <a:cubicBezTo>
                    <a:pt x="343" y="3199"/>
                    <a:pt x="663" y="2674"/>
                    <a:pt x="1028" y="2217"/>
                  </a:cubicBezTo>
                  <a:cubicBezTo>
                    <a:pt x="1416" y="1761"/>
                    <a:pt x="1895" y="1418"/>
                    <a:pt x="2238" y="1167"/>
                  </a:cubicBezTo>
                  <a:cubicBezTo>
                    <a:pt x="2443" y="1053"/>
                    <a:pt x="2603" y="962"/>
                    <a:pt x="2694" y="893"/>
                  </a:cubicBezTo>
                  <a:cubicBezTo>
                    <a:pt x="2808" y="825"/>
                    <a:pt x="2877" y="802"/>
                    <a:pt x="2877" y="802"/>
                  </a:cubicBezTo>
                  <a:cubicBezTo>
                    <a:pt x="2877" y="802"/>
                    <a:pt x="2945" y="779"/>
                    <a:pt x="3059" y="711"/>
                  </a:cubicBezTo>
                  <a:cubicBezTo>
                    <a:pt x="3174" y="665"/>
                    <a:pt x="3333" y="574"/>
                    <a:pt x="3539" y="505"/>
                  </a:cubicBezTo>
                  <a:cubicBezTo>
                    <a:pt x="3950" y="345"/>
                    <a:pt x="4520" y="208"/>
                    <a:pt x="5114" y="163"/>
                  </a:cubicBezTo>
                  <a:cubicBezTo>
                    <a:pt x="5186" y="160"/>
                    <a:pt x="5259" y="158"/>
                    <a:pt x="5332" y="158"/>
                  </a:cubicBezTo>
                  <a:cubicBezTo>
                    <a:pt x="5832" y="158"/>
                    <a:pt x="6330" y="226"/>
                    <a:pt x="6689" y="345"/>
                  </a:cubicBezTo>
                  <a:cubicBezTo>
                    <a:pt x="7069" y="472"/>
                    <a:pt x="7332" y="599"/>
                    <a:pt x="7369" y="599"/>
                  </a:cubicBezTo>
                  <a:cubicBezTo>
                    <a:pt x="7372" y="599"/>
                    <a:pt x="7373" y="598"/>
                    <a:pt x="7373" y="596"/>
                  </a:cubicBezTo>
                  <a:cubicBezTo>
                    <a:pt x="7396" y="596"/>
                    <a:pt x="7328" y="551"/>
                    <a:pt x="7214" y="482"/>
                  </a:cubicBezTo>
                  <a:cubicBezTo>
                    <a:pt x="7100" y="437"/>
                    <a:pt x="6940" y="323"/>
                    <a:pt x="6712" y="254"/>
                  </a:cubicBezTo>
                  <a:cubicBezTo>
                    <a:pt x="6336" y="108"/>
                    <a:pt x="5808" y="0"/>
                    <a:pt x="52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42"/>
            <p:cNvSpPr/>
            <p:nvPr/>
          </p:nvSpPr>
          <p:spPr>
            <a:xfrm flipH="1">
              <a:off x="7382826" y="2453991"/>
              <a:ext cx="245897" cy="212083"/>
            </a:xfrm>
            <a:custGeom>
              <a:avLst/>
              <a:gdLst/>
              <a:ahLst/>
              <a:cxnLst/>
              <a:rect l="l" t="t" r="r" b="b"/>
              <a:pathLst>
                <a:path w="10181" h="8781" extrusionOk="0">
                  <a:moveTo>
                    <a:pt x="4659" y="0"/>
                  </a:moveTo>
                  <a:cubicBezTo>
                    <a:pt x="3753" y="0"/>
                    <a:pt x="2885" y="234"/>
                    <a:pt x="2146" y="667"/>
                  </a:cubicBezTo>
                  <a:cubicBezTo>
                    <a:pt x="1278" y="1192"/>
                    <a:pt x="593" y="1991"/>
                    <a:pt x="251" y="3063"/>
                  </a:cubicBezTo>
                  <a:cubicBezTo>
                    <a:pt x="0" y="3839"/>
                    <a:pt x="68" y="4707"/>
                    <a:pt x="320" y="5460"/>
                  </a:cubicBezTo>
                  <a:cubicBezTo>
                    <a:pt x="959" y="7240"/>
                    <a:pt x="2648" y="8450"/>
                    <a:pt x="4497" y="8701"/>
                  </a:cubicBezTo>
                  <a:cubicBezTo>
                    <a:pt x="4858" y="8754"/>
                    <a:pt x="5218" y="8781"/>
                    <a:pt x="5571" y="8781"/>
                  </a:cubicBezTo>
                  <a:cubicBezTo>
                    <a:pt x="7800" y="8781"/>
                    <a:pt x="9738" y="7719"/>
                    <a:pt x="9975" y="5551"/>
                  </a:cubicBezTo>
                  <a:cubicBezTo>
                    <a:pt x="10180" y="3497"/>
                    <a:pt x="8788" y="530"/>
                    <a:pt x="5387" y="50"/>
                  </a:cubicBezTo>
                  <a:cubicBezTo>
                    <a:pt x="5143" y="17"/>
                    <a:pt x="4899" y="0"/>
                    <a:pt x="46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42"/>
            <p:cNvSpPr/>
            <p:nvPr/>
          </p:nvSpPr>
          <p:spPr>
            <a:xfrm flipH="1">
              <a:off x="7377319" y="2475583"/>
              <a:ext cx="232661" cy="195732"/>
            </a:xfrm>
            <a:custGeom>
              <a:avLst/>
              <a:gdLst/>
              <a:ahLst/>
              <a:cxnLst/>
              <a:rect l="l" t="t" r="r" b="b"/>
              <a:pathLst>
                <a:path w="9633" h="8104" extrusionOk="0">
                  <a:moveTo>
                    <a:pt x="4428" y="1"/>
                  </a:moveTo>
                  <a:cubicBezTo>
                    <a:pt x="1986" y="1"/>
                    <a:pt x="0" y="1918"/>
                    <a:pt x="0" y="4292"/>
                  </a:cubicBezTo>
                  <a:cubicBezTo>
                    <a:pt x="0" y="6666"/>
                    <a:pt x="1917" y="8104"/>
                    <a:pt x="4360" y="8104"/>
                  </a:cubicBezTo>
                  <a:cubicBezTo>
                    <a:pt x="5798" y="8104"/>
                    <a:pt x="7099" y="7899"/>
                    <a:pt x="8149" y="6849"/>
                  </a:cubicBezTo>
                  <a:cubicBezTo>
                    <a:pt x="9085" y="5936"/>
                    <a:pt x="9632" y="4612"/>
                    <a:pt x="9016" y="3356"/>
                  </a:cubicBezTo>
                  <a:cubicBezTo>
                    <a:pt x="8194" y="1644"/>
                    <a:pt x="6391" y="1"/>
                    <a:pt x="44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42"/>
            <p:cNvSpPr/>
            <p:nvPr/>
          </p:nvSpPr>
          <p:spPr>
            <a:xfrm flipH="1">
              <a:off x="7436299" y="2480051"/>
              <a:ext cx="169840" cy="165324"/>
            </a:xfrm>
            <a:custGeom>
              <a:avLst/>
              <a:gdLst/>
              <a:ahLst/>
              <a:cxnLst/>
              <a:rect l="l" t="t" r="r" b="b"/>
              <a:pathLst>
                <a:path w="7032" h="6845" extrusionOk="0">
                  <a:moveTo>
                    <a:pt x="3569" y="1"/>
                  </a:moveTo>
                  <a:cubicBezTo>
                    <a:pt x="3446" y="1"/>
                    <a:pt x="3322" y="8"/>
                    <a:pt x="3196" y="21"/>
                  </a:cubicBezTo>
                  <a:cubicBezTo>
                    <a:pt x="1348" y="227"/>
                    <a:pt x="1" y="1939"/>
                    <a:pt x="161" y="3810"/>
                  </a:cubicBezTo>
                  <a:cubicBezTo>
                    <a:pt x="331" y="5555"/>
                    <a:pt x="1771" y="6844"/>
                    <a:pt x="3463" y="6844"/>
                  </a:cubicBezTo>
                  <a:cubicBezTo>
                    <a:pt x="3586" y="6844"/>
                    <a:pt x="3710" y="6837"/>
                    <a:pt x="3835" y="6823"/>
                  </a:cubicBezTo>
                  <a:cubicBezTo>
                    <a:pt x="5684" y="6595"/>
                    <a:pt x="7031" y="4906"/>
                    <a:pt x="6871" y="3034"/>
                  </a:cubicBezTo>
                  <a:cubicBezTo>
                    <a:pt x="6701" y="1289"/>
                    <a:pt x="5261" y="1"/>
                    <a:pt x="3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42"/>
            <p:cNvSpPr/>
            <p:nvPr/>
          </p:nvSpPr>
          <p:spPr>
            <a:xfrm flipH="1">
              <a:off x="7480402" y="2510049"/>
              <a:ext cx="95958" cy="93204"/>
            </a:xfrm>
            <a:custGeom>
              <a:avLst/>
              <a:gdLst/>
              <a:ahLst/>
              <a:cxnLst/>
              <a:rect l="l" t="t" r="r" b="b"/>
              <a:pathLst>
                <a:path w="3973" h="3859" extrusionOk="0">
                  <a:moveTo>
                    <a:pt x="2013" y="1"/>
                  </a:moveTo>
                  <a:cubicBezTo>
                    <a:pt x="1944" y="1"/>
                    <a:pt x="1874" y="4"/>
                    <a:pt x="1804" y="12"/>
                  </a:cubicBezTo>
                  <a:cubicBezTo>
                    <a:pt x="776" y="149"/>
                    <a:pt x="0" y="1085"/>
                    <a:pt x="92" y="2158"/>
                  </a:cubicBezTo>
                  <a:cubicBezTo>
                    <a:pt x="198" y="3137"/>
                    <a:pt x="1000" y="3858"/>
                    <a:pt x="1959" y="3858"/>
                  </a:cubicBezTo>
                  <a:cubicBezTo>
                    <a:pt x="2028" y="3858"/>
                    <a:pt x="2098" y="3854"/>
                    <a:pt x="2169" y="3847"/>
                  </a:cubicBezTo>
                  <a:cubicBezTo>
                    <a:pt x="3196" y="3732"/>
                    <a:pt x="3972" y="2774"/>
                    <a:pt x="3858" y="1724"/>
                  </a:cubicBezTo>
                  <a:cubicBezTo>
                    <a:pt x="3773" y="723"/>
                    <a:pt x="2973" y="1"/>
                    <a:pt x="20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42"/>
            <p:cNvSpPr/>
            <p:nvPr/>
          </p:nvSpPr>
          <p:spPr>
            <a:xfrm flipH="1">
              <a:off x="7436299" y="2500412"/>
              <a:ext cx="157692" cy="144963"/>
            </a:xfrm>
            <a:custGeom>
              <a:avLst/>
              <a:gdLst/>
              <a:ahLst/>
              <a:cxnLst/>
              <a:rect l="l" t="t" r="r" b="b"/>
              <a:pathLst>
                <a:path w="6529" h="6002" extrusionOk="0">
                  <a:moveTo>
                    <a:pt x="5250" y="0"/>
                  </a:moveTo>
                  <a:lnTo>
                    <a:pt x="5250" y="0"/>
                  </a:lnTo>
                  <a:cubicBezTo>
                    <a:pt x="5432" y="365"/>
                    <a:pt x="5547" y="753"/>
                    <a:pt x="5592" y="1187"/>
                  </a:cubicBezTo>
                  <a:cubicBezTo>
                    <a:pt x="5775" y="3059"/>
                    <a:pt x="4405" y="4748"/>
                    <a:pt x="2556" y="4953"/>
                  </a:cubicBezTo>
                  <a:cubicBezTo>
                    <a:pt x="2428" y="4969"/>
                    <a:pt x="2300" y="4976"/>
                    <a:pt x="2173" y="4976"/>
                  </a:cubicBezTo>
                  <a:cubicBezTo>
                    <a:pt x="1356" y="4976"/>
                    <a:pt x="593" y="4665"/>
                    <a:pt x="0" y="4131"/>
                  </a:cubicBezTo>
                  <a:lnTo>
                    <a:pt x="0" y="4131"/>
                  </a:lnTo>
                  <a:cubicBezTo>
                    <a:pt x="542" y="5256"/>
                    <a:pt x="1673" y="6001"/>
                    <a:pt x="2959" y="6001"/>
                  </a:cubicBezTo>
                  <a:cubicBezTo>
                    <a:pt x="3082" y="6001"/>
                    <a:pt x="3207" y="5994"/>
                    <a:pt x="3332" y="5980"/>
                  </a:cubicBezTo>
                  <a:cubicBezTo>
                    <a:pt x="5181" y="5752"/>
                    <a:pt x="6528" y="4063"/>
                    <a:pt x="6368" y="2191"/>
                  </a:cubicBezTo>
                  <a:cubicBezTo>
                    <a:pt x="6277" y="1301"/>
                    <a:pt x="5866" y="548"/>
                    <a:pt x="52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42"/>
            <p:cNvSpPr/>
            <p:nvPr/>
          </p:nvSpPr>
          <p:spPr>
            <a:xfrm flipH="1">
              <a:off x="7432978" y="2519775"/>
              <a:ext cx="48571" cy="47373"/>
            </a:xfrm>
            <a:custGeom>
              <a:avLst/>
              <a:gdLst/>
              <a:ahLst/>
              <a:cxnLst/>
              <a:rect l="l" t="t" r="r" b="b"/>
              <a:pathLst>
                <a:path w="2968" h="2893" extrusionOk="0">
                  <a:moveTo>
                    <a:pt x="1473" y="1"/>
                  </a:moveTo>
                  <a:cubicBezTo>
                    <a:pt x="1431" y="1"/>
                    <a:pt x="1389" y="3"/>
                    <a:pt x="1347" y="6"/>
                  </a:cubicBezTo>
                  <a:cubicBezTo>
                    <a:pt x="571" y="98"/>
                    <a:pt x="0" y="828"/>
                    <a:pt x="69" y="1604"/>
                  </a:cubicBezTo>
                  <a:cubicBezTo>
                    <a:pt x="132" y="2347"/>
                    <a:pt x="728" y="2892"/>
                    <a:pt x="1453" y="2892"/>
                  </a:cubicBezTo>
                  <a:cubicBezTo>
                    <a:pt x="1508" y="2892"/>
                    <a:pt x="1564" y="2889"/>
                    <a:pt x="1621" y="2882"/>
                  </a:cubicBezTo>
                  <a:cubicBezTo>
                    <a:pt x="2397" y="2791"/>
                    <a:pt x="2967" y="2084"/>
                    <a:pt x="2899" y="1285"/>
                  </a:cubicBezTo>
                  <a:cubicBezTo>
                    <a:pt x="2834" y="551"/>
                    <a:pt x="2198" y="1"/>
                    <a:pt x="14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42"/>
            <p:cNvSpPr/>
            <p:nvPr/>
          </p:nvSpPr>
          <p:spPr>
            <a:xfrm flipH="1">
              <a:off x="7149078" y="2674575"/>
              <a:ext cx="210078" cy="94340"/>
            </a:xfrm>
            <a:custGeom>
              <a:avLst/>
              <a:gdLst/>
              <a:ahLst/>
              <a:cxnLst/>
              <a:rect l="l" t="t" r="r" b="b"/>
              <a:pathLst>
                <a:path w="8698" h="3906" extrusionOk="0">
                  <a:moveTo>
                    <a:pt x="7273" y="0"/>
                  </a:moveTo>
                  <a:cubicBezTo>
                    <a:pt x="7269" y="0"/>
                    <a:pt x="7264" y="1"/>
                    <a:pt x="7259" y="2"/>
                  </a:cubicBezTo>
                  <a:cubicBezTo>
                    <a:pt x="7168" y="25"/>
                    <a:pt x="7145" y="276"/>
                    <a:pt x="7213" y="573"/>
                  </a:cubicBezTo>
                  <a:cubicBezTo>
                    <a:pt x="7259" y="709"/>
                    <a:pt x="7328" y="846"/>
                    <a:pt x="7419" y="938"/>
                  </a:cubicBezTo>
                  <a:cubicBezTo>
                    <a:pt x="7510" y="1029"/>
                    <a:pt x="7579" y="1098"/>
                    <a:pt x="7579" y="1098"/>
                  </a:cubicBezTo>
                  <a:lnTo>
                    <a:pt x="7624" y="1098"/>
                  </a:lnTo>
                  <a:cubicBezTo>
                    <a:pt x="7579" y="1189"/>
                    <a:pt x="7533" y="1303"/>
                    <a:pt x="7464" y="1417"/>
                  </a:cubicBezTo>
                  <a:cubicBezTo>
                    <a:pt x="7282" y="1805"/>
                    <a:pt x="6962" y="2262"/>
                    <a:pt x="6529" y="2604"/>
                  </a:cubicBezTo>
                  <a:cubicBezTo>
                    <a:pt x="6095" y="2946"/>
                    <a:pt x="5616" y="3152"/>
                    <a:pt x="5205" y="3220"/>
                  </a:cubicBezTo>
                  <a:cubicBezTo>
                    <a:pt x="4999" y="3266"/>
                    <a:pt x="4840" y="3266"/>
                    <a:pt x="4725" y="3266"/>
                  </a:cubicBezTo>
                  <a:lnTo>
                    <a:pt x="4383" y="3266"/>
                  </a:lnTo>
                  <a:cubicBezTo>
                    <a:pt x="4315" y="3266"/>
                    <a:pt x="4246" y="3243"/>
                    <a:pt x="4178" y="3243"/>
                  </a:cubicBezTo>
                  <a:cubicBezTo>
                    <a:pt x="4109" y="3220"/>
                    <a:pt x="4018" y="3220"/>
                    <a:pt x="3904" y="3197"/>
                  </a:cubicBezTo>
                  <a:cubicBezTo>
                    <a:pt x="3539" y="3106"/>
                    <a:pt x="3036" y="2855"/>
                    <a:pt x="2580" y="2536"/>
                  </a:cubicBezTo>
                  <a:cubicBezTo>
                    <a:pt x="1941" y="2056"/>
                    <a:pt x="1416" y="1417"/>
                    <a:pt x="1142" y="1120"/>
                  </a:cubicBezTo>
                  <a:cubicBezTo>
                    <a:pt x="1165" y="1075"/>
                    <a:pt x="1188" y="1052"/>
                    <a:pt x="1210" y="1006"/>
                  </a:cubicBezTo>
                  <a:cubicBezTo>
                    <a:pt x="1324" y="778"/>
                    <a:pt x="1256" y="550"/>
                    <a:pt x="1188" y="550"/>
                  </a:cubicBezTo>
                  <a:cubicBezTo>
                    <a:pt x="1181" y="548"/>
                    <a:pt x="1173" y="547"/>
                    <a:pt x="1166" y="547"/>
                  </a:cubicBezTo>
                  <a:cubicBezTo>
                    <a:pt x="1079" y="547"/>
                    <a:pt x="973" y="667"/>
                    <a:pt x="868" y="709"/>
                  </a:cubicBezTo>
                  <a:cubicBezTo>
                    <a:pt x="799" y="732"/>
                    <a:pt x="754" y="755"/>
                    <a:pt x="708" y="755"/>
                  </a:cubicBezTo>
                  <a:lnTo>
                    <a:pt x="640" y="755"/>
                  </a:lnTo>
                  <a:cubicBezTo>
                    <a:pt x="640" y="755"/>
                    <a:pt x="617" y="778"/>
                    <a:pt x="571" y="801"/>
                  </a:cubicBezTo>
                  <a:cubicBezTo>
                    <a:pt x="548" y="846"/>
                    <a:pt x="480" y="846"/>
                    <a:pt x="411" y="869"/>
                  </a:cubicBezTo>
                  <a:cubicBezTo>
                    <a:pt x="274" y="915"/>
                    <a:pt x="92" y="915"/>
                    <a:pt x="46" y="1006"/>
                  </a:cubicBezTo>
                  <a:cubicBezTo>
                    <a:pt x="1" y="1075"/>
                    <a:pt x="138" y="1257"/>
                    <a:pt x="366" y="1326"/>
                  </a:cubicBezTo>
                  <a:cubicBezTo>
                    <a:pt x="480" y="1371"/>
                    <a:pt x="600" y="1383"/>
                    <a:pt x="691" y="1383"/>
                  </a:cubicBezTo>
                  <a:cubicBezTo>
                    <a:pt x="782" y="1383"/>
                    <a:pt x="845" y="1371"/>
                    <a:pt x="845" y="1371"/>
                  </a:cubicBezTo>
                  <a:cubicBezTo>
                    <a:pt x="845" y="1371"/>
                    <a:pt x="936" y="1326"/>
                    <a:pt x="1051" y="1234"/>
                  </a:cubicBezTo>
                  <a:cubicBezTo>
                    <a:pt x="1233" y="1622"/>
                    <a:pt x="1667" y="2330"/>
                    <a:pt x="2283" y="2878"/>
                  </a:cubicBezTo>
                  <a:cubicBezTo>
                    <a:pt x="2740" y="3289"/>
                    <a:pt x="3287" y="3631"/>
                    <a:pt x="3744" y="3768"/>
                  </a:cubicBezTo>
                  <a:cubicBezTo>
                    <a:pt x="3858" y="3791"/>
                    <a:pt x="3972" y="3837"/>
                    <a:pt x="4063" y="3859"/>
                  </a:cubicBezTo>
                  <a:cubicBezTo>
                    <a:pt x="4155" y="3859"/>
                    <a:pt x="4246" y="3882"/>
                    <a:pt x="4315" y="3905"/>
                  </a:cubicBezTo>
                  <a:lnTo>
                    <a:pt x="4771" y="3905"/>
                  </a:lnTo>
                  <a:cubicBezTo>
                    <a:pt x="4908" y="3882"/>
                    <a:pt x="5113" y="3882"/>
                    <a:pt x="5342" y="3791"/>
                  </a:cubicBezTo>
                  <a:cubicBezTo>
                    <a:pt x="5798" y="3700"/>
                    <a:pt x="6392" y="3380"/>
                    <a:pt x="6825" y="2946"/>
                  </a:cubicBezTo>
                  <a:cubicBezTo>
                    <a:pt x="7282" y="2513"/>
                    <a:pt x="7579" y="1942"/>
                    <a:pt x="7693" y="1508"/>
                  </a:cubicBezTo>
                  <a:cubicBezTo>
                    <a:pt x="7738" y="1371"/>
                    <a:pt x="7761" y="1257"/>
                    <a:pt x="7784" y="1143"/>
                  </a:cubicBezTo>
                  <a:lnTo>
                    <a:pt x="7807" y="1143"/>
                  </a:lnTo>
                  <a:cubicBezTo>
                    <a:pt x="7841" y="1149"/>
                    <a:pt x="7878" y="1152"/>
                    <a:pt x="7917" y="1152"/>
                  </a:cubicBezTo>
                  <a:cubicBezTo>
                    <a:pt x="8032" y="1152"/>
                    <a:pt x="8161" y="1126"/>
                    <a:pt x="8263" y="1075"/>
                  </a:cubicBezTo>
                  <a:cubicBezTo>
                    <a:pt x="8537" y="961"/>
                    <a:pt x="8697" y="732"/>
                    <a:pt x="8651" y="664"/>
                  </a:cubicBezTo>
                  <a:cubicBezTo>
                    <a:pt x="8632" y="634"/>
                    <a:pt x="8575" y="626"/>
                    <a:pt x="8501" y="626"/>
                  </a:cubicBezTo>
                  <a:cubicBezTo>
                    <a:pt x="8403" y="626"/>
                    <a:pt x="8276" y="641"/>
                    <a:pt x="8172" y="641"/>
                  </a:cubicBezTo>
                  <a:cubicBezTo>
                    <a:pt x="7967" y="618"/>
                    <a:pt x="7898" y="527"/>
                    <a:pt x="7898" y="527"/>
                  </a:cubicBezTo>
                  <a:cubicBezTo>
                    <a:pt x="7898" y="527"/>
                    <a:pt x="7875" y="527"/>
                    <a:pt x="7830" y="504"/>
                  </a:cubicBezTo>
                  <a:cubicBezTo>
                    <a:pt x="7761" y="481"/>
                    <a:pt x="7693" y="413"/>
                    <a:pt x="7624" y="344"/>
                  </a:cubicBezTo>
                  <a:cubicBezTo>
                    <a:pt x="7473" y="193"/>
                    <a:pt x="7362" y="0"/>
                    <a:pt x="72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42"/>
            <p:cNvSpPr/>
            <p:nvPr/>
          </p:nvSpPr>
          <p:spPr>
            <a:xfrm flipH="1">
              <a:off x="7194291" y="2763336"/>
              <a:ext cx="56251" cy="30384"/>
            </a:xfrm>
            <a:custGeom>
              <a:avLst/>
              <a:gdLst/>
              <a:ahLst/>
              <a:cxnLst/>
              <a:rect l="l" t="t" r="r" b="b"/>
              <a:pathLst>
                <a:path w="2329" h="1258" extrusionOk="0">
                  <a:moveTo>
                    <a:pt x="2254" y="1"/>
                  </a:moveTo>
                  <a:cubicBezTo>
                    <a:pt x="2201" y="1"/>
                    <a:pt x="2022" y="282"/>
                    <a:pt x="1781" y="458"/>
                  </a:cubicBezTo>
                  <a:cubicBezTo>
                    <a:pt x="1644" y="550"/>
                    <a:pt x="1529" y="641"/>
                    <a:pt x="1415" y="664"/>
                  </a:cubicBezTo>
                  <a:cubicBezTo>
                    <a:pt x="1324" y="709"/>
                    <a:pt x="1256" y="755"/>
                    <a:pt x="1256" y="755"/>
                  </a:cubicBezTo>
                  <a:cubicBezTo>
                    <a:pt x="1256" y="755"/>
                    <a:pt x="1187" y="778"/>
                    <a:pt x="1073" y="823"/>
                  </a:cubicBezTo>
                  <a:cubicBezTo>
                    <a:pt x="982" y="892"/>
                    <a:pt x="822" y="915"/>
                    <a:pt x="685" y="960"/>
                  </a:cubicBezTo>
                  <a:cubicBezTo>
                    <a:pt x="365" y="1029"/>
                    <a:pt x="46" y="983"/>
                    <a:pt x="23" y="1052"/>
                  </a:cubicBezTo>
                  <a:cubicBezTo>
                    <a:pt x="0" y="1097"/>
                    <a:pt x="320" y="1257"/>
                    <a:pt x="708" y="1257"/>
                  </a:cubicBezTo>
                  <a:cubicBezTo>
                    <a:pt x="890" y="1257"/>
                    <a:pt x="1073" y="1257"/>
                    <a:pt x="1210" y="1212"/>
                  </a:cubicBezTo>
                  <a:cubicBezTo>
                    <a:pt x="1347" y="1166"/>
                    <a:pt x="1438" y="1143"/>
                    <a:pt x="1438" y="1143"/>
                  </a:cubicBezTo>
                  <a:cubicBezTo>
                    <a:pt x="1438" y="1143"/>
                    <a:pt x="1507" y="1097"/>
                    <a:pt x="1621" y="1006"/>
                  </a:cubicBezTo>
                  <a:cubicBezTo>
                    <a:pt x="1758" y="938"/>
                    <a:pt x="1872" y="801"/>
                    <a:pt x="2009" y="664"/>
                  </a:cubicBezTo>
                  <a:cubicBezTo>
                    <a:pt x="2237" y="390"/>
                    <a:pt x="2328" y="25"/>
                    <a:pt x="2260" y="2"/>
                  </a:cubicBezTo>
                  <a:cubicBezTo>
                    <a:pt x="2258" y="1"/>
                    <a:pt x="2256" y="1"/>
                    <a:pt x="22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42"/>
            <p:cNvSpPr/>
            <p:nvPr/>
          </p:nvSpPr>
          <p:spPr>
            <a:xfrm flipH="1">
              <a:off x="7064182" y="1962004"/>
              <a:ext cx="949362" cy="690061"/>
            </a:xfrm>
            <a:custGeom>
              <a:avLst/>
              <a:gdLst/>
              <a:ahLst/>
              <a:cxnLst/>
              <a:rect l="l" t="t" r="r" b="b"/>
              <a:pathLst>
                <a:path w="39307" h="28571" extrusionOk="0">
                  <a:moveTo>
                    <a:pt x="23105" y="0"/>
                  </a:moveTo>
                  <a:cubicBezTo>
                    <a:pt x="16101" y="0"/>
                    <a:pt x="11961" y="3073"/>
                    <a:pt x="11961" y="3073"/>
                  </a:cubicBezTo>
                  <a:cubicBezTo>
                    <a:pt x="1" y="11062"/>
                    <a:pt x="6894" y="23730"/>
                    <a:pt x="6894" y="23730"/>
                  </a:cubicBezTo>
                  <a:cubicBezTo>
                    <a:pt x="6894" y="23730"/>
                    <a:pt x="6095" y="23000"/>
                    <a:pt x="4886" y="22657"/>
                  </a:cubicBezTo>
                  <a:lnTo>
                    <a:pt x="4886" y="22657"/>
                  </a:lnTo>
                  <a:cubicBezTo>
                    <a:pt x="5091" y="22771"/>
                    <a:pt x="5274" y="22908"/>
                    <a:pt x="5456" y="23023"/>
                  </a:cubicBezTo>
                  <a:cubicBezTo>
                    <a:pt x="5707" y="23182"/>
                    <a:pt x="6575" y="23479"/>
                    <a:pt x="6712" y="23730"/>
                  </a:cubicBezTo>
                  <a:cubicBezTo>
                    <a:pt x="6712" y="23730"/>
                    <a:pt x="9366" y="28571"/>
                    <a:pt x="10993" y="28571"/>
                  </a:cubicBezTo>
                  <a:cubicBezTo>
                    <a:pt x="11011" y="28571"/>
                    <a:pt x="11030" y="28570"/>
                    <a:pt x="11048" y="28569"/>
                  </a:cubicBezTo>
                  <a:cubicBezTo>
                    <a:pt x="12669" y="28432"/>
                    <a:pt x="12783" y="27063"/>
                    <a:pt x="12783" y="27063"/>
                  </a:cubicBezTo>
                  <a:lnTo>
                    <a:pt x="10250" y="21448"/>
                  </a:lnTo>
                  <a:cubicBezTo>
                    <a:pt x="10250" y="21448"/>
                    <a:pt x="14837" y="20808"/>
                    <a:pt x="16321" y="10628"/>
                  </a:cubicBezTo>
                  <a:cubicBezTo>
                    <a:pt x="16321" y="10628"/>
                    <a:pt x="17412" y="11533"/>
                    <a:pt x="19187" y="11533"/>
                  </a:cubicBezTo>
                  <a:cubicBezTo>
                    <a:pt x="20525" y="11533"/>
                    <a:pt x="22253" y="11019"/>
                    <a:pt x="24196" y="9213"/>
                  </a:cubicBezTo>
                  <a:cubicBezTo>
                    <a:pt x="24196" y="9213"/>
                    <a:pt x="27255" y="10991"/>
                    <a:pt x="31603" y="10991"/>
                  </a:cubicBezTo>
                  <a:cubicBezTo>
                    <a:pt x="32445" y="10991"/>
                    <a:pt x="33336" y="10925"/>
                    <a:pt x="34262" y="10765"/>
                  </a:cubicBezTo>
                  <a:cubicBezTo>
                    <a:pt x="38119" y="10081"/>
                    <a:pt x="39078" y="8643"/>
                    <a:pt x="39306" y="7798"/>
                  </a:cubicBezTo>
                  <a:cubicBezTo>
                    <a:pt x="37891" y="5082"/>
                    <a:pt x="35540" y="2754"/>
                    <a:pt x="31431" y="1384"/>
                  </a:cubicBezTo>
                  <a:cubicBezTo>
                    <a:pt x="28343" y="374"/>
                    <a:pt x="25550" y="0"/>
                    <a:pt x="2310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42"/>
            <p:cNvSpPr/>
            <p:nvPr/>
          </p:nvSpPr>
          <p:spPr>
            <a:xfrm flipH="1">
              <a:off x="6868474" y="1734657"/>
              <a:ext cx="1190815" cy="899222"/>
            </a:xfrm>
            <a:custGeom>
              <a:avLst/>
              <a:gdLst/>
              <a:ahLst/>
              <a:cxnLst/>
              <a:rect l="l" t="t" r="r" b="b"/>
              <a:pathLst>
                <a:path w="49304" h="37231" extrusionOk="0">
                  <a:moveTo>
                    <a:pt x="32298" y="1"/>
                  </a:moveTo>
                  <a:lnTo>
                    <a:pt x="32298" y="2854"/>
                  </a:lnTo>
                  <a:lnTo>
                    <a:pt x="30198" y="754"/>
                  </a:lnTo>
                  <a:cubicBezTo>
                    <a:pt x="30198" y="754"/>
                    <a:pt x="30198" y="754"/>
                    <a:pt x="30198" y="754"/>
                  </a:cubicBezTo>
                  <a:cubicBezTo>
                    <a:pt x="30145" y="754"/>
                    <a:pt x="26705" y="3289"/>
                    <a:pt x="26409" y="3493"/>
                  </a:cubicBezTo>
                  <a:cubicBezTo>
                    <a:pt x="25451" y="4155"/>
                    <a:pt x="24720" y="4657"/>
                    <a:pt x="23533" y="4977"/>
                  </a:cubicBezTo>
                  <a:cubicBezTo>
                    <a:pt x="22255" y="5319"/>
                    <a:pt x="20954" y="5502"/>
                    <a:pt x="19653" y="5707"/>
                  </a:cubicBezTo>
                  <a:cubicBezTo>
                    <a:pt x="18877" y="5844"/>
                    <a:pt x="18078" y="6004"/>
                    <a:pt x="17279" y="6141"/>
                  </a:cubicBezTo>
                  <a:cubicBezTo>
                    <a:pt x="14403" y="6666"/>
                    <a:pt x="11504" y="7944"/>
                    <a:pt x="9108" y="9633"/>
                  </a:cubicBezTo>
                  <a:cubicBezTo>
                    <a:pt x="7464" y="10820"/>
                    <a:pt x="6300" y="12281"/>
                    <a:pt x="5364" y="14038"/>
                  </a:cubicBezTo>
                  <a:cubicBezTo>
                    <a:pt x="5182" y="14381"/>
                    <a:pt x="3995" y="16846"/>
                    <a:pt x="4383" y="17051"/>
                  </a:cubicBezTo>
                  <a:cubicBezTo>
                    <a:pt x="3767" y="16732"/>
                    <a:pt x="3698" y="15887"/>
                    <a:pt x="3401" y="15362"/>
                  </a:cubicBezTo>
                  <a:cubicBezTo>
                    <a:pt x="2739" y="16389"/>
                    <a:pt x="2603" y="17485"/>
                    <a:pt x="3150" y="18603"/>
                  </a:cubicBezTo>
                  <a:cubicBezTo>
                    <a:pt x="2757" y="18522"/>
                    <a:pt x="2458" y="18346"/>
                    <a:pt x="2101" y="18346"/>
                  </a:cubicBezTo>
                  <a:cubicBezTo>
                    <a:pt x="1961" y="18346"/>
                    <a:pt x="1811" y="18373"/>
                    <a:pt x="1644" y="18444"/>
                  </a:cubicBezTo>
                  <a:cubicBezTo>
                    <a:pt x="1279" y="18603"/>
                    <a:pt x="685" y="19060"/>
                    <a:pt x="662" y="19494"/>
                  </a:cubicBezTo>
                  <a:cubicBezTo>
                    <a:pt x="1251" y="19153"/>
                    <a:pt x="1650" y="19054"/>
                    <a:pt x="2145" y="19054"/>
                  </a:cubicBezTo>
                  <a:cubicBezTo>
                    <a:pt x="2380" y="19054"/>
                    <a:pt x="2637" y="19076"/>
                    <a:pt x="2945" y="19106"/>
                  </a:cubicBezTo>
                  <a:cubicBezTo>
                    <a:pt x="2351" y="19631"/>
                    <a:pt x="1621" y="20064"/>
                    <a:pt x="1279" y="20795"/>
                  </a:cubicBezTo>
                  <a:cubicBezTo>
                    <a:pt x="0" y="23602"/>
                    <a:pt x="1918" y="27482"/>
                    <a:pt x="3858" y="29491"/>
                  </a:cubicBezTo>
                  <a:cubicBezTo>
                    <a:pt x="4680" y="30336"/>
                    <a:pt x="5615" y="31066"/>
                    <a:pt x="6620" y="31705"/>
                  </a:cubicBezTo>
                  <a:cubicBezTo>
                    <a:pt x="6848" y="31842"/>
                    <a:pt x="7715" y="32139"/>
                    <a:pt x="7852" y="32390"/>
                  </a:cubicBezTo>
                  <a:cubicBezTo>
                    <a:pt x="7852" y="32390"/>
                    <a:pt x="10529" y="37231"/>
                    <a:pt x="12134" y="37231"/>
                  </a:cubicBezTo>
                  <a:cubicBezTo>
                    <a:pt x="12153" y="37231"/>
                    <a:pt x="12171" y="37230"/>
                    <a:pt x="12189" y="37229"/>
                  </a:cubicBezTo>
                  <a:cubicBezTo>
                    <a:pt x="13810" y="37115"/>
                    <a:pt x="13947" y="35745"/>
                    <a:pt x="13947" y="35745"/>
                  </a:cubicBezTo>
                  <a:lnTo>
                    <a:pt x="11390" y="30130"/>
                  </a:lnTo>
                  <a:cubicBezTo>
                    <a:pt x="11390" y="30130"/>
                    <a:pt x="15978" y="29468"/>
                    <a:pt x="17462" y="19311"/>
                  </a:cubicBezTo>
                  <a:cubicBezTo>
                    <a:pt x="17462" y="19311"/>
                    <a:pt x="18540" y="20226"/>
                    <a:pt x="20306" y="20226"/>
                  </a:cubicBezTo>
                  <a:cubicBezTo>
                    <a:pt x="21634" y="20226"/>
                    <a:pt x="23351" y="19708"/>
                    <a:pt x="25291" y="17896"/>
                  </a:cubicBezTo>
                  <a:cubicBezTo>
                    <a:pt x="25291" y="17896"/>
                    <a:pt x="28346" y="19668"/>
                    <a:pt x="32662" y="19668"/>
                  </a:cubicBezTo>
                  <a:cubicBezTo>
                    <a:pt x="33530" y="19668"/>
                    <a:pt x="34448" y="19597"/>
                    <a:pt x="35402" y="19425"/>
                  </a:cubicBezTo>
                  <a:cubicBezTo>
                    <a:pt x="40241" y="18558"/>
                    <a:pt x="40675" y="16298"/>
                    <a:pt x="40675" y="16298"/>
                  </a:cubicBezTo>
                  <a:cubicBezTo>
                    <a:pt x="40675" y="16298"/>
                    <a:pt x="42592" y="21479"/>
                    <a:pt x="42958" y="23328"/>
                  </a:cubicBezTo>
                  <a:cubicBezTo>
                    <a:pt x="43346" y="25200"/>
                    <a:pt x="43460" y="28167"/>
                    <a:pt x="43460" y="28167"/>
                  </a:cubicBezTo>
                  <a:lnTo>
                    <a:pt x="44852" y="32253"/>
                  </a:lnTo>
                  <a:lnTo>
                    <a:pt x="44943" y="27049"/>
                  </a:lnTo>
                  <a:cubicBezTo>
                    <a:pt x="44943" y="27049"/>
                    <a:pt x="49303" y="18238"/>
                    <a:pt x="42592" y="13399"/>
                  </a:cubicBezTo>
                  <a:cubicBezTo>
                    <a:pt x="42592" y="13399"/>
                    <a:pt x="45195" y="6346"/>
                    <a:pt x="38370" y="3858"/>
                  </a:cubicBezTo>
                  <a:cubicBezTo>
                    <a:pt x="38370" y="3858"/>
                    <a:pt x="37890" y="640"/>
                    <a:pt x="322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42"/>
            <p:cNvSpPr/>
            <p:nvPr/>
          </p:nvSpPr>
          <p:spPr>
            <a:xfrm flipH="1">
              <a:off x="6941801" y="1734657"/>
              <a:ext cx="1101499" cy="899222"/>
            </a:xfrm>
            <a:custGeom>
              <a:avLst/>
              <a:gdLst/>
              <a:ahLst/>
              <a:cxnLst/>
              <a:rect l="l" t="t" r="r" b="b"/>
              <a:pathLst>
                <a:path w="45606" h="37231" extrusionOk="0">
                  <a:moveTo>
                    <a:pt x="31636" y="1"/>
                  </a:moveTo>
                  <a:lnTo>
                    <a:pt x="31636" y="2854"/>
                  </a:lnTo>
                  <a:lnTo>
                    <a:pt x="29536" y="754"/>
                  </a:lnTo>
                  <a:cubicBezTo>
                    <a:pt x="29514" y="754"/>
                    <a:pt x="29331" y="891"/>
                    <a:pt x="29034" y="1096"/>
                  </a:cubicBezTo>
                  <a:cubicBezTo>
                    <a:pt x="29308" y="2786"/>
                    <a:pt x="29399" y="4885"/>
                    <a:pt x="28783" y="6826"/>
                  </a:cubicBezTo>
                  <a:cubicBezTo>
                    <a:pt x="27630" y="10468"/>
                    <a:pt x="20860" y="15654"/>
                    <a:pt x="17097" y="15654"/>
                  </a:cubicBezTo>
                  <a:cubicBezTo>
                    <a:pt x="16616" y="15654"/>
                    <a:pt x="16183" y="15569"/>
                    <a:pt x="15818" y="15385"/>
                  </a:cubicBezTo>
                  <a:cubicBezTo>
                    <a:pt x="12600" y="13787"/>
                    <a:pt x="14175" y="10296"/>
                    <a:pt x="14175" y="10295"/>
                  </a:cubicBezTo>
                  <a:lnTo>
                    <a:pt x="14175" y="10295"/>
                  </a:lnTo>
                  <a:cubicBezTo>
                    <a:pt x="14174" y="10296"/>
                    <a:pt x="11634" y="14770"/>
                    <a:pt x="10503" y="14770"/>
                  </a:cubicBezTo>
                  <a:cubicBezTo>
                    <a:pt x="10494" y="14770"/>
                    <a:pt x="10486" y="14769"/>
                    <a:pt x="10477" y="14769"/>
                  </a:cubicBezTo>
                  <a:cubicBezTo>
                    <a:pt x="9359" y="14700"/>
                    <a:pt x="9929" y="11482"/>
                    <a:pt x="9929" y="11482"/>
                  </a:cubicBezTo>
                  <a:lnTo>
                    <a:pt x="9929" y="11482"/>
                  </a:lnTo>
                  <a:cubicBezTo>
                    <a:pt x="9929" y="11482"/>
                    <a:pt x="7302" y="14971"/>
                    <a:pt x="5658" y="14971"/>
                  </a:cubicBezTo>
                  <a:cubicBezTo>
                    <a:pt x="5589" y="14971"/>
                    <a:pt x="5521" y="14964"/>
                    <a:pt x="5456" y="14951"/>
                  </a:cubicBezTo>
                  <a:cubicBezTo>
                    <a:pt x="5045" y="14883"/>
                    <a:pt x="4862" y="14426"/>
                    <a:pt x="4817" y="13810"/>
                  </a:cubicBezTo>
                  <a:cubicBezTo>
                    <a:pt x="4794" y="13901"/>
                    <a:pt x="4748" y="13970"/>
                    <a:pt x="4702" y="14038"/>
                  </a:cubicBezTo>
                  <a:cubicBezTo>
                    <a:pt x="4520" y="14380"/>
                    <a:pt x="3336" y="16840"/>
                    <a:pt x="3719" y="17051"/>
                  </a:cubicBezTo>
                  <a:lnTo>
                    <a:pt x="3719" y="17051"/>
                  </a:lnTo>
                  <a:cubicBezTo>
                    <a:pt x="3127" y="16730"/>
                    <a:pt x="3036" y="15887"/>
                    <a:pt x="2739" y="15362"/>
                  </a:cubicBezTo>
                  <a:cubicBezTo>
                    <a:pt x="2077" y="16389"/>
                    <a:pt x="1941" y="17485"/>
                    <a:pt x="2488" y="18603"/>
                  </a:cubicBezTo>
                  <a:cubicBezTo>
                    <a:pt x="2095" y="18522"/>
                    <a:pt x="1796" y="18346"/>
                    <a:pt x="1439" y="18346"/>
                  </a:cubicBezTo>
                  <a:cubicBezTo>
                    <a:pt x="1299" y="18346"/>
                    <a:pt x="1149" y="18373"/>
                    <a:pt x="982" y="18444"/>
                  </a:cubicBezTo>
                  <a:cubicBezTo>
                    <a:pt x="617" y="18603"/>
                    <a:pt x="23" y="19060"/>
                    <a:pt x="0" y="19494"/>
                  </a:cubicBezTo>
                  <a:cubicBezTo>
                    <a:pt x="589" y="19153"/>
                    <a:pt x="988" y="19054"/>
                    <a:pt x="1483" y="19054"/>
                  </a:cubicBezTo>
                  <a:cubicBezTo>
                    <a:pt x="1718" y="19054"/>
                    <a:pt x="1975" y="19076"/>
                    <a:pt x="2283" y="19106"/>
                  </a:cubicBezTo>
                  <a:cubicBezTo>
                    <a:pt x="1963" y="19379"/>
                    <a:pt x="1644" y="19608"/>
                    <a:pt x="1347" y="19882"/>
                  </a:cubicBezTo>
                  <a:cubicBezTo>
                    <a:pt x="2210" y="19483"/>
                    <a:pt x="3844" y="18807"/>
                    <a:pt x="4983" y="18807"/>
                  </a:cubicBezTo>
                  <a:cubicBezTo>
                    <a:pt x="5019" y="18807"/>
                    <a:pt x="5055" y="18807"/>
                    <a:pt x="5090" y="18809"/>
                  </a:cubicBezTo>
                  <a:cubicBezTo>
                    <a:pt x="6711" y="18877"/>
                    <a:pt x="6506" y="21091"/>
                    <a:pt x="6506" y="21091"/>
                  </a:cubicBezTo>
                  <a:cubicBezTo>
                    <a:pt x="6506" y="21091"/>
                    <a:pt x="10632" y="19480"/>
                    <a:pt x="12938" y="19480"/>
                  </a:cubicBezTo>
                  <a:cubicBezTo>
                    <a:pt x="13377" y="19480"/>
                    <a:pt x="13749" y="19538"/>
                    <a:pt x="14015" y="19676"/>
                  </a:cubicBezTo>
                  <a:cubicBezTo>
                    <a:pt x="15704" y="20544"/>
                    <a:pt x="14403" y="26752"/>
                    <a:pt x="9747" y="28350"/>
                  </a:cubicBezTo>
                  <a:cubicBezTo>
                    <a:pt x="9310" y="28502"/>
                    <a:pt x="8919" y="28571"/>
                    <a:pt x="8568" y="28571"/>
                  </a:cubicBezTo>
                  <a:cubicBezTo>
                    <a:pt x="5176" y="28571"/>
                    <a:pt x="5570" y="22142"/>
                    <a:pt x="5570" y="22141"/>
                  </a:cubicBezTo>
                  <a:lnTo>
                    <a:pt x="5570" y="22141"/>
                  </a:lnTo>
                  <a:cubicBezTo>
                    <a:pt x="5570" y="22142"/>
                    <a:pt x="4761" y="25225"/>
                    <a:pt x="2680" y="25225"/>
                  </a:cubicBezTo>
                  <a:cubicBezTo>
                    <a:pt x="2339" y="25225"/>
                    <a:pt x="1964" y="25142"/>
                    <a:pt x="1553" y="24949"/>
                  </a:cubicBezTo>
                  <a:cubicBezTo>
                    <a:pt x="1005" y="24675"/>
                    <a:pt x="594" y="24333"/>
                    <a:pt x="320" y="23967"/>
                  </a:cubicBezTo>
                  <a:lnTo>
                    <a:pt x="320" y="23967"/>
                  </a:lnTo>
                  <a:cubicBezTo>
                    <a:pt x="662" y="26044"/>
                    <a:pt x="1941" y="28167"/>
                    <a:pt x="3196" y="29491"/>
                  </a:cubicBezTo>
                  <a:cubicBezTo>
                    <a:pt x="4018" y="30336"/>
                    <a:pt x="4953" y="31066"/>
                    <a:pt x="5958" y="31705"/>
                  </a:cubicBezTo>
                  <a:cubicBezTo>
                    <a:pt x="6186" y="31842"/>
                    <a:pt x="7053" y="32139"/>
                    <a:pt x="7190" y="32390"/>
                  </a:cubicBezTo>
                  <a:cubicBezTo>
                    <a:pt x="7190" y="32390"/>
                    <a:pt x="9867" y="37231"/>
                    <a:pt x="11472" y="37231"/>
                  </a:cubicBezTo>
                  <a:cubicBezTo>
                    <a:pt x="11491" y="37231"/>
                    <a:pt x="11509" y="37230"/>
                    <a:pt x="11527" y="37229"/>
                  </a:cubicBezTo>
                  <a:cubicBezTo>
                    <a:pt x="13148" y="37115"/>
                    <a:pt x="13285" y="35745"/>
                    <a:pt x="13285" y="35745"/>
                  </a:cubicBezTo>
                  <a:lnTo>
                    <a:pt x="10728" y="30130"/>
                  </a:lnTo>
                  <a:cubicBezTo>
                    <a:pt x="10728" y="30130"/>
                    <a:pt x="15316" y="29468"/>
                    <a:pt x="16800" y="19311"/>
                  </a:cubicBezTo>
                  <a:cubicBezTo>
                    <a:pt x="16800" y="19311"/>
                    <a:pt x="17878" y="20226"/>
                    <a:pt x="19644" y="20226"/>
                  </a:cubicBezTo>
                  <a:cubicBezTo>
                    <a:pt x="20972" y="20226"/>
                    <a:pt x="22689" y="19708"/>
                    <a:pt x="24629" y="17896"/>
                  </a:cubicBezTo>
                  <a:cubicBezTo>
                    <a:pt x="24629" y="17896"/>
                    <a:pt x="27684" y="19668"/>
                    <a:pt x="32000" y="19668"/>
                  </a:cubicBezTo>
                  <a:cubicBezTo>
                    <a:pt x="32868" y="19668"/>
                    <a:pt x="33786" y="19597"/>
                    <a:pt x="34740" y="19425"/>
                  </a:cubicBezTo>
                  <a:cubicBezTo>
                    <a:pt x="39579" y="18558"/>
                    <a:pt x="40013" y="16298"/>
                    <a:pt x="40013" y="16298"/>
                  </a:cubicBezTo>
                  <a:cubicBezTo>
                    <a:pt x="40013" y="16298"/>
                    <a:pt x="41930" y="21479"/>
                    <a:pt x="42296" y="23328"/>
                  </a:cubicBezTo>
                  <a:cubicBezTo>
                    <a:pt x="42684" y="25200"/>
                    <a:pt x="42798" y="28167"/>
                    <a:pt x="42798" y="28167"/>
                  </a:cubicBezTo>
                  <a:lnTo>
                    <a:pt x="44190" y="32253"/>
                  </a:lnTo>
                  <a:lnTo>
                    <a:pt x="44281" y="27049"/>
                  </a:lnTo>
                  <a:cubicBezTo>
                    <a:pt x="44281" y="27049"/>
                    <a:pt x="45354" y="24903"/>
                    <a:pt x="45605" y="22141"/>
                  </a:cubicBezTo>
                  <a:lnTo>
                    <a:pt x="45605" y="22141"/>
                  </a:lnTo>
                  <a:cubicBezTo>
                    <a:pt x="45113" y="22951"/>
                    <a:pt x="44679" y="23300"/>
                    <a:pt x="44309" y="23300"/>
                  </a:cubicBezTo>
                  <a:cubicBezTo>
                    <a:pt x="43614" y="23300"/>
                    <a:pt x="43143" y="22073"/>
                    <a:pt x="42935" y="20361"/>
                  </a:cubicBezTo>
                  <a:cubicBezTo>
                    <a:pt x="42775" y="19106"/>
                    <a:pt x="43232" y="17257"/>
                    <a:pt x="43848" y="15248"/>
                  </a:cubicBezTo>
                  <a:cubicBezTo>
                    <a:pt x="43346" y="14586"/>
                    <a:pt x="42707" y="13970"/>
                    <a:pt x="41930" y="13399"/>
                  </a:cubicBezTo>
                  <a:cubicBezTo>
                    <a:pt x="41930" y="13399"/>
                    <a:pt x="42707" y="11322"/>
                    <a:pt x="42319" y="9017"/>
                  </a:cubicBezTo>
                  <a:lnTo>
                    <a:pt x="42319" y="9017"/>
                  </a:lnTo>
                  <a:cubicBezTo>
                    <a:pt x="42136" y="11277"/>
                    <a:pt x="41063" y="14038"/>
                    <a:pt x="39648" y="14906"/>
                  </a:cubicBezTo>
                  <a:cubicBezTo>
                    <a:pt x="39124" y="15220"/>
                    <a:pt x="38733" y="15389"/>
                    <a:pt x="38467" y="15389"/>
                  </a:cubicBezTo>
                  <a:cubicBezTo>
                    <a:pt x="37690" y="15389"/>
                    <a:pt x="37972" y="13951"/>
                    <a:pt x="39077" y="10500"/>
                  </a:cubicBezTo>
                  <a:cubicBezTo>
                    <a:pt x="39671" y="8652"/>
                    <a:pt x="39534" y="6483"/>
                    <a:pt x="39146" y="4520"/>
                  </a:cubicBezTo>
                  <a:cubicBezTo>
                    <a:pt x="38712" y="4269"/>
                    <a:pt x="38256" y="4041"/>
                    <a:pt x="37708" y="3858"/>
                  </a:cubicBezTo>
                  <a:cubicBezTo>
                    <a:pt x="37708" y="3858"/>
                    <a:pt x="37685" y="3584"/>
                    <a:pt x="37480" y="3196"/>
                  </a:cubicBezTo>
                  <a:lnTo>
                    <a:pt x="37480" y="3196"/>
                  </a:lnTo>
                  <a:cubicBezTo>
                    <a:pt x="37822" y="4429"/>
                    <a:pt x="37982" y="6232"/>
                    <a:pt x="37594" y="8697"/>
                  </a:cubicBezTo>
                  <a:cubicBezTo>
                    <a:pt x="36810" y="13569"/>
                    <a:pt x="32381" y="15978"/>
                    <a:pt x="30556" y="15978"/>
                  </a:cubicBezTo>
                  <a:cubicBezTo>
                    <a:pt x="30201" y="15978"/>
                    <a:pt x="29945" y="15887"/>
                    <a:pt x="29833" y="15705"/>
                  </a:cubicBezTo>
                  <a:cubicBezTo>
                    <a:pt x="29148" y="14586"/>
                    <a:pt x="34124" y="10249"/>
                    <a:pt x="33622" y="4840"/>
                  </a:cubicBezTo>
                  <a:cubicBezTo>
                    <a:pt x="33439" y="2831"/>
                    <a:pt x="32937" y="1279"/>
                    <a:pt x="32367" y="115"/>
                  </a:cubicBezTo>
                  <a:cubicBezTo>
                    <a:pt x="32116" y="69"/>
                    <a:pt x="31887" y="46"/>
                    <a:pt x="31636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42"/>
            <p:cNvSpPr/>
            <p:nvPr/>
          </p:nvSpPr>
          <p:spPr>
            <a:xfrm flipH="1">
              <a:off x="7772043" y="2455730"/>
              <a:ext cx="24829" cy="119144"/>
            </a:xfrm>
            <a:custGeom>
              <a:avLst/>
              <a:gdLst/>
              <a:ahLst/>
              <a:cxnLst/>
              <a:rect l="l" t="t" r="r" b="b"/>
              <a:pathLst>
                <a:path w="1028" h="4933" extrusionOk="0">
                  <a:moveTo>
                    <a:pt x="712" y="1"/>
                  </a:moveTo>
                  <a:cubicBezTo>
                    <a:pt x="710" y="1"/>
                    <a:pt x="709" y="1"/>
                    <a:pt x="708" y="1"/>
                  </a:cubicBezTo>
                  <a:cubicBezTo>
                    <a:pt x="639" y="1"/>
                    <a:pt x="662" y="640"/>
                    <a:pt x="617" y="1234"/>
                  </a:cubicBezTo>
                  <a:cubicBezTo>
                    <a:pt x="594" y="1553"/>
                    <a:pt x="571" y="1850"/>
                    <a:pt x="502" y="2078"/>
                  </a:cubicBezTo>
                  <a:cubicBezTo>
                    <a:pt x="480" y="2307"/>
                    <a:pt x="434" y="2444"/>
                    <a:pt x="434" y="2444"/>
                  </a:cubicBezTo>
                  <a:cubicBezTo>
                    <a:pt x="434" y="2444"/>
                    <a:pt x="365" y="3060"/>
                    <a:pt x="251" y="3676"/>
                  </a:cubicBezTo>
                  <a:cubicBezTo>
                    <a:pt x="137" y="4292"/>
                    <a:pt x="0" y="4909"/>
                    <a:pt x="69" y="4932"/>
                  </a:cubicBezTo>
                  <a:cubicBezTo>
                    <a:pt x="70" y="4932"/>
                    <a:pt x="71" y="4932"/>
                    <a:pt x="73" y="4932"/>
                  </a:cubicBezTo>
                  <a:cubicBezTo>
                    <a:pt x="147" y="4932"/>
                    <a:pt x="393" y="4350"/>
                    <a:pt x="617" y="3767"/>
                  </a:cubicBezTo>
                  <a:cubicBezTo>
                    <a:pt x="822" y="3174"/>
                    <a:pt x="959" y="2535"/>
                    <a:pt x="959" y="2535"/>
                  </a:cubicBezTo>
                  <a:cubicBezTo>
                    <a:pt x="959" y="2535"/>
                    <a:pt x="982" y="2375"/>
                    <a:pt x="982" y="2124"/>
                  </a:cubicBezTo>
                  <a:cubicBezTo>
                    <a:pt x="1027" y="1896"/>
                    <a:pt x="1005" y="1553"/>
                    <a:pt x="1005" y="1234"/>
                  </a:cubicBezTo>
                  <a:cubicBezTo>
                    <a:pt x="960" y="606"/>
                    <a:pt x="783" y="1"/>
                    <a:pt x="7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42"/>
            <p:cNvSpPr/>
            <p:nvPr/>
          </p:nvSpPr>
          <p:spPr>
            <a:xfrm flipH="1">
              <a:off x="7424175" y="2111750"/>
              <a:ext cx="222203" cy="111995"/>
            </a:xfrm>
            <a:custGeom>
              <a:avLst/>
              <a:gdLst/>
              <a:ahLst/>
              <a:cxnLst/>
              <a:rect l="l" t="t" r="r" b="b"/>
              <a:pathLst>
                <a:path w="9200" h="4637" extrusionOk="0">
                  <a:moveTo>
                    <a:pt x="9176" y="0"/>
                  </a:moveTo>
                  <a:cubicBezTo>
                    <a:pt x="9176" y="0"/>
                    <a:pt x="9131" y="92"/>
                    <a:pt x="9085" y="229"/>
                  </a:cubicBezTo>
                  <a:cubicBezTo>
                    <a:pt x="9062" y="297"/>
                    <a:pt x="9039" y="388"/>
                    <a:pt x="8994" y="502"/>
                  </a:cubicBezTo>
                  <a:cubicBezTo>
                    <a:pt x="8971" y="594"/>
                    <a:pt x="8902" y="708"/>
                    <a:pt x="8857" y="822"/>
                  </a:cubicBezTo>
                  <a:cubicBezTo>
                    <a:pt x="8651" y="1301"/>
                    <a:pt x="8263" y="1895"/>
                    <a:pt x="7738" y="2374"/>
                  </a:cubicBezTo>
                  <a:cubicBezTo>
                    <a:pt x="7236" y="2831"/>
                    <a:pt x="6666" y="3241"/>
                    <a:pt x="6186" y="3470"/>
                  </a:cubicBezTo>
                  <a:cubicBezTo>
                    <a:pt x="5958" y="3584"/>
                    <a:pt x="5753" y="3652"/>
                    <a:pt x="5616" y="3721"/>
                  </a:cubicBezTo>
                  <a:cubicBezTo>
                    <a:pt x="5479" y="3766"/>
                    <a:pt x="5387" y="3789"/>
                    <a:pt x="5387" y="3789"/>
                  </a:cubicBezTo>
                  <a:cubicBezTo>
                    <a:pt x="5387" y="3789"/>
                    <a:pt x="5365" y="3812"/>
                    <a:pt x="5342" y="3835"/>
                  </a:cubicBezTo>
                  <a:cubicBezTo>
                    <a:pt x="5296" y="3835"/>
                    <a:pt x="5250" y="3858"/>
                    <a:pt x="5159" y="3881"/>
                  </a:cubicBezTo>
                  <a:cubicBezTo>
                    <a:pt x="5022" y="3926"/>
                    <a:pt x="4817" y="3995"/>
                    <a:pt x="4566" y="4063"/>
                  </a:cubicBezTo>
                  <a:cubicBezTo>
                    <a:pt x="4199" y="4130"/>
                    <a:pt x="3736" y="4221"/>
                    <a:pt x="3246" y="4221"/>
                  </a:cubicBezTo>
                  <a:cubicBezTo>
                    <a:pt x="3064" y="4221"/>
                    <a:pt x="2879" y="4208"/>
                    <a:pt x="2694" y="4177"/>
                  </a:cubicBezTo>
                  <a:lnTo>
                    <a:pt x="2420" y="4177"/>
                  </a:lnTo>
                  <a:cubicBezTo>
                    <a:pt x="2352" y="4155"/>
                    <a:pt x="2260" y="4132"/>
                    <a:pt x="2169" y="4109"/>
                  </a:cubicBezTo>
                  <a:cubicBezTo>
                    <a:pt x="2009" y="4086"/>
                    <a:pt x="1849" y="4040"/>
                    <a:pt x="1690" y="4018"/>
                  </a:cubicBezTo>
                  <a:cubicBezTo>
                    <a:pt x="1370" y="3903"/>
                    <a:pt x="1096" y="3789"/>
                    <a:pt x="845" y="3721"/>
                  </a:cubicBezTo>
                  <a:cubicBezTo>
                    <a:pt x="421" y="3499"/>
                    <a:pt x="122" y="3348"/>
                    <a:pt x="43" y="3348"/>
                  </a:cubicBezTo>
                  <a:cubicBezTo>
                    <a:pt x="33" y="3348"/>
                    <a:pt x="26" y="3350"/>
                    <a:pt x="23" y="3356"/>
                  </a:cubicBezTo>
                  <a:cubicBezTo>
                    <a:pt x="1" y="3378"/>
                    <a:pt x="297" y="3584"/>
                    <a:pt x="754" y="3903"/>
                  </a:cubicBezTo>
                  <a:cubicBezTo>
                    <a:pt x="982" y="4018"/>
                    <a:pt x="1279" y="4155"/>
                    <a:pt x="1598" y="4291"/>
                  </a:cubicBezTo>
                  <a:cubicBezTo>
                    <a:pt x="1758" y="4337"/>
                    <a:pt x="1941" y="4383"/>
                    <a:pt x="2101" y="4451"/>
                  </a:cubicBezTo>
                  <a:cubicBezTo>
                    <a:pt x="2192" y="4474"/>
                    <a:pt x="2283" y="4497"/>
                    <a:pt x="2374" y="4520"/>
                  </a:cubicBezTo>
                  <a:lnTo>
                    <a:pt x="2648" y="4565"/>
                  </a:lnTo>
                  <a:cubicBezTo>
                    <a:pt x="2925" y="4617"/>
                    <a:pt x="3205" y="4636"/>
                    <a:pt x="3476" y="4636"/>
                  </a:cubicBezTo>
                  <a:cubicBezTo>
                    <a:pt x="3920" y="4636"/>
                    <a:pt x="4340" y="4585"/>
                    <a:pt x="4680" y="4543"/>
                  </a:cubicBezTo>
                  <a:cubicBezTo>
                    <a:pt x="4954" y="4474"/>
                    <a:pt x="5182" y="4406"/>
                    <a:pt x="5319" y="4383"/>
                  </a:cubicBezTo>
                  <a:cubicBezTo>
                    <a:pt x="5410" y="4360"/>
                    <a:pt x="5479" y="4337"/>
                    <a:pt x="5501" y="4314"/>
                  </a:cubicBezTo>
                  <a:cubicBezTo>
                    <a:pt x="5547" y="4291"/>
                    <a:pt x="5570" y="4291"/>
                    <a:pt x="5570" y="4291"/>
                  </a:cubicBezTo>
                  <a:cubicBezTo>
                    <a:pt x="5570" y="4291"/>
                    <a:pt x="5661" y="4246"/>
                    <a:pt x="5798" y="4200"/>
                  </a:cubicBezTo>
                  <a:cubicBezTo>
                    <a:pt x="5958" y="4132"/>
                    <a:pt x="6163" y="4040"/>
                    <a:pt x="6415" y="3881"/>
                  </a:cubicBezTo>
                  <a:cubicBezTo>
                    <a:pt x="6917" y="3630"/>
                    <a:pt x="7487" y="3173"/>
                    <a:pt x="8012" y="2625"/>
                  </a:cubicBezTo>
                  <a:cubicBezTo>
                    <a:pt x="8514" y="2077"/>
                    <a:pt x="8880" y="1415"/>
                    <a:pt x="9039" y="890"/>
                  </a:cubicBezTo>
                  <a:cubicBezTo>
                    <a:pt x="9085" y="776"/>
                    <a:pt x="9131" y="639"/>
                    <a:pt x="9154" y="548"/>
                  </a:cubicBezTo>
                  <a:cubicBezTo>
                    <a:pt x="9176" y="434"/>
                    <a:pt x="9176" y="320"/>
                    <a:pt x="9199" y="251"/>
                  </a:cubicBezTo>
                  <a:cubicBezTo>
                    <a:pt x="9199" y="92"/>
                    <a:pt x="9199" y="0"/>
                    <a:pt x="91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42"/>
            <p:cNvSpPr/>
            <p:nvPr/>
          </p:nvSpPr>
          <p:spPr>
            <a:xfrm flipH="1">
              <a:off x="7126495" y="1960145"/>
              <a:ext cx="323064" cy="235463"/>
            </a:xfrm>
            <a:custGeom>
              <a:avLst/>
              <a:gdLst/>
              <a:ahLst/>
              <a:cxnLst/>
              <a:rect l="l" t="t" r="r" b="b"/>
              <a:pathLst>
                <a:path w="13376" h="9749" extrusionOk="0">
                  <a:moveTo>
                    <a:pt x="13330" y="0"/>
                  </a:moveTo>
                  <a:cubicBezTo>
                    <a:pt x="13307" y="0"/>
                    <a:pt x="13285" y="137"/>
                    <a:pt x="13262" y="388"/>
                  </a:cubicBezTo>
                  <a:cubicBezTo>
                    <a:pt x="13239" y="525"/>
                    <a:pt x="13239" y="685"/>
                    <a:pt x="13216" y="868"/>
                  </a:cubicBezTo>
                  <a:cubicBezTo>
                    <a:pt x="13193" y="1027"/>
                    <a:pt x="13148" y="1233"/>
                    <a:pt x="13125" y="1461"/>
                  </a:cubicBezTo>
                  <a:cubicBezTo>
                    <a:pt x="12965" y="2306"/>
                    <a:pt x="12577" y="3424"/>
                    <a:pt x="11961" y="4406"/>
                  </a:cubicBezTo>
                  <a:cubicBezTo>
                    <a:pt x="11367" y="5410"/>
                    <a:pt x="10568" y="6254"/>
                    <a:pt x="9906" y="6825"/>
                  </a:cubicBezTo>
                  <a:cubicBezTo>
                    <a:pt x="9747" y="6962"/>
                    <a:pt x="9587" y="7076"/>
                    <a:pt x="9427" y="7190"/>
                  </a:cubicBezTo>
                  <a:cubicBezTo>
                    <a:pt x="9290" y="7282"/>
                    <a:pt x="9176" y="7396"/>
                    <a:pt x="9062" y="7464"/>
                  </a:cubicBezTo>
                  <a:cubicBezTo>
                    <a:pt x="8856" y="7601"/>
                    <a:pt x="8742" y="7670"/>
                    <a:pt x="8742" y="7670"/>
                  </a:cubicBezTo>
                  <a:cubicBezTo>
                    <a:pt x="8742" y="7670"/>
                    <a:pt x="8263" y="8012"/>
                    <a:pt x="7487" y="8400"/>
                  </a:cubicBezTo>
                  <a:cubicBezTo>
                    <a:pt x="7304" y="8491"/>
                    <a:pt x="7099" y="8583"/>
                    <a:pt x="6871" y="8674"/>
                  </a:cubicBezTo>
                  <a:cubicBezTo>
                    <a:pt x="6642" y="8788"/>
                    <a:pt x="6391" y="8857"/>
                    <a:pt x="6140" y="8948"/>
                  </a:cubicBezTo>
                  <a:cubicBezTo>
                    <a:pt x="5615" y="9085"/>
                    <a:pt x="5045" y="9222"/>
                    <a:pt x="4474" y="9313"/>
                  </a:cubicBezTo>
                  <a:cubicBezTo>
                    <a:pt x="4024" y="9394"/>
                    <a:pt x="3567" y="9433"/>
                    <a:pt x="3127" y="9433"/>
                  </a:cubicBezTo>
                  <a:cubicBezTo>
                    <a:pt x="2453" y="9433"/>
                    <a:pt x="1822" y="9342"/>
                    <a:pt x="1324" y="9176"/>
                  </a:cubicBezTo>
                  <a:cubicBezTo>
                    <a:pt x="523" y="8938"/>
                    <a:pt x="92" y="8556"/>
                    <a:pt x="30" y="8556"/>
                  </a:cubicBezTo>
                  <a:cubicBezTo>
                    <a:pt x="27" y="8556"/>
                    <a:pt x="24" y="8557"/>
                    <a:pt x="23" y="8560"/>
                  </a:cubicBezTo>
                  <a:cubicBezTo>
                    <a:pt x="0" y="8560"/>
                    <a:pt x="114" y="8674"/>
                    <a:pt x="297" y="8834"/>
                  </a:cubicBezTo>
                  <a:cubicBezTo>
                    <a:pt x="411" y="8925"/>
                    <a:pt x="548" y="9016"/>
                    <a:pt x="708" y="9108"/>
                  </a:cubicBezTo>
                  <a:cubicBezTo>
                    <a:pt x="868" y="9176"/>
                    <a:pt x="1050" y="9290"/>
                    <a:pt x="1256" y="9359"/>
                  </a:cubicBezTo>
                  <a:cubicBezTo>
                    <a:pt x="1851" y="9616"/>
                    <a:pt x="2639" y="9749"/>
                    <a:pt x="3467" y="9749"/>
                  </a:cubicBezTo>
                  <a:cubicBezTo>
                    <a:pt x="3815" y="9749"/>
                    <a:pt x="4169" y="9725"/>
                    <a:pt x="4520" y="9678"/>
                  </a:cubicBezTo>
                  <a:cubicBezTo>
                    <a:pt x="5113" y="9633"/>
                    <a:pt x="5707" y="9496"/>
                    <a:pt x="6254" y="9359"/>
                  </a:cubicBezTo>
                  <a:cubicBezTo>
                    <a:pt x="6528" y="9290"/>
                    <a:pt x="6779" y="9199"/>
                    <a:pt x="7030" y="9108"/>
                  </a:cubicBezTo>
                  <a:cubicBezTo>
                    <a:pt x="7282" y="9016"/>
                    <a:pt x="7510" y="8925"/>
                    <a:pt x="7692" y="8834"/>
                  </a:cubicBezTo>
                  <a:cubicBezTo>
                    <a:pt x="8537" y="8469"/>
                    <a:pt x="9016" y="8103"/>
                    <a:pt x="9016" y="8103"/>
                  </a:cubicBezTo>
                  <a:cubicBezTo>
                    <a:pt x="9016" y="8103"/>
                    <a:pt x="9153" y="8035"/>
                    <a:pt x="9381" y="7875"/>
                  </a:cubicBezTo>
                  <a:cubicBezTo>
                    <a:pt x="9473" y="7807"/>
                    <a:pt x="9610" y="7692"/>
                    <a:pt x="9747" y="7578"/>
                  </a:cubicBezTo>
                  <a:cubicBezTo>
                    <a:pt x="9884" y="7464"/>
                    <a:pt x="10043" y="7327"/>
                    <a:pt x="10226" y="7190"/>
                  </a:cubicBezTo>
                  <a:cubicBezTo>
                    <a:pt x="10888" y="6574"/>
                    <a:pt x="11710" y="5661"/>
                    <a:pt x="12280" y="4611"/>
                  </a:cubicBezTo>
                  <a:cubicBezTo>
                    <a:pt x="12897" y="3561"/>
                    <a:pt x="13216" y="2374"/>
                    <a:pt x="13330" y="1484"/>
                  </a:cubicBezTo>
                  <a:cubicBezTo>
                    <a:pt x="13330" y="1256"/>
                    <a:pt x="13353" y="1050"/>
                    <a:pt x="13376" y="868"/>
                  </a:cubicBezTo>
                  <a:cubicBezTo>
                    <a:pt x="13376" y="685"/>
                    <a:pt x="13353" y="525"/>
                    <a:pt x="13353" y="411"/>
                  </a:cubicBezTo>
                  <a:cubicBezTo>
                    <a:pt x="13353" y="137"/>
                    <a:pt x="13330" y="0"/>
                    <a:pt x="1333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42"/>
            <p:cNvSpPr/>
            <p:nvPr/>
          </p:nvSpPr>
          <p:spPr>
            <a:xfrm flipH="1">
              <a:off x="7012930" y="1860902"/>
              <a:ext cx="357795" cy="351202"/>
            </a:xfrm>
            <a:custGeom>
              <a:avLst/>
              <a:gdLst/>
              <a:ahLst/>
              <a:cxnLst/>
              <a:rect l="l" t="t" r="r" b="b"/>
              <a:pathLst>
                <a:path w="14814" h="14541" extrusionOk="0">
                  <a:moveTo>
                    <a:pt x="12326" y="1"/>
                  </a:moveTo>
                  <a:cubicBezTo>
                    <a:pt x="12326" y="1"/>
                    <a:pt x="12326" y="46"/>
                    <a:pt x="12372" y="138"/>
                  </a:cubicBezTo>
                  <a:cubicBezTo>
                    <a:pt x="12394" y="183"/>
                    <a:pt x="12440" y="229"/>
                    <a:pt x="12463" y="275"/>
                  </a:cubicBezTo>
                  <a:cubicBezTo>
                    <a:pt x="12509" y="343"/>
                    <a:pt x="12554" y="389"/>
                    <a:pt x="12623" y="457"/>
                  </a:cubicBezTo>
                  <a:cubicBezTo>
                    <a:pt x="12737" y="594"/>
                    <a:pt x="12897" y="754"/>
                    <a:pt x="13056" y="937"/>
                  </a:cubicBezTo>
                  <a:cubicBezTo>
                    <a:pt x="13193" y="1119"/>
                    <a:pt x="13376" y="1325"/>
                    <a:pt x="13513" y="1576"/>
                  </a:cubicBezTo>
                  <a:cubicBezTo>
                    <a:pt x="13832" y="2078"/>
                    <a:pt x="14061" y="2740"/>
                    <a:pt x="14243" y="3447"/>
                  </a:cubicBezTo>
                  <a:cubicBezTo>
                    <a:pt x="14403" y="4178"/>
                    <a:pt x="14472" y="4954"/>
                    <a:pt x="14426" y="5753"/>
                  </a:cubicBezTo>
                  <a:cubicBezTo>
                    <a:pt x="14403" y="7328"/>
                    <a:pt x="13718" y="8789"/>
                    <a:pt x="13056" y="9747"/>
                  </a:cubicBezTo>
                  <a:cubicBezTo>
                    <a:pt x="12897" y="9998"/>
                    <a:pt x="12714" y="10204"/>
                    <a:pt x="12577" y="10386"/>
                  </a:cubicBezTo>
                  <a:cubicBezTo>
                    <a:pt x="12440" y="10569"/>
                    <a:pt x="12280" y="10706"/>
                    <a:pt x="12166" y="10843"/>
                  </a:cubicBezTo>
                  <a:cubicBezTo>
                    <a:pt x="12075" y="10980"/>
                    <a:pt x="11961" y="11048"/>
                    <a:pt x="11892" y="11117"/>
                  </a:cubicBezTo>
                  <a:cubicBezTo>
                    <a:pt x="11824" y="11185"/>
                    <a:pt x="11778" y="11208"/>
                    <a:pt x="11778" y="11208"/>
                  </a:cubicBezTo>
                  <a:cubicBezTo>
                    <a:pt x="11778" y="11208"/>
                    <a:pt x="11641" y="11345"/>
                    <a:pt x="11413" y="11596"/>
                  </a:cubicBezTo>
                  <a:cubicBezTo>
                    <a:pt x="11276" y="11710"/>
                    <a:pt x="11116" y="11824"/>
                    <a:pt x="10934" y="11984"/>
                  </a:cubicBezTo>
                  <a:cubicBezTo>
                    <a:pt x="10751" y="12144"/>
                    <a:pt x="10523" y="12304"/>
                    <a:pt x="10294" y="12463"/>
                  </a:cubicBezTo>
                  <a:cubicBezTo>
                    <a:pt x="9359" y="13171"/>
                    <a:pt x="7852" y="13719"/>
                    <a:pt x="6323" y="13993"/>
                  </a:cubicBezTo>
                  <a:cubicBezTo>
                    <a:pt x="5524" y="14152"/>
                    <a:pt x="4748" y="14221"/>
                    <a:pt x="3995" y="14244"/>
                  </a:cubicBezTo>
                  <a:cubicBezTo>
                    <a:pt x="3736" y="14260"/>
                    <a:pt x="3483" y="14268"/>
                    <a:pt x="3238" y="14268"/>
                  </a:cubicBezTo>
                  <a:cubicBezTo>
                    <a:pt x="2791" y="14268"/>
                    <a:pt x="2369" y="14242"/>
                    <a:pt x="1986" y="14198"/>
                  </a:cubicBezTo>
                  <a:cubicBezTo>
                    <a:pt x="884" y="14115"/>
                    <a:pt x="161" y="13918"/>
                    <a:pt x="24" y="13918"/>
                  </a:cubicBezTo>
                  <a:cubicBezTo>
                    <a:pt x="10" y="13918"/>
                    <a:pt x="2" y="13920"/>
                    <a:pt x="0" y="13924"/>
                  </a:cubicBezTo>
                  <a:cubicBezTo>
                    <a:pt x="0" y="13947"/>
                    <a:pt x="183" y="14016"/>
                    <a:pt x="525" y="14130"/>
                  </a:cubicBezTo>
                  <a:cubicBezTo>
                    <a:pt x="868" y="14221"/>
                    <a:pt x="1347" y="14335"/>
                    <a:pt x="1963" y="14404"/>
                  </a:cubicBezTo>
                  <a:cubicBezTo>
                    <a:pt x="2557" y="14495"/>
                    <a:pt x="3264" y="14541"/>
                    <a:pt x="4018" y="14541"/>
                  </a:cubicBezTo>
                  <a:cubicBezTo>
                    <a:pt x="4771" y="14541"/>
                    <a:pt x="5570" y="14495"/>
                    <a:pt x="6369" y="14381"/>
                  </a:cubicBezTo>
                  <a:cubicBezTo>
                    <a:pt x="7966" y="14130"/>
                    <a:pt x="9541" y="13582"/>
                    <a:pt x="10568" y="12874"/>
                  </a:cubicBezTo>
                  <a:cubicBezTo>
                    <a:pt x="10819" y="12692"/>
                    <a:pt x="11048" y="12532"/>
                    <a:pt x="11230" y="12372"/>
                  </a:cubicBezTo>
                  <a:cubicBezTo>
                    <a:pt x="11436" y="12212"/>
                    <a:pt x="11618" y="12098"/>
                    <a:pt x="11755" y="11984"/>
                  </a:cubicBezTo>
                  <a:cubicBezTo>
                    <a:pt x="12006" y="11733"/>
                    <a:pt x="12166" y="11596"/>
                    <a:pt x="12166" y="11596"/>
                  </a:cubicBezTo>
                  <a:cubicBezTo>
                    <a:pt x="12166" y="11596"/>
                    <a:pt x="12189" y="11550"/>
                    <a:pt x="12257" y="11482"/>
                  </a:cubicBezTo>
                  <a:cubicBezTo>
                    <a:pt x="12326" y="11413"/>
                    <a:pt x="12440" y="11322"/>
                    <a:pt x="12554" y="11185"/>
                  </a:cubicBezTo>
                  <a:cubicBezTo>
                    <a:pt x="12668" y="11048"/>
                    <a:pt x="12805" y="10888"/>
                    <a:pt x="12965" y="10706"/>
                  </a:cubicBezTo>
                  <a:cubicBezTo>
                    <a:pt x="13125" y="10500"/>
                    <a:pt x="13307" y="10272"/>
                    <a:pt x="13467" y="10021"/>
                  </a:cubicBezTo>
                  <a:cubicBezTo>
                    <a:pt x="13810" y="9496"/>
                    <a:pt x="14129" y="8857"/>
                    <a:pt x="14380" y="8127"/>
                  </a:cubicBezTo>
                  <a:cubicBezTo>
                    <a:pt x="14654" y="7396"/>
                    <a:pt x="14791" y="6574"/>
                    <a:pt x="14791" y="5753"/>
                  </a:cubicBezTo>
                  <a:cubicBezTo>
                    <a:pt x="14814" y="4931"/>
                    <a:pt x="14700" y="4132"/>
                    <a:pt x="14517" y="3379"/>
                  </a:cubicBezTo>
                  <a:cubicBezTo>
                    <a:pt x="14312" y="2649"/>
                    <a:pt x="14038" y="1987"/>
                    <a:pt x="13695" y="1462"/>
                  </a:cubicBezTo>
                  <a:cubicBezTo>
                    <a:pt x="13513" y="1211"/>
                    <a:pt x="13330" y="1005"/>
                    <a:pt x="13170" y="823"/>
                  </a:cubicBezTo>
                  <a:cubicBezTo>
                    <a:pt x="12988" y="663"/>
                    <a:pt x="12828" y="503"/>
                    <a:pt x="12691" y="389"/>
                  </a:cubicBezTo>
                  <a:cubicBezTo>
                    <a:pt x="12645" y="343"/>
                    <a:pt x="12577" y="275"/>
                    <a:pt x="12531" y="229"/>
                  </a:cubicBezTo>
                  <a:cubicBezTo>
                    <a:pt x="12486" y="183"/>
                    <a:pt x="12463" y="138"/>
                    <a:pt x="12417" y="92"/>
                  </a:cubicBezTo>
                  <a:cubicBezTo>
                    <a:pt x="12372" y="24"/>
                    <a:pt x="12326" y="1"/>
                    <a:pt x="123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42"/>
            <p:cNvSpPr/>
            <p:nvPr/>
          </p:nvSpPr>
          <p:spPr>
            <a:xfrm flipH="1">
              <a:off x="7264865" y="1744028"/>
              <a:ext cx="114145" cy="284516"/>
            </a:xfrm>
            <a:custGeom>
              <a:avLst/>
              <a:gdLst/>
              <a:ahLst/>
              <a:cxnLst/>
              <a:rect l="l" t="t" r="r" b="b"/>
              <a:pathLst>
                <a:path w="4726" h="11780" extrusionOk="0">
                  <a:moveTo>
                    <a:pt x="4018" y="1"/>
                  </a:moveTo>
                  <a:cubicBezTo>
                    <a:pt x="3995" y="24"/>
                    <a:pt x="4064" y="412"/>
                    <a:pt x="4155" y="1028"/>
                  </a:cubicBezTo>
                  <a:cubicBezTo>
                    <a:pt x="4246" y="1621"/>
                    <a:pt x="4361" y="2443"/>
                    <a:pt x="4338" y="3219"/>
                  </a:cubicBezTo>
                  <a:cubicBezTo>
                    <a:pt x="4315" y="4018"/>
                    <a:pt x="4087" y="4794"/>
                    <a:pt x="3881" y="5342"/>
                  </a:cubicBezTo>
                  <a:cubicBezTo>
                    <a:pt x="3676" y="5913"/>
                    <a:pt x="3493" y="6255"/>
                    <a:pt x="3493" y="6255"/>
                  </a:cubicBezTo>
                  <a:cubicBezTo>
                    <a:pt x="3493" y="6255"/>
                    <a:pt x="3447" y="6346"/>
                    <a:pt x="3379" y="6506"/>
                  </a:cubicBezTo>
                  <a:cubicBezTo>
                    <a:pt x="3311" y="6666"/>
                    <a:pt x="3196" y="6894"/>
                    <a:pt x="3059" y="7168"/>
                  </a:cubicBezTo>
                  <a:cubicBezTo>
                    <a:pt x="2786" y="7716"/>
                    <a:pt x="2375" y="8401"/>
                    <a:pt x="1918" y="9085"/>
                  </a:cubicBezTo>
                  <a:cubicBezTo>
                    <a:pt x="1028" y="10455"/>
                    <a:pt x="1" y="11733"/>
                    <a:pt x="69" y="11779"/>
                  </a:cubicBezTo>
                  <a:cubicBezTo>
                    <a:pt x="70" y="11780"/>
                    <a:pt x="71" y="11780"/>
                    <a:pt x="73" y="11780"/>
                  </a:cubicBezTo>
                  <a:cubicBezTo>
                    <a:pt x="156" y="11780"/>
                    <a:pt x="1252" y="10590"/>
                    <a:pt x="2238" y="9291"/>
                  </a:cubicBezTo>
                  <a:cubicBezTo>
                    <a:pt x="2717" y="8629"/>
                    <a:pt x="3174" y="7944"/>
                    <a:pt x="3493" y="7396"/>
                  </a:cubicBezTo>
                  <a:cubicBezTo>
                    <a:pt x="3653" y="7122"/>
                    <a:pt x="3767" y="6894"/>
                    <a:pt x="3836" y="6734"/>
                  </a:cubicBezTo>
                  <a:cubicBezTo>
                    <a:pt x="3927" y="6575"/>
                    <a:pt x="3972" y="6483"/>
                    <a:pt x="3972" y="6483"/>
                  </a:cubicBezTo>
                  <a:cubicBezTo>
                    <a:pt x="3972" y="6483"/>
                    <a:pt x="4155" y="6095"/>
                    <a:pt x="4338" y="5502"/>
                  </a:cubicBezTo>
                  <a:cubicBezTo>
                    <a:pt x="4543" y="4908"/>
                    <a:pt x="4726" y="4087"/>
                    <a:pt x="4726" y="3219"/>
                  </a:cubicBezTo>
                  <a:cubicBezTo>
                    <a:pt x="4680" y="2398"/>
                    <a:pt x="4520" y="1576"/>
                    <a:pt x="4338" y="982"/>
                  </a:cubicBezTo>
                  <a:cubicBezTo>
                    <a:pt x="4201" y="389"/>
                    <a:pt x="4064" y="1"/>
                    <a:pt x="40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42"/>
            <p:cNvSpPr/>
            <p:nvPr/>
          </p:nvSpPr>
          <p:spPr>
            <a:xfrm flipH="1">
              <a:off x="7771488" y="1968912"/>
              <a:ext cx="68931" cy="166556"/>
            </a:xfrm>
            <a:custGeom>
              <a:avLst/>
              <a:gdLst/>
              <a:ahLst/>
              <a:cxnLst/>
              <a:rect l="l" t="t" r="r" b="b"/>
              <a:pathLst>
                <a:path w="2854" h="6896" extrusionOk="0">
                  <a:moveTo>
                    <a:pt x="2800" y="1"/>
                  </a:moveTo>
                  <a:cubicBezTo>
                    <a:pt x="2702" y="1"/>
                    <a:pt x="2107" y="710"/>
                    <a:pt x="1575" y="1463"/>
                  </a:cubicBezTo>
                  <a:cubicBezTo>
                    <a:pt x="1301" y="1874"/>
                    <a:pt x="1050" y="2285"/>
                    <a:pt x="867" y="2582"/>
                  </a:cubicBezTo>
                  <a:cubicBezTo>
                    <a:pt x="708" y="2901"/>
                    <a:pt x="594" y="3130"/>
                    <a:pt x="594" y="3130"/>
                  </a:cubicBezTo>
                  <a:cubicBezTo>
                    <a:pt x="594" y="3130"/>
                    <a:pt x="502" y="3358"/>
                    <a:pt x="388" y="3700"/>
                  </a:cubicBezTo>
                  <a:cubicBezTo>
                    <a:pt x="274" y="4043"/>
                    <a:pt x="137" y="4499"/>
                    <a:pt x="69" y="4978"/>
                  </a:cubicBezTo>
                  <a:cubicBezTo>
                    <a:pt x="23" y="5481"/>
                    <a:pt x="0" y="5960"/>
                    <a:pt x="114" y="6325"/>
                  </a:cubicBezTo>
                  <a:cubicBezTo>
                    <a:pt x="183" y="6690"/>
                    <a:pt x="297" y="6896"/>
                    <a:pt x="320" y="6896"/>
                  </a:cubicBezTo>
                  <a:cubicBezTo>
                    <a:pt x="365" y="6873"/>
                    <a:pt x="320" y="6645"/>
                    <a:pt x="297" y="6302"/>
                  </a:cubicBezTo>
                  <a:cubicBezTo>
                    <a:pt x="274" y="5960"/>
                    <a:pt x="342" y="5503"/>
                    <a:pt x="434" y="5047"/>
                  </a:cubicBezTo>
                  <a:cubicBezTo>
                    <a:pt x="525" y="4613"/>
                    <a:pt x="708" y="4180"/>
                    <a:pt x="822" y="3860"/>
                  </a:cubicBezTo>
                  <a:cubicBezTo>
                    <a:pt x="982" y="3540"/>
                    <a:pt x="1073" y="3335"/>
                    <a:pt x="1073" y="3335"/>
                  </a:cubicBezTo>
                  <a:cubicBezTo>
                    <a:pt x="1073" y="3335"/>
                    <a:pt x="1438" y="2491"/>
                    <a:pt x="1895" y="1669"/>
                  </a:cubicBezTo>
                  <a:cubicBezTo>
                    <a:pt x="2351" y="847"/>
                    <a:pt x="2853" y="48"/>
                    <a:pt x="2808" y="3"/>
                  </a:cubicBezTo>
                  <a:cubicBezTo>
                    <a:pt x="2806" y="1"/>
                    <a:pt x="2803" y="1"/>
                    <a:pt x="28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42"/>
            <p:cNvSpPr/>
            <p:nvPr/>
          </p:nvSpPr>
          <p:spPr>
            <a:xfrm flipH="1">
              <a:off x="7408741" y="1854212"/>
              <a:ext cx="348448" cy="285676"/>
            </a:xfrm>
            <a:custGeom>
              <a:avLst/>
              <a:gdLst/>
              <a:ahLst/>
              <a:cxnLst/>
              <a:rect l="l" t="t" r="r" b="b"/>
              <a:pathLst>
                <a:path w="14427" h="11828" extrusionOk="0">
                  <a:moveTo>
                    <a:pt x="14416" y="0"/>
                  </a:moveTo>
                  <a:cubicBezTo>
                    <a:pt x="14374" y="0"/>
                    <a:pt x="14243" y="87"/>
                    <a:pt x="14038" y="209"/>
                  </a:cubicBezTo>
                  <a:cubicBezTo>
                    <a:pt x="13810" y="369"/>
                    <a:pt x="13445" y="529"/>
                    <a:pt x="13011" y="711"/>
                  </a:cubicBezTo>
                  <a:cubicBezTo>
                    <a:pt x="12144" y="1054"/>
                    <a:pt x="10888" y="1236"/>
                    <a:pt x="9610" y="1465"/>
                  </a:cubicBezTo>
                  <a:cubicBezTo>
                    <a:pt x="8355" y="1693"/>
                    <a:pt x="7122" y="2035"/>
                    <a:pt x="6209" y="2423"/>
                  </a:cubicBezTo>
                  <a:cubicBezTo>
                    <a:pt x="5981" y="2515"/>
                    <a:pt x="5776" y="2583"/>
                    <a:pt x="5593" y="2652"/>
                  </a:cubicBezTo>
                  <a:cubicBezTo>
                    <a:pt x="5410" y="2743"/>
                    <a:pt x="5251" y="2834"/>
                    <a:pt x="5136" y="2903"/>
                  </a:cubicBezTo>
                  <a:cubicBezTo>
                    <a:pt x="4885" y="3040"/>
                    <a:pt x="4726" y="3108"/>
                    <a:pt x="4726" y="3108"/>
                  </a:cubicBezTo>
                  <a:cubicBezTo>
                    <a:pt x="4726" y="3108"/>
                    <a:pt x="4589" y="3177"/>
                    <a:pt x="4360" y="3359"/>
                  </a:cubicBezTo>
                  <a:cubicBezTo>
                    <a:pt x="4109" y="3519"/>
                    <a:pt x="3790" y="3770"/>
                    <a:pt x="3447" y="4112"/>
                  </a:cubicBezTo>
                  <a:cubicBezTo>
                    <a:pt x="3082" y="4432"/>
                    <a:pt x="2694" y="4866"/>
                    <a:pt x="2329" y="5345"/>
                  </a:cubicBezTo>
                  <a:cubicBezTo>
                    <a:pt x="1964" y="5824"/>
                    <a:pt x="1576" y="6349"/>
                    <a:pt x="1256" y="6920"/>
                  </a:cubicBezTo>
                  <a:cubicBezTo>
                    <a:pt x="617" y="8016"/>
                    <a:pt x="160" y="9248"/>
                    <a:pt x="46" y="10230"/>
                  </a:cubicBezTo>
                  <a:cubicBezTo>
                    <a:pt x="1" y="10709"/>
                    <a:pt x="1" y="11120"/>
                    <a:pt x="46" y="11394"/>
                  </a:cubicBezTo>
                  <a:cubicBezTo>
                    <a:pt x="92" y="11668"/>
                    <a:pt x="115" y="11827"/>
                    <a:pt x="138" y="11827"/>
                  </a:cubicBezTo>
                  <a:cubicBezTo>
                    <a:pt x="183" y="11827"/>
                    <a:pt x="69" y="11188"/>
                    <a:pt x="252" y="10252"/>
                  </a:cubicBezTo>
                  <a:cubicBezTo>
                    <a:pt x="412" y="9339"/>
                    <a:pt x="914" y="8153"/>
                    <a:pt x="1576" y="7103"/>
                  </a:cubicBezTo>
                  <a:cubicBezTo>
                    <a:pt x="1918" y="6578"/>
                    <a:pt x="2283" y="6075"/>
                    <a:pt x="2648" y="5619"/>
                  </a:cubicBezTo>
                  <a:cubicBezTo>
                    <a:pt x="3036" y="5162"/>
                    <a:pt x="3425" y="4774"/>
                    <a:pt x="3767" y="4478"/>
                  </a:cubicBezTo>
                  <a:cubicBezTo>
                    <a:pt x="4109" y="4158"/>
                    <a:pt x="4429" y="3930"/>
                    <a:pt x="4634" y="3770"/>
                  </a:cubicBezTo>
                  <a:cubicBezTo>
                    <a:pt x="4863" y="3610"/>
                    <a:pt x="4999" y="3565"/>
                    <a:pt x="4999" y="3565"/>
                  </a:cubicBezTo>
                  <a:cubicBezTo>
                    <a:pt x="4999" y="3565"/>
                    <a:pt x="5136" y="3473"/>
                    <a:pt x="5365" y="3359"/>
                  </a:cubicBezTo>
                  <a:cubicBezTo>
                    <a:pt x="5502" y="3291"/>
                    <a:pt x="5639" y="3199"/>
                    <a:pt x="5798" y="3108"/>
                  </a:cubicBezTo>
                  <a:cubicBezTo>
                    <a:pt x="5981" y="3040"/>
                    <a:pt x="6164" y="2948"/>
                    <a:pt x="6392" y="2857"/>
                  </a:cubicBezTo>
                  <a:cubicBezTo>
                    <a:pt x="7236" y="2492"/>
                    <a:pt x="8469" y="2104"/>
                    <a:pt x="9701" y="1830"/>
                  </a:cubicBezTo>
                  <a:cubicBezTo>
                    <a:pt x="10934" y="1556"/>
                    <a:pt x="12212" y="1328"/>
                    <a:pt x="13080" y="894"/>
                  </a:cubicBezTo>
                  <a:cubicBezTo>
                    <a:pt x="13536" y="689"/>
                    <a:pt x="13879" y="483"/>
                    <a:pt x="14084" y="301"/>
                  </a:cubicBezTo>
                  <a:cubicBezTo>
                    <a:pt x="14312" y="118"/>
                    <a:pt x="14426" y="27"/>
                    <a:pt x="14426" y="4"/>
                  </a:cubicBezTo>
                  <a:cubicBezTo>
                    <a:pt x="14424" y="2"/>
                    <a:pt x="14420" y="0"/>
                    <a:pt x="144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42"/>
            <p:cNvSpPr/>
            <p:nvPr/>
          </p:nvSpPr>
          <p:spPr>
            <a:xfrm flipH="1">
              <a:off x="7313363" y="1765475"/>
              <a:ext cx="43040" cy="150639"/>
            </a:xfrm>
            <a:custGeom>
              <a:avLst/>
              <a:gdLst/>
              <a:ahLst/>
              <a:cxnLst/>
              <a:rect l="l" t="t" r="r" b="b"/>
              <a:pathLst>
                <a:path w="1782" h="6237" extrusionOk="0">
                  <a:moveTo>
                    <a:pt x="901" y="1"/>
                  </a:moveTo>
                  <a:cubicBezTo>
                    <a:pt x="897" y="1"/>
                    <a:pt x="894" y="2"/>
                    <a:pt x="891" y="3"/>
                  </a:cubicBezTo>
                  <a:cubicBezTo>
                    <a:pt x="868" y="26"/>
                    <a:pt x="937" y="231"/>
                    <a:pt x="1051" y="505"/>
                  </a:cubicBezTo>
                  <a:cubicBezTo>
                    <a:pt x="1142" y="802"/>
                    <a:pt x="1256" y="1190"/>
                    <a:pt x="1302" y="1601"/>
                  </a:cubicBezTo>
                  <a:cubicBezTo>
                    <a:pt x="1325" y="1989"/>
                    <a:pt x="1325" y="2400"/>
                    <a:pt x="1279" y="2696"/>
                  </a:cubicBezTo>
                  <a:cubicBezTo>
                    <a:pt x="1279" y="2833"/>
                    <a:pt x="1233" y="2948"/>
                    <a:pt x="1233" y="3039"/>
                  </a:cubicBezTo>
                  <a:cubicBezTo>
                    <a:pt x="1210" y="3130"/>
                    <a:pt x="1210" y="3176"/>
                    <a:pt x="1210" y="3176"/>
                  </a:cubicBezTo>
                  <a:cubicBezTo>
                    <a:pt x="1210" y="3176"/>
                    <a:pt x="1188" y="3221"/>
                    <a:pt x="1188" y="3313"/>
                  </a:cubicBezTo>
                  <a:cubicBezTo>
                    <a:pt x="1165" y="3404"/>
                    <a:pt x="1142" y="3518"/>
                    <a:pt x="1096" y="3678"/>
                  </a:cubicBezTo>
                  <a:cubicBezTo>
                    <a:pt x="1051" y="3952"/>
                    <a:pt x="914" y="4340"/>
                    <a:pt x="777" y="4728"/>
                  </a:cubicBezTo>
                  <a:cubicBezTo>
                    <a:pt x="457" y="5481"/>
                    <a:pt x="1" y="6189"/>
                    <a:pt x="69" y="6234"/>
                  </a:cubicBezTo>
                  <a:cubicBezTo>
                    <a:pt x="71" y="6236"/>
                    <a:pt x="73" y="6237"/>
                    <a:pt x="76" y="6237"/>
                  </a:cubicBezTo>
                  <a:cubicBezTo>
                    <a:pt x="153" y="6237"/>
                    <a:pt x="699" y="5615"/>
                    <a:pt x="1096" y="4888"/>
                  </a:cubicBezTo>
                  <a:cubicBezTo>
                    <a:pt x="1302" y="4500"/>
                    <a:pt x="1484" y="4112"/>
                    <a:pt x="1576" y="3792"/>
                  </a:cubicBezTo>
                  <a:cubicBezTo>
                    <a:pt x="1621" y="3655"/>
                    <a:pt x="1644" y="3518"/>
                    <a:pt x="1690" y="3427"/>
                  </a:cubicBezTo>
                  <a:cubicBezTo>
                    <a:pt x="1713" y="3336"/>
                    <a:pt x="1713" y="3267"/>
                    <a:pt x="1713" y="3267"/>
                  </a:cubicBezTo>
                  <a:cubicBezTo>
                    <a:pt x="1713" y="3267"/>
                    <a:pt x="1735" y="3221"/>
                    <a:pt x="1735" y="3130"/>
                  </a:cubicBezTo>
                  <a:cubicBezTo>
                    <a:pt x="1735" y="3016"/>
                    <a:pt x="1758" y="2902"/>
                    <a:pt x="1758" y="2719"/>
                  </a:cubicBezTo>
                  <a:cubicBezTo>
                    <a:pt x="1781" y="2400"/>
                    <a:pt x="1758" y="1966"/>
                    <a:pt x="1667" y="1532"/>
                  </a:cubicBezTo>
                  <a:cubicBezTo>
                    <a:pt x="1576" y="1099"/>
                    <a:pt x="1393" y="711"/>
                    <a:pt x="1233" y="414"/>
                  </a:cubicBezTo>
                  <a:cubicBezTo>
                    <a:pt x="1084" y="157"/>
                    <a:pt x="954" y="1"/>
                    <a:pt x="9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42"/>
            <p:cNvSpPr/>
            <p:nvPr/>
          </p:nvSpPr>
          <p:spPr>
            <a:xfrm flipH="1">
              <a:off x="7853630" y="2171841"/>
              <a:ext cx="82722" cy="82722"/>
            </a:xfrm>
            <a:custGeom>
              <a:avLst/>
              <a:gdLst/>
              <a:ahLst/>
              <a:cxnLst/>
              <a:rect l="l" t="t" r="r" b="b"/>
              <a:pathLst>
                <a:path w="3425" h="3425" extrusionOk="0">
                  <a:moveTo>
                    <a:pt x="3304" y="0"/>
                  </a:moveTo>
                  <a:cubicBezTo>
                    <a:pt x="3230" y="0"/>
                    <a:pt x="3128" y="12"/>
                    <a:pt x="3013" y="46"/>
                  </a:cubicBezTo>
                  <a:cubicBezTo>
                    <a:pt x="2785" y="92"/>
                    <a:pt x="2488" y="229"/>
                    <a:pt x="2215" y="388"/>
                  </a:cubicBezTo>
                  <a:cubicBezTo>
                    <a:pt x="1918" y="548"/>
                    <a:pt x="1690" y="753"/>
                    <a:pt x="1507" y="913"/>
                  </a:cubicBezTo>
                  <a:cubicBezTo>
                    <a:pt x="1324" y="1073"/>
                    <a:pt x="1210" y="1187"/>
                    <a:pt x="1210" y="1187"/>
                  </a:cubicBezTo>
                  <a:cubicBezTo>
                    <a:pt x="1210" y="1187"/>
                    <a:pt x="799" y="1689"/>
                    <a:pt x="503" y="2237"/>
                  </a:cubicBezTo>
                  <a:cubicBezTo>
                    <a:pt x="183" y="2785"/>
                    <a:pt x="0" y="3401"/>
                    <a:pt x="69" y="3424"/>
                  </a:cubicBezTo>
                  <a:cubicBezTo>
                    <a:pt x="70" y="3425"/>
                    <a:pt x="72" y="3425"/>
                    <a:pt x="74" y="3425"/>
                  </a:cubicBezTo>
                  <a:cubicBezTo>
                    <a:pt x="150" y="3425"/>
                    <a:pt x="442" y="2912"/>
                    <a:pt x="822" y="2443"/>
                  </a:cubicBezTo>
                  <a:cubicBezTo>
                    <a:pt x="1187" y="1963"/>
                    <a:pt x="1598" y="1530"/>
                    <a:pt x="1598" y="1530"/>
                  </a:cubicBezTo>
                  <a:cubicBezTo>
                    <a:pt x="1598" y="1530"/>
                    <a:pt x="1690" y="1415"/>
                    <a:pt x="1849" y="1256"/>
                  </a:cubicBezTo>
                  <a:cubicBezTo>
                    <a:pt x="1986" y="1096"/>
                    <a:pt x="2192" y="868"/>
                    <a:pt x="2420" y="685"/>
                  </a:cubicBezTo>
                  <a:cubicBezTo>
                    <a:pt x="2648" y="502"/>
                    <a:pt x="2899" y="320"/>
                    <a:pt x="3082" y="229"/>
                  </a:cubicBezTo>
                  <a:cubicBezTo>
                    <a:pt x="3287" y="114"/>
                    <a:pt x="3424" y="69"/>
                    <a:pt x="3424" y="23"/>
                  </a:cubicBezTo>
                  <a:cubicBezTo>
                    <a:pt x="3424" y="12"/>
                    <a:pt x="3379" y="0"/>
                    <a:pt x="33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42"/>
            <p:cNvSpPr/>
            <p:nvPr/>
          </p:nvSpPr>
          <p:spPr>
            <a:xfrm flipH="1">
              <a:off x="7818899" y="2197056"/>
              <a:ext cx="103663" cy="230608"/>
            </a:xfrm>
            <a:custGeom>
              <a:avLst/>
              <a:gdLst/>
              <a:ahLst/>
              <a:cxnLst/>
              <a:rect l="l" t="t" r="r" b="b"/>
              <a:pathLst>
                <a:path w="4292" h="9548" extrusionOk="0">
                  <a:moveTo>
                    <a:pt x="4265" y="1"/>
                  </a:moveTo>
                  <a:cubicBezTo>
                    <a:pt x="4172" y="1"/>
                    <a:pt x="3843" y="54"/>
                    <a:pt x="3401" y="189"/>
                  </a:cubicBezTo>
                  <a:cubicBezTo>
                    <a:pt x="2876" y="394"/>
                    <a:pt x="2237" y="782"/>
                    <a:pt x="1712" y="1307"/>
                  </a:cubicBezTo>
                  <a:cubicBezTo>
                    <a:pt x="1187" y="1855"/>
                    <a:pt x="776" y="2494"/>
                    <a:pt x="571" y="2996"/>
                  </a:cubicBezTo>
                  <a:cubicBezTo>
                    <a:pt x="434" y="3247"/>
                    <a:pt x="388" y="3476"/>
                    <a:pt x="320" y="3635"/>
                  </a:cubicBezTo>
                  <a:cubicBezTo>
                    <a:pt x="274" y="3772"/>
                    <a:pt x="228" y="3864"/>
                    <a:pt x="228" y="3864"/>
                  </a:cubicBezTo>
                  <a:cubicBezTo>
                    <a:pt x="228" y="3864"/>
                    <a:pt x="228" y="3955"/>
                    <a:pt x="183" y="4115"/>
                  </a:cubicBezTo>
                  <a:cubicBezTo>
                    <a:pt x="160" y="4275"/>
                    <a:pt x="91" y="4503"/>
                    <a:pt x="69" y="4800"/>
                  </a:cubicBezTo>
                  <a:cubicBezTo>
                    <a:pt x="0" y="5347"/>
                    <a:pt x="0" y="6078"/>
                    <a:pt x="91" y="6831"/>
                  </a:cubicBezTo>
                  <a:cubicBezTo>
                    <a:pt x="206" y="7561"/>
                    <a:pt x="411" y="8269"/>
                    <a:pt x="662" y="8748"/>
                  </a:cubicBezTo>
                  <a:cubicBezTo>
                    <a:pt x="890" y="9250"/>
                    <a:pt x="1096" y="9547"/>
                    <a:pt x="1119" y="9547"/>
                  </a:cubicBezTo>
                  <a:cubicBezTo>
                    <a:pt x="1164" y="9524"/>
                    <a:pt x="1004" y="9182"/>
                    <a:pt x="845" y="8680"/>
                  </a:cubicBezTo>
                  <a:cubicBezTo>
                    <a:pt x="662" y="8178"/>
                    <a:pt x="525" y="7493"/>
                    <a:pt x="457" y="6785"/>
                  </a:cubicBezTo>
                  <a:cubicBezTo>
                    <a:pt x="411" y="6078"/>
                    <a:pt x="457" y="5370"/>
                    <a:pt x="548" y="4868"/>
                  </a:cubicBezTo>
                  <a:cubicBezTo>
                    <a:pt x="594" y="4594"/>
                    <a:pt x="662" y="4389"/>
                    <a:pt x="685" y="4252"/>
                  </a:cubicBezTo>
                  <a:cubicBezTo>
                    <a:pt x="731" y="4092"/>
                    <a:pt x="753" y="4001"/>
                    <a:pt x="753" y="4001"/>
                  </a:cubicBezTo>
                  <a:cubicBezTo>
                    <a:pt x="753" y="4001"/>
                    <a:pt x="776" y="3932"/>
                    <a:pt x="822" y="3772"/>
                  </a:cubicBezTo>
                  <a:cubicBezTo>
                    <a:pt x="867" y="3635"/>
                    <a:pt x="913" y="3430"/>
                    <a:pt x="1004" y="3179"/>
                  </a:cubicBezTo>
                  <a:cubicBezTo>
                    <a:pt x="1187" y="2700"/>
                    <a:pt x="1529" y="2083"/>
                    <a:pt x="1963" y="1558"/>
                  </a:cubicBezTo>
                  <a:cubicBezTo>
                    <a:pt x="2442" y="1033"/>
                    <a:pt x="3013" y="623"/>
                    <a:pt x="3492" y="394"/>
                  </a:cubicBezTo>
                  <a:cubicBezTo>
                    <a:pt x="3949" y="166"/>
                    <a:pt x="4291" y="52"/>
                    <a:pt x="4291" y="6"/>
                  </a:cubicBezTo>
                  <a:cubicBezTo>
                    <a:pt x="4291" y="3"/>
                    <a:pt x="4282" y="1"/>
                    <a:pt x="42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42"/>
            <p:cNvSpPr/>
            <p:nvPr/>
          </p:nvSpPr>
          <p:spPr>
            <a:xfrm flipH="1">
              <a:off x="7021190" y="2075907"/>
              <a:ext cx="19878" cy="161604"/>
            </a:xfrm>
            <a:custGeom>
              <a:avLst/>
              <a:gdLst/>
              <a:ahLst/>
              <a:cxnLst/>
              <a:rect l="l" t="t" r="r" b="b"/>
              <a:pathLst>
                <a:path w="823" h="6691" extrusionOk="0">
                  <a:moveTo>
                    <a:pt x="229" y="1"/>
                  </a:moveTo>
                  <a:cubicBezTo>
                    <a:pt x="138" y="1"/>
                    <a:pt x="138" y="845"/>
                    <a:pt x="183" y="1713"/>
                  </a:cubicBezTo>
                  <a:cubicBezTo>
                    <a:pt x="229" y="2123"/>
                    <a:pt x="252" y="2534"/>
                    <a:pt x="275" y="2854"/>
                  </a:cubicBezTo>
                  <a:cubicBezTo>
                    <a:pt x="275" y="3173"/>
                    <a:pt x="298" y="3379"/>
                    <a:pt x="298" y="3379"/>
                  </a:cubicBezTo>
                  <a:cubicBezTo>
                    <a:pt x="298" y="3379"/>
                    <a:pt x="298" y="3584"/>
                    <a:pt x="320" y="3904"/>
                  </a:cubicBezTo>
                  <a:cubicBezTo>
                    <a:pt x="343" y="4223"/>
                    <a:pt x="343" y="4634"/>
                    <a:pt x="320" y="5045"/>
                  </a:cubicBezTo>
                  <a:cubicBezTo>
                    <a:pt x="298" y="5456"/>
                    <a:pt x="206" y="5867"/>
                    <a:pt x="138" y="6163"/>
                  </a:cubicBezTo>
                  <a:cubicBezTo>
                    <a:pt x="46" y="6460"/>
                    <a:pt x="1" y="6666"/>
                    <a:pt x="46" y="6688"/>
                  </a:cubicBezTo>
                  <a:cubicBezTo>
                    <a:pt x="48" y="6690"/>
                    <a:pt x="49" y="6690"/>
                    <a:pt x="51" y="6690"/>
                  </a:cubicBezTo>
                  <a:cubicBezTo>
                    <a:pt x="82" y="6690"/>
                    <a:pt x="191" y="6512"/>
                    <a:pt x="320" y="6232"/>
                  </a:cubicBezTo>
                  <a:cubicBezTo>
                    <a:pt x="457" y="5935"/>
                    <a:pt x="594" y="5524"/>
                    <a:pt x="686" y="5091"/>
                  </a:cubicBezTo>
                  <a:cubicBezTo>
                    <a:pt x="754" y="4657"/>
                    <a:pt x="800" y="4223"/>
                    <a:pt x="800" y="3904"/>
                  </a:cubicBezTo>
                  <a:cubicBezTo>
                    <a:pt x="823" y="3561"/>
                    <a:pt x="800" y="3356"/>
                    <a:pt x="800" y="3356"/>
                  </a:cubicBezTo>
                  <a:cubicBezTo>
                    <a:pt x="800" y="3356"/>
                    <a:pt x="777" y="3128"/>
                    <a:pt x="754" y="2808"/>
                  </a:cubicBezTo>
                  <a:cubicBezTo>
                    <a:pt x="708" y="2489"/>
                    <a:pt x="640" y="2078"/>
                    <a:pt x="571" y="1667"/>
                  </a:cubicBezTo>
                  <a:cubicBezTo>
                    <a:pt x="412" y="822"/>
                    <a:pt x="298" y="1"/>
                    <a:pt x="22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42"/>
            <p:cNvSpPr/>
            <p:nvPr/>
          </p:nvSpPr>
          <p:spPr>
            <a:xfrm flipH="1">
              <a:off x="7533900" y="1924737"/>
              <a:ext cx="92625" cy="56565"/>
            </a:xfrm>
            <a:custGeom>
              <a:avLst/>
              <a:gdLst/>
              <a:ahLst/>
              <a:cxnLst/>
              <a:rect l="l" t="t" r="r" b="b"/>
              <a:pathLst>
                <a:path w="3835" h="2342" extrusionOk="0">
                  <a:moveTo>
                    <a:pt x="3452" y="1"/>
                  </a:moveTo>
                  <a:cubicBezTo>
                    <a:pt x="3330" y="1"/>
                    <a:pt x="3185" y="32"/>
                    <a:pt x="3036" y="97"/>
                  </a:cubicBezTo>
                  <a:cubicBezTo>
                    <a:pt x="2671" y="279"/>
                    <a:pt x="2420" y="576"/>
                    <a:pt x="2488" y="782"/>
                  </a:cubicBezTo>
                  <a:cubicBezTo>
                    <a:pt x="2514" y="899"/>
                    <a:pt x="2638" y="964"/>
                    <a:pt x="2803" y="964"/>
                  </a:cubicBezTo>
                  <a:cubicBezTo>
                    <a:pt x="2926" y="964"/>
                    <a:pt x="3072" y="928"/>
                    <a:pt x="3219" y="850"/>
                  </a:cubicBezTo>
                  <a:cubicBezTo>
                    <a:pt x="3584" y="690"/>
                    <a:pt x="3835" y="394"/>
                    <a:pt x="3789" y="188"/>
                  </a:cubicBezTo>
                  <a:cubicBezTo>
                    <a:pt x="3762" y="66"/>
                    <a:pt x="3631" y="1"/>
                    <a:pt x="3452" y="1"/>
                  </a:cubicBezTo>
                  <a:close/>
                  <a:moveTo>
                    <a:pt x="1452" y="980"/>
                  </a:moveTo>
                  <a:cubicBezTo>
                    <a:pt x="1278" y="980"/>
                    <a:pt x="1068" y="1027"/>
                    <a:pt x="845" y="1124"/>
                  </a:cubicBezTo>
                  <a:cubicBezTo>
                    <a:pt x="343" y="1375"/>
                    <a:pt x="0" y="1809"/>
                    <a:pt x="69" y="2083"/>
                  </a:cubicBezTo>
                  <a:cubicBezTo>
                    <a:pt x="108" y="2254"/>
                    <a:pt x="284" y="2341"/>
                    <a:pt x="522" y="2341"/>
                  </a:cubicBezTo>
                  <a:cubicBezTo>
                    <a:pt x="697" y="2341"/>
                    <a:pt x="906" y="2294"/>
                    <a:pt x="1119" y="2197"/>
                  </a:cubicBezTo>
                  <a:cubicBezTo>
                    <a:pt x="1621" y="1946"/>
                    <a:pt x="1963" y="1512"/>
                    <a:pt x="1895" y="1238"/>
                  </a:cubicBezTo>
                  <a:cubicBezTo>
                    <a:pt x="1855" y="1067"/>
                    <a:pt x="1687" y="980"/>
                    <a:pt x="1452" y="98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42"/>
            <p:cNvSpPr/>
            <p:nvPr/>
          </p:nvSpPr>
          <p:spPr>
            <a:xfrm flipH="1">
              <a:off x="7709198" y="2280141"/>
              <a:ext cx="68376" cy="85307"/>
            </a:xfrm>
            <a:custGeom>
              <a:avLst/>
              <a:gdLst/>
              <a:ahLst/>
              <a:cxnLst/>
              <a:rect l="l" t="t" r="r" b="b"/>
              <a:pathLst>
                <a:path w="2831" h="3532" extrusionOk="0">
                  <a:moveTo>
                    <a:pt x="2402" y="0"/>
                  </a:moveTo>
                  <a:cubicBezTo>
                    <a:pt x="2182" y="0"/>
                    <a:pt x="1896" y="169"/>
                    <a:pt x="1644" y="469"/>
                  </a:cubicBezTo>
                  <a:cubicBezTo>
                    <a:pt x="1301" y="903"/>
                    <a:pt x="1164" y="1451"/>
                    <a:pt x="1370" y="1679"/>
                  </a:cubicBezTo>
                  <a:cubicBezTo>
                    <a:pt x="1426" y="1749"/>
                    <a:pt x="1508" y="1783"/>
                    <a:pt x="1605" y="1783"/>
                  </a:cubicBezTo>
                  <a:cubicBezTo>
                    <a:pt x="1823" y="1783"/>
                    <a:pt x="2114" y="1614"/>
                    <a:pt x="2351" y="1314"/>
                  </a:cubicBezTo>
                  <a:cubicBezTo>
                    <a:pt x="2694" y="880"/>
                    <a:pt x="2831" y="332"/>
                    <a:pt x="2648" y="104"/>
                  </a:cubicBezTo>
                  <a:cubicBezTo>
                    <a:pt x="2585" y="34"/>
                    <a:pt x="2500" y="0"/>
                    <a:pt x="2402" y="0"/>
                  </a:cubicBezTo>
                  <a:close/>
                  <a:moveTo>
                    <a:pt x="872" y="2246"/>
                  </a:moveTo>
                  <a:cubicBezTo>
                    <a:pt x="715" y="2246"/>
                    <a:pt x="518" y="2369"/>
                    <a:pt x="343" y="2592"/>
                  </a:cubicBezTo>
                  <a:cubicBezTo>
                    <a:pt x="91" y="2889"/>
                    <a:pt x="0" y="3277"/>
                    <a:pt x="114" y="3459"/>
                  </a:cubicBezTo>
                  <a:cubicBezTo>
                    <a:pt x="163" y="3508"/>
                    <a:pt x="224" y="3531"/>
                    <a:pt x="293" y="3531"/>
                  </a:cubicBezTo>
                  <a:cubicBezTo>
                    <a:pt x="452" y="3531"/>
                    <a:pt x="654" y="3408"/>
                    <a:pt x="845" y="3186"/>
                  </a:cubicBezTo>
                  <a:cubicBezTo>
                    <a:pt x="1073" y="2866"/>
                    <a:pt x="1187" y="2501"/>
                    <a:pt x="1050" y="2318"/>
                  </a:cubicBezTo>
                  <a:cubicBezTo>
                    <a:pt x="1002" y="2270"/>
                    <a:pt x="941" y="2246"/>
                    <a:pt x="872" y="224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42"/>
            <p:cNvSpPr/>
            <p:nvPr/>
          </p:nvSpPr>
          <p:spPr>
            <a:xfrm flipH="1">
              <a:off x="7292423" y="3580922"/>
              <a:ext cx="272150" cy="203533"/>
            </a:xfrm>
            <a:custGeom>
              <a:avLst/>
              <a:gdLst/>
              <a:ahLst/>
              <a:cxnLst/>
              <a:rect l="l" t="t" r="r" b="b"/>
              <a:pathLst>
                <a:path w="11268" h="8427" extrusionOk="0">
                  <a:moveTo>
                    <a:pt x="6996" y="1"/>
                  </a:moveTo>
                  <a:cubicBezTo>
                    <a:pt x="5236" y="1"/>
                    <a:pt x="1932" y="2215"/>
                    <a:pt x="1932" y="2215"/>
                  </a:cubicBezTo>
                  <a:cubicBezTo>
                    <a:pt x="0" y="4326"/>
                    <a:pt x="1561" y="8426"/>
                    <a:pt x="5526" y="8426"/>
                  </a:cubicBezTo>
                  <a:cubicBezTo>
                    <a:pt x="5590" y="8426"/>
                    <a:pt x="5655" y="8425"/>
                    <a:pt x="5721" y="8423"/>
                  </a:cubicBezTo>
                  <a:cubicBezTo>
                    <a:pt x="6063" y="8400"/>
                    <a:pt x="6406" y="8355"/>
                    <a:pt x="6748" y="8286"/>
                  </a:cubicBezTo>
                  <a:cubicBezTo>
                    <a:pt x="9008" y="7830"/>
                    <a:pt x="10788" y="5844"/>
                    <a:pt x="11062" y="3584"/>
                  </a:cubicBezTo>
                  <a:cubicBezTo>
                    <a:pt x="11108" y="3265"/>
                    <a:pt x="11130" y="2945"/>
                    <a:pt x="11153" y="2626"/>
                  </a:cubicBezTo>
                  <a:cubicBezTo>
                    <a:pt x="11199" y="2101"/>
                    <a:pt x="11267" y="1210"/>
                    <a:pt x="10811" y="845"/>
                  </a:cubicBezTo>
                  <a:cubicBezTo>
                    <a:pt x="10263" y="1393"/>
                    <a:pt x="10012" y="2146"/>
                    <a:pt x="9168" y="2534"/>
                  </a:cubicBezTo>
                  <a:cubicBezTo>
                    <a:pt x="8791" y="2697"/>
                    <a:pt x="8214" y="2861"/>
                    <a:pt x="7677" y="2861"/>
                  </a:cubicBezTo>
                  <a:cubicBezTo>
                    <a:pt x="7236" y="2861"/>
                    <a:pt x="6822" y="2751"/>
                    <a:pt x="6565" y="2443"/>
                  </a:cubicBezTo>
                  <a:cubicBezTo>
                    <a:pt x="6771" y="2192"/>
                    <a:pt x="7068" y="2192"/>
                    <a:pt x="7296" y="2055"/>
                  </a:cubicBezTo>
                  <a:cubicBezTo>
                    <a:pt x="7524" y="1941"/>
                    <a:pt x="7730" y="1690"/>
                    <a:pt x="7866" y="1507"/>
                  </a:cubicBezTo>
                  <a:cubicBezTo>
                    <a:pt x="8186" y="1051"/>
                    <a:pt x="8186" y="594"/>
                    <a:pt x="7752" y="229"/>
                  </a:cubicBezTo>
                  <a:cubicBezTo>
                    <a:pt x="7565" y="69"/>
                    <a:pt x="7304" y="1"/>
                    <a:pt x="6996" y="1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42"/>
            <p:cNvSpPr/>
            <p:nvPr/>
          </p:nvSpPr>
          <p:spPr>
            <a:xfrm flipH="1">
              <a:off x="7297930" y="3614011"/>
              <a:ext cx="266644" cy="170444"/>
            </a:xfrm>
            <a:custGeom>
              <a:avLst/>
              <a:gdLst/>
              <a:ahLst/>
              <a:cxnLst/>
              <a:rect l="l" t="t" r="r" b="b"/>
              <a:pathLst>
                <a:path w="11040" h="7057" extrusionOk="0">
                  <a:moveTo>
                    <a:pt x="3324" y="0"/>
                  </a:moveTo>
                  <a:lnTo>
                    <a:pt x="3324" y="0"/>
                  </a:lnTo>
                  <a:cubicBezTo>
                    <a:pt x="2525" y="457"/>
                    <a:pt x="1932" y="845"/>
                    <a:pt x="1932" y="845"/>
                  </a:cubicBezTo>
                  <a:cubicBezTo>
                    <a:pt x="0" y="2956"/>
                    <a:pt x="1561" y="7056"/>
                    <a:pt x="5526" y="7056"/>
                  </a:cubicBezTo>
                  <a:cubicBezTo>
                    <a:pt x="5590" y="7056"/>
                    <a:pt x="5655" y="7055"/>
                    <a:pt x="5721" y="7053"/>
                  </a:cubicBezTo>
                  <a:cubicBezTo>
                    <a:pt x="6063" y="7030"/>
                    <a:pt x="6406" y="6985"/>
                    <a:pt x="6748" y="6916"/>
                  </a:cubicBezTo>
                  <a:cubicBezTo>
                    <a:pt x="8962" y="6483"/>
                    <a:pt x="10720" y="4542"/>
                    <a:pt x="11039" y="2351"/>
                  </a:cubicBezTo>
                  <a:lnTo>
                    <a:pt x="11039" y="2351"/>
                  </a:lnTo>
                  <a:cubicBezTo>
                    <a:pt x="10354" y="3463"/>
                    <a:pt x="9139" y="4179"/>
                    <a:pt x="7525" y="4179"/>
                  </a:cubicBezTo>
                  <a:cubicBezTo>
                    <a:pt x="6721" y="4179"/>
                    <a:pt x="5817" y="4001"/>
                    <a:pt x="4831" y="3607"/>
                  </a:cubicBezTo>
                  <a:cubicBezTo>
                    <a:pt x="2754" y="2762"/>
                    <a:pt x="2822" y="1233"/>
                    <a:pt x="332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42"/>
            <p:cNvSpPr/>
            <p:nvPr/>
          </p:nvSpPr>
          <p:spPr>
            <a:xfrm flipH="1">
              <a:off x="7290225" y="3601331"/>
              <a:ext cx="59005" cy="86804"/>
            </a:xfrm>
            <a:custGeom>
              <a:avLst/>
              <a:gdLst/>
              <a:ahLst/>
              <a:cxnLst/>
              <a:rect l="l" t="t" r="r" b="b"/>
              <a:pathLst>
                <a:path w="2443" h="3594" extrusionOk="0">
                  <a:moveTo>
                    <a:pt x="1918" y="0"/>
                  </a:moveTo>
                  <a:cubicBezTo>
                    <a:pt x="1872" y="23"/>
                    <a:pt x="2078" y="594"/>
                    <a:pt x="2123" y="1164"/>
                  </a:cubicBezTo>
                  <a:cubicBezTo>
                    <a:pt x="2123" y="1438"/>
                    <a:pt x="2055" y="1712"/>
                    <a:pt x="1963" y="1872"/>
                  </a:cubicBezTo>
                  <a:cubicBezTo>
                    <a:pt x="1918" y="1963"/>
                    <a:pt x="1872" y="2054"/>
                    <a:pt x="1826" y="2100"/>
                  </a:cubicBezTo>
                  <a:cubicBezTo>
                    <a:pt x="1804" y="2146"/>
                    <a:pt x="1781" y="2169"/>
                    <a:pt x="1781" y="2169"/>
                  </a:cubicBezTo>
                  <a:cubicBezTo>
                    <a:pt x="1781" y="2169"/>
                    <a:pt x="1712" y="2306"/>
                    <a:pt x="1575" y="2465"/>
                  </a:cubicBezTo>
                  <a:cubicBezTo>
                    <a:pt x="1530" y="2557"/>
                    <a:pt x="1438" y="2648"/>
                    <a:pt x="1347" y="2739"/>
                  </a:cubicBezTo>
                  <a:cubicBezTo>
                    <a:pt x="1256" y="2853"/>
                    <a:pt x="1142" y="2945"/>
                    <a:pt x="1028" y="3036"/>
                  </a:cubicBezTo>
                  <a:cubicBezTo>
                    <a:pt x="822" y="3219"/>
                    <a:pt x="548" y="3355"/>
                    <a:pt x="366" y="3447"/>
                  </a:cubicBezTo>
                  <a:cubicBezTo>
                    <a:pt x="160" y="3492"/>
                    <a:pt x="0" y="3538"/>
                    <a:pt x="0" y="3561"/>
                  </a:cubicBezTo>
                  <a:cubicBezTo>
                    <a:pt x="0" y="3577"/>
                    <a:pt x="80" y="3593"/>
                    <a:pt x="208" y="3593"/>
                  </a:cubicBezTo>
                  <a:cubicBezTo>
                    <a:pt x="261" y="3593"/>
                    <a:pt x="322" y="3590"/>
                    <a:pt x="388" y="3584"/>
                  </a:cubicBezTo>
                  <a:cubicBezTo>
                    <a:pt x="640" y="3538"/>
                    <a:pt x="936" y="3424"/>
                    <a:pt x="1187" y="3241"/>
                  </a:cubicBezTo>
                  <a:cubicBezTo>
                    <a:pt x="1324" y="3173"/>
                    <a:pt x="1461" y="3082"/>
                    <a:pt x="1575" y="2967"/>
                  </a:cubicBezTo>
                  <a:cubicBezTo>
                    <a:pt x="1690" y="2876"/>
                    <a:pt x="1781" y="2785"/>
                    <a:pt x="1849" y="2694"/>
                  </a:cubicBezTo>
                  <a:cubicBezTo>
                    <a:pt x="2032" y="2511"/>
                    <a:pt x="2100" y="2374"/>
                    <a:pt x="2100" y="2374"/>
                  </a:cubicBezTo>
                  <a:cubicBezTo>
                    <a:pt x="2100" y="2374"/>
                    <a:pt x="2123" y="2351"/>
                    <a:pt x="2169" y="2283"/>
                  </a:cubicBezTo>
                  <a:cubicBezTo>
                    <a:pt x="2192" y="2237"/>
                    <a:pt x="2237" y="2123"/>
                    <a:pt x="2283" y="2009"/>
                  </a:cubicBezTo>
                  <a:cubicBezTo>
                    <a:pt x="2397" y="1803"/>
                    <a:pt x="2443" y="1461"/>
                    <a:pt x="2374" y="1141"/>
                  </a:cubicBezTo>
                  <a:cubicBezTo>
                    <a:pt x="2329" y="822"/>
                    <a:pt x="2214" y="525"/>
                    <a:pt x="2123" y="320"/>
                  </a:cubicBezTo>
                  <a:cubicBezTo>
                    <a:pt x="2032" y="114"/>
                    <a:pt x="1963" y="0"/>
                    <a:pt x="19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42"/>
            <p:cNvSpPr/>
            <p:nvPr/>
          </p:nvSpPr>
          <p:spPr>
            <a:xfrm flipH="1">
              <a:off x="7295273" y="3652027"/>
              <a:ext cx="83181" cy="89219"/>
            </a:xfrm>
            <a:custGeom>
              <a:avLst/>
              <a:gdLst/>
              <a:ahLst/>
              <a:cxnLst/>
              <a:rect l="l" t="t" r="r" b="b"/>
              <a:pathLst>
                <a:path w="3444" h="3694" extrusionOk="0">
                  <a:moveTo>
                    <a:pt x="3244" y="1"/>
                  </a:moveTo>
                  <a:cubicBezTo>
                    <a:pt x="3243" y="1"/>
                    <a:pt x="3243" y="1"/>
                    <a:pt x="3242" y="1"/>
                  </a:cubicBezTo>
                  <a:cubicBezTo>
                    <a:pt x="3173" y="1"/>
                    <a:pt x="3242" y="686"/>
                    <a:pt x="2991" y="1279"/>
                  </a:cubicBezTo>
                  <a:cubicBezTo>
                    <a:pt x="2877" y="1576"/>
                    <a:pt x="2717" y="1850"/>
                    <a:pt x="2557" y="2033"/>
                  </a:cubicBezTo>
                  <a:cubicBezTo>
                    <a:pt x="2397" y="2215"/>
                    <a:pt x="2283" y="2329"/>
                    <a:pt x="2283" y="2329"/>
                  </a:cubicBezTo>
                  <a:cubicBezTo>
                    <a:pt x="2283" y="2329"/>
                    <a:pt x="2260" y="2352"/>
                    <a:pt x="2192" y="2398"/>
                  </a:cubicBezTo>
                  <a:cubicBezTo>
                    <a:pt x="2146" y="2443"/>
                    <a:pt x="2078" y="2512"/>
                    <a:pt x="1987" y="2603"/>
                  </a:cubicBezTo>
                  <a:cubicBezTo>
                    <a:pt x="1804" y="2763"/>
                    <a:pt x="1530" y="2923"/>
                    <a:pt x="1233" y="3105"/>
                  </a:cubicBezTo>
                  <a:cubicBezTo>
                    <a:pt x="663" y="3425"/>
                    <a:pt x="1" y="3630"/>
                    <a:pt x="24" y="3676"/>
                  </a:cubicBezTo>
                  <a:cubicBezTo>
                    <a:pt x="27" y="3688"/>
                    <a:pt x="50" y="3693"/>
                    <a:pt x="88" y="3693"/>
                  </a:cubicBezTo>
                  <a:cubicBezTo>
                    <a:pt x="273" y="3693"/>
                    <a:pt x="822" y="3560"/>
                    <a:pt x="1370" y="3334"/>
                  </a:cubicBezTo>
                  <a:cubicBezTo>
                    <a:pt x="1690" y="3197"/>
                    <a:pt x="1987" y="3037"/>
                    <a:pt x="2215" y="2877"/>
                  </a:cubicBezTo>
                  <a:cubicBezTo>
                    <a:pt x="2306" y="2786"/>
                    <a:pt x="2397" y="2717"/>
                    <a:pt x="2466" y="2672"/>
                  </a:cubicBezTo>
                  <a:cubicBezTo>
                    <a:pt x="2511" y="2626"/>
                    <a:pt x="2557" y="2580"/>
                    <a:pt x="2557" y="2580"/>
                  </a:cubicBezTo>
                  <a:cubicBezTo>
                    <a:pt x="2557" y="2580"/>
                    <a:pt x="2671" y="2466"/>
                    <a:pt x="2831" y="2238"/>
                  </a:cubicBezTo>
                  <a:cubicBezTo>
                    <a:pt x="2991" y="2033"/>
                    <a:pt x="3151" y="1690"/>
                    <a:pt x="3242" y="1371"/>
                  </a:cubicBezTo>
                  <a:cubicBezTo>
                    <a:pt x="3444" y="675"/>
                    <a:pt x="3293" y="1"/>
                    <a:pt x="32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42"/>
            <p:cNvSpPr/>
            <p:nvPr/>
          </p:nvSpPr>
          <p:spPr>
            <a:xfrm flipH="1">
              <a:off x="7305658" y="3690575"/>
              <a:ext cx="101465" cy="91200"/>
            </a:xfrm>
            <a:custGeom>
              <a:avLst/>
              <a:gdLst/>
              <a:ahLst/>
              <a:cxnLst/>
              <a:rect l="l" t="t" r="r" b="b"/>
              <a:pathLst>
                <a:path w="4201" h="3776" extrusionOk="0">
                  <a:moveTo>
                    <a:pt x="4174" y="1"/>
                  </a:moveTo>
                  <a:cubicBezTo>
                    <a:pt x="4150" y="1"/>
                    <a:pt x="4104" y="178"/>
                    <a:pt x="4018" y="437"/>
                  </a:cubicBezTo>
                  <a:cubicBezTo>
                    <a:pt x="3927" y="688"/>
                    <a:pt x="3767" y="1007"/>
                    <a:pt x="3584" y="1327"/>
                  </a:cubicBezTo>
                  <a:cubicBezTo>
                    <a:pt x="3379" y="1623"/>
                    <a:pt x="3128" y="1875"/>
                    <a:pt x="2922" y="2057"/>
                  </a:cubicBezTo>
                  <a:cubicBezTo>
                    <a:pt x="2831" y="2126"/>
                    <a:pt x="2740" y="2194"/>
                    <a:pt x="2671" y="2263"/>
                  </a:cubicBezTo>
                  <a:cubicBezTo>
                    <a:pt x="2626" y="2308"/>
                    <a:pt x="2580" y="2331"/>
                    <a:pt x="2580" y="2331"/>
                  </a:cubicBezTo>
                  <a:cubicBezTo>
                    <a:pt x="2580" y="2331"/>
                    <a:pt x="2534" y="2354"/>
                    <a:pt x="2489" y="2400"/>
                  </a:cubicBezTo>
                  <a:cubicBezTo>
                    <a:pt x="2420" y="2445"/>
                    <a:pt x="2329" y="2514"/>
                    <a:pt x="2215" y="2582"/>
                  </a:cubicBezTo>
                  <a:cubicBezTo>
                    <a:pt x="1987" y="2742"/>
                    <a:pt x="1690" y="2924"/>
                    <a:pt x="1347" y="3107"/>
                  </a:cubicBezTo>
                  <a:cubicBezTo>
                    <a:pt x="686" y="3449"/>
                    <a:pt x="1" y="3723"/>
                    <a:pt x="24" y="3769"/>
                  </a:cubicBezTo>
                  <a:cubicBezTo>
                    <a:pt x="24" y="3774"/>
                    <a:pt x="31" y="3776"/>
                    <a:pt x="46" y="3776"/>
                  </a:cubicBezTo>
                  <a:cubicBezTo>
                    <a:pt x="173" y="3776"/>
                    <a:pt x="827" y="3602"/>
                    <a:pt x="1462" y="3335"/>
                  </a:cubicBezTo>
                  <a:cubicBezTo>
                    <a:pt x="1827" y="3198"/>
                    <a:pt x="2169" y="3039"/>
                    <a:pt x="2420" y="2879"/>
                  </a:cubicBezTo>
                  <a:cubicBezTo>
                    <a:pt x="2534" y="2810"/>
                    <a:pt x="2649" y="2742"/>
                    <a:pt x="2717" y="2696"/>
                  </a:cubicBezTo>
                  <a:cubicBezTo>
                    <a:pt x="2785" y="2651"/>
                    <a:pt x="2808" y="2628"/>
                    <a:pt x="2808" y="2628"/>
                  </a:cubicBezTo>
                  <a:cubicBezTo>
                    <a:pt x="2808" y="2628"/>
                    <a:pt x="2854" y="2582"/>
                    <a:pt x="2922" y="2536"/>
                  </a:cubicBezTo>
                  <a:cubicBezTo>
                    <a:pt x="2991" y="2491"/>
                    <a:pt x="3082" y="2400"/>
                    <a:pt x="3174" y="2308"/>
                  </a:cubicBezTo>
                  <a:cubicBezTo>
                    <a:pt x="3379" y="2103"/>
                    <a:pt x="3630" y="1783"/>
                    <a:pt x="3813" y="1464"/>
                  </a:cubicBezTo>
                  <a:cubicBezTo>
                    <a:pt x="3995" y="1121"/>
                    <a:pt x="4109" y="756"/>
                    <a:pt x="4155" y="459"/>
                  </a:cubicBezTo>
                  <a:cubicBezTo>
                    <a:pt x="4201" y="185"/>
                    <a:pt x="4201" y="3"/>
                    <a:pt x="4178" y="3"/>
                  </a:cubicBezTo>
                  <a:cubicBezTo>
                    <a:pt x="4177" y="2"/>
                    <a:pt x="4175" y="1"/>
                    <a:pt x="41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42"/>
            <p:cNvSpPr/>
            <p:nvPr/>
          </p:nvSpPr>
          <p:spPr>
            <a:xfrm flipH="1">
              <a:off x="7364083" y="3576526"/>
              <a:ext cx="160469" cy="68376"/>
            </a:xfrm>
            <a:custGeom>
              <a:avLst/>
              <a:gdLst/>
              <a:ahLst/>
              <a:cxnLst/>
              <a:rect l="l" t="t" r="r" b="b"/>
              <a:pathLst>
                <a:path w="6644" h="2831" extrusionOk="0">
                  <a:moveTo>
                    <a:pt x="5228" y="0"/>
                  </a:moveTo>
                  <a:cubicBezTo>
                    <a:pt x="4977" y="0"/>
                    <a:pt x="4749" y="23"/>
                    <a:pt x="4612" y="68"/>
                  </a:cubicBezTo>
                  <a:cubicBezTo>
                    <a:pt x="4452" y="91"/>
                    <a:pt x="4383" y="114"/>
                    <a:pt x="4383" y="114"/>
                  </a:cubicBezTo>
                  <a:cubicBezTo>
                    <a:pt x="4383" y="114"/>
                    <a:pt x="4041" y="205"/>
                    <a:pt x="3585" y="411"/>
                  </a:cubicBezTo>
                  <a:cubicBezTo>
                    <a:pt x="3128" y="593"/>
                    <a:pt x="2557" y="959"/>
                    <a:pt x="2010" y="1255"/>
                  </a:cubicBezTo>
                  <a:cubicBezTo>
                    <a:pt x="1439" y="1552"/>
                    <a:pt x="846" y="1826"/>
                    <a:pt x="457" y="2146"/>
                  </a:cubicBezTo>
                  <a:cubicBezTo>
                    <a:pt x="275" y="2305"/>
                    <a:pt x="138" y="2488"/>
                    <a:pt x="69" y="2625"/>
                  </a:cubicBezTo>
                  <a:cubicBezTo>
                    <a:pt x="1" y="2739"/>
                    <a:pt x="1" y="2830"/>
                    <a:pt x="24" y="2830"/>
                  </a:cubicBezTo>
                  <a:cubicBezTo>
                    <a:pt x="24" y="2830"/>
                    <a:pt x="47" y="2762"/>
                    <a:pt x="138" y="2648"/>
                  </a:cubicBezTo>
                  <a:cubicBezTo>
                    <a:pt x="206" y="2534"/>
                    <a:pt x="343" y="2397"/>
                    <a:pt x="549" y="2283"/>
                  </a:cubicBezTo>
                  <a:cubicBezTo>
                    <a:pt x="937" y="2009"/>
                    <a:pt x="1530" y="1758"/>
                    <a:pt x="2147" y="1506"/>
                  </a:cubicBezTo>
                  <a:cubicBezTo>
                    <a:pt x="2740" y="1210"/>
                    <a:pt x="3288" y="890"/>
                    <a:pt x="3722" y="730"/>
                  </a:cubicBezTo>
                  <a:cubicBezTo>
                    <a:pt x="4178" y="548"/>
                    <a:pt x="4475" y="479"/>
                    <a:pt x="4475" y="479"/>
                  </a:cubicBezTo>
                  <a:cubicBezTo>
                    <a:pt x="4475" y="479"/>
                    <a:pt x="4543" y="457"/>
                    <a:pt x="4680" y="434"/>
                  </a:cubicBezTo>
                  <a:cubicBezTo>
                    <a:pt x="4817" y="388"/>
                    <a:pt x="5000" y="365"/>
                    <a:pt x="5228" y="342"/>
                  </a:cubicBezTo>
                  <a:cubicBezTo>
                    <a:pt x="5456" y="342"/>
                    <a:pt x="5730" y="342"/>
                    <a:pt x="5981" y="457"/>
                  </a:cubicBezTo>
                  <a:cubicBezTo>
                    <a:pt x="6209" y="548"/>
                    <a:pt x="6369" y="753"/>
                    <a:pt x="6369" y="1050"/>
                  </a:cubicBezTo>
                  <a:cubicBezTo>
                    <a:pt x="6369" y="1347"/>
                    <a:pt x="6232" y="1598"/>
                    <a:pt x="6004" y="1780"/>
                  </a:cubicBezTo>
                  <a:cubicBezTo>
                    <a:pt x="5799" y="1986"/>
                    <a:pt x="5548" y="2100"/>
                    <a:pt x="5342" y="2214"/>
                  </a:cubicBezTo>
                  <a:cubicBezTo>
                    <a:pt x="4908" y="2465"/>
                    <a:pt x="4635" y="2625"/>
                    <a:pt x="4635" y="2648"/>
                  </a:cubicBezTo>
                  <a:cubicBezTo>
                    <a:pt x="4636" y="2650"/>
                    <a:pt x="4640" y="2651"/>
                    <a:pt x="4646" y="2651"/>
                  </a:cubicBezTo>
                  <a:cubicBezTo>
                    <a:pt x="4709" y="2651"/>
                    <a:pt x="4993" y="2539"/>
                    <a:pt x="5411" y="2351"/>
                  </a:cubicBezTo>
                  <a:cubicBezTo>
                    <a:pt x="5616" y="2260"/>
                    <a:pt x="5890" y="2146"/>
                    <a:pt x="6141" y="1940"/>
                  </a:cubicBezTo>
                  <a:cubicBezTo>
                    <a:pt x="6415" y="1758"/>
                    <a:pt x="6620" y="1438"/>
                    <a:pt x="6643" y="1050"/>
                  </a:cubicBezTo>
                  <a:cubicBezTo>
                    <a:pt x="6643" y="959"/>
                    <a:pt x="6643" y="890"/>
                    <a:pt x="6620" y="799"/>
                  </a:cubicBezTo>
                  <a:cubicBezTo>
                    <a:pt x="6598" y="708"/>
                    <a:pt x="6575" y="593"/>
                    <a:pt x="6529" y="525"/>
                  </a:cubicBezTo>
                  <a:cubicBezTo>
                    <a:pt x="6461" y="434"/>
                    <a:pt x="6415" y="365"/>
                    <a:pt x="6346" y="320"/>
                  </a:cubicBezTo>
                  <a:lnTo>
                    <a:pt x="6232" y="228"/>
                  </a:lnTo>
                  <a:lnTo>
                    <a:pt x="6118" y="160"/>
                  </a:lnTo>
                  <a:cubicBezTo>
                    <a:pt x="5799" y="23"/>
                    <a:pt x="5479" y="0"/>
                    <a:pt x="52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42"/>
            <p:cNvSpPr/>
            <p:nvPr/>
          </p:nvSpPr>
          <p:spPr>
            <a:xfrm flipH="1">
              <a:off x="7314474" y="3616209"/>
              <a:ext cx="108638" cy="35866"/>
            </a:xfrm>
            <a:custGeom>
              <a:avLst/>
              <a:gdLst/>
              <a:ahLst/>
              <a:cxnLst/>
              <a:rect l="l" t="t" r="r" b="b"/>
              <a:pathLst>
                <a:path w="4498" h="1485" extrusionOk="0">
                  <a:moveTo>
                    <a:pt x="4475" y="0"/>
                  </a:moveTo>
                  <a:cubicBezTo>
                    <a:pt x="4452" y="0"/>
                    <a:pt x="4383" y="137"/>
                    <a:pt x="4246" y="320"/>
                  </a:cubicBezTo>
                  <a:cubicBezTo>
                    <a:pt x="4087" y="480"/>
                    <a:pt x="3836" y="640"/>
                    <a:pt x="3539" y="777"/>
                  </a:cubicBezTo>
                  <a:cubicBezTo>
                    <a:pt x="2968" y="1028"/>
                    <a:pt x="2352" y="1073"/>
                    <a:pt x="2352" y="1073"/>
                  </a:cubicBezTo>
                  <a:cubicBezTo>
                    <a:pt x="2352" y="1073"/>
                    <a:pt x="2192" y="1119"/>
                    <a:pt x="1964" y="1142"/>
                  </a:cubicBezTo>
                  <a:cubicBezTo>
                    <a:pt x="1888" y="1142"/>
                    <a:pt x="1802" y="1152"/>
                    <a:pt x="1712" y="1152"/>
                  </a:cubicBezTo>
                  <a:cubicBezTo>
                    <a:pt x="1667" y="1152"/>
                    <a:pt x="1621" y="1149"/>
                    <a:pt x="1576" y="1142"/>
                  </a:cubicBezTo>
                  <a:cubicBezTo>
                    <a:pt x="1439" y="1119"/>
                    <a:pt x="1279" y="1142"/>
                    <a:pt x="1142" y="1073"/>
                  </a:cubicBezTo>
                  <a:cubicBezTo>
                    <a:pt x="845" y="1005"/>
                    <a:pt x="571" y="868"/>
                    <a:pt x="366" y="731"/>
                  </a:cubicBezTo>
                  <a:cubicBezTo>
                    <a:pt x="202" y="608"/>
                    <a:pt x="75" y="522"/>
                    <a:pt x="34" y="522"/>
                  </a:cubicBezTo>
                  <a:cubicBezTo>
                    <a:pt x="30" y="522"/>
                    <a:pt x="26" y="523"/>
                    <a:pt x="24" y="525"/>
                  </a:cubicBezTo>
                  <a:cubicBezTo>
                    <a:pt x="1" y="548"/>
                    <a:pt x="115" y="662"/>
                    <a:pt x="275" y="845"/>
                  </a:cubicBezTo>
                  <a:cubicBezTo>
                    <a:pt x="457" y="1028"/>
                    <a:pt x="731" y="1233"/>
                    <a:pt x="1051" y="1324"/>
                  </a:cubicBezTo>
                  <a:cubicBezTo>
                    <a:pt x="1211" y="1416"/>
                    <a:pt x="1393" y="1416"/>
                    <a:pt x="1553" y="1461"/>
                  </a:cubicBezTo>
                  <a:cubicBezTo>
                    <a:pt x="1713" y="1484"/>
                    <a:pt x="1850" y="1484"/>
                    <a:pt x="1987" y="1484"/>
                  </a:cubicBezTo>
                  <a:cubicBezTo>
                    <a:pt x="2238" y="1484"/>
                    <a:pt x="2398" y="1461"/>
                    <a:pt x="2398" y="1461"/>
                  </a:cubicBezTo>
                  <a:cubicBezTo>
                    <a:pt x="2398" y="1461"/>
                    <a:pt x="3082" y="1347"/>
                    <a:pt x="3676" y="1005"/>
                  </a:cubicBezTo>
                  <a:cubicBezTo>
                    <a:pt x="3950" y="845"/>
                    <a:pt x="4224" y="617"/>
                    <a:pt x="4360" y="388"/>
                  </a:cubicBezTo>
                  <a:cubicBezTo>
                    <a:pt x="4497" y="183"/>
                    <a:pt x="4497" y="0"/>
                    <a:pt x="44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03045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0000">
        <p14:doors dir="vert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5" grpId="0"/>
      <p:bldP spid="318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8" name="Google Shape;3018;p42"/>
          <p:cNvGrpSpPr/>
          <p:nvPr/>
        </p:nvGrpSpPr>
        <p:grpSpPr>
          <a:xfrm rot="532846">
            <a:off x="-235955" y="2133815"/>
            <a:ext cx="1570468" cy="1800987"/>
            <a:chOff x="3056825" y="-2290075"/>
            <a:chExt cx="1465250" cy="1680325"/>
          </a:xfrm>
        </p:grpSpPr>
        <p:sp>
          <p:nvSpPr>
            <p:cNvPr id="3019" name="Google Shape;3019;p42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42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42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42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42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42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42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42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42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42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42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42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42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42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42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34" name="Google Shape;3034;p42"/>
          <p:cNvGrpSpPr/>
          <p:nvPr/>
        </p:nvGrpSpPr>
        <p:grpSpPr>
          <a:xfrm rot="18646245">
            <a:off x="3915376" y="-255390"/>
            <a:ext cx="841496" cy="855191"/>
            <a:chOff x="5967275" y="1212450"/>
            <a:chExt cx="1139775" cy="1158325"/>
          </a:xfrm>
        </p:grpSpPr>
        <p:sp>
          <p:nvSpPr>
            <p:cNvPr id="3035" name="Google Shape;3035;p42"/>
            <p:cNvSpPr/>
            <p:nvPr/>
          </p:nvSpPr>
          <p:spPr>
            <a:xfrm>
              <a:off x="6042250" y="1226925"/>
              <a:ext cx="1064800" cy="1143850"/>
            </a:xfrm>
            <a:custGeom>
              <a:avLst/>
              <a:gdLst/>
              <a:ahLst/>
              <a:cxnLst/>
              <a:rect l="l" t="t" r="r" b="b"/>
              <a:pathLst>
                <a:path w="42592" h="45754" extrusionOk="0">
                  <a:moveTo>
                    <a:pt x="21295" y="0"/>
                  </a:moveTo>
                  <a:cubicBezTo>
                    <a:pt x="20316" y="0"/>
                    <a:pt x="19570" y="215"/>
                    <a:pt x="19227" y="731"/>
                  </a:cubicBezTo>
                  <a:cubicBezTo>
                    <a:pt x="18477" y="1863"/>
                    <a:pt x="19854" y="4206"/>
                    <a:pt x="21765" y="6621"/>
                  </a:cubicBezTo>
                  <a:cubicBezTo>
                    <a:pt x="18593" y="8754"/>
                    <a:pt x="15428" y="10881"/>
                    <a:pt x="12256" y="13008"/>
                  </a:cubicBezTo>
                  <a:cubicBezTo>
                    <a:pt x="10003" y="11059"/>
                    <a:pt x="7696" y="10057"/>
                    <a:pt x="5982" y="10057"/>
                  </a:cubicBezTo>
                  <a:cubicBezTo>
                    <a:pt x="5261" y="10057"/>
                    <a:pt x="4645" y="10234"/>
                    <a:pt x="4182" y="10593"/>
                  </a:cubicBezTo>
                  <a:cubicBezTo>
                    <a:pt x="2617" y="11811"/>
                    <a:pt x="3151" y="14868"/>
                    <a:pt x="3396" y="16281"/>
                  </a:cubicBezTo>
                  <a:cubicBezTo>
                    <a:pt x="4261" y="21219"/>
                    <a:pt x="7253" y="25068"/>
                    <a:pt x="10172" y="27757"/>
                  </a:cubicBezTo>
                  <a:cubicBezTo>
                    <a:pt x="1781" y="40647"/>
                    <a:pt x="1" y="44987"/>
                    <a:pt x="837" y="45657"/>
                  </a:cubicBezTo>
                  <a:cubicBezTo>
                    <a:pt x="915" y="45720"/>
                    <a:pt x="1020" y="45754"/>
                    <a:pt x="1154" y="45754"/>
                  </a:cubicBezTo>
                  <a:cubicBezTo>
                    <a:pt x="2465" y="45754"/>
                    <a:pt x="6606" y="42548"/>
                    <a:pt x="16574" y="32299"/>
                  </a:cubicBezTo>
                  <a:cubicBezTo>
                    <a:pt x="17722" y="32884"/>
                    <a:pt x="22374" y="35238"/>
                    <a:pt x="27057" y="35238"/>
                  </a:cubicBezTo>
                  <a:cubicBezTo>
                    <a:pt x="28727" y="35238"/>
                    <a:pt x="30402" y="34938"/>
                    <a:pt x="31922" y="34152"/>
                  </a:cubicBezTo>
                  <a:cubicBezTo>
                    <a:pt x="32383" y="33907"/>
                    <a:pt x="35757" y="32162"/>
                    <a:pt x="35534" y="30302"/>
                  </a:cubicBezTo>
                  <a:cubicBezTo>
                    <a:pt x="35375" y="28997"/>
                    <a:pt x="33760" y="27844"/>
                    <a:pt x="31605" y="27440"/>
                  </a:cubicBezTo>
                  <a:cubicBezTo>
                    <a:pt x="32513" y="23749"/>
                    <a:pt x="33429" y="20051"/>
                    <a:pt x="34344" y="16360"/>
                  </a:cubicBezTo>
                  <a:cubicBezTo>
                    <a:pt x="36791" y="17903"/>
                    <a:pt x="38953" y="18779"/>
                    <a:pt x="40332" y="18779"/>
                  </a:cubicBezTo>
                  <a:cubicBezTo>
                    <a:pt x="40866" y="18779"/>
                    <a:pt x="41283" y="18647"/>
                    <a:pt x="41553" y="18371"/>
                  </a:cubicBezTo>
                  <a:cubicBezTo>
                    <a:pt x="42591" y="17319"/>
                    <a:pt x="41207" y="14421"/>
                    <a:pt x="40508" y="12957"/>
                  </a:cubicBezTo>
                  <a:cubicBezTo>
                    <a:pt x="37350" y="6354"/>
                    <a:pt x="31489" y="3283"/>
                    <a:pt x="30386" y="2728"/>
                  </a:cubicBezTo>
                  <a:cubicBezTo>
                    <a:pt x="27680" y="1357"/>
                    <a:pt x="23753" y="0"/>
                    <a:pt x="21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42"/>
            <p:cNvSpPr/>
            <p:nvPr/>
          </p:nvSpPr>
          <p:spPr>
            <a:xfrm>
              <a:off x="5967275" y="1778300"/>
              <a:ext cx="537100" cy="578050"/>
            </a:xfrm>
            <a:custGeom>
              <a:avLst/>
              <a:gdLst/>
              <a:ahLst/>
              <a:cxnLst/>
              <a:rect l="l" t="t" r="r" b="b"/>
              <a:pathLst>
                <a:path w="21484" h="23122" extrusionOk="0">
                  <a:moveTo>
                    <a:pt x="13654" y="0"/>
                  </a:moveTo>
                  <a:cubicBezTo>
                    <a:pt x="2351" y="16905"/>
                    <a:pt x="1" y="22269"/>
                    <a:pt x="938" y="23026"/>
                  </a:cubicBezTo>
                  <a:cubicBezTo>
                    <a:pt x="1016" y="23088"/>
                    <a:pt x="1120" y="23121"/>
                    <a:pt x="1254" y="23121"/>
                  </a:cubicBezTo>
                  <a:cubicBezTo>
                    <a:pt x="2759" y="23121"/>
                    <a:pt x="7984" y="18912"/>
                    <a:pt x="21483" y="4657"/>
                  </a:cubicBezTo>
                  <a:cubicBezTo>
                    <a:pt x="18874" y="3107"/>
                    <a:pt x="16264" y="1557"/>
                    <a:pt x="13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42"/>
            <p:cNvSpPr/>
            <p:nvPr/>
          </p:nvSpPr>
          <p:spPr>
            <a:xfrm>
              <a:off x="6177250" y="1778300"/>
              <a:ext cx="267650" cy="293775"/>
            </a:xfrm>
            <a:custGeom>
              <a:avLst/>
              <a:gdLst/>
              <a:ahLst/>
              <a:cxnLst/>
              <a:rect l="l" t="t" r="r" b="b"/>
              <a:pathLst>
                <a:path w="10706" h="11751" extrusionOk="0">
                  <a:moveTo>
                    <a:pt x="5255" y="0"/>
                  </a:moveTo>
                  <a:cubicBezTo>
                    <a:pt x="3223" y="3035"/>
                    <a:pt x="1485" y="5695"/>
                    <a:pt x="0" y="8031"/>
                  </a:cubicBezTo>
                  <a:cubicBezTo>
                    <a:pt x="1327" y="9163"/>
                    <a:pt x="2963" y="10295"/>
                    <a:pt x="4967" y="11217"/>
                  </a:cubicBezTo>
                  <a:cubicBezTo>
                    <a:pt x="5400" y="11412"/>
                    <a:pt x="5825" y="11592"/>
                    <a:pt x="6243" y="11751"/>
                  </a:cubicBezTo>
                  <a:cubicBezTo>
                    <a:pt x="7598" y="10374"/>
                    <a:pt x="9083" y="8846"/>
                    <a:pt x="10705" y="7159"/>
                  </a:cubicBezTo>
                  <a:lnTo>
                    <a:pt x="8860" y="2141"/>
                  </a:lnTo>
                  <a:cubicBezTo>
                    <a:pt x="7656" y="1427"/>
                    <a:pt x="6459" y="714"/>
                    <a:pt x="52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42"/>
            <p:cNvSpPr/>
            <p:nvPr/>
          </p:nvSpPr>
          <p:spPr>
            <a:xfrm>
              <a:off x="6035225" y="1212450"/>
              <a:ext cx="999375" cy="880950"/>
            </a:xfrm>
            <a:custGeom>
              <a:avLst/>
              <a:gdLst/>
              <a:ahLst/>
              <a:cxnLst/>
              <a:rect l="l" t="t" r="r" b="b"/>
              <a:pathLst>
                <a:path w="39975" h="35238" extrusionOk="0">
                  <a:moveTo>
                    <a:pt x="18687" y="1"/>
                  </a:moveTo>
                  <a:cubicBezTo>
                    <a:pt x="17705" y="1"/>
                    <a:pt x="16956" y="217"/>
                    <a:pt x="16610" y="733"/>
                  </a:cubicBezTo>
                  <a:cubicBezTo>
                    <a:pt x="15860" y="1858"/>
                    <a:pt x="17237" y="4208"/>
                    <a:pt x="19148" y="6623"/>
                  </a:cubicBezTo>
                  <a:cubicBezTo>
                    <a:pt x="15983" y="8750"/>
                    <a:pt x="12811" y="10883"/>
                    <a:pt x="9646" y="13010"/>
                  </a:cubicBezTo>
                  <a:cubicBezTo>
                    <a:pt x="7393" y="11061"/>
                    <a:pt x="5082" y="10059"/>
                    <a:pt x="3366" y="10059"/>
                  </a:cubicBezTo>
                  <a:cubicBezTo>
                    <a:pt x="2645" y="10059"/>
                    <a:pt x="2028" y="10237"/>
                    <a:pt x="1565" y="10595"/>
                  </a:cubicBezTo>
                  <a:cubicBezTo>
                    <a:pt x="0" y="11806"/>
                    <a:pt x="534" y="14863"/>
                    <a:pt x="786" y="16276"/>
                  </a:cubicBezTo>
                  <a:cubicBezTo>
                    <a:pt x="2545" y="26332"/>
                    <a:pt x="13106" y="31869"/>
                    <a:pt x="13964" y="32301"/>
                  </a:cubicBezTo>
                  <a:cubicBezTo>
                    <a:pt x="15111" y="32885"/>
                    <a:pt x="19755" y="35238"/>
                    <a:pt x="24433" y="35238"/>
                  </a:cubicBezTo>
                  <a:cubicBezTo>
                    <a:pt x="26105" y="35238"/>
                    <a:pt x="27782" y="34937"/>
                    <a:pt x="29305" y="34147"/>
                  </a:cubicBezTo>
                  <a:cubicBezTo>
                    <a:pt x="29766" y="33909"/>
                    <a:pt x="33140" y="32157"/>
                    <a:pt x="32917" y="30304"/>
                  </a:cubicBezTo>
                  <a:cubicBezTo>
                    <a:pt x="32758" y="29000"/>
                    <a:pt x="31150" y="27839"/>
                    <a:pt x="28988" y="27435"/>
                  </a:cubicBezTo>
                  <a:cubicBezTo>
                    <a:pt x="29896" y="23751"/>
                    <a:pt x="30812" y="20053"/>
                    <a:pt x="31727" y="16362"/>
                  </a:cubicBezTo>
                  <a:cubicBezTo>
                    <a:pt x="34176" y="17901"/>
                    <a:pt x="36340" y="18780"/>
                    <a:pt x="37718" y="18780"/>
                  </a:cubicBezTo>
                  <a:cubicBezTo>
                    <a:pt x="38251" y="18780"/>
                    <a:pt x="38667" y="18649"/>
                    <a:pt x="38936" y="18374"/>
                  </a:cubicBezTo>
                  <a:cubicBezTo>
                    <a:pt x="39974" y="17314"/>
                    <a:pt x="38590" y="14416"/>
                    <a:pt x="37891" y="12952"/>
                  </a:cubicBezTo>
                  <a:cubicBezTo>
                    <a:pt x="34741" y="6349"/>
                    <a:pt x="28872" y="3278"/>
                    <a:pt x="27769" y="2723"/>
                  </a:cubicBezTo>
                  <a:cubicBezTo>
                    <a:pt x="25065" y="1353"/>
                    <a:pt x="21146" y="1"/>
                    <a:pt x="186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42"/>
            <p:cNvSpPr/>
            <p:nvPr/>
          </p:nvSpPr>
          <p:spPr>
            <a:xfrm>
              <a:off x="6276375" y="1378000"/>
              <a:ext cx="483550" cy="520350"/>
            </a:xfrm>
            <a:custGeom>
              <a:avLst/>
              <a:gdLst/>
              <a:ahLst/>
              <a:cxnLst/>
              <a:rect l="l" t="t" r="r" b="b"/>
              <a:pathLst>
                <a:path w="19342" h="20814" extrusionOk="0">
                  <a:moveTo>
                    <a:pt x="9502" y="1"/>
                  </a:moveTo>
                  <a:cubicBezTo>
                    <a:pt x="6337" y="2128"/>
                    <a:pt x="3165" y="4261"/>
                    <a:pt x="0" y="6388"/>
                  </a:cubicBezTo>
                  <a:cubicBezTo>
                    <a:pt x="570" y="8154"/>
                    <a:pt x="2350" y="12804"/>
                    <a:pt x="7108" y="16481"/>
                  </a:cubicBezTo>
                  <a:cubicBezTo>
                    <a:pt x="12190" y="20395"/>
                    <a:pt x="17525" y="20770"/>
                    <a:pt x="19342" y="20813"/>
                  </a:cubicBezTo>
                  <a:cubicBezTo>
                    <a:pt x="18895" y="20777"/>
                    <a:pt x="11880" y="20020"/>
                    <a:pt x="8600" y="13619"/>
                  </a:cubicBezTo>
                  <a:cubicBezTo>
                    <a:pt x="6394" y="9293"/>
                    <a:pt x="6740" y="4060"/>
                    <a:pt x="950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42"/>
            <p:cNvSpPr/>
            <p:nvPr/>
          </p:nvSpPr>
          <p:spPr>
            <a:xfrm>
              <a:off x="6035225" y="1466675"/>
              <a:ext cx="821675" cy="626725"/>
            </a:xfrm>
            <a:custGeom>
              <a:avLst/>
              <a:gdLst/>
              <a:ahLst/>
              <a:cxnLst/>
              <a:rect l="l" t="t" r="r" b="b"/>
              <a:pathLst>
                <a:path w="32867" h="25069" extrusionOk="0">
                  <a:moveTo>
                    <a:pt x="2473" y="1"/>
                  </a:moveTo>
                  <a:cubicBezTo>
                    <a:pt x="2127" y="87"/>
                    <a:pt x="1824" y="231"/>
                    <a:pt x="1565" y="426"/>
                  </a:cubicBezTo>
                  <a:cubicBezTo>
                    <a:pt x="0" y="1637"/>
                    <a:pt x="534" y="4694"/>
                    <a:pt x="786" y="6107"/>
                  </a:cubicBezTo>
                  <a:cubicBezTo>
                    <a:pt x="2545" y="16163"/>
                    <a:pt x="13106" y="21700"/>
                    <a:pt x="13964" y="22132"/>
                  </a:cubicBezTo>
                  <a:cubicBezTo>
                    <a:pt x="15111" y="22716"/>
                    <a:pt x="19755" y="25069"/>
                    <a:pt x="24433" y="25069"/>
                  </a:cubicBezTo>
                  <a:cubicBezTo>
                    <a:pt x="26105" y="25069"/>
                    <a:pt x="27782" y="24768"/>
                    <a:pt x="29305" y="23978"/>
                  </a:cubicBezTo>
                  <a:cubicBezTo>
                    <a:pt x="29723" y="23769"/>
                    <a:pt x="32463" y="22341"/>
                    <a:pt x="32866" y="20712"/>
                  </a:cubicBezTo>
                  <a:lnTo>
                    <a:pt x="32866" y="20712"/>
                  </a:lnTo>
                  <a:cubicBezTo>
                    <a:pt x="30352" y="21405"/>
                    <a:pt x="27822" y="21741"/>
                    <a:pt x="25353" y="21741"/>
                  </a:cubicBezTo>
                  <a:cubicBezTo>
                    <a:pt x="18415" y="21741"/>
                    <a:pt x="11964" y="19084"/>
                    <a:pt x="7721" y="14202"/>
                  </a:cubicBezTo>
                  <a:cubicBezTo>
                    <a:pt x="3381" y="9221"/>
                    <a:pt x="2574" y="3310"/>
                    <a:pt x="247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42"/>
            <p:cNvSpPr/>
            <p:nvPr/>
          </p:nvSpPr>
          <p:spPr>
            <a:xfrm>
              <a:off x="6431725" y="1213650"/>
              <a:ext cx="587375" cy="468325"/>
            </a:xfrm>
            <a:custGeom>
              <a:avLst/>
              <a:gdLst/>
              <a:ahLst/>
              <a:cxnLst/>
              <a:rect l="l" t="t" r="r" b="b"/>
              <a:pathLst>
                <a:path w="23495" h="18733" extrusionOk="0">
                  <a:moveTo>
                    <a:pt x="2163" y="0"/>
                  </a:moveTo>
                  <a:cubicBezTo>
                    <a:pt x="1514" y="80"/>
                    <a:pt x="1017" y="289"/>
                    <a:pt x="750" y="685"/>
                  </a:cubicBezTo>
                  <a:cubicBezTo>
                    <a:pt x="0" y="1810"/>
                    <a:pt x="1377" y="4160"/>
                    <a:pt x="3288" y="6575"/>
                  </a:cubicBezTo>
                  <a:cubicBezTo>
                    <a:pt x="4167" y="8038"/>
                    <a:pt x="5573" y="9999"/>
                    <a:pt x="7735" y="11874"/>
                  </a:cubicBezTo>
                  <a:cubicBezTo>
                    <a:pt x="10806" y="14534"/>
                    <a:pt x="13957" y="15745"/>
                    <a:pt x="15867" y="16314"/>
                  </a:cubicBezTo>
                  <a:cubicBezTo>
                    <a:pt x="18316" y="17853"/>
                    <a:pt x="20480" y="18732"/>
                    <a:pt x="21858" y="18732"/>
                  </a:cubicBezTo>
                  <a:cubicBezTo>
                    <a:pt x="22391" y="18732"/>
                    <a:pt x="22807" y="18601"/>
                    <a:pt x="23076" y="18326"/>
                  </a:cubicBezTo>
                  <a:cubicBezTo>
                    <a:pt x="23415" y="17987"/>
                    <a:pt x="23494" y="17446"/>
                    <a:pt x="23429" y="16833"/>
                  </a:cubicBezTo>
                  <a:cubicBezTo>
                    <a:pt x="20430" y="16084"/>
                    <a:pt x="15608" y="14426"/>
                    <a:pt x="10814" y="10576"/>
                  </a:cubicBezTo>
                  <a:cubicBezTo>
                    <a:pt x="6186" y="6856"/>
                    <a:pt x="3554" y="2689"/>
                    <a:pt x="216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42" name="Google Shape;3042;p42"/>
          <p:cNvGrpSpPr/>
          <p:nvPr/>
        </p:nvGrpSpPr>
        <p:grpSpPr>
          <a:xfrm rot="8538506">
            <a:off x="3512507" y="810902"/>
            <a:ext cx="1391476" cy="1735045"/>
            <a:chOff x="2386975" y="3180875"/>
            <a:chExt cx="1391500" cy="1735075"/>
          </a:xfrm>
        </p:grpSpPr>
        <p:sp>
          <p:nvSpPr>
            <p:cNvPr id="3043" name="Google Shape;3043;p42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42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42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42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42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42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42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42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42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42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42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3054;p42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42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42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7" name="Google Shape;3057;p42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42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3059;p42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42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42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42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42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42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65" name="Google Shape;3065;p42"/>
          <p:cNvGrpSpPr/>
          <p:nvPr/>
        </p:nvGrpSpPr>
        <p:grpSpPr>
          <a:xfrm rot="-5400000" flipH="1">
            <a:off x="486727" y="-270922"/>
            <a:ext cx="1723720" cy="2159011"/>
            <a:chOff x="610625" y="938625"/>
            <a:chExt cx="1230350" cy="1541050"/>
          </a:xfrm>
        </p:grpSpPr>
        <p:sp>
          <p:nvSpPr>
            <p:cNvPr id="3066" name="Google Shape;3066;p42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42"/>
            <p:cNvSpPr/>
            <p:nvPr/>
          </p:nvSpPr>
          <p:spPr>
            <a:xfrm>
              <a:off x="1204475" y="1756675"/>
              <a:ext cx="610375" cy="713425"/>
            </a:xfrm>
            <a:custGeom>
              <a:avLst/>
              <a:gdLst/>
              <a:ahLst/>
              <a:cxnLst/>
              <a:rect l="l" t="t" r="r" b="b"/>
              <a:pathLst>
                <a:path w="24415" h="28537" extrusionOk="0">
                  <a:moveTo>
                    <a:pt x="3663" y="0"/>
                  </a:moveTo>
                  <a:cubicBezTo>
                    <a:pt x="2444" y="800"/>
                    <a:pt x="1226" y="1600"/>
                    <a:pt x="1" y="2408"/>
                  </a:cubicBezTo>
                  <a:cubicBezTo>
                    <a:pt x="7844" y="11066"/>
                    <a:pt x="15687" y="19731"/>
                    <a:pt x="23538" y="28389"/>
                  </a:cubicBezTo>
                  <a:cubicBezTo>
                    <a:pt x="23630" y="28492"/>
                    <a:pt x="23741" y="28536"/>
                    <a:pt x="23849" y="28536"/>
                  </a:cubicBezTo>
                  <a:cubicBezTo>
                    <a:pt x="24142" y="28536"/>
                    <a:pt x="24414" y="28218"/>
                    <a:pt x="24230" y="27892"/>
                  </a:cubicBezTo>
                  <a:lnTo>
                    <a:pt x="12004" y="6077"/>
                  </a:lnTo>
                  <a:cubicBezTo>
                    <a:pt x="11636" y="5421"/>
                    <a:pt x="11016" y="4960"/>
                    <a:pt x="10288" y="4794"/>
                  </a:cubicBezTo>
                  <a:lnTo>
                    <a:pt x="7491" y="4167"/>
                  </a:lnTo>
                  <a:cubicBezTo>
                    <a:pt x="6215" y="2775"/>
                    <a:pt x="4939" y="1384"/>
                    <a:pt x="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42"/>
            <p:cNvSpPr/>
            <p:nvPr/>
          </p:nvSpPr>
          <p:spPr>
            <a:xfrm>
              <a:off x="1322525" y="1677175"/>
              <a:ext cx="479975" cy="802500"/>
            </a:xfrm>
            <a:custGeom>
              <a:avLst/>
              <a:gdLst/>
              <a:ahLst/>
              <a:cxnLst/>
              <a:rect l="l" t="t" r="r" b="b"/>
              <a:pathLst>
                <a:path w="19199" h="32100" extrusionOk="0">
                  <a:moveTo>
                    <a:pt x="3598" y="1"/>
                  </a:moveTo>
                  <a:cubicBezTo>
                    <a:pt x="2394" y="837"/>
                    <a:pt x="1197" y="1673"/>
                    <a:pt x="1" y="2510"/>
                  </a:cubicBezTo>
                  <a:cubicBezTo>
                    <a:pt x="822" y="4211"/>
                    <a:pt x="1644" y="5912"/>
                    <a:pt x="2466" y="7606"/>
                  </a:cubicBezTo>
                  <a:lnTo>
                    <a:pt x="2012" y="10439"/>
                  </a:lnTo>
                  <a:cubicBezTo>
                    <a:pt x="1896" y="11175"/>
                    <a:pt x="2098" y="11925"/>
                    <a:pt x="2567" y="12508"/>
                  </a:cubicBezTo>
                  <a:lnTo>
                    <a:pt x="18319" y="31937"/>
                  </a:lnTo>
                  <a:cubicBezTo>
                    <a:pt x="18412" y="32051"/>
                    <a:pt x="18530" y="32099"/>
                    <a:pt x="18645" y="32099"/>
                  </a:cubicBezTo>
                  <a:cubicBezTo>
                    <a:pt x="18930" y="32099"/>
                    <a:pt x="19199" y="31804"/>
                    <a:pt x="19039" y="31475"/>
                  </a:cubicBezTo>
                  <a:cubicBezTo>
                    <a:pt x="13892" y="20979"/>
                    <a:pt x="8745" y="10490"/>
                    <a:pt x="359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42"/>
            <p:cNvSpPr/>
            <p:nvPr/>
          </p:nvSpPr>
          <p:spPr>
            <a:xfrm>
              <a:off x="1424175" y="1886900"/>
              <a:ext cx="66350" cy="58450"/>
            </a:xfrm>
            <a:custGeom>
              <a:avLst/>
              <a:gdLst/>
              <a:ahLst/>
              <a:cxnLst/>
              <a:rect l="l" t="t" r="r" b="b"/>
              <a:pathLst>
                <a:path w="2654" h="2338" extrusionOk="0">
                  <a:moveTo>
                    <a:pt x="1328" y="0"/>
                  </a:moveTo>
                  <a:cubicBezTo>
                    <a:pt x="870" y="0"/>
                    <a:pt x="435" y="267"/>
                    <a:pt x="245" y="717"/>
                  </a:cubicBezTo>
                  <a:cubicBezTo>
                    <a:pt x="0" y="1315"/>
                    <a:pt x="282" y="2000"/>
                    <a:pt x="873" y="2245"/>
                  </a:cubicBezTo>
                  <a:cubicBezTo>
                    <a:pt x="1022" y="2308"/>
                    <a:pt x="1176" y="2338"/>
                    <a:pt x="1328" y="2338"/>
                  </a:cubicBezTo>
                  <a:cubicBezTo>
                    <a:pt x="1785" y="2338"/>
                    <a:pt x="2217" y="2067"/>
                    <a:pt x="2401" y="1618"/>
                  </a:cubicBezTo>
                  <a:cubicBezTo>
                    <a:pt x="2653" y="1027"/>
                    <a:pt x="2372" y="342"/>
                    <a:pt x="1781" y="90"/>
                  </a:cubicBezTo>
                  <a:cubicBezTo>
                    <a:pt x="1633" y="29"/>
                    <a:pt x="1479" y="0"/>
                    <a:pt x="1328" y="0"/>
                  </a:cubicBezTo>
                  <a:close/>
                </a:path>
              </a:pathLst>
            </a:custGeom>
            <a:solidFill>
              <a:srgbClr val="C777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0" name="Google Shape;3070;p42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1" name="Google Shape;3071;p42"/>
            <p:cNvSpPr/>
            <p:nvPr/>
          </p:nvSpPr>
          <p:spPr>
            <a:xfrm>
              <a:off x="610625" y="1131925"/>
              <a:ext cx="750675" cy="709125"/>
            </a:xfrm>
            <a:custGeom>
              <a:avLst/>
              <a:gdLst/>
              <a:ahLst/>
              <a:cxnLst/>
              <a:rect l="l" t="t" r="r" b="b"/>
              <a:pathLst>
                <a:path w="30027" h="28365" extrusionOk="0">
                  <a:moveTo>
                    <a:pt x="7947" y="3590"/>
                  </a:moveTo>
                  <a:cubicBezTo>
                    <a:pt x="8578" y="3590"/>
                    <a:pt x="9196" y="3887"/>
                    <a:pt x="9589" y="4437"/>
                  </a:cubicBezTo>
                  <a:lnTo>
                    <a:pt x="15688" y="12951"/>
                  </a:lnTo>
                  <a:cubicBezTo>
                    <a:pt x="16481" y="14061"/>
                    <a:pt x="15962" y="15618"/>
                    <a:pt x="14671" y="16044"/>
                  </a:cubicBezTo>
                  <a:cubicBezTo>
                    <a:pt x="13999" y="16263"/>
                    <a:pt x="13216" y="16420"/>
                    <a:pt x="12349" y="16420"/>
                  </a:cubicBezTo>
                  <a:cubicBezTo>
                    <a:pt x="11961" y="16420"/>
                    <a:pt x="11557" y="16389"/>
                    <a:pt x="11139" y="16318"/>
                  </a:cubicBezTo>
                  <a:cubicBezTo>
                    <a:pt x="8046" y="15799"/>
                    <a:pt x="6446" y="13470"/>
                    <a:pt x="5941" y="12735"/>
                  </a:cubicBezTo>
                  <a:cubicBezTo>
                    <a:pt x="5249" y="11725"/>
                    <a:pt x="3425" y="9065"/>
                    <a:pt x="4579" y="6376"/>
                  </a:cubicBezTo>
                  <a:cubicBezTo>
                    <a:pt x="5119" y="5122"/>
                    <a:pt x="6107" y="4329"/>
                    <a:pt x="6979" y="3839"/>
                  </a:cubicBezTo>
                  <a:cubicBezTo>
                    <a:pt x="7286" y="3671"/>
                    <a:pt x="7618" y="3590"/>
                    <a:pt x="7947" y="3590"/>
                  </a:cubicBezTo>
                  <a:close/>
                  <a:moveTo>
                    <a:pt x="7397" y="1"/>
                  </a:moveTo>
                  <a:cubicBezTo>
                    <a:pt x="6263" y="1"/>
                    <a:pt x="5126" y="353"/>
                    <a:pt x="4161" y="1092"/>
                  </a:cubicBezTo>
                  <a:cubicBezTo>
                    <a:pt x="4009" y="1208"/>
                    <a:pt x="3851" y="1337"/>
                    <a:pt x="3699" y="1467"/>
                  </a:cubicBezTo>
                  <a:cubicBezTo>
                    <a:pt x="3151" y="1950"/>
                    <a:pt x="1227" y="3745"/>
                    <a:pt x="686" y="6715"/>
                  </a:cubicBezTo>
                  <a:cubicBezTo>
                    <a:pt x="1" y="10493"/>
                    <a:pt x="2056" y="13434"/>
                    <a:pt x="2892" y="14631"/>
                  </a:cubicBezTo>
                  <a:cubicBezTo>
                    <a:pt x="5920" y="19021"/>
                    <a:pt x="10786" y="20052"/>
                    <a:pt x="12631" y="20297"/>
                  </a:cubicBezTo>
                  <a:cubicBezTo>
                    <a:pt x="13326" y="20392"/>
                    <a:pt x="13972" y="20426"/>
                    <a:pt x="14549" y="20426"/>
                  </a:cubicBezTo>
                  <a:cubicBezTo>
                    <a:pt x="15199" y="20426"/>
                    <a:pt x="15763" y="20383"/>
                    <a:pt x="16214" y="20333"/>
                  </a:cubicBezTo>
                  <a:cubicBezTo>
                    <a:pt x="18348" y="22388"/>
                    <a:pt x="19977" y="24089"/>
                    <a:pt x="21051" y="25250"/>
                  </a:cubicBezTo>
                  <a:cubicBezTo>
                    <a:pt x="22635" y="26952"/>
                    <a:pt x="23856" y="28365"/>
                    <a:pt x="25020" y="28365"/>
                  </a:cubicBezTo>
                  <a:cubicBezTo>
                    <a:pt x="25127" y="28365"/>
                    <a:pt x="25234" y="28353"/>
                    <a:pt x="25341" y="28328"/>
                  </a:cubicBezTo>
                  <a:cubicBezTo>
                    <a:pt x="25571" y="28270"/>
                    <a:pt x="26033" y="27938"/>
                    <a:pt x="26948" y="27275"/>
                  </a:cubicBezTo>
                  <a:cubicBezTo>
                    <a:pt x="28210" y="26360"/>
                    <a:pt x="28844" y="25906"/>
                    <a:pt x="28938" y="25761"/>
                  </a:cubicBezTo>
                  <a:cubicBezTo>
                    <a:pt x="30026" y="24168"/>
                    <a:pt x="24685" y="19526"/>
                    <a:pt x="20338" y="13564"/>
                  </a:cubicBezTo>
                  <a:cubicBezTo>
                    <a:pt x="15745" y="7256"/>
                    <a:pt x="14628" y="5937"/>
                    <a:pt x="11845" y="2224"/>
                  </a:cubicBezTo>
                  <a:cubicBezTo>
                    <a:pt x="10759" y="780"/>
                    <a:pt x="9083" y="1"/>
                    <a:pt x="73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42"/>
            <p:cNvSpPr/>
            <p:nvPr/>
          </p:nvSpPr>
          <p:spPr>
            <a:xfrm>
              <a:off x="1348650" y="1649250"/>
              <a:ext cx="480100" cy="802375"/>
            </a:xfrm>
            <a:custGeom>
              <a:avLst/>
              <a:gdLst/>
              <a:ahLst/>
              <a:cxnLst/>
              <a:rect l="l" t="t" r="r" b="b"/>
              <a:pathLst>
                <a:path w="19204" h="32095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823" y="4210"/>
                    <a:pt x="1644" y="5905"/>
                    <a:pt x="2466" y="7606"/>
                  </a:cubicBezTo>
                  <a:lnTo>
                    <a:pt x="2012" y="10432"/>
                  </a:lnTo>
                  <a:cubicBezTo>
                    <a:pt x="1897" y="11174"/>
                    <a:pt x="2099" y="11924"/>
                    <a:pt x="2567" y="12508"/>
                  </a:cubicBezTo>
                  <a:lnTo>
                    <a:pt x="18319" y="31929"/>
                  </a:lnTo>
                  <a:cubicBezTo>
                    <a:pt x="18413" y="32046"/>
                    <a:pt x="18531" y="32095"/>
                    <a:pt x="18648" y="32095"/>
                  </a:cubicBezTo>
                  <a:cubicBezTo>
                    <a:pt x="18934" y="32095"/>
                    <a:pt x="19204" y="31796"/>
                    <a:pt x="19040" y="31468"/>
                  </a:cubicBezTo>
                  <a:cubicBezTo>
                    <a:pt x="13893" y="20979"/>
                    <a:pt x="8745" y="10490"/>
                    <a:pt x="3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42"/>
            <p:cNvSpPr/>
            <p:nvPr/>
          </p:nvSpPr>
          <p:spPr>
            <a:xfrm>
              <a:off x="1348650" y="1649250"/>
              <a:ext cx="128000" cy="150325"/>
            </a:xfrm>
            <a:custGeom>
              <a:avLst/>
              <a:gdLst/>
              <a:ahLst/>
              <a:cxnLst/>
              <a:rect l="l" t="t" r="r" b="b"/>
              <a:pathLst>
                <a:path w="5120" h="6013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570" y="3677"/>
                    <a:pt x="1133" y="4845"/>
                    <a:pt x="1695" y="6013"/>
                  </a:cubicBezTo>
                  <a:cubicBezTo>
                    <a:pt x="2834" y="5040"/>
                    <a:pt x="3973" y="4066"/>
                    <a:pt x="5119" y="3093"/>
                  </a:cubicBezTo>
                  <a:lnTo>
                    <a:pt x="359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3074;p42"/>
            <p:cNvSpPr/>
            <p:nvPr/>
          </p:nvSpPr>
          <p:spPr>
            <a:xfrm>
              <a:off x="895025" y="938625"/>
              <a:ext cx="580000" cy="819975"/>
            </a:xfrm>
            <a:custGeom>
              <a:avLst/>
              <a:gdLst/>
              <a:ahLst/>
              <a:cxnLst/>
              <a:rect l="l" t="t" r="r" b="b"/>
              <a:pathLst>
                <a:path w="23200" h="32799" extrusionOk="0">
                  <a:moveTo>
                    <a:pt x="8365" y="3654"/>
                  </a:moveTo>
                  <a:cubicBezTo>
                    <a:pt x="11034" y="3654"/>
                    <a:pt x="12844" y="5991"/>
                    <a:pt x="13561" y="6899"/>
                  </a:cubicBezTo>
                  <a:cubicBezTo>
                    <a:pt x="14109" y="7606"/>
                    <a:pt x="15846" y="9841"/>
                    <a:pt x="15399" y="12948"/>
                  </a:cubicBezTo>
                  <a:cubicBezTo>
                    <a:pt x="15205" y="14303"/>
                    <a:pt x="14657" y="15392"/>
                    <a:pt x="14066" y="16221"/>
                  </a:cubicBezTo>
                  <a:cubicBezTo>
                    <a:pt x="13660" y="16779"/>
                    <a:pt x="13040" y="17061"/>
                    <a:pt x="12421" y="17061"/>
                  </a:cubicBezTo>
                  <a:cubicBezTo>
                    <a:pt x="11818" y="17061"/>
                    <a:pt x="11216" y="16794"/>
                    <a:pt x="10814" y="16257"/>
                  </a:cubicBezTo>
                  <a:lnTo>
                    <a:pt x="4542" y="7865"/>
                  </a:lnTo>
                  <a:cubicBezTo>
                    <a:pt x="3930" y="7044"/>
                    <a:pt x="4023" y="5897"/>
                    <a:pt x="4766" y="5198"/>
                  </a:cubicBezTo>
                  <a:cubicBezTo>
                    <a:pt x="5494" y="4513"/>
                    <a:pt x="6554" y="3814"/>
                    <a:pt x="7909" y="3677"/>
                  </a:cubicBezTo>
                  <a:cubicBezTo>
                    <a:pt x="8064" y="3662"/>
                    <a:pt x="8216" y="3654"/>
                    <a:pt x="8365" y="3654"/>
                  </a:cubicBezTo>
                  <a:close/>
                  <a:moveTo>
                    <a:pt x="8295" y="0"/>
                  </a:moveTo>
                  <a:cubicBezTo>
                    <a:pt x="5855" y="0"/>
                    <a:pt x="4045" y="1022"/>
                    <a:pt x="3504" y="1348"/>
                  </a:cubicBezTo>
                  <a:cubicBezTo>
                    <a:pt x="3331" y="1457"/>
                    <a:pt x="3158" y="1565"/>
                    <a:pt x="3000" y="1673"/>
                  </a:cubicBezTo>
                  <a:cubicBezTo>
                    <a:pt x="520" y="3410"/>
                    <a:pt x="1" y="6878"/>
                    <a:pt x="1753" y="9343"/>
                  </a:cubicBezTo>
                  <a:cubicBezTo>
                    <a:pt x="4449" y="13121"/>
                    <a:pt x="5364" y="14584"/>
                    <a:pt x="9985" y="20878"/>
                  </a:cubicBezTo>
                  <a:cubicBezTo>
                    <a:pt x="14178" y="26586"/>
                    <a:pt x="16930" y="32799"/>
                    <a:pt x="18776" y="32799"/>
                  </a:cubicBezTo>
                  <a:cubicBezTo>
                    <a:pt x="18854" y="32799"/>
                    <a:pt x="18929" y="32788"/>
                    <a:pt x="19004" y="32765"/>
                  </a:cubicBezTo>
                  <a:cubicBezTo>
                    <a:pt x="19169" y="32715"/>
                    <a:pt x="19797" y="32253"/>
                    <a:pt x="21051" y="31331"/>
                  </a:cubicBezTo>
                  <a:cubicBezTo>
                    <a:pt x="21959" y="30653"/>
                    <a:pt x="22414" y="30314"/>
                    <a:pt x="22536" y="30120"/>
                  </a:cubicBezTo>
                  <a:cubicBezTo>
                    <a:pt x="23199" y="29002"/>
                    <a:pt x="22154" y="27308"/>
                    <a:pt x="20907" y="25095"/>
                  </a:cubicBezTo>
                  <a:cubicBezTo>
                    <a:pt x="20128" y="23718"/>
                    <a:pt x="18996" y="21649"/>
                    <a:pt x="17684" y="18996"/>
                  </a:cubicBezTo>
                  <a:cubicBezTo>
                    <a:pt x="18030" y="18210"/>
                    <a:pt x="18485" y="17042"/>
                    <a:pt x="18737" y="15565"/>
                  </a:cubicBezTo>
                  <a:cubicBezTo>
                    <a:pt x="19061" y="13734"/>
                    <a:pt x="19559" y="8788"/>
                    <a:pt x="16293" y="4571"/>
                  </a:cubicBezTo>
                  <a:cubicBezTo>
                    <a:pt x="15399" y="3417"/>
                    <a:pt x="13222" y="563"/>
                    <a:pt x="9416" y="72"/>
                  </a:cubicBezTo>
                  <a:cubicBezTo>
                    <a:pt x="9030" y="22"/>
                    <a:pt x="8656" y="0"/>
                    <a:pt x="82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3075;p42"/>
            <p:cNvSpPr/>
            <p:nvPr/>
          </p:nvSpPr>
          <p:spPr>
            <a:xfrm>
              <a:off x="1450300" y="1858875"/>
              <a:ext cx="66350" cy="58550"/>
            </a:xfrm>
            <a:custGeom>
              <a:avLst/>
              <a:gdLst/>
              <a:ahLst/>
              <a:cxnLst/>
              <a:rect l="l" t="t" r="r" b="b"/>
              <a:pathLst>
                <a:path w="2654" h="2342" extrusionOk="0">
                  <a:moveTo>
                    <a:pt x="1326" y="1"/>
                  </a:moveTo>
                  <a:cubicBezTo>
                    <a:pt x="869" y="1"/>
                    <a:pt x="437" y="271"/>
                    <a:pt x="253" y="720"/>
                  </a:cubicBezTo>
                  <a:cubicBezTo>
                    <a:pt x="1" y="1312"/>
                    <a:pt x="282" y="1996"/>
                    <a:pt x="873" y="2249"/>
                  </a:cubicBezTo>
                  <a:cubicBezTo>
                    <a:pt x="1022" y="2312"/>
                    <a:pt x="1176" y="2341"/>
                    <a:pt x="1328" y="2341"/>
                  </a:cubicBezTo>
                  <a:cubicBezTo>
                    <a:pt x="1786" y="2341"/>
                    <a:pt x="2219" y="2071"/>
                    <a:pt x="2408" y="1622"/>
                  </a:cubicBezTo>
                  <a:cubicBezTo>
                    <a:pt x="2654" y="1030"/>
                    <a:pt x="2380" y="346"/>
                    <a:pt x="1781" y="93"/>
                  </a:cubicBezTo>
                  <a:cubicBezTo>
                    <a:pt x="1632" y="30"/>
                    <a:pt x="1478" y="1"/>
                    <a:pt x="132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6" name="Google Shape;3076;p42"/>
            <p:cNvSpPr/>
            <p:nvPr/>
          </p:nvSpPr>
          <p:spPr>
            <a:xfrm>
              <a:off x="905850" y="1037375"/>
              <a:ext cx="466975" cy="721225"/>
            </a:xfrm>
            <a:custGeom>
              <a:avLst/>
              <a:gdLst/>
              <a:ahLst/>
              <a:cxnLst/>
              <a:rect l="l" t="t" r="r" b="b"/>
              <a:pathLst>
                <a:path w="18679" h="28849" extrusionOk="0">
                  <a:moveTo>
                    <a:pt x="736" y="1"/>
                  </a:moveTo>
                  <a:lnTo>
                    <a:pt x="736" y="1"/>
                  </a:lnTo>
                  <a:cubicBezTo>
                    <a:pt x="0" y="1709"/>
                    <a:pt x="166" y="3771"/>
                    <a:pt x="1320" y="5393"/>
                  </a:cubicBezTo>
                  <a:cubicBezTo>
                    <a:pt x="4016" y="9171"/>
                    <a:pt x="4931" y="10634"/>
                    <a:pt x="9552" y="16928"/>
                  </a:cubicBezTo>
                  <a:cubicBezTo>
                    <a:pt x="13745" y="22636"/>
                    <a:pt x="16497" y="28849"/>
                    <a:pt x="18343" y="28849"/>
                  </a:cubicBezTo>
                  <a:cubicBezTo>
                    <a:pt x="18421" y="28849"/>
                    <a:pt x="18496" y="28838"/>
                    <a:pt x="18571" y="28815"/>
                  </a:cubicBezTo>
                  <a:cubicBezTo>
                    <a:pt x="18592" y="28808"/>
                    <a:pt x="18628" y="28794"/>
                    <a:pt x="18679" y="28765"/>
                  </a:cubicBezTo>
                  <a:cubicBezTo>
                    <a:pt x="15867" y="24685"/>
                    <a:pt x="13056" y="20604"/>
                    <a:pt x="10244" y="16524"/>
                  </a:cubicBezTo>
                  <a:cubicBezTo>
                    <a:pt x="8831" y="14469"/>
                    <a:pt x="7418" y="12415"/>
                    <a:pt x="6005" y="10360"/>
                  </a:cubicBezTo>
                  <a:cubicBezTo>
                    <a:pt x="4765" y="8565"/>
                    <a:pt x="3533" y="6756"/>
                    <a:pt x="2516" y="4831"/>
                  </a:cubicBezTo>
                  <a:cubicBezTo>
                    <a:pt x="1709" y="3303"/>
                    <a:pt x="1067" y="1681"/>
                    <a:pt x="73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7" name="Google Shape;3077;p42"/>
            <p:cNvSpPr/>
            <p:nvPr/>
          </p:nvSpPr>
          <p:spPr>
            <a:xfrm>
              <a:off x="1004975" y="1008325"/>
              <a:ext cx="298300" cy="359600"/>
            </a:xfrm>
            <a:custGeom>
              <a:avLst/>
              <a:gdLst/>
              <a:ahLst/>
              <a:cxnLst/>
              <a:rect l="l" t="t" r="r" b="b"/>
              <a:pathLst>
                <a:path w="11932" h="14384" extrusionOk="0">
                  <a:moveTo>
                    <a:pt x="3947" y="1"/>
                  </a:moveTo>
                  <a:cubicBezTo>
                    <a:pt x="3893" y="1"/>
                    <a:pt x="3839" y="1"/>
                    <a:pt x="3785" y="2"/>
                  </a:cubicBezTo>
                  <a:cubicBezTo>
                    <a:pt x="1990" y="38"/>
                    <a:pt x="159" y="1105"/>
                    <a:pt x="0" y="2886"/>
                  </a:cubicBezTo>
                  <a:cubicBezTo>
                    <a:pt x="94" y="2713"/>
                    <a:pt x="217" y="2554"/>
                    <a:pt x="368" y="2410"/>
                  </a:cubicBezTo>
                  <a:cubicBezTo>
                    <a:pt x="1096" y="1725"/>
                    <a:pt x="2156" y="1026"/>
                    <a:pt x="3511" y="889"/>
                  </a:cubicBezTo>
                  <a:cubicBezTo>
                    <a:pt x="3666" y="874"/>
                    <a:pt x="3818" y="866"/>
                    <a:pt x="3967" y="866"/>
                  </a:cubicBezTo>
                  <a:cubicBezTo>
                    <a:pt x="6636" y="866"/>
                    <a:pt x="8446" y="3203"/>
                    <a:pt x="9163" y="4111"/>
                  </a:cubicBezTo>
                  <a:cubicBezTo>
                    <a:pt x="9711" y="4818"/>
                    <a:pt x="11448" y="7053"/>
                    <a:pt x="11001" y="10160"/>
                  </a:cubicBezTo>
                  <a:cubicBezTo>
                    <a:pt x="10807" y="11515"/>
                    <a:pt x="10259" y="12604"/>
                    <a:pt x="9668" y="13433"/>
                  </a:cubicBezTo>
                  <a:cubicBezTo>
                    <a:pt x="9285" y="13966"/>
                    <a:pt x="8709" y="14240"/>
                    <a:pt x="8118" y="14269"/>
                  </a:cubicBezTo>
                  <a:cubicBezTo>
                    <a:pt x="8245" y="14341"/>
                    <a:pt x="8387" y="14384"/>
                    <a:pt x="8531" y="14384"/>
                  </a:cubicBezTo>
                  <a:cubicBezTo>
                    <a:pt x="8745" y="14384"/>
                    <a:pt x="8963" y="14291"/>
                    <a:pt x="9148" y="14067"/>
                  </a:cubicBezTo>
                  <a:cubicBezTo>
                    <a:pt x="9855" y="13216"/>
                    <a:pt x="10677" y="12380"/>
                    <a:pt x="11225" y="11421"/>
                  </a:cubicBezTo>
                  <a:cubicBezTo>
                    <a:pt x="11744" y="10520"/>
                    <a:pt x="11931" y="9439"/>
                    <a:pt x="11837" y="8415"/>
                  </a:cubicBezTo>
                  <a:cubicBezTo>
                    <a:pt x="11729" y="7298"/>
                    <a:pt x="11347" y="6260"/>
                    <a:pt x="10850" y="5258"/>
                  </a:cubicBezTo>
                  <a:cubicBezTo>
                    <a:pt x="10388" y="4328"/>
                    <a:pt x="9862" y="3376"/>
                    <a:pt x="9235" y="2547"/>
                  </a:cubicBezTo>
                  <a:cubicBezTo>
                    <a:pt x="7948" y="832"/>
                    <a:pt x="6072" y="1"/>
                    <a:pt x="39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8" name="Google Shape;3078;p42"/>
            <p:cNvSpPr/>
            <p:nvPr/>
          </p:nvSpPr>
          <p:spPr>
            <a:xfrm>
              <a:off x="970175" y="938625"/>
              <a:ext cx="504850" cy="753900"/>
            </a:xfrm>
            <a:custGeom>
              <a:avLst/>
              <a:gdLst/>
              <a:ahLst/>
              <a:cxnLst/>
              <a:rect l="l" t="t" r="r" b="b"/>
              <a:pathLst>
                <a:path w="20194" h="30156" extrusionOk="0">
                  <a:moveTo>
                    <a:pt x="5289" y="0"/>
                  </a:moveTo>
                  <a:cubicBezTo>
                    <a:pt x="2849" y="0"/>
                    <a:pt x="1039" y="1022"/>
                    <a:pt x="498" y="1348"/>
                  </a:cubicBezTo>
                  <a:cubicBezTo>
                    <a:pt x="325" y="1457"/>
                    <a:pt x="160" y="1565"/>
                    <a:pt x="1" y="1673"/>
                  </a:cubicBezTo>
                  <a:cubicBezTo>
                    <a:pt x="1210" y="1156"/>
                    <a:pt x="2508" y="911"/>
                    <a:pt x="3810" y="911"/>
                  </a:cubicBezTo>
                  <a:cubicBezTo>
                    <a:pt x="6808" y="911"/>
                    <a:pt x="9830" y="2210"/>
                    <a:pt x="11845" y="4477"/>
                  </a:cubicBezTo>
                  <a:cubicBezTo>
                    <a:pt x="13547" y="6380"/>
                    <a:pt x="14520" y="8925"/>
                    <a:pt x="14758" y="11448"/>
                  </a:cubicBezTo>
                  <a:cubicBezTo>
                    <a:pt x="14880" y="12746"/>
                    <a:pt x="14837" y="14058"/>
                    <a:pt x="14592" y="15334"/>
                  </a:cubicBezTo>
                  <a:cubicBezTo>
                    <a:pt x="14332" y="16711"/>
                    <a:pt x="13518" y="18124"/>
                    <a:pt x="13756" y="19537"/>
                  </a:cubicBezTo>
                  <a:cubicBezTo>
                    <a:pt x="13914" y="20431"/>
                    <a:pt x="14404" y="21209"/>
                    <a:pt x="14830" y="21995"/>
                  </a:cubicBezTo>
                  <a:cubicBezTo>
                    <a:pt x="15306" y="22860"/>
                    <a:pt x="15774" y="23718"/>
                    <a:pt x="16250" y="24583"/>
                  </a:cubicBezTo>
                  <a:cubicBezTo>
                    <a:pt x="17194" y="26313"/>
                    <a:pt x="18146" y="28036"/>
                    <a:pt x="19090" y="29766"/>
                  </a:cubicBezTo>
                  <a:cubicBezTo>
                    <a:pt x="19198" y="29961"/>
                    <a:pt x="19343" y="30091"/>
                    <a:pt x="19501" y="30156"/>
                  </a:cubicBezTo>
                  <a:cubicBezTo>
                    <a:pt x="19508" y="30141"/>
                    <a:pt x="19523" y="30127"/>
                    <a:pt x="19530" y="30120"/>
                  </a:cubicBezTo>
                  <a:cubicBezTo>
                    <a:pt x="20193" y="29002"/>
                    <a:pt x="19148" y="27308"/>
                    <a:pt x="17901" y="25095"/>
                  </a:cubicBezTo>
                  <a:cubicBezTo>
                    <a:pt x="17122" y="23718"/>
                    <a:pt x="15990" y="21649"/>
                    <a:pt x="14678" y="18996"/>
                  </a:cubicBezTo>
                  <a:cubicBezTo>
                    <a:pt x="15024" y="18210"/>
                    <a:pt x="15479" y="17042"/>
                    <a:pt x="15731" y="15565"/>
                  </a:cubicBezTo>
                  <a:cubicBezTo>
                    <a:pt x="16055" y="13734"/>
                    <a:pt x="16553" y="8788"/>
                    <a:pt x="13287" y="4571"/>
                  </a:cubicBezTo>
                  <a:cubicBezTo>
                    <a:pt x="12393" y="3417"/>
                    <a:pt x="10216" y="563"/>
                    <a:pt x="6410" y="72"/>
                  </a:cubicBezTo>
                  <a:cubicBezTo>
                    <a:pt x="6024" y="22"/>
                    <a:pt x="5650" y="0"/>
                    <a:pt x="528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9" name="Google Shape;3079;p42"/>
            <p:cNvSpPr/>
            <p:nvPr/>
          </p:nvSpPr>
          <p:spPr>
            <a:xfrm>
              <a:off x="782575" y="1132075"/>
              <a:ext cx="578725" cy="646050"/>
            </a:xfrm>
            <a:custGeom>
              <a:avLst/>
              <a:gdLst/>
              <a:ahLst/>
              <a:cxnLst/>
              <a:rect l="l" t="t" r="r" b="b"/>
              <a:pathLst>
                <a:path w="23149" h="25842" extrusionOk="0">
                  <a:moveTo>
                    <a:pt x="528" y="1"/>
                  </a:moveTo>
                  <a:cubicBezTo>
                    <a:pt x="352" y="1"/>
                    <a:pt x="176" y="9"/>
                    <a:pt x="0" y="26"/>
                  </a:cubicBezTo>
                  <a:cubicBezTo>
                    <a:pt x="1507" y="856"/>
                    <a:pt x="2855" y="1958"/>
                    <a:pt x="4066" y="3191"/>
                  </a:cubicBezTo>
                  <a:cubicBezTo>
                    <a:pt x="5595" y="4741"/>
                    <a:pt x="6943" y="6464"/>
                    <a:pt x="8283" y="8187"/>
                  </a:cubicBezTo>
                  <a:cubicBezTo>
                    <a:pt x="9812" y="10155"/>
                    <a:pt x="11340" y="12130"/>
                    <a:pt x="12868" y="14098"/>
                  </a:cubicBezTo>
                  <a:cubicBezTo>
                    <a:pt x="15903" y="18013"/>
                    <a:pt x="18946" y="21927"/>
                    <a:pt x="21981" y="25842"/>
                  </a:cubicBezTo>
                  <a:cubicBezTo>
                    <a:pt x="22017" y="25806"/>
                    <a:pt x="22045" y="25777"/>
                    <a:pt x="22060" y="25755"/>
                  </a:cubicBezTo>
                  <a:cubicBezTo>
                    <a:pt x="23148" y="24162"/>
                    <a:pt x="17807" y="19520"/>
                    <a:pt x="13460" y="13558"/>
                  </a:cubicBezTo>
                  <a:cubicBezTo>
                    <a:pt x="8867" y="7250"/>
                    <a:pt x="7750" y="5931"/>
                    <a:pt x="4967" y="2218"/>
                  </a:cubicBezTo>
                  <a:cubicBezTo>
                    <a:pt x="3884" y="776"/>
                    <a:pt x="2210" y="1"/>
                    <a:pt x="52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0" name="Google Shape;3080;p42"/>
            <p:cNvSpPr/>
            <p:nvPr/>
          </p:nvSpPr>
          <p:spPr>
            <a:xfrm>
              <a:off x="684350" y="1221050"/>
              <a:ext cx="326600" cy="336375"/>
            </a:xfrm>
            <a:custGeom>
              <a:avLst/>
              <a:gdLst/>
              <a:ahLst/>
              <a:cxnLst/>
              <a:rect l="l" t="t" r="r" b="b"/>
              <a:pathLst>
                <a:path w="13064" h="13455" extrusionOk="0">
                  <a:moveTo>
                    <a:pt x="4018" y="0"/>
                  </a:moveTo>
                  <a:cubicBezTo>
                    <a:pt x="2513" y="0"/>
                    <a:pt x="1212" y="1294"/>
                    <a:pt x="700" y="2804"/>
                  </a:cubicBezTo>
                  <a:cubicBezTo>
                    <a:pt x="0" y="4880"/>
                    <a:pt x="195" y="6978"/>
                    <a:pt x="1471" y="8766"/>
                  </a:cubicBezTo>
                  <a:cubicBezTo>
                    <a:pt x="2077" y="9617"/>
                    <a:pt x="2819" y="10402"/>
                    <a:pt x="3569" y="11123"/>
                  </a:cubicBezTo>
                  <a:cubicBezTo>
                    <a:pt x="4369" y="11902"/>
                    <a:pt x="5241" y="12587"/>
                    <a:pt x="6279" y="13027"/>
                  </a:cubicBezTo>
                  <a:cubicBezTo>
                    <a:pt x="6931" y="13298"/>
                    <a:pt x="7643" y="13455"/>
                    <a:pt x="8354" y="13455"/>
                  </a:cubicBezTo>
                  <a:cubicBezTo>
                    <a:pt x="8682" y="13455"/>
                    <a:pt x="9008" y="13421"/>
                    <a:pt x="9329" y="13351"/>
                  </a:cubicBezTo>
                  <a:cubicBezTo>
                    <a:pt x="10410" y="13120"/>
                    <a:pt x="11456" y="12587"/>
                    <a:pt x="12479" y="12176"/>
                  </a:cubicBezTo>
                  <a:cubicBezTo>
                    <a:pt x="12933" y="11996"/>
                    <a:pt x="13063" y="11614"/>
                    <a:pt x="12984" y="11253"/>
                  </a:cubicBezTo>
                  <a:lnTo>
                    <a:pt x="12984" y="11253"/>
                  </a:lnTo>
                  <a:cubicBezTo>
                    <a:pt x="12782" y="11808"/>
                    <a:pt x="12342" y="12270"/>
                    <a:pt x="11722" y="12479"/>
                  </a:cubicBezTo>
                  <a:cubicBezTo>
                    <a:pt x="11050" y="12698"/>
                    <a:pt x="10267" y="12855"/>
                    <a:pt x="9400" y="12855"/>
                  </a:cubicBezTo>
                  <a:cubicBezTo>
                    <a:pt x="9012" y="12855"/>
                    <a:pt x="8608" y="12824"/>
                    <a:pt x="8190" y="12753"/>
                  </a:cubicBezTo>
                  <a:cubicBezTo>
                    <a:pt x="5097" y="12234"/>
                    <a:pt x="3497" y="9905"/>
                    <a:pt x="2992" y="9170"/>
                  </a:cubicBezTo>
                  <a:cubicBezTo>
                    <a:pt x="2300" y="8160"/>
                    <a:pt x="476" y="5500"/>
                    <a:pt x="1630" y="2811"/>
                  </a:cubicBezTo>
                  <a:cubicBezTo>
                    <a:pt x="2170" y="1557"/>
                    <a:pt x="3158" y="764"/>
                    <a:pt x="4030" y="274"/>
                  </a:cubicBezTo>
                  <a:cubicBezTo>
                    <a:pt x="4211" y="173"/>
                    <a:pt x="4405" y="108"/>
                    <a:pt x="4600" y="65"/>
                  </a:cubicBezTo>
                  <a:cubicBezTo>
                    <a:pt x="4404" y="21"/>
                    <a:pt x="4209" y="0"/>
                    <a:pt x="401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1" name="Google Shape;3081;p42"/>
            <p:cNvSpPr/>
            <p:nvPr/>
          </p:nvSpPr>
          <p:spPr>
            <a:xfrm>
              <a:off x="610625" y="1159225"/>
              <a:ext cx="634800" cy="681825"/>
            </a:xfrm>
            <a:custGeom>
              <a:avLst/>
              <a:gdLst/>
              <a:ahLst/>
              <a:cxnLst/>
              <a:rect l="l" t="t" r="r" b="b"/>
              <a:pathLst>
                <a:path w="25392" h="27273" extrusionOk="0">
                  <a:moveTo>
                    <a:pt x="4153" y="0"/>
                  </a:moveTo>
                  <a:lnTo>
                    <a:pt x="4153" y="0"/>
                  </a:lnTo>
                  <a:cubicBezTo>
                    <a:pt x="4002" y="123"/>
                    <a:pt x="3851" y="245"/>
                    <a:pt x="3699" y="375"/>
                  </a:cubicBezTo>
                  <a:cubicBezTo>
                    <a:pt x="3151" y="858"/>
                    <a:pt x="1227" y="2653"/>
                    <a:pt x="686" y="5623"/>
                  </a:cubicBezTo>
                  <a:cubicBezTo>
                    <a:pt x="1" y="9401"/>
                    <a:pt x="2056" y="12342"/>
                    <a:pt x="2892" y="13539"/>
                  </a:cubicBezTo>
                  <a:cubicBezTo>
                    <a:pt x="5920" y="17929"/>
                    <a:pt x="10786" y="18960"/>
                    <a:pt x="12631" y="19205"/>
                  </a:cubicBezTo>
                  <a:cubicBezTo>
                    <a:pt x="13326" y="19300"/>
                    <a:pt x="13972" y="19334"/>
                    <a:pt x="14549" y="19334"/>
                  </a:cubicBezTo>
                  <a:cubicBezTo>
                    <a:pt x="15199" y="19334"/>
                    <a:pt x="15763" y="19291"/>
                    <a:pt x="16214" y="19241"/>
                  </a:cubicBezTo>
                  <a:cubicBezTo>
                    <a:pt x="18348" y="21296"/>
                    <a:pt x="19977" y="22997"/>
                    <a:pt x="21051" y="24158"/>
                  </a:cubicBezTo>
                  <a:cubicBezTo>
                    <a:pt x="22635" y="25860"/>
                    <a:pt x="23856" y="27273"/>
                    <a:pt x="25020" y="27273"/>
                  </a:cubicBezTo>
                  <a:cubicBezTo>
                    <a:pt x="25127" y="27273"/>
                    <a:pt x="25234" y="27261"/>
                    <a:pt x="25341" y="27236"/>
                  </a:cubicBezTo>
                  <a:cubicBezTo>
                    <a:pt x="25355" y="27229"/>
                    <a:pt x="25377" y="27221"/>
                    <a:pt x="25391" y="27214"/>
                  </a:cubicBezTo>
                  <a:cubicBezTo>
                    <a:pt x="25377" y="27048"/>
                    <a:pt x="25297" y="26868"/>
                    <a:pt x="25146" y="26710"/>
                  </a:cubicBezTo>
                  <a:cubicBezTo>
                    <a:pt x="23783" y="25282"/>
                    <a:pt x="22421" y="23855"/>
                    <a:pt x="21066" y="22435"/>
                  </a:cubicBezTo>
                  <a:cubicBezTo>
                    <a:pt x="20388" y="21721"/>
                    <a:pt x="19703" y="21007"/>
                    <a:pt x="19026" y="20294"/>
                  </a:cubicBezTo>
                  <a:cubicBezTo>
                    <a:pt x="18413" y="19645"/>
                    <a:pt x="17814" y="18945"/>
                    <a:pt x="17007" y="18527"/>
                  </a:cubicBezTo>
                  <a:cubicBezTo>
                    <a:pt x="16255" y="18138"/>
                    <a:pt x="15386" y="18102"/>
                    <a:pt x="14515" y="18102"/>
                  </a:cubicBezTo>
                  <a:cubicBezTo>
                    <a:pt x="14312" y="18102"/>
                    <a:pt x="14109" y="18104"/>
                    <a:pt x="13907" y="18104"/>
                  </a:cubicBezTo>
                  <a:cubicBezTo>
                    <a:pt x="13514" y="18104"/>
                    <a:pt x="13126" y="18096"/>
                    <a:pt x="12754" y="18052"/>
                  </a:cubicBezTo>
                  <a:cubicBezTo>
                    <a:pt x="11463" y="17893"/>
                    <a:pt x="10195" y="17540"/>
                    <a:pt x="8998" y="17028"/>
                  </a:cubicBezTo>
                  <a:cubicBezTo>
                    <a:pt x="6662" y="16040"/>
                    <a:pt x="4535" y="14339"/>
                    <a:pt x="3238" y="12140"/>
                  </a:cubicBezTo>
                  <a:cubicBezTo>
                    <a:pt x="1010" y="8399"/>
                    <a:pt x="1313" y="3295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2" name="Google Shape;3082;p42"/>
            <p:cNvSpPr/>
            <p:nvPr/>
          </p:nvSpPr>
          <p:spPr>
            <a:xfrm>
              <a:off x="1396050" y="1866425"/>
              <a:ext cx="401925" cy="515100"/>
            </a:xfrm>
            <a:custGeom>
              <a:avLst/>
              <a:gdLst/>
              <a:ahLst/>
              <a:cxnLst/>
              <a:rect l="l" t="t" r="r" b="b"/>
              <a:pathLst>
                <a:path w="16077" h="20604" extrusionOk="0">
                  <a:moveTo>
                    <a:pt x="397" y="0"/>
                  </a:moveTo>
                  <a:lnTo>
                    <a:pt x="116" y="1745"/>
                  </a:lnTo>
                  <a:cubicBezTo>
                    <a:pt x="1" y="2487"/>
                    <a:pt x="203" y="3237"/>
                    <a:pt x="671" y="3821"/>
                  </a:cubicBezTo>
                  <a:lnTo>
                    <a:pt x="11441" y="17100"/>
                  </a:lnTo>
                  <a:cubicBezTo>
                    <a:pt x="12984" y="18268"/>
                    <a:pt x="14534" y="19436"/>
                    <a:pt x="16077" y="20604"/>
                  </a:cubicBezTo>
                  <a:cubicBezTo>
                    <a:pt x="15457" y="19342"/>
                    <a:pt x="14837" y="18080"/>
                    <a:pt x="14217" y="16812"/>
                  </a:cubicBezTo>
                  <a:cubicBezTo>
                    <a:pt x="8428" y="10367"/>
                    <a:pt x="4326" y="5876"/>
                    <a:pt x="2762" y="4376"/>
                  </a:cubicBezTo>
                  <a:cubicBezTo>
                    <a:pt x="2401" y="4030"/>
                    <a:pt x="1262" y="2978"/>
                    <a:pt x="686" y="1226"/>
                  </a:cubicBezTo>
                  <a:cubicBezTo>
                    <a:pt x="541" y="808"/>
                    <a:pt x="455" y="397"/>
                    <a:pt x="39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3" name="Google Shape;3083;p42"/>
            <p:cNvSpPr/>
            <p:nvPr/>
          </p:nvSpPr>
          <p:spPr>
            <a:xfrm>
              <a:off x="1396600" y="1809100"/>
              <a:ext cx="9750" cy="18225"/>
            </a:xfrm>
            <a:custGeom>
              <a:avLst/>
              <a:gdLst/>
              <a:ahLst/>
              <a:cxnLst/>
              <a:rect l="l" t="t" r="r" b="b"/>
              <a:pathLst>
                <a:path w="390" h="729" extrusionOk="0">
                  <a:moveTo>
                    <a:pt x="390" y="1"/>
                  </a:moveTo>
                  <a:cubicBezTo>
                    <a:pt x="260" y="22"/>
                    <a:pt x="130" y="51"/>
                    <a:pt x="0" y="73"/>
                  </a:cubicBezTo>
                  <a:cubicBezTo>
                    <a:pt x="101" y="296"/>
                    <a:pt x="209" y="513"/>
                    <a:pt x="318" y="729"/>
                  </a:cubicBezTo>
                  <a:cubicBezTo>
                    <a:pt x="332" y="469"/>
                    <a:pt x="361" y="224"/>
                    <a:pt x="3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84" name="Google Shape;3084;p42"/>
          <p:cNvGrpSpPr/>
          <p:nvPr/>
        </p:nvGrpSpPr>
        <p:grpSpPr>
          <a:xfrm rot="5665046">
            <a:off x="6800792" y="-692770"/>
            <a:ext cx="1077529" cy="2269717"/>
            <a:chOff x="4458800" y="2953350"/>
            <a:chExt cx="842025" cy="1773650"/>
          </a:xfrm>
        </p:grpSpPr>
        <p:sp>
          <p:nvSpPr>
            <p:cNvPr id="3085" name="Google Shape;3085;p42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6" name="Google Shape;3086;p42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3087;p42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8" name="Google Shape;3088;p42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9" name="Google Shape;3089;p42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3090;p42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1" name="Google Shape;3091;p42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2" name="Google Shape;3092;p42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3093;p42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42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42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6" name="Google Shape;3096;p42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42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42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42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42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42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42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42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42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42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06" name="Google Shape;3106;p42"/>
          <p:cNvGrpSpPr/>
          <p:nvPr/>
        </p:nvGrpSpPr>
        <p:grpSpPr>
          <a:xfrm>
            <a:off x="7658873" y="2488777"/>
            <a:ext cx="1361596" cy="2179835"/>
            <a:chOff x="6073364" y="2878592"/>
            <a:chExt cx="1361596" cy="2179835"/>
          </a:xfrm>
        </p:grpSpPr>
        <p:sp>
          <p:nvSpPr>
            <p:cNvPr id="3107" name="Google Shape;3107;p42"/>
            <p:cNvSpPr/>
            <p:nvPr/>
          </p:nvSpPr>
          <p:spPr>
            <a:xfrm flipH="1">
              <a:off x="6073364" y="4741576"/>
              <a:ext cx="1294985" cy="316851"/>
            </a:xfrm>
            <a:custGeom>
              <a:avLst/>
              <a:gdLst/>
              <a:ahLst/>
              <a:cxnLst/>
              <a:rect l="l" t="t" r="r" b="b"/>
              <a:pathLst>
                <a:path w="53617" h="17074" extrusionOk="0">
                  <a:moveTo>
                    <a:pt x="26820" y="0"/>
                  </a:moveTo>
                  <a:cubicBezTo>
                    <a:pt x="12006" y="0"/>
                    <a:pt x="0" y="3835"/>
                    <a:pt x="0" y="8537"/>
                  </a:cubicBezTo>
                  <a:cubicBezTo>
                    <a:pt x="0" y="13239"/>
                    <a:pt x="12006" y="17073"/>
                    <a:pt x="26820" y="17073"/>
                  </a:cubicBezTo>
                  <a:cubicBezTo>
                    <a:pt x="41611" y="17073"/>
                    <a:pt x="53617" y="13239"/>
                    <a:pt x="53617" y="8537"/>
                  </a:cubicBezTo>
                  <a:cubicBezTo>
                    <a:pt x="53617" y="3835"/>
                    <a:pt x="41611" y="0"/>
                    <a:pt x="2682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42"/>
            <p:cNvSpPr/>
            <p:nvPr/>
          </p:nvSpPr>
          <p:spPr>
            <a:xfrm flipH="1">
              <a:off x="6331915" y="2999306"/>
              <a:ext cx="251959" cy="429480"/>
            </a:xfrm>
            <a:custGeom>
              <a:avLst/>
              <a:gdLst/>
              <a:ahLst/>
              <a:cxnLst/>
              <a:rect l="l" t="t" r="r" b="b"/>
              <a:pathLst>
                <a:path w="10432" h="17782" extrusionOk="0">
                  <a:moveTo>
                    <a:pt x="183" y="1"/>
                  </a:moveTo>
                  <a:lnTo>
                    <a:pt x="1" y="572"/>
                  </a:lnTo>
                  <a:lnTo>
                    <a:pt x="6711" y="17782"/>
                  </a:lnTo>
                  <a:lnTo>
                    <a:pt x="10432" y="15454"/>
                  </a:lnTo>
                  <a:cubicBezTo>
                    <a:pt x="10432" y="15454"/>
                    <a:pt x="6529" y="5502"/>
                    <a:pt x="4748" y="2900"/>
                  </a:cubicBezTo>
                  <a:cubicBezTo>
                    <a:pt x="2991" y="275"/>
                    <a:pt x="183" y="1"/>
                    <a:pt x="183" y="1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42"/>
            <p:cNvSpPr/>
            <p:nvPr/>
          </p:nvSpPr>
          <p:spPr>
            <a:xfrm flipH="1">
              <a:off x="6331915" y="2999306"/>
              <a:ext cx="251959" cy="429480"/>
            </a:xfrm>
            <a:custGeom>
              <a:avLst/>
              <a:gdLst/>
              <a:ahLst/>
              <a:cxnLst/>
              <a:rect l="l" t="t" r="r" b="b"/>
              <a:pathLst>
                <a:path w="10432" h="17782" extrusionOk="0">
                  <a:moveTo>
                    <a:pt x="183" y="1"/>
                  </a:moveTo>
                  <a:lnTo>
                    <a:pt x="1" y="572"/>
                  </a:lnTo>
                  <a:lnTo>
                    <a:pt x="6711" y="17782"/>
                  </a:lnTo>
                  <a:lnTo>
                    <a:pt x="10432" y="15454"/>
                  </a:lnTo>
                  <a:cubicBezTo>
                    <a:pt x="10432" y="15454"/>
                    <a:pt x="6529" y="5502"/>
                    <a:pt x="4748" y="2900"/>
                  </a:cubicBezTo>
                  <a:cubicBezTo>
                    <a:pt x="2991" y="275"/>
                    <a:pt x="183" y="1"/>
                    <a:pt x="1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42"/>
            <p:cNvSpPr/>
            <p:nvPr/>
          </p:nvSpPr>
          <p:spPr>
            <a:xfrm flipH="1">
              <a:off x="6470285" y="2907840"/>
              <a:ext cx="964675" cy="956318"/>
            </a:xfrm>
            <a:custGeom>
              <a:avLst/>
              <a:gdLst/>
              <a:ahLst/>
              <a:cxnLst/>
              <a:rect l="l" t="t" r="r" b="b"/>
              <a:pathLst>
                <a:path w="39941" h="39595" extrusionOk="0">
                  <a:moveTo>
                    <a:pt x="24607" y="1"/>
                  </a:moveTo>
                  <a:cubicBezTo>
                    <a:pt x="23871" y="1"/>
                    <a:pt x="23087" y="36"/>
                    <a:pt x="22251" y="113"/>
                  </a:cubicBezTo>
                  <a:cubicBezTo>
                    <a:pt x="12345" y="1049"/>
                    <a:pt x="9948" y="2510"/>
                    <a:pt x="8213" y="4153"/>
                  </a:cubicBezTo>
                  <a:cubicBezTo>
                    <a:pt x="6456" y="5797"/>
                    <a:pt x="4904" y="12210"/>
                    <a:pt x="3169" y="14242"/>
                  </a:cubicBezTo>
                  <a:cubicBezTo>
                    <a:pt x="1491" y="16160"/>
                    <a:pt x="0" y="18182"/>
                    <a:pt x="4260" y="18182"/>
                  </a:cubicBezTo>
                  <a:cubicBezTo>
                    <a:pt x="4461" y="18182"/>
                    <a:pt x="4676" y="18177"/>
                    <a:pt x="4904" y="18168"/>
                  </a:cubicBezTo>
                  <a:lnTo>
                    <a:pt x="4904" y="18168"/>
                  </a:lnTo>
                  <a:cubicBezTo>
                    <a:pt x="4904" y="18168"/>
                    <a:pt x="2462" y="32388"/>
                    <a:pt x="6798" y="35926"/>
                  </a:cubicBezTo>
                  <a:cubicBezTo>
                    <a:pt x="10017" y="38553"/>
                    <a:pt x="16044" y="39595"/>
                    <a:pt x="21862" y="39595"/>
                  </a:cubicBezTo>
                  <a:cubicBezTo>
                    <a:pt x="28173" y="39595"/>
                    <a:pt x="34237" y="38369"/>
                    <a:pt x="36197" y="36611"/>
                  </a:cubicBezTo>
                  <a:cubicBezTo>
                    <a:pt x="39941" y="33210"/>
                    <a:pt x="37110" y="7189"/>
                    <a:pt x="34805" y="4153"/>
                  </a:cubicBezTo>
                  <a:cubicBezTo>
                    <a:pt x="34805" y="4153"/>
                    <a:pt x="32585" y="1"/>
                    <a:pt x="246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42"/>
            <p:cNvSpPr/>
            <p:nvPr/>
          </p:nvSpPr>
          <p:spPr>
            <a:xfrm flipH="1">
              <a:off x="6470285" y="2959889"/>
              <a:ext cx="844033" cy="904463"/>
            </a:xfrm>
            <a:custGeom>
              <a:avLst/>
              <a:gdLst/>
              <a:ahLst/>
              <a:cxnLst/>
              <a:rect l="l" t="t" r="r" b="b"/>
              <a:pathLst>
                <a:path w="34946" h="37448" extrusionOk="0">
                  <a:moveTo>
                    <a:pt x="21449" y="1"/>
                  </a:moveTo>
                  <a:cubicBezTo>
                    <a:pt x="18911" y="1"/>
                    <a:pt x="16266" y="203"/>
                    <a:pt x="14038" y="811"/>
                  </a:cubicBezTo>
                  <a:cubicBezTo>
                    <a:pt x="7350" y="2637"/>
                    <a:pt x="5045" y="3276"/>
                    <a:pt x="4314" y="8503"/>
                  </a:cubicBezTo>
                  <a:cubicBezTo>
                    <a:pt x="3652" y="13228"/>
                    <a:pt x="0" y="30005"/>
                    <a:pt x="2922" y="34250"/>
                  </a:cubicBezTo>
                  <a:cubicBezTo>
                    <a:pt x="3059" y="34456"/>
                    <a:pt x="3196" y="34638"/>
                    <a:pt x="3355" y="34798"/>
                  </a:cubicBezTo>
                  <a:cubicBezTo>
                    <a:pt x="6758" y="36680"/>
                    <a:pt x="11892" y="37448"/>
                    <a:pt x="16869" y="37448"/>
                  </a:cubicBezTo>
                  <a:cubicBezTo>
                    <a:pt x="20706" y="37448"/>
                    <a:pt x="24448" y="36991"/>
                    <a:pt x="27231" y="36236"/>
                  </a:cubicBezTo>
                  <a:cubicBezTo>
                    <a:pt x="28075" y="35802"/>
                    <a:pt x="28897" y="35460"/>
                    <a:pt x="29673" y="35277"/>
                  </a:cubicBezTo>
                  <a:cubicBezTo>
                    <a:pt x="30312" y="35049"/>
                    <a:pt x="30837" y="34775"/>
                    <a:pt x="31202" y="34456"/>
                  </a:cubicBezTo>
                  <a:cubicBezTo>
                    <a:pt x="34946" y="31055"/>
                    <a:pt x="32115" y="5034"/>
                    <a:pt x="29810" y="1998"/>
                  </a:cubicBezTo>
                  <a:cubicBezTo>
                    <a:pt x="29810" y="1998"/>
                    <a:pt x="29810" y="1998"/>
                    <a:pt x="29810" y="1975"/>
                  </a:cubicBezTo>
                  <a:lnTo>
                    <a:pt x="29787" y="1975"/>
                  </a:lnTo>
                  <a:cubicBezTo>
                    <a:pt x="29696" y="1816"/>
                    <a:pt x="29285" y="1154"/>
                    <a:pt x="28372" y="423"/>
                  </a:cubicBezTo>
                  <a:cubicBezTo>
                    <a:pt x="26555" y="215"/>
                    <a:pt x="24059" y="1"/>
                    <a:pt x="2144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42"/>
            <p:cNvSpPr/>
            <p:nvPr/>
          </p:nvSpPr>
          <p:spPr>
            <a:xfrm flipH="1">
              <a:off x="6887616" y="3016188"/>
              <a:ext cx="501696" cy="848260"/>
            </a:xfrm>
            <a:custGeom>
              <a:avLst/>
              <a:gdLst/>
              <a:ahLst/>
              <a:cxnLst/>
              <a:rect l="l" t="t" r="r" b="b"/>
              <a:pathLst>
                <a:path w="20772" h="35121" extrusionOk="0">
                  <a:moveTo>
                    <a:pt x="9842" y="1"/>
                  </a:moveTo>
                  <a:cubicBezTo>
                    <a:pt x="9062" y="1"/>
                    <a:pt x="8250" y="240"/>
                    <a:pt x="7442" y="649"/>
                  </a:cubicBezTo>
                  <a:cubicBezTo>
                    <a:pt x="4087" y="2315"/>
                    <a:pt x="4406" y="6423"/>
                    <a:pt x="3037" y="9322"/>
                  </a:cubicBezTo>
                  <a:cubicBezTo>
                    <a:pt x="2557" y="10372"/>
                    <a:pt x="1827" y="11262"/>
                    <a:pt x="1097" y="12130"/>
                  </a:cubicBezTo>
                  <a:cubicBezTo>
                    <a:pt x="868" y="12404"/>
                    <a:pt x="366" y="12815"/>
                    <a:pt x="1" y="13248"/>
                  </a:cubicBezTo>
                  <a:cubicBezTo>
                    <a:pt x="115" y="13317"/>
                    <a:pt x="252" y="13385"/>
                    <a:pt x="435" y="13454"/>
                  </a:cubicBezTo>
                  <a:cubicBezTo>
                    <a:pt x="435" y="13454"/>
                    <a:pt x="435" y="13454"/>
                    <a:pt x="457" y="13476"/>
                  </a:cubicBezTo>
                  <a:cubicBezTo>
                    <a:pt x="526" y="13499"/>
                    <a:pt x="617" y="13522"/>
                    <a:pt x="708" y="13545"/>
                  </a:cubicBezTo>
                  <a:lnTo>
                    <a:pt x="754" y="13545"/>
                  </a:lnTo>
                  <a:cubicBezTo>
                    <a:pt x="845" y="13568"/>
                    <a:pt x="960" y="13591"/>
                    <a:pt x="1051" y="13613"/>
                  </a:cubicBezTo>
                  <a:lnTo>
                    <a:pt x="1074" y="13613"/>
                  </a:lnTo>
                  <a:cubicBezTo>
                    <a:pt x="1188" y="13636"/>
                    <a:pt x="1325" y="13659"/>
                    <a:pt x="1462" y="13659"/>
                  </a:cubicBezTo>
                  <a:lnTo>
                    <a:pt x="1530" y="13659"/>
                  </a:lnTo>
                  <a:cubicBezTo>
                    <a:pt x="1621" y="13682"/>
                    <a:pt x="1758" y="13682"/>
                    <a:pt x="1873" y="13682"/>
                  </a:cubicBezTo>
                  <a:cubicBezTo>
                    <a:pt x="1918" y="13682"/>
                    <a:pt x="1964" y="13705"/>
                    <a:pt x="2010" y="13705"/>
                  </a:cubicBezTo>
                  <a:lnTo>
                    <a:pt x="2489" y="13705"/>
                  </a:lnTo>
                  <a:cubicBezTo>
                    <a:pt x="2649" y="13705"/>
                    <a:pt x="2831" y="13705"/>
                    <a:pt x="3014" y="13682"/>
                  </a:cubicBezTo>
                  <a:lnTo>
                    <a:pt x="3014" y="13682"/>
                  </a:lnTo>
                  <a:cubicBezTo>
                    <a:pt x="3014" y="13682"/>
                    <a:pt x="2740" y="15325"/>
                    <a:pt x="2534" y="17585"/>
                  </a:cubicBezTo>
                  <a:cubicBezTo>
                    <a:pt x="2534" y="17882"/>
                    <a:pt x="2512" y="18156"/>
                    <a:pt x="2466" y="18452"/>
                  </a:cubicBezTo>
                  <a:cubicBezTo>
                    <a:pt x="2146" y="22926"/>
                    <a:pt x="2215" y="29226"/>
                    <a:pt x="4908" y="31440"/>
                  </a:cubicBezTo>
                  <a:cubicBezTo>
                    <a:pt x="8150" y="34068"/>
                    <a:pt x="14208" y="35120"/>
                    <a:pt x="20037" y="35120"/>
                  </a:cubicBezTo>
                  <a:cubicBezTo>
                    <a:pt x="20283" y="35120"/>
                    <a:pt x="20528" y="35119"/>
                    <a:pt x="20772" y="35115"/>
                  </a:cubicBezTo>
                  <a:cubicBezTo>
                    <a:pt x="20475" y="34179"/>
                    <a:pt x="19653" y="33243"/>
                    <a:pt x="19288" y="32536"/>
                  </a:cubicBezTo>
                  <a:cubicBezTo>
                    <a:pt x="18489" y="30938"/>
                    <a:pt x="17964" y="29157"/>
                    <a:pt x="17394" y="27468"/>
                  </a:cubicBezTo>
                  <a:cubicBezTo>
                    <a:pt x="16389" y="24547"/>
                    <a:pt x="16595" y="21465"/>
                    <a:pt x="16321" y="18452"/>
                  </a:cubicBezTo>
                  <a:cubicBezTo>
                    <a:pt x="16001" y="14960"/>
                    <a:pt x="15499" y="11468"/>
                    <a:pt x="14815" y="8021"/>
                  </a:cubicBezTo>
                  <a:cubicBezTo>
                    <a:pt x="14426" y="6172"/>
                    <a:pt x="14198" y="3684"/>
                    <a:pt x="13148" y="2041"/>
                  </a:cubicBezTo>
                  <a:cubicBezTo>
                    <a:pt x="12214" y="591"/>
                    <a:pt x="11067" y="1"/>
                    <a:pt x="98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42"/>
            <p:cNvSpPr/>
            <p:nvPr/>
          </p:nvSpPr>
          <p:spPr>
            <a:xfrm flipH="1">
              <a:off x="7231620" y="3046186"/>
              <a:ext cx="157692" cy="301182"/>
            </a:xfrm>
            <a:custGeom>
              <a:avLst/>
              <a:gdLst/>
              <a:ahLst/>
              <a:cxnLst/>
              <a:rect l="l" t="t" r="r" b="b"/>
              <a:pathLst>
                <a:path w="6529" h="12470" extrusionOk="0">
                  <a:moveTo>
                    <a:pt x="6529" y="0"/>
                  </a:moveTo>
                  <a:cubicBezTo>
                    <a:pt x="4132" y="1917"/>
                    <a:pt x="4269" y="5478"/>
                    <a:pt x="3037" y="8080"/>
                  </a:cubicBezTo>
                  <a:cubicBezTo>
                    <a:pt x="2557" y="9130"/>
                    <a:pt x="1827" y="10020"/>
                    <a:pt x="1097" y="10888"/>
                  </a:cubicBezTo>
                  <a:cubicBezTo>
                    <a:pt x="868" y="11162"/>
                    <a:pt x="366" y="11573"/>
                    <a:pt x="1" y="12006"/>
                  </a:cubicBezTo>
                  <a:cubicBezTo>
                    <a:pt x="411" y="12293"/>
                    <a:pt x="1189" y="12470"/>
                    <a:pt x="2467" y="12470"/>
                  </a:cubicBezTo>
                  <a:cubicBezTo>
                    <a:pt x="2612" y="12470"/>
                    <a:pt x="2764" y="12467"/>
                    <a:pt x="2923" y="12463"/>
                  </a:cubicBezTo>
                  <a:cubicBezTo>
                    <a:pt x="3265" y="11641"/>
                    <a:pt x="3721" y="10294"/>
                    <a:pt x="3836" y="8948"/>
                  </a:cubicBezTo>
                  <a:cubicBezTo>
                    <a:pt x="4018" y="6893"/>
                    <a:pt x="5296" y="1644"/>
                    <a:pt x="652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42"/>
            <p:cNvSpPr/>
            <p:nvPr/>
          </p:nvSpPr>
          <p:spPr>
            <a:xfrm flipH="1">
              <a:off x="7114746" y="3016816"/>
              <a:ext cx="264083" cy="316084"/>
            </a:xfrm>
            <a:custGeom>
              <a:avLst/>
              <a:gdLst/>
              <a:ahLst/>
              <a:cxnLst/>
              <a:rect l="l" t="t" r="r" b="b"/>
              <a:pathLst>
                <a:path w="10934" h="13087" extrusionOk="0">
                  <a:moveTo>
                    <a:pt x="10890" y="1"/>
                  </a:moveTo>
                  <a:cubicBezTo>
                    <a:pt x="10741" y="1"/>
                    <a:pt x="10223" y="51"/>
                    <a:pt x="9496" y="166"/>
                  </a:cubicBezTo>
                  <a:cubicBezTo>
                    <a:pt x="8651" y="280"/>
                    <a:pt x="7487" y="463"/>
                    <a:pt x="6460" y="1102"/>
                  </a:cubicBezTo>
                  <a:cubicBezTo>
                    <a:pt x="5935" y="1399"/>
                    <a:pt x="5501" y="1832"/>
                    <a:pt x="5182" y="2289"/>
                  </a:cubicBezTo>
                  <a:cubicBezTo>
                    <a:pt x="4862" y="2745"/>
                    <a:pt x="4634" y="3225"/>
                    <a:pt x="4497" y="3636"/>
                  </a:cubicBezTo>
                  <a:cubicBezTo>
                    <a:pt x="4178" y="4434"/>
                    <a:pt x="4018" y="4982"/>
                    <a:pt x="4018" y="4982"/>
                  </a:cubicBezTo>
                  <a:cubicBezTo>
                    <a:pt x="4018" y="4982"/>
                    <a:pt x="3972" y="5142"/>
                    <a:pt x="3904" y="5370"/>
                  </a:cubicBezTo>
                  <a:cubicBezTo>
                    <a:pt x="3835" y="5621"/>
                    <a:pt x="3744" y="5964"/>
                    <a:pt x="3630" y="6375"/>
                  </a:cubicBezTo>
                  <a:cubicBezTo>
                    <a:pt x="3402" y="7219"/>
                    <a:pt x="3128" y="8315"/>
                    <a:pt x="2694" y="9365"/>
                  </a:cubicBezTo>
                  <a:cubicBezTo>
                    <a:pt x="1804" y="11465"/>
                    <a:pt x="1" y="13017"/>
                    <a:pt x="115" y="13085"/>
                  </a:cubicBezTo>
                  <a:cubicBezTo>
                    <a:pt x="115" y="13086"/>
                    <a:pt x="116" y="13086"/>
                    <a:pt x="118" y="13086"/>
                  </a:cubicBezTo>
                  <a:cubicBezTo>
                    <a:pt x="161" y="13086"/>
                    <a:pt x="566" y="12703"/>
                    <a:pt x="1165" y="12104"/>
                  </a:cubicBezTo>
                  <a:cubicBezTo>
                    <a:pt x="1302" y="11944"/>
                    <a:pt x="1461" y="11784"/>
                    <a:pt x="1621" y="11579"/>
                  </a:cubicBezTo>
                  <a:cubicBezTo>
                    <a:pt x="1804" y="11396"/>
                    <a:pt x="1941" y="11191"/>
                    <a:pt x="2100" y="10963"/>
                  </a:cubicBezTo>
                  <a:cubicBezTo>
                    <a:pt x="2192" y="10848"/>
                    <a:pt x="2260" y="10734"/>
                    <a:pt x="2352" y="10620"/>
                  </a:cubicBezTo>
                  <a:lnTo>
                    <a:pt x="2466" y="10460"/>
                  </a:lnTo>
                  <a:lnTo>
                    <a:pt x="2580" y="10255"/>
                  </a:lnTo>
                  <a:cubicBezTo>
                    <a:pt x="2717" y="10004"/>
                    <a:pt x="2854" y="9753"/>
                    <a:pt x="2991" y="9502"/>
                  </a:cubicBezTo>
                  <a:cubicBezTo>
                    <a:pt x="3470" y="8429"/>
                    <a:pt x="3790" y="7310"/>
                    <a:pt x="4041" y="6489"/>
                  </a:cubicBezTo>
                  <a:cubicBezTo>
                    <a:pt x="4155" y="6078"/>
                    <a:pt x="4246" y="5736"/>
                    <a:pt x="4315" y="5484"/>
                  </a:cubicBezTo>
                  <a:cubicBezTo>
                    <a:pt x="4406" y="5256"/>
                    <a:pt x="4452" y="5119"/>
                    <a:pt x="4452" y="5119"/>
                  </a:cubicBezTo>
                  <a:cubicBezTo>
                    <a:pt x="4452" y="5119"/>
                    <a:pt x="4588" y="4571"/>
                    <a:pt x="4862" y="3773"/>
                  </a:cubicBezTo>
                  <a:cubicBezTo>
                    <a:pt x="5136" y="2974"/>
                    <a:pt x="5684" y="1969"/>
                    <a:pt x="6620" y="1353"/>
                  </a:cubicBezTo>
                  <a:cubicBezTo>
                    <a:pt x="7556" y="737"/>
                    <a:pt x="8697" y="509"/>
                    <a:pt x="9519" y="326"/>
                  </a:cubicBezTo>
                  <a:cubicBezTo>
                    <a:pt x="10363" y="166"/>
                    <a:pt x="10934" y="52"/>
                    <a:pt x="10934" y="6"/>
                  </a:cubicBezTo>
                  <a:cubicBezTo>
                    <a:pt x="10934" y="3"/>
                    <a:pt x="10919" y="1"/>
                    <a:pt x="108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42"/>
            <p:cNvSpPr/>
            <p:nvPr/>
          </p:nvSpPr>
          <p:spPr>
            <a:xfrm flipH="1">
              <a:off x="7253115" y="3223683"/>
              <a:ext cx="95934" cy="572269"/>
            </a:xfrm>
            <a:custGeom>
              <a:avLst/>
              <a:gdLst/>
              <a:ahLst/>
              <a:cxnLst/>
              <a:rect l="l" t="t" r="r" b="b"/>
              <a:pathLst>
                <a:path w="3972" h="23694" extrusionOk="0">
                  <a:moveTo>
                    <a:pt x="2054" y="1"/>
                  </a:moveTo>
                  <a:cubicBezTo>
                    <a:pt x="2032" y="1"/>
                    <a:pt x="2054" y="69"/>
                    <a:pt x="2054" y="161"/>
                  </a:cubicBezTo>
                  <a:cubicBezTo>
                    <a:pt x="2077" y="252"/>
                    <a:pt x="2123" y="389"/>
                    <a:pt x="2123" y="571"/>
                  </a:cubicBezTo>
                  <a:cubicBezTo>
                    <a:pt x="2169" y="937"/>
                    <a:pt x="2100" y="1439"/>
                    <a:pt x="1986" y="2055"/>
                  </a:cubicBezTo>
                  <a:cubicBezTo>
                    <a:pt x="1872" y="2671"/>
                    <a:pt x="1666" y="3402"/>
                    <a:pt x="1529" y="4178"/>
                  </a:cubicBezTo>
                  <a:cubicBezTo>
                    <a:pt x="1392" y="4954"/>
                    <a:pt x="1256" y="5776"/>
                    <a:pt x="1050" y="6597"/>
                  </a:cubicBezTo>
                  <a:cubicBezTo>
                    <a:pt x="845" y="7396"/>
                    <a:pt x="685" y="8241"/>
                    <a:pt x="525" y="9017"/>
                  </a:cubicBezTo>
                  <a:cubicBezTo>
                    <a:pt x="434" y="9405"/>
                    <a:pt x="365" y="9793"/>
                    <a:pt x="320" y="10158"/>
                  </a:cubicBezTo>
                  <a:cubicBezTo>
                    <a:pt x="274" y="10523"/>
                    <a:pt x="228" y="10866"/>
                    <a:pt x="183" y="11185"/>
                  </a:cubicBezTo>
                  <a:cubicBezTo>
                    <a:pt x="91" y="11824"/>
                    <a:pt x="91" y="12349"/>
                    <a:pt x="46" y="12715"/>
                  </a:cubicBezTo>
                  <a:cubicBezTo>
                    <a:pt x="23" y="13103"/>
                    <a:pt x="0" y="13308"/>
                    <a:pt x="0" y="13308"/>
                  </a:cubicBezTo>
                  <a:cubicBezTo>
                    <a:pt x="0" y="13308"/>
                    <a:pt x="0" y="13354"/>
                    <a:pt x="0" y="13468"/>
                  </a:cubicBezTo>
                  <a:cubicBezTo>
                    <a:pt x="23" y="13559"/>
                    <a:pt x="23" y="13719"/>
                    <a:pt x="23" y="13901"/>
                  </a:cubicBezTo>
                  <a:cubicBezTo>
                    <a:pt x="46" y="14267"/>
                    <a:pt x="46" y="14814"/>
                    <a:pt x="91" y="15454"/>
                  </a:cubicBezTo>
                  <a:cubicBezTo>
                    <a:pt x="206" y="16709"/>
                    <a:pt x="365" y="18444"/>
                    <a:pt x="1027" y="20064"/>
                  </a:cubicBezTo>
                  <a:cubicBezTo>
                    <a:pt x="1347" y="20886"/>
                    <a:pt x="1826" y="21616"/>
                    <a:pt x="2305" y="22255"/>
                  </a:cubicBezTo>
                  <a:cubicBezTo>
                    <a:pt x="2671" y="22735"/>
                    <a:pt x="3036" y="23146"/>
                    <a:pt x="3378" y="23511"/>
                  </a:cubicBezTo>
                  <a:cubicBezTo>
                    <a:pt x="3584" y="23557"/>
                    <a:pt x="3766" y="23625"/>
                    <a:pt x="3972" y="23693"/>
                  </a:cubicBezTo>
                  <a:cubicBezTo>
                    <a:pt x="3538" y="23237"/>
                    <a:pt x="3059" y="22666"/>
                    <a:pt x="2625" y="22027"/>
                  </a:cubicBezTo>
                  <a:cubicBezTo>
                    <a:pt x="2191" y="21388"/>
                    <a:pt x="1758" y="20681"/>
                    <a:pt x="1484" y="19882"/>
                  </a:cubicBezTo>
                  <a:cubicBezTo>
                    <a:pt x="913" y="18352"/>
                    <a:pt x="822" y="16663"/>
                    <a:pt x="731" y="15408"/>
                  </a:cubicBezTo>
                  <a:cubicBezTo>
                    <a:pt x="708" y="14769"/>
                    <a:pt x="708" y="14267"/>
                    <a:pt x="708" y="13901"/>
                  </a:cubicBezTo>
                  <a:cubicBezTo>
                    <a:pt x="708" y="13719"/>
                    <a:pt x="708" y="13559"/>
                    <a:pt x="685" y="13468"/>
                  </a:cubicBezTo>
                  <a:cubicBezTo>
                    <a:pt x="685" y="13376"/>
                    <a:pt x="708" y="13331"/>
                    <a:pt x="708" y="13331"/>
                  </a:cubicBezTo>
                  <a:cubicBezTo>
                    <a:pt x="708" y="13331"/>
                    <a:pt x="708" y="13103"/>
                    <a:pt x="731" y="12760"/>
                  </a:cubicBezTo>
                  <a:cubicBezTo>
                    <a:pt x="753" y="12395"/>
                    <a:pt x="753" y="11870"/>
                    <a:pt x="799" y="11254"/>
                  </a:cubicBezTo>
                  <a:cubicBezTo>
                    <a:pt x="845" y="10934"/>
                    <a:pt x="890" y="10592"/>
                    <a:pt x="936" y="10249"/>
                  </a:cubicBezTo>
                  <a:cubicBezTo>
                    <a:pt x="959" y="9884"/>
                    <a:pt x="1004" y="9496"/>
                    <a:pt x="1073" y="9131"/>
                  </a:cubicBezTo>
                  <a:cubicBezTo>
                    <a:pt x="1210" y="8355"/>
                    <a:pt x="1347" y="7533"/>
                    <a:pt x="1529" y="6689"/>
                  </a:cubicBezTo>
                  <a:cubicBezTo>
                    <a:pt x="1712" y="5867"/>
                    <a:pt x="1803" y="5022"/>
                    <a:pt x="1917" y="4246"/>
                  </a:cubicBezTo>
                  <a:cubicBezTo>
                    <a:pt x="2009" y="3447"/>
                    <a:pt x="2169" y="2740"/>
                    <a:pt x="2260" y="2101"/>
                  </a:cubicBezTo>
                  <a:cubicBezTo>
                    <a:pt x="2328" y="1462"/>
                    <a:pt x="2351" y="914"/>
                    <a:pt x="2260" y="549"/>
                  </a:cubicBezTo>
                  <a:cubicBezTo>
                    <a:pt x="2237" y="366"/>
                    <a:pt x="2169" y="229"/>
                    <a:pt x="2123" y="138"/>
                  </a:cubicBezTo>
                  <a:cubicBezTo>
                    <a:pt x="2077" y="47"/>
                    <a:pt x="2054" y="1"/>
                    <a:pt x="20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42"/>
            <p:cNvSpPr/>
            <p:nvPr/>
          </p:nvSpPr>
          <p:spPr>
            <a:xfrm flipH="1">
              <a:off x="6792237" y="4135560"/>
              <a:ext cx="311495" cy="642505"/>
            </a:xfrm>
            <a:custGeom>
              <a:avLst/>
              <a:gdLst/>
              <a:ahLst/>
              <a:cxnLst/>
              <a:rect l="l" t="t" r="r" b="b"/>
              <a:pathLst>
                <a:path w="12897" h="26602" extrusionOk="0">
                  <a:moveTo>
                    <a:pt x="9414" y="0"/>
                  </a:moveTo>
                  <a:cubicBezTo>
                    <a:pt x="6047" y="0"/>
                    <a:pt x="688" y="797"/>
                    <a:pt x="411" y="1756"/>
                  </a:cubicBezTo>
                  <a:cubicBezTo>
                    <a:pt x="0" y="3103"/>
                    <a:pt x="959" y="25677"/>
                    <a:pt x="959" y="25677"/>
                  </a:cubicBezTo>
                  <a:cubicBezTo>
                    <a:pt x="1290" y="26399"/>
                    <a:pt x="2126" y="26601"/>
                    <a:pt x="2961" y="26601"/>
                  </a:cubicBezTo>
                  <a:cubicBezTo>
                    <a:pt x="4027" y="26601"/>
                    <a:pt x="5090" y="26271"/>
                    <a:pt x="5090" y="26271"/>
                  </a:cubicBezTo>
                  <a:cubicBezTo>
                    <a:pt x="7419" y="20975"/>
                    <a:pt x="12897" y="1482"/>
                    <a:pt x="12052" y="433"/>
                  </a:cubicBezTo>
                  <a:cubicBezTo>
                    <a:pt x="11809" y="130"/>
                    <a:pt x="10774" y="0"/>
                    <a:pt x="9414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7" name="Google Shape;3117;p42"/>
            <p:cNvSpPr/>
            <p:nvPr/>
          </p:nvSpPr>
          <p:spPr>
            <a:xfrm flipH="1">
              <a:off x="6918483" y="4362980"/>
              <a:ext cx="11593" cy="33330"/>
            </a:xfrm>
            <a:custGeom>
              <a:avLst/>
              <a:gdLst/>
              <a:ahLst/>
              <a:cxnLst/>
              <a:rect l="l" t="t" r="r" b="b"/>
              <a:pathLst>
                <a:path w="480" h="1380" extrusionOk="0">
                  <a:moveTo>
                    <a:pt x="411" y="1"/>
                  </a:moveTo>
                  <a:cubicBezTo>
                    <a:pt x="348" y="1"/>
                    <a:pt x="217" y="125"/>
                    <a:pt x="137" y="284"/>
                  </a:cubicBezTo>
                  <a:cubicBezTo>
                    <a:pt x="23" y="466"/>
                    <a:pt x="0" y="649"/>
                    <a:pt x="0" y="649"/>
                  </a:cubicBezTo>
                  <a:cubicBezTo>
                    <a:pt x="0" y="649"/>
                    <a:pt x="0" y="854"/>
                    <a:pt x="69" y="1037"/>
                  </a:cubicBezTo>
                  <a:cubicBezTo>
                    <a:pt x="137" y="1219"/>
                    <a:pt x="229" y="1379"/>
                    <a:pt x="297" y="1379"/>
                  </a:cubicBezTo>
                  <a:cubicBezTo>
                    <a:pt x="343" y="1356"/>
                    <a:pt x="366" y="1174"/>
                    <a:pt x="388" y="1014"/>
                  </a:cubicBezTo>
                  <a:cubicBezTo>
                    <a:pt x="411" y="831"/>
                    <a:pt x="457" y="694"/>
                    <a:pt x="457" y="694"/>
                  </a:cubicBezTo>
                  <a:cubicBezTo>
                    <a:pt x="457" y="694"/>
                    <a:pt x="434" y="535"/>
                    <a:pt x="434" y="375"/>
                  </a:cubicBezTo>
                  <a:cubicBezTo>
                    <a:pt x="434" y="215"/>
                    <a:pt x="480" y="55"/>
                    <a:pt x="434" y="10"/>
                  </a:cubicBezTo>
                  <a:cubicBezTo>
                    <a:pt x="428" y="4"/>
                    <a:pt x="420" y="1"/>
                    <a:pt x="411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3118;p42"/>
            <p:cNvSpPr/>
            <p:nvPr/>
          </p:nvSpPr>
          <p:spPr>
            <a:xfrm flipH="1">
              <a:off x="6828611" y="4256250"/>
              <a:ext cx="72240" cy="176482"/>
            </a:xfrm>
            <a:custGeom>
              <a:avLst/>
              <a:gdLst/>
              <a:ahLst/>
              <a:cxnLst/>
              <a:rect l="l" t="t" r="r" b="b"/>
              <a:pathLst>
                <a:path w="2991" h="7307" extrusionOk="0">
                  <a:moveTo>
                    <a:pt x="2830" y="1"/>
                  </a:moveTo>
                  <a:cubicBezTo>
                    <a:pt x="2808" y="1"/>
                    <a:pt x="2808" y="69"/>
                    <a:pt x="2808" y="183"/>
                  </a:cubicBezTo>
                  <a:cubicBezTo>
                    <a:pt x="2808" y="297"/>
                    <a:pt x="2808" y="434"/>
                    <a:pt x="2785" y="617"/>
                  </a:cubicBezTo>
                  <a:cubicBezTo>
                    <a:pt x="2762" y="982"/>
                    <a:pt x="2648" y="1461"/>
                    <a:pt x="2511" y="1918"/>
                  </a:cubicBezTo>
                  <a:cubicBezTo>
                    <a:pt x="2397" y="2397"/>
                    <a:pt x="2191" y="2854"/>
                    <a:pt x="2054" y="3196"/>
                  </a:cubicBezTo>
                  <a:cubicBezTo>
                    <a:pt x="1917" y="3538"/>
                    <a:pt x="1826" y="3767"/>
                    <a:pt x="1826" y="3767"/>
                  </a:cubicBezTo>
                  <a:cubicBezTo>
                    <a:pt x="1826" y="3767"/>
                    <a:pt x="1461" y="4680"/>
                    <a:pt x="1004" y="5547"/>
                  </a:cubicBezTo>
                  <a:cubicBezTo>
                    <a:pt x="571" y="6437"/>
                    <a:pt x="0" y="7282"/>
                    <a:pt x="69" y="7305"/>
                  </a:cubicBezTo>
                  <a:cubicBezTo>
                    <a:pt x="70" y="7306"/>
                    <a:pt x="72" y="7307"/>
                    <a:pt x="74" y="7307"/>
                  </a:cubicBezTo>
                  <a:cubicBezTo>
                    <a:pt x="150" y="7307"/>
                    <a:pt x="790" y="6528"/>
                    <a:pt x="1278" y="5684"/>
                  </a:cubicBezTo>
                  <a:cubicBezTo>
                    <a:pt x="1826" y="4840"/>
                    <a:pt x="2237" y="3927"/>
                    <a:pt x="2237" y="3927"/>
                  </a:cubicBezTo>
                  <a:cubicBezTo>
                    <a:pt x="2237" y="3927"/>
                    <a:pt x="2328" y="3675"/>
                    <a:pt x="2465" y="3333"/>
                  </a:cubicBezTo>
                  <a:cubicBezTo>
                    <a:pt x="2579" y="2968"/>
                    <a:pt x="2739" y="2489"/>
                    <a:pt x="2830" y="2009"/>
                  </a:cubicBezTo>
                  <a:cubicBezTo>
                    <a:pt x="2945" y="1507"/>
                    <a:pt x="2990" y="1005"/>
                    <a:pt x="2967" y="617"/>
                  </a:cubicBezTo>
                  <a:cubicBezTo>
                    <a:pt x="2945" y="434"/>
                    <a:pt x="2922" y="274"/>
                    <a:pt x="2899" y="183"/>
                  </a:cubicBezTo>
                  <a:cubicBezTo>
                    <a:pt x="2876" y="69"/>
                    <a:pt x="2853" y="1"/>
                    <a:pt x="2830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42"/>
            <p:cNvSpPr/>
            <p:nvPr/>
          </p:nvSpPr>
          <p:spPr>
            <a:xfrm flipH="1">
              <a:off x="6863898" y="4329408"/>
              <a:ext cx="24829" cy="35118"/>
            </a:xfrm>
            <a:custGeom>
              <a:avLst/>
              <a:gdLst/>
              <a:ahLst/>
              <a:cxnLst/>
              <a:rect l="l" t="t" r="r" b="b"/>
              <a:pathLst>
                <a:path w="1028" h="1454" extrusionOk="0">
                  <a:moveTo>
                    <a:pt x="730" y="1"/>
                  </a:moveTo>
                  <a:cubicBezTo>
                    <a:pt x="539" y="1"/>
                    <a:pt x="311" y="212"/>
                    <a:pt x="160" y="532"/>
                  </a:cubicBezTo>
                  <a:cubicBezTo>
                    <a:pt x="0" y="920"/>
                    <a:pt x="0" y="1308"/>
                    <a:pt x="206" y="1422"/>
                  </a:cubicBezTo>
                  <a:cubicBezTo>
                    <a:pt x="240" y="1444"/>
                    <a:pt x="278" y="1454"/>
                    <a:pt x="318" y="1454"/>
                  </a:cubicBezTo>
                  <a:cubicBezTo>
                    <a:pt x="495" y="1454"/>
                    <a:pt x="719" y="1259"/>
                    <a:pt x="868" y="943"/>
                  </a:cubicBezTo>
                  <a:cubicBezTo>
                    <a:pt x="1027" y="555"/>
                    <a:pt x="1027" y="144"/>
                    <a:pt x="845" y="30"/>
                  </a:cubicBezTo>
                  <a:cubicBezTo>
                    <a:pt x="809" y="10"/>
                    <a:pt x="770" y="1"/>
                    <a:pt x="730" y="1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42"/>
            <p:cNvSpPr/>
            <p:nvPr/>
          </p:nvSpPr>
          <p:spPr>
            <a:xfrm flipH="1">
              <a:off x="6820351" y="4135584"/>
              <a:ext cx="283381" cy="642481"/>
            </a:xfrm>
            <a:custGeom>
              <a:avLst/>
              <a:gdLst/>
              <a:ahLst/>
              <a:cxnLst/>
              <a:rect l="l" t="t" r="r" b="b"/>
              <a:pathLst>
                <a:path w="11733" h="26601" extrusionOk="0">
                  <a:moveTo>
                    <a:pt x="9416" y="1"/>
                  </a:moveTo>
                  <a:cubicBezTo>
                    <a:pt x="6059" y="1"/>
                    <a:pt x="686" y="794"/>
                    <a:pt x="411" y="1755"/>
                  </a:cubicBezTo>
                  <a:cubicBezTo>
                    <a:pt x="0" y="3102"/>
                    <a:pt x="959" y="25676"/>
                    <a:pt x="959" y="25676"/>
                  </a:cubicBezTo>
                  <a:cubicBezTo>
                    <a:pt x="1290" y="26398"/>
                    <a:pt x="2126" y="26600"/>
                    <a:pt x="2961" y="26600"/>
                  </a:cubicBezTo>
                  <a:cubicBezTo>
                    <a:pt x="4027" y="26600"/>
                    <a:pt x="5090" y="26270"/>
                    <a:pt x="5090" y="26270"/>
                  </a:cubicBezTo>
                  <a:cubicBezTo>
                    <a:pt x="5684" y="24923"/>
                    <a:pt x="6460" y="22663"/>
                    <a:pt x="7304" y="20038"/>
                  </a:cubicBezTo>
                  <a:lnTo>
                    <a:pt x="7304" y="20038"/>
                  </a:lnTo>
                  <a:cubicBezTo>
                    <a:pt x="6871" y="20312"/>
                    <a:pt x="6414" y="20563"/>
                    <a:pt x="5935" y="20814"/>
                  </a:cubicBezTo>
                  <a:cubicBezTo>
                    <a:pt x="5819" y="20869"/>
                    <a:pt x="5707" y="20895"/>
                    <a:pt x="5600" y="20895"/>
                  </a:cubicBezTo>
                  <a:cubicBezTo>
                    <a:pt x="3406" y="20895"/>
                    <a:pt x="3006" y="10045"/>
                    <a:pt x="3333" y="8261"/>
                  </a:cubicBezTo>
                  <a:cubicBezTo>
                    <a:pt x="3550" y="7129"/>
                    <a:pt x="6421" y="6903"/>
                    <a:pt x="8641" y="6903"/>
                  </a:cubicBezTo>
                  <a:cubicBezTo>
                    <a:pt x="9689" y="6903"/>
                    <a:pt x="10592" y="6953"/>
                    <a:pt x="11002" y="6982"/>
                  </a:cubicBezTo>
                  <a:cubicBezTo>
                    <a:pt x="11299" y="5795"/>
                    <a:pt x="11527" y="4700"/>
                    <a:pt x="11733" y="3787"/>
                  </a:cubicBezTo>
                  <a:cubicBezTo>
                    <a:pt x="11573" y="2600"/>
                    <a:pt x="11253" y="1276"/>
                    <a:pt x="10865" y="66"/>
                  </a:cubicBezTo>
                  <a:cubicBezTo>
                    <a:pt x="10456" y="22"/>
                    <a:pt x="9963" y="1"/>
                    <a:pt x="94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42"/>
            <p:cNvSpPr/>
            <p:nvPr/>
          </p:nvSpPr>
          <p:spPr>
            <a:xfrm flipH="1">
              <a:off x="6774582" y="4747440"/>
              <a:ext cx="304901" cy="153223"/>
            </a:xfrm>
            <a:custGeom>
              <a:avLst/>
              <a:gdLst/>
              <a:ahLst/>
              <a:cxnLst/>
              <a:rect l="l" t="t" r="r" b="b"/>
              <a:pathLst>
                <a:path w="12624" h="6344" extrusionOk="0">
                  <a:moveTo>
                    <a:pt x="1" y="1"/>
                  </a:moveTo>
                  <a:lnTo>
                    <a:pt x="1" y="1"/>
                  </a:lnTo>
                  <a:cubicBezTo>
                    <a:pt x="46" y="914"/>
                    <a:pt x="115" y="1827"/>
                    <a:pt x="183" y="2740"/>
                  </a:cubicBezTo>
                  <a:cubicBezTo>
                    <a:pt x="1266" y="5131"/>
                    <a:pt x="6036" y="6343"/>
                    <a:pt x="9255" y="6343"/>
                  </a:cubicBezTo>
                  <a:cubicBezTo>
                    <a:pt x="10921" y="6343"/>
                    <a:pt x="12172" y="6019"/>
                    <a:pt x="12281" y="5365"/>
                  </a:cubicBezTo>
                  <a:cubicBezTo>
                    <a:pt x="12623" y="3425"/>
                    <a:pt x="4132" y="617"/>
                    <a:pt x="4132" y="617"/>
                  </a:cubicBezTo>
                  <a:cubicBezTo>
                    <a:pt x="4132" y="617"/>
                    <a:pt x="4132" y="549"/>
                    <a:pt x="4132" y="412"/>
                  </a:cubicBezTo>
                  <a:cubicBezTo>
                    <a:pt x="3638" y="630"/>
                    <a:pt x="2965" y="848"/>
                    <a:pt x="2232" y="848"/>
                  </a:cubicBezTo>
                  <a:cubicBezTo>
                    <a:pt x="1508" y="848"/>
                    <a:pt x="726" y="636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42"/>
            <p:cNvSpPr/>
            <p:nvPr/>
          </p:nvSpPr>
          <p:spPr>
            <a:xfrm flipH="1">
              <a:off x="6780113" y="4747440"/>
              <a:ext cx="299370" cy="153223"/>
            </a:xfrm>
            <a:custGeom>
              <a:avLst/>
              <a:gdLst/>
              <a:ahLst/>
              <a:cxnLst/>
              <a:rect l="l" t="t" r="r" b="b"/>
              <a:pathLst>
                <a:path w="12395" h="6344" extrusionOk="0">
                  <a:moveTo>
                    <a:pt x="1" y="1"/>
                  </a:moveTo>
                  <a:cubicBezTo>
                    <a:pt x="46" y="914"/>
                    <a:pt x="115" y="1827"/>
                    <a:pt x="183" y="2740"/>
                  </a:cubicBezTo>
                  <a:cubicBezTo>
                    <a:pt x="1266" y="5131"/>
                    <a:pt x="6036" y="6343"/>
                    <a:pt x="9255" y="6343"/>
                  </a:cubicBezTo>
                  <a:cubicBezTo>
                    <a:pt x="10921" y="6343"/>
                    <a:pt x="12172" y="6019"/>
                    <a:pt x="12281" y="5365"/>
                  </a:cubicBezTo>
                  <a:cubicBezTo>
                    <a:pt x="12395" y="4749"/>
                    <a:pt x="11642" y="4064"/>
                    <a:pt x="10546" y="3402"/>
                  </a:cubicBezTo>
                  <a:cubicBezTo>
                    <a:pt x="10256" y="3711"/>
                    <a:pt x="9624" y="4003"/>
                    <a:pt x="8317" y="4003"/>
                  </a:cubicBezTo>
                  <a:cubicBezTo>
                    <a:pt x="8079" y="4003"/>
                    <a:pt x="7818" y="3994"/>
                    <a:pt x="7533" y="3972"/>
                  </a:cubicBezTo>
                  <a:cubicBezTo>
                    <a:pt x="3949" y="3699"/>
                    <a:pt x="1210" y="2055"/>
                    <a:pt x="868" y="572"/>
                  </a:cubicBezTo>
                  <a:cubicBezTo>
                    <a:pt x="571" y="435"/>
                    <a:pt x="275" y="252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42"/>
            <p:cNvSpPr/>
            <p:nvPr/>
          </p:nvSpPr>
          <p:spPr>
            <a:xfrm flipH="1">
              <a:off x="6781755" y="4804778"/>
              <a:ext cx="293863" cy="95885"/>
            </a:xfrm>
            <a:custGeom>
              <a:avLst/>
              <a:gdLst/>
              <a:ahLst/>
              <a:cxnLst/>
              <a:rect l="l" t="t" r="r" b="b"/>
              <a:pathLst>
                <a:path w="12167" h="3970" extrusionOk="0">
                  <a:moveTo>
                    <a:pt x="0" y="1"/>
                  </a:moveTo>
                  <a:cubicBezTo>
                    <a:pt x="0" y="115"/>
                    <a:pt x="23" y="252"/>
                    <a:pt x="23" y="366"/>
                  </a:cubicBezTo>
                  <a:cubicBezTo>
                    <a:pt x="1106" y="2757"/>
                    <a:pt x="5876" y="3969"/>
                    <a:pt x="9095" y="3969"/>
                  </a:cubicBezTo>
                  <a:cubicBezTo>
                    <a:pt x="10761" y="3969"/>
                    <a:pt x="12012" y="3645"/>
                    <a:pt x="12121" y="2991"/>
                  </a:cubicBezTo>
                  <a:cubicBezTo>
                    <a:pt x="12166" y="2740"/>
                    <a:pt x="12075" y="2466"/>
                    <a:pt x="11847" y="2215"/>
                  </a:cubicBezTo>
                  <a:cubicBezTo>
                    <a:pt x="11450" y="2503"/>
                    <a:pt x="10727" y="2720"/>
                    <a:pt x="9451" y="2720"/>
                  </a:cubicBezTo>
                  <a:cubicBezTo>
                    <a:pt x="9111" y="2720"/>
                    <a:pt x="8732" y="2705"/>
                    <a:pt x="8309" y="2671"/>
                  </a:cubicBezTo>
                  <a:cubicBezTo>
                    <a:pt x="4702" y="2352"/>
                    <a:pt x="1575" y="1279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42"/>
            <p:cNvSpPr/>
            <p:nvPr/>
          </p:nvSpPr>
          <p:spPr>
            <a:xfrm flipH="1">
              <a:off x="6785064" y="4804778"/>
              <a:ext cx="290555" cy="95837"/>
            </a:xfrm>
            <a:custGeom>
              <a:avLst/>
              <a:gdLst/>
              <a:ahLst/>
              <a:cxnLst/>
              <a:rect l="l" t="t" r="r" b="b"/>
              <a:pathLst>
                <a:path w="12030" h="3968" extrusionOk="0">
                  <a:moveTo>
                    <a:pt x="0" y="1"/>
                  </a:moveTo>
                  <a:cubicBezTo>
                    <a:pt x="0" y="115"/>
                    <a:pt x="23" y="252"/>
                    <a:pt x="23" y="366"/>
                  </a:cubicBezTo>
                  <a:cubicBezTo>
                    <a:pt x="1091" y="2757"/>
                    <a:pt x="5844" y="3968"/>
                    <a:pt x="9065" y="3968"/>
                  </a:cubicBezTo>
                  <a:cubicBezTo>
                    <a:pt x="10456" y="3968"/>
                    <a:pt x="11562" y="3742"/>
                    <a:pt x="11961" y="3288"/>
                  </a:cubicBezTo>
                  <a:lnTo>
                    <a:pt x="11961" y="3288"/>
                  </a:lnTo>
                  <a:cubicBezTo>
                    <a:pt x="11264" y="3543"/>
                    <a:pt x="10417" y="3643"/>
                    <a:pt x="9530" y="3643"/>
                  </a:cubicBezTo>
                  <a:cubicBezTo>
                    <a:pt x="6698" y="3643"/>
                    <a:pt x="3464" y="2623"/>
                    <a:pt x="3447" y="2397"/>
                  </a:cubicBezTo>
                  <a:cubicBezTo>
                    <a:pt x="3442" y="2322"/>
                    <a:pt x="3507" y="2290"/>
                    <a:pt x="3654" y="2290"/>
                  </a:cubicBezTo>
                  <a:cubicBezTo>
                    <a:pt x="4132" y="2290"/>
                    <a:pt x="5474" y="2631"/>
                    <a:pt x="8058" y="2945"/>
                  </a:cubicBezTo>
                  <a:cubicBezTo>
                    <a:pt x="8613" y="3018"/>
                    <a:pt x="9101" y="3048"/>
                    <a:pt x="9526" y="3048"/>
                  </a:cubicBezTo>
                  <a:cubicBezTo>
                    <a:pt x="10972" y="3048"/>
                    <a:pt x="11712" y="2700"/>
                    <a:pt x="12029" y="2489"/>
                  </a:cubicBezTo>
                  <a:cubicBezTo>
                    <a:pt x="11984" y="2397"/>
                    <a:pt x="11938" y="2306"/>
                    <a:pt x="11847" y="2215"/>
                  </a:cubicBezTo>
                  <a:cubicBezTo>
                    <a:pt x="11450" y="2503"/>
                    <a:pt x="10727" y="2720"/>
                    <a:pt x="9451" y="2720"/>
                  </a:cubicBezTo>
                  <a:cubicBezTo>
                    <a:pt x="9111" y="2720"/>
                    <a:pt x="8732" y="2705"/>
                    <a:pt x="8309" y="2671"/>
                  </a:cubicBezTo>
                  <a:cubicBezTo>
                    <a:pt x="4702" y="2352"/>
                    <a:pt x="1575" y="1279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42"/>
            <p:cNvSpPr/>
            <p:nvPr/>
          </p:nvSpPr>
          <p:spPr>
            <a:xfrm flipH="1">
              <a:off x="6418453" y="4127469"/>
              <a:ext cx="303790" cy="660160"/>
            </a:xfrm>
            <a:custGeom>
              <a:avLst/>
              <a:gdLst/>
              <a:ahLst/>
              <a:cxnLst/>
              <a:rect l="l" t="t" r="r" b="b"/>
              <a:pathLst>
                <a:path w="12578" h="27333" extrusionOk="0">
                  <a:moveTo>
                    <a:pt x="10511" y="1"/>
                  </a:moveTo>
                  <a:cubicBezTo>
                    <a:pt x="7627" y="1"/>
                    <a:pt x="420" y="1789"/>
                    <a:pt x="229" y="2936"/>
                  </a:cubicBezTo>
                  <a:cubicBezTo>
                    <a:pt x="1" y="4351"/>
                    <a:pt x="3675" y="26629"/>
                    <a:pt x="3675" y="26629"/>
                  </a:cubicBezTo>
                  <a:cubicBezTo>
                    <a:pt x="4008" y="27159"/>
                    <a:pt x="4611" y="27333"/>
                    <a:pt x="5255" y="27333"/>
                  </a:cubicBezTo>
                  <a:cubicBezTo>
                    <a:pt x="6468" y="27333"/>
                    <a:pt x="7830" y="26720"/>
                    <a:pt x="7830" y="26720"/>
                  </a:cubicBezTo>
                  <a:cubicBezTo>
                    <a:pt x="9519" y="21173"/>
                    <a:pt x="12577" y="1156"/>
                    <a:pt x="11619" y="220"/>
                  </a:cubicBezTo>
                  <a:cubicBezTo>
                    <a:pt x="11467" y="68"/>
                    <a:pt x="11070" y="1"/>
                    <a:pt x="10511" y="1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42"/>
            <p:cNvSpPr/>
            <p:nvPr/>
          </p:nvSpPr>
          <p:spPr>
            <a:xfrm flipH="1">
              <a:off x="6518783" y="4361362"/>
              <a:ext cx="11062" cy="33330"/>
            </a:xfrm>
            <a:custGeom>
              <a:avLst/>
              <a:gdLst/>
              <a:ahLst/>
              <a:cxnLst/>
              <a:rect l="l" t="t" r="r" b="b"/>
              <a:pathLst>
                <a:path w="458" h="1380" extrusionOk="0">
                  <a:moveTo>
                    <a:pt x="339" y="0"/>
                  </a:moveTo>
                  <a:cubicBezTo>
                    <a:pt x="266" y="0"/>
                    <a:pt x="152" y="144"/>
                    <a:pt x="92" y="305"/>
                  </a:cubicBezTo>
                  <a:cubicBezTo>
                    <a:pt x="1" y="510"/>
                    <a:pt x="1" y="693"/>
                    <a:pt x="1" y="693"/>
                  </a:cubicBezTo>
                  <a:cubicBezTo>
                    <a:pt x="1" y="693"/>
                    <a:pt x="46" y="898"/>
                    <a:pt x="115" y="1058"/>
                  </a:cubicBezTo>
                  <a:cubicBezTo>
                    <a:pt x="200" y="1229"/>
                    <a:pt x="306" y="1380"/>
                    <a:pt x="356" y="1380"/>
                  </a:cubicBezTo>
                  <a:cubicBezTo>
                    <a:pt x="360" y="1380"/>
                    <a:pt x="363" y="1379"/>
                    <a:pt x="366" y="1378"/>
                  </a:cubicBezTo>
                  <a:cubicBezTo>
                    <a:pt x="434" y="1355"/>
                    <a:pt x="434" y="1172"/>
                    <a:pt x="434" y="1013"/>
                  </a:cubicBezTo>
                  <a:cubicBezTo>
                    <a:pt x="434" y="830"/>
                    <a:pt x="457" y="670"/>
                    <a:pt x="457" y="670"/>
                  </a:cubicBezTo>
                  <a:cubicBezTo>
                    <a:pt x="457" y="670"/>
                    <a:pt x="411" y="510"/>
                    <a:pt x="411" y="351"/>
                  </a:cubicBezTo>
                  <a:cubicBezTo>
                    <a:pt x="389" y="191"/>
                    <a:pt x="411" y="31"/>
                    <a:pt x="366" y="8"/>
                  </a:cubicBezTo>
                  <a:cubicBezTo>
                    <a:pt x="358" y="3"/>
                    <a:pt x="349" y="0"/>
                    <a:pt x="339" y="0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7" name="Google Shape;3127;p42"/>
            <p:cNvSpPr/>
            <p:nvPr/>
          </p:nvSpPr>
          <p:spPr>
            <a:xfrm flipH="1">
              <a:off x="6440505" y="4245116"/>
              <a:ext cx="53498" cy="183173"/>
            </a:xfrm>
            <a:custGeom>
              <a:avLst/>
              <a:gdLst/>
              <a:ahLst/>
              <a:cxnLst/>
              <a:rect l="l" t="t" r="r" b="b"/>
              <a:pathLst>
                <a:path w="2215" h="7584" extrusionOk="0">
                  <a:moveTo>
                    <a:pt x="1920" y="1"/>
                  </a:moveTo>
                  <a:cubicBezTo>
                    <a:pt x="1918" y="1"/>
                    <a:pt x="1918" y="2"/>
                    <a:pt x="1918" y="5"/>
                  </a:cubicBezTo>
                  <a:cubicBezTo>
                    <a:pt x="1895" y="5"/>
                    <a:pt x="1895" y="74"/>
                    <a:pt x="1918" y="165"/>
                  </a:cubicBezTo>
                  <a:cubicBezTo>
                    <a:pt x="1918" y="279"/>
                    <a:pt x="1940" y="416"/>
                    <a:pt x="1940" y="599"/>
                  </a:cubicBezTo>
                  <a:cubicBezTo>
                    <a:pt x="1963" y="964"/>
                    <a:pt x="1918" y="1466"/>
                    <a:pt x="1849" y="1945"/>
                  </a:cubicBezTo>
                  <a:cubicBezTo>
                    <a:pt x="1758" y="2425"/>
                    <a:pt x="1644" y="2904"/>
                    <a:pt x="1552" y="3246"/>
                  </a:cubicBezTo>
                  <a:cubicBezTo>
                    <a:pt x="1438" y="3611"/>
                    <a:pt x="1370" y="3840"/>
                    <a:pt x="1370" y="3840"/>
                  </a:cubicBezTo>
                  <a:cubicBezTo>
                    <a:pt x="1370" y="3840"/>
                    <a:pt x="1119" y="4798"/>
                    <a:pt x="776" y="5711"/>
                  </a:cubicBezTo>
                  <a:cubicBezTo>
                    <a:pt x="434" y="6647"/>
                    <a:pt x="0" y="7560"/>
                    <a:pt x="46" y="7583"/>
                  </a:cubicBezTo>
                  <a:cubicBezTo>
                    <a:pt x="47" y="7583"/>
                    <a:pt x="48" y="7583"/>
                    <a:pt x="49" y="7583"/>
                  </a:cubicBezTo>
                  <a:cubicBezTo>
                    <a:pt x="128" y="7583"/>
                    <a:pt x="667" y="6727"/>
                    <a:pt x="1073" y="5826"/>
                  </a:cubicBezTo>
                  <a:cubicBezTo>
                    <a:pt x="1507" y="4912"/>
                    <a:pt x="1803" y="3954"/>
                    <a:pt x="1803" y="3954"/>
                  </a:cubicBezTo>
                  <a:cubicBezTo>
                    <a:pt x="1803" y="3954"/>
                    <a:pt x="1872" y="3703"/>
                    <a:pt x="1963" y="3338"/>
                  </a:cubicBezTo>
                  <a:cubicBezTo>
                    <a:pt x="2032" y="2972"/>
                    <a:pt x="2123" y="2470"/>
                    <a:pt x="2169" y="1968"/>
                  </a:cubicBezTo>
                  <a:cubicBezTo>
                    <a:pt x="2214" y="1466"/>
                    <a:pt x="2191" y="964"/>
                    <a:pt x="2123" y="599"/>
                  </a:cubicBezTo>
                  <a:cubicBezTo>
                    <a:pt x="2100" y="393"/>
                    <a:pt x="2032" y="256"/>
                    <a:pt x="1986" y="142"/>
                  </a:cubicBezTo>
                  <a:cubicBezTo>
                    <a:pt x="1966" y="63"/>
                    <a:pt x="1929" y="1"/>
                    <a:pt x="1920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8" name="Google Shape;3128;p42"/>
            <p:cNvSpPr/>
            <p:nvPr/>
          </p:nvSpPr>
          <p:spPr>
            <a:xfrm flipH="1">
              <a:off x="6468087" y="4322138"/>
              <a:ext cx="24273" cy="36036"/>
            </a:xfrm>
            <a:custGeom>
              <a:avLst/>
              <a:gdLst/>
              <a:ahLst/>
              <a:cxnLst/>
              <a:rect l="l" t="t" r="r" b="b"/>
              <a:pathLst>
                <a:path w="1005" h="1492" extrusionOk="0">
                  <a:moveTo>
                    <a:pt x="661" y="0"/>
                  </a:moveTo>
                  <a:cubicBezTo>
                    <a:pt x="467" y="0"/>
                    <a:pt x="239" y="237"/>
                    <a:pt x="138" y="582"/>
                  </a:cubicBezTo>
                  <a:cubicBezTo>
                    <a:pt x="1" y="993"/>
                    <a:pt x="69" y="1381"/>
                    <a:pt x="275" y="1472"/>
                  </a:cubicBezTo>
                  <a:cubicBezTo>
                    <a:pt x="303" y="1485"/>
                    <a:pt x="333" y="1491"/>
                    <a:pt x="363" y="1491"/>
                  </a:cubicBezTo>
                  <a:cubicBezTo>
                    <a:pt x="553" y="1491"/>
                    <a:pt x="770" y="1256"/>
                    <a:pt x="868" y="902"/>
                  </a:cubicBezTo>
                  <a:cubicBezTo>
                    <a:pt x="1005" y="514"/>
                    <a:pt x="937" y="103"/>
                    <a:pt x="731" y="12"/>
                  </a:cubicBezTo>
                  <a:cubicBezTo>
                    <a:pt x="708" y="4"/>
                    <a:pt x="685" y="0"/>
                    <a:pt x="661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42"/>
            <p:cNvSpPr/>
            <p:nvPr/>
          </p:nvSpPr>
          <p:spPr>
            <a:xfrm flipH="1">
              <a:off x="6439418" y="4127807"/>
              <a:ext cx="282826" cy="659822"/>
            </a:xfrm>
            <a:custGeom>
              <a:avLst/>
              <a:gdLst/>
              <a:ahLst/>
              <a:cxnLst/>
              <a:rect l="l" t="t" r="r" b="b"/>
              <a:pathLst>
                <a:path w="11710" h="27319" extrusionOk="0">
                  <a:moveTo>
                    <a:pt x="10409" y="0"/>
                  </a:moveTo>
                  <a:cubicBezTo>
                    <a:pt x="7464" y="23"/>
                    <a:pt x="411" y="1781"/>
                    <a:pt x="229" y="2922"/>
                  </a:cubicBezTo>
                  <a:cubicBezTo>
                    <a:pt x="1" y="4337"/>
                    <a:pt x="3675" y="26615"/>
                    <a:pt x="3675" y="26615"/>
                  </a:cubicBezTo>
                  <a:cubicBezTo>
                    <a:pt x="4008" y="27145"/>
                    <a:pt x="4611" y="27319"/>
                    <a:pt x="5255" y="27319"/>
                  </a:cubicBezTo>
                  <a:cubicBezTo>
                    <a:pt x="6468" y="27319"/>
                    <a:pt x="7830" y="26706"/>
                    <a:pt x="7830" y="26706"/>
                  </a:cubicBezTo>
                  <a:cubicBezTo>
                    <a:pt x="8263" y="25314"/>
                    <a:pt x="8765" y="22962"/>
                    <a:pt x="9290" y="20246"/>
                  </a:cubicBezTo>
                  <a:lnTo>
                    <a:pt x="9290" y="20246"/>
                  </a:lnTo>
                  <a:cubicBezTo>
                    <a:pt x="8902" y="20566"/>
                    <a:pt x="8469" y="20885"/>
                    <a:pt x="8012" y="21182"/>
                  </a:cubicBezTo>
                  <a:cubicBezTo>
                    <a:pt x="7876" y="21267"/>
                    <a:pt x="7742" y="21308"/>
                    <a:pt x="7609" y="21308"/>
                  </a:cubicBezTo>
                  <a:cubicBezTo>
                    <a:pt x="5472" y="21308"/>
                    <a:pt x="3819" y="10823"/>
                    <a:pt x="3926" y="9039"/>
                  </a:cubicBezTo>
                  <a:cubicBezTo>
                    <a:pt x="4018" y="7350"/>
                    <a:pt x="10112" y="6916"/>
                    <a:pt x="11368" y="6848"/>
                  </a:cubicBezTo>
                  <a:cubicBezTo>
                    <a:pt x="11527" y="5638"/>
                    <a:pt x="11641" y="4520"/>
                    <a:pt x="11710" y="3584"/>
                  </a:cubicBezTo>
                  <a:cubicBezTo>
                    <a:pt x="11413" y="2420"/>
                    <a:pt x="10934" y="1164"/>
                    <a:pt x="10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42"/>
            <p:cNvSpPr/>
            <p:nvPr/>
          </p:nvSpPr>
          <p:spPr>
            <a:xfrm flipH="1">
              <a:off x="6320877" y="4760120"/>
              <a:ext cx="312606" cy="129747"/>
            </a:xfrm>
            <a:custGeom>
              <a:avLst/>
              <a:gdLst/>
              <a:ahLst/>
              <a:cxnLst/>
              <a:rect l="l" t="t" r="r" b="b"/>
              <a:pathLst>
                <a:path w="12943" h="5372" extrusionOk="0">
                  <a:moveTo>
                    <a:pt x="4155" y="1"/>
                  </a:moveTo>
                  <a:cubicBezTo>
                    <a:pt x="3607" y="330"/>
                    <a:pt x="2796" y="691"/>
                    <a:pt x="1890" y="691"/>
                  </a:cubicBezTo>
                  <a:cubicBezTo>
                    <a:pt x="1286" y="691"/>
                    <a:pt x="639" y="530"/>
                    <a:pt x="0" y="92"/>
                  </a:cubicBezTo>
                  <a:lnTo>
                    <a:pt x="0" y="92"/>
                  </a:lnTo>
                  <a:cubicBezTo>
                    <a:pt x="160" y="982"/>
                    <a:pt x="320" y="1895"/>
                    <a:pt x="525" y="2786"/>
                  </a:cubicBezTo>
                  <a:cubicBezTo>
                    <a:pt x="1633" y="4619"/>
                    <a:pt x="5101" y="5371"/>
                    <a:pt x="8078" y="5371"/>
                  </a:cubicBezTo>
                  <a:cubicBezTo>
                    <a:pt x="10623" y="5371"/>
                    <a:pt x="12809" y="4821"/>
                    <a:pt x="12851" y="3927"/>
                  </a:cubicBezTo>
                  <a:cubicBezTo>
                    <a:pt x="12942" y="1964"/>
                    <a:pt x="4155" y="183"/>
                    <a:pt x="4155" y="183"/>
                  </a:cubicBezTo>
                  <a:cubicBezTo>
                    <a:pt x="4155" y="183"/>
                    <a:pt x="4155" y="115"/>
                    <a:pt x="4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42"/>
            <p:cNvSpPr/>
            <p:nvPr/>
          </p:nvSpPr>
          <p:spPr>
            <a:xfrm flipH="1">
              <a:off x="6322544" y="4762342"/>
              <a:ext cx="310939" cy="127525"/>
            </a:xfrm>
            <a:custGeom>
              <a:avLst/>
              <a:gdLst/>
              <a:ahLst/>
              <a:cxnLst/>
              <a:rect l="l" t="t" r="r" b="b"/>
              <a:pathLst>
                <a:path w="12874" h="5280" extrusionOk="0">
                  <a:moveTo>
                    <a:pt x="0" y="0"/>
                  </a:moveTo>
                  <a:cubicBezTo>
                    <a:pt x="160" y="890"/>
                    <a:pt x="320" y="1803"/>
                    <a:pt x="525" y="2694"/>
                  </a:cubicBezTo>
                  <a:cubicBezTo>
                    <a:pt x="1633" y="4527"/>
                    <a:pt x="5101" y="5279"/>
                    <a:pt x="8078" y="5279"/>
                  </a:cubicBezTo>
                  <a:cubicBezTo>
                    <a:pt x="10623" y="5279"/>
                    <a:pt x="12809" y="4729"/>
                    <a:pt x="12851" y="3835"/>
                  </a:cubicBezTo>
                  <a:cubicBezTo>
                    <a:pt x="12874" y="3219"/>
                    <a:pt x="12052" y="2625"/>
                    <a:pt x="10888" y="2100"/>
                  </a:cubicBezTo>
                  <a:cubicBezTo>
                    <a:pt x="10569" y="2511"/>
                    <a:pt x="9815" y="2922"/>
                    <a:pt x="7966" y="3013"/>
                  </a:cubicBezTo>
                  <a:cubicBezTo>
                    <a:pt x="7738" y="3025"/>
                    <a:pt x="7512" y="3030"/>
                    <a:pt x="7290" y="3030"/>
                  </a:cubicBezTo>
                  <a:cubicBezTo>
                    <a:pt x="4002" y="3030"/>
                    <a:pt x="1428" y="1804"/>
                    <a:pt x="936" y="457"/>
                  </a:cubicBezTo>
                  <a:cubicBezTo>
                    <a:pt x="617" y="365"/>
                    <a:pt x="320" y="206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42"/>
            <p:cNvSpPr/>
            <p:nvPr/>
          </p:nvSpPr>
          <p:spPr>
            <a:xfrm flipH="1">
              <a:off x="6323075" y="4818569"/>
              <a:ext cx="299926" cy="71298"/>
            </a:xfrm>
            <a:custGeom>
              <a:avLst/>
              <a:gdLst/>
              <a:ahLst/>
              <a:cxnLst/>
              <a:rect l="l" t="t" r="r" b="b"/>
              <a:pathLst>
                <a:path w="12418" h="2952" extrusionOk="0">
                  <a:moveTo>
                    <a:pt x="0" y="0"/>
                  </a:moveTo>
                  <a:cubicBezTo>
                    <a:pt x="23" y="114"/>
                    <a:pt x="46" y="251"/>
                    <a:pt x="91" y="366"/>
                  </a:cubicBezTo>
                  <a:cubicBezTo>
                    <a:pt x="1199" y="2199"/>
                    <a:pt x="4667" y="2951"/>
                    <a:pt x="7644" y="2951"/>
                  </a:cubicBezTo>
                  <a:cubicBezTo>
                    <a:pt x="10189" y="2951"/>
                    <a:pt x="12375" y="2401"/>
                    <a:pt x="12417" y="1507"/>
                  </a:cubicBezTo>
                  <a:cubicBezTo>
                    <a:pt x="12417" y="1256"/>
                    <a:pt x="12280" y="1005"/>
                    <a:pt x="12052" y="754"/>
                  </a:cubicBezTo>
                  <a:cubicBezTo>
                    <a:pt x="11595" y="1187"/>
                    <a:pt x="10614" y="1575"/>
                    <a:pt x="8582" y="1644"/>
                  </a:cubicBezTo>
                  <a:cubicBezTo>
                    <a:pt x="8318" y="1652"/>
                    <a:pt x="8056" y="1656"/>
                    <a:pt x="7797" y="1656"/>
                  </a:cubicBezTo>
                  <a:cubicBezTo>
                    <a:pt x="4492" y="1656"/>
                    <a:pt x="1609" y="99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42"/>
            <p:cNvSpPr/>
            <p:nvPr/>
          </p:nvSpPr>
          <p:spPr>
            <a:xfrm flipH="1">
              <a:off x="6325853" y="4818569"/>
              <a:ext cx="297148" cy="71371"/>
            </a:xfrm>
            <a:custGeom>
              <a:avLst/>
              <a:gdLst/>
              <a:ahLst/>
              <a:cxnLst/>
              <a:rect l="l" t="t" r="r" b="b"/>
              <a:pathLst>
                <a:path w="12303" h="2955" extrusionOk="0">
                  <a:moveTo>
                    <a:pt x="0" y="0"/>
                  </a:moveTo>
                  <a:cubicBezTo>
                    <a:pt x="23" y="114"/>
                    <a:pt x="69" y="251"/>
                    <a:pt x="91" y="366"/>
                  </a:cubicBezTo>
                  <a:cubicBezTo>
                    <a:pt x="1199" y="2204"/>
                    <a:pt x="4653" y="2955"/>
                    <a:pt x="7624" y="2955"/>
                  </a:cubicBezTo>
                  <a:cubicBezTo>
                    <a:pt x="9855" y="2955"/>
                    <a:pt x="11813" y="2531"/>
                    <a:pt x="12303" y="1826"/>
                  </a:cubicBezTo>
                  <a:lnTo>
                    <a:pt x="12303" y="1826"/>
                  </a:lnTo>
                  <a:cubicBezTo>
                    <a:pt x="11200" y="2387"/>
                    <a:pt x="9635" y="2571"/>
                    <a:pt x="8143" y="2571"/>
                  </a:cubicBezTo>
                  <a:cubicBezTo>
                    <a:pt x="5868" y="2571"/>
                    <a:pt x="3762" y="2143"/>
                    <a:pt x="3721" y="1963"/>
                  </a:cubicBezTo>
                  <a:cubicBezTo>
                    <a:pt x="3697" y="1853"/>
                    <a:pt x="3839" y="1816"/>
                    <a:pt x="4175" y="1816"/>
                  </a:cubicBezTo>
                  <a:cubicBezTo>
                    <a:pt x="4812" y="1816"/>
                    <a:pt x="6143" y="1948"/>
                    <a:pt x="8354" y="1963"/>
                  </a:cubicBezTo>
                  <a:cubicBezTo>
                    <a:pt x="8398" y="1964"/>
                    <a:pt x="8441" y="1964"/>
                    <a:pt x="8483" y="1964"/>
                  </a:cubicBezTo>
                  <a:cubicBezTo>
                    <a:pt x="10878" y="1964"/>
                    <a:pt x="11876" y="1341"/>
                    <a:pt x="12257" y="1027"/>
                  </a:cubicBezTo>
                  <a:cubicBezTo>
                    <a:pt x="12189" y="936"/>
                    <a:pt x="12120" y="845"/>
                    <a:pt x="12052" y="754"/>
                  </a:cubicBezTo>
                  <a:cubicBezTo>
                    <a:pt x="11595" y="1187"/>
                    <a:pt x="10614" y="1575"/>
                    <a:pt x="8582" y="1644"/>
                  </a:cubicBezTo>
                  <a:cubicBezTo>
                    <a:pt x="8318" y="1652"/>
                    <a:pt x="8056" y="1656"/>
                    <a:pt x="7797" y="1656"/>
                  </a:cubicBezTo>
                  <a:cubicBezTo>
                    <a:pt x="4492" y="1656"/>
                    <a:pt x="1609" y="99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42"/>
            <p:cNvSpPr/>
            <p:nvPr/>
          </p:nvSpPr>
          <p:spPr>
            <a:xfrm flipH="1">
              <a:off x="6428936" y="3686783"/>
              <a:ext cx="700157" cy="1006652"/>
            </a:xfrm>
            <a:custGeom>
              <a:avLst/>
              <a:gdLst/>
              <a:ahLst/>
              <a:cxnLst/>
              <a:rect l="l" t="t" r="r" b="b"/>
              <a:pathLst>
                <a:path w="28989" h="41679" extrusionOk="0">
                  <a:moveTo>
                    <a:pt x="26911" y="0"/>
                  </a:moveTo>
                  <a:lnTo>
                    <a:pt x="0" y="845"/>
                  </a:lnTo>
                  <a:cubicBezTo>
                    <a:pt x="0" y="1461"/>
                    <a:pt x="0" y="12942"/>
                    <a:pt x="366" y="16252"/>
                  </a:cubicBezTo>
                  <a:cubicBezTo>
                    <a:pt x="731" y="19561"/>
                    <a:pt x="617" y="39282"/>
                    <a:pt x="617" y="39282"/>
                  </a:cubicBezTo>
                  <a:cubicBezTo>
                    <a:pt x="617" y="39282"/>
                    <a:pt x="2679" y="40807"/>
                    <a:pt x="5488" y="40807"/>
                  </a:cubicBezTo>
                  <a:cubicBezTo>
                    <a:pt x="6731" y="40807"/>
                    <a:pt x="8120" y="40509"/>
                    <a:pt x="9541" y="39648"/>
                  </a:cubicBezTo>
                  <a:lnTo>
                    <a:pt x="15156" y="15453"/>
                  </a:lnTo>
                  <a:lnTo>
                    <a:pt x="18306" y="40949"/>
                  </a:lnTo>
                  <a:cubicBezTo>
                    <a:pt x="18306" y="40949"/>
                    <a:pt x="20220" y="41678"/>
                    <a:pt x="22554" y="41678"/>
                  </a:cubicBezTo>
                  <a:cubicBezTo>
                    <a:pt x="24136" y="41678"/>
                    <a:pt x="25911" y="41343"/>
                    <a:pt x="27414" y="40218"/>
                  </a:cubicBezTo>
                  <a:cubicBezTo>
                    <a:pt x="27414" y="40218"/>
                    <a:pt x="28989" y="22962"/>
                    <a:pt x="28737" y="18329"/>
                  </a:cubicBezTo>
                  <a:cubicBezTo>
                    <a:pt x="28372" y="11504"/>
                    <a:pt x="26911" y="0"/>
                    <a:pt x="269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42"/>
            <p:cNvSpPr/>
            <p:nvPr/>
          </p:nvSpPr>
          <p:spPr>
            <a:xfrm flipH="1">
              <a:off x="6428936" y="3759482"/>
              <a:ext cx="700157" cy="933953"/>
            </a:xfrm>
            <a:custGeom>
              <a:avLst/>
              <a:gdLst/>
              <a:ahLst/>
              <a:cxnLst/>
              <a:rect l="l" t="t" r="r" b="b"/>
              <a:pathLst>
                <a:path w="28989" h="38669" extrusionOk="0">
                  <a:moveTo>
                    <a:pt x="208" y="0"/>
                  </a:moveTo>
                  <a:cubicBezTo>
                    <a:pt x="138" y="0"/>
                    <a:pt x="69" y="1"/>
                    <a:pt x="0" y="3"/>
                  </a:cubicBezTo>
                  <a:cubicBezTo>
                    <a:pt x="0" y="1601"/>
                    <a:pt x="23" y="3838"/>
                    <a:pt x="69" y="6075"/>
                  </a:cubicBezTo>
                  <a:cubicBezTo>
                    <a:pt x="69" y="6097"/>
                    <a:pt x="69" y="6120"/>
                    <a:pt x="69" y="6143"/>
                  </a:cubicBezTo>
                  <a:cubicBezTo>
                    <a:pt x="69" y="6600"/>
                    <a:pt x="92" y="7056"/>
                    <a:pt x="92" y="7513"/>
                  </a:cubicBezTo>
                  <a:cubicBezTo>
                    <a:pt x="92" y="7513"/>
                    <a:pt x="92" y="7535"/>
                    <a:pt x="92" y="7535"/>
                  </a:cubicBezTo>
                  <a:cubicBezTo>
                    <a:pt x="92" y="7672"/>
                    <a:pt x="115" y="7809"/>
                    <a:pt x="115" y="7946"/>
                  </a:cubicBezTo>
                  <a:cubicBezTo>
                    <a:pt x="115" y="7992"/>
                    <a:pt x="115" y="8038"/>
                    <a:pt x="115" y="8083"/>
                  </a:cubicBezTo>
                  <a:cubicBezTo>
                    <a:pt x="115" y="8197"/>
                    <a:pt x="115" y="8334"/>
                    <a:pt x="115" y="8448"/>
                  </a:cubicBezTo>
                  <a:cubicBezTo>
                    <a:pt x="115" y="8494"/>
                    <a:pt x="115" y="8517"/>
                    <a:pt x="115" y="8540"/>
                  </a:cubicBezTo>
                  <a:cubicBezTo>
                    <a:pt x="137" y="8768"/>
                    <a:pt x="137" y="8996"/>
                    <a:pt x="137" y="9224"/>
                  </a:cubicBezTo>
                  <a:cubicBezTo>
                    <a:pt x="137" y="9270"/>
                    <a:pt x="137" y="9339"/>
                    <a:pt x="137" y="9407"/>
                  </a:cubicBezTo>
                  <a:cubicBezTo>
                    <a:pt x="160" y="9498"/>
                    <a:pt x="160" y="9590"/>
                    <a:pt x="160" y="9704"/>
                  </a:cubicBezTo>
                  <a:cubicBezTo>
                    <a:pt x="160" y="9772"/>
                    <a:pt x="160" y="9841"/>
                    <a:pt x="160" y="9932"/>
                  </a:cubicBezTo>
                  <a:cubicBezTo>
                    <a:pt x="160" y="10023"/>
                    <a:pt x="183" y="10115"/>
                    <a:pt x="183" y="10183"/>
                  </a:cubicBezTo>
                  <a:cubicBezTo>
                    <a:pt x="183" y="10274"/>
                    <a:pt x="183" y="10366"/>
                    <a:pt x="183" y="10457"/>
                  </a:cubicBezTo>
                  <a:cubicBezTo>
                    <a:pt x="183" y="10571"/>
                    <a:pt x="206" y="10685"/>
                    <a:pt x="206" y="10799"/>
                  </a:cubicBezTo>
                  <a:cubicBezTo>
                    <a:pt x="206" y="10891"/>
                    <a:pt x="206" y="10982"/>
                    <a:pt x="206" y="11073"/>
                  </a:cubicBezTo>
                  <a:cubicBezTo>
                    <a:pt x="229" y="11142"/>
                    <a:pt x="229" y="11210"/>
                    <a:pt x="229" y="11279"/>
                  </a:cubicBezTo>
                  <a:cubicBezTo>
                    <a:pt x="229" y="11370"/>
                    <a:pt x="229" y="11461"/>
                    <a:pt x="229" y="11530"/>
                  </a:cubicBezTo>
                  <a:cubicBezTo>
                    <a:pt x="252" y="11598"/>
                    <a:pt x="252" y="11667"/>
                    <a:pt x="252" y="11712"/>
                  </a:cubicBezTo>
                  <a:cubicBezTo>
                    <a:pt x="252" y="11826"/>
                    <a:pt x="252" y="11941"/>
                    <a:pt x="274" y="12055"/>
                  </a:cubicBezTo>
                  <a:cubicBezTo>
                    <a:pt x="274" y="12100"/>
                    <a:pt x="274" y="12123"/>
                    <a:pt x="274" y="12169"/>
                  </a:cubicBezTo>
                  <a:cubicBezTo>
                    <a:pt x="274" y="12283"/>
                    <a:pt x="297" y="12374"/>
                    <a:pt x="297" y="12488"/>
                  </a:cubicBezTo>
                  <a:cubicBezTo>
                    <a:pt x="297" y="12511"/>
                    <a:pt x="297" y="12557"/>
                    <a:pt x="297" y="12603"/>
                  </a:cubicBezTo>
                  <a:cubicBezTo>
                    <a:pt x="320" y="12694"/>
                    <a:pt x="320" y="12762"/>
                    <a:pt x="320" y="12831"/>
                  </a:cubicBezTo>
                  <a:cubicBezTo>
                    <a:pt x="320" y="12876"/>
                    <a:pt x="343" y="12899"/>
                    <a:pt x="343" y="12945"/>
                  </a:cubicBezTo>
                  <a:cubicBezTo>
                    <a:pt x="343" y="13059"/>
                    <a:pt x="366" y="13150"/>
                    <a:pt x="366" y="13242"/>
                  </a:cubicBezTo>
                  <a:cubicBezTo>
                    <a:pt x="731" y="16551"/>
                    <a:pt x="617" y="36272"/>
                    <a:pt x="617" y="36272"/>
                  </a:cubicBezTo>
                  <a:cubicBezTo>
                    <a:pt x="617" y="36272"/>
                    <a:pt x="2679" y="37797"/>
                    <a:pt x="5488" y="37797"/>
                  </a:cubicBezTo>
                  <a:cubicBezTo>
                    <a:pt x="6731" y="37797"/>
                    <a:pt x="8120" y="37499"/>
                    <a:pt x="9541" y="36638"/>
                  </a:cubicBezTo>
                  <a:lnTo>
                    <a:pt x="15156" y="12443"/>
                  </a:lnTo>
                  <a:lnTo>
                    <a:pt x="18306" y="37939"/>
                  </a:lnTo>
                  <a:cubicBezTo>
                    <a:pt x="18306" y="37939"/>
                    <a:pt x="20220" y="38668"/>
                    <a:pt x="22554" y="38668"/>
                  </a:cubicBezTo>
                  <a:cubicBezTo>
                    <a:pt x="24136" y="38668"/>
                    <a:pt x="25911" y="38333"/>
                    <a:pt x="27414" y="37208"/>
                  </a:cubicBezTo>
                  <a:cubicBezTo>
                    <a:pt x="27414" y="37208"/>
                    <a:pt x="28989" y="19952"/>
                    <a:pt x="28737" y="15319"/>
                  </a:cubicBezTo>
                  <a:cubicBezTo>
                    <a:pt x="28737" y="15045"/>
                    <a:pt x="28715" y="14748"/>
                    <a:pt x="28692" y="14474"/>
                  </a:cubicBezTo>
                  <a:cubicBezTo>
                    <a:pt x="28692" y="14406"/>
                    <a:pt x="28692" y="14360"/>
                    <a:pt x="28692" y="14314"/>
                  </a:cubicBezTo>
                  <a:cubicBezTo>
                    <a:pt x="28669" y="14041"/>
                    <a:pt x="28646" y="13744"/>
                    <a:pt x="28623" y="13470"/>
                  </a:cubicBezTo>
                  <a:cubicBezTo>
                    <a:pt x="28623" y="13447"/>
                    <a:pt x="28623" y="13447"/>
                    <a:pt x="28623" y="13424"/>
                  </a:cubicBezTo>
                  <a:cubicBezTo>
                    <a:pt x="28578" y="12785"/>
                    <a:pt x="28532" y="12100"/>
                    <a:pt x="28464" y="11416"/>
                  </a:cubicBezTo>
                  <a:cubicBezTo>
                    <a:pt x="28441" y="11963"/>
                    <a:pt x="28418" y="12534"/>
                    <a:pt x="28372" y="13128"/>
                  </a:cubicBezTo>
                  <a:cubicBezTo>
                    <a:pt x="28141" y="16384"/>
                    <a:pt x="28954" y="26677"/>
                    <a:pt x="25082" y="26677"/>
                  </a:cubicBezTo>
                  <a:cubicBezTo>
                    <a:pt x="24746" y="26677"/>
                    <a:pt x="24376" y="26600"/>
                    <a:pt x="23967" y="26435"/>
                  </a:cubicBezTo>
                  <a:cubicBezTo>
                    <a:pt x="18831" y="24358"/>
                    <a:pt x="19197" y="10320"/>
                    <a:pt x="19197" y="9453"/>
                  </a:cubicBezTo>
                  <a:cubicBezTo>
                    <a:pt x="19197" y="9225"/>
                    <a:pt x="19046" y="9112"/>
                    <a:pt x="18787" y="9112"/>
                  </a:cubicBezTo>
                  <a:cubicBezTo>
                    <a:pt x="18085" y="9112"/>
                    <a:pt x="16585" y="9947"/>
                    <a:pt x="15134" y="11598"/>
                  </a:cubicBezTo>
                  <a:cubicBezTo>
                    <a:pt x="13148" y="13858"/>
                    <a:pt x="12600" y="25818"/>
                    <a:pt x="8537" y="26366"/>
                  </a:cubicBezTo>
                  <a:cubicBezTo>
                    <a:pt x="8481" y="26373"/>
                    <a:pt x="8426" y="26377"/>
                    <a:pt x="8371" y="26377"/>
                  </a:cubicBezTo>
                  <a:cubicBezTo>
                    <a:pt x="4413" y="26377"/>
                    <a:pt x="3059" y="7992"/>
                    <a:pt x="3059" y="7992"/>
                  </a:cubicBezTo>
                  <a:cubicBezTo>
                    <a:pt x="7213" y="7147"/>
                    <a:pt x="7578" y="2970"/>
                    <a:pt x="7578" y="2605"/>
                  </a:cubicBezTo>
                  <a:lnTo>
                    <a:pt x="7693" y="2126"/>
                  </a:lnTo>
                  <a:cubicBezTo>
                    <a:pt x="7693" y="2126"/>
                    <a:pt x="3573" y="0"/>
                    <a:pt x="208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42"/>
            <p:cNvSpPr/>
            <p:nvPr/>
          </p:nvSpPr>
          <p:spPr>
            <a:xfrm flipH="1">
              <a:off x="6453740" y="3686783"/>
              <a:ext cx="132332" cy="218314"/>
            </a:xfrm>
            <a:custGeom>
              <a:avLst/>
              <a:gdLst/>
              <a:ahLst/>
              <a:cxnLst/>
              <a:rect l="l" t="t" r="r" b="b"/>
              <a:pathLst>
                <a:path w="5479" h="9039" extrusionOk="0">
                  <a:moveTo>
                    <a:pt x="4428" y="0"/>
                  </a:moveTo>
                  <a:lnTo>
                    <a:pt x="2077" y="69"/>
                  </a:lnTo>
                  <a:cubicBezTo>
                    <a:pt x="1233" y="1347"/>
                    <a:pt x="662" y="2808"/>
                    <a:pt x="503" y="3903"/>
                  </a:cubicBezTo>
                  <a:cubicBezTo>
                    <a:pt x="0" y="7304"/>
                    <a:pt x="3995" y="8651"/>
                    <a:pt x="5478" y="9039"/>
                  </a:cubicBezTo>
                  <a:cubicBezTo>
                    <a:pt x="4953" y="4200"/>
                    <a:pt x="4428" y="0"/>
                    <a:pt x="44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3137;p42"/>
            <p:cNvSpPr/>
            <p:nvPr/>
          </p:nvSpPr>
          <p:spPr>
            <a:xfrm flipH="1">
              <a:off x="6690241" y="3975791"/>
              <a:ext cx="91538" cy="133298"/>
            </a:xfrm>
            <a:custGeom>
              <a:avLst/>
              <a:gdLst/>
              <a:ahLst/>
              <a:cxnLst/>
              <a:rect l="l" t="t" r="r" b="b"/>
              <a:pathLst>
                <a:path w="3790" h="5519" extrusionOk="0">
                  <a:moveTo>
                    <a:pt x="3735" y="0"/>
                  </a:moveTo>
                  <a:cubicBezTo>
                    <a:pt x="3709" y="0"/>
                    <a:pt x="3675" y="6"/>
                    <a:pt x="3630" y="17"/>
                  </a:cubicBezTo>
                  <a:cubicBezTo>
                    <a:pt x="3515" y="17"/>
                    <a:pt x="3401" y="86"/>
                    <a:pt x="3242" y="154"/>
                  </a:cubicBezTo>
                  <a:cubicBezTo>
                    <a:pt x="2945" y="291"/>
                    <a:pt x="2557" y="565"/>
                    <a:pt x="2237" y="862"/>
                  </a:cubicBezTo>
                  <a:cubicBezTo>
                    <a:pt x="1895" y="1159"/>
                    <a:pt x="1598" y="1478"/>
                    <a:pt x="1393" y="1729"/>
                  </a:cubicBezTo>
                  <a:cubicBezTo>
                    <a:pt x="1187" y="2003"/>
                    <a:pt x="1050" y="2163"/>
                    <a:pt x="1050" y="2163"/>
                  </a:cubicBezTo>
                  <a:cubicBezTo>
                    <a:pt x="1050" y="2163"/>
                    <a:pt x="936" y="2368"/>
                    <a:pt x="754" y="2642"/>
                  </a:cubicBezTo>
                  <a:cubicBezTo>
                    <a:pt x="594" y="2939"/>
                    <a:pt x="388" y="3327"/>
                    <a:pt x="251" y="3761"/>
                  </a:cubicBezTo>
                  <a:cubicBezTo>
                    <a:pt x="160" y="3966"/>
                    <a:pt x="115" y="4194"/>
                    <a:pt x="69" y="4400"/>
                  </a:cubicBezTo>
                  <a:cubicBezTo>
                    <a:pt x="46" y="4605"/>
                    <a:pt x="0" y="4788"/>
                    <a:pt x="23" y="4970"/>
                  </a:cubicBezTo>
                  <a:cubicBezTo>
                    <a:pt x="23" y="5062"/>
                    <a:pt x="23" y="5130"/>
                    <a:pt x="46" y="5199"/>
                  </a:cubicBezTo>
                  <a:cubicBezTo>
                    <a:pt x="69" y="5267"/>
                    <a:pt x="69" y="5313"/>
                    <a:pt x="92" y="5381"/>
                  </a:cubicBezTo>
                  <a:cubicBezTo>
                    <a:pt x="137" y="5473"/>
                    <a:pt x="160" y="5518"/>
                    <a:pt x="183" y="5518"/>
                  </a:cubicBezTo>
                  <a:cubicBezTo>
                    <a:pt x="183" y="5495"/>
                    <a:pt x="206" y="5450"/>
                    <a:pt x="206" y="5358"/>
                  </a:cubicBezTo>
                  <a:cubicBezTo>
                    <a:pt x="206" y="5313"/>
                    <a:pt x="206" y="5244"/>
                    <a:pt x="206" y="5199"/>
                  </a:cubicBezTo>
                  <a:cubicBezTo>
                    <a:pt x="206" y="5130"/>
                    <a:pt x="206" y="5062"/>
                    <a:pt x="229" y="4970"/>
                  </a:cubicBezTo>
                  <a:cubicBezTo>
                    <a:pt x="229" y="4833"/>
                    <a:pt x="297" y="4651"/>
                    <a:pt x="343" y="4468"/>
                  </a:cubicBezTo>
                  <a:cubicBezTo>
                    <a:pt x="434" y="4286"/>
                    <a:pt x="480" y="4080"/>
                    <a:pt x="594" y="3898"/>
                  </a:cubicBezTo>
                  <a:cubicBezTo>
                    <a:pt x="754" y="3510"/>
                    <a:pt x="982" y="3167"/>
                    <a:pt x="1164" y="2893"/>
                  </a:cubicBezTo>
                  <a:cubicBezTo>
                    <a:pt x="1347" y="2642"/>
                    <a:pt x="1461" y="2460"/>
                    <a:pt x="1461" y="2460"/>
                  </a:cubicBezTo>
                  <a:cubicBezTo>
                    <a:pt x="1461" y="2460"/>
                    <a:pt x="1598" y="2277"/>
                    <a:pt x="1758" y="2026"/>
                  </a:cubicBezTo>
                  <a:cubicBezTo>
                    <a:pt x="1963" y="1775"/>
                    <a:pt x="2214" y="1433"/>
                    <a:pt x="2488" y="1113"/>
                  </a:cubicBezTo>
                  <a:cubicBezTo>
                    <a:pt x="2785" y="793"/>
                    <a:pt x="3082" y="519"/>
                    <a:pt x="3333" y="314"/>
                  </a:cubicBezTo>
                  <a:cubicBezTo>
                    <a:pt x="3470" y="223"/>
                    <a:pt x="3584" y="154"/>
                    <a:pt x="3652" y="109"/>
                  </a:cubicBezTo>
                  <a:cubicBezTo>
                    <a:pt x="3744" y="63"/>
                    <a:pt x="3789" y="17"/>
                    <a:pt x="3789" y="17"/>
                  </a:cubicBezTo>
                  <a:cubicBezTo>
                    <a:pt x="3778" y="6"/>
                    <a:pt x="3761" y="0"/>
                    <a:pt x="37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42"/>
            <p:cNvSpPr/>
            <p:nvPr/>
          </p:nvSpPr>
          <p:spPr>
            <a:xfrm flipH="1">
              <a:off x="6733257" y="3847735"/>
              <a:ext cx="12680" cy="95982"/>
            </a:xfrm>
            <a:custGeom>
              <a:avLst/>
              <a:gdLst/>
              <a:ahLst/>
              <a:cxnLst/>
              <a:rect l="l" t="t" r="r" b="b"/>
              <a:pathLst>
                <a:path w="525" h="3974" extrusionOk="0">
                  <a:moveTo>
                    <a:pt x="164" y="0"/>
                  </a:moveTo>
                  <a:cubicBezTo>
                    <a:pt x="163" y="0"/>
                    <a:pt x="161" y="1"/>
                    <a:pt x="160" y="1"/>
                  </a:cubicBezTo>
                  <a:cubicBezTo>
                    <a:pt x="91" y="1"/>
                    <a:pt x="114" y="503"/>
                    <a:pt x="68" y="983"/>
                  </a:cubicBezTo>
                  <a:cubicBezTo>
                    <a:pt x="46" y="1485"/>
                    <a:pt x="0" y="1987"/>
                    <a:pt x="0" y="1987"/>
                  </a:cubicBezTo>
                  <a:cubicBezTo>
                    <a:pt x="0" y="1987"/>
                    <a:pt x="23" y="2489"/>
                    <a:pt x="91" y="2991"/>
                  </a:cubicBezTo>
                  <a:cubicBezTo>
                    <a:pt x="158" y="3482"/>
                    <a:pt x="334" y="3973"/>
                    <a:pt x="406" y="3973"/>
                  </a:cubicBezTo>
                  <a:cubicBezTo>
                    <a:pt x="408" y="3973"/>
                    <a:pt x="409" y="3973"/>
                    <a:pt x="411" y="3973"/>
                  </a:cubicBezTo>
                  <a:cubicBezTo>
                    <a:pt x="479" y="3950"/>
                    <a:pt x="434" y="3448"/>
                    <a:pt x="457" y="2968"/>
                  </a:cubicBezTo>
                  <a:cubicBezTo>
                    <a:pt x="479" y="2466"/>
                    <a:pt x="525" y="1987"/>
                    <a:pt x="525" y="1987"/>
                  </a:cubicBezTo>
                  <a:cubicBezTo>
                    <a:pt x="525" y="1987"/>
                    <a:pt x="502" y="1485"/>
                    <a:pt x="434" y="983"/>
                  </a:cubicBezTo>
                  <a:cubicBezTo>
                    <a:pt x="389" y="491"/>
                    <a:pt x="235" y="0"/>
                    <a:pt x="1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42"/>
            <p:cNvSpPr/>
            <p:nvPr/>
          </p:nvSpPr>
          <p:spPr>
            <a:xfrm flipH="1">
              <a:off x="6706230" y="3831215"/>
              <a:ext cx="37509" cy="125786"/>
            </a:xfrm>
            <a:custGeom>
              <a:avLst/>
              <a:gdLst/>
              <a:ahLst/>
              <a:cxnLst/>
              <a:rect l="l" t="t" r="r" b="b"/>
              <a:pathLst>
                <a:path w="1553" h="5208" extrusionOk="0">
                  <a:moveTo>
                    <a:pt x="1347" y="0"/>
                  </a:moveTo>
                  <a:cubicBezTo>
                    <a:pt x="1279" y="0"/>
                    <a:pt x="1210" y="685"/>
                    <a:pt x="1164" y="1370"/>
                  </a:cubicBezTo>
                  <a:cubicBezTo>
                    <a:pt x="1119" y="1712"/>
                    <a:pt x="1096" y="2055"/>
                    <a:pt x="1027" y="2283"/>
                  </a:cubicBezTo>
                  <a:cubicBezTo>
                    <a:pt x="982" y="2534"/>
                    <a:pt x="959" y="2694"/>
                    <a:pt x="959" y="2694"/>
                  </a:cubicBezTo>
                  <a:cubicBezTo>
                    <a:pt x="959" y="2694"/>
                    <a:pt x="936" y="2853"/>
                    <a:pt x="891" y="3105"/>
                  </a:cubicBezTo>
                  <a:cubicBezTo>
                    <a:pt x="868" y="3219"/>
                    <a:pt x="845" y="3356"/>
                    <a:pt x="799" y="3515"/>
                  </a:cubicBezTo>
                  <a:cubicBezTo>
                    <a:pt x="731" y="3652"/>
                    <a:pt x="708" y="3812"/>
                    <a:pt x="639" y="3972"/>
                  </a:cubicBezTo>
                  <a:cubicBezTo>
                    <a:pt x="411" y="4588"/>
                    <a:pt x="0" y="5136"/>
                    <a:pt x="69" y="5204"/>
                  </a:cubicBezTo>
                  <a:cubicBezTo>
                    <a:pt x="71" y="5206"/>
                    <a:pt x="74" y="5207"/>
                    <a:pt x="78" y="5207"/>
                  </a:cubicBezTo>
                  <a:cubicBezTo>
                    <a:pt x="160" y="5207"/>
                    <a:pt x="655" y="4743"/>
                    <a:pt x="982" y="4132"/>
                  </a:cubicBezTo>
                  <a:cubicBezTo>
                    <a:pt x="1073" y="3972"/>
                    <a:pt x="1119" y="3812"/>
                    <a:pt x="1187" y="3652"/>
                  </a:cubicBezTo>
                  <a:cubicBezTo>
                    <a:pt x="1279" y="3493"/>
                    <a:pt x="1324" y="3356"/>
                    <a:pt x="1347" y="3219"/>
                  </a:cubicBezTo>
                  <a:cubicBezTo>
                    <a:pt x="1415" y="2968"/>
                    <a:pt x="1461" y="2785"/>
                    <a:pt x="1461" y="2785"/>
                  </a:cubicBezTo>
                  <a:cubicBezTo>
                    <a:pt x="1461" y="2785"/>
                    <a:pt x="1552" y="2077"/>
                    <a:pt x="1530" y="1393"/>
                  </a:cubicBezTo>
                  <a:cubicBezTo>
                    <a:pt x="1484" y="685"/>
                    <a:pt x="1415" y="0"/>
                    <a:pt x="13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42"/>
            <p:cNvSpPr/>
            <p:nvPr/>
          </p:nvSpPr>
          <p:spPr>
            <a:xfrm flipH="1">
              <a:off x="6932298" y="3739145"/>
              <a:ext cx="147741" cy="923423"/>
            </a:xfrm>
            <a:custGeom>
              <a:avLst/>
              <a:gdLst/>
              <a:ahLst/>
              <a:cxnLst/>
              <a:rect l="l" t="t" r="r" b="b"/>
              <a:pathLst>
                <a:path w="6117" h="38233" extrusionOk="0">
                  <a:moveTo>
                    <a:pt x="47" y="0"/>
                  </a:moveTo>
                  <a:cubicBezTo>
                    <a:pt x="24" y="0"/>
                    <a:pt x="24" y="297"/>
                    <a:pt x="1" y="822"/>
                  </a:cubicBezTo>
                  <a:cubicBezTo>
                    <a:pt x="1" y="1347"/>
                    <a:pt x="1" y="2100"/>
                    <a:pt x="1" y="3013"/>
                  </a:cubicBezTo>
                  <a:cubicBezTo>
                    <a:pt x="47" y="4794"/>
                    <a:pt x="161" y="7213"/>
                    <a:pt x="343" y="9587"/>
                  </a:cubicBezTo>
                  <a:cubicBezTo>
                    <a:pt x="503" y="11984"/>
                    <a:pt x="754" y="14358"/>
                    <a:pt x="845" y="16138"/>
                  </a:cubicBezTo>
                  <a:cubicBezTo>
                    <a:pt x="914" y="17028"/>
                    <a:pt x="914" y="17781"/>
                    <a:pt x="937" y="18306"/>
                  </a:cubicBezTo>
                  <a:cubicBezTo>
                    <a:pt x="960" y="18808"/>
                    <a:pt x="960" y="19128"/>
                    <a:pt x="960" y="19128"/>
                  </a:cubicBezTo>
                  <a:cubicBezTo>
                    <a:pt x="960" y="19128"/>
                    <a:pt x="960" y="19425"/>
                    <a:pt x="982" y="19950"/>
                  </a:cubicBezTo>
                  <a:cubicBezTo>
                    <a:pt x="982" y="20452"/>
                    <a:pt x="1005" y="21205"/>
                    <a:pt x="1005" y="22118"/>
                  </a:cubicBezTo>
                  <a:cubicBezTo>
                    <a:pt x="982" y="23899"/>
                    <a:pt x="982" y="26295"/>
                    <a:pt x="960" y="28715"/>
                  </a:cubicBezTo>
                  <a:cubicBezTo>
                    <a:pt x="914" y="29902"/>
                    <a:pt x="891" y="31088"/>
                    <a:pt x="845" y="32230"/>
                  </a:cubicBezTo>
                  <a:cubicBezTo>
                    <a:pt x="845" y="32504"/>
                    <a:pt x="845" y="32778"/>
                    <a:pt x="823" y="33051"/>
                  </a:cubicBezTo>
                  <a:cubicBezTo>
                    <a:pt x="800" y="33325"/>
                    <a:pt x="777" y="33576"/>
                    <a:pt x="731" y="33828"/>
                  </a:cubicBezTo>
                  <a:cubicBezTo>
                    <a:pt x="686" y="34352"/>
                    <a:pt x="640" y="34832"/>
                    <a:pt x="617" y="35266"/>
                  </a:cubicBezTo>
                  <a:cubicBezTo>
                    <a:pt x="572" y="35722"/>
                    <a:pt x="526" y="36133"/>
                    <a:pt x="503" y="36498"/>
                  </a:cubicBezTo>
                  <a:cubicBezTo>
                    <a:pt x="480" y="36863"/>
                    <a:pt x="457" y="37183"/>
                    <a:pt x="435" y="37434"/>
                  </a:cubicBezTo>
                  <a:cubicBezTo>
                    <a:pt x="389" y="37959"/>
                    <a:pt x="275" y="38233"/>
                    <a:pt x="298" y="38233"/>
                  </a:cubicBezTo>
                  <a:cubicBezTo>
                    <a:pt x="298" y="38233"/>
                    <a:pt x="320" y="38187"/>
                    <a:pt x="389" y="38050"/>
                  </a:cubicBezTo>
                  <a:cubicBezTo>
                    <a:pt x="435" y="37913"/>
                    <a:pt x="503" y="37731"/>
                    <a:pt x="549" y="37457"/>
                  </a:cubicBezTo>
                  <a:cubicBezTo>
                    <a:pt x="594" y="37206"/>
                    <a:pt x="617" y="36886"/>
                    <a:pt x="663" y="36521"/>
                  </a:cubicBezTo>
                  <a:cubicBezTo>
                    <a:pt x="686" y="36156"/>
                    <a:pt x="754" y="35768"/>
                    <a:pt x="800" y="35311"/>
                  </a:cubicBezTo>
                  <a:cubicBezTo>
                    <a:pt x="868" y="34855"/>
                    <a:pt x="914" y="34375"/>
                    <a:pt x="982" y="33873"/>
                  </a:cubicBezTo>
                  <a:cubicBezTo>
                    <a:pt x="1028" y="33599"/>
                    <a:pt x="1051" y="33348"/>
                    <a:pt x="1074" y="33074"/>
                  </a:cubicBezTo>
                  <a:cubicBezTo>
                    <a:pt x="1119" y="32800"/>
                    <a:pt x="1119" y="32526"/>
                    <a:pt x="1142" y="32253"/>
                  </a:cubicBezTo>
                  <a:cubicBezTo>
                    <a:pt x="1188" y="31111"/>
                    <a:pt x="1256" y="29924"/>
                    <a:pt x="1325" y="28715"/>
                  </a:cubicBezTo>
                  <a:cubicBezTo>
                    <a:pt x="1393" y="26318"/>
                    <a:pt x="1439" y="23921"/>
                    <a:pt x="1485" y="22118"/>
                  </a:cubicBezTo>
                  <a:cubicBezTo>
                    <a:pt x="1507" y="21205"/>
                    <a:pt x="1485" y="20452"/>
                    <a:pt x="1485" y="19927"/>
                  </a:cubicBezTo>
                  <a:cubicBezTo>
                    <a:pt x="1485" y="19402"/>
                    <a:pt x="1485" y="19105"/>
                    <a:pt x="1485" y="19105"/>
                  </a:cubicBezTo>
                  <a:cubicBezTo>
                    <a:pt x="1485" y="19105"/>
                    <a:pt x="1462" y="18808"/>
                    <a:pt x="1439" y="18284"/>
                  </a:cubicBezTo>
                  <a:cubicBezTo>
                    <a:pt x="1416" y="17736"/>
                    <a:pt x="1393" y="17005"/>
                    <a:pt x="1325" y="16092"/>
                  </a:cubicBezTo>
                  <a:cubicBezTo>
                    <a:pt x="1211" y="14449"/>
                    <a:pt x="960" y="12349"/>
                    <a:pt x="777" y="10203"/>
                  </a:cubicBezTo>
                  <a:lnTo>
                    <a:pt x="777" y="10203"/>
                  </a:lnTo>
                  <a:cubicBezTo>
                    <a:pt x="845" y="10295"/>
                    <a:pt x="960" y="10386"/>
                    <a:pt x="1096" y="10454"/>
                  </a:cubicBezTo>
                  <a:cubicBezTo>
                    <a:pt x="1302" y="10569"/>
                    <a:pt x="1530" y="10637"/>
                    <a:pt x="1804" y="10637"/>
                  </a:cubicBezTo>
                  <a:cubicBezTo>
                    <a:pt x="2055" y="10637"/>
                    <a:pt x="2329" y="10569"/>
                    <a:pt x="2603" y="10454"/>
                  </a:cubicBezTo>
                  <a:cubicBezTo>
                    <a:pt x="3105" y="10249"/>
                    <a:pt x="3584" y="9884"/>
                    <a:pt x="3904" y="9587"/>
                  </a:cubicBezTo>
                  <a:cubicBezTo>
                    <a:pt x="4224" y="9290"/>
                    <a:pt x="4406" y="9062"/>
                    <a:pt x="4406" y="9062"/>
                  </a:cubicBezTo>
                  <a:cubicBezTo>
                    <a:pt x="4406" y="9062"/>
                    <a:pt x="4589" y="8834"/>
                    <a:pt x="4840" y="8446"/>
                  </a:cubicBezTo>
                  <a:cubicBezTo>
                    <a:pt x="5091" y="8081"/>
                    <a:pt x="5410" y="7533"/>
                    <a:pt x="5639" y="6962"/>
                  </a:cubicBezTo>
                  <a:cubicBezTo>
                    <a:pt x="5890" y="6369"/>
                    <a:pt x="6050" y="5752"/>
                    <a:pt x="6072" y="5250"/>
                  </a:cubicBezTo>
                  <a:cubicBezTo>
                    <a:pt x="6117" y="4765"/>
                    <a:pt x="6011" y="4450"/>
                    <a:pt x="5984" y="4450"/>
                  </a:cubicBezTo>
                  <a:cubicBezTo>
                    <a:pt x="5983" y="4450"/>
                    <a:pt x="5982" y="4451"/>
                    <a:pt x="5981" y="4451"/>
                  </a:cubicBezTo>
                  <a:cubicBezTo>
                    <a:pt x="5935" y="4474"/>
                    <a:pt x="5981" y="4771"/>
                    <a:pt x="5890" y="5227"/>
                  </a:cubicBezTo>
                  <a:cubicBezTo>
                    <a:pt x="5799" y="5661"/>
                    <a:pt x="5593" y="6232"/>
                    <a:pt x="5319" y="6734"/>
                  </a:cubicBezTo>
                  <a:cubicBezTo>
                    <a:pt x="5068" y="7259"/>
                    <a:pt x="4749" y="7738"/>
                    <a:pt x="4475" y="8081"/>
                  </a:cubicBezTo>
                  <a:cubicBezTo>
                    <a:pt x="4224" y="8400"/>
                    <a:pt x="4041" y="8606"/>
                    <a:pt x="4041" y="8606"/>
                  </a:cubicBezTo>
                  <a:cubicBezTo>
                    <a:pt x="4041" y="8606"/>
                    <a:pt x="3881" y="8834"/>
                    <a:pt x="3584" y="9131"/>
                  </a:cubicBezTo>
                  <a:cubicBezTo>
                    <a:pt x="3311" y="9427"/>
                    <a:pt x="2900" y="9793"/>
                    <a:pt x="2466" y="10044"/>
                  </a:cubicBezTo>
                  <a:cubicBezTo>
                    <a:pt x="2165" y="10209"/>
                    <a:pt x="1853" y="10296"/>
                    <a:pt x="1571" y="10296"/>
                  </a:cubicBezTo>
                  <a:cubicBezTo>
                    <a:pt x="1426" y="10296"/>
                    <a:pt x="1289" y="10273"/>
                    <a:pt x="1165" y="10226"/>
                  </a:cubicBezTo>
                  <a:cubicBezTo>
                    <a:pt x="982" y="10181"/>
                    <a:pt x="845" y="10089"/>
                    <a:pt x="754" y="10021"/>
                  </a:cubicBezTo>
                  <a:cubicBezTo>
                    <a:pt x="731" y="9861"/>
                    <a:pt x="731" y="9701"/>
                    <a:pt x="708" y="9541"/>
                  </a:cubicBezTo>
                  <a:cubicBezTo>
                    <a:pt x="686" y="9382"/>
                    <a:pt x="686" y="9222"/>
                    <a:pt x="663" y="9085"/>
                  </a:cubicBezTo>
                  <a:lnTo>
                    <a:pt x="663" y="9085"/>
                  </a:lnTo>
                  <a:cubicBezTo>
                    <a:pt x="754" y="9108"/>
                    <a:pt x="868" y="9153"/>
                    <a:pt x="1028" y="9153"/>
                  </a:cubicBezTo>
                  <a:cubicBezTo>
                    <a:pt x="1059" y="9155"/>
                    <a:pt x="1090" y="9156"/>
                    <a:pt x="1123" y="9156"/>
                  </a:cubicBezTo>
                  <a:cubicBezTo>
                    <a:pt x="1470" y="9156"/>
                    <a:pt x="1886" y="9045"/>
                    <a:pt x="2283" y="8857"/>
                  </a:cubicBezTo>
                  <a:cubicBezTo>
                    <a:pt x="2717" y="8651"/>
                    <a:pt x="3105" y="8355"/>
                    <a:pt x="3402" y="8103"/>
                  </a:cubicBezTo>
                  <a:cubicBezTo>
                    <a:pt x="3676" y="7852"/>
                    <a:pt x="3858" y="7693"/>
                    <a:pt x="3858" y="7693"/>
                  </a:cubicBezTo>
                  <a:cubicBezTo>
                    <a:pt x="3858" y="7693"/>
                    <a:pt x="4018" y="7487"/>
                    <a:pt x="4246" y="7168"/>
                  </a:cubicBezTo>
                  <a:cubicBezTo>
                    <a:pt x="4475" y="6848"/>
                    <a:pt x="4749" y="6392"/>
                    <a:pt x="4954" y="5889"/>
                  </a:cubicBezTo>
                  <a:cubicBezTo>
                    <a:pt x="5182" y="5387"/>
                    <a:pt x="5319" y="4839"/>
                    <a:pt x="5296" y="4406"/>
                  </a:cubicBezTo>
                  <a:cubicBezTo>
                    <a:pt x="5319" y="4178"/>
                    <a:pt x="5274" y="4018"/>
                    <a:pt x="5251" y="3881"/>
                  </a:cubicBezTo>
                  <a:cubicBezTo>
                    <a:pt x="5231" y="3781"/>
                    <a:pt x="5211" y="3717"/>
                    <a:pt x="5191" y="3717"/>
                  </a:cubicBezTo>
                  <a:cubicBezTo>
                    <a:pt x="5188" y="3717"/>
                    <a:pt x="5185" y="3718"/>
                    <a:pt x="5182" y="3721"/>
                  </a:cubicBezTo>
                  <a:cubicBezTo>
                    <a:pt x="5159" y="3721"/>
                    <a:pt x="5159" y="3789"/>
                    <a:pt x="5137" y="3904"/>
                  </a:cubicBezTo>
                  <a:cubicBezTo>
                    <a:pt x="5137" y="4018"/>
                    <a:pt x="5137" y="4178"/>
                    <a:pt x="5091" y="4383"/>
                  </a:cubicBezTo>
                  <a:cubicBezTo>
                    <a:pt x="5045" y="4748"/>
                    <a:pt x="4885" y="5227"/>
                    <a:pt x="4634" y="5661"/>
                  </a:cubicBezTo>
                  <a:cubicBezTo>
                    <a:pt x="4429" y="6118"/>
                    <a:pt x="4109" y="6506"/>
                    <a:pt x="3904" y="6780"/>
                  </a:cubicBezTo>
                  <a:cubicBezTo>
                    <a:pt x="3653" y="7053"/>
                    <a:pt x="3493" y="7213"/>
                    <a:pt x="3493" y="7213"/>
                  </a:cubicBezTo>
                  <a:cubicBezTo>
                    <a:pt x="3493" y="7213"/>
                    <a:pt x="3356" y="7396"/>
                    <a:pt x="3105" y="7647"/>
                  </a:cubicBezTo>
                  <a:cubicBezTo>
                    <a:pt x="2854" y="7898"/>
                    <a:pt x="2512" y="8218"/>
                    <a:pt x="2124" y="8446"/>
                  </a:cubicBezTo>
                  <a:cubicBezTo>
                    <a:pt x="1758" y="8674"/>
                    <a:pt x="1348" y="8857"/>
                    <a:pt x="1028" y="8902"/>
                  </a:cubicBezTo>
                  <a:cubicBezTo>
                    <a:pt x="948" y="8925"/>
                    <a:pt x="880" y="8931"/>
                    <a:pt x="817" y="8931"/>
                  </a:cubicBezTo>
                  <a:cubicBezTo>
                    <a:pt x="754" y="8931"/>
                    <a:pt x="697" y="8925"/>
                    <a:pt x="640" y="8925"/>
                  </a:cubicBezTo>
                  <a:cubicBezTo>
                    <a:pt x="457" y="6757"/>
                    <a:pt x="298" y="4634"/>
                    <a:pt x="206" y="2991"/>
                  </a:cubicBezTo>
                  <a:cubicBezTo>
                    <a:pt x="183" y="2100"/>
                    <a:pt x="138" y="1347"/>
                    <a:pt x="115" y="822"/>
                  </a:cubicBezTo>
                  <a:cubicBezTo>
                    <a:pt x="92" y="297"/>
                    <a:pt x="69" y="0"/>
                    <a:pt x="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42"/>
            <p:cNvSpPr/>
            <p:nvPr/>
          </p:nvSpPr>
          <p:spPr>
            <a:xfrm flipH="1">
              <a:off x="6447678" y="3811917"/>
              <a:ext cx="113589" cy="92818"/>
            </a:xfrm>
            <a:custGeom>
              <a:avLst/>
              <a:gdLst/>
              <a:ahLst/>
              <a:cxnLst/>
              <a:rect l="l" t="t" r="r" b="b"/>
              <a:pathLst>
                <a:path w="4703" h="3843" extrusionOk="0">
                  <a:moveTo>
                    <a:pt x="23" y="0"/>
                  </a:moveTo>
                  <a:cubicBezTo>
                    <a:pt x="23" y="23"/>
                    <a:pt x="0" y="69"/>
                    <a:pt x="0" y="160"/>
                  </a:cubicBezTo>
                  <a:cubicBezTo>
                    <a:pt x="0" y="251"/>
                    <a:pt x="0" y="388"/>
                    <a:pt x="46" y="548"/>
                  </a:cubicBezTo>
                  <a:cubicBezTo>
                    <a:pt x="92" y="868"/>
                    <a:pt x="252" y="1279"/>
                    <a:pt x="457" y="1644"/>
                  </a:cubicBezTo>
                  <a:cubicBezTo>
                    <a:pt x="662" y="2032"/>
                    <a:pt x="914" y="2374"/>
                    <a:pt x="1142" y="2625"/>
                  </a:cubicBezTo>
                  <a:cubicBezTo>
                    <a:pt x="1233" y="2739"/>
                    <a:pt x="1324" y="2831"/>
                    <a:pt x="1393" y="2899"/>
                  </a:cubicBezTo>
                  <a:cubicBezTo>
                    <a:pt x="1461" y="2968"/>
                    <a:pt x="1507" y="3013"/>
                    <a:pt x="1507" y="3013"/>
                  </a:cubicBezTo>
                  <a:cubicBezTo>
                    <a:pt x="1507" y="3013"/>
                    <a:pt x="1553" y="3059"/>
                    <a:pt x="1621" y="3105"/>
                  </a:cubicBezTo>
                  <a:cubicBezTo>
                    <a:pt x="1690" y="3150"/>
                    <a:pt x="1804" y="3242"/>
                    <a:pt x="1941" y="3333"/>
                  </a:cubicBezTo>
                  <a:cubicBezTo>
                    <a:pt x="2237" y="3493"/>
                    <a:pt x="2625" y="3744"/>
                    <a:pt x="3059" y="3812"/>
                  </a:cubicBezTo>
                  <a:cubicBezTo>
                    <a:pt x="3192" y="3832"/>
                    <a:pt x="3325" y="3842"/>
                    <a:pt x="3454" y="3842"/>
                  </a:cubicBezTo>
                  <a:cubicBezTo>
                    <a:pt x="3768" y="3842"/>
                    <a:pt x="4059" y="3782"/>
                    <a:pt x="4269" y="3652"/>
                  </a:cubicBezTo>
                  <a:cubicBezTo>
                    <a:pt x="4337" y="3630"/>
                    <a:pt x="4406" y="3584"/>
                    <a:pt x="4451" y="3538"/>
                  </a:cubicBezTo>
                  <a:cubicBezTo>
                    <a:pt x="4520" y="3493"/>
                    <a:pt x="4543" y="3470"/>
                    <a:pt x="4588" y="3424"/>
                  </a:cubicBezTo>
                  <a:cubicBezTo>
                    <a:pt x="4657" y="3356"/>
                    <a:pt x="4703" y="3333"/>
                    <a:pt x="4680" y="3310"/>
                  </a:cubicBezTo>
                  <a:cubicBezTo>
                    <a:pt x="4680" y="3303"/>
                    <a:pt x="4674" y="3301"/>
                    <a:pt x="4663" y="3301"/>
                  </a:cubicBezTo>
                  <a:cubicBezTo>
                    <a:pt x="4638" y="3301"/>
                    <a:pt x="4584" y="3317"/>
                    <a:pt x="4520" y="3333"/>
                  </a:cubicBezTo>
                  <a:cubicBezTo>
                    <a:pt x="4497" y="3356"/>
                    <a:pt x="4451" y="3379"/>
                    <a:pt x="4383" y="3401"/>
                  </a:cubicBezTo>
                  <a:cubicBezTo>
                    <a:pt x="4337" y="3447"/>
                    <a:pt x="4269" y="3470"/>
                    <a:pt x="4200" y="3470"/>
                  </a:cubicBezTo>
                  <a:cubicBezTo>
                    <a:pt x="4067" y="3521"/>
                    <a:pt x="3914" y="3545"/>
                    <a:pt x="3754" y="3545"/>
                  </a:cubicBezTo>
                  <a:cubicBezTo>
                    <a:pt x="3559" y="3545"/>
                    <a:pt x="3351" y="3510"/>
                    <a:pt x="3150" y="3447"/>
                  </a:cubicBezTo>
                  <a:cubicBezTo>
                    <a:pt x="2785" y="3356"/>
                    <a:pt x="2466" y="3105"/>
                    <a:pt x="2215" y="2945"/>
                  </a:cubicBezTo>
                  <a:cubicBezTo>
                    <a:pt x="2100" y="2854"/>
                    <a:pt x="2009" y="2762"/>
                    <a:pt x="1941" y="2717"/>
                  </a:cubicBezTo>
                  <a:cubicBezTo>
                    <a:pt x="1872" y="2648"/>
                    <a:pt x="1849" y="2625"/>
                    <a:pt x="1849" y="2625"/>
                  </a:cubicBezTo>
                  <a:cubicBezTo>
                    <a:pt x="1849" y="2625"/>
                    <a:pt x="1804" y="2580"/>
                    <a:pt x="1735" y="2534"/>
                  </a:cubicBezTo>
                  <a:cubicBezTo>
                    <a:pt x="1690" y="2466"/>
                    <a:pt x="1575" y="2397"/>
                    <a:pt x="1484" y="2283"/>
                  </a:cubicBezTo>
                  <a:cubicBezTo>
                    <a:pt x="1279" y="2078"/>
                    <a:pt x="1005" y="1781"/>
                    <a:pt x="777" y="1461"/>
                  </a:cubicBezTo>
                  <a:cubicBezTo>
                    <a:pt x="548" y="1119"/>
                    <a:pt x="343" y="776"/>
                    <a:pt x="229" y="480"/>
                  </a:cubicBezTo>
                  <a:cubicBezTo>
                    <a:pt x="160" y="343"/>
                    <a:pt x="137" y="229"/>
                    <a:pt x="115" y="137"/>
                  </a:cubicBezTo>
                  <a:cubicBezTo>
                    <a:pt x="69" y="69"/>
                    <a:pt x="46" y="0"/>
                    <a:pt x="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42"/>
            <p:cNvSpPr/>
            <p:nvPr/>
          </p:nvSpPr>
          <p:spPr>
            <a:xfrm flipH="1">
              <a:off x="6461469" y="3813559"/>
              <a:ext cx="117429" cy="113493"/>
            </a:xfrm>
            <a:custGeom>
              <a:avLst/>
              <a:gdLst/>
              <a:ahLst/>
              <a:cxnLst/>
              <a:rect l="l" t="t" r="r" b="b"/>
              <a:pathLst>
                <a:path w="4862" h="4699" extrusionOk="0">
                  <a:moveTo>
                    <a:pt x="91" y="1"/>
                  </a:moveTo>
                  <a:cubicBezTo>
                    <a:pt x="69" y="1"/>
                    <a:pt x="0" y="229"/>
                    <a:pt x="23" y="594"/>
                  </a:cubicBezTo>
                  <a:cubicBezTo>
                    <a:pt x="23" y="960"/>
                    <a:pt x="114" y="1439"/>
                    <a:pt x="274" y="1895"/>
                  </a:cubicBezTo>
                  <a:cubicBezTo>
                    <a:pt x="457" y="2352"/>
                    <a:pt x="685" y="2786"/>
                    <a:pt x="890" y="3082"/>
                  </a:cubicBezTo>
                  <a:cubicBezTo>
                    <a:pt x="1004" y="3242"/>
                    <a:pt x="1096" y="3356"/>
                    <a:pt x="1164" y="3448"/>
                  </a:cubicBezTo>
                  <a:cubicBezTo>
                    <a:pt x="1233" y="3516"/>
                    <a:pt x="1278" y="3562"/>
                    <a:pt x="1278" y="3562"/>
                  </a:cubicBezTo>
                  <a:cubicBezTo>
                    <a:pt x="1278" y="3562"/>
                    <a:pt x="1324" y="3607"/>
                    <a:pt x="1392" y="3676"/>
                  </a:cubicBezTo>
                  <a:cubicBezTo>
                    <a:pt x="1484" y="3744"/>
                    <a:pt x="1598" y="3858"/>
                    <a:pt x="1735" y="3972"/>
                  </a:cubicBezTo>
                  <a:cubicBezTo>
                    <a:pt x="2054" y="4201"/>
                    <a:pt x="2488" y="4452"/>
                    <a:pt x="2967" y="4589"/>
                  </a:cubicBezTo>
                  <a:cubicBezTo>
                    <a:pt x="3231" y="4664"/>
                    <a:pt x="3502" y="4698"/>
                    <a:pt x="3753" y="4698"/>
                  </a:cubicBezTo>
                  <a:cubicBezTo>
                    <a:pt x="3958" y="4698"/>
                    <a:pt x="4150" y="4675"/>
                    <a:pt x="4314" y="4634"/>
                  </a:cubicBezTo>
                  <a:cubicBezTo>
                    <a:pt x="4656" y="4543"/>
                    <a:pt x="4862" y="4429"/>
                    <a:pt x="4862" y="4406"/>
                  </a:cubicBezTo>
                  <a:cubicBezTo>
                    <a:pt x="4855" y="4393"/>
                    <a:pt x="4831" y="4387"/>
                    <a:pt x="4791" y="4387"/>
                  </a:cubicBezTo>
                  <a:cubicBezTo>
                    <a:pt x="4696" y="4387"/>
                    <a:pt x="4511" y="4420"/>
                    <a:pt x="4268" y="4452"/>
                  </a:cubicBezTo>
                  <a:cubicBezTo>
                    <a:pt x="4226" y="4455"/>
                    <a:pt x="4181" y="4456"/>
                    <a:pt x="4136" y="4456"/>
                  </a:cubicBezTo>
                  <a:cubicBezTo>
                    <a:pt x="3818" y="4456"/>
                    <a:pt x="3441" y="4386"/>
                    <a:pt x="3082" y="4246"/>
                  </a:cubicBezTo>
                  <a:cubicBezTo>
                    <a:pt x="2671" y="4087"/>
                    <a:pt x="2305" y="3813"/>
                    <a:pt x="2054" y="3607"/>
                  </a:cubicBezTo>
                  <a:cubicBezTo>
                    <a:pt x="1917" y="3493"/>
                    <a:pt x="1826" y="3379"/>
                    <a:pt x="1758" y="3311"/>
                  </a:cubicBezTo>
                  <a:cubicBezTo>
                    <a:pt x="1689" y="3265"/>
                    <a:pt x="1644" y="3219"/>
                    <a:pt x="1644" y="3219"/>
                  </a:cubicBezTo>
                  <a:cubicBezTo>
                    <a:pt x="1644" y="3219"/>
                    <a:pt x="1621" y="3174"/>
                    <a:pt x="1552" y="3105"/>
                  </a:cubicBezTo>
                  <a:cubicBezTo>
                    <a:pt x="1484" y="3037"/>
                    <a:pt x="1370" y="2945"/>
                    <a:pt x="1278" y="2808"/>
                  </a:cubicBezTo>
                  <a:cubicBezTo>
                    <a:pt x="1073" y="2534"/>
                    <a:pt x="822" y="2169"/>
                    <a:pt x="616" y="1758"/>
                  </a:cubicBezTo>
                  <a:cubicBezTo>
                    <a:pt x="434" y="1348"/>
                    <a:pt x="274" y="914"/>
                    <a:pt x="206" y="572"/>
                  </a:cubicBezTo>
                  <a:cubicBezTo>
                    <a:pt x="137" y="252"/>
                    <a:pt x="137" y="1"/>
                    <a:pt x="9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3" name="Google Shape;3143;p42"/>
            <p:cNvSpPr/>
            <p:nvPr/>
          </p:nvSpPr>
          <p:spPr>
            <a:xfrm flipH="1">
              <a:off x="6637879" y="4022599"/>
              <a:ext cx="129578" cy="669749"/>
            </a:xfrm>
            <a:custGeom>
              <a:avLst/>
              <a:gdLst/>
              <a:ahLst/>
              <a:cxnLst/>
              <a:rect l="l" t="t" r="r" b="b"/>
              <a:pathLst>
                <a:path w="5365" h="27730" extrusionOk="0">
                  <a:moveTo>
                    <a:pt x="3253" y="1"/>
                  </a:moveTo>
                  <a:cubicBezTo>
                    <a:pt x="3060" y="1"/>
                    <a:pt x="2829" y="25"/>
                    <a:pt x="2603" y="88"/>
                  </a:cubicBezTo>
                  <a:cubicBezTo>
                    <a:pt x="2329" y="179"/>
                    <a:pt x="2032" y="271"/>
                    <a:pt x="1850" y="408"/>
                  </a:cubicBezTo>
                  <a:cubicBezTo>
                    <a:pt x="1644" y="499"/>
                    <a:pt x="1507" y="590"/>
                    <a:pt x="1507" y="590"/>
                  </a:cubicBezTo>
                  <a:cubicBezTo>
                    <a:pt x="1507" y="590"/>
                    <a:pt x="1393" y="681"/>
                    <a:pt x="1233" y="841"/>
                  </a:cubicBezTo>
                  <a:cubicBezTo>
                    <a:pt x="1051" y="978"/>
                    <a:pt x="845" y="1229"/>
                    <a:pt x="640" y="1480"/>
                  </a:cubicBezTo>
                  <a:cubicBezTo>
                    <a:pt x="275" y="1982"/>
                    <a:pt x="1" y="2576"/>
                    <a:pt x="69" y="2622"/>
                  </a:cubicBezTo>
                  <a:cubicBezTo>
                    <a:pt x="72" y="2624"/>
                    <a:pt x="76" y="2625"/>
                    <a:pt x="80" y="2625"/>
                  </a:cubicBezTo>
                  <a:cubicBezTo>
                    <a:pt x="170" y="2625"/>
                    <a:pt x="521" y="2171"/>
                    <a:pt x="914" y="1800"/>
                  </a:cubicBezTo>
                  <a:cubicBezTo>
                    <a:pt x="1142" y="1617"/>
                    <a:pt x="1348" y="1435"/>
                    <a:pt x="1530" y="1321"/>
                  </a:cubicBezTo>
                  <a:cubicBezTo>
                    <a:pt x="1690" y="1206"/>
                    <a:pt x="1804" y="1115"/>
                    <a:pt x="1804" y="1115"/>
                  </a:cubicBezTo>
                  <a:cubicBezTo>
                    <a:pt x="1804" y="1115"/>
                    <a:pt x="1918" y="1047"/>
                    <a:pt x="2078" y="910"/>
                  </a:cubicBezTo>
                  <a:cubicBezTo>
                    <a:pt x="2101" y="910"/>
                    <a:pt x="2146" y="887"/>
                    <a:pt x="2169" y="864"/>
                  </a:cubicBezTo>
                  <a:cubicBezTo>
                    <a:pt x="2169" y="955"/>
                    <a:pt x="2169" y="1047"/>
                    <a:pt x="2192" y="1161"/>
                  </a:cubicBezTo>
                  <a:cubicBezTo>
                    <a:pt x="2215" y="1526"/>
                    <a:pt x="2329" y="2074"/>
                    <a:pt x="2466" y="2690"/>
                  </a:cubicBezTo>
                  <a:cubicBezTo>
                    <a:pt x="2626" y="3306"/>
                    <a:pt x="2808" y="4014"/>
                    <a:pt x="2877" y="4790"/>
                  </a:cubicBezTo>
                  <a:cubicBezTo>
                    <a:pt x="2945" y="5589"/>
                    <a:pt x="3037" y="6456"/>
                    <a:pt x="3105" y="7301"/>
                  </a:cubicBezTo>
                  <a:cubicBezTo>
                    <a:pt x="3447" y="10702"/>
                    <a:pt x="3767" y="14103"/>
                    <a:pt x="3767" y="14103"/>
                  </a:cubicBezTo>
                  <a:cubicBezTo>
                    <a:pt x="3767" y="14103"/>
                    <a:pt x="3858" y="14970"/>
                    <a:pt x="4041" y="16248"/>
                  </a:cubicBezTo>
                  <a:cubicBezTo>
                    <a:pt x="4201" y="17504"/>
                    <a:pt x="4429" y="19216"/>
                    <a:pt x="4612" y="20905"/>
                  </a:cubicBezTo>
                  <a:cubicBezTo>
                    <a:pt x="4726" y="21749"/>
                    <a:pt x="4817" y="22616"/>
                    <a:pt x="4908" y="23415"/>
                  </a:cubicBezTo>
                  <a:cubicBezTo>
                    <a:pt x="4977" y="24214"/>
                    <a:pt x="5045" y="24945"/>
                    <a:pt x="5091" y="25584"/>
                  </a:cubicBezTo>
                  <a:cubicBezTo>
                    <a:pt x="5205" y="26862"/>
                    <a:pt x="5296" y="27729"/>
                    <a:pt x="5342" y="27729"/>
                  </a:cubicBezTo>
                  <a:cubicBezTo>
                    <a:pt x="5365" y="27729"/>
                    <a:pt x="5365" y="26862"/>
                    <a:pt x="5319" y="25584"/>
                  </a:cubicBezTo>
                  <a:cubicBezTo>
                    <a:pt x="5273" y="24922"/>
                    <a:pt x="5251" y="24169"/>
                    <a:pt x="5228" y="23370"/>
                  </a:cubicBezTo>
                  <a:cubicBezTo>
                    <a:pt x="5159" y="22571"/>
                    <a:pt x="5091" y="21703"/>
                    <a:pt x="5000" y="20859"/>
                  </a:cubicBezTo>
                  <a:cubicBezTo>
                    <a:pt x="4863" y="19147"/>
                    <a:pt x="4680" y="17435"/>
                    <a:pt x="4543" y="16157"/>
                  </a:cubicBezTo>
                  <a:cubicBezTo>
                    <a:pt x="4406" y="14879"/>
                    <a:pt x="4315" y="14034"/>
                    <a:pt x="4315" y="14034"/>
                  </a:cubicBezTo>
                  <a:cubicBezTo>
                    <a:pt x="4315" y="14034"/>
                    <a:pt x="3904" y="10633"/>
                    <a:pt x="3493" y="7255"/>
                  </a:cubicBezTo>
                  <a:cubicBezTo>
                    <a:pt x="3402" y="6388"/>
                    <a:pt x="3288" y="5543"/>
                    <a:pt x="3196" y="4744"/>
                  </a:cubicBezTo>
                  <a:cubicBezTo>
                    <a:pt x="3082" y="3923"/>
                    <a:pt x="2854" y="3215"/>
                    <a:pt x="2671" y="2622"/>
                  </a:cubicBezTo>
                  <a:cubicBezTo>
                    <a:pt x="2489" y="2005"/>
                    <a:pt x="2375" y="1503"/>
                    <a:pt x="2283" y="1138"/>
                  </a:cubicBezTo>
                  <a:cubicBezTo>
                    <a:pt x="2261" y="1001"/>
                    <a:pt x="2261" y="887"/>
                    <a:pt x="2238" y="818"/>
                  </a:cubicBezTo>
                  <a:cubicBezTo>
                    <a:pt x="2375" y="704"/>
                    <a:pt x="2557" y="613"/>
                    <a:pt x="2717" y="522"/>
                  </a:cubicBezTo>
                  <a:cubicBezTo>
                    <a:pt x="3196" y="271"/>
                    <a:pt x="3744" y="202"/>
                    <a:pt x="3744" y="111"/>
                  </a:cubicBezTo>
                  <a:cubicBezTo>
                    <a:pt x="3758" y="56"/>
                    <a:pt x="3548" y="1"/>
                    <a:pt x="32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4" name="Google Shape;3144;p42"/>
            <p:cNvSpPr/>
            <p:nvPr/>
          </p:nvSpPr>
          <p:spPr>
            <a:xfrm flipH="1">
              <a:off x="6463667" y="3686783"/>
              <a:ext cx="665426" cy="208605"/>
            </a:xfrm>
            <a:custGeom>
              <a:avLst/>
              <a:gdLst/>
              <a:ahLst/>
              <a:cxnLst/>
              <a:rect l="l" t="t" r="r" b="b"/>
              <a:pathLst>
                <a:path w="27551" h="8637" extrusionOk="0">
                  <a:moveTo>
                    <a:pt x="26911" y="0"/>
                  </a:moveTo>
                  <a:lnTo>
                    <a:pt x="0" y="845"/>
                  </a:lnTo>
                  <a:cubicBezTo>
                    <a:pt x="0" y="1141"/>
                    <a:pt x="0" y="3926"/>
                    <a:pt x="46" y="7099"/>
                  </a:cubicBezTo>
                  <a:cubicBezTo>
                    <a:pt x="4080" y="8221"/>
                    <a:pt x="7877" y="8636"/>
                    <a:pt x="11289" y="8636"/>
                  </a:cubicBezTo>
                  <a:cubicBezTo>
                    <a:pt x="20368" y="8636"/>
                    <a:pt x="26721" y="5694"/>
                    <a:pt x="27551" y="5296"/>
                  </a:cubicBezTo>
                  <a:cubicBezTo>
                    <a:pt x="27185" y="2237"/>
                    <a:pt x="26911" y="0"/>
                    <a:pt x="26911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5" name="Google Shape;3145;p42"/>
            <p:cNvSpPr/>
            <p:nvPr/>
          </p:nvSpPr>
          <p:spPr>
            <a:xfrm flipH="1">
              <a:off x="6849020" y="4186039"/>
              <a:ext cx="45213" cy="97190"/>
            </a:xfrm>
            <a:custGeom>
              <a:avLst/>
              <a:gdLst/>
              <a:ahLst/>
              <a:cxnLst/>
              <a:rect l="l" t="t" r="r" b="b"/>
              <a:pathLst>
                <a:path w="1872" h="4024" extrusionOk="0">
                  <a:moveTo>
                    <a:pt x="1557" y="0"/>
                  </a:moveTo>
                  <a:cubicBezTo>
                    <a:pt x="1393" y="0"/>
                    <a:pt x="1203" y="191"/>
                    <a:pt x="1073" y="488"/>
                  </a:cubicBezTo>
                  <a:cubicBezTo>
                    <a:pt x="936" y="876"/>
                    <a:pt x="959" y="1264"/>
                    <a:pt x="1141" y="1378"/>
                  </a:cubicBezTo>
                  <a:cubicBezTo>
                    <a:pt x="1175" y="1400"/>
                    <a:pt x="1212" y="1410"/>
                    <a:pt x="1251" y="1410"/>
                  </a:cubicBezTo>
                  <a:cubicBezTo>
                    <a:pt x="1421" y="1410"/>
                    <a:pt x="1623" y="1215"/>
                    <a:pt x="1735" y="899"/>
                  </a:cubicBezTo>
                  <a:cubicBezTo>
                    <a:pt x="1872" y="534"/>
                    <a:pt x="1849" y="146"/>
                    <a:pt x="1666" y="32"/>
                  </a:cubicBezTo>
                  <a:cubicBezTo>
                    <a:pt x="1632" y="10"/>
                    <a:pt x="1595" y="0"/>
                    <a:pt x="1557" y="0"/>
                  </a:cubicBezTo>
                  <a:close/>
                  <a:moveTo>
                    <a:pt x="888" y="2051"/>
                  </a:moveTo>
                  <a:cubicBezTo>
                    <a:pt x="655" y="2051"/>
                    <a:pt x="375" y="2313"/>
                    <a:pt x="205" y="2748"/>
                  </a:cubicBezTo>
                  <a:cubicBezTo>
                    <a:pt x="0" y="3273"/>
                    <a:pt x="46" y="3821"/>
                    <a:pt x="297" y="3980"/>
                  </a:cubicBezTo>
                  <a:cubicBezTo>
                    <a:pt x="347" y="4010"/>
                    <a:pt x="400" y="4024"/>
                    <a:pt x="455" y="4024"/>
                  </a:cubicBezTo>
                  <a:cubicBezTo>
                    <a:pt x="699" y="4024"/>
                    <a:pt x="974" y="3747"/>
                    <a:pt x="1141" y="3318"/>
                  </a:cubicBezTo>
                  <a:cubicBezTo>
                    <a:pt x="1324" y="2816"/>
                    <a:pt x="1278" y="2246"/>
                    <a:pt x="1027" y="2086"/>
                  </a:cubicBezTo>
                  <a:cubicBezTo>
                    <a:pt x="984" y="2062"/>
                    <a:pt x="937" y="2051"/>
                    <a:pt x="888" y="205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3146;p42"/>
            <p:cNvSpPr/>
            <p:nvPr/>
          </p:nvSpPr>
          <p:spPr>
            <a:xfrm flipH="1">
              <a:off x="6455938" y="4155124"/>
              <a:ext cx="27606" cy="101344"/>
            </a:xfrm>
            <a:custGeom>
              <a:avLst/>
              <a:gdLst/>
              <a:ahLst/>
              <a:cxnLst/>
              <a:rect l="l" t="t" r="r" b="b"/>
              <a:pathLst>
                <a:path w="1143" h="4196" extrusionOk="0">
                  <a:moveTo>
                    <a:pt x="645" y="0"/>
                  </a:moveTo>
                  <a:cubicBezTo>
                    <a:pt x="463" y="0"/>
                    <a:pt x="295" y="258"/>
                    <a:pt x="275" y="627"/>
                  </a:cubicBezTo>
                  <a:cubicBezTo>
                    <a:pt x="229" y="1015"/>
                    <a:pt x="366" y="1380"/>
                    <a:pt x="572" y="1449"/>
                  </a:cubicBezTo>
                  <a:cubicBezTo>
                    <a:pt x="593" y="1456"/>
                    <a:pt x="614" y="1459"/>
                    <a:pt x="635" y="1459"/>
                  </a:cubicBezTo>
                  <a:cubicBezTo>
                    <a:pt x="817" y="1459"/>
                    <a:pt x="985" y="1201"/>
                    <a:pt x="1005" y="832"/>
                  </a:cubicBezTo>
                  <a:cubicBezTo>
                    <a:pt x="1051" y="444"/>
                    <a:pt x="914" y="79"/>
                    <a:pt x="708" y="11"/>
                  </a:cubicBezTo>
                  <a:cubicBezTo>
                    <a:pt x="687" y="3"/>
                    <a:pt x="666" y="0"/>
                    <a:pt x="645" y="0"/>
                  </a:cubicBezTo>
                  <a:close/>
                  <a:moveTo>
                    <a:pt x="592" y="2148"/>
                  </a:moveTo>
                  <a:cubicBezTo>
                    <a:pt x="323" y="2148"/>
                    <a:pt x="88" y="2499"/>
                    <a:pt x="47" y="3023"/>
                  </a:cubicBezTo>
                  <a:cubicBezTo>
                    <a:pt x="1" y="3571"/>
                    <a:pt x="183" y="4096"/>
                    <a:pt x="457" y="4188"/>
                  </a:cubicBezTo>
                  <a:cubicBezTo>
                    <a:pt x="481" y="4193"/>
                    <a:pt x="505" y="4196"/>
                    <a:pt x="529" y="4196"/>
                  </a:cubicBezTo>
                  <a:cubicBezTo>
                    <a:pt x="797" y="4196"/>
                    <a:pt x="1032" y="3845"/>
                    <a:pt x="1074" y="3320"/>
                  </a:cubicBezTo>
                  <a:cubicBezTo>
                    <a:pt x="1142" y="2772"/>
                    <a:pt x="937" y="2247"/>
                    <a:pt x="663" y="2156"/>
                  </a:cubicBezTo>
                  <a:cubicBezTo>
                    <a:pt x="639" y="2151"/>
                    <a:pt x="615" y="2148"/>
                    <a:pt x="592" y="2148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42"/>
            <p:cNvSpPr/>
            <p:nvPr/>
          </p:nvSpPr>
          <p:spPr>
            <a:xfrm flipH="1">
              <a:off x="6439949" y="2962763"/>
              <a:ext cx="408540" cy="708272"/>
            </a:xfrm>
            <a:custGeom>
              <a:avLst/>
              <a:gdLst/>
              <a:ahLst/>
              <a:cxnLst/>
              <a:rect l="l" t="t" r="r" b="b"/>
              <a:pathLst>
                <a:path w="16915" h="29325" extrusionOk="0">
                  <a:moveTo>
                    <a:pt x="6554" y="1"/>
                  </a:moveTo>
                  <a:cubicBezTo>
                    <a:pt x="5477" y="1"/>
                    <a:pt x="4357" y="209"/>
                    <a:pt x="3219" y="624"/>
                  </a:cubicBezTo>
                  <a:cubicBezTo>
                    <a:pt x="3926" y="989"/>
                    <a:pt x="4497" y="943"/>
                    <a:pt x="5661" y="1103"/>
                  </a:cubicBezTo>
                  <a:cubicBezTo>
                    <a:pt x="6688" y="1765"/>
                    <a:pt x="8081" y="2107"/>
                    <a:pt x="9815" y="4641"/>
                  </a:cubicBezTo>
                  <a:cubicBezTo>
                    <a:pt x="12212" y="8156"/>
                    <a:pt x="13490" y="17309"/>
                    <a:pt x="10181" y="22422"/>
                  </a:cubicBezTo>
                  <a:cubicBezTo>
                    <a:pt x="10181" y="22422"/>
                    <a:pt x="8146" y="25996"/>
                    <a:pt x="4113" y="25996"/>
                  </a:cubicBezTo>
                  <a:cubicBezTo>
                    <a:pt x="3727" y="25996"/>
                    <a:pt x="3322" y="25963"/>
                    <a:pt x="2899" y="25891"/>
                  </a:cubicBezTo>
                  <a:lnTo>
                    <a:pt x="92" y="26074"/>
                  </a:lnTo>
                  <a:cubicBezTo>
                    <a:pt x="92" y="26074"/>
                    <a:pt x="1" y="28927"/>
                    <a:pt x="4383" y="29292"/>
                  </a:cubicBezTo>
                  <a:cubicBezTo>
                    <a:pt x="4632" y="29314"/>
                    <a:pt x="4879" y="29324"/>
                    <a:pt x="5125" y="29324"/>
                  </a:cubicBezTo>
                  <a:cubicBezTo>
                    <a:pt x="8011" y="29324"/>
                    <a:pt x="10651" y="27870"/>
                    <a:pt x="12417" y="25640"/>
                  </a:cubicBezTo>
                  <a:cubicBezTo>
                    <a:pt x="13011" y="24910"/>
                    <a:pt x="13970" y="24065"/>
                    <a:pt x="14335" y="23198"/>
                  </a:cubicBezTo>
                  <a:cubicBezTo>
                    <a:pt x="16115" y="19158"/>
                    <a:pt x="16914" y="15483"/>
                    <a:pt x="16115" y="11032"/>
                  </a:cubicBezTo>
                  <a:cubicBezTo>
                    <a:pt x="14808" y="3630"/>
                    <a:pt x="11050" y="1"/>
                    <a:pt x="6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42"/>
            <p:cNvSpPr/>
            <p:nvPr/>
          </p:nvSpPr>
          <p:spPr>
            <a:xfrm flipH="1">
              <a:off x="6512189" y="2989935"/>
              <a:ext cx="334657" cy="646852"/>
            </a:xfrm>
            <a:custGeom>
              <a:avLst/>
              <a:gdLst/>
              <a:ahLst/>
              <a:cxnLst/>
              <a:rect l="l" t="t" r="r" b="b"/>
              <a:pathLst>
                <a:path w="13856" h="26782" extrusionOk="0">
                  <a:moveTo>
                    <a:pt x="5593" y="1"/>
                  </a:moveTo>
                  <a:cubicBezTo>
                    <a:pt x="6643" y="640"/>
                    <a:pt x="8013" y="982"/>
                    <a:pt x="9747" y="3516"/>
                  </a:cubicBezTo>
                  <a:cubicBezTo>
                    <a:pt x="12144" y="7031"/>
                    <a:pt x="13422" y="16184"/>
                    <a:pt x="10113" y="21297"/>
                  </a:cubicBezTo>
                  <a:cubicBezTo>
                    <a:pt x="10113" y="21297"/>
                    <a:pt x="8078" y="24871"/>
                    <a:pt x="4045" y="24871"/>
                  </a:cubicBezTo>
                  <a:cubicBezTo>
                    <a:pt x="3659" y="24871"/>
                    <a:pt x="3254" y="24838"/>
                    <a:pt x="2831" y="24766"/>
                  </a:cubicBezTo>
                  <a:lnTo>
                    <a:pt x="24" y="24949"/>
                  </a:lnTo>
                  <a:cubicBezTo>
                    <a:pt x="24" y="24949"/>
                    <a:pt x="1" y="25520"/>
                    <a:pt x="366" y="26159"/>
                  </a:cubicBezTo>
                  <a:cubicBezTo>
                    <a:pt x="914" y="26455"/>
                    <a:pt x="1667" y="26684"/>
                    <a:pt x="2672" y="26752"/>
                  </a:cubicBezTo>
                  <a:cubicBezTo>
                    <a:pt x="2902" y="26772"/>
                    <a:pt x="3131" y="26782"/>
                    <a:pt x="3359" y="26782"/>
                  </a:cubicBezTo>
                  <a:cubicBezTo>
                    <a:pt x="6009" y="26782"/>
                    <a:pt x="8404" y="25459"/>
                    <a:pt x="10044" y="23420"/>
                  </a:cubicBezTo>
                  <a:cubicBezTo>
                    <a:pt x="10569" y="22758"/>
                    <a:pt x="11026" y="22004"/>
                    <a:pt x="11368" y="21206"/>
                  </a:cubicBezTo>
                  <a:cubicBezTo>
                    <a:pt x="12989" y="17508"/>
                    <a:pt x="13856" y="14107"/>
                    <a:pt x="13126" y="10021"/>
                  </a:cubicBezTo>
                  <a:cubicBezTo>
                    <a:pt x="12030" y="3790"/>
                    <a:pt x="9200" y="480"/>
                    <a:pt x="559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9" name="Google Shape;3149;p42"/>
            <p:cNvSpPr/>
            <p:nvPr/>
          </p:nvSpPr>
          <p:spPr>
            <a:xfrm flipH="1">
              <a:off x="6535327" y="3004958"/>
              <a:ext cx="189114" cy="578259"/>
            </a:xfrm>
            <a:custGeom>
              <a:avLst/>
              <a:gdLst/>
              <a:ahLst/>
              <a:cxnLst/>
              <a:rect l="l" t="t" r="r" b="b"/>
              <a:pathLst>
                <a:path w="7830" h="23942" extrusionOk="0">
                  <a:moveTo>
                    <a:pt x="931" y="0"/>
                  </a:moveTo>
                  <a:cubicBezTo>
                    <a:pt x="815" y="0"/>
                    <a:pt x="709" y="7"/>
                    <a:pt x="616" y="18"/>
                  </a:cubicBezTo>
                  <a:cubicBezTo>
                    <a:pt x="206" y="87"/>
                    <a:pt x="0" y="201"/>
                    <a:pt x="0" y="201"/>
                  </a:cubicBezTo>
                  <a:cubicBezTo>
                    <a:pt x="0" y="212"/>
                    <a:pt x="13" y="216"/>
                    <a:pt x="39" y="216"/>
                  </a:cubicBezTo>
                  <a:cubicBezTo>
                    <a:pt x="119" y="216"/>
                    <a:pt x="322" y="172"/>
                    <a:pt x="616" y="155"/>
                  </a:cubicBezTo>
                  <a:cubicBezTo>
                    <a:pt x="1005" y="155"/>
                    <a:pt x="1575" y="223"/>
                    <a:pt x="2169" y="543"/>
                  </a:cubicBezTo>
                  <a:cubicBezTo>
                    <a:pt x="3356" y="1159"/>
                    <a:pt x="4497" y="2620"/>
                    <a:pt x="5319" y="4218"/>
                  </a:cubicBezTo>
                  <a:cubicBezTo>
                    <a:pt x="5729" y="4994"/>
                    <a:pt x="6095" y="5838"/>
                    <a:pt x="6300" y="6637"/>
                  </a:cubicBezTo>
                  <a:cubicBezTo>
                    <a:pt x="6505" y="7436"/>
                    <a:pt x="6665" y="8212"/>
                    <a:pt x="6779" y="8897"/>
                  </a:cubicBezTo>
                  <a:cubicBezTo>
                    <a:pt x="6916" y="9559"/>
                    <a:pt x="6939" y="10107"/>
                    <a:pt x="7008" y="10495"/>
                  </a:cubicBezTo>
                  <a:cubicBezTo>
                    <a:pt x="7030" y="10700"/>
                    <a:pt x="7030" y="10860"/>
                    <a:pt x="7053" y="10951"/>
                  </a:cubicBezTo>
                  <a:cubicBezTo>
                    <a:pt x="7053" y="11065"/>
                    <a:pt x="7053" y="11111"/>
                    <a:pt x="7053" y="11111"/>
                  </a:cubicBezTo>
                  <a:cubicBezTo>
                    <a:pt x="7053" y="11111"/>
                    <a:pt x="7076" y="11339"/>
                    <a:pt x="7099" y="11727"/>
                  </a:cubicBezTo>
                  <a:cubicBezTo>
                    <a:pt x="7145" y="12138"/>
                    <a:pt x="7122" y="12686"/>
                    <a:pt x="7145" y="13348"/>
                  </a:cubicBezTo>
                  <a:cubicBezTo>
                    <a:pt x="7099" y="14033"/>
                    <a:pt x="7053" y="14809"/>
                    <a:pt x="6871" y="15631"/>
                  </a:cubicBezTo>
                  <a:cubicBezTo>
                    <a:pt x="6825" y="15836"/>
                    <a:pt x="6802" y="16041"/>
                    <a:pt x="6756" y="16270"/>
                  </a:cubicBezTo>
                  <a:cubicBezTo>
                    <a:pt x="6688" y="16475"/>
                    <a:pt x="6620" y="16680"/>
                    <a:pt x="6551" y="16886"/>
                  </a:cubicBezTo>
                  <a:cubicBezTo>
                    <a:pt x="6505" y="17091"/>
                    <a:pt x="6437" y="17320"/>
                    <a:pt x="6368" y="17525"/>
                  </a:cubicBezTo>
                  <a:lnTo>
                    <a:pt x="6117" y="18141"/>
                  </a:lnTo>
                  <a:cubicBezTo>
                    <a:pt x="5433" y="19830"/>
                    <a:pt x="4474" y="21382"/>
                    <a:pt x="3584" y="22387"/>
                  </a:cubicBezTo>
                  <a:cubicBezTo>
                    <a:pt x="2671" y="23391"/>
                    <a:pt x="1895" y="23893"/>
                    <a:pt x="1940" y="23939"/>
                  </a:cubicBezTo>
                  <a:cubicBezTo>
                    <a:pt x="1940" y="23941"/>
                    <a:pt x="1942" y="23942"/>
                    <a:pt x="1945" y="23942"/>
                  </a:cubicBezTo>
                  <a:cubicBezTo>
                    <a:pt x="1976" y="23942"/>
                    <a:pt x="2175" y="23830"/>
                    <a:pt x="2488" y="23642"/>
                  </a:cubicBezTo>
                  <a:cubicBezTo>
                    <a:pt x="2557" y="23574"/>
                    <a:pt x="2648" y="23528"/>
                    <a:pt x="2762" y="23460"/>
                  </a:cubicBezTo>
                  <a:cubicBezTo>
                    <a:pt x="2853" y="23391"/>
                    <a:pt x="2967" y="23300"/>
                    <a:pt x="3059" y="23209"/>
                  </a:cubicBezTo>
                  <a:cubicBezTo>
                    <a:pt x="3287" y="23026"/>
                    <a:pt x="3538" y="22843"/>
                    <a:pt x="3766" y="22569"/>
                  </a:cubicBezTo>
                  <a:cubicBezTo>
                    <a:pt x="4771" y="21588"/>
                    <a:pt x="5821" y="20036"/>
                    <a:pt x="6574" y="18347"/>
                  </a:cubicBezTo>
                  <a:lnTo>
                    <a:pt x="6848" y="17708"/>
                  </a:lnTo>
                  <a:cubicBezTo>
                    <a:pt x="6916" y="17479"/>
                    <a:pt x="6985" y="17274"/>
                    <a:pt x="7076" y="17046"/>
                  </a:cubicBezTo>
                  <a:cubicBezTo>
                    <a:pt x="7145" y="16840"/>
                    <a:pt x="7213" y="16612"/>
                    <a:pt x="7281" y="16407"/>
                  </a:cubicBezTo>
                  <a:cubicBezTo>
                    <a:pt x="7350" y="16178"/>
                    <a:pt x="7373" y="15973"/>
                    <a:pt x="7441" y="15745"/>
                  </a:cubicBezTo>
                  <a:cubicBezTo>
                    <a:pt x="7647" y="14900"/>
                    <a:pt x="7715" y="14078"/>
                    <a:pt x="7784" y="13394"/>
                  </a:cubicBezTo>
                  <a:cubicBezTo>
                    <a:pt x="7784" y="12686"/>
                    <a:pt x="7829" y="12115"/>
                    <a:pt x="7784" y="11705"/>
                  </a:cubicBezTo>
                  <a:cubicBezTo>
                    <a:pt x="7761" y="11294"/>
                    <a:pt x="7738" y="11065"/>
                    <a:pt x="7738" y="11065"/>
                  </a:cubicBezTo>
                  <a:cubicBezTo>
                    <a:pt x="7738" y="11065"/>
                    <a:pt x="7738" y="10997"/>
                    <a:pt x="7738" y="10906"/>
                  </a:cubicBezTo>
                  <a:cubicBezTo>
                    <a:pt x="7715" y="10792"/>
                    <a:pt x="7692" y="10632"/>
                    <a:pt x="7670" y="10426"/>
                  </a:cubicBezTo>
                  <a:cubicBezTo>
                    <a:pt x="7601" y="10038"/>
                    <a:pt x="7555" y="9445"/>
                    <a:pt x="7396" y="8783"/>
                  </a:cubicBezTo>
                  <a:cubicBezTo>
                    <a:pt x="7281" y="8098"/>
                    <a:pt x="7076" y="7322"/>
                    <a:pt x="6871" y="6478"/>
                  </a:cubicBezTo>
                  <a:cubicBezTo>
                    <a:pt x="6597" y="5633"/>
                    <a:pt x="6209" y="4789"/>
                    <a:pt x="5752" y="3967"/>
                  </a:cubicBezTo>
                  <a:cubicBezTo>
                    <a:pt x="5296" y="3168"/>
                    <a:pt x="4748" y="2415"/>
                    <a:pt x="4177" y="1753"/>
                  </a:cubicBezTo>
                  <a:cubicBezTo>
                    <a:pt x="3584" y="1114"/>
                    <a:pt x="2922" y="589"/>
                    <a:pt x="2283" y="315"/>
                  </a:cubicBezTo>
                  <a:cubicBezTo>
                    <a:pt x="1779" y="71"/>
                    <a:pt x="1301" y="0"/>
                    <a:pt x="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0" name="Google Shape;3150;p42"/>
            <p:cNvSpPr/>
            <p:nvPr/>
          </p:nvSpPr>
          <p:spPr>
            <a:xfrm flipH="1">
              <a:off x="6441616" y="2963608"/>
              <a:ext cx="366635" cy="712909"/>
            </a:xfrm>
            <a:custGeom>
              <a:avLst/>
              <a:gdLst/>
              <a:ahLst/>
              <a:cxnLst/>
              <a:rect l="l" t="t" r="r" b="b"/>
              <a:pathLst>
                <a:path w="15180" h="29517" extrusionOk="0">
                  <a:moveTo>
                    <a:pt x="5859" y="0"/>
                  </a:moveTo>
                  <a:cubicBezTo>
                    <a:pt x="5520" y="0"/>
                    <a:pt x="5221" y="26"/>
                    <a:pt x="4977" y="64"/>
                  </a:cubicBezTo>
                  <a:cubicBezTo>
                    <a:pt x="4657" y="87"/>
                    <a:pt x="4429" y="178"/>
                    <a:pt x="4269" y="201"/>
                  </a:cubicBezTo>
                  <a:cubicBezTo>
                    <a:pt x="4109" y="224"/>
                    <a:pt x="4018" y="269"/>
                    <a:pt x="4018" y="269"/>
                  </a:cubicBezTo>
                  <a:cubicBezTo>
                    <a:pt x="4018" y="280"/>
                    <a:pt x="4038" y="284"/>
                    <a:pt x="4075" y="284"/>
                  </a:cubicBezTo>
                  <a:cubicBezTo>
                    <a:pt x="4200" y="284"/>
                    <a:pt x="4521" y="236"/>
                    <a:pt x="4977" y="201"/>
                  </a:cubicBezTo>
                  <a:cubicBezTo>
                    <a:pt x="5121" y="190"/>
                    <a:pt x="5284" y="183"/>
                    <a:pt x="5461" y="183"/>
                  </a:cubicBezTo>
                  <a:cubicBezTo>
                    <a:pt x="6010" y="183"/>
                    <a:pt x="6700" y="250"/>
                    <a:pt x="7442" y="475"/>
                  </a:cubicBezTo>
                  <a:cubicBezTo>
                    <a:pt x="7944" y="634"/>
                    <a:pt x="8446" y="840"/>
                    <a:pt x="8948" y="1137"/>
                  </a:cubicBezTo>
                  <a:cubicBezTo>
                    <a:pt x="9450" y="1456"/>
                    <a:pt x="9953" y="1821"/>
                    <a:pt x="10409" y="2278"/>
                  </a:cubicBezTo>
                  <a:cubicBezTo>
                    <a:pt x="10843" y="2734"/>
                    <a:pt x="11276" y="3237"/>
                    <a:pt x="11642" y="3807"/>
                  </a:cubicBezTo>
                  <a:cubicBezTo>
                    <a:pt x="12030" y="4355"/>
                    <a:pt x="12349" y="4948"/>
                    <a:pt x="12646" y="5588"/>
                  </a:cubicBezTo>
                  <a:cubicBezTo>
                    <a:pt x="13833" y="8075"/>
                    <a:pt x="14335" y="10837"/>
                    <a:pt x="14472" y="12892"/>
                  </a:cubicBezTo>
                  <a:cubicBezTo>
                    <a:pt x="14540" y="13919"/>
                    <a:pt x="14518" y="14763"/>
                    <a:pt x="14472" y="15357"/>
                  </a:cubicBezTo>
                  <a:cubicBezTo>
                    <a:pt x="14449" y="15653"/>
                    <a:pt x="14426" y="15905"/>
                    <a:pt x="14404" y="16064"/>
                  </a:cubicBezTo>
                  <a:cubicBezTo>
                    <a:pt x="14381" y="16224"/>
                    <a:pt x="14381" y="16293"/>
                    <a:pt x="14381" y="16293"/>
                  </a:cubicBezTo>
                  <a:cubicBezTo>
                    <a:pt x="14381" y="16293"/>
                    <a:pt x="14358" y="16384"/>
                    <a:pt x="14335" y="16544"/>
                  </a:cubicBezTo>
                  <a:cubicBezTo>
                    <a:pt x="14312" y="16703"/>
                    <a:pt x="14289" y="16932"/>
                    <a:pt x="14244" y="17228"/>
                  </a:cubicBezTo>
                  <a:cubicBezTo>
                    <a:pt x="14152" y="17822"/>
                    <a:pt x="13993" y="18666"/>
                    <a:pt x="13696" y="19671"/>
                  </a:cubicBezTo>
                  <a:cubicBezTo>
                    <a:pt x="13399" y="20652"/>
                    <a:pt x="12988" y="21793"/>
                    <a:pt x="12395" y="22935"/>
                  </a:cubicBezTo>
                  <a:cubicBezTo>
                    <a:pt x="12121" y="23528"/>
                    <a:pt x="11779" y="24099"/>
                    <a:pt x="11391" y="24647"/>
                  </a:cubicBezTo>
                  <a:cubicBezTo>
                    <a:pt x="11003" y="25217"/>
                    <a:pt x="10592" y="25742"/>
                    <a:pt x="10112" y="26244"/>
                  </a:cubicBezTo>
                  <a:cubicBezTo>
                    <a:pt x="9633" y="26747"/>
                    <a:pt x="9131" y="27203"/>
                    <a:pt x="8583" y="27591"/>
                  </a:cubicBezTo>
                  <a:cubicBezTo>
                    <a:pt x="8035" y="27979"/>
                    <a:pt x="7465" y="28321"/>
                    <a:pt x="6871" y="28573"/>
                  </a:cubicBezTo>
                  <a:cubicBezTo>
                    <a:pt x="5684" y="29075"/>
                    <a:pt x="4475" y="29257"/>
                    <a:pt x="3447" y="29257"/>
                  </a:cubicBezTo>
                  <a:cubicBezTo>
                    <a:pt x="1466" y="29214"/>
                    <a:pt x="196" y="28704"/>
                    <a:pt x="40" y="28704"/>
                  </a:cubicBezTo>
                  <a:cubicBezTo>
                    <a:pt x="30" y="28704"/>
                    <a:pt x="25" y="28706"/>
                    <a:pt x="24" y="28710"/>
                  </a:cubicBezTo>
                  <a:cubicBezTo>
                    <a:pt x="1" y="28732"/>
                    <a:pt x="343" y="28869"/>
                    <a:pt x="914" y="29075"/>
                  </a:cubicBezTo>
                  <a:cubicBezTo>
                    <a:pt x="1507" y="29234"/>
                    <a:pt x="2375" y="29463"/>
                    <a:pt x="3425" y="29508"/>
                  </a:cubicBezTo>
                  <a:cubicBezTo>
                    <a:pt x="3551" y="29514"/>
                    <a:pt x="3680" y="29517"/>
                    <a:pt x="3812" y="29517"/>
                  </a:cubicBezTo>
                  <a:cubicBezTo>
                    <a:pt x="4794" y="29517"/>
                    <a:pt x="5901" y="29358"/>
                    <a:pt x="7008" y="28915"/>
                  </a:cubicBezTo>
                  <a:cubicBezTo>
                    <a:pt x="7647" y="28687"/>
                    <a:pt x="8241" y="28344"/>
                    <a:pt x="8834" y="27956"/>
                  </a:cubicBezTo>
                  <a:cubicBezTo>
                    <a:pt x="9428" y="27568"/>
                    <a:pt x="9953" y="27089"/>
                    <a:pt x="10478" y="26587"/>
                  </a:cubicBezTo>
                  <a:cubicBezTo>
                    <a:pt x="10957" y="26085"/>
                    <a:pt x="11413" y="25514"/>
                    <a:pt x="11824" y="24966"/>
                  </a:cubicBezTo>
                  <a:cubicBezTo>
                    <a:pt x="12235" y="24373"/>
                    <a:pt x="12600" y="23802"/>
                    <a:pt x="12920" y="23209"/>
                  </a:cubicBezTo>
                  <a:cubicBezTo>
                    <a:pt x="13559" y="22045"/>
                    <a:pt x="13993" y="20858"/>
                    <a:pt x="14312" y="19853"/>
                  </a:cubicBezTo>
                  <a:cubicBezTo>
                    <a:pt x="14632" y="18826"/>
                    <a:pt x="14814" y="17959"/>
                    <a:pt x="14906" y="17343"/>
                  </a:cubicBezTo>
                  <a:cubicBezTo>
                    <a:pt x="14974" y="17046"/>
                    <a:pt x="14997" y="16795"/>
                    <a:pt x="15020" y="16635"/>
                  </a:cubicBezTo>
                  <a:cubicBezTo>
                    <a:pt x="15043" y="16475"/>
                    <a:pt x="15065" y="16384"/>
                    <a:pt x="15065" y="16384"/>
                  </a:cubicBezTo>
                  <a:cubicBezTo>
                    <a:pt x="15065" y="16384"/>
                    <a:pt x="15065" y="16293"/>
                    <a:pt x="15088" y="16133"/>
                  </a:cubicBezTo>
                  <a:cubicBezTo>
                    <a:pt x="15111" y="15950"/>
                    <a:pt x="15111" y="15722"/>
                    <a:pt x="15134" y="15402"/>
                  </a:cubicBezTo>
                  <a:cubicBezTo>
                    <a:pt x="15180" y="14786"/>
                    <a:pt x="15180" y="13896"/>
                    <a:pt x="15088" y="12846"/>
                  </a:cubicBezTo>
                  <a:cubicBezTo>
                    <a:pt x="14929" y="10723"/>
                    <a:pt x="14358" y="7916"/>
                    <a:pt x="13102" y="5359"/>
                  </a:cubicBezTo>
                  <a:cubicBezTo>
                    <a:pt x="12783" y="4743"/>
                    <a:pt x="12418" y="4127"/>
                    <a:pt x="12007" y="3556"/>
                  </a:cubicBezTo>
                  <a:cubicBezTo>
                    <a:pt x="11596" y="2985"/>
                    <a:pt x="11162" y="2460"/>
                    <a:pt x="10660" y="2004"/>
                  </a:cubicBezTo>
                  <a:cubicBezTo>
                    <a:pt x="10181" y="1525"/>
                    <a:pt x="9656" y="1159"/>
                    <a:pt x="9108" y="863"/>
                  </a:cubicBezTo>
                  <a:cubicBezTo>
                    <a:pt x="8583" y="543"/>
                    <a:pt x="8035" y="361"/>
                    <a:pt x="7510" y="201"/>
                  </a:cubicBezTo>
                  <a:cubicBezTo>
                    <a:pt x="6906" y="53"/>
                    <a:pt x="6342" y="0"/>
                    <a:pt x="58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1" name="Google Shape;3151;p42"/>
            <p:cNvSpPr/>
            <p:nvPr/>
          </p:nvSpPr>
          <p:spPr>
            <a:xfrm flipH="1">
              <a:off x="6461469" y="2974236"/>
              <a:ext cx="691341" cy="879755"/>
            </a:xfrm>
            <a:custGeom>
              <a:avLst/>
              <a:gdLst/>
              <a:ahLst/>
              <a:cxnLst/>
              <a:rect l="l" t="t" r="r" b="b"/>
              <a:pathLst>
                <a:path w="28624" h="36425" extrusionOk="0">
                  <a:moveTo>
                    <a:pt x="13835" y="0"/>
                  </a:moveTo>
                  <a:cubicBezTo>
                    <a:pt x="10260" y="0"/>
                    <a:pt x="5251" y="1016"/>
                    <a:pt x="5251" y="1016"/>
                  </a:cubicBezTo>
                  <a:cubicBezTo>
                    <a:pt x="1" y="3093"/>
                    <a:pt x="275" y="34752"/>
                    <a:pt x="275" y="34752"/>
                  </a:cubicBezTo>
                  <a:cubicBezTo>
                    <a:pt x="4590" y="35978"/>
                    <a:pt x="8650" y="36424"/>
                    <a:pt x="12275" y="36424"/>
                  </a:cubicBezTo>
                  <a:cubicBezTo>
                    <a:pt x="22017" y="36424"/>
                    <a:pt x="28624" y="33200"/>
                    <a:pt x="28624" y="33200"/>
                  </a:cubicBezTo>
                  <a:cubicBezTo>
                    <a:pt x="28624" y="33200"/>
                    <a:pt x="25611" y="8503"/>
                    <a:pt x="21274" y="2135"/>
                  </a:cubicBezTo>
                  <a:cubicBezTo>
                    <a:pt x="20430" y="879"/>
                    <a:pt x="18672" y="377"/>
                    <a:pt x="15157" y="57"/>
                  </a:cubicBezTo>
                  <a:cubicBezTo>
                    <a:pt x="14751" y="18"/>
                    <a:pt x="14305" y="0"/>
                    <a:pt x="138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42"/>
            <p:cNvSpPr/>
            <p:nvPr/>
          </p:nvSpPr>
          <p:spPr>
            <a:xfrm flipH="1">
              <a:off x="6461469" y="2974236"/>
              <a:ext cx="691341" cy="879755"/>
            </a:xfrm>
            <a:custGeom>
              <a:avLst/>
              <a:gdLst/>
              <a:ahLst/>
              <a:cxnLst/>
              <a:rect l="l" t="t" r="r" b="b"/>
              <a:pathLst>
                <a:path w="28624" h="36425" extrusionOk="0">
                  <a:moveTo>
                    <a:pt x="13835" y="0"/>
                  </a:moveTo>
                  <a:cubicBezTo>
                    <a:pt x="10260" y="0"/>
                    <a:pt x="5251" y="1016"/>
                    <a:pt x="5251" y="1016"/>
                  </a:cubicBezTo>
                  <a:cubicBezTo>
                    <a:pt x="1" y="3093"/>
                    <a:pt x="275" y="34752"/>
                    <a:pt x="275" y="34752"/>
                  </a:cubicBezTo>
                  <a:cubicBezTo>
                    <a:pt x="4590" y="35978"/>
                    <a:pt x="8650" y="36424"/>
                    <a:pt x="12275" y="36424"/>
                  </a:cubicBezTo>
                  <a:cubicBezTo>
                    <a:pt x="22017" y="36424"/>
                    <a:pt x="28624" y="33200"/>
                    <a:pt x="28624" y="33200"/>
                  </a:cubicBezTo>
                  <a:cubicBezTo>
                    <a:pt x="28624" y="33200"/>
                    <a:pt x="28236" y="30073"/>
                    <a:pt x="27551" y="25736"/>
                  </a:cubicBezTo>
                  <a:cubicBezTo>
                    <a:pt x="26684" y="28452"/>
                    <a:pt x="24515" y="30963"/>
                    <a:pt x="19699" y="31579"/>
                  </a:cubicBezTo>
                  <a:cubicBezTo>
                    <a:pt x="18927" y="31676"/>
                    <a:pt x="18199" y="31723"/>
                    <a:pt x="17513" y="31723"/>
                  </a:cubicBezTo>
                  <a:cubicBezTo>
                    <a:pt x="7866" y="31723"/>
                    <a:pt x="6442" y="22565"/>
                    <a:pt x="7465" y="16172"/>
                  </a:cubicBezTo>
                  <a:cubicBezTo>
                    <a:pt x="8560" y="9347"/>
                    <a:pt x="10181" y="6677"/>
                    <a:pt x="15956" y="5558"/>
                  </a:cubicBezTo>
                  <a:cubicBezTo>
                    <a:pt x="20635" y="4623"/>
                    <a:pt x="20407" y="2408"/>
                    <a:pt x="20498" y="1336"/>
                  </a:cubicBezTo>
                  <a:cubicBezTo>
                    <a:pt x="19471" y="651"/>
                    <a:pt x="17828" y="309"/>
                    <a:pt x="15157" y="57"/>
                  </a:cubicBezTo>
                  <a:cubicBezTo>
                    <a:pt x="14751" y="18"/>
                    <a:pt x="14305" y="0"/>
                    <a:pt x="1383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42"/>
            <p:cNvSpPr/>
            <p:nvPr/>
          </p:nvSpPr>
          <p:spPr>
            <a:xfrm flipH="1">
              <a:off x="6576676" y="3778152"/>
              <a:ext cx="493436" cy="49778"/>
            </a:xfrm>
            <a:custGeom>
              <a:avLst/>
              <a:gdLst/>
              <a:ahLst/>
              <a:cxnLst/>
              <a:rect l="l" t="t" r="r" b="b"/>
              <a:pathLst>
                <a:path w="20430" h="2061" extrusionOk="0">
                  <a:moveTo>
                    <a:pt x="15" y="0"/>
                  </a:moveTo>
                  <a:cubicBezTo>
                    <a:pt x="5" y="0"/>
                    <a:pt x="1" y="2"/>
                    <a:pt x="1" y="6"/>
                  </a:cubicBezTo>
                  <a:cubicBezTo>
                    <a:pt x="1" y="6"/>
                    <a:pt x="138" y="75"/>
                    <a:pt x="412" y="189"/>
                  </a:cubicBezTo>
                  <a:cubicBezTo>
                    <a:pt x="685" y="280"/>
                    <a:pt x="1051" y="463"/>
                    <a:pt x="1507" y="600"/>
                  </a:cubicBezTo>
                  <a:cubicBezTo>
                    <a:pt x="2443" y="919"/>
                    <a:pt x="3698" y="1239"/>
                    <a:pt x="4977" y="1490"/>
                  </a:cubicBezTo>
                  <a:cubicBezTo>
                    <a:pt x="6255" y="1741"/>
                    <a:pt x="7533" y="1901"/>
                    <a:pt x="8515" y="1969"/>
                  </a:cubicBezTo>
                  <a:cubicBezTo>
                    <a:pt x="8994" y="2015"/>
                    <a:pt x="9405" y="2015"/>
                    <a:pt x="9679" y="2038"/>
                  </a:cubicBezTo>
                  <a:cubicBezTo>
                    <a:pt x="9975" y="2038"/>
                    <a:pt x="10135" y="2060"/>
                    <a:pt x="10135" y="2060"/>
                  </a:cubicBezTo>
                  <a:cubicBezTo>
                    <a:pt x="10135" y="2060"/>
                    <a:pt x="10774" y="2060"/>
                    <a:pt x="11756" y="2038"/>
                  </a:cubicBezTo>
                  <a:cubicBezTo>
                    <a:pt x="12737" y="2015"/>
                    <a:pt x="14038" y="1923"/>
                    <a:pt x="15339" y="1764"/>
                  </a:cubicBezTo>
                  <a:cubicBezTo>
                    <a:pt x="16618" y="1604"/>
                    <a:pt x="17896" y="1376"/>
                    <a:pt x="18854" y="1147"/>
                  </a:cubicBezTo>
                  <a:cubicBezTo>
                    <a:pt x="19334" y="1056"/>
                    <a:pt x="19722" y="942"/>
                    <a:pt x="19996" y="873"/>
                  </a:cubicBezTo>
                  <a:cubicBezTo>
                    <a:pt x="20270" y="805"/>
                    <a:pt x="20429" y="759"/>
                    <a:pt x="20429" y="736"/>
                  </a:cubicBezTo>
                  <a:lnTo>
                    <a:pt x="20429" y="736"/>
                  </a:lnTo>
                  <a:cubicBezTo>
                    <a:pt x="20429" y="736"/>
                    <a:pt x="20270" y="759"/>
                    <a:pt x="19996" y="805"/>
                  </a:cubicBezTo>
                  <a:cubicBezTo>
                    <a:pt x="19699" y="851"/>
                    <a:pt x="19311" y="942"/>
                    <a:pt x="18832" y="1010"/>
                  </a:cubicBezTo>
                  <a:cubicBezTo>
                    <a:pt x="17873" y="1193"/>
                    <a:pt x="16595" y="1376"/>
                    <a:pt x="15317" y="1513"/>
                  </a:cubicBezTo>
                  <a:cubicBezTo>
                    <a:pt x="14015" y="1649"/>
                    <a:pt x="12714" y="1718"/>
                    <a:pt x="11756" y="1718"/>
                  </a:cubicBezTo>
                  <a:lnTo>
                    <a:pt x="10135" y="1718"/>
                  </a:lnTo>
                  <a:cubicBezTo>
                    <a:pt x="10135" y="1718"/>
                    <a:pt x="9975" y="1695"/>
                    <a:pt x="9701" y="1695"/>
                  </a:cubicBezTo>
                  <a:cubicBezTo>
                    <a:pt x="9428" y="1672"/>
                    <a:pt x="9017" y="1695"/>
                    <a:pt x="8537" y="1649"/>
                  </a:cubicBezTo>
                  <a:cubicBezTo>
                    <a:pt x="7556" y="1604"/>
                    <a:pt x="6278" y="1467"/>
                    <a:pt x="4999" y="1261"/>
                  </a:cubicBezTo>
                  <a:cubicBezTo>
                    <a:pt x="3744" y="1033"/>
                    <a:pt x="2489" y="736"/>
                    <a:pt x="1553" y="463"/>
                  </a:cubicBezTo>
                  <a:cubicBezTo>
                    <a:pt x="1074" y="348"/>
                    <a:pt x="708" y="189"/>
                    <a:pt x="434" y="120"/>
                  </a:cubicBezTo>
                  <a:cubicBezTo>
                    <a:pt x="208" y="45"/>
                    <a:pt x="59" y="0"/>
                    <a:pt x="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42"/>
            <p:cNvSpPr/>
            <p:nvPr/>
          </p:nvSpPr>
          <p:spPr>
            <a:xfrm flipH="1">
              <a:off x="6661572" y="2996552"/>
              <a:ext cx="295530" cy="111077"/>
            </a:xfrm>
            <a:custGeom>
              <a:avLst/>
              <a:gdLst/>
              <a:ahLst/>
              <a:cxnLst/>
              <a:rect l="l" t="t" r="r" b="b"/>
              <a:pathLst>
                <a:path w="12236" h="4599" extrusionOk="0">
                  <a:moveTo>
                    <a:pt x="2192" y="1"/>
                  </a:moveTo>
                  <a:cubicBezTo>
                    <a:pt x="2192" y="1"/>
                    <a:pt x="1" y="571"/>
                    <a:pt x="572" y="1713"/>
                  </a:cubicBezTo>
                  <a:cubicBezTo>
                    <a:pt x="1053" y="2676"/>
                    <a:pt x="2949" y="4599"/>
                    <a:pt x="5903" y="4599"/>
                  </a:cubicBezTo>
                  <a:cubicBezTo>
                    <a:pt x="6449" y="4599"/>
                    <a:pt x="7031" y="4533"/>
                    <a:pt x="7647" y="4383"/>
                  </a:cubicBezTo>
                  <a:cubicBezTo>
                    <a:pt x="12235" y="3288"/>
                    <a:pt x="10113" y="571"/>
                    <a:pt x="8675" y="571"/>
                  </a:cubicBezTo>
                  <a:cubicBezTo>
                    <a:pt x="7259" y="571"/>
                    <a:pt x="2192" y="1"/>
                    <a:pt x="21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42"/>
            <p:cNvSpPr/>
            <p:nvPr/>
          </p:nvSpPr>
          <p:spPr>
            <a:xfrm flipH="1">
              <a:off x="6715602" y="2996552"/>
              <a:ext cx="226043" cy="79921"/>
            </a:xfrm>
            <a:custGeom>
              <a:avLst/>
              <a:gdLst/>
              <a:ahLst/>
              <a:cxnLst/>
              <a:rect l="l" t="t" r="r" b="b"/>
              <a:pathLst>
                <a:path w="9359" h="3309" extrusionOk="0">
                  <a:moveTo>
                    <a:pt x="1552" y="1"/>
                  </a:moveTo>
                  <a:cubicBezTo>
                    <a:pt x="1552" y="1"/>
                    <a:pt x="411" y="298"/>
                    <a:pt x="0" y="891"/>
                  </a:cubicBezTo>
                  <a:cubicBezTo>
                    <a:pt x="443" y="1718"/>
                    <a:pt x="2199" y="3308"/>
                    <a:pt x="4914" y="3308"/>
                  </a:cubicBezTo>
                  <a:cubicBezTo>
                    <a:pt x="5420" y="3308"/>
                    <a:pt x="5958" y="3253"/>
                    <a:pt x="6528" y="3128"/>
                  </a:cubicBezTo>
                  <a:cubicBezTo>
                    <a:pt x="8925" y="2626"/>
                    <a:pt x="9358" y="1667"/>
                    <a:pt x="9039" y="937"/>
                  </a:cubicBezTo>
                  <a:cubicBezTo>
                    <a:pt x="8719" y="708"/>
                    <a:pt x="8354" y="571"/>
                    <a:pt x="8035" y="571"/>
                  </a:cubicBezTo>
                  <a:cubicBezTo>
                    <a:pt x="6619" y="571"/>
                    <a:pt x="1552" y="1"/>
                    <a:pt x="15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42"/>
            <p:cNvSpPr/>
            <p:nvPr/>
          </p:nvSpPr>
          <p:spPr>
            <a:xfrm flipH="1">
              <a:off x="6790571" y="2969381"/>
              <a:ext cx="407984" cy="708272"/>
            </a:xfrm>
            <a:custGeom>
              <a:avLst/>
              <a:gdLst/>
              <a:ahLst/>
              <a:cxnLst/>
              <a:rect l="l" t="t" r="r" b="b"/>
              <a:pathLst>
                <a:path w="16892" h="29325" extrusionOk="0">
                  <a:moveTo>
                    <a:pt x="6554" y="1"/>
                  </a:moveTo>
                  <a:cubicBezTo>
                    <a:pt x="5477" y="1"/>
                    <a:pt x="4357" y="209"/>
                    <a:pt x="3219" y="624"/>
                  </a:cubicBezTo>
                  <a:cubicBezTo>
                    <a:pt x="3926" y="1012"/>
                    <a:pt x="4497" y="943"/>
                    <a:pt x="5661" y="1103"/>
                  </a:cubicBezTo>
                  <a:cubicBezTo>
                    <a:pt x="6688" y="1765"/>
                    <a:pt x="8081" y="2107"/>
                    <a:pt x="9815" y="4641"/>
                  </a:cubicBezTo>
                  <a:cubicBezTo>
                    <a:pt x="12212" y="8156"/>
                    <a:pt x="13490" y="17309"/>
                    <a:pt x="10181" y="22422"/>
                  </a:cubicBezTo>
                  <a:cubicBezTo>
                    <a:pt x="10181" y="22422"/>
                    <a:pt x="8146" y="25996"/>
                    <a:pt x="4113" y="25996"/>
                  </a:cubicBezTo>
                  <a:cubicBezTo>
                    <a:pt x="3727" y="25996"/>
                    <a:pt x="3322" y="25963"/>
                    <a:pt x="2899" y="25891"/>
                  </a:cubicBezTo>
                  <a:lnTo>
                    <a:pt x="92" y="26074"/>
                  </a:lnTo>
                  <a:cubicBezTo>
                    <a:pt x="92" y="26074"/>
                    <a:pt x="0" y="28927"/>
                    <a:pt x="4383" y="29292"/>
                  </a:cubicBezTo>
                  <a:cubicBezTo>
                    <a:pt x="4632" y="29314"/>
                    <a:pt x="4879" y="29324"/>
                    <a:pt x="5125" y="29324"/>
                  </a:cubicBezTo>
                  <a:cubicBezTo>
                    <a:pt x="8011" y="29324"/>
                    <a:pt x="10650" y="27870"/>
                    <a:pt x="12417" y="25640"/>
                  </a:cubicBezTo>
                  <a:cubicBezTo>
                    <a:pt x="13011" y="24933"/>
                    <a:pt x="13970" y="24065"/>
                    <a:pt x="14335" y="23198"/>
                  </a:cubicBezTo>
                  <a:cubicBezTo>
                    <a:pt x="16115" y="19158"/>
                    <a:pt x="16891" y="15483"/>
                    <a:pt x="16115" y="11032"/>
                  </a:cubicBezTo>
                  <a:cubicBezTo>
                    <a:pt x="14808" y="3630"/>
                    <a:pt x="11049" y="1"/>
                    <a:pt x="6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42"/>
            <p:cNvSpPr/>
            <p:nvPr/>
          </p:nvSpPr>
          <p:spPr>
            <a:xfrm flipH="1">
              <a:off x="6862256" y="2996552"/>
              <a:ext cx="334657" cy="646852"/>
            </a:xfrm>
            <a:custGeom>
              <a:avLst/>
              <a:gdLst/>
              <a:ahLst/>
              <a:cxnLst/>
              <a:rect l="l" t="t" r="r" b="b"/>
              <a:pathLst>
                <a:path w="13856" h="26782" extrusionOk="0">
                  <a:moveTo>
                    <a:pt x="5593" y="1"/>
                  </a:moveTo>
                  <a:cubicBezTo>
                    <a:pt x="6643" y="663"/>
                    <a:pt x="8013" y="982"/>
                    <a:pt x="9747" y="3516"/>
                  </a:cubicBezTo>
                  <a:cubicBezTo>
                    <a:pt x="12144" y="7031"/>
                    <a:pt x="13422" y="16207"/>
                    <a:pt x="10113" y="21297"/>
                  </a:cubicBezTo>
                  <a:cubicBezTo>
                    <a:pt x="10113" y="21297"/>
                    <a:pt x="8078" y="24871"/>
                    <a:pt x="4045" y="24871"/>
                  </a:cubicBezTo>
                  <a:cubicBezTo>
                    <a:pt x="3659" y="24871"/>
                    <a:pt x="3254" y="24838"/>
                    <a:pt x="2831" y="24766"/>
                  </a:cubicBezTo>
                  <a:lnTo>
                    <a:pt x="24" y="24949"/>
                  </a:lnTo>
                  <a:cubicBezTo>
                    <a:pt x="24" y="24949"/>
                    <a:pt x="1" y="25519"/>
                    <a:pt x="366" y="26159"/>
                  </a:cubicBezTo>
                  <a:cubicBezTo>
                    <a:pt x="914" y="26455"/>
                    <a:pt x="1667" y="26684"/>
                    <a:pt x="2671" y="26752"/>
                  </a:cubicBezTo>
                  <a:cubicBezTo>
                    <a:pt x="2902" y="26772"/>
                    <a:pt x="3131" y="26782"/>
                    <a:pt x="3359" y="26782"/>
                  </a:cubicBezTo>
                  <a:cubicBezTo>
                    <a:pt x="6009" y="26782"/>
                    <a:pt x="8404" y="25459"/>
                    <a:pt x="10044" y="23420"/>
                  </a:cubicBezTo>
                  <a:cubicBezTo>
                    <a:pt x="10569" y="22758"/>
                    <a:pt x="11026" y="22004"/>
                    <a:pt x="11368" y="21206"/>
                  </a:cubicBezTo>
                  <a:cubicBezTo>
                    <a:pt x="12989" y="17508"/>
                    <a:pt x="13856" y="14107"/>
                    <a:pt x="13125" y="10021"/>
                  </a:cubicBezTo>
                  <a:cubicBezTo>
                    <a:pt x="12030" y="3790"/>
                    <a:pt x="9200" y="480"/>
                    <a:pt x="559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42"/>
            <p:cNvSpPr/>
            <p:nvPr/>
          </p:nvSpPr>
          <p:spPr>
            <a:xfrm flipH="1">
              <a:off x="6885394" y="3011575"/>
              <a:ext cx="189114" cy="578259"/>
            </a:xfrm>
            <a:custGeom>
              <a:avLst/>
              <a:gdLst/>
              <a:ahLst/>
              <a:cxnLst/>
              <a:rect l="l" t="t" r="r" b="b"/>
              <a:pathLst>
                <a:path w="7830" h="23942" extrusionOk="0">
                  <a:moveTo>
                    <a:pt x="931" y="0"/>
                  </a:moveTo>
                  <a:cubicBezTo>
                    <a:pt x="815" y="0"/>
                    <a:pt x="709" y="7"/>
                    <a:pt x="616" y="18"/>
                  </a:cubicBezTo>
                  <a:cubicBezTo>
                    <a:pt x="206" y="86"/>
                    <a:pt x="0" y="201"/>
                    <a:pt x="0" y="201"/>
                  </a:cubicBezTo>
                  <a:cubicBezTo>
                    <a:pt x="0" y="212"/>
                    <a:pt x="13" y="216"/>
                    <a:pt x="39" y="216"/>
                  </a:cubicBezTo>
                  <a:cubicBezTo>
                    <a:pt x="119" y="216"/>
                    <a:pt x="322" y="172"/>
                    <a:pt x="616" y="155"/>
                  </a:cubicBezTo>
                  <a:cubicBezTo>
                    <a:pt x="1004" y="155"/>
                    <a:pt x="1575" y="223"/>
                    <a:pt x="2146" y="543"/>
                  </a:cubicBezTo>
                  <a:cubicBezTo>
                    <a:pt x="3355" y="1159"/>
                    <a:pt x="4497" y="2620"/>
                    <a:pt x="5318" y="4218"/>
                  </a:cubicBezTo>
                  <a:cubicBezTo>
                    <a:pt x="5729" y="4994"/>
                    <a:pt x="6094" y="5838"/>
                    <a:pt x="6300" y="6637"/>
                  </a:cubicBezTo>
                  <a:cubicBezTo>
                    <a:pt x="6505" y="7459"/>
                    <a:pt x="6665" y="8235"/>
                    <a:pt x="6779" y="8897"/>
                  </a:cubicBezTo>
                  <a:cubicBezTo>
                    <a:pt x="6893" y="9559"/>
                    <a:pt x="6939" y="10107"/>
                    <a:pt x="7008" y="10518"/>
                  </a:cubicBezTo>
                  <a:cubicBezTo>
                    <a:pt x="7030" y="10700"/>
                    <a:pt x="7030" y="10860"/>
                    <a:pt x="7053" y="10951"/>
                  </a:cubicBezTo>
                  <a:cubicBezTo>
                    <a:pt x="7053" y="11065"/>
                    <a:pt x="7053" y="11111"/>
                    <a:pt x="7053" y="11111"/>
                  </a:cubicBezTo>
                  <a:cubicBezTo>
                    <a:pt x="7053" y="11111"/>
                    <a:pt x="7076" y="11339"/>
                    <a:pt x="7099" y="11727"/>
                  </a:cubicBezTo>
                  <a:cubicBezTo>
                    <a:pt x="7144" y="12138"/>
                    <a:pt x="7122" y="12686"/>
                    <a:pt x="7144" y="13371"/>
                  </a:cubicBezTo>
                  <a:cubicBezTo>
                    <a:pt x="7099" y="14033"/>
                    <a:pt x="7053" y="14809"/>
                    <a:pt x="6871" y="15630"/>
                  </a:cubicBezTo>
                  <a:cubicBezTo>
                    <a:pt x="6825" y="15836"/>
                    <a:pt x="6802" y="16064"/>
                    <a:pt x="6756" y="16270"/>
                  </a:cubicBezTo>
                  <a:cubicBezTo>
                    <a:pt x="6688" y="16475"/>
                    <a:pt x="6619" y="16680"/>
                    <a:pt x="6551" y="16886"/>
                  </a:cubicBezTo>
                  <a:cubicBezTo>
                    <a:pt x="6505" y="17091"/>
                    <a:pt x="6437" y="17320"/>
                    <a:pt x="6368" y="17525"/>
                  </a:cubicBezTo>
                  <a:lnTo>
                    <a:pt x="6117" y="18141"/>
                  </a:lnTo>
                  <a:cubicBezTo>
                    <a:pt x="5433" y="19830"/>
                    <a:pt x="4474" y="21382"/>
                    <a:pt x="3584" y="22387"/>
                  </a:cubicBezTo>
                  <a:cubicBezTo>
                    <a:pt x="2671" y="23391"/>
                    <a:pt x="1895" y="23893"/>
                    <a:pt x="1917" y="23939"/>
                  </a:cubicBezTo>
                  <a:cubicBezTo>
                    <a:pt x="1919" y="23941"/>
                    <a:pt x="1923" y="23942"/>
                    <a:pt x="1927" y="23942"/>
                  </a:cubicBezTo>
                  <a:cubicBezTo>
                    <a:pt x="1976" y="23942"/>
                    <a:pt x="2175" y="23830"/>
                    <a:pt x="2488" y="23642"/>
                  </a:cubicBezTo>
                  <a:cubicBezTo>
                    <a:pt x="2557" y="23574"/>
                    <a:pt x="2648" y="23528"/>
                    <a:pt x="2762" y="23459"/>
                  </a:cubicBezTo>
                  <a:cubicBezTo>
                    <a:pt x="2853" y="23391"/>
                    <a:pt x="2967" y="23300"/>
                    <a:pt x="3059" y="23208"/>
                  </a:cubicBezTo>
                  <a:cubicBezTo>
                    <a:pt x="3287" y="23026"/>
                    <a:pt x="3538" y="22843"/>
                    <a:pt x="3766" y="22569"/>
                  </a:cubicBezTo>
                  <a:cubicBezTo>
                    <a:pt x="4771" y="21588"/>
                    <a:pt x="5821" y="20036"/>
                    <a:pt x="6574" y="18347"/>
                  </a:cubicBezTo>
                  <a:lnTo>
                    <a:pt x="6848" y="17708"/>
                  </a:lnTo>
                  <a:cubicBezTo>
                    <a:pt x="6916" y="17479"/>
                    <a:pt x="6985" y="17274"/>
                    <a:pt x="7076" y="17046"/>
                  </a:cubicBezTo>
                  <a:cubicBezTo>
                    <a:pt x="7144" y="16840"/>
                    <a:pt x="7213" y="16612"/>
                    <a:pt x="7281" y="16406"/>
                  </a:cubicBezTo>
                  <a:cubicBezTo>
                    <a:pt x="7350" y="16178"/>
                    <a:pt x="7373" y="15973"/>
                    <a:pt x="7441" y="15745"/>
                  </a:cubicBezTo>
                  <a:cubicBezTo>
                    <a:pt x="7647" y="14900"/>
                    <a:pt x="7715" y="14078"/>
                    <a:pt x="7784" y="13394"/>
                  </a:cubicBezTo>
                  <a:cubicBezTo>
                    <a:pt x="7784" y="12686"/>
                    <a:pt x="7829" y="12115"/>
                    <a:pt x="7784" y="11704"/>
                  </a:cubicBezTo>
                  <a:cubicBezTo>
                    <a:pt x="7761" y="11294"/>
                    <a:pt x="7738" y="11065"/>
                    <a:pt x="7738" y="11065"/>
                  </a:cubicBezTo>
                  <a:cubicBezTo>
                    <a:pt x="7738" y="11065"/>
                    <a:pt x="7738" y="10997"/>
                    <a:pt x="7738" y="10906"/>
                  </a:cubicBezTo>
                  <a:cubicBezTo>
                    <a:pt x="7715" y="10791"/>
                    <a:pt x="7692" y="10632"/>
                    <a:pt x="7669" y="10426"/>
                  </a:cubicBezTo>
                  <a:cubicBezTo>
                    <a:pt x="7601" y="10038"/>
                    <a:pt x="7555" y="9445"/>
                    <a:pt x="7396" y="8783"/>
                  </a:cubicBezTo>
                  <a:cubicBezTo>
                    <a:pt x="7281" y="8098"/>
                    <a:pt x="7076" y="7322"/>
                    <a:pt x="6871" y="6478"/>
                  </a:cubicBezTo>
                  <a:cubicBezTo>
                    <a:pt x="6597" y="5633"/>
                    <a:pt x="6209" y="4788"/>
                    <a:pt x="5752" y="3967"/>
                  </a:cubicBezTo>
                  <a:cubicBezTo>
                    <a:pt x="5296" y="3168"/>
                    <a:pt x="4748" y="2415"/>
                    <a:pt x="4154" y="1753"/>
                  </a:cubicBezTo>
                  <a:cubicBezTo>
                    <a:pt x="3584" y="1114"/>
                    <a:pt x="2922" y="589"/>
                    <a:pt x="2283" y="315"/>
                  </a:cubicBezTo>
                  <a:cubicBezTo>
                    <a:pt x="1779" y="71"/>
                    <a:pt x="1301" y="0"/>
                    <a:pt x="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42"/>
            <p:cNvSpPr/>
            <p:nvPr/>
          </p:nvSpPr>
          <p:spPr>
            <a:xfrm flipH="1">
              <a:off x="6791682" y="2970250"/>
              <a:ext cx="366635" cy="712885"/>
            </a:xfrm>
            <a:custGeom>
              <a:avLst/>
              <a:gdLst/>
              <a:ahLst/>
              <a:cxnLst/>
              <a:rect l="l" t="t" r="r" b="b"/>
              <a:pathLst>
                <a:path w="15180" h="29516" extrusionOk="0">
                  <a:moveTo>
                    <a:pt x="5829" y="1"/>
                  </a:moveTo>
                  <a:cubicBezTo>
                    <a:pt x="5503" y="1"/>
                    <a:pt x="5214" y="26"/>
                    <a:pt x="4977" y="63"/>
                  </a:cubicBezTo>
                  <a:cubicBezTo>
                    <a:pt x="4657" y="86"/>
                    <a:pt x="4429" y="177"/>
                    <a:pt x="4269" y="200"/>
                  </a:cubicBezTo>
                  <a:cubicBezTo>
                    <a:pt x="4109" y="245"/>
                    <a:pt x="4018" y="268"/>
                    <a:pt x="4018" y="268"/>
                  </a:cubicBezTo>
                  <a:cubicBezTo>
                    <a:pt x="4018" y="279"/>
                    <a:pt x="4038" y="283"/>
                    <a:pt x="4075" y="283"/>
                  </a:cubicBezTo>
                  <a:cubicBezTo>
                    <a:pt x="4200" y="283"/>
                    <a:pt x="4521" y="235"/>
                    <a:pt x="4977" y="200"/>
                  </a:cubicBezTo>
                  <a:cubicBezTo>
                    <a:pt x="5121" y="189"/>
                    <a:pt x="5284" y="181"/>
                    <a:pt x="5461" y="181"/>
                  </a:cubicBezTo>
                  <a:cubicBezTo>
                    <a:pt x="6010" y="181"/>
                    <a:pt x="6700" y="249"/>
                    <a:pt x="7442" y="474"/>
                  </a:cubicBezTo>
                  <a:cubicBezTo>
                    <a:pt x="7944" y="633"/>
                    <a:pt x="8446" y="839"/>
                    <a:pt x="8948" y="1136"/>
                  </a:cubicBezTo>
                  <a:cubicBezTo>
                    <a:pt x="9450" y="1455"/>
                    <a:pt x="9953" y="1820"/>
                    <a:pt x="10409" y="2277"/>
                  </a:cubicBezTo>
                  <a:cubicBezTo>
                    <a:pt x="10843" y="2733"/>
                    <a:pt x="11276" y="3235"/>
                    <a:pt x="11642" y="3806"/>
                  </a:cubicBezTo>
                  <a:cubicBezTo>
                    <a:pt x="12030" y="4354"/>
                    <a:pt x="12349" y="4970"/>
                    <a:pt x="12646" y="5586"/>
                  </a:cubicBezTo>
                  <a:cubicBezTo>
                    <a:pt x="13833" y="8074"/>
                    <a:pt x="14335" y="10836"/>
                    <a:pt x="14472" y="12891"/>
                  </a:cubicBezTo>
                  <a:cubicBezTo>
                    <a:pt x="14540" y="13918"/>
                    <a:pt x="14518" y="14762"/>
                    <a:pt x="14472" y="15356"/>
                  </a:cubicBezTo>
                  <a:cubicBezTo>
                    <a:pt x="14449" y="15652"/>
                    <a:pt x="14426" y="15903"/>
                    <a:pt x="14403" y="16063"/>
                  </a:cubicBezTo>
                  <a:cubicBezTo>
                    <a:pt x="14381" y="16223"/>
                    <a:pt x="14381" y="16291"/>
                    <a:pt x="14381" y="16291"/>
                  </a:cubicBezTo>
                  <a:cubicBezTo>
                    <a:pt x="14381" y="16291"/>
                    <a:pt x="14358" y="16383"/>
                    <a:pt x="14335" y="16543"/>
                  </a:cubicBezTo>
                  <a:cubicBezTo>
                    <a:pt x="14312" y="16702"/>
                    <a:pt x="14289" y="16931"/>
                    <a:pt x="14244" y="17227"/>
                  </a:cubicBezTo>
                  <a:cubicBezTo>
                    <a:pt x="14152" y="17821"/>
                    <a:pt x="13993" y="18665"/>
                    <a:pt x="13696" y="19670"/>
                  </a:cubicBezTo>
                  <a:cubicBezTo>
                    <a:pt x="13399" y="20651"/>
                    <a:pt x="12988" y="21792"/>
                    <a:pt x="12395" y="22934"/>
                  </a:cubicBezTo>
                  <a:cubicBezTo>
                    <a:pt x="12121" y="23527"/>
                    <a:pt x="11779" y="24098"/>
                    <a:pt x="11391" y="24646"/>
                  </a:cubicBezTo>
                  <a:cubicBezTo>
                    <a:pt x="11002" y="25216"/>
                    <a:pt x="10592" y="25741"/>
                    <a:pt x="10112" y="26243"/>
                  </a:cubicBezTo>
                  <a:cubicBezTo>
                    <a:pt x="9633" y="26745"/>
                    <a:pt x="9131" y="27202"/>
                    <a:pt x="8583" y="27590"/>
                  </a:cubicBezTo>
                  <a:cubicBezTo>
                    <a:pt x="8035" y="27978"/>
                    <a:pt x="7465" y="28320"/>
                    <a:pt x="6871" y="28571"/>
                  </a:cubicBezTo>
                  <a:cubicBezTo>
                    <a:pt x="5684" y="29074"/>
                    <a:pt x="4474" y="29256"/>
                    <a:pt x="3447" y="29256"/>
                  </a:cubicBezTo>
                  <a:cubicBezTo>
                    <a:pt x="1466" y="29213"/>
                    <a:pt x="196" y="28703"/>
                    <a:pt x="40" y="28703"/>
                  </a:cubicBezTo>
                  <a:cubicBezTo>
                    <a:pt x="30" y="28703"/>
                    <a:pt x="25" y="28705"/>
                    <a:pt x="24" y="28708"/>
                  </a:cubicBezTo>
                  <a:cubicBezTo>
                    <a:pt x="1" y="28731"/>
                    <a:pt x="343" y="28868"/>
                    <a:pt x="914" y="29074"/>
                  </a:cubicBezTo>
                  <a:cubicBezTo>
                    <a:pt x="1507" y="29233"/>
                    <a:pt x="2375" y="29462"/>
                    <a:pt x="3424" y="29507"/>
                  </a:cubicBezTo>
                  <a:cubicBezTo>
                    <a:pt x="3551" y="29513"/>
                    <a:pt x="3680" y="29516"/>
                    <a:pt x="3812" y="29516"/>
                  </a:cubicBezTo>
                  <a:cubicBezTo>
                    <a:pt x="4794" y="29516"/>
                    <a:pt x="5901" y="29357"/>
                    <a:pt x="7008" y="28914"/>
                  </a:cubicBezTo>
                  <a:cubicBezTo>
                    <a:pt x="7647" y="28686"/>
                    <a:pt x="8241" y="28343"/>
                    <a:pt x="8834" y="27955"/>
                  </a:cubicBezTo>
                  <a:cubicBezTo>
                    <a:pt x="9428" y="27567"/>
                    <a:pt x="9953" y="27088"/>
                    <a:pt x="10478" y="26586"/>
                  </a:cubicBezTo>
                  <a:cubicBezTo>
                    <a:pt x="10957" y="26084"/>
                    <a:pt x="11413" y="25513"/>
                    <a:pt x="11824" y="24965"/>
                  </a:cubicBezTo>
                  <a:cubicBezTo>
                    <a:pt x="12235" y="24372"/>
                    <a:pt x="12600" y="23801"/>
                    <a:pt x="12920" y="23208"/>
                  </a:cubicBezTo>
                  <a:cubicBezTo>
                    <a:pt x="13559" y="22043"/>
                    <a:pt x="13993" y="20857"/>
                    <a:pt x="14312" y="19852"/>
                  </a:cubicBezTo>
                  <a:cubicBezTo>
                    <a:pt x="14632" y="18825"/>
                    <a:pt x="14814" y="17958"/>
                    <a:pt x="14906" y="17341"/>
                  </a:cubicBezTo>
                  <a:cubicBezTo>
                    <a:pt x="14974" y="17045"/>
                    <a:pt x="14997" y="16794"/>
                    <a:pt x="15020" y="16634"/>
                  </a:cubicBezTo>
                  <a:cubicBezTo>
                    <a:pt x="15043" y="16474"/>
                    <a:pt x="15065" y="16383"/>
                    <a:pt x="15065" y="16383"/>
                  </a:cubicBezTo>
                  <a:cubicBezTo>
                    <a:pt x="15065" y="16383"/>
                    <a:pt x="15065" y="16291"/>
                    <a:pt x="15088" y="16132"/>
                  </a:cubicBezTo>
                  <a:cubicBezTo>
                    <a:pt x="15111" y="15972"/>
                    <a:pt x="15111" y="15721"/>
                    <a:pt x="15134" y="15401"/>
                  </a:cubicBezTo>
                  <a:cubicBezTo>
                    <a:pt x="15180" y="14785"/>
                    <a:pt x="15180" y="13895"/>
                    <a:pt x="15088" y="12845"/>
                  </a:cubicBezTo>
                  <a:cubicBezTo>
                    <a:pt x="14928" y="10722"/>
                    <a:pt x="14358" y="7915"/>
                    <a:pt x="13102" y="5358"/>
                  </a:cubicBezTo>
                  <a:cubicBezTo>
                    <a:pt x="12783" y="4742"/>
                    <a:pt x="12418" y="4126"/>
                    <a:pt x="12007" y="3555"/>
                  </a:cubicBezTo>
                  <a:cubicBezTo>
                    <a:pt x="11596" y="2984"/>
                    <a:pt x="11162" y="2459"/>
                    <a:pt x="10660" y="2003"/>
                  </a:cubicBezTo>
                  <a:cubicBezTo>
                    <a:pt x="10181" y="1524"/>
                    <a:pt x="9656" y="1158"/>
                    <a:pt x="9108" y="862"/>
                  </a:cubicBezTo>
                  <a:cubicBezTo>
                    <a:pt x="8583" y="542"/>
                    <a:pt x="8035" y="359"/>
                    <a:pt x="7510" y="222"/>
                  </a:cubicBezTo>
                  <a:cubicBezTo>
                    <a:pt x="6894" y="58"/>
                    <a:pt x="6319" y="1"/>
                    <a:pt x="58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42"/>
            <p:cNvSpPr/>
            <p:nvPr/>
          </p:nvSpPr>
          <p:spPr>
            <a:xfrm flipH="1">
              <a:off x="6732146" y="2878592"/>
              <a:ext cx="179743" cy="180733"/>
            </a:xfrm>
            <a:custGeom>
              <a:avLst/>
              <a:gdLst/>
              <a:ahLst/>
              <a:cxnLst/>
              <a:rect l="l" t="t" r="r" b="b"/>
              <a:pathLst>
                <a:path w="7442" h="7483" extrusionOk="0">
                  <a:moveTo>
                    <a:pt x="229" y="0"/>
                  </a:moveTo>
                  <a:lnTo>
                    <a:pt x="1" y="5935"/>
                  </a:lnTo>
                  <a:cubicBezTo>
                    <a:pt x="1291" y="7119"/>
                    <a:pt x="2613" y="7482"/>
                    <a:pt x="3747" y="7482"/>
                  </a:cubicBezTo>
                  <a:cubicBezTo>
                    <a:pt x="5543" y="7482"/>
                    <a:pt x="6871" y="6574"/>
                    <a:pt x="6871" y="6574"/>
                  </a:cubicBezTo>
                  <a:lnTo>
                    <a:pt x="7442" y="2191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42"/>
            <p:cNvSpPr/>
            <p:nvPr/>
          </p:nvSpPr>
          <p:spPr>
            <a:xfrm flipH="1">
              <a:off x="6732146" y="2878592"/>
              <a:ext cx="179743" cy="170372"/>
            </a:xfrm>
            <a:custGeom>
              <a:avLst/>
              <a:gdLst/>
              <a:ahLst/>
              <a:cxnLst/>
              <a:rect l="l" t="t" r="r" b="b"/>
              <a:pathLst>
                <a:path w="7442" h="7054" extrusionOk="0">
                  <a:moveTo>
                    <a:pt x="229" y="0"/>
                  </a:moveTo>
                  <a:lnTo>
                    <a:pt x="1" y="5935"/>
                  </a:lnTo>
                  <a:cubicBezTo>
                    <a:pt x="571" y="6460"/>
                    <a:pt x="1142" y="6802"/>
                    <a:pt x="1712" y="7053"/>
                  </a:cubicBezTo>
                  <a:cubicBezTo>
                    <a:pt x="1327" y="5351"/>
                    <a:pt x="1121" y="3310"/>
                    <a:pt x="2915" y="3310"/>
                  </a:cubicBezTo>
                  <a:cubicBezTo>
                    <a:pt x="2925" y="3310"/>
                    <a:pt x="2935" y="3310"/>
                    <a:pt x="2945" y="3310"/>
                  </a:cubicBezTo>
                  <a:cubicBezTo>
                    <a:pt x="3744" y="3333"/>
                    <a:pt x="4566" y="3470"/>
                    <a:pt x="5365" y="3561"/>
                  </a:cubicBezTo>
                  <a:cubicBezTo>
                    <a:pt x="6004" y="3607"/>
                    <a:pt x="6620" y="3675"/>
                    <a:pt x="7236" y="3721"/>
                  </a:cubicBezTo>
                  <a:lnTo>
                    <a:pt x="7442" y="2191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42"/>
            <p:cNvSpPr/>
            <p:nvPr/>
          </p:nvSpPr>
          <p:spPr>
            <a:xfrm flipH="1">
              <a:off x="6841291" y="3027347"/>
              <a:ext cx="443271" cy="729478"/>
            </a:xfrm>
            <a:custGeom>
              <a:avLst/>
              <a:gdLst/>
              <a:ahLst/>
              <a:cxnLst/>
              <a:rect l="l" t="t" r="r" b="b"/>
              <a:pathLst>
                <a:path w="18353" h="30203" extrusionOk="0">
                  <a:moveTo>
                    <a:pt x="10425" y="1"/>
                  </a:moveTo>
                  <a:cubicBezTo>
                    <a:pt x="10161" y="1"/>
                    <a:pt x="9875" y="59"/>
                    <a:pt x="9564" y="187"/>
                  </a:cubicBezTo>
                  <a:cubicBezTo>
                    <a:pt x="8515" y="620"/>
                    <a:pt x="7624" y="1282"/>
                    <a:pt x="6871" y="2081"/>
                  </a:cubicBezTo>
                  <a:cubicBezTo>
                    <a:pt x="5707" y="3314"/>
                    <a:pt x="4885" y="4843"/>
                    <a:pt x="4246" y="6349"/>
                  </a:cubicBezTo>
                  <a:cubicBezTo>
                    <a:pt x="2648" y="10138"/>
                    <a:pt x="1507" y="14110"/>
                    <a:pt x="959" y="18082"/>
                  </a:cubicBezTo>
                  <a:cubicBezTo>
                    <a:pt x="663" y="20250"/>
                    <a:pt x="1" y="25682"/>
                    <a:pt x="2831" y="26801"/>
                  </a:cubicBezTo>
                  <a:lnTo>
                    <a:pt x="2808" y="26801"/>
                  </a:lnTo>
                  <a:cubicBezTo>
                    <a:pt x="8227" y="29454"/>
                    <a:pt x="12715" y="30202"/>
                    <a:pt x="16077" y="30202"/>
                  </a:cubicBezTo>
                  <a:cubicBezTo>
                    <a:pt x="16128" y="30202"/>
                    <a:pt x="16179" y="30202"/>
                    <a:pt x="16229" y="30202"/>
                  </a:cubicBezTo>
                  <a:cubicBezTo>
                    <a:pt x="16435" y="29905"/>
                    <a:pt x="16618" y="29631"/>
                    <a:pt x="16800" y="29335"/>
                  </a:cubicBezTo>
                  <a:cubicBezTo>
                    <a:pt x="17553" y="28102"/>
                    <a:pt x="18352" y="26710"/>
                    <a:pt x="18170" y="25180"/>
                  </a:cubicBezTo>
                  <a:cubicBezTo>
                    <a:pt x="18147" y="24975"/>
                    <a:pt x="18101" y="24769"/>
                    <a:pt x="18056" y="24541"/>
                  </a:cubicBezTo>
                  <a:cubicBezTo>
                    <a:pt x="17667" y="24518"/>
                    <a:pt x="17279" y="24473"/>
                    <a:pt x="16891" y="24427"/>
                  </a:cubicBezTo>
                  <a:cubicBezTo>
                    <a:pt x="14426" y="24130"/>
                    <a:pt x="9473" y="21254"/>
                    <a:pt x="8537" y="20707"/>
                  </a:cubicBezTo>
                  <a:cubicBezTo>
                    <a:pt x="8537" y="20661"/>
                    <a:pt x="8560" y="20615"/>
                    <a:pt x="8560" y="20592"/>
                  </a:cubicBezTo>
                  <a:cubicBezTo>
                    <a:pt x="9085" y="17716"/>
                    <a:pt x="10592" y="15251"/>
                    <a:pt x="11436" y="12467"/>
                  </a:cubicBezTo>
                  <a:cubicBezTo>
                    <a:pt x="12075" y="10298"/>
                    <a:pt x="13034" y="8198"/>
                    <a:pt x="13194" y="5916"/>
                  </a:cubicBezTo>
                  <a:cubicBezTo>
                    <a:pt x="13316" y="4361"/>
                    <a:pt x="12706" y="1"/>
                    <a:pt x="104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42"/>
            <p:cNvSpPr/>
            <p:nvPr/>
          </p:nvSpPr>
          <p:spPr>
            <a:xfrm flipH="1">
              <a:off x="6861144" y="3027274"/>
              <a:ext cx="423417" cy="729550"/>
            </a:xfrm>
            <a:custGeom>
              <a:avLst/>
              <a:gdLst/>
              <a:ahLst/>
              <a:cxnLst/>
              <a:rect l="l" t="t" r="r" b="b"/>
              <a:pathLst>
                <a:path w="17531" h="30206" extrusionOk="0">
                  <a:moveTo>
                    <a:pt x="10430" y="1"/>
                  </a:moveTo>
                  <a:cubicBezTo>
                    <a:pt x="10164" y="1"/>
                    <a:pt x="9876" y="60"/>
                    <a:pt x="9564" y="190"/>
                  </a:cubicBezTo>
                  <a:cubicBezTo>
                    <a:pt x="8515" y="623"/>
                    <a:pt x="7624" y="1285"/>
                    <a:pt x="6871" y="2084"/>
                  </a:cubicBezTo>
                  <a:cubicBezTo>
                    <a:pt x="5707" y="3317"/>
                    <a:pt x="4885" y="4846"/>
                    <a:pt x="4246" y="6352"/>
                  </a:cubicBezTo>
                  <a:cubicBezTo>
                    <a:pt x="2648" y="10141"/>
                    <a:pt x="1507" y="14113"/>
                    <a:pt x="959" y="18085"/>
                  </a:cubicBezTo>
                  <a:cubicBezTo>
                    <a:pt x="663" y="20253"/>
                    <a:pt x="1" y="25685"/>
                    <a:pt x="2831" y="26804"/>
                  </a:cubicBezTo>
                  <a:lnTo>
                    <a:pt x="2808" y="26804"/>
                  </a:lnTo>
                  <a:cubicBezTo>
                    <a:pt x="8227" y="29457"/>
                    <a:pt x="12715" y="30205"/>
                    <a:pt x="16077" y="30205"/>
                  </a:cubicBezTo>
                  <a:cubicBezTo>
                    <a:pt x="16128" y="30205"/>
                    <a:pt x="16179" y="30205"/>
                    <a:pt x="16229" y="30205"/>
                  </a:cubicBezTo>
                  <a:cubicBezTo>
                    <a:pt x="16435" y="29908"/>
                    <a:pt x="16618" y="29634"/>
                    <a:pt x="16800" y="29338"/>
                  </a:cubicBezTo>
                  <a:cubicBezTo>
                    <a:pt x="17051" y="28927"/>
                    <a:pt x="17302" y="28493"/>
                    <a:pt x="17531" y="28036"/>
                  </a:cubicBezTo>
                  <a:cubicBezTo>
                    <a:pt x="13536" y="27831"/>
                    <a:pt x="8195" y="26553"/>
                    <a:pt x="6962" y="24636"/>
                  </a:cubicBezTo>
                  <a:cubicBezTo>
                    <a:pt x="5639" y="22650"/>
                    <a:pt x="8286" y="21919"/>
                    <a:pt x="10204" y="21645"/>
                  </a:cubicBezTo>
                  <a:cubicBezTo>
                    <a:pt x="9428" y="21212"/>
                    <a:pt x="8811" y="20869"/>
                    <a:pt x="8537" y="20710"/>
                  </a:cubicBezTo>
                  <a:cubicBezTo>
                    <a:pt x="8537" y="20664"/>
                    <a:pt x="8560" y="20618"/>
                    <a:pt x="8560" y="20595"/>
                  </a:cubicBezTo>
                  <a:cubicBezTo>
                    <a:pt x="8788" y="19340"/>
                    <a:pt x="9199" y="18176"/>
                    <a:pt x="9679" y="17012"/>
                  </a:cubicBezTo>
                  <a:lnTo>
                    <a:pt x="9679" y="17012"/>
                  </a:lnTo>
                  <a:cubicBezTo>
                    <a:pt x="8993" y="17569"/>
                    <a:pt x="8067" y="18045"/>
                    <a:pt x="6880" y="18045"/>
                  </a:cubicBezTo>
                  <a:cubicBezTo>
                    <a:pt x="6802" y="18045"/>
                    <a:pt x="6723" y="18043"/>
                    <a:pt x="6643" y="18039"/>
                  </a:cubicBezTo>
                  <a:cubicBezTo>
                    <a:pt x="3424" y="17902"/>
                    <a:pt x="6027" y="4800"/>
                    <a:pt x="9838" y="2495"/>
                  </a:cubicBezTo>
                  <a:cubicBezTo>
                    <a:pt x="10517" y="2088"/>
                    <a:pt x="11079" y="1921"/>
                    <a:pt x="11547" y="1921"/>
                  </a:cubicBezTo>
                  <a:cubicBezTo>
                    <a:pt x="12023" y="1921"/>
                    <a:pt x="12404" y="2093"/>
                    <a:pt x="12714" y="2358"/>
                  </a:cubicBezTo>
                  <a:cubicBezTo>
                    <a:pt x="12289" y="1082"/>
                    <a:pt x="11564" y="1"/>
                    <a:pt x="1043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42"/>
            <p:cNvSpPr/>
            <p:nvPr/>
          </p:nvSpPr>
          <p:spPr>
            <a:xfrm flipH="1">
              <a:off x="7065668" y="3515880"/>
              <a:ext cx="102020" cy="23959"/>
            </a:xfrm>
            <a:custGeom>
              <a:avLst/>
              <a:gdLst/>
              <a:ahLst/>
              <a:cxnLst/>
              <a:rect l="l" t="t" r="r" b="b"/>
              <a:pathLst>
                <a:path w="4224" h="992" extrusionOk="0">
                  <a:moveTo>
                    <a:pt x="2169" y="0"/>
                  </a:moveTo>
                  <a:cubicBezTo>
                    <a:pt x="2169" y="0"/>
                    <a:pt x="2009" y="23"/>
                    <a:pt x="1804" y="46"/>
                  </a:cubicBezTo>
                  <a:cubicBezTo>
                    <a:pt x="1576" y="69"/>
                    <a:pt x="1302" y="160"/>
                    <a:pt x="1028" y="228"/>
                  </a:cubicBezTo>
                  <a:cubicBezTo>
                    <a:pt x="503" y="411"/>
                    <a:pt x="1" y="639"/>
                    <a:pt x="23" y="708"/>
                  </a:cubicBezTo>
                  <a:cubicBezTo>
                    <a:pt x="28" y="722"/>
                    <a:pt x="57" y="729"/>
                    <a:pt x="104" y="729"/>
                  </a:cubicBezTo>
                  <a:cubicBezTo>
                    <a:pt x="279" y="729"/>
                    <a:pt x="706" y="643"/>
                    <a:pt x="1119" y="571"/>
                  </a:cubicBezTo>
                  <a:cubicBezTo>
                    <a:pt x="1393" y="548"/>
                    <a:pt x="1644" y="502"/>
                    <a:pt x="1850" y="502"/>
                  </a:cubicBezTo>
                  <a:lnTo>
                    <a:pt x="2489" y="502"/>
                  </a:lnTo>
                  <a:cubicBezTo>
                    <a:pt x="2580" y="502"/>
                    <a:pt x="2694" y="502"/>
                    <a:pt x="2808" y="525"/>
                  </a:cubicBezTo>
                  <a:cubicBezTo>
                    <a:pt x="2922" y="548"/>
                    <a:pt x="3059" y="571"/>
                    <a:pt x="3173" y="594"/>
                  </a:cubicBezTo>
                  <a:cubicBezTo>
                    <a:pt x="3628" y="718"/>
                    <a:pt x="4026" y="991"/>
                    <a:pt x="4149" y="991"/>
                  </a:cubicBezTo>
                  <a:cubicBezTo>
                    <a:pt x="4161" y="991"/>
                    <a:pt x="4171" y="988"/>
                    <a:pt x="4178" y="982"/>
                  </a:cubicBezTo>
                  <a:cubicBezTo>
                    <a:pt x="4223" y="959"/>
                    <a:pt x="3858" y="502"/>
                    <a:pt x="3310" y="251"/>
                  </a:cubicBezTo>
                  <a:cubicBezTo>
                    <a:pt x="3173" y="206"/>
                    <a:pt x="3036" y="160"/>
                    <a:pt x="2899" y="114"/>
                  </a:cubicBezTo>
                  <a:cubicBezTo>
                    <a:pt x="2785" y="69"/>
                    <a:pt x="2648" y="46"/>
                    <a:pt x="2534" y="46"/>
                  </a:cubicBezTo>
                  <a:cubicBezTo>
                    <a:pt x="2306" y="23"/>
                    <a:pt x="2169" y="0"/>
                    <a:pt x="21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5" name="Google Shape;3165;p42"/>
            <p:cNvSpPr/>
            <p:nvPr/>
          </p:nvSpPr>
          <p:spPr>
            <a:xfrm flipH="1">
              <a:off x="7075039" y="3498345"/>
              <a:ext cx="67844" cy="32751"/>
            </a:xfrm>
            <a:custGeom>
              <a:avLst/>
              <a:gdLst/>
              <a:ahLst/>
              <a:cxnLst/>
              <a:rect l="l" t="t" r="r" b="b"/>
              <a:pathLst>
                <a:path w="2809" h="1356" extrusionOk="0">
                  <a:moveTo>
                    <a:pt x="336" y="0"/>
                  </a:moveTo>
                  <a:cubicBezTo>
                    <a:pt x="140" y="0"/>
                    <a:pt x="1" y="25"/>
                    <a:pt x="1" y="64"/>
                  </a:cubicBezTo>
                  <a:cubicBezTo>
                    <a:pt x="1" y="133"/>
                    <a:pt x="366" y="247"/>
                    <a:pt x="708" y="384"/>
                  </a:cubicBezTo>
                  <a:cubicBezTo>
                    <a:pt x="1074" y="521"/>
                    <a:pt x="1370" y="703"/>
                    <a:pt x="1370" y="703"/>
                  </a:cubicBezTo>
                  <a:cubicBezTo>
                    <a:pt x="1370" y="703"/>
                    <a:pt x="1713" y="840"/>
                    <a:pt x="2055" y="1023"/>
                  </a:cubicBezTo>
                  <a:cubicBezTo>
                    <a:pt x="2335" y="1163"/>
                    <a:pt x="2632" y="1355"/>
                    <a:pt x="2732" y="1355"/>
                  </a:cubicBezTo>
                  <a:cubicBezTo>
                    <a:pt x="2747" y="1355"/>
                    <a:pt x="2757" y="1351"/>
                    <a:pt x="2763" y="1343"/>
                  </a:cubicBezTo>
                  <a:cubicBezTo>
                    <a:pt x="2808" y="1297"/>
                    <a:pt x="2580" y="1000"/>
                    <a:pt x="2283" y="726"/>
                  </a:cubicBezTo>
                  <a:cubicBezTo>
                    <a:pt x="1964" y="475"/>
                    <a:pt x="1621" y="270"/>
                    <a:pt x="1621" y="270"/>
                  </a:cubicBezTo>
                  <a:cubicBezTo>
                    <a:pt x="1621" y="270"/>
                    <a:pt x="1233" y="110"/>
                    <a:pt x="823" y="41"/>
                  </a:cubicBezTo>
                  <a:cubicBezTo>
                    <a:pt x="650" y="13"/>
                    <a:pt x="478" y="0"/>
                    <a:pt x="3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66" name="Google Shape;3166;p42"/>
          <p:cNvGrpSpPr/>
          <p:nvPr/>
        </p:nvGrpSpPr>
        <p:grpSpPr>
          <a:xfrm>
            <a:off x="501647" y="338770"/>
            <a:ext cx="7694012" cy="4395618"/>
            <a:chOff x="1275600" y="1191775"/>
            <a:chExt cx="4346325" cy="3314800"/>
          </a:xfrm>
        </p:grpSpPr>
        <p:sp>
          <p:nvSpPr>
            <p:cNvPr id="3167" name="Google Shape;3167;p42"/>
            <p:cNvSpPr/>
            <p:nvPr/>
          </p:nvSpPr>
          <p:spPr>
            <a:xfrm>
              <a:off x="1275600" y="1510500"/>
              <a:ext cx="4346325" cy="2996075"/>
            </a:xfrm>
            <a:custGeom>
              <a:avLst/>
              <a:gdLst/>
              <a:ahLst/>
              <a:cxnLst/>
              <a:rect l="l" t="t" r="r" b="b"/>
              <a:pathLst>
                <a:path w="173853" h="119843" extrusionOk="0">
                  <a:moveTo>
                    <a:pt x="157695" y="0"/>
                  </a:moveTo>
                  <a:cubicBezTo>
                    <a:pt x="157666" y="0"/>
                    <a:pt x="157636" y="0"/>
                    <a:pt x="157606" y="1"/>
                  </a:cubicBezTo>
                  <a:lnTo>
                    <a:pt x="18554" y="2717"/>
                  </a:lnTo>
                  <a:cubicBezTo>
                    <a:pt x="18098" y="2717"/>
                    <a:pt x="17641" y="2808"/>
                    <a:pt x="17185" y="2945"/>
                  </a:cubicBezTo>
                  <a:cubicBezTo>
                    <a:pt x="15564" y="3493"/>
                    <a:pt x="13944" y="4041"/>
                    <a:pt x="12300" y="4589"/>
                  </a:cubicBezTo>
                  <a:cubicBezTo>
                    <a:pt x="10566" y="5159"/>
                    <a:pt x="9333" y="6734"/>
                    <a:pt x="9173" y="8583"/>
                  </a:cubicBezTo>
                  <a:lnTo>
                    <a:pt x="226" y="112872"/>
                  </a:lnTo>
                  <a:cubicBezTo>
                    <a:pt x="1" y="115572"/>
                    <a:pt x="2127" y="117895"/>
                    <a:pt x="4811" y="117895"/>
                  </a:cubicBezTo>
                  <a:cubicBezTo>
                    <a:pt x="4850" y="117895"/>
                    <a:pt x="4889" y="117894"/>
                    <a:pt x="4928" y="117893"/>
                  </a:cubicBezTo>
                  <a:cubicBezTo>
                    <a:pt x="28255" y="117414"/>
                    <a:pt x="51583" y="116912"/>
                    <a:pt x="74933" y="116433"/>
                  </a:cubicBezTo>
                  <a:cubicBezTo>
                    <a:pt x="74975" y="116431"/>
                    <a:pt x="75017" y="116431"/>
                    <a:pt x="75059" y="116431"/>
                  </a:cubicBezTo>
                  <a:cubicBezTo>
                    <a:pt x="75859" y="116431"/>
                    <a:pt x="76636" y="116637"/>
                    <a:pt x="77330" y="117049"/>
                  </a:cubicBezTo>
                  <a:cubicBezTo>
                    <a:pt x="79277" y="118171"/>
                    <a:pt x="82913" y="119843"/>
                    <a:pt x="87637" y="119843"/>
                  </a:cubicBezTo>
                  <a:cubicBezTo>
                    <a:pt x="88006" y="119843"/>
                    <a:pt x="88382" y="119832"/>
                    <a:pt x="88765" y="119811"/>
                  </a:cubicBezTo>
                  <a:cubicBezTo>
                    <a:pt x="92691" y="119605"/>
                    <a:pt x="95727" y="118259"/>
                    <a:pt x="97576" y="117209"/>
                  </a:cubicBezTo>
                  <a:cubicBezTo>
                    <a:pt x="98269" y="116840"/>
                    <a:pt x="99025" y="116636"/>
                    <a:pt x="99822" y="116636"/>
                  </a:cubicBezTo>
                  <a:cubicBezTo>
                    <a:pt x="99865" y="116636"/>
                    <a:pt x="99907" y="116637"/>
                    <a:pt x="99949" y="116638"/>
                  </a:cubicBezTo>
                  <a:cubicBezTo>
                    <a:pt x="122912" y="117254"/>
                    <a:pt x="145874" y="117871"/>
                    <a:pt x="168836" y="118464"/>
                  </a:cubicBezTo>
                  <a:cubicBezTo>
                    <a:pt x="168888" y="118466"/>
                    <a:pt x="168940" y="118467"/>
                    <a:pt x="168991" y="118467"/>
                  </a:cubicBezTo>
                  <a:cubicBezTo>
                    <a:pt x="171725" y="118467"/>
                    <a:pt x="173852" y="116107"/>
                    <a:pt x="173561" y="113374"/>
                  </a:cubicBezTo>
                  <a:lnTo>
                    <a:pt x="162285" y="4155"/>
                  </a:lnTo>
                  <a:cubicBezTo>
                    <a:pt x="162060" y="1788"/>
                    <a:pt x="160053" y="0"/>
                    <a:pt x="1576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42"/>
            <p:cNvSpPr/>
            <p:nvPr/>
          </p:nvSpPr>
          <p:spPr>
            <a:xfrm>
              <a:off x="1329175" y="1498525"/>
              <a:ext cx="4247700" cy="2936550"/>
            </a:xfrm>
            <a:custGeom>
              <a:avLst/>
              <a:gdLst/>
              <a:ahLst/>
              <a:cxnLst/>
              <a:rect l="l" t="t" r="r" b="b"/>
              <a:pathLst>
                <a:path w="169908" h="117462" extrusionOk="0">
                  <a:moveTo>
                    <a:pt x="154687" y="1"/>
                  </a:moveTo>
                  <a:cubicBezTo>
                    <a:pt x="107074" y="229"/>
                    <a:pt x="59437" y="457"/>
                    <a:pt x="11801" y="663"/>
                  </a:cubicBezTo>
                  <a:cubicBezTo>
                    <a:pt x="9906" y="685"/>
                    <a:pt x="8354" y="2146"/>
                    <a:pt x="8217" y="4018"/>
                  </a:cubicBezTo>
                  <a:cubicBezTo>
                    <a:pt x="5524" y="39899"/>
                    <a:pt x="2830" y="75781"/>
                    <a:pt x="160" y="111639"/>
                  </a:cubicBezTo>
                  <a:cubicBezTo>
                    <a:pt x="1" y="113748"/>
                    <a:pt x="1668" y="115542"/>
                    <a:pt x="3772" y="115542"/>
                  </a:cubicBezTo>
                  <a:cubicBezTo>
                    <a:pt x="3785" y="115542"/>
                    <a:pt x="3799" y="115542"/>
                    <a:pt x="3812" y="115542"/>
                  </a:cubicBezTo>
                  <a:lnTo>
                    <a:pt x="73977" y="114629"/>
                  </a:lnTo>
                  <a:cubicBezTo>
                    <a:pt x="74593" y="114629"/>
                    <a:pt x="75187" y="114766"/>
                    <a:pt x="75734" y="115063"/>
                  </a:cubicBezTo>
                  <a:cubicBezTo>
                    <a:pt x="77081" y="115793"/>
                    <a:pt x="79044" y="116638"/>
                    <a:pt x="81532" y="117003"/>
                  </a:cubicBezTo>
                  <a:cubicBezTo>
                    <a:pt x="82351" y="117119"/>
                    <a:pt x="83141" y="117170"/>
                    <a:pt x="83894" y="117170"/>
                  </a:cubicBezTo>
                  <a:cubicBezTo>
                    <a:pt x="86982" y="117170"/>
                    <a:pt x="89464" y="116321"/>
                    <a:pt x="90913" y="115679"/>
                  </a:cubicBezTo>
                  <a:cubicBezTo>
                    <a:pt x="91352" y="115491"/>
                    <a:pt x="91829" y="115379"/>
                    <a:pt x="92309" y="115379"/>
                  </a:cubicBezTo>
                  <a:cubicBezTo>
                    <a:pt x="92354" y="115379"/>
                    <a:pt x="92398" y="115380"/>
                    <a:pt x="92442" y="115382"/>
                  </a:cubicBezTo>
                  <a:cubicBezTo>
                    <a:pt x="116957" y="116067"/>
                    <a:pt x="141471" y="116775"/>
                    <a:pt x="165963" y="117459"/>
                  </a:cubicBezTo>
                  <a:cubicBezTo>
                    <a:pt x="166001" y="117461"/>
                    <a:pt x="166040" y="117461"/>
                    <a:pt x="166078" y="117461"/>
                  </a:cubicBezTo>
                  <a:cubicBezTo>
                    <a:pt x="168215" y="117461"/>
                    <a:pt x="169908" y="115595"/>
                    <a:pt x="169683" y="113465"/>
                  </a:cubicBezTo>
                  <a:cubicBezTo>
                    <a:pt x="165894" y="76716"/>
                    <a:pt x="162105" y="39991"/>
                    <a:pt x="158316" y="3265"/>
                  </a:cubicBezTo>
                  <a:cubicBezTo>
                    <a:pt x="158134" y="1393"/>
                    <a:pt x="156559" y="1"/>
                    <a:pt x="15468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42"/>
            <p:cNvSpPr/>
            <p:nvPr/>
          </p:nvSpPr>
          <p:spPr>
            <a:xfrm>
              <a:off x="1344125" y="1191775"/>
              <a:ext cx="4207425" cy="3175475"/>
            </a:xfrm>
            <a:custGeom>
              <a:avLst/>
              <a:gdLst/>
              <a:ahLst/>
              <a:cxnLst/>
              <a:rect l="l" t="t" r="r" b="b"/>
              <a:pathLst>
                <a:path w="168297" h="127019" extrusionOk="0">
                  <a:moveTo>
                    <a:pt x="104262" y="1"/>
                  </a:moveTo>
                  <a:cubicBezTo>
                    <a:pt x="99837" y="1"/>
                    <a:pt x="95957" y="705"/>
                    <a:pt x="91913" y="2661"/>
                  </a:cubicBezTo>
                  <a:cubicBezTo>
                    <a:pt x="88763" y="4191"/>
                    <a:pt x="86366" y="6062"/>
                    <a:pt x="84632" y="7660"/>
                  </a:cubicBezTo>
                  <a:cubicBezTo>
                    <a:pt x="84304" y="7963"/>
                    <a:pt x="83887" y="8118"/>
                    <a:pt x="83465" y="8118"/>
                  </a:cubicBezTo>
                  <a:cubicBezTo>
                    <a:pt x="83092" y="8118"/>
                    <a:pt x="82716" y="7997"/>
                    <a:pt x="82395" y="7751"/>
                  </a:cubicBezTo>
                  <a:cubicBezTo>
                    <a:pt x="80204" y="6085"/>
                    <a:pt x="76940" y="3962"/>
                    <a:pt x="72694" y="2479"/>
                  </a:cubicBezTo>
                  <a:cubicBezTo>
                    <a:pt x="69003" y="1173"/>
                    <a:pt x="65610" y="699"/>
                    <a:pt x="62114" y="699"/>
                  </a:cubicBezTo>
                  <a:cubicBezTo>
                    <a:pt x="54370" y="699"/>
                    <a:pt x="46124" y="3025"/>
                    <a:pt x="33024" y="3780"/>
                  </a:cubicBezTo>
                  <a:cubicBezTo>
                    <a:pt x="30886" y="3897"/>
                    <a:pt x="28199" y="4002"/>
                    <a:pt x="25046" y="4002"/>
                  </a:cubicBezTo>
                  <a:cubicBezTo>
                    <a:pt x="22070" y="4002"/>
                    <a:pt x="18680" y="3909"/>
                    <a:pt x="14946" y="3643"/>
                  </a:cubicBezTo>
                  <a:cubicBezTo>
                    <a:pt x="14903" y="3639"/>
                    <a:pt x="14860" y="3638"/>
                    <a:pt x="14817" y="3638"/>
                  </a:cubicBezTo>
                  <a:cubicBezTo>
                    <a:pt x="14268" y="3638"/>
                    <a:pt x="13734" y="3906"/>
                    <a:pt x="13417" y="4350"/>
                  </a:cubicBezTo>
                  <a:lnTo>
                    <a:pt x="9171" y="10102"/>
                  </a:lnTo>
                  <a:cubicBezTo>
                    <a:pt x="8966" y="10353"/>
                    <a:pt x="8852" y="10673"/>
                    <a:pt x="8829" y="10992"/>
                  </a:cubicBezTo>
                  <a:cubicBezTo>
                    <a:pt x="5907" y="48745"/>
                    <a:pt x="3008" y="86521"/>
                    <a:pt x="87" y="124274"/>
                  </a:cubicBezTo>
                  <a:cubicBezTo>
                    <a:pt x="1" y="125306"/>
                    <a:pt x="826" y="126156"/>
                    <a:pt x="1838" y="126156"/>
                  </a:cubicBezTo>
                  <a:cubicBezTo>
                    <a:pt x="1900" y="126156"/>
                    <a:pt x="1963" y="126153"/>
                    <a:pt x="2027" y="126146"/>
                  </a:cubicBezTo>
                  <a:cubicBezTo>
                    <a:pt x="14855" y="124639"/>
                    <a:pt x="25035" y="123019"/>
                    <a:pt x="32065" y="121763"/>
                  </a:cubicBezTo>
                  <a:cubicBezTo>
                    <a:pt x="38406" y="120640"/>
                    <a:pt x="43269" y="119628"/>
                    <a:pt x="49239" y="119628"/>
                  </a:cubicBezTo>
                  <a:cubicBezTo>
                    <a:pt x="50426" y="119628"/>
                    <a:pt x="51656" y="119668"/>
                    <a:pt x="52950" y="119755"/>
                  </a:cubicBezTo>
                  <a:cubicBezTo>
                    <a:pt x="60277" y="120234"/>
                    <a:pt x="66303" y="121992"/>
                    <a:pt x="70480" y="123544"/>
                  </a:cubicBezTo>
                  <a:cubicBezTo>
                    <a:pt x="70668" y="123609"/>
                    <a:pt x="70864" y="123640"/>
                    <a:pt x="71059" y="123640"/>
                  </a:cubicBezTo>
                  <a:cubicBezTo>
                    <a:pt x="71548" y="123640"/>
                    <a:pt x="72032" y="123440"/>
                    <a:pt x="72374" y="123064"/>
                  </a:cubicBezTo>
                  <a:cubicBezTo>
                    <a:pt x="73924" y="121383"/>
                    <a:pt x="77769" y="117941"/>
                    <a:pt x="83535" y="117941"/>
                  </a:cubicBezTo>
                  <a:cubicBezTo>
                    <a:pt x="83716" y="117941"/>
                    <a:pt x="83899" y="117945"/>
                    <a:pt x="84084" y="117952"/>
                  </a:cubicBezTo>
                  <a:cubicBezTo>
                    <a:pt x="89882" y="118134"/>
                    <a:pt x="93579" y="121695"/>
                    <a:pt x="95131" y="123521"/>
                  </a:cubicBezTo>
                  <a:cubicBezTo>
                    <a:pt x="95465" y="123930"/>
                    <a:pt x="95949" y="124138"/>
                    <a:pt x="96444" y="124138"/>
                  </a:cubicBezTo>
                  <a:cubicBezTo>
                    <a:pt x="96695" y="124138"/>
                    <a:pt x="96948" y="124085"/>
                    <a:pt x="97186" y="123977"/>
                  </a:cubicBezTo>
                  <a:cubicBezTo>
                    <a:pt x="100404" y="122517"/>
                    <a:pt x="104901" y="120873"/>
                    <a:pt x="110379" y="119960"/>
                  </a:cubicBezTo>
                  <a:cubicBezTo>
                    <a:pt x="113000" y="119521"/>
                    <a:pt x="115413" y="119324"/>
                    <a:pt x="117832" y="119324"/>
                  </a:cubicBezTo>
                  <a:cubicBezTo>
                    <a:pt x="123712" y="119324"/>
                    <a:pt x="129633" y="120486"/>
                    <a:pt x="138705" y="122151"/>
                  </a:cubicBezTo>
                  <a:cubicBezTo>
                    <a:pt x="144731" y="123270"/>
                    <a:pt x="154112" y="124959"/>
                    <a:pt x="166141" y="126990"/>
                  </a:cubicBezTo>
                  <a:cubicBezTo>
                    <a:pt x="166246" y="127009"/>
                    <a:pt x="166349" y="127018"/>
                    <a:pt x="166451" y="127018"/>
                  </a:cubicBezTo>
                  <a:cubicBezTo>
                    <a:pt x="167461" y="127018"/>
                    <a:pt x="168297" y="126132"/>
                    <a:pt x="168172" y="125096"/>
                  </a:cubicBezTo>
                  <a:cubicBezTo>
                    <a:pt x="163995" y="86156"/>
                    <a:pt x="159795" y="47193"/>
                    <a:pt x="155618" y="8253"/>
                  </a:cubicBezTo>
                  <a:cubicBezTo>
                    <a:pt x="154340" y="7044"/>
                    <a:pt x="153336" y="6085"/>
                    <a:pt x="152080" y="4875"/>
                  </a:cubicBezTo>
                  <a:cubicBezTo>
                    <a:pt x="140805" y="4168"/>
                    <a:pt x="131675" y="3141"/>
                    <a:pt x="125306" y="2296"/>
                  </a:cubicBezTo>
                  <a:cubicBezTo>
                    <a:pt x="116429" y="1145"/>
                    <a:pt x="109903" y="1"/>
                    <a:pt x="104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42"/>
            <p:cNvSpPr/>
            <p:nvPr/>
          </p:nvSpPr>
          <p:spPr>
            <a:xfrm>
              <a:off x="1344125" y="1285100"/>
              <a:ext cx="4207425" cy="3082150"/>
            </a:xfrm>
            <a:custGeom>
              <a:avLst/>
              <a:gdLst/>
              <a:ahLst/>
              <a:cxnLst/>
              <a:rect l="l" t="t" r="r" b="b"/>
              <a:pathLst>
                <a:path w="168297" h="123286" extrusionOk="0">
                  <a:moveTo>
                    <a:pt x="14261" y="1"/>
                  </a:moveTo>
                  <a:lnTo>
                    <a:pt x="14261" y="1"/>
                  </a:lnTo>
                  <a:cubicBezTo>
                    <a:pt x="13942" y="115"/>
                    <a:pt x="13622" y="321"/>
                    <a:pt x="13417" y="617"/>
                  </a:cubicBezTo>
                  <a:lnTo>
                    <a:pt x="9171" y="6369"/>
                  </a:lnTo>
                  <a:cubicBezTo>
                    <a:pt x="8966" y="6620"/>
                    <a:pt x="8852" y="6940"/>
                    <a:pt x="8829" y="7259"/>
                  </a:cubicBezTo>
                  <a:cubicBezTo>
                    <a:pt x="5907" y="45012"/>
                    <a:pt x="3008" y="82788"/>
                    <a:pt x="87" y="120541"/>
                  </a:cubicBezTo>
                  <a:cubicBezTo>
                    <a:pt x="1" y="121573"/>
                    <a:pt x="826" y="122423"/>
                    <a:pt x="1838" y="122423"/>
                  </a:cubicBezTo>
                  <a:cubicBezTo>
                    <a:pt x="1900" y="122423"/>
                    <a:pt x="1963" y="122420"/>
                    <a:pt x="2027" y="122413"/>
                  </a:cubicBezTo>
                  <a:cubicBezTo>
                    <a:pt x="14855" y="120906"/>
                    <a:pt x="25035" y="119286"/>
                    <a:pt x="32065" y="118030"/>
                  </a:cubicBezTo>
                  <a:cubicBezTo>
                    <a:pt x="38406" y="116907"/>
                    <a:pt x="43269" y="115895"/>
                    <a:pt x="49239" y="115895"/>
                  </a:cubicBezTo>
                  <a:cubicBezTo>
                    <a:pt x="50426" y="115895"/>
                    <a:pt x="51656" y="115935"/>
                    <a:pt x="52950" y="116022"/>
                  </a:cubicBezTo>
                  <a:cubicBezTo>
                    <a:pt x="60277" y="116501"/>
                    <a:pt x="66303" y="118259"/>
                    <a:pt x="70480" y="119811"/>
                  </a:cubicBezTo>
                  <a:cubicBezTo>
                    <a:pt x="70668" y="119876"/>
                    <a:pt x="70864" y="119907"/>
                    <a:pt x="71059" y="119907"/>
                  </a:cubicBezTo>
                  <a:cubicBezTo>
                    <a:pt x="71548" y="119907"/>
                    <a:pt x="72032" y="119707"/>
                    <a:pt x="72374" y="119331"/>
                  </a:cubicBezTo>
                  <a:cubicBezTo>
                    <a:pt x="73924" y="117650"/>
                    <a:pt x="77769" y="114208"/>
                    <a:pt x="83535" y="114208"/>
                  </a:cubicBezTo>
                  <a:cubicBezTo>
                    <a:pt x="83716" y="114208"/>
                    <a:pt x="83899" y="114212"/>
                    <a:pt x="84084" y="114219"/>
                  </a:cubicBezTo>
                  <a:cubicBezTo>
                    <a:pt x="76711" y="111320"/>
                    <a:pt x="67079" y="108398"/>
                    <a:pt x="55552" y="107029"/>
                  </a:cubicBezTo>
                  <a:cubicBezTo>
                    <a:pt x="50852" y="106468"/>
                    <a:pt x="46341" y="106227"/>
                    <a:pt x="42057" y="106227"/>
                  </a:cubicBezTo>
                  <a:cubicBezTo>
                    <a:pt x="27869" y="106227"/>
                    <a:pt x="16165" y="108867"/>
                    <a:pt x="8258" y="111251"/>
                  </a:cubicBezTo>
                  <a:cubicBezTo>
                    <a:pt x="10267" y="74160"/>
                    <a:pt x="12275" y="37069"/>
                    <a:pt x="14261" y="1"/>
                  </a:cubicBezTo>
                  <a:close/>
                  <a:moveTo>
                    <a:pt x="152080" y="1142"/>
                  </a:moveTo>
                  <a:lnTo>
                    <a:pt x="152080" y="1142"/>
                  </a:lnTo>
                  <a:cubicBezTo>
                    <a:pt x="155344" y="39740"/>
                    <a:pt x="158631" y="78360"/>
                    <a:pt x="161895" y="116980"/>
                  </a:cubicBezTo>
                  <a:cubicBezTo>
                    <a:pt x="154979" y="113397"/>
                    <a:pt x="144160" y="108900"/>
                    <a:pt x="130259" y="107325"/>
                  </a:cubicBezTo>
                  <a:cubicBezTo>
                    <a:pt x="126808" y="106939"/>
                    <a:pt x="123474" y="106769"/>
                    <a:pt x="120276" y="106769"/>
                  </a:cubicBezTo>
                  <a:cubicBezTo>
                    <a:pt x="103798" y="106769"/>
                    <a:pt x="90908" y="111294"/>
                    <a:pt x="84084" y="114219"/>
                  </a:cubicBezTo>
                  <a:cubicBezTo>
                    <a:pt x="89882" y="114401"/>
                    <a:pt x="93579" y="117962"/>
                    <a:pt x="95131" y="119788"/>
                  </a:cubicBezTo>
                  <a:cubicBezTo>
                    <a:pt x="95465" y="120197"/>
                    <a:pt x="95949" y="120405"/>
                    <a:pt x="96444" y="120405"/>
                  </a:cubicBezTo>
                  <a:cubicBezTo>
                    <a:pt x="96695" y="120405"/>
                    <a:pt x="96948" y="120352"/>
                    <a:pt x="97186" y="120244"/>
                  </a:cubicBezTo>
                  <a:cubicBezTo>
                    <a:pt x="100404" y="118784"/>
                    <a:pt x="104901" y="117140"/>
                    <a:pt x="110379" y="116227"/>
                  </a:cubicBezTo>
                  <a:cubicBezTo>
                    <a:pt x="113000" y="115788"/>
                    <a:pt x="115413" y="115591"/>
                    <a:pt x="117832" y="115591"/>
                  </a:cubicBezTo>
                  <a:cubicBezTo>
                    <a:pt x="123712" y="115591"/>
                    <a:pt x="129633" y="116753"/>
                    <a:pt x="138705" y="118418"/>
                  </a:cubicBezTo>
                  <a:cubicBezTo>
                    <a:pt x="144731" y="119537"/>
                    <a:pt x="154112" y="121226"/>
                    <a:pt x="166141" y="123257"/>
                  </a:cubicBezTo>
                  <a:cubicBezTo>
                    <a:pt x="166246" y="123276"/>
                    <a:pt x="166349" y="123285"/>
                    <a:pt x="166451" y="123285"/>
                  </a:cubicBezTo>
                  <a:cubicBezTo>
                    <a:pt x="167461" y="123285"/>
                    <a:pt x="168297" y="122399"/>
                    <a:pt x="168172" y="121363"/>
                  </a:cubicBezTo>
                  <a:cubicBezTo>
                    <a:pt x="163995" y="82423"/>
                    <a:pt x="159795" y="43460"/>
                    <a:pt x="155618" y="4520"/>
                  </a:cubicBezTo>
                  <a:cubicBezTo>
                    <a:pt x="154340" y="3311"/>
                    <a:pt x="153336" y="2352"/>
                    <a:pt x="152080" y="1142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42"/>
            <p:cNvSpPr/>
            <p:nvPr/>
          </p:nvSpPr>
          <p:spPr>
            <a:xfrm>
              <a:off x="1459825" y="2961050"/>
              <a:ext cx="82775" cy="1249725"/>
            </a:xfrm>
            <a:custGeom>
              <a:avLst/>
              <a:gdLst/>
              <a:ahLst/>
              <a:cxnLst/>
              <a:rect l="l" t="t" r="r" b="b"/>
              <a:pathLst>
                <a:path w="3311" h="49989" extrusionOk="0">
                  <a:moveTo>
                    <a:pt x="3311" y="1"/>
                  </a:moveTo>
                  <a:lnTo>
                    <a:pt x="3311" y="1"/>
                  </a:lnTo>
                  <a:cubicBezTo>
                    <a:pt x="1987" y="16047"/>
                    <a:pt x="823" y="33896"/>
                    <a:pt x="1" y="49988"/>
                  </a:cubicBezTo>
                  <a:cubicBezTo>
                    <a:pt x="1302" y="33942"/>
                    <a:pt x="2489" y="16070"/>
                    <a:pt x="331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42"/>
            <p:cNvSpPr/>
            <p:nvPr/>
          </p:nvSpPr>
          <p:spPr>
            <a:xfrm>
              <a:off x="5317875" y="3006700"/>
              <a:ext cx="132425" cy="1245725"/>
            </a:xfrm>
            <a:custGeom>
              <a:avLst/>
              <a:gdLst/>
              <a:ahLst/>
              <a:cxnLst/>
              <a:rect l="l" t="t" r="r" b="b"/>
              <a:pathLst>
                <a:path w="5297" h="49829" extrusionOk="0">
                  <a:moveTo>
                    <a:pt x="1" y="1"/>
                  </a:moveTo>
                  <a:lnTo>
                    <a:pt x="1" y="1"/>
                  </a:lnTo>
                  <a:cubicBezTo>
                    <a:pt x="1439" y="16047"/>
                    <a:pt x="3333" y="33828"/>
                    <a:pt x="5296" y="49828"/>
                  </a:cubicBezTo>
                  <a:cubicBezTo>
                    <a:pt x="3836" y="33782"/>
                    <a:pt x="1941" y="15978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42"/>
            <p:cNvSpPr/>
            <p:nvPr/>
          </p:nvSpPr>
          <p:spPr>
            <a:xfrm>
              <a:off x="4603450" y="4103025"/>
              <a:ext cx="582650" cy="148825"/>
            </a:xfrm>
            <a:custGeom>
              <a:avLst/>
              <a:gdLst/>
              <a:ahLst/>
              <a:cxnLst/>
              <a:rect l="l" t="t" r="r" b="b"/>
              <a:pathLst>
                <a:path w="23306" h="5953" extrusionOk="0">
                  <a:moveTo>
                    <a:pt x="5249" y="0"/>
                  </a:moveTo>
                  <a:cubicBezTo>
                    <a:pt x="3491" y="0"/>
                    <a:pt x="1733" y="156"/>
                    <a:pt x="1" y="474"/>
                  </a:cubicBezTo>
                  <a:cubicBezTo>
                    <a:pt x="1341" y="316"/>
                    <a:pt x="2688" y="238"/>
                    <a:pt x="4032" y="238"/>
                  </a:cubicBezTo>
                  <a:cubicBezTo>
                    <a:pt x="10835" y="238"/>
                    <a:pt x="17588" y="2236"/>
                    <a:pt x="23305" y="5953"/>
                  </a:cubicBezTo>
                  <a:cubicBezTo>
                    <a:pt x="22484" y="5336"/>
                    <a:pt x="21639" y="4788"/>
                    <a:pt x="20749" y="4241"/>
                  </a:cubicBezTo>
                  <a:cubicBezTo>
                    <a:pt x="16095" y="1483"/>
                    <a:pt x="10672" y="0"/>
                    <a:pt x="524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4" name="Google Shape;3174;p42"/>
            <p:cNvSpPr/>
            <p:nvPr/>
          </p:nvSpPr>
          <p:spPr>
            <a:xfrm>
              <a:off x="3430800" y="1319350"/>
              <a:ext cx="1960725" cy="2890275"/>
            </a:xfrm>
            <a:custGeom>
              <a:avLst/>
              <a:gdLst/>
              <a:ahLst/>
              <a:cxnLst/>
              <a:rect l="l" t="t" r="r" b="b"/>
              <a:pathLst>
                <a:path w="78429" h="115611" extrusionOk="0">
                  <a:moveTo>
                    <a:pt x="4315" y="1"/>
                  </a:moveTo>
                  <a:lnTo>
                    <a:pt x="4315" y="1"/>
                  </a:lnTo>
                  <a:cubicBezTo>
                    <a:pt x="3082" y="868"/>
                    <a:pt x="2055" y="1735"/>
                    <a:pt x="1165" y="2557"/>
                  </a:cubicBezTo>
                  <a:cubicBezTo>
                    <a:pt x="891" y="2831"/>
                    <a:pt x="526" y="2968"/>
                    <a:pt x="138" y="3013"/>
                  </a:cubicBezTo>
                  <a:cubicBezTo>
                    <a:pt x="297" y="39625"/>
                    <a:pt x="457" y="76237"/>
                    <a:pt x="617" y="112849"/>
                  </a:cubicBezTo>
                  <a:cubicBezTo>
                    <a:pt x="7427" y="109924"/>
                    <a:pt x="20196" y="105400"/>
                    <a:pt x="36655" y="105400"/>
                  </a:cubicBezTo>
                  <a:cubicBezTo>
                    <a:pt x="38953" y="105400"/>
                    <a:pt x="41322" y="105489"/>
                    <a:pt x="43757" y="105681"/>
                  </a:cubicBezTo>
                  <a:cubicBezTo>
                    <a:pt x="59415" y="106914"/>
                    <a:pt x="71398" y="111958"/>
                    <a:pt x="78428" y="115610"/>
                  </a:cubicBezTo>
                  <a:cubicBezTo>
                    <a:pt x="78109" y="111707"/>
                    <a:pt x="77766" y="107804"/>
                    <a:pt x="77447" y="103901"/>
                  </a:cubicBezTo>
                  <a:cubicBezTo>
                    <a:pt x="68454" y="102897"/>
                    <a:pt x="46290" y="99085"/>
                    <a:pt x="27825" y="81258"/>
                  </a:cubicBezTo>
                  <a:cubicBezTo>
                    <a:pt x="1" y="54416"/>
                    <a:pt x="1895" y="16366"/>
                    <a:pt x="4315" y="1"/>
                  </a:cubicBezTo>
                  <a:close/>
                </a:path>
              </a:pathLst>
            </a:custGeom>
            <a:solidFill>
              <a:srgbClr val="802751">
                <a:alpha val="5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5" name="Google Shape;3175;p42"/>
            <p:cNvSpPr/>
            <p:nvPr/>
          </p:nvSpPr>
          <p:spPr>
            <a:xfrm>
              <a:off x="1543150" y="1390675"/>
              <a:ext cx="69650" cy="1003775"/>
            </a:xfrm>
            <a:custGeom>
              <a:avLst/>
              <a:gdLst/>
              <a:ahLst/>
              <a:cxnLst/>
              <a:rect l="l" t="t" r="r" b="b"/>
              <a:pathLst>
                <a:path w="2786" h="40151" extrusionOk="0">
                  <a:moveTo>
                    <a:pt x="2785" y="1"/>
                  </a:moveTo>
                  <a:lnTo>
                    <a:pt x="2511" y="366"/>
                  </a:lnTo>
                  <a:cubicBezTo>
                    <a:pt x="1530" y="13559"/>
                    <a:pt x="640" y="27391"/>
                    <a:pt x="0" y="40150"/>
                  </a:cubicBezTo>
                  <a:cubicBezTo>
                    <a:pt x="1050" y="27300"/>
                    <a:pt x="2009" y="13308"/>
                    <a:pt x="278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42"/>
            <p:cNvSpPr/>
            <p:nvPr/>
          </p:nvSpPr>
          <p:spPr>
            <a:xfrm>
              <a:off x="1613325" y="1313075"/>
              <a:ext cx="56525" cy="782350"/>
            </a:xfrm>
            <a:custGeom>
              <a:avLst/>
              <a:gdLst/>
              <a:ahLst/>
              <a:cxnLst/>
              <a:rect l="l" t="t" r="r" b="b"/>
              <a:pathLst>
                <a:path w="2261" h="31294" extrusionOk="0">
                  <a:moveTo>
                    <a:pt x="2261" y="0"/>
                  </a:moveTo>
                  <a:lnTo>
                    <a:pt x="1873" y="548"/>
                  </a:lnTo>
                  <a:cubicBezTo>
                    <a:pt x="1142" y="10911"/>
                    <a:pt x="503" y="21433"/>
                    <a:pt x="1" y="31294"/>
                  </a:cubicBezTo>
                  <a:cubicBezTo>
                    <a:pt x="823" y="21274"/>
                    <a:pt x="1599" y="10569"/>
                    <a:pt x="226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3177;p42"/>
            <p:cNvSpPr/>
            <p:nvPr/>
          </p:nvSpPr>
          <p:spPr>
            <a:xfrm>
              <a:off x="5180350" y="1346750"/>
              <a:ext cx="100475" cy="908450"/>
            </a:xfrm>
            <a:custGeom>
              <a:avLst/>
              <a:gdLst/>
              <a:ahLst/>
              <a:cxnLst/>
              <a:rect l="l" t="t" r="r" b="b"/>
              <a:pathLst>
                <a:path w="4019" h="36338" extrusionOk="0">
                  <a:moveTo>
                    <a:pt x="1" y="0"/>
                  </a:moveTo>
                  <a:cubicBezTo>
                    <a:pt x="1211" y="12143"/>
                    <a:pt x="2603" y="24720"/>
                    <a:pt x="4018" y="36338"/>
                  </a:cubicBezTo>
                  <a:cubicBezTo>
                    <a:pt x="2968" y="24788"/>
                    <a:pt x="1713" y="12349"/>
                    <a:pt x="343" y="320"/>
                  </a:cubicBezTo>
                  <a:cubicBezTo>
                    <a:pt x="229" y="206"/>
                    <a:pt x="115" y="91"/>
                    <a:pt x="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8" name="Google Shape;3178;p42"/>
            <p:cNvSpPr/>
            <p:nvPr/>
          </p:nvSpPr>
          <p:spPr>
            <a:xfrm>
              <a:off x="1374250" y="4066375"/>
              <a:ext cx="176350" cy="278500"/>
            </a:xfrm>
            <a:custGeom>
              <a:avLst/>
              <a:gdLst/>
              <a:ahLst/>
              <a:cxnLst/>
              <a:rect l="l" t="t" r="r" b="b"/>
              <a:pathLst>
                <a:path w="7054" h="11140" extrusionOk="0">
                  <a:moveTo>
                    <a:pt x="7053" y="0"/>
                  </a:moveTo>
                  <a:cubicBezTo>
                    <a:pt x="4588" y="3584"/>
                    <a:pt x="2237" y="7282"/>
                    <a:pt x="0" y="11048"/>
                  </a:cubicBezTo>
                  <a:cubicBezTo>
                    <a:pt x="91" y="11093"/>
                    <a:pt x="206" y="11116"/>
                    <a:pt x="297" y="11139"/>
                  </a:cubicBezTo>
                  <a:cubicBezTo>
                    <a:pt x="2671" y="7487"/>
                    <a:pt x="4930" y="3766"/>
                    <a:pt x="705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9" name="Google Shape;3179;p42"/>
            <p:cNvSpPr/>
            <p:nvPr/>
          </p:nvSpPr>
          <p:spPr>
            <a:xfrm>
              <a:off x="5391500" y="4209600"/>
              <a:ext cx="132975" cy="156375"/>
            </a:xfrm>
            <a:custGeom>
              <a:avLst/>
              <a:gdLst/>
              <a:ahLst/>
              <a:cxnLst/>
              <a:rect l="l" t="t" r="r" b="b"/>
              <a:pathLst>
                <a:path w="5319" h="6255" extrusionOk="0">
                  <a:moveTo>
                    <a:pt x="0" y="0"/>
                  </a:moveTo>
                  <a:cubicBezTo>
                    <a:pt x="1575" y="2146"/>
                    <a:pt x="3242" y="4223"/>
                    <a:pt x="4999" y="6255"/>
                  </a:cubicBezTo>
                  <a:cubicBezTo>
                    <a:pt x="5113" y="6209"/>
                    <a:pt x="5227" y="6186"/>
                    <a:pt x="5319" y="6118"/>
                  </a:cubicBezTo>
                  <a:cubicBezTo>
                    <a:pt x="3630" y="3995"/>
                    <a:pt x="1872" y="1941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42"/>
            <p:cNvSpPr/>
            <p:nvPr/>
          </p:nvSpPr>
          <p:spPr>
            <a:xfrm>
              <a:off x="2492100" y="4013300"/>
              <a:ext cx="761825" cy="176925"/>
            </a:xfrm>
            <a:custGeom>
              <a:avLst/>
              <a:gdLst/>
              <a:ahLst/>
              <a:cxnLst/>
              <a:rect l="l" t="t" r="r" b="b"/>
              <a:pathLst>
                <a:path w="30473" h="7077" extrusionOk="0">
                  <a:moveTo>
                    <a:pt x="1" y="1"/>
                  </a:moveTo>
                  <a:lnTo>
                    <a:pt x="1" y="1"/>
                  </a:lnTo>
                  <a:cubicBezTo>
                    <a:pt x="10409" y="731"/>
                    <a:pt x="20681" y="3128"/>
                    <a:pt x="30336" y="7076"/>
                  </a:cubicBezTo>
                  <a:cubicBezTo>
                    <a:pt x="30381" y="7054"/>
                    <a:pt x="30427" y="7031"/>
                    <a:pt x="30473" y="7008"/>
                  </a:cubicBezTo>
                  <a:cubicBezTo>
                    <a:pt x="29971" y="6780"/>
                    <a:pt x="29468" y="6551"/>
                    <a:pt x="28966" y="6346"/>
                  </a:cubicBezTo>
                  <a:cubicBezTo>
                    <a:pt x="19836" y="2443"/>
                    <a:pt x="9930" y="229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42"/>
            <p:cNvSpPr/>
            <p:nvPr/>
          </p:nvSpPr>
          <p:spPr>
            <a:xfrm>
              <a:off x="2533775" y="4111450"/>
              <a:ext cx="649400" cy="132975"/>
            </a:xfrm>
            <a:custGeom>
              <a:avLst/>
              <a:gdLst/>
              <a:ahLst/>
              <a:cxnLst/>
              <a:rect l="l" t="t" r="r" b="b"/>
              <a:pathLst>
                <a:path w="25976" h="5319" extrusionOk="0">
                  <a:moveTo>
                    <a:pt x="0" y="1"/>
                  </a:moveTo>
                  <a:cubicBezTo>
                    <a:pt x="8788" y="594"/>
                    <a:pt x="17462" y="2397"/>
                    <a:pt x="25747" y="5319"/>
                  </a:cubicBezTo>
                  <a:cubicBezTo>
                    <a:pt x="25816" y="5250"/>
                    <a:pt x="25884" y="5182"/>
                    <a:pt x="25975" y="5113"/>
                  </a:cubicBezTo>
                  <a:cubicBezTo>
                    <a:pt x="17690" y="1963"/>
                    <a:pt x="8856" y="206"/>
                    <a:pt x="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42"/>
            <p:cNvSpPr/>
            <p:nvPr/>
          </p:nvSpPr>
          <p:spPr>
            <a:xfrm>
              <a:off x="3708700" y="4121150"/>
              <a:ext cx="599200" cy="149525"/>
            </a:xfrm>
            <a:custGeom>
              <a:avLst/>
              <a:gdLst/>
              <a:ahLst/>
              <a:cxnLst/>
              <a:rect l="l" t="t" r="r" b="b"/>
              <a:pathLst>
                <a:path w="23968" h="5981" extrusionOk="0">
                  <a:moveTo>
                    <a:pt x="23967" y="1"/>
                  </a:moveTo>
                  <a:lnTo>
                    <a:pt x="23967" y="1"/>
                  </a:lnTo>
                  <a:cubicBezTo>
                    <a:pt x="22552" y="92"/>
                    <a:pt x="21137" y="252"/>
                    <a:pt x="19744" y="434"/>
                  </a:cubicBezTo>
                  <a:cubicBezTo>
                    <a:pt x="12965" y="1347"/>
                    <a:pt x="6323" y="3128"/>
                    <a:pt x="1" y="5753"/>
                  </a:cubicBezTo>
                  <a:cubicBezTo>
                    <a:pt x="92" y="5821"/>
                    <a:pt x="160" y="5912"/>
                    <a:pt x="229" y="5981"/>
                  </a:cubicBezTo>
                  <a:cubicBezTo>
                    <a:pt x="7852" y="3013"/>
                    <a:pt x="15841" y="982"/>
                    <a:pt x="2396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42"/>
            <p:cNvSpPr/>
            <p:nvPr/>
          </p:nvSpPr>
          <p:spPr>
            <a:xfrm>
              <a:off x="3639075" y="4091475"/>
              <a:ext cx="352675" cy="119850"/>
            </a:xfrm>
            <a:custGeom>
              <a:avLst/>
              <a:gdLst/>
              <a:ahLst/>
              <a:cxnLst/>
              <a:rect l="l" t="t" r="r" b="b"/>
              <a:pathLst>
                <a:path w="14107" h="4794" extrusionOk="0">
                  <a:moveTo>
                    <a:pt x="14107" y="1"/>
                  </a:moveTo>
                  <a:lnTo>
                    <a:pt x="14107" y="1"/>
                  </a:lnTo>
                  <a:cubicBezTo>
                    <a:pt x="12715" y="297"/>
                    <a:pt x="11345" y="640"/>
                    <a:pt x="9975" y="1028"/>
                  </a:cubicBezTo>
                  <a:cubicBezTo>
                    <a:pt x="6575" y="1964"/>
                    <a:pt x="3242" y="3151"/>
                    <a:pt x="1" y="4543"/>
                  </a:cubicBezTo>
                  <a:cubicBezTo>
                    <a:pt x="138" y="4611"/>
                    <a:pt x="252" y="4703"/>
                    <a:pt x="366" y="4794"/>
                  </a:cubicBezTo>
                  <a:cubicBezTo>
                    <a:pt x="4817" y="2854"/>
                    <a:pt x="9405" y="1256"/>
                    <a:pt x="1410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85" name="Google Shape;3185;p42"/>
          <p:cNvSpPr txBox="1">
            <a:spLocks noGrp="1"/>
          </p:cNvSpPr>
          <p:nvPr>
            <p:ph type="title"/>
          </p:nvPr>
        </p:nvSpPr>
        <p:spPr>
          <a:xfrm>
            <a:off x="1225804" y="549808"/>
            <a:ext cx="6168502" cy="9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Exerciții pentru consolidarea sunetului </a:t>
            </a:r>
            <a:r>
              <a:rPr lang="ro-RO" sz="20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 în silabe</a:t>
            </a:r>
            <a:br>
              <a:rPr lang="ro-RO" sz="1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br>
              <a:rPr lang="ro-RO" sz="16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r>
              <a:rPr lang="ro-RO" sz="1600" b="1" dirty="0">
                <a:solidFill>
                  <a:schemeClr val="tx2"/>
                </a:solidFill>
              </a:rPr>
              <a:t>Repetă după mine!</a:t>
            </a:r>
            <a:br>
              <a:rPr lang="ro-RO" sz="1600" b="1" dirty="0">
                <a:solidFill>
                  <a:schemeClr val="tx2"/>
                </a:solidFill>
              </a:rPr>
            </a:br>
            <a:endParaRPr sz="1600" dirty="0">
              <a:solidFill>
                <a:schemeClr val="tx2"/>
              </a:solidFill>
            </a:endParaRPr>
          </a:p>
        </p:txBody>
      </p:sp>
      <p:sp>
        <p:nvSpPr>
          <p:cNvPr id="3186" name="Google Shape;3186;p42"/>
          <p:cNvSpPr txBox="1">
            <a:spLocks noGrp="1"/>
          </p:cNvSpPr>
          <p:nvPr>
            <p:ph type="title" idx="2"/>
          </p:nvPr>
        </p:nvSpPr>
        <p:spPr>
          <a:xfrm>
            <a:off x="953028" y="1672356"/>
            <a:ext cx="6749016" cy="252883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ro-RO" sz="1200" dirty="0"/>
              <a:t>    structuri bisilabice intervocalice       </a:t>
            </a:r>
            <a:r>
              <a:rPr lang="ro-RO" sz="1600" b="1" i="1" dirty="0"/>
              <a:t>a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a, e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e, i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i</a:t>
            </a:r>
            <a:r>
              <a:rPr lang="ro-RO" sz="1600" b="1" dirty="0"/>
              <a:t>, </a:t>
            </a:r>
            <a:r>
              <a:rPr lang="ro-RO" sz="1600" b="1" i="1" dirty="0"/>
              <a:t>o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o, u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u, ă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ă, î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î</a:t>
            </a:r>
            <a:br>
              <a:rPr lang="ro-RO" sz="800" b="1" i="1" dirty="0"/>
            </a:br>
            <a:br>
              <a:rPr lang="ro-RO" sz="800" b="1" i="1" dirty="0"/>
            </a:br>
            <a:br>
              <a:rPr lang="ro-RO" sz="800" b="1" i="1" dirty="0"/>
            </a:br>
            <a:br>
              <a:rPr lang="ro-RO" sz="1000" b="1" i="1" dirty="0"/>
            </a:br>
            <a:br>
              <a:rPr lang="ro-RO" sz="800" b="1" i="1" dirty="0">
                <a:solidFill>
                  <a:schemeClr val="bg1"/>
                </a:solidFill>
              </a:rPr>
            </a:br>
            <a:r>
              <a:rPr lang="ro-RO" sz="800" b="1" i="1" dirty="0">
                <a:solidFill>
                  <a:schemeClr val="bg1"/>
                </a:solidFill>
              </a:rPr>
              <a:t>    </a:t>
            </a:r>
            <a:r>
              <a:rPr lang="ro-RO" sz="1200" dirty="0"/>
              <a:t>structuri bisilabice repetitive           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a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a,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e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e,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i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i,  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o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o,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u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u,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ă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ă,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â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î</a:t>
            </a:r>
            <a:br>
              <a:rPr lang="ro-RO" sz="800" b="1" i="1" dirty="0"/>
            </a:br>
            <a:br>
              <a:rPr lang="ro-RO" sz="800" b="1" i="1" dirty="0"/>
            </a:br>
            <a:br>
              <a:rPr lang="ro-RO" sz="800" b="1" i="1" dirty="0"/>
            </a:br>
            <a:br>
              <a:rPr lang="ro-RO" sz="800" b="1" i="1" dirty="0"/>
            </a:br>
            <a:br>
              <a:rPr lang="ro-RO" sz="1000" b="1" i="1" dirty="0"/>
            </a:br>
            <a:r>
              <a:rPr lang="ro-RO" sz="1000" b="1" i="1" dirty="0"/>
              <a:t>    </a:t>
            </a:r>
            <a:r>
              <a:rPr lang="ro-RO" sz="1200" dirty="0"/>
              <a:t>structuri bisilabice încrucişate        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i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o,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e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u,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a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i,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o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e,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u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a,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e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i,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u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i, 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ă</a:t>
            </a:r>
            <a:r>
              <a:rPr lang="ro-RO" sz="1600" b="1" i="1" dirty="0">
                <a:solidFill>
                  <a:schemeClr val="bg1"/>
                </a:solidFill>
              </a:rPr>
              <a:t>s</a:t>
            </a:r>
            <a:r>
              <a:rPr lang="ro-RO" sz="1600" b="1" i="1" dirty="0"/>
              <a:t>a</a:t>
            </a:r>
            <a:endParaRPr sz="1600" dirty="0"/>
          </a:p>
        </p:txBody>
      </p:sp>
      <p:grpSp>
        <p:nvGrpSpPr>
          <p:cNvPr id="3188" name="Google Shape;3188;p42"/>
          <p:cNvGrpSpPr/>
          <p:nvPr/>
        </p:nvGrpSpPr>
        <p:grpSpPr>
          <a:xfrm>
            <a:off x="7806634" y="1357908"/>
            <a:ext cx="1253104" cy="2049799"/>
            <a:chOff x="6812802" y="1734657"/>
            <a:chExt cx="1253104" cy="2049799"/>
          </a:xfrm>
        </p:grpSpPr>
        <p:sp>
          <p:nvSpPr>
            <p:cNvPr id="3189" name="Google Shape;3189;p42"/>
            <p:cNvSpPr/>
            <p:nvPr/>
          </p:nvSpPr>
          <p:spPr>
            <a:xfrm flipH="1">
              <a:off x="6812802" y="2308955"/>
              <a:ext cx="227831" cy="280338"/>
            </a:xfrm>
            <a:custGeom>
              <a:avLst/>
              <a:gdLst/>
              <a:ahLst/>
              <a:cxnLst/>
              <a:rect l="l" t="t" r="r" b="b"/>
              <a:pathLst>
                <a:path w="9433" h="11607" extrusionOk="0">
                  <a:moveTo>
                    <a:pt x="3299" y="0"/>
                  </a:moveTo>
                  <a:cubicBezTo>
                    <a:pt x="1540" y="0"/>
                    <a:pt x="941" y="1490"/>
                    <a:pt x="941" y="1490"/>
                  </a:cubicBezTo>
                  <a:cubicBezTo>
                    <a:pt x="0" y="2716"/>
                    <a:pt x="1578" y="11606"/>
                    <a:pt x="3824" y="11606"/>
                  </a:cubicBezTo>
                  <a:cubicBezTo>
                    <a:pt x="3919" y="11606"/>
                    <a:pt x="4016" y="11590"/>
                    <a:pt x="4114" y="11556"/>
                  </a:cubicBezTo>
                  <a:cubicBezTo>
                    <a:pt x="6511" y="10757"/>
                    <a:pt x="9432" y="2152"/>
                    <a:pt x="4845" y="326"/>
                  </a:cubicBezTo>
                  <a:cubicBezTo>
                    <a:pt x="4251" y="93"/>
                    <a:pt x="3739" y="0"/>
                    <a:pt x="3299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0" name="Google Shape;3190;p42"/>
            <p:cNvSpPr/>
            <p:nvPr/>
          </p:nvSpPr>
          <p:spPr>
            <a:xfrm flipH="1">
              <a:off x="6920861" y="2355642"/>
              <a:ext cx="89316" cy="177086"/>
            </a:xfrm>
            <a:custGeom>
              <a:avLst/>
              <a:gdLst/>
              <a:ahLst/>
              <a:cxnLst/>
              <a:rect l="l" t="t" r="r" b="b"/>
              <a:pathLst>
                <a:path w="3698" h="7332" extrusionOk="0">
                  <a:moveTo>
                    <a:pt x="2984" y="3950"/>
                  </a:moveTo>
                  <a:cubicBezTo>
                    <a:pt x="2994" y="3961"/>
                    <a:pt x="3003" y="3973"/>
                    <a:pt x="3013" y="3985"/>
                  </a:cubicBezTo>
                  <a:cubicBezTo>
                    <a:pt x="3013" y="3985"/>
                    <a:pt x="3013" y="3969"/>
                    <a:pt x="2984" y="3950"/>
                  </a:cubicBezTo>
                  <a:close/>
                  <a:moveTo>
                    <a:pt x="3630" y="1"/>
                  </a:moveTo>
                  <a:cubicBezTo>
                    <a:pt x="3506" y="1"/>
                    <a:pt x="3133" y="84"/>
                    <a:pt x="2671" y="288"/>
                  </a:cubicBezTo>
                  <a:cubicBezTo>
                    <a:pt x="2100" y="562"/>
                    <a:pt x="1438" y="1064"/>
                    <a:pt x="981" y="1657"/>
                  </a:cubicBezTo>
                  <a:cubicBezTo>
                    <a:pt x="479" y="2251"/>
                    <a:pt x="183" y="2890"/>
                    <a:pt x="68" y="3461"/>
                  </a:cubicBezTo>
                  <a:cubicBezTo>
                    <a:pt x="23" y="3597"/>
                    <a:pt x="23" y="3666"/>
                    <a:pt x="0" y="3940"/>
                  </a:cubicBezTo>
                  <a:cubicBezTo>
                    <a:pt x="0" y="4122"/>
                    <a:pt x="23" y="4305"/>
                    <a:pt x="46" y="4488"/>
                  </a:cubicBezTo>
                  <a:cubicBezTo>
                    <a:pt x="68" y="4807"/>
                    <a:pt x="114" y="5035"/>
                    <a:pt x="137" y="5195"/>
                  </a:cubicBezTo>
                  <a:cubicBezTo>
                    <a:pt x="342" y="5013"/>
                    <a:pt x="548" y="4876"/>
                    <a:pt x="708" y="4739"/>
                  </a:cubicBezTo>
                  <a:cubicBezTo>
                    <a:pt x="799" y="4670"/>
                    <a:pt x="890" y="4602"/>
                    <a:pt x="981" y="4533"/>
                  </a:cubicBezTo>
                  <a:cubicBezTo>
                    <a:pt x="1050" y="4465"/>
                    <a:pt x="1096" y="4465"/>
                    <a:pt x="1141" y="4419"/>
                  </a:cubicBezTo>
                  <a:cubicBezTo>
                    <a:pt x="1255" y="4374"/>
                    <a:pt x="1347" y="4305"/>
                    <a:pt x="1438" y="4282"/>
                  </a:cubicBezTo>
                  <a:cubicBezTo>
                    <a:pt x="1472" y="4248"/>
                    <a:pt x="1489" y="4242"/>
                    <a:pt x="1501" y="4242"/>
                  </a:cubicBezTo>
                  <a:cubicBezTo>
                    <a:pt x="1506" y="4242"/>
                    <a:pt x="1511" y="4244"/>
                    <a:pt x="1515" y="4244"/>
                  </a:cubicBezTo>
                  <a:cubicBezTo>
                    <a:pt x="1519" y="4244"/>
                    <a:pt x="1524" y="4242"/>
                    <a:pt x="1529" y="4237"/>
                  </a:cubicBezTo>
                  <a:cubicBezTo>
                    <a:pt x="1621" y="4214"/>
                    <a:pt x="1643" y="4191"/>
                    <a:pt x="1643" y="4191"/>
                  </a:cubicBezTo>
                  <a:lnTo>
                    <a:pt x="1758" y="4191"/>
                  </a:lnTo>
                  <a:cubicBezTo>
                    <a:pt x="1771" y="4195"/>
                    <a:pt x="1786" y="4196"/>
                    <a:pt x="1802" y="4196"/>
                  </a:cubicBezTo>
                  <a:cubicBezTo>
                    <a:pt x="1812" y="4196"/>
                    <a:pt x="1823" y="4196"/>
                    <a:pt x="1834" y="4196"/>
                  </a:cubicBezTo>
                  <a:cubicBezTo>
                    <a:pt x="1892" y="4196"/>
                    <a:pt x="1963" y="4206"/>
                    <a:pt x="2054" y="4328"/>
                  </a:cubicBezTo>
                  <a:lnTo>
                    <a:pt x="2077" y="4374"/>
                  </a:lnTo>
                  <a:lnTo>
                    <a:pt x="2100" y="4374"/>
                  </a:lnTo>
                  <a:cubicBezTo>
                    <a:pt x="2123" y="4419"/>
                    <a:pt x="2214" y="4510"/>
                    <a:pt x="2191" y="4533"/>
                  </a:cubicBezTo>
                  <a:cubicBezTo>
                    <a:pt x="2214" y="4579"/>
                    <a:pt x="2100" y="4716"/>
                    <a:pt x="1826" y="4899"/>
                  </a:cubicBezTo>
                  <a:cubicBezTo>
                    <a:pt x="1575" y="5081"/>
                    <a:pt x="1164" y="5309"/>
                    <a:pt x="936" y="5697"/>
                  </a:cubicBezTo>
                  <a:cubicBezTo>
                    <a:pt x="753" y="6017"/>
                    <a:pt x="639" y="6382"/>
                    <a:pt x="776" y="6725"/>
                  </a:cubicBezTo>
                  <a:cubicBezTo>
                    <a:pt x="936" y="7067"/>
                    <a:pt x="1347" y="7272"/>
                    <a:pt x="1780" y="7318"/>
                  </a:cubicBezTo>
                  <a:cubicBezTo>
                    <a:pt x="1867" y="7327"/>
                    <a:pt x="1954" y="7332"/>
                    <a:pt x="2039" y="7332"/>
                  </a:cubicBezTo>
                  <a:cubicBezTo>
                    <a:pt x="2382" y="7332"/>
                    <a:pt x="2707" y="7259"/>
                    <a:pt x="2944" y="7113"/>
                  </a:cubicBezTo>
                  <a:cubicBezTo>
                    <a:pt x="3264" y="6953"/>
                    <a:pt x="3333" y="6725"/>
                    <a:pt x="3355" y="6610"/>
                  </a:cubicBezTo>
                  <a:cubicBezTo>
                    <a:pt x="3355" y="6473"/>
                    <a:pt x="3333" y="6405"/>
                    <a:pt x="3310" y="6405"/>
                  </a:cubicBezTo>
                  <a:cubicBezTo>
                    <a:pt x="3218" y="6405"/>
                    <a:pt x="3241" y="6747"/>
                    <a:pt x="2785" y="6930"/>
                  </a:cubicBezTo>
                  <a:cubicBezTo>
                    <a:pt x="2636" y="6975"/>
                    <a:pt x="2449" y="7009"/>
                    <a:pt x="2260" y="7009"/>
                  </a:cubicBezTo>
                  <a:cubicBezTo>
                    <a:pt x="2160" y="7009"/>
                    <a:pt x="2058" y="6999"/>
                    <a:pt x="1963" y="6976"/>
                  </a:cubicBezTo>
                  <a:cubicBezTo>
                    <a:pt x="1689" y="6907"/>
                    <a:pt x="1461" y="6747"/>
                    <a:pt x="1415" y="6542"/>
                  </a:cubicBezTo>
                  <a:cubicBezTo>
                    <a:pt x="1370" y="6336"/>
                    <a:pt x="1461" y="6085"/>
                    <a:pt x="1643" y="5857"/>
                  </a:cubicBezTo>
                  <a:cubicBezTo>
                    <a:pt x="1758" y="5675"/>
                    <a:pt x="2054" y="5515"/>
                    <a:pt x="2374" y="5332"/>
                  </a:cubicBezTo>
                  <a:cubicBezTo>
                    <a:pt x="2648" y="5150"/>
                    <a:pt x="3059" y="4899"/>
                    <a:pt x="3150" y="4556"/>
                  </a:cubicBezTo>
                  <a:cubicBezTo>
                    <a:pt x="3218" y="4214"/>
                    <a:pt x="3036" y="4031"/>
                    <a:pt x="2967" y="3940"/>
                  </a:cubicBezTo>
                  <a:lnTo>
                    <a:pt x="2967" y="3940"/>
                  </a:lnTo>
                  <a:cubicBezTo>
                    <a:pt x="2974" y="3943"/>
                    <a:pt x="2980" y="3946"/>
                    <a:pt x="2984" y="3950"/>
                  </a:cubicBezTo>
                  <a:lnTo>
                    <a:pt x="2984" y="3950"/>
                  </a:lnTo>
                  <a:cubicBezTo>
                    <a:pt x="2907" y="3852"/>
                    <a:pt x="2843" y="3770"/>
                    <a:pt x="2762" y="3689"/>
                  </a:cubicBezTo>
                  <a:cubicBezTo>
                    <a:pt x="2648" y="3620"/>
                    <a:pt x="2534" y="3575"/>
                    <a:pt x="2419" y="3529"/>
                  </a:cubicBezTo>
                  <a:cubicBezTo>
                    <a:pt x="2231" y="3478"/>
                    <a:pt x="2069" y="3452"/>
                    <a:pt x="1951" y="3452"/>
                  </a:cubicBezTo>
                  <a:cubicBezTo>
                    <a:pt x="1912" y="3452"/>
                    <a:pt x="1877" y="3455"/>
                    <a:pt x="1849" y="3461"/>
                  </a:cubicBezTo>
                  <a:cubicBezTo>
                    <a:pt x="1575" y="3483"/>
                    <a:pt x="1506" y="3506"/>
                    <a:pt x="1506" y="3506"/>
                  </a:cubicBezTo>
                  <a:cubicBezTo>
                    <a:pt x="1506" y="3506"/>
                    <a:pt x="1461" y="3506"/>
                    <a:pt x="1255" y="3575"/>
                  </a:cubicBezTo>
                  <a:cubicBezTo>
                    <a:pt x="1210" y="3575"/>
                    <a:pt x="1118" y="3597"/>
                    <a:pt x="1096" y="3620"/>
                  </a:cubicBezTo>
                  <a:cubicBezTo>
                    <a:pt x="1073" y="3620"/>
                    <a:pt x="1050" y="3643"/>
                    <a:pt x="1027" y="3643"/>
                  </a:cubicBezTo>
                  <a:cubicBezTo>
                    <a:pt x="959" y="3666"/>
                    <a:pt x="1004" y="3666"/>
                    <a:pt x="1004" y="3666"/>
                  </a:cubicBezTo>
                  <a:cubicBezTo>
                    <a:pt x="981" y="3689"/>
                    <a:pt x="981" y="3689"/>
                    <a:pt x="959" y="3689"/>
                  </a:cubicBezTo>
                  <a:cubicBezTo>
                    <a:pt x="959" y="3685"/>
                    <a:pt x="958" y="3684"/>
                    <a:pt x="957" y="3684"/>
                  </a:cubicBezTo>
                  <a:cubicBezTo>
                    <a:pt x="957" y="3684"/>
                    <a:pt x="956" y="3685"/>
                    <a:pt x="955" y="3685"/>
                  </a:cubicBezTo>
                  <a:cubicBezTo>
                    <a:pt x="949" y="3685"/>
                    <a:pt x="942" y="3668"/>
                    <a:pt x="959" y="3438"/>
                  </a:cubicBezTo>
                  <a:cubicBezTo>
                    <a:pt x="1004" y="2958"/>
                    <a:pt x="1210" y="2365"/>
                    <a:pt x="1552" y="1817"/>
                  </a:cubicBezTo>
                  <a:cubicBezTo>
                    <a:pt x="1895" y="1269"/>
                    <a:pt x="2419" y="790"/>
                    <a:pt x="2876" y="493"/>
                  </a:cubicBezTo>
                  <a:cubicBezTo>
                    <a:pt x="3333" y="174"/>
                    <a:pt x="3698" y="60"/>
                    <a:pt x="3675" y="14"/>
                  </a:cubicBezTo>
                  <a:cubicBezTo>
                    <a:pt x="3675" y="5"/>
                    <a:pt x="3659" y="1"/>
                    <a:pt x="36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1" name="Google Shape;3191;p42"/>
            <p:cNvSpPr/>
            <p:nvPr/>
          </p:nvSpPr>
          <p:spPr>
            <a:xfrm flipH="1">
              <a:off x="6885574" y="2359554"/>
              <a:ext cx="135375" cy="172280"/>
            </a:xfrm>
            <a:custGeom>
              <a:avLst/>
              <a:gdLst/>
              <a:ahLst/>
              <a:cxnLst/>
              <a:rect l="l" t="t" r="r" b="b"/>
              <a:pathLst>
                <a:path w="5605" h="7133" extrusionOk="0">
                  <a:moveTo>
                    <a:pt x="3670" y="0"/>
                  </a:moveTo>
                  <a:cubicBezTo>
                    <a:pt x="2361" y="0"/>
                    <a:pt x="1336" y="2180"/>
                    <a:pt x="1336" y="2180"/>
                  </a:cubicBezTo>
                  <a:cubicBezTo>
                    <a:pt x="1336" y="2180"/>
                    <a:pt x="1" y="7132"/>
                    <a:pt x="2301" y="7132"/>
                  </a:cubicBezTo>
                  <a:cubicBezTo>
                    <a:pt x="2425" y="7132"/>
                    <a:pt x="2560" y="7118"/>
                    <a:pt x="2706" y="7088"/>
                  </a:cubicBezTo>
                  <a:cubicBezTo>
                    <a:pt x="5559" y="6494"/>
                    <a:pt x="5605" y="628"/>
                    <a:pt x="4098" y="80"/>
                  </a:cubicBezTo>
                  <a:cubicBezTo>
                    <a:pt x="3953" y="25"/>
                    <a:pt x="3810" y="0"/>
                    <a:pt x="367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42"/>
            <p:cNvSpPr/>
            <p:nvPr/>
          </p:nvSpPr>
          <p:spPr>
            <a:xfrm flipH="1">
              <a:off x="6838163" y="1962004"/>
              <a:ext cx="1227744" cy="972766"/>
            </a:xfrm>
            <a:custGeom>
              <a:avLst/>
              <a:gdLst/>
              <a:ahLst/>
              <a:cxnLst/>
              <a:rect l="l" t="t" r="r" b="b"/>
              <a:pathLst>
                <a:path w="50833" h="40276" extrusionOk="0">
                  <a:moveTo>
                    <a:pt x="25273" y="0"/>
                  </a:moveTo>
                  <a:cubicBezTo>
                    <a:pt x="18269" y="0"/>
                    <a:pt x="14129" y="3073"/>
                    <a:pt x="14129" y="3073"/>
                  </a:cubicBezTo>
                  <a:cubicBezTo>
                    <a:pt x="2169" y="11062"/>
                    <a:pt x="9062" y="23730"/>
                    <a:pt x="9062" y="23730"/>
                  </a:cubicBezTo>
                  <a:cubicBezTo>
                    <a:pt x="9062" y="23730"/>
                    <a:pt x="7685" y="22460"/>
                    <a:pt x="5842" y="22460"/>
                  </a:cubicBezTo>
                  <a:cubicBezTo>
                    <a:pt x="4857" y="22460"/>
                    <a:pt x="3738" y="22823"/>
                    <a:pt x="2625" y="23936"/>
                  </a:cubicBezTo>
                  <a:cubicBezTo>
                    <a:pt x="1" y="26560"/>
                    <a:pt x="3402" y="32518"/>
                    <a:pt x="7145" y="34001"/>
                  </a:cubicBezTo>
                  <a:cubicBezTo>
                    <a:pt x="8059" y="34360"/>
                    <a:pt x="8838" y="34505"/>
                    <a:pt x="9500" y="34505"/>
                  </a:cubicBezTo>
                  <a:cubicBezTo>
                    <a:pt x="12295" y="34505"/>
                    <a:pt x="13011" y="31924"/>
                    <a:pt x="13011" y="31924"/>
                  </a:cubicBezTo>
                  <a:cubicBezTo>
                    <a:pt x="15021" y="35985"/>
                    <a:pt x="22377" y="40275"/>
                    <a:pt x="30449" y="40275"/>
                  </a:cubicBezTo>
                  <a:cubicBezTo>
                    <a:pt x="31543" y="40275"/>
                    <a:pt x="32650" y="40196"/>
                    <a:pt x="33759" y="40027"/>
                  </a:cubicBezTo>
                  <a:cubicBezTo>
                    <a:pt x="42524" y="38681"/>
                    <a:pt x="50833" y="31422"/>
                    <a:pt x="43962" y="20215"/>
                  </a:cubicBezTo>
                  <a:cubicBezTo>
                    <a:pt x="43186" y="13870"/>
                    <a:pt x="43688" y="4717"/>
                    <a:pt x="33599" y="1384"/>
                  </a:cubicBezTo>
                  <a:cubicBezTo>
                    <a:pt x="30511" y="374"/>
                    <a:pt x="27718" y="0"/>
                    <a:pt x="25273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3193;p42"/>
            <p:cNvSpPr/>
            <p:nvPr/>
          </p:nvSpPr>
          <p:spPr>
            <a:xfrm flipH="1">
              <a:off x="6838163" y="2090254"/>
              <a:ext cx="899173" cy="844589"/>
            </a:xfrm>
            <a:custGeom>
              <a:avLst/>
              <a:gdLst/>
              <a:ahLst/>
              <a:cxnLst/>
              <a:rect l="l" t="t" r="r" b="b"/>
              <a:pathLst>
                <a:path w="37229" h="34969" extrusionOk="0">
                  <a:moveTo>
                    <a:pt x="26181" y="0"/>
                  </a:moveTo>
                  <a:lnTo>
                    <a:pt x="26181" y="0"/>
                  </a:lnTo>
                  <a:cubicBezTo>
                    <a:pt x="29194" y="4200"/>
                    <a:pt x="29148" y="9747"/>
                    <a:pt x="29673" y="14038"/>
                  </a:cubicBezTo>
                  <a:cubicBezTo>
                    <a:pt x="36544" y="25245"/>
                    <a:pt x="28235" y="32503"/>
                    <a:pt x="19470" y="33850"/>
                  </a:cubicBezTo>
                  <a:cubicBezTo>
                    <a:pt x="18357" y="34021"/>
                    <a:pt x="17246" y="34100"/>
                    <a:pt x="16147" y="34100"/>
                  </a:cubicBezTo>
                  <a:cubicBezTo>
                    <a:pt x="9315" y="34100"/>
                    <a:pt x="2989" y="31020"/>
                    <a:pt x="0" y="27619"/>
                  </a:cubicBezTo>
                  <a:lnTo>
                    <a:pt x="0" y="27619"/>
                  </a:lnTo>
                  <a:cubicBezTo>
                    <a:pt x="2623" y="31354"/>
                    <a:pt x="9415" y="34969"/>
                    <a:pt x="16821" y="34969"/>
                  </a:cubicBezTo>
                  <a:cubicBezTo>
                    <a:pt x="17923" y="34969"/>
                    <a:pt x="19038" y="34889"/>
                    <a:pt x="20155" y="34717"/>
                  </a:cubicBezTo>
                  <a:cubicBezTo>
                    <a:pt x="28920" y="33371"/>
                    <a:pt x="37229" y="26112"/>
                    <a:pt x="30358" y="14905"/>
                  </a:cubicBezTo>
                  <a:cubicBezTo>
                    <a:pt x="29810" y="10317"/>
                    <a:pt x="29902" y="4268"/>
                    <a:pt x="2618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4" name="Google Shape;3194;p42"/>
            <p:cNvSpPr/>
            <p:nvPr/>
          </p:nvSpPr>
          <p:spPr>
            <a:xfrm flipH="1">
              <a:off x="7752745" y="2705491"/>
              <a:ext cx="232661" cy="90016"/>
            </a:xfrm>
            <a:custGeom>
              <a:avLst/>
              <a:gdLst/>
              <a:ahLst/>
              <a:cxnLst/>
              <a:rect l="l" t="t" r="r" b="b"/>
              <a:pathLst>
                <a:path w="9633" h="3727" extrusionOk="0">
                  <a:moveTo>
                    <a:pt x="0" y="0"/>
                  </a:moveTo>
                  <a:cubicBezTo>
                    <a:pt x="1004" y="1438"/>
                    <a:pt x="2374" y="2648"/>
                    <a:pt x="3812" y="3218"/>
                  </a:cubicBezTo>
                  <a:cubicBezTo>
                    <a:pt x="4726" y="3580"/>
                    <a:pt x="5506" y="3726"/>
                    <a:pt x="6169" y="3726"/>
                  </a:cubicBezTo>
                  <a:cubicBezTo>
                    <a:pt x="8517" y="3726"/>
                    <a:pt x="9401" y="1894"/>
                    <a:pt x="9632" y="1324"/>
                  </a:cubicBezTo>
                  <a:cubicBezTo>
                    <a:pt x="9381" y="959"/>
                    <a:pt x="9153" y="616"/>
                    <a:pt x="8993" y="274"/>
                  </a:cubicBezTo>
                  <a:cubicBezTo>
                    <a:pt x="8993" y="274"/>
                    <a:pt x="8281" y="2843"/>
                    <a:pt x="5502" y="2843"/>
                  </a:cubicBezTo>
                  <a:cubicBezTo>
                    <a:pt x="4835" y="2843"/>
                    <a:pt x="4050" y="2695"/>
                    <a:pt x="3127" y="2328"/>
                  </a:cubicBezTo>
                  <a:cubicBezTo>
                    <a:pt x="2009" y="1895"/>
                    <a:pt x="913" y="1050"/>
                    <a:pt x="0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42"/>
            <p:cNvSpPr/>
            <p:nvPr/>
          </p:nvSpPr>
          <p:spPr>
            <a:xfrm flipH="1">
              <a:off x="7816701" y="2562001"/>
              <a:ext cx="159334" cy="193969"/>
            </a:xfrm>
            <a:custGeom>
              <a:avLst/>
              <a:gdLst/>
              <a:ahLst/>
              <a:cxnLst/>
              <a:rect l="l" t="t" r="r" b="b"/>
              <a:pathLst>
                <a:path w="6597" h="8031" extrusionOk="0">
                  <a:moveTo>
                    <a:pt x="1350" y="1"/>
                  </a:moveTo>
                  <a:cubicBezTo>
                    <a:pt x="70" y="1"/>
                    <a:pt x="91" y="2312"/>
                    <a:pt x="91" y="2312"/>
                  </a:cubicBezTo>
                  <a:cubicBezTo>
                    <a:pt x="0" y="4686"/>
                    <a:pt x="3333" y="7699"/>
                    <a:pt x="4793" y="7995"/>
                  </a:cubicBezTo>
                  <a:cubicBezTo>
                    <a:pt x="4913" y="8019"/>
                    <a:pt x="5025" y="8030"/>
                    <a:pt x="5130" y="8030"/>
                  </a:cubicBezTo>
                  <a:cubicBezTo>
                    <a:pt x="6327" y="8030"/>
                    <a:pt x="6597" y="6603"/>
                    <a:pt x="6597" y="6603"/>
                  </a:cubicBezTo>
                  <a:cubicBezTo>
                    <a:pt x="6597" y="6603"/>
                    <a:pt x="4816" y="5895"/>
                    <a:pt x="4405" y="4480"/>
                  </a:cubicBezTo>
                  <a:cubicBezTo>
                    <a:pt x="4097" y="3355"/>
                    <a:pt x="5144" y="3240"/>
                    <a:pt x="5587" y="3240"/>
                  </a:cubicBezTo>
                  <a:cubicBezTo>
                    <a:pt x="5701" y="3240"/>
                    <a:pt x="5775" y="3248"/>
                    <a:pt x="5775" y="3248"/>
                  </a:cubicBezTo>
                  <a:cubicBezTo>
                    <a:pt x="5775" y="3248"/>
                    <a:pt x="2876" y="143"/>
                    <a:pt x="1461" y="7"/>
                  </a:cubicBezTo>
                  <a:cubicBezTo>
                    <a:pt x="1423" y="3"/>
                    <a:pt x="1386" y="1"/>
                    <a:pt x="135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42"/>
            <p:cNvSpPr/>
            <p:nvPr/>
          </p:nvSpPr>
          <p:spPr>
            <a:xfrm flipH="1">
              <a:off x="7804021" y="2562146"/>
              <a:ext cx="166507" cy="194887"/>
            </a:xfrm>
            <a:custGeom>
              <a:avLst/>
              <a:gdLst/>
              <a:ahLst/>
              <a:cxnLst/>
              <a:rect l="l" t="t" r="r" b="b"/>
              <a:pathLst>
                <a:path w="6894" h="8069" extrusionOk="0">
                  <a:moveTo>
                    <a:pt x="1233" y="1"/>
                  </a:moveTo>
                  <a:cubicBezTo>
                    <a:pt x="1027" y="1"/>
                    <a:pt x="799" y="69"/>
                    <a:pt x="617" y="160"/>
                  </a:cubicBezTo>
                  <a:cubicBezTo>
                    <a:pt x="457" y="252"/>
                    <a:pt x="297" y="389"/>
                    <a:pt x="229" y="503"/>
                  </a:cubicBezTo>
                  <a:cubicBezTo>
                    <a:pt x="69" y="777"/>
                    <a:pt x="23" y="1005"/>
                    <a:pt x="23" y="1142"/>
                  </a:cubicBezTo>
                  <a:cubicBezTo>
                    <a:pt x="0" y="1302"/>
                    <a:pt x="0" y="1393"/>
                    <a:pt x="23" y="1393"/>
                  </a:cubicBezTo>
                  <a:cubicBezTo>
                    <a:pt x="25" y="1394"/>
                    <a:pt x="27" y="1394"/>
                    <a:pt x="29" y="1394"/>
                  </a:cubicBezTo>
                  <a:cubicBezTo>
                    <a:pt x="94" y="1394"/>
                    <a:pt x="146" y="1017"/>
                    <a:pt x="457" y="640"/>
                  </a:cubicBezTo>
                  <a:cubicBezTo>
                    <a:pt x="596" y="481"/>
                    <a:pt x="820" y="357"/>
                    <a:pt x="1101" y="357"/>
                  </a:cubicBezTo>
                  <a:cubicBezTo>
                    <a:pt x="1144" y="357"/>
                    <a:pt x="1188" y="360"/>
                    <a:pt x="1233" y="366"/>
                  </a:cubicBezTo>
                  <a:cubicBezTo>
                    <a:pt x="1552" y="389"/>
                    <a:pt x="1940" y="526"/>
                    <a:pt x="2306" y="731"/>
                  </a:cubicBezTo>
                  <a:cubicBezTo>
                    <a:pt x="3036" y="1119"/>
                    <a:pt x="3744" y="1690"/>
                    <a:pt x="4360" y="2283"/>
                  </a:cubicBezTo>
                  <a:cubicBezTo>
                    <a:pt x="4520" y="2443"/>
                    <a:pt x="4657" y="2580"/>
                    <a:pt x="4794" y="2740"/>
                  </a:cubicBezTo>
                  <a:cubicBezTo>
                    <a:pt x="4862" y="2785"/>
                    <a:pt x="4953" y="2899"/>
                    <a:pt x="4976" y="2922"/>
                  </a:cubicBezTo>
                  <a:lnTo>
                    <a:pt x="4999" y="2968"/>
                  </a:lnTo>
                  <a:cubicBezTo>
                    <a:pt x="5013" y="2996"/>
                    <a:pt x="5019" y="3016"/>
                    <a:pt x="5010" y="3016"/>
                  </a:cubicBezTo>
                  <a:cubicBezTo>
                    <a:pt x="5004" y="3016"/>
                    <a:pt x="4994" y="3008"/>
                    <a:pt x="4976" y="2991"/>
                  </a:cubicBezTo>
                  <a:lnTo>
                    <a:pt x="4908" y="2991"/>
                  </a:lnTo>
                  <a:cubicBezTo>
                    <a:pt x="4915" y="2983"/>
                    <a:pt x="4908" y="2981"/>
                    <a:pt x="4893" y="2981"/>
                  </a:cubicBezTo>
                  <a:cubicBezTo>
                    <a:pt x="4862" y="2981"/>
                    <a:pt x="4801" y="2991"/>
                    <a:pt x="4771" y="2991"/>
                  </a:cubicBezTo>
                  <a:cubicBezTo>
                    <a:pt x="4725" y="2991"/>
                    <a:pt x="4657" y="3013"/>
                    <a:pt x="4588" y="3036"/>
                  </a:cubicBezTo>
                  <a:cubicBezTo>
                    <a:pt x="4474" y="3082"/>
                    <a:pt x="4383" y="3128"/>
                    <a:pt x="4291" y="3173"/>
                  </a:cubicBezTo>
                  <a:cubicBezTo>
                    <a:pt x="4155" y="3310"/>
                    <a:pt x="4018" y="3424"/>
                    <a:pt x="3972" y="3493"/>
                  </a:cubicBezTo>
                  <a:cubicBezTo>
                    <a:pt x="3926" y="3584"/>
                    <a:pt x="3903" y="3630"/>
                    <a:pt x="3903" y="3630"/>
                  </a:cubicBezTo>
                  <a:cubicBezTo>
                    <a:pt x="3903" y="3630"/>
                    <a:pt x="3881" y="3675"/>
                    <a:pt x="3835" y="3767"/>
                  </a:cubicBezTo>
                  <a:cubicBezTo>
                    <a:pt x="3812" y="3858"/>
                    <a:pt x="3789" y="3972"/>
                    <a:pt x="3766" y="4155"/>
                  </a:cubicBezTo>
                  <a:cubicBezTo>
                    <a:pt x="3744" y="4474"/>
                    <a:pt x="3835" y="4885"/>
                    <a:pt x="4063" y="5319"/>
                  </a:cubicBezTo>
                  <a:cubicBezTo>
                    <a:pt x="4314" y="5753"/>
                    <a:pt x="4725" y="6209"/>
                    <a:pt x="5296" y="6506"/>
                  </a:cubicBezTo>
                  <a:cubicBezTo>
                    <a:pt x="5433" y="6574"/>
                    <a:pt x="5593" y="6643"/>
                    <a:pt x="5729" y="6711"/>
                  </a:cubicBezTo>
                  <a:cubicBezTo>
                    <a:pt x="5798" y="6757"/>
                    <a:pt x="5889" y="6780"/>
                    <a:pt x="5958" y="6780"/>
                  </a:cubicBezTo>
                  <a:cubicBezTo>
                    <a:pt x="6026" y="6802"/>
                    <a:pt x="6026" y="6802"/>
                    <a:pt x="6049" y="6802"/>
                  </a:cubicBezTo>
                  <a:cubicBezTo>
                    <a:pt x="6095" y="6802"/>
                    <a:pt x="6095" y="6848"/>
                    <a:pt x="6095" y="6894"/>
                  </a:cubicBezTo>
                  <a:cubicBezTo>
                    <a:pt x="6095" y="6894"/>
                    <a:pt x="6026" y="7031"/>
                    <a:pt x="5981" y="7122"/>
                  </a:cubicBezTo>
                  <a:cubicBezTo>
                    <a:pt x="5866" y="7327"/>
                    <a:pt x="5729" y="7487"/>
                    <a:pt x="5478" y="7533"/>
                  </a:cubicBezTo>
                  <a:cubicBezTo>
                    <a:pt x="5364" y="7567"/>
                    <a:pt x="5233" y="7584"/>
                    <a:pt x="5099" y="7584"/>
                  </a:cubicBezTo>
                  <a:cubicBezTo>
                    <a:pt x="4965" y="7584"/>
                    <a:pt x="4828" y="7567"/>
                    <a:pt x="4702" y="7533"/>
                  </a:cubicBezTo>
                  <a:cubicBezTo>
                    <a:pt x="4155" y="7464"/>
                    <a:pt x="3675" y="7236"/>
                    <a:pt x="3264" y="7054"/>
                  </a:cubicBezTo>
                  <a:cubicBezTo>
                    <a:pt x="2487" y="6654"/>
                    <a:pt x="2055" y="6254"/>
                    <a:pt x="1991" y="6254"/>
                  </a:cubicBezTo>
                  <a:cubicBezTo>
                    <a:pt x="1989" y="6254"/>
                    <a:pt x="1987" y="6254"/>
                    <a:pt x="1986" y="6255"/>
                  </a:cubicBezTo>
                  <a:cubicBezTo>
                    <a:pt x="1940" y="6300"/>
                    <a:pt x="2283" y="6802"/>
                    <a:pt x="3082" y="7305"/>
                  </a:cubicBezTo>
                  <a:cubicBezTo>
                    <a:pt x="3470" y="7556"/>
                    <a:pt x="3949" y="7830"/>
                    <a:pt x="4565" y="7989"/>
                  </a:cubicBezTo>
                  <a:cubicBezTo>
                    <a:pt x="4774" y="8034"/>
                    <a:pt x="4991" y="8069"/>
                    <a:pt x="5225" y="8069"/>
                  </a:cubicBezTo>
                  <a:cubicBezTo>
                    <a:pt x="5350" y="8069"/>
                    <a:pt x="5480" y="8059"/>
                    <a:pt x="5615" y="8035"/>
                  </a:cubicBezTo>
                  <a:cubicBezTo>
                    <a:pt x="6003" y="7967"/>
                    <a:pt x="6346" y="7693"/>
                    <a:pt x="6551" y="7396"/>
                  </a:cubicBezTo>
                  <a:cubicBezTo>
                    <a:pt x="6620" y="7236"/>
                    <a:pt x="6711" y="7122"/>
                    <a:pt x="6757" y="6848"/>
                  </a:cubicBezTo>
                  <a:lnTo>
                    <a:pt x="6871" y="6483"/>
                  </a:lnTo>
                  <a:cubicBezTo>
                    <a:pt x="6871" y="6460"/>
                    <a:pt x="6894" y="6414"/>
                    <a:pt x="6871" y="6392"/>
                  </a:cubicBezTo>
                  <a:lnTo>
                    <a:pt x="6779" y="6369"/>
                  </a:lnTo>
                  <a:lnTo>
                    <a:pt x="6597" y="6300"/>
                  </a:lnTo>
                  <a:lnTo>
                    <a:pt x="6232" y="6186"/>
                  </a:lnTo>
                  <a:cubicBezTo>
                    <a:pt x="6163" y="6186"/>
                    <a:pt x="6095" y="6163"/>
                    <a:pt x="6049" y="6118"/>
                  </a:cubicBezTo>
                  <a:cubicBezTo>
                    <a:pt x="5935" y="6049"/>
                    <a:pt x="5798" y="6004"/>
                    <a:pt x="5707" y="5935"/>
                  </a:cubicBezTo>
                  <a:cubicBezTo>
                    <a:pt x="5273" y="5684"/>
                    <a:pt x="4976" y="5319"/>
                    <a:pt x="4816" y="4999"/>
                  </a:cubicBezTo>
                  <a:cubicBezTo>
                    <a:pt x="4657" y="4657"/>
                    <a:pt x="4611" y="4360"/>
                    <a:pt x="4634" y="4178"/>
                  </a:cubicBezTo>
                  <a:cubicBezTo>
                    <a:pt x="4657" y="4109"/>
                    <a:pt x="4680" y="4041"/>
                    <a:pt x="4680" y="3995"/>
                  </a:cubicBezTo>
                  <a:cubicBezTo>
                    <a:pt x="4702" y="3972"/>
                    <a:pt x="4702" y="3949"/>
                    <a:pt x="4702" y="3949"/>
                  </a:cubicBezTo>
                  <a:cubicBezTo>
                    <a:pt x="4702" y="3949"/>
                    <a:pt x="4748" y="3881"/>
                    <a:pt x="4816" y="3812"/>
                  </a:cubicBezTo>
                  <a:cubicBezTo>
                    <a:pt x="4839" y="3790"/>
                    <a:pt x="4862" y="3790"/>
                    <a:pt x="4908" y="3767"/>
                  </a:cubicBezTo>
                  <a:cubicBezTo>
                    <a:pt x="4908" y="3767"/>
                    <a:pt x="4931" y="3744"/>
                    <a:pt x="4953" y="3744"/>
                  </a:cubicBezTo>
                  <a:lnTo>
                    <a:pt x="5090" y="3744"/>
                  </a:lnTo>
                  <a:cubicBezTo>
                    <a:pt x="5204" y="3767"/>
                    <a:pt x="5273" y="3744"/>
                    <a:pt x="5410" y="3790"/>
                  </a:cubicBezTo>
                  <a:cubicBezTo>
                    <a:pt x="5570" y="3835"/>
                    <a:pt x="5707" y="3881"/>
                    <a:pt x="5889" y="3949"/>
                  </a:cubicBezTo>
                  <a:cubicBezTo>
                    <a:pt x="6186" y="4041"/>
                    <a:pt x="6506" y="4155"/>
                    <a:pt x="6825" y="4269"/>
                  </a:cubicBezTo>
                  <a:cubicBezTo>
                    <a:pt x="6734" y="4109"/>
                    <a:pt x="6665" y="3995"/>
                    <a:pt x="6483" y="3698"/>
                  </a:cubicBezTo>
                  <a:cubicBezTo>
                    <a:pt x="6323" y="3447"/>
                    <a:pt x="6186" y="3219"/>
                    <a:pt x="5981" y="2945"/>
                  </a:cubicBezTo>
                  <a:cubicBezTo>
                    <a:pt x="5844" y="2808"/>
                    <a:pt x="5729" y="2671"/>
                    <a:pt x="5615" y="2534"/>
                  </a:cubicBezTo>
                  <a:cubicBezTo>
                    <a:pt x="5501" y="2420"/>
                    <a:pt x="5456" y="2374"/>
                    <a:pt x="5364" y="2283"/>
                  </a:cubicBezTo>
                  <a:cubicBezTo>
                    <a:pt x="5204" y="2123"/>
                    <a:pt x="5022" y="1986"/>
                    <a:pt x="4862" y="1849"/>
                  </a:cubicBezTo>
                  <a:cubicBezTo>
                    <a:pt x="4177" y="1256"/>
                    <a:pt x="3378" y="708"/>
                    <a:pt x="2557" y="320"/>
                  </a:cubicBezTo>
                  <a:cubicBezTo>
                    <a:pt x="2123" y="137"/>
                    <a:pt x="1689" y="1"/>
                    <a:pt x="12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42"/>
            <p:cNvSpPr/>
            <p:nvPr/>
          </p:nvSpPr>
          <p:spPr>
            <a:xfrm flipH="1">
              <a:off x="7060341" y="2289271"/>
              <a:ext cx="530751" cy="116512"/>
            </a:xfrm>
            <a:custGeom>
              <a:avLst/>
              <a:gdLst/>
              <a:ahLst/>
              <a:cxnLst/>
              <a:rect l="l" t="t" r="r" b="b"/>
              <a:pathLst>
                <a:path w="21975" h="4824" extrusionOk="0">
                  <a:moveTo>
                    <a:pt x="19263" y="1507"/>
                  </a:moveTo>
                  <a:lnTo>
                    <a:pt x="19263" y="1507"/>
                  </a:lnTo>
                  <a:cubicBezTo>
                    <a:pt x="19263" y="1507"/>
                    <a:pt x="19263" y="1507"/>
                    <a:pt x="19263" y="1507"/>
                  </a:cubicBezTo>
                  <a:lnTo>
                    <a:pt x="19263" y="1507"/>
                  </a:lnTo>
                  <a:cubicBezTo>
                    <a:pt x="19261" y="1507"/>
                    <a:pt x="19260" y="1507"/>
                    <a:pt x="19259" y="1507"/>
                  </a:cubicBezTo>
                  <a:close/>
                  <a:moveTo>
                    <a:pt x="19784" y="1549"/>
                  </a:moveTo>
                  <a:cubicBezTo>
                    <a:pt x="19785" y="1549"/>
                    <a:pt x="19791" y="1550"/>
                    <a:pt x="19801" y="1552"/>
                  </a:cubicBezTo>
                  <a:lnTo>
                    <a:pt x="19801" y="1552"/>
                  </a:lnTo>
                  <a:cubicBezTo>
                    <a:pt x="19798" y="1552"/>
                    <a:pt x="19796" y="1553"/>
                    <a:pt x="19793" y="1553"/>
                  </a:cubicBezTo>
                  <a:lnTo>
                    <a:pt x="19793" y="1553"/>
                  </a:lnTo>
                  <a:cubicBezTo>
                    <a:pt x="19785" y="1550"/>
                    <a:pt x="19782" y="1549"/>
                    <a:pt x="19784" y="1549"/>
                  </a:cubicBezTo>
                  <a:close/>
                  <a:moveTo>
                    <a:pt x="19819" y="1557"/>
                  </a:moveTo>
                  <a:cubicBezTo>
                    <a:pt x="19826" y="1560"/>
                    <a:pt x="19835" y="1562"/>
                    <a:pt x="19844" y="1565"/>
                  </a:cubicBezTo>
                  <a:lnTo>
                    <a:pt x="19844" y="1565"/>
                  </a:lnTo>
                  <a:cubicBezTo>
                    <a:pt x="19832" y="1562"/>
                    <a:pt x="19822" y="1560"/>
                    <a:pt x="19814" y="1558"/>
                  </a:cubicBezTo>
                  <a:lnTo>
                    <a:pt x="19814" y="1558"/>
                  </a:lnTo>
                  <a:cubicBezTo>
                    <a:pt x="19816" y="1558"/>
                    <a:pt x="19817" y="1558"/>
                    <a:pt x="19819" y="1557"/>
                  </a:cubicBezTo>
                  <a:close/>
                  <a:moveTo>
                    <a:pt x="19670" y="0"/>
                  </a:moveTo>
                  <a:cubicBezTo>
                    <a:pt x="18916" y="23"/>
                    <a:pt x="18391" y="388"/>
                    <a:pt x="18323" y="890"/>
                  </a:cubicBezTo>
                  <a:cubicBezTo>
                    <a:pt x="18280" y="1212"/>
                    <a:pt x="18720" y="1533"/>
                    <a:pt x="19209" y="1533"/>
                  </a:cubicBezTo>
                  <a:cubicBezTo>
                    <a:pt x="19241" y="1533"/>
                    <a:pt x="19272" y="1532"/>
                    <a:pt x="19304" y="1529"/>
                  </a:cubicBezTo>
                  <a:cubicBezTo>
                    <a:pt x="19314" y="1527"/>
                    <a:pt x="19323" y="1525"/>
                    <a:pt x="19331" y="1523"/>
                  </a:cubicBezTo>
                  <a:lnTo>
                    <a:pt x="19331" y="1523"/>
                  </a:lnTo>
                  <a:cubicBezTo>
                    <a:pt x="19368" y="1531"/>
                    <a:pt x="19413" y="1541"/>
                    <a:pt x="19464" y="1552"/>
                  </a:cubicBezTo>
                  <a:cubicBezTo>
                    <a:pt x="19555" y="1552"/>
                    <a:pt x="19646" y="1562"/>
                    <a:pt x="19730" y="1562"/>
                  </a:cubicBezTo>
                  <a:lnTo>
                    <a:pt x="19730" y="1562"/>
                  </a:lnTo>
                  <a:cubicBezTo>
                    <a:pt x="19759" y="1567"/>
                    <a:pt x="19829" y="1573"/>
                    <a:pt x="19873" y="1574"/>
                  </a:cubicBezTo>
                  <a:lnTo>
                    <a:pt x="19873" y="1574"/>
                  </a:lnTo>
                  <a:cubicBezTo>
                    <a:pt x="19874" y="1575"/>
                    <a:pt x="19874" y="1575"/>
                    <a:pt x="19875" y="1575"/>
                  </a:cubicBezTo>
                  <a:cubicBezTo>
                    <a:pt x="19966" y="1598"/>
                    <a:pt x="20058" y="1621"/>
                    <a:pt x="20149" y="1643"/>
                  </a:cubicBezTo>
                  <a:cubicBezTo>
                    <a:pt x="20354" y="1716"/>
                    <a:pt x="20559" y="1744"/>
                    <a:pt x="20760" y="1744"/>
                  </a:cubicBezTo>
                  <a:cubicBezTo>
                    <a:pt x="20940" y="1744"/>
                    <a:pt x="21118" y="1721"/>
                    <a:pt x="21290" y="1689"/>
                  </a:cubicBezTo>
                  <a:cubicBezTo>
                    <a:pt x="21884" y="1552"/>
                    <a:pt x="21975" y="1096"/>
                    <a:pt x="21792" y="730"/>
                  </a:cubicBezTo>
                  <a:cubicBezTo>
                    <a:pt x="21496" y="160"/>
                    <a:pt x="20423" y="0"/>
                    <a:pt x="19670" y="0"/>
                  </a:cubicBezTo>
                  <a:close/>
                  <a:moveTo>
                    <a:pt x="2758" y="4048"/>
                  </a:moveTo>
                  <a:cubicBezTo>
                    <a:pt x="2750" y="4052"/>
                    <a:pt x="2741" y="4058"/>
                    <a:pt x="2731" y="4065"/>
                  </a:cubicBezTo>
                  <a:lnTo>
                    <a:pt x="2731" y="4065"/>
                  </a:lnTo>
                  <a:cubicBezTo>
                    <a:pt x="2732" y="4064"/>
                    <a:pt x="2733" y="4064"/>
                    <a:pt x="2733" y="4063"/>
                  </a:cubicBezTo>
                  <a:lnTo>
                    <a:pt x="2733" y="4063"/>
                  </a:lnTo>
                  <a:cubicBezTo>
                    <a:pt x="2732" y="4063"/>
                    <a:pt x="2732" y="4063"/>
                    <a:pt x="2731" y="4064"/>
                  </a:cubicBezTo>
                  <a:lnTo>
                    <a:pt x="2731" y="4064"/>
                  </a:lnTo>
                  <a:cubicBezTo>
                    <a:pt x="2741" y="4058"/>
                    <a:pt x="2750" y="4052"/>
                    <a:pt x="2758" y="4048"/>
                  </a:cubicBezTo>
                  <a:close/>
                  <a:moveTo>
                    <a:pt x="2700" y="4085"/>
                  </a:moveTo>
                  <a:lnTo>
                    <a:pt x="2700" y="4085"/>
                  </a:lnTo>
                  <a:cubicBezTo>
                    <a:pt x="2688" y="4091"/>
                    <a:pt x="2676" y="4097"/>
                    <a:pt x="2665" y="4109"/>
                  </a:cubicBezTo>
                  <a:cubicBezTo>
                    <a:pt x="2677" y="4100"/>
                    <a:pt x="2689" y="4092"/>
                    <a:pt x="2700" y="4085"/>
                  </a:cubicBezTo>
                  <a:close/>
                  <a:moveTo>
                    <a:pt x="2468" y="2668"/>
                  </a:moveTo>
                  <a:cubicBezTo>
                    <a:pt x="2288" y="2668"/>
                    <a:pt x="2093" y="2698"/>
                    <a:pt x="1889" y="2762"/>
                  </a:cubicBezTo>
                  <a:cubicBezTo>
                    <a:pt x="1181" y="2967"/>
                    <a:pt x="200" y="3424"/>
                    <a:pt x="85" y="4040"/>
                  </a:cubicBezTo>
                  <a:cubicBezTo>
                    <a:pt x="1" y="4422"/>
                    <a:pt x="192" y="4823"/>
                    <a:pt x="695" y="4823"/>
                  </a:cubicBezTo>
                  <a:cubicBezTo>
                    <a:pt x="734" y="4823"/>
                    <a:pt x="774" y="4821"/>
                    <a:pt x="816" y="4816"/>
                  </a:cubicBezTo>
                  <a:cubicBezTo>
                    <a:pt x="1204" y="4793"/>
                    <a:pt x="1569" y="4702"/>
                    <a:pt x="1911" y="4474"/>
                  </a:cubicBezTo>
                  <a:cubicBezTo>
                    <a:pt x="2003" y="4405"/>
                    <a:pt x="2071" y="4360"/>
                    <a:pt x="2163" y="4314"/>
                  </a:cubicBezTo>
                  <a:cubicBezTo>
                    <a:pt x="2188" y="4299"/>
                    <a:pt x="2206" y="4287"/>
                    <a:pt x="2218" y="4279"/>
                  </a:cubicBezTo>
                  <a:lnTo>
                    <a:pt x="2218" y="4279"/>
                  </a:lnTo>
                  <a:cubicBezTo>
                    <a:pt x="2319" y="4254"/>
                    <a:pt x="2432" y="4215"/>
                    <a:pt x="2528" y="4177"/>
                  </a:cubicBezTo>
                  <a:cubicBezTo>
                    <a:pt x="2597" y="4140"/>
                    <a:pt x="2653" y="4108"/>
                    <a:pt x="2695" y="4084"/>
                  </a:cubicBezTo>
                  <a:lnTo>
                    <a:pt x="2695" y="4084"/>
                  </a:lnTo>
                  <a:cubicBezTo>
                    <a:pt x="2698" y="4084"/>
                    <a:pt x="2701" y="4083"/>
                    <a:pt x="2704" y="4083"/>
                  </a:cubicBezTo>
                  <a:lnTo>
                    <a:pt x="2704" y="4083"/>
                  </a:lnTo>
                  <a:cubicBezTo>
                    <a:pt x="2703" y="4084"/>
                    <a:pt x="2701" y="4084"/>
                    <a:pt x="2700" y="4085"/>
                  </a:cubicBezTo>
                  <a:lnTo>
                    <a:pt x="2700" y="4085"/>
                  </a:lnTo>
                  <a:cubicBezTo>
                    <a:pt x="2702" y="4084"/>
                    <a:pt x="2704" y="4083"/>
                    <a:pt x="2706" y="4082"/>
                  </a:cubicBezTo>
                  <a:lnTo>
                    <a:pt x="2706" y="4082"/>
                  </a:lnTo>
                  <a:cubicBezTo>
                    <a:pt x="3199" y="3983"/>
                    <a:pt x="3576" y="3511"/>
                    <a:pt x="3441" y="3196"/>
                  </a:cubicBezTo>
                  <a:cubicBezTo>
                    <a:pt x="3293" y="2867"/>
                    <a:pt x="2932" y="2668"/>
                    <a:pt x="2468" y="26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42"/>
            <p:cNvSpPr/>
            <p:nvPr/>
          </p:nvSpPr>
          <p:spPr>
            <a:xfrm flipH="1">
              <a:off x="7124829" y="2306346"/>
              <a:ext cx="3889" cy="580"/>
            </a:xfrm>
            <a:custGeom>
              <a:avLst/>
              <a:gdLst/>
              <a:ahLst/>
              <a:cxnLst/>
              <a:rect l="l" t="t" r="r" b="b"/>
              <a:pathLst>
                <a:path w="161" h="24" extrusionOk="0">
                  <a:moveTo>
                    <a:pt x="160" y="23"/>
                  </a:moveTo>
                  <a:lnTo>
                    <a:pt x="160" y="23"/>
                  </a:lnTo>
                  <a:cubicBezTo>
                    <a:pt x="1" y="1"/>
                    <a:pt x="1" y="1"/>
                    <a:pt x="160" y="23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42"/>
            <p:cNvSpPr/>
            <p:nvPr/>
          </p:nvSpPr>
          <p:spPr>
            <a:xfrm flipH="1">
              <a:off x="7523731" y="2367742"/>
              <a:ext cx="3019" cy="1473"/>
            </a:xfrm>
            <a:custGeom>
              <a:avLst/>
              <a:gdLst/>
              <a:ahLst/>
              <a:cxnLst/>
              <a:rect l="l" t="t" r="r" b="b"/>
              <a:pathLst>
                <a:path w="125" h="61" extrusionOk="0">
                  <a:moveTo>
                    <a:pt x="123" y="0"/>
                  </a:moveTo>
                  <a:lnTo>
                    <a:pt x="123" y="0"/>
                  </a:lnTo>
                  <a:cubicBezTo>
                    <a:pt x="122" y="0"/>
                    <a:pt x="108" y="8"/>
                    <a:pt x="81" y="24"/>
                  </a:cubicBezTo>
                  <a:lnTo>
                    <a:pt x="81" y="24"/>
                  </a:lnTo>
                  <a:cubicBezTo>
                    <a:pt x="111" y="9"/>
                    <a:pt x="125" y="0"/>
                    <a:pt x="123" y="0"/>
                  </a:cubicBezTo>
                  <a:close/>
                  <a:moveTo>
                    <a:pt x="81" y="24"/>
                  </a:moveTo>
                  <a:cubicBezTo>
                    <a:pt x="61" y="34"/>
                    <a:pt x="34" y="46"/>
                    <a:pt x="1" y="61"/>
                  </a:cubicBezTo>
                  <a:lnTo>
                    <a:pt x="24" y="61"/>
                  </a:lnTo>
                  <a:cubicBezTo>
                    <a:pt x="46" y="45"/>
                    <a:pt x="66" y="33"/>
                    <a:pt x="81" y="24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42"/>
            <p:cNvSpPr/>
            <p:nvPr/>
          </p:nvSpPr>
          <p:spPr>
            <a:xfrm flipH="1">
              <a:off x="7537740" y="2373611"/>
              <a:ext cx="1135" cy="580"/>
            </a:xfrm>
            <a:custGeom>
              <a:avLst/>
              <a:gdLst/>
              <a:ahLst/>
              <a:cxnLst/>
              <a:rect l="l" t="t" r="r" b="b"/>
              <a:pathLst>
                <a:path w="47" h="24" extrusionOk="0">
                  <a:moveTo>
                    <a:pt x="23" y="0"/>
                  </a:moveTo>
                  <a:cubicBezTo>
                    <a:pt x="23" y="5"/>
                    <a:pt x="23" y="9"/>
                    <a:pt x="23" y="12"/>
                  </a:cubicBezTo>
                  <a:lnTo>
                    <a:pt x="23" y="12"/>
                  </a:lnTo>
                  <a:cubicBezTo>
                    <a:pt x="29" y="6"/>
                    <a:pt x="35" y="0"/>
                    <a:pt x="46" y="0"/>
                  </a:cubicBezTo>
                  <a:close/>
                  <a:moveTo>
                    <a:pt x="23" y="12"/>
                  </a:moveTo>
                  <a:cubicBezTo>
                    <a:pt x="18" y="18"/>
                    <a:pt x="12" y="23"/>
                    <a:pt x="1" y="23"/>
                  </a:cubicBezTo>
                  <a:cubicBezTo>
                    <a:pt x="19" y="23"/>
                    <a:pt x="22" y="23"/>
                    <a:pt x="23" y="12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42"/>
            <p:cNvSpPr/>
            <p:nvPr/>
          </p:nvSpPr>
          <p:spPr>
            <a:xfrm flipH="1">
              <a:off x="7175549" y="2592312"/>
              <a:ext cx="142814" cy="79655"/>
            </a:xfrm>
            <a:custGeom>
              <a:avLst/>
              <a:gdLst/>
              <a:ahLst/>
              <a:cxnLst/>
              <a:rect l="l" t="t" r="r" b="b"/>
              <a:pathLst>
                <a:path w="5913" h="3298" extrusionOk="0">
                  <a:moveTo>
                    <a:pt x="787" y="1238"/>
                  </a:moveTo>
                  <a:cubicBezTo>
                    <a:pt x="713" y="1238"/>
                    <a:pt x="561" y="1411"/>
                    <a:pt x="389" y="1605"/>
                  </a:cubicBezTo>
                  <a:cubicBezTo>
                    <a:pt x="297" y="1696"/>
                    <a:pt x="206" y="1810"/>
                    <a:pt x="138" y="1901"/>
                  </a:cubicBezTo>
                  <a:cubicBezTo>
                    <a:pt x="69" y="1993"/>
                    <a:pt x="46" y="2084"/>
                    <a:pt x="46" y="2084"/>
                  </a:cubicBezTo>
                  <a:cubicBezTo>
                    <a:pt x="46" y="2084"/>
                    <a:pt x="46" y="2084"/>
                    <a:pt x="23" y="2130"/>
                  </a:cubicBezTo>
                  <a:cubicBezTo>
                    <a:pt x="23" y="2153"/>
                    <a:pt x="23" y="2221"/>
                    <a:pt x="1" y="2267"/>
                  </a:cubicBezTo>
                  <a:cubicBezTo>
                    <a:pt x="1" y="2404"/>
                    <a:pt x="23" y="2586"/>
                    <a:pt x="92" y="2723"/>
                  </a:cubicBezTo>
                  <a:cubicBezTo>
                    <a:pt x="212" y="2982"/>
                    <a:pt x="419" y="3120"/>
                    <a:pt x="499" y="3120"/>
                  </a:cubicBezTo>
                  <a:cubicBezTo>
                    <a:pt x="511" y="3120"/>
                    <a:pt x="520" y="3117"/>
                    <a:pt x="526" y="3111"/>
                  </a:cubicBezTo>
                  <a:cubicBezTo>
                    <a:pt x="571" y="3066"/>
                    <a:pt x="412" y="2837"/>
                    <a:pt x="389" y="2632"/>
                  </a:cubicBezTo>
                  <a:cubicBezTo>
                    <a:pt x="389" y="2518"/>
                    <a:pt x="412" y="2426"/>
                    <a:pt x="434" y="2358"/>
                  </a:cubicBezTo>
                  <a:cubicBezTo>
                    <a:pt x="457" y="2289"/>
                    <a:pt x="480" y="2244"/>
                    <a:pt x="480" y="2244"/>
                  </a:cubicBezTo>
                  <a:cubicBezTo>
                    <a:pt x="480" y="2244"/>
                    <a:pt x="480" y="2175"/>
                    <a:pt x="526" y="2107"/>
                  </a:cubicBezTo>
                  <a:cubicBezTo>
                    <a:pt x="548" y="2016"/>
                    <a:pt x="594" y="1901"/>
                    <a:pt x="663" y="1787"/>
                  </a:cubicBezTo>
                  <a:cubicBezTo>
                    <a:pt x="777" y="1536"/>
                    <a:pt x="845" y="1262"/>
                    <a:pt x="800" y="1239"/>
                  </a:cubicBezTo>
                  <a:cubicBezTo>
                    <a:pt x="796" y="1238"/>
                    <a:pt x="791" y="1238"/>
                    <a:pt x="787" y="1238"/>
                  </a:cubicBezTo>
                  <a:close/>
                  <a:moveTo>
                    <a:pt x="1941" y="2449"/>
                  </a:moveTo>
                  <a:cubicBezTo>
                    <a:pt x="1758" y="2449"/>
                    <a:pt x="1576" y="2518"/>
                    <a:pt x="1576" y="2563"/>
                  </a:cubicBezTo>
                  <a:cubicBezTo>
                    <a:pt x="1576" y="2632"/>
                    <a:pt x="1735" y="2700"/>
                    <a:pt x="1872" y="2769"/>
                  </a:cubicBezTo>
                  <a:cubicBezTo>
                    <a:pt x="2009" y="2837"/>
                    <a:pt x="2123" y="2929"/>
                    <a:pt x="2123" y="2929"/>
                  </a:cubicBezTo>
                  <a:cubicBezTo>
                    <a:pt x="2123" y="2929"/>
                    <a:pt x="2260" y="2951"/>
                    <a:pt x="2374" y="3043"/>
                  </a:cubicBezTo>
                  <a:cubicBezTo>
                    <a:pt x="2499" y="3105"/>
                    <a:pt x="2586" y="3205"/>
                    <a:pt x="2652" y="3205"/>
                  </a:cubicBezTo>
                  <a:cubicBezTo>
                    <a:pt x="2659" y="3205"/>
                    <a:pt x="2665" y="3204"/>
                    <a:pt x="2671" y="3202"/>
                  </a:cubicBezTo>
                  <a:cubicBezTo>
                    <a:pt x="2740" y="3202"/>
                    <a:pt x="2717" y="2997"/>
                    <a:pt x="2626" y="2814"/>
                  </a:cubicBezTo>
                  <a:cubicBezTo>
                    <a:pt x="2511" y="2632"/>
                    <a:pt x="2329" y="2518"/>
                    <a:pt x="2329" y="2518"/>
                  </a:cubicBezTo>
                  <a:cubicBezTo>
                    <a:pt x="2329" y="2518"/>
                    <a:pt x="2146" y="2449"/>
                    <a:pt x="1941" y="2449"/>
                  </a:cubicBezTo>
                  <a:close/>
                  <a:moveTo>
                    <a:pt x="4156" y="1"/>
                  </a:moveTo>
                  <a:cubicBezTo>
                    <a:pt x="4145" y="1"/>
                    <a:pt x="4136" y="3"/>
                    <a:pt x="4132" y="7"/>
                  </a:cubicBezTo>
                  <a:cubicBezTo>
                    <a:pt x="4109" y="53"/>
                    <a:pt x="4543" y="395"/>
                    <a:pt x="4931" y="737"/>
                  </a:cubicBezTo>
                  <a:cubicBezTo>
                    <a:pt x="5114" y="920"/>
                    <a:pt x="5273" y="1125"/>
                    <a:pt x="5342" y="1262"/>
                  </a:cubicBezTo>
                  <a:cubicBezTo>
                    <a:pt x="5387" y="1331"/>
                    <a:pt x="5410" y="1399"/>
                    <a:pt x="5410" y="1445"/>
                  </a:cubicBezTo>
                  <a:cubicBezTo>
                    <a:pt x="5433" y="1491"/>
                    <a:pt x="5433" y="1513"/>
                    <a:pt x="5433" y="1513"/>
                  </a:cubicBezTo>
                  <a:cubicBezTo>
                    <a:pt x="5433" y="1513"/>
                    <a:pt x="5479" y="1605"/>
                    <a:pt x="5456" y="1764"/>
                  </a:cubicBezTo>
                  <a:cubicBezTo>
                    <a:pt x="5433" y="1924"/>
                    <a:pt x="5365" y="2153"/>
                    <a:pt x="5250" y="2381"/>
                  </a:cubicBezTo>
                  <a:cubicBezTo>
                    <a:pt x="4999" y="2837"/>
                    <a:pt x="4634" y="3248"/>
                    <a:pt x="4703" y="3294"/>
                  </a:cubicBezTo>
                  <a:cubicBezTo>
                    <a:pt x="4704" y="3297"/>
                    <a:pt x="4707" y="3298"/>
                    <a:pt x="4711" y="3298"/>
                  </a:cubicBezTo>
                  <a:cubicBezTo>
                    <a:pt x="4777" y="3298"/>
                    <a:pt x="5180" y="2971"/>
                    <a:pt x="5502" y="2563"/>
                  </a:cubicBezTo>
                  <a:cubicBezTo>
                    <a:pt x="5684" y="2335"/>
                    <a:pt x="5821" y="2061"/>
                    <a:pt x="5867" y="1833"/>
                  </a:cubicBezTo>
                  <a:cubicBezTo>
                    <a:pt x="5890" y="1719"/>
                    <a:pt x="5912" y="1605"/>
                    <a:pt x="5890" y="1536"/>
                  </a:cubicBezTo>
                  <a:cubicBezTo>
                    <a:pt x="5890" y="1468"/>
                    <a:pt x="5890" y="1422"/>
                    <a:pt x="5890" y="1422"/>
                  </a:cubicBezTo>
                  <a:cubicBezTo>
                    <a:pt x="5890" y="1422"/>
                    <a:pt x="5867" y="1376"/>
                    <a:pt x="5844" y="1308"/>
                  </a:cubicBezTo>
                  <a:cubicBezTo>
                    <a:pt x="5821" y="1239"/>
                    <a:pt x="5775" y="1148"/>
                    <a:pt x="5707" y="1057"/>
                  </a:cubicBezTo>
                  <a:cubicBezTo>
                    <a:pt x="5570" y="851"/>
                    <a:pt x="5365" y="646"/>
                    <a:pt x="5136" y="486"/>
                  </a:cubicBezTo>
                  <a:cubicBezTo>
                    <a:pt x="4722" y="197"/>
                    <a:pt x="4271" y="1"/>
                    <a:pt x="41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42"/>
            <p:cNvSpPr/>
            <p:nvPr/>
          </p:nvSpPr>
          <p:spPr>
            <a:xfrm flipH="1">
              <a:off x="7044353" y="2389359"/>
              <a:ext cx="135640" cy="27341"/>
            </a:xfrm>
            <a:custGeom>
              <a:avLst/>
              <a:gdLst/>
              <a:ahLst/>
              <a:cxnLst/>
              <a:rect l="l" t="t" r="r" b="b"/>
              <a:pathLst>
                <a:path w="5616" h="1132" extrusionOk="0">
                  <a:moveTo>
                    <a:pt x="2618" y="0"/>
                  </a:moveTo>
                  <a:cubicBezTo>
                    <a:pt x="2547" y="0"/>
                    <a:pt x="2466" y="10"/>
                    <a:pt x="2375" y="10"/>
                  </a:cubicBezTo>
                  <a:cubicBezTo>
                    <a:pt x="2306" y="33"/>
                    <a:pt x="2215" y="33"/>
                    <a:pt x="2146" y="33"/>
                  </a:cubicBezTo>
                  <a:cubicBezTo>
                    <a:pt x="2055" y="56"/>
                    <a:pt x="1964" y="79"/>
                    <a:pt x="1895" y="79"/>
                  </a:cubicBezTo>
                  <a:cubicBezTo>
                    <a:pt x="1713" y="124"/>
                    <a:pt x="1530" y="170"/>
                    <a:pt x="1348" y="238"/>
                  </a:cubicBezTo>
                  <a:cubicBezTo>
                    <a:pt x="1165" y="284"/>
                    <a:pt x="1005" y="375"/>
                    <a:pt x="845" y="444"/>
                  </a:cubicBezTo>
                  <a:cubicBezTo>
                    <a:pt x="686" y="535"/>
                    <a:pt x="526" y="604"/>
                    <a:pt x="412" y="672"/>
                  </a:cubicBezTo>
                  <a:cubicBezTo>
                    <a:pt x="161" y="809"/>
                    <a:pt x="1" y="923"/>
                    <a:pt x="1" y="946"/>
                  </a:cubicBezTo>
                  <a:cubicBezTo>
                    <a:pt x="1" y="947"/>
                    <a:pt x="3" y="947"/>
                    <a:pt x="4" y="947"/>
                  </a:cubicBezTo>
                  <a:cubicBezTo>
                    <a:pt x="61" y="947"/>
                    <a:pt x="706" y="576"/>
                    <a:pt x="1393" y="398"/>
                  </a:cubicBezTo>
                  <a:cubicBezTo>
                    <a:pt x="1576" y="353"/>
                    <a:pt x="1736" y="284"/>
                    <a:pt x="1918" y="284"/>
                  </a:cubicBezTo>
                  <a:cubicBezTo>
                    <a:pt x="2009" y="261"/>
                    <a:pt x="2078" y="238"/>
                    <a:pt x="2169" y="238"/>
                  </a:cubicBezTo>
                  <a:cubicBezTo>
                    <a:pt x="2238" y="238"/>
                    <a:pt x="2306" y="238"/>
                    <a:pt x="2375" y="216"/>
                  </a:cubicBezTo>
                  <a:lnTo>
                    <a:pt x="2694" y="216"/>
                  </a:lnTo>
                  <a:cubicBezTo>
                    <a:pt x="2786" y="238"/>
                    <a:pt x="2831" y="238"/>
                    <a:pt x="2831" y="238"/>
                  </a:cubicBezTo>
                  <a:lnTo>
                    <a:pt x="2945" y="238"/>
                  </a:lnTo>
                  <a:cubicBezTo>
                    <a:pt x="3037" y="238"/>
                    <a:pt x="3151" y="261"/>
                    <a:pt x="3288" y="284"/>
                  </a:cubicBezTo>
                  <a:cubicBezTo>
                    <a:pt x="3402" y="307"/>
                    <a:pt x="3562" y="330"/>
                    <a:pt x="3744" y="375"/>
                  </a:cubicBezTo>
                  <a:cubicBezTo>
                    <a:pt x="3904" y="421"/>
                    <a:pt x="4087" y="444"/>
                    <a:pt x="4269" y="512"/>
                  </a:cubicBezTo>
                  <a:cubicBezTo>
                    <a:pt x="4612" y="627"/>
                    <a:pt x="4954" y="763"/>
                    <a:pt x="5205" y="900"/>
                  </a:cubicBezTo>
                  <a:cubicBezTo>
                    <a:pt x="5414" y="1026"/>
                    <a:pt x="5565" y="1132"/>
                    <a:pt x="5607" y="1132"/>
                  </a:cubicBezTo>
                  <a:cubicBezTo>
                    <a:pt x="5611" y="1132"/>
                    <a:pt x="5614" y="1131"/>
                    <a:pt x="5616" y="1129"/>
                  </a:cubicBezTo>
                  <a:cubicBezTo>
                    <a:pt x="5616" y="1106"/>
                    <a:pt x="5479" y="992"/>
                    <a:pt x="5251" y="809"/>
                  </a:cubicBezTo>
                  <a:cubicBezTo>
                    <a:pt x="5000" y="672"/>
                    <a:pt x="4657" y="490"/>
                    <a:pt x="4315" y="353"/>
                  </a:cubicBezTo>
                  <a:cubicBezTo>
                    <a:pt x="4132" y="284"/>
                    <a:pt x="3950" y="238"/>
                    <a:pt x="3790" y="193"/>
                  </a:cubicBezTo>
                  <a:cubicBezTo>
                    <a:pt x="3607" y="124"/>
                    <a:pt x="3447" y="102"/>
                    <a:pt x="3310" y="79"/>
                  </a:cubicBezTo>
                  <a:cubicBezTo>
                    <a:pt x="3174" y="33"/>
                    <a:pt x="3059" y="10"/>
                    <a:pt x="2968" y="10"/>
                  </a:cubicBezTo>
                  <a:lnTo>
                    <a:pt x="2717" y="10"/>
                  </a:lnTo>
                  <a:cubicBezTo>
                    <a:pt x="2687" y="3"/>
                    <a:pt x="2654" y="0"/>
                    <a:pt x="26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42"/>
            <p:cNvSpPr/>
            <p:nvPr/>
          </p:nvSpPr>
          <p:spPr>
            <a:xfrm flipH="1">
              <a:off x="7031672" y="2432640"/>
              <a:ext cx="125158" cy="127453"/>
            </a:xfrm>
            <a:custGeom>
              <a:avLst/>
              <a:gdLst/>
              <a:ahLst/>
              <a:cxnLst/>
              <a:rect l="l" t="t" r="r" b="b"/>
              <a:pathLst>
                <a:path w="5182" h="5277" extrusionOk="0">
                  <a:moveTo>
                    <a:pt x="2533" y="1"/>
                  </a:moveTo>
                  <a:cubicBezTo>
                    <a:pt x="2360" y="1"/>
                    <a:pt x="2185" y="22"/>
                    <a:pt x="2009" y="67"/>
                  </a:cubicBezTo>
                  <a:cubicBezTo>
                    <a:pt x="754" y="409"/>
                    <a:pt x="0" y="1825"/>
                    <a:pt x="343" y="3240"/>
                  </a:cubicBezTo>
                  <a:cubicBezTo>
                    <a:pt x="616" y="4450"/>
                    <a:pt x="1590" y="5276"/>
                    <a:pt x="2638" y="5276"/>
                  </a:cubicBezTo>
                  <a:cubicBezTo>
                    <a:pt x="2815" y="5276"/>
                    <a:pt x="2995" y="5252"/>
                    <a:pt x="3173" y="5203"/>
                  </a:cubicBezTo>
                  <a:cubicBezTo>
                    <a:pt x="4429" y="4860"/>
                    <a:pt x="5182" y="3445"/>
                    <a:pt x="4839" y="2030"/>
                  </a:cubicBezTo>
                  <a:cubicBezTo>
                    <a:pt x="4565" y="813"/>
                    <a:pt x="3597" y="1"/>
                    <a:pt x="25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42"/>
            <p:cNvSpPr/>
            <p:nvPr/>
          </p:nvSpPr>
          <p:spPr>
            <a:xfrm flipH="1">
              <a:off x="6997497" y="2398078"/>
              <a:ext cx="212252" cy="209668"/>
            </a:xfrm>
            <a:custGeom>
              <a:avLst/>
              <a:gdLst/>
              <a:ahLst/>
              <a:cxnLst/>
              <a:rect l="l" t="t" r="r" b="b"/>
              <a:pathLst>
                <a:path w="8788" h="8681" extrusionOk="0">
                  <a:moveTo>
                    <a:pt x="4853" y="0"/>
                  </a:moveTo>
                  <a:cubicBezTo>
                    <a:pt x="4329" y="0"/>
                    <a:pt x="3813" y="96"/>
                    <a:pt x="3333" y="311"/>
                  </a:cubicBezTo>
                  <a:cubicBezTo>
                    <a:pt x="548" y="1521"/>
                    <a:pt x="0" y="4602"/>
                    <a:pt x="617" y="6474"/>
                  </a:cubicBezTo>
                  <a:cubicBezTo>
                    <a:pt x="1132" y="8005"/>
                    <a:pt x="2352" y="8680"/>
                    <a:pt x="3749" y="8680"/>
                  </a:cubicBezTo>
                  <a:cubicBezTo>
                    <a:pt x="4455" y="8680"/>
                    <a:pt x="5207" y="8508"/>
                    <a:pt x="5935" y="8186"/>
                  </a:cubicBezTo>
                  <a:cubicBezTo>
                    <a:pt x="7510" y="7478"/>
                    <a:pt x="8605" y="5903"/>
                    <a:pt x="8742" y="4191"/>
                  </a:cubicBezTo>
                  <a:cubicBezTo>
                    <a:pt x="8788" y="3666"/>
                    <a:pt x="8697" y="3050"/>
                    <a:pt x="8491" y="2457"/>
                  </a:cubicBezTo>
                  <a:cubicBezTo>
                    <a:pt x="8103" y="1361"/>
                    <a:pt x="7145" y="425"/>
                    <a:pt x="6117" y="174"/>
                  </a:cubicBezTo>
                  <a:cubicBezTo>
                    <a:pt x="5700" y="62"/>
                    <a:pt x="5274" y="0"/>
                    <a:pt x="48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42"/>
            <p:cNvSpPr/>
            <p:nvPr/>
          </p:nvSpPr>
          <p:spPr>
            <a:xfrm flipH="1">
              <a:off x="6996941" y="2420274"/>
              <a:ext cx="206745" cy="191674"/>
            </a:xfrm>
            <a:custGeom>
              <a:avLst/>
              <a:gdLst/>
              <a:ahLst/>
              <a:cxnLst/>
              <a:rect l="l" t="t" r="r" b="b"/>
              <a:pathLst>
                <a:path w="8560" h="7936" extrusionOk="0">
                  <a:moveTo>
                    <a:pt x="4326" y="0"/>
                  </a:moveTo>
                  <a:cubicBezTo>
                    <a:pt x="4021" y="0"/>
                    <a:pt x="3711" y="40"/>
                    <a:pt x="3401" y="123"/>
                  </a:cubicBezTo>
                  <a:cubicBezTo>
                    <a:pt x="1758" y="556"/>
                    <a:pt x="571" y="2519"/>
                    <a:pt x="251" y="4300"/>
                  </a:cubicBezTo>
                  <a:cubicBezTo>
                    <a:pt x="0" y="5623"/>
                    <a:pt x="754" y="6719"/>
                    <a:pt x="1712" y="7381"/>
                  </a:cubicBezTo>
                  <a:cubicBezTo>
                    <a:pt x="2339" y="7782"/>
                    <a:pt x="2959" y="7935"/>
                    <a:pt x="3594" y="7935"/>
                  </a:cubicBezTo>
                  <a:cubicBezTo>
                    <a:pt x="4116" y="7935"/>
                    <a:pt x="4649" y="7832"/>
                    <a:pt x="5204" y="7678"/>
                  </a:cubicBezTo>
                  <a:cubicBezTo>
                    <a:pt x="7259" y="7130"/>
                    <a:pt x="8560" y="5372"/>
                    <a:pt x="8058" y="3136"/>
                  </a:cubicBezTo>
                  <a:cubicBezTo>
                    <a:pt x="7612" y="1255"/>
                    <a:pt x="6047" y="0"/>
                    <a:pt x="43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42"/>
            <p:cNvSpPr/>
            <p:nvPr/>
          </p:nvSpPr>
          <p:spPr>
            <a:xfrm flipH="1">
              <a:off x="7039377" y="2430418"/>
              <a:ext cx="154938" cy="159286"/>
            </a:xfrm>
            <a:custGeom>
              <a:avLst/>
              <a:gdLst/>
              <a:ahLst/>
              <a:cxnLst/>
              <a:rect l="l" t="t" r="r" b="b"/>
              <a:pathLst>
                <a:path w="6415" h="6595" extrusionOk="0">
                  <a:moveTo>
                    <a:pt x="3272" y="1"/>
                  </a:moveTo>
                  <a:cubicBezTo>
                    <a:pt x="3157" y="1"/>
                    <a:pt x="3040" y="8"/>
                    <a:pt x="2922" y="22"/>
                  </a:cubicBezTo>
                  <a:cubicBezTo>
                    <a:pt x="1233" y="228"/>
                    <a:pt x="0" y="1848"/>
                    <a:pt x="160" y="3674"/>
                  </a:cubicBezTo>
                  <a:cubicBezTo>
                    <a:pt x="309" y="5351"/>
                    <a:pt x="1603" y="6594"/>
                    <a:pt x="3142" y="6594"/>
                  </a:cubicBezTo>
                  <a:cubicBezTo>
                    <a:pt x="3258" y="6594"/>
                    <a:pt x="3375" y="6587"/>
                    <a:pt x="3493" y="6573"/>
                  </a:cubicBezTo>
                  <a:cubicBezTo>
                    <a:pt x="5182" y="6368"/>
                    <a:pt x="6414" y="4724"/>
                    <a:pt x="6254" y="2921"/>
                  </a:cubicBezTo>
                  <a:cubicBezTo>
                    <a:pt x="6106" y="1244"/>
                    <a:pt x="4812" y="1"/>
                    <a:pt x="32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42"/>
            <p:cNvSpPr/>
            <p:nvPr/>
          </p:nvSpPr>
          <p:spPr>
            <a:xfrm flipH="1">
              <a:off x="7080171" y="2459763"/>
              <a:ext cx="86587" cy="89461"/>
            </a:xfrm>
            <a:custGeom>
              <a:avLst/>
              <a:gdLst/>
              <a:ahLst/>
              <a:cxnLst/>
              <a:rect l="l" t="t" r="r" b="b"/>
              <a:pathLst>
                <a:path w="3585" h="3704" extrusionOk="0">
                  <a:moveTo>
                    <a:pt x="1852" y="0"/>
                  </a:moveTo>
                  <a:cubicBezTo>
                    <a:pt x="1776" y="0"/>
                    <a:pt x="1699" y="6"/>
                    <a:pt x="1621" y="17"/>
                  </a:cubicBezTo>
                  <a:cubicBezTo>
                    <a:pt x="685" y="131"/>
                    <a:pt x="1" y="1044"/>
                    <a:pt x="69" y="2048"/>
                  </a:cubicBezTo>
                  <a:cubicBezTo>
                    <a:pt x="154" y="3004"/>
                    <a:pt x="892" y="3703"/>
                    <a:pt x="1767" y="3703"/>
                  </a:cubicBezTo>
                  <a:cubicBezTo>
                    <a:pt x="1832" y="3703"/>
                    <a:pt x="1897" y="3700"/>
                    <a:pt x="1964" y="3692"/>
                  </a:cubicBezTo>
                  <a:cubicBezTo>
                    <a:pt x="2899" y="3578"/>
                    <a:pt x="3584" y="2665"/>
                    <a:pt x="3516" y="1637"/>
                  </a:cubicBezTo>
                  <a:cubicBezTo>
                    <a:pt x="3432" y="694"/>
                    <a:pt x="2712" y="0"/>
                    <a:pt x="18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42"/>
            <p:cNvSpPr/>
            <p:nvPr/>
          </p:nvSpPr>
          <p:spPr>
            <a:xfrm flipH="1">
              <a:off x="7039377" y="2450247"/>
              <a:ext cx="143925" cy="139457"/>
            </a:xfrm>
            <a:custGeom>
              <a:avLst/>
              <a:gdLst/>
              <a:ahLst/>
              <a:cxnLst/>
              <a:rect l="l" t="t" r="r" b="b"/>
              <a:pathLst>
                <a:path w="5959" h="5774" extrusionOk="0">
                  <a:moveTo>
                    <a:pt x="4794" y="0"/>
                  </a:moveTo>
                  <a:cubicBezTo>
                    <a:pt x="4954" y="342"/>
                    <a:pt x="5068" y="730"/>
                    <a:pt x="5091" y="1118"/>
                  </a:cubicBezTo>
                  <a:cubicBezTo>
                    <a:pt x="5251" y="2944"/>
                    <a:pt x="4018" y="4565"/>
                    <a:pt x="2329" y="4770"/>
                  </a:cubicBezTo>
                  <a:cubicBezTo>
                    <a:pt x="2212" y="4786"/>
                    <a:pt x="2095" y="4793"/>
                    <a:pt x="1978" y="4793"/>
                  </a:cubicBezTo>
                  <a:cubicBezTo>
                    <a:pt x="1237" y="4793"/>
                    <a:pt x="534" y="4488"/>
                    <a:pt x="1" y="3994"/>
                  </a:cubicBezTo>
                  <a:lnTo>
                    <a:pt x="1" y="3994"/>
                  </a:lnTo>
                  <a:cubicBezTo>
                    <a:pt x="500" y="5054"/>
                    <a:pt x="1528" y="5773"/>
                    <a:pt x="2690" y="5773"/>
                  </a:cubicBezTo>
                  <a:cubicBezTo>
                    <a:pt x="2804" y="5773"/>
                    <a:pt x="2920" y="5766"/>
                    <a:pt x="3037" y="5752"/>
                  </a:cubicBezTo>
                  <a:cubicBezTo>
                    <a:pt x="4726" y="5547"/>
                    <a:pt x="5958" y="3903"/>
                    <a:pt x="5798" y="2100"/>
                  </a:cubicBezTo>
                  <a:cubicBezTo>
                    <a:pt x="5730" y="1255"/>
                    <a:pt x="5342" y="502"/>
                    <a:pt x="47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42"/>
            <p:cNvSpPr/>
            <p:nvPr/>
          </p:nvSpPr>
          <p:spPr>
            <a:xfrm flipH="1">
              <a:off x="7036525" y="2468900"/>
              <a:ext cx="44874" cy="45947"/>
            </a:xfrm>
            <a:custGeom>
              <a:avLst/>
              <a:gdLst/>
              <a:ahLst/>
              <a:cxnLst/>
              <a:rect l="l" t="t" r="r" b="b"/>
              <a:pathLst>
                <a:path w="2718" h="2783" extrusionOk="0">
                  <a:moveTo>
                    <a:pt x="1410" y="0"/>
                  </a:moveTo>
                  <a:cubicBezTo>
                    <a:pt x="1359" y="0"/>
                    <a:pt x="1308" y="4"/>
                    <a:pt x="1256" y="10"/>
                  </a:cubicBezTo>
                  <a:cubicBezTo>
                    <a:pt x="526" y="79"/>
                    <a:pt x="1" y="786"/>
                    <a:pt x="69" y="1540"/>
                  </a:cubicBezTo>
                  <a:cubicBezTo>
                    <a:pt x="133" y="2259"/>
                    <a:pt x="686" y="2782"/>
                    <a:pt x="1331" y="2782"/>
                  </a:cubicBezTo>
                  <a:cubicBezTo>
                    <a:pt x="1381" y="2782"/>
                    <a:pt x="1433" y="2779"/>
                    <a:pt x="1485" y="2772"/>
                  </a:cubicBezTo>
                  <a:cubicBezTo>
                    <a:pt x="2192" y="2681"/>
                    <a:pt x="2717" y="1996"/>
                    <a:pt x="2649" y="1220"/>
                  </a:cubicBezTo>
                  <a:cubicBezTo>
                    <a:pt x="2585" y="522"/>
                    <a:pt x="2051" y="0"/>
                    <a:pt x="14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42"/>
            <p:cNvSpPr/>
            <p:nvPr/>
          </p:nvSpPr>
          <p:spPr>
            <a:xfrm flipH="1">
              <a:off x="7440164" y="2437495"/>
              <a:ext cx="178656" cy="104822"/>
            </a:xfrm>
            <a:custGeom>
              <a:avLst/>
              <a:gdLst/>
              <a:ahLst/>
              <a:cxnLst/>
              <a:rect l="l" t="t" r="r" b="b"/>
              <a:pathLst>
                <a:path w="7397" h="4340" extrusionOk="0">
                  <a:moveTo>
                    <a:pt x="5249" y="0"/>
                  </a:moveTo>
                  <a:cubicBezTo>
                    <a:pt x="5196" y="0"/>
                    <a:pt x="5144" y="1"/>
                    <a:pt x="5091" y="3"/>
                  </a:cubicBezTo>
                  <a:cubicBezTo>
                    <a:pt x="4497" y="26"/>
                    <a:pt x="3904" y="140"/>
                    <a:pt x="3470" y="300"/>
                  </a:cubicBezTo>
                  <a:cubicBezTo>
                    <a:pt x="3265" y="368"/>
                    <a:pt x="3082" y="437"/>
                    <a:pt x="2968" y="505"/>
                  </a:cubicBezTo>
                  <a:cubicBezTo>
                    <a:pt x="2854" y="551"/>
                    <a:pt x="2786" y="596"/>
                    <a:pt x="2786" y="596"/>
                  </a:cubicBezTo>
                  <a:cubicBezTo>
                    <a:pt x="2786" y="596"/>
                    <a:pt x="2717" y="619"/>
                    <a:pt x="2603" y="688"/>
                  </a:cubicBezTo>
                  <a:cubicBezTo>
                    <a:pt x="2489" y="756"/>
                    <a:pt x="2329" y="848"/>
                    <a:pt x="2124" y="985"/>
                  </a:cubicBezTo>
                  <a:cubicBezTo>
                    <a:pt x="1758" y="1258"/>
                    <a:pt x="1279" y="1624"/>
                    <a:pt x="914" y="2103"/>
                  </a:cubicBezTo>
                  <a:cubicBezTo>
                    <a:pt x="526" y="2605"/>
                    <a:pt x="229" y="3130"/>
                    <a:pt x="138" y="3587"/>
                  </a:cubicBezTo>
                  <a:cubicBezTo>
                    <a:pt x="47" y="3815"/>
                    <a:pt x="47" y="3997"/>
                    <a:pt x="24" y="4134"/>
                  </a:cubicBezTo>
                  <a:cubicBezTo>
                    <a:pt x="1" y="4271"/>
                    <a:pt x="1" y="4340"/>
                    <a:pt x="24" y="4340"/>
                  </a:cubicBezTo>
                  <a:cubicBezTo>
                    <a:pt x="24" y="4340"/>
                    <a:pt x="47" y="4271"/>
                    <a:pt x="69" y="4134"/>
                  </a:cubicBezTo>
                  <a:cubicBezTo>
                    <a:pt x="115" y="4020"/>
                    <a:pt x="115" y="3838"/>
                    <a:pt x="206" y="3609"/>
                  </a:cubicBezTo>
                  <a:cubicBezTo>
                    <a:pt x="343" y="3199"/>
                    <a:pt x="663" y="2674"/>
                    <a:pt x="1028" y="2217"/>
                  </a:cubicBezTo>
                  <a:cubicBezTo>
                    <a:pt x="1416" y="1761"/>
                    <a:pt x="1895" y="1418"/>
                    <a:pt x="2238" y="1167"/>
                  </a:cubicBezTo>
                  <a:cubicBezTo>
                    <a:pt x="2443" y="1053"/>
                    <a:pt x="2603" y="962"/>
                    <a:pt x="2694" y="893"/>
                  </a:cubicBezTo>
                  <a:cubicBezTo>
                    <a:pt x="2808" y="825"/>
                    <a:pt x="2877" y="802"/>
                    <a:pt x="2877" y="802"/>
                  </a:cubicBezTo>
                  <a:cubicBezTo>
                    <a:pt x="2877" y="802"/>
                    <a:pt x="2945" y="779"/>
                    <a:pt x="3059" y="711"/>
                  </a:cubicBezTo>
                  <a:cubicBezTo>
                    <a:pt x="3174" y="665"/>
                    <a:pt x="3333" y="574"/>
                    <a:pt x="3539" y="505"/>
                  </a:cubicBezTo>
                  <a:cubicBezTo>
                    <a:pt x="3950" y="345"/>
                    <a:pt x="4520" y="208"/>
                    <a:pt x="5114" y="163"/>
                  </a:cubicBezTo>
                  <a:cubicBezTo>
                    <a:pt x="5186" y="160"/>
                    <a:pt x="5259" y="158"/>
                    <a:pt x="5332" y="158"/>
                  </a:cubicBezTo>
                  <a:cubicBezTo>
                    <a:pt x="5832" y="158"/>
                    <a:pt x="6330" y="226"/>
                    <a:pt x="6689" y="345"/>
                  </a:cubicBezTo>
                  <a:cubicBezTo>
                    <a:pt x="7069" y="472"/>
                    <a:pt x="7332" y="599"/>
                    <a:pt x="7369" y="599"/>
                  </a:cubicBezTo>
                  <a:cubicBezTo>
                    <a:pt x="7372" y="599"/>
                    <a:pt x="7373" y="598"/>
                    <a:pt x="7373" y="596"/>
                  </a:cubicBezTo>
                  <a:cubicBezTo>
                    <a:pt x="7396" y="596"/>
                    <a:pt x="7328" y="551"/>
                    <a:pt x="7214" y="482"/>
                  </a:cubicBezTo>
                  <a:cubicBezTo>
                    <a:pt x="7100" y="437"/>
                    <a:pt x="6940" y="323"/>
                    <a:pt x="6712" y="254"/>
                  </a:cubicBezTo>
                  <a:cubicBezTo>
                    <a:pt x="6336" y="108"/>
                    <a:pt x="5808" y="0"/>
                    <a:pt x="52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42"/>
            <p:cNvSpPr/>
            <p:nvPr/>
          </p:nvSpPr>
          <p:spPr>
            <a:xfrm flipH="1">
              <a:off x="7382826" y="2453991"/>
              <a:ext cx="245897" cy="212083"/>
            </a:xfrm>
            <a:custGeom>
              <a:avLst/>
              <a:gdLst/>
              <a:ahLst/>
              <a:cxnLst/>
              <a:rect l="l" t="t" r="r" b="b"/>
              <a:pathLst>
                <a:path w="10181" h="8781" extrusionOk="0">
                  <a:moveTo>
                    <a:pt x="4659" y="0"/>
                  </a:moveTo>
                  <a:cubicBezTo>
                    <a:pt x="3753" y="0"/>
                    <a:pt x="2885" y="234"/>
                    <a:pt x="2146" y="667"/>
                  </a:cubicBezTo>
                  <a:cubicBezTo>
                    <a:pt x="1278" y="1192"/>
                    <a:pt x="593" y="1991"/>
                    <a:pt x="251" y="3063"/>
                  </a:cubicBezTo>
                  <a:cubicBezTo>
                    <a:pt x="0" y="3839"/>
                    <a:pt x="68" y="4707"/>
                    <a:pt x="320" y="5460"/>
                  </a:cubicBezTo>
                  <a:cubicBezTo>
                    <a:pt x="959" y="7240"/>
                    <a:pt x="2648" y="8450"/>
                    <a:pt x="4497" y="8701"/>
                  </a:cubicBezTo>
                  <a:cubicBezTo>
                    <a:pt x="4858" y="8754"/>
                    <a:pt x="5218" y="8781"/>
                    <a:pt x="5571" y="8781"/>
                  </a:cubicBezTo>
                  <a:cubicBezTo>
                    <a:pt x="7800" y="8781"/>
                    <a:pt x="9738" y="7719"/>
                    <a:pt x="9975" y="5551"/>
                  </a:cubicBezTo>
                  <a:cubicBezTo>
                    <a:pt x="10180" y="3497"/>
                    <a:pt x="8788" y="530"/>
                    <a:pt x="5387" y="50"/>
                  </a:cubicBezTo>
                  <a:cubicBezTo>
                    <a:pt x="5143" y="17"/>
                    <a:pt x="4899" y="0"/>
                    <a:pt x="46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42"/>
            <p:cNvSpPr/>
            <p:nvPr/>
          </p:nvSpPr>
          <p:spPr>
            <a:xfrm flipH="1">
              <a:off x="7377319" y="2475583"/>
              <a:ext cx="232661" cy="195732"/>
            </a:xfrm>
            <a:custGeom>
              <a:avLst/>
              <a:gdLst/>
              <a:ahLst/>
              <a:cxnLst/>
              <a:rect l="l" t="t" r="r" b="b"/>
              <a:pathLst>
                <a:path w="9633" h="8104" extrusionOk="0">
                  <a:moveTo>
                    <a:pt x="4428" y="1"/>
                  </a:moveTo>
                  <a:cubicBezTo>
                    <a:pt x="1986" y="1"/>
                    <a:pt x="0" y="1918"/>
                    <a:pt x="0" y="4292"/>
                  </a:cubicBezTo>
                  <a:cubicBezTo>
                    <a:pt x="0" y="6666"/>
                    <a:pt x="1917" y="8104"/>
                    <a:pt x="4360" y="8104"/>
                  </a:cubicBezTo>
                  <a:cubicBezTo>
                    <a:pt x="5798" y="8104"/>
                    <a:pt x="7099" y="7899"/>
                    <a:pt x="8149" y="6849"/>
                  </a:cubicBezTo>
                  <a:cubicBezTo>
                    <a:pt x="9085" y="5936"/>
                    <a:pt x="9632" y="4612"/>
                    <a:pt x="9016" y="3356"/>
                  </a:cubicBezTo>
                  <a:cubicBezTo>
                    <a:pt x="8194" y="1644"/>
                    <a:pt x="6391" y="1"/>
                    <a:pt x="44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42"/>
            <p:cNvSpPr/>
            <p:nvPr/>
          </p:nvSpPr>
          <p:spPr>
            <a:xfrm flipH="1">
              <a:off x="7436299" y="2480051"/>
              <a:ext cx="169840" cy="165324"/>
            </a:xfrm>
            <a:custGeom>
              <a:avLst/>
              <a:gdLst/>
              <a:ahLst/>
              <a:cxnLst/>
              <a:rect l="l" t="t" r="r" b="b"/>
              <a:pathLst>
                <a:path w="7032" h="6845" extrusionOk="0">
                  <a:moveTo>
                    <a:pt x="3569" y="1"/>
                  </a:moveTo>
                  <a:cubicBezTo>
                    <a:pt x="3446" y="1"/>
                    <a:pt x="3322" y="8"/>
                    <a:pt x="3196" y="21"/>
                  </a:cubicBezTo>
                  <a:cubicBezTo>
                    <a:pt x="1348" y="227"/>
                    <a:pt x="1" y="1939"/>
                    <a:pt x="161" y="3810"/>
                  </a:cubicBezTo>
                  <a:cubicBezTo>
                    <a:pt x="331" y="5555"/>
                    <a:pt x="1771" y="6844"/>
                    <a:pt x="3463" y="6844"/>
                  </a:cubicBezTo>
                  <a:cubicBezTo>
                    <a:pt x="3586" y="6844"/>
                    <a:pt x="3710" y="6837"/>
                    <a:pt x="3835" y="6823"/>
                  </a:cubicBezTo>
                  <a:cubicBezTo>
                    <a:pt x="5684" y="6595"/>
                    <a:pt x="7031" y="4906"/>
                    <a:pt x="6871" y="3034"/>
                  </a:cubicBezTo>
                  <a:cubicBezTo>
                    <a:pt x="6701" y="1289"/>
                    <a:pt x="5261" y="1"/>
                    <a:pt x="3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42"/>
            <p:cNvSpPr/>
            <p:nvPr/>
          </p:nvSpPr>
          <p:spPr>
            <a:xfrm flipH="1">
              <a:off x="7480402" y="2510049"/>
              <a:ext cx="95958" cy="93204"/>
            </a:xfrm>
            <a:custGeom>
              <a:avLst/>
              <a:gdLst/>
              <a:ahLst/>
              <a:cxnLst/>
              <a:rect l="l" t="t" r="r" b="b"/>
              <a:pathLst>
                <a:path w="3973" h="3859" extrusionOk="0">
                  <a:moveTo>
                    <a:pt x="2013" y="1"/>
                  </a:moveTo>
                  <a:cubicBezTo>
                    <a:pt x="1944" y="1"/>
                    <a:pt x="1874" y="4"/>
                    <a:pt x="1804" y="12"/>
                  </a:cubicBezTo>
                  <a:cubicBezTo>
                    <a:pt x="776" y="149"/>
                    <a:pt x="0" y="1085"/>
                    <a:pt x="92" y="2158"/>
                  </a:cubicBezTo>
                  <a:cubicBezTo>
                    <a:pt x="198" y="3137"/>
                    <a:pt x="1000" y="3858"/>
                    <a:pt x="1959" y="3858"/>
                  </a:cubicBezTo>
                  <a:cubicBezTo>
                    <a:pt x="2028" y="3858"/>
                    <a:pt x="2098" y="3854"/>
                    <a:pt x="2169" y="3847"/>
                  </a:cubicBezTo>
                  <a:cubicBezTo>
                    <a:pt x="3196" y="3732"/>
                    <a:pt x="3972" y="2774"/>
                    <a:pt x="3858" y="1724"/>
                  </a:cubicBezTo>
                  <a:cubicBezTo>
                    <a:pt x="3773" y="723"/>
                    <a:pt x="2973" y="1"/>
                    <a:pt x="20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42"/>
            <p:cNvSpPr/>
            <p:nvPr/>
          </p:nvSpPr>
          <p:spPr>
            <a:xfrm flipH="1">
              <a:off x="7436299" y="2500412"/>
              <a:ext cx="157692" cy="144963"/>
            </a:xfrm>
            <a:custGeom>
              <a:avLst/>
              <a:gdLst/>
              <a:ahLst/>
              <a:cxnLst/>
              <a:rect l="l" t="t" r="r" b="b"/>
              <a:pathLst>
                <a:path w="6529" h="6002" extrusionOk="0">
                  <a:moveTo>
                    <a:pt x="5250" y="0"/>
                  </a:moveTo>
                  <a:lnTo>
                    <a:pt x="5250" y="0"/>
                  </a:lnTo>
                  <a:cubicBezTo>
                    <a:pt x="5432" y="365"/>
                    <a:pt x="5547" y="753"/>
                    <a:pt x="5592" y="1187"/>
                  </a:cubicBezTo>
                  <a:cubicBezTo>
                    <a:pt x="5775" y="3059"/>
                    <a:pt x="4405" y="4748"/>
                    <a:pt x="2556" y="4953"/>
                  </a:cubicBezTo>
                  <a:cubicBezTo>
                    <a:pt x="2428" y="4969"/>
                    <a:pt x="2300" y="4976"/>
                    <a:pt x="2173" y="4976"/>
                  </a:cubicBezTo>
                  <a:cubicBezTo>
                    <a:pt x="1356" y="4976"/>
                    <a:pt x="593" y="4665"/>
                    <a:pt x="0" y="4131"/>
                  </a:cubicBezTo>
                  <a:lnTo>
                    <a:pt x="0" y="4131"/>
                  </a:lnTo>
                  <a:cubicBezTo>
                    <a:pt x="542" y="5256"/>
                    <a:pt x="1673" y="6001"/>
                    <a:pt x="2959" y="6001"/>
                  </a:cubicBezTo>
                  <a:cubicBezTo>
                    <a:pt x="3082" y="6001"/>
                    <a:pt x="3207" y="5994"/>
                    <a:pt x="3332" y="5980"/>
                  </a:cubicBezTo>
                  <a:cubicBezTo>
                    <a:pt x="5181" y="5752"/>
                    <a:pt x="6528" y="4063"/>
                    <a:pt x="6368" y="2191"/>
                  </a:cubicBezTo>
                  <a:cubicBezTo>
                    <a:pt x="6277" y="1301"/>
                    <a:pt x="5866" y="548"/>
                    <a:pt x="52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42"/>
            <p:cNvSpPr/>
            <p:nvPr/>
          </p:nvSpPr>
          <p:spPr>
            <a:xfrm flipH="1">
              <a:off x="7432978" y="2519775"/>
              <a:ext cx="48571" cy="47373"/>
            </a:xfrm>
            <a:custGeom>
              <a:avLst/>
              <a:gdLst/>
              <a:ahLst/>
              <a:cxnLst/>
              <a:rect l="l" t="t" r="r" b="b"/>
              <a:pathLst>
                <a:path w="2968" h="2893" extrusionOk="0">
                  <a:moveTo>
                    <a:pt x="1473" y="1"/>
                  </a:moveTo>
                  <a:cubicBezTo>
                    <a:pt x="1431" y="1"/>
                    <a:pt x="1389" y="3"/>
                    <a:pt x="1347" y="6"/>
                  </a:cubicBezTo>
                  <a:cubicBezTo>
                    <a:pt x="571" y="98"/>
                    <a:pt x="0" y="828"/>
                    <a:pt x="69" y="1604"/>
                  </a:cubicBezTo>
                  <a:cubicBezTo>
                    <a:pt x="132" y="2347"/>
                    <a:pt x="728" y="2892"/>
                    <a:pt x="1453" y="2892"/>
                  </a:cubicBezTo>
                  <a:cubicBezTo>
                    <a:pt x="1508" y="2892"/>
                    <a:pt x="1564" y="2889"/>
                    <a:pt x="1621" y="2882"/>
                  </a:cubicBezTo>
                  <a:cubicBezTo>
                    <a:pt x="2397" y="2791"/>
                    <a:pt x="2967" y="2084"/>
                    <a:pt x="2899" y="1285"/>
                  </a:cubicBezTo>
                  <a:cubicBezTo>
                    <a:pt x="2834" y="551"/>
                    <a:pt x="2198" y="1"/>
                    <a:pt x="14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42"/>
            <p:cNvSpPr/>
            <p:nvPr/>
          </p:nvSpPr>
          <p:spPr>
            <a:xfrm flipH="1">
              <a:off x="7149078" y="2674575"/>
              <a:ext cx="210078" cy="94340"/>
            </a:xfrm>
            <a:custGeom>
              <a:avLst/>
              <a:gdLst/>
              <a:ahLst/>
              <a:cxnLst/>
              <a:rect l="l" t="t" r="r" b="b"/>
              <a:pathLst>
                <a:path w="8698" h="3906" extrusionOk="0">
                  <a:moveTo>
                    <a:pt x="7273" y="0"/>
                  </a:moveTo>
                  <a:cubicBezTo>
                    <a:pt x="7269" y="0"/>
                    <a:pt x="7264" y="1"/>
                    <a:pt x="7259" y="2"/>
                  </a:cubicBezTo>
                  <a:cubicBezTo>
                    <a:pt x="7168" y="25"/>
                    <a:pt x="7145" y="276"/>
                    <a:pt x="7213" y="573"/>
                  </a:cubicBezTo>
                  <a:cubicBezTo>
                    <a:pt x="7259" y="709"/>
                    <a:pt x="7328" y="846"/>
                    <a:pt x="7419" y="938"/>
                  </a:cubicBezTo>
                  <a:cubicBezTo>
                    <a:pt x="7510" y="1029"/>
                    <a:pt x="7579" y="1098"/>
                    <a:pt x="7579" y="1098"/>
                  </a:cubicBezTo>
                  <a:lnTo>
                    <a:pt x="7624" y="1098"/>
                  </a:lnTo>
                  <a:cubicBezTo>
                    <a:pt x="7579" y="1189"/>
                    <a:pt x="7533" y="1303"/>
                    <a:pt x="7464" y="1417"/>
                  </a:cubicBezTo>
                  <a:cubicBezTo>
                    <a:pt x="7282" y="1805"/>
                    <a:pt x="6962" y="2262"/>
                    <a:pt x="6529" y="2604"/>
                  </a:cubicBezTo>
                  <a:cubicBezTo>
                    <a:pt x="6095" y="2946"/>
                    <a:pt x="5616" y="3152"/>
                    <a:pt x="5205" y="3220"/>
                  </a:cubicBezTo>
                  <a:cubicBezTo>
                    <a:pt x="4999" y="3266"/>
                    <a:pt x="4840" y="3266"/>
                    <a:pt x="4725" y="3266"/>
                  </a:cubicBezTo>
                  <a:lnTo>
                    <a:pt x="4383" y="3266"/>
                  </a:lnTo>
                  <a:cubicBezTo>
                    <a:pt x="4315" y="3266"/>
                    <a:pt x="4246" y="3243"/>
                    <a:pt x="4178" y="3243"/>
                  </a:cubicBezTo>
                  <a:cubicBezTo>
                    <a:pt x="4109" y="3220"/>
                    <a:pt x="4018" y="3220"/>
                    <a:pt x="3904" y="3197"/>
                  </a:cubicBezTo>
                  <a:cubicBezTo>
                    <a:pt x="3539" y="3106"/>
                    <a:pt x="3036" y="2855"/>
                    <a:pt x="2580" y="2536"/>
                  </a:cubicBezTo>
                  <a:cubicBezTo>
                    <a:pt x="1941" y="2056"/>
                    <a:pt x="1416" y="1417"/>
                    <a:pt x="1142" y="1120"/>
                  </a:cubicBezTo>
                  <a:cubicBezTo>
                    <a:pt x="1165" y="1075"/>
                    <a:pt x="1188" y="1052"/>
                    <a:pt x="1210" y="1006"/>
                  </a:cubicBezTo>
                  <a:cubicBezTo>
                    <a:pt x="1324" y="778"/>
                    <a:pt x="1256" y="550"/>
                    <a:pt x="1188" y="550"/>
                  </a:cubicBezTo>
                  <a:cubicBezTo>
                    <a:pt x="1181" y="548"/>
                    <a:pt x="1173" y="547"/>
                    <a:pt x="1166" y="547"/>
                  </a:cubicBezTo>
                  <a:cubicBezTo>
                    <a:pt x="1079" y="547"/>
                    <a:pt x="973" y="667"/>
                    <a:pt x="868" y="709"/>
                  </a:cubicBezTo>
                  <a:cubicBezTo>
                    <a:pt x="799" y="732"/>
                    <a:pt x="754" y="755"/>
                    <a:pt x="708" y="755"/>
                  </a:cubicBezTo>
                  <a:lnTo>
                    <a:pt x="640" y="755"/>
                  </a:lnTo>
                  <a:cubicBezTo>
                    <a:pt x="640" y="755"/>
                    <a:pt x="617" y="778"/>
                    <a:pt x="571" y="801"/>
                  </a:cubicBezTo>
                  <a:cubicBezTo>
                    <a:pt x="548" y="846"/>
                    <a:pt x="480" y="846"/>
                    <a:pt x="411" y="869"/>
                  </a:cubicBezTo>
                  <a:cubicBezTo>
                    <a:pt x="274" y="915"/>
                    <a:pt x="92" y="915"/>
                    <a:pt x="46" y="1006"/>
                  </a:cubicBezTo>
                  <a:cubicBezTo>
                    <a:pt x="1" y="1075"/>
                    <a:pt x="138" y="1257"/>
                    <a:pt x="366" y="1326"/>
                  </a:cubicBezTo>
                  <a:cubicBezTo>
                    <a:pt x="480" y="1371"/>
                    <a:pt x="600" y="1383"/>
                    <a:pt x="691" y="1383"/>
                  </a:cubicBezTo>
                  <a:cubicBezTo>
                    <a:pt x="782" y="1383"/>
                    <a:pt x="845" y="1371"/>
                    <a:pt x="845" y="1371"/>
                  </a:cubicBezTo>
                  <a:cubicBezTo>
                    <a:pt x="845" y="1371"/>
                    <a:pt x="936" y="1326"/>
                    <a:pt x="1051" y="1234"/>
                  </a:cubicBezTo>
                  <a:cubicBezTo>
                    <a:pt x="1233" y="1622"/>
                    <a:pt x="1667" y="2330"/>
                    <a:pt x="2283" y="2878"/>
                  </a:cubicBezTo>
                  <a:cubicBezTo>
                    <a:pt x="2740" y="3289"/>
                    <a:pt x="3287" y="3631"/>
                    <a:pt x="3744" y="3768"/>
                  </a:cubicBezTo>
                  <a:cubicBezTo>
                    <a:pt x="3858" y="3791"/>
                    <a:pt x="3972" y="3837"/>
                    <a:pt x="4063" y="3859"/>
                  </a:cubicBezTo>
                  <a:cubicBezTo>
                    <a:pt x="4155" y="3859"/>
                    <a:pt x="4246" y="3882"/>
                    <a:pt x="4315" y="3905"/>
                  </a:cubicBezTo>
                  <a:lnTo>
                    <a:pt x="4771" y="3905"/>
                  </a:lnTo>
                  <a:cubicBezTo>
                    <a:pt x="4908" y="3882"/>
                    <a:pt x="5113" y="3882"/>
                    <a:pt x="5342" y="3791"/>
                  </a:cubicBezTo>
                  <a:cubicBezTo>
                    <a:pt x="5798" y="3700"/>
                    <a:pt x="6392" y="3380"/>
                    <a:pt x="6825" y="2946"/>
                  </a:cubicBezTo>
                  <a:cubicBezTo>
                    <a:pt x="7282" y="2513"/>
                    <a:pt x="7579" y="1942"/>
                    <a:pt x="7693" y="1508"/>
                  </a:cubicBezTo>
                  <a:cubicBezTo>
                    <a:pt x="7738" y="1371"/>
                    <a:pt x="7761" y="1257"/>
                    <a:pt x="7784" y="1143"/>
                  </a:cubicBezTo>
                  <a:lnTo>
                    <a:pt x="7807" y="1143"/>
                  </a:lnTo>
                  <a:cubicBezTo>
                    <a:pt x="7841" y="1149"/>
                    <a:pt x="7878" y="1152"/>
                    <a:pt x="7917" y="1152"/>
                  </a:cubicBezTo>
                  <a:cubicBezTo>
                    <a:pt x="8032" y="1152"/>
                    <a:pt x="8161" y="1126"/>
                    <a:pt x="8263" y="1075"/>
                  </a:cubicBezTo>
                  <a:cubicBezTo>
                    <a:pt x="8537" y="961"/>
                    <a:pt x="8697" y="732"/>
                    <a:pt x="8651" y="664"/>
                  </a:cubicBezTo>
                  <a:cubicBezTo>
                    <a:pt x="8632" y="634"/>
                    <a:pt x="8575" y="626"/>
                    <a:pt x="8501" y="626"/>
                  </a:cubicBezTo>
                  <a:cubicBezTo>
                    <a:pt x="8403" y="626"/>
                    <a:pt x="8276" y="641"/>
                    <a:pt x="8172" y="641"/>
                  </a:cubicBezTo>
                  <a:cubicBezTo>
                    <a:pt x="7967" y="618"/>
                    <a:pt x="7898" y="527"/>
                    <a:pt x="7898" y="527"/>
                  </a:cubicBezTo>
                  <a:cubicBezTo>
                    <a:pt x="7898" y="527"/>
                    <a:pt x="7875" y="527"/>
                    <a:pt x="7830" y="504"/>
                  </a:cubicBezTo>
                  <a:cubicBezTo>
                    <a:pt x="7761" y="481"/>
                    <a:pt x="7693" y="413"/>
                    <a:pt x="7624" y="344"/>
                  </a:cubicBezTo>
                  <a:cubicBezTo>
                    <a:pt x="7473" y="193"/>
                    <a:pt x="7362" y="0"/>
                    <a:pt x="72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42"/>
            <p:cNvSpPr/>
            <p:nvPr/>
          </p:nvSpPr>
          <p:spPr>
            <a:xfrm flipH="1">
              <a:off x="7194291" y="2763336"/>
              <a:ext cx="56251" cy="30384"/>
            </a:xfrm>
            <a:custGeom>
              <a:avLst/>
              <a:gdLst/>
              <a:ahLst/>
              <a:cxnLst/>
              <a:rect l="l" t="t" r="r" b="b"/>
              <a:pathLst>
                <a:path w="2329" h="1258" extrusionOk="0">
                  <a:moveTo>
                    <a:pt x="2254" y="1"/>
                  </a:moveTo>
                  <a:cubicBezTo>
                    <a:pt x="2201" y="1"/>
                    <a:pt x="2022" y="282"/>
                    <a:pt x="1781" y="458"/>
                  </a:cubicBezTo>
                  <a:cubicBezTo>
                    <a:pt x="1644" y="550"/>
                    <a:pt x="1529" y="641"/>
                    <a:pt x="1415" y="664"/>
                  </a:cubicBezTo>
                  <a:cubicBezTo>
                    <a:pt x="1324" y="709"/>
                    <a:pt x="1256" y="755"/>
                    <a:pt x="1256" y="755"/>
                  </a:cubicBezTo>
                  <a:cubicBezTo>
                    <a:pt x="1256" y="755"/>
                    <a:pt x="1187" y="778"/>
                    <a:pt x="1073" y="823"/>
                  </a:cubicBezTo>
                  <a:cubicBezTo>
                    <a:pt x="982" y="892"/>
                    <a:pt x="822" y="915"/>
                    <a:pt x="685" y="960"/>
                  </a:cubicBezTo>
                  <a:cubicBezTo>
                    <a:pt x="365" y="1029"/>
                    <a:pt x="46" y="983"/>
                    <a:pt x="23" y="1052"/>
                  </a:cubicBezTo>
                  <a:cubicBezTo>
                    <a:pt x="0" y="1097"/>
                    <a:pt x="320" y="1257"/>
                    <a:pt x="708" y="1257"/>
                  </a:cubicBezTo>
                  <a:cubicBezTo>
                    <a:pt x="890" y="1257"/>
                    <a:pt x="1073" y="1257"/>
                    <a:pt x="1210" y="1212"/>
                  </a:cubicBezTo>
                  <a:cubicBezTo>
                    <a:pt x="1347" y="1166"/>
                    <a:pt x="1438" y="1143"/>
                    <a:pt x="1438" y="1143"/>
                  </a:cubicBezTo>
                  <a:cubicBezTo>
                    <a:pt x="1438" y="1143"/>
                    <a:pt x="1507" y="1097"/>
                    <a:pt x="1621" y="1006"/>
                  </a:cubicBezTo>
                  <a:cubicBezTo>
                    <a:pt x="1758" y="938"/>
                    <a:pt x="1872" y="801"/>
                    <a:pt x="2009" y="664"/>
                  </a:cubicBezTo>
                  <a:cubicBezTo>
                    <a:pt x="2237" y="390"/>
                    <a:pt x="2328" y="25"/>
                    <a:pt x="2260" y="2"/>
                  </a:cubicBezTo>
                  <a:cubicBezTo>
                    <a:pt x="2258" y="1"/>
                    <a:pt x="2256" y="1"/>
                    <a:pt x="22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42"/>
            <p:cNvSpPr/>
            <p:nvPr/>
          </p:nvSpPr>
          <p:spPr>
            <a:xfrm flipH="1">
              <a:off x="7064182" y="1962004"/>
              <a:ext cx="949362" cy="690061"/>
            </a:xfrm>
            <a:custGeom>
              <a:avLst/>
              <a:gdLst/>
              <a:ahLst/>
              <a:cxnLst/>
              <a:rect l="l" t="t" r="r" b="b"/>
              <a:pathLst>
                <a:path w="39307" h="28571" extrusionOk="0">
                  <a:moveTo>
                    <a:pt x="23105" y="0"/>
                  </a:moveTo>
                  <a:cubicBezTo>
                    <a:pt x="16101" y="0"/>
                    <a:pt x="11961" y="3073"/>
                    <a:pt x="11961" y="3073"/>
                  </a:cubicBezTo>
                  <a:cubicBezTo>
                    <a:pt x="1" y="11062"/>
                    <a:pt x="6894" y="23730"/>
                    <a:pt x="6894" y="23730"/>
                  </a:cubicBezTo>
                  <a:cubicBezTo>
                    <a:pt x="6894" y="23730"/>
                    <a:pt x="6095" y="23000"/>
                    <a:pt x="4886" y="22657"/>
                  </a:cubicBezTo>
                  <a:lnTo>
                    <a:pt x="4886" y="22657"/>
                  </a:lnTo>
                  <a:cubicBezTo>
                    <a:pt x="5091" y="22771"/>
                    <a:pt x="5274" y="22908"/>
                    <a:pt x="5456" y="23023"/>
                  </a:cubicBezTo>
                  <a:cubicBezTo>
                    <a:pt x="5707" y="23182"/>
                    <a:pt x="6575" y="23479"/>
                    <a:pt x="6712" y="23730"/>
                  </a:cubicBezTo>
                  <a:cubicBezTo>
                    <a:pt x="6712" y="23730"/>
                    <a:pt x="9366" y="28571"/>
                    <a:pt x="10993" y="28571"/>
                  </a:cubicBezTo>
                  <a:cubicBezTo>
                    <a:pt x="11011" y="28571"/>
                    <a:pt x="11030" y="28570"/>
                    <a:pt x="11048" y="28569"/>
                  </a:cubicBezTo>
                  <a:cubicBezTo>
                    <a:pt x="12669" y="28432"/>
                    <a:pt x="12783" y="27063"/>
                    <a:pt x="12783" y="27063"/>
                  </a:cubicBezTo>
                  <a:lnTo>
                    <a:pt x="10250" y="21448"/>
                  </a:lnTo>
                  <a:cubicBezTo>
                    <a:pt x="10250" y="21448"/>
                    <a:pt x="14837" y="20808"/>
                    <a:pt x="16321" y="10628"/>
                  </a:cubicBezTo>
                  <a:cubicBezTo>
                    <a:pt x="16321" y="10628"/>
                    <a:pt x="17412" y="11533"/>
                    <a:pt x="19187" y="11533"/>
                  </a:cubicBezTo>
                  <a:cubicBezTo>
                    <a:pt x="20525" y="11533"/>
                    <a:pt x="22253" y="11019"/>
                    <a:pt x="24196" y="9213"/>
                  </a:cubicBezTo>
                  <a:cubicBezTo>
                    <a:pt x="24196" y="9213"/>
                    <a:pt x="27255" y="10991"/>
                    <a:pt x="31603" y="10991"/>
                  </a:cubicBezTo>
                  <a:cubicBezTo>
                    <a:pt x="32445" y="10991"/>
                    <a:pt x="33336" y="10925"/>
                    <a:pt x="34262" y="10765"/>
                  </a:cubicBezTo>
                  <a:cubicBezTo>
                    <a:pt x="38119" y="10081"/>
                    <a:pt x="39078" y="8643"/>
                    <a:pt x="39306" y="7798"/>
                  </a:cubicBezTo>
                  <a:cubicBezTo>
                    <a:pt x="37891" y="5082"/>
                    <a:pt x="35540" y="2754"/>
                    <a:pt x="31431" y="1384"/>
                  </a:cubicBezTo>
                  <a:cubicBezTo>
                    <a:pt x="28343" y="374"/>
                    <a:pt x="25550" y="0"/>
                    <a:pt x="2310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42"/>
            <p:cNvSpPr/>
            <p:nvPr/>
          </p:nvSpPr>
          <p:spPr>
            <a:xfrm flipH="1">
              <a:off x="6868474" y="1734657"/>
              <a:ext cx="1190815" cy="899222"/>
            </a:xfrm>
            <a:custGeom>
              <a:avLst/>
              <a:gdLst/>
              <a:ahLst/>
              <a:cxnLst/>
              <a:rect l="l" t="t" r="r" b="b"/>
              <a:pathLst>
                <a:path w="49304" h="37231" extrusionOk="0">
                  <a:moveTo>
                    <a:pt x="32298" y="1"/>
                  </a:moveTo>
                  <a:lnTo>
                    <a:pt x="32298" y="2854"/>
                  </a:lnTo>
                  <a:lnTo>
                    <a:pt x="30198" y="754"/>
                  </a:lnTo>
                  <a:cubicBezTo>
                    <a:pt x="30198" y="754"/>
                    <a:pt x="30198" y="754"/>
                    <a:pt x="30198" y="754"/>
                  </a:cubicBezTo>
                  <a:cubicBezTo>
                    <a:pt x="30145" y="754"/>
                    <a:pt x="26705" y="3289"/>
                    <a:pt x="26409" y="3493"/>
                  </a:cubicBezTo>
                  <a:cubicBezTo>
                    <a:pt x="25451" y="4155"/>
                    <a:pt x="24720" y="4657"/>
                    <a:pt x="23533" y="4977"/>
                  </a:cubicBezTo>
                  <a:cubicBezTo>
                    <a:pt x="22255" y="5319"/>
                    <a:pt x="20954" y="5502"/>
                    <a:pt x="19653" y="5707"/>
                  </a:cubicBezTo>
                  <a:cubicBezTo>
                    <a:pt x="18877" y="5844"/>
                    <a:pt x="18078" y="6004"/>
                    <a:pt x="17279" y="6141"/>
                  </a:cubicBezTo>
                  <a:cubicBezTo>
                    <a:pt x="14403" y="6666"/>
                    <a:pt x="11504" y="7944"/>
                    <a:pt x="9108" y="9633"/>
                  </a:cubicBezTo>
                  <a:cubicBezTo>
                    <a:pt x="7464" y="10820"/>
                    <a:pt x="6300" y="12281"/>
                    <a:pt x="5364" y="14038"/>
                  </a:cubicBezTo>
                  <a:cubicBezTo>
                    <a:pt x="5182" y="14381"/>
                    <a:pt x="3995" y="16846"/>
                    <a:pt x="4383" y="17051"/>
                  </a:cubicBezTo>
                  <a:cubicBezTo>
                    <a:pt x="3767" y="16732"/>
                    <a:pt x="3698" y="15887"/>
                    <a:pt x="3401" y="15362"/>
                  </a:cubicBezTo>
                  <a:cubicBezTo>
                    <a:pt x="2739" y="16389"/>
                    <a:pt x="2603" y="17485"/>
                    <a:pt x="3150" y="18603"/>
                  </a:cubicBezTo>
                  <a:cubicBezTo>
                    <a:pt x="2757" y="18522"/>
                    <a:pt x="2458" y="18346"/>
                    <a:pt x="2101" y="18346"/>
                  </a:cubicBezTo>
                  <a:cubicBezTo>
                    <a:pt x="1961" y="18346"/>
                    <a:pt x="1811" y="18373"/>
                    <a:pt x="1644" y="18444"/>
                  </a:cubicBezTo>
                  <a:cubicBezTo>
                    <a:pt x="1279" y="18603"/>
                    <a:pt x="685" y="19060"/>
                    <a:pt x="662" y="19494"/>
                  </a:cubicBezTo>
                  <a:cubicBezTo>
                    <a:pt x="1251" y="19153"/>
                    <a:pt x="1650" y="19054"/>
                    <a:pt x="2145" y="19054"/>
                  </a:cubicBezTo>
                  <a:cubicBezTo>
                    <a:pt x="2380" y="19054"/>
                    <a:pt x="2637" y="19076"/>
                    <a:pt x="2945" y="19106"/>
                  </a:cubicBezTo>
                  <a:cubicBezTo>
                    <a:pt x="2351" y="19631"/>
                    <a:pt x="1621" y="20064"/>
                    <a:pt x="1279" y="20795"/>
                  </a:cubicBezTo>
                  <a:cubicBezTo>
                    <a:pt x="0" y="23602"/>
                    <a:pt x="1918" y="27482"/>
                    <a:pt x="3858" y="29491"/>
                  </a:cubicBezTo>
                  <a:cubicBezTo>
                    <a:pt x="4680" y="30336"/>
                    <a:pt x="5615" y="31066"/>
                    <a:pt x="6620" y="31705"/>
                  </a:cubicBezTo>
                  <a:cubicBezTo>
                    <a:pt x="6848" y="31842"/>
                    <a:pt x="7715" y="32139"/>
                    <a:pt x="7852" y="32390"/>
                  </a:cubicBezTo>
                  <a:cubicBezTo>
                    <a:pt x="7852" y="32390"/>
                    <a:pt x="10529" y="37231"/>
                    <a:pt x="12134" y="37231"/>
                  </a:cubicBezTo>
                  <a:cubicBezTo>
                    <a:pt x="12153" y="37231"/>
                    <a:pt x="12171" y="37230"/>
                    <a:pt x="12189" y="37229"/>
                  </a:cubicBezTo>
                  <a:cubicBezTo>
                    <a:pt x="13810" y="37115"/>
                    <a:pt x="13947" y="35745"/>
                    <a:pt x="13947" y="35745"/>
                  </a:cubicBezTo>
                  <a:lnTo>
                    <a:pt x="11390" y="30130"/>
                  </a:lnTo>
                  <a:cubicBezTo>
                    <a:pt x="11390" y="30130"/>
                    <a:pt x="15978" y="29468"/>
                    <a:pt x="17462" y="19311"/>
                  </a:cubicBezTo>
                  <a:cubicBezTo>
                    <a:pt x="17462" y="19311"/>
                    <a:pt x="18540" y="20226"/>
                    <a:pt x="20306" y="20226"/>
                  </a:cubicBezTo>
                  <a:cubicBezTo>
                    <a:pt x="21634" y="20226"/>
                    <a:pt x="23351" y="19708"/>
                    <a:pt x="25291" y="17896"/>
                  </a:cubicBezTo>
                  <a:cubicBezTo>
                    <a:pt x="25291" y="17896"/>
                    <a:pt x="28346" y="19668"/>
                    <a:pt x="32662" y="19668"/>
                  </a:cubicBezTo>
                  <a:cubicBezTo>
                    <a:pt x="33530" y="19668"/>
                    <a:pt x="34448" y="19597"/>
                    <a:pt x="35402" y="19425"/>
                  </a:cubicBezTo>
                  <a:cubicBezTo>
                    <a:pt x="40241" y="18558"/>
                    <a:pt x="40675" y="16298"/>
                    <a:pt x="40675" y="16298"/>
                  </a:cubicBezTo>
                  <a:cubicBezTo>
                    <a:pt x="40675" y="16298"/>
                    <a:pt x="42592" y="21479"/>
                    <a:pt x="42958" y="23328"/>
                  </a:cubicBezTo>
                  <a:cubicBezTo>
                    <a:pt x="43346" y="25200"/>
                    <a:pt x="43460" y="28167"/>
                    <a:pt x="43460" y="28167"/>
                  </a:cubicBezTo>
                  <a:lnTo>
                    <a:pt x="44852" y="32253"/>
                  </a:lnTo>
                  <a:lnTo>
                    <a:pt x="44943" y="27049"/>
                  </a:lnTo>
                  <a:cubicBezTo>
                    <a:pt x="44943" y="27049"/>
                    <a:pt x="49303" y="18238"/>
                    <a:pt x="42592" y="13399"/>
                  </a:cubicBezTo>
                  <a:cubicBezTo>
                    <a:pt x="42592" y="13399"/>
                    <a:pt x="45195" y="6346"/>
                    <a:pt x="38370" y="3858"/>
                  </a:cubicBezTo>
                  <a:cubicBezTo>
                    <a:pt x="38370" y="3858"/>
                    <a:pt x="37890" y="640"/>
                    <a:pt x="322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42"/>
            <p:cNvSpPr/>
            <p:nvPr/>
          </p:nvSpPr>
          <p:spPr>
            <a:xfrm flipH="1">
              <a:off x="6941801" y="1734657"/>
              <a:ext cx="1101499" cy="899222"/>
            </a:xfrm>
            <a:custGeom>
              <a:avLst/>
              <a:gdLst/>
              <a:ahLst/>
              <a:cxnLst/>
              <a:rect l="l" t="t" r="r" b="b"/>
              <a:pathLst>
                <a:path w="45606" h="37231" extrusionOk="0">
                  <a:moveTo>
                    <a:pt x="31636" y="1"/>
                  </a:moveTo>
                  <a:lnTo>
                    <a:pt x="31636" y="2854"/>
                  </a:lnTo>
                  <a:lnTo>
                    <a:pt x="29536" y="754"/>
                  </a:lnTo>
                  <a:cubicBezTo>
                    <a:pt x="29514" y="754"/>
                    <a:pt x="29331" y="891"/>
                    <a:pt x="29034" y="1096"/>
                  </a:cubicBezTo>
                  <a:cubicBezTo>
                    <a:pt x="29308" y="2786"/>
                    <a:pt x="29399" y="4885"/>
                    <a:pt x="28783" y="6826"/>
                  </a:cubicBezTo>
                  <a:cubicBezTo>
                    <a:pt x="27630" y="10468"/>
                    <a:pt x="20860" y="15654"/>
                    <a:pt x="17097" y="15654"/>
                  </a:cubicBezTo>
                  <a:cubicBezTo>
                    <a:pt x="16616" y="15654"/>
                    <a:pt x="16183" y="15569"/>
                    <a:pt x="15818" y="15385"/>
                  </a:cubicBezTo>
                  <a:cubicBezTo>
                    <a:pt x="12600" y="13787"/>
                    <a:pt x="14175" y="10296"/>
                    <a:pt x="14175" y="10295"/>
                  </a:cubicBezTo>
                  <a:lnTo>
                    <a:pt x="14175" y="10295"/>
                  </a:lnTo>
                  <a:cubicBezTo>
                    <a:pt x="14174" y="10296"/>
                    <a:pt x="11634" y="14770"/>
                    <a:pt x="10503" y="14770"/>
                  </a:cubicBezTo>
                  <a:cubicBezTo>
                    <a:pt x="10494" y="14770"/>
                    <a:pt x="10486" y="14769"/>
                    <a:pt x="10477" y="14769"/>
                  </a:cubicBezTo>
                  <a:cubicBezTo>
                    <a:pt x="9359" y="14700"/>
                    <a:pt x="9929" y="11482"/>
                    <a:pt x="9929" y="11482"/>
                  </a:cubicBezTo>
                  <a:lnTo>
                    <a:pt x="9929" y="11482"/>
                  </a:lnTo>
                  <a:cubicBezTo>
                    <a:pt x="9929" y="11482"/>
                    <a:pt x="7302" y="14971"/>
                    <a:pt x="5658" y="14971"/>
                  </a:cubicBezTo>
                  <a:cubicBezTo>
                    <a:pt x="5589" y="14971"/>
                    <a:pt x="5521" y="14964"/>
                    <a:pt x="5456" y="14951"/>
                  </a:cubicBezTo>
                  <a:cubicBezTo>
                    <a:pt x="5045" y="14883"/>
                    <a:pt x="4862" y="14426"/>
                    <a:pt x="4817" y="13810"/>
                  </a:cubicBezTo>
                  <a:cubicBezTo>
                    <a:pt x="4794" y="13901"/>
                    <a:pt x="4748" y="13970"/>
                    <a:pt x="4702" y="14038"/>
                  </a:cubicBezTo>
                  <a:cubicBezTo>
                    <a:pt x="4520" y="14380"/>
                    <a:pt x="3336" y="16840"/>
                    <a:pt x="3719" y="17051"/>
                  </a:cubicBezTo>
                  <a:lnTo>
                    <a:pt x="3719" y="17051"/>
                  </a:lnTo>
                  <a:cubicBezTo>
                    <a:pt x="3127" y="16730"/>
                    <a:pt x="3036" y="15887"/>
                    <a:pt x="2739" y="15362"/>
                  </a:cubicBezTo>
                  <a:cubicBezTo>
                    <a:pt x="2077" y="16389"/>
                    <a:pt x="1941" y="17485"/>
                    <a:pt x="2488" y="18603"/>
                  </a:cubicBezTo>
                  <a:cubicBezTo>
                    <a:pt x="2095" y="18522"/>
                    <a:pt x="1796" y="18346"/>
                    <a:pt x="1439" y="18346"/>
                  </a:cubicBezTo>
                  <a:cubicBezTo>
                    <a:pt x="1299" y="18346"/>
                    <a:pt x="1149" y="18373"/>
                    <a:pt x="982" y="18444"/>
                  </a:cubicBezTo>
                  <a:cubicBezTo>
                    <a:pt x="617" y="18603"/>
                    <a:pt x="23" y="19060"/>
                    <a:pt x="0" y="19494"/>
                  </a:cubicBezTo>
                  <a:cubicBezTo>
                    <a:pt x="589" y="19153"/>
                    <a:pt x="988" y="19054"/>
                    <a:pt x="1483" y="19054"/>
                  </a:cubicBezTo>
                  <a:cubicBezTo>
                    <a:pt x="1718" y="19054"/>
                    <a:pt x="1975" y="19076"/>
                    <a:pt x="2283" y="19106"/>
                  </a:cubicBezTo>
                  <a:cubicBezTo>
                    <a:pt x="1963" y="19379"/>
                    <a:pt x="1644" y="19608"/>
                    <a:pt x="1347" y="19882"/>
                  </a:cubicBezTo>
                  <a:cubicBezTo>
                    <a:pt x="2210" y="19483"/>
                    <a:pt x="3844" y="18807"/>
                    <a:pt x="4983" y="18807"/>
                  </a:cubicBezTo>
                  <a:cubicBezTo>
                    <a:pt x="5019" y="18807"/>
                    <a:pt x="5055" y="18807"/>
                    <a:pt x="5090" y="18809"/>
                  </a:cubicBezTo>
                  <a:cubicBezTo>
                    <a:pt x="6711" y="18877"/>
                    <a:pt x="6506" y="21091"/>
                    <a:pt x="6506" y="21091"/>
                  </a:cubicBezTo>
                  <a:cubicBezTo>
                    <a:pt x="6506" y="21091"/>
                    <a:pt x="10632" y="19480"/>
                    <a:pt x="12938" y="19480"/>
                  </a:cubicBezTo>
                  <a:cubicBezTo>
                    <a:pt x="13377" y="19480"/>
                    <a:pt x="13749" y="19538"/>
                    <a:pt x="14015" y="19676"/>
                  </a:cubicBezTo>
                  <a:cubicBezTo>
                    <a:pt x="15704" y="20544"/>
                    <a:pt x="14403" y="26752"/>
                    <a:pt x="9747" y="28350"/>
                  </a:cubicBezTo>
                  <a:cubicBezTo>
                    <a:pt x="9310" y="28502"/>
                    <a:pt x="8919" y="28571"/>
                    <a:pt x="8568" y="28571"/>
                  </a:cubicBezTo>
                  <a:cubicBezTo>
                    <a:pt x="5176" y="28571"/>
                    <a:pt x="5570" y="22142"/>
                    <a:pt x="5570" y="22141"/>
                  </a:cubicBezTo>
                  <a:lnTo>
                    <a:pt x="5570" y="22141"/>
                  </a:lnTo>
                  <a:cubicBezTo>
                    <a:pt x="5570" y="22142"/>
                    <a:pt x="4761" y="25225"/>
                    <a:pt x="2680" y="25225"/>
                  </a:cubicBezTo>
                  <a:cubicBezTo>
                    <a:pt x="2339" y="25225"/>
                    <a:pt x="1964" y="25142"/>
                    <a:pt x="1553" y="24949"/>
                  </a:cubicBezTo>
                  <a:cubicBezTo>
                    <a:pt x="1005" y="24675"/>
                    <a:pt x="594" y="24333"/>
                    <a:pt x="320" y="23967"/>
                  </a:cubicBezTo>
                  <a:lnTo>
                    <a:pt x="320" y="23967"/>
                  </a:lnTo>
                  <a:cubicBezTo>
                    <a:pt x="662" y="26044"/>
                    <a:pt x="1941" y="28167"/>
                    <a:pt x="3196" y="29491"/>
                  </a:cubicBezTo>
                  <a:cubicBezTo>
                    <a:pt x="4018" y="30336"/>
                    <a:pt x="4953" y="31066"/>
                    <a:pt x="5958" y="31705"/>
                  </a:cubicBezTo>
                  <a:cubicBezTo>
                    <a:pt x="6186" y="31842"/>
                    <a:pt x="7053" y="32139"/>
                    <a:pt x="7190" y="32390"/>
                  </a:cubicBezTo>
                  <a:cubicBezTo>
                    <a:pt x="7190" y="32390"/>
                    <a:pt x="9867" y="37231"/>
                    <a:pt x="11472" y="37231"/>
                  </a:cubicBezTo>
                  <a:cubicBezTo>
                    <a:pt x="11491" y="37231"/>
                    <a:pt x="11509" y="37230"/>
                    <a:pt x="11527" y="37229"/>
                  </a:cubicBezTo>
                  <a:cubicBezTo>
                    <a:pt x="13148" y="37115"/>
                    <a:pt x="13285" y="35745"/>
                    <a:pt x="13285" y="35745"/>
                  </a:cubicBezTo>
                  <a:lnTo>
                    <a:pt x="10728" y="30130"/>
                  </a:lnTo>
                  <a:cubicBezTo>
                    <a:pt x="10728" y="30130"/>
                    <a:pt x="15316" y="29468"/>
                    <a:pt x="16800" y="19311"/>
                  </a:cubicBezTo>
                  <a:cubicBezTo>
                    <a:pt x="16800" y="19311"/>
                    <a:pt x="17878" y="20226"/>
                    <a:pt x="19644" y="20226"/>
                  </a:cubicBezTo>
                  <a:cubicBezTo>
                    <a:pt x="20972" y="20226"/>
                    <a:pt x="22689" y="19708"/>
                    <a:pt x="24629" y="17896"/>
                  </a:cubicBezTo>
                  <a:cubicBezTo>
                    <a:pt x="24629" y="17896"/>
                    <a:pt x="27684" y="19668"/>
                    <a:pt x="32000" y="19668"/>
                  </a:cubicBezTo>
                  <a:cubicBezTo>
                    <a:pt x="32868" y="19668"/>
                    <a:pt x="33786" y="19597"/>
                    <a:pt x="34740" y="19425"/>
                  </a:cubicBezTo>
                  <a:cubicBezTo>
                    <a:pt x="39579" y="18558"/>
                    <a:pt x="40013" y="16298"/>
                    <a:pt x="40013" y="16298"/>
                  </a:cubicBezTo>
                  <a:cubicBezTo>
                    <a:pt x="40013" y="16298"/>
                    <a:pt x="41930" y="21479"/>
                    <a:pt x="42296" y="23328"/>
                  </a:cubicBezTo>
                  <a:cubicBezTo>
                    <a:pt x="42684" y="25200"/>
                    <a:pt x="42798" y="28167"/>
                    <a:pt x="42798" y="28167"/>
                  </a:cubicBezTo>
                  <a:lnTo>
                    <a:pt x="44190" y="32253"/>
                  </a:lnTo>
                  <a:lnTo>
                    <a:pt x="44281" y="27049"/>
                  </a:lnTo>
                  <a:cubicBezTo>
                    <a:pt x="44281" y="27049"/>
                    <a:pt x="45354" y="24903"/>
                    <a:pt x="45605" y="22141"/>
                  </a:cubicBezTo>
                  <a:lnTo>
                    <a:pt x="45605" y="22141"/>
                  </a:lnTo>
                  <a:cubicBezTo>
                    <a:pt x="45113" y="22951"/>
                    <a:pt x="44679" y="23300"/>
                    <a:pt x="44309" y="23300"/>
                  </a:cubicBezTo>
                  <a:cubicBezTo>
                    <a:pt x="43614" y="23300"/>
                    <a:pt x="43143" y="22073"/>
                    <a:pt x="42935" y="20361"/>
                  </a:cubicBezTo>
                  <a:cubicBezTo>
                    <a:pt x="42775" y="19106"/>
                    <a:pt x="43232" y="17257"/>
                    <a:pt x="43848" y="15248"/>
                  </a:cubicBezTo>
                  <a:cubicBezTo>
                    <a:pt x="43346" y="14586"/>
                    <a:pt x="42707" y="13970"/>
                    <a:pt x="41930" y="13399"/>
                  </a:cubicBezTo>
                  <a:cubicBezTo>
                    <a:pt x="41930" y="13399"/>
                    <a:pt x="42707" y="11322"/>
                    <a:pt x="42319" y="9017"/>
                  </a:cubicBezTo>
                  <a:lnTo>
                    <a:pt x="42319" y="9017"/>
                  </a:lnTo>
                  <a:cubicBezTo>
                    <a:pt x="42136" y="11277"/>
                    <a:pt x="41063" y="14038"/>
                    <a:pt x="39648" y="14906"/>
                  </a:cubicBezTo>
                  <a:cubicBezTo>
                    <a:pt x="39124" y="15220"/>
                    <a:pt x="38733" y="15389"/>
                    <a:pt x="38467" y="15389"/>
                  </a:cubicBezTo>
                  <a:cubicBezTo>
                    <a:pt x="37690" y="15389"/>
                    <a:pt x="37972" y="13951"/>
                    <a:pt x="39077" y="10500"/>
                  </a:cubicBezTo>
                  <a:cubicBezTo>
                    <a:pt x="39671" y="8652"/>
                    <a:pt x="39534" y="6483"/>
                    <a:pt x="39146" y="4520"/>
                  </a:cubicBezTo>
                  <a:cubicBezTo>
                    <a:pt x="38712" y="4269"/>
                    <a:pt x="38256" y="4041"/>
                    <a:pt x="37708" y="3858"/>
                  </a:cubicBezTo>
                  <a:cubicBezTo>
                    <a:pt x="37708" y="3858"/>
                    <a:pt x="37685" y="3584"/>
                    <a:pt x="37480" y="3196"/>
                  </a:cubicBezTo>
                  <a:lnTo>
                    <a:pt x="37480" y="3196"/>
                  </a:lnTo>
                  <a:cubicBezTo>
                    <a:pt x="37822" y="4429"/>
                    <a:pt x="37982" y="6232"/>
                    <a:pt x="37594" y="8697"/>
                  </a:cubicBezTo>
                  <a:cubicBezTo>
                    <a:pt x="36810" y="13569"/>
                    <a:pt x="32381" y="15978"/>
                    <a:pt x="30556" y="15978"/>
                  </a:cubicBezTo>
                  <a:cubicBezTo>
                    <a:pt x="30201" y="15978"/>
                    <a:pt x="29945" y="15887"/>
                    <a:pt x="29833" y="15705"/>
                  </a:cubicBezTo>
                  <a:cubicBezTo>
                    <a:pt x="29148" y="14586"/>
                    <a:pt x="34124" y="10249"/>
                    <a:pt x="33622" y="4840"/>
                  </a:cubicBezTo>
                  <a:cubicBezTo>
                    <a:pt x="33439" y="2831"/>
                    <a:pt x="32937" y="1279"/>
                    <a:pt x="32367" y="115"/>
                  </a:cubicBezTo>
                  <a:cubicBezTo>
                    <a:pt x="32116" y="69"/>
                    <a:pt x="31887" y="46"/>
                    <a:pt x="31636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42"/>
            <p:cNvSpPr/>
            <p:nvPr/>
          </p:nvSpPr>
          <p:spPr>
            <a:xfrm flipH="1">
              <a:off x="7772043" y="2455730"/>
              <a:ext cx="24829" cy="119144"/>
            </a:xfrm>
            <a:custGeom>
              <a:avLst/>
              <a:gdLst/>
              <a:ahLst/>
              <a:cxnLst/>
              <a:rect l="l" t="t" r="r" b="b"/>
              <a:pathLst>
                <a:path w="1028" h="4933" extrusionOk="0">
                  <a:moveTo>
                    <a:pt x="712" y="1"/>
                  </a:moveTo>
                  <a:cubicBezTo>
                    <a:pt x="710" y="1"/>
                    <a:pt x="709" y="1"/>
                    <a:pt x="708" y="1"/>
                  </a:cubicBezTo>
                  <a:cubicBezTo>
                    <a:pt x="639" y="1"/>
                    <a:pt x="662" y="640"/>
                    <a:pt x="617" y="1234"/>
                  </a:cubicBezTo>
                  <a:cubicBezTo>
                    <a:pt x="594" y="1553"/>
                    <a:pt x="571" y="1850"/>
                    <a:pt x="502" y="2078"/>
                  </a:cubicBezTo>
                  <a:cubicBezTo>
                    <a:pt x="480" y="2307"/>
                    <a:pt x="434" y="2444"/>
                    <a:pt x="434" y="2444"/>
                  </a:cubicBezTo>
                  <a:cubicBezTo>
                    <a:pt x="434" y="2444"/>
                    <a:pt x="365" y="3060"/>
                    <a:pt x="251" y="3676"/>
                  </a:cubicBezTo>
                  <a:cubicBezTo>
                    <a:pt x="137" y="4292"/>
                    <a:pt x="0" y="4909"/>
                    <a:pt x="69" y="4932"/>
                  </a:cubicBezTo>
                  <a:cubicBezTo>
                    <a:pt x="70" y="4932"/>
                    <a:pt x="71" y="4932"/>
                    <a:pt x="73" y="4932"/>
                  </a:cubicBezTo>
                  <a:cubicBezTo>
                    <a:pt x="147" y="4932"/>
                    <a:pt x="393" y="4350"/>
                    <a:pt x="617" y="3767"/>
                  </a:cubicBezTo>
                  <a:cubicBezTo>
                    <a:pt x="822" y="3174"/>
                    <a:pt x="959" y="2535"/>
                    <a:pt x="959" y="2535"/>
                  </a:cubicBezTo>
                  <a:cubicBezTo>
                    <a:pt x="959" y="2535"/>
                    <a:pt x="982" y="2375"/>
                    <a:pt x="982" y="2124"/>
                  </a:cubicBezTo>
                  <a:cubicBezTo>
                    <a:pt x="1027" y="1896"/>
                    <a:pt x="1005" y="1553"/>
                    <a:pt x="1005" y="1234"/>
                  </a:cubicBezTo>
                  <a:cubicBezTo>
                    <a:pt x="960" y="606"/>
                    <a:pt x="783" y="1"/>
                    <a:pt x="7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42"/>
            <p:cNvSpPr/>
            <p:nvPr/>
          </p:nvSpPr>
          <p:spPr>
            <a:xfrm flipH="1">
              <a:off x="7424175" y="2111750"/>
              <a:ext cx="222203" cy="111995"/>
            </a:xfrm>
            <a:custGeom>
              <a:avLst/>
              <a:gdLst/>
              <a:ahLst/>
              <a:cxnLst/>
              <a:rect l="l" t="t" r="r" b="b"/>
              <a:pathLst>
                <a:path w="9200" h="4637" extrusionOk="0">
                  <a:moveTo>
                    <a:pt x="9176" y="0"/>
                  </a:moveTo>
                  <a:cubicBezTo>
                    <a:pt x="9176" y="0"/>
                    <a:pt x="9131" y="92"/>
                    <a:pt x="9085" y="229"/>
                  </a:cubicBezTo>
                  <a:cubicBezTo>
                    <a:pt x="9062" y="297"/>
                    <a:pt x="9039" y="388"/>
                    <a:pt x="8994" y="502"/>
                  </a:cubicBezTo>
                  <a:cubicBezTo>
                    <a:pt x="8971" y="594"/>
                    <a:pt x="8902" y="708"/>
                    <a:pt x="8857" y="822"/>
                  </a:cubicBezTo>
                  <a:cubicBezTo>
                    <a:pt x="8651" y="1301"/>
                    <a:pt x="8263" y="1895"/>
                    <a:pt x="7738" y="2374"/>
                  </a:cubicBezTo>
                  <a:cubicBezTo>
                    <a:pt x="7236" y="2831"/>
                    <a:pt x="6666" y="3241"/>
                    <a:pt x="6186" y="3470"/>
                  </a:cubicBezTo>
                  <a:cubicBezTo>
                    <a:pt x="5958" y="3584"/>
                    <a:pt x="5753" y="3652"/>
                    <a:pt x="5616" y="3721"/>
                  </a:cubicBezTo>
                  <a:cubicBezTo>
                    <a:pt x="5479" y="3766"/>
                    <a:pt x="5387" y="3789"/>
                    <a:pt x="5387" y="3789"/>
                  </a:cubicBezTo>
                  <a:cubicBezTo>
                    <a:pt x="5387" y="3789"/>
                    <a:pt x="5365" y="3812"/>
                    <a:pt x="5342" y="3835"/>
                  </a:cubicBezTo>
                  <a:cubicBezTo>
                    <a:pt x="5296" y="3835"/>
                    <a:pt x="5250" y="3858"/>
                    <a:pt x="5159" y="3881"/>
                  </a:cubicBezTo>
                  <a:cubicBezTo>
                    <a:pt x="5022" y="3926"/>
                    <a:pt x="4817" y="3995"/>
                    <a:pt x="4566" y="4063"/>
                  </a:cubicBezTo>
                  <a:cubicBezTo>
                    <a:pt x="4199" y="4130"/>
                    <a:pt x="3736" y="4221"/>
                    <a:pt x="3246" y="4221"/>
                  </a:cubicBezTo>
                  <a:cubicBezTo>
                    <a:pt x="3064" y="4221"/>
                    <a:pt x="2879" y="4208"/>
                    <a:pt x="2694" y="4177"/>
                  </a:cubicBezTo>
                  <a:lnTo>
                    <a:pt x="2420" y="4177"/>
                  </a:lnTo>
                  <a:cubicBezTo>
                    <a:pt x="2352" y="4155"/>
                    <a:pt x="2260" y="4132"/>
                    <a:pt x="2169" y="4109"/>
                  </a:cubicBezTo>
                  <a:cubicBezTo>
                    <a:pt x="2009" y="4086"/>
                    <a:pt x="1849" y="4040"/>
                    <a:pt x="1690" y="4018"/>
                  </a:cubicBezTo>
                  <a:cubicBezTo>
                    <a:pt x="1370" y="3903"/>
                    <a:pt x="1096" y="3789"/>
                    <a:pt x="845" y="3721"/>
                  </a:cubicBezTo>
                  <a:cubicBezTo>
                    <a:pt x="421" y="3499"/>
                    <a:pt x="122" y="3348"/>
                    <a:pt x="43" y="3348"/>
                  </a:cubicBezTo>
                  <a:cubicBezTo>
                    <a:pt x="33" y="3348"/>
                    <a:pt x="26" y="3350"/>
                    <a:pt x="23" y="3356"/>
                  </a:cubicBezTo>
                  <a:cubicBezTo>
                    <a:pt x="1" y="3378"/>
                    <a:pt x="297" y="3584"/>
                    <a:pt x="754" y="3903"/>
                  </a:cubicBezTo>
                  <a:cubicBezTo>
                    <a:pt x="982" y="4018"/>
                    <a:pt x="1279" y="4155"/>
                    <a:pt x="1598" y="4291"/>
                  </a:cubicBezTo>
                  <a:cubicBezTo>
                    <a:pt x="1758" y="4337"/>
                    <a:pt x="1941" y="4383"/>
                    <a:pt x="2101" y="4451"/>
                  </a:cubicBezTo>
                  <a:cubicBezTo>
                    <a:pt x="2192" y="4474"/>
                    <a:pt x="2283" y="4497"/>
                    <a:pt x="2374" y="4520"/>
                  </a:cubicBezTo>
                  <a:lnTo>
                    <a:pt x="2648" y="4565"/>
                  </a:lnTo>
                  <a:cubicBezTo>
                    <a:pt x="2925" y="4617"/>
                    <a:pt x="3205" y="4636"/>
                    <a:pt x="3476" y="4636"/>
                  </a:cubicBezTo>
                  <a:cubicBezTo>
                    <a:pt x="3920" y="4636"/>
                    <a:pt x="4340" y="4585"/>
                    <a:pt x="4680" y="4543"/>
                  </a:cubicBezTo>
                  <a:cubicBezTo>
                    <a:pt x="4954" y="4474"/>
                    <a:pt x="5182" y="4406"/>
                    <a:pt x="5319" y="4383"/>
                  </a:cubicBezTo>
                  <a:cubicBezTo>
                    <a:pt x="5410" y="4360"/>
                    <a:pt x="5479" y="4337"/>
                    <a:pt x="5501" y="4314"/>
                  </a:cubicBezTo>
                  <a:cubicBezTo>
                    <a:pt x="5547" y="4291"/>
                    <a:pt x="5570" y="4291"/>
                    <a:pt x="5570" y="4291"/>
                  </a:cubicBezTo>
                  <a:cubicBezTo>
                    <a:pt x="5570" y="4291"/>
                    <a:pt x="5661" y="4246"/>
                    <a:pt x="5798" y="4200"/>
                  </a:cubicBezTo>
                  <a:cubicBezTo>
                    <a:pt x="5958" y="4132"/>
                    <a:pt x="6163" y="4040"/>
                    <a:pt x="6415" y="3881"/>
                  </a:cubicBezTo>
                  <a:cubicBezTo>
                    <a:pt x="6917" y="3630"/>
                    <a:pt x="7487" y="3173"/>
                    <a:pt x="8012" y="2625"/>
                  </a:cubicBezTo>
                  <a:cubicBezTo>
                    <a:pt x="8514" y="2077"/>
                    <a:pt x="8880" y="1415"/>
                    <a:pt x="9039" y="890"/>
                  </a:cubicBezTo>
                  <a:cubicBezTo>
                    <a:pt x="9085" y="776"/>
                    <a:pt x="9131" y="639"/>
                    <a:pt x="9154" y="548"/>
                  </a:cubicBezTo>
                  <a:cubicBezTo>
                    <a:pt x="9176" y="434"/>
                    <a:pt x="9176" y="320"/>
                    <a:pt x="9199" y="251"/>
                  </a:cubicBezTo>
                  <a:cubicBezTo>
                    <a:pt x="9199" y="92"/>
                    <a:pt x="9199" y="0"/>
                    <a:pt x="91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42"/>
            <p:cNvSpPr/>
            <p:nvPr/>
          </p:nvSpPr>
          <p:spPr>
            <a:xfrm flipH="1">
              <a:off x="7126495" y="1960145"/>
              <a:ext cx="323064" cy="235463"/>
            </a:xfrm>
            <a:custGeom>
              <a:avLst/>
              <a:gdLst/>
              <a:ahLst/>
              <a:cxnLst/>
              <a:rect l="l" t="t" r="r" b="b"/>
              <a:pathLst>
                <a:path w="13376" h="9749" extrusionOk="0">
                  <a:moveTo>
                    <a:pt x="13330" y="0"/>
                  </a:moveTo>
                  <a:cubicBezTo>
                    <a:pt x="13307" y="0"/>
                    <a:pt x="13285" y="137"/>
                    <a:pt x="13262" y="388"/>
                  </a:cubicBezTo>
                  <a:cubicBezTo>
                    <a:pt x="13239" y="525"/>
                    <a:pt x="13239" y="685"/>
                    <a:pt x="13216" y="868"/>
                  </a:cubicBezTo>
                  <a:cubicBezTo>
                    <a:pt x="13193" y="1027"/>
                    <a:pt x="13148" y="1233"/>
                    <a:pt x="13125" y="1461"/>
                  </a:cubicBezTo>
                  <a:cubicBezTo>
                    <a:pt x="12965" y="2306"/>
                    <a:pt x="12577" y="3424"/>
                    <a:pt x="11961" y="4406"/>
                  </a:cubicBezTo>
                  <a:cubicBezTo>
                    <a:pt x="11367" y="5410"/>
                    <a:pt x="10568" y="6254"/>
                    <a:pt x="9906" y="6825"/>
                  </a:cubicBezTo>
                  <a:cubicBezTo>
                    <a:pt x="9747" y="6962"/>
                    <a:pt x="9587" y="7076"/>
                    <a:pt x="9427" y="7190"/>
                  </a:cubicBezTo>
                  <a:cubicBezTo>
                    <a:pt x="9290" y="7282"/>
                    <a:pt x="9176" y="7396"/>
                    <a:pt x="9062" y="7464"/>
                  </a:cubicBezTo>
                  <a:cubicBezTo>
                    <a:pt x="8856" y="7601"/>
                    <a:pt x="8742" y="7670"/>
                    <a:pt x="8742" y="7670"/>
                  </a:cubicBezTo>
                  <a:cubicBezTo>
                    <a:pt x="8742" y="7670"/>
                    <a:pt x="8263" y="8012"/>
                    <a:pt x="7487" y="8400"/>
                  </a:cubicBezTo>
                  <a:cubicBezTo>
                    <a:pt x="7304" y="8491"/>
                    <a:pt x="7099" y="8583"/>
                    <a:pt x="6871" y="8674"/>
                  </a:cubicBezTo>
                  <a:cubicBezTo>
                    <a:pt x="6642" y="8788"/>
                    <a:pt x="6391" y="8857"/>
                    <a:pt x="6140" y="8948"/>
                  </a:cubicBezTo>
                  <a:cubicBezTo>
                    <a:pt x="5615" y="9085"/>
                    <a:pt x="5045" y="9222"/>
                    <a:pt x="4474" y="9313"/>
                  </a:cubicBezTo>
                  <a:cubicBezTo>
                    <a:pt x="4024" y="9394"/>
                    <a:pt x="3567" y="9433"/>
                    <a:pt x="3127" y="9433"/>
                  </a:cubicBezTo>
                  <a:cubicBezTo>
                    <a:pt x="2453" y="9433"/>
                    <a:pt x="1822" y="9342"/>
                    <a:pt x="1324" y="9176"/>
                  </a:cubicBezTo>
                  <a:cubicBezTo>
                    <a:pt x="523" y="8938"/>
                    <a:pt x="92" y="8556"/>
                    <a:pt x="30" y="8556"/>
                  </a:cubicBezTo>
                  <a:cubicBezTo>
                    <a:pt x="27" y="8556"/>
                    <a:pt x="24" y="8557"/>
                    <a:pt x="23" y="8560"/>
                  </a:cubicBezTo>
                  <a:cubicBezTo>
                    <a:pt x="0" y="8560"/>
                    <a:pt x="114" y="8674"/>
                    <a:pt x="297" y="8834"/>
                  </a:cubicBezTo>
                  <a:cubicBezTo>
                    <a:pt x="411" y="8925"/>
                    <a:pt x="548" y="9016"/>
                    <a:pt x="708" y="9108"/>
                  </a:cubicBezTo>
                  <a:cubicBezTo>
                    <a:pt x="868" y="9176"/>
                    <a:pt x="1050" y="9290"/>
                    <a:pt x="1256" y="9359"/>
                  </a:cubicBezTo>
                  <a:cubicBezTo>
                    <a:pt x="1851" y="9616"/>
                    <a:pt x="2639" y="9749"/>
                    <a:pt x="3467" y="9749"/>
                  </a:cubicBezTo>
                  <a:cubicBezTo>
                    <a:pt x="3815" y="9749"/>
                    <a:pt x="4169" y="9725"/>
                    <a:pt x="4520" y="9678"/>
                  </a:cubicBezTo>
                  <a:cubicBezTo>
                    <a:pt x="5113" y="9633"/>
                    <a:pt x="5707" y="9496"/>
                    <a:pt x="6254" y="9359"/>
                  </a:cubicBezTo>
                  <a:cubicBezTo>
                    <a:pt x="6528" y="9290"/>
                    <a:pt x="6779" y="9199"/>
                    <a:pt x="7030" y="9108"/>
                  </a:cubicBezTo>
                  <a:cubicBezTo>
                    <a:pt x="7282" y="9016"/>
                    <a:pt x="7510" y="8925"/>
                    <a:pt x="7692" y="8834"/>
                  </a:cubicBezTo>
                  <a:cubicBezTo>
                    <a:pt x="8537" y="8469"/>
                    <a:pt x="9016" y="8103"/>
                    <a:pt x="9016" y="8103"/>
                  </a:cubicBezTo>
                  <a:cubicBezTo>
                    <a:pt x="9016" y="8103"/>
                    <a:pt x="9153" y="8035"/>
                    <a:pt x="9381" y="7875"/>
                  </a:cubicBezTo>
                  <a:cubicBezTo>
                    <a:pt x="9473" y="7807"/>
                    <a:pt x="9610" y="7692"/>
                    <a:pt x="9747" y="7578"/>
                  </a:cubicBezTo>
                  <a:cubicBezTo>
                    <a:pt x="9884" y="7464"/>
                    <a:pt x="10043" y="7327"/>
                    <a:pt x="10226" y="7190"/>
                  </a:cubicBezTo>
                  <a:cubicBezTo>
                    <a:pt x="10888" y="6574"/>
                    <a:pt x="11710" y="5661"/>
                    <a:pt x="12280" y="4611"/>
                  </a:cubicBezTo>
                  <a:cubicBezTo>
                    <a:pt x="12897" y="3561"/>
                    <a:pt x="13216" y="2374"/>
                    <a:pt x="13330" y="1484"/>
                  </a:cubicBezTo>
                  <a:cubicBezTo>
                    <a:pt x="13330" y="1256"/>
                    <a:pt x="13353" y="1050"/>
                    <a:pt x="13376" y="868"/>
                  </a:cubicBezTo>
                  <a:cubicBezTo>
                    <a:pt x="13376" y="685"/>
                    <a:pt x="13353" y="525"/>
                    <a:pt x="13353" y="411"/>
                  </a:cubicBezTo>
                  <a:cubicBezTo>
                    <a:pt x="13353" y="137"/>
                    <a:pt x="13330" y="0"/>
                    <a:pt x="1333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42"/>
            <p:cNvSpPr/>
            <p:nvPr/>
          </p:nvSpPr>
          <p:spPr>
            <a:xfrm flipH="1">
              <a:off x="7012930" y="1860902"/>
              <a:ext cx="357795" cy="351202"/>
            </a:xfrm>
            <a:custGeom>
              <a:avLst/>
              <a:gdLst/>
              <a:ahLst/>
              <a:cxnLst/>
              <a:rect l="l" t="t" r="r" b="b"/>
              <a:pathLst>
                <a:path w="14814" h="14541" extrusionOk="0">
                  <a:moveTo>
                    <a:pt x="12326" y="1"/>
                  </a:moveTo>
                  <a:cubicBezTo>
                    <a:pt x="12326" y="1"/>
                    <a:pt x="12326" y="46"/>
                    <a:pt x="12372" y="138"/>
                  </a:cubicBezTo>
                  <a:cubicBezTo>
                    <a:pt x="12394" y="183"/>
                    <a:pt x="12440" y="229"/>
                    <a:pt x="12463" y="275"/>
                  </a:cubicBezTo>
                  <a:cubicBezTo>
                    <a:pt x="12509" y="343"/>
                    <a:pt x="12554" y="389"/>
                    <a:pt x="12623" y="457"/>
                  </a:cubicBezTo>
                  <a:cubicBezTo>
                    <a:pt x="12737" y="594"/>
                    <a:pt x="12897" y="754"/>
                    <a:pt x="13056" y="937"/>
                  </a:cubicBezTo>
                  <a:cubicBezTo>
                    <a:pt x="13193" y="1119"/>
                    <a:pt x="13376" y="1325"/>
                    <a:pt x="13513" y="1576"/>
                  </a:cubicBezTo>
                  <a:cubicBezTo>
                    <a:pt x="13832" y="2078"/>
                    <a:pt x="14061" y="2740"/>
                    <a:pt x="14243" y="3447"/>
                  </a:cubicBezTo>
                  <a:cubicBezTo>
                    <a:pt x="14403" y="4178"/>
                    <a:pt x="14472" y="4954"/>
                    <a:pt x="14426" y="5753"/>
                  </a:cubicBezTo>
                  <a:cubicBezTo>
                    <a:pt x="14403" y="7328"/>
                    <a:pt x="13718" y="8789"/>
                    <a:pt x="13056" y="9747"/>
                  </a:cubicBezTo>
                  <a:cubicBezTo>
                    <a:pt x="12897" y="9998"/>
                    <a:pt x="12714" y="10204"/>
                    <a:pt x="12577" y="10386"/>
                  </a:cubicBezTo>
                  <a:cubicBezTo>
                    <a:pt x="12440" y="10569"/>
                    <a:pt x="12280" y="10706"/>
                    <a:pt x="12166" y="10843"/>
                  </a:cubicBezTo>
                  <a:cubicBezTo>
                    <a:pt x="12075" y="10980"/>
                    <a:pt x="11961" y="11048"/>
                    <a:pt x="11892" y="11117"/>
                  </a:cubicBezTo>
                  <a:cubicBezTo>
                    <a:pt x="11824" y="11185"/>
                    <a:pt x="11778" y="11208"/>
                    <a:pt x="11778" y="11208"/>
                  </a:cubicBezTo>
                  <a:cubicBezTo>
                    <a:pt x="11778" y="11208"/>
                    <a:pt x="11641" y="11345"/>
                    <a:pt x="11413" y="11596"/>
                  </a:cubicBezTo>
                  <a:cubicBezTo>
                    <a:pt x="11276" y="11710"/>
                    <a:pt x="11116" y="11824"/>
                    <a:pt x="10934" y="11984"/>
                  </a:cubicBezTo>
                  <a:cubicBezTo>
                    <a:pt x="10751" y="12144"/>
                    <a:pt x="10523" y="12304"/>
                    <a:pt x="10294" y="12463"/>
                  </a:cubicBezTo>
                  <a:cubicBezTo>
                    <a:pt x="9359" y="13171"/>
                    <a:pt x="7852" y="13719"/>
                    <a:pt x="6323" y="13993"/>
                  </a:cubicBezTo>
                  <a:cubicBezTo>
                    <a:pt x="5524" y="14152"/>
                    <a:pt x="4748" y="14221"/>
                    <a:pt x="3995" y="14244"/>
                  </a:cubicBezTo>
                  <a:cubicBezTo>
                    <a:pt x="3736" y="14260"/>
                    <a:pt x="3483" y="14268"/>
                    <a:pt x="3238" y="14268"/>
                  </a:cubicBezTo>
                  <a:cubicBezTo>
                    <a:pt x="2791" y="14268"/>
                    <a:pt x="2369" y="14242"/>
                    <a:pt x="1986" y="14198"/>
                  </a:cubicBezTo>
                  <a:cubicBezTo>
                    <a:pt x="884" y="14115"/>
                    <a:pt x="161" y="13918"/>
                    <a:pt x="24" y="13918"/>
                  </a:cubicBezTo>
                  <a:cubicBezTo>
                    <a:pt x="10" y="13918"/>
                    <a:pt x="2" y="13920"/>
                    <a:pt x="0" y="13924"/>
                  </a:cubicBezTo>
                  <a:cubicBezTo>
                    <a:pt x="0" y="13947"/>
                    <a:pt x="183" y="14016"/>
                    <a:pt x="525" y="14130"/>
                  </a:cubicBezTo>
                  <a:cubicBezTo>
                    <a:pt x="868" y="14221"/>
                    <a:pt x="1347" y="14335"/>
                    <a:pt x="1963" y="14404"/>
                  </a:cubicBezTo>
                  <a:cubicBezTo>
                    <a:pt x="2557" y="14495"/>
                    <a:pt x="3264" y="14541"/>
                    <a:pt x="4018" y="14541"/>
                  </a:cubicBezTo>
                  <a:cubicBezTo>
                    <a:pt x="4771" y="14541"/>
                    <a:pt x="5570" y="14495"/>
                    <a:pt x="6369" y="14381"/>
                  </a:cubicBezTo>
                  <a:cubicBezTo>
                    <a:pt x="7966" y="14130"/>
                    <a:pt x="9541" y="13582"/>
                    <a:pt x="10568" y="12874"/>
                  </a:cubicBezTo>
                  <a:cubicBezTo>
                    <a:pt x="10819" y="12692"/>
                    <a:pt x="11048" y="12532"/>
                    <a:pt x="11230" y="12372"/>
                  </a:cubicBezTo>
                  <a:cubicBezTo>
                    <a:pt x="11436" y="12212"/>
                    <a:pt x="11618" y="12098"/>
                    <a:pt x="11755" y="11984"/>
                  </a:cubicBezTo>
                  <a:cubicBezTo>
                    <a:pt x="12006" y="11733"/>
                    <a:pt x="12166" y="11596"/>
                    <a:pt x="12166" y="11596"/>
                  </a:cubicBezTo>
                  <a:cubicBezTo>
                    <a:pt x="12166" y="11596"/>
                    <a:pt x="12189" y="11550"/>
                    <a:pt x="12257" y="11482"/>
                  </a:cubicBezTo>
                  <a:cubicBezTo>
                    <a:pt x="12326" y="11413"/>
                    <a:pt x="12440" y="11322"/>
                    <a:pt x="12554" y="11185"/>
                  </a:cubicBezTo>
                  <a:cubicBezTo>
                    <a:pt x="12668" y="11048"/>
                    <a:pt x="12805" y="10888"/>
                    <a:pt x="12965" y="10706"/>
                  </a:cubicBezTo>
                  <a:cubicBezTo>
                    <a:pt x="13125" y="10500"/>
                    <a:pt x="13307" y="10272"/>
                    <a:pt x="13467" y="10021"/>
                  </a:cubicBezTo>
                  <a:cubicBezTo>
                    <a:pt x="13810" y="9496"/>
                    <a:pt x="14129" y="8857"/>
                    <a:pt x="14380" y="8127"/>
                  </a:cubicBezTo>
                  <a:cubicBezTo>
                    <a:pt x="14654" y="7396"/>
                    <a:pt x="14791" y="6574"/>
                    <a:pt x="14791" y="5753"/>
                  </a:cubicBezTo>
                  <a:cubicBezTo>
                    <a:pt x="14814" y="4931"/>
                    <a:pt x="14700" y="4132"/>
                    <a:pt x="14517" y="3379"/>
                  </a:cubicBezTo>
                  <a:cubicBezTo>
                    <a:pt x="14312" y="2649"/>
                    <a:pt x="14038" y="1987"/>
                    <a:pt x="13695" y="1462"/>
                  </a:cubicBezTo>
                  <a:cubicBezTo>
                    <a:pt x="13513" y="1211"/>
                    <a:pt x="13330" y="1005"/>
                    <a:pt x="13170" y="823"/>
                  </a:cubicBezTo>
                  <a:cubicBezTo>
                    <a:pt x="12988" y="663"/>
                    <a:pt x="12828" y="503"/>
                    <a:pt x="12691" y="389"/>
                  </a:cubicBezTo>
                  <a:cubicBezTo>
                    <a:pt x="12645" y="343"/>
                    <a:pt x="12577" y="275"/>
                    <a:pt x="12531" y="229"/>
                  </a:cubicBezTo>
                  <a:cubicBezTo>
                    <a:pt x="12486" y="183"/>
                    <a:pt x="12463" y="138"/>
                    <a:pt x="12417" y="92"/>
                  </a:cubicBezTo>
                  <a:cubicBezTo>
                    <a:pt x="12372" y="24"/>
                    <a:pt x="12326" y="1"/>
                    <a:pt x="123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42"/>
            <p:cNvSpPr/>
            <p:nvPr/>
          </p:nvSpPr>
          <p:spPr>
            <a:xfrm flipH="1">
              <a:off x="7264865" y="1744028"/>
              <a:ext cx="114145" cy="284516"/>
            </a:xfrm>
            <a:custGeom>
              <a:avLst/>
              <a:gdLst/>
              <a:ahLst/>
              <a:cxnLst/>
              <a:rect l="l" t="t" r="r" b="b"/>
              <a:pathLst>
                <a:path w="4726" h="11780" extrusionOk="0">
                  <a:moveTo>
                    <a:pt x="4018" y="1"/>
                  </a:moveTo>
                  <a:cubicBezTo>
                    <a:pt x="3995" y="24"/>
                    <a:pt x="4064" y="412"/>
                    <a:pt x="4155" y="1028"/>
                  </a:cubicBezTo>
                  <a:cubicBezTo>
                    <a:pt x="4246" y="1621"/>
                    <a:pt x="4361" y="2443"/>
                    <a:pt x="4338" y="3219"/>
                  </a:cubicBezTo>
                  <a:cubicBezTo>
                    <a:pt x="4315" y="4018"/>
                    <a:pt x="4087" y="4794"/>
                    <a:pt x="3881" y="5342"/>
                  </a:cubicBezTo>
                  <a:cubicBezTo>
                    <a:pt x="3676" y="5913"/>
                    <a:pt x="3493" y="6255"/>
                    <a:pt x="3493" y="6255"/>
                  </a:cubicBezTo>
                  <a:cubicBezTo>
                    <a:pt x="3493" y="6255"/>
                    <a:pt x="3447" y="6346"/>
                    <a:pt x="3379" y="6506"/>
                  </a:cubicBezTo>
                  <a:cubicBezTo>
                    <a:pt x="3311" y="6666"/>
                    <a:pt x="3196" y="6894"/>
                    <a:pt x="3059" y="7168"/>
                  </a:cubicBezTo>
                  <a:cubicBezTo>
                    <a:pt x="2786" y="7716"/>
                    <a:pt x="2375" y="8401"/>
                    <a:pt x="1918" y="9085"/>
                  </a:cubicBezTo>
                  <a:cubicBezTo>
                    <a:pt x="1028" y="10455"/>
                    <a:pt x="1" y="11733"/>
                    <a:pt x="69" y="11779"/>
                  </a:cubicBezTo>
                  <a:cubicBezTo>
                    <a:pt x="70" y="11780"/>
                    <a:pt x="71" y="11780"/>
                    <a:pt x="73" y="11780"/>
                  </a:cubicBezTo>
                  <a:cubicBezTo>
                    <a:pt x="156" y="11780"/>
                    <a:pt x="1252" y="10590"/>
                    <a:pt x="2238" y="9291"/>
                  </a:cubicBezTo>
                  <a:cubicBezTo>
                    <a:pt x="2717" y="8629"/>
                    <a:pt x="3174" y="7944"/>
                    <a:pt x="3493" y="7396"/>
                  </a:cubicBezTo>
                  <a:cubicBezTo>
                    <a:pt x="3653" y="7122"/>
                    <a:pt x="3767" y="6894"/>
                    <a:pt x="3836" y="6734"/>
                  </a:cubicBezTo>
                  <a:cubicBezTo>
                    <a:pt x="3927" y="6575"/>
                    <a:pt x="3972" y="6483"/>
                    <a:pt x="3972" y="6483"/>
                  </a:cubicBezTo>
                  <a:cubicBezTo>
                    <a:pt x="3972" y="6483"/>
                    <a:pt x="4155" y="6095"/>
                    <a:pt x="4338" y="5502"/>
                  </a:cubicBezTo>
                  <a:cubicBezTo>
                    <a:pt x="4543" y="4908"/>
                    <a:pt x="4726" y="4087"/>
                    <a:pt x="4726" y="3219"/>
                  </a:cubicBezTo>
                  <a:cubicBezTo>
                    <a:pt x="4680" y="2398"/>
                    <a:pt x="4520" y="1576"/>
                    <a:pt x="4338" y="982"/>
                  </a:cubicBezTo>
                  <a:cubicBezTo>
                    <a:pt x="4201" y="389"/>
                    <a:pt x="4064" y="1"/>
                    <a:pt x="40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42"/>
            <p:cNvSpPr/>
            <p:nvPr/>
          </p:nvSpPr>
          <p:spPr>
            <a:xfrm flipH="1">
              <a:off x="7771488" y="1968912"/>
              <a:ext cx="68931" cy="166556"/>
            </a:xfrm>
            <a:custGeom>
              <a:avLst/>
              <a:gdLst/>
              <a:ahLst/>
              <a:cxnLst/>
              <a:rect l="l" t="t" r="r" b="b"/>
              <a:pathLst>
                <a:path w="2854" h="6896" extrusionOk="0">
                  <a:moveTo>
                    <a:pt x="2800" y="1"/>
                  </a:moveTo>
                  <a:cubicBezTo>
                    <a:pt x="2702" y="1"/>
                    <a:pt x="2107" y="710"/>
                    <a:pt x="1575" y="1463"/>
                  </a:cubicBezTo>
                  <a:cubicBezTo>
                    <a:pt x="1301" y="1874"/>
                    <a:pt x="1050" y="2285"/>
                    <a:pt x="867" y="2582"/>
                  </a:cubicBezTo>
                  <a:cubicBezTo>
                    <a:pt x="708" y="2901"/>
                    <a:pt x="594" y="3130"/>
                    <a:pt x="594" y="3130"/>
                  </a:cubicBezTo>
                  <a:cubicBezTo>
                    <a:pt x="594" y="3130"/>
                    <a:pt x="502" y="3358"/>
                    <a:pt x="388" y="3700"/>
                  </a:cubicBezTo>
                  <a:cubicBezTo>
                    <a:pt x="274" y="4043"/>
                    <a:pt x="137" y="4499"/>
                    <a:pt x="69" y="4978"/>
                  </a:cubicBezTo>
                  <a:cubicBezTo>
                    <a:pt x="23" y="5481"/>
                    <a:pt x="0" y="5960"/>
                    <a:pt x="114" y="6325"/>
                  </a:cubicBezTo>
                  <a:cubicBezTo>
                    <a:pt x="183" y="6690"/>
                    <a:pt x="297" y="6896"/>
                    <a:pt x="320" y="6896"/>
                  </a:cubicBezTo>
                  <a:cubicBezTo>
                    <a:pt x="365" y="6873"/>
                    <a:pt x="320" y="6645"/>
                    <a:pt x="297" y="6302"/>
                  </a:cubicBezTo>
                  <a:cubicBezTo>
                    <a:pt x="274" y="5960"/>
                    <a:pt x="342" y="5503"/>
                    <a:pt x="434" y="5047"/>
                  </a:cubicBezTo>
                  <a:cubicBezTo>
                    <a:pt x="525" y="4613"/>
                    <a:pt x="708" y="4180"/>
                    <a:pt x="822" y="3860"/>
                  </a:cubicBezTo>
                  <a:cubicBezTo>
                    <a:pt x="982" y="3540"/>
                    <a:pt x="1073" y="3335"/>
                    <a:pt x="1073" y="3335"/>
                  </a:cubicBezTo>
                  <a:cubicBezTo>
                    <a:pt x="1073" y="3335"/>
                    <a:pt x="1438" y="2491"/>
                    <a:pt x="1895" y="1669"/>
                  </a:cubicBezTo>
                  <a:cubicBezTo>
                    <a:pt x="2351" y="847"/>
                    <a:pt x="2853" y="48"/>
                    <a:pt x="2808" y="3"/>
                  </a:cubicBezTo>
                  <a:cubicBezTo>
                    <a:pt x="2806" y="1"/>
                    <a:pt x="2803" y="1"/>
                    <a:pt x="28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42"/>
            <p:cNvSpPr/>
            <p:nvPr/>
          </p:nvSpPr>
          <p:spPr>
            <a:xfrm flipH="1">
              <a:off x="7408741" y="1854212"/>
              <a:ext cx="348448" cy="285676"/>
            </a:xfrm>
            <a:custGeom>
              <a:avLst/>
              <a:gdLst/>
              <a:ahLst/>
              <a:cxnLst/>
              <a:rect l="l" t="t" r="r" b="b"/>
              <a:pathLst>
                <a:path w="14427" h="11828" extrusionOk="0">
                  <a:moveTo>
                    <a:pt x="14416" y="0"/>
                  </a:moveTo>
                  <a:cubicBezTo>
                    <a:pt x="14374" y="0"/>
                    <a:pt x="14243" y="87"/>
                    <a:pt x="14038" y="209"/>
                  </a:cubicBezTo>
                  <a:cubicBezTo>
                    <a:pt x="13810" y="369"/>
                    <a:pt x="13445" y="529"/>
                    <a:pt x="13011" y="711"/>
                  </a:cubicBezTo>
                  <a:cubicBezTo>
                    <a:pt x="12144" y="1054"/>
                    <a:pt x="10888" y="1236"/>
                    <a:pt x="9610" y="1465"/>
                  </a:cubicBezTo>
                  <a:cubicBezTo>
                    <a:pt x="8355" y="1693"/>
                    <a:pt x="7122" y="2035"/>
                    <a:pt x="6209" y="2423"/>
                  </a:cubicBezTo>
                  <a:cubicBezTo>
                    <a:pt x="5981" y="2515"/>
                    <a:pt x="5776" y="2583"/>
                    <a:pt x="5593" y="2652"/>
                  </a:cubicBezTo>
                  <a:cubicBezTo>
                    <a:pt x="5410" y="2743"/>
                    <a:pt x="5251" y="2834"/>
                    <a:pt x="5136" y="2903"/>
                  </a:cubicBezTo>
                  <a:cubicBezTo>
                    <a:pt x="4885" y="3040"/>
                    <a:pt x="4726" y="3108"/>
                    <a:pt x="4726" y="3108"/>
                  </a:cubicBezTo>
                  <a:cubicBezTo>
                    <a:pt x="4726" y="3108"/>
                    <a:pt x="4589" y="3177"/>
                    <a:pt x="4360" y="3359"/>
                  </a:cubicBezTo>
                  <a:cubicBezTo>
                    <a:pt x="4109" y="3519"/>
                    <a:pt x="3790" y="3770"/>
                    <a:pt x="3447" y="4112"/>
                  </a:cubicBezTo>
                  <a:cubicBezTo>
                    <a:pt x="3082" y="4432"/>
                    <a:pt x="2694" y="4866"/>
                    <a:pt x="2329" y="5345"/>
                  </a:cubicBezTo>
                  <a:cubicBezTo>
                    <a:pt x="1964" y="5824"/>
                    <a:pt x="1576" y="6349"/>
                    <a:pt x="1256" y="6920"/>
                  </a:cubicBezTo>
                  <a:cubicBezTo>
                    <a:pt x="617" y="8016"/>
                    <a:pt x="160" y="9248"/>
                    <a:pt x="46" y="10230"/>
                  </a:cubicBezTo>
                  <a:cubicBezTo>
                    <a:pt x="1" y="10709"/>
                    <a:pt x="1" y="11120"/>
                    <a:pt x="46" y="11394"/>
                  </a:cubicBezTo>
                  <a:cubicBezTo>
                    <a:pt x="92" y="11668"/>
                    <a:pt x="115" y="11827"/>
                    <a:pt x="138" y="11827"/>
                  </a:cubicBezTo>
                  <a:cubicBezTo>
                    <a:pt x="183" y="11827"/>
                    <a:pt x="69" y="11188"/>
                    <a:pt x="252" y="10252"/>
                  </a:cubicBezTo>
                  <a:cubicBezTo>
                    <a:pt x="412" y="9339"/>
                    <a:pt x="914" y="8153"/>
                    <a:pt x="1576" y="7103"/>
                  </a:cubicBezTo>
                  <a:cubicBezTo>
                    <a:pt x="1918" y="6578"/>
                    <a:pt x="2283" y="6075"/>
                    <a:pt x="2648" y="5619"/>
                  </a:cubicBezTo>
                  <a:cubicBezTo>
                    <a:pt x="3036" y="5162"/>
                    <a:pt x="3425" y="4774"/>
                    <a:pt x="3767" y="4478"/>
                  </a:cubicBezTo>
                  <a:cubicBezTo>
                    <a:pt x="4109" y="4158"/>
                    <a:pt x="4429" y="3930"/>
                    <a:pt x="4634" y="3770"/>
                  </a:cubicBezTo>
                  <a:cubicBezTo>
                    <a:pt x="4863" y="3610"/>
                    <a:pt x="4999" y="3565"/>
                    <a:pt x="4999" y="3565"/>
                  </a:cubicBezTo>
                  <a:cubicBezTo>
                    <a:pt x="4999" y="3565"/>
                    <a:pt x="5136" y="3473"/>
                    <a:pt x="5365" y="3359"/>
                  </a:cubicBezTo>
                  <a:cubicBezTo>
                    <a:pt x="5502" y="3291"/>
                    <a:pt x="5639" y="3199"/>
                    <a:pt x="5798" y="3108"/>
                  </a:cubicBezTo>
                  <a:cubicBezTo>
                    <a:pt x="5981" y="3040"/>
                    <a:pt x="6164" y="2948"/>
                    <a:pt x="6392" y="2857"/>
                  </a:cubicBezTo>
                  <a:cubicBezTo>
                    <a:pt x="7236" y="2492"/>
                    <a:pt x="8469" y="2104"/>
                    <a:pt x="9701" y="1830"/>
                  </a:cubicBezTo>
                  <a:cubicBezTo>
                    <a:pt x="10934" y="1556"/>
                    <a:pt x="12212" y="1328"/>
                    <a:pt x="13080" y="894"/>
                  </a:cubicBezTo>
                  <a:cubicBezTo>
                    <a:pt x="13536" y="689"/>
                    <a:pt x="13879" y="483"/>
                    <a:pt x="14084" y="301"/>
                  </a:cubicBezTo>
                  <a:cubicBezTo>
                    <a:pt x="14312" y="118"/>
                    <a:pt x="14426" y="27"/>
                    <a:pt x="14426" y="4"/>
                  </a:cubicBezTo>
                  <a:cubicBezTo>
                    <a:pt x="14424" y="2"/>
                    <a:pt x="14420" y="0"/>
                    <a:pt x="144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42"/>
            <p:cNvSpPr/>
            <p:nvPr/>
          </p:nvSpPr>
          <p:spPr>
            <a:xfrm flipH="1">
              <a:off x="7313363" y="1765475"/>
              <a:ext cx="43040" cy="150639"/>
            </a:xfrm>
            <a:custGeom>
              <a:avLst/>
              <a:gdLst/>
              <a:ahLst/>
              <a:cxnLst/>
              <a:rect l="l" t="t" r="r" b="b"/>
              <a:pathLst>
                <a:path w="1782" h="6237" extrusionOk="0">
                  <a:moveTo>
                    <a:pt x="901" y="1"/>
                  </a:moveTo>
                  <a:cubicBezTo>
                    <a:pt x="897" y="1"/>
                    <a:pt x="894" y="2"/>
                    <a:pt x="891" y="3"/>
                  </a:cubicBezTo>
                  <a:cubicBezTo>
                    <a:pt x="868" y="26"/>
                    <a:pt x="937" y="231"/>
                    <a:pt x="1051" y="505"/>
                  </a:cubicBezTo>
                  <a:cubicBezTo>
                    <a:pt x="1142" y="802"/>
                    <a:pt x="1256" y="1190"/>
                    <a:pt x="1302" y="1601"/>
                  </a:cubicBezTo>
                  <a:cubicBezTo>
                    <a:pt x="1325" y="1989"/>
                    <a:pt x="1325" y="2400"/>
                    <a:pt x="1279" y="2696"/>
                  </a:cubicBezTo>
                  <a:cubicBezTo>
                    <a:pt x="1279" y="2833"/>
                    <a:pt x="1233" y="2948"/>
                    <a:pt x="1233" y="3039"/>
                  </a:cubicBezTo>
                  <a:cubicBezTo>
                    <a:pt x="1210" y="3130"/>
                    <a:pt x="1210" y="3176"/>
                    <a:pt x="1210" y="3176"/>
                  </a:cubicBezTo>
                  <a:cubicBezTo>
                    <a:pt x="1210" y="3176"/>
                    <a:pt x="1188" y="3221"/>
                    <a:pt x="1188" y="3313"/>
                  </a:cubicBezTo>
                  <a:cubicBezTo>
                    <a:pt x="1165" y="3404"/>
                    <a:pt x="1142" y="3518"/>
                    <a:pt x="1096" y="3678"/>
                  </a:cubicBezTo>
                  <a:cubicBezTo>
                    <a:pt x="1051" y="3952"/>
                    <a:pt x="914" y="4340"/>
                    <a:pt x="777" y="4728"/>
                  </a:cubicBezTo>
                  <a:cubicBezTo>
                    <a:pt x="457" y="5481"/>
                    <a:pt x="1" y="6189"/>
                    <a:pt x="69" y="6234"/>
                  </a:cubicBezTo>
                  <a:cubicBezTo>
                    <a:pt x="71" y="6236"/>
                    <a:pt x="73" y="6237"/>
                    <a:pt x="76" y="6237"/>
                  </a:cubicBezTo>
                  <a:cubicBezTo>
                    <a:pt x="153" y="6237"/>
                    <a:pt x="699" y="5615"/>
                    <a:pt x="1096" y="4888"/>
                  </a:cubicBezTo>
                  <a:cubicBezTo>
                    <a:pt x="1302" y="4500"/>
                    <a:pt x="1484" y="4112"/>
                    <a:pt x="1576" y="3792"/>
                  </a:cubicBezTo>
                  <a:cubicBezTo>
                    <a:pt x="1621" y="3655"/>
                    <a:pt x="1644" y="3518"/>
                    <a:pt x="1690" y="3427"/>
                  </a:cubicBezTo>
                  <a:cubicBezTo>
                    <a:pt x="1713" y="3336"/>
                    <a:pt x="1713" y="3267"/>
                    <a:pt x="1713" y="3267"/>
                  </a:cubicBezTo>
                  <a:cubicBezTo>
                    <a:pt x="1713" y="3267"/>
                    <a:pt x="1735" y="3221"/>
                    <a:pt x="1735" y="3130"/>
                  </a:cubicBezTo>
                  <a:cubicBezTo>
                    <a:pt x="1735" y="3016"/>
                    <a:pt x="1758" y="2902"/>
                    <a:pt x="1758" y="2719"/>
                  </a:cubicBezTo>
                  <a:cubicBezTo>
                    <a:pt x="1781" y="2400"/>
                    <a:pt x="1758" y="1966"/>
                    <a:pt x="1667" y="1532"/>
                  </a:cubicBezTo>
                  <a:cubicBezTo>
                    <a:pt x="1576" y="1099"/>
                    <a:pt x="1393" y="711"/>
                    <a:pt x="1233" y="414"/>
                  </a:cubicBezTo>
                  <a:cubicBezTo>
                    <a:pt x="1084" y="157"/>
                    <a:pt x="954" y="1"/>
                    <a:pt x="9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42"/>
            <p:cNvSpPr/>
            <p:nvPr/>
          </p:nvSpPr>
          <p:spPr>
            <a:xfrm flipH="1">
              <a:off x="7853630" y="2171841"/>
              <a:ext cx="82722" cy="82722"/>
            </a:xfrm>
            <a:custGeom>
              <a:avLst/>
              <a:gdLst/>
              <a:ahLst/>
              <a:cxnLst/>
              <a:rect l="l" t="t" r="r" b="b"/>
              <a:pathLst>
                <a:path w="3425" h="3425" extrusionOk="0">
                  <a:moveTo>
                    <a:pt x="3304" y="0"/>
                  </a:moveTo>
                  <a:cubicBezTo>
                    <a:pt x="3230" y="0"/>
                    <a:pt x="3128" y="12"/>
                    <a:pt x="3013" y="46"/>
                  </a:cubicBezTo>
                  <a:cubicBezTo>
                    <a:pt x="2785" y="92"/>
                    <a:pt x="2488" y="229"/>
                    <a:pt x="2215" y="388"/>
                  </a:cubicBezTo>
                  <a:cubicBezTo>
                    <a:pt x="1918" y="548"/>
                    <a:pt x="1690" y="753"/>
                    <a:pt x="1507" y="913"/>
                  </a:cubicBezTo>
                  <a:cubicBezTo>
                    <a:pt x="1324" y="1073"/>
                    <a:pt x="1210" y="1187"/>
                    <a:pt x="1210" y="1187"/>
                  </a:cubicBezTo>
                  <a:cubicBezTo>
                    <a:pt x="1210" y="1187"/>
                    <a:pt x="799" y="1689"/>
                    <a:pt x="503" y="2237"/>
                  </a:cubicBezTo>
                  <a:cubicBezTo>
                    <a:pt x="183" y="2785"/>
                    <a:pt x="0" y="3401"/>
                    <a:pt x="69" y="3424"/>
                  </a:cubicBezTo>
                  <a:cubicBezTo>
                    <a:pt x="70" y="3425"/>
                    <a:pt x="72" y="3425"/>
                    <a:pt x="74" y="3425"/>
                  </a:cubicBezTo>
                  <a:cubicBezTo>
                    <a:pt x="150" y="3425"/>
                    <a:pt x="442" y="2912"/>
                    <a:pt x="822" y="2443"/>
                  </a:cubicBezTo>
                  <a:cubicBezTo>
                    <a:pt x="1187" y="1963"/>
                    <a:pt x="1598" y="1530"/>
                    <a:pt x="1598" y="1530"/>
                  </a:cubicBezTo>
                  <a:cubicBezTo>
                    <a:pt x="1598" y="1530"/>
                    <a:pt x="1690" y="1415"/>
                    <a:pt x="1849" y="1256"/>
                  </a:cubicBezTo>
                  <a:cubicBezTo>
                    <a:pt x="1986" y="1096"/>
                    <a:pt x="2192" y="868"/>
                    <a:pt x="2420" y="685"/>
                  </a:cubicBezTo>
                  <a:cubicBezTo>
                    <a:pt x="2648" y="502"/>
                    <a:pt x="2899" y="320"/>
                    <a:pt x="3082" y="229"/>
                  </a:cubicBezTo>
                  <a:cubicBezTo>
                    <a:pt x="3287" y="114"/>
                    <a:pt x="3424" y="69"/>
                    <a:pt x="3424" y="23"/>
                  </a:cubicBezTo>
                  <a:cubicBezTo>
                    <a:pt x="3424" y="12"/>
                    <a:pt x="3379" y="0"/>
                    <a:pt x="33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42"/>
            <p:cNvSpPr/>
            <p:nvPr/>
          </p:nvSpPr>
          <p:spPr>
            <a:xfrm flipH="1">
              <a:off x="7818899" y="2197056"/>
              <a:ext cx="103663" cy="230608"/>
            </a:xfrm>
            <a:custGeom>
              <a:avLst/>
              <a:gdLst/>
              <a:ahLst/>
              <a:cxnLst/>
              <a:rect l="l" t="t" r="r" b="b"/>
              <a:pathLst>
                <a:path w="4292" h="9548" extrusionOk="0">
                  <a:moveTo>
                    <a:pt x="4265" y="1"/>
                  </a:moveTo>
                  <a:cubicBezTo>
                    <a:pt x="4172" y="1"/>
                    <a:pt x="3843" y="54"/>
                    <a:pt x="3401" y="189"/>
                  </a:cubicBezTo>
                  <a:cubicBezTo>
                    <a:pt x="2876" y="394"/>
                    <a:pt x="2237" y="782"/>
                    <a:pt x="1712" y="1307"/>
                  </a:cubicBezTo>
                  <a:cubicBezTo>
                    <a:pt x="1187" y="1855"/>
                    <a:pt x="776" y="2494"/>
                    <a:pt x="571" y="2996"/>
                  </a:cubicBezTo>
                  <a:cubicBezTo>
                    <a:pt x="434" y="3247"/>
                    <a:pt x="388" y="3476"/>
                    <a:pt x="320" y="3635"/>
                  </a:cubicBezTo>
                  <a:cubicBezTo>
                    <a:pt x="274" y="3772"/>
                    <a:pt x="228" y="3864"/>
                    <a:pt x="228" y="3864"/>
                  </a:cubicBezTo>
                  <a:cubicBezTo>
                    <a:pt x="228" y="3864"/>
                    <a:pt x="228" y="3955"/>
                    <a:pt x="183" y="4115"/>
                  </a:cubicBezTo>
                  <a:cubicBezTo>
                    <a:pt x="160" y="4275"/>
                    <a:pt x="91" y="4503"/>
                    <a:pt x="69" y="4800"/>
                  </a:cubicBezTo>
                  <a:cubicBezTo>
                    <a:pt x="0" y="5347"/>
                    <a:pt x="0" y="6078"/>
                    <a:pt x="91" y="6831"/>
                  </a:cubicBezTo>
                  <a:cubicBezTo>
                    <a:pt x="206" y="7561"/>
                    <a:pt x="411" y="8269"/>
                    <a:pt x="662" y="8748"/>
                  </a:cubicBezTo>
                  <a:cubicBezTo>
                    <a:pt x="890" y="9250"/>
                    <a:pt x="1096" y="9547"/>
                    <a:pt x="1119" y="9547"/>
                  </a:cubicBezTo>
                  <a:cubicBezTo>
                    <a:pt x="1164" y="9524"/>
                    <a:pt x="1004" y="9182"/>
                    <a:pt x="845" y="8680"/>
                  </a:cubicBezTo>
                  <a:cubicBezTo>
                    <a:pt x="662" y="8178"/>
                    <a:pt x="525" y="7493"/>
                    <a:pt x="457" y="6785"/>
                  </a:cubicBezTo>
                  <a:cubicBezTo>
                    <a:pt x="411" y="6078"/>
                    <a:pt x="457" y="5370"/>
                    <a:pt x="548" y="4868"/>
                  </a:cubicBezTo>
                  <a:cubicBezTo>
                    <a:pt x="594" y="4594"/>
                    <a:pt x="662" y="4389"/>
                    <a:pt x="685" y="4252"/>
                  </a:cubicBezTo>
                  <a:cubicBezTo>
                    <a:pt x="731" y="4092"/>
                    <a:pt x="753" y="4001"/>
                    <a:pt x="753" y="4001"/>
                  </a:cubicBezTo>
                  <a:cubicBezTo>
                    <a:pt x="753" y="4001"/>
                    <a:pt x="776" y="3932"/>
                    <a:pt x="822" y="3772"/>
                  </a:cubicBezTo>
                  <a:cubicBezTo>
                    <a:pt x="867" y="3635"/>
                    <a:pt x="913" y="3430"/>
                    <a:pt x="1004" y="3179"/>
                  </a:cubicBezTo>
                  <a:cubicBezTo>
                    <a:pt x="1187" y="2700"/>
                    <a:pt x="1529" y="2083"/>
                    <a:pt x="1963" y="1558"/>
                  </a:cubicBezTo>
                  <a:cubicBezTo>
                    <a:pt x="2442" y="1033"/>
                    <a:pt x="3013" y="623"/>
                    <a:pt x="3492" y="394"/>
                  </a:cubicBezTo>
                  <a:cubicBezTo>
                    <a:pt x="3949" y="166"/>
                    <a:pt x="4291" y="52"/>
                    <a:pt x="4291" y="6"/>
                  </a:cubicBezTo>
                  <a:cubicBezTo>
                    <a:pt x="4291" y="3"/>
                    <a:pt x="4282" y="1"/>
                    <a:pt x="42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42"/>
            <p:cNvSpPr/>
            <p:nvPr/>
          </p:nvSpPr>
          <p:spPr>
            <a:xfrm flipH="1">
              <a:off x="7021190" y="2075907"/>
              <a:ext cx="19878" cy="161604"/>
            </a:xfrm>
            <a:custGeom>
              <a:avLst/>
              <a:gdLst/>
              <a:ahLst/>
              <a:cxnLst/>
              <a:rect l="l" t="t" r="r" b="b"/>
              <a:pathLst>
                <a:path w="823" h="6691" extrusionOk="0">
                  <a:moveTo>
                    <a:pt x="229" y="1"/>
                  </a:moveTo>
                  <a:cubicBezTo>
                    <a:pt x="138" y="1"/>
                    <a:pt x="138" y="845"/>
                    <a:pt x="183" y="1713"/>
                  </a:cubicBezTo>
                  <a:cubicBezTo>
                    <a:pt x="229" y="2123"/>
                    <a:pt x="252" y="2534"/>
                    <a:pt x="275" y="2854"/>
                  </a:cubicBezTo>
                  <a:cubicBezTo>
                    <a:pt x="275" y="3173"/>
                    <a:pt x="298" y="3379"/>
                    <a:pt x="298" y="3379"/>
                  </a:cubicBezTo>
                  <a:cubicBezTo>
                    <a:pt x="298" y="3379"/>
                    <a:pt x="298" y="3584"/>
                    <a:pt x="320" y="3904"/>
                  </a:cubicBezTo>
                  <a:cubicBezTo>
                    <a:pt x="343" y="4223"/>
                    <a:pt x="343" y="4634"/>
                    <a:pt x="320" y="5045"/>
                  </a:cubicBezTo>
                  <a:cubicBezTo>
                    <a:pt x="298" y="5456"/>
                    <a:pt x="206" y="5867"/>
                    <a:pt x="138" y="6163"/>
                  </a:cubicBezTo>
                  <a:cubicBezTo>
                    <a:pt x="46" y="6460"/>
                    <a:pt x="1" y="6666"/>
                    <a:pt x="46" y="6688"/>
                  </a:cubicBezTo>
                  <a:cubicBezTo>
                    <a:pt x="48" y="6690"/>
                    <a:pt x="49" y="6690"/>
                    <a:pt x="51" y="6690"/>
                  </a:cubicBezTo>
                  <a:cubicBezTo>
                    <a:pt x="82" y="6690"/>
                    <a:pt x="191" y="6512"/>
                    <a:pt x="320" y="6232"/>
                  </a:cubicBezTo>
                  <a:cubicBezTo>
                    <a:pt x="457" y="5935"/>
                    <a:pt x="594" y="5524"/>
                    <a:pt x="686" y="5091"/>
                  </a:cubicBezTo>
                  <a:cubicBezTo>
                    <a:pt x="754" y="4657"/>
                    <a:pt x="800" y="4223"/>
                    <a:pt x="800" y="3904"/>
                  </a:cubicBezTo>
                  <a:cubicBezTo>
                    <a:pt x="823" y="3561"/>
                    <a:pt x="800" y="3356"/>
                    <a:pt x="800" y="3356"/>
                  </a:cubicBezTo>
                  <a:cubicBezTo>
                    <a:pt x="800" y="3356"/>
                    <a:pt x="777" y="3128"/>
                    <a:pt x="754" y="2808"/>
                  </a:cubicBezTo>
                  <a:cubicBezTo>
                    <a:pt x="708" y="2489"/>
                    <a:pt x="640" y="2078"/>
                    <a:pt x="571" y="1667"/>
                  </a:cubicBezTo>
                  <a:cubicBezTo>
                    <a:pt x="412" y="822"/>
                    <a:pt x="298" y="1"/>
                    <a:pt x="22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42"/>
            <p:cNvSpPr/>
            <p:nvPr/>
          </p:nvSpPr>
          <p:spPr>
            <a:xfrm flipH="1">
              <a:off x="7533900" y="1924737"/>
              <a:ext cx="92625" cy="56565"/>
            </a:xfrm>
            <a:custGeom>
              <a:avLst/>
              <a:gdLst/>
              <a:ahLst/>
              <a:cxnLst/>
              <a:rect l="l" t="t" r="r" b="b"/>
              <a:pathLst>
                <a:path w="3835" h="2342" extrusionOk="0">
                  <a:moveTo>
                    <a:pt x="3452" y="1"/>
                  </a:moveTo>
                  <a:cubicBezTo>
                    <a:pt x="3330" y="1"/>
                    <a:pt x="3185" y="32"/>
                    <a:pt x="3036" y="97"/>
                  </a:cubicBezTo>
                  <a:cubicBezTo>
                    <a:pt x="2671" y="279"/>
                    <a:pt x="2420" y="576"/>
                    <a:pt x="2488" y="782"/>
                  </a:cubicBezTo>
                  <a:cubicBezTo>
                    <a:pt x="2514" y="899"/>
                    <a:pt x="2638" y="964"/>
                    <a:pt x="2803" y="964"/>
                  </a:cubicBezTo>
                  <a:cubicBezTo>
                    <a:pt x="2926" y="964"/>
                    <a:pt x="3072" y="928"/>
                    <a:pt x="3219" y="850"/>
                  </a:cubicBezTo>
                  <a:cubicBezTo>
                    <a:pt x="3584" y="690"/>
                    <a:pt x="3835" y="394"/>
                    <a:pt x="3789" y="188"/>
                  </a:cubicBezTo>
                  <a:cubicBezTo>
                    <a:pt x="3762" y="66"/>
                    <a:pt x="3631" y="1"/>
                    <a:pt x="3452" y="1"/>
                  </a:cubicBezTo>
                  <a:close/>
                  <a:moveTo>
                    <a:pt x="1452" y="980"/>
                  </a:moveTo>
                  <a:cubicBezTo>
                    <a:pt x="1278" y="980"/>
                    <a:pt x="1068" y="1027"/>
                    <a:pt x="845" y="1124"/>
                  </a:cubicBezTo>
                  <a:cubicBezTo>
                    <a:pt x="343" y="1375"/>
                    <a:pt x="0" y="1809"/>
                    <a:pt x="69" y="2083"/>
                  </a:cubicBezTo>
                  <a:cubicBezTo>
                    <a:pt x="108" y="2254"/>
                    <a:pt x="284" y="2341"/>
                    <a:pt x="522" y="2341"/>
                  </a:cubicBezTo>
                  <a:cubicBezTo>
                    <a:pt x="697" y="2341"/>
                    <a:pt x="906" y="2294"/>
                    <a:pt x="1119" y="2197"/>
                  </a:cubicBezTo>
                  <a:cubicBezTo>
                    <a:pt x="1621" y="1946"/>
                    <a:pt x="1963" y="1512"/>
                    <a:pt x="1895" y="1238"/>
                  </a:cubicBezTo>
                  <a:cubicBezTo>
                    <a:pt x="1855" y="1067"/>
                    <a:pt x="1687" y="980"/>
                    <a:pt x="1452" y="98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42"/>
            <p:cNvSpPr/>
            <p:nvPr/>
          </p:nvSpPr>
          <p:spPr>
            <a:xfrm flipH="1">
              <a:off x="7709198" y="2280141"/>
              <a:ext cx="68376" cy="85307"/>
            </a:xfrm>
            <a:custGeom>
              <a:avLst/>
              <a:gdLst/>
              <a:ahLst/>
              <a:cxnLst/>
              <a:rect l="l" t="t" r="r" b="b"/>
              <a:pathLst>
                <a:path w="2831" h="3532" extrusionOk="0">
                  <a:moveTo>
                    <a:pt x="2402" y="0"/>
                  </a:moveTo>
                  <a:cubicBezTo>
                    <a:pt x="2182" y="0"/>
                    <a:pt x="1896" y="169"/>
                    <a:pt x="1644" y="469"/>
                  </a:cubicBezTo>
                  <a:cubicBezTo>
                    <a:pt x="1301" y="903"/>
                    <a:pt x="1164" y="1451"/>
                    <a:pt x="1370" y="1679"/>
                  </a:cubicBezTo>
                  <a:cubicBezTo>
                    <a:pt x="1426" y="1749"/>
                    <a:pt x="1508" y="1783"/>
                    <a:pt x="1605" y="1783"/>
                  </a:cubicBezTo>
                  <a:cubicBezTo>
                    <a:pt x="1823" y="1783"/>
                    <a:pt x="2114" y="1614"/>
                    <a:pt x="2351" y="1314"/>
                  </a:cubicBezTo>
                  <a:cubicBezTo>
                    <a:pt x="2694" y="880"/>
                    <a:pt x="2831" y="332"/>
                    <a:pt x="2648" y="104"/>
                  </a:cubicBezTo>
                  <a:cubicBezTo>
                    <a:pt x="2585" y="34"/>
                    <a:pt x="2500" y="0"/>
                    <a:pt x="2402" y="0"/>
                  </a:cubicBezTo>
                  <a:close/>
                  <a:moveTo>
                    <a:pt x="872" y="2246"/>
                  </a:moveTo>
                  <a:cubicBezTo>
                    <a:pt x="715" y="2246"/>
                    <a:pt x="518" y="2369"/>
                    <a:pt x="343" y="2592"/>
                  </a:cubicBezTo>
                  <a:cubicBezTo>
                    <a:pt x="91" y="2889"/>
                    <a:pt x="0" y="3277"/>
                    <a:pt x="114" y="3459"/>
                  </a:cubicBezTo>
                  <a:cubicBezTo>
                    <a:pt x="163" y="3508"/>
                    <a:pt x="224" y="3531"/>
                    <a:pt x="293" y="3531"/>
                  </a:cubicBezTo>
                  <a:cubicBezTo>
                    <a:pt x="452" y="3531"/>
                    <a:pt x="654" y="3408"/>
                    <a:pt x="845" y="3186"/>
                  </a:cubicBezTo>
                  <a:cubicBezTo>
                    <a:pt x="1073" y="2866"/>
                    <a:pt x="1187" y="2501"/>
                    <a:pt x="1050" y="2318"/>
                  </a:cubicBezTo>
                  <a:cubicBezTo>
                    <a:pt x="1002" y="2270"/>
                    <a:pt x="941" y="2246"/>
                    <a:pt x="872" y="224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42"/>
            <p:cNvSpPr/>
            <p:nvPr/>
          </p:nvSpPr>
          <p:spPr>
            <a:xfrm flipH="1">
              <a:off x="7292423" y="3580922"/>
              <a:ext cx="272150" cy="203533"/>
            </a:xfrm>
            <a:custGeom>
              <a:avLst/>
              <a:gdLst/>
              <a:ahLst/>
              <a:cxnLst/>
              <a:rect l="l" t="t" r="r" b="b"/>
              <a:pathLst>
                <a:path w="11268" h="8427" extrusionOk="0">
                  <a:moveTo>
                    <a:pt x="6996" y="1"/>
                  </a:moveTo>
                  <a:cubicBezTo>
                    <a:pt x="5236" y="1"/>
                    <a:pt x="1932" y="2215"/>
                    <a:pt x="1932" y="2215"/>
                  </a:cubicBezTo>
                  <a:cubicBezTo>
                    <a:pt x="0" y="4326"/>
                    <a:pt x="1561" y="8426"/>
                    <a:pt x="5526" y="8426"/>
                  </a:cubicBezTo>
                  <a:cubicBezTo>
                    <a:pt x="5590" y="8426"/>
                    <a:pt x="5655" y="8425"/>
                    <a:pt x="5721" y="8423"/>
                  </a:cubicBezTo>
                  <a:cubicBezTo>
                    <a:pt x="6063" y="8400"/>
                    <a:pt x="6406" y="8355"/>
                    <a:pt x="6748" y="8286"/>
                  </a:cubicBezTo>
                  <a:cubicBezTo>
                    <a:pt x="9008" y="7830"/>
                    <a:pt x="10788" y="5844"/>
                    <a:pt x="11062" y="3584"/>
                  </a:cubicBezTo>
                  <a:cubicBezTo>
                    <a:pt x="11108" y="3265"/>
                    <a:pt x="11130" y="2945"/>
                    <a:pt x="11153" y="2626"/>
                  </a:cubicBezTo>
                  <a:cubicBezTo>
                    <a:pt x="11199" y="2101"/>
                    <a:pt x="11267" y="1210"/>
                    <a:pt x="10811" y="845"/>
                  </a:cubicBezTo>
                  <a:cubicBezTo>
                    <a:pt x="10263" y="1393"/>
                    <a:pt x="10012" y="2146"/>
                    <a:pt x="9168" y="2534"/>
                  </a:cubicBezTo>
                  <a:cubicBezTo>
                    <a:pt x="8791" y="2697"/>
                    <a:pt x="8214" y="2861"/>
                    <a:pt x="7677" y="2861"/>
                  </a:cubicBezTo>
                  <a:cubicBezTo>
                    <a:pt x="7236" y="2861"/>
                    <a:pt x="6822" y="2751"/>
                    <a:pt x="6565" y="2443"/>
                  </a:cubicBezTo>
                  <a:cubicBezTo>
                    <a:pt x="6771" y="2192"/>
                    <a:pt x="7068" y="2192"/>
                    <a:pt x="7296" y="2055"/>
                  </a:cubicBezTo>
                  <a:cubicBezTo>
                    <a:pt x="7524" y="1941"/>
                    <a:pt x="7730" y="1690"/>
                    <a:pt x="7866" y="1507"/>
                  </a:cubicBezTo>
                  <a:cubicBezTo>
                    <a:pt x="8186" y="1051"/>
                    <a:pt x="8186" y="594"/>
                    <a:pt x="7752" y="229"/>
                  </a:cubicBezTo>
                  <a:cubicBezTo>
                    <a:pt x="7565" y="69"/>
                    <a:pt x="7304" y="1"/>
                    <a:pt x="6996" y="1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42"/>
            <p:cNvSpPr/>
            <p:nvPr/>
          </p:nvSpPr>
          <p:spPr>
            <a:xfrm flipH="1">
              <a:off x="7297930" y="3614011"/>
              <a:ext cx="266644" cy="170444"/>
            </a:xfrm>
            <a:custGeom>
              <a:avLst/>
              <a:gdLst/>
              <a:ahLst/>
              <a:cxnLst/>
              <a:rect l="l" t="t" r="r" b="b"/>
              <a:pathLst>
                <a:path w="11040" h="7057" extrusionOk="0">
                  <a:moveTo>
                    <a:pt x="3324" y="0"/>
                  </a:moveTo>
                  <a:lnTo>
                    <a:pt x="3324" y="0"/>
                  </a:lnTo>
                  <a:cubicBezTo>
                    <a:pt x="2525" y="457"/>
                    <a:pt x="1932" y="845"/>
                    <a:pt x="1932" y="845"/>
                  </a:cubicBezTo>
                  <a:cubicBezTo>
                    <a:pt x="0" y="2956"/>
                    <a:pt x="1561" y="7056"/>
                    <a:pt x="5526" y="7056"/>
                  </a:cubicBezTo>
                  <a:cubicBezTo>
                    <a:pt x="5590" y="7056"/>
                    <a:pt x="5655" y="7055"/>
                    <a:pt x="5721" y="7053"/>
                  </a:cubicBezTo>
                  <a:cubicBezTo>
                    <a:pt x="6063" y="7030"/>
                    <a:pt x="6406" y="6985"/>
                    <a:pt x="6748" y="6916"/>
                  </a:cubicBezTo>
                  <a:cubicBezTo>
                    <a:pt x="8962" y="6483"/>
                    <a:pt x="10720" y="4542"/>
                    <a:pt x="11039" y="2351"/>
                  </a:cubicBezTo>
                  <a:lnTo>
                    <a:pt x="11039" y="2351"/>
                  </a:lnTo>
                  <a:cubicBezTo>
                    <a:pt x="10354" y="3463"/>
                    <a:pt x="9139" y="4179"/>
                    <a:pt x="7525" y="4179"/>
                  </a:cubicBezTo>
                  <a:cubicBezTo>
                    <a:pt x="6721" y="4179"/>
                    <a:pt x="5817" y="4001"/>
                    <a:pt x="4831" y="3607"/>
                  </a:cubicBezTo>
                  <a:cubicBezTo>
                    <a:pt x="2754" y="2762"/>
                    <a:pt x="2822" y="1233"/>
                    <a:pt x="332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42"/>
            <p:cNvSpPr/>
            <p:nvPr/>
          </p:nvSpPr>
          <p:spPr>
            <a:xfrm flipH="1">
              <a:off x="7290225" y="3601331"/>
              <a:ext cx="59005" cy="86804"/>
            </a:xfrm>
            <a:custGeom>
              <a:avLst/>
              <a:gdLst/>
              <a:ahLst/>
              <a:cxnLst/>
              <a:rect l="l" t="t" r="r" b="b"/>
              <a:pathLst>
                <a:path w="2443" h="3594" extrusionOk="0">
                  <a:moveTo>
                    <a:pt x="1918" y="0"/>
                  </a:moveTo>
                  <a:cubicBezTo>
                    <a:pt x="1872" y="23"/>
                    <a:pt x="2078" y="594"/>
                    <a:pt x="2123" y="1164"/>
                  </a:cubicBezTo>
                  <a:cubicBezTo>
                    <a:pt x="2123" y="1438"/>
                    <a:pt x="2055" y="1712"/>
                    <a:pt x="1963" y="1872"/>
                  </a:cubicBezTo>
                  <a:cubicBezTo>
                    <a:pt x="1918" y="1963"/>
                    <a:pt x="1872" y="2054"/>
                    <a:pt x="1826" y="2100"/>
                  </a:cubicBezTo>
                  <a:cubicBezTo>
                    <a:pt x="1804" y="2146"/>
                    <a:pt x="1781" y="2169"/>
                    <a:pt x="1781" y="2169"/>
                  </a:cubicBezTo>
                  <a:cubicBezTo>
                    <a:pt x="1781" y="2169"/>
                    <a:pt x="1712" y="2306"/>
                    <a:pt x="1575" y="2465"/>
                  </a:cubicBezTo>
                  <a:cubicBezTo>
                    <a:pt x="1530" y="2557"/>
                    <a:pt x="1438" y="2648"/>
                    <a:pt x="1347" y="2739"/>
                  </a:cubicBezTo>
                  <a:cubicBezTo>
                    <a:pt x="1256" y="2853"/>
                    <a:pt x="1142" y="2945"/>
                    <a:pt x="1028" y="3036"/>
                  </a:cubicBezTo>
                  <a:cubicBezTo>
                    <a:pt x="822" y="3219"/>
                    <a:pt x="548" y="3355"/>
                    <a:pt x="366" y="3447"/>
                  </a:cubicBezTo>
                  <a:cubicBezTo>
                    <a:pt x="160" y="3492"/>
                    <a:pt x="0" y="3538"/>
                    <a:pt x="0" y="3561"/>
                  </a:cubicBezTo>
                  <a:cubicBezTo>
                    <a:pt x="0" y="3577"/>
                    <a:pt x="80" y="3593"/>
                    <a:pt x="208" y="3593"/>
                  </a:cubicBezTo>
                  <a:cubicBezTo>
                    <a:pt x="261" y="3593"/>
                    <a:pt x="322" y="3590"/>
                    <a:pt x="388" y="3584"/>
                  </a:cubicBezTo>
                  <a:cubicBezTo>
                    <a:pt x="640" y="3538"/>
                    <a:pt x="936" y="3424"/>
                    <a:pt x="1187" y="3241"/>
                  </a:cubicBezTo>
                  <a:cubicBezTo>
                    <a:pt x="1324" y="3173"/>
                    <a:pt x="1461" y="3082"/>
                    <a:pt x="1575" y="2967"/>
                  </a:cubicBezTo>
                  <a:cubicBezTo>
                    <a:pt x="1690" y="2876"/>
                    <a:pt x="1781" y="2785"/>
                    <a:pt x="1849" y="2694"/>
                  </a:cubicBezTo>
                  <a:cubicBezTo>
                    <a:pt x="2032" y="2511"/>
                    <a:pt x="2100" y="2374"/>
                    <a:pt x="2100" y="2374"/>
                  </a:cubicBezTo>
                  <a:cubicBezTo>
                    <a:pt x="2100" y="2374"/>
                    <a:pt x="2123" y="2351"/>
                    <a:pt x="2169" y="2283"/>
                  </a:cubicBezTo>
                  <a:cubicBezTo>
                    <a:pt x="2192" y="2237"/>
                    <a:pt x="2237" y="2123"/>
                    <a:pt x="2283" y="2009"/>
                  </a:cubicBezTo>
                  <a:cubicBezTo>
                    <a:pt x="2397" y="1803"/>
                    <a:pt x="2443" y="1461"/>
                    <a:pt x="2374" y="1141"/>
                  </a:cubicBezTo>
                  <a:cubicBezTo>
                    <a:pt x="2329" y="822"/>
                    <a:pt x="2214" y="525"/>
                    <a:pt x="2123" y="320"/>
                  </a:cubicBezTo>
                  <a:cubicBezTo>
                    <a:pt x="2032" y="114"/>
                    <a:pt x="1963" y="0"/>
                    <a:pt x="19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42"/>
            <p:cNvSpPr/>
            <p:nvPr/>
          </p:nvSpPr>
          <p:spPr>
            <a:xfrm flipH="1">
              <a:off x="7295273" y="3652027"/>
              <a:ext cx="83181" cy="89219"/>
            </a:xfrm>
            <a:custGeom>
              <a:avLst/>
              <a:gdLst/>
              <a:ahLst/>
              <a:cxnLst/>
              <a:rect l="l" t="t" r="r" b="b"/>
              <a:pathLst>
                <a:path w="3444" h="3694" extrusionOk="0">
                  <a:moveTo>
                    <a:pt x="3244" y="1"/>
                  </a:moveTo>
                  <a:cubicBezTo>
                    <a:pt x="3243" y="1"/>
                    <a:pt x="3243" y="1"/>
                    <a:pt x="3242" y="1"/>
                  </a:cubicBezTo>
                  <a:cubicBezTo>
                    <a:pt x="3173" y="1"/>
                    <a:pt x="3242" y="686"/>
                    <a:pt x="2991" y="1279"/>
                  </a:cubicBezTo>
                  <a:cubicBezTo>
                    <a:pt x="2877" y="1576"/>
                    <a:pt x="2717" y="1850"/>
                    <a:pt x="2557" y="2033"/>
                  </a:cubicBezTo>
                  <a:cubicBezTo>
                    <a:pt x="2397" y="2215"/>
                    <a:pt x="2283" y="2329"/>
                    <a:pt x="2283" y="2329"/>
                  </a:cubicBezTo>
                  <a:cubicBezTo>
                    <a:pt x="2283" y="2329"/>
                    <a:pt x="2260" y="2352"/>
                    <a:pt x="2192" y="2398"/>
                  </a:cubicBezTo>
                  <a:cubicBezTo>
                    <a:pt x="2146" y="2443"/>
                    <a:pt x="2078" y="2512"/>
                    <a:pt x="1987" y="2603"/>
                  </a:cubicBezTo>
                  <a:cubicBezTo>
                    <a:pt x="1804" y="2763"/>
                    <a:pt x="1530" y="2923"/>
                    <a:pt x="1233" y="3105"/>
                  </a:cubicBezTo>
                  <a:cubicBezTo>
                    <a:pt x="663" y="3425"/>
                    <a:pt x="1" y="3630"/>
                    <a:pt x="24" y="3676"/>
                  </a:cubicBezTo>
                  <a:cubicBezTo>
                    <a:pt x="27" y="3688"/>
                    <a:pt x="50" y="3693"/>
                    <a:pt x="88" y="3693"/>
                  </a:cubicBezTo>
                  <a:cubicBezTo>
                    <a:pt x="273" y="3693"/>
                    <a:pt x="822" y="3560"/>
                    <a:pt x="1370" y="3334"/>
                  </a:cubicBezTo>
                  <a:cubicBezTo>
                    <a:pt x="1690" y="3197"/>
                    <a:pt x="1987" y="3037"/>
                    <a:pt x="2215" y="2877"/>
                  </a:cubicBezTo>
                  <a:cubicBezTo>
                    <a:pt x="2306" y="2786"/>
                    <a:pt x="2397" y="2717"/>
                    <a:pt x="2466" y="2672"/>
                  </a:cubicBezTo>
                  <a:cubicBezTo>
                    <a:pt x="2511" y="2626"/>
                    <a:pt x="2557" y="2580"/>
                    <a:pt x="2557" y="2580"/>
                  </a:cubicBezTo>
                  <a:cubicBezTo>
                    <a:pt x="2557" y="2580"/>
                    <a:pt x="2671" y="2466"/>
                    <a:pt x="2831" y="2238"/>
                  </a:cubicBezTo>
                  <a:cubicBezTo>
                    <a:pt x="2991" y="2033"/>
                    <a:pt x="3151" y="1690"/>
                    <a:pt x="3242" y="1371"/>
                  </a:cubicBezTo>
                  <a:cubicBezTo>
                    <a:pt x="3444" y="675"/>
                    <a:pt x="3293" y="1"/>
                    <a:pt x="32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42"/>
            <p:cNvSpPr/>
            <p:nvPr/>
          </p:nvSpPr>
          <p:spPr>
            <a:xfrm flipH="1">
              <a:off x="7305658" y="3690575"/>
              <a:ext cx="101465" cy="91200"/>
            </a:xfrm>
            <a:custGeom>
              <a:avLst/>
              <a:gdLst/>
              <a:ahLst/>
              <a:cxnLst/>
              <a:rect l="l" t="t" r="r" b="b"/>
              <a:pathLst>
                <a:path w="4201" h="3776" extrusionOk="0">
                  <a:moveTo>
                    <a:pt x="4174" y="1"/>
                  </a:moveTo>
                  <a:cubicBezTo>
                    <a:pt x="4150" y="1"/>
                    <a:pt x="4104" y="178"/>
                    <a:pt x="4018" y="437"/>
                  </a:cubicBezTo>
                  <a:cubicBezTo>
                    <a:pt x="3927" y="688"/>
                    <a:pt x="3767" y="1007"/>
                    <a:pt x="3584" y="1327"/>
                  </a:cubicBezTo>
                  <a:cubicBezTo>
                    <a:pt x="3379" y="1623"/>
                    <a:pt x="3128" y="1875"/>
                    <a:pt x="2922" y="2057"/>
                  </a:cubicBezTo>
                  <a:cubicBezTo>
                    <a:pt x="2831" y="2126"/>
                    <a:pt x="2740" y="2194"/>
                    <a:pt x="2671" y="2263"/>
                  </a:cubicBezTo>
                  <a:cubicBezTo>
                    <a:pt x="2626" y="2308"/>
                    <a:pt x="2580" y="2331"/>
                    <a:pt x="2580" y="2331"/>
                  </a:cubicBezTo>
                  <a:cubicBezTo>
                    <a:pt x="2580" y="2331"/>
                    <a:pt x="2534" y="2354"/>
                    <a:pt x="2489" y="2400"/>
                  </a:cubicBezTo>
                  <a:cubicBezTo>
                    <a:pt x="2420" y="2445"/>
                    <a:pt x="2329" y="2514"/>
                    <a:pt x="2215" y="2582"/>
                  </a:cubicBezTo>
                  <a:cubicBezTo>
                    <a:pt x="1987" y="2742"/>
                    <a:pt x="1690" y="2924"/>
                    <a:pt x="1347" y="3107"/>
                  </a:cubicBezTo>
                  <a:cubicBezTo>
                    <a:pt x="686" y="3449"/>
                    <a:pt x="1" y="3723"/>
                    <a:pt x="24" y="3769"/>
                  </a:cubicBezTo>
                  <a:cubicBezTo>
                    <a:pt x="24" y="3774"/>
                    <a:pt x="31" y="3776"/>
                    <a:pt x="46" y="3776"/>
                  </a:cubicBezTo>
                  <a:cubicBezTo>
                    <a:pt x="173" y="3776"/>
                    <a:pt x="827" y="3602"/>
                    <a:pt x="1462" y="3335"/>
                  </a:cubicBezTo>
                  <a:cubicBezTo>
                    <a:pt x="1827" y="3198"/>
                    <a:pt x="2169" y="3039"/>
                    <a:pt x="2420" y="2879"/>
                  </a:cubicBezTo>
                  <a:cubicBezTo>
                    <a:pt x="2534" y="2810"/>
                    <a:pt x="2649" y="2742"/>
                    <a:pt x="2717" y="2696"/>
                  </a:cubicBezTo>
                  <a:cubicBezTo>
                    <a:pt x="2785" y="2651"/>
                    <a:pt x="2808" y="2628"/>
                    <a:pt x="2808" y="2628"/>
                  </a:cubicBezTo>
                  <a:cubicBezTo>
                    <a:pt x="2808" y="2628"/>
                    <a:pt x="2854" y="2582"/>
                    <a:pt x="2922" y="2536"/>
                  </a:cubicBezTo>
                  <a:cubicBezTo>
                    <a:pt x="2991" y="2491"/>
                    <a:pt x="3082" y="2400"/>
                    <a:pt x="3174" y="2308"/>
                  </a:cubicBezTo>
                  <a:cubicBezTo>
                    <a:pt x="3379" y="2103"/>
                    <a:pt x="3630" y="1783"/>
                    <a:pt x="3813" y="1464"/>
                  </a:cubicBezTo>
                  <a:cubicBezTo>
                    <a:pt x="3995" y="1121"/>
                    <a:pt x="4109" y="756"/>
                    <a:pt x="4155" y="459"/>
                  </a:cubicBezTo>
                  <a:cubicBezTo>
                    <a:pt x="4201" y="185"/>
                    <a:pt x="4201" y="3"/>
                    <a:pt x="4178" y="3"/>
                  </a:cubicBezTo>
                  <a:cubicBezTo>
                    <a:pt x="4177" y="2"/>
                    <a:pt x="4175" y="1"/>
                    <a:pt x="41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42"/>
            <p:cNvSpPr/>
            <p:nvPr/>
          </p:nvSpPr>
          <p:spPr>
            <a:xfrm flipH="1">
              <a:off x="7364083" y="3576526"/>
              <a:ext cx="160469" cy="68376"/>
            </a:xfrm>
            <a:custGeom>
              <a:avLst/>
              <a:gdLst/>
              <a:ahLst/>
              <a:cxnLst/>
              <a:rect l="l" t="t" r="r" b="b"/>
              <a:pathLst>
                <a:path w="6644" h="2831" extrusionOk="0">
                  <a:moveTo>
                    <a:pt x="5228" y="0"/>
                  </a:moveTo>
                  <a:cubicBezTo>
                    <a:pt x="4977" y="0"/>
                    <a:pt x="4749" y="23"/>
                    <a:pt x="4612" y="68"/>
                  </a:cubicBezTo>
                  <a:cubicBezTo>
                    <a:pt x="4452" y="91"/>
                    <a:pt x="4383" y="114"/>
                    <a:pt x="4383" y="114"/>
                  </a:cubicBezTo>
                  <a:cubicBezTo>
                    <a:pt x="4383" y="114"/>
                    <a:pt x="4041" y="205"/>
                    <a:pt x="3585" y="411"/>
                  </a:cubicBezTo>
                  <a:cubicBezTo>
                    <a:pt x="3128" y="593"/>
                    <a:pt x="2557" y="959"/>
                    <a:pt x="2010" y="1255"/>
                  </a:cubicBezTo>
                  <a:cubicBezTo>
                    <a:pt x="1439" y="1552"/>
                    <a:pt x="846" y="1826"/>
                    <a:pt x="457" y="2146"/>
                  </a:cubicBezTo>
                  <a:cubicBezTo>
                    <a:pt x="275" y="2305"/>
                    <a:pt x="138" y="2488"/>
                    <a:pt x="69" y="2625"/>
                  </a:cubicBezTo>
                  <a:cubicBezTo>
                    <a:pt x="1" y="2739"/>
                    <a:pt x="1" y="2830"/>
                    <a:pt x="24" y="2830"/>
                  </a:cubicBezTo>
                  <a:cubicBezTo>
                    <a:pt x="24" y="2830"/>
                    <a:pt x="47" y="2762"/>
                    <a:pt x="138" y="2648"/>
                  </a:cubicBezTo>
                  <a:cubicBezTo>
                    <a:pt x="206" y="2534"/>
                    <a:pt x="343" y="2397"/>
                    <a:pt x="549" y="2283"/>
                  </a:cubicBezTo>
                  <a:cubicBezTo>
                    <a:pt x="937" y="2009"/>
                    <a:pt x="1530" y="1758"/>
                    <a:pt x="2147" y="1506"/>
                  </a:cubicBezTo>
                  <a:cubicBezTo>
                    <a:pt x="2740" y="1210"/>
                    <a:pt x="3288" y="890"/>
                    <a:pt x="3722" y="730"/>
                  </a:cubicBezTo>
                  <a:cubicBezTo>
                    <a:pt x="4178" y="548"/>
                    <a:pt x="4475" y="479"/>
                    <a:pt x="4475" y="479"/>
                  </a:cubicBezTo>
                  <a:cubicBezTo>
                    <a:pt x="4475" y="479"/>
                    <a:pt x="4543" y="457"/>
                    <a:pt x="4680" y="434"/>
                  </a:cubicBezTo>
                  <a:cubicBezTo>
                    <a:pt x="4817" y="388"/>
                    <a:pt x="5000" y="365"/>
                    <a:pt x="5228" y="342"/>
                  </a:cubicBezTo>
                  <a:cubicBezTo>
                    <a:pt x="5456" y="342"/>
                    <a:pt x="5730" y="342"/>
                    <a:pt x="5981" y="457"/>
                  </a:cubicBezTo>
                  <a:cubicBezTo>
                    <a:pt x="6209" y="548"/>
                    <a:pt x="6369" y="753"/>
                    <a:pt x="6369" y="1050"/>
                  </a:cubicBezTo>
                  <a:cubicBezTo>
                    <a:pt x="6369" y="1347"/>
                    <a:pt x="6232" y="1598"/>
                    <a:pt x="6004" y="1780"/>
                  </a:cubicBezTo>
                  <a:cubicBezTo>
                    <a:pt x="5799" y="1986"/>
                    <a:pt x="5548" y="2100"/>
                    <a:pt x="5342" y="2214"/>
                  </a:cubicBezTo>
                  <a:cubicBezTo>
                    <a:pt x="4908" y="2465"/>
                    <a:pt x="4635" y="2625"/>
                    <a:pt x="4635" y="2648"/>
                  </a:cubicBezTo>
                  <a:cubicBezTo>
                    <a:pt x="4636" y="2650"/>
                    <a:pt x="4640" y="2651"/>
                    <a:pt x="4646" y="2651"/>
                  </a:cubicBezTo>
                  <a:cubicBezTo>
                    <a:pt x="4709" y="2651"/>
                    <a:pt x="4993" y="2539"/>
                    <a:pt x="5411" y="2351"/>
                  </a:cubicBezTo>
                  <a:cubicBezTo>
                    <a:pt x="5616" y="2260"/>
                    <a:pt x="5890" y="2146"/>
                    <a:pt x="6141" y="1940"/>
                  </a:cubicBezTo>
                  <a:cubicBezTo>
                    <a:pt x="6415" y="1758"/>
                    <a:pt x="6620" y="1438"/>
                    <a:pt x="6643" y="1050"/>
                  </a:cubicBezTo>
                  <a:cubicBezTo>
                    <a:pt x="6643" y="959"/>
                    <a:pt x="6643" y="890"/>
                    <a:pt x="6620" y="799"/>
                  </a:cubicBezTo>
                  <a:cubicBezTo>
                    <a:pt x="6598" y="708"/>
                    <a:pt x="6575" y="593"/>
                    <a:pt x="6529" y="525"/>
                  </a:cubicBezTo>
                  <a:cubicBezTo>
                    <a:pt x="6461" y="434"/>
                    <a:pt x="6415" y="365"/>
                    <a:pt x="6346" y="320"/>
                  </a:cubicBezTo>
                  <a:lnTo>
                    <a:pt x="6232" y="228"/>
                  </a:lnTo>
                  <a:lnTo>
                    <a:pt x="6118" y="160"/>
                  </a:lnTo>
                  <a:cubicBezTo>
                    <a:pt x="5799" y="23"/>
                    <a:pt x="5479" y="0"/>
                    <a:pt x="52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42"/>
            <p:cNvSpPr/>
            <p:nvPr/>
          </p:nvSpPr>
          <p:spPr>
            <a:xfrm flipH="1">
              <a:off x="7314474" y="3616209"/>
              <a:ext cx="108638" cy="35866"/>
            </a:xfrm>
            <a:custGeom>
              <a:avLst/>
              <a:gdLst/>
              <a:ahLst/>
              <a:cxnLst/>
              <a:rect l="l" t="t" r="r" b="b"/>
              <a:pathLst>
                <a:path w="4498" h="1485" extrusionOk="0">
                  <a:moveTo>
                    <a:pt x="4475" y="0"/>
                  </a:moveTo>
                  <a:cubicBezTo>
                    <a:pt x="4452" y="0"/>
                    <a:pt x="4383" y="137"/>
                    <a:pt x="4246" y="320"/>
                  </a:cubicBezTo>
                  <a:cubicBezTo>
                    <a:pt x="4087" y="480"/>
                    <a:pt x="3836" y="640"/>
                    <a:pt x="3539" y="777"/>
                  </a:cubicBezTo>
                  <a:cubicBezTo>
                    <a:pt x="2968" y="1028"/>
                    <a:pt x="2352" y="1073"/>
                    <a:pt x="2352" y="1073"/>
                  </a:cubicBezTo>
                  <a:cubicBezTo>
                    <a:pt x="2352" y="1073"/>
                    <a:pt x="2192" y="1119"/>
                    <a:pt x="1964" y="1142"/>
                  </a:cubicBezTo>
                  <a:cubicBezTo>
                    <a:pt x="1888" y="1142"/>
                    <a:pt x="1802" y="1152"/>
                    <a:pt x="1712" y="1152"/>
                  </a:cubicBezTo>
                  <a:cubicBezTo>
                    <a:pt x="1667" y="1152"/>
                    <a:pt x="1621" y="1149"/>
                    <a:pt x="1576" y="1142"/>
                  </a:cubicBezTo>
                  <a:cubicBezTo>
                    <a:pt x="1439" y="1119"/>
                    <a:pt x="1279" y="1142"/>
                    <a:pt x="1142" y="1073"/>
                  </a:cubicBezTo>
                  <a:cubicBezTo>
                    <a:pt x="845" y="1005"/>
                    <a:pt x="571" y="868"/>
                    <a:pt x="366" y="731"/>
                  </a:cubicBezTo>
                  <a:cubicBezTo>
                    <a:pt x="202" y="608"/>
                    <a:pt x="75" y="522"/>
                    <a:pt x="34" y="522"/>
                  </a:cubicBezTo>
                  <a:cubicBezTo>
                    <a:pt x="30" y="522"/>
                    <a:pt x="26" y="523"/>
                    <a:pt x="24" y="525"/>
                  </a:cubicBezTo>
                  <a:cubicBezTo>
                    <a:pt x="1" y="548"/>
                    <a:pt x="115" y="662"/>
                    <a:pt x="275" y="845"/>
                  </a:cubicBezTo>
                  <a:cubicBezTo>
                    <a:pt x="457" y="1028"/>
                    <a:pt x="731" y="1233"/>
                    <a:pt x="1051" y="1324"/>
                  </a:cubicBezTo>
                  <a:cubicBezTo>
                    <a:pt x="1211" y="1416"/>
                    <a:pt x="1393" y="1416"/>
                    <a:pt x="1553" y="1461"/>
                  </a:cubicBezTo>
                  <a:cubicBezTo>
                    <a:pt x="1713" y="1484"/>
                    <a:pt x="1850" y="1484"/>
                    <a:pt x="1987" y="1484"/>
                  </a:cubicBezTo>
                  <a:cubicBezTo>
                    <a:pt x="2238" y="1484"/>
                    <a:pt x="2398" y="1461"/>
                    <a:pt x="2398" y="1461"/>
                  </a:cubicBezTo>
                  <a:cubicBezTo>
                    <a:pt x="2398" y="1461"/>
                    <a:pt x="3082" y="1347"/>
                    <a:pt x="3676" y="1005"/>
                  </a:cubicBezTo>
                  <a:cubicBezTo>
                    <a:pt x="3950" y="845"/>
                    <a:pt x="4224" y="617"/>
                    <a:pt x="4360" y="388"/>
                  </a:cubicBezTo>
                  <a:cubicBezTo>
                    <a:pt x="4497" y="183"/>
                    <a:pt x="4497" y="0"/>
                    <a:pt x="44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9585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0000">
        <p14:doors dir="vert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5" grpId="0"/>
      <p:bldP spid="318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8" name="Google Shape;3018;p42"/>
          <p:cNvGrpSpPr/>
          <p:nvPr/>
        </p:nvGrpSpPr>
        <p:grpSpPr>
          <a:xfrm rot="532846">
            <a:off x="-235955" y="2133815"/>
            <a:ext cx="1570468" cy="1800987"/>
            <a:chOff x="3056825" y="-2290075"/>
            <a:chExt cx="1465250" cy="1680325"/>
          </a:xfrm>
        </p:grpSpPr>
        <p:sp>
          <p:nvSpPr>
            <p:cNvPr id="3019" name="Google Shape;3019;p42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42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42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42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42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42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42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42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42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42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42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42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42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42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42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34" name="Google Shape;3034;p42"/>
          <p:cNvGrpSpPr/>
          <p:nvPr/>
        </p:nvGrpSpPr>
        <p:grpSpPr>
          <a:xfrm rot="18646245">
            <a:off x="3915376" y="-255390"/>
            <a:ext cx="841496" cy="855191"/>
            <a:chOff x="5967275" y="1212450"/>
            <a:chExt cx="1139775" cy="1158325"/>
          </a:xfrm>
        </p:grpSpPr>
        <p:sp>
          <p:nvSpPr>
            <p:cNvPr id="3035" name="Google Shape;3035;p42"/>
            <p:cNvSpPr/>
            <p:nvPr/>
          </p:nvSpPr>
          <p:spPr>
            <a:xfrm>
              <a:off x="6042250" y="1226925"/>
              <a:ext cx="1064800" cy="1143850"/>
            </a:xfrm>
            <a:custGeom>
              <a:avLst/>
              <a:gdLst/>
              <a:ahLst/>
              <a:cxnLst/>
              <a:rect l="l" t="t" r="r" b="b"/>
              <a:pathLst>
                <a:path w="42592" h="45754" extrusionOk="0">
                  <a:moveTo>
                    <a:pt x="21295" y="0"/>
                  </a:moveTo>
                  <a:cubicBezTo>
                    <a:pt x="20316" y="0"/>
                    <a:pt x="19570" y="215"/>
                    <a:pt x="19227" y="731"/>
                  </a:cubicBezTo>
                  <a:cubicBezTo>
                    <a:pt x="18477" y="1863"/>
                    <a:pt x="19854" y="4206"/>
                    <a:pt x="21765" y="6621"/>
                  </a:cubicBezTo>
                  <a:cubicBezTo>
                    <a:pt x="18593" y="8754"/>
                    <a:pt x="15428" y="10881"/>
                    <a:pt x="12256" y="13008"/>
                  </a:cubicBezTo>
                  <a:cubicBezTo>
                    <a:pt x="10003" y="11059"/>
                    <a:pt x="7696" y="10057"/>
                    <a:pt x="5982" y="10057"/>
                  </a:cubicBezTo>
                  <a:cubicBezTo>
                    <a:pt x="5261" y="10057"/>
                    <a:pt x="4645" y="10234"/>
                    <a:pt x="4182" y="10593"/>
                  </a:cubicBezTo>
                  <a:cubicBezTo>
                    <a:pt x="2617" y="11811"/>
                    <a:pt x="3151" y="14868"/>
                    <a:pt x="3396" y="16281"/>
                  </a:cubicBezTo>
                  <a:cubicBezTo>
                    <a:pt x="4261" y="21219"/>
                    <a:pt x="7253" y="25068"/>
                    <a:pt x="10172" y="27757"/>
                  </a:cubicBezTo>
                  <a:cubicBezTo>
                    <a:pt x="1781" y="40647"/>
                    <a:pt x="1" y="44987"/>
                    <a:pt x="837" y="45657"/>
                  </a:cubicBezTo>
                  <a:cubicBezTo>
                    <a:pt x="915" y="45720"/>
                    <a:pt x="1020" y="45754"/>
                    <a:pt x="1154" y="45754"/>
                  </a:cubicBezTo>
                  <a:cubicBezTo>
                    <a:pt x="2465" y="45754"/>
                    <a:pt x="6606" y="42548"/>
                    <a:pt x="16574" y="32299"/>
                  </a:cubicBezTo>
                  <a:cubicBezTo>
                    <a:pt x="17722" y="32884"/>
                    <a:pt x="22374" y="35238"/>
                    <a:pt x="27057" y="35238"/>
                  </a:cubicBezTo>
                  <a:cubicBezTo>
                    <a:pt x="28727" y="35238"/>
                    <a:pt x="30402" y="34938"/>
                    <a:pt x="31922" y="34152"/>
                  </a:cubicBezTo>
                  <a:cubicBezTo>
                    <a:pt x="32383" y="33907"/>
                    <a:pt x="35757" y="32162"/>
                    <a:pt x="35534" y="30302"/>
                  </a:cubicBezTo>
                  <a:cubicBezTo>
                    <a:pt x="35375" y="28997"/>
                    <a:pt x="33760" y="27844"/>
                    <a:pt x="31605" y="27440"/>
                  </a:cubicBezTo>
                  <a:cubicBezTo>
                    <a:pt x="32513" y="23749"/>
                    <a:pt x="33429" y="20051"/>
                    <a:pt x="34344" y="16360"/>
                  </a:cubicBezTo>
                  <a:cubicBezTo>
                    <a:pt x="36791" y="17903"/>
                    <a:pt x="38953" y="18779"/>
                    <a:pt x="40332" y="18779"/>
                  </a:cubicBezTo>
                  <a:cubicBezTo>
                    <a:pt x="40866" y="18779"/>
                    <a:pt x="41283" y="18647"/>
                    <a:pt x="41553" y="18371"/>
                  </a:cubicBezTo>
                  <a:cubicBezTo>
                    <a:pt x="42591" y="17319"/>
                    <a:pt x="41207" y="14421"/>
                    <a:pt x="40508" y="12957"/>
                  </a:cubicBezTo>
                  <a:cubicBezTo>
                    <a:pt x="37350" y="6354"/>
                    <a:pt x="31489" y="3283"/>
                    <a:pt x="30386" y="2728"/>
                  </a:cubicBezTo>
                  <a:cubicBezTo>
                    <a:pt x="27680" y="1357"/>
                    <a:pt x="23753" y="0"/>
                    <a:pt x="21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42"/>
            <p:cNvSpPr/>
            <p:nvPr/>
          </p:nvSpPr>
          <p:spPr>
            <a:xfrm>
              <a:off x="5967275" y="1778300"/>
              <a:ext cx="537100" cy="578050"/>
            </a:xfrm>
            <a:custGeom>
              <a:avLst/>
              <a:gdLst/>
              <a:ahLst/>
              <a:cxnLst/>
              <a:rect l="l" t="t" r="r" b="b"/>
              <a:pathLst>
                <a:path w="21484" h="23122" extrusionOk="0">
                  <a:moveTo>
                    <a:pt x="13654" y="0"/>
                  </a:moveTo>
                  <a:cubicBezTo>
                    <a:pt x="2351" y="16905"/>
                    <a:pt x="1" y="22269"/>
                    <a:pt x="938" y="23026"/>
                  </a:cubicBezTo>
                  <a:cubicBezTo>
                    <a:pt x="1016" y="23088"/>
                    <a:pt x="1120" y="23121"/>
                    <a:pt x="1254" y="23121"/>
                  </a:cubicBezTo>
                  <a:cubicBezTo>
                    <a:pt x="2759" y="23121"/>
                    <a:pt x="7984" y="18912"/>
                    <a:pt x="21483" y="4657"/>
                  </a:cubicBezTo>
                  <a:cubicBezTo>
                    <a:pt x="18874" y="3107"/>
                    <a:pt x="16264" y="1557"/>
                    <a:pt x="13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42"/>
            <p:cNvSpPr/>
            <p:nvPr/>
          </p:nvSpPr>
          <p:spPr>
            <a:xfrm>
              <a:off x="6177250" y="1778300"/>
              <a:ext cx="267650" cy="293775"/>
            </a:xfrm>
            <a:custGeom>
              <a:avLst/>
              <a:gdLst/>
              <a:ahLst/>
              <a:cxnLst/>
              <a:rect l="l" t="t" r="r" b="b"/>
              <a:pathLst>
                <a:path w="10706" h="11751" extrusionOk="0">
                  <a:moveTo>
                    <a:pt x="5255" y="0"/>
                  </a:moveTo>
                  <a:cubicBezTo>
                    <a:pt x="3223" y="3035"/>
                    <a:pt x="1485" y="5695"/>
                    <a:pt x="0" y="8031"/>
                  </a:cubicBezTo>
                  <a:cubicBezTo>
                    <a:pt x="1327" y="9163"/>
                    <a:pt x="2963" y="10295"/>
                    <a:pt x="4967" y="11217"/>
                  </a:cubicBezTo>
                  <a:cubicBezTo>
                    <a:pt x="5400" y="11412"/>
                    <a:pt x="5825" y="11592"/>
                    <a:pt x="6243" y="11751"/>
                  </a:cubicBezTo>
                  <a:cubicBezTo>
                    <a:pt x="7598" y="10374"/>
                    <a:pt x="9083" y="8846"/>
                    <a:pt x="10705" y="7159"/>
                  </a:cubicBezTo>
                  <a:lnTo>
                    <a:pt x="8860" y="2141"/>
                  </a:lnTo>
                  <a:cubicBezTo>
                    <a:pt x="7656" y="1427"/>
                    <a:pt x="6459" y="714"/>
                    <a:pt x="52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42"/>
            <p:cNvSpPr/>
            <p:nvPr/>
          </p:nvSpPr>
          <p:spPr>
            <a:xfrm>
              <a:off x="6035225" y="1212450"/>
              <a:ext cx="999375" cy="880950"/>
            </a:xfrm>
            <a:custGeom>
              <a:avLst/>
              <a:gdLst/>
              <a:ahLst/>
              <a:cxnLst/>
              <a:rect l="l" t="t" r="r" b="b"/>
              <a:pathLst>
                <a:path w="39975" h="35238" extrusionOk="0">
                  <a:moveTo>
                    <a:pt x="18687" y="1"/>
                  </a:moveTo>
                  <a:cubicBezTo>
                    <a:pt x="17705" y="1"/>
                    <a:pt x="16956" y="217"/>
                    <a:pt x="16610" y="733"/>
                  </a:cubicBezTo>
                  <a:cubicBezTo>
                    <a:pt x="15860" y="1858"/>
                    <a:pt x="17237" y="4208"/>
                    <a:pt x="19148" y="6623"/>
                  </a:cubicBezTo>
                  <a:cubicBezTo>
                    <a:pt x="15983" y="8750"/>
                    <a:pt x="12811" y="10883"/>
                    <a:pt x="9646" y="13010"/>
                  </a:cubicBezTo>
                  <a:cubicBezTo>
                    <a:pt x="7393" y="11061"/>
                    <a:pt x="5082" y="10059"/>
                    <a:pt x="3366" y="10059"/>
                  </a:cubicBezTo>
                  <a:cubicBezTo>
                    <a:pt x="2645" y="10059"/>
                    <a:pt x="2028" y="10237"/>
                    <a:pt x="1565" y="10595"/>
                  </a:cubicBezTo>
                  <a:cubicBezTo>
                    <a:pt x="0" y="11806"/>
                    <a:pt x="534" y="14863"/>
                    <a:pt x="786" y="16276"/>
                  </a:cubicBezTo>
                  <a:cubicBezTo>
                    <a:pt x="2545" y="26332"/>
                    <a:pt x="13106" y="31869"/>
                    <a:pt x="13964" y="32301"/>
                  </a:cubicBezTo>
                  <a:cubicBezTo>
                    <a:pt x="15111" y="32885"/>
                    <a:pt x="19755" y="35238"/>
                    <a:pt x="24433" y="35238"/>
                  </a:cubicBezTo>
                  <a:cubicBezTo>
                    <a:pt x="26105" y="35238"/>
                    <a:pt x="27782" y="34937"/>
                    <a:pt x="29305" y="34147"/>
                  </a:cubicBezTo>
                  <a:cubicBezTo>
                    <a:pt x="29766" y="33909"/>
                    <a:pt x="33140" y="32157"/>
                    <a:pt x="32917" y="30304"/>
                  </a:cubicBezTo>
                  <a:cubicBezTo>
                    <a:pt x="32758" y="29000"/>
                    <a:pt x="31150" y="27839"/>
                    <a:pt x="28988" y="27435"/>
                  </a:cubicBezTo>
                  <a:cubicBezTo>
                    <a:pt x="29896" y="23751"/>
                    <a:pt x="30812" y="20053"/>
                    <a:pt x="31727" y="16362"/>
                  </a:cubicBezTo>
                  <a:cubicBezTo>
                    <a:pt x="34176" y="17901"/>
                    <a:pt x="36340" y="18780"/>
                    <a:pt x="37718" y="18780"/>
                  </a:cubicBezTo>
                  <a:cubicBezTo>
                    <a:pt x="38251" y="18780"/>
                    <a:pt x="38667" y="18649"/>
                    <a:pt x="38936" y="18374"/>
                  </a:cubicBezTo>
                  <a:cubicBezTo>
                    <a:pt x="39974" y="17314"/>
                    <a:pt x="38590" y="14416"/>
                    <a:pt x="37891" y="12952"/>
                  </a:cubicBezTo>
                  <a:cubicBezTo>
                    <a:pt x="34741" y="6349"/>
                    <a:pt x="28872" y="3278"/>
                    <a:pt x="27769" y="2723"/>
                  </a:cubicBezTo>
                  <a:cubicBezTo>
                    <a:pt x="25065" y="1353"/>
                    <a:pt x="21146" y="1"/>
                    <a:pt x="186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42"/>
            <p:cNvSpPr/>
            <p:nvPr/>
          </p:nvSpPr>
          <p:spPr>
            <a:xfrm>
              <a:off x="6276375" y="1378000"/>
              <a:ext cx="483550" cy="520350"/>
            </a:xfrm>
            <a:custGeom>
              <a:avLst/>
              <a:gdLst/>
              <a:ahLst/>
              <a:cxnLst/>
              <a:rect l="l" t="t" r="r" b="b"/>
              <a:pathLst>
                <a:path w="19342" h="20814" extrusionOk="0">
                  <a:moveTo>
                    <a:pt x="9502" y="1"/>
                  </a:moveTo>
                  <a:cubicBezTo>
                    <a:pt x="6337" y="2128"/>
                    <a:pt x="3165" y="4261"/>
                    <a:pt x="0" y="6388"/>
                  </a:cubicBezTo>
                  <a:cubicBezTo>
                    <a:pt x="570" y="8154"/>
                    <a:pt x="2350" y="12804"/>
                    <a:pt x="7108" y="16481"/>
                  </a:cubicBezTo>
                  <a:cubicBezTo>
                    <a:pt x="12190" y="20395"/>
                    <a:pt x="17525" y="20770"/>
                    <a:pt x="19342" y="20813"/>
                  </a:cubicBezTo>
                  <a:cubicBezTo>
                    <a:pt x="18895" y="20777"/>
                    <a:pt x="11880" y="20020"/>
                    <a:pt x="8600" y="13619"/>
                  </a:cubicBezTo>
                  <a:cubicBezTo>
                    <a:pt x="6394" y="9293"/>
                    <a:pt x="6740" y="4060"/>
                    <a:pt x="950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42"/>
            <p:cNvSpPr/>
            <p:nvPr/>
          </p:nvSpPr>
          <p:spPr>
            <a:xfrm>
              <a:off x="6035225" y="1466675"/>
              <a:ext cx="821675" cy="626725"/>
            </a:xfrm>
            <a:custGeom>
              <a:avLst/>
              <a:gdLst/>
              <a:ahLst/>
              <a:cxnLst/>
              <a:rect l="l" t="t" r="r" b="b"/>
              <a:pathLst>
                <a:path w="32867" h="25069" extrusionOk="0">
                  <a:moveTo>
                    <a:pt x="2473" y="1"/>
                  </a:moveTo>
                  <a:cubicBezTo>
                    <a:pt x="2127" y="87"/>
                    <a:pt x="1824" y="231"/>
                    <a:pt x="1565" y="426"/>
                  </a:cubicBezTo>
                  <a:cubicBezTo>
                    <a:pt x="0" y="1637"/>
                    <a:pt x="534" y="4694"/>
                    <a:pt x="786" y="6107"/>
                  </a:cubicBezTo>
                  <a:cubicBezTo>
                    <a:pt x="2545" y="16163"/>
                    <a:pt x="13106" y="21700"/>
                    <a:pt x="13964" y="22132"/>
                  </a:cubicBezTo>
                  <a:cubicBezTo>
                    <a:pt x="15111" y="22716"/>
                    <a:pt x="19755" y="25069"/>
                    <a:pt x="24433" y="25069"/>
                  </a:cubicBezTo>
                  <a:cubicBezTo>
                    <a:pt x="26105" y="25069"/>
                    <a:pt x="27782" y="24768"/>
                    <a:pt x="29305" y="23978"/>
                  </a:cubicBezTo>
                  <a:cubicBezTo>
                    <a:pt x="29723" y="23769"/>
                    <a:pt x="32463" y="22341"/>
                    <a:pt x="32866" y="20712"/>
                  </a:cubicBezTo>
                  <a:lnTo>
                    <a:pt x="32866" y="20712"/>
                  </a:lnTo>
                  <a:cubicBezTo>
                    <a:pt x="30352" y="21405"/>
                    <a:pt x="27822" y="21741"/>
                    <a:pt x="25353" y="21741"/>
                  </a:cubicBezTo>
                  <a:cubicBezTo>
                    <a:pt x="18415" y="21741"/>
                    <a:pt x="11964" y="19084"/>
                    <a:pt x="7721" y="14202"/>
                  </a:cubicBezTo>
                  <a:cubicBezTo>
                    <a:pt x="3381" y="9221"/>
                    <a:pt x="2574" y="3310"/>
                    <a:pt x="247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42"/>
            <p:cNvSpPr/>
            <p:nvPr/>
          </p:nvSpPr>
          <p:spPr>
            <a:xfrm>
              <a:off x="6431725" y="1213650"/>
              <a:ext cx="587375" cy="468325"/>
            </a:xfrm>
            <a:custGeom>
              <a:avLst/>
              <a:gdLst/>
              <a:ahLst/>
              <a:cxnLst/>
              <a:rect l="l" t="t" r="r" b="b"/>
              <a:pathLst>
                <a:path w="23495" h="18733" extrusionOk="0">
                  <a:moveTo>
                    <a:pt x="2163" y="0"/>
                  </a:moveTo>
                  <a:cubicBezTo>
                    <a:pt x="1514" y="80"/>
                    <a:pt x="1017" y="289"/>
                    <a:pt x="750" y="685"/>
                  </a:cubicBezTo>
                  <a:cubicBezTo>
                    <a:pt x="0" y="1810"/>
                    <a:pt x="1377" y="4160"/>
                    <a:pt x="3288" y="6575"/>
                  </a:cubicBezTo>
                  <a:cubicBezTo>
                    <a:pt x="4167" y="8038"/>
                    <a:pt x="5573" y="9999"/>
                    <a:pt x="7735" y="11874"/>
                  </a:cubicBezTo>
                  <a:cubicBezTo>
                    <a:pt x="10806" y="14534"/>
                    <a:pt x="13957" y="15745"/>
                    <a:pt x="15867" y="16314"/>
                  </a:cubicBezTo>
                  <a:cubicBezTo>
                    <a:pt x="18316" y="17853"/>
                    <a:pt x="20480" y="18732"/>
                    <a:pt x="21858" y="18732"/>
                  </a:cubicBezTo>
                  <a:cubicBezTo>
                    <a:pt x="22391" y="18732"/>
                    <a:pt x="22807" y="18601"/>
                    <a:pt x="23076" y="18326"/>
                  </a:cubicBezTo>
                  <a:cubicBezTo>
                    <a:pt x="23415" y="17987"/>
                    <a:pt x="23494" y="17446"/>
                    <a:pt x="23429" y="16833"/>
                  </a:cubicBezTo>
                  <a:cubicBezTo>
                    <a:pt x="20430" y="16084"/>
                    <a:pt x="15608" y="14426"/>
                    <a:pt x="10814" y="10576"/>
                  </a:cubicBezTo>
                  <a:cubicBezTo>
                    <a:pt x="6186" y="6856"/>
                    <a:pt x="3554" y="2689"/>
                    <a:pt x="216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42" name="Google Shape;3042;p42"/>
          <p:cNvGrpSpPr/>
          <p:nvPr/>
        </p:nvGrpSpPr>
        <p:grpSpPr>
          <a:xfrm rot="8538506">
            <a:off x="3512507" y="810902"/>
            <a:ext cx="1391476" cy="1735045"/>
            <a:chOff x="2386975" y="3180875"/>
            <a:chExt cx="1391500" cy="1735075"/>
          </a:xfrm>
        </p:grpSpPr>
        <p:sp>
          <p:nvSpPr>
            <p:cNvPr id="3043" name="Google Shape;3043;p42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42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42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42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42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42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42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42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42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42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42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3054;p42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42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42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7" name="Google Shape;3057;p42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42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3059;p42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42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42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42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42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42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65" name="Google Shape;3065;p42"/>
          <p:cNvGrpSpPr/>
          <p:nvPr/>
        </p:nvGrpSpPr>
        <p:grpSpPr>
          <a:xfrm rot="-5400000" flipH="1">
            <a:off x="486727" y="-270922"/>
            <a:ext cx="1723720" cy="2159011"/>
            <a:chOff x="610625" y="938625"/>
            <a:chExt cx="1230350" cy="1541050"/>
          </a:xfrm>
        </p:grpSpPr>
        <p:sp>
          <p:nvSpPr>
            <p:cNvPr id="3066" name="Google Shape;3066;p42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42"/>
            <p:cNvSpPr/>
            <p:nvPr/>
          </p:nvSpPr>
          <p:spPr>
            <a:xfrm>
              <a:off x="1204475" y="1756675"/>
              <a:ext cx="610375" cy="713425"/>
            </a:xfrm>
            <a:custGeom>
              <a:avLst/>
              <a:gdLst/>
              <a:ahLst/>
              <a:cxnLst/>
              <a:rect l="l" t="t" r="r" b="b"/>
              <a:pathLst>
                <a:path w="24415" h="28537" extrusionOk="0">
                  <a:moveTo>
                    <a:pt x="3663" y="0"/>
                  </a:moveTo>
                  <a:cubicBezTo>
                    <a:pt x="2444" y="800"/>
                    <a:pt x="1226" y="1600"/>
                    <a:pt x="1" y="2408"/>
                  </a:cubicBezTo>
                  <a:cubicBezTo>
                    <a:pt x="7844" y="11066"/>
                    <a:pt x="15687" y="19731"/>
                    <a:pt x="23538" y="28389"/>
                  </a:cubicBezTo>
                  <a:cubicBezTo>
                    <a:pt x="23630" y="28492"/>
                    <a:pt x="23741" y="28536"/>
                    <a:pt x="23849" y="28536"/>
                  </a:cubicBezTo>
                  <a:cubicBezTo>
                    <a:pt x="24142" y="28536"/>
                    <a:pt x="24414" y="28218"/>
                    <a:pt x="24230" y="27892"/>
                  </a:cubicBezTo>
                  <a:lnTo>
                    <a:pt x="12004" y="6077"/>
                  </a:lnTo>
                  <a:cubicBezTo>
                    <a:pt x="11636" y="5421"/>
                    <a:pt x="11016" y="4960"/>
                    <a:pt x="10288" y="4794"/>
                  </a:cubicBezTo>
                  <a:lnTo>
                    <a:pt x="7491" y="4167"/>
                  </a:lnTo>
                  <a:cubicBezTo>
                    <a:pt x="6215" y="2775"/>
                    <a:pt x="4939" y="1384"/>
                    <a:pt x="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42"/>
            <p:cNvSpPr/>
            <p:nvPr/>
          </p:nvSpPr>
          <p:spPr>
            <a:xfrm>
              <a:off x="1322525" y="1677175"/>
              <a:ext cx="479975" cy="802500"/>
            </a:xfrm>
            <a:custGeom>
              <a:avLst/>
              <a:gdLst/>
              <a:ahLst/>
              <a:cxnLst/>
              <a:rect l="l" t="t" r="r" b="b"/>
              <a:pathLst>
                <a:path w="19199" h="32100" extrusionOk="0">
                  <a:moveTo>
                    <a:pt x="3598" y="1"/>
                  </a:moveTo>
                  <a:cubicBezTo>
                    <a:pt x="2394" y="837"/>
                    <a:pt x="1197" y="1673"/>
                    <a:pt x="1" y="2510"/>
                  </a:cubicBezTo>
                  <a:cubicBezTo>
                    <a:pt x="822" y="4211"/>
                    <a:pt x="1644" y="5912"/>
                    <a:pt x="2466" y="7606"/>
                  </a:cubicBezTo>
                  <a:lnTo>
                    <a:pt x="2012" y="10439"/>
                  </a:lnTo>
                  <a:cubicBezTo>
                    <a:pt x="1896" y="11175"/>
                    <a:pt x="2098" y="11925"/>
                    <a:pt x="2567" y="12508"/>
                  </a:cubicBezTo>
                  <a:lnTo>
                    <a:pt x="18319" y="31937"/>
                  </a:lnTo>
                  <a:cubicBezTo>
                    <a:pt x="18412" y="32051"/>
                    <a:pt x="18530" y="32099"/>
                    <a:pt x="18645" y="32099"/>
                  </a:cubicBezTo>
                  <a:cubicBezTo>
                    <a:pt x="18930" y="32099"/>
                    <a:pt x="19199" y="31804"/>
                    <a:pt x="19039" y="31475"/>
                  </a:cubicBezTo>
                  <a:cubicBezTo>
                    <a:pt x="13892" y="20979"/>
                    <a:pt x="8745" y="10490"/>
                    <a:pt x="359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42"/>
            <p:cNvSpPr/>
            <p:nvPr/>
          </p:nvSpPr>
          <p:spPr>
            <a:xfrm>
              <a:off x="1424175" y="1886900"/>
              <a:ext cx="66350" cy="58450"/>
            </a:xfrm>
            <a:custGeom>
              <a:avLst/>
              <a:gdLst/>
              <a:ahLst/>
              <a:cxnLst/>
              <a:rect l="l" t="t" r="r" b="b"/>
              <a:pathLst>
                <a:path w="2654" h="2338" extrusionOk="0">
                  <a:moveTo>
                    <a:pt x="1328" y="0"/>
                  </a:moveTo>
                  <a:cubicBezTo>
                    <a:pt x="870" y="0"/>
                    <a:pt x="435" y="267"/>
                    <a:pt x="245" y="717"/>
                  </a:cubicBezTo>
                  <a:cubicBezTo>
                    <a:pt x="0" y="1315"/>
                    <a:pt x="282" y="2000"/>
                    <a:pt x="873" y="2245"/>
                  </a:cubicBezTo>
                  <a:cubicBezTo>
                    <a:pt x="1022" y="2308"/>
                    <a:pt x="1176" y="2338"/>
                    <a:pt x="1328" y="2338"/>
                  </a:cubicBezTo>
                  <a:cubicBezTo>
                    <a:pt x="1785" y="2338"/>
                    <a:pt x="2217" y="2067"/>
                    <a:pt x="2401" y="1618"/>
                  </a:cubicBezTo>
                  <a:cubicBezTo>
                    <a:pt x="2653" y="1027"/>
                    <a:pt x="2372" y="342"/>
                    <a:pt x="1781" y="90"/>
                  </a:cubicBezTo>
                  <a:cubicBezTo>
                    <a:pt x="1633" y="29"/>
                    <a:pt x="1479" y="0"/>
                    <a:pt x="1328" y="0"/>
                  </a:cubicBezTo>
                  <a:close/>
                </a:path>
              </a:pathLst>
            </a:custGeom>
            <a:solidFill>
              <a:srgbClr val="C777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0" name="Google Shape;3070;p42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1" name="Google Shape;3071;p42"/>
            <p:cNvSpPr/>
            <p:nvPr/>
          </p:nvSpPr>
          <p:spPr>
            <a:xfrm>
              <a:off x="610625" y="1131925"/>
              <a:ext cx="750675" cy="709125"/>
            </a:xfrm>
            <a:custGeom>
              <a:avLst/>
              <a:gdLst/>
              <a:ahLst/>
              <a:cxnLst/>
              <a:rect l="l" t="t" r="r" b="b"/>
              <a:pathLst>
                <a:path w="30027" h="28365" extrusionOk="0">
                  <a:moveTo>
                    <a:pt x="7947" y="3590"/>
                  </a:moveTo>
                  <a:cubicBezTo>
                    <a:pt x="8578" y="3590"/>
                    <a:pt x="9196" y="3887"/>
                    <a:pt x="9589" y="4437"/>
                  </a:cubicBezTo>
                  <a:lnTo>
                    <a:pt x="15688" y="12951"/>
                  </a:lnTo>
                  <a:cubicBezTo>
                    <a:pt x="16481" y="14061"/>
                    <a:pt x="15962" y="15618"/>
                    <a:pt x="14671" y="16044"/>
                  </a:cubicBezTo>
                  <a:cubicBezTo>
                    <a:pt x="13999" y="16263"/>
                    <a:pt x="13216" y="16420"/>
                    <a:pt x="12349" y="16420"/>
                  </a:cubicBezTo>
                  <a:cubicBezTo>
                    <a:pt x="11961" y="16420"/>
                    <a:pt x="11557" y="16389"/>
                    <a:pt x="11139" y="16318"/>
                  </a:cubicBezTo>
                  <a:cubicBezTo>
                    <a:pt x="8046" y="15799"/>
                    <a:pt x="6446" y="13470"/>
                    <a:pt x="5941" y="12735"/>
                  </a:cubicBezTo>
                  <a:cubicBezTo>
                    <a:pt x="5249" y="11725"/>
                    <a:pt x="3425" y="9065"/>
                    <a:pt x="4579" y="6376"/>
                  </a:cubicBezTo>
                  <a:cubicBezTo>
                    <a:pt x="5119" y="5122"/>
                    <a:pt x="6107" y="4329"/>
                    <a:pt x="6979" y="3839"/>
                  </a:cubicBezTo>
                  <a:cubicBezTo>
                    <a:pt x="7286" y="3671"/>
                    <a:pt x="7618" y="3590"/>
                    <a:pt x="7947" y="3590"/>
                  </a:cubicBezTo>
                  <a:close/>
                  <a:moveTo>
                    <a:pt x="7397" y="1"/>
                  </a:moveTo>
                  <a:cubicBezTo>
                    <a:pt x="6263" y="1"/>
                    <a:pt x="5126" y="353"/>
                    <a:pt x="4161" y="1092"/>
                  </a:cubicBezTo>
                  <a:cubicBezTo>
                    <a:pt x="4009" y="1208"/>
                    <a:pt x="3851" y="1337"/>
                    <a:pt x="3699" y="1467"/>
                  </a:cubicBezTo>
                  <a:cubicBezTo>
                    <a:pt x="3151" y="1950"/>
                    <a:pt x="1227" y="3745"/>
                    <a:pt x="686" y="6715"/>
                  </a:cubicBezTo>
                  <a:cubicBezTo>
                    <a:pt x="1" y="10493"/>
                    <a:pt x="2056" y="13434"/>
                    <a:pt x="2892" y="14631"/>
                  </a:cubicBezTo>
                  <a:cubicBezTo>
                    <a:pt x="5920" y="19021"/>
                    <a:pt x="10786" y="20052"/>
                    <a:pt x="12631" y="20297"/>
                  </a:cubicBezTo>
                  <a:cubicBezTo>
                    <a:pt x="13326" y="20392"/>
                    <a:pt x="13972" y="20426"/>
                    <a:pt x="14549" y="20426"/>
                  </a:cubicBezTo>
                  <a:cubicBezTo>
                    <a:pt x="15199" y="20426"/>
                    <a:pt x="15763" y="20383"/>
                    <a:pt x="16214" y="20333"/>
                  </a:cubicBezTo>
                  <a:cubicBezTo>
                    <a:pt x="18348" y="22388"/>
                    <a:pt x="19977" y="24089"/>
                    <a:pt x="21051" y="25250"/>
                  </a:cubicBezTo>
                  <a:cubicBezTo>
                    <a:pt x="22635" y="26952"/>
                    <a:pt x="23856" y="28365"/>
                    <a:pt x="25020" y="28365"/>
                  </a:cubicBezTo>
                  <a:cubicBezTo>
                    <a:pt x="25127" y="28365"/>
                    <a:pt x="25234" y="28353"/>
                    <a:pt x="25341" y="28328"/>
                  </a:cubicBezTo>
                  <a:cubicBezTo>
                    <a:pt x="25571" y="28270"/>
                    <a:pt x="26033" y="27938"/>
                    <a:pt x="26948" y="27275"/>
                  </a:cubicBezTo>
                  <a:cubicBezTo>
                    <a:pt x="28210" y="26360"/>
                    <a:pt x="28844" y="25906"/>
                    <a:pt x="28938" y="25761"/>
                  </a:cubicBezTo>
                  <a:cubicBezTo>
                    <a:pt x="30026" y="24168"/>
                    <a:pt x="24685" y="19526"/>
                    <a:pt x="20338" y="13564"/>
                  </a:cubicBezTo>
                  <a:cubicBezTo>
                    <a:pt x="15745" y="7256"/>
                    <a:pt x="14628" y="5937"/>
                    <a:pt x="11845" y="2224"/>
                  </a:cubicBezTo>
                  <a:cubicBezTo>
                    <a:pt x="10759" y="780"/>
                    <a:pt x="9083" y="1"/>
                    <a:pt x="73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42"/>
            <p:cNvSpPr/>
            <p:nvPr/>
          </p:nvSpPr>
          <p:spPr>
            <a:xfrm>
              <a:off x="1348650" y="1649250"/>
              <a:ext cx="480100" cy="802375"/>
            </a:xfrm>
            <a:custGeom>
              <a:avLst/>
              <a:gdLst/>
              <a:ahLst/>
              <a:cxnLst/>
              <a:rect l="l" t="t" r="r" b="b"/>
              <a:pathLst>
                <a:path w="19204" h="32095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823" y="4210"/>
                    <a:pt x="1644" y="5905"/>
                    <a:pt x="2466" y="7606"/>
                  </a:cubicBezTo>
                  <a:lnTo>
                    <a:pt x="2012" y="10432"/>
                  </a:lnTo>
                  <a:cubicBezTo>
                    <a:pt x="1897" y="11174"/>
                    <a:pt x="2099" y="11924"/>
                    <a:pt x="2567" y="12508"/>
                  </a:cubicBezTo>
                  <a:lnTo>
                    <a:pt x="18319" y="31929"/>
                  </a:lnTo>
                  <a:cubicBezTo>
                    <a:pt x="18413" y="32046"/>
                    <a:pt x="18531" y="32095"/>
                    <a:pt x="18648" y="32095"/>
                  </a:cubicBezTo>
                  <a:cubicBezTo>
                    <a:pt x="18934" y="32095"/>
                    <a:pt x="19204" y="31796"/>
                    <a:pt x="19040" y="31468"/>
                  </a:cubicBezTo>
                  <a:cubicBezTo>
                    <a:pt x="13893" y="20979"/>
                    <a:pt x="8745" y="10490"/>
                    <a:pt x="3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42"/>
            <p:cNvSpPr/>
            <p:nvPr/>
          </p:nvSpPr>
          <p:spPr>
            <a:xfrm>
              <a:off x="1348650" y="1649250"/>
              <a:ext cx="128000" cy="150325"/>
            </a:xfrm>
            <a:custGeom>
              <a:avLst/>
              <a:gdLst/>
              <a:ahLst/>
              <a:cxnLst/>
              <a:rect l="l" t="t" r="r" b="b"/>
              <a:pathLst>
                <a:path w="5120" h="6013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570" y="3677"/>
                    <a:pt x="1133" y="4845"/>
                    <a:pt x="1695" y="6013"/>
                  </a:cubicBezTo>
                  <a:cubicBezTo>
                    <a:pt x="2834" y="5040"/>
                    <a:pt x="3973" y="4066"/>
                    <a:pt x="5119" y="3093"/>
                  </a:cubicBezTo>
                  <a:lnTo>
                    <a:pt x="359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3074;p42"/>
            <p:cNvSpPr/>
            <p:nvPr/>
          </p:nvSpPr>
          <p:spPr>
            <a:xfrm>
              <a:off x="895025" y="938625"/>
              <a:ext cx="580000" cy="819975"/>
            </a:xfrm>
            <a:custGeom>
              <a:avLst/>
              <a:gdLst/>
              <a:ahLst/>
              <a:cxnLst/>
              <a:rect l="l" t="t" r="r" b="b"/>
              <a:pathLst>
                <a:path w="23200" h="32799" extrusionOk="0">
                  <a:moveTo>
                    <a:pt x="8365" y="3654"/>
                  </a:moveTo>
                  <a:cubicBezTo>
                    <a:pt x="11034" y="3654"/>
                    <a:pt x="12844" y="5991"/>
                    <a:pt x="13561" y="6899"/>
                  </a:cubicBezTo>
                  <a:cubicBezTo>
                    <a:pt x="14109" y="7606"/>
                    <a:pt x="15846" y="9841"/>
                    <a:pt x="15399" y="12948"/>
                  </a:cubicBezTo>
                  <a:cubicBezTo>
                    <a:pt x="15205" y="14303"/>
                    <a:pt x="14657" y="15392"/>
                    <a:pt x="14066" y="16221"/>
                  </a:cubicBezTo>
                  <a:cubicBezTo>
                    <a:pt x="13660" y="16779"/>
                    <a:pt x="13040" y="17061"/>
                    <a:pt x="12421" y="17061"/>
                  </a:cubicBezTo>
                  <a:cubicBezTo>
                    <a:pt x="11818" y="17061"/>
                    <a:pt x="11216" y="16794"/>
                    <a:pt x="10814" y="16257"/>
                  </a:cubicBezTo>
                  <a:lnTo>
                    <a:pt x="4542" y="7865"/>
                  </a:lnTo>
                  <a:cubicBezTo>
                    <a:pt x="3930" y="7044"/>
                    <a:pt x="4023" y="5897"/>
                    <a:pt x="4766" y="5198"/>
                  </a:cubicBezTo>
                  <a:cubicBezTo>
                    <a:pt x="5494" y="4513"/>
                    <a:pt x="6554" y="3814"/>
                    <a:pt x="7909" y="3677"/>
                  </a:cubicBezTo>
                  <a:cubicBezTo>
                    <a:pt x="8064" y="3662"/>
                    <a:pt x="8216" y="3654"/>
                    <a:pt x="8365" y="3654"/>
                  </a:cubicBezTo>
                  <a:close/>
                  <a:moveTo>
                    <a:pt x="8295" y="0"/>
                  </a:moveTo>
                  <a:cubicBezTo>
                    <a:pt x="5855" y="0"/>
                    <a:pt x="4045" y="1022"/>
                    <a:pt x="3504" y="1348"/>
                  </a:cubicBezTo>
                  <a:cubicBezTo>
                    <a:pt x="3331" y="1457"/>
                    <a:pt x="3158" y="1565"/>
                    <a:pt x="3000" y="1673"/>
                  </a:cubicBezTo>
                  <a:cubicBezTo>
                    <a:pt x="520" y="3410"/>
                    <a:pt x="1" y="6878"/>
                    <a:pt x="1753" y="9343"/>
                  </a:cubicBezTo>
                  <a:cubicBezTo>
                    <a:pt x="4449" y="13121"/>
                    <a:pt x="5364" y="14584"/>
                    <a:pt x="9985" y="20878"/>
                  </a:cubicBezTo>
                  <a:cubicBezTo>
                    <a:pt x="14178" y="26586"/>
                    <a:pt x="16930" y="32799"/>
                    <a:pt x="18776" y="32799"/>
                  </a:cubicBezTo>
                  <a:cubicBezTo>
                    <a:pt x="18854" y="32799"/>
                    <a:pt x="18929" y="32788"/>
                    <a:pt x="19004" y="32765"/>
                  </a:cubicBezTo>
                  <a:cubicBezTo>
                    <a:pt x="19169" y="32715"/>
                    <a:pt x="19797" y="32253"/>
                    <a:pt x="21051" y="31331"/>
                  </a:cubicBezTo>
                  <a:cubicBezTo>
                    <a:pt x="21959" y="30653"/>
                    <a:pt x="22414" y="30314"/>
                    <a:pt x="22536" y="30120"/>
                  </a:cubicBezTo>
                  <a:cubicBezTo>
                    <a:pt x="23199" y="29002"/>
                    <a:pt x="22154" y="27308"/>
                    <a:pt x="20907" y="25095"/>
                  </a:cubicBezTo>
                  <a:cubicBezTo>
                    <a:pt x="20128" y="23718"/>
                    <a:pt x="18996" y="21649"/>
                    <a:pt x="17684" y="18996"/>
                  </a:cubicBezTo>
                  <a:cubicBezTo>
                    <a:pt x="18030" y="18210"/>
                    <a:pt x="18485" y="17042"/>
                    <a:pt x="18737" y="15565"/>
                  </a:cubicBezTo>
                  <a:cubicBezTo>
                    <a:pt x="19061" y="13734"/>
                    <a:pt x="19559" y="8788"/>
                    <a:pt x="16293" y="4571"/>
                  </a:cubicBezTo>
                  <a:cubicBezTo>
                    <a:pt x="15399" y="3417"/>
                    <a:pt x="13222" y="563"/>
                    <a:pt x="9416" y="72"/>
                  </a:cubicBezTo>
                  <a:cubicBezTo>
                    <a:pt x="9030" y="22"/>
                    <a:pt x="8656" y="0"/>
                    <a:pt x="82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3075;p42"/>
            <p:cNvSpPr/>
            <p:nvPr/>
          </p:nvSpPr>
          <p:spPr>
            <a:xfrm>
              <a:off x="1450300" y="1858875"/>
              <a:ext cx="66350" cy="58550"/>
            </a:xfrm>
            <a:custGeom>
              <a:avLst/>
              <a:gdLst/>
              <a:ahLst/>
              <a:cxnLst/>
              <a:rect l="l" t="t" r="r" b="b"/>
              <a:pathLst>
                <a:path w="2654" h="2342" extrusionOk="0">
                  <a:moveTo>
                    <a:pt x="1326" y="1"/>
                  </a:moveTo>
                  <a:cubicBezTo>
                    <a:pt x="869" y="1"/>
                    <a:pt x="437" y="271"/>
                    <a:pt x="253" y="720"/>
                  </a:cubicBezTo>
                  <a:cubicBezTo>
                    <a:pt x="1" y="1312"/>
                    <a:pt x="282" y="1996"/>
                    <a:pt x="873" y="2249"/>
                  </a:cubicBezTo>
                  <a:cubicBezTo>
                    <a:pt x="1022" y="2312"/>
                    <a:pt x="1176" y="2341"/>
                    <a:pt x="1328" y="2341"/>
                  </a:cubicBezTo>
                  <a:cubicBezTo>
                    <a:pt x="1786" y="2341"/>
                    <a:pt x="2219" y="2071"/>
                    <a:pt x="2408" y="1622"/>
                  </a:cubicBezTo>
                  <a:cubicBezTo>
                    <a:pt x="2654" y="1030"/>
                    <a:pt x="2380" y="346"/>
                    <a:pt x="1781" y="93"/>
                  </a:cubicBezTo>
                  <a:cubicBezTo>
                    <a:pt x="1632" y="30"/>
                    <a:pt x="1478" y="1"/>
                    <a:pt x="132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6" name="Google Shape;3076;p42"/>
            <p:cNvSpPr/>
            <p:nvPr/>
          </p:nvSpPr>
          <p:spPr>
            <a:xfrm>
              <a:off x="905850" y="1037375"/>
              <a:ext cx="466975" cy="721225"/>
            </a:xfrm>
            <a:custGeom>
              <a:avLst/>
              <a:gdLst/>
              <a:ahLst/>
              <a:cxnLst/>
              <a:rect l="l" t="t" r="r" b="b"/>
              <a:pathLst>
                <a:path w="18679" h="28849" extrusionOk="0">
                  <a:moveTo>
                    <a:pt x="736" y="1"/>
                  </a:moveTo>
                  <a:lnTo>
                    <a:pt x="736" y="1"/>
                  </a:lnTo>
                  <a:cubicBezTo>
                    <a:pt x="0" y="1709"/>
                    <a:pt x="166" y="3771"/>
                    <a:pt x="1320" y="5393"/>
                  </a:cubicBezTo>
                  <a:cubicBezTo>
                    <a:pt x="4016" y="9171"/>
                    <a:pt x="4931" y="10634"/>
                    <a:pt x="9552" y="16928"/>
                  </a:cubicBezTo>
                  <a:cubicBezTo>
                    <a:pt x="13745" y="22636"/>
                    <a:pt x="16497" y="28849"/>
                    <a:pt x="18343" y="28849"/>
                  </a:cubicBezTo>
                  <a:cubicBezTo>
                    <a:pt x="18421" y="28849"/>
                    <a:pt x="18496" y="28838"/>
                    <a:pt x="18571" y="28815"/>
                  </a:cubicBezTo>
                  <a:cubicBezTo>
                    <a:pt x="18592" y="28808"/>
                    <a:pt x="18628" y="28794"/>
                    <a:pt x="18679" y="28765"/>
                  </a:cubicBezTo>
                  <a:cubicBezTo>
                    <a:pt x="15867" y="24685"/>
                    <a:pt x="13056" y="20604"/>
                    <a:pt x="10244" y="16524"/>
                  </a:cubicBezTo>
                  <a:cubicBezTo>
                    <a:pt x="8831" y="14469"/>
                    <a:pt x="7418" y="12415"/>
                    <a:pt x="6005" y="10360"/>
                  </a:cubicBezTo>
                  <a:cubicBezTo>
                    <a:pt x="4765" y="8565"/>
                    <a:pt x="3533" y="6756"/>
                    <a:pt x="2516" y="4831"/>
                  </a:cubicBezTo>
                  <a:cubicBezTo>
                    <a:pt x="1709" y="3303"/>
                    <a:pt x="1067" y="1681"/>
                    <a:pt x="73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7" name="Google Shape;3077;p42"/>
            <p:cNvSpPr/>
            <p:nvPr/>
          </p:nvSpPr>
          <p:spPr>
            <a:xfrm>
              <a:off x="1004975" y="1008325"/>
              <a:ext cx="298300" cy="359600"/>
            </a:xfrm>
            <a:custGeom>
              <a:avLst/>
              <a:gdLst/>
              <a:ahLst/>
              <a:cxnLst/>
              <a:rect l="l" t="t" r="r" b="b"/>
              <a:pathLst>
                <a:path w="11932" h="14384" extrusionOk="0">
                  <a:moveTo>
                    <a:pt x="3947" y="1"/>
                  </a:moveTo>
                  <a:cubicBezTo>
                    <a:pt x="3893" y="1"/>
                    <a:pt x="3839" y="1"/>
                    <a:pt x="3785" y="2"/>
                  </a:cubicBezTo>
                  <a:cubicBezTo>
                    <a:pt x="1990" y="38"/>
                    <a:pt x="159" y="1105"/>
                    <a:pt x="0" y="2886"/>
                  </a:cubicBezTo>
                  <a:cubicBezTo>
                    <a:pt x="94" y="2713"/>
                    <a:pt x="217" y="2554"/>
                    <a:pt x="368" y="2410"/>
                  </a:cubicBezTo>
                  <a:cubicBezTo>
                    <a:pt x="1096" y="1725"/>
                    <a:pt x="2156" y="1026"/>
                    <a:pt x="3511" y="889"/>
                  </a:cubicBezTo>
                  <a:cubicBezTo>
                    <a:pt x="3666" y="874"/>
                    <a:pt x="3818" y="866"/>
                    <a:pt x="3967" y="866"/>
                  </a:cubicBezTo>
                  <a:cubicBezTo>
                    <a:pt x="6636" y="866"/>
                    <a:pt x="8446" y="3203"/>
                    <a:pt x="9163" y="4111"/>
                  </a:cubicBezTo>
                  <a:cubicBezTo>
                    <a:pt x="9711" y="4818"/>
                    <a:pt x="11448" y="7053"/>
                    <a:pt x="11001" y="10160"/>
                  </a:cubicBezTo>
                  <a:cubicBezTo>
                    <a:pt x="10807" y="11515"/>
                    <a:pt x="10259" y="12604"/>
                    <a:pt x="9668" y="13433"/>
                  </a:cubicBezTo>
                  <a:cubicBezTo>
                    <a:pt x="9285" y="13966"/>
                    <a:pt x="8709" y="14240"/>
                    <a:pt x="8118" y="14269"/>
                  </a:cubicBezTo>
                  <a:cubicBezTo>
                    <a:pt x="8245" y="14341"/>
                    <a:pt x="8387" y="14384"/>
                    <a:pt x="8531" y="14384"/>
                  </a:cubicBezTo>
                  <a:cubicBezTo>
                    <a:pt x="8745" y="14384"/>
                    <a:pt x="8963" y="14291"/>
                    <a:pt x="9148" y="14067"/>
                  </a:cubicBezTo>
                  <a:cubicBezTo>
                    <a:pt x="9855" y="13216"/>
                    <a:pt x="10677" y="12380"/>
                    <a:pt x="11225" y="11421"/>
                  </a:cubicBezTo>
                  <a:cubicBezTo>
                    <a:pt x="11744" y="10520"/>
                    <a:pt x="11931" y="9439"/>
                    <a:pt x="11837" y="8415"/>
                  </a:cubicBezTo>
                  <a:cubicBezTo>
                    <a:pt x="11729" y="7298"/>
                    <a:pt x="11347" y="6260"/>
                    <a:pt x="10850" y="5258"/>
                  </a:cubicBezTo>
                  <a:cubicBezTo>
                    <a:pt x="10388" y="4328"/>
                    <a:pt x="9862" y="3376"/>
                    <a:pt x="9235" y="2547"/>
                  </a:cubicBezTo>
                  <a:cubicBezTo>
                    <a:pt x="7948" y="832"/>
                    <a:pt x="6072" y="1"/>
                    <a:pt x="39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8" name="Google Shape;3078;p42"/>
            <p:cNvSpPr/>
            <p:nvPr/>
          </p:nvSpPr>
          <p:spPr>
            <a:xfrm>
              <a:off x="970175" y="938625"/>
              <a:ext cx="504850" cy="753900"/>
            </a:xfrm>
            <a:custGeom>
              <a:avLst/>
              <a:gdLst/>
              <a:ahLst/>
              <a:cxnLst/>
              <a:rect l="l" t="t" r="r" b="b"/>
              <a:pathLst>
                <a:path w="20194" h="30156" extrusionOk="0">
                  <a:moveTo>
                    <a:pt x="5289" y="0"/>
                  </a:moveTo>
                  <a:cubicBezTo>
                    <a:pt x="2849" y="0"/>
                    <a:pt x="1039" y="1022"/>
                    <a:pt x="498" y="1348"/>
                  </a:cubicBezTo>
                  <a:cubicBezTo>
                    <a:pt x="325" y="1457"/>
                    <a:pt x="160" y="1565"/>
                    <a:pt x="1" y="1673"/>
                  </a:cubicBezTo>
                  <a:cubicBezTo>
                    <a:pt x="1210" y="1156"/>
                    <a:pt x="2508" y="911"/>
                    <a:pt x="3810" y="911"/>
                  </a:cubicBezTo>
                  <a:cubicBezTo>
                    <a:pt x="6808" y="911"/>
                    <a:pt x="9830" y="2210"/>
                    <a:pt x="11845" y="4477"/>
                  </a:cubicBezTo>
                  <a:cubicBezTo>
                    <a:pt x="13547" y="6380"/>
                    <a:pt x="14520" y="8925"/>
                    <a:pt x="14758" y="11448"/>
                  </a:cubicBezTo>
                  <a:cubicBezTo>
                    <a:pt x="14880" y="12746"/>
                    <a:pt x="14837" y="14058"/>
                    <a:pt x="14592" y="15334"/>
                  </a:cubicBezTo>
                  <a:cubicBezTo>
                    <a:pt x="14332" y="16711"/>
                    <a:pt x="13518" y="18124"/>
                    <a:pt x="13756" y="19537"/>
                  </a:cubicBezTo>
                  <a:cubicBezTo>
                    <a:pt x="13914" y="20431"/>
                    <a:pt x="14404" y="21209"/>
                    <a:pt x="14830" y="21995"/>
                  </a:cubicBezTo>
                  <a:cubicBezTo>
                    <a:pt x="15306" y="22860"/>
                    <a:pt x="15774" y="23718"/>
                    <a:pt x="16250" y="24583"/>
                  </a:cubicBezTo>
                  <a:cubicBezTo>
                    <a:pt x="17194" y="26313"/>
                    <a:pt x="18146" y="28036"/>
                    <a:pt x="19090" y="29766"/>
                  </a:cubicBezTo>
                  <a:cubicBezTo>
                    <a:pt x="19198" y="29961"/>
                    <a:pt x="19343" y="30091"/>
                    <a:pt x="19501" y="30156"/>
                  </a:cubicBezTo>
                  <a:cubicBezTo>
                    <a:pt x="19508" y="30141"/>
                    <a:pt x="19523" y="30127"/>
                    <a:pt x="19530" y="30120"/>
                  </a:cubicBezTo>
                  <a:cubicBezTo>
                    <a:pt x="20193" y="29002"/>
                    <a:pt x="19148" y="27308"/>
                    <a:pt x="17901" y="25095"/>
                  </a:cubicBezTo>
                  <a:cubicBezTo>
                    <a:pt x="17122" y="23718"/>
                    <a:pt x="15990" y="21649"/>
                    <a:pt x="14678" y="18996"/>
                  </a:cubicBezTo>
                  <a:cubicBezTo>
                    <a:pt x="15024" y="18210"/>
                    <a:pt x="15479" y="17042"/>
                    <a:pt x="15731" y="15565"/>
                  </a:cubicBezTo>
                  <a:cubicBezTo>
                    <a:pt x="16055" y="13734"/>
                    <a:pt x="16553" y="8788"/>
                    <a:pt x="13287" y="4571"/>
                  </a:cubicBezTo>
                  <a:cubicBezTo>
                    <a:pt x="12393" y="3417"/>
                    <a:pt x="10216" y="563"/>
                    <a:pt x="6410" y="72"/>
                  </a:cubicBezTo>
                  <a:cubicBezTo>
                    <a:pt x="6024" y="22"/>
                    <a:pt x="5650" y="0"/>
                    <a:pt x="528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9" name="Google Shape;3079;p42"/>
            <p:cNvSpPr/>
            <p:nvPr/>
          </p:nvSpPr>
          <p:spPr>
            <a:xfrm>
              <a:off x="782575" y="1132075"/>
              <a:ext cx="578725" cy="646050"/>
            </a:xfrm>
            <a:custGeom>
              <a:avLst/>
              <a:gdLst/>
              <a:ahLst/>
              <a:cxnLst/>
              <a:rect l="l" t="t" r="r" b="b"/>
              <a:pathLst>
                <a:path w="23149" h="25842" extrusionOk="0">
                  <a:moveTo>
                    <a:pt x="528" y="1"/>
                  </a:moveTo>
                  <a:cubicBezTo>
                    <a:pt x="352" y="1"/>
                    <a:pt x="176" y="9"/>
                    <a:pt x="0" y="26"/>
                  </a:cubicBezTo>
                  <a:cubicBezTo>
                    <a:pt x="1507" y="856"/>
                    <a:pt x="2855" y="1958"/>
                    <a:pt x="4066" y="3191"/>
                  </a:cubicBezTo>
                  <a:cubicBezTo>
                    <a:pt x="5595" y="4741"/>
                    <a:pt x="6943" y="6464"/>
                    <a:pt x="8283" y="8187"/>
                  </a:cubicBezTo>
                  <a:cubicBezTo>
                    <a:pt x="9812" y="10155"/>
                    <a:pt x="11340" y="12130"/>
                    <a:pt x="12868" y="14098"/>
                  </a:cubicBezTo>
                  <a:cubicBezTo>
                    <a:pt x="15903" y="18013"/>
                    <a:pt x="18946" y="21927"/>
                    <a:pt x="21981" y="25842"/>
                  </a:cubicBezTo>
                  <a:cubicBezTo>
                    <a:pt x="22017" y="25806"/>
                    <a:pt x="22045" y="25777"/>
                    <a:pt x="22060" y="25755"/>
                  </a:cubicBezTo>
                  <a:cubicBezTo>
                    <a:pt x="23148" y="24162"/>
                    <a:pt x="17807" y="19520"/>
                    <a:pt x="13460" y="13558"/>
                  </a:cubicBezTo>
                  <a:cubicBezTo>
                    <a:pt x="8867" y="7250"/>
                    <a:pt x="7750" y="5931"/>
                    <a:pt x="4967" y="2218"/>
                  </a:cubicBezTo>
                  <a:cubicBezTo>
                    <a:pt x="3884" y="776"/>
                    <a:pt x="2210" y="1"/>
                    <a:pt x="52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0" name="Google Shape;3080;p42"/>
            <p:cNvSpPr/>
            <p:nvPr/>
          </p:nvSpPr>
          <p:spPr>
            <a:xfrm>
              <a:off x="684350" y="1221050"/>
              <a:ext cx="326600" cy="336375"/>
            </a:xfrm>
            <a:custGeom>
              <a:avLst/>
              <a:gdLst/>
              <a:ahLst/>
              <a:cxnLst/>
              <a:rect l="l" t="t" r="r" b="b"/>
              <a:pathLst>
                <a:path w="13064" h="13455" extrusionOk="0">
                  <a:moveTo>
                    <a:pt x="4018" y="0"/>
                  </a:moveTo>
                  <a:cubicBezTo>
                    <a:pt x="2513" y="0"/>
                    <a:pt x="1212" y="1294"/>
                    <a:pt x="700" y="2804"/>
                  </a:cubicBezTo>
                  <a:cubicBezTo>
                    <a:pt x="0" y="4880"/>
                    <a:pt x="195" y="6978"/>
                    <a:pt x="1471" y="8766"/>
                  </a:cubicBezTo>
                  <a:cubicBezTo>
                    <a:pt x="2077" y="9617"/>
                    <a:pt x="2819" y="10402"/>
                    <a:pt x="3569" y="11123"/>
                  </a:cubicBezTo>
                  <a:cubicBezTo>
                    <a:pt x="4369" y="11902"/>
                    <a:pt x="5241" y="12587"/>
                    <a:pt x="6279" y="13027"/>
                  </a:cubicBezTo>
                  <a:cubicBezTo>
                    <a:pt x="6931" y="13298"/>
                    <a:pt x="7643" y="13455"/>
                    <a:pt x="8354" y="13455"/>
                  </a:cubicBezTo>
                  <a:cubicBezTo>
                    <a:pt x="8682" y="13455"/>
                    <a:pt x="9008" y="13421"/>
                    <a:pt x="9329" y="13351"/>
                  </a:cubicBezTo>
                  <a:cubicBezTo>
                    <a:pt x="10410" y="13120"/>
                    <a:pt x="11456" y="12587"/>
                    <a:pt x="12479" y="12176"/>
                  </a:cubicBezTo>
                  <a:cubicBezTo>
                    <a:pt x="12933" y="11996"/>
                    <a:pt x="13063" y="11614"/>
                    <a:pt x="12984" y="11253"/>
                  </a:cubicBezTo>
                  <a:lnTo>
                    <a:pt x="12984" y="11253"/>
                  </a:lnTo>
                  <a:cubicBezTo>
                    <a:pt x="12782" y="11808"/>
                    <a:pt x="12342" y="12270"/>
                    <a:pt x="11722" y="12479"/>
                  </a:cubicBezTo>
                  <a:cubicBezTo>
                    <a:pt x="11050" y="12698"/>
                    <a:pt x="10267" y="12855"/>
                    <a:pt x="9400" y="12855"/>
                  </a:cubicBezTo>
                  <a:cubicBezTo>
                    <a:pt x="9012" y="12855"/>
                    <a:pt x="8608" y="12824"/>
                    <a:pt x="8190" y="12753"/>
                  </a:cubicBezTo>
                  <a:cubicBezTo>
                    <a:pt x="5097" y="12234"/>
                    <a:pt x="3497" y="9905"/>
                    <a:pt x="2992" y="9170"/>
                  </a:cubicBezTo>
                  <a:cubicBezTo>
                    <a:pt x="2300" y="8160"/>
                    <a:pt x="476" y="5500"/>
                    <a:pt x="1630" y="2811"/>
                  </a:cubicBezTo>
                  <a:cubicBezTo>
                    <a:pt x="2170" y="1557"/>
                    <a:pt x="3158" y="764"/>
                    <a:pt x="4030" y="274"/>
                  </a:cubicBezTo>
                  <a:cubicBezTo>
                    <a:pt x="4211" y="173"/>
                    <a:pt x="4405" y="108"/>
                    <a:pt x="4600" y="65"/>
                  </a:cubicBezTo>
                  <a:cubicBezTo>
                    <a:pt x="4404" y="21"/>
                    <a:pt x="4209" y="0"/>
                    <a:pt x="401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1" name="Google Shape;3081;p42"/>
            <p:cNvSpPr/>
            <p:nvPr/>
          </p:nvSpPr>
          <p:spPr>
            <a:xfrm>
              <a:off x="610625" y="1159225"/>
              <a:ext cx="634800" cy="681825"/>
            </a:xfrm>
            <a:custGeom>
              <a:avLst/>
              <a:gdLst/>
              <a:ahLst/>
              <a:cxnLst/>
              <a:rect l="l" t="t" r="r" b="b"/>
              <a:pathLst>
                <a:path w="25392" h="27273" extrusionOk="0">
                  <a:moveTo>
                    <a:pt x="4153" y="0"/>
                  </a:moveTo>
                  <a:lnTo>
                    <a:pt x="4153" y="0"/>
                  </a:lnTo>
                  <a:cubicBezTo>
                    <a:pt x="4002" y="123"/>
                    <a:pt x="3851" y="245"/>
                    <a:pt x="3699" y="375"/>
                  </a:cubicBezTo>
                  <a:cubicBezTo>
                    <a:pt x="3151" y="858"/>
                    <a:pt x="1227" y="2653"/>
                    <a:pt x="686" y="5623"/>
                  </a:cubicBezTo>
                  <a:cubicBezTo>
                    <a:pt x="1" y="9401"/>
                    <a:pt x="2056" y="12342"/>
                    <a:pt x="2892" y="13539"/>
                  </a:cubicBezTo>
                  <a:cubicBezTo>
                    <a:pt x="5920" y="17929"/>
                    <a:pt x="10786" y="18960"/>
                    <a:pt x="12631" y="19205"/>
                  </a:cubicBezTo>
                  <a:cubicBezTo>
                    <a:pt x="13326" y="19300"/>
                    <a:pt x="13972" y="19334"/>
                    <a:pt x="14549" y="19334"/>
                  </a:cubicBezTo>
                  <a:cubicBezTo>
                    <a:pt x="15199" y="19334"/>
                    <a:pt x="15763" y="19291"/>
                    <a:pt x="16214" y="19241"/>
                  </a:cubicBezTo>
                  <a:cubicBezTo>
                    <a:pt x="18348" y="21296"/>
                    <a:pt x="19977" y="22997"/>
                    <a:pt x="21051" y="24158"/>
                  </a:cubicBezTo>
                  <a:cubicBezTo>
                    <a:pt x="22635" y="25860"/>
                    <a:pt x="23856" y="27273"/>
                    <a:pt x="25020" y="27273"/>
                  </a:cubicBezTo>
                  <a:cubicBezTo>
                    <a:pt x="25127" y="27273"/>
                    <a:pt x="25234" y="27261"/>
                    <a:pt x="25341" y="27236"/>
                  </a:cubicBezTo>
                  <a:cubicBezTo>
                    <a:pt x="25355" y="27229"/>
                    <a:pt x="25377" y="27221"/>
                    <a:pt x="25391" y="27214"/>
                  </a:cubicBezTo>
                  <a:cubicBezTo>
                    <a:pt x="25377" y="27048"/>
                    <a:pt x="25297" y="26868"/>
                    <a:pt x="25146" y="26710"/>
                  </a:cubicBezTo>
                  <a:cubicBezTo>
                    <a:pt x="23783" y="25282"/>
                    <a:pt x="22421" y="23855"/>
                    <a:pt x="21066" y="22435"/>
                  </a:cubicBezTo>
                  <a:cubicBezTo>
                    <a:pt x="20388" y="21721"/>
                    <a:pt x="19703" y="21007"/>
                    <a:pt x="19026" y="20294"/>
                  </a:cubicBezTo>
                  <a:cubicBezTo>
                    <a:pt x="18413" y="19645"/>
                    <a:pt x="17814" y="18945"/>
                    <a:pt x="17007" y="18527"/>
                  </a:cubicBezTo>
                  <a:cubicBezTo>
                    <a:pt x="16255" y="18138"/>
                    <a:pt x="15386" y="18102"/>
                    <a:pt x="14515" y="18102"/>
                  </a:cubicBezTo>
                  <a:cubicBezTo>
                    <a:pt x="14312" y="18102"/>
                    <a:pt x="14109" y="18104"/>
                    <a:pt x="13907" y="18104"/>
                  </a:cubicBezTo>
                  <a:cubicBezTo>
                    <a:pt x="13514" y="18104"/>
                    <a:pt x="13126" y="18096"/>
                    <a:pt x="12754" y="18052"/>
                  </a:cubicBezTo>
                  <a:cubicBezTo>
                    <a:pt x="11463" y="17893"/>
                    <a:pt x="10195" y="17540"/>
                    <a:pt x="8998" y="17028"/>
                  </a:cubicBezTo>
                  <a:cubicBezTo>
                    <a:pt x="6662" y="16040"/>
                    <a:pt x="4535" y="14339"/>
                    <a:pt x="3238" y="12140"/>
                  </a:cubicBezTo>
                  <a:cubicBezTo>
                    <a:pt x="1010" y="8399"/>
                    <a:pt x="1313" y="3295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2" name="Google Shape;3082;p42"/>
            <p:cNvSpPr/>
            <p:nvPr/>
          </p:nvSpPr>
          <p:spPr>
            <a:xfrm>
              <a:off x="1396050" y="1866425"/>
              <a:ext cx="401925" cy="515100"/>
            </a:xfrm>
            <a:custGeom>
              <a:avLst/>
              <a:gdLst/>
              <a:ahLst/>
              <a:cxnLst/>
              <a:rect l="l" t="t" r="r" b="b"/>
              <a:pathLst>
                <a:path w="16077" h="20604" extrusionOk="0">
                  <a:moveTo>
                    <a:pt x="397" y="0"/>
                  </a:moveTo>
                  <a:lnTo>
                    <a:pt x="116" y="1745"/>
                  </a:lnTo>
                  <a:cubicBezTo>
                    <a:pt x="1" y="2487"/>
                    <a:pt x="203" y="3237"/>
                    <a:pt x="671" y="3821"/>
                  </a:cubicBezTo>
                  <a:lnTo>
                    <a:pt x="11441" y="17100"/>
                  </a:lnTo>
                  <a:cubicBezTo>
                    <a:pt x="12984" y="18268"/>
                    <a:pt x="14534" y="19436"/>
                    <a:pt x="16077" y="20604"/>
                  </a:cubicBezTo>
                  <a:cubicBezTo>
                    <a:pt x="15457" y="19342"/>
                    <a:pt x="14837" y="18080"/>
                    <a:pt x="14217" y="16812"/>
                  </a:cubicBezTo>
                  <a:cubicBezTo>
                    <a:pt x="8428" y="10367"/>
                    <a:pt x="4326" y="5876"/>
                    <a:pt x="2762" y="4376"/>
                  </a:cubicBezTo>
                  <a:cubicBezTo>
                    <a:pt x="2401" y="4030"/>
                    <a:pt x="1262" y="2978"/>
                    <a:pt x="686" y="1226"/>
                  </a:cubicBezTo>
                  <a:cubicBezTo>
                    <a:pt x="541" y="808"/>
                    <a:pt x="455" y="397"/>
                    <a:pt x="39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3" name="Google Shape;3083;p42"/>
            <p:cNvSpPr/>
            <p:nvPr/>
          </p:nvSpPr>
          <p:spPr>
            <a:xfrm>
              <a:off x="1396600" y="1809100"/>
              <a:ext cx="9750" cy="18225"/>
            </a:xfrm>
            <a:custGeom>
              <a:avLst/>
              <a:gdLst/>
              <a:ahLst/>
              <a:cxnLst/>
              <a:rect l="l" t="t" r="r" b="b"/>
              <a:pathLst>
                <a:path w="390" h="729" extrusionOk="0">
                  <a:moveTo>
                    <a:pt x="390" y="1"/>
                  </a:moveTo>
                  <a:cubicBezTo>
                    <a:pt x="260" y="22"/>
                    <a:pt x="130" y="51"/>
                    <a:pt x="0" y="73"/>
                  </a:cubicBezTo>
                  <a:cubicBezTo>
                    <a:pt x="101" y="296"/>
                    <a:pt x="209" y="513"/>
                    <a:pt x="318" y="729"/>
                  </a:cubicBezTo>
                  <a:cubicBezTo>
                    <a:pt x="332" y="469"/>
                    <a:pt x="361" y="224"/>
                    <a:pt x="3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84" name="Google Shape;3084;p42"/>
          <p:cNvGrpSpPr/>
          <p:nvPr/>
        </p:nvGrpSpPr>
        <p:grpSpPr>
          <a:xfrm rot="5665046">
            <a:off x="6800792" y="-692770"/>
            <a:ext cx="1077529" cy="2269717"/>
            <a:chOff x="4458800" y="2953350"/>
            <a:chExt cx="842025" cy="1773650"/>
          </a:xfrm>
        </p:grpSpPr>
        <p:sp>
          <p:nvSpPr>
            <p:cNvPr id="3085" name="Google Shape;3085;p42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6" name="Google Shape;3086;p42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3087;p42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8" name="Google Shape;3088;p42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9" name="Google Shape;3089;p42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3090;p42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1" name="Google Shape;3091;p42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2" name="Google Shape;3092;p42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3093;p42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42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42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6" name="Google Shape;3096;p42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42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42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42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42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42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42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42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42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42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06" name="Google Shape;3106;p42"/>
          <p:cNvGrpSpPr/>
          <p:nvPr/>
        </p:nvGrpSpPr>
        <p:grpSpPr>
          <a:xfrm>
            <a:off x="7658873" y="2488777"/>
            <a:ext cx="1361596" cy="2179835"/>
            <a:chOff x="6073364" y="2878592"/>
            <a:chExt cx="1361596" cy="2179835"/>
          </a:xfrm>
        </p:grpSpPr>
        <p:sp>
          <p:nvSpPr>
            <p:cNvPr id="3107" name="Google Shape;3107;p42"/>
            <p:cNvSpPr/>
            <p:nvPr/>
          </p:nvSpPr>
          <p:spPr>
            <a:xfrm flipH="1">
              <a:off x="6073364" y="4741576"/>
              <a:ext cx="1294985" cy="316851"/>
            </a:xfrm>
            <a:custGeom>
              <a:avLst/>
              <a:gdLst/>
              <a:ahLst/>
              <a:cxnLst/>
              <a:rect l="l" t="t" r="r" b="b"/>
              <a:pathLst>
                <a:path w="53617" h="17074" extrusionOk="0">
                  <a:moveTo>
                    <a:pt x="26820" y="0"/>
                  </a:moveTo>
                  <a:cubicBezTo>
                    <a:pt x="12006" y="0"/>
                    <a:pt x="0" y="3835"/>
                    <a:pt x="0" y="8537"/>
                  </a:cubicBezTo>
                  <a:cubicBezTo>
                    <a:pt x="0" y="13239"/>
                    <a:pt x="12006" y="17073"/>
                    <a:pt x="26820" y="17073"/>
                  </a:cubicBezTo>
                  <a:cubicBezTo>
                    <a:pt x="41611" y="17073"/>
                    <a:pt x="53617" y="13239"/>
                    <a:pt x="53617" y="8537"/>
                  </a:cubicBezTo>
                  <a:cubicBezTo>
                    <a:pt x="53617" y="3835"/>
                    <a:pt x="41611" y="0"/>
                    <a:pt x="2682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42"/>
            <p:cNvSpPr/>
            <p:nvPr/>
          </p:nvSpPr>
          <p:spPr>
            <a:xfrm flipH="1">
              <a:off x="6331915" y="2999306"/>
              <a:ext cx="251959" cy="429480"/>
            </a:xfrm>
            <a:custGeom>
              <a:avLst/>
              <a:gdLst/>
              <a:ahLst/>
              <a:cxnLst/>
              <a:rect l="l" t="t" r="r" b="b"/>
              <a:pathLst>
                <a:path w="10432" h="17782" extrusionOk="0">
                  <a:moveTo>
                    <a:pt x="183" y="1"/>
                  </a:moveTo>
                  <a:lnTo>
                    <a:pt x="1" y="572"/>
                  </a:lnTo>
                  <a:lnTo>
                    <a:pt x="6711" y="17782"/>
                  </a:lnTo>
                  <a:lnTo>
                    <a:pt x="10432" y="15454"/>
                  </a:lnTo>
                  <a:cubicBezTo>
                    <a:pt x="10432" y="15454"/>
                    <a:pt x="6529" y="5502"/>
                    <a:pt x="4748" y="2900"/>
                  </a:cubicBezTo>
                  <a:cubicBezTo>
                    <a:pt x="2991" y="275"/>
                    <a:pt x="183" y="1"/>
                    <a:pt x="183" y="1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42"/>
            <p:cNvSpPr/>
            <p:nvPr/>
          </p:nvSpPr>
          <p:spPr>
            <a:xfrm flipH="1">
              <a:off x="6331915" y="2999306"/>
              <a:ext cx="251959" cy="429480"/>
            </a:xfrm>
            <a:custGeom>
              <a:avLst/>
              <a:gdLst/>
              <a:ahLst/>
              <a:cxnLst/>
              <a:rect l="l" t="t" r="r" b="b"/>
              <a:pathLst>
                <a:path w="10432" h="17782" extrusionOk="0">
                  <a:moveTo>
                    <a:pt x="183" y="1"/>
                  </a:moveTo>
                  <a:lnTo>
                    <a:pt x="1" y="572"/>
                  </a:lnTo>
                  <a:lnTo>
                    <a:pt x="6711" y="17782"/>
                  </a:lnTo>
                  <a:lnTo>
                    <a:pt x="10432" y="15454"/>
                  </a:lnTo>
                  <a:cubicBezTo>
                    <a:pt x="10432" y="15454"/>
                    <a:pt x="6529" y="5502"/>
                    <a:pt x="4748" y="2900"/>
                  </a:cubicBezTo>
                  <a:cubicBezTo>
                    <a:pt x="2991" y="275"/>
                    <a:pt x="183" y="1"/>
                    <a:pt x="1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42"/>
            <p:cNvSpPr/>
            <p:nvPr/>
          </p:nvSpPr>
          <p:spPr>
            <a:xfrm flipH="1">
              <a:off x="6470285" y="2907840"/>
              <a:ext cx="964675" cy="956318"/>
            </a:xfrm>
            <a:custGeom>
              <a:avLst/>
              <a:gdLst/>
              <a:ahLst/>
              <a:cxnLst/>
              <a:rect l="l" t="t" r="r" b="b"/>
              <a:pathLst>
                <a:path w="39941" h="39595" extrusionOk="0">
                  <a:moveTo>
                    <a:pt x="24607" y="1"/>
                  </a:moveTo>
                  <a:cubicBezTo>
                    <a:pt x="23871" y="1"/>
                    <a:pt x="23087" y="36"/>
                    <a:pt x="22251" y="113"/>
                  </a:cubicBezTo>
                  <a:cubicBezTo>
                    <a:pt x="12345" y="1049"/>
                    <a:pt x="9948" y="2510"/>
                    <a:pt x="8213" y="4153"/>
                  </a:cubicBezTo>
                  <a:cubicBezTo>
                    <a:pt x="6456" y="5797"/>
                    <a:pt x="4904" y="12210"/>
                    <a:pt x="3169" y="14242"/>
                  </a:cubicBezTo>
                  <a:cubicBezTo>
                    <a:pt x="1491" y="16160"/>
                    <a:pt x="0" y="18182"/>
                    <a:pt x="4260" y="18182"/>
                  </a:cubicBezTo>
                  <a:cubicBezTo>
                    <a:pt x="4461" y="18182"/>
                    <a:pt x="4676" y="18177"/>
                    <a:pt x="4904" y="18168"/>
                  </a:cubicBezTo>
                  <a:lnTo>
                    <a:pt x="4904" y="18168"/>
                  </a:lnTo>
                  <a:cubicBezTo>
                    <a:pt x="4904" y="18168"/>
                    <a:pt x="2462" y="32388"/>
                    <a:pt x="6798" y="35926"/>
                  </a:cubicBezTo>
                  <a:cubicBezTo>
                    <a:pt x="10017" y="38553"/>
                    <a:pt x="16044" y="39595"/>
                    <a:pt x="21862" y="39595"/>
                  </a:cubicBezTo>
                  <a:cubicBezTo>
                    <a:pt x="28173" y="39595"/>
                    <a:pt x="34237" y="38369"/>
                    <a:pt x="36197" y="36611"/>
                  </a:cubicBezTo>
                  <a:cubicBezTo>
                    <a:pt x="39941" y="33210"/>
                    <a:pt x="37110" y="7189"/>
                    <a:pt x="34805" y="4153"/>
                  </a:cubicBezTo>
                  <a:cubicBezTo>
                    <a:pt x="34805" y="4153"/>
                    <a:pt x="32585" y="1"/>
                    <a:pt x="246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42"/>
            <p:cNvSpPr/>
            <p:nvPr/>
          </p:nvSpPr>
          <p:spPr>
            <a:xfrm flipH="1">
              <a:off x="6470285" y="2959889"/>
              <a:ext cx="844033" cy="904463"/>
            </a:xfrm>
            <a:custGeom>
              <a:avLst/>
              <a:gdLst/>
              <a:ahLst/>
              <a:cxnLst/>
              <a:rect l="l" t="t" r="r" b="b"/>
              <a:pathLst>
                <a:path w="34946" h="37448" extrusionOk="0">
                  <a:moveTo>
                    <a:pt x="21449" y="1"/>
                  </a:moveTo>
                  <a:cubicBezTo>
                    <a:pt x="18911" y="1"/>
                    <a:pt x="16266" y="203"/>
                    <a:pt x="14038" y="811"/>
                  </a:cubicBezTo>
                  <a:cubicBezTo>
                    <a:pt x="7350" y="2637"/>
                    <a:pt x="5045" y="3276"/>
                    <a:pt x="4314" y="8503"/>
                  </a:cubicBezTo>
                  <a:cubicBezTo>
                    <a:pt x="3652" y="13228"/>
                    <a:pt x="0" y="30005"/>
                    <a:pt x="2922" y="34250"/>
                  </a:cubicBezTo>
                  <a:cubicBezTo>
                    <a:pt x="3059" y="34456"/>
                    <a:pt x="3196" y="34638"/>
                    <a:pt x="3355" y="34798"/>
                  </a:cubicBezTo>
                  <a:cubicBezTo>
                    <a:pt x="6758" y="36680"/>
                    <a:pt x="11892" y="37448"/>
                    <a:pt x="16869" y="37448"/>
                  </a:cubicBezTo>
                  <a:cubicBezTo>
                    <a:pt x="20706" y="37448"/>
                    <a:pt x="24448" y="36991"/>
                    <a:pt x="27231" y="36236"/>
                  </a:cubicBezTo>
                  <a:cubicBezTo>
                    <a:pt x="28075" y="35802"/>
                    <a:pt x="28897" y="35460"/>
                    <a:pt x="29673" y="35277"/>
                  </a:cubicBezTo>
                  <a:cubicBezTo>
                    <a:pt x="30312" y="35049"/>
                    <a:pt x="30837" y="34775"/>
                    <a:pt x="31202" y="34456"/>
                  </a:cubicBezTo>
                  <a:cubicBezTo>
                    <a:pt x="34946" y="31055"/>
                    <a:pt x="32115" y="5034"/>
                    <a:pt x="29810" y="1998"/>
                  </a:cubicBezTo>
                  <a:cubicBezTo>
                    <a:pt x="29810" y="1998"/>
                    <a:pt x="29810" y="1998"/>
                    <a:pt x="29810" y="1975"/>
                  </a:cubicBezTo>
                  <a:lnTo>
                    <a:pt x="29787" y="1975"/>
                  </a:lnTo>
                  <a:cubicBezTo>
                    <a:pt x="29696" y="1816"/>
                    <a:pt x="29285" y="1154"/>
                    <a:pt x="28372" y="423"/>
                  </a:cubicBezTo>
                  <a:cubicBezTo>
                    <a:pt x="26555" y="215"/>
                    <a:pt x="24059" y="1"/>
                    <a:pt x="2144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42"/>
            <p:cNvSpPr/>
            <p:nvPr/>
          </p:nvSpPr>
          <p:spPr>
            <a:xfrm flipH="1">
              <a:off x="6887616" y="3016188"/>
              <a:ext cx="501696" cy="848260"/>
            </a:xfrm>
            <a:custGeom>
              <a:avLst/>
              <a:gdLst/>
              <a:ahLst/>
              <a:cxnLst/>
              <a:rect l="l" t="t" r="r" b="b"/>
              <a:pathLst>
                <a:path w="20772" h="35121" extrusionOk="0">
                  <a:moveTo>
                    <a:pt x="9842" y="1"/>
                  </a:moveTo>
                  <a:cubicBezTo>
                    <a:pt x="9062" y="1"/>
                    <a:pt x="8250" y="240"/>
                    <a:pt x="7442" y="649"/>
                  </a:cubicBezTo>
                  <a:cubicBezTo>
                    <a:pt x="4087" y="2315"/>
                    <a:pt x="4406" y="6423"/>
                    <a:pt x="3037" y="9322"/>
                  </a:cubicBezTo>
                  <a:cubicBezTo>
                    <a:pt x="2557" y="10372"/>
                    <a:pt x="1827" y="11262"/>
                    <a:pt x="1097" y="12130"/>
                  </a:cubicBezTo>
                  <a:cubicBezTo>
                    <a:pt x="868" y="12404"/>
                    <a:pt x="366" y="12815"/>
                    <a:pt x="1" y="13248"/>
                  </a:cubicBezTo>
                  <a:cubicBezTo>
                    <a:pt x="115" y="13317"/>
                    <a:pt x="252" y="13385"/>
                    <a:pt x="435" y="13454"/>
                  </a:cubicBezTo>
                  <a:cubicBezTo>
                    <a:pt x="435" y="13454"/>
                    <a:pt x="435" y="13454"/>
                    <a:pt x="457" y="13476"/>
                  </a:cubicBezTo>
                  <a:cubicBezTo>
                    <a:pt x="526" y="13499"/>
                    <a:pt x="617" y="13522"/>
                    <a:pt x="708" y="13545"/>
                  </a:cubicBezTo>
                  <a:lnTo>
                    <a:pt x="754" y="13545"/>
                  </a:lnTo>
                  <a:cubicBezTo>
                    <a:pt x="845" y="13568"/>
                    <a:pt x="960" y="13591"/>
                    <a:pt x="1051" y="13613"/>
                  </a:cubicBezTo>
                  <a:lnTo>
                    <a:pt x="1074" y="13613"/>
                  </a:lnTo>
                  <a:cubicBezTo>
                    <a:pt x="1188" y="13636"/>
                    <a:pt x="1325" y="13659"/>
                    <a:pt x="1462" y="13659"/>
                  </a:cubicBezTo>
                  <a:lnTo>
                    <a:pt x="1530" y="13659"/>
                  </a:lnTo>
                  <a:cubicBezTo>
                    <a:pt x="1621" y="13682"/>
                    <a:pt x="1758" y="13682"/>
                    <a:pt x="1873" y="13682"/>
                  </a:cubicBezTo>
                  <a:cubicBezTo>
                    <a:pt x="1918" y="13682"/>
                    <a:pt x="1964" y="13705"/>
                    <a:pt x="2010" y="13705"/>
                  </a:cubicBezTo>
                  <a:lnTo>
                    <a:pt x="2489" y="13705"/>
                  </a:lnTo>
                  <a:cubicBezTo>
                    <a:pt x="2649" y="13705"/>
                    <a:pt x="2831" y="13705"/>
                    <a:pt x="3014" y="13682"/>
                  </a:cubicBezTo>
                  <a:lnTo>
                    <a:pt x="3014" y="13682"/>
                  </a:lnTo>
                  <a:cubicBezTo>
                    <a:pt x="3014" y="13682"/>
                    <a:pt x="2740" y="15325"/>
                    <a:pt x="2534" y="17585"/>
                  </a:cubicBezTo>
                  <a:cubicBezTo>
                    <a:pt x="2534" y="17882"/>
                    <a:pt x="2512" y="18156"/>
                    <a:pt x="2466" y="18452"/>
                  </a:cubicBezTo>
                  <a:cubicBezTo>
                    <a:pt x="2146" y="22926"/>
                    <a:pt x="2215" y="29226"/>
                    <a:pt x="4908" y="31440"/>
                  </a:cubicBezTo>
                  <a:cubicBezTo>
                    <a:pt x="8150" y="34068"/>
                    <a:pt x="14208" y="35120"/>
                    <a:pt x="20037" y="35120"/>
                  </a:cubicBezTo>
                  <a:cubicBezTo>
                    <a:pt x="20283" y="35120"/>
                    <a:pt x="20528" y="35119"/>
                    <a:pt x="20772" y="35115"/>
                  </a:cubicBezTo>
                  <a:cubicBezTo>
                    <a:pt x="20475" y="34179"/>
                    <a:pt x="19653" y="33243"/>
                    <a:pt x="19288" y="32536"/>
                  </a:cubicBezTo>
                  <a:cubicBezTo>
                    <a:pt x="18489" y="30938"/>
                    <a:pt x="17964" y="29157"/>
                    <a:pt x="17394" y="27468"/>
                  </a:cubicBezTo>
                  <a:cubicBezTo>
                    <a:pt x="16389" y="24547"/>
                    <a:pt x="16595" y="21465"/>
                    <a:pt x="16321" y="18452"/>
                  </a:cubicBezTo>
                  <a:cubicBezTo>
                    <a:pt x="16001" y="14960"/>
                    <a:pt x="15499" y="11468"/>
                    <a:pt x="14815" y="8021"/>
                  </a:cubicBezTo>
                  <a:cubicBezTo>
                    <a:pt x="14426" y="6172"/>
                    <a:pt x="14198" y="3684"/>
                    <a:pt x="13148" y="2041"/>
                  </a:cubicBezTo>
                  <a:cubicBezTo>
                    <a:pt x="12214" y="591"/>
                    <a:pt x="11067" y="1"/>
                    <a:pt x="98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42"/>
            <p:cNvSpPr/>
            <p:nvPr/>
          </p:nvSpPr>
          <p:spPr>
            <a:xfrm flipH="1">
              <a:off x="7231620" y="3046186"/>
              <a:ext cx="157692" cy="301182"/>
            </a:xfrm>
            <a:custGeom>
              <a:avLst/>
              <a:gdLst/>
              <a:ahLst/>
              <a:cxnLst/>
              <a:rect l="l" t="t" r="r" b="b"/>
              <a:pathLst>
                <a:path w="6529" h="12470" extrusionOk="0">
                  <a:moveTo>
                    <a:pt x="6529" y="0"/>
                  </a:moveTo>
                  <a:cubicBezTo>
                    <a:pt x="4132" y="1917"/>
                    <a:pt x="4269" y="5478"/>
                    <a:pt x="3037" y="8080"/>
                  </a:cubicBezTo>
                  <a:cubicBezTo>
                    <a:pt x="2557" y="9130"/>
                    <a:pt x="1827" y="10020"/>
                    <a:pt x="1097" y="10888"/>
                  </a:cubicBezTo>
                  <a:cubicBezTo>
                    <a:pt x="868" y="11162"/>
                    <a:pt x="366" y="11573"/>
                    <a:pt x="1" y="12006"/>
                  </a:cubicBezTo>
                  <a:cubicBezTo>
                    <a:pt x="411" y="12293"/>
                    <a:pt x="1189" y="12470"/>
                    <a:pt x="2467" y="12470"/>
                  </a:cubicBezTo>
                  <a:cubicBezTo>
                    <a:pt x="2612" y="12470"/>
                    <a:pt x="2764" y="12467"/>
                    <a:pt x="2923" y="12463"/>
                  </a:cubicBezTo>
                  <a:cubicBezTo>
                    <a:pt x="3265" y="11641"/>
                    <a:pt x="3721" y="10294"/>
                    <a:pt x="3836" y="8948"/>
                  </a:cubicBezTo>
                  <a:cubicBezTo>
                    <a:pt x="4018" y="6893"/>
                    <a:pt x="5296" y="1644"/>
                    <a:pt x="652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42"/>
            <p:cNvSpPr/>
            <p:nvPr/>
          </p:nvSpPr>
          <p:spPr>
            <a:xfrm flipH="1">
              <a:off x="7114746" y="3016816"/>
              <a:ext cx="264083" cy="316084"/>
            </a:xfrm>
            <a:custGeom>
              <a:avLst/>
              <a:gdLst/>
              <a:ahLst/>
              <a:cxnLst/>
              <a:rect l="l" t="t" r="r" b="b"/>
              <a:pathLst>
                <a:path w="10934" h="13087" extrusionOk="0">
                  <a:moveTo>
                    <a:pt x="10890" y="1"/>
                  </a:moveTo>
                  <a:cubicBezTo>
                    <a:pt x="10741" y="1"/>
                    <a:pt x="10223" y="51"/>
                    <a:pt x="9496" y="166"/>
                  </a:cubicBezTo>
                  <a:cubicBezTo>
                    <a:pt x="8651" y="280"/>
                    <a:pt x="7487" y="463"/>
                    <a:pt x="6460" y="1102"/>
                  </a:cubicBezTo>
                  <a:cubicBezTo>
                    <a:pt x="5935" y="1399"/>
                    <a:pt x="5501" y="1832"/>
                    <a:pt x="5182" y="2289"/>
                  </a:cubicBezTo>
                  <a:cubicBezTo>
                    <a:pt x="4862" y="2745"/>
                    <a:pt x="4634" y="3225"/>
                    <a:pt x="4497" y="3636"/>
                  </a:cubicBezTo>
                  <a:cubicBezTo>
                    <a:pt x="4178" y="4434"/>
                    <a:pt x="4018" y="4982"/>
                    <a:pt x="4018" y="4982"/>
                  </a:cubicBezTo>
                  <a:cubicBezTo>
                    <a:pt x="4018" y="4982"/>
                    <a:pt x="3972" y="5142"/>
                    <a:pt x="3904" y="5370"/>
                  </a:cubicBezTo>
                  <a:cubicBezTo>
                    <a:pt x="3835" y="5621"/>
                    <a:pt x="3744" y="5964"/>
                    <a:pt x="3630" y="6375"/>
                  </a:cubicBezTo>
                  <a:cubicBezTo>
                    <a:pt x="3402" y="7219"/>
                    <a:pt x="3128" y="8315"/>
                    <a:pt x="2694" y="9365"/>
                  </a:cubicBezTo>
                  <a:cubicBezTo>
                    <a:pt x="1804" y="11465"/>
                    <a:pt x="1" y="13017"/>
                    <a:pt x="115" y="13085"/>
                  </a:cubicBezTo>
                  <a:cubicBezTo>
                    <a:pt x="115" y="13086"/>
                    <a:pt x="116" y="13086"/>
                    <a:pt x="118" y="13086"/>
                  </a:cubicBezTo>
                  <a:cubicBezTo>
                    <a:pt x="161" y="13086"/>
                    <a:pt x="566" y="12703"/>
                    <a:pt x="1165" y="12104"/>
                  </a:cubicBezTo>
                  <a:cubicBezTo>
                    <a:pt x="1302" y="11944"/>
                    <a:pt x="1461" y="11784"/>
                    <a:pt x="1621" y="11579"/>
                  </a:cubicBezTo>
                  <a:cubicBezTo>
                    <a:pt x="1804" y="11396"/>
                    <a:pt x="1941" y="11191"/>
                    <a:pt x="2100" y="10963"/>
                  </a:cubicBezTo>
                  <a:cubicBezTo>
                    <a:pt x="2192" y="10848"/>
                    <a:pt x="2260" y="10734"/>
                    <a:pt x="2352" y="10620"/>
                  </a:cubicBezTo>
                  <a:lnTo>
                    <a:pt x="2466" y="10460"/>
                  </a:lnTo>
                  <a:lnTo>
                    <a:pt x="2580" y="10255"/>
                  </a:lnTo>
                  <a:cubicBezTo>
                    <a:pt x="2717" y="10004"/>
                    <a:pt x="2854" y="9753"/>
                    <a:pt x="2991" y="9502"/>
                  </a:cubicBezTo>
                  <a:cubicBezTo>
                    <a:pt x="3470" y="8429"/>
                    <a:pt x="3790" y="7310"/>
                    <a:pt x="4041" y="6489"/>
                  </a:cubicBezTo>
                  <a:cubicBezTo>
                    <a:pt x="4155" y="6078"/>
                    <a:pt x="4246" y="5736"/>
                    <a:pt x="4315" y="5484"/>
                  </a:cubicBezTo>
                  <a:cubicBezTo>
                    <a:pt x="4406" y="5256"/>
                    <a:pt x="4452" y="5119"/>
                    <a:pt x="4452" y="5119"/>
                  </a:cubicBezTo>
                  <a:cubicBezTo>
                    <a:pt x="4452" y="5119"/>
                    <a:pt x="4588" y="4571"/>
                    <a:pt x="4862" y="3773"/>
                  </a:cubicBezTo>
                  <a:cubicBezTo>
                    <a:pt x="5136" y="2974"/>
                    <a:pt x="5684" y="1969"/>
                    <a:pt x="6620" y="1353"/>
                  </a:cubicBezTo>
                  <a:cubicBezTo>
                    <a:pt x="7556" y="737"/>
                    <a:pt x="8697" y="509"/>
                    <a:pt x="9519" y="326"/>
                  </a:cubicBezTo>
                  <a:cubicBezTo>
                    <a:pt x="10363" y="166"/>
                    <a:pt x="10934" y="52"/>
                    <a:pt x="10934" y="6"/>
                  </a:cubicBezTo>
                  <a:cubicBezTo>
                    <a:pt x="10934" y="3"/>
                    <a:pt x="10919" y="1"/>
                    <a:pt x="108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42"/>
            <p:cNvSpPr/>
            <p:nvPr/>
          </p:nvSpPr>
          <p:spPr>
            <a:xfrm flipH="1">
              <a:off x="7253115" y="3223683"/>
              <a:ext cx="95934" cy="572269"/>
            </a:xfrm>
            <a:custGeom>
              <a:avLst/>
              <a:gdLst/>
              <a:ahLst/>
              <a:cxnLst/>
              <a:rect l="l" t="t" r="r" b="b"/>
              <a:pathLst>
                <a:path w="3972" h="23694" extrusionOk="0">
                  <a:moveTo>
                    <a:pt x="2054" y="1"/>
                  </a:moveTo>
                  <a:cubicBezTo>
                    <a:pt x="2032" y="1"/>
                    <a:pt x="2054" y="69"/>
                    <a:pt x="2054" y="161"/>
                  </a:cubicBezTo>
                  <a:cubicBezTo>
                    <a:pt x="2077" y="252"/>
                    <a:pt x="2123" y="389"/>
                    <a:pt x="2123" y="571"/>
                  </a:cubicBezTo>
                  <a:cubicBezTo>
                    <a:pt x="2169" y="937"/>
                    <a:pt x="2100" y="1439"/>
                    <a:pt x="1986" y="2055"/>
                  </a:cubicBezTo>
                  <a:cubicBezTo>
                    <a:pt x="1872" y="2671"/>
                    <a:pt x="1666" y="3402"/>
                    <a:pt x="1529" y="4178"/>
                  </a:cubicBezTo>
                  <a:cubicBezTo>
                    <a:pt x="1392" y="4954"/>
                    <a:pt x="1256" y="5776"/>
                    <a:pt x="1050" y="6597"/>
                  </a:cubicBezTo>
                  <a:cubicBezTo>
                    <a:pt x="845" y="7396"/>
                    <a:pt x="685" y="8241"/>
                    <a:pt x="525" y="9017"/>
                  </a:cubicBezTo>
                  <a:cubicBezTo>
                    <a:pt x="434" y="9405"/>
                    <a:pt x="365" y="9793"/>
                    <a:pt x="320" y="10158"/>
                  </a:cubicBezTo>
                  <a:cubicBezTo>
                    <a:pt x="274" y="10523"/>
                    <a:pt x="228" y="10866"/>
                    <a:pt x="183" y="11185"/>
                  </a:cubicBezTo>
                  <a:cubicBezTo>
                    <a:pt x="91" y="11824"/>
                    <a:pt x="91" y="12349"/>
                    <a:pt x="46" y="12715"/>
                  </a:cubicBezTo>
                  <a:cubicBezTo>
                    <a:pt x="23" y="13103"/>
                    <a:pt x="0" y="13308"/>
                    <a:pt x="0" y="13308"/>
                  </a:cubicBezTo>
                  <a:cubicBezTo>
                    <a:pt x="0" y="13308"/>
                    <a:pt x="0" y="13354"/>
                    <a:pt x="0" y="13468"/>
                  </a:cubicBezTo>
                  <a:cubicBezTo>
                    <a:pt x="23" y="13559"/>
                    <a:pt x="23" y="13719"/>
                    <a:pt x="23" y="13901"/>
                  </a:cubicBezTo>
                  <a:cubicBezTo>
                    <a:pt x="46" y="14267"/>
                    <a:pt x="46" y="14814"/>
                    <a:pt x="91" y="15454"/>
                  </a:cubicBezTo>
                  <a:cubicBezTo>
                    <a:pt x="206" y="16709"/>
                    <a:pt x="365" y="18444"/>
                    <a:pt x="1027" y="20064"/>
                  </a:cubicBezTo>
                  <a:cubicBezTo>
                    <a:pt x="1347" y="20886"/>
                    <a:pt x="1826" y="21616"/>
                    <a:pt x="2305" y="22255"/>
                  </a:cubicBezTo>
                  <a:cubicBezTo>
                    <a:pt x="2671" y="22735"/>
                    <a:pt x="3036" y="23146"/>
                    <a:pt x="3378" y="23511"/>
                  </a:cubicBezTo>
                  <a:cubicBezTo>
                    <a:pt x="3584" y="23557"/>
                    <a:pt x="3766" y="23625"/>
                    <a:pt x="3972" y="23693"/>
                  </a:cubicBezTo>
                  <a:cubicBezTo>
                    <a:pt x="3538" y="23237"/>
                    <a:pt x="3059" y="22666"/>
                    <a:pt x="2625" y="22027"/>
                  </a:cubicBezTo>
                  <a:cubicBezTo>
                    <a:pt x="2191" y="21388"/>
                    <a:pt x="1758" y="20681"/>
                    <a:pt x="1484" y="19882"/>
                  </a:cubicBezTo>
                  <a:cubicBezTo>
                    <a:pt x="913" y="18352"/>
                    <a:pt x="822" y="16663"/>
                    <a:pt x="731" y="15408"/>
                  </a:cubicBezTo>
                  <a:cubicBezTo>
                    <a:pt x="708" y="14769"/>
                    <a:pt x="708" y="14267"/>
                    <a:pt x="708" y="13901"/>
                  </a:cubicBezTo>
                  <a:cubicBezTo>
                    <a:pt x="708" y="13719"/>
                    <a:pt x="708" y="13559"/>
                    <a:pt x="685" y="13468"/>
                  </a:cubicBezTo>
                  <a:cubicBezTo>
                    <a:pt x="685" y="13376"/>
                    <a:pt x="708" y="13331"/>
                    <a:pt x="708" y="13331"/>
                  </a:cubicBezTo>
                  <a:cubicBezTo>
                    <a:pt x="708" y="13331"/>
                    <a:pt x="708" y="13103"/>
                    <a:pt x="731" y="12760"/>
                  </a:cubicBezTo>
                  <a:cubicBezTo>
                    <a:pt x="753" y="12395"/>
                    <a:pt x="753" y="11870"/>
                    <a:pt x="799" y="11254"/>
                  </a:cubicBezTo>
                  <a:cubicBezTo>
                    <a:pt x="845" y="10934"/>
                    <a:pt x="890" y="10592"/>
                    <a:pt x="936" y="10249"/>
                  </a:cubicBezTo>
                  <a:cubicBezTo>
                    <a:pt x="959" y="9884"/>
                    <a:pt x="1004" y="9496"/>
                    <a:pt x="1073" y="9131"/>
                  </a:cubicBezTo>
                  <a:cubicBezTo>
                    <a:pt x="1210" y="8355"/>
                    <a:pt x="1347" y="7533"/>
                    <a:pt x="1529" y="6689"/>
                  </a:cubicBezTo>
                  <a:cubicBezTo>
                    <a:pt x="1712" y="5867"/>
                    <a:pt x="1803" y="5022"/>
                    <a:pt x="1917" y="4246"/>
                  </a:cubicBezTo>
                  <a:cubicBezTo>
                    <a:pt x="2009" y="3447"/>
                    <a:pt x="2169" y="2740"/>
                    <a:pt x="2260" y="2101"/>
                  </a:cubicBezTo>
                  <a:cubicBezTo>
                    <a:pt x="2328" y="1462"/>
                    <a:pt x="2351" y="914"/>
                    <a:pt x="2260" y="549"/>
                  </a:cubicBezTo>
                  <a:cubicBezTo>
                    <a:pt x="2237" y="366"/>
                    <a:pt x="2169" y="229"/>
                    <a:pt x="2123" y="138"/>
                  </a:cubicBezTo>
                  <a:cubicBezTo>
                    <a:pt x="2077" y="47"/>
                    <a:pt x="2054" y="1"/>
                    <a:pt x="20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42"/>
            <p:cNvSpPr/>
            <p:nvPr/>
          </p:nvSpPr>
          <p:spPr>
            <a:xfrm flipH="1">
              <a:off x="6792237" y="4135560"/>
              <a:ext cx="311495" cy="642505"/>
            </a:xfrm>
            <a:custGeom>
              <a:avLst/>
              <a:gdLst/>
              <a:ahLst/>
              <a:cxnLst/>
              <a:rect l="l" t="t" r="r" b="b"/>
              <a:pathLst>
                <a:path w="12897" h="26602" extrusionOk="0">
                  <a:moveTo>
                    <a:pt x="9414" y="0"/>
                  </a:moveTo>
                  <a:cubicBezTo>
                    <a:pt x="6047" y="0"/>
                    <a:pt x="688" y="797"/>
                    <a:pt x="411" y="1756"/>
                  </a:cubicBezTo>
                  <a:cubicBezTo>
                    <a:pt x="0" y="3103"/>
                    <a:pt x="959" y="25677"/>
                    <a:pt x="959" y="25677"/>
                  </a:cubicBezTo>
                  <a:cubicBezTo>
                    <a:pt x="1290" y="26399"/>
                    <a:pt x="2126" y="26601"/>
                    <a:pt x="2961" y="26601"/>
                  </a:cubicBezTo>
                  <a:cubicBezTo>
                    <a:pt x="4027" y="26601"/>
                    <a:pt x="5090" y="26271"/>
                    <a:pt x="5090" y="26271"/>
                  </a:cubicBezTo>
                  <a:cubicBezTo>
                    <a:pt x="7419" y="20975"/>
                    <a:pt x="12897" y="1482"/>
                    <a:pt x="12052" y="433"/>
                  </a:cubicBezTo>
                  <a:cubicBezTo>
                    <a:pt x="11809" y="130"/>
                    <a:pt x="10774" y="0"/>
                    <a:pt x="9414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7" name="Google Shape;3117;p42"/>
            <p:cNvSpPr/>
            <p:nvPr/>
          </p:nvSpPr>
          <p:spPr>
            <a:xfrm flipH="1">
              <a:off x="6918483" y="4362980"/>
              <a:ext cx="11593" cy="33330"/>
            </a:xfrm>
            <a:custGeom>
              <a:avLst/>
              <a:gdLst/>
              <a:ahLst/>
              <a:cxnLst/>
              <a:rect l="l" t="t" r="r" b="b"/>
              <a:pathLst>
                <a:path w="480" h="1380" extrusionOk="0">
                  <a:moveTo>
                    <a:pt x="411" y="1"/>
                  </a:moveTo>
                  <a:cubicBezTo>
                    <a:pt x="348" y="1"/>
                    <a:pt x="217" y="125"/>
                    <a:pt x="137" y="284"/>
                  </a:cubicBezTo>
                  <a:cubicBezTo>
                    <a:pt x="23" y="466"/>
                    <a:pt x="0" y="649"/>
                    <a:pt x="0" y="649"/>
                  </a:cubicBezTo>
                  <a:cubicBezTo>
                    <a:pt x="0" y="649"/>
                    <a:pt x="0" y="854"/>
                    <a:pt x="69" y="1037"/>
                  </a:cubicBezTo>
                  <a:cubicBezTo>
                    <a:pt x="137" y="1219"/>
                    <a:pt x="229" y="1379"/>
                    <a:pt x="297" y="1379"/>
                  </a:cubicBezTo>
                  <a:cubicBezTo>
                    <a:pt x="343" y="1356"/>
                    <a:pt x="366" y="1174"/>
                    <a:pt x="388" y="1014"/>
                  </a:cubicBezTo>
                  <a:cubicBezTo>
                    <a:pt x="411" y="831"/>
                    <a:pt x="457" y="694"/>
                    <a:pt x="457" y="694"/>
                  </a:cubicBezTo>
                  <a:cubicBezTo>
                    <a:pt x="457" y="694"/>
                    <a:pt x="434" y="535"/>
                    <a:pt x="434" y="375"/>
                  </a:cubicBezTo>
                  <a:cubicBezTo>
                    <a:pt x="434" y="215"/>
                    <a:pt x="480" y="55"/>
                    <a:pt x="434" y="10"/>
                  </a:cubicBezTo>
                  <a:cubicBezTo>
                    <a:pt x="428" y="4"/>
                    <a:pt x="420" y="1"/>
                    <a:pt x="411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3118;p42"/>
            <p:cNvSpPr/>
            <p:nvPr/>
          </p:nvSpPr>
          <p:spPr>
            <a:xfrm flipH="1">
              <a:off x="6828611" y="4256250"/>
              <a:ext cx="72240" cy="176482"/>
            </a:xfrm>
            <a:custGeom>
              <a:avLst/>
              <a:gdLst/>
              <a:ahLst/>
              <a:cxnLst/>
              <a:rect l="l" t="t" r="r" b="b"/>
              <a:pathLst>
                <a:path w="2991" h="7307" extrusionOk="0">
                  <a:moveTo>
                    <a:pt x="2830" y="1"/>
                  </a:moveTo>
                  <a:cubicBezTo>
                    <a:pt x="2808" y="1"/>
                    <a:pt x="2808" y="69"/>
                    <a:pt x="2808" y="183"/>
                  </a:cubicBezTo>
                  <a:cubicBezTo>
                    <a:pt x="2808" y="297"/>
                    <a:pt x="2808" y="434"/>
                    <a:pt x="2785" y="617"/>
                  </a:cubicBezTo>
                  <a:cubicBezTo>
                    <a:pt x="2762" y="982"/>
                    <a:pt x="2648" y="1461"/>
                    <a:pt x="2511" y="1918"/>
                  </a:cubicBezTo>
                  <a:cubicBezTo>
                    <a:pt x="2397" y="2397"/>
                    <a:pt x="2191" y="2854"/>
                    <a:pt x="2054" y="3196"/>
                  </a:cubicBezTo>
                  <a:cubicBezTo>
                    <a:pt x="1917" y="3538"/>
                    <a:pt x="1826" y="3767"/>
                    <a:pt x="1826" y="3767"/>
                  </a:cubicBezTo>
                  <a:cubicBezTo>
                    <a:pt x="1826" y="3767"/>
                    <a:pt x="1461" y="4680"/>
                    <a:pt x="1004" y="5547"/>
                  </a:cubicBezTo>
                  <a:cubicBezTo>
                    <a:pt x="571" y="6437"/>
                    <a:pt x="0" y="7282"/>
                    <a:pt x="69" y="7305"/>
                  </a:cubicBezTo>
                  <a:cubicBezTo>
                    <a:pt x="70" y="7306"/>
                    <a:pt x="72" y="7307"/>
                    <a:pt x="74" y="7307"/>
                  </a:cubicBezTo>
                  <a:cubicBezTo>
                    <a:pt x="150" y="7307"/>
                    <a:pt x="790" y="6528"/>
                    <a:pt x="1278" y="5684"/>
                  </a:cubicBezTo>
                  <a:cubicBezTo>
                    <a:pt x="1826" y="4840"/>
                    <a:pt x="2237" y="3927"/>
                    <a:pt x="2237" y="3927"/>
                  </a:cubicBezTo>
                  <a:cubicBezTo>
                    <a:pt x="2237" y="3927"/>
                    <a:pt x="2328" y="3675"/>
                    <a:pt x="2465" y="3333"/>
                  </a:cubicBezTo>
                  <a:cubicBezTo>
                    <a:pt x="2579" y="2968"/>
                    <a:pt x="2739" y="2489"/>
                    <a:pt x="2830" y="2009"/>
                  </a:cubicBezTo>
                  <a:cubicBezTo>
                    <a:pt x="2945" y="1507"/>
                    <a:pt x="2990" y="1005"/>
                    <a:pt x="2967" y="617"/>
                  </a:cubicBezTo>
                  <a:cubicBezTo>
                    <a:pt x="2945" y="434"/>
                    <a:pt x="2922" y="274"/>
                    <a:pt x="2899" y="183"/>
                  </a:cubicBezTo>
                  <a:cubicBezTo>
                    <a:pt x="2876" y="69"/>
                    <a:pt x="2853" y="1"/>
                    <a:pt x="2830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42"/>
            <p:cNvSpPr/>
            <p:nvPr/>
          </p:nvSpPr>
          <p:spPr>
            <a:xfrm flipH="1">
              <a:off x="6863898" y="4329408"/>
              <a:ext cx="24829" cy="35118"/>
            </a:xfrm>
            <a:custGeom>
              <a:avLst/>
              <a:gdLst/>
              <a:ahLst/>
              <a:cxnLst/>
              <a:rect l="l" t="t" r="r" b="b"/>
              <a:pathLst>
                <a:path w="1028" h="1454" extrusionOk="0">
                  <a:moveTo>
                    <a:pt x="730" y="1"/>
                  </a:moveTo>
                  <a:cubicBezTo>
                    <a:pt x="539" y="1"/>
                    <a:pt x="311" y="212"/>
                    <a:pt x="160" y="532"/>
                  </a:cubicBezTo>
                  <a:cubicBezTo>
                    <a:pt x="0" y="920"/>
                    <a:pt x="0" y="1308"/>
                    <a:pt x="206" y="1422"/>
                  </a:cubicBezTo>
                  <a:cubicBezTo>
                    <a:pt x="240" y="1444"/>
                    <a:pt x="278" y="1454"/>
                    <a:pt x="318" y="1454"/>
                  </a:cubicBezTo>
                  <a:cubicBezTo>
                    <a:pt x="495" y="1454"/>
                    <a:pt x="719" y="1259"/>
                    <a:pt x="868" y="943"/>
                  </a:cubicBezTo>
                  <a:cubicBezTo>
                    <a:pt x="1027" y="555"/>
                    <a:pt x="1027" y="144"/>
                    <a:pt x="845" y="30"/>
                  </a:cubicBezTo>
                  <a:cubicBezTo>
                    <a:pt x="809" y="10"/>
                    <a:pt x="770" y="1"/>
                    <a:pt x="730" y="1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42"/>
            <p:cNvSpPr/>
            <p:nvPr/>
          </p:nvSpPr>
          <p:spPr>
            <a:xfrm flipH="1">
              <a:off x="6820351" y="4135584"/>
              <a:ext cx="283381" cy="642481"/>
            </a:xfrm>
            <a:custGeom>
              <a:avLst/>
              <a:gdLst/>
              <a:ahLst/>
              <a:cxnLst/>
              <a:rect l="l" t="t" r="r" b="b"/>
              <a:pathLst>
                <a:path w="11733" h="26601" extrusionOk="0">
                  <a:moveTo>
                    <a:pt x="9416" y="1"/>
                  </a:moveTo>
                  <a:cubicBezTo>
                    <a:pt x="6059" y="1"/>
                    <a:pt x="686" y="794"/>
                    <a:pt x="411" y="1755"/>
                  </a:cubicBezTo>
                  <a:cubicBezTo>
                    <a:pt x="0" y="3102"/>
                    <a:pt x="959" y="25676"/>
                    <a:pt x="959" y="25676"/>
                  </a:cubicBezTo>
                  <a:cubicBezTo>
                    <a:pt x="1290" y="26398"/>
                    <a:pt x="2126" y="26600"/>
                    <a:pt x="2961" y="26600"/>
                  </a:cubicBezTo>
                  <a:cubicBezTo>
                    <a:pt x="4027" y="26600"/>
                    <a:pt x="5090" y="26270"/>
                    <a:pt x="5090" y="26270"/>
                  </a:cubicBezTo>
                  <a:cubicBezTo>
                    <a:pt x="5684" y="24923"/>
                    <a:pt x="6460" y="22663"/>
                    <a:pt x="7304" y="20038"/>
                  </a:cubicBezTo>
                  <a:lnTo>
                    <a:pt x="7304" y="20038"/>
                  </a:lnTo>
                  <a:cubicBezTo>
                    <a:pt x="6871" y="20312"/>
                    <a:pt x="6414" y="20563"/>
                    <a:pt x="5935" y="20814"/>
                  </a:cubicBezTo>
                  <a:cubicBezTo>
                    <a:pt x="5819" y="20869"/>
                    <a:pt x="5707" y="20895"/>
                    <a:pt x="5600" y="20895"/>
                  </a:cubicBezTo>
                  <a:cubicBezTo>
                    <a:pt x="3406" y="20895"/>
                    <a:pt x="3006" y="10045"/>
                    <a:pt x="3333" y="8261"/>
                  </a:cubicBezTo>
                  <a:cubicBezTo>
                    <a:pt x="3550" y="7129"/>
                    <a:pt x="6421" y="6903"/>
                    <a:pt x="8641" y="6903"/>
                  </a:cubicBezTo>
                  <a:cubicBezTo>
                    <a:pt x="9689" y="6903"/>
                    <a:pt x="10592" y="6953"/>
                    <a:pt x="11002" y="6982"/>
                  </a:cubicBezTo>
                  <a:cubicBezTo>
                    <a:pt x="11299" y="5795"/>
                    <a:pt x="11527" y="4700"/>
                    <a:pt x="11733" y="3787"/>
                  </a:cubicBezTo>
                  <a:cubicBezTo>
                    <a:pt x="11573" y="2600"/>
                    <a:pt x="11253" y="1276"/>
                    <a:pt x="10865" y="66"/>
                  </a:cubicBezTo>
                  <a:cubicBezTo>
                    <a:pt x="10456" y="22"/>
                    <a:pt x="9963" y="1"/>
                    <a:pt x="94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42"/>
            <p:cNvSpPr/>
            <p:nvPr/>
          </p:nvSpPr>
          <p:spPr>
            <a:xfrm flipH="1">
              <a:off x="6774582" y="4747440"/>
              <a:ext cx="304901" cy="153223"/>
            </a:xfrm>
            <a:custGeom>
              <a:avLst/>
              <a:gdLst/>
              <a:ahLst/>
              <a:cxnLst/>
              <a:rect l="l" t="t" r="r" b="b"/>
              <a:pathLst>
                <a:path w="12624" h="6344" extrusionOk="0">
                  <a:moveTo>
                    <a:pt x="1" y="1"/>
                  </a:moveTo>
                  <a:lnTo>
                    <a:pt x="1" y="1"/>
                  </a:lnTo>
                  <a:cubicBezTo>
                    <a:pt x="46" y="914"/>
                    <a:pt x="115" y="1827"/>
                    <a:pt x="183" y="2740"/>
                  </a:cubicBezTo>
                  <a:cubicBezTo>
                    <a:pt x="1266" y="5131"/>
                    <a:pt x="6036" y="6343"/>
                    <a:pt x="9255" y="6343"/>
                  </a:cubicBezTo>
                  <a:cubicBezTo>
                    <a:pt x="10921" y="6343"/>
                    <a:pt x="12172" y="6019"/>
                    <a:pt x="12281" y="5365"/>
                  </a:cubicBezTo>
                  <a:cubicBezTo>
                    <a:pt x="12623" y="3425"/>
                    <a:pt x="4132" y="617"/>
                    <a:pt x="4132" y="617"/>
                  </a:cubicBezTo>
                  <a:cubicBezTo>
                    <a:pt x="4132" y="617"/>
                    <a:pt x="4132" y="549"/>
                    <a:pt x="4132" y="412"/>
                  </a:cubicBezTo>
                  <a:cubicBezTo>
                    <a:pt x="3638" y="630"/>
                    <a:pt x="2965" y="848"/>
                    <a:pt x="2232" y="848"/>
                  </a:cubicBezTo>
                  <a:cubicBezTo>
                    <a:pt x="1508" y="848"/>
                    <a:pt x="726" y="636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42"/>
            <p:cNvSpPr/>
            <p:nvPr/>
          </p:nvSpPr>
          <p:spPr>
            <a:xfrm flipH="1">
              <a:off x="6780113" y="4747440"/>
              <a:ext cx="299370" cy="153223"/>
            </a:xfrm>
            <a:custGeom>
              <a:avLst/>
              <a:gdLst/>
              <a:ahLst/>
              <a:cxnLst/>
              <a:rect l="l" t="t" r="r" b="b"/>
              <a:pathLst>
                <a:path w="12395" h="6344" extrusionOk="0">
                  <a:moveTo>
                    <a:pt x="1" y="1"/>
                  </a:moveTo>
                  <a:cubicBezTo>
                    <a:pt x="46" y="914"/>
                    <a:pt x="115" y="1827"/>
                    <a:pt x="183" y="2740"/>
                  </a:cubicBezTo>
                  <a:cubicBezTo>
                    <a:pt x="1266" y="5131"/>
                    <a:pt x="6036" y="6343"/>
                    <a:pt x="9255" y="6343"/>
                  </a:cubicBezTo>
                  <a:cubicBezTo>
                    <a:pt x="10921" y="6343"/>
                    <a:pt x="12172" y="6019"/>
                    <a:pt x="12281" y="5365"/>
                  </a:cubicBezTo>
                  <a:cubicBezTo>
                    <a:pt x="12395" y="4749"/>
                    <a:pt x="11642" y="4064"/>
                    <a:pt x="10546" y="3402"/>
                  </a:cubicBezTo>
                  <a:cubicBezTo>
                    <a:pt x="10256" y="3711"/>
                    <a:pt x="9624" y="4003"/>
                    <a:pt x="8317" y="4003"/>
                  </a:cubicBezTo>
                  <a:cubicBezTo>
                    <a:pt x="8079" y="4003"/>
                    <a:pt x="7818" y="3994"/>
                    <a:pt x="7533" y="3972"/>
                  </a:cubicBezTo>
                  <a:cubicBezTo>
                    <a:pt x="3949" y="3699"/>
                    <a:pt x="1210" y="2055"/>
                    <a:pt x="868" y="572"/>
                  </a:cubicBezTo>
                  <a:cubicBezTo>
                    <a:pt x="571" y="435"/>
                    <a:pt x="275" y="252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42"/>
            <p:cNvSpPr/>
            <p:nvPr/>
          </p:nvSpPr>
          <p:spPr>
            <a:xfrm flipH="1">
              <a:off x="6781755" y="4804778"/>
              <a:ext cx="293863" cy="95885"/>
            </a:xfrm>
            <a:custGeom>
              <a:avLst/>
              <a:gdLst/>
              <a:ahLst/>
              <a:cxnLst/>
              <a:rect l="l" t="t" r="r" b="b"/>
              <a:pathLst>
                <a:path w="12167" h="3970" extrusionOk="0">
                  <a:moveTo>
                    <a:pt x="0" y="1"/>
                  </a:moveTo>
                  <a:cubicBezTo>
                    <a:pt x="0" y="115"/>
                    <a:pt x="23" y="252"/>
                    <a:pt x="23" y="366"/>
                  </a:cubicBezTo>
                  <a:cubicBezTo>
                    <a:pt x="1106" y="2757"/>
                    <a:pt x="5876" y="3969"/>
                    <a:pt x="9095" y="3969"/>
                  </a:cubicBezTo>
                  <a:cubicBezTo>
                    <a:pt x="10761" y="3969"/>
                    <a:pt x="12012" y="3645"/>
                    <a:pt x="12121" y="2991"/>
                  </a:cubicBezTo>
                  <a:cubicBezTo>
                    <a:pt x="12166" y="2740"/>
                    <a:pt x="12075" y="2466"/>
                    <a:pt x="11847" y="2215"/>
                  </a:cubicBezTo>
                  <a:cubicBezTo>
                    <a:pt x="11450" y="2503"/>
                    <a:pt x="10727" y="2720"/>
                    <a:pt x="9451" y="2720"/>
                  </a:cubicBezTo>
                  <a:cubicBezTo>
                    <a:pt x="9111" y="2720"/>
                    <a:pt x="8732" y="2705"/>
                    <a:pt x="8309" y="2671"/>
                  </a:cubicBezTo>
                  <a:cubicBezTo>
                    <a:pt x="4702" y="2352"/>
                    <a:pt x="1575" y="1279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42"/>
            <p:cNvSpPr/>
            <p:nvPr/>
          </p:nvSpPr>
          <p:spPr>
            <a:xfrm flipH="1">
              <a:off x="6785064" y="4804778"/>
              <a:ext cx="290555" cy="95837"/>
            </a:xfrm>
            <a:custGeom>
              <a:avLst/>
              <a:gdLst/>
              <a:ahLst/>
              <a:cxnLst/>
              <a:rect l="l" t="t" r="r" b="b"/>
              <a:pathLst>
                <a:path w="12030" h="3968" extrusionOk="0">
                  <a:moveTo>
                    <a:pt x="0" y="1"/>
                  </a:moveTo>
                  <a:cubicBezTo>
                    <a:pt x="0" y="115"/>
                    <a:pt x="23" y="252"/>
                    <a:pt x="23" y="366"/>
                  </a:cubicBezTo>
                  <a:cubicBezTo>
                    <a:pt x="1091" y="2757"/>
                    <a:pt x="5844" y="3968"/>
                    <a:pt x="9065" y="3968"/>
                  </a:cubicBezTo>
                  <a:cubicBezTo>
                    <a:pt x="10456" y="3968"/>
                    <a:pt x="11562" y="3742"/>
                    <a:pt x="11961" y="3288"/>
                  </a:cubicBezTo>
                  <a:lnTo>
                    <a:pt x="11961" y="3288"/>
                  </a:lnTo>
                  <a:cubicBezTo>
                    <a:pt x="11264" y="3543"/>
                    <a:pt x="10417" y="3643"/>
                    <a:pt x="9530" y="3643"/>
                  </a:cubicBezTo>
                  <a:cubicBezTo>
                    <a:pt x="6698" y="3643"/>
                    <a:pt x="3464" y="2623"/>
                    <a:pt x="3447" y="2397"/>
                  </a:cubicBezTo>
                  <a:cubicBezTo>
                    <a:pt x="3442" y="2322"/>
                    <a:pt x="3507" y="2290"/>
                    <a:pt x="3654" y="2290"/>
                  </a:cubicBezTo>
                  <a:cubicBezTo>
                    <a:pt x="4132" y="2290"/>
                    <a:pt x="5474" y="2631"/>
                    <a:pt x="8058" y="2945"/>
                  </a:cubicBezTo>
                  <a:cubicBezTo>
                    <a:pt x="8613" y="3018"/>
                    <a:pt x="9101" y="3048"/>
                    <a:pt x="9526" y="3048"/>
                  </a:cubicBezTo>
                  <a:cubicBezTo>
                    <a:pt x="10972" y="3048"/>
                    <a:pt x="11712" y="2700"/>
                    <a:pt x="12029" y="2489"/>
                  </a:cubicBezTo>
                  <a:cubicBezTo>
                    <a:pt x="11984" y="2397"/>
                    <a:pt x="11938" y="2306"/>
                    <a:pt x="11847" y="2215"/>
                  </a:cubicBezTo>
                  <a:cubicBezTo>
                    <a:pt x="11450" y="2503"/>
                    <a:pt x="10727" y="2720"/>
                    <a:pt x="9451" y="2720"/>
                  </a:cubicBezTo>
                  <a:cubicBezTo>
                    <a:pt x="9111" y="2720"/>
                    <a:pt x="8732" y="2705"/>
                    <a:pt x="8309" y="2671"/>
                  </a:cubicBezTo>
                  <a:cubicBezTo>
                    <a:pt x="4702" y="2352"/>
                    <a:pt x="1575" y="1279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42"/>
            <p:cNvSpPr/>
            <p:nvPr/>
          </p:nvSpPr>
          <p:spPr>
            <a:xfrm flipH="1">
              <a:off x="6418453" y="4127469"/>
              <a:ext cx="303790" cy="660160"/>
            </a:xfrm>
            <a:custGeom>
              <a:avLst/>
              <a:gdLst/>
              <a:ahLst/>
              <a:cxnLst/>
              <a:rect l="l" t="t" r="r" b="b"/>
              <a:pathLst>
                <a:path w="12578" h="27333" extrusionOk="0">
                  <a:moveTo>
                    <a:pt x="10511" y="1"/>
                  </a:moveTo>
                  <a:cubicBezTo>
                    <a:pt x="7627" y="1"/>
                    <a:pt x="420" y="1789"/>
                    <a:pt x="229" y="2936"/>
                  </a:cubicBezTo>
                  <a:cubicBezTo>
                    <a:pt x="1" y="4351"/>
                    <a:pt x="3675" y="26629"/>
                    <a:pt x="3675" y="26629"/>
                  </a:cubicBezTo>
                  <a:cubicBezTo>
                    <a:pt x="4008" y="27159"/>
                    <a:pt x="4611" y="27333"/>
                    <a:pt x="5255" y="27333"/>
                  </a:cubicBezTo>
                  <a:cubicBezTo>
                    <a:pt x="6468" y="27333"/>
                    <a:pt x="7830" y="26720"/>
                    <a:pt x="7830" y="26720"/>
                  </a:cubicBezTo>
                  <a:cubicBezTo>
                    <a:pt x="9519" y="21173"/>
                    <a:pt x="12577" y="1156"/>
                    <a:pt x="11619" y="220"/>
                  </a:cubicBezTo>
                  <a:cubicBezTo>
                    <a:pt x="11467" y="68"/>
                    <a:pt x="11070" y="1"/>
                    <a:pt x="10511" y="1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42"/>
            <p:cNvSpPr/>
            <p:nvPr/>
          </p:nvSpPr>
          <p:spPr>
            <a:xfrm flipH="1">
              <a:off x="6518783" y="4361362"/>
              <a:ext cx="11062" cy="33330"/>
            </a:xfrm>
            <a:custGeom>
              <a:avLst/>
              <a:gdLst/>
              <a:ahLst/>
              <a:cxnLst/>
              <a:rect l="l" t="t" r="r" b="b"/>
              <a:pathLst>
                <a:path w="458" h="1380" extrusionOk="0">
                  <a:moveTo>
                    <a:pt x="339" y="0"/>
                  </a:moveTo>
                  <a:cubicBezTo>
                    <a:pt x="266" y="0"/>
                    <a:pt x="152" y="144"/>
                    <a:pt x="92" y="305"/>
                  </a:cubicBezTo>
                  <a:cubicBezTo>
                    <a:pt x="1" y="510"/>
                    <a:pt x="1" y="693"/>
                    <a:pt x="1" y="693"/>
                  </a:cubicBezTo>
                  <a:cubicBezTo>
                    <a:pt x="1" y="693"/>
                    <a:pt x="46" y="898"/>
                    <a:pt x="115" y="1058"/>
                  </a:cubicBezTo>
                  <a:cubicBezTo>
                    <a:pt x="200" y="1229"/>
                    <a:pt x="306" y="1380"/>
                    <a:pt x="356" y="1380"/>
                  </a:cubicBezTo>
                  <a:cubicBezTo>
                    <a:pt x="360" y="1380"/>
                    <a:pt x="363" y="1379"/>
                    <a:pt x="366" y="1378"/>
                  </a:cubicBezTo>
                  <a:cubicBezTo>
                    <a:pt x="434" y="1355"/>
                    <a:pt x="434" y="1172"/>
                    <a:pt x="434" y="1013"/>
                  </a:cubicBezTo>
                  <a:cubicBezTo>
                    <a:pt x="434" y="830"/>
                    <a:pt x="457" y="670"/>
                    <a:pt x="457" y="670"/>
                  </a:cubicBezTo>
                  <a:cubicBezTo>
                    <a:pt x="457" y="670"/>
                    <a:pt x="411" y="510"/>
                    <a:pt x="411" y="351"/>
                  </a:cubicBezTo>
                  <a:cubicBezTo>
                    <a:pt x="389" y="191"/>
                    <a:pt x="411" y="31"/>
                    <a:pt x="366" y="8"/>
                  </a:cubicBezTo>
                  <a:cubicBezTo>
                    <a:pt x="358" y="3"/>
                    <a:pt x="349" y="0"/>
                    <a:pt x="339" y="0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7" name="Google Shape;3127;p42"/>
            <p:cNvSpPr/>
            <p:nvPr/>
          </p:nvSpPr>
          <p:spPr>
            <a:xfrm flipH="1">
              <a:off x="6440505" y="4245116"/>
              <a:ext cx="53498" cy="183173"/>
            </a:xfrm>
            <a:custGeom>
              <a:avLst/>
              <a:gdLst/>
              <a:ahLst/>
              <a:cxnLst/>
              <a:rect l="l" t="t" r="r" b="b"/>
              <a:pathLst>
                <a:path w="2215" h="7584" extrusionOk="0">
                  <a:moveTo>
                    <a:pt x="1920" y="1"/>
                  </a:moveTo>
                  <a:cubicBezTo>
                    <a:pt x="1918" y="1"/>
                    <a:pt x="1918" y="2"/>
                    <a:pt x="1918" y="5"/>
                  </a:cubicBezTo>
                  <a:cubicBezTo>
                    <a:pt x="1895" y="5"/>
                    <a:pt x="1895" y="74"/>
                    <a:pt x="1918" y="165"/>
                  </a:cubicBezTo>
                  <a:cubicBezTo>
                    <a:pt x="1918" y="279"/>
                    <a:pt x="1940" y="416"/>
                    <a:pt x="1940" y="599"/>
                  </a:cubicBezTo>
                  <a:cubicBezTo>
                    <a:pt x="1963" y="964"/>
                    <a:pt x="1918" y="1466"/>
                    <a:pt x="1849" y="1945"/>
                  </a:cubicBezTo>
                  <a:cubicBezTo>
                    <a:pt x="1758" y="2425"/>
                    <a:pt x="1644" y="2904"/>
                    <a:pt x="1552" y="3246"/>
                  </a:cubicBezTo>
                  <a:cubicBezTo>
                    <a:pt x="1438" y="3611"/>
                    <a:pt x="1370" y="3840"/>
                    <a:pt x="1370" y="3840"/>
                  </a:cubicBezTo>
                  <a:cubicBezTo>
                    <a:pt x="1370" y="3840"/>
                    <a:pt x="1119" y="4798"/>
                    <a:pt x="776" y="5711"/>
                  </a:cubicBezTo>
                  <a:cubicBezTo>
                    <a:pt x="434" y="6647"/>
                    <a:pt x="0" y="7560"/>
                    <a:pt x="46" y="7583"/>
                  </a:cubicBezTo>
                  <a:cubicBezTo>
                    <a:pt x="47" y="7583"/>
                    <a:pt x="48" y="7583"/>
                    <a:pt x="49" y="7583"/>
                  </a:cubicBezTo>
                  <a:cubicBezTo>
                    <a:pt x="128" y="7583"/>
                    <a:pt x="667" y="6727"/>
                    <a:pt x="1073" y="5826"/>
                  </a:cubicBezTo>
                  <a:cubicBezTo>
                    <a:pt x="1507" y="4912"/>
                    <a:pt x="1803" y="3954"/>
                    <a:pt x="1803" y="3954"/>
                  </a:cubicBezTo>
                  <a:cubicBezTo>
                    <a:pt x="1803" y="3954"/>
                    <a:pt x="1872" y="3703"/>
                    <a:pt x="1963" y="3338"/>
                  </a:cubicBezTo>
                  <a:cubicBezTo>
                    <a:pt x="2032" y="2972"/>
                    <a:pt x="2123" y="2470"/>
                    <a:pt x="2169" y="1968"/>
                  </a:cubicBezTo>
                  <a:cubicBezTo>
                    <a:pt x="2214" y="1466"/>
                    <a:pt x="2191" y="964"/>
                    <a:pt x="2123" y="599"/>
                  </a:cubicBezTo>
                  <a:cubicBezTo>
                    <a:pt x="2100" y="393"/>
                    <a:pt x="2032" y="256"/>
                    <a:pt x="1986" y="142"/>
                  </a:cubicBezTo>
                  <a:cubicBezTo>
                    <a:pt x="1966" y="63"/>
                    <a:pt x="1929" y="1"/>
                    <a:pt x="1920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8" name="Google Shape;3128;p42"/>
            <p:cNvSpPr/>
            <p:nvPr/>
          </p:nvSpPr>
          <p:spPr>
            <a:xfrm flipH="1">
              <a:off x="6468087" y="4322138"/>
              <a:ext cx="24273" cy="36036"/>
            </a:xfrm>
            <a:custGeom>
              <a:avLst/>
              <a:gdLst/>
              <a:ahLst/>
              <a:cxnLst/>
              <a:rect l="l" t="t" r="r" b="b"/>
              <a:pathLst>
                <a:path w="1005" h="1492" extrusionOk="0">
                  <a:moveTo>
                    <a:pt x="661" y="0"/>
                  </a:moveTo>
                  <a:cubicBezTo>
                    <a:pt x="467" y="0"/>
                    <a:pt x="239" y="237"/>
                    <a:pt x="138" y="582"/>
                  </a:cubicBezTo>
                  <a:cubicBezTo>
                    <a:pt x="1" y="993"/>
                    <a:pt x="69" y="1381"/>
                    <a:pt x="275" y="1472"/>
                  </a:cubicBezTo>
                  <a:cubicBezTo>
                    <a:pt x="303" y="1485"/>
                    <a:pt x="333" y="1491"/>
                    <a:pt x="363" y="1491"/>
                  </a:cubicBezTo>
                  <a:cubicBezTo>
                    <a:pt x="553" y="1491"/>
                    <a:pt x="770" y="1256"/>
                    <a:pt x="868" y="902"/>
                  </a:cubicBezTo>
                  <a:cubicBezTo>
                    <a:pt x="1005" y="514"/>
                    <a:pt x="937" y="103"/>
                    <a:pt x="731" y="12"/>
                  </a:cubicBezTo>
                  <a:cubicBezTo>
                    <a:pt x="708" y="4"/>
                    <a:pt x="685" y="0"/>
                    <a:pt x="661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42"/>
            <p:cNvSpPr/>
            <p:nvPr/>
          </p:nvSpPr>
          <p:spPr>
            <a:xfrm flipH="1">
              <a:off x="6439418" y="4127807"/>
              <a:ext cx="282826" cy="659822"/>
            </a:xfrm>
            <a:custGeom>
              <a:avLst/>
              <a:gdLst/>
              <a:ahLst/>
              <a:cxnLst/>
              <a:rect l="l" t="t" r="r" b="b"/>
              <a:pathLst>
                <a:path w="11710" h="27319" extrusionOk="0">
                  <a:moveTo>
                    <a:pt x="10409" y="0"/>
                  </a:moveTo>
                  <a:cubicBezTo>
                    <a:pt x="7464" y="23"/>
                    <a:pt x="411" y="1781"/>
                    <a:pt x="229" y="2922"/>
                  </a:cubicBezTo>
                  <a:cubicBezTo>
                    <a:pt x="1" y="4337"/>
                    <a:pt x="3675" y="26615"/>
                    <a:pt x="3675" y="26615"/>
                  </a:cubicBezTo>
                  <a:cubicBezTo>
                    <a:pt x="4008" y="27145"/>
                    <a:pt x="4611" y="27319"/>
                    <a:pt x="5255" y="27319"/>
                  </a:cubicBezTo>
                  <a:cubicBezTo>
                    <a:pt x="6468" y="27319"/>
                    <a:pt x="7830" y="26706"/>
                    <a:pt x="7830" y="26706"/>
                  </a:cubicBezTo>
                  <a:cubicBezTo>
                    <a:pt x="8263" y="25314"/>
                    <a:pt x="8765" y="22962"/>
                    <a:pt x="9290" y="20246"/>
                  </a:cubicBezTo>
                  <a:lnTo>
                    <a:pt x="9290" y="20246"/>
                  </a:lnTo>
                  <a:cubicBezTo>
                    <a:pt x="8902" y="20566"/>
                    <a:pt x="8469" y="20885"/>
                    <a:pt x="8012" y="21182"/>
                  </a:cubicBezTo>
                  <a:cubicBezTo>
                    <a:pt x="7876" y="21267"/>
                    <a:pt x="7742" y="21308"/>
                    <a:pt x="7609" y="21308"/>
                  </a:cubicBezTo>
                  <a:cubicBezTo>
                    <a:pt x="5472" y="21308"/>
                    <a:pt x="3819" y="10823"/>
                    <a:pt x="3926" y="9039"/>
                  </a:cubicBezTo>
                  <a:cubicBezTo>
                    <a:pt x="4018" y="7350"/>
                    <a:pt x="10112" y="6916"/>
                    <a:pt x="11368" y="6848"/>
                  </a:cubicBezTo>
                  <a:cubicBezTo>
                    <a:pt x="11527" y="5638"/>
                    <a:pt x="11641" y="4520"/>
                    <a:pt x="11710" y="3584"/>
                  </a:cubicBezTo>
                  <a:cubicBezTo>
                    <a:pt x="11413" y="2420"/>
                    <a:pt x="10934" y="1164"/>
                    <a:pt x="10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42"/>
            <p:cNvSpPr/>
            <p:nvPr/>
          </p:nvSpPr>
          <p:spPr>
            <a:xfrm flipH="1">
              <a:off x="6320877" y="4760120"/>
              <a:ext cx="312606" cy="129747"/>
            </a:xfrm>
            <a:custGeom>
              <a:avLst/>
              <a:gdLst/>
              <a:ahLst/>
              <a:cxnLst/>
              <a:rect l="l" t="t" r="r" b="b"/>
              <a:pathLst>
                <a:path w="12943" h="5372" extrusionOk="0">
                  <a:moveTo>
                    <a:pt x="4155" y="1"/>
                  </a:moveTo>
                  <a:cubicBezTo>
                    <a:pt x="3607" y="330"/>
                    <a:pt x="2796" y="691"/>
                    <a:pt x="1890" y="691"/>
                  </a:cubicBezTo>
                  <a:cubicBezTo>
                    <a:pt x="1286" y="691"/>
                    <a:pt x="639" y="530"/>
                    <a:pt x="0" y="92"/>
                  </a:cubicBezTo>
                  <a:lnTo>
                    <a:pt x="0" y="92"/>
                  </a:lnTo>
                  <a:cubicBezTo>
                    <a:pt x="160" y="982"/>
                    <a:pt x="320" y="1895"/>
                    <a:pt x="525" y="2786"/>
                  </a:cubicBezTo>
                  <a:cubicBezTo>
                    <a:pt x="1633" y="4619"/>
                    <a:pt x="5101" y="5371"/>
                    <a:pt x="8078" y="5371"/>
                  </a:cubicBezTo>
                  <a:cubicBezTo>
                    <a:pt x="10623" y="5371"/>
                    <a:pt x="12809" y="4821"/>
                    <a:pt x="12851" y="3927"/>
                  </a:cubicBezTo>
                  <a:cubicBezTo>
                    <a:pt x="12942" y="1964"/>
                    <a:pt x="4155" y="183"/>
                    <a:pt x="4155" y="183"/>
                  </a:cubicBezTo>
                  <a:cubicBezTo>
                    <a:pt x="4155" y="183"/>
                    <a:pt x="4155" y="115"/>
                    <a:pt x="4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42"/>
            <p:cNvSpPr/>
            <p:nvPr/>
          </p:nvSpPr>
          <p:spPr>
            <a:xfrm flipH="1">
              <a:off x="6322544" y="4762342"/>
              <a:ext cx="310939" cy="127525"/>
            </a:xfrm>
            <a:custGeom>
              <a:avLst/>
              <a:gdLst/>
              <a:ahLst/>
              <a:cxnLst/>
              <a:rect l="l" t="t" r="r" b="b"/>
              <a:pathLst>
                <a:path w="12874" h="5280" extrusionOk="0">
                  <a:moveTo>
                    <a:pt x="0" y="0"/>
                  </a:moveTo>
                  <a:cubicBezTo>
                    <a:pt x="160" y="890"/>
                    <a:pt x="320" y="1803"/>
                    <a:pt x="525" y="2694"/>
                  </a:cubicBezTo>
                  <a:cubicBezTo>
                    <a:pt x="1633" y="4527"/>
                    <a:pt x="5101" y="5279"/>
                    <a:pt x="8078" y="5279"/>
                  </a:cubicBezTo>
                  <a:cubicBezTo>
                    <a:pt x="10623" y="5279"/>
                    <a:pt x="12809" y="4729"/>
                    <a:pt x="12851" y="3835"/>
                  </a:cubicBezTo>
                  <a:cubicBezTo>
                    <a:pt x="12874" y="3219"/>
                    <a:pt x="12052" y="2625"/>
                    <a:pt x="10888" y="2100"/>
                  </a:cubicBezTo>
                  <a:cubicBezTo>
                    <a:pt x="10569" y="2511"/>
                    <a:pt x="9815" y="2922"/>
                    <a:pt x="7966" y="3013"/>
                  </a:cubicBezTo>
                  <a:cubicBezTo>
                    <a:pt x="7738" y="3025"/>
                    <a:pt x="7512" y="3030"/>
                    <a:pt x="7290" y="3030"/>
                  </a:cubicBezTo>
                  <a:cubicBezTo>
                    <a:pt x="4002" y="3030"/>
                    <a:pt x="1428" y="1804"/>
                    <a:pt x="936" y="457"/>
                  </a:cubicBezTo>
                  <a:cubicBezTo>
                    <a:pt x="617" y="365"/>
                    <a:pt x="320" y="206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42"/>
            <p:cNvSpPr/>
            <p:nvPr/>
          </p:nvSpPr>
          <p:spPr>
            <a:xfrm flipH="1">
              <a:off x="6323075" y="4818569"/>
              <a:ext cx="299926" cy="71298"/>
            </a:xfrm>
            <a:custGeom>
              <a:avLst/>
              <a:gdLst/>
              <a:ahLst/>
              <a:cxnLst/>
              <a:rect l="l" t="t" r="r" b="b"/>
              <a:pathLst>
                <a:path w="12418" h="2952" extrusionOk="0">
                  <a:moveTo>
                    <a:pt x="0" y="0"/>
                  </a:moveTo>
                  <a:cubicBezTo>
                    <a:pt x="23" y="114"/>
                    <a:pt x="46" y="251"/>
                    <a:pt x="91" y="366"/>
                  </a:cubicBezTo>
                  <a:cubicBezTo>
                    <a:pt x="1199" y="2199"/>
                    <a:pt x="4667" y="2951"/>
                    <a:pt x="7644" y="2951"/>
                  </a:cubicBezTo>
                  <a:cubicBezTo>
                    <a:pt x="10189" y="2951"/>
                    <a:pt x="12375" y="2401"/>
                    <a:pt x="12417" y="1507"/>
                  </a:cubicBezTo>
                  <a:cubicBezTo>
                    <a:pt x="12417" y="1256"/>
                    <a:pt x="12280" y="1005"/>
                    <a:pt x="12052" y="754"/>
                  </a:cubicBezTo>
                  <a:cubicBezTo>
                    <a:pt x="11595" y="1187"/>
                    <a:pt x="10614" y="1575"/>
                    <a:pt x="8582" y="1644"/>
                  </a:cubicBezTo>
                  <a:cubicBezTo>
                    <a:pt x="8318" y="1652"/>
                    <a:pt x="8056" y="1656"/>
                    <a:pt x="7797" y="1656"/>
                  </a:cubicBezTo>
                  <a:cubicBezTo>
                    <a:pt x="4492" y="1656"/>
                    <a:pt x="1609" y="99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42"/>
            <p:cNvSpPr/>
            <p:nvPr/>
          </p:nvSpPr>
          <p:spPr>
            <a:xfrm flipH="1">
              <a:off x="6325853" y="4818569"/>
              <a:ext cx="297148" cy="71371"/>
            </a:xfrm>
            <a:custGeom>
              <a:avLst/>
              <a:gdLst/>
              <a:ahLst/>
              <a:cxnLst/>
              <a:rect l="l" t="t" r="r" b="b"/>
              <a:pathLst>
                <a:path w="12303" h="2955" extrusionOk="0">
                  <a:moveTo>
                    <a:pt x="0" y="0"/>
                  </a:moveTo>
                  <a:cubicBezTo>
                    <a:pt x="23" y="114"/>
                    <a:pt x="69" y="251"/>
                    <a:pt x="91" y="366"/>
                  </a:cubicBezTo>
                  <a:cubicBezTo>
                    <a:pt x="1199" y="2204"/>
                    <a:pt x="4653" y="2955"/>
                    <a:pt x="7624" y="2955"/>
                  </a:cubicBezTo>
                  <a:cubicBezTo>
                    <a:pt x="9855" y="2955"/>
                    <a:pt x="11813" y="2531"/>
                    <a:pt x="12303" y="1826"/>
                  </a:cubicBezTo>
                  <a:lnTo>
                    <a:pt x="12303" y="1826"/>
                  </a:lnTo>
                  <a:cubicBezTo>
                    <a:pt x="11200" y="2387"/>
                    <a:pt x="9635" y="2571"/>
                    <a:pt x="8143" y="2571"/>
                  </a:cubicBezTo>
                  <a:cubicBezTo>
                    <a:pt x="5868" y="2571"/>
                    <a:pt x="3762" y="2143"/>
                    <a:pt x="3721" y="1963"/>
                  </a:cubicBezTo>
                  <a:cubicBezTo>
                    <a:pt x="3697" y="1853"/>
                    <a:pt x="3839" y="1816"/>
                    <a:pt x="4175" y="1816"/>
                  </a:cubicBezTo>
                  <a:cubicBezTo>
                    <a:pt x="4812" y="1816"/>
                    <a:pt x="6143" y="1948"/>
                    <a:pt x="8354" y="1963"/>
                  </a:cubicBezTo>
                  <a:cubicBezTo>
                    <a:pt x="8398" y="1964"/>
                    <a:pt x="8441" y="1964"/>
                    <a:pt x="8483" y="1964"/>
                  </a:cubicBezTo>
                  <a:cubicBezTo>
                    <a:pt x="10878" y="1964"/>
                    <a:pt x="11876" y="1341"/>
                    <a:pt x="12257" y="1027"/>
                  </a:cubicBezTo>
                  <a:cubicBezTo>
                    <a:pt x="12189" y="936"/>
                    <a:pt x="12120" y="845"/>
                    <a:pt x="12052" y="754"/>
                  </a:cubicBezTo>
                  <a:cubicBezTo>
                    <a:pt x="11595" y="1187"/>
                    <a:pt x="10614" y="1575"/>
                    <a:pt x="8582" y="1644"/>
                  </a:cubicBezTo>
                  <a:cubicBezTo>
                    <a:pt x="8318" y="1652"/>
                    <a:pt x="8056" y="1656"/>
                    <a:pt x="7797" y="1656"/>
                  </a:cubicBezTo>
                  <a:cubicBezTo>
                    <a:pt x="4492" y="1656"/>
                    <a:pt x="1609" y="99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42"/>
            <p:cNvSpPr/>
            <p:nvPr/>
          </p:nvSpPr>
          <p:spPr>
            <a:xfrm flipH="1">
              <a:off x="6428936" y="3686783"/>
              <a:ext cx="700157" cy="1006652"/>
            </a:xfrm>
            <a:custGeom>
              <a:avLst/>
              <a:gdLst/>
              <a:ahLst/>
              <a:cxnLst/>
              <a:rect l="l" t="t" r="r" b="b"/>
              <a:pathLst>
                <a:path w="28989" h="41679" extrusionOk="0">
                  <a:moveTo>
                    <a:pt x="26911" y="0"/>
                  </a:moveTo>
                  <a:lnTo>
                    <a:pt x="0" y="845"/>
                  </a:lnTo>
                  <a:cubicBezTo>
                    <a:pt x="0" y="1461"/>
                    <a:pt x="0" y="12942"/>
                    <a:pt x="366" y="16252"/>
                  </a:cubicBezTo>
                  <a:cubicBezTo>
                    <a:pt x="731" y="19561"/>
                    <a:pt x="617" y="39282"/>
                    <a:pt x="617" y="39282"/>
                  </a:cubicBezTo>
                  <a:cubicBezTo>
                    <a:pt x="617" y="39282"/>
                    <a:pt x="2679" y="40807"/>
                    <a:pt x="5488" y="40807"/>
                  </a:cubicBezTo>
                  <a:cubicBezTo>
                    <a:pt x="6731" y="40807"/>
                    <a:pt x="8120" y="40509"/>
                    <a:pt x="9541" y="39648"/>
                  </a:cubicBezTo>
                  <a:lnTo>
                    <a:pt x="15156" y="15453"/>
                  </a:lnTo>
                  <a:lnTo>
                    <a:pt x="18306" y="40949"/>
                  </a:lnTo>
                  <a:cubicBezTo>
                    <a:pt x="18306" y="40949"/>
                    <a:pt x="20220" y="41678"/>
                    <a:pt x="22554" y="41678"/>
                  </a:cubicBezTo>
                  <a:cubicBezTo>
                    <a:pt x="24136" y="41678"/>
                    <a:pt x="25911" y="41343"/>
                    <a:pt x="27414" y="40218"/>
                  </a:cubicBezTo>
                  <a:cubicBezTo>
                    <a:pt x="27414" y="40218"/>
                    <a:pt x="28989" y="22962"/>
                    <a:pt x="28737" y="18329"/>
                  </a:cubicBezTo>
                  <a:cubicBezTo>
                    <a:pt x="28372" y="11504"/>
                    <a:pt x="26911" y="0"/>
                    <a:pt x="269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42"/>
            <p:cNvSpPr/>
            <p:nvPr/>
          </p:nvSpPr>
          <p:spPr>
            <a:xfrm flipH="1">
              <a:off x="6428936" y="3759482"/>
              <a:ext cx="700157" cy="933953"/>
            </a:xfrm>
            <a:custGeom>
              <a:avLst/>
              <a:gdLst/>
              <a:ahLst/>
              <a:cxnLst/>
              <a:rect l="l" t="t" r="r" b="b"/>
              <a:pathLst>
                <a:path w="28989" h="38669" extrusionOk="0">
                  <a:moveTo>
                    <a:pt x="208" y="0"/>
                  </a:moveTo>
                  <a:cubicBezTo>
                    <a:pt x="138" y="0"/>
                    <a:pt x="69" y="1"/>
                    <a:pt x="0" y="3"/>
                  </a:cubicBezTo>
                  <a:cubicBezTo>
                    <a:pt x="0" y="1601"/>
                    <a:pt x="23" y="3838"/>
                    <a:pt x="69" y="6075"/>
                  </a:cubicBezTo>
                  <a:cubicBezTo>
                    <a:pt x="69" y="6097"/>
                    <a:pt x="69" y="6120"/>
                    <a:pt x="69" y="6143"/>
                  </a:cubicBezTo>
                  <a:cubicBezTo>
                    <a:pt x="69" y="6600"/>
                    <a:pt x="92" y="7056"/>
                    <a:pt x="92" y="7513"/>
                  </a:cubicBezTo>
                  <a:cubicBezTo>
                    <a:pt x="92" y="7513"/>
                    <a:pt x="92" y="7535"/>
                    <a:pt x="92" y="7535"/>
                  </a:cubicBezTo>
                  <a:cubicBezTo>
                    <a:pt x="92" y="7672"/>
                    <a:pt x="115" y="7809"/>
                    <a:pt x="115" y="7946"/>
                  </a:cubicBezTo>
                  <a:cubicBezTo>
                    <a:pt x="115" y="7992"/>
                    <a:pt x="115" y="8038"/>
                    <a:pt x="115" y="8083"/>
                  </a:cubicBezTo>
                  <a:cubicBezTo>
                    <a:pt x="115" y="8197"/>
                    <a:pt x="115" y="8334"/>
                    <a:pt x="115" y="8448"/>
                  </a:cubicBezTo>
                  <a:cubicBezTo>
                    <a:pt x="115" y="8494"/>
                    <a:pt x="115" y="8517"/>
                    <a:pt x="115" y="8540"/>
                  </a:cubicBezTo>
                  <a:cubicBezTo>
                    <a:pt x="137" y="8768"/>
                    <a:pt x="137" y="8996"/>
                    <a:pt x="137" y="9224"/>
                  </a:cubicBezTo>
                  <a:cubicBezTo>
                    <a:pt x="137" y="9270"/>
                    <a:pt x="137" y="9339"/>
                    <a:pt x="137" y="9407"/>
                  </a:cubicBezTo>
                  <a:cubicBezTo>
                    <a:pt x="160" y="9498"/>
                    <a:pt x="160" y="9590"/>
                    <a:pt x="160" y="9704"/>
                  </a:cubicBezTo>
                  <a:cubicBezTo>
                    <a:pt x="160" y="9772"/>
                    <a:pt x="160" y="9841"/>
                    <a:pt x="160" y="9932"/>
                  </a:cubicBezTo>
                  <a:cubicBezTo>
                    <a:pt x="160" y="10023"/>
                    <a:pt x="183" y="10115"/>
                    <a:pt x="183" y="10183"/>
                  </a:cubicBezTo>
                  <a:cubicBezTo>
                    <a:pt x="183" y="10274"/>
                    <a:pt x="183" y="10366"/>
                    <a:pt x="183" y="10457"/>
                  </a:cubicBezTo>
                  <a:cubicBezTo>
                    <a:pt x="183" y="10571"/>
                    <a:pt x="206" y="10685"/>
                    <a:pt x="206" y="10799"/>
                  </a:cubicBezTo>
                  <a:cubicBezTo>
                    <a:pt x="206" y="10891"/>
                    <a:pt x="206" y="10982"/>
                    <a:pt x="206" y="11073"/>
                  </a:cubicBezTo>
                  <a:cubicBezTo>
                    <a:pt x="229" y="11142"/>
                    <a:pt x="229" y="11210"/>
                    <a:pt x="229" y="11279"/>
                  </a:cubicBezTo>
                  <a:cubicBezTo>
                    <a:pt x="229" y="11370"/>
                    <a:pt x="229" y="11461"/>
                    <a:pt x="229" y="11530"/>
                  </a:cubicBezTo>
                  <a:cubicBezTo>
                    <a:pt x="252" y="11598"/>
                    <a:pt x="252" y="11667"/>
                    <a:pt x="252" y="11712"/>
                  </a:cubicBezTo>
                  <a:cubicBezTo>
                    <a:pt x="252" y="11826"/>
                    <a:pt x="252" y="11941"/>
                    <a:pt x="274" y="12055"/>
                  </a:cubicBezTo>
                  <a:cubicBezTo>
                    <a:pt x="274" y="12100"/>
                    <a:pt x="274" y="12123"/>
                    <a:pt x="274" y="12169"/>
                  </a:cubicBezTo>
                  <a:cubicBezTo>
                    <a:pt x="274" y="12283"/>
                    <a:pt x="297" y="12374"/>
                    <a:pt x="297" y="12488"/>
                  </a:cubicBezTo>
                  <a:cubicBezTo>
                    <a:pt x="297" y="12511"/>
                    <a:pt x="297" y="12557"/>
                    <a:pt x="297" y="12603"/>
                  </a:cubicBezTo>
                  <a:cubicBezTo>
                    <a:pt x="320" y="12694"/>
                    <a:pt x="320" y="12762"/>
                    <a:pt x="320" y="12831"/>
                  </a:cubicBezTo>
                  <a:cubicBezTo>
                    <a:pt x="320" y="12876"/>
                    <a:pt x="343" y="12899"/>
                    <a:pt x="343" y="12945"/>
                  </a:cubicBezTo>
                  <a:cubicBezTo>
                    <a:pt x="343" y="13059"/>
                    <a:pt x="366" y="13150"/>
                    <a:pt x="366" y="13242"/>
                  </a:cubicBezTo>
                  <a:cubicBezTo>
                    <a:pt x="731" y="16551"/>
                    <a:pt x="617" y="36272"/>
                    <a:pt x="617" y="36272"/>
                  </a:cubicBezTo>
                  <a:cubicBezTo>
                    <a:pt x="617" y="36272"/>
                    <a:pt x="2679" y="37797"/>
                    <a:pt x="5488" y="37797"/>
                  </a:cubicBezTo>
                  <a:cubicBezTo>
                    <a:pt x="6731" y="37797"/>
                    <a:pt x="8120" y="37499"/>
                    <a:pt x="9541" y="36638"/>
                  </a:cubicBezTo>
                  <a:lnTo>
                    <a:pt x="15156" y="12443"/>
                  </a:lnTo>
                  <a:lnTo>
                    <a:pt x="18306" y="37939"/>
                  </a:lnTo>
                  <a:cubicBezTo>
                    <a:pt x="18306" y="37939"/>
                    <a:pt x="20220" y="38668"/>
                    <a:pt x="22554" y="38668"/>
                  </a:cubicBezTo>
                  <a:cubicBezTo>
                    <a:pt x="24136" y="38668"/>
                    <a:pt x="25911" y="38333"/>
                    <a:pt x="27414" y="37208"/>
                  </a:cubicBezTo>
                  <a:cubicBezTo>
                    <a:pt x="27414" y="37208"/>
                    <a:pt x="28989" y="19952"/>
                    <a:pt x="28737" y="15319"/>
                  </a:cubicBezTo>
                  <a:cubicBezTo>
                    <a:pt x="28737" y="15045"/>
                    <a:pt x="28715" y="14748"/>
                    <a:pt x="28692" y="14474"/>
                  </a:cubicBezTo>
                  <a:cubicBezTo>
                    <a:pt x="28692" y="14406"/>
                    <a:pt x="28692" y="14360"/>
                    <a:pt x="28692" y="14314"/>
                  </a:cubicBezTo>
                  <a:cubicBezTo>
                    <a:pt x="28669" y="14041"/>
                    <a:pt x="28646" y="13744"/>
                    <a:pt x="28623" y="13470"/>
                  </a:cubicBezTo>
                  <a:cubicBezTo>
                    <a:pt x="28623" y="13447"/>
                    <a:pt x="28623" y="13447"/>
                    <a:pt x="28623" y="13424"/>
                  </a:cubicBezTo>
                  <a:cubicBezTo>
                    <a:pt x="28578" y="12785"/>
                    <a:pt x="28532" y="12100"/>
                    <a:pt x="28464" y="11416"/>
                  </a:cubicBezTo>
                  <a:cubicBezTo>
                    <a:pt x="28441" y="11963"/>
                    <a:pt x="28418" y="12534"/>
                    <a:pt x="28372" y="13128"/>
                  </a:cubicBezTo>
                  <a:cubicBezTo>
                    <a:pt x="28141" y="16384"/>
                    <a:pt x="28954" y="26677"/>
                    <a:pt x="25082" y="26677"/>
                  </a:cubicBezTo>
                  <a:cubicBezTo>
                    <a:pt x="24746" y="26677"/>
                    <a:pt x="24376" y="26600"/>
                    <a:pt x="23967" y="26435"/>
                  </a:cubicBezTo>
                  <a:cubicBezTo>
                    <a:pt x="18831" y="24358"/>
                    <a:pt x="19197" y="10320"/>
                    <a:pt x="19197" y="9453"/>
                  </a:cubicBezTo>
                  <a:cubicBezTo>
                    <a:pt x="19197" y="9225"/>
                    <a:pt x="19046" y="9112"/>
                    <a:pt x="18787" y="9112"/>
                  </a:cubicBezTo>
                  <a:cubicBezTo>
                    <a:pt x="18085" y="9112"/>
                    <a:pt x="16585" y="9947"/>
                    <a:pt x="15134" y="11598"/>
                  </a:cubicBezTo>
                  <a:cubicBezTo>
                    <a:pt x="13148" y="13858"/>
                    <a:pt x="12600" y="25818"/>
                    <a:pt x="8537" y="26366"/>
                  </a:cubicBezTo>
                  <a:cubicBezTo>
                    <a:pt x="8481" y="26373"/>
                    <a:pt x="8426" y="26377"/>
                    <a:pt x="8371" y="26377"/>
                  </a:cubicBezTo>
                  <a:cubicBezTo>
                    <a:pt x="4413" y="26377"/>
                    <a:pt x="3059" y="7992"/>
                    <a:pt x="3059" y="7992"/>
                  </a:cubicBezTo>
                  <a:cubicBezTo>
                    <a:pt x="7213" y="7147"/>
                    <a:pt x="7578" y="2970"/>
                    <a:pt x="7578" y="2605"/>
                  </a:cubicBezTo>
                  <a:lnTo>
                    <a:pt x="7693" y="2126"/>
                  </a:lnTo>
                  <a:cubicBezTo>
                    <a:pt x="7693" y="2126"/>
                    <a:pt x="3573" y="0"/>
                    <a:pt x="208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42"/>
            <p:cNvSpPr/>
            <p:nvPr/>
          </p:nvSpPr>
          <p:spPr>
            <a:xfrm flipH="1">
              <a:off x="6453740" y="3686783"/>
              <a:ext cx="132332" cy="218314"/>
            </a:xfrm>
            <a:custGeom>
              <a:avLst/>
              <a:gdLst/>
              <a:ahLst/>
              <a:cxnLst/>
              <a:rect l="l" t="t" r="r" b="b"/>
              <a:pathLst>
                <a:path w="5479" h="9039" extrusionOk="0">
                  <a:moveTo>
                    <a:pt x="4428" y="0"/>
                  </a:moveTo>
                  <a:lnTo>
                    <a:pt x="2077" y="69"/>
                  </a:lnTo>
                  <a:cubicBezTo>
                    <a:pt x="1233" y="1347"/>
                    <a:pt x="662" y="2808"/>
                    <a:pt x="503" y="3903"/>
                  </a:cubicBezTo>
                  <a:cubicBezTo>
                    <a:pt x="0" y="7304"/>
                    <a:pt x="3995" y="8651"/>
                    <a:pt x="5478" y="9039"/>
                  </a:cubicBezTo>
                  <a:cubicBezTo>
                    <a:pt x="4953" y="4200"/>
                    <a:pt x="4428" y="0"/>
                    <a:pt x="44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3137;p42"/>
            <p:cNvSpPr/>
            <p:nvPr/>
          </p:nvSpPr>
          <p:spPr>
            <a:xfrm flipH="1">
              <a:off x="6690241" y="3975791"/>
              <a:ext cx="91538" cy="133298"/>
            </a:xfrm>
            <a:custGeom>
              <a:avLst/>
              <a:gdLst/>
              <a:ahLst/>
              <a:cxnLst/>
              <a:rect l="l" t="t" r="r" b="b"/>
              <a:pathLst>
                <a:path w="3790" h="5519" extrusionOk="0">
                  <a:moveTo>
                    <a:pt x="3735" y="0"/>
                  </a:moveTo>
                  <a:cubicBezTo>
                    <a:pt x="3709" y="0"/>
                    <a:pt x="3675" y="6"/>
                    <a:pt x="3630" y="17"/>
                  </a:cubicBezTo>
                  <a:cubicBezTo>
                    <a:pt x="3515" y="17"/>
                    <a:pt x="3401" y="86"/>
                    <a:pt x="3242" y="154"/>
                  </a:cubicBezTo>
                  <a:cubicBezTo>
                    <a:pt x="2945" y="291"/>
                    <a:pt x="2557" y="565"/>
                    <a:pt x="2237" y="862"/>
                  </a:cubicBezTo>
                  <a:cubicBezTo>
                    <a:pt x="1895" y="1159"/>
                    <a:pt x="1598" y="1478"/>
                    <a:pt x="1393" y="1729"/>
                  </a:cubicBezTo>
                  <a:cubicBezTo>
                    <a:pt x="1187" y="2003"/>
                    <a:pt x="1050" y="2163"/>
                    <a:pt x="1050" y="2163"/>
                  </a:cubicBezTo>
                  <a:cubicBezTo>
                    <a:pt x="1050" y="2163"/>
                    <a:pt x="936" y="2368"/>
                    <a:pt x="754" y="2642"/>
                  </a:cubicBezTo>
                  <a:cubicBezTo>
                    <a:pt x="594" y="2939"/>
                    <a:pt x="388" y="3327"/>
                    <a:pt x="251" y="3761"/>
                  </a:cubicBezTo>
                  <a:cubicBezTo>
                    <a:pt x="160" y="3966"/>
                    <a:pt x="115" y="4194"/>
                    <a:pt x="69" y="4400"/>
                  </a:cubicBezTo>
                  <a:cubicBezTo>
                    <a:pt x="46" y="4605"/>
                    <a:pt x="0" y="4788"/>
                    <a:pt x="23" y="4970"/>
                  </a:cubicBezTo>
                  <a:cubicBezTo>
                    <a:pt x="23" y="5062"/>
                    <a:pt x="23" y="5130"/>
                    <a:pt x="46" y="5199"/>
                  </a:cubicBezTo>
                  <a:cubicBezTo>
                    <a:pt x="69" y="5267"/>
                    <a:pt x="69" y="5313"/>
                    <a:pt x="92" y="5381"/>
                  </a:cubicBezTo>
                  <a:cubicBezTo>
                    <a:pt x="137" y="5473"/>
                    <a:pt x="160" y="5518"/>
                    <a:pt x="183" y="5518"/>
                  </a:cubicBezTo>
                  <a:cubicBezTo>
                    <a:pt x="183" y="5495"/>
                    <a:pt x="206" y="5450"/>
                    <a:pt x="206" y="5358"/>
                  </a:cubicBezTo>
                  <a:cubicBezTo>
                    <a:pt x="206" y="5313"/>
                    <a:pt x="206" y="5244"/>
                    <a:pt x="206" y="5199"/>
                  </a:cubicBezTo>
                  <a:cubicBezTo>
                    <a:pt x="206" y="5130"/>
                    <a:pt x="206" y="5062"/>
                    <a:pt x="229" y="4970"/>
                  </a:cubicBezTo>
                  <a:cubicBezTo>
                    <a:pt x="229" y="4833"/>
                    <a:pt x="297" y="4651"/>
                    <a:pt x="343" y="4468"/>
                  </a:cubicBezTo>
                  <a:cubicBezTo>
                    <a:pt x="434" y="4286"/>
                    <a:pt x="480" y="4080"/>
                    <a:pt x="594" y="3898"/>
                  </a:cubicBezTo>
                  <a:cubicBezTo>
                    <a:pt x="754" y="3510"/>
                    <a:pt x="982" y="3167"/>
                    <a:pt x="1164" y="2893"/>
                  </a:cubicBezTo>
                  <a:cubicBezTo>
                    <a:pt x="1347" y="2642"/>
                    <a:pt x="1461" y="2460"/>
                    <a:pt x="1461" y="2460"/>
                  </a:cubicBezTo>
                  <a:cubicBezTo>
                    <a:pt x="1461" y="2460"/>
                    <a:pt x="1598" y="2277"/>
                    <a:pt x="1758" y="2026"/>
                  </a:cubicBezTo>
                  <a:cubicBezTo>
                    <a:pt x="1963" y="1775"/>
                    <a:pt x="2214" y="1433"/>
                    <a:pt x="2488" y="1113"/>
                  </a:cubicBezTo>
                  <a:cubicBezTo>
                    <a:pt x="2785" y="793"/>
                    <a:pt x="3082" y="519"/>
                    <a:pt x="3333" y="314"/>
                  </a:cubicBezTo>
                  <a:cubicBezTo>
                    <a:pt x="3470" y="223"/>
                    <a:pt x="3584" y="154"/>
                    <a:pt x="3652" y="109"/>
                  </a:cubicBezTo>
                  <a:cubicBezTo>
                    <a:pt x="3744" y="63"/>
                    <a:pt x="3789" y="17"/>
                    <a:pt x="3789" y="17"/>
                  </a:cubicBezTo>
                  <a:cubicBezTo>
                    <a:pt x="3778" y="6"/>
                    <a:pt x="3761" y="0"/>
                    <a:pt x="37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42"/>
            <p:cNvSpPr/>
            <p:nvPr/>
          </p:nvSpPr>
          <p:spPr>
            <a:xfrm flipH="1">
              <a:off x="6733257" y="3847735"/>
              <a:ext cx="12680" cy="95982"/>
            </a:xfrm>
            <a:custGeom>
              <a:avLst/>
              <a:gdLst/>
              <a:ahLst/>
              <a:cxnLst/>
              <a:rect l="l" t="t" r="r" b="b"/>
              <a:pathLst>
                <a:path w="525" h="3974" extrusionOk="0">
                  <a:moveTo>
                    <a:pt x="164" y="0"/>
                  </a:moveTo>
                  <a:cubicBezTo>
                    <a:pt x="163" y="0"/>
                    <a:pt x="161" y="1"/>
                    <a:pt x="160" y="1"/>
                  </a:cubicBezTo>
                  <a:cubicBezTo>
                    <a:pt x="91" y="1"/>
                    <a:pt x="114" y="503"/>
                    <a:pt x="68" y="983"/>
                  </a:cubicBezTo>
                  <a:cubicBezTo>
                    <a:pt x="46" y="1485"/>
                    <a:pt x="0" y="1987"/>
                    <a:pt x="0" y="1987"/>
                  </a:cubicBezTo>
                  <a:cubicBezTo>
                    <a:pt x="0" y="1987"/>
                    <a:pt x="23" y="2489"/>
                    <a:pt x="91" y="2991"/>
                  </a:cubicBezTo>
                  <a:cubicBezTo>
                    <a:pt x="158" y="3482"/>
                    <a:pt x="334" y="3973"/>
                    <a:pt x="406" y="3973"/>
                  </a:cubicBezTo>
                  <a:cubicBezTo>
                    <a:pt x="408" y="3973"/>
                    <a:pt x="409" y="3973"/>
                    <a:pt x="411" y="3973"/>
                  </a:cubicBezTo>
                  <a:cubicBezTo>
                    <a:pt x="479" y="3950"/>
                    <a:pt x="434" y="3448"/>
                    <a:pt x="457" y="2968"/>
                  </a:cubicBezTo>
                  <a:cubicBezTo>
                    <a:pt x="479" y="2466"/>
                    <a:pt x="525" y="1987"/>
                    <a:pt x="525" y="1987"/>
                  </a:cubicBezTo>
                  <a:cubicBezTo>
                    <a:pt x="525" y="1987"/>
                    <a:pt x="502" y="1485"/>
                    <a:pt x="434" y="983"/>
                  </a:cubicBezTo>
                  <a:cubicBezTo>
                    <a:pt x="389" y="491"/>
                    <a:pt x="235" y="0"/>
                    <a:pt x="1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42"/>
            <p:cNvSpPr/>
            <p:nvPr/>
          </p:nvSpPr>
          <p:spPr>
            <a:xfrm flipH="1">
              <a:off x="6706230" y="3831215"/>
              <a:ext cx="37509" cy="125786"/>
            </a:xfrm>
            <a:custGeom>
              <a:avLst/>
              <a:gdLst/>
              <a:ahLst/>
              <a:cxnLst/>
              <a:rect l="l" t="t" r="r" b="b"/>
              <a:pathLst>
                <a:path w="1553" h="5208" extrusionOk="0">
                  <a:moveTo>
                    <a:pt x="1347" y="0"/>
                  </a:moveTo>
                  <a:cubicBezTo>
                    <a:pt x="1279" y="0"/>
                    <a:pt x="1210" y="685"/>
                    <a:pt x="1164" y="1370"/>
                  </a:cubicBezTo>
                  <a:cubicBezTo>
                    <a:pt x="1119" y="1712"/>
                    <a:pt x="1096" y="2055"/>
                    <a:pt x="1027" y="2283"/>
                  </a:cubicBezTo>
                  <a:cubicBezTo>
                    <a:pt x="982" y="2534"/>
                    <a:pt x="959" y="2694"/>
                    <a:pt x="959" y="2694"/>
                  </a:cubicBezTo>
                  <a:cubicBezTo>
                    <a:pt x="959" y="2694"/>
                    <a:pt x="936" y="2853"/>
                    <a:pt x="891" y="3105"/>
                  </a:cubicBezTo>
                  <a:cubicBezTo>
                    <a:pt x="868" y="3219"/>
                    <a:pt x="845" y="3356"/>
                    <a:pt x="799" y="3515"/>
                  </a:cubicBezTo>
                  <a:cubicBezTo>
                    <a:pt x="731" y="3652"/>
                    <a:pt x="708" y="3812"/>
                    <a:pt x="639" y="3972"/>
                  </a:cubicBezTo>
                  <a:cubicBezTo>
                    <a:pt x="411" y="4588"/>
                    <a:pt x="0" y="5136"/>
                    <a:pt x="69" y="5204"/>
                  </a:cubicBezTo>
                  <a:cubicBezTo>
                    <a:pt x="71" y="5206"/>
                    <a:pt x="74" y="5207"/>
                    <a:pt x="78" y="5207"/>
                  </a:cubicBezTo>
                  <a:cubicBezTo>
                    <a:pt x="160" y="5207"/>
                    <a:pt x="655" y="4743"/>
                    <a:pt x="982" y="4132"/>
                  </a:cubicBezTo>
                  <a:cubicBezTo>
                    <a:pt x="1073" y="3972"/>
                    <a:pt x="1119" y="3812"/>
                    <a:pt x="1187" y="3652"/>
                  </a:cubicBezTo>
                  <a:cubicBezTo>
                    <a:pt x="1279" y="3493"/>
                    <a:pt x="1324" y="3356"/>
                    <a:pt x="1347" y="3219"/>
                  </a:cubicBezTo>
                  <a:cubicBezTo>
                    <a:pt x="1415" y="2968"/>
                    <a:pt x="1461" y="2785"/>
                    <a:pt x="1461" y="2785"/>
                  </a:cubicBezTo>
                  <a:cubicBezTo>
                    <a:pt x="1461" y="2785"/>
                    <a:pt x="1552" y="2077"/>
                    <a:pt x="1530" y="1393"/>
                  </a:cubicBezTo>
                  <a:cubicBezTo>
                    <a:pt x="1484" y="685"/>
                    <a:pt x="1415" y="0"/>
                    <a:pt x="13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42"/>
            <p:cNvSpPr/>
            <p:nvPr/>
          </p:nvSpPr>
          <p:spPr>
            <a:xfrm flipH="1">
              <a:off x="6932298" y="3739145"/>
              <a:ext cx="147741" cy="923423"/>
            </a:xfrm>
            <a:custGeom>
              <a:avLst/>
              <a:gdLst/>
              <a:ahLst/>
              <a:cxnLst/>
              <a:rect l="l" t="t" r="r" b="b"/>
              <a:pathLst>
                <a:path w="6117" h="38233" extrusionOk="0">
                  <a:moveTo>
                    <a:pt x="47" y="0"/>
                  </a:moveTo>
                  <a:cubicBezTo>
                    <a:pt x="24" y="0"/>
                    <a:pt x="24" y="297"/>
                    <a:pt x="1" y="822"/>
                  </a:cubicBezTo>
                  <a:cubicBezTo>
                    <a:pt x="1" y="1347"/>
                    <a:pt x="1" y="2100"/>
                    <a:pt x="1" y="3013"/>
                  </a:cubicBezTo>
                  <a:cubicBezTo>
                    <a:pt x="47" y="4794"/>
                    <a:pt x="161" y="7213"/>
                    <a:pt x="343" y="9587"/>
                  </a:cubicBezTo>
                  <a:cubicBezTo>
                    <a:pt x="503" y="11984"/>
                    <a:pt x="754" y="14358"/>
                    <a:pt x="845" y="16138"/>
                  </a:cubicBezTo>
                  <a:cubicBezTo>
                    <a:pt x="914" y="17028"/>
                    <a:pt x="914" y="17781"/>
                    <a:pt x="937" y="18306"/>
                  </a:cubicBezTo>
                  <a:cubicBezTo>
                    <a:pt x="960" y="18808"/>
                    <a:pt x="960" y="19128"/>
                    <a:pt x="960" y="19128"/>
                  </a:cubicBezTo>
                  <a:cubicBezTo>
                    <a:pt x="960" y="19128"/>
                    <a:pt x="960" y="19425"/>
                    <a:pt x="982" y="19950"/>
                  </a:cubicBezTo>
                  <a:cubicBezTo>
                    <a:pt x="982" y="20452"/>
                    <a:pt x="1005" y="21205"/>
                    <a:pt x="1005" y="22118"/>
                  </a:cubicBezTo>
                  <a:cubicBezTo>
                    <a:pt x="982" y="23899"/>
                    <a:pt x="982" y="26295"/>
                    <a:pt x="960" y="28715"/>
                  </a:cubicBezTo>
                  <a:cubicBezTo>
                    <a:pt x="914" y="29902"/>
                    <a:pt x="891" y="31088"/>
                    <a:pt x="845" y="32230"/>
                  </a:cubicBezTo>
                  <a:cubicBezTo>
                    <a:pt x="845" y="32504"/>
                    <a:pt x="845" y="32778"/>
                    <a:pt x="823" y="33051"/>
                  </a:cubicBezTo>
                  <a:cubicBezTo>
                    <a:pt x="800" y="33325"/>
                    <a:pt x="777" y="33576"/>
                    <a:pt x="731" y="33828"/>
                  </a:cubicBezTo>
                  <a:cubicBezTo>
                    <a:pt x="686" y="34352"/>
                    <a:pt x="640" y="34832"/>
                    <a:pt x="617" y="35266"/>
                  </a:cubicBezTo>
                  <a:cubicBezTo>
                    <a:pt x="572" y="35722"/>
                    <a:pt x="526" y="36133"/>
                    <a:pt x="503" y="36498"/>
                  </a:cubicBezTo>
                  <a:cubicBezTo>
                    <a:pt x="480" y="36863"/>
                    <a:pt x="457" y="37183"/>
                    <a:pt x="435" y="37434"/>
                  </a:cubicBezTo>
                  <a:cubicBezTo>
                    <a:pt x="389" y="37959"/>
                    <a:pt x="275" y="38233"/>
                    <a:pt x="298" y="38233"/>
                  </a:cubicBezTo>
                  <a:cubicBezTo>
                    <a:pt x="298" y="38233"/>
                    <a:pt x="320" y="38187"/>
                    <a:pt x="389" y="38050"/>
                  </a:cubicBezTo>
                  <a:cubicBezTo>
                    <a:pt x="435" y="37913"/>
                    <a:pt x="503" y="37731"/>
                    <a:pt x="549" y="37457"/>
                  </a:cubicBezTo>
                  <a:cubicBezTo>
                    <a:pt x="594" y="37206"/>
                    <a:pt x="617" y="36886"/>
                    <a:pt x="663" y="36521"/>
                  </a:cubicBezTo>
                  <a:cubicBezTo>
                    <a:pt x="686" y="36156"/>
                    <a:pt x="754" y="35768"/>
                    <a:pt x="800" y="35311"/>
                  </a:cubicBezTo>
                  <a:cubicBezTo>
                    <a:pt x="868" y="34855"/>
                    <a:pt x="914" y="34375"/>
                    <a:pt x="982" y="33873"/>
                  </a:cubicBezTo>
                  <a:cubicBezTo>
                    <a:pt x="1028" y="33599"/>
                    <a:pt x="1051" y="33348"/>
                    <a:pt x="1074" y="33074"/>
                  </a:cubicBezTo>
                  <a:cubicBezTo>
                    <a:pt x="1119" y="32800"/>
                    <a:pt x="1119" y="32526"/>
                    <a:pt x="1142" y="32253"/>
                  </a:cubicBezTo>
                  <a:cubicBezTo>
                    <a:pt x="1188" y="31111"/>
                    <a:pt x="1256" y="29924"/>
                    <a:pt x="1325" y="28715"/>
                  </a:cubicBezTo>
                  <a:cubicBezTo>
                    <a:pt x="1393" y="26318"/>
                    <a:pt x="1439" y="23921"/>
                    <a:pt x="1485" y="22118"/>
                  </a:cubicBezTo>
                  <a:cubicBezTo>
                    <a:pt x="1507" y="21205"/>
                    <a:pt x="1485" y="20452"/>
                    <a:pt x="1485" y="19927"/>
                  </a:cubicBezTo>
                  <a:cubicBezTo>
                    <a:pt x="1485" y="19402"/>
                    <a:pt x="1485" y="19105"/>
                    <a:pt x="1485" y="19105"/>
                  </a:cubicBezTo>
                  <a:cubicBezTo>
                    <a:pt x="1485" y="19105"/>
                    <a:pt x="1462" y="18808"/>
                    <a:pt x="1439" y="18284"/>
                  </a:cubicBezTo>
                  <a:cubicBezTo>
                    <a:pt x="1416" y="17736"/>
                    <a:pt x="1393" y="17005"/>
                    <a:pt x="1325" y="16092"/>
                  </a:cubicBezTo>
                  <a:cubicBezTo>
                    <a:pt x="1211" y="14449"/>
                    <a:pt x="960" y="12349"/>
                    <a:pt x="777" y="10203"/>
                  </a:cubicBezTo>
                  <a:lnTo>
                    <a:pt x="777" y="10203"/>
                  </a:lnTo>
                  <a:cubicBezTo>
                    <a:pt x="845" y="10295"/>
                    <a:pt x="960" y="10386"/>
                    <a:pt x="1096" y="10454"/>
                  </a:cubicBezTo>
                  <a:cubicBezTo>
                    <a:pt x="1302" y="10569"/>
                    <a:pt x="1530" y="10637"/>
                    <a:pt x="1804" y="10637"/>
                  </a:cubicBezTo>
                  <a:cubicBezTo>
                    <a:pt x="2055" y="10637"/>
                    <a:pt x="2329" y="10569"/>
                    <a:pt x="2603" y="10454"/>
                  </a:cubicBezTo>
                  <a:cubicBezTo>
                    <a:pt x="3105" y="10249"/>
                    <a:pt x="3584" y="9884"/>
                    <a:pt x="3904" y="9587"/>
                  </a:cubicBezTo>
                  <a:cubicBezTo>
                    <a:pt x="4224" y="9290"/>
                    <a:pt x="4406" y="9062"/>
                    <a:pt x="4406" y="9062"/>
                  </a:cubicBezTo>
                  <a:cubicBezTo>
                    <a:pt x="4406" y="9062"/>
                    <a:pt x="4589" y="8834"/>
                    <a:pt x="4840" y="8446"/>
                  </a:cubicBezTo>
                  <a:cubicBezTo>
                    <a:pt x="5091" y="8081"/>
                    <a:pt x="5410" y="7533"/>
                    <a:pt x="5639" y="6962"/>
                  </a:cubicBezTo>
                  <a:cubicBezTo>
                    <a:pt x="5890" y="6369"/>
                    <a:pt x="6050" y="5752"/>
                    <a:pt x="6072" y="5250"/>
                  </a:cubicBezTo>
                  <a:cubicBezTo>
                    <a:pt x="6117" y="4765"/>
                    <a:pt x="6011" y="4450"/>
                    <a:pt x="5984" y="4450"/>
                  </a:cubicBezTo>
                  <a:cubicBezTo>
                    <a:pt x="5983" y="4450"/>
                    <a:pt x="5982" y="4451"/>
                    <a:pt x="5981" y="4451"/>
                  </a:cubicBezTo>
                  <a:cubicBezTo>
                    <a:pt x="5935" y="4474"/>
                    <a:pt x="5981" y="4771"/>
                    <a:pt x="5890" y="5227"/>
                  </a:cubicBezTo>
                  <a:cubicBezTo>
                    <a:pt x="5799" y="5661"/>
                    <a:pt x="5593" y="6232"/>
                    <a:pt x="5319" y="6734"/>
                  </a:cubicBezTo>
                  <a:cubicBezTo>
                    <a:pt x="5068" y="7259"/>
                    <a:pt x="4749" y="7738"/>
                    <a:pt x="4475" y="8081"/>
                  </a:cubicBezTo>
                  <a:cubicBezTo>
                    <a:pt x="4224" y="8400"/>
                    <a:pt x="4041" y="8606"/>
                    <a:pt x="4041" y="8606"/>
                  </a:cubicBezTo>
                  <a:cubicBezTo>
                    <a:pt x="4041" y="8606"/>
                    <a:pt x="3881" y="8834"/>
                    <a:pt x="3584" y="9131"/>
                  </a:cubicBezTo>
                  <a:cubicBezTo>
                    <a:pt x="3311" y="9427"/>
                    <a:pt x="2900" y="9793"/>
                    <a:pt x="2466" y="10044"/>
                  </a:cubicBezTo>
                  <a:cubicBezTo>
                    <a:pt x="2165" y="10209"/>
                    <a:pt x="1853" y="10296"/>
                    <a:pt x="1571" y="10296"/>
                  </a:cubicBezTo>
                  <a:cubicBezTo>
                    <a:pt x="1426" y="10296"/>
                    <a:pt x="1289" y="10273"/>
                    <a:pt x="1165" y="10226"/>
                  </a:cubicBezTo>
                  <a:cubicBezTo>
                    <a:pt x="982" y="10181"/>
                    <a:pt x="845" y="10089"/>
                    <a:pt x="754" y="10021"/>
                  </a:cubicBezTo>
                  <a:cubicBezTo>
                    <a:pt x="731" y="9861"/>
                    <a:pt x="731" y="9701"/>
                    <a:pt x="708" y="9541"/>
                  </a:cubicBezTo>
                  <a:cubicBezTo>
                    <a:pt x="686" y="9382"/>
                    <a:pt x="686" y="9222"/>
                    <a:pt x="663" y="9085"/>
                  </a:cubicBezTo>
                  <a:lnTo>
                    <a:pt x="663" y="9085"/>
                  </a:lnTo>
                  <a:cubicBezTo>
                    <a:pt x="754" y="9108"/>
                    <a:pt x="868" y="9153"/>
                    <a:pt x="1028" y="9153"/>
                  </a:cubicBezTo>
                  <a:cubicBezTo>
                    <a:pt x="1059" y="9155"/>
                    <a:pt x="1090" y="9156"/>
                    <a:pt x="1123" y="9156"/>
                  </a:cubicBezTo>
                  <a:cubicBezTo>
                    <a:pt x="1470" y="9156"/>
                    <a:pt x="1886" y="9045"/>
                    <a:pt x="2283" y="8857"/>
                  </a:cubicBezTo>
                  <a:cubicBezTo>
                    <a:pt x="2717" y="8651"/>
                    <a:pt x="3105" y="8355"/>
                    <a:pt x="3402" y="8103"/>
                  </a:cubicBezTo>
                  <a:cubicBezTo>
                    <a:pt x="3676" y="7852"/>
                    <a:pt x="3858" y="7693"/>
                    <a:pt x="3858" y="7693"/>
                  </a:cubicBezTo>
                  <a:cubicBezTo>
                    <a:pt x="3858" y="7693"/>
                    <a:pt x="4018" y="7487"/>
                    <a:pt x="4246" y="7168"/>
                  </a:cubicBezTo>
                  <a:cubicBezTo>
                    <a:pt x="4475" y="6848"/>
                    <a:pt x="4749" y="6392"/>
                    <a:pt x="4954" y="5889"/>
                  </a:cubicBezTo>
                  <a:cubicBezTo>
                    <a:pt x="5182" y="5387"/>
                    <a:pt x="5319" y="4839"/>
                    <a:pt x="5296" y="4406"/>
                  </a:cubicBezTo>
                  <a:cubicBezTo>
                    <a:pt x="5319" y="4178"/>
                    <a:pt x="5274" y="4018"/>
                    <a:pt x="5251" y="3881"/>
                  </a:cubicBezTo>
                  <a:cubicBezTo>
                    <a:pt x="5231" y="3781"/>
                    <a:pt x="5211" y="3717"/>
                    <a:pt x="5191" y="3717"/>
                  </a:cubicBezTo>
                  <a:cubicBezTo>
                    <a:pt x="5188" y="3717"/>
                    <a:pt x="5185" y="3718"/>
                    <a:pt x="5182" y="3721"/>
                  </a:cubicBezTo>
                  <a:cubicBezTo>
                    <a:pt x="5159" y="3721"/>
                    <a:pt x="5159" y="3789"/>
                    <a:pt x="5137" y="3904"/>
                  </a:cubicBezTo>
                  <a:cubicBezTo>
                    <a:pt x="5137" y="4018"/>
                    <a:pt x="5137" y="4178"/>
                    <a:pt x="5091" y="4383"/>
                  </a:cubicBezTo>
                  <a:cubicBezTo>
                    <a:pt x="5045" y="4748"/>
                    <a:pt x="4885" y="5227"/>
                    <a:pt x="4634" y="5661"/>
                  </a:cubicBezTo>
                  <a:cubicBezTo>
                    <a:pt x="4429" y="6118"/>
                    <a:pt x="4109" y="6506"/>
                    <a:pt x="3904" y="6780"/>
                  </a:cubicBezTo>
                  <a:cubicBezTo>
                    <a:pt x="3653" y="7053"/>
                    <a:pt x="3493" y="7213"/>
                    <a:pt x="3493" y="7213"/>
                  </a:cubicBezTo>
                  <a:cubicBezTo>
                    <a:pt x="3493" y="7213"/>
                    <a:pt x="3356" y="7396"/>
                    <a:pt x="3105" y="7647"/>
                  </a:cubicBezTo>
                  <a:cubicBezTo>
                    <a:pt x="2854" y="7898"/>
                    <a:pt x="2512" y="8218"/>
                    <a:pt x="2124" y="8446"/>
                  </a:cubicBezTo>
                  <a:cubicBezTo>
                    <a:pt x="1758" y="8674"/>
                    <a:pt x="1348" y="8857"/>
                    <a:pt x="1028" y="8902"/>
                  </a:cubicBezTo>
                  <a:cubicBezTo>
                    <a:pt x="948" y="8925"/>
                    <a:pt x="880" y="8931"/>
                    <a:pt x="817" y="8931"/>
                  </a:cubicBezTo>
                  <a:cubicBezTo>
                    <a:pt x="754" y="8931"/>
                    <a:pt x="697" y="8925"/>
                    <a:pt x="640" y="8925"/>
                  </a:cubicBezTo>
                  <a:cubicBezTo>
                    <a:pt x="457" y="6757"/>
                    <a:pt x="298" y="4634"/>
                    <a:pt x="206" y="2991"/>
                  </a:cubicBezTo>
                  <a:cubicBezTo>
                    <a:pt x="183" y="2100"/>
                    <a:pt x="138" y="1347"/>
                    <a:pt x="115" y="822"/>
                  </a:cubicBezTo>
                  <a:cubicBezTo>
                    <a:pt x="92" y="297"/>
                    <a:pt x="69" y="0"/>
                    <a:pt x="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42"/>
            <p:cNvSpPr/>
            <p:nvPr/>
          </p:nvSpPr>
          <p:spPr>
            <a:xfrm flipH="1">
              <a:off x="6447678" y="3811917"/>
              <a:ext cx="113589" cy="92818"/>
            </a:xfrm>
            <a:custGeom>
              <a:avLst/>
              <a:gdLst/>
              <a:ahLst/>
              <a:cxnLst/>
              <a:rect l="l" t="t" r="r" b="b"/>
              <a:pathLst>
                <a:path w="4703" h="3843" extrusionOk="0">
                  <a:moveTo>
                    <a:pt x="23" y="0"/>
                  </a:moveTo>
                  <a:cubicBezTo>
                    <a:pt x="23" y="23"/>
                    <a:pt x="0" y="69"/>
                    <a:pt x="0" y="160"/>
                  </a:cubicBezTo>
                  <a:cubicBezTo>
                    <a:pt x="0" y="251"/>
                    <a:pt x="0" y="388"/>
                    <a:pt x="46" y="548"/>
                  </a:cubicBezTo>
                  <a:cubicBezTo>
                    <a:pt x="92" y="868"/>
                    <a:pt x="252" y="1279"/>
                    <a:pt x="457" y="1644"/>
                  </a:cubicBezTo>
                  <a:cubicBezTo>
                    <a:pt x="662" y="2032"/>
                    <a:pt x="914" y="2374"/>
                    <a:pt x="1142" y="2625"/>
                  </a:cubicBezTo>
                  <a:cubicBezTo>
                    <a:pt x="1233" y="2739"/>
                    <a:pt x="1324" y="2831"/>
                    <a:pt x="1393" y="2899"/>
                  </a:cubicBezTo>
                  <a:cubicBezTo>
                    <a:pt x="1461" y="2968"/>
                    <a:pt x="1507" y="3013"/>
                    <a:pt x="1507" y="3013"/>
                  </a:cubicBezTo>
                  <a:cubicBezTo>
                    <a:pt x="1507" y="3013"/>
                    <a:pt x="1553" y="3059"/>
                    <a:pt x="1621" y="3105"/>
                  </a:cubicBezTo>
                  <a:cubicBezTo>
                    <a:pt x="1690" y="3150"/>
                    <a:pt x="1804" y="3242"/>
                    <a:pt x="1941" y="3333"/>
                  </a:cubicBezTo>
                  <a:cubicBezTo>
                    <a:pt x="2237" y="3493"/>
                    <a:pt x="2625" y="3744"/>
                    <a:pt x="3059" y="3812"/>
                  </a:cubicBezTo>
                  <a:cubicBezTo>
                    <a:pt x="3192" y="3832"/>
                    <a:pt x="3325" y="3842"/>
                    <a:pt x="3454" y="3842"/>
                  </a:cubicBezTo>
                  <a:cubicBezTo>
                    <a:pt x="3768" y="3842"/>
                    <a:pt x="4059" y="3782"/>
                    <a:pt x="4269" y="3652"/>
                  </a:cubicBezTo>
                  <a:cubicBezTo>
                    <a:pt x="4337" y="3630"/>
                    <a:pt x="4406" y="3584"/>
                    <a:pt x="4451" y="3538"/>
                  </a:cubicBezTo>
                  <a:cubicBezTo>
                    <a:pt x="4520" y="3493"/>
                    <a:pt x="4543" y="3470"/>
                    <a:pt x="4588" y="3424"/>
                  </a:cubicBezTo>
                  <a:cubicBezTo>
                    <a:pt x="4657" y="3356"/>
                    <a:pt x="4703" y="3333"/>
                    <a:pt x="4680" y="3310"/>
                  </a:cubicBezTo>
                  <a:cubicBezTo>
                    <a:pt x="4680" y="3303"/>
                    <a:pt x="4674" y="3301"/>
                    <a:pt x="4663" y="3301"/>
                  </a:cubicBezTo>
                  <a:cubicBezTo>
                    <a:pt x="4638" y="3301"/>
                    <a:pt x="4584" y="3317"/>
                    <a:pt x="4520" y="3333"/>
                  </a:cubicBezTo>
                  <a:cubicBezTo>
                    <a:pt x="4497" y="3356"/>
                    <a:pt x="4451" y="3379"/>
                    <a:pt x="4383" y="3401"/>
                  </a:cubicBezTo>
                  <a:cubicBezTo>
                    <a:pt x="4337" y="3447"/>
                    <a:pt x="4269" y="3470"/>
                    <a:pt x="4200" y="3470"/>
                  </a:cubicBezTo>
                  <a:cubicBezTo>
                    <a:pt x="4067" y="3521"/>
                    <a:pt x="3914" y="3545"/>
                    <a:pt x="3754" y="3545"/>
                  </a:cubicBezTo>
                  <a:cubicBezTo>
                    <a:pt x="3559" y="3545"/>
                    <a:pt x="3351" y="3510"/>
                    <a:pt x="3150" y="3447"/>
                  </a:cubicBezTo>
                  <a:cubicBezTo>
                    <a:pt x="2785" y="3356"/>
                    <a:pt x="2466" y="3105"/>
                    <a:pt x="2215" y="2945"/>
                  </a:cubicBezTo>
                  <a:cubicBezTo>
                    <a:pt x="2100" y="2854"/>
                    <a:pt x="2009" y="2762"/>
                    <a:pt x="1941" y="2717"/>
                  </a:cubicBezTo>
                  <a:cubicBezTo>
                    <a:pt x="1872" y="2648"/>
                    <a:pt x="1849" y="2625"/>
                    <a:pt x="1849" y="2625"/>
                  </a:cubicBezTo>
                  <a:cubicBezTo>
                    <a:pt x="1849" y="2625"/>
                    <a:pt x="1804" y="2580"/>
                    <a:pt x="1735" y="2534"/>
                  </a:cubicBezTo>
                  <a:cubicBezTo>
                    <a:pt x="1690" y="2466"/>
                    <a:pt x="1575" y="2397"/>
                    <a:pt x="1484" y="2283"/>
                  </a:cubicBezTo>
                  <a:cubicBezTo>
                    <a:pt x="1279" y="2078"/>
                    <a:pt x="1005" y="1781"/>
                    <a:pt x="777" y="1461"/>
                  </a:cubicBezTo>
                  <a:cubicBezTo>
                    <a:pt x="548" y="1119"/>
                    <a:pt x="343" y="776"/>
                    <a:pt x="229" y="480"/>
                  </a:cubicBezTo>
                  <a:cubicBezTo>
                    <a:pt x="160" y="343"/>
                    <a:pt x="137" y="229"/>
                    <a:pt x="115" y="137"/>
                  </a:cubicBezTo>
                  <a:cubicBezTo>
                    <a:pt x="69" y="69"/>
                    <a:pt x="46" y="0"/>
                    <a:pt x="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42"/>
            <p:cNvSpPr/>
            <p:nvPr/>
          </p:nvSpPr>
          <p:spPr>
            <a:xfrm flipH="1">
              <a:off x="6461469" y="3813559"/>
              <a:ext cx="117429" cy="113493"/>
            </a:xfrm>
            <a:custGeom>
              <a:avLst/>
              <a:gdLst/>
              <a:ahLst/>
              <a:cxnLst/>
              <a:rect l="l" t="t" r="r" b="b"/>
              <a:pathLst>
                <a:path w="4862" h="4699" extrusionOk="0">
                  <a:moveTo>
                    <a:pt x="91" y="1"/>
                  </a:moveTo>
                  <a:cubicBezTo>
                    <a:pt x="69" y="1"/>
                    <a:pt x="0" y="229"/>
                    <a:pt x="23" y="594"/>
                  </a:cubicBezTo>
                  <a:cubicBezTo>
                    <a:pt x="23" y="960"/>
                    <a:pt x="114" y="1439"/>
                    <a:pt x="274" y="1895"/>
                  </a:cubicBezTo>
                  <a:cubicBezTo>
                    <a:pt x="457" y="2352"/>
                    <a:pt x="685" y="2786"/>
                    <a:pt x="890" y="3082"/>
                  </a:cubicBezTo>
                  <a:cubicBezTo>
                    <a:pt x="1004" y="3242"/>
                    <a:pt x="1096" y="3356"/>
                    <a:pt x="1164" y="3448"/>
                  </a:cubicBezTo>
                  <a:cubicBezTo>
                    <a:pt x="1233" y="3516"/>
                    <a:pt x="1278" y="3562"/>
                    <a:pt x="1278" y="3562"/>
                  </a:cubicBezTo>
                  <a:cubicBezTo>
                    <a:pt x="1278" y="3562"/>
                    <a:pt x="1324" y="3607"/>
                    <a:pt x="1392" y="3676"/>
                  </a:cubicBezTo>
                  <a:cubicBezTo>
                    <a:pt x="1484" y="3744"/>
                    <a:pt x="1598" y="3858"/>
                    <a:pt x="1735" y="3972"/>
                  </a:cubicBezTo>
                  <a:cubicBezTo>
                    <a:pt x="2054" y="4201"/>
                    <a:pt x="2488" y="4452"/>
                    <a:pt x="2967" y="4589"/>
                  </a:cubicBezTo>
                  <a:cubicBezTo>
                    <a:pt x="3231" y="4664"/>
                    <a:pt x="3502" y="4698"/>
                    <a:pt x="3753" y="4698"/>
                  </a:cubicBezTo>
                  <a:cubicBezTo>
                    <a:pt x="3958" y="4698"/>
                    <a:pt x="4150" y="4675"/>
                    <a:pt x="4314" y="4634"/>
                  </a:cubicBezTo>
                  <a:cubicBezTo>
                    <a:pt x="4656" y="4543"/>
                    <a:pt x="4862" y="4429"/>
                    <a:pt x="4862" y="4406"/>
                  </a:cubicBezTo>
                  <a:cubicBezTo>
                    <a:pt x="4855" y="4393"/>
                    <a:pt x="4831" y="4387"/>
                    <a:pt x="4791" y="4387"/>
                  </a:cubicBezTo>
                  <a:cubicBezTo>
                    <a:pt x="4696" y="4387"/>
                    <a:pt x="4511" y="4420"/>
                    <a:pt x="4268" y="4452"/>
                  </a:cubicBezTo>
                  <a:cubicBezTo>
                    <a:pt x="4226" y="4455"/>
                    <a:pt x="4181" y="4456"/>
                    <a:pt x="4136" y="4456"/>
                  </a:cubicBezTo>
                  <a:cubicBezTo>
                    <a:pt x="3818" y="4456"/>
                    <a:pt x="3441" y="4386"/>
                    <a:pt x="3082" y="4246"/>
                  </a:cubicBezTo>
                  <a:cubicBezTo>
                    <a:pt x="2671" y="4087"/>
                    <a:pt x="2305" y="3813"/>
                    <a:pt x="2054" y="3607"/>
                  </a:cubicBezTo>
                  <a:cubicBezTo>
                    <a:pt x="1917" y="3493"/>
                    <a:pt x="1826" y="3379"/>
                    <a:pt x="1758" y="3311"/>
                  </a:cubicBezTo>
                  <a:cubicBezTo>
                    <a:pt x="1689" y="3265"/>
                    <a:pt x="1644" y="3219"/>
                    <a:pt x="1644" y="3219"/>
                  </a:cubicBezTo>
                  <a:cubicBezTo>
                    <a:pt x="1644" y="3219"/>
                    <a:pt x="1621" y="3174"/>
                    <a:pt x="1552" y="3105"/>
                  </a:cubicBezTo>
                  <a:cubicBezTo>
                    <a:pt x="1484" y="3037"/>
                    <a:pt x="1370" y="2945"/>
                    <a:pt x="1278" y="2808"/>
                  </a:cubicBezTo>
                  <a:cubicBezTo>
                    <a:pt x="1073" y="2534"/>
                    <a:pt x="822" y="2169"/>
                    <a:pt x="616" y="1758"/>
                  </a:cubicBezTo>
                  <a:cubicBezTo>
                    <a:pt x="434" y="1348"/>
                    <a:pt x="274" y="914"/>
                    <a:pt x="206" y="572"/>
                  </a:cubicBezTo>
                  <a:cubicBezTo>
                    <a:pt x="137" y="252"/>
                    <a:pt x="137" y="1"/>
                    <a:pt x="9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3" name="Google Shape;3143;p42"/>
            <p:cNvSpPr/>
            <p:nvPr/>
          </p:nvSpPr>
          <p:spPr>
            <a:xfrm flipH="1">
              <a:off x="6637879" y="4022599"/>
              <a:ext cx="129578" cy="669749"/>
            </a:xfrm>
            <a:custGeom>
              <a:avLst/>
              <a:gdLst/>
              <a:ahLst/>
              <a:cxnLst/>
              <a:rect l="l" t="t" r="r" b="b"/>
              <a:pathLst>
                <a:path w="5365" h="27730" extrusionOk="0">
                  <a:moveTo>
                    <a:pt x="3253" y="1"/>
                  </a:moveTo>
                  <a:cubicBezTo>
                    <a:pt x="3060" y="1"/>
                    <a:pt x="2829" y="25"/>
                    <a:pt x="2603" y="88"/>
                  </a:cubicBezTo>
                  <a:cubicBezTo>
                    <a:pt x="2329" y="179"/>
                    <a:pt x="2032" y="271"/>
                    <a:pt x="1850" y="408"/>
                  </a:cubicBezTo>
                  <a:cubicBezTo>
                    <a:pt x="1644" y="499"/>
                    <a:pt x="1507" y="590"/>
                    <a:pt x="1507" y="590"/>
                  </a:cubicBezTo>
                  <a:cubicBezTo>
                    <a:pt x="1507" y="590"/>
                    <a:pt x="1393" y="681"/>
                    <a:pt x="1233" y="841"/>
                  </a:cubicBezTo>
                  <a:cubicBezTo>
                    <a:pt x="1051" y="978"/>
                    <a:pt x="845" y="1229"/>
                    <a:pt x="640" y="1480"/>
                  </a:cubicBezTo>
                  <a:cubicBezTo>
                    <a:pt x="275" y="1982"/>
                    <a:pt x="1" y="2576"/>
                    <a:pt x="69" y="2622"/>
                  </a:cubicBezTo>
                  <a:cubicBezTo>
                    <a:pt x="72" y="2624"/>
                    <a:pt x="76" y="2625"/>
                    <a:pt x="80" y="2625"/>
                  </a:cubicBezTo>
                  <a:cubicBezTo>
                    <a:pt x="170" y="2625"/>
                    <a:pt x="521" y="2171"/>
                    <a:pt x="914" y="1800"/>
                  </a:cubicBezTo>
                  <a:cubicBezTo>
                    <a:pt x="1142" y="1617"/>
                    <a:pt x="1348" y="1435"/>
                    <a:pt x="1530" y="1321"/>
                  </a:cubicBezTo>
                  <a:cubicBezTo>
                    <a:pt x="1690" y="1206"/>
                    <a:pt x="1804" y="1115"/>
                    <a:pt x="1804" y="1115"/>
                  </a:cubicBezTo>
                  <a:cubicBezTo>
                    <a:pt x="1804" y="1115"/>
                    <a:pt x="1918" y="1047"/>
                    <a:pt x="2078" y="910"/>
                  </a:cubicBezTo>
                  <a:cubicBezTo>
                    <a:pt x="2101" y="910"/>
                    <a:pt x="2146" y="887"/>
                    <a:pt x="2169" y="864"/>
                  </a:cubicBezTo>
                  <a:cubicBezTo>
                    <a:pt x="2169" y="955"/>
                    <a:pt x="2169" y="1047"/>
                    <a:pt x="2192" y="1161"/>
                  </a:cubicBezTo>
                  <a:cubicBezTo>
                    <a:pt x="2215" y="1526"/>
                    <a:pt x="2329" y="2074"/>
                    <a:pt x="2466" y="2690"/>
                  </a:cubicBezTo>
                  <a:cubicBezTo>
                    <a:pt x="2626" y="3306"/>
                    <a:pt x="2808" y="4014"/>
                    <a:pt x="2877" y="4790"/>
                  </a:cubicBezTo>
                  <a:cubicBezTo>
                    <a:pt x="2945" y="5589"/>
                    <a:pt x="3037" y="6456"/>
                    <a:pt x="3105" y="7301"/>
                  </a:cubicBezTo>
                  <a:cubicBezTo>
                    <a:pt x="3447" y="10702"/>
                    <a:pt x="3767" y="14103"/>
                    <a:pt x="3767" y="14103"/>
                  </a:cubicBezTo>
                  <a:cubicBezTo>
                    <a:pt x="3767" y="14103"/>
                    <a:pt x="3858" y="14970"/>
                    <a:pt x="4041" y="16248"/>
                  </a:cubicBezTo>
                  <a:cubicBezTo>
                    <a:pt x="4201" y="17504"/>
                    <a:pt x="4429" y="19216"/>
                    <a:pt x="4612" y="20905"/>
                  </a:cubicBezTo>
                  <a:cubicBezTo>
                    <a:pt x="4726" y="21749"/>
                    <a:pt x="4817" y="22616"/>
                    <a:pt x="4908" y="23415"/>
                  </a:cubicBezTo>
                  <a:cubicBezTo>
                    <a:pt x="4977" y="24214"/>
                    <a:pt x="5045" y="24945"/>
                    <a:pt x="5091" y="25584"/>
                  </a:cubicBezTo>
                  <a:cubicBezTo>
                    <a:pt x="5205" y="26862"/>
                    <a:pt x="5296" y="27729"/>
                    <a:pt x="5342" y="27729"/>
                  </a:cubicBezTo>
                  <a:cubicBezTo>
                    <a:pt x="5365" y="27729"/>
                    <a:pt x="5365" y="26862"/>
                    <a:pt x="5319" y="25584"/>
                  </a:cubicBezTo>
                  <a:cubicBezTo>
                    <a:pt x="5273" y="24922"/>
                    <a:pt x="5251" y="24169"/>
                    <a:pt x="5228" y="23370"/>
                  </a:cubicBezTo>
                  <a:cubicBezTo>
                    <a:pt x="5159" y="22571"/>
                    <a:pt x="5091" y="21703"/>
                    <a:pt x="5000" y="20859"/>
                  </a:cubicBezTo>
                  <a:cubicBezTo>
                    <a:pt x="4863" y="19147"/>
                    <a:pt x="4680" y="17435"/>
                    <a:pt x="4543" y="16157"/>
                  </a:cubicBezTo>
                  <a:cubicBezTo>
                    <a:pt x="4406" y="14879"/>
                    <a:pt x="4315" y="14034"/>
                    <a:pt x="4315" y="14034"/>
                  </a:cubicBezTo>
                  <a:cubicBezTo>
                    <a:pt x="4315" y="14034"/>
                    <a:pt x="3904" y="10633"/>
                    <a:pt x="3493" y="7255"/>
                  </a:cubicBezTo>
                  <a:cubicBezTo>
                    <a:pt x="3402" y="6388"/>
                    <a:pt x="3288" y="5543"/>
                    <a:pt x="3196" y="4744"/>
                  </a:cubicBezTo>
                  <a:cubicBezTo>
                    <a:pt x="3082" y="3923"/>
                    <a:pt x="2854" y="3215"/>
                    <a:pt x="2671" y="2622"/>
                  </a:cubicBezTo>
                  <a:cubicBezTo>
                    <a:pt x="2489" y="2005"/>
                    <a:pt x="2375" y="1503"/>
                    <a:pt x="2283" y="1138"/>
                  </a:cubicBezTo>
                  <a:cubicBezTo>
                    <a:pt x="2261" y="1001"/>
                    <a:pt x="2261" y="887"/>
                    <a:pt x="2238" y="818"/>
                  </a:cubicBezTo>
                  <a:cubicBezTo>
                    <a:pt x="2375" y="704"/>
                    <a:pt x="2557" y="613"/>
                    <a:pt x="2717" y="522"/>
                  </a:cubicBezTo>
                  <a:cubicBezTo>
                    <a:pt x="3196" y="271"/>
                    <a:pt x="3744" y="202"/>
                    <a:pt x="3744" y="111"/>
                  </a:cubicBezTo>
                  <a:cubicBezTo>
                    <a:pt x="3758" y="56"/>
                    <a:pt x="3548" y="1"/>
                    <a:pt x="32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4" name="Google Shape;3144;p42"/>
            <p:cNvSpPr/>
            <p:nvPr/>
          </p:nvSpPr>
          <p:spPr>
            <a:xfrm flipH="1">
              <a:off x="6463667" y="3686783"/>
              <a:ext cx="665426" cy="208605"/>
            </a:xfrm>
            <a:custGeom>
              <a:avLst/>
              <a:gdLst/>
              <a:ahLst/>
              <a:cxnLst/>
              <a:rect l="l" t="t" r="r" b="b"/>
              <a:pathLst>
                <a:path w="27551" h="8637" extrusionOk="0">
                  <a:moveTo>
                    <a:pt x="26911" y="0"/>
                  </a:moveTo>
                  <a:lnTo>
                    <a:pt x="0" y="845"/>
                  </a:lnTo>
                  <a:cubicBezTo>
                    <a:pt x="0" y="1141"/>
                    <a:pt x="0" y="3926"/>
                    <a:pt x="46" y="7099"/>
                  </a:cubicBezTo>
                  <a:cubicBezTo>
                    <a:pt x="4080" y="8221"/>
                    <a:pt x="7877" y="8636"/>
                    <a:pt x="11289" y="8636"/>
                  </a:cubicBezTo>
                  <a:cubicBezTo>
                    <a:pt x="20368" y="8636"/>
                    <a:pt x="26721" y="5694"/>
                    <a:pt x="27551" y="5296"/>
                  </a:cubicBezTo>
                  <a:cubicBezTo>
                    <a:pt x="27185" y="2237"/>
                    <a:pt x="26911" y="0"/>
                    <a:pt x="26911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5" name="Google Shape;3145;p42"/>
            <p:cNvSpPr/>
            <p:nvPr/>
          </p:nvSpPr>
          <p:spPr>
            <a:xfrm flipH="1">
              <a:off x="6849020" y="4186039"/>
              <a:ext cx="45213" cy="97190"/>
            </a:xfrm>
            <a:custGeom>
              <a:avLst/>
              <a:gdLst/>
              <a:ahLst/>
              <a:cxnLst/>
              <a:rect l="l" t="t" r="r" b="b"/>
              <a:pathLst>
                <a:path w="1872" h="4024" extrusionOk="0">
                  <a:moveTo>
                    <a:pt x="1557" y="0"/>
                  </a:moveTo>
                  <a:cubicBezTo>
                    <a:pt x="1393" y="0"/>
                    <a:pt x="1203" y="191"/>
                    <a:pt x="1073" y="488"/>
                  </a:cubicBezTo>
                  <a:cubicBezTo>
                    <a:pt x="936" y="876"/>
                    <a:pt x="959" y="1264"/>
                    <a:pt x="1141" y="1378"/>
                  </a:cubicBezTo>
                  <a:cubicBezTo>
                    <a:pt x="1175" y="1400"/>
                    <a:pt x="1212" y="1410"/>
                    <a:pt x="1251" y="1410"/>
                  </a:cubicBezTo>
                  <a:cubicBezTo>
                    <a:pt x="1421" y="1410"/>
                    <a:pt x="1623" y="1215"/>
                    <a:pt x="1735" y="899"/>
                  </a:cubicBezTo>
                  <a:cubicBezTo>
                    <a:pt x="1872" y="534"/>
                    <a:pt x="1849" y="146"/>
                    <a:pt x="1666" y="32"/>
                  </a:cubicBezTo>
                  <a:cubicBezTo>
                    <a:pt x="1632" y="10"/>
                    <a:pt x="1595" y="0"/>
                    <a:pt x="1557" y="0"/>
                  </a:cubicBezTo>
                  <a:close/>
                  <a:moveTo>
                    <a:pt x="888" y="2051"/>
                  </a:moveTo>
                  <a:cubicBezTo>
                    <a:pt x="655" y="2051"/>
                    <a:pt x="375" y="2313"/>
                    <a:pt x="205" y="2748"/>
                  </a:cubicBezTo>
                  <a:cubicBezTo>
                    <a:pt x="0" y="3273"/>
                    <a:pt x="46" y="3821"/>
                    <a:pt x="297" y="3980"/>
                  </a:cubicBezTo>
                  <a:cubicBezTo>
                    <a:pt x="347" y="4010"/>
                    <a:pt x="400" y="4024"/>
                    <a:pt x="455" y="4024"/>
                  </a:cubicBezTo>
                  <a:cubicBezTo>
                    <a:pt x="699" y="4024"/>
                    <a:pt x="974" y="3747"/>
                    <a:pt x="1141" y="3318"/>
                  </a:cubicBezTo>
                  <a:cubicBezTo>
                    <a:pt x="1324" y="2816"/>
                    <a:pt x="1278" y="2246"/>
                    <a:pt x="1027" y="2086"/>
                  </a:cubicBezTo>
                  <a:cubicBezTo>
                    <a:pt x="984" y="2062"/>
                    <a:pt x="937" y="2051"/>
                    <a:pt x="888" y="205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3146;p42"/>
            <p:cNvSpPr/>
            <p:nvPr/>
          </p:nvSpPr>
          <p:spPr>
            <a:xfrm flipH="1">
              <a:off x="6455938" y="4155124"/>
              <a:ext cx="27606" cy="101344"/>
            </a:xfrm>
            <a:custGeom>
              <a:avLst/>
              <a:gdLst/>
              <a:ahLst/>
              <a:cxnLst/>
              <a:rect l="l" t="t" r="r" b="b"/>
              <a:pathLst>
                <a:path w="1143" h="4196" extrusionOk="0">
                  <a:moveTo>
                    <a:pt x="645" y="0"/>
                  </a:moveTo>
                  <a:cubicBezTo>
                    <a:pt x="463" y="0"/>
                    <a:pt x="295" y="258"/>
                    <a:pt x="275" y="627"/>
                  </a:cubicBezTo>
                  <a:cubicBezTo>
                    <a:pt x="229" y="1015"/>
                    <a:pt x="366" y="1380"/>
                    <a:pt x="572" y="1449"/>
                  </a:cubicBezTo>
                  <a:cubicBezTo>
                    <a:pt x="593" y="1456"/>
                    <a:pt x="614" y="1459"/>
                    <a:pt x="635" y="1459"/>
                  </a:cubicBezTo>
                  <a:cubicBezTo>
                    <a:pt x="817" y="1459"/>
                    <a:pt x="985" y="1201"/>
                    <a:pt x="1005" y="832"/>
                  </a:cubicBezTo>
                  <a:cubicBezTo>
                    <a:pt x="1051" y="444"/>
                    <a:pt x="914" y="79"/>
                    <a:pt x="708" y="11"/>
                  </a:cubicBezTo>
                  <a:cubicBezTo>
                    <a:pt x="687" y="3"/>
                    <a:pt x="666" y="0"/>
                    <a:pt x="645" y="0"/>
                  </a:cubicBezTo>
                  <a:close/>
                  <a:moveTo>
                    <a:pt x="592" y="2148"/>
                  </a:moveTo>
                  <a:cubicBezTo>
                    <a:pt x="323" y="2148"/>
                    <a:pt x="88" y="2499"/>
                    <a:pt x="47" y="3023"/>
                  </a:cubicBezTo>
                  <a:cubicBezTo>
                    <a:pt x="1" y="3571"/>
                    <a:pt x="183" y="4096"/>
                    <a:pt x="457" y="4188"/>
                  </a:cubicBezTo>
                  <a:cubicBezTo>
                    <a:pt x="481" y="4193"/>
                    <a:pt x="505" y="4196"/>
                    <a:pt x="529" y="4196"/>
                  </a:cubicBezTo>
                  <a:cubicBezTo>
                    <a:pt x="797" y="4196"/>
                    <a:pt x="1032" y="3845"/>
                    <a:pt x="1074" y="3320"/>
                  </a:cubicBezTo>
                  <a:cubicBezTo>
                    <a:pt x="1142" y="2772"/>
                    <a:pt x="937" y="2247"/>
                    <a:pt x="663" y="2156"/>
                  </a:cubicBezTo>
                  <a:cubicBezTo>
                    <a:pt x="639" y="2151"/>
                    <a:pt x="615" y="2148"/>
                    <a:pt x="592" y="2148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42"/>
            <p:cNvSpPr/>
            <p:nvPr/>
          </p:nvSpPr>
          <p:spPr>
            <a:xfrm flipH="1">
              <a:off x="6439949" y="2962763"/>
              <a:ext cx="408540" cy="708272"/>
            </a:xfrm>
            <a:custGeom>
              <a:avLst/>
              <a:gdLst/>
              <a:ahLst/>
              <a:cxnLst/>
              <a:rect l="l" t="t" r="r" b="b"/>
              <a:pathLst>
                <a:path w="16915" h="29325" extrusionOk="0">
                  <a:moveTo>
                    <a:pt x="6554" y="1"/>
                  </a:moveTo>
                  <a:cubicBezTo>
                    <a:pt x="5477" y="1"/>
                    <a:pt x="4357" y="209"/>
                    <a:pt x="3219" y="624"/>
                  </a:cubicBezTo>
                  <a:cubicBezTo>
                    <a:pt x="3926" y="989"/>
                    <a:pt x="4497" y="943"/>
                    <a:pt x="5661" y="1103"/>
                  </a:cubicBezTo>
                  <a:cubicBezTo>
                    <a:pt x="6688" y="1765"/>
                    <a:pt x="8081" y="2107"/>
                    <a:pt x="9815" y="4641"/>
                  </a:cubicBezTo>
                  <a:cubicBezTo>
                    <a:pt x="12212" y="8156"/>
                    <a:pt x="13490" y="17309"/>
                    <a:pt x="10181" y="22422"/>
                  </a:cubicBezTo>
                  <a:cubicBezTo>
                    <a:pt x="10181" y="22422"/>
                    <a:pt x="8146" y="25996"/>
                    <a:pt x="4113" y="25996"/>
                  </a:cubicBezTo>
                  <a:cubicBezTo>
                    <a:pt x="3727" y="25996"/>
                    <a:pt x="3322" y="25963"/>
                    <a:pt x="2899" y="25891"/>
                  </a:cubicBezTo>
                  <a:lnTo>
                    <a:pt x="92" y="26074"/>
                  </a:lnTo>
                  <a:cubicBezTo>
                    <a:pt x="92" y="26074"/>
                    <a:pt x="1" y="28927"/>
                    <a:pt x="4383" y="29292"/>
                  </a:cubicBezTo>
                  <a:cubicBezTo>
                    <a:pt x="4632" y="29314"/>
                    <a:pt x="4879" y="29324"/>
                    <a:pt x="5125" y="29324"/>
                  </a:cubicBezTo>
                  <a:cubicBezTo>
                    <a:pt x="8011" y="29324"/>
                    <a:pt x="10651" y="27870"/>
                    <a:pt x="12417" y="25640"/>
                  </a:cubicBezTo>
                  <a:cubicBezTo>
                    <a:pt x="13011" y="24910"/>
                    <a:pt x="13970" y="24065"/>
                    <a:pt x="14335" y="23198"/>
                  </a:cubicBezTo>
                  <a:cubicBezTo>
                    <a:pt x="16115" y="19158"/>
                    <a:pt x="16914" y="15483"/>
                    <a:pt x="16115" y="11032"/>
                  </a:cubicBezTo>
                  <a:cubicBezTo>
                    <a:pt x="14808" y="3630"/>
                    <a:pt x="11050" y="1"/>
                    <a:pt x="6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42"/>
            <p:cNvSpPr/>
            <p:nvPr/>
          </p:nvSpPr>
          <p:spPr>
            <a:xfrm flipH="1">
              <a:off x="6512189" y="2989935"/>
              <a:ext cx="334657" cy="646852"/>
            </a:xfrm>
            <a:custGeom>
              <a:avLst/>
              <a:gdLst/>
              <a:ahLst/>
              <a:cxnLst/>
              <a:rect l="l" t="t" r="r" b="b"/>
              <a:pathLst>
                <a:path w="13856" h="26782" extrusionOk="0">
                  <a:moveTo>
                    <a:pt x="5593" y="1"/>
                  </a:moveTo>
                  <a:cubicBezTo>
                    <a:pt x="6643" y="640"/>
                    <a:pt x="8013" y="982"/>
                    <a:pt x="9747" y="3516"/>
                  </a:cubicBezTo>
                  <a:cubicBezTo>
                    <a:pt x="12144" y="7031"/>
                    <a:pt x="13422" y="16184"/>
                    <a:pt x="10113" y="21297"/>
                  </a:cubicBezTo>
                  <a:cubicBezTo>
                    <a:pt x="10113" y="21297"/>
                    <a:pt x="8078" y="24871"/>
                    <a:pt x="4045" y="24871"/>
                  </a:cubicBezTo>
                  <a:cubicBezTo>
                    <a:pt x="3659" y="24871"/>
                    <a:pt x="3254" y="24838"/>
                    <a:pt x="2831" y="24766"/>
                  </a:cubicBezTo>
                  <a:lnTo>
                    <a:pt x="24" y="24949"/>
                  </a:lnTo>
                  <a:cubicBezTo>
                    <a:pt x="24" y="24949"/>
                    <a:pt x="1" y="25520"/>
                    <a:pt x="366" y="26159"/>
                  </a:cubicBezTo>
                  <a:cubicBezTo>
                    <a:pt x="914" y="26455"/>
                    <a:pt x="1667" y="26684"/>
                    <a:pt x="2672" y="26752"/>
                  </a:cubicBezTo>
                  <a:cubicBezTo>
                    <a:pt x="2902" y="26772"/>
                    <a:pt x="3131" y="26782"/>
                    <a:pt x="3359" y="26782"/>
                  </a:cubicBezTo>
                  <a:cubicBezTo>
                    <a:pt x="6009" y="26782"/>
                    <a:pt x="8404" y="25459"/>
                    <a:pt x="10044" y="23420"/>
                  </a:cubicBezTo>
                  <a:cubicBezTo>
                    <a:pt x="10569" y="22758"/>
                    <a:pt x="11026" y="22004"/>
                    <a:pt x="11368" y="21206"/>
                  </a:cubicBezTo>
                  <a:cubicBezTo>
                    <a:pt x="12989" y="17508"/>
                    <a:pt x="13856" y="14107"/>
                    <a:pt x="13126" y="10021"/>
                  </a:cubicBezTo>
                  <a:cubicBezTo>
                    <a:pt x="12030" y="3790"/>
                    <a:pt x="9200" y="480"/>
                    <a:pt x="559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9" name="Google Shape;3149;p42"/>
            <p:cNvSpPr/>
            <p:nvPr/>
          </p:nvSpPr>
          <p:spPr>
            <a:xfrm flipH="1">
              <a:off x="6535327" y="3004958"/>
              <a:ext cx="189114" cy="578259"/>
            </a:xfrm>
            <a:custGeom>
              <a:avLst/>
              <a:gdLst/>
              <a:ahLst/>
              <a:cxnLst/>
              <a:rect l="l" t="t" r="r" b="b"/>
              <a:pathLst>
                <a:path w="7830" h="23942" extrusionOk="0">
                  <a:moveTo>
                    <a:pt x="931" y="0"/>
                  </a:moveTo>
                  <a:cubicBezTo>
                    <a:pt x="815" y="0"/>
                    <a:pt x="709" y="7"/>
                    <a:pt x="616" y="18"/>
                  </a:cubicBezTo>
                  <a:cubicBezTo>
                    <a:pt x="206" y="87"/>
                    <a:pt x="0" y="201"/>
                    <a:pt x="0" y="201"/>
                  </a:cubicBezTo>
                  <a:cubicBezTo>
                    <a:pt x="0" y="212"/>
                    <a:pt x="13" y="216"/>
                    <a:pt x="39" y="216"/>
                  </a:cubicBezTo>
                  <a:cubicBezTo>
                    <a:pt x="119" y="216"/>
                    <a:pt x="322" y="172"/>
                    <a:pt x="616" y="155"/>
                  </a:cubicBezTo>
                  <a:cubicBezTo>
                    <a:pt x="1005" y="155"/>
                    <a:pt x="1575" y="223"/>
                    <a:pt x="2169" y="543"/>
                  </a:cubicBezTo>
                  <a:cubicBezTo>
                    <a:pt x="3356" y="1159"/>
                    <a:pt x="4497" y="2620"/>
                    <a:pt x="5319" y="4218"/>
                  </a:cubicBezTo>
                  <a:cubicBezTo>
                    <a:pt x="5729" y="4994"/>
                    <a:pt x="6095" y="5838"/>
                    <a:pt x="6300" y="6637"/>
                  </a:cubicBezTo>
                  <a:cubicBezTo>
                    <a:pt x="6505" y="7436"/>
                    <a:pt x="6665" y="8212"/>
                    <a:pt x="6779" y="8897"/>
                  </a:cubicBezTo>
                  <a:cubicBezTo>
                    <a:pt x="6916" y="9559"/>
                    <a:pt x="6939" y="10107"/>
                    <a:pt x="7008" y="10495"/>
                  </a:cubicBezTo>
                  <a:cubicBezTo>
                    <a:pt x="7030" y="10700"/>
                    <a:pt x="7030" y="10860"/>
                    <a:pt x="7053" y="10951"/>
                  </a:cubicBezTo>
                  <a:cubicBezTo>
                    <a:pt x="7053" y="11065"/>
                    <a:pt x="7053" y="11111"/>
                    <a:pt x="7053" y="11111"/>
                  </a:cubicBezTo>
                  <a:cubicBezTo>
                    <a:pt x="7053" y="11111"/>
                    <a:pt x="7076" y="11339"/>
                    <a:pt x="7099" y="11727"/>
                  </a:cubicBezTo>
                  <a:cubicBezTo>
                    <a:pt x="7145" y="12138"/>
                    <a:pt x="7122" y="12686"/>
                    <a:pt x="7145" y="13348"/>
                  </a:cubicBezTo>
                  <a:cubicBezTo>
                    <a:pt x="7099" y="14033"/>
                    <a:pt x="7053" y="14809"/>
                    <a:pt x="6871" y="15631"/>
                  </a:cubicBezTo>
                  <a:cubicBezTo>
                    <a:pt x="6825" y="15836"/>
                    <a:pt x="6802" y="16041"/>
                    <a:pt x="6756" y="16270"/>
                  </a:cubicBezTo>
                  <a:cubicBezTo>
                    <a:pt x="6688" y="16475"/>
                    <a:pt x="6620" y="16680"/>
                    <a:pt x="6551" y="16886"/>
                  </a:cubicBezTo>
                  <a:cubicBezTo>
                    <a:pt x="6505" y="17091"/>
                    <a:pt x="6437" y="17320"/>
                    <a:pt x="6368" y="17525"/>
                  </a:cubicBezTo>
                  <a:lnTo>
                    <a:pt x="6117" y="18141"/>
                  </a:lnTo>
                  <a:cubicBezTo>
                    <a:pt x="5433" y="19830"/>
                    <a:pt x="4474" y="21382"/>
                    <a:pt x="3584" y="22387"/>
                  </a:cubicBezTo>
                  <a:cubicBezTo>
                    <a:pt x="2671" y="23391"/>
                    <a:pt x="1895" y="23893"/>
                    <a:pt x="1940" y="23939"/>
                  </a:cubicBezTo>
                  <a:cubicBezTo>
                    <a:pt x="1940" y="23941"/>
                    <a:pt x="1942" y="23942"/>
                    <a:pt x="1945" y="23942"/>
                  </a:cubicBezTo>
                  <a:cubicBezTo>
                    <a:pt x="1976" y="23942"/>
                    <a:pt x="2175" y="23830"/>
                    <a:pt x="2488" y="23642"/>
                  </a:cubicBezTo>
                  <a:cubicBezTo>
                    <a:pt x="2557" y="23574"/>
                    <a:pt x="2648" y="23528"/>
                    <a:pt x="2762" y="23460"/>
                  </a:cubicBezTo>
                  <a:cubicBezTo>
                    <a:pt x="2853" y="23391"/>
                    <a:pt x="2967" y="23300"/>
                    <a:pt x="3059" y="23209"/>
                  </a:cubicBezTo>
                  <a:cubicBezTo>
                    <a:pt x="3287" y="23026"/>
                    <a:pt x="3538" y="22843"/>
                    <a:pt x="3766" y="22569"/>
                  </a:cubicBezTo>
                  <a:cubicBezTo>
                    <a:pt x="4771" y="21588"/>
                    <a:pt x="5821" y="20036"/>
                    <a:pt x="6574" y="18347"/>
                  </a:cubicBezTo>
                  <a:lnTo>
                    <a:pt x="6848" y="17708"/>
                  </a:lnTo>
                  <a:cubicBezTo>
                    <a:pt x="6916" y="17479"/>
                    <a:pt x="6985" y="17274"/>
                    <a:pt x="7076" y="17046"/>
                  </a:cubicBezTo>
                  <a:cubicBezTo>
                    <a:pt x="7145" y="16840"/>
                    <a:pt x="7213" y="16612"/>
                    <a:pt x="7281" y="16407"/>
                  </a:cubicBezTo>
                  <a:cubicBezTo>
                    <a:pt x="7350" y="16178"/>
                    <a:pt x="7373" y="15973"/>
                    <a:pt x="7441" y="15745"/>
                  </a:cubicBezTo>
                  <a:cubicBezTo>
                    <a:pt x="7647" y="14900"/>
                    <a:pt x="7715" y="14078"/>
                    <a:pt x="7784" y="13394"/>
                  </a:cubicBezTo>
                  <a:cubicBezTo>
                    <a:pt x="7784" y="12686"/>
                    <a:pt x="7829" y="12115"/>
                    <a:pt x="7784" y="11705"/>
                  </a:cubicBezTo>
                  <a:cubicBezTo>
                    <a:pt x="7761" y="11294"/>
                    <a:pt x="7738" y="11065"/>
                    <a:pt x="7738" y="11065"/>
                  </a:cubicBezTo>
                  <a:cubicBezTo>
                    <a:pt x="7738" y="11065"/>
                    <a:pt x="7738" y="10997"/>
                    <a:pt x="7738" y="10906"/>
                  </a:cubicBezTo>
                  <a:cubicBezTo>
                    <a:pt x="7715" y="10792"/>
                    <a:pt x="7692" y="10632"/>
                    <a:pt x="7670" y="10426"/>
                  </a:cubicBezTo>
                  <a:cubicBezTo>
                    <a:pt x="7601" y="10038"/>
                    <a:pt x="7555" y="9445"/>
                    <a:pt x="7396" y="8783"/>
                  </a:cubicBezTo>
                  <a:cubicBezTo>
                    <a:pt x="7281" y="8098"/>
                    <a:pt x="7076" y="7322"/>
                    <a:pt x="6871" y="6478"/>
                  </a:cubicBezTo>
                  <a:cubicBezTo>
                    <a:pt x="6597" y="5633"/>
                    <a:pt x="6209" y="4789"/>
                    <a:pt x="5752" y="3967"/>
                  </a:cubicBezTo>
                  <a:cubicBezTo>
                    <a:pt x="5296" y="3168"/>
                    <a:pt x="4748" y="2415"/>
                    <a:pt x="4177" y="1753"/>
                  </a:cubicBezTo>
                  <a:cubicBezTo>
                    <a:pt x="3584" y="1114"/>
                    <a:pt x="2922" y="589"/>
                    <a:pt x="2283" y="315"/>
                  </a:cubicBezTo>
                  <a:cubicBezTo>
                    <a:pt x="1779" y="71"/>
                    <a:pt x="1301" y="0"/>
                    <a:pt x="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0" name="Google Shape;3150;p42"/>
            <p:cNvSpPr/>
            <p:nvPr/>
          </p:nvSpPr>
          <p:spPr>
            <a:xfrm flipH="1">
              <a:off x="6441616" y="2963608"/>
              <a:ext cx="366635" cy="712909"/>
            </a:xfrm>
            <a:custGeom>
              <a:avLst/>
              <a:gdLst/>
              <a:ahLst/>
              <a:cxnLst/>
              <a:rect l="l" t="t" r="r" b="b"/>
              <a:pathLst>
                <a:path w="15180" h="29517" extrusionOk="0">
                  <a:moveTo>
                    <a:pt x="5859" y="0"/>
                  </a:moveTo>
                  <a:cubicBezTo>
                    <a:pt x="5520" y="0"/>
                    <a:pt x="5221" y="26"/>
                    <a:pt x="4977" y="64"/>
                  </a:cubicBezTo>
                  <a:cubicBezTo>
                    <a:pt x="4657" y="87"/>
                    <a:pt x="4429" y="178"/>
                    <a:pt x="4269" y="201"/>
                  </a:cubicBezTo>
                  <a:cubicBezTo>
                    <a:pt x="4109" y="224"/>
                    <a:pt x="4018" y="269"/>
                    <a:pt x="4018" y="269"/>
                  </a:cubicBezTo>
                  <a:cubicBezTo>
                    <a:pt x="4018" y="280"/>
                    <a:pt x="4038" y="284"/>
                    <a:pt x="4075" y="284"/>
                  </a:cubicBezTo>
                  <a:cubicBezTo>
                    <a:pt x="4200" y="284"/>
                    <a:pt x="4521" y="236"/>
                    <a:pt x="4977" y="201"/>
                  </a:cubicBezTo>
                  <a:cubicBezTo>
                    <a:pt x="5121" y="190"/>
                    <a:pt x="5284" y="183"/>
                    <a:pt x="5461" y="183"/>
                  </a:cubicBezTo>
                  <a:cubicBezTo>
                    <a:pt x="6010" y="183"/>
                    <a:pt x="6700" y="250"/>
                    <a:pt x="7442" y="475"/>
                  </a:cubicBezTo>
                  <a:cubicBezTo>
                    <a:pt x="7944" y="634"/>
                    <a:pt x="8446" y="840"/>
                    <a:pt x="8948" y="1137"/>
                  </a:cubicBezTo>
                  <a:cubicBezTo>
                    <a:pt x="9450" y="1456"/>
                    <a:pt x="9953" y="1821"/>
                    <a:pt x="10409" y="2278"/>
                  </a:cubicBezTo>
                  <a:cubicBezTo>
                    <a:pt x="10843" y="2734"/>
                    <a:pt x="11276" y="3237"/>
                    <a:pt x="11642" y="3807"/>
                  </a:cubicBezTo>
                  <a:cubicBezTo>
                    <a:pt x="12030" y="4355"/>
                    <a:pt x="12349" y="4948"/>
                    <a:pt x="12646" y="5588"/>
                  </a:cubicBezTo>
                  <a:cubicBezTo>
                    <a:pt x="13833" y="8075"/>
                    <a:pt x="14335" y="10837"/>
                    <a:pt x="14472" y="12892"/>
                  </a:cubicBezTo>
                  <a:cubicBezTo>
                    <a:pt x="14540" y="13919"/>
                    <a:pt x="14518" y="14763"/>
                    <a:pt x="14472" y="15357"/>
                  </a:cubicBezTo>
                  <a:cubicBezTo>
                    <a:pt x="14449" y="15653"/>
                    <a:pt x="14426" y="15905"/>
                    <a:pt x="14404" y="16064"/>
                  </a:cubicBezTo>
                  <a:cubicBezTo>
                    <a:pt x="14381" y="16224"/>
                    <a:pt x="14381" y="16293"/>
                    <a:pt x="14381" y="16293"/>
                  </a:cubicBezTo>
                  <a:cubicBezTo>
                    <a:pt x="14381" y="16293"/>
                    <a:pt x="14358" y="16384"/>
                    <a:pt x="14335" y="16544"/>
                  </a:cubicBezTo>
                  <a:cubicBezTo>
                    <a:pt x="14312" y="16703"/>
                    <a:pt x="14289" y="16932"/>
                    <a:pt x="14244" y="17228"/>
                  </a:cubicBezTo>
                  <a:cubicBezTo>
                    <a:pt x="14152" y="17822"/>
                    <a:pt x="13993" y="18666"/>
                    <a:pt x="13696" y="19671"/>
                  </a:cubicBezTo>
                  <a:cubicBezTo>
                    <a:pt x="13399" y="20652"/>
                    <a:pt x="12988" y="21793"/>
                    <a:pt x="12395" y="22935"/>
                  </a:cubicBezTo>
                  <a:cubicBezTo>
                    <a:pt x="12121" y="23528"/>
                    <a:pt x="11779" y="24099"/>
                    <a:pt x="11391" y="24647"/>
                  </a:cubicBezTo>
                  <a:cubicBezTo>
                    <a:pt x="11003" y="25217"/>
                    <a:pt x="10592" y="25742"/>
                    <a:pt x="10112" y="26244"/>
                  </a:cubicBezTo>
                  <a:cubicBezTo>
                    <a:pt x="9633" y="26747"/>
                    <a:pt x="9131" y="27203"/>
                    <a:pt x="8583" y="27591"/>
                  </a:cubicBezTo>
                  <a:cubicBezTo>
                    <a:pt x="8035" y="27979"/>
                    <a:pt x="7465" y="28321"/>
                    <a:pt x="6871" y="28573"/>
                  </a:cubicBezTo>
                  <a:cubicBezTo>
                    <a:pt x="5684" y="29075"/>
                    <a:pt x="4475" y="29257"/>
                    <a:pt x="3447" y="29257"/>
                  </a:cubicBezTo>
                  <a:cubicBezTo>
                    <a:pt x="1466" y="29214"/>
                    <a:pt x="196" y="28704"/>
                    <a:pt x="40" y="28704"/>
                  </a:cubicBezTo>
                  <a:cubicBezTo>
                    <a:pt x="30" y="28704"/>
                    <a:pt x="25" y="28706"/>
                    <a:pt x="24" y="28710"/>
                  </a:cubicBezTo>
                  <a:cubicBezTo>
                    <a:pt x="1" y="28732"/>
                    <a:pt x="343" y="28869"/>
                    <a:pt x="914" y="29075"/>
                  </a:cubicBezTo>
                  <a:cubicBezTo>
                    <a:pt x="1507" y="29234"/>
                    <a:pt x="2375" y="29463"/>
                    <a:pt x="3425" y="29508"/>
                  </a:cubicBezTo>
                  <a:cubicBezTo>
                    <a:pt x="3551" y="29514"/>
                    <a:pt x="3680" y="29517"/>
                    <a:pt x="3812" y="29517"/>
                  </a:cubicBezTo>
                  <a:cubicBezTo>
                    <a:pt x="4794" y="29517"/>
                    <a:pt x="5901" y="29358"/>
                    <a:pt x="7008" y="28915"/>
                  </a:cubicBezTo>
                  <a:cubicBezTo>
                    <a:pt x="7647" y="28687"/>
                    <a:pt x="8241" y="28344"/>
                    <a:pt x="8834" y="27956"/>
                  </a:cubicBezTo>
                  <a:cubicBezTo>
                    <a:pt x="9428" y="27568"/>
                    <a:pt x="9953" y="27089"/>
                    <a:pt x="10478" y="26587"/>
                  </a:cubicBezTo>
                  <a:cubicBezTo>
                    <a:pt x="10957" y="26085"/>
                    <a:pt x="11413" y="25514"/>
                    <a:pt x="11824" y="24966"/>
                  </a:cubicBezTo>
                  <a:cubicBezTo>
                    <a:pt x="12235" y="24373"/>
                    <a:pt x="12600" y="23802"/>
                    <a:pt x="12920" y="23209"/>
                  </a:cubicBezTo>
                  <a:cubicBezTo>
                    <a:pt x="13559" y="22045"/>
                    <a:pt x="13993" y="20858"/>
                    <a:pt x="14312" y="19853"/>
                  </a:cubicBezTo>
                  <a:cubicBezTo>
                    <a:pt x="14632" y="18826"/>
                    <a:pt x="14814" y="17959"/>
                    <a:pt x="14906" y="17343"/>
                  </a:cubicBezTo>
                  <a:cubicBezTo>
                    <a:pt x="14974" y="17046"/>
                    <a:pt x="14997" y="16795"/>
                    <a:pt x="15020" y="16635"/>
                  </a:cubicBezTo>
                  <a:cubicBezTo>
                    <a:pt x="15043" y="16475"/>
                    <a:pt x="15065" y="16384"/>
                    <a:pt x="15065" y="16384"/>
                  </a:cubicBezTo>
                  <a:cubicBezTo>
                    <a:pt x="15065" y="16384"/>
                    <a:pt x="15065" y="16293"/>
                    <a:pt x="15088" y="16133"/>
                  </a:cubicBezTo>
                  <a:cubicBezTo>
                    <a:pt x="15111" y="15950"/>
                    <a:pt x="15111" y="15722"/>
                    <a:pt x="15134" y="15402"/>
                  </a:cubicBezTo>
                  <a:cubicBezTo>
                    <a:pt x="15180" y="14786"/>
                    <a:pt x="15180" y="13896"/>
                    <a:pt x="15088" y="12846"/>
                  </a:cubicBezTo>
                  <a:cubicBezTo>
                    <a:pt x="14929" y="10723"/>
                    <a:pt x="14358" y="7916"/>
                    <a:pt x="13102" y="5359"/>
                  </a:cubicBezTo>
                  <a:cubicBezTo>
                    <a:pt x="12783" y="4743"/>
                    <a:pt x="12418" y="4127"/>
                    <a:pt x="12007" y="3556"/>
                  </a:cubicBezTo>
                  <a:cubicBezTo>
                    <a:pt x="11596" y="2985"/>
                    <a:pt x="11162" y="2460"/>
                    <a:pt x="10660" y="2004"/>
                  </a:cubicBezTo>
                  <a:cubicBezTo>
                    <a:pt x="10181" y="1525"/>
                    <a:pt x="9656" y="1159"/>
                    <a:pt x="9108" y="863"/>
                  </a:cubicBezTo>
                  <a:cubicBezTo>
                    <a:pt x="8583" y="543"/>
                    <a:pt x="8035" y="361"/>
                    <a:pt x="7510" y="201"/>
                  </a:cubicBezTo>
                  <a:cubicBezTo>
                    <a:pt x="6906" y="53"/>
                    <a:pt x="6342" y="0"/>
                    <a:pt x="58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1" name="Google Shape;3151;p42"/>
            <p:cNvSpPr/>
            <p:nvPr/>
          </p:nvSpPr>
          <p:spPr>
            <a:xfrm flipH="1">
              <a:off x="6461469" y="2974236"/>
              <a:ext cx="691341" cy="879755"/>
            </a:xfrm>
            <a:custGeom>
              <a:avLst/>
              <a:gdLst/>
              <a:ahLst/>
              <a:cxnLst/>
              <a:rect l="l" t="t" r="r" b="b"/>
              <a:pathLst>
                <a:path w="28624" h="36425" extrusionOk="0">
                  <a:moveTo>
                    <a:pt x="13835" y="0"/>
                  </a:moveTo>
                  <a:cubicBezTo>
                    <a:pt x="10260" y="0"/>
                    <a:pt x="5251" y="1016"/>
                    <a:pt x="5251" y="1016"/>
                  </a:cubicBezTo>
                  <a:cubicBezTo>
                    <a:pt x="1" y="3093"/>
                    <a:pt x="275" y="34752"/>
                    <a:pt x="275" y="34752"/>
                  </a:cubicBezTo>
                  <a:cubicBezTo>
                    <a:pt x="4590" y="35978"/>
                    <a:pt x="8650" y="36424"/>
                    <a:pt x="12275" y="36424"/>
                  </a:cubicBezTo>
                  <a:cubicBezTo>
                    <a:pt x="22017" y="36424"/>
                    <a:pt x="28624" y="33200"/>
                    <a:pt x="28624" y="33200"/>
                  </a:cubicBezTo>
                  <a:cubicBezTo>
                    <a:pt x="28624" y="33200"/>
                    <a:pt x="25611" y="8503"/>
                    <a:pt x="21274" y="2135"/>
                  </a:cubicBezTo>
                  <a:cubicBezTo>
                    <a:pt x="20430" y="879"/>
                    <a:pt x="18672" y="377"/>
                    <a:pt x="15157" y="57"/>
                  </a:cubicBezTo>
                  <a:cubicBezTo>
                    <a:pt x="14751" y="18"/>
                    <a:pt x="14305" y="0"/>
                    <a:pt x="138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42"/>
            <p:cNvSpPr/>
            <p:nvPr/>
          </p:nvSpPr>
          <p:spPr>
            <a:xfrm flipH="1">
              <a:off x="6461469" y="2974236"/>
              <a:ext cx="691341" cy="879755"/>
            </a:xfrm>
            <a:custGeom>
              <a:avLst/>
              <a:gdLst/>
              <a:ahLst/>
              <a:cxnLst/>
              <a:rect l="l" t="t" r="r" b="b"/>
              <a:pathLst>
                <a:path w="28624" h="36425" extrusionOk="0">
                  <a:moveTo>
                    <a:pt x="13835" y="0"/>
                  </a:moveTo>
                  <a:cubicBezTo>
                    <a:pt x="10260" y="0"/>
                    <a:pt x="5251" y="1016"/>
                    <a:pt x="5251" y="1016"/>
                  </a:cubicBezTo>
                  <a:cubicBezTo>
                    <a:pt x="1" y="3093"/>
                    <a:pt x="275" y="34752"/>
                    <a:pt x="275" y="34752"/>
                  </a:cubicBezTo>
                  <a:cubicBezTo>
                    <a:pt x="4590" y="35978"/>
                    <a:pt x="8650" y="36424"/>
                    <a:pt x="12275" y="36424"/>
                  </a:cubicBezTo>
                  <a:cubicBezTo>
                    <a:pt x="22017" y="36424"/>
                    <a:pt x="28624" y="33200"/>
                    <a:pt x="28624" y="33200"/>
                  </a:cubicBezTo>
                  <a:cubicBezTo>
                    <a:pt x="28624" y="33200"/>
                    <a:pt x="28236" y="30073"/>
                    <a:pt x="27551" y="25736"/>
                  </a:cubicBezTo>
                  <a:cubicBezTo>
                    <a:pt x="26684" y="28452"/>
                    <a:pt x="24515" y="30963"/>
                    <a:pt x="19699" y="31579"/>
                  </a:cubicBezTo>
                  <a:cubicBezTo>
                    <a:pt x="18927" y="31676"/>
                    <a:pt x="18199" y="31723"/>
                    <a:pt x="17513" y="31723"/>
                  </a:cubicBezTo>
                  <a:cubicBezTo>
                    <a:pt x="7866" y="31723"/>
                    <a:pt x="6442" y="22565"/>
                    <a:pt x="7465" y="16172"/>
                  </a:cubicBezTo>
                  <a:cubicBezTo>
                    <a:pt x="8560" y="9347"/>
                    <a:pt x="10181" y="6677"/>
                    <a:pt x="15956" y="5558"/>
                  </a:cubicBezTo>
                  <a:cubicBezTo>
                    <a:pt x="20635" y="4623"/>
                    <a:pt x="20407" y="2408"/>
                    <a:pt x="20498" y="1336"/>
                  </a:cubicBezTo>
                  <a:cubicBezTo>
                    <a:pt x="19471" y="651"/>
                    <a:pt x="17828" y="309"/>
                    <a:pt x="15157" y="57"/>
                  </a:cubicBezTo>
                  <a:cubicBezTo>
                    <a:pt x="14751" y="18"/>
                    <a:pt x="14305" y="0"/>
                    <a:pt x="1383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42"/>
            <p:cNvSpPr/>
            <p:nvPr/>
          </p:nvSpPr>
          <p:spPr>
            <a:xfrm flipH="1">
              <a:off x="6576676" y="3778152"/>
              <a:ext cx="493436" cy="49778"/>
            </a:xfrm>
            <a:custGeom>
              <a:avLst/>
              <a:gdLst/>
              <a:ahLst/>
              <a:cxnLst/>
              <a:rect l="l" t="t" r="r" b="b"/>
              <a:pathLst>
                <a:path w="20430" h="2061" extrusionOk="0">
                  <a:moveTo>
                    <a:pt x="15" y="0"/>
                  </a:moveTo>
                  <a:cubicBezTo>
                    <a:pt x="5" y="0"/>
                    <a:pt x="1" y="2"/>
                    <a:pt x="1" y="6"/>
                  </a:cubicBezTo>
                  <a:cubicBezTo>
                    <a:pt x="1" y="6"/>
                    <a:pt x="138" y="75"/>
                    <a:pt x="412" y="189"/>
                  </a:cubicBezTo>
                  <a:cubicBezTo>
                    <a:pt x="685" y="280"/>
                    <a:pt x="1051" y="463"/>
                    <a:pt x="1507" y="600"/>
                  </a:cubicBezTo>
                  <a:cubicBezTo>
                    <a:pt x="2443" y="919"/>
                    <a:pt x="3698" y="1239"/>
                    <a:pt x="4977" y="1490"/>
                  </a:cubicBezTo>
                  <a:cubicBezTo>
                    <a:pt x="6255" y="1741"/>
                    <a:pt x="7533" y="1901"/>
                    <a:pt x="8515" y="1969"/>
                  </a:cubicBezTo>
                  <a:cubicBezTo>
                    <a:pt x="8994" y="2015"/>
                    <a:pt x="9405" y="2015"/>
                    <a:pt x="9679" y="2038"/>
                  </a:cubicBezTo>
                  <a:cubicBezTo>
                    <a:pt x="9975" y="2038"/>
                    <a:pt x="10135" y="2060"/>
                    <a:pt x="10135" y="2060"/>
                  </a:cubicBezTo>
                  <a:cubicBezTo>
                    <a:pt x="10135" y="2060"/>
                    <a:pt x="10774" y="2060"/>
                    <a:pt x="11756" y="2038"/>
                  </a:cubicBezTo>
                  <a:cubicBezTo>
                    <a:pt x="12737" y="2015"/>
                    <a:pt x="14038" y="1923"/>
                    <a:pt x="15339" y="1764"/>
                  </a:cubicBezTo>
                  <a:cubicBezTo>
                    <a:pt x="16618" y="1604"/>
                    <a:pt x="17896" y="1376"/>
                    <a:pt x="18854" y="1147"/>
                  </a:cubicBezTo>
                  <a:cubicBezTo>
                    <a:pt x="19334" y="1056"/>
                    <a:pt x="19722" y="942"/>
                    <a:pt x="19996" y="873"/>
                  </a:cubicBezTo>
                  <a:cubicBezTo>
                    <a:pt x="20270" y="805"/>
                    <a:pt x="20429" y="759"/>
                    <a:pt x="20429" y="736"/>
                  </a:cubicBezTo>
                  <a:lnTo>
                    <a:pt x="20429" y="736"/>
                  </a:lnTo>
                  <a:cubicBezTo>
                    <a:pt x="20429" y="736"/>
                    <a:pt x="20270" y="759"/>
                    <a:pt x="19996" y="805"/>
                  </a:cubicBezTo>
                  <a:cubicBezTo>
                    <a:pt x="19699" y="851"/>
                    <a:pt x="19311" y="942"/>
                    <a:pt x="18832" y="1010"/>
                  </a:cubicBezTo>
                  <a:cubicBezTo>
                    <a:pt x="17873" y="1193"/>
                    <a:pt x="16595" y="1376"/>
                    <a:pt x="15317" y="1513"/>
                  </a:cubicBezTo>
                  <a:cubicBezTo>
                    <a:pt x="14015" y="1649"/>
                    <a:pt x="12714" y="1718"/>
                    <a:pt x="11756" y="1718"/>
                  </a:cubicBezTo>
                  <a:lnTo>
                    <a:pt x="10135" y="1718"/>
                  </a:lnTo>
                  <a:cubicBezTo>
                    <a:pt x="10135" y="1718"/>
                    <a:pt x="9975" y="1695"/>
                    <a:pt x="9701" y="1695"/>
                  </a:cubicBezTo>
                  <a:cubicBezTo>
                    <a:pt x="9428" y="1672"/>
                    <a:pt x="9017" y="1695"/>
                    <a:pt x="8537" y="1649"/>
                  </a:cubicBezTo>
                  <a:cubicBezTo>
                    <a:pt x="7556" y="1604"/>
                    <a:pt x="6278" y="1467"/>
                    <a:pt x="4999" y="1261"/>
                  </a:cubicBezTo>
                  <a:cubicBezTo>
                    <a:pt x="3744" y="1033"/>
                    <a:pt x="2489" y="736"/>
                    <a:pt x="1553" y="463"/>
                  </a:cubicBezTo>
                  <a:cubicBezTo>
                    <a:pt x="1074" y="348"/>
                    <a:pt x="708" y="189"/>
                    <a:pt x="434" y="120"/>
                  </a:cubicBezTo>
                  <a:cubicBezTo>
                    <a:pt x="208" y="45"/>
                    <a:pt x="59" y="0"/>
                    <a:pt x="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42"/>
            <p:cNvSpPr/>
            <p:nvPr/>
          </p:nvSpPr>
          <p:spPr>
            <a:xfrm flipH="1">
              <a:off x="6661572" y="2996552"/>
              <a:ext cx="295530" cy="111077"/>
            </a:xfrm>
            <a:custGeom>
              <a:avLst/>
              <a:gdLst/>
              <a:ahLst/>
              <a:cxnLst/>
              <a:rect l="l" t="t" r="r" b="b"/>
              <a:pathLst>
                <a:path w="12236" h="4599" extrusionOk="0">
                  <a:moveTo>
                    <a:pt x="2192" y="1"/>
                  </a:moveTo>
                  <a:cubicBezTo>
                    <a:pt x="2192" y="1"/>
                    <a:pt x="1" y="571"/>
                    <a:pt x="572" y="1713"/>
                  </a:cubicBezTo>
                  <a:cubicBezTo>
                    <a:pt x="1053" y="2676"/>
                    <a:pt x="2949" y="4599"/>
                    <a:pt x="5903" y="4599"/>
                  </a:cubicBezTo>
                  <a:cubicBezTo>
                    <a:pt x="6449" y="4599"/>
                    <a:pt x="7031" y="4533"/>
                    <a:pt x="7647" y="4383"/>
                  </a:cubicBezTo>
                  <a:cubicBezTo>
                    <a:pt x="12235" y="3288"/>
                    <a:pt x="10113" y="571"/>
                    <a:pt x="8675" y="571"/>
                  </a:cubicBezTo>
                  <a:cubicBezTo>
                    <a:pt x="7259" y="571"/>
                    <a:pt x="2192" y="1"/>
                    <a:pt x="21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42"/>
            <p:cNvSpPr/>
            <p:nvPr/>
          </p:nvSpPr>
          <p:spPr>
            <a:xfrm flipH="1">
              <a:off x="6715602" y="2996552"/>
              <a:ext cx="226043" cy="79921"/>
            </a:xfrm>
            <a:custGeom>
              <a:avLst/>
              <a:gdLst/>
              <a:ahLst/>
              <a:cxnLst/>
              <a:rect l="l" t="t" r="r" b="b"/>
              <a:pathLst>
                <a:path w="9359" h="3309" extrusionOk="0">
                  <a:moveTo>
                    <a:pt x="1552" y="1"/>
                  </a:moveTo>
                  <a:cubicBezTo>
                    <a:pt x="1552" y="1"/>
                    <a:pt x="411" y="298"/>
                    <a:pt x="0" y="891"/>
                  </a:cubicBezTo>
                  <a:cubicBezTo>
                    <a:pt x="443" y="1718"/>
                    <a:pt x="2199" y="3308"/>
                    <a:pt x="4914" y="3308"/>
                  </a:cubicBezTo>
                  <a:cubicBezTo>
                    <a:pt x="5420" y="3308"/>
                    <a:pt x="5958" y="3253"/>
                    <a:pt x="6528" y="3128"/>
                  </a:cubicBezTo>
                  <a:cubicBezTo>
                    <a:pt x="8925" y="2626"/>
                    <a:pt x="9358" y="1667"/>
                    <a:pt x="9039" y="937"/>
                  </a:cubicBezTo>
                  <a:cubicBezTo>
                    <a:pt x="8719" y="708"/>
                    <a:pt x="8354" y="571"/>
                    <a:pt x="8035" y="571"/>
                  </a:cubicBezTo>
                  <a:cubicBezTo>
                    <a:pt x="6619" y="571"/>
                    <a:pt x="1552" y="1"/>
                    <a:pt x="15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42"/>
            <p:cNvSpPr/>
            <p:nvPr/>
          </p:nvSpPr>
          <p:spPr>
            <a:xfrm flipH="1">
              <a:off x="6790571" y="2969381"/>
              <a:ext cx="407984" cy="708272"/>
            </a:xfrm>
            <a:custGeom>
              <a:avLst/>
              <a:gdLst/>
              <a:ahLst/>
              <a:cxnLst/>
              <a:rect l="l" t="t" r="r" b="b"/>
              <a:pathLst>
                <a:path w="16892" h="29325" extrusionOk="0">
                  <a:moveTo>
                    <a:pt x="6554" y="1"/>
                  </a:moveTo>
                  <a:cubicBezTo>
                    <a:pt x="5477" y="1"/>
                    <a:pt x="4357" y="209"/>
                    <a:pt x="3219" y="624"/>
                  </a:cubicBezTo>
                  <a:cubicBezTo>
                    <a:pt x="3926" y="1012"/>
                    <a:pt x="4497" y="943"/>
                    <a:pt x="5661" y="1103"/>
                  </a:cubicBezTo>
                  <a:cubicBezTo>
                    <a:pt x="6688" y="1765"/>
                    <a:pt x="8081" y="2107"/>
                    <a:pt x="9815" y="4641"/>
                  </a:cubicBezTo>
                  <a:cubicBezTo>
                    <a:pt x="12212" y="8156"/>
                    <a:pt x="13490" y="17309"/>
                    <a:pt x="10181" y="22422"/>
                  </a:cubicBezTo>
                  <a:cubicBezTo>
                    <a:pt x="10181" y="22422"/>
                    <a:pt x="8146" y="25996"/>
                    <a:pt x="4113" y="25996"/>
                  </a:cubicBezTo>
                  <a:cubicBezTo>
                    <a:pt x="3727" y="25996"/>
                    <a:pt x="3322" y="25963"/>
                    <a:pt x="2899" y="25891"/>
                  </a:cubicBezTo>
                  <a:lnTo>
                    <a:pt x="92" y="26074"/>
                  </a:lnTo>
                  <a:cubicBezTo>
                    <a:pt x="92" y="26074"/>
                    <a:pt x="0" y="28927"/>
                    <a:pt x="4383" y="29292"/>
                  </a:cubicBezTo>
                  <a:cubicBezTo>
                    <a:pt x="4632" y="29314"/>
                    <a:pt x="4879" y="29324"/>
                    <a:pt x="5125" y="29324"/>
                  </a:cubicBezTo>
                  <a:cubicBezTo>
                    <a:pt x="8011" y="29324"/>
                    <a:pt x="10650" y="27870"/>
                    <a:pt x="12417" y="25640"/>
                  </a:cubicBezTo>
                  <a:cubicBezTo>
                    <a:pt x="13011" y="24933"/>
                    <a:pt x="13970" y="24065"/>
                    <a:pt x="14335" y="23198"/>
                  </a:cubicBezTo>
                  <a:cubicBezTo>
                    <a:pt x="16115" y="19158"/>
                    <a:pt x="16891" y="15483"/>
                    <a:pt x="16115" y="11032"/>
                  </a:cubicBezTo>
                  <a:cubicBezTo>
                    <a:pt x="14808" y="3630"/>
                    <a:pt x="11049" y="1"/>
                    <a:pt x="6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42"/>
            <p:cNvSpPr/>
            <p:nvPr/>
          </p:nvSpPr>
          <p:spPr>
            <a:xfrm flipH="1">
              <a:off x="6862256" y="2996552"/>
              <a:ext cx="334657" cy="646852"/>
            </a:xfrm>
            <a:custGeom>
              <a:avLst/>
              <a:gdLst/>
              <a:ahLst/>
              <a:cxnLst/>
              <a:rect l="l" t="t" r="r" b="b"/>
              <a:pathLst>
                <a:path w="13856" h="26782" extrusionOk="0">
                  <a:moveTo>
                    <a:pt x="5593" y="1"/>
                  </a:moveTo>
                  <a:cubicBezTo>
                    <a:pt x="6643" y="663"/>
                    <a:pt x="8013" y="982"/>
                    <a:pt x="9747" y="3516"/>
                  </a:cubicBezTo>
                  <a:cubicBezTo>
                    <a:pt x="12144" y="7031"/>
                    <a:pt x="13422" y="16207"/>
                    <a:pt x="10113" y="21297"/>
                  </a:cubicBezTo>
                  <a:cubicBezTo>
                    <a:pt x="10113" y="21297"/>
                    <a:pt x="8078" y="24871"/>
                    <a:pt x="4045" y="24871"/>
                  </a:cubicBezTo>
                  <a:cubicBezTo>
                    <a:pt x="3659" y="24871"/>
                    <a:pt x="3254" y="24838"/>
                    <a:pt x="2831" y="24766"/>
                  </a:cubicBezTo>
                  <a:lnTo>
                    <a:pt x="24" y="24949"/>
                  </a:lnTo>
                  <a:cubicBezTo>
                    <a:pt x="24" y="24949"/>
                    <a:pt x="1" y="25519"/>
                    <a:pt x="366" y="26159"/>
                  </a:cubicBezTo>
                  <a:cubicBezTo>
                    <a:pt x="914" y="26455"/>
                    <a:pt x="1667" y="26684"/>
                    <a:pt x="2671" y="26752"/>
                  </a:cubicBezTo>
                  <a:cubicBezTo>
                    <a:pt x="2902" y="26772"/>
                    <a:pt x="3131" y="26782"/>
                    <a:pt x="3359" y="26782"/>
                  </a:cubicBezTo>
                  <a:cubicBezTo>
                    <a:pt x="6009" y="26782"/>
                    <a:pt x="8404" y="25459"/>
                    <a:pt x="10044" y="23420"/>
                  </a:cubicBezTo>
                  <a:cubicBezTo>
                    <a:pt x="10569" y="22758"/>
                    <a:pt x="11026" y="22004"/>
                    <a:pt x="11368" y="21206"/>
                  </a:cubicBezTo>
                  <a:cubicBezTo>
                    <a:pt x="12989" y="17508"/>
                    <a:pt x="13856" y="14107"/>
                    <a:pt x="13125" y="10021"/>
                  </a:cubicBezTo>
                  <a:cubicBezTo>
                    <a:pt x="12030" y="3790"/>
                    <a:pt x="9200" y="480"/>
                    <a:pt x="559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42"/>
            <p:cNvSpPr/>
            <p:nvPr/>
          </p:nvSpPr>
          <p:spPr>
            <a:xfrm flipH="1">
              <a:off x="6885394" y="3011575"/>
              <a:ext cx="189114" cy="578259"/>
            </a:xfrm>
            <a:custGeom>
              <a:avLst/>
              <a:gdLst/>
              <a:ahLst/>
              <a:cxnLst/>
              <a:rect l="l" t="t" r="r" b="b"/>
              <a:pathLst>
                <a:path w="7830" h="23942" extrusionOk="0">
                  <a:moveTo>
                    <a:pt x="931" y="0"/>
                  </a:moveTo>
                  <a:cubicBezTo>
                    <a:pt x="815" y="0"/>
                    <a:pt x="709" y="7"/>
                    <a:pt x="616" y="18"/>
                  </a:cubicBezTo>
                  <a:cubicBezTo>
                    <a:pt x="206" y="86"/>
                    <a:pt x="0" y="201"/>
                    <a:pt x="0" y="201"/>
                  </a:cubicBezTo>
                  <a:cubicBezTo>
                    <a:pt x="0" y="212"/>
                    <a:pt x="13" y="216"/>
                    <a:pt x="39" y="216"/>
                  </a:cubicBezTo>
                  <a:cubicBezTo>
                    <a:pt x="119" y="216"/>
                    <a:pt x="322" y="172"/>
                    <a:pt x="616" y="155"/>
                  </a:cubicBezTo>
                  <a:cubicBezTo>
                    <a:pt x="1004" y="155"/>
                    <a:pt x="1575" y="223"/>
                    <a:pt x="2146" y="543"/>
                  </a:cubicBezTo>
                  <a:cubicBezTo>
                    <a:pt x="3355" y="1159"/>
                    <a:pt x="4497" y="2620"/>
                    <a:pt x="5318" y="4218"/>
                  </a:cubicBezTo>
                  <a:cubicBezTo>
                    <a:pt x="5729" y="4994"/>
                    <a:pt x="6094" y="5838"/>
                    <a:pt x="6300" y="6637"/>
                  </a:cubicBezTo>
                  <a:cubicBezTo>
                    <a:pt x="6505" y="7459"/>
                    <a:pt x="6665" y="8235"/>
                    <a:pt x="6779" y="8897"/>
                  </a:cubicBezTo>
                  <a:cubicBezTo>
                    <a:pt x="6893" y="9559"/>
                    <a:pt x="6939" y="10107"/>
                    <a:pt x="7008" y="10518"/>
                  </a:cubicBezTo>
                  <a:cubicBezTo>
                    <a:pt x="7030" y="10700"/>
                    <a:pt x="7030" y="10860"/>
                    <a:pt x="7053" y="10951"/>
                  </a:cubicBezTo>
                  <a:cubicBezTo>
                    <a:pt x="7053" y="11065"/>
                    <a:pt x="7053" y="11111"/>
                    <a:pt x="7053" y="11111"/>
                  </a:cubicBezTo>
                  <a:cubicBezTo>
                    <a:pt x="7053" y="11111"/>
                    <a:pt x="7076" y="11339"/>
                    <a:pt x="7099" y="11727"/>
                  </a:cubicBezTo>
                  <a:cubicBezTo>
                    <a:pt x="7144" y="12138"/>
                    <a:pt x="7122" y="12686"/>
                    <a:pt x="7144" y="13371"/>
                  </a:cubicBezTo>
                  <a:cubicBezTo>
                    <a:pt x="7099" y="14033"/>
                    <a:pt x="7053" y="14809"/>
                    <a:pt x="6871" y="15630"/>
                  </a:cubicBezTo>
                  <a:cubicBezTo>
                    <a:pt x="6825" y="15836"/>
                    <a:pt x="6802" y="16064"/>
                    <a:pt x="6756" y="16270"/>
                  </a:cubicBezTo>
                  <a:cubicBezTo>
                    <a:pt x="6688" y="16475"/>
                    <a:pt x="6619" y="16680"/>
                    <a:pt x="6551" y="16886"/>
                  </a:cubicBezTo>
                  <a:cubicBezTo>
                    <a:pt x="6505" y="17091"/>
                    <a:pt x="6437" y="17320"/>
                    <a:pt x="6368" y="17525"/>
                  </a:cubicBezTo>
                  <a:lnTo>
                    <a:pt x="6117" y="18141"/>
                  </a:lnTo>
                  <a:cubicBezTo>
                    <a:pt x="5433" y="19830"/>
                    <a:pt x="4474" y="21382"/>
                    <a:pt x="3584" y="22387"/>
                  </a:cubicBezTo>
                  <a:cubicBezTo>
                    <a:pt x="2671" y="23391"/>
                    <a:pt x="1895" y="23893"/>
                    <a:pt x="1917" y="23939"/>
                  </a:cubicBezTo>
                  <a:cubicBezTo>
                    <a:pt x="1919" y="23941"/>
                    <a:pt x="1923" y="23942"/>
                    <a:pt x="1927" y="23942"/>
                  </a:cubicBezTo>
                  <a:cubicBezTo>
                    <a:pt x="1976" y="23942"/>
                    <a:pt x="2175" y="23830"/>
                    <a:pt x="2488" y="23642"/>
                  </a:cubicBezTo>
                  <a:cubicBezTo>
                    <a:pt x="2557" y="23574"/>
                    <a:pt x="2648" y="23528"/>
                    <a:pt x="2762" y="23459"/>
                  </a:cubicBezTo>
                  <a:cubicBezTo>
                    <a:pt x="2853" y="23391"/>
                    <a:pt x="2967" y="23300"/>
                    <a:pt x="3059" y="23208"/>
                  </a:cubicBezTo>
                  <a:cubicBezTo>
                    <a:pt x="3287" y="23026"/>
                    <a:pt x="3538" y="22843"/>
                    <a:pt x="3766" y="22569"/>
                  </a:cubicBezTo>
                  <a:cubicBezTo>
                    <a:pt x="4771" y="21588"/>
                    <a:pt x="5821" y="20036"/>
                    <a:pt x="6574" y="18347"/>
                  </a:cubicBezTo>
                  <a:lnTo>
                    <a:pt x="6848" y="17708"/>
                  </a:lnTo>
                  <a:cubicBezTo>
                    <a:pt x="6916" y="17479"/>
                    <a:pt x="6985" y="17274"/>
                    <a:pt x="7076" y="17046"/>
                  </a:cubicBezTo>
                  <a:cubicBezTo>
                    <a:pt x="7144" y="16840"/>
                    <a:pt x="7213" y="16612"/>
                    <a:pt x="7281" y="16406"/>
                  </a:cubicBezTo>
                  <a:cubicBezTo>
                    <a:pt x="7350" y="16178"/>
                    <a:pt x="7373" y="15973"/>
                    <a:pt x="7441" y="15745"/>
                  </a:cubicBezTo>
                  <a:cubicBezTo>
                    <a:pt x="7647" y="14900"/>
                    <a:pt x="7715" y="14078"/>
                    <a:pt x="7784" y="13394"/>
                  </a:cubicBezTo>
                  <a:cubicBezTo>
                    <a:pt x="7784" y="12686"/>
                    <a:pt x="7829" y="12115"/>
                    <a:pt x="7784" y="11704"/>
                  </a:cubicBezTo>
                  <a:cubicBezTo>
                    <a:pt x="7761" y="11294"/>
                    <a:pt x="7738" y="11065"/>
                    <a:pt x="7738" y="11065"/>
                  </a:cubicBezTo>
                  <a:cubicBezTo>
                    <a:pt x="7738" y="11065"/>
                    <a:pt x="7738" y="10997"/>
                    <a:pt x="7738" y="10906"/>
                  </a:cubicBezTo>
                  <a:cubicBezTo>
                    <a:pt x="7715" y="10791"/>
                    <a:pt x="7692" y="10632"/>
                    <a:pt x="7669" y="10426"/>
                  </a:cubicBezTo>
                  <a:cubicBezTo>
                    <a:pt x="7601" y="10038"/>
                    <a:pt x="7555" y="9445"/>
                    <a:pt x="7396" y="8783"/>
                  </a:cubicBezTo>
                  <a:cubicBezTo>
                    <a:pt x="7281" y="8098"/>
                    <a:pt x="7076" y="7322"/>
                    <a:pt x="6871" y="6478"/>
                  </a:cubicBezTo>
                  <a:cubicBezTo>
                    <a:pt x="6597" y="5633"/>
                    <a:pt x="6209" y="4788"/>
                    <a:pt x="5752" y="3967"/>
                  </a:cubicBezTo>
                  <a:cubicBezTo>
                    <a:pt x="5296" y="3168"/>
                    <a:pt x="4748" y="2415"/>
                    <a:pt x="4154" y="1753"/>
                  </a:cubicBezTo>
                  <a:cubicBezTo>
                    <a:pt x="3584" y="1114"/>
                    <a:pt x="2922" y="589"/>
                    <a:pt x="2283" y="315"/>
                  </a:cubicBezTo>
                  <a:cubicBezTo>
                    <a:pt x="1779" y="71"/>
                    <a:pt x="1301" y="0"/>
                    <a:pt x="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42"/>
            <p:cNvSpPr/>
            <p:nvPr/>
          </p:nvSpPr>
          <p:spPr>
            <a:xfrm flipH="1">
              <a:off x="6791682" y="2970250"/>
              <a:ext cx="366635" cy="712885"/>
            </a:xfrm>
            <a:custGeom>
              <a:avLst/>
              <a:gdLst/>
              <a:ahLst/>
              <a:cxnLst/>
              <a:rect l="l" t="t" r="r" b="b"/>
              <a:pathLst>
                <a:path w="15180" h="29516" extrusionOk="0">
                  <a:moveTo>
                    <a:pt x="5829" y="1"/>
                  </a:moveTo>
                  <a:cubicBezTo>
                    <a:pt x="5503" y="1"/>
                    <a:pt x="5214" y="26"/>
                    <a:pt x="4977" y="63"/>
                  </a:cubicBezTo>
                  <a:cubicBezTo>
                    <a:pt x="4657" y="86"/>
                    <a:pt x="4429" y="177"/>
                    <a:pt x="4269" y="200"/>
                  </a:cubicBezTo>
                  <a:cubicBezTo>
                    <a:pt x="4109" y="245"/>
                    <a:pt x="4018" y="268"/>
                    <a:pt x="4018" y="268"/>
                  </a:cubicBezTo>
                  <a:cubicBezTo>
                    <a:pt x="4018" y="279"/>
                    <a:pt x="4038" y="283"/>
                    <a:pt x="4075" y="283"/>
                  </a:cubicBezTo>
                  <a:cubicBezTo>
                    <a:pt x="4200" y="283"/>
                    <a:pt x="4521" y="235"/>
                    <a:pt x="4977" y="200"/>
                  </a:cubicBezTo>
                  <a:cubicBezTo>
                    <a:pt x="5121" y="189"/>
                    <a:pt x="5284" y="181"/>
                    <a:pt x="5461" y="181"/>
                  </a:cubicBezTo>
                  <a:cubicBezTo>
                    <a:pt x="6010" y="181"/>
                    <a:pt x="6700" y="249"/>
                    <a:pt x="7442" y="474"/>
                  </a:cubicBezTo>
                  <a:cubicBezTo>
                    <a:pt x="7944" y="633"/>
                    <a:pt x="8446" y="839"/>
                    <a:pt x="8948" y="1136"/>
                  </a:cubicBezTo>
                  <a:cubicBezTo>
                    <a:pt x="9450" y="1455"/>
                    <a:pt x="9953" y="1820"/>
                    <a:pt x="10409" y="2277"/>
                  </a:cubicBezTo>
                  <a:cubicBezTo>
                    <a:pt x="10843" y="2733"/>
                    <a:pt x="11276" y="3235"/>
                    <a:pt x="11642" y="3806"/>
                  </a:cubicBezTo>
                  <a:cubicBezTo>
                    <a:pt x="12030" y="4354"/>
                    <a:pt x="12349" y="4970"/>
                    <a:pt x="12646" y="5586"/>
                  </a:cubicBezTo>
                  <a:cubicBezTo>
                    <a:pt x="13833" y="8074"/>
                    <a:pt x="14335" y="10836"/>
                    <a:pt x="14472" y="12891"/>
                  </a:cubicBezTo>
                  <a:cubicBezTo>
                    <a:pt x="14540" y="13918"/>
                    <a:pt x="14518" y="14762"/>
                    <a:pt x="14472" y="15356"/>
                  </a:cubicBezTo>
                  <a:cubicBezTo>
                    <a:pt x="14449" y="15652"/>
                    <a:pt x="14426" y="15903"/>
                    <a:pt x="14403" y="16063"/>
                  </a:cubicBezTo>
                  <a:cubicBezTo>
                    <a:pt x="14381" y="16223"/>
                    <a:pt x="14381" y="16291"/>
                    <a:pt x="14381" y="16291"/>
                  </a:cubicBezTo>
                  <a:cubicBezTo>
                    <a:pt x="14381" y="16291"/>
                    <a:pt x="14358" y="16383"/>
                    <a:pt x="14335" y="16543"/>
                  </a:cubicBezTo>
                  <a:cubicBezTo>
                    <a:pt x="14312" y="16702"/>
                    <a:pt x="14289" y="16931"/>
                    <a:pt x="14244" y="17227"/>
                  </a:cubicBezTo>
                  <a:cubicBezTo>
                    <a:pt x="14152" y="17821"/>
                    <a:pt x="13993" y="18665"/>
                    <a:pt x="13696" y="19670"/>
                  </a:cubicBezTo>
                  <a:cubicBezTo>
                    <a:pt x="13399" y="20651"/>
                    <a:pt x="12988" y="21792"/>
                    <a:pt x="12395" y="22934"/>
                  </a:cubicBezTo>
                  <a:cubicBezTo>
                    <a:pt x="12121" y="23527"/>
                    <a:pt x="11779" y="24098"/>
                    <a:pt x="11391" y="24646"/>
                  </a:cubicBezTo>
                  <a:cubicBezTo>
                    <a:pt x="11002" y="25216"/>
                    <a:pt x="10592" y="25741"/>
                    <a:pt x="10112" y="26243"/>
                  </a:cubicBezTo>
                  <a:cubicBezTo>
                    <a:pt x="9633" y="26745"/>
                    <a:pt x="9131" y="27202"/>
                    <a:pt x="8583" y="27590"/>
                  </a:cubicBezTo>
                  <a:cubicBezTo>
                    <a:pt x="8035" y="27978"/>
                    <a:pt x="7465" y="28320"/>
                    <a:pt x="6871" y="28571"/>
                  </a:cubicBezTo>
                  <a:cubicBezTo>
                    <a:pt x="5684" y="29074"/>
                    <a:pt x="4474" y="29256"/>
                    <a:pt x="3447" y="29256"/>
                  </a:cubicBezTo>
                  <a:cubicBezTo>
                    <a:pt x="1466" y="29213"/>
                    <a:pt x="196" y="28703"/>
                    <a:pt x="40" y="28703"/>
                  </a:cubicBezTo>
                  <a:cubicBezTo>
                    <a:pt x="30" y="28703"/>
                    <a:pt x="25" y="28705"/>
                    <a:pt x="24" y="28708"/>
                  </a:cubicBezTo>
                  <a:cubicBezTo>
                    <a:pt x="1" y="28731"/>
                    <a:pt x="343" y="28868"/>
                    <a:pt x="914" y="29074"/>
                  </a:cubicBezTo>
                  <a:cubicBezTo>
                    <a:pt x="1507" y="29233"/>
                    <a:pt x="2375" y="29462"/>
                    <a:pt x="3424" y="29507"/>
                  </a:cubicBezTo>
                  <a:cubicBezTo>
                    <a:pt x="3551" y="29513"/>
                    <a:pt x="3680" y="29516"/>
                    <a:pt x="3812" y="29516"/>
                  </a:cubicBezTo>
                  <a:cubicBezTo>
                    <a:pt x="4794" y="29516"/>
                    <a:pt x="5901" y="29357"/>
                    <a:pt x="7008" y="28914"/>
                  </a:cubicBezTo>
                  <a:cubicBezTo>
                    <a:pt x="7647" y="28686"/>
                    <a:pt x="8241" y="28343"/>
                    <a:pt x="8834" y="27955"/>
                  </a:cubicBezTo>
                  <a:cubicBezTo>
                    <a:pt x="9428" y="27567"/>
                    <a:pt x="9953" y="27088"/>
                    <a:pt x="10478" y="26586"/>
                  </a:cubicBezTo>
                  <a:cubicBezTo>
                    <a:pt x="10957" y="26084"/>
                    <a:pt x="11413" y="25513"/>
                    <a:pt x="11824" y="24965"/>
                  </a:cubicBezTo>
                  <a:cubicBezTo>
                    <a:pt x="12235" y="24372"/>
                    <a:pt x="12600" y="23801"/>
                    <a:pt x="12920" y="23208"/>
                  </a:cubicBezTo>
                  <a:cubicBezTo>
                    <a:pt x="13559" y="22043"/>
                    <a:pt x="13993" y="20857"/>
                    <a:pt x="14312" y="19852"/>
                  </a:cubicBezTo>
                  <a:cubicBezTo>
                    <a:pt x="14632" y="18825"/>
                    <a:pt x="14814" y="17958"/>
                    <a:pt x="14906" y="17341"/>
                  </a:cubicBezTo>
                  <a:cubicBezTo>
                    <a:pt x="14974" y="17045"/>
                    <a:pt x="14997" y="16794"/>
                    <a:pt x="15020" y="16634"/>
                  </a:cubicBezTo>
                  <a:cubicBezTo>
                    <a:pt x="15043" y="16474"/>
                    <a:pt x="15065" y="16383"/>
                    <a:pt x="15065" y="16383"/>
                  </a:cubicBezTo>
                  <a:cubicBezTo>
                    <a:pt x="15065" y="16383"/>
                    <a:pt x="15065" y="16291"/>
                    <a:pt x="15088" y="16132"/>
                  </a:cubicBezTo>
                  <a:cubicBezTo>
                    <a:pt x="15111" y="15972"/>
                    <a:pt x="15111" y="15721"/>
                    <a:pt x="15134" y="15401"/>
                  </a:cubicBezTo>
                  <a:cubicBezTo>
                    <a:pt x="15180" y="14785"/>
                    <a:pt x="15180" y="13895"/>
                    <a:pt x="15088" y="12845"/>
                  </a:cubicBezTo>
                  <a:cubicBezTo>
                    <a:pt x="14928" y="10722"/>
                    <a:pt x="14358" y="7915"/>
                    <a:pt x="13102" y="5358"/>
                  </a:cubicBezTo>
                  <a:cubicBezTo>
                    <a:pt x="12783" y="4742"/>
                    <a:pt x="12418" y="4126"/>
                    <a:pt x="12007" y="3555"/>
                  </a:cubicBezTo>
                  <a:cubicBezTo>
                    <a:pt x="11596" y="2984"/>
                    <a:pt x="11162" y="2459"/>
                    <a:pt x="10660" y="2003"/>
                  </a:cubicBezTo>
                  <a:cubicBezTo>
                    <a:pt x="10181" y="1524"/>
                    <a:pt x="9656" y="1158"/>
                    <a:pt x="9108" y="862"/>
                  </a:cubicBezTo>
                  <a:cubicBezTo>
                    <a:pt x="8583" y="542"/>
                    <a:pt x="8035" y="359"/>
                    <a:pt x="7510" y="222"/>
                  </a:cubicBezTo>
                  <a:cubicBezTo>
                    <a:pt x="6894" y="58"/>
                    <a:pt x="6319" y="1"/>
                    <a:pt x="58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42"/>
            <p:cNvSpPr/>
            <p:nvPr/>
          </p:nvSpPr>
          <p:spPr>
            <a:xfrm flipH="1">
              <a:off x="6732146" y="2878592"/>
              <a:ext cx="179743" cy="180733"/>
            </a:xfrm>
            <a:custGeom>
              <a:avLst/>
              <a:gdLst/>
              <a:ahLst/>
              <a:cxnLst/>
              <a:rect l="l" t="t" r="r" b="b"/>
              <a:pathLst>
                <a:path w="7442" h="7483" extrusionOk="0">
                  <a:moveTo>
                    <a:pt x="229" y="0"/>
                  </a:moveTo>
                  <a:lnTo>
                    <a:pt x="1" y="5935"/>
                  </a:lnTo>
                  <a:cubicBezTo>
                    <a:pt x="1291" y="7119"/>
                    <a:pt x="2613" y="7482"/>
                    <a:pt x="3747" y="7482"/>
                  </a:cubicBezTo>
                  <a:cubicBezTo>
                    <a:pt x="5543" y="7482"/>
                    <a:pt x="6871" y="6574"/>
                    <a:pt x="6871" y="6574"/>
                  </a:cubicBezTo>
                  <a:lnTo>
                    <a:pt x="7442" y="2191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42"/>
            <p:cNvSpPr/>
            <p:nvPr/>
          </p:nvSpPr>
          <p:spPr>
            <a:xfrm flipH="1">
              <a:off x="6732146" y="2878592"/>
              <a:ext cx="179743" cy="170372"/>
            </a:xfrm>
            <a:custGeom>
              <a:avLst/>
              <a:gdLst/>
              <a:ahLst/>
              <a:cxnLst/>
              <a:rect l="l" t="t" r="r" b="b"/>
              <a:pathLst>
                <a:path w="7442" h="7054" extrusionOk="0">
                  <a:moveTo>
                    <a:pt x="229" y="0"/>
                  </a:moveTo>
                  <a:lnTo>
                    <a:pt x="1" y="5935"/>
                  </a:lnTo>
                  <a:cubicBezTo>
                    <a:pt x="571" y="6460"/>
                    <a:pt x="1142" y="6802"/>
                    <a:pt x="1712" y="7053"/>
                  </a:cubicBezTo>
                  <a:cubicBezTo>
                    <a:pt x="1327" y="5351"/>
                    <a:pt x="1121" y="3310"/>
                    <a:pt x="2915" y="3310"/>
                  </a:cubicBezTo>
                  <a:cubicBezTo>
                    <a:pt x="2925" y="3310"/>
                    <a:pt x="2935" y="3310"/>
                    <a:pt x="2945" y="3310"/>
                  </a:cubicBezTo>
                  <a:cubicBezTo>
                    <a:pt x="3744" y="3333"/>
                    <a:pt x="4566" y="3470"/>
                    <a:pt x="5365" y="3561"/>
                  </a:cubicBezTo>
                  <a:cubicBezTo>
                    <a:pt x="6004" y="3607"/>
                    <a:pt x="6620" y="3675"/>
                    <a:pt x="7236" y="3721"/>
                  </a:cubicBezTo>
                  <a:lnTo>
                    <a:pt x="7442" y="2191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42"/>
            <p:cNvSpPr/>
            <p:nvPr/>
          </p:nvSpPr>
          <p:spPr>
            <a:xfrm flipH="1">
              <a:off x="6841291" y="3027347"/>
              <a:ext cx="443271" cy="729478"/>
            </a:xfrm>
            <a:custGeom>
              <a:avLst/>
              <a:gdLst/>
              <a:ahLst/>
              <a:cxnLst/>
              <a:rect l="l" t="t" r="r" b="b"/>
              <a:pathLst>
                <a:path w="18353" h="30203" extrusionOk="0">
                  <a:moveTo>
                    <a:pt x="10425" y="1"/>
                  </a:moveTo>
                  <a:cubicBezTo>
                    <a:pt x="10161" y="1"/>
                    <a:pt x="9875" y="59"/>
                    <a:pt x="9564" y="187"/>
                  </a:cubicBezTo>
                  <a:cubicBezTo>
                    <a:pt x="8515" y="620"/>
                    <a:pt x="7624" y="1282"/>
                    <a:pt x="6871" y="2081"/>
                  </a:cubicBezTo>
                  <a:cubicBezTo>
                    <a:pt x="5707" y="3314"/>
                    <a:pt x="4885" y="4843"/>
                    <a:pt x="4246" y="6349"/>
                  </a:cubicBezTo>
                  <a:cubicBezTo>
                    <a:pt x="2648" y="10138"/>
                    <a:pt x="1507" y="14110"/>
                    <a:pt x="959" y="18082"/>
                  </a:cubicBezTo>
                  <a:cubicBezTo>
                    <a:pt x="663" y="20250"/>
                    <a:pt x="1" y="25682"/>
                    <a:pt x="2831" y="26801"/>
                  </a:cubicBezTo>
                  <a:lnTo>
                    <a:pt x="2808" y="26801"/>
                  </a:lnTo>
                  <a:cubicBezTo>
                    <a:pt x="8227" y="29454"/>
                    <a:pt x="12715" y="30202"/>
                    <a:pt x="16077" y="30202"/>
                  </a:cubicBezTo>
                  <a:cubicBezTo>
                    <a:pt x="16128" y="30202"/>
                    <a:pt x="16179" y="30202"/>
                    <a:pt x="16229" y="30202"/>
                  </a:cubicBezTo>
                  <a:cubicBezTo>
                    <a:pt x="16435" y="29905"/>
                    <a:pt x="16618" y="29631"/>
                    <a:pt x="16800" y="29335"/>
                  </a:cubicBezTo>
                  <a:cubicBezTo>
                    <a:pt x="17553" y="28102"/>
                    <a:pt x="18352" y="26710"/>
                    <a:pt x="18170" y="25180"/>
                  </a:cubicBezTo>
                  <a:cubicBezTo>
                    <a:pt x="18147" y="24975"/>
                    <a:pt x="18101" y="24769"/>
                    <a:pt x="18056" y="24541"/>
                  </a:cubicBezTo>
                  <a:cubicBezTo>
                    <a:pt x="17667" y="24518"/>
                    <a:pt x="17279" y="24473"/>
                    <a:pt x="16891" y="24427"/>
                  </a:cubicBezTo>
                  <a:cubicBezTo>
                    <a:pt x="14426" y="24130"/>
                    <a:pt x="9473" y="21254"/>
                    <a:pt x="8537" y="20707"/>
                  </a:cubicBezTo>
                  <a:cubicBezTo>
                    <a:pt x="8537" y="20661"/>
                    <a:pt x="8560" y="20615"/>
                    <a:pt x="8560" y="20592"/>
                  </a:cubicBezTo>
                  <a:cubicBezTo>
                    <a:pt x="9085" y="17716"/>
                    <a:pt x="10592" y="15251"/>
                    <a:pt x="11436" y="12467"/>
                  </a:cubicBezTo>
                  <a:cubicBezTo>
                    <a:pt x="12075" y="10298"/>
                    <a:pt x="13034" y="8198"/>
                    <a:pt x="13194" y="5916"/>
                  </a:cubicBezTo>
                  <a:cubicBezTo>
                    <a:pt x="13316" y="4361"/>
                    <a:pt x="12706" y="1"/>
                    <a:pt x="104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42"/>
            <p:cNvSpPr/>
            <p:nvPr/>
          </p:nvSpPr>
          <p:spPr>
            <a:xfrm flipH="1">
              <a:off x="6861144" y="3027274"/>
              <a:ext cx="423417" cy="729550"/>
            </a:xfrm>
            <a:custGeom>
              <a:avLst/>
              <a:gdLst/>
              <a:ahLst/>
              <a:cxnLst/>
              <a:rect l="l" t="t" r="r" b="b"/>
              <a:pathLst>
                <a:path w="17531" h="30206" extrusionOk="0">
                  <a:moveTo>
                    <a:pt x="10430" y="1"/>
                  </a:moveTo>
                  <a:cubicBezTo>
                    <a:pt x="10164" y="1"/>
                    <a:pt x="9876" y="60"/>
                    <a:pt x="9564" y="190"/>
                  </a:cubicBezTo>
                  <a:cubicBezTo>
                    <a:pt x="8515" y="623"/>
                    <a:pt x="7624" y="1285"/>
                    <a:pt x="6871" y="2084"/>
                  </a:cubicBezTo>
                  <a:cubicBezTo>
                    <a:pt x="5707" y="3317"/>
                    <a:pt x="4885" y="4846"/>
                    <a:pt x="4246" y="6352"/>
                  </a:cubicBezTo>
                  <a:cubicBezTo>
                    <a:pt x="2648" y="10141"/>
                    <a:pt x="1507" y="14113"/>
                    <a:pt x="959" y="18085"/>
                  </a:cubicBezTo>
                  <a:cubicBezTo>
                    <a:pt x="663" y="20253"/>
                    <a:pt x="1" y="25685"/>
                    <a:pt x="2831" y="26804"/>
                  </a:cubicBezTo>
                  <a:lnTo>
                    <a:pt x="2808" y="26804"/>
                  </a:lnTo>
                  <a:cubicBezTo>
                    <a:pt x="8227" y="29457"/>
                    <a:pt x="12715" y="30205"/>
                    <a:pt x="16077" y="30205"/>
                  </a:cubicBezTo>
                  <a:cubicBezTo>
                    <a:pt x="16128" y="30205"/>
                    <a:pt x="16179" y="30205"/>
                    <a:pt x="16229" y="30205"/>
                  </a:cubicBezTo>
                  <a:cubicBezTo>
                    <a:pt x="16435" y="29908"/>
                    <a:pt x="16618" y="29634"/>
                    <a:pt x="16800" y="29338"/>
                  </a:cubicBezTo>
                  <a:cubicBezTo>
                    <a:pt x="17051" y="28927"/>
                    <a:pt x="17302" y="28493"/>
                    <a:pt x="17531" y="28036"/>
                  </a:cubicBezTo>
                  <a:cubicBezTo>
                    <a:pt x="13536" y="27831"/>
                    <a:pt x="8195" y="26553"/>
                    <a:pt x="6962" y="24636"/>
                  </a:cubicBezTo>
                  <a:cubicBezTo>
                    <a:pt x="5639" y="22650"/>
                    <a:pt x="8286" y="21919"/>
                    <a:pt x="10204" y="21645"/>
                  </a:cubicBezTo>
                  <a:cubicBezTo>
                    <a:pt x="9428" y="21212"/>
                    <a:pt x="8811" y="20869"/>
                    <a:pt x="8537" y="20710"/>
                  </a:cubicBezTo>
                  <a:cubicBezTo>
                    <a:pt x="8537" y="20664"/>
                    <a:pt x="8560" y="20618"/>
                    <a:pt x="8560" y="20595"/>
                  </a:cubicBezTo>
                  <a:cubicBezTo>
                    <a:pt x="8788" y="19340"/>
                    <a:pt x="9199" y="18176"/>
                    <a:pt x="9679" y="17012"/>
                  </a:cubicBezTo>
                  <a:lnTo>
                    <a:pt x="9679" y="17012"/>
                  </a:lnTo>
                  <a:cubicBezTo>
                    <a:pt x="8993" y="17569"/>
                    <a:pt x="8067" y="18045"/>
                    <a:pt x="6880" y="18045"/>
                  </a:cubicBezTo>
                  <a:cubicBezTo>
                    <a:pt x="6802" y="18045"/>
                    <a:pt x="6723" y="18043"/>
                    <a:pt x="6643" y="18039"/>
                  </a:cubicBezTo>
                  <a:cubicBezTo>
                    <a:pt x="3424" y="17902"/>
                    <a:pt x="6027" y="4800"/>
                    <a:pt x="9838" y="2495"/>
                  </a:cubicBezTo>
                  <a:cubicBezTo>
                    <a:pt x="10517" y="2088"/>
                    <a:pt x="11079" y="1921"/>
                    <a:pt x="11547" y="1921"/>
                  </a:cubicBezTo>
                  <a:cubicBezTo>
                    <a:pt x="12023" y="1921"/>
                    <a:pt x="12404" y="2093"/>
                    <a:pt x="12714" y="2358"/>
                  </a:cubicBezTo>
                  <a:cubicBezTo>
                    <a:pt x="12289" y="1082"/>
                    <a:pt x="11564" y="1"/>
                    <a:pt x="1043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42"/>
            <p:cNvSpPr/>
            <p:nvPr/>
          </p:nvSpPr>
          <p:spPr>
            <a:xfrm flipH="1">
              <a:off x="7065668" y="3515880"/>
              <a:ext cx="102020" cy="23959"/>
            </a:xfrm>
            <a:custGeom>
              <a:avLst/>
              <a:gdLst/>
              <a:ahLst/>
              <a:cxnLst/>
              <a:rect l="l" t="t" r="r" b="b"/>
              <a:pathLst>
                <a:path w="4224" h="992" extrusionOk="0">
                  <a:moveTo>
                    <a:pt x="2169" y="0"/>
                  </a:moveTo>
                  <a:cubicBezTo>
                    <a:pt x="2169" y="0"/>
                    <a:pt x="2009" y="23"/>
                    <a:pt x="1804" y="46"/>
                  </a:cubicBezTo>
                  <a:cubicBezTo>
                    <a:pt x="1576" y="69"/>
                    <a:pt x="1302" y="160"/>
                    <a:pt x="1028" y="228"/>
                  </a:cubicBezTo>
                  <a:cubicBezTo>
                    <a:pt x="503" y="411"/>
                    <a:pt x="1" y="639"/>
                    <a:pt x="23" y="708"/>
                  </a:cubicBezTo>
                  <a:cubicBezTo>
                    <a:pt x="28" y="722"/>
                    <a:pt x="57" y="729"/>
                    <a:pt x="104" y="729"/>
                  </a:cubicBezTo>
                  <a:cubicBezTo>
                    <a:pt x="279" y="729"/>
                    <a:pt x="706" y="643"/>
                    <a:pt x="1119" y="571"/>
                  </a:cubicBezTo>
                  <a:cubicBezTo>
                    <a:pt x="1393" y="548"/>
                    <a:pt x="1644" y="502"/>
                    <a:pt x="1850" y="502"/>
                  </a:cubicBezTo>
                  <a:lnTo>
                    <a:pt x="2489" y="502"/>
                  </a:lnTo>
                  <a:cubicBezTo>
                    <a:pt x="2580" y="502"/>
                    <a:pt x="2694" y="502"/>
                    <a:pt x="2808" y="525"/>
                  </a:cubicBezTo>
                  <a:cubicBezTo>
                    <a:pt x="2922" y="548"/>
                    <a:pt x="3059" y="571"/>
                    <a:pt x="3173" y="594"/>
                  </a:cubicBezTo>
                  <a:cubicBezTo>
                    <a:pt x="3628" y="718"/>
                    <a:pt x="4026" y="991"/>
                    <a:pt x="4149" y="991"/>
                  </a:cubicBezTo>
                  <a:cubicBezTo>
                    <a:pt x="4161" y="991"/>
                    <a:pt x="4171" y="988"/>
                    <a:pt x="4178" y="982"/>
                  </a:cubicBezTo>
                  <a:cubicBezTo>
                    <a:pt x="4223" y="959"/>
                    <a:pt x="3858" y="502"/>
                    <a:pt x="3310" y="251"/>
                  </a:cubicBezTo>
                  <a:cubicBezTo>
                    <a:pt x="3173" y="206"/>
                    <a:pt x="3036" y="160"/>
                    <a:pt x="2899" y="114"/>
                  </a:cubicBezTo>
                  <a:cubicBezTo>
                    <a:pt x="2785" y="69"/>
                    <a:pt x="2648" y="46"/>
                    <a:pt x="2534" y="46"/>
                  </a:cubicBezTo>
                  <a:cubicBezTo>
                    <a:pt x="2306" y="23"/>
                    <a:pt x="2169" y="0"/>
                    <a:pt x="21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5" name="Google Shape;3165;p42"/>
            <p:cNvSpPr/>
            <p:nvPr/>
          </p:nvSpPr>
          <p:spPr>
            <a:xfrm flipH="1">
              <a:off x="7075039" y="3498345"/>
              <a:ext cx="67844" cy="32751"/>
            </a:xfrm>
            <a:custGeom>
              <a:avLst/>
              <a:gdLst/>
              <a:ahLst/>
              <a:cxnLst/>
              <a:rect l="l" t="t" r="r" b="b"/>
              <a:pathLst>
                <a:path w="2809" h="1356" extrusionOk="0">
                  <a:moveTo>
                    <a:pt x="336" y="0"/>
                  </a:moveTo>
                  <a:cubicBezTo>
                    <a:pt x="140" y="0"/>
                    <a:pt x="1" y="25"/>
                    <a:pt x="1" y="64"/>
                  </a:cubicBezTo>
                  <a:cubicBezTo>
                    <a:pt x="1" y="133"/>
                    <a:pt x="366" y="247"/>
                    <a:pt x="708" y="384"/>
                  </a:cubicBezTo>
                  <a:cubicBezTo>
                    <a:pt x="1074" y="521"/>
                    <a:pt x="1370" y="703"/>
                    <a:pt x="1370" y="703"/>
                  </a:cubicBezTo>
                  <a:cubicBezTo>
                    <a:pt x="1370" y="703"/>
                    <a:pt x="1713" y="840"/>
                    <a:pt x="2055" y="1023"/>
                  </a:cubicBezTo>
                  <a:cubicBezTo>
                    <a:pt x="2335" y="1163"/>
                    <a:pt x="2632" y="1355"/>
                    <a:pt x="2732" y="1355"/>
                  </a:cubicBezTo>
                  <a:cubicBezTo>
                    <a:pt x="2747" y="1355"/>
                    <a:pt x="2757" y="1351"/>
                    <a:pt x="2763" y="1343"/>
                  </a:cubicBezTo>
                  <a:cubicBezTo>
                    <a:pt x="2808" y="1297"/>
                    <a:pt x="2580" y="1000"/>
                    <a:pt x="2283" y="726"/>
                  </a:cubicBezTo>
                  <a:cubicBezTo>
                    <a:pt x="1964" y="475"/>
                    <a:pt x="1621" y="270"/>
                    <a:pt x="1621" y="270"/>
                  </a:cubicBezTo>
                  <a:cubicBezTo>
                    <a:pt x="1621" y="270"/>
                    <a:pt x="1233" y="110"/>
                    <a:pt x="823" y="41"/>
                  </a:cubicBezTo>
                  <a:cubicBezTo>
                    <a:pt x="650" y="13"/>
                    <a:pt x="478" y="0"/>
                    <a:pt x="3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66" name="Google Shape;3166;p42"/>
          <p:cNvGrpSpPr/>
          <p:nvPr/>
        </p:nvGrpSpPr>
        <p:grpSpPr>
          <a:xfrm>
            <a:off x="501647" y="338770"/>
            <a:ext cx="7694012" cy="4395618"/>
            <a:chOff x="1275600" y="1191775"/>
            <a:chExt cx="4346325" cy="3314800"/>
          </a:xfrm>
        </p:grpSpPr>
        <p:sp>
          <p:nvSpPr>
            <p:cNvPr id="3167" name="Google Shape;3167;p42"/>
            <p:cNvSpPr/>
            <p:nvPr/>
          </p:nvSpPr>
          <p:spPr>
            <a:xfrm>
              <a:off x="1275600" y="1510500"/>
              <a:ext cx="4346325" cy="2996075"/>
            </a:xfrm>
            <a:custGeom>
              <a:avLst/>
              <a:gdLst/>
              <a:ahLst/>
              <a:cxnLst/>
              <a:rect l="l" t="t" r="r" b="b"/>
              <a:pathLst>
                <a:path w="173853" h="119843" extrusionOk="0">
                  <a:moveTo>
                    <a:pt x="157695" y="0"/>
                  </a:moveTo>
                  <a:cubicBezTo>
                    <a:pt x="157666" y="0"/>
                    <a:pt x="157636" y="0"/>
                    <a:pt x="157606" y="1"/>
                  </a:cubicBezTo>
                  <a:lnTo>
                    <a:pt x="18554" y="2717"/>
                  </a:lnTo>
                  <a:cubicBezTo>
                    <a:pt x="18098" y="2717"/>
                    <a:pt x="17641" y="2808"/>
                    <a:pt x="17185" y="2945"/>
                  </a:cubicBezTo>
                  <a:cubicBezTo>
                    <a:pt x="15564" y="3493"/>
                    <a:pt x="13944" y="4041"/>
                    <a:pt x="12300" y="4589"/>
                  </a:cubicBezTo>
                  <a:cubicBezTo>
                    <a:pt x="10566" y="5159"/>
                    <a:pt x="9333" y="6734"/>
                    <a:pt x="9173" y="8583"/>
                  </a:cubicBezTo>
                  <a:lnTo>
                    <a:pt x="226" y="112872"/>
                  </a:lnTo>
                  <a:cubicBezTo>
                    <a:pt x="1" y="115572"/>
                    <a:pt x="2127" y="117895"/>
                    <a:pt x="4811" y="117895"/>
                  </a:cubicBezTo>
                  <a:cubicBezTo>
                    <a:pt x="4850" y="117895"/>
                    <a:pt x="4889" y="117894"/>
                    <a:pt x="4928" y="117893"/>
                  </a:cubicBezTo>
                  <a:cubicBezTo>
                    <a:pt x="28255" y="117414"/>
                    <a:pt x="51583" y="116912"/>
                    <a:pt x="74933" y="116433"/>
                  </a:cubicBezTo>
                  <a:cubicBezTo>
                    <a:pt x="74975" y="116431"/>
                    <a:pt x="75017" y="116431"/>
                    <a:pt x="75059" y="116431"/>
                  </a:cubicBezTo>
                  <a:cubicBezTo>
                    <a:pt x="75859" y="116431"/>
                    <a:pt x="76636" y="116637"/>
                    <a:pt x="77330" y="117049"/>
                  </a:cubicBezTo>
                  <a:cubicBezTo>
                    <a:pt x="79277" y="118171"/>
                    <a:pt x="82913" y="119843"/>
                    <a:pt x="87637" y="119843"/>
                  </a:cubicBezTo>
                  <a:cubicBezTo>
                    <a:pt x="88006" y="119843"/>
                    <a:pt x="88382" y="119832"/>
                    <a:pt x="88765" y="119811"/>
                  </a:cubicBezTo>
                  <a:cubicBezTo>
                    <a:pt x="92691" y="119605"/>
                    <a:pt x="95727" y="118259"/>
                    <a:pt x="97576" y="117209"/>
                  </a:cubicBezTo>
                  <a:cubicBezTo>
                    <a:pt x="98269" y="116840"/>
                    <a:pt x="99025" y="116636"/>
                    <a:pt x="99822" y="116636"/>
                  </a:cubicBezTo>
                  <a:cubicBezTo>
                    <a:pt x="99865" y="116636"/>
                    <a:pt x="99907" y="116637"/>
                    <a:pt x="99949" y="116638"/>
                  </a:cubicBezTo>
                  <a:cubicBezTo>
                    <a:pt x="122912" y="117254"/>
                    <a:pt x="145874" y="117871"/>
                    <a:pt x="168836" y="118464"/>
                  </a:cubicBezTo>
                  <a:cubicBezTo>
                    <a:pt x="168888" y="118466"/>
                    <a:pt x="168940" y="118467"/>
                    <a:pt x="168991" y="118467"/>
                  </a:cubicBezTo>
                  <a:cubicBezTo>
                    <a:pt x="171725" y="118467"/>
                    <a:pt x="173852" y="116107"/>
                    <a:pt x="173561" y="113374"/>
                  </a:cubicBezTo>
                  <a:lnTo>
                    <a:pt x="162285" y="4155"/>
                  </a:lnTo>
                  <a:cubicBezTo>
                    <a:pt x="162060" y="1788"/>
                    <a:pt x="160053" y="0"/>
                    <a:pt x="1576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42"/>
            <p:cNvSpPr/>
            <p:nvPr/>
          </p:nvSpPr>
          <p:spPr>
            <a:xfrm>
              <a:off x="1329175" y="1498525"/>
              <a:ext cx="4247700" cy="2936550"/>
            </a:xfrm>
            <a:custGeom>
              <a:avLst/>
              <a:gdLst/>
              <a:ahLst/>
              <a:cxnLst/>
              <a:rect l="l" t="t" r="r" b="b"/>
              <a:pathLst>
                <a:path w="169908" h="117462" extrusionOk="0">
                  <a:moveTo>
                    <a:pt x="154687" y="1"/>
                  </a:moveTo>
                  <a:cubicBezTo>
                    <a:pt x="107074" y="229"/>
                    <a:pt x="59437" y="457"/>
                    <a:pt x="11801" y="663"/>
                  </a:cubicBezTo>
                  <a:cubicBezTo>
                    <a:pt x="9906" y="685"/>
                    <a:pt x="8354" y="2146"/>
                    <a:pt x="8217" y="4018"/>
                  </a:cubicBezTo>
                  <a:cubicBezTo>
                    <a:pt x="5524" y="39899"/>
                    <a:pt x="2830" y="75781"/>
                    <a:pt x="160" y="111639"/>
                  </a:cubicBezTo>
                  <a:cubicBezTo>
                    <a:pt x="1" y="113748"/>
                    <a:pt x="1668" y="115542"/>
                    <a:pt x="3772" y="115542"/>
                  </a:cubicBezTo>
                  <a:cubicBezTo>
                    <a:pt x="3785" y="115542"/>
                    <a:pt x="3799" y="115542"/>
                    <a:pt x="3812" y="115542"/>
                  </a:cubicBezTo>
                  <a:lnTo>
                    <a:pt x="73977" y="114629"/>
                  </a:lnTo>
                  <a:cubicBezTo>
                    <a:pt x="74593" y="114629"/>
                    <a:pt x="75187" y="114766"/>
                    <a:pt x="75734" y="115063"/>
                  </a:cubicBezTo>
                  <a:cubicBezTo>
                    <a:pt x="77081" y="115793"/>
                    <a:pt x="79044" y="116638"/>
                    <a:pt x="81532" y="117003"/>
                  </a:cubicBezTo>
                  <a:cubicBezTo>
                    <a:pt x="82351" y="117119"/>
                    <a:pt x="83141" y="117170"/>
                    <a:pt x="83894" y="117170"/>
                  </a:cubicBezTo>
                  <a:cubicBezTo>
                    <a:pt x="86982" y="117170"/>
                    <a:pt x="89464" y="116321"/>
                    <a:pt x="90913" y="115679"/>
                  </a:cubicBezTo>
                  <a:cubicBezTo>
                    <a:pt x="91352" y="115491"/>
                    <a:pt x="91829" y="115379"/>
                    <a:pt x="92309" y="115379"/>
                  </a:cubicBezTo>
                  <a:cubicBezTo>
                    <a:pt x="92354" y="115379"/>
                    <a:pt x="92398" y="115380"/>
                    <a:pt x="92442" y="115382"/>
                  </a:cubicBezTo>
                  <a:cubicBezTo>
                    <a:pt x="116957" y="116067"/>
                    <a:pt x="141471" y="116775"/>
                    <a:pt x="165963" y="117459"/>
                  </a:cubicBezTo>
                  <a:cubicBezTo>
                    <a:pt x="166001" y="117461"/>
                    <a:pt x="166040" y="117461"/>
                    <a:pt x="166078" y="117461"/>
                  </a:cubicBezTo>
                  <a:cubicBezTo>
                    <a:pt x="168215" y="117461"/>
                    <a:pt x="169908" y="115595"/>
                    <a:pt x="169683" y="113465"/>
                  </a:cubicBezTo>
                  <a:cubicBezTo>
                    <a:pt x="165894" y="76716"/>
                    <a:pt x="162105" y="39991"/>
                    <a:pt x="158316" y="3265"/>
                  </a:cubicBezTo>
                  <a:cubicBezTo>
                    <a:pt x="158134" y="1393"/>
                    <a:pt x="156559" y="1"/>
                    <a:pt x="15468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42"/>
            <p:cNvSpPr/>
            <p:nvPr/>
          </p:nvSpPr>
          <p:spPr>
            <a:xfrm>
              <a:off x="1344125" y="1191775"/>
              <a:ext cx="4207425" cy="3175475"/>
            </a:xfrm>
            <a:custGeom>
              <a:avLst/>
              <a:gdLst/>
              <a:ahLst/>
              <a:cxnLst/>
              <a:rect l="l" t="t" r="r" b="b"/>
              <a:pathLst>
                <a:path w="168297" h="127019" extrusionOk="0">
                  <a:moveTo>
                    <a:pt x="104262" y="1"/>
                  </a:moveTo>
                  <a:cubicBezTo>
                    <a:pt x="99837" y="1"/>
                    <a:pt x="95957" y="705"/>
                    <a:pt x="91913" y="2661"/>
                  </a:cubicBezTo>
                  <a:cubicBezTo>
                    <a:pt x="88763" y="4191"/>
                    <a:pt x="86366" y="6062"/>
                    <a:pt x="84632" y="7660"/>
                  </a:cubicBezTo>
                  <a:cubicBezTo>
                    <a:pt x="84304" y="7963"/>
                    <a:pt x="83887" y="8118"/>
                    <a:pt x="83465" y="8118"/>
                  </a:cubicBezTo>
                  <a:cubicBezTo>
                    <a:pt x="83092" y="8118"/>
                    <a:pt x="82716" y="7997"/>
                    <a:pt x="82395" y="7751"/>
                  </a:cubicBezTo>
                  <a:cubicBezTo>
                    <a:pt x="80204" y="6085"/>
                    <a:pt x="76940" y="3962"/>
                    <a:pt x="72694" y="2479"/>
                  </a:cubicBezTo>
                  <a:cubicBezTo>
                    <a:pt x="69003" y="1173"/>
                    <a:pt x="65610" y="699"/>
                    <a:pt x="62114" y="699"/>
                  </a:cubicBezTo>
                  <a:cubicBezTo>
                    <a:pt x="54370" y="699"/>
                    <a:pt x="46124" y="3025"/>
                    <a:pt x="33024" y="3780"/>
                  </a:cubicBezTo>
                  <a:cubicBezTo>
                    <a:pt x="30886" y="3897"/>
                    <a:pt x="28199" y="4002"/>
                    <a:pt x="25046" y="4002"/>
                  </a:cubicBezTo>
                  <a:cubicBezTo>
                    <a:pt x="22070" y="4002"/>
                    <a:pt x="18680" y="3909"/>
                    <a:pt x="14946" y="3643"/>
                  </a:cubicBezTo>
                  <a:cubicBezTo>
                    <a:pt x="14903" y="3639"/>
                    <a:pt x="14860" y="3638"/>
                    <a:pt x="14817" y="3638"/>
                  </a:cubicBezTo>
                  <a:cubicBezTo>
                    <a:pt x="14268" y="3638"/>
                    <a:pt x="13734" y="3906"/>
                    <a:pt x="13417" y="4350"/>
                  </a:cubicBezTo>
                  <a:lnTo>
                    <a:pt x="9171" y="10102"/>
                  </a:lnTo>
                  <a:cubicBezTo>
                    <a:pt x="8966" y="10353"/>
                    <a:pt x="8852" y="10673"/>
                    <a:pt x="8829" y="10992"/>
                  </a:cubicBezTo>
                  <a:cubicBezTo>
                    <a:pt x="5907" y="48745"/>
                    <a:pt x="3008" y="86521"/>
                    <a:pt x="87" y="124274"/>
                  </a:cubicBezTo>
                  <a:cubicBezTo>
                    <a:pt x="1" y="125306"/>
                    <a:pt x="826" y="126156"/>
                    <a:pt x="1838" y="126156"/>
                  </a:cubicBezTo>
                  <a:cubicBezTo>
                    <a:pt x="1900" y="126156"/>
                    <a:pt x="1963" y="126153"/>
                    <a:pt x="2027" y="126146"/>
                  </a:cubicBezTo>
                  <a:cubicBezTo>
                    <a:pt x="14855" y="124639"/>
                    <a:pt x="25035" y="123019"/>
                    <a:pt x="32065" y="121763"/>
                  </a:cubicBezTo>
                  <a:cubicBezTo>
                    <a:pt x="38406" y="120640"/>
                    <a:pt x="43269" y="119628"/>
                    <a:pt x="49239" y="119628"/>
                  </a:cubicBezTo>
                  <a:cubicBezTo>
                    <a:pt x="50426" y="119628"/>
                    <a:pt x="51656" y="119668"/>
                    <a:pt x="52950" y="119755"/>
                  </a:cubicBezTo>
                  <a:cubicBezTo>
                    <a:pt x="60277" y="120234"/>
                    <a:pt x="66303" y="121992"/>
                    <a:pt x="70480" y="123544"/>
                  </a:cubicBezTo>
                  <a:cubicBezTo>
                    <a:pt x="70668" y="123609"/>
                    <a:pt x="70864" y="123640"/>
                    <a:pt x="71059" y="123640"/>
                  </a:cubicBezTo>
                  <a:cubicBezTo>
                    <a:pt x="71548" y="123640"/>
                    <a:pt x="72032" y="123440"/>
                    <a:pt x="72374" y="123064"/>
                  </a:cubicBezTo>
                  <a:cubicBezTo>
                    <a:pt x="73924" y="121383"/>
                    <a:pt x="77769" y="117941"/>
                    <a:pt x="83535" y="117941"/>
                  </a:cubicBezTo>
                  <a:cubicBezTo>
                    <a:pt x="83716" y="117941"/>
                    <a:pt x="83899" y="117945"/>
                    <a:pt x="84084" y="117952"/>
                  </a:cubicBezTo>
                  <a:cubicBezTo>
                    <a:pt x="89882" y="118134"/>
                    <a:pt x="93579" y="121695"/>
                    <a:pt x="95131" y="123521"/>
                  </a:cubicBezTo>
                  <a:cubicBezTo>
                    <a:pt x="95465" y="123930"/>
                    <a:pt x="95949" y="124138"/>
                    <a:pt x="96444" y="124138"/>
                  </a:cubicBezTo>
                  <a:cubicBezTo>
                    <a:pt x="96695" y="124138"/>
                    <a:pt x="96948" y="124085"/>
                    <a:pt x="97186" y="123977"/>
                  </a:cubicBezTo>
                  <a:cubicBezTo>
                    <a:pt x="100404" y="122517"/>
                    <a:pt x="104901" y="120873"/>
                    <a:pt x="110379" y="119960"/>
                  </a:cubicBezTo>
                  <a:cubicBezTo>
                    <a:pt x="113000" y="119521"/>
                    <a:pt x="115413" y="119324"/>
                    <a:pt x="117832" y="119324"/>
                  </a:cubicBezTo>
                  <a:cubicBezTo>
                    <a:pt x="123712" y="119324"/>
                    <a:pt x="129633" y="120486"/>
                    <a:pt x="138705" y="122151"/>
                  </a:cubicBezTo>
                  <a:cubicBezTo>
                    <a:pt x="144731" y="123270"/>
                    <a:pt x="154112" y="124959"/>
                    <a:pt x="166141" y="126990"/>
                  </a:cubicBezTo>
                  <a:cubicBezTo>
                    <a:pt x="166246" y="127009"/>
                    <a:pt x="166349" y="127018"/>
                    <a:pt x="166451" y="127018"/>
                  </a:cubicBezTo>
                  <a:cubicBezTo>
                    <a:pt x="167461" y="127018"/>
                    <a:pt x="168297" y="126132"/>
                    <a:pt x="168172" y="125096"/>
                  </a:cubicBezTo>
                  <a:cubicBezTo>
                    <a:pt x="163995" y="86156"/>
                    <a:pt x="159795" y="47193"/>
                    <a:pt x="155618" y="8253"/>
                  </a:cubicBezTo>
                  <a:cubicBezTo>
                    <a:pt x="154340" y="7044"/>
                    <a:pt x="153336" y="6085"/>
                    <a:pt x="152080" y="4875"/>
                  </a:cubicBezTo>
                  <a:cubicBezTo>
                    <a:pt x="140805" y="4168"/>
                    <a:pt x="131675" y="3141"/>
                    <a:pt x="125306" y="2296"/>
                  </a:cubicBezTo>
                  <a:cubicBezTo>
                    <a:pt x="116429" y="1145"/>
                    <a:pt x="109903" y="1"/>
                    <a:pt x="104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42"/>
            <p:cNvSpPr/>
            <p:nvPr/>
          </p:nvSpPr>
          <p:spPr>
            <a:xfrm>
              <a:off x="1344125" y="1285100"/>
              <a:ext cx="4207425" cy="3082150"/>
            </a:xfrm>
            <a:custGeom>
              <a:avLst/>
              <a:gdLst/>
              <a:ahLst/>
              <a:cxnLst/>
              <a:rect l="l" t="t" r="r" b="b"/>
              <a:pathLst>
                <a:path w="168297" h="123286" extrusionOk="0">
                  <a:moveTo>
                    <a:pt x="14261" y="1"/>
                  </a:moveTo>
                  <a:lnTo>
                    <a:pt x="14261" y="1"/>
                  </a:lnTo>
                  <a:cubicBezTo>
                    <a:pt x="13942" y="115"/>
                    <a:pt x="13622" y="321"/>
                    <a:pt x="13417" y="617"/>
                  </a:cubicBezTo>
                  <a:lnTo>
                    <a:pt x="9171" y="6369"/>
                  </a:lnTo>
                  <a:cubicBezTo>
                    <a:pt x="8966" y="6620"/>
                    <a:pt x="8852" y="6940"/>
                    <a:pt x="8829" y="7259"/>
                  </a:cubicBezTo>
                  <a:cubicBezTo>
                    <a:pt x="5907" y="45012"/>
                    <a:pt x="3008" y="82788"/>
                    <a:pt x="87" y="120541"/>
                  </a:cubicBezTo>
                  <a:cubicBezTo>
                    <a:pt x="1" y="121573"/>
                    <a:pt x="826" y="122423"/>
                    <a:pt x="1838" y="122423"/>
                  </a:cubicBezTo>
                  <a:cubicBezTo>
                    <a:pt x="1900" y="122423"/>
                    <a:pt x="1963" y="122420"/>
                    <a:pt x="2027" y="122413"/>
                  </a:cubicBezTo>
                  <a:cubicBezTo>
                    <a:pt x="14855" y="120906"/>
                    <a:pt x="25035" y="119286"/>
                    <a:pt x="32065" y="118030"/>
                  </a:cubicBezTo>
                  <a:cubicBezTo>
                    <a:pt x="38406" y="116907"/>
                    <a:pt x="43269" y="115895"/>
                    <a:pt x="49239" y="115895"/>
                  </a:cubicBezTo>
                  <a:cubicBezTo>
                    <a:pt x="50426" y="115895"/>
                    <a:pt x="51656" y="115935"/>
                    <a:pt x="52950" y="116022"/>
                  </a:cubicBezTo>
                  <a:cubicBezTo>
                    <a:pt x="60277" y="116501"/>
                    <a:pt x="66303" y="118259"/>
                    <a:pt x="70480" y="119811"/>
                  </a:cubicBezTo>
                  <a:cubicBezTo>
                    <a:pt x="70668" y="119876"/>
                    <a:pt x="70864" y="119907"/>
                    <a:pt x="71059" y="119907"/>
                  </a:cubicBezTo>
                  <a:cubicBezTo>
                    <a:pt x="71548" y="119907"/>
                    <a:pt x="72032" y="119707"/>
                    <a:pt x="72374" y="119331"/>
                  </a:cubicBezTo>
                  <a:cubicBezTo>
                    <a:pt x="73924" y="117650"/>
                    <a:pt x="77769" y="114208"/>
                    <a:pt x="83535" y="114208"/>
                  </a:cubicBezTo>
                  <a:cubicBezTo>
                    <a:pt x="83716" y="114208"/>
                    <a:pt x="83899" y="114212"/>
                    <a:pt x="84084" y="114219"/>
                  </a:cubicBezTo>
                  <a:cubicBezTo>
                    <a:pt x="76711" y="111320"/>
                    <a:pt x="67079" y="108398"/>
                    <a:pt x="55552" y="107029"/>
                  </a:cubicBezTo>
                  <a:cubicBezTo>
                    <a:pt x="50852" y="106468"/>
                    <a:pt x="46341" y="106227"/>
                    <a:pt x="42057" y="106227"/>
                  </a:cubicBezTo>
                  <a:cubicBezTo>
                    <a:pt x="27869" y="106227"/>
                    <a:pt x="16165" y="108867"/>
                    <a:pt x="8258" y="111251"/>
                  </a:cubicBezTo>
                  <a:cubicBezTo>
                    <a:pt x="10267" y="74160"/>
                    <a:pt x="12275" y="37069"/>
                    <a:pt x="14261" y="1"/>
                  </a:cubicBezTo>
                  <a:close/>
                  <a:moveTo>
                    <a:pt x="152080" y="1142"/>
                  </a:moveTo>
                  <a:lnTo>
                    <a:pt x="152080" y="1142"/>
                  </a:lnTo>
                  <a:cubicBezTo>
                    <a:pt x="155344" y="39740"/>
                    <a:pt x="158631" y="78360"/>
                    <a:pt x="161895" y="116980"/>
                  </a:cubicBezTo>
                  <a:cubicBezTo>
                    <a:pt x="154979" y="113397"/>
                    <a:pt x="144160" y="108900"/>
                    <a:pt x="130259" y="107325"/>
                  </a:cubicBezTo>
                  <a:cubicBezTo>
                    <a:pt x="126808" y="106939"/>
                    <a:pt x="123474" y="106769"/>
                    <a:pt x="120276" y="106769"/>
                  </a:cubicBezTo>
                  <a:cubicBezTo>
                    <a:pt x="103798" y="106769"/>
                    <a:pt x="90908" y="111294"/>
                    <a:pt x="84084" y="114219"/>
                  </a:cubicBezTo>
                  <a:cubicBezTo>
                    <a:pt x="89882" y="114401"/>
                    <a:pt x="93579" y="117962"/>
                    <a:pt x="95131" y="119788"/>
                  </a:cubicBezTo>
                  <a:cubicBezTo>
                    <a:pt x="95465" y="120197"/>
                    <a:pt x="95949" y="120405"/>
                    <a:pt x="96444" y="120405"/>
                  </a:cubicBezTo>
                  <a:cubicBezTo>
                    <a:pt x="96695" y="120405"/>
                    <a:pt x="96948" y="120352"/>
                    <a:pt x="97186" y="120244"/>
                  </a:cubicBezTo>
                  <a:cubicBezTo>
                    <a:pt x="100404" y="118784"/>
                    <a:pt x="104901" y="117140"/>
                    <a:pt x="110379" y="116227"/>
                  </a:cubicBezTo>
                  <a:cubicBezTo>
                    <a:pt x="113000" y="115788"/>
                    <a:pt x="115413" y="115591"/>
                    <a:pt x="117832" y="115591"/>
                  </a:cubicBezTo>
                  <a:cubicBezTo>
                    <a:pt x="123712" y="115591"/>
                    <a:pt x="129633" y="116753"/>
                    <a:pt x="138705" y="118418"/>
                  </a:cubicBezTo>
                  <a:cubicBezTo>
                    <a:pt x="144731" y="119537"/>
                    <a:pt x="154112" y="121226"/>
                    <a:pt x="166141" y="123257"/>
                  </a:cubicBezTo>
                  <a:cubicBezTo>
                    <a:pt x="166246" y="123276"/>
                    <a:pt x="166349" y="123285"/>
                    <a:pt x="166451" y="123285"/>
                  </a:cubicBezTo>
                  <a:cubicBezTo>
                    <a:pt x="167461" y="123285"/>
                    <a:pt x="168297" y="122399"/>
                    <a:pt x="168172" y="121363"/>
                  </a:cubicBezTo>
                  <a:cubicBezTo>
                    <a:pt x="163995" y="82423"/>
                    <a:pt x="159795" y="43460"/>
                    <a:pt x="155618" y="4520"/>
                  </a:cubicBezTo>
                  <a:cubicBezTo>
                    <a:pt x="154340" y="3311"/>
                    <a:pt x="153336" y="2352"/>
                    <a:pt x="152080" y="1142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42"/>
            <p:cNvSpPr/>
            <p:nvPr/>
          </p:nvSpPr>
          <p:spPr>
            <a:xfrm>
              <a:off x="1459825" y="2961050"/>
              <a:ext cx="82775" cy="1249725"/>
            </a:xfrm>
            <a:custGeom>
              <a:avLst/>
              <a:gdLst/>
              <a:ahLst/>
              <a:cxnLst/>
              <a:rect l="l" t="t" r="r" b="b"/>
              <a:pathLst>
                <a:path w="3311" h="49989" extrusionOk="0">
                  <a:moveTo>
                    <a:pt x="3311" y="1"/>
                  </a:moveTo>
                  <a:lnTo>
                    <a:pt x="3311" y="1"/>
                  </a:lnTo>
                  <a:cubicBezTo>
                    <a:pt x="1987" y="16047"/>
                    <a:pt x="823" y="33896"/>
                    <a:pt x="1" y="49988"/>
                  </a:cubicBezTo>
                  <a:cubicBezTo>
                    <a:pt x="1302" y="33942"/>
                    <a:pt x="2489" y="16070"/>
                    <a:pt x="331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42"/>
            <p:cNvSpPr/>
            <p:nvPr/>
          </p:nvSpPr>
          <p:spPr>
            <a:xfrm>
              <a:off x="5317875" y="3006700"/>
              <a:ext cx="132425" cy="1245725"/>
            </a:xfrm>
            <a:custGeom>
              <a:avLst/>
              <a:gdLst/>
              <a:ahLst/>
              <a:cxnLst/>
              <a:rect l="l" t="t" r="r" b="b"/>
              <a:pathLst>
                <a:path w="5297" h="49829" extrusionOk="0">
                  <a:moveTo>
                    <a:pt x="1" y="1"/>
                  </a:moveTo>
                  <a:lnTo>
                    <a:pt x="1" y="1"/>
                  </a:lnTo>
                  <a:cubicBezTo>
                    <a:pt x="1439" y="16047"/>
                    <a:pt x="3333" y="33828"/>
                    <a:pt x="5296" y="49828"/>
                  </a:cubicBezTo>
                  <a:cubicBezTo>
                    <a:pt x="3836" y="33782"/>
                    <a:pt x="1941" y="15978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42"/>
            <p:cNvSpPr/>
            <p:nvPr/>
          </p:nvSpPr>
          <p:spPr>
            <a:xfrm>
              <a:off x="4603450" y="4103025"/>
              <a:ext cx="582650" cy="148825"/>
            </a:xfrm>
            <a:custGeom>
              <a:avLst/>
              <a:gdLst/>
              <a:ahLst/>
              <a:cxnLst/>
              <a:rect l="l" t="t" r="r" b="b"/>
              <a:pathLst>
                <a:path w="23306" h="5953" extrusionOk="0">
                  <a:moveTo>
                    <a:pt x="5249" y="0"/>
                  </a:moveTo>
                  <a:cubicBezTo>
                    <a:pt x="3491" y="0"/>
                    <a:pt x="1733" y="156"/>
                    <a:pt x="1" y="474"/>
                  </a:cubicBezTo>
                  <a:cubicBezTo>
                    <a:pt x="1341" y="316"/>
                    <a:pt x="2688" y="238"/>
                    <a:pt x="4032" y="238"/>
                  </a:cubicBezTo>
                  <a:cubicBezTo>
                    <a:pt x="10835" y="238"/>
                    <a:pt x="17588" y="2236"/>
                    <a:pt x="23305" y="5953"/>
                  </a:cubicBezTo>
                  <a:cubicBezTo>
                    <a:pt x="22484" y="5336"/>
                    <a:pt x="21639" y="4788"/>
                    <a:pt x="20749" y="4241"/>
                  </a:cubicBezTo>
                  <a:cubicBezTo>
                    <a:pt x="16095" y="1483"/>
                    <a:pt x="10672" y="0"/>
                    <a:pt x="524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4" name="Google Shape;3174;p42"/>
            <p:cNvSpPr/>
            <p:nvPr/>
          </p:nvSpPr>
          <p:spPr>
            <a:xfrm>
              <a:off x="3430800" y="1319350"/>
              <a:ext cx="1960725" cy="2890275"/>
            </a:xfrm>
            <a:custGeom>
              <a:avLst/>
              <a:gdLst/>
              <a:ahLst/>
              <a:cxnLst/>
              <a:rect l="l" t="t" r="r" b="b"/>
              <a:pathLst>
                <a:path w="78429" h="115611" extrusionOk="0">
                  <a:moveTo>
                    <a:pt x="4315" y="1"/>
                  </a:moveTo>
                  <a:lnTo>
                    <a:pt x="4315" y="1"/>
                  </a:lnTo>
                  <a:cubicBezTo>
                    <a:pt x="3082" y="868"/>
                    <a:pt x="2055" y="1735"/>
                    <a:pt x="1165" y="2557"/>
                  </a:cubicBezTo>
                  <a:cubicBezTo>
                    <a:pt x="891" y="2831"/>
                    <a:pt x="526" y="2968"/>
                    <a:pt x="138" y="3013"/>
                  </a:cubicBezTo>
                  <a:cubicBezTo>
                    <a:pt x="297" y="39625"/>
                    <a:pt x="457" y="76237"/>
                    <a:pt x="617" y="112849"/>
                  </a:cubicBezTo>
                  <a:cubicBezTo>
                    <a:pt x="7427" y="109924"/>
                    <a:pt x="20196" y="105400"/>
                    <a:pt x="36655" y="105400"/>
                  </a:cubicBezTo>
                  <a:cubicBezTo>
                    <a:pt x="38953" y="105400"/>
                    <a:pt x="41322" y="105489"/>
                    <a:pt x="43757" y="105681"/>
                  </a:cubicBezTo>
                  <a:cubicBezTo>
                    <a:pt x="59415" y="106914"/>
                    <a:pt x="71398" y="111958"/>
                    <a:pt x="78428" y="115610"/>
                  </a:cubicBezTo>
                  <a:cubicBezTo>
                    <a:pt x="78109" y="111707"/>
                    <a:pt x="77766" y="107804"/>
                    <a:pt x="77447" y="103901"/>
                  </a:cubicBezTo>
                  <a:cubicBezTo>
                    <a:pt x="68454" y="102897"/>
                    <a:pt x="46290" y="99085"/>
                    <a:pt x="27825" y="81258"/>
                  </a:cubicBezTo>
                  <a:cubicBezTo>
                    <a:pt x="1" y="54416"/>
                    <a:pt x="1895" y="16366"/>
                    <a:pt x="4315" y="1"/>
                  </a:cubicBezTo>
                  <a:close/>
                </a:path>
              </a:pathLst>
            </a:custGeom>
            <a:solidFill>
              <a:srgbClr val="802751">
                <a:alpha val="5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5" name="Google Shape;3175;p42"/>
            <p:cNvSpPr/>
            <p:nvPr/>
          </p:nvSpPr>
          <p:spPr>
            <a:xfrm>
              <a:off x="1543150" y="1390675"/>
              <a:ext cx="69650" cy="1003775"/>
            </a:xfrm>
            <a:custGeom>
              <a:avLst/>
              <a:gdLst/>
              <a:ahLst/>
              <a:cxnLst/>
              <a:rect l="l" t="t" r="r" b="b"/>
              <a:pathLst>
                <a:path w="2786" h="40151" extrusionOk="0">
                  <a:moveTo>
                    <a:pt x="2785" y="1"/>
                  </a:moveTo>
                  <a:lnTo>
                    <a:pt x="2511" y="366"/>
                  </a:lnTo>
                  <a:cubicBezTo>
                    <a:pt x="1530" y="13559"/>
                    <a:pt x="640" y="27391"/>
                    <a:pt x="0" y="40150"/>
                  </a:cubicBezTo>
                  <a:cubicBezTo>
                    <a:pt x="1050" y="27300"/>
                    <a:pt x="2009" y="13308"/>
                    <a:pt x="278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42"/>
            <p:cNvSpPr/>
            <p:nvPr/>
          </p:nvSpPr>
          <p:spPr>
            <a:xfrm>
              <a:off x="1613325" y="1313075"/>
              <a:ext cx="56525" cy="782350"/>
            </a:xfrm>
            <a:custGeom>
              <a:avLst/>
              <a:gdLst/>
              <a:ahLst/>
              <a:cxnLst/>
              <a:rect l="l" t="t" r="r" b="b"/>
              <a:pathLst>
                <a:path w="2261" h="31294" extrusionOk="0">
                  <a:moveTo>
                    <a:pt x="2261" y="0"/>
                  </a:moveTo>
                  <a:lnTo>
                    <a:pt x="1873" y="548"/>
                  </a:lnTo>
                  <a:cubicBezTo>
                    <a:pt x="1142" y="10911"/>
                    <a:pt x="503" y="21433"/>
                    <a:pt x="1" y="31294"/>
                  </a:cubicBezTo>
                  <a:cubicBezTo>
                    <a:pt x="823" y="21274"/>
                    <a:pt x="1599" y="10569"/>
                    <a:pt x="226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3177;p42"/>
            <p:cNvSpPr/>
            <p:nvPr/>
          </p:nvSpPr>
          <p:spPr>
            <a:xfrm>
              <a:off x="5180350" y="1346750"/>
              <a:ext cx="100475" cy="908450"/>
            </a:xfrm>
            <a:custGeom>
              <a:avLst/>
              <a:gdLst/>
              <a:ahLst/>
              <a:cxnLst/>
              <a:rect l="l" t="t" r="r" b="b"/>
              <a:pathLst>
                <a:path w="4019" h="36338" extrusionOk="0">
                  <a:moveTo>
                    <a:pt x="1" y="0"/>
                  </a:moveTo>
                  <a:cubicBezTo>
                    <a:pt x="1211" y="12143"/>
                    <a:pt x="2603" y="24720"/>
                    <a:pt x="4018" y="36338"/>
                  </a:cubicBezTo>
                  <a:cubicBezTo>
                    <a:pt x="2968" y="24788"/>
                    <a:pt x="1713" y="12349"/>
                    <a:pt x="343" y="320"/>
                  </a:cubicBezTo>
                  <a:cubicBezTo>
                    <a:pt x="229" y="206"/>
                    <a:pt x="115" y="91"/>
                    <a:pt x="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8" name="Google Shape;3178;p42"/>
            <p:cNvSpPr/>
            <p:nvPr/>
          </p:nvSpPr>
          <p:spPr>
            <a:xfrm>
              <a:off x="1374250" y="4066375"/>
              <a:ext cx="176350" cy="278500"/>
            </a:xfrm>
            <a:custGeom>
              <a:avLst/>
              <a:gdLst/>
              <a:ahLst/>
              <a:cxnLst/>
              <a:rect l="l" t="t" r="r" b="b"/>
              <a:pathLst>
                <a:path w="7054" h="11140" extrusionOk="0">
                  <a:moveTo>
                    <a:pt x="7053" y="0"/>
                  </a:moveTo>
                  <a:cubicBezTo>
                    <a:pt x="4588" y="3584"/>
                    <a:pt x="2237" y="7282"/>
                    <a:pt x="0" y="11048"/>
                  </a:cubicBezTo>
                  <a:cubicBezTo>
                    <a:pt x="91" y="11093"/>
                    <a:pt x="206" y="11116"/>
                    <a:pt x="297" y="11139"/>
                  </a:cubicBezTo>
                  <a:cubicBezTo>
                    <a:pt x="2671" y="7487"/>
                    <a:pt x="4930" y="3766"/>
                    <a:pt x="705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9" name="Google Shape;3179;p42"/>
            <p:cNvSpPr/>
            <p:nvPr/>
          </p:nvSpPr>
          <p:spPr>
            <a:xfrm>
              <a:off x="5391500" y="4209600"/>
              <a:ext cx="132975" cy="156375"/>
            </a:xfrm>
            <a:custGeom>
              <a:avLst/>
              <a:gdLst/>
              <a:ahLst/>
              <a:cxnLst/>
              <a:rect l="l" t="t" r="r" b="b"/>
              <a:pathLst>
                <a:path w="5319" h="6255" extrusionOk="0">
                  <a:moveTo>
                    <a:pt x="0" y="0"/>
                  </a:moveTo>
                  <a:cubicBezTo>
                    <a:pt x="1575" y="2146"/>
                    <a:pt x="3242" y="4223"/>
                    <a:pt x="4999" y="6255"/>
                  </a:cubicBezTo>
                  <a:cubicBezTo>
                    <a:pt x="5113" y="6209"/>
                    <a:pt x="5227" y="6186"/>
                    <a:pt x="5319" y="6118"/>
                  </a:cubicBezTo>
                  <a:cubicBezTo>
                    <a:pt x="3630" y="3995"/>
                    <a:pt x="1872" y="1941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42"/>
            <p:cNvSpPr/>
            <p:nvPr/>
          </p:nvSpPr>
          <p:spPr>
            <a:xfrm>
              <a:off x="2492100" y="4013300"/>
              <a:ext cx="761825" cy="176925"/>
            </a:xfrm>
            <a:custGeom>
              <a:avLst/>
              <a:gdLst/>
              <a:ahLst/>
              <a:cxnLst/>
              <a:rect l="l" t="t" r="r" b="b"/>
              <a:pathLst>
                <a:path w="30473" h="7077" extrusionOk="0">
                  <a:moveTo>
                    <a:pt x="1" y="1"/>
                  </a:moveTo>
                  <a:lnTo>
                    <a:pt x="1" y="1"/>
                  </a:lnTo>
                  <a:cubicBezTo>
                    <a:pt x="10409" y="731"/>
                    <a:pt x="20681" y="3128"/>
                    <a:pt x="30336" y="7076"/>
                  </a:cubicBezTo>
                  <a:cubicBezTo>
                    <a:pt x="30381" y="7054"/>
                    <a:pt x="30427" y="7031"/>
                    <a:pt x="30473" y="7008"/>
                  </a:cubicBezTo>
                  <a:cubicBezTo>
                    <a:pt x="29971" y="6780"/>
                    <a:pt x="29468" y="6551"/>
                    <a:pt x="28966" y="6346"/>
                  </a:cubicBezTo>
                  <a:cubicBezTo>
                    <a:pt x="19836" y="2443"/>
                    <a:pt x="9930" y="229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42"/>
            <p:cNvSpPr/>
            <p:nvPr/>
          </p:nvSpPr>
          <p:spPr>
            <a:xfrm>
              <a:off x="2533775" y="4111450"/>
              <a:ext cx="649400" cy="132975"/>
            </a:xfrm>
            <a:custGeom>
              <a:avLst/>
              <a:gdLst/>
              <a:ahLst/>
              <a:cxnLst/>
              <a:rect l="l" t="t" r="r" b="b"/>
              <a:pathLst>
                <a:path w="25976" h="5319" extrusionOk="0">
                  <a:moveTo>
                    <a:pt x="0" y="1"/>
                  </a:moveTo>
                  <a:cubicBezTo>
                    <a:pt x="8788" y="594"/>
                    <a:pt x="17462" y="2397"/>
                    <a:pt x="25747" y="5319"/>
                  </a:cubicBezTo>
                  <a:cubicBezTo>
                    <a:pt x="25816" y="5250"/>
                    <a:pt x="25884" y="5182"/>
                    <a:pt x="25975" y="5113"/>
                  </a:cubicBezTo>
                  <a:cubicBezTo>
                    <a:pt x="17690" y="1963"/>
                    <a:pt x="8856" y="206"/>
                    <a:pt x="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42"/>
            <p:cNvSpPr/>
            <p:nvPr/>
          </p:nvSpPr>
          <p:spPr>
            <a:xfrm>
              <a:off x="3708700" y="4121150"/>
              <a:ext cx="599200" cy="149525"/>
            </a:xfrm>
            <a:custGeom>
              <a:avLst/>
              <a:gdLst/>
              <a:ahLst/>
              <a:cxnLst/>
              <a:rect l="l" t="t" r="r" b="b"/>
              <a:pathLst>
                <a:path w="23968" h="5981" extrusionOk="0">
                  <a:moveTo>
                    <a:pt x="23967" y="1"/>
                  </a:moveTo>
                  <a:lnTo>
                    <a:pt x="23967" y="1"/>
                  </a:lnTo>
                  <a:cubicBezTo>
                    <a:pt x="22552" y="92"/>
                    <a:pt x="21137" y="252"/>
                    <a:pt x="19744" y="434"/>
                  </a:cubicBezTo>
                  <a:cubicBezTo>
                    <a:pt x="12965" y="1347"/>
                    <a:pt x="6323" y="3128"/>
                    <a:pt x="1" y="5753"/>
                  </a:cubicBezTo>
                  <a:cubicBezTo>
                    <a:pt x="92" y="5821"/>
                    <a:pt x="160" y="5912"/>
                    <a:pt x="229" y="5981"/>
                  </a:cubicBezTo>
                  <a:cubicBezTo>
                    <a:pt x="7852" y="3013"/>
                    <a:pt x="15841" y="982"/>
                    <a:pt x="2396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42"/>
            <p:cNvSpPr/>
            <p:nvPr/>
          </p:nvSpPr>
          <p:spPr>
            <a:xfrm>
              <a:off x="3639075" y="4091475"/>
              <a:ext cx="352675" cy="119850"/>
            </a:xfrm>
            <a:custGeom>
              <a:avLst/>
              <a:gdLst/>
              <a:ahLst/>
              <a:cxnLst/>
              <a:rect l="l" t="t" r="r" b="b"/>
              <a:pathLst>
                <a:path w="14107" h="4794" extrusionOk="0">
                  <a:moveTo>
                    <a:pt x="14107" y="1"/>
                  </a:moveTo>
                  <a:lnTo>
                    <a:pt x="14107" y="1"/>
                  </a:lnTo>
                  <a:cubicBezTo>
                    <a:pt x="12715" y="297"/>
                    <a:pt x="11345" y="640"/>
                    <a:pt x="9975" y="1028"/>
                  </a:cubicBezTo>
                  <a:cubicBezTo>
                    <a:pt x="6575" y="1964"/>
                    <a:pt x="3242" y="3151"/>
                    <a:pt x="1" y="4543"/>
                  </a:cubicBezTo>
                  <a:cubicBezTo>
                    <a:pt x="138" y="4611"/>
                    <a:pt x="252" y="4703"/>
                    <a:pt x="366" y="4794"/>
                  </a:cubicBezTo>
                  <a:cubicBezTo>
                    <a:pt x="4817" y="2854"/>
                    <a:pt x="9405" y="1256"/>
                    <a:pt x="1410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85" name="Google Shape;3185;p42"/>
          <p:cNvSpPr txBox="1">
            <a:spLocks noGrp="1"/>
          </p:cNvSpPr>
          <p:nvPr>
            <p:ph type="title"/>
          </p:nvPr>
        </p:nvSpPr>
        <p:spPr>
          <a:xfrm>
            <a:off x="1225804" y="549808"/>
            <a:ext cx="6168502" cy="9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Joc interactiv – silabe și logatomi cu sunetul </a:t>
            </a:r>
            <a:r>
              <a:rPr lang="ro-RO" sz="20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 </a:t>
            </a:r>
            <a:br>
              <a:rPr lang="ro-RO" sz="1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br>
              <a:rPr lang="ro-RO" sz="16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r>
              <a:rPr lang="ro-RO" sz="16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                   </a:t>
            </a:r>
            <a:r>
              <a:rPr lang="ro-RO" sz="800" u="sng" dirty="0">
                <a:latin typeface="+mn-lt"/>
                <a:hlinkClick r:id="rId3"/>
              </a:rPr>
              <a:t>https://wordwall.net/ro/resource/51986542/exerci%C5%A3ii-cu-s-silabe-%C5%9Fi-logatomi</a:t>
            </a:r>
            <a:endParaRPr sz="8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186" name="Google Shape;3186;p42"/>
          <p:cNvSpPr txBox="1">
            <a:spLocks noGrp="1"/>
          </p:cNvSpPr>
          <p:nvPr>
            <p:ph type="title" idx="2"/>
          </p:nvPr>
        </p:nvSpPr>
        <p:spPr>
          <a:xfrm>
            <a:off x="953028" y="1672356"/>
            <a:ext cx="6749016" cy="252883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br>
              <a:rPr lang="ro-RO" dirty="0"/>
            </a:br>
            <a:endParaRPr sz="1600" dirty="0"/>
          </a:p>
        </p:txBody>
      </p:sp>
      <p:grpSp>
        <p:nvGrpSpPr>
          <p:cNvPr id="3188" name="Google Shape;3188;p42"/>
          <p:cNvGrpSpPr/>
          <p:nvPr/>
        </p:nvGrpSpPr>
        <p:grpSpPr>
          <a:xfrm>
            <a:off x="7806634" y="1357908"/>
            <a:ext cx="1253104" cy="2049799"/>
            <a:chOff x="6812802" y="1734657"/>
            <a:chExt cx="1253104" cy="2049799"/>
          </a:xfrm>
        </p:grpSpPr>
        <p:sp>
          <p:nvSpPr>
            <p:cNvPr id="3189" name="Google Shape;3189;p42"/>
            <p:cNvSpPr/>
            <p:nvPr/>
          </p:nvSpPr>
          <p:spPr>
            <a:xfrm flipH="1">
              <a:off x="6812802" y="2308955"/>
              <a:ext cx="227831" cy="280338"/>
            </a:xfrm>
            <a:custGeom>
              <a:avLst/>
              <a:gdLst/>
              <a:ahLst/>
              <a:cxnLst/>
              <a:rect l="l" t="t" r="r" b="b"/>
              <a:pathLst>
                <a:path w="9433" h="11607" extrusionOk="0">
                  <a:moveTo>
                    <a:pt x="3299" y="0"/>
                  </a:moveTo>
                  <a:cubicBezTo>
                    <a:pt x="1540" y="0"/>
                    <a:pt x="941" y="1490"/>
                    <a:pt x="941" y="1490"/>
                  </a:cubicBezTo>
                  <a:cubicBezTo>
                    <a:pt x="0" y="2716"/>
                    <a:pt x="1578" y="11606"/>
                    <a:pt x="3824" y="11606"/>
                  </a:cubicBezTo>
                  <a:cubicBezTo>
                    <a:pt x="3919" y="11606"/>
                    <a:pt x="4016" y="11590"/>
                    <a:pt x="4114" y="11556"/>
                  </a:cubicBezTo>
                  <a:cubicBezTo>
                    <a:pt x="6511" y="10757"/>
                    <a:pt x="9432" y="2152"/>
                    <a:pt x="4845" y="326"/>
                  </a:cubicBezTo>
                  <a:cubicBezTo>
                    <a:pt x="4251" y="93"/>
                    <a:pt x="3739" y="0"/>
                    <a:pt x="3299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0" name="Google Shape;3190;p42"/>
            <p:cNvSpPr/>
            <p:nvPr/>
          </p:nvSpPr>
          <p:spPr>
            <a:xfrm flipH="1">
              <a:off x="6920861" y="2355642"/>
              <a:ext cx="89316" cy="177086"/>
            </a:xfrm>
            <a:custGeom>
              <a:avLst/>
              <a:gdLst/>
              <a:ahLst/>
              <a:cxnLst/>
              <a:rect l="l" t="t" r="r" b="b"/>
              <a:pathLst>
                <a:path w="3698" h="7332" extrusionOk="0">
                  <a:moveTo>
                    <a:pt x="2984" y="3950"/>
                  </a:moveTo>
                  <a:cubicBezTo>
                    <a:pt x="2994" y="3961"/>
                    <a:pt x="3003" y="3973"/>
                    <a:pt x="3013" y="3985"/>
                  </a:cubicBezTo>
                  <a:cubicBezTo>
                    <a:pt x="3013" y="3985"/>
                    <a:pt x="3013" y="3969"/>
                    <a:pt x="2984" y="3950"/>
                  </a:cubicBezTo>
                  <a:close/>
                  <a:moveTo>
                    <a:pt x="3630" y="1"/>
                  </a:moveTo>
                  <a:cubicBezTo>
                    <a:pt x="3506" y="1"/>
                    <a:pt x="3133" y="84"/>
                    <a:pt x="2671" y="288"/>
                  </a:cubicBezTo>
                  <a:cubicBezTo>
                    <a:pt x="2100" y="562"/>
                    <a:pt x="1438" y="1064"/>
                    <a:pt x="981" y="1657"/>
                  </a:cubicBezTo>
                  <a:cubicBezTo>
                    <a:pt x="479" y="2251"/>
                    <a:pt x="183" y="2890"/>
                    <a:pt x="68" y="3461"/>
                  </a:cubicBezTo>
                  <a:cubicBezTo>
                    <a:pt x="23" y="3597"/>
                    <a:pt x="23" y="3666"/>
                    <a:pt x="0" y="3940"/>
                  </a:cubicBezTo>
                  <a:cubicBezTo>
                    <a:pt x="0" y="4122"/>
                    <a:pt x="23" y="4305"/>
                    <a:pt x="46" y="4488"/>
                  </a:cubicBezTo>
                  <a:cubicBezTo>
                    <a:pt x="68" y="4807"/>
                    <a:pt x="114" y="5035"/>
                    <a:pt x="137" y="5195"/>
                  </a:cubicBezTo>
                  <a:cubicBezTo>
                    <a:pt x="342" y="5013"/>
                    <a:pt x="548" y="4876"/>
                    <a:pt x="708" y="4739"/>
                  </a:cubicBezTo>
                  <a:cubicBezTo>
                    <a:pt x="799" y="4670"/>
                    <a:pt x="890" y="4602"/>
                    <a:pt x="981" y="4533"/>
                  </a:cubicBezTo>
                  <a:cubicBezTo>
                    <a:pt x="1050" y="4465"/>
                    <a:pt x="1096" y="4465"/>
                    <a:pt x="1141" y="4419"/>
                  </a:cubicBezTo>
                  <a:cubicBezTo>
                    <a:pt x="1255" y="4374"/>
                    <a:pt x="1347" y="4305"/>
                    <a:pt x="1438" y="4282"/>
                  </a:cubicBezTo>
                  <a:cubicBezTo>
                    <a:pt x="1472" y="4248"/>
                    <a:pt x="1489" y="4242"/>
                    <a:pt x="1501" y="4242"/>
                  </a:cubicBezTo>
                  <a:cubicBezTo>
                    <a:pt x="1506" y="4242"/>
                    <a:pt x="1511" y="4244"/>
                    <a:pt x="1515" y="4244"/>
                  </a:cubicBezTo>
                  <a:cubicBezTo>
                    <a:pt x="1519" y="4244"/>
                    <a:pt x="1524" y="4242"/>
                    <a:pt x="1529" y="4237"/>
                  </a:cubicBezTo>
                  <a:cubicBezTo>
                    <a:pt x="1621" y="4214"/>
                    <a:pt x="1643" y="4191"/>
                    <a:pt x="1643" y="4191"/>
                  </a:cubicBezTo>
                  <a:lnTo>
                    <a:pt x="1758" y="4191"/>
                  </a:lnTo>
                  <a:cubicBezTo>
                    <a:pt x="1771" y="4195"/>
                    <a:pt x="1786" y="4196"/>
                    <a:pt x="1802" y="4196"/>
                  </a:cubicBezTo>
                  <a:cubicBezTo>
                    <a:pt x="1812" y="4196"/>
                    <a:pt x="1823" y="4196"/>
                    <a:pt x="1834" y="4196"/>
                  </a:cubicBezTo>
                  <a:cubicBezTo>
                    <a:pt x="1892" y="4196"/>
                    <a:pt x="1963" y="4206"/>
                    <a:pt x="2054" y="4328"/>
                  </a:cubicBezTo>
                  <a:lnTo>
                    <a:pt x="2077" y="4374"/>
                  </a:lnTo>
                  <a:lnTo>
                    <a:pt x="2100" y="4374"/>
                  </a:lnTo>
                  <a:cubicBezTo>
                    <a:pt x="2123" y="4419"/>
                    <a:pt x="2214" y="4510"/>
                    <a:pt x="2191" y="4533"/>
                  </a:cubicBezTo>
                  <a:cubicBezTo>
                    <a:pt x="2214" y="4579"/>
                    <a:pt x="2100" y="4716"/>
                    <a:pt x="1826" y="4899"/>
                  </a:cubicBezTo>
                  <a:cubicBezTo>
                    <a:pt x="1575" y="5081"/>
                    <a:pt x="1164" y="5309"/>
                    <a:pt x="936" y="5697"/>
                  </a:cubicBezTo>
                  <a:cubicBezTo>
                    <a:pt x="753" y="6017"/>
                    <a:pt x="639" y="6382"/>
                    <a:pt x="776" y="6725"/>
                  </a:cubicBezTo>
                  <a:cubicBezTo>
                    <a:pt x="936" y="7067"/>
                    <a:pt x="1347" y="7272"/>
                    <a:pt x="1780" y="7318"/>
                  </a:cubicBezTo>
                  <a:cubicBezTo>
                    <a:pt x="1867" y="7327"/>
                    <a:pt x="1954" y="7332"/>
                    <a:pt x="2039" y="7332"/>
                  </a:cubicBezTo>
                  <a:cubicBezTo>
                    <a:pt x="2382" y="7332"/>
                    <a:pt x="2707" y="7259"/>
                    <a:pt x="2944" y="7113"/>
                  </a:cubicBezTo>
                  <a:cubicBezTo>
                    <a:pt x="3264" y="6953"/>
                    <a:pt x="3333" y="6725"/>
                    <a:pt x="3355" y="6610"/>
                  </a:cubicBezTo>
                  <a:cubicBezTo>
                    <a:pt x="3355" y="6473"/>
                    <a:pt x="3333" y="6405"/>
                    <a:pt x="3310" y="6405"/>
                  </a:cubicBezTo>
                  <a:cubicBezTo>
                    <a:pt x="3218" y="6405"/>
                    <a:pt x="3241" y="6747"/>
                    <a:pt x="2785" y="6930"/>
                  </a:cubicBezTo>
                  <a:cubicBezTo>
                    <a:pt x="2636" y="6975"/>
                    <a:pt x="2449" y="7009"/>
                    <a:pt x="2260" y="7009"/>
                  </a:cubicBezTo>
                  <a:cubicBezTo>
                    <a:pt x="2160" y="7009"/>
                    <a:pt x="2058" y="6999"/>
                    <a:pt x="1963" y="6976"/>
                  </a:cubicBezTo>
                  <a:cubicBezTo>
                    <a:pt x="1689" y="6907"/>
                    <a:pt x="1461" y="6747"/>
                    <a:pt x="1415" y="6542"/>
                  </a:cubicBezTo>
                  <a:cubicBezTo>
                    <a:pt x="1370" y="6336"/>
                    <a:pt x="1461" y="6085"/>
                    <a:pt x="1643" y="5857"/>
                  </a:cubicBezTo>
                  <a:cubicBezTo>
                    <a:pt x="1758" y="5675"/>
                    <a:pt x="2054" y="5515"/>
                    <a:pt x="2374" y="5332"/>
                  </a:cubicBezTo>
                  <a:cubicBezTo>
                    <a:pt x="2648" y="5150"/>
                    <a:pt x="3059" y="4899"/>
                    <a:pt x="3150" y="4556"/>
                  </a:cubicBezTo>
                  <a:cubicBezTo>
                    <a:pt x="3218" y="4214"/>
                    <a:pt x="3036" y="4031"/>
                    <a:pt x="2967" y="3940"/>
                  </a:cubicBezTo>
                  <a:lnTo>
                    <a:pt x="2967" y="3940"/>
                  </a:lnTo>
                  <a:cubicBezTo>
                    <a:pt x="2974" y="3943"/>
                    <a:pt x="2980" y="3946"/>
                    <a:pt x="2984" y="3950"/>
                  </a:cubicBezTo>
                  <a:lnTo>
                    <a:pt x="2984" y="3950"/>
                  </a:lnTo>
                  <a:cubicBezTo>
                    <a:pt x="2907" y="3852"/>
                    <a:pt x="2843" y="3770"/>
                    <a:pt x="2762" y="3689"/>
                  </a:cubicBezTo>
                  <a:cubicBezTo>
                    <a:pt x="2648" y="3620"/>
                    <a:pt x="2534" y="3575"/>
                    <a:pt x="2419" y="3529"/>
                  </a:cubicBezTo>
                  <a:cubicBezTo>
                    <a:pt x="2231" y="3478"/>
                    <a:pt x="2069" y="3452"/>
                    <a:pt x="1951" y="3452"/>
                  </a:cubicBezTo>
                  <a:cubicBezTo>
                    <a:pt x="1912" y="3452"/>
                    <a:pt x="1877" y="3455"/>
                    <a:pt x="1849" y="3461"/>
                  </a:cubicBezTo>
                  <a:cubicBezTo>
                    <a:pt x="1575" y="3483"/>
                    <a:pt x="1506" y="3506"/>
                    <a:pt x="1506" y="3506"/>
                  </a:cubicBezTo>
                  <a:cubicBezTo>
                    <a:pt x="1506" y="3506"/>
                    <a:pt x="1461" y="3506"/>
                    <a:pt x="1255" y="3575"/>
                  </a:cubicBezTo>
                  <a:cubicBezTo>
                    <a:pt x="1210" y="3575"/>
                    <a:pt x="1118" y="3597"/>
                    <a:pt x="1096" y="3620"/>
                  </a:cubicBezTo>
                  <a:cubicBezTo>
                    <a:pt x="1073" y="3620"/>
                    <a:pt x="1050" y="3643"/>
                    <a:pt x="1027" y="3643"/>
                  </a:cubicBezTo>
                  <a:cubicBezTo>
                    <a:pt x="959" y="3666"/>
                    <a:pt x="1004" y="3666"/>
                    <a:pt x="1004" y="3666"/>
                  </a:cubicBezTo>
                  <a:cubicBezTo>
                    <a:pt x="981" y="3689"/>
                    <a:pt x="981" y="3689"/>
                    <a:pt x="959" y="3689"/>
                  </a:cubicBezTo>
                  <a:cubicBezTo>
                    <a:pt x="959" y="3685"/>
                    <a:pt x="958" y="3684"/>
                    <a:pt x="957" y="3684"/>
                  </a:cubicBezTo>
                  <a:cubicBezTo>
                    <a:pt x="957" y="3684"/>
                    <a:pt x="956" y="3685"/>
                    <a:pt x="955" y="3685"/>
                  </a:cubicBezTo>
                  <a:cubicBezTo>
                    <a:pt x="949" y="3685"/>
                    <a:pt x="942" y="3668"/>
                    <a:pt x="959" y="3438"/>
                  </a:cubicBezTo>
                  <a:cubicBezTo>
                    <a:pt x="1004" y="2958"/>
                    <a:pt x="1210" y="2365"/>
                    <a:pt x="1552" y="1817"/>
                  </a:cubicBezTo>
                  <a:cubicBezTo>
                    <a:pt x="1895" y="1269"/>
                    <a:pt x="2419" y="790"/>
                    <a:pt x="2876" y="493"/>
                  </a:cubicBezTo>
                  <a:cubicBezTo>
                    <a:pt x="3333" y="174"/>
                    <a:pt x="3698" y="60"/>
                    <a:pt x="3675" y="14"/>
                  </a:cubicBezTo>
                  <a:cubicBezTo>
                    <a:pt x="3675" y="5"/>
                    <a:pt x="3659" y="1"/>
                    <a:pt x="36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1" name="Google Shape;3191;p42"/>
            <p:cNvSpPr/>
            <p:nvPr/>
          </p:nvSpPr>
          <p:spPr>
            <a:xfrm flipH="1">
              <a:off x="6885574" y="2359554"/>
              <a:ext cx="135375" cy="172280"/>
            </a:xfrm>
            <a:custGeom>
              <a:avLst/>
              <a:gdLst/>
              <a:ahLst/>
              <a:cxnLst/>
              <a:rect l="l" t="t" r="r" b="b"/>
              <a:pathLst>
                <a:path w="5605" h="7133" extrusionOk="0">
                  <a:moveTo>
                    <a:pt x="3670" y="0"/>
                  </a:moveTo>
                  <a:cubicBezTo>
                    <a:pt x="2361" y="0"/>
                    <a:pt x="1336" y="2180"/>
                    <a:pt x="1336" y="2180"/>
                  </a:cubicBezTo>
                  <a:cubicBezTo>
                    <a:pt x="1336" y="2180"/>
                    <a:pt x="1" y="7132"/>
                    <a:pt x="2301" y="7132"/>
                  </a:cubicBezTo>
                  <a:cubicBezTo>
                    <a:pt x="2425" y="7132"/>
                    <a:pt x="2560" y="7118"/>
                    <a:pt x="2706" y="7088"/>
                  </a:cubicBezTo>
                  <a:cubicBezTo>
                    <a:pt x="5559" y="6494"/>
                    <a:pt x="5605" y="628"/>
                    <a:pt x="4098" y="80"/>
                  </a:cubicBezTo>
                  <a:cubicBezTo>
                    <a:pt x="3953" y="25"/>
                    <a:pt x="3810" y="0"/>
                    <a:pt x="367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42"/>
            <p:cNvSpPr/>
            <p:nvPr/>
          </p:nvSpPr>
          <p:spPr>
            <a:xfrm flipH="1">
              <a:off x="6838163" y="1962004"/>
              <a:ext cx="1227744" cy="972766"/>
            </a:xfrm>
            <a:custGeom>
              <a:avLst/>
              <a:gdLst/>
              <a:ahLst/>
              <a:cxnLst/>
              <a:rect l="l" t="t" r="r" b="b"/>
              <a:pathLst>
                <a:path w="50833" h="40276" extrusionOk="0">
                  <a:moveTo>
                    <a:pt x="25273" y="0"/>
                  </a:moveTo>
                  <a:cubicBezTo>
                    <a:pt x="18269" y="0"/>
                    <a:pt x="14129" y="3073"/>
                    <a:pt x="14129" y="3073"/>
                  </a:cubicBezTo>
                  <a:cubicBezTo>
                    <a:pt x="2169" y="11062"/>
                    <a:pt x="9062" y="23730"/>
                    <a:pt x="9062" y="23730"/>
                  </a:cubicBezTo>
                  <a:cubicBezTo>
                    <a:pt x="9062" y="23730"/>
                    <a:pt x="7685" y="22460"/>
                    <a:pt x="5842" y="22460"/>
                  </a:cubicBezTo>
                  <a:cubicBezTo>
                    <a:pt x="4857" y="22460"/>
                    <a:pt x="3738" y="22823"/>
                    <a:pt x="2625" y="23936"/>
                  </a:cubicBezTo>
                  <a:cubicBezTo>
                    <a:pt x="1" y="26560"/>
                    <a:pt x="3402" y="32518"/>
                    <a:pt x="7145" y="34001"/>
                  </a:cubicBezTo>
                  <a:cubicBezTo>
                    <a:pt x="8059" y="34360"/>
                    <a:pt x="8838" y="34505"/>
                    <a:pt x="9500" y="34505"/>
                  </a:cubicBezTo>
                  <a:cubicBezTo>
                    <a:pt x="12295" y="34505"/>
                    <a:pt x="13011" y="31924"/>
                    <a:pt x="13011" y="31924"/>
                  </a:cubicBezTo>
                  <a:cubicBezTo>
                    <a:pt x="15021" y="35985"/>
                    <a:pt x="22377" y="40275"/>
                    <a:pt x="30449" y="40275"/>
                  </a:cubicBezTo>
                  <a:cubicBezTo>
                    <a:pt x="31543" y="40275"/>
                    <a:pt x="32650" y="40196"/>
                    <a:pt x="33759" y="40027"/>
                  </a:cubicBezTo>
                  <a:cubicBezTo>
                    <a:pt x="42524" y="38681"/>
                    <a:pt x="50833" y="31422"/>
                    <a:pt x="43962" y="20215"/>
                  </a:cubicBezTo>
                  <a:cubicBezTo>
                    <a:pt x="43186" y="13870"/>
                    <a:pt x="43688" y="4717"/>
                    <a:pt x="33599" y="1384"/>
                  </a:cubicBezTo>
                  <a:cubicBezTo>
                    <a:pt x="30511" y="374"/>
                    <a:pt x="27718" y="0"/>
                    <a:pt x="25273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3193;p42"/>
            <p:cNvSpPr/>
            <p:nvPr/>
          </p:nvSpPr>
          <p:spPr>
            <a:xfrm flipH="1">
              <a:off x="6838163" y="2090254"/>
              <a:ext cx="899173" cy="844589"/>
            </a:xfrm>
            <a:custGeom>
              <a:avLst/>
              <a:gdLst/>
              <a:ahLst/>
              <a:cxnLst/>
              <a:rect l="l" t="t" r="r" b="b"/>
              <a:pathLst>
                <a:path w="37229" h="34969" extrusionOk="0">
                  <a:moveTo>
                    <a:pt x="26181" y="0"/>
                  </a:moveTo>
                  <a:lnTo>
                    <a:pt x="26181" y="0"/>
                  </a:lnTo>
                  <a:cubicBezTo>
                    <a:pt x="29194" y="4200"/>
                    <a:pt x="29148" y="9747"/>
                    <a:pt x="29673" y="14038"/>
                  </a:cubicBezTo>
                  <a:cubicBezTo>
                    <a:pt x="36544" y="25245"/>
                    <a:pt x="28235" y="32503"/>
                    <a:pt x="19470" y="33850"/>
                  </a:cubicBezTo>
                  <a:cubicBezTo>
                    <a:pt x="18357" y="34021"/>
                    <a:pt x="17246" y="34100"/>
                    <a:pt x="16147" y="34100"/>
                  </a:cubicBezTo>
                  <a:cubicBezTo>
                    <a:pt x="9315" y="34100"/>
                    <a:pt x="2989" y="31020"/>
                    <a:pt x="0" y="27619"/>
                  </a:cubicBezTo>
                  <a:lnTo>
                    <a:pt x="0" y="27619"/>
                  </a:lnTo>
                  <a:cubicBezTo>
                    <a:pt x="2623" y="31354"/>
                    <a:pt x="9415" y="34969"/>
                    <a:pt x="16821" y="34969"/>
                  </a:cubicBezTo>
                  <a:cubicBezTo>
                    <a:pt x="17923" y="34969"/>
                    <a:pt x="19038" y="34889"/>
                    <a:pt x="20155" y="34717"/>
                  </a:cubicBezTo>
                  <a:cubicBezTo>
                    <a:pt x="28920" y="33371"/>
                    <a:pt x="37229" y="26112"/>
                    <a:pt x="30358" y="14905"/>
                  </a:cubicBezTo>
                  <a:cubicBezTo>
                    <a:pt x="29810" y="10317"/>
                    <a:pt x="29902" y="4268"/>
                    <a:pt x="2618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4" name="Google Shape;3194;p42"/>
            <p:cNvSpPr/>
            <p:nvPr/>
          </p:nvSpPr>
          <p:spPr>
            <a:xfrm flipH="1">
              <a:off x="7752745" y="2705491"/>
              <a:ext cx="232661" cy="90016"/>
            </a:xfrm>
            <a:custGeom>
              <a:avLst/>
              <a:gdLst/>
              <a:ahLst/>
              <a:cxnLst/>
              <a:rect l="l" t="t" r="r" b="b"/>
              <a:pathLst>
                <a:path w="9633" h="3727" extrusionOk="0">
                  <a:moveTo>
                    <a:pt x="0" y="0"/>
                  </a:moveTo>
                  <a:cubicBezTo>
                    <a:pt x="1004" y="1438"/>
                    <a:pt x="2374" y="2648"/>
                    <a:pt x="3812" y="3218"/>
                  </a:cubicBezTo>
                  <a:cubicBezTo>
                    <a:pt x="4726" y="3580"/>
                    <a:pt x="5506" y="3726"/>
                    <a:pt x="6169" y="3726"/>
                  </a:cubicBezTo>
                  <a:cubicBezTo>
                    <a:pt x="8517" y="3726"/>
                    <a:pt x="9401" y="1894"/>
                    <a:pt x="9632" y="1324"/>
                  </a:cubicBezTo>
                  <a:cubicBezTo>
                    <a:pt x="9381" y="959"/>
                    <a:pt x="9153" y="616"/>
                    <a:pt x="8993" y="274"/>
                  </a:cubicBezTo>
                  <a:cubicBezTo>
                    <a:pt x="8993" y="274"/>
                    <a:pt x="8281" y="2843"/>
                    <a:pt x="5502" y="2843"/>
                  </a:cubicBezTo>
                  <a:cubicBezTo>
                    <a:pt x="4835" y="2843"/>
                    <a:pt x="4050" y="2695"/>
                    <a:pt x="3127" y="2328"/>
                  </a:cubicBezTo>
                  <a:cubicBezTo>
                    <a:pt x="2009" y="1895"/>
                    <a:pt x="913" y="1050"/>
                    <a:pt x="0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42"/>
            <p:cNvSpPr/>
            <p:nvPr/>
          </p:nvSpPr>
          <p:spPr>
            <a:xfrm flipH="1">
              <a:off x="7816701" y="2562001"/>
              <a:ext cx="159334" cy="193969"/>
            </a:xfrm>
            <a:custGeom>
              <a:avLst/>
              <a:gdLst/>
              <a:ahLst/>
              <a:cxnLst/>
              <a:rect l="l" t="t" r="r" b="b"/>
              <a:pathLst>
                <a:path w="6597" h="8031" extrusionOk="0">
                  <a:moveTo>
                    <a:pt x="1350" y="1"/>
                  </a:moveTo>
                  <a:cubicBezTo>
                    <a:pt x="70" y="1"/>
                    <a:pt x="91" y="2312"/>
                    <a:pt x="91" y="2312"/>
                  </a:cubicBezTo>
                  <a:cubicBezTo>
                    <a:pt x="0" y="4686"/>
                    <a:pt x="3333" y="7699"/>
                    <a:pt x="4793" y="7995"/>
                  </a:cubicBezTo>
                  <a:cubicBezTo>
                    <a:pt x="4913" y="8019"/>
                    <a:pt x="5025" y="8030"/>
                    <a:pt x="5130" y="8030"/>
                  </a:cubicBezTo>
                  <a:cubicBezTo>
                    <a:pt x="6327" y="8030"/>
                    <a:pt x="6597" y="6603"/>
                    <a:pt x="6597" y="6603"/>
                  </a:cubicBezTo>
                  <a:cubicBezTo>
                    <a:pt x="6597" y="6603"/>
                    <a:pt x="4816" y="5895"/>
                    <a:pt x="4405" y="4480"/>
                  </a:cubicBezTo>
                  <a:cubicBezTo>
                    <a:pt x="4097" y="3355"/>
                    <a:pt x="5144" y="3240"/>
                    <a:pt x="5587" y="3240"/>
                  </a:cubicBezTo>
                  <a:cubicBezTo>
                    <a:pt x="5701" y="3240"/>
                    <a:pt x="5775" y="3248"/>
                    <a:pt x="5775" y="3248"/>
                  </a:cubicBezTo>
                  <a:cubicBezTo>
                    <a:pt x="5775" y="3248"/>
                    <a:pt x="2876" y="143"/>
                    <a:pt x="1461" y="7"/>
                  </a:cubicBezTo>
                  <a:cubicBezTo>
                    <a:pt x="1423" y="3"/>
                    <a:pt x="1386" y="1"/>
                    <a:pt x="135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42"/>
            <p:cNvSpPr/>
            <p:nvPr/>
          </p:nvSpPr>
          <p:spPr>
            <a:xfrm flipH="1">
              <a:off x="7804021" y="2562146"/>
              <a:ext cx="166507" cy="194887"/>
            </a:xfrm>
            <a:custGeom>
              <a:avLst/>
              <a:gdLst/>
              <a:ahLst/>
              <a:cxnLst/>
              <a:rect l="l" t="t" r="r" b="b"/>
              <a:pathLst>
                <a:path w="6894" h="8069" extrusionOk="0">
                  <a:moveTo>
                    <a:pt x="1233" y="1"/>
                  </a:moveTo>
                  <a:cubicBezTo>
                    <a:pt x="1027" y="1"/>
                    <a:pt x="799" y="69"/>
                    <a:pt x="617" y="160"/>
                  </a:cubicBezTo>
                  <a:cubicBezTo>
                    <a:pt x="457" y="252"/>
                    <a:pt x="297" y="389"/>
                    <a:pt x="229" y="503"/>
                  </a:cubicBezTo>
                  <a:cubicBezTo>
                    <a:pt x="69" y="777"/>
                    <a:pt x="23" y="1005"/>
                    <a:pt x="23" y="1142"/>
                  </a:cubicBezTo>
                  <a:cubicBezTo>
                    <a:pt x="0" y="1302"/>
                    <a:pt x="0" y="1393"/>
                    <a:pt x="23" y="1393"/>
                  </a:cubicBezTo>
                  <a:cubicBezTo>
                    <a:pt x="25" y="1394"/>
                    <a:pt x="27" y="1394"/>
                    <a:pt x="29" y="1394"/>
                  </a:cubicBezTo>
                  <a:cubicBezTo>
                    <a:pt x="94" y="1394"/>
                    <a:pt x="146" y="1017"/>
                    <a:pt x="457" y="640"/>
                  </a:cubicBezTo>
                  <a:cubicBezTo>
                    <a:pt x="596" y="481"/>
                    <a:pt x="820" y="357"/>
                    <a:pt x="1101" y="357"/>
                  </a:cubicBezTo>
                  <a:cubicBezTo>
                    <a:pt x="1144" y="357"/>
                    <a:pt x="1188" y="360"/>
                    <a:pt x="1233" y="366"/>
                  </a:cubicBezTo>
                  <a:cubicBezTo>
                    <a:pt x="1552" y="389"/>
                    <a:pt x="1940" y="526"/>
                    <a:pt x="2306" y="731"/>
                  </a:cubicBezTo>
                  <a:cubicBezTo>
                    <a:pt x="3036" y="1119"/>
                    <a:pt x="3744" y="1690"/>
                    <a:pt x="4360" y="2283"/>
                  </a:cubicBezTo>
                  <a:cubicBezTo>
                    <a:pt x="4520" y="2443"/>
                    <a:pt x="4657" y="2580"/>
                    <a:pt x="4794" y="2740"/>
                  </a:cubicBezTo>
                  <a:cubicBezTo>
                    <a:pt x="4862" y="2785"/>
                    <a:pt x="4953" y="2899"/>
                    <a:pt x="4976" y="2922"/>
                  </a:cubicBezTo>
                  <a:lnTo>
                    <a:pt x="4999" y="2968"/>
                  </a:lnTo>
                  <a:cubicBezTo>
                    <a:pt x="5013" y="2996"/>
                    <a:pt x="5019" y="3016"/>
                    <a:pt x="5010" y="3016"/>
                  </a:cubicBezTo>
                  <a:cubicBezTo>
                    <a:pt x="5004" y="3016"/>
                    <a:pt x="4994" y="3008"/>
                    <a:pt x="4976" y="2991"/>
                  </a:cubicBezTo>
                  <a:lnTo>
                    <a:pt x="4908" y="2991"/>
                  </a:lnTo>
                  <a:cubicBezTo>
                    <a:pt x="4915" y="2983"/>
                    <a:pt x="4908" y="2981"/>
                    <a:pt x="4893" y="2981"/>
                  </a:cubicBezTo>
                  <a:cubicBezTo>
                    <a:pt x="4862" y="2981"/>
                    <a:pt x="4801" y="2991"/>
                    <a:pt x="4771" y="2991"/>
                  </a:cubicBezTo>
                  <a:cubicBezTo>
                    <a:pt x="4725" y="2991"/>
                    <a:pt x="4657" y="3013"/>
                    <a:pt x="4588" y="3036"/>
                  </a:cubicBezTo>
                  <a:cubicBezTo>
                    <a:pt x="4474" y="3082"/>
                    <a:pt x="4383" y="3128"/>
                    <a:pt x="4291" y="3173"/>
                  </a:cubicBezTo>
                  <a:cubicBezTo>
                    <a:pt x="4155" y="3310"/>
                    <a:pt x="4018" y="3424"/>
                    <a:pt x="3972" y="3493"/>
                  </a:cubicBezTo>
                  <a:cubicBezTo>
                    <a:pt x="3926" y="3584"/>
                    <a:pt x="3903" y="3630"/>
                    <a:pt x="3903" y="3630"/>
                  </a:cubicBezTo>
                  <a:cubicBezTo>
                    <a:pt x="3903" y="3630"/>
                    <a:pt x="3881" y="3675"/>
                    <a:pt x="3835" y="3767"/>
                  </a:cubicBezTo>
                  <a:cubicBezTo>
                    <a:pt x="3812" y="3858"/>
                    <a:pt x="3789" y="3972"/>
                    <a:pt x="3766" y="4155"/>
                  </a:cubicBezTo>
                  <a:cubicBezTo>
                    <a:pt x="3744" y="4474"/>
                    <a:pt x="3835" y="4885"/>
                    <a:pt x="4063" y="5319"/>
                  </a:cubicBezTo>
                  <a:cubicBezTo>
                    <a:pt x="4314" y="5753"/>
                    <a:pt x="4725" y="6209"/>
                    <a:pt x="5296" y="6506"/>
                  </a:cubicBezTo>
                  <a:cubicBezTo>
                    <a:pt x="5433" y="6574"/>
                    <a:pt x="5593" y="6643"/>
                    <a:pt x="5729" y="6711"/>
                  </a:cubicBezTo>
                  <a:cubicBezTo>
                    <a:pt x="5798" y="6757"/>
                    <a:pt x="5889" y="6780"/>
                    <a:pt x="5958" y="6780"/>
                  </a:cubicBezTo>
                  <a:cubicBezTo>
                    <a:pt x="6026" y="6802"/>
                    <a:pt x="6026" y="6802"/>
                    <a:pt x="6049" y="6802"/>
                  </a:cubicBezTo>
                  <a:cubicBezTo>
                    <a:pt x="6095" y="6802"/>
                    <a:pt x="6095" y="6848"/>
                    <a:pt x="6095" y="6894"/>
                  </a:cubicBezTo>
                  <a:cubicBezTo>
                    <a:pt x="6095" y="6894"/>
                    <a:pt x="6026" y="7031"/>
                    <a:pt x="5981" y="7122"/>
                  </a:cubicBezTo>
                  <a:cubicBezTo>
                    <a:pt x="5866" y="7327"/>
                    <a:pt x="5729" y="7487"/>
                    <a:pt x="5478" y="7533"/>
                  </a:cubicBezTo>
                  <a:cubicBezTo>
                    <a:pt x="5364" y="7567"/>
                    <a:pt x="5233" y="7584"/>
                    <a:pt x="5099" y="7584"/>
                  </a:cubicBezTo>
                  <a:cubicBezTo>
                    <a:pt x="4965" y="7584"/>
                    <a:pt x="4828" y="7567"/>
                    <a:pt x="4702" y="7533"/>
                  </a:cubicBezTo>
                  <a:cubicBezTo>
                    <a:pt x="4155" y="7464"/>
                    <a:pt x="3675" y="7236"/>
                    <a:pt x="3264" y="7054"/>
                  </a:cubicBezTo>
                  <a:cubicBezTo>
                    <a:pt x="2487" y="6654"/>
                    <a:pt x="2055" y="6254"/>
                    <a:pt x="1991" y="6254"/>
                  </a:cubicBezTo>
                  <a:cubicBezTo>
                    <a:pt x="1989" y="6254"/>
                    <a:pt x="1987" y="6254"/>
                    <a:pt x="1986" y="6255"/>
                  </a:cubicBezTo>
                  <a:cubicBezTo>
                    <a:pt x="1940" y="6300"/>
                    <a:pt x="2283" y="6802"/>
                    <a:pt x="3082" y="7305"/>
                  </a:cubicBezTo>
                  <a:cubicBezTo>
                    <a:pt x="3470" y="7556"/>
                    <a:pt x="3949" y="7830"/>
                    <a:pt x="4565" y="7989"/>
                  </a:cubicBezTo>
                  <a:cubicBezTo>
                    <a:pt x="4774" y="8034"/>
                    <a:pt x="4991" y="8069"/>
                    <a:pt x="5225" y="8069"/>
                  </a:cubicBezTo>
                  <a:cubicBezTo>
                    <a:pt x="5350" y="8069"/>
                    <a:pt x="5480" y="8059"/>
                    <a:pt x="5615" y="8035"/>
                  </a:cubicBezTo>
                  <a:cubicBezTo>
                    <a:pt x="6003" y="7967"/>
                    <a:pt x="6346" y="7693"/>
                    <a:pt x="6551" y="7396"/>
                  </a:cubicBezTo>
                  <a:cubicBezTo>
                    <a:pt x="6620" y="7236"/>
                    <a:pt x="6711" y="7122"/>
                    <a:pt x="6757" y="6848"/>
                  </a:cubicBezTo>
                  <a:lnTo>
                    <a:pt x="6871" y="6483"/>
                  </a:lnTo>
                  <a:cubicBezTo>
                    <a:pt x="6871" y="6460"/>
                    <a:pt x="6894" y="6414"/>
                    <a:pt x="6871" y="6392"/>
                  </a:cubicBezTo>
                  <a:lnTo>
                    <a:pt x="6779" y="6369"/>
                  </a:lnTo>
                  <a:lnTo>
                    <a:pt x="6597" y="6300"/>
                  </a:lnTo>
                  <a:lnTo>
                    <a:pt x="6232" y="6186"/>
                  </a:lnTo>
                  <a:cubicBezTo>
                    <a:pt x="6163" y="6186"/>
                    <a:pt x="6095" y="6163"/>
                    <a:pt x="6049" y="6118"/>
                  </a:cubicBezTo>
                  <a:cubicBezTo>
                    <a:pt x="5935" y="6049"/>
                    <a:pt x="5798" y="6004"/>
                    <a:pt x="5707" y="5935"/>
                  </a:cubicBezTo>
                  <a:cubicBezTo>
                    <a:pt x="5273" y="5684"/>
                    <a:pt x="4976" y="5319"/>
                    <a:pt x="4816" y="4999"/>
                  </a:cubicBezTo>
                  <a:cubicBezTo>
                    <a:pt x="4657" y="4657"/>
                    <a:pt x="4611" y="4360"/>
                    <a:pt x="4634" y="4178"/>
                  </a:cubicBezTo>
                  <a:cubicBezTo>
                    <a:pt x="4657" y="4109"/>
                    <a:pt x="4680" y="4041"/>
                    <a:pt x="4680" y="3995"/>
                  </a:cubicBezTo>
                  <a:cubicBezTo>
                    <a:pt x="4702" y="3972"/>
                    <a:pt x="4702" y="3949"/>
                    <a:pt x="4702" y="3949"/>
                  </a:cubicBezTo>
                  <a:cubicBezTo>
                    <a:pt x="4702" y="3949"/>
                    <a:pt x="4748" y="3881"/>
                    <a:pt x="4816" y="3812"/>
                  </a:cubicBezTo>
                  <a:cubicBezTo>
                    <a:pt x="4839" y="3790"/>
                    <a:pt x="4862" y="3790"/>
                    <a:pt x="4908" y="3767"/>
                  </a:cubicBezTo>
                  <a:cubicBezTo>
                    <a:pt x="4908" y="3767"/>
                    <a:pt x="4931" y="3744"/>
                    <a:pt x="4953" y="3744"/>
                  </a:cubicBezTo>
                  <a:lnTo>
                    <a:pt x="5090" y="3744"/>
                  </a:lnTo>
                  <a:cubicBezTo>
                    <a:pt x="5204" y="3767"/>
                    <a:pt x="5273" y="3744"/>
                    <a:pt x="5410" y="3790"/>
                  </a:cubicBezTo>
                  <a:cubicBezTo>
                    <a:pt x="5570" y="3835"/>
                    <a:pt x="5707" y="3881"/>
                    <a:pt x="5889" y="3949"/>
                  </a:cubicBezTo>
                  <a:cubicBezTo>
                    <a:pt x="6186" y="4041"/>
                    <a:pt x="6506" y="4155"/>
                    <a:pt x="6825" y="4269"/>
                  </a:cubicBezTo>
                  <a:cubicBezTo>
                    <a:pt x="6734" y="4109"/>
                    <a:pt x="6665" y="3995"/>
                    <a:pt x="6483" y="3698"/>
                  </a:cubicBezTo>
                  <a:cubicBezTo>
                    <a:pt x="6323" y="3447"/>
                    <a:pt x="6186" y="3219"/>
                    <a:pt x="5981" y="2945"/>
                  </a:cubicBezTo>
                  <a:cubicBezTo>
                    <a:pt x="5844" y="2808"/>
                    <a:pt x="5729" y="2671"/>
                    <a:pt x="5615" y="2534"/>
                  </a:cubicBezTo>
                  <a:cubicBezTo>
                    <a:pt x="5501" y="2420"/>
                    <a:pt x="5456" y="2374"/>
                    <a:pt x="5364" y="2283"/>
                  </a:cubicBezTo>
                  <a:cubicBezTo>
                    <a:pt x="5204" y="2123"/>
                    <a:pt x="5022" y="1986"/>
                    <a:pt x="4862" y="1849"/>
                  </a:cubicBezTo>
                  <a:cubicBezTo>
                    <a:pt x="4177" y="1256"/>
                    <a:pt x="3378" y="708"/>
                    <a:pt x="2557" y="320"/>
                  </a:cubicBezTo>
                  <a:cubicBezTo>
                    <a:pt x="2123" y="137"/>
                    <a:pt x="1689" y="1"/>
                    <a:pt x="12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42"/>
            <p:cNvSpPr/>
            <p:nvPr/>
          </p:nvSpPr>
          <p:spPr>
            <a:xfrm flipH="1">
              <a:off x="7060341" y="2289271"/>
              <a:ext cx="530751" cy="116512"/>
            </a:xfrm>
            <a:custGeom>
              <a:avLst/>
              <a:gdLst/>
              <a:ahLst/>
              <a:cxnLst/>
              <a:rect l="l" t="t" r="r" b="b"/>
              <a:pathLst>
                <a:path w="21975" h="4824" extrusionOk="0">
                  <a:moveTo>
                    <a:pt x="19263" y="1507"/>
                  </a:moveTo>
                  <a:lnTo>
                    <a:pt x="19263" y="1507"/>
                  </a:lnTo>
                  <a:cubicBezTo>
                    <a:pt x="19263" y="1507"/>
                    <a:pt x="19263" y="1507"/>
                    <a:pt x="19263" y="1507"/>
                  </a:cubicBezTo>
                  <a:lnTo>
                    <a:pt x="19263" y="1507"/>
                  </a:lnTo>
                  <a:cubicBezTo>
                    <a:pt x="19261" y="1507"/>
                    <a:pt x="19260" y="1507"/>
                    <a:pt x="19259" y="1507"/>
                  </a:cubicBezTo>
                  <a:close/>
                  <a:moveTo>
                    <a:pt x="19784" y="1549"/>
                  </a:moveTo>
                  <a:cubicBezTo>
                    <a:pt x="19785" y="1549"/>
                    <a:pt x="19791" y="1550"/>
                    <a:pt x="19801" y="1552"/>
                  </a:cubicBezTo>
                  <a:lnTo>
                    <a:pt x="19801" y="1552"/>
                  </a:lnTo>
                  <a:cubicBezTo>
                    <a:pt x="19798" y="1552"/>
                    <a:pt x="19796" y="1553"/>
                    <a:pt x="19793" y="1553"/>
                  </a:cubicBezTo>
                  <a:lnTo>
                    <a:pt x="19793" y="1553"/>
                  </a:lnTo>
                  <a:cubicBezTo>
                    <a:pt x="19785" y="1550"/>
                    <a:pt x="19782" y="1549"/>
                    <a:pt x="19784" y="1549"/>
                  </a:cubicBezTo>
                  <a:close/>
                  <a:moveTo>
                    <a:pt x="19819" y="1557"/>
                  </a:moveTo>
                  <a:cubicBezTo>
                    <a:pt x="19826" y="1560"/>
                    <a:pt x="19835" y="1562"/>
                    <a:pt x="19844" y="1565"/>
                  </a:cubicBezTo>
                  <a:lnTo>
                    <a:pt x="19844" y="1565"/>
                  </a:lnTo>
                  <a:cubicBezTo>
                    <a:pt x="19832" y="1562"/>
                    <a:pt x="19822" y="1560"/>
                    <a:pt x="19814" y="1558"/>
                  </a:cubicBezTo>
                  <a:lnTo>
                    <a:pt x="19814" y="1558"/>
                  </a:lnTo>
                  <a:cubicBezTo>
                    <a:pt x="19816" y="1558"/>
                    <a:pt x="19817" y="1558"/>
                    <a:pt x="19819" y="1557"/>
                  </a:cubicBezTo>
                  <a:close/>
                  <a:moveTo>
                    <a:pt x="19670" y="0"/>
                  </a:moveTo>
                  <a:cubicBezTo>
                    <a:pt x="18916" y="23"/>
                    <a:pt x="18391" y="388"/>
                    <a:pt x="18323" y="890"/>
                  </a:cubicBezTo>
                  <a:cubicBezTo>
                    <a:pt x="18280" y="1212"/>
                    <a:pt x="18720" y="1533"/>
                    <a:pt x="19209" y="1533"/>
                  </a:cubicBezTo>
                  <a:cubicBezTo>
                    <a:pt x="19241" y="1533"/>
                    <a:pt x="19272" y="1532"/>
                    <a:pt x="19304" y="1529"/>
                  </a:cubicBezTo>
                  <a:cubicBezTo>
                    <a:pt x="19314" y="1527"/>
                    <a:pt x="19323" y="1525"/>
                    <a:pt x="19331" y="1523"/>
                  </a:cubicBezTo>
                  <a:lnTo>
                    <a:pt x="19331" y="1523"/>
                  </a:lnTo>
                  <a:cubicBezTo>
                    <a:pt x="19368" y="1531"/>
                    <a:pt x="19413" y="1541"/>
                    <a:pt x="19464" y="1552"/>
                  </a:cubicBezTo>
                  <a:cubicBezTo>
                    <a:pt x="19555" y="1552"/>
                    <a:pt x="19646" y="1562"/>
                    <a:pt x="19730" y="1562"/>
                  </a:cubicBezTo>
                  <a:lnTo>
                    <a:pt x="19730" y="1562"/>
                  </a:lnTo>
                  <a:cubicBezTo>
                    <a:pt x="19759" y="1567"/>
                    <a:pt x="19829" y="1573"/>
                    <a:pt x="19873" y="1574"/>
                  </a:cubicBezTo>
                  <a:lnTo>
                    <a:pt x="19873" y="1574"/>
                  </a:lnTo>
                  <a:cubicBezTo>
                    <a:pt x="19874" y="1575"/>
                    <a:pt x="19874" y="1575"/>
                    <a:pt x="19875" y="1575"/>
                  </a:cubicBezTo>
                  <a:cubicBezTo>
                    <a:pt x="19966" y="1598"/>
                    <a:pt x="20058" y="1621"/>
                    <a:pt x="20149" y="1643"/>
                  </a:cubicBezTo>
                  <a:cubicBezTo>
                    <a:pt x="20354" y="1716"/>
                    <a:pt x="20559" y="1744"/>
                    <a:pt x="20760" y="1744"/>
                  </a:cubicBezTo>
                  <a:cubicBezTo>
                    <a:pt x="20940" y="1744"/>
                    <a:pt x="21118" y="1721"/>
                    <a:pt x="21290" y="1689"/>
                  </a:cubicBezTo>
                  <a:cubicBezTo>
                    <a:pt x="21884" y="1552"/>
                    <a:pt x="21975" y="1096"/>
                    <a:pt x="21792" y="730"/>
                  </a:cubicBezTo>
                  <a:cubicBezTo>
                    <a:pt x="21496" y="160"/>
                    <a:pt x="20423" y="0"/>
                    <a:pt x="19670" y="0"/>
                  </a:cubicBezTo>
                  <a:close/>
                  <a:moveTo>
                    <a:pt x="2758" y="4048"/>
                  </a:moveTo>
                  <a:cubicBezTo>
                    <a:pt x="2750" y="4052"/>
                    <a:pt x="2741" y="4058"/>
                    <a:pt x="2731" y="4065"/>
                  </a:cubicBezTo>
                  <a:lnTo>
                    <a:pt x="2731" y="4065"/>
                  </a:lnTo>
                  <a:cubicBezTo>
                    <a:pt x="2732" y="4064"/>
                    <a:pt x="2733" y="4064"/>
                    <a:pt x="2733" y="4063"/>
                  </a:cubicBezTo>
                  <a:lnTo>
                    <a:pt x="2733" y="4063"/>
                  </a:lnTo>
                  <a:cubicBezTo>
                    <a:pt x="2732" y="4063"/>
                    <a:pt x="2732" y="4063"/>
                    <a:pt x="2731" y="4064"/>
                  </a:cubicBezTo>
                  <a:lnTo>
                    <a:pt x="2731" y="4064"/>
                  </a:lnTo>
                  <a:cubicBezTo>
                    <a:pt x="2741" y="4058"/>
                    <a:pt x="2750" y="4052"/>
                    <a:pt x="2758" y="4048"/>
                  </a:cubicBezTo>
                  <a:close/>
                  <a:moveTo>
                    <a:pt x="2700" y="4085"/>
                  </a:moveTo>
                  <a:lnTo>
                    <a:pt x="2700" y="4085"/>
                  </a:lnTo>
                  <a:cubicBezTo>
                    <a:pt x="2688" y="4091"/>
                    <a:pt x="2676" y="4097"/>
                    <a:pt x="2665" y="4109"/>
                  </a:cubicBezTo>
                  <a:cubicBezTo>
                    <a:pt x="2677" y="4100"/>
                    <a:pt x="2689" y="4092"/>
                    <a:pt x="2700" y="4085"/>
                  </a:cubicBezTo>
                  <a:close/>
                  <a:moveTo>
                    <a:pt x="2468" y="2668"/>
                  </a:moveTo>
                  <a:cubicBezTo>
                    <a:pt x="2288" y="2668"/>
                    <a:pt x="2093" y="2698"/>
                    <a:pt x="1889" y="2762"/>
                  </a:cubicBezTo>
                  <a:cubicBezTo>
                    <a:pt x="1181" y="2967"/>
                    <a:pt x="200" y="3424"/>
                    <a:pt x="85" y="4040"/>
                  </a:cubicBezTo>
                  <a:cubicBezTo>
                    <a:pt x="1" y="4422"/>
                    <a:pt x="192" y="4823"/>
                    <a:pt x="695" y="4823"/>
                  </a:cubicBezTo>
                  <a:cubicBezTo>
                    <a:pt x="734" y="4823"/>
                    <a:pt x="774" y="4821"/>
                    <a:pt x="816" y="4816"/>
                  </a:cubicBezTo>
                  <a:cubicBezTo>
                    <a:pt x="1204" y="4793"/>
                    <a:pt x="1569" y="4702"/>
                    <a:pt x="1911" y="4474"/>
                  </a:cubicBezTo>
                  <a:cubicBezTo>
                    <a:pt x="2003" y="4405"/>
                    <a:pt x="2071" y="4360"/>
                    <a:pt x="2163" y="4314"/>
                  </a:cubicBezTo>
                  <a:cubicBezTo>
                    <a:pt x="2188" y="4299"/>
                    <a:pt x="2206" y="4287"/>
                    <a:pt x="2218" y="4279"/>
                  </a:cubicBezTo>
                  <a:lnTo>
                    <a:pt x="2218" y="4279"/>
                  </a:lnTo>
                  <a:cubicBezTo>
                    <a:pt x="2319" y="4254"/>
                    <a:pt x="2432" y="4215"/>
                    <a:pt x="2528" y="4177"/>
                  </a:cubicBezTo>
                  <a:cubicBezTo>
                    <a:pt x="2597" y="4140"/>
                    <a:pt x="2653" y="4108"/>
                    <a:pt x="2695" y="4084"/>
                  </a:cubicBezTo>
                  <a:lnTo>
                    <a:pt x="2695" y="4084"/>
                  </a:lnTo>
                  <a:cubicBezTo>
                    <a:pt x="2698" y="4084"/>
                    <a:pt x="2701" y="4083"/>
                    <a:pt x="2704" y="4083"/>
                  </a:cubicBezTo>
                  <a:lnTo>
                    <a:pt x="2704" y="4083"/>
                  </a:lnTo>
                  <a:cubicBezTo>
                    <a:pt x="2703" y="4084"/>
                    <a:pt x="2701" y="4084"/>
                    <a:pt x="2700" y="4085"/>
                  </a:cubicBezTo>
                  <a:lnTo>
                    <a:pt x="2700" y="4085"/>
                  </a:lnTo>
                  <a:cubicBezTo>
                    <a:pt x="2702" y="4084"/>
                    <a:pt x="2704" y="4083"/>
                    <a:pt x="2706" y="4082"/>
                  </a:cubicBezTo>
                  <a:lnTo>
                    <a:pt x="2706" y="4082"/>
                  </a:lnTo>
                  <a:cubicBezTo>
                    <a:pt x="3199" y="3983"/>
                    <a:pt x="3576" y="3511"/>
                    <a:pt x="3441" y="3196"/>
                  </a:cubicBezTo>
                  <a:cubicBezTo>
                    <a:pt x="3293" y="2867"/>
                    <a:pt x="2932" y="2668"/>
                    <a:pt x="2468" y="26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42"/>
            <p:cNvSpPr/>
            <p:nvPr/>
          </p:nvSpPr>
          <p:spPr>
            <a:xfrm flipH="1">
              <a:off x="7124829" y="2306346"/>
              <a:ext cx="3889" cy="580"/>
            </a:xfrm>
            <a:custGeom>
              <a:avLst/>
              <a:gdLst/>
              <a:ahLst/>
              <a:cxnLst/>
              <a:rect l="l" t="t" r="r" b="b"/>
              <a:pathLst>
                <a:path w="161" h="24" extrusionOk="0">
                  <a:moveTo>
                    <a:pt x="160" y="23"/>
                  </a:moveTo>
                  <a:lnTo>
                    <a:pt x="160" y="23"/>
                  </a:lnTo>
                  <a:cubicBezTo>
                    <a:pt x="1" y="1"/>
                    <a:pt x="1" y="1"/>
                    <a:pt x="160" y="23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42"/>
            <p:cNvSpPr/>
            <p:nvPr/>
          </p:nvSpPr>
          <p:spPr>
            <a:xfrm flipH="1">
              <a:off x="7523731" y="2367742"/>
              <a:ext cx="3019" cy="1473"/>
            </a:xfrm>
            <a:custGeom>
              <a:avLst/>
              <a:gdLst/>
              <a:ahLst/>
              <a:cxnLst/>
              <a:rect l="l" t="t" r="r" b="b"/>
              <a:pathLst>
                <a:path w="125" h="61" extrusionOk="0">
                  <a:moveTo>
                    <a:pt x="123" y="0"/>
                  </a:moveTo>
                  <a:lnTo>
                    <a:pt x="123" y="0"/>
                  </a:lnTo>
                  <a:cubicBezTo>
                    <a:pt x="122" y="0"/>
                    <a:pt x="108" y="8"/>
                    <a:pt x="81" y="24"/>
                  </a:cubicBezTo>
                  <a:lnTo>
                    <a:pt x="81" y="24"/>
                  </a:lnTo>
                  <a:cubicBezTo>
                    <a:pt x="111" y="9"/>
                    <a:pt x="125" y="0"/>
                    <a:pt x="123" y="0"/>
                  </a:cubicBezTo>
                  <a:close/>
                  <a:moveTo>
                    <a:pt x="81" y="24"/>
                  </a:moveTo>
                  <a:cubicBezTo>
                    <a:pt x="61" y="34"/>
                    <a:pt x="34" y="46"/>
                    <a:pt x="1" y="61"/>
                  </a:cubicBezTo>
                  <a:lnTo>
                    <a:pt x="24" y="61"/>
                  </a:lnTo>
                  <a:cubicBezTo>
                    <a:pt x="46" y="45"/>
                    <a:pt x="66" y="33"/>
                    <a:pt x="81" y="24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42"/>
            <p:cNvSpPr/>
            <p:nvPr/>
          </p:nvSpPr>
          <p:spPr>
            <a:xfrm flipH="1">
              <a:off x="7537740" y="2373611"/>
              <a:ext cx="1135" cy="580"/>
            </a:xfrm>
            <a:custGeom>
              <a:avLst/>
              <a:gdLst/>
              <a:ahLst/>
              <a:cxnLst/>
              <a:rect l="l" t="t" r="r" b="b"/>
              <a:pathLst>
                <a:path w="47" h="24" extrusionOk="0">
                  <a:moveTo>
                    <a:pt x="23" y="0"/>
                  </a:moveTo>
                  <a:cubicBezTo>
                    <a:pt x="23" y="5"/>
                    <a:pt x="23" y="9"/>
                    <a:pt x="23" y="12"/>
                  </a:cubicBezTo>
                  <a:lnTo>
                    <a:pt x="23" y="12"/>
                  </a:lnTo>
                  <a:cubicBezTo>
                    <a:pt x="29" y="6"/>
                    <a:pt x="35" y="0"/>
                    <a:pt x="46" y="0"/>
                  </a:cubicBezTo>
                  <a:close/>
                  <a:moveTo>
                    <a:pt x="23" y="12"/>
                  </a:moveTo>
                  <a:cubicBezTo>
                    <a:pt x="18" y="18"/>
                    <a:pt x="12" y="23"/>
                    <a:pt x="1" y="23"/>
                  </a:cubicBezTo>
                  <a:cubicBezTo>
                    <a:pt x="19" y="23"/>
                    <a:pt x="22" y="23"/>
                    <a:pt x="23" y="12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42"/>
            <p:cNvSpPr/>
            <p:nvPr/>
          </p:nvSpPr>
          <p:spPr>
            <a:xfrm flipH="1">
              <a:off x="7175549" y="2592312"/>
              <a:ext cx="142814" cy="79655"/>
            </a:xfrm>
            <a:custGeom>
              <a:avLst/>
              <a:gdLst/>
              <a:ahLst/>
              <a:cxnLst/>
              <a:rect l="l" t="t" r="r" b="b"/>
              <a:pathLst>
                <a:path w="5913" h="3298" extrusionOk="0">
                  <a:moveTo>
                    <a:pt x="787" y="1238"/>
                  </a:moveTo>
                  <a:cubicBezTo>
                    <a:pt x="713" y="1238"/>
                    <a:pt x="561" y="1411"/>
                    <a:pt x="389" y="1605"/>
                  </a:cubicBezTo>
                  <a:cubicBezTo>
                    <a:pt x="297" y="1696"/>
                    <a:pt x="206" y="1810"/>
                    <a:pt x="138" y="1901"/>
                  </a:cubicBezTo>
                  <a:cubicBezTo>
                    <a:pt x="69" y="1993"/>
                    <a:pt x="46" y="2084"/>
                    <a:pt x="46" y="2084"/>
                  </a:cubicBezTo>
                  <a:cubicBezTo>
                    <a:pt x="46" y="2084"/>
                    <a:pt x="46" y="2084"/>
                    <a:pt x="23" y="2130"/>
                  </a:cubicBezTo>
                  <a:cubicBezTo>
                    <a:pt x="23" y="2153"/>
                    <a:pt x="23" y="2221"/>
                    <a:pt x="1" y="2267"/>
                  </a:cubicBezTo>
                  <a:cubicBezTo>
                    <a:pt x="1" y="2404"/>
                    <a:pt x="23" y="2586"/>
                    <a:pt x="92" y="2723"/>
                  </a:cubicBezTo>
                  <a:cubicBezTo>
                    <a:pt x="212" y="2982"/>
                    <a:pt x="419" y="3120"/>
                    <a:pt x="499" y="3120"/>
                  </a:cubicBezTo>
                  <a:cubicBezTo>
                    <a:pt x="511" y="3120"/>
                    <a:pt x="520" y="3117"/>
                    <a:pt x="526" y="3111"/>
                  </a:cubicBezTo>
                  <a:cubicBezTo>
                    <a:pt x="571" y="3066"/>
                    <a:pt x="412" y="2837"/>
                    <a:pt x="389" y="2632"/>
                  </a:cubicBezTo>
                  <a:cubicBezTo>
                    <a:pt x="389" y="2518"/>
                    <a:pt x="412" y="2426"/>
                    <a:pt x="434" y="2358"/>
                  </a:cubicBezTo>
                  <a:cubicBezTo>
                    <a:pt x="457" y="2289"/>
                    <a:pt x="480" y="2244"/>
                    <a:pt x="480" y="2244"/>
                  </a:cubicBezTo>
                  <a:cubicBezTo>
                    <a:pt x="480" y="2244"/>
                    <a:pt x="480" y="2175"/>
                    <a:pt x="526" y="2107"/>
                  </a:cubicBezTo>
                  <a:cubicBezTo>
                    <a:pt x="548" y="2016"/>
                    <a:pt x="594" y="1901"/>
                    <a:pt x="663" y="1787"/>
                  </a:cubicBezTo>
                  <a:cubicBezTo>
                    <a:pt x="777" y="1536"/>
                    <a:pt x="845" y="1262"/>
                    <a:pt x="800" y="1239"/>
                  </a:cubicBezTo>
                  <a:cubicBezTo>
                    <a:pt x="796" y="1238"/>
                    <a:pt x="791" y="1238"/>
                    <a:pt x="787" y="1238"/>
                  </a:cubicBezTo>
                  <a:close/>
                  <a:moveTo>
                    <a:pt x="1941" y="2449"/>
                  </a:moveTo>
                  <a:cubicBezTo>
                    <a:pt x="1758" y="2449"/>
                    <a:pt x="1576" y="2518"/>
                    <a:pt x="1576" y="2563"/>
                  </a:cubicBezTo>
                  <a:cubicBezTo>
                    <a:pt x="1576" y="2632"/>
                    <a:pt x="1735" y="2700"/>
                    <a:pt x="1872" y="2769"/>
                  </a:cubicBezTo>
                  <a:cubicBezTo>
                    <a:pt x="2009" y="2837"/>
                    <a:pt x="2123" y="2929"/>
                    <a:pt x="2123" y="2929"/>
                  </a:cubicBezTo>
                  <a:cubicBezTo>
                    <a:pt x="2123" y="2929"/>
                    <a:pt x="2260" y="2951"/>
                    <a:pt x="2374" y="3043"/>
                  </a:cubicBezTo>
                  <a:cubicBezTo>
                    <a:pt x="2499" y="3105"/>
                    <a:pt x="2586" y="3205"/>
                    <a:pt x="2652" y="3205"/>
                  </a:cubicBezTo>
                  <a:cubicBezTo>
                    <a:pt x="2659" y="3205"/>
                    <a:pt x="2665" y="3204"/>
                    <a:pt x="2671" y="3202"/>
                  </a:cubicBezTo>
                  <a:cubicBezTo>
                    <a:pt x="2740" y="3202"/>
                    <a:pt x="2717" y="2997"/>
                    <a:pt x="2626" y="2814"/>
                  </a:cubicBezTo>
                  <a:cubicBezTo>
                    <a:pt x="2511" y="2632"/>
                    <a:pt x="2329" y="2518"/>
                    <a:pt x="2329" y="2518"/>
                  </a:cubicBezTo>
                  <a:cubicBezTo>
                    <a:pt x="2329" y="2518"/>
                    <a:pt x="2146" y="2449"/>
                    <a:pt x="1941" y="2449"/>
                  </a:cubicBezTo>
                  <a:close/>
                  <a:moveTo>
                    <a:pt x="4156" y="1"/>
                  </a:moveTo>
                  <a:cubicBezTo>
                    <a:pt x="4145" y="1"/>
                    <a:pt x="4136" y="3"/>
                    <a:pt x="4132" y="7"/>
                  </a:cubicBezTo>
                  <a:cubicBezTo>
                    <a:pt x="4109" y="53"/>
                    <a:pt x="4543" y="395"/>
                    <a:pt x="4931" y="737"/>
                  </a:cubicBezTo>
                  <a:cubicBezTo>
                    <a:pt x="5114" y="920"/>
                    <a:pt x="5273" y="1125"/>
                    <a:pt x="5342" y="1262"/>
                  </a:cubicBezTo>
                  <a:cubicBezTo>
                    <a:pt x="5387" y="1331"/>
                    <a:pt x="5410" y="1399"/>
                    <a:pt x="5410" y="1445"/>
                  </a:cubicBezTo>
                  <a:cubicBezTo>
                    <a:pt x="5433" y="1491"/>
                    <a:pt x="5433" y="1513"/>
                    <a:pt x="5433" y="1513"/>
                  </a:cubicBezTo>
                  <a:cubicBezTo>
                    <a:pt x="5433" y="1513"/>
                    <a:pt x="5479" y="1605"/>
                    <a:pt x="5456" y="1764"/>
                  </a:cubicBezTo>
                  <a:cubicBezTo>
                    <a:pt x="5433" y="1924"/>
                    <a:pt x="5365" y="2153"/>
                    <a:pt x="5250" y="2381"/>
                  </a:cubicBezTo>
                  <a:cubicBezTo>
                    <a:pt x="4999" y="2837"/>
                    <a:pt x="4634" y="3248"/>
                    <a:pt x="4703" y="3294"/>
                  </a:cubicBezTo>
                  <a:cubicBezTo>
                    <a:pt x="4704" y="3297"/>
                    <a:pt x="4707" y="3298"/>
                    <a:pt x="4711" y="3298"/>
                  </a:cubicBezTo>
                  <a:cubicBezTo>
                    <a:pt x="4777" y="3298"/>
                    <a:pt x="5180" y="2971"/>
                    <a:pt x="5502" y="2563"/>
                  </a:cubicBezTo>
                  <a:cubicBezTo>
                    <a:pt x="5684" y="2335"/>
                    <a:pt x="5821" y="2061"/>
                    <a:pt x="5867" y="1833"/>
                  </a:cubicBezTo>
                  <a:cubicBezTo>
                    <a:pt x="5890" y="1719"/>
                    <a:pt x="5912" y="1605"/>
                    <a:pt x="5890" y="1536"/>
                  </a:cubicBezTo>
                  <a:cubicBezTo>
                    <a:pt x="5890" y="1468"/>
                    <a:pt x="5890" y="1422"/>
                    <a:pt x="5890" y="1422"/>
                  </a:cubicBezTo>
                  <a:cubicBezTo>
                    <a:pt x="5890" y="1422"/>
                    <a:pt x="5867" y="1376"/>
                    <a:pt x="5844" y="1308"/>
                  </a:cubicBezTo>
                  <a:cubicBezTo>
                    <a:pt x="5821" y="1239"/>
                    <a:pt x="5775" y="1148"/>
                    <a:pt x="5707" y="1057"/>
                  </a:cubicBezTo>
                  <a:cubicBezTo>
                    <a:pt x="5570" y="851"/>
                    <a:pt x="5365" y="646"/>
                    <a:pt x="5136" y="486"/>
                  </a:cubicBezTo>
                  <a:cubicBezTo>
                    <a:pt x="4722" y="197"/>
                    <a:pt x="4271" y="1"/>
                    <a:pt x="41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42"/>
            <p:cNvSpPr/>
            <p:nvPr/>
          </p:nvSpPr>
          <p:spPr>
            <a:xfrm flipH="1">
              <a:off x="7044353" y="2389359"/>
              <a:ext cx="135640" cy="27341"/>
            </a:xfrm>
            <a:custGeom>
              <a:avLst/>
              <a:gdLst/>
              <a:ahLst/>
              <a:cxnLst/>
              <a:rect l="l" t="t" r="r" b="b"/>
              <a:pathLst>
                <a:path w="5616" h="1132" extrusionOk="0">
                  <a:moveTo>
                    <a:pt x="2618" y="0"/>
                  </a:moveTo>
                  <a:cubicBezTo>
                    <a:pt x="2547" y="0"/>
                    <a:pt x="2466" y="10"/>
                    <a:pt x="2375" y="10"/>
                  </a:cubicBezTo>
                  <a:cubicBezTo>
                    <a:pt x="2306" y="33"/>
                    <a:pt x="2215" y="33"/>
                    <a:pt x="2146" y="33"/>
                  </a:cubicBezTo>
                  <a:cubicBezTo>
                    <a:pt x="2055" y="56"/>
                    <a:pt x="1964" y="79"/>
                    <a:pt x="1895" y="79"/>
                  </a:cubicBezTo>
                  <a:cubicBezTo>
                    <a:pt x="1713" y="124"/>
                    <a:pt x="1530" y="170"/>
                    <a:pt x="1348" y="238"/>
                  </a:cubicBezTo>
                  <a:cubicBezTo>
                    <a:pt x="1165" y="284"/>
                    <a:pt x="1005" y="375"/>
                    <a:pt x="845" y="444"/>
                  </a:cubicBezTo>
                  <a:cubicBezTo>
                    <a:pt x="686" y="535"/>
                    <a:pt x="526" y="604"/>
                    <a:pt x="412" y="672"/>
                  </a:cubicBezTo>
                  <a:cubicBezTo>
                    <a:pt x="161" y="809"/>
                    <a:pt x="1" y="923"/>
                    <a:pt x="1" y="946"/>
                  </a:cubicBezTo>
                  <a:cubicBezTo>
                    <a:pt x="1" y="947"/>
                    <a:pt x="3" y="947"/>
                    <a:pt x="4" y="947"/>
                  </a:cubicBezTo>
                  <a:cubicBezTo>
                    <a:pt x="61" y="947"/>
                    <a:pt x="706" y="576"/>
                    <a:pt x="1393" y="398"/>
                  </a:cubicBezTo>
                  <a:cubicBezTo>
                    <a:pt x="1576" y="353"/>
                    <a:pt x="1736" y="284"/>
                    <a:pt x="1918" y="284"/>
                  </a:cubicBezTo>
                  <a:cubicBezTo>
                    <a:pt x="2009" y="261"/>
                    <a:pt x="2078" y="238"/>
                    <a:pt x="2169" y="238"/>
                  </a:cubicBezTo>
                  <a:cubicBezTo>
                    <a:pt x="2238" y="238"/>
                    <a:pt x="2306" y="238"/>
                    <a:pt x="2375" y="216"/>
                  </a:cubicBezTo>
                  <a:lnTo>
                    <a:pt x="2694" y="216"/>
                  </a:lnTo>
                  <a:cubicBezTo>
                    <a:pt x="2786" y="238"/>
                    <a:pt x="2831" y="238"/>
                    <a:pt x="2831" y="238"/>
                  </a:cubicBezTo>
                  <a:lnTo>
                    <a:pt x="2945" y="238"/>
                  </a:lnTo>
                  <a:cubicBezTo>
                    <a:pt x="3037" y="238"/>
                    <a:pt x="3151" y="261"/>
                    <a:pt x="3288" y="284"/>
                  </a:cubicBezTo>
                  <a:cubicBezTo>
                    <a:pt x="3402" y="307"/>
                    <a:pt x="3562" y="330"/>
                    <a:pt x="3744" y="375"/>
                  </a:cubicBezTo>
                  <a:cubicBezTo>
                    <a:pt x="3904" y="421"/>
                    <a:pt x="4087" y="444"/>
                    <a:pt x="4269" y="512"/>
                  </a:cubicBezTo>
                  <a:cubicBezTo>
                    <a:pt x="4612" y="627"/>
                    <a:pt x="4954" y="763"/>
                    <a:pt x="5205" y="900"/>
                  </a:cubicBezTo>
                  <a:cubicBezTo>
                    <a:pt x="5414" y="1026"/>
                    <a:pt x="5565" y="1132"/>
                    <a:pt x="5607" y="1132"/>
                  </a:cubicBezTo>
                  <a:cubicBezTo>
                    <a:pt x="5611" y="1132"/>
                    <a:pt x="5614" y="1131"/>
                    <a:pt x="5616" y="1129"/>
                  </a:cubicBezTo>
                  <a:cubicBezTo>
                    <a:pt x="5616" y="1106"/>
                    <a:pt x="5479" y="992"/>
                    <a:pt x="5251" y="809"/>
                  </a:cubicBezTo>
                  <a:cubicBezTo>
                    <a:pt x="5000" y="672"/>
                    <a:pt x="4657" y="490"/>
                    <a:pt x="4315" y="353"/>
                  </a:cubicBezTo>
                  <a:cubicBezTo>
                    <a:pt x="4132" y="284"/>
                    <a:pt x="3950" y="238"/>
                    <a:pt x="3790" y="193"/>
                  </a:cubicBezTo>
                  <a:cubicBezTo>
                    <a:pt x="3607" y="124"/>
                    <a:pt x="3447" y="102"/>
                    <a:pt x="3310" y="79"/>
                  </a:cubicBezTo>
                  <a:cubicBezTo>
                    <a:pt x="3174" y="33"/>
                    <a:pt x="3059" y="10"/>
                    <a:pt x="2968" y="10"/>
                  </a:cubicBezTo>
                  <a:lnTo>
                    <a:pt x="2717" y="10"/>
                  </a:lnTo>
                  <a:cubicBezTo>
                    <a:pt x="2687" y="3"/>
                    <a:pt x="2654" y="0"/>
                    <a:pt x="26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42"/>
            <p:cNvSpPr/>
            <p:nvPr/>
          </p:nvSpPr>
          <p:spPr>
            <a:xfrm flipH="1">
              <a:off x="7031672" y="2432640"/>
              <a:ext cx="125158" cy="127453"/>
            </a:xfrm>
            <a:custGeom>
              <a:avLst/>
              <a:gdLst/>
              <a:ahLst/>
              <a:cxnLst/>
              <a:rect l="l" t="t" r="r" b="b"/>
              <a:pathLst>
                <a:path w="5182" h="5277" extrusionOk="0">
                  <a:moveTo>
                    <a:pt x="2533" y="1"/>
                  </a:moveTo>
                  <a:cubicBezTo>
                    <a:pt x="2360" y="1"/>
                    <a:pt x="2185" y="22"/>
                    <a:pt x="2009" y="67"/>
                  </a:cubicBezTo>
                  <a:cubicBezTo>
                    <a:pt x="754" y="409"/>
                    <a:pt x="0" y="1825"/>
                    <a:pt x="343" y="3240"/>
                  </a:cubicBezTo>
                  <a:cubicBezTo>
                    <a:pt x="616" y="4450"/>
                    <a:pt x="1590" y="5276"/>
                    <a:pt x="2638" y="5276"/>
                  </a:cubicBezTo>
                  <a:cubicBezTo>
                    <a:pt x="2815" y="5276"/>
                    <a:pt x="2995" y="5252"/>
                    <a:pt x="3173" y="5203"/>
                  </a:cubicBezTo>
                  <a:cubicBezTo>
                    <a:pt x="4429" y="4860"/>
                    <a:pt x="5182" y="3445"/>
                    <a:pt x="4839" y="2030"/>
                  </a:cubicBezTo>
                  <a:cubicBezTo>
                    <a:pt x="4565" y="813"/>
                    <a:pt x="3597" y="1"/>
                    <a:pt x="25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42"/>
            <p:cNvSpPr/>
            <p:nvPr/>
          </p:nvSpPr>
          <p:spPr>
            <a:xfrm flipH="1">
              <a:off x="6997497" y="2398078"/>
              <a:ext cx="212252" cy="209668"/>
            </a:xfrm>
            <a:custGeom>
              <a:avLst/>
              <a:gdLst/>
              <a:ahLst/>
              <a:cxnLst/>
              <a:rect l="l" t="t" r="r" b="b"/>
              <a:pathLst>
                <a:path w="8788" h="8681" extrusionOk="0">
                  <a:moveTo>
                    <a:pt x="4853" y="0"/>
                  </a:moveTo>
                  <a:cubicBezTo>
                    <a:pt x="4329" y="0"/>
                    <a:pt x="3813" y="96"/>
                    <a:pt x="3333" y="311"/>
                  </a:cubicBezTo>
                  <a:cubicBezTo>
                    <a:pt x="548" y="1521"/>
                    <a:pt x="0" y="4602"/>
                    <a:pt x="617" y="6474"/>
                  </a:cubicBezTo>
                  <a:cubicBezTo>
                    <a:pt x="1132" y="8005"/>
                    <a:pt x="2352" y="8680"/>
                    <a:pt x="3749" y="8680"/>
                  </a:cubicBezTo>
                  <a:cubicBezTo>
                    <a:pt x="4455" y="8680"/>
                    <a:pt x="5207" y="8508"/>
                    <a:pt x="5935" y="8186"/>
                  </a:cubicBezTo>
                  <a:cubicBezTo>
                    <a:pt x="7510" y="7478"/>
                    <a:pt x="8605" y="5903"/>
                    <a:pt x="8742" y="4191"/>
                  </a:cubicBezTo>
                  <a:cubicBezTo>
                    <a:pt x="8788" y="3666"/>
                    <a:pt x="8697" y="3050"/>
                    <a:pt x="8491" y="2457"/>
                  </a:cubicBezTo>
                  <a:cubicBezTo>
                    <a:pt x="8103" y="1361"/>
                    <a:pt x="7145" y="425"/>
                    <a:pt x="6117" y="174"/>
                  </a:cubicBezTo>
                  <a:cubicBezTo>
                    <a:pt x="5700" y="62"/>
                    <a:pt x="5274" y="0"/>
                    <a:pt x="48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42"/>
            <p:cNvSpPr/>
            <p:nvPr/>
          </p:nvSpPr>
          <p:spPr>
            <a:xfrm flipH="1">
              <a:off x="6996941" y="2420274"/>
              <a:ext cx="206745" cy="191674"/>
            </a:xfrm>
            <a:custGeom>
              <a:avLst/>
              <a:gdLst/>
              <a:ahLst/>
              <a:cxnLst/>
              <a:rect l="l" t="t" r="r" b="b"/>
              <a:pathLst>
                <a:path w="8560" h="7936" extrusionOk="0">
                  <a:moveTo>
                    <a:pt x="4326" y="0"/>
                  </a:moveTo>
                  <a:cubicBezTo>
                    <a:pt x="4021" y="0"/>
                    <a:pt x="3711" y="40"/>
                    <a:pt x="3401" y="123"/>
                  </a:cubicBezTo>
                  <a:cubicBezTo>
                    <a:pt x="1758" y="556"/>
                    <a:pt x="571" y="2519"/>
                    <a:pt x="251" y="4300"/>
                  </a:cubicBezTo>
                  <a:cubicBezTo>
                    <a:pt x="0" y="5623"/>
                    <a:pt x="754" y="6719"/>
                    <a:pt x="1712" y="7381"/>
                  </a:cubicBezTo>
                  <a:cubicBezTo>
                    <a:pt x="2339" y="7782"/>
                    <a:pt x="2959" y="7935"/>
                    <a:pt x="3594" y="7935"/>
                  </a:cubicBezTo>
                  <a:cubicBezTo>
                    <a:pt x="4116" y="7935"/>
                    <a:pt x="4649" y="7832"/>
                    <a:pt x="5204" y="7678"/>
                  </a:cubicBezTo>
                  <a:cubicBezTo>
                    <a:pt x="7259" y="7130"/>
                    <a:pt x="8560" y="5372"/>
                    <a:pt x="8058" y="3136"/>
                  </a:cubicBezTo>
                  <a:cubicBezTo>
                    <a:pt x="7612" y="1255"/>
                    <a:pt x="6047" y="0"/>
                    <a:pt x="43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42"/>
            <p:cNvSpPr/>
            <p:nvPr/>
          </p:nvSpPr>
          <p:spPr>
            <a:xfrm flipH="1">
              <a:off x="7039377" y="2430418"/>
              <a:ext cx="154938" cy="159286"/>
            </a:xfrm>
            <a:custGeom>
              <a:avLst/>
              <a:gdLst/>
              <a:ahLst/>
              <a:cxnLst/>
              <a:rect l="l" t="t" r="r" b="b"/>
              <a:pathLst>
                <a:path w="6415" h="6595" extrusionOk="0">
                  <a:moveTo>
                    <a:pt x="3272" y="1"/>
                  </a:moveTo>
                  <a:cubicBezTo>
                    <a:pt x="3157" y="1"/>
                    <a:pt x="3040" y="8"/>
                    <a:pt x="2922" y="22"/>
                  </a:cubicBezTo>
                  <a:cubicBezTo>
                    <a:pt x="1233" y="228"/>
                    <a:pt x="0" y="1848"/>
                    <a:pt x="160" y="3674"/>
                  </a:cubicBezTo>
                  <a:cubicBezTo>
                    <a:pt x="309" y="5351"/>
                    <a:pt x="1603" y="6594"/>
                    <a:pt x="3142" y="6594"/>
                  </a:cubicBezTo>
                  <a:cubicBezTo>
                    <a:pt x="3258" y="6594"/>
                    <a:pt x="3375" y="6587"/>
                    <a:pt x="3493" y="6573"/>
                  </a:cubicBezTo>
                  <a:cubicBezTo>
                    <a:pt x="5182" y="6368"/>
                    <a:pt x="6414" y="4724"/>
                    <a:pt x="6254" y="2921"/>
                  </a:cubicBezTo>
                  <a:cubicBezTo>
                    <a:pt x="6106" y="1244"/>
                    <a:pt x="4812" y="1"/>
                    <a:pt x="32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42"/>
            <p:cNvSpPr/>
            <p:nvPr/>
          </p:nvSpPr>
          <p:spPr>
            <a:xfrm flipH="1">
              <a:off x="7080171" y="2459763"/>
              <a:ext cx="86587" cy="89461"/>
            </a:xfrm>
            <a:custGeom>
              <a:avLst/>
              <a:gdLst/>
              <a:ahLst/>
              <a:cxnLst/>
              <a:rect l="l" t="t" r="r" b="b"/>
              <a:pathLst>
                <a:path w="3585" h="3704" extrusionOk="0">
                  <a:moveTo>
                    <a:pt x="1852" y="0"/>
                  </a:moveTo>
                  <a:cubicBezTo>
                    <a:pt x="1776" y="0"/>
                    <a:pt x="1699" y="6"/>
                    <a:pt x="1621" y="17"/>
                  </a:cubicBezTo>
                  <a:cubicBezTo>
                    <a:pt x="685" y="131"/>
                    <a:pt x="1" y="1044"/>
                    <a:pt x="69" y="2048"/>
                  </a:cubicBezTo>
                  <a:cubicBezTo>
                    <a:pt x="154" y="3004"/>
                    <a:pt x="892" y="3703"/>
                    <a:pt x="1767" y="3703"/>
                  </a:cubicBezTo>
                  <a:cubicBezTo>
                    <a:pt x="1832" y="3703"/>
                    <a:pt x="1897" y="3700"/>
                    <a:pt x="1964" y="3692"/>
                  </a:cubicBezTo>
                  <a:cubicBezTo>
                    <a:pt x="2899" y="3578"/>
                    <a:pt x="3584" y="2665"/>
                    <a:pt x="3516" y="1637"/>
                  </a:cubicBezTo>
                  <a:cubicBezTo>
                    <a:pt x="3432" y="694"/>
                    <a:pt x="2712" y="0"/>
                    <a:pt x="18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42"/>
            <p:cNvSpPr/>
            <p:nvPr/>
          </p:nvSpPr>
          <p:spPr>
            <a:xfrm flipH="1">
              <a:off x="7039377" y="2450247"/>
              <a:ext cx="143925" cy="139457"/>
            </a:xfrm>
            <a:custGeom>
              <a:avLst/>
              <a:gdLst/>
              <a:ahLst/>
              <a:cxnLst/>
              <a:rect l="l" t="t" r="r" b="b"/>
              <a:pathLst>
                <a:path w="5959" h="5774" extrusionOk="0">
                  <a:moveTo>
                    <a:pt x="4794" y="0"/>
                  </a:moveTo>
                  <a:cubicBezTo>
                    <a:pt x="4954" y="342"/>
                    <a:pt x="5068" y="730"/>
                    <a:pt x="5091" y="1118"/>
                  </a:cubicBezTo>
                  <a:cubicBezTo>
                    <a:pt x="5251" y="2944"/>
                    <a:pt x="4018" y="4565"/>
                    <a:pt x="2329" y="4770"/>
                  </a:cubicBezTo>
                  <a:cubicBezTo>
                    <a:pt x="2212" y="4786"/>
                    <a:pt x="2095" y="4793"/>
                    <a:pt x="1978" y="4793"/>
                  </a:cubicBezTo>
                  <a:cubicBezTo>
                    <a:pt x="1237" y="4793"/>
                    <a:pt x="534" y="4488"/>
                    <a:pt x="1" y="3994"/>
                  </a:cubicBezTo>
                  <a:lnTo>
                    <a:pt x="1" y="3994"/>
                  </a:lnTo>
                  <a:cubicBezTo>
                    <a:pt x="500" y="5054"/>
                    <a:pt x="1528" y="5773"/>
                    <a:pt x="2690" y="5773"/>
                  </a:cubicBezTo>
                  <a:cubicBezTo>
                    <a:pt x="2804" y="5773"/>
                    <a:pt x="2920" y="5766"/>
                    <a:pt x="3037" y="5752"/>
                  </a:cubicBezTo>
                  <a:cubicBezTo>
                    <a:pt x="4726" y="5547"/>
                    <a:pt x="5958" y="3903"/>
                    <a:pt x="5798" y="2100"/>
                  </a:cubicBezTo>
                  <a:cubicBezTo>
                    <a:pt x="5730" y="1255"/>
                    <a:pt x="5342" y="502"/>
                    <a:pt x="47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42"/>
            <p:cNvSpPr/>
            <p:nvPr/>
          </p:nvSpPr>
          <p:spPr>
            <a:xfrm flipH="1">
              <a:off x="7036525" y="2468900"/>
              <a:ext cx="44874" cy="45947"/>
            </a:xfrm>
            <a:custGeom>
              <a:avLst/>
              <a:gdLst/>
              <a:ahLst/>
              <a:cxnLst/>
              <a:rect l="l" t="t" r="r" b="b"/>
              <a:pathLst>
                <a:path w="2718" h="2783" extrusionOk="0">
                  <a:moveTo>
                    <a:pt x="1410" y="0"/>
                  </a:moveTo>
                  <a:cubicBezTo>
                    <a:pt x="1359" y="0"/>
                    <a:pt x="1308" y="4"/>
                    <a:pt x="1256" y="10"/>
                  </a:cubicBezTo>
                  <a:cubicBezTo>
                    <a:pt x="526" y="79"/>
                    <a:pt x="1" y="786"/>
                    <a:pt x="69" y="1540"/>
                  </a:cubicBezTo>
                  <a:cubicBezTo>
                    <a:pt x="133" y="2259"/>
                    <a:pt x="686" y="2782"/>
                    <a:pt x="1331" y="2782"/>
                  </a:cubicBezTo>
                  <a:cubicBezTo>
                    <a:pt x="1381" y="2782"/>
                    <a:pt x="1433" y="2779"/>
                    <a:pt x="1485" y="2772"/>
                  </a:cubicBezTo>
                  <a:cubicBezTo>
                    <a:pt x="2192" y="2681"/>
                    <a:pt x="2717" y="1996"/>
                    <a:pt x="2649" y="1220"/>
                  </a:cubicBezTo>
                  <a:cubicBezTo>
                    <a:pt x="2585" y="522"/>
                    <a:pt x="2051" y="0"/>
                    <a:pt x="14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42"/>
            <p:cNvSpPr/>
            <p:nvPr/>
          </p:nvSpPr>
          <p:spPr>
            <a:xfrm flipH="1">
              <a:off x="7440164" y="2437495"/>
              <a:ext cx="178656" cy="104822"/>
            </a:xfrm>
            <a:custGeom>
              <a:avLst/>
              <a:gdLst/>
              <a:ahLst/>
              <a:cxnLst/>
              <a:rect l="l" t="t" r="r" b="b"/>
              <a:pathLst>
                <a:path w="7397" h="4340" extrusionOk="0">
                  <a:moveTo>
                    <a:pt x="5249" y="0"/>
                  </a:moveTo>
                  <a:cubicBezTo>
                    <a:pt x="5196" y="0"/>
                    <a:pt x="5144" y="1"/>
                    <a:pt x="5091" y="3"/>
                  </a:cubicBezTo>
                  <a:cubicBezTo>
                    <a:pt x="4497" y="26"/>
                    <a:pt x="3904" y="140"/>
                    <a:pt x="3470" y="300"/>
                  </a:cubicBezTo>
                  <a:cubicBezTo>
                    <a:pt x="3265" y="368"/>
                    <a:pt x="3082" y="437"/>
                    <a:pt x="2968" y="505"/>
                  </a:cubicBezTo>
                  <a:cubicBezTo>
                    <a:pt x="2854" y="551"/>
                    <a:pt x="2786" y="596"/>
                    <a:pt x="2786" y="596"/>
                  </a:cubicBezTo>
                  <a:cubicBezTo>
                    <a:pt x="2786" y="596"/>
                    <a:pt x="2717" y="619"/>
                    <a:pt x="2603" y="688"/>
                  </a:cubicBezTo>
                  <a:cubicBezTo>
                    <a:pt x="2489" y="756"/>
                    <a:pt x="2329" y="848"/>
                    <a:pt x="2124" y="985"/>
                  </a:cubicBezTo>
                  <a:cubicBezTo>
                    <a:pt x="1758" y="1258"/>
                    <a:pt x="1279" y="1624"/>
                    <a:pt x="914" y="2103"/>
                  </a:cubicBezTo>
                  <a:cubicBezTo>
                    <a:pt x="526" y="2605"/>
                    <a:pt x="229" y="3130"/>
                    <a:pt x="138" y="3587"/>
                  </a:cubicBezTo>
                  <a:cubicBezTo>
                    <a:pt x="47" y="3815"/>
                    <a:pt x="47" y="3997"/>
                    <a:pt x="24" y="4134"/>
                  </a:cubicBezTo>
                  <a:cubicBezTo>
                    <a:pt x="1" y="4271"/>
                    <a:pt x="1" y="4340"/>
                    <a:pt x="24" y="4340"/>
                  </a:cubicBezTo>
                  <a:cubicBezTo>
                    <a:pt x="24" y="4340"/>
                    <a:pt x="47" y="4271"/>
                    <a:pt x="69" y="4134"/>
                  </a:cubicBezTo>
                  <a:cubicBezTo>
                    <a:pt x="115" y="4020"/>
                    <a:pt x="115" y="3838"/>
                    <a:pt x="206" y="3609"/>
                  </a:cubicBezTo>
                  <a:cubicBezTo>
                    <a:pt x="343" y="3199"/>
                    <a:pt x="663" y="2674"/>
                    <a:pt x="1028" y="2217"/>
                  </a:cubicBezTo>
                  <a:cubicBezTo>
                    <a:pt x="1416" y="1761"/>
                    <a:pt x="1895" y="1418"/>
                    <a:pt x="2238" y="1167"/>
                  </a:cubicBezTo>
                  <a:cubicBezTo>
                    <a:pt x="2443" y="1053"/>
                    <a:pt x="2603" y="962"/>
                    <a:pt x="2694" y="893"/>
                  </a:cubicBezTo>
                  <a:cubicBezTo>
                    <a:pt x="2808" y="825"/>
                    <a:pt x="2877" y="802"/>
                    <a:pt x="2877" y="802"/>
                  </a:cubicBezTo>
                  <a:cubicBezTo>
                    <a:pt x="2877" y="802"/>
                    <a:pt x="2945" y="779"/>
                    <a:pt x="3059" y="711"/>
                  </a:cubicBezTo>
                  <a:cubicBezTo>
                    <a:pt x="3174" y="665"/>
                    <a:pt x="3333" y="574"/>
                    <a:pt x="3539" y="505"/>
                  </a:cubicBezTo>
                  <a:cubicBezTo>
                    <a:pt x="3950" y="345"/>
                    <a:pt x="4520" y="208"/>
                    <a:pt x="5114" y="163"/>
                  </a:cubicBezTo>
                  <a:cubicBezTo>
                    <a:pt x="5186" y="160"/>
                    <a:pt x="5259" y="158"/>
                    <a:pt x="5332" y="158"/>
                  </a:cubicBezTo>
                  <a:cubicBezTo>
                    <a:pt x="5832" y="158"/>
                    <a:pt x="6330" y="226"/>
                    <a:pt x="6689" y="345"/>
                  </a:cubicBezTo>
                  <a:cubicBezTo>
                    <a:pt x="7069" y="472"/>
                    <a:pt x="7332" y="599"/>
                    <a:pt x="7369" y="599"/>
                  </a:cubicBezTo>
                  <a:cubicBezTo>
                    <a:pt x="7372" y="599"/>
                    <a:pt x="7373" y="598"/>
                    <a:pt x="7373" y="596"/>
                  </a:cubicBezTo>
                  <a:cubicBezTo>
                    <a:pt x="7396" y="596"/>
                    <a:pt x="7328" y="551"/>
                    <a:pt x="7214" y="482"/>
                  </a:cubicBezTo>
                  <a:cubicBezTo>
                    <a:pt x="7100" y="437"/>
                    <a:pt x="6940" y="323"/>
                    <a:pt x="6712" y="254"/>
                  </a:cubicBezTo>
                  <a:cubicBezTo>
                    <a:pt x="6336" y="108"/>
                    <a:pt x="5808" y="0"/>
                    <a:pt x="52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42"/>
            <p:cNvSpPr/>
            <p:nvPr/>
          </p:nvSpPr>
          <p:spPr>
            <a:xfrm flipH="1">
              <a:off x="7382826" y="2453991"/>
              <a:ext cx="245897" cy="212083"/>
            </a:xfrm>
            <a:custGeom>
              <a:avLst/>
              <a:gdLst/>
              <a:ahLst/>
              <a:cxnLst/>
              <a:rect l="l" t="t" r="r" b="b"/>
              <a:pathLst>
                <a:path w="10181" h="8781" extrusionOk="0">
                  <a:moveTo>
                    <a:pt x="4659" y="0"/>
                  </a:moveTo>
                  <a:cubicBezTo>
                    <a:pt x="3753" y="0"/>
                    <a:pt x="2885" y="234"/>
                    <a:pt x="2146" y="667"/>
                  </a:cubicBezTo>
                  <a:cubicBezTo>
                    <a:pt x="1278" y="1192"/>
                    <a:pt x="593" y="1991"/>
                    <a:pt x="251" y="3063"/>
                  </a:cubicBezTo>
                  <a:cubicBezTo>
                    <a:pt x="0" y="3839"/>
                    <a:pt x="68" y="4707"/>
                    <a:pt x="320" y="5460"/>
                  </a:cubicBezTo>
                  <a:cubicBezTo>
                    <a:pt x="959" y="7240"/>
                    <a:pt x="2648" y="8450"/>
                    <a:pt x="4497" y="8701"/>
                  </a:cubicBezTo>
                  <a:cubicBezTo>
                    <a:pt x="4858" y="8754"/>
                    <a:pt x="5218" y="8781"/>
                    <a:pt x="5571" y="8781"/>
                  </a:cubicBezTo>
                  <a:cubicBezTo>
                    <a:pt x="7800" y="8781"/>
                    <a:pt x="9738" y="7719"/>
                    <a:pt x="9975" y="5551"/>
                  </a:cubicBezTo>
                  <a:cubicBezTo>
                    <a:pt x="10180" y="3497"/>
                    <a:pt x="8788" y="530"/>
                    <a:pt x="5387" y="50"/>
                  </a:cubicBezTo>
                  <a:cubicBezTo>
                    <a:pt x="5143" y="17"/>
                    <a:pt x="4899" y="0"/>
                    <a:pt x="46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42"/>
            <p:cNvSpPr/>
            <p:nvPr/>
          </p:nvSpPr>
          <p:spPr>
            <a:xfrm flipH="1">
              <a:off x="7377319" y="2475583"/>
              <a:ext cx="232661" cy="195732"/>
            </a:xfrm>
            <a:custGeom>
              <a:avLst/>
              <a:gdLst/>
              <a:ahLst/>
              <a:cxnLst/>
              <a:rect l="l" t="t" r="r" b="b"/>
              <a:pathLst>
                <a:path w="9633" h="8104" extrusionOk="0">
                  <a:moveTo>
                    <a:pt x="4428" y="1"/>
                  </a:moveTo>
                  <a:cubicBezTo>
                    <a:pt x="1986" y="1"/>
                    <a:pt x="0" y="1918"/>
                    <a:pt x="0" y="4292"/>
                  </a:cubicBezTo>
                  <a:cubicBezTo>
                    <a:pt x="0" y="6666"/>
                    <a:pt x="1917" y="8104"/>
                    <a:pt x="4360" y="8104"/>
                  </a:cubicBezTo>
                  <a:cubicBezTo>
                    <a:pt x="5798" y="8104"/>
                    <a:pt x="7099" y="7899"/>
                    <a:pt x="8149" y="6849"/>
                  </a:cubicBezTo>
                  <a:cubicBezTo>
                    <a:pt x="9085" y="5936"/>
                    <a:pt x="9632" y="4612"/>
                    <a:pt x="9016" y="3356"/>
                  </a:cubicBezTo>
                  <a:cubicBezTo>
                    <a:pt x="8194" y="1644"/>
                    <a:pt x="6391" y="1"/>
                    <a:pt x="44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42"/>
            <p:cNvSpPr/>
            <p:nvPr/>
          </p:nvSpPr>
          <p:spPr>
            <a:xfrm flipH="1">
              <a:off x="7436299" y="2480051"/>
              <a:ext cx="169840" cy="165324"/>
            </a:xfrm>
            <a:custGeom>
              <a:avLst/>
              <a:gdLst/>
              <a:ahLst/>
              <a:cxnLst/>
              <a:rect l="l" t="t" r="r" b="b"/>
              <a:pathLst>
                <a:path w="7032" h="6845" extrusionOk="0">
                  <a:moveTo>
                    <a:pt x="3569" y="1"/>
                  </a:moveTo>
                  <a:cubicBezTo>
                    <a:pt x="3446" y="1"/>
                    <a:pt x="3322" y="8"/>
                    <a:pt x="3196" y="21"/>
                  </a:cubicBezTo>
                  <a:cubicBezTo>
                    <a:pt x="1348" y="227"/>
                    <a:pt x="1" y="1939"/>
                    <a:pt x="161" y="3810"/>
                  </a:cubicBezTo>
                  <a:cubicBezTo>
                    <a:pt x="331" y="5555"/>
                    <a:pt x="1771" y="6844"/>
                    <a:pt x="3463" y="6844"/>
                  </a:cubicBezTo>
                  <a:cubicBezTo>
                    <a:pt x="3586" y="6844"/>
                    <a:pt x="3710" y="6837"/>
                    <a:pt x="3835" y="6823"/>
                  </a:cubicBezTo>
                  <a:cubicBezTo>
                    <a:pt x="5684" y="6595"/>
                    <a:pt x="7031" y="4906"/>
                    <a:pt x="6871" y="3034"/>
                  </a:cubicBezTo>
                  <a:cubicBezTo>
                    <a:pt x="6701" y="1289"/>
                    <a:pt x="5261" y="1"/>
                    <a:pt x="3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42"/>
            <p:cNvSpPr/>
            <p:nvPr/>
          </p:nvSpPr>
          <p:spPr>
            <a:xfrm flipH="1">
              <a:off x="7480402" y="2510049"/>
              <a:ext cx="95958" cy="93204"/>
            </a:xfrm>
            <a:custGeom>
              <a:avLst/>
              <a:gdLst/>
              <a:ahLst/>
              <a:cxnLst/>
              <a:rect l="l" t="t" r="r" b="b"/>
              <a:pathLst>
                <a:path w="3973" h="3859" extrusionOk="0">
                  <a:moveTo>
                    <a:pt x="2013" y="1"/>
                  </a:moveTo>
                  <a:cubicBezTo>
                    <a:pt x="1944" y="1"/>
                    <a:pt x="1874" y="4"/>
                    <a:pt x="1804" y="12"/>
                  </a:cubicBezTo>
                  <a:cubicBezTo>
                    <a:pt x="776" y="149"/>
                    <a:pt x="0" y="1085"/>
                    <a:pt x="92" y="2158"/>
                  </a:cubicBezTo>
                  <a:cubicBezTo>
                    <a:pt x="198" y="3137"/>
                    <a:pt x="1000" y="3858"/>
                    <a:pt x="1959" y="3858"/>
                  </a:cubicBezTo>
                  <a:cubicBezTo>
                    <a:pt x="2028" y="3858"/>
                    <a:pt x="2098" y="3854"/>
                    <a:pt x="2169" y="3847"/>
                  </a:cubicBezTo>
                  <a:cubicBezTo>
                    <a:pt x="3196" y="3732"/>
                    <a:pt x="3972" y="2774"/>
                    <a:pt x="3858" y="1724"/>
                  </a:cubicBezTo>
                  <a:cubicBezTo>
                    <a:pt x="3773" y="723"/>
                    <a:pt x="2973" y="1"/>
                    <a:pt x="20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42"/>
            <p:cNvSpPr/>
            <p:nvPr/>
          </p:nvSpPr>
          <p:spPr>
            <a:xfrm flipH="1">
              <a:off x="7436299" y="2500412"/>
              <a:ext cx="157692" cy="144963"/>
            </a:xfrm>
            <a:custGeom>
              <a:avLst/>
              <a:gdLst/>
              <a:ahLst/>
              <a:cxnLst/>
              <a:rect l="l" t="t" r="r" b="b"/>
              <a:pathLst>
                <a:path w="6529" h="6002" extrusionOk="0">
                  <a:moveTo>
                    <a:pt x="5250" y="0"/>
                  </a:moveTo>
                  <a:lnTo>
                    <a:pt x="5250" y="0"/>
                  </a:lnTo>
                  <a:cubicBezTo>
                    <a:pt x="5432" y="365"/>
                    <a:pt x="5547" y="753"/>
                    <a:pt x="5592" y="1187"/>
                  </a:cubicBezTo>
                  <a:cubicBezTo>
                    <a:pt x="5775" y="3059"/>
                    <a:pt x="4405" y="4748"/>
                    <a:pt x="2556" y="4953"/>
                  </a:cubicBezTo>
                  <a:cubicBezTo>
                    <a:pt x="2428" y="4969"/>
                    <a:pt x="2300" y="4976"/>
                    <a:pt x="2173" y="4976"/>
                  </a:cubicBezTo>
                  <a:cubicBezTo>
                    <a:pt x="1356" y="4976"/>
                    <a:pt x="593" y="4665"/>
                    <a:pt x="0" y="4131"/>
                  </a:cubicBezTo>
                  <a:lnTo>
                    <a:pt x="0" y="4131"/>
                  </a:lnTo>
                  <a:cubicBezTo>
                    <a:pt x="542" y="5256"/>
                    <a:pt x="1673" y="6001"/>
                    <a:pt x="2959" y="6001"/>
                  </a:cubicBezTo>
                  <a:cubicBezTo>
                    <a:pt x="3082" y="6001"/>
                    <a:pt x="3207" y="5994"/>
                    <a:pt x="3332" y="5980"/>
                  </a:cubicBezTo>
                  <a:cubicBezTo>
                    <a:pt x="5181" y="5752"/>
                    <a:pt x="6528" y="4063"/>
                    <a:pt x="6368" y="2191"/>
                  </a:cubicBezTo>
                  <a:cubicBezTo>
                    <a:pt x="6277" y="1301"/>
                    <a:pt x="5866" y="548"/>
                    <a:pt x="52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42"/>
            <p:cNvSpPr/>
            <p:nvPr/>
          </p:nvSpPr>
          <p:spPr>
            <a:xfrm flipH="1">
              <a:off x="7432978" y="2519775"/>
              <a:ext cx="48571" cy="47373"/>
            </a:xfrm>
            <a:custGeom>
              <a:avLst/>
              <a:gdLst/>
              <a:ahLst/>
              <a:cxnLst/>
              <a:rect l="l" t="t" r="r" b="b"/>
              <a:pathLst>
                <a:path w="2968" h="2893" extrusionOk="0">
                  <a:moveTo>
                    <a:pt x="1473" y="1"/>
                  </a:moveTo>
                  <a:cubicBezTo>
                    <a:pt x="1431" y="1"/>
                    <a:pt x="1389" y="3"/>
                    <a:pt x="1347" y="6"/>
                  </a:cubicBezTo>
                  <a:cubicBezTo>
                    <a:pt x="571" y="98"/>
                    <a:pt x="0" y="828"/>
                    <a:pt x="69" y="1604"/>
                  </a:cubicBezTo>
                  <a:cubicBezTo>
                    <a:pt x="132" y="2347"/>
                    <a:pt x="728" y="2892"/>
                    <a:pt x="1453" y="2892"/>
                  </a:cubicBezTo>
                  <a:cubicBezTo>
                    <a:pt x="1508" y="2892"/>
                    <a:pt x="1564" y="2889"/>
                    <a:pt x="1621" y="2882"/>
                  </a:cubicBezTo>
                  <a:cubicBezTo>
                    <a:pt x="2397" y="2791"/>
                    <a:pt x="2967" y="2084"/>
                    <a:pt x="2899" y="1285"/>
                  </a:cubicBezTo>
                  <a:cubicBezTo>
                    <a:pt x="2834" y="551"/>
                    <a:pt x="2198" y="1"/>
                    <a:pt x="14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42"/>
            <p:cNvSpPr/>
            <p:nvPr/>
          </p:nvSpPr>
          <p:spPr>
            <a:xfrm flipH="1">
              <a:off x="7149078" y="2674575"/>
              <a:ext cx="210078" cy="94340"/>
            </a:xfrm>
            <a:custGeom>
              <a:avLst/>
              <a:gdLst/>
              <a:ahLst/>
              <a:cxnLst/>
              <a:rect l="l" t="t" r="r" b="b"/>
              <a:pathLst>
                <a:path w="8698" h="3906" extrusionOk="0">
                  <a:moveTo>
                    <a:pt x="7273" y="0"/>
                  </a:moveTo>
                  <a:cubicBezTo>
                    <a:pt x="7269" y="0"/>
                    <a:pt x="7264" y="1"/>
                    <a:pt x="7259" y="2"/>
                  </a:cubicBezTo>
                  <a:cubicBezTo>
                    <a:pt x="7168" y="25"/>
                    <a:pt x="7145" y="276"/>
                    <a:pt x="7213" y="573"/>
                  </a:cubicBezTo>
                  <a:cubicBezTo>
                    <a:pt x="7259" y="709"/>
                    <a:pt x="7328" y="846"/>
                    <a:pt x="7419" y="938"/>
                  </a:cubicBezTo>
                  <a:cubicBezTo>
                    <a:pt x="7510" y="1029"/>
                    <a:pt x="7579" y="1098"/>
                    <a:pt x="7579" y="1098"/>
                  </a:cubicBezTo>
                  <a:lnTo>
                    <a:pt x="7624" y="1098"/>
                  </a:lnTo>
                  <a:cubicBezTo>
                    <a:pt x="7579" y="1189"/>
                    <a:pt x="7533" y="1303"/>
                    <a:pt x="7464" y="1417"/>
                  </a:cubicBezTo>
                  <a:cubicBezTo>
                    <a:pt x="7282" y="1805"/>
                    <a:pt x="6962" y="2262"/>
                    <a:pt x="6529" y="2604"/>
                  </a:cubicBezTo>
                  <a:cubicBezTo>
                    <a:pt x="6095" y="2946"/>
                    <a:pt x="5616" y="3152"/>
                    <a:pt x="5205" y="3220"/>
                  </a:cubicBezTo>
                  <a:cubicBezTo>
                    <a:pt x="4999" y="3266"/>
                    <a:pt x="4840" y="3266"/>
                    <a:pt x="4725" y="3266"/>
                  </a:cubicBezTo>
                  <a:lnTo>
                    <a:pt x="4383" y="3266"/>
                  </a:lnTo>
                  <a:cubicBezTo>
                    <a:pt x="4315" y="3266"/>
                    <a:pt x="4246" y="3243"/>
                    <a:pt x="4178" y="3243"/>
                  </a:cubicBezTo>
                  <a:cubicBezTo>
                    <a:pt x="4109" y="3220"/>
                    <a:pt x="4018" y="3220"/>
                    <a:pt x="3904" y="3197"/>
                  </a:cubicBezTo>
                  <a:cubicBezTo>
                    <a:pt x="3539" y="3106"/>
                    <a:pt x="3036" y="2855"/>
                    <a:pt x="2580" y="2536"/>
                  </a:cubicBezTo>
                  <a:cubicBezTo>
                    <a:pt x="1941" y="2056"/>
                    <a:pt x="1416" y="1417"/>
                    <a:pt x="1142" y="1120"/>
                  </a:cubicBezTo>
                  <a:cubicBezTo>
                    <a:pt x="1165" y="1075"/>
                    <a:pt x="1188" y="1052"/>
                    <a:pt x="1210" y="1006"/>
                  </a:cubicBezTo>
                  <a:cubicBezTo>
                    <a:pt x="1324" y="778"/>
                    <a:pt x="1256" y="550"/>
                    <a:pt x="1188" y="550"/>
                  </a:cubicBezTo>
                  <a:cubicBezTo>
                    <a:pt x="1181" y="548"/>
                    <a:pt x="1173" y="547"/>
                    <a:pt x="1166" y="547"/>
                  </a:cubicBezTo>
                  <a:cubicBezTo>
                    <a:pt x="1079" y="547"/>
                    <a:pt x="973" y="667"/>
                    <a:pt x="868" y="709"/>
                  </a:cubicBezTo>
                  <a:cubicBezTo>
                    <a:pt x="799" y="732"/>
                    <a:pt x="754" y="755"/>
                    <a:pt x="708" y="755"/>
                  </a:cubicBezTo>
                  <a:lnTo>
                    <a:pt x="640" y="755"/>
                  </a:lnTo>
                  <a:cubicBezTo>
                    <a:pt x="640" y="755"/>
                    <a:pt x="617" y="778"/>
                    <a:pt x="571" y="801"/>
                  </a:cubicBezTo>
                  <a:cubicBezTo>
                    <a:pt x="548" y="846"/>
                    <a:pt x="480" y="846"/>
                    <a:pt x="411" y="869"/>
                  </a:cubicBezTo>
                  <a:cubicBezTo>
                    <a:pt x="274" y="915"/>
                    <a:pt x="92" y="915"/>
                    <a:pt x="46" y="1006"/>
                  </a:cubicBezTo>
                  <a:cubicBezTo>
                    <a:pt x="1" y="1075"/>
                    <a:pt x="138" y="1257"/>
                    <a:pt x="366" y="1326"/>
                  </a:cubicBezTo>
                  <a:cubicBezTo>
                    <a:pt x="480" y="1371"/>
                    <a:pt x="600" y="1383"/>
                    <a:pt x="691" y="1383"/>
                  </a:cubicBezTo>
                  <a:cubicBezTo>
                    <a:pt x="782" y="1383"/>
                    <a:pt x="845" y="1371"/>
                    <a:pt x="845" y="1371"/>
                  </a:cubicBezTo>
                  <a:cubicBezTo>
                    <a:pt x="845" y="1371"/>
                    <a:pt x="936" y="1326"/>
                    <a:pt x="1051" y="1234"/>
                  </a:cubicBezTo>
                  <a:cubicBezTo>
                    <a:pt x="1233" y="1622"/>
                    <a:pt x="1667" y="2330"/>
                    <a:pt x="2283" y="2878"/>
                  </a:cubicBezTo>
                  <a:cubicBezTo>
                    <a:pt x="2740" y="3289"/>
                    <a:pt x="3287" y="3631"/>
                    <a:pt x="3744" y="3768"/>
                  </a:cubicBezTo>
                  <a:cubicBezTo>
                    <a:pt x="3858" y="3791"/>
                    <a:pt x="3972" y="3837"/>
                    <a:pt x="4063" y="3859"/>
                  </a:cubicBezTo>
                  <a:cubicBezTo>
                    <a:pt x="4155" y="3859"/>
                    <a:pt x="4246" y="3882"/>
                    <a:pt x="4315" y="3905"/>
                  </a:cubicBezTo>
                  <a:lnTo>
                    <a:pt x="4771" y="3905"/>
                  </a:lnTo>
                  <a:cubicBezTo>
                    <a:pt x="4908" y="3882"/>
                    <a:pt x="5113" y="3882"/>
                    <a:pt x="5342" y="3791"/>
                  </a:cubicBezTo>
                  <a:cubicBezTo>
                    <a:pt x="5798" y="3700"/>
                    <a:pt x="6392" y="3380"/>
                    <a:pt x="6825" y="2946"/>
                  </a:cubicBezTo>
                  <a:cubicBezTo>
                    <a:pt x="7282" y="2513"/>
                    <a:pt x="7579" y="1942"/>
                    <a:pt x="7693" y="1508"/>
                  </a:cubicBezTo>
                  <a:cubicBezTo>
                    <a:pt x="7738" y="1371"/>
                    <a:pt x="7761" y="1257"/>
                    <a:pt x="7784" y="1143"/>
                  </a:cubicBezTo>
                  <a:lnTo>
                    <a:pt x="7807" y="1143"/>
                  </a:lnTo>
                  <a:cubicBezTo>
                    <a:pt x="7841" y="1149"/>
                    <a:pt x="7878" y="1152"/>
                    <a:pt x="7917" y="1152"/>
                  </a:cubicBezTo>
                  <a:cubicBezTo>
                    <a:pt x="8032" y="1152"/>
                    <a:pt x="8161" y="1126"/>
                    <a:pt x="8263" y="1075"/>
                  </a:cubicBezTo>
                  <a:cubicBezTo>
                    <a:pt x="8537" y="961"/>
                    <a:pt x="8697" y="732"/>
                    <a:pt x="8651" y="664"/>
                  </a:cubicBezTo>
                  <a:cubicBezTo>
                    <a:pt x="8632" y="634"/>
                    <a:pt x="8575" y="626"/>
                    <a:pt x="8501" y="626"/>
                  </a:cubicBezTo>
                  <a:cubicBezTo>
                    <a:pt x="8403" y="626"/>
                    <a:pt x="8276" y="641"/>
                    <a:pt x="8172" y="641"/>
                  </a:cubicBezTo>
                  <a:cubicBezTo>
                    <a:pt x="7967" y="618"/>
                    <a:pt x="7898" y="527"/>
                    <a:pt x="7898" y="527"/>
                  </a:cubicBezTo>
                  <a:cubicBezTo>
                    <a:pt x="7898" y="527"/>
                    <a:pt x="7875" y="527"/>
                    <a:pt x="7830" y="504"/>
                  </a:cubicBezTo>
                  <a:cubicBezTo>
                    <a:pt x="7761" y="481"/>
                    <a:pt x="7693" y="413"/>
                    <a:pt x="7624" y="344"/>
                  </a:cubicBezTo>
                  <a:cubicBezTo>
                    <a:pt x="7473" y="193"/>
                    <a:pt x="7362" y="0"/>
                    <a:pt x="72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42"/>
            <p:cNvSpPr/>
            <p:nvPr/>
          </p:nvSpPr>
          <p:spPr>
            <a:xfrm flipH="1">
              <a:off x="7194291" y="2763336"/>
              <a:ext cx="56251" cy="30384"/>
            </a:xfrm>
            <a:custGeom>
              <a:avLst/>
              <a:gdLst/>
              <a:ahLst/>
              <a:cxnLst/>
              <a:rect l="l" t="t" r="r" b="b"/>
              <a:pathLst>
                <a:path w="2329" h="1258" extrusionOk="0">
                  <a:moveTo>
                    <a:pt x="2254" y="1"/>
                  </a:moveTo>
                  <a:cubicBezTo>
                    <a:pt x="2201" y="1"/>
                    <a:pt x="2022" y="282"/>
                    <a:pt x="1781" y="458"/>
                  </a:cubicBezTo>
                  <a:cubicBezTo>
                    <a:pt x="1644" y="550"/>
                    <a:pt x="1529" y="641"/>
                    <a:pt x="1415" y="664"/>
                  </a:cubicBezTo>
                  <a:cubicBezTo>
                    <a:pt x="1324" y="709"/>
                    <a:pt x="1256" y="755"/>
                    <a:pt x="1256" y="755"/>
                  </a:cubicBezTo>
                  <a:cubicBezTo>
                    <a:pt x="1256" y="755"/>
                    <a:pt x="1187" y="778"/>
                    <a:pt x="1073" y="823"/>
                  </a:cubicBezTo>
                  <a:cubicBezTo>
                    <a:pt x="982" y="892"/>
                    <a:pt x="822" y="915"/>
                    <a:pt x="685" y="960"/>
                  </a:cubicBezTo>
                  <a:cubicBezTo>
                    <a:pt x="365" y="1029"/>
                    <a:pt x="46" y="983"/>
                    <a:pt x="23" y="1052"/>
                  </a:cubicBezTo>
                  <a:cubicBezTo>
                    <a:pt x="0" y="1097"/>
                    <a:pt x="320" y="1257"/>
                    <a:pt x="708" y="1257"/>
                  </a:cubicBezTo>
                  <a:cubicBezTo>
                    <a:pt x="890" y="1257"/>
                    <a:pt x="1073" y="1257"/>
                    <a:pt x="1210" y="1212"/>
                  </a:cubicBezTo>
                  <a:cubicBezTo>
                    <a:pt x="1347" y="1166"/>
                    <a:pt x="1438" y="1143"/>
                    <a:pt x="1438" y="1143"/>
                  </a:cubicBezTo>
                  <a:cubicBezTo>
                    <a:pt x="1438" y="1143"/>
                    <a:pt x="1507" y="1097"/>
                    <a:pt x="1621" y="1006"/>
                  </a:cubicBezTo>
                  <a:cubicBezTo>
                    <a:pt x="1758" y="938"/>
                    <a:pt x="1872" y="801"/>
                    <a:pt x="2009" y="664"/>
                  </a:cubicBezTo>
                  <a:cubicBezTo>
                    <a:pt x="2237" y="390"/>
                    <a:pt x="2328" y="25"/>
                    <a:pt x="2260" y="2"/>
                  </a:cubicBezTo>
                  <a:cubicBezTo>
                    <a:pt x="2258" y="1"/>
                    <a:pt x="2256" y="1"/>
                    <a:pt x="22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42"/>
            <p:cNvSpPr/>
            <p:nvPr/>
          </p:nvSpPr>
          <p:spPr>
            <a:xfrm flipH="1">
              <a:off x="7064182" y="1962004"/>
              <a:ext cx="949362" cy="690061"/>
            </a:xfrm>
            <a:custGeom>
              <a:avLst/>
              <a:gdLst/>
              <a:ahLst/>
              <a:cxnLst/>
              <a:rect l="l" t="t" r="r" b="b"/>
              <a:pathLst>
                <a:path w="39307" h="28571" extrusionOk="0">
                  <a:moveTo>
                    <a:pt x="23105" y="0"/>
                  </a:moveTo>
                  <a:cubicBezTo>
                    <a:pt x="16101" y="0"/>
                    <a:pt x="11961" y="3073"/>
                    <a:pt x="11961" y="3073"/>
                  </a:cubicBezTo>
                  <a:cubicBezTo>
                    <a:pt x="1" y="11062"/>
                    <a:pt x="6894" y="23730"/>
                    <a:pt x="6894" y="23730"/>
                  </a:cubicBezTo>
                  <a:cubicBezTo>
                    <a:pt x="6894" y="23730"/>
                    <a:pt x="6095" y="23000"/>
                    <a:pt x="4886" y="22657"/>
                  </a:cubicBezTo>
                  <a:lnTo>
                    <a:pt x="4886" y="22657"/>
                  </a:lnTo>
                  <a:cubicBezTo>
                    <a:pt x="5091" y="22771"/>
                    <a:pt x="5274" y="22908"/>
                    <a:pt x="5456" y="23023"/>
                  </a:cubicBezTo>
                  <a:cubicBezTo>
                    <a:pt x="5707" y="23182"/>
                    <a:pt x="6575" y="23479"/>
                    <a:pt x="6712" y="23730"/>
                  </a:cubicBezTo>
                  <a:cubicBezTo>
                    <a:pt x="6712" y="23730"/>
                    <a:pt x="9366" y="28571"/>
                    <a:pt x="10993" y="28571"/>
                  </a:cubicBezTo>
                  <a:cubicBezTo>
                    <a:pt x="11011" y="28571"/>
                    <a:pt x="11030" y="28570"/>
                    <a:pt x="11048" y="28569"/>
                  </a:cubicBezTo>
                  <a:cubicBezTo>
                    <a:pt x="12669" y="28432"/>
                    <a:pt x="12783" y="27063"/>
                    <a:pt x="12783" y="27063"/>
                  </a:cubicBezTo>
                  <a:lnTo>
                    <a:pt x="10250" y="21448"/>
                  </a:lnTo>
                  <a:cubicBezTo>
                    <a:pt x="10250" y="21448"/>
                    <a:pt x="14837" y="20808"/>
                    <a:pt x="16321" y="10628"/>
                  </a:cubicBezTo>
                  <a:cubicBezTo>
                    <a:pt x="16321" y="10628"/>
                    <a:pt x="17412" y="11533"/>
                    <a:pt x="19187" y="11533"/>
                  </a:cubicBezTo>
                  <a:cubicBezTo>
                    <a:pt x="20525" y="11533"/>
                    <a:pt x="22253" y="11019"/>
                    <a:pt x="24196" y="9213"/>
                  </a:cubicBezTo>
                  <a:cubicBezTo>
                    <a:pt x="24196" y="9213"/>
                    <a:pt x="27255" y="10991"/>
                    <a:pt x="31603" y="10991"/>
                  </a:cubicBezTo>
                  <a:cubicBezTo>
                    <a:pt x="32445" y="10991"/>
                    <a:pt x="33336" y="10925"/>
                    <a:pt x="34262" y="10765"/>
                  </a:cubicBezTo>
                  <a:cubicBezTo>
                    <a:pt x="38119" y="10081"/>
                    <a:pt x="39078" y="8643"/>
                    <a:pt x="39306" y="7798"/>
                  </a:cubicBezTo>
                  <a:cubicBezTo>
                    <a:pt x="37891" y="5082"/>
                    <a:pt x="35540" y="2754"/>
                    <a:pt x="31431" y="1384"/>
                  </a:cubicBezTo>
                  <a:cubicBezTo>
                    <a:pt x="28343" y="374"/>
                    <a:pt x="25550" y="0"/>
                    <a:pt x="2310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42"/>
            <p:cNvSpPr/>
            <p:nvPr/>
          </p:nvSpPr>
          <p:spPr>
            <a:xfrm flipH="1">
              <a:off x="6868474" y="1734657"/>
              <a:ext cx="1190815" cy="899222"/>
            </a:xfrm>
            <a:custGeom>
              <a:avLst/>
              <a:gdLst/>
              <a:ahLst/>
              <a:cxnLst/>
              <a:rect l="l" t="t" r="r" b="b"/>
              <a:pathLst>
                <a:path w="49304" h="37231" extrusionOk="0">
                  <a:moveTo>
                    <a:pt x="32298" y="1"/>
                  </a:moveTo>
                  <a:lnTo>
                    <a:pt x="32298" y="2854"/>
                  </a:lnTo>
                  <a:lnTo>
                    <a:pt x="30198" y="754"/>
                  </a:lnTo>
                  <a:cubicBezTo>
                    <a:pt x="30198" y="754"/>
                    <a:pt x="30198" y="754"/>
                    <a:pt x="30198" y="754"/>
                  </a:cubicBezTo>
                  <a:cubicBezTo>
                    <a:pt x="30145" y="754"/>
                    <a:pt x="26705" y="3289"/>
                    <a:pt x="26409" y="3493"/>
                  </a:cubicBezTo>
                  <a:cubicBezTo>
                    <a:pt x="25451" y="4155"/>
                    <a:pt x="24720" y="4657"/>
                    <a:pt x="23533" y="4977"/>
                  </a:cubicBezTo>
                  <a:cubicBezTo>
                    <a:pt x="22255" y="5319"/>
                    <a:pt x="20954" y="5502"/>
                    <a:pt x="19653" y="5707"/>
                  </a:cubicBezTo>
                  <a:cubicBezTo>
                    <a:pt x="18877" y="5844"/>
                    <a:pt x="18078" y="6004"/>
                    <a:pt x="17279" y="6141"/>
                  </a:cubicBezTo>
                  <a:cubicBezTo>
                    <a:pt x="14403" y="6666"/>
                    <a:pt x="11504" y="7944"/>
                    <a:pt x="9108" y="9633"/>
                  </a:cubicBezTo>
                  <a:cubicBezTo>
                    <a:pt x="7464" y="10820"/>
                    <a:pt x="6300" y="12281"/>
                    <a:pt x="5364" y="14038"/>
                  </a:cubicBezTo>
                  <a:cubicBezTo>
                    <a:pt x="5182" y="14381"/>
                    <a:pt x="3995" y="16846"/>
                    <a:pt x="4383" y="17051"/>
                  </a:cubicBezTo>
                  <a:cubicBezTo>
                    <a:pt x="3767" y="16732"/>
                    <a:pt x="3698" y="15887"/>
                    <a:pt x="3401" y="15362"/>
                  </a:cubicBezTo>
                  <a:cubicBezTo>
                    <a:pt x="2739" y="16389"/>
                    <a:pt x="2603" y="17485"/>
                    <a:pt x="3150" y="18603"/>
                  </a:cubicBezTo>
                  <a:cubicBezTo>
                    <a:pt x="2757" y="18522"/>
                    <a:pt x="2458" y="18346"/>
                    <a:pt x="2101" y="18346"/>
                  </a:cubicBezTo>
                  <a:cubicBezTo>
                    <a:pt x="1961" y="18346"/>
                    <a:pt x="1811" y="18373"/>
                    <a:pt x="1644" y="18444"/>
                  </a:cubicBezTo>
                  <a:cubicBezTo>
                    <a:pt x="1279" y="18603"/>
                    <a:pt x="685" y="19060"/>
                    <a:pt x="662" y="19494"/>
                  </a:cubicBezTo>
                  <a:cubicBezTo>
                    <a:pt x="1251" y="19153"/>
                    <a:pt x="1650" y="19054"/>
                    <a:pt x="2145" y="19054"/>
                  </a:cubicBezTo>
                  <a:cubicBezTo>
                    <a:pt x="2380" y="19054"/>
                    <a:pt x="2637" y="19076"/>
                    <a:pt x="2945" y="19106"/>
                  </a:cubicBezTo>
                  <a:cubicBezTo>
                    <a:pt x="2351" y="19631"/>
                    <a:pt x="1621" y="20064"/>
                    <a:pt x="1279" y="20795"/>
                  </a:cubicBezTo>
                  <a:cubicBezTo>
                    <a:pt x="0" y="23602"/>
                    <a:pt x="1918" y="27482"/>
                    <a:pt x="3858" y="29491"/>
                  </a:cubicBezTo>
                  <a:cubicBezTo>
                    <a:pt x="4680" y="30336"/>
                    <a:pt x="5615" y="31066"/>
                    <a:pt x="6620" y="31705"/>
                  </a:cubicBezTo>
                  <a:cubicBezTo>
                    <a:pt x="6848" y="31842"/>
                    <a:pt x="7715" y="32139"/>
                    <a:pt x="7852" y="32390"/>
                  </a:cubicBezTo>
                  <a:cubicBezTo>
                    <a:pt x="7852" y="32390"/>
                    <a:pt x="10529" y="37231"/>
                    <a:pt x="12134" y="37231"/>
                  </a:cubicBezTo>
                  <a:cubicBezTo>
                    <a:pt x="12153" y="37231"/>
                    <a:pt x="12171" y="37230"/>
                    <a:pt x="12189" y="37229"/>
                  </a:cubicBezTo>
                  <a:cubicBezTo>
                    <a:pt x="13810" y="37115"/>
                    <a:pt x="13947" y="35745"/>
                    <a:pt x="13947" y="35745"/>
                  </a:cubicBezTo>
                  <a:lnTo>
                    <a:pt x="11390" y="30130"/>
                  </a:lnTo>
                  <a:cubicBezTo>
                    <a:pt x="11390" y="30130"/>
                    <a:pt x="15978" y="29468"/>
                    <a:pt x="17462" y="19311"/>
                  </a:cubicBezTo>
                  <a:cubicBezTo>
                    <a:pt x="17462" y="19311"/>
                    <a:pt x="18540" y="20226"/>
                    <a:pt x="20306" y="20226"/>
                  </a:cubicBezTo>
                  <a:cubicBezTo>
                    <a:pt x="21634" y="20226"/>
                    <a:pt x="23351" y="19708"/>
                    <a:pt x="25291" y="17896"/>
                  </a:cubicBezTo>
                  <a:cubicBezTo>
                    <a:pt x="25291" y="17896"/>
                    <a:pt x="28346" y="19668"/>
                    <a:pt x="32662" y="19668"/>
                  </a:cubicBezTo>
                  <a:cubicBezTo>
                    <a:pt x="33530" y="19668"/>
                    <a:pt x="34448" y="19597"/>
                    <a:pt x="35402" y="19425"/>
                  </a:cubicBezTo>
                  <a:cubicBezTo>
                    <a:pt x="40241" y="18558"/>
                    <a:pt x="40675" y="16298"/>
                    <a:pt x="40675" y="16298"/>
                  </a:cubicBezTo>
                  <a:cubicBezTo>
                    <a:pt x="40675" y="16298"/>
                    <a:pt x="42592" y="21479"/>
                    <a:pt x="42958" y="23328"/>
                  </a:cubicBezTo>
                  <a:cubicBezTo>
                    <a:pt x="43346" y="25200"/>
                    <a:pt x="43460" y="28167"/>
                    <a:pt x="43460" y="28167"/>
                  </a:cubicBezTo>
                  <a:lnTo>
                    <a:pt x="44852" y="32253"/>
                  </a:lnTo>
                  <a:lnTo>
                    <a:pt x="44943" y="27049"/>
                  </a:lnTo>
                  <a:cubicBezTo>
                    <a:pt x="44943" y="27049"/>
                    <a:pt x="49303" y="18238"/>
                    <a:pt x="42592" y="13399"/>
                  </a:cubicBezTo>
                  <a:cubicBezTo>
                    <a:pt x="42592" y="13399"/>
                    <a:pt x="45195" y="6346"/>
                    <a:pt x="38370" y="3858"/>
                  </a:cubicBezTo>
                  <a:cubicBezTo>
                    <a:pt x="38370" y="3858"/>
                    <a:pt x="37890" y="640"/>
                    <a:pt x="322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42"/>
            <p:cNvSpPr/>
            <p:nvPr/>
          </p:nvSpPr>
          <p:spPr>
            <a:xfrm flipH="1">
              <a:off x="6941801" y="1734657"/>
              <a:ext cx="1101499" cy="899222"/>
            </a:xfrm>
            <a:custGeom>
              <a:avLst/>
              <a:gdLst/>
              <a:ahLst/>
              <a:cxnLst/>
              <a:rect l="l" t="t" r="r" b="b"/>
              <a:pathLst>
                <a:path w="45606" h="37231" extrusionOk="0">
                  <a:moveTo>
                    <a:pt x="31636" y="1"/>
                  </a:moveTo>
                  <a:lnTo>
                    <a:pt x="31636" y="2854"/>
                  </a:lnTo>
                  <a:lnTo>
                    <a:pt x="29536" y="754"/>
                  </a:lnTo>
                  <a:cubicBezTo>
                    <a:pt x="29514" y="754"/>
                    <a:pt x="29331" y="891"/>
                    <a:pt x="29034" y="1096"/>
                  </a:cubicBezTo>
                  <a:cubicBezTo>
                    <a:pt x="29308" y="2786"/>
                    <a:pt x="29399" y="4885"/>
                    <a:pt x="28783" y="6826"/>
                  </a:cubicBezTo>
                  <a:cubicBezTo>
                    <a:pt x="27630" y="10468"/>
                    <a:pt x="20860" y="15654"/>
                    <a:pt x="17097" y="15654"/>
                  </a:cubicBezTo>
                  <a:cubicBezTo>
                    <a:pt x="16616" y="15654"/>
                    <a:pt x="16183" y="15569"/>
                    <a:pt x="15818" y="15385"/>
                  </a:cubicBezTo>
                  <a:cubicBezTo>
                    <a:pt x="12600" y="13787"/>
                    <a:pt x="14175" y="10296"/>
                    <a:pt x="14175" y="10295"/>
                  </a:cubicBezTo>
                  <a:lnTo>
                    <a:pt x="14175" y="10295"/>
                  </a:lnTo>
                  <a:cubicBezTo>
                    <a:pt x="14174" y="10296"/>
                    <a:pt x="11634" y="14770"/>
                    <a:pt x="10503" y="14770"/>
                  </a:cubicBezTo>
                  <a:cubicBezTo>
                    <a:pt x="10494" y="14770"/>
                    <a:pt x="10486" y="14769"/>
                    <a:pt x="10477" y="14769"/>
                  </a:cubicBezTo>
                  <a:cubicBezTo>
                    <a:pt x="9359" y="14700"/>
                    <a:pt x="9929" y="11482"/>
                    <a:pt x="9929" y="11482"/>
                  </a:cubicBezTo>
                  <a:lnTo>
                    <a:pt x="9929" y="11482"/>
                  </a:lnTo>
                  <a:cubicBezTo>
                    <a:pt x="9929" y="11482"/>
                    <a:pt x="7302" y="14971"/>
                    <a:pt x="5658" y="14971"/>
                  </a:cubicBezTo>
                  <a:cubicBezTo>
                    <a:pt x="5589" y="14971"/>
                    <a:pt x="5521" y="14964"/>
                    <a:pt x="5456" y="14951"/>
                  </a:cubicBezTo>
                  <a:cubicBezTo>
                    <a:pt x="5045" y="14883"/>
                    <a:pt x="4862" y="14426"/>
                    <a:pt x="4817" y="13810"/>
                  </a:cubicBezTo>
                  <a:cubicBezTo>
                    <a:pt x="4794" y="13901"/>
                    <a:pt x="4748" y="13970"/>
                    <a:pt x="4702" y="14038"/>
                  </a:cubicBezTo>
                  <a:cubicBezTo>
                    <a:pt x="4520" y="14380"/>
                    <a:pt x="3336" y="16840"/>
                    <a:pt x="3719" y="17051"/>
                  </a:cubicBezTo>
                  <a:lnTo>
                    <a:pt x="3719" y="17051"/>
                  </a:lnTo>
                  <a:cubicBezTo>
                    <a:pt x="3127" y="16730"/>
                    <a:pt x="3036" y="15887"/>
                    <a:pt x="2739" y="15362"/>
                  </a:cubicBezTo>
                  <a:cubicBezTo>
                    <a:pt x="2077" y="16389"/>
                    <a:pt x="1941" y="17485"/>
                    <a:pt x="2488" y="18603"/>
                  </a:cubicBezTo>
                  <a:cubicBezTo>
                    <a:pt x="2095" y="18522"/>
                    <a:pt x="1796" y="18346"/>
                    <a:pt x="1439" y="18346"/>
                  </a:cubicBezTo>
                  <a:cubicBezTo>
                    <a:pt x="1299" y="18346"/>
                    <a:pt x="1149" y="18373"/>
                    <a:pt x="982" y="18444"/>
                  </a:cubicBezTo>
                  <a:cubicBezTo>
                    <a:pt x="617" y="18603"/>
                    <a:pt x="23" y="19060"/>
                    <a:pt x="0" y="19494"/>
                  </a:cubicBezTo>
                  <a:cubicBezTo>
                    <a:pt x="589" y="19153"/>
                    <a:pt x="988" y="19054"/>
                    <a:pt x="1483" y="19054"/>
                  </a:cubicBezTo>
                  <a:cubicBezTo>
                    <a:pt x="1718" y="19054"/>
                    <a:pt x="1975" y="19076"/>
                    <a:pt x="2283" y="19106"/>
                  </a:cubicBezTo>
                  <a:cubicBezTo>
                    <a:pt x="1963" y="19379"/>
                    <a:pt x="1644" y="19608"/>
                    <a:pt x="1347" y="19882"/>
                  </a:cubicBezTo>
                  <a:cubicBezTo>
                    <a:pt x="2210" y="19483"/>
                    <a:pt x="3844" y="18807"/>
                    <a:pt x="4983" y="18807"/>
                  </a:cubicBezTo>
                  <a:cubicBezTo>
                    <a:pt x="5019" y="18807"/>
                    <a:pt x="5055" y="18807"/>
                    <a:pt x="5090" y="18809"/>
                  </a:cubicBezTo>
                  <a:cubicBezTo>
                    <a:pt x="6711" y="18877"/>
                    <a:pt x="6506" y="21091"/>
                    <a:pt x="6506" y="21091"/>
                  </a:cubicBezTo>
                  <a:cubicBezTo>
                    <a:pt x="6506" y="21091"/>
                    <a:pt x="10632" y="19480"/>
                    <a:pt x="12938" y="19480"/>
                  </a:cubicBezTo>
                  <a:cubicBezTo>
                    <a:pt x="13377" y="19480"/>
                    <a:pt x="13749" y="19538"/>
                    <a:pt x="14015" y="19676"/>
                  </a:cubicBezTo>
                  <a:cubicBezTo>
                    <a:pt x="15704" y="20544"/>
                    <a:pt x="14403" y="26752"/>
                    <a:pt x="9747" y="28350"/>
                  </a:cubicBezTo>
                  <a:cubicBezTo>
                    <a:pt x="9310" y="28502"/>
                    <a:pt x="8919" y="28571"/>
                    <a:pt x="8568" y="28571"/>
                  </a:cubicBezTo>
                  <a:cubicBezTo>
                    <a:pt x="5176" y="28571"/>
                    <a:pt x="5570" y="22142"/>
                    <a:pt x="5570" y="22141"/>
                  </a:cubicBezTo>
                  <a:lnTo>
                    <a:pt x="5570" y="22141"/>
                  </a:lnTo>
                  <a:cubicBezTo>
                    <a:pt x="5570" y="22142"/>
                    <a:pt x="4761" y="25225"/>
                    <a:pt x="2680" y="25225"/>
                  </a:cubicBezTo>
                  <a:cubicBezTo>
                    <a:pt x="2339" y="25225"/>
                    <a:pt x="1964" y="25142"/>
                    <a:pt x="1553" y="24949"/>
                  </a:cubicBezTo>
                  <a:cubicBezTo>
                    <a:pt x="1005" y="24675"/>
                    <a:pt x="594" y="24333"/>
                    <a:pt x="320" y="23967"/>
                  </a:cubicBezTo>
                  <a:lnTo>
                    <a:pt x="320" y="23967"/>
                  </a:lnTo>
                  <a:cubicBezTo>
                    <a:pt x="662" y="26044"/>
                    <a:pt x="1941" y="28167"/>
                    <a:pt x="3196" y="29491"/>
                  </a:cubicBezTo>
                  <a:cubicBezTo>
                    <a:pt x="4018" y="30336"/>
                    <a:pt x="4953" y="31066"/>
                    <a:pt x="5958" y="31705"/>
                  </a:cubicBezTo>
                  <a:cubicBezTo>
                    <a:pt x="6186" y="31842"/>
                    <a:pt x="7053" y="32139"/>
                    <a:pt x="7190" y="32390"/>
                  </a:cubicBezTo>
                  <a:cubicBezTo>
                    <a:pt x="7190" y="32390"/>
                    <a:pt x="9867" y="37231"/>
                    <a:pt x="11472" y="37231"/>
                  </a:cubicBezTo>
                  <a:cubicBezTo>
                    <a:pt x="11491" y="37231"/>
                    <a:pt x="11509" y="37230"/>
                    <a:pt x="11527" y="37229"/>
                  </a:cubicBezTo>
                  <a:cubicBezTo>
                    <a:pt x="13148" y="37115"/>
                    <a:pt x="13285" y="35745"/>
                    <a:pt x="13285" y="35745"/>
                  </a:cubicBezTo>
                  <a:lnTo>
                    <a:pt x="10728" y="30130"/>
                  </a:lnTo>
                  <a:cubicBezTo>
                    <a:pt x="10728" y="30130"/>
                    <a:pt x="15316" y="29468"/>
                    <a:pt x="16800" y="19311"/>
                  </a:cubicBezTo>
                  <a:cubicBezTo>
                    <a:pt x="16800" y="19311"/>
                    <a:pt x="17878" y="20226"/>
                    <a:pt x="19644" y="20226"/>
                  </a:cubicBezTo>
                  <a:cubicBezTo>
                    <a:pt x="20972" y="20226"/>
                    <a:pt x="22689" y="19708"/>
                    <a:pt x="24629" y="17896"/>
                  </a:cubicBezTo>
                  <a:cubicBezTo>
                    <a:pt x="24629" y="17896"/>
                    <a:pt x="27684" y="19668"/>
                    <a:pt x="32000" y="19668"/>
                  </a:cubicBezTo>
                  <a:cubicBezTo>
                    <a:pt x="32868" y="19668"/>
                    <a:pt x="33786" y="19597"/>
                    <a:pt x="34740" y="19425"/>
                  </a:cubicBezTo>
                  <a:cubicBezTo>
                    <a:pt x="39579" y="18558"/>
                    <a:pt x="40013" y="16298"/>
                    <a:pt x="40013" y="16298"/>
                  </a:cubicBezTo>
                  <a:cubicBezTo>
                    <a:pt x="40013" y="16298"/>
                    <a:pt x="41930" y="21479"/>
                    <a:pt x="42296" y="23328"/>
                  </a:cubicBezTo>
                  <a:cubicBezTo>
                    <a:pt x="42684" y="25200"/>
                    <a:pt x="42798" y="28167"/>
                    <a:pt x="42798" y="28167"/>
                  </a:cubicBezTo>
                  <a:lnTo>
                    <a:pt x="44190" y="32253"/>
                  </a:lnTo>
                  <a:lnTo>
                    <a:pt x="44281" y="27049"/>
                  </a:lnTo>
                  <a:cubicBezTo>
                    <a:pt x="44281" y="27049"/>
                    <a:pt x="45354" y="24903"/>
                    <a:pt x="45605" y="22141"/>
                  </a:cubicBezTo>
                  <a:lnTo>
                    <a:pt x="45605" y="22141"/>
                  </a:lnTo>
                  <a:cubicBezTo>
                    <a:pt x="45113" y="22951"/>
                    <a:pt x="44679" y="23300"/>
                    <a:pt x="44309" y="23300"/>
                  </a:cubicBezTo>
                  <a:cubicBezTo>
                    <a:pt x="43614" y="23300"/>
                    <a:pt x="43143" y="22073"/>
                    <a:pt x="42935" y="20361"/>
                  </a:cubicBezTo>
                  <a:cubicBezTo>
                    <a:pt x="42775" y="19106"/>
                    <a:pt x="43232" y="17257"/>
                    <a:pt x="43848" y="15248"/>
                  </a:cubicBezTo>
                  <a:cubicBezTo>
                    <a:pt x="43346" y="14586"/>
                    <a:pt x="42707" y="13970"/>
                    <a:pt x="41930" y="13399"/>
                  </a:cubicBezTo>
                  <a:cubicBezTo>
                    <a:pt x="41930" y="13399"/>
                    <a:pt x="42707" y="11322"/>
                    <a:pt x="42319" y="9017"/>
                  </a:cubicBezTo>
                  <a:lnTo>
                    <a:pt x="42319" y="9017"/>
                  </a:lnTo>
                  <a:cubicBezTo>
                    <a:pt x="42136" y="11277"/>
                    <a:pt x="41063" y="14038"/>
                    <a:pt x="39648" y="14906"/>
                  </a:cubicBezTo>
                  <a:cubicBezTo>
                    <a:pt x="39124" y="15220"/>
                    <a:pt x="38733" y="15389"/>
                    <a:pt x="38467" y="15389"/>
                  </a:cubicBezTo>
                  <a:cubicBezTo>
                    <a:pt x="37690" y="15389"/>
                    <a:pt x="37972" y="13951"/>
                    <a:pt x="39077" y="10500"/>
                  </a:cubicBezTo>
                  <a:cubicBezTo>
                    <a:pt x="39671" y="8652"/>
                    <a:pt x="39534" y="6483"/>
                    <a:pt x="39146" y="4520"/>
                  </a:cubicBezTo>
                  <a:cubicBezTo>
                    <a:pt x="38712" y="4269"/>
                    <a:pt x="38256" y="4041"/>
                    <a:pt x="37708" y="3858"/>
                  </a:cubicBezTo>
                  <a:cubicBezTo>
                    <a:pt x="37708" y="3858"/>
                    <a:pt x="37685" y="3584"/>
                    <a:pt x="37480" y="3196"/>
                  </a:cubicBezTo>
                  <a:lnTo>
                    <a:pt x="37480" y="3196"/>
                  </a:lnTo>
                  <a:cubicBezTo>
                    <a:pt x="37822" y="4429"/>
                    <a:pt x="37982" y="6232"/>
                    <a:pt x="37594" y="8697"/>
                  </a:cubicBezTo>
                  <a:cubicBezTo>
                    <a:pt x="36810" y="13569"/>
                    <a:pt x="32381" y="15978"/>
                    <a:pt x="30556" y="15978"/>
                  </a:cubicBezTo>
                  <a:cubicBezTo>
                    <a:pt x="30201" y="15978"/>
                    <a:pt x="29945" y="15887"/>
                    <a:pt x="29833" y="15705"/>
                  </a:cubicBezTo>
                  <a:cubicBezTo>
                    <a:pt x="29148" y="14586"/>
                    <a:pt x="34124" y="10249"/>
                    <a:pt x="33622" y="4840"/>
                  </a:cubicBezTo>
                  <a:cubicBezTo>
                    <a:pt x="33439" y="2831"/>
                    <a:pt x="32937" y="1279"/>
                    <a:pt x="32367" y="115"/>
                  </a:cubicBezTo>
                  <a:cubicBezTo>
                    <a:pt x="32116" y="69"/>
                    <a:pt x="31887" y="46"/>
                    <a:pt x="31636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42"/>
            <p:cNvSpPr/>
            <p:nvPr/>
          </p:nvSpPr>
          <p:spPr>
            <a:xfrm flipH="1">
              <a:off x="7772043" y="2455730"/>
              <a:ext cx="24829" cy="119144"/>
            </a:xfrm>
            <a:custGeom>
              <a:avLst/>
              <a:gdLst/>
              <a:ahLst/>
              <a:cxnLst/>
              <a:rect l="l" t="t" r="r" b="b"/>
              <a:pathLst>
                <a:path w="1028" h="4933" extrusionOk="0">
                  <a:moveTo>
                    <a:pt x="712" y="1"/>
                  </a:moveTo>
                  <a:cubicBezTo>
                    <a:pt x="710" y="1"/>
                    <a:pt x="709" y="1"/>
                    <a:pt x="708" y="1"/>
                  </a:cubicBezTo>
                  <a:cubicBezTo>
                    <a:pt x="639" y="1"/>
                    <a:pt x="662" y="640"/>
                    <a:pt x="617" y="1234"/>
                  </a:cubicBezTo>
                  <a:cubicBezTo>
                    <a:pt x="594" y="1553"/>
                    <a:pt x="571" y="1850"/>
                    <a:pt x="502" y="2078"/>
                  </a:cubicBezTo>
                  <a:cubicBezTo>
                    <a:pt x="480" y="2307"/>
                    <a:pt x="434" y="2444"/>
                    <a:pt x="434" y="2444"/>
                  </a:cubicBezTo>
                  <a:cubicBezTo>
                    <a:pt x="434" y="2444"/>
                    <a:pt x="365" y="3060"/>
                    <a:pt x="251" y="3676"/>
                  </a:cubicBezTo>
                  <a:cubicBezTo>
                    <a:pt x="137" y="4292"/>
                    <a:pt x="0" y="4909"/>
                    <a:pt x="69" y="4932"/>
                  </a:cubicBezTo>
                  <a:cubicBezTo>
                    <a:pt x="70" y="4932"/>
                    <a:pt x="71" y="4932"/>
                    <a:pt x="73" y="4932"/>
                  </a:cubicBezTo>
                  <a:cubicBezTo>
                    <a:pt x="147" y="4932"/>
                    <a:pt x="393" y="4350"/>
                    <a:pt x="617" y="3767"/>
                  </a:cubicBezTo>
                  <a:cubicBezTo>
                    <a:pt x="822" y="3174"/>
                    <a:pt x="959" y="2535"/>
                    <a:pt x="959" y="2535"/>
                  </a:cubicBezTo>
                  <a:cubicBezTo>
                    <a:pt x="959" y="2535"/>
                    <a:pt x="982" y="2375"/>
                    <a:pt x="982" y="2124"/>
                  </a:cubicBezTo>
                  <a:cubicBezTo>
                    <a:pt x="1027" y="1896"/>
                    <a:pt x="1005" y="1553"/>
                    <a:pt x="1005" y="1234"/>
                  </a:cubicBezTo>
                  <a:cubicBezTo>
                    <a:pt x="960" y="606"/>
                    <a:pt x="783" y="1"/>
                    <a:pt x="7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42"/>
            <p:cNvSpPr/>
            <p:nvPr/>
          </p:nvSpPr>
          <p:spPr>
            <a:xfrm flipH="1">
              <a:off x="7424175" y="2111750"/>
              <a:ext cx="222203" cy="111995"/>
            </a:xfrm>
            <a:custGeom>
              <a:avLst/>
              <a:gdLst/>
              <a:ahLst/>
              <a:cxnLst/>
              <a:rect l="l" t="t" r="r" b="b"/>
              <a:pathLst>
                <a:path w="9200" h="4637" extrusionOk="0">
                  <a:moveTo>
                    <a:pt x="9176" y="0"/>
                  </a:moveTo>
                  <a:cubicBezTo>
                    <a:pt x="9176" y="0"/>
                    <a:pt x="9131" y="92"/>
                    <a:pt x="9085" y="229"/>
                  </a:cubicBezTo>
                  <a:cubicBezTo>
                    <a:pt x="9062" y="297"/>
                    <a:pt x="9039" y="388"/>
                    <a:pt x="8994" y="502"/>
                  </a:cubicBezTo>
                  <a:cubicBezTo>
                    <a:pt x="8971" y="594"/>
                    <a:pt x="8902" y="708"/>
                    <a:pt x="8857" y="822"/>
                  </a:cubicBezTo>
                  <a:cubicBezTo>
                    <a:pt x="8651" y="1301"/>
                    <a:pt x="8263" y="1895"/>
                    <a:pt x="7738" y="2374"/>
                  </a:cubicBezTo>
                  <a:cubicBezTo>
                    <a:pt x="7236" y="2831"/>
                    <a:pt x="6666" y="3241"/>
                    <a:pt x="6186" y="3470"/>
                  </a:cubicBezTo>
                  <a:cubicBezTo>
                    <a:pt x="5958" y="3584"/>
                    <a:pt x="5753" y="3652"/>
                    <a:pt x="5616" y="3721"/>
                  </a:cubicBezTo>
                  <a:cubicBezTo>
                    <a:pt x="5479" y="3766"/>
                    <a:pt x="5387" y="3789"/>
                    <a:pt x="5387" y="3789"/>
                  </a:cubicBezTo>
                  <a:cubicBezTo>
                    <a:pt x="5387" y="3789"/>
                    <a:pt x="5365" y="3812"/>
                    <a:pt x="5342" y="3835"/>
                  </a:cubicBezTo>
                  <a:cubicBezTo>
                    <a:pt x="5296" y="3835"/>
                    <a:pt x="5250" y="3858"/>
                    <a:pt x="5159" y="3881"/>
                  </a:cubicBezTo>
                  <a:cubicBezTo>
                    <a:pt x="5022" y="3926"/>
                    <a:pt x="4817" y="3995"/>
                    <a:pt x="4566" y="4063"/>
                  </a:cubicBezTo>
                  <a:cubicBezTo>
                    <a:pt x="4199" y="4130"/>
                    <a:pt x="3736" y="4221"/>
                    <a:pt x="3246" y="4221"/>
                  </a:cubicBezTo>
                  <a:cubicBezTo>
                    <a:pt x="3064" y="4221"/>
                    <a:pt x="2879" y="4208"/>
                    <a:pt x="2694" y="4177"/>
                  </a:cubicBezTo>
                  <a:lnTo>
                    <a:pt x="2420" y="4177"/>
                  </a:lnTo>
                  <a:cubicBezTo>
                    <a:pt x="2352" y="4155"/>
                    <a:pt x="2260" y="4132"/>
                    <a:pt x="2169" y="4109"/>
                  </a:cubicBezTo>
                  <a:cubicBezTo>
                    <a:pt x="2009" y="4086"/>
                    <a:pt x="1849" y="4040"/>
                    <a:pt x="1690" y="4018"/>
                  </a:cubicBezTo>
                  <a:cubicBezTo>
                    <a:pt x="1370" y="3903"/>
                    <a:pt x="1096" y="3789"/>
                    <a:pt x="845" y="3721"/>
                  </a:cubicBezTo>
                  <a:cubicBezTo>
                    <a:pt x="421" y="3499"/>
                    <a:pt x="122" y="3348"/>
                    <a:pt x="43" y="3348"/>
                  </a:cubicBezTo>
                  <a:cubicBezTo>
                    <a:pt x="33" y="3348"/>
                    <a:pt x="26" y="3350"/>
                    <a:pt x="23" y="3356"/>
                  </a:cubicBezTo>
                  <a:cubicBezTo>
                    <a:pt x="1" y="3378"/>
                    <a:pt x="297" y="3584"/>
                    <a:pt x="754" y="3903"/>
                  </a:cubicBezTo>
                  <a:cubicBezTo>
                    <a:pt x="982" y="4018"/>
                    <a:pt x="1279" y="4155"/>
                    <a:pt x="1598" y="4291"/>
                  </a:cubicBezTo>
                  <a:cubicBezTo>
                    <a:pt x="1758" y="4337"/>
                    <a:pt x="1941" y="4383"/>
                    <a:pt x="2101" y="4451"/>
                  </a:cubicBezTo>
                  <a:cubicBezTo>
                    <a:pt x="2192" y="4474"/>
                    <a:pt x="2283" y="4497"/>
                    <a:pt x="2374" y="4520"/>
                  </a:cubicBezTo>
                  <a:lnTo>
                    <a:pt x="2648" y="4565"/>
                  </a:lnTo>
                  <a:cubicBezTo>
                    <a:pt x="2925" y="4617"/>
                    <a:pt x="3205" y="4636"/>
                    <a:pt x="3476" y="4636"/>
                  </a:cubicBezTo>
                  <a:cubicBezTo>
                    <a:pt x="3920" y="4636"/>
                    <a:pt x="4340" y="4585"/>
                    <a:pt x="4680" y="4543"/>
                  </a:cubicBezTo>
                  <a:cubicBezTo>
                    <a:pt x="4954" y="4474"/>
                    <a:pt x="5182" y="4406"/>
                    <a:pt x="5319" y="4383"/>
                  </a:cubicBezTo>
                  <a:cubicBezTo>
                    <a:pt x="5410" y="4360"/>
                    <a:pt x="5479" y="4337"/>
                    <a:pt x="5501" y="4314"/>
                  </a:cubicBezTo>
                  <a:cubicBezTo>
                    <a:pt x="5547" y="4291"/>
                    <a:pt x="5570" y="4291"/>
                    <a:pt x="5570" y="4291"/>
                  </a:cubicBezTo>
                  <a:cubicBezTo>
                    <a:pt x="5570" y="4291"/>
                    <a:pt x="5661" y="4246"/>
                    <a:pt x="5798" y="4200"/>
                  </a:cubicBezTo>
                  <a:cubicBezTo>
                    <a:pt x="5958" y="4132"/>
                    <a:pt x="6163" y="4040"/>
                    <a:pt x="6415" y="3881"/>
                  </a:cubicBezTo>
                  <a:cubicBezTo>
                    <a:pt x="6917" y="3630"/>
                    <a:pt x="7487" y="3173"/>
                    <a:pt x="8012" y="2625"/>
                  </a:cubicBezTo>
                  <a:cubicBezTo>
                    <a:pt x="8514" y="2077"/>
                    <a:pt x="8880" y="1415"/>
                    <a:pt x="9039" y="890"/>
                  </a:cubicBezTo>
                  <a:cubicBezTo>
                    <a:pt x="9085" y="776"/>
                    <a:pt x="9131" y="639"/>
                    <a:pt x="9154" y="548"/>
                  </a:cubicBezTo>
                  <a:cubicBezTo>
                    <a:pt x="9176" y="434"/>
                    <a:pt x="9176" y="320"/>
                    <a:pt x="9199" y="251"/>
                  </a:cubicBezTo>
                  <a:cubicBezTo>
                    <a:pt x="9199" y="92"/>
                    <a:pt x="9199" y="0"/>
                    <a:pt x="91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42"/>
            <p:cNvSpPr/>
            <p:nvPr/>
          </p:nvSpPr>
          <p:spPr>
            <a:xfrm flipH="1">
              <a:off x="7126495" y="1960145"/>
              <a:ext cx="323064" cy="235463"/>
            </a:xfrm>
            <a:custGeom>
              <a:avLst/>
              <a:gdLst/>
              <a:ahLst/>
              <a:cxnLst/>
              <a:rect l="l" t="t" r="r" b="b"/>
              <a:pathLst>
                <a:path w="13376" h="9749" extrusionOk="0">
                  <a:moveTo>
                    <a:pt x="13330" y="0"/>
                  </a:moveTo>
                  <a:cubicBezTo>
                    <a:pt x="13307" y="0"/>
                    <a:pt x="13285" y="137"/>
                    <a:pt x="13262" y="388"/>
                  </a:cubicBezTo>
                  <a:cubicBezTo>
                    <a:pt x="13239" y="525"/>
                    <a:pt x="13239" y="685"/>
                    <a:pt x="13216" y="868"/>
                  </a:cubicBezTo>
                  <a:cubicBezTo>
                    <a:pt x="13193" y="1027"/>
                    <a:pt x="13148" y="1233"/>
                    <a:pt x="13125" y="1461"/>
                  </a:cubicBezTo>
                  <a:cubicBezTo>
                    <a:pt x="12965" y="2306"/>
                    <a:pt x="12577" y="3424"/>
                    <a:pt x="11961" y="4406"/>
                  </a:cubicBezTo>
                  <a:cubicBezTo>
                    <a:pt x="11367" y="5410"/>
                    <a:pt x="10568" y="6254"/>
                    <a:pt x="9906" y="6825"/>
                  </a:cubicBezTo>
                  <a:cubicBezTo>
                    <a:pt x="9747" y="6962"/>
                    <a:pt x="9587" y="7076"/>
                    <a:pt x="9427" y="7190"/>
                  </a:cubicBezTo>
                  <a:cubicBezTo>
                    <a:pt x="9290" y="7282"/>
                    <a:pt x="9176" y="7396"/>
                    <a:pt x="9062" y="7464"/>
                  </a:cubicBezTo>
                  <a:cubicBezTo>
                    <a:pt x="8856" y="7601"/>
                    <a:pt x="8742" y="7670"/>
                    <a:pt x="8742" y="7670"/>
                  </a:cubicBezTo>
                  <a:cubicBezTo>
                    <a:pt x="8742" y="7670"/>
                    <a:pt x="8263" y="8012"/>
                    <a:pt x="7487" y="8400"/>
                  </a:cubicBezTo>
                  <a:cubicBezTo>
                    <a:pt x="7304" y="8491"/>
                    <a:pt x="7099" y="8583"/>
                    <a:pt x="6871" y="8674"/>
                  </a:cubicBezTo>
                  <a:cubicBezTo>
                    <a:pt x="6642" y="8788"/>
                    <a:pt x="6391" y="8857"/>
                    <a:pt x="6140" y="8948"/>
                  </a:cubicBezTo>
                  <a:cubicBezTo>
                    <a:pt x="5615" y="9085"/>
                    <a:pt x="5045" y="9222"/>
                    <a:pt x="4474" y="9313"/>
                  </a:cubicBezTo>
                  <a:cubicBezTo>
                    <a:pt x="4024" y="9394"/>
                    <a:pt x="3567" y="9433"/>
                    <a:pt x="3127" y="9433"/>
                  </a:cubicBezTo>
                  <a:cubicBezTo>
                    <a:pt x="2453" y="9433"/>
                    <a:pt x="1822" y="9342"/>
                    <a:pt x="1324" y="9176"/>
                  </a:cubicBezTo>
                  <a:cubicBezTo>
                    <a:pt x="523" y="8938"/>
                    <a:pt x="92" y="8556"/>
                    <a:pt x="30" y="8556"/>
                  </a:cubicBezTo>
                  <a:cubicBezTo>
                    <a:pt x="27" y="8556"/>
                    <a:pt x="24" y="8557"/>
                    <a:pt x="23" y="8560"/>
                  </a:cubicBezTo>
                  <a:cubicBezTo>
                    <a:pt x="0" y="8560"/>
                    <a:pt x="114" y="8674"/>
                    <a:pt x="297" y="8834"/>
                  </a:cubicBezTo>
                  <a:cubicBezTo>
                    <a:pt x="411" y="8925"/>
                    <a:pt x="548" y="9016"/>
                    <a:pt x="708" y="9108"/>
                  </a:cubicBezTo>
                  <a:cubicBezTo>
                    <a:pt x="868" y="9176"/>
                    <a:pt x="1050" y="9290"/>
                    <a:pt x="1256" y="9359"/>
                  </a:cubicBezTo>
                  <a:cubicBezTo>
                    <a:pt x="1851" y="9616"/>
                    <a:pt x="2639" y="9749"/>
                    <a:pt x="3467" y="9749"/>
                  </a:cubicBezTo>
                  <a:cubicBezTo>
                    <a:pt x="3815" y="9749"/>
                    <a:pt x="4169" y="9725"/>
                    <a:pt x="4520" y="9678"/>
                  </a:cubicBezTo>
                  <a:cubicBezTo>
                    <a:pt x="5113" y="9633"/>
                    <a:pt x="5707" y="9496"/>
                    <a:pt x="6254" y="9359"/>
                  </a:cubicBezTo>
                  <a:cubicBezTo>
                    <a:pt x="6528" y="9290"/>
                    <a:pt x="6779" y="9199"/>
                    <a:pt x="7030" y="9108"/>
                  </a:cubicBezTo>
                  <a:cubicBezTo>
                    <a:pt x="7282" y="9016"/>
                    <a:pt x="7510" y="8925"/>
                    <a:pt x="7692" y="8834"/>
                  </a:cubicBezTo>
                  <a:cubicBezTo>
                    <a:pt x="8537" y="8469"/>
                    <a:pt x="9016" y="8103"/>
                    <a:pt x="9016" y="8103"/>
                  </a:cubicBezTo>
                  <a:cubicBezTo>
                    <a:pt x="9016" y="8103"/>
                    <a:pt x="9153" y="8035"/>
                    <a:pt x="9381" y="7875"/>
                  </a:cubicBezTo>
                  <a:cubicBezTo>
                    <a:pt x="9473" y="7807"/>
                    <a:pt x="9610" y="7692"/>
                    <a:pt x="9747" y="7578"/>
                  </a:cubicBezTo>
                  <a:cubicBezTo>
                    <a:pt x="9884" y="7464"/>
                    <a:pt x="10043" y="7327"/>
                    <a:pt x="10226" y="7190"/>
                  </a:cubicBezTo>
                  <a:cubicBezTo>
                    <a:pt x="10888" y="6574"/>
                    <a:pt x="11710" y="5661"/>
                    <a:pt x="12280" y="4611"/>
                  </a:cubicBezTo>
                  <a:cubicBezTo>
                    <a:pt x="12897" y="3561"/>
                    <a:pt x="13216" y="2374"/>
                    <a:pt x="13330" y="1484"/>
                  </a:cubicBezTo>
                  <a:cubicBezTo>
                    <a:pt x="13330" y="1256"/>
                    <a:pt x="13353" y="1050"/>
                    <a:pt x="13376" y="868"/>
                  </a:cubicBezTo>
                  <a:cubicBezTo>
                    <a:pt x="13376" y="685"/>
                    <a:pt x="13353" y="525"/>
                    <a:pt x="13353" y="411"/>
                  </a:cubicBezTo>
                  <a:cubicBezTo>
                    <a:pt x="13353" y="137"/>
                    <a:pt x="13330" y="0"/>
                    <a:pt x="1333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42"/>
            <p:cNvSpPr/>
            <p:nvPr/>
          </p:nvSpPr>
          <p:spPr>
            <a:xfrm flipH="1">
              <a:off x="7012930" y="1860902"/>
              <a:ext cx="357795" cy="351202"/>
            </a:xfrm>
            <a:custGeom>
              <a:avLst/>
              <a:gdLst/>
              <a:ahLst/>
              <a:cxnLst/>
              <a:rect l="l" t="t" r="r" b="b"/>
              <a:pathLst>
                <a:path w="14814" h="14541" extrusionOk="0">
                  <a:moveTo>
                    <a:pt x="12326" y="1"/>
                  </a:moveTo>
                  <a:cubicBezTo>
                    <a:pt x="12326" y="1"/>
                    <a:pt x="12326" y="46"/>
                    <a:pt x="12372" y="138"/>
                  </a:cubicBezTo>
                  <a:cubicBezTo>
                    <a:pt x="12394" y="183"/>
                    <a:pt x="12440" y="229"/>
                    <a:pt x="12463" y="275"/>
                  </a:cubicBezTo>
                  <a:cubicBezTo>
                    <a:pt x="12509" y="343"/>
                    <a:pt x="12554" y="389"/>
                    <a:pt x="12623" y="457"/>
                  </a:cubicBezTo>
                  <a:cubicBezTo>
                    <a:pt x="12737" y="594"/>
                    <a:pt x="12897" y="754"/>
                    <a:pt x="13056" y="937"/>
                  </a:cubicBezTo>
                  <a:cubicBezTo>
                    <a:pt x="13193" y="1119"/>
                    <a:pt x="13376" y="1325"/>
                    <a:pt x="13513" y="1576"/>
                  </a:cubicBezTo>
                  <a:cubicBezTo>
                    <a:pt x="13832" y="2078"/>
                    <a:pt x="14061" y="2740"/>
                    <a:pt x="14243" y="3447"/>
                  </a:cubicBezTo>
                  <a:cubicBezTo>
                    <a:pt x="14403" y="4178"/>
                    <a:pt x="14472" y="4954"/>
                    <a:pt x="14426" y="5753"/>
                  </a:cubicBezTo>
                  <a:cubicBezTo>
                    <a:pt x="14403" y="7328"/>
                    <a:pt x="13718" y="8789"/>
                    <a:pt x="13056" y="9747"/>
                  </a:cubicBezTo>
                  <a:cubicBezTo>
                    <a:pt x="12897" y="9998"/>
                    <a:pt x="12714" y="10204"/>
                    <a:pt x="12577" y="10386"/>
                  </a:cubicBezTo>
                  <a:cubicBezTo>
                    <a:pt x="12440" y="10569"/>
                    <a:pt x="12280" y="10706"/>
                    <a:pt x="12166" y="10843"/>
                  </a:cubicBezTo>
                  <a:cubicBezTo>
                    <a:pt x="12075" y="10980"/>
                    <a:pt x="11961" y="11048"/>
                    <a:pt x="11892" y="11117"/>
                  </a:cubicBezTo>
                  <a:cubicBezTo>
                    <a:pt x="11824" y="11185"/>
                    <a:pt x="11778" y="11208"/>
                    <a:pt x="11778" y="11208"/>
                  </a:cubicBezTo>
                  <a:cubicBezTo>
                    <a:pt x="11778" y="11208"/>
                    <a:pt x="11641" y="11345"/>
                    <a:pt x="11413" y="11596"/>
                  </a:cubicBezTo>
                  <a:cubicBezTo>
                    <a:pt x="11276" y="11710"/>
                    <a:pt x="11116" y="11824"/>
                    <a:pt x="10934" y="11984"/>
                  </a:cubicBezTo>
                  <a:cubicBezTo>
                    <a:pt x="10751" y="12144"/>
                    <a:pt x="10523" y="12304"/>
                    <a:pt x="10294" y="12463"/>
                  </a:cubicBezTo>
                  <a:cubicBezTo>
                    <a:pt x="9359" y="13171"/>
                    <a:pt x="7852" y="13719"/>
                    <a:pt x="6323" y="13993"/>
                  </a:cubicBezTo>
                  <a:cubicBezTo>
                    <a:pt x="5524" y="14152"/>
                    <a:pt x="4748" y="14221"/>
                    <a:pt x="3995" y="14244"/>
                  </a:cubicBezTo>
                  <a:cubicBezTo>
                    <a:pt x="3736" y="14260"/>
                    <a:pt x="3483" y="14268"/>
                    <a:pt x="3238" y="14268"/>
                  </a:cubicBezTo>
                  <a:cubicBezTo>
                    <a:pt x="2791" y="14268"/>
                    <a:pt x="2369" y="14242"/>
                    <a:pt x="1986" y="14198"/>
                  </a:cubicBezTo>
                  <a:cubicBezTo>
                    <a:pt x="884" y="14115"/>
                    <a:pt x="161" y="13918"/>
                    <a:pt x="24" y="13918"/>
                  </a:cubicBezTo>
                  <a:cubicBezTo>
                    <a:pt x="10" y="13918"/>
                    <a:pt x="2" y="13920"/>
                    <a:pt x="0" y="13924"/>
                  </a:cubicBezTo>
                  <a:cubicBezTo>
                    <a:pt x="0" y="13947"/>
                    <a:pt x="183" y="14016"/>
                    <a:pt x="525" y="14130"/>
                  </a:cubicBezTo>
                  <a:cubicBezTo>
                    <a:pt x="868" y="14221"/>
                    <a:pt x="1347" y="14335"/>
                    <a:pt x="1963" y="14404"/>
                  </a:cubicBezTo>
                  <a:cubicBezTo>
                    <a:pt x="2557" y="14495"/>
                    <a:pt x="3264" y="14541"/>
                    <a:pt x="4018" y="14541"/>
                  </a:cubicBezTo>
                  <a:cubicBezTo>
                    <a:pt x="4771" y="14541"/>
                    <a:pt x="5570" y="14495"/>
                    <a:pt x="6369" y="14381"/>
                  </a:cubicBezTo>
                  <a:cubicBezTo>
                    <a:pt x="7966" y="14130"/>
                    <a:pt x="9541" y="13582"/>
                    <a:pt x="10568" y="12874"/>
                  </a:cubicBezTo>
                  <a:cubicBezTo>
                    <a:pt x="10819" y="12692"/>
                    <a:pt x="11048" y="12532"/>
                    <a:pt x="11230" y="12372"/>
                  </a:cubicBezTo>
                  <a:cubicBezTo>
                    <a:pt x="11436" y="12212"/>
                    <a:pt x="11618" y="12098"/>
                    <a:pt x="11755" y="11984"/>
                  </a:cubicBezTo>
                  <a:cubicBezTo>
                    <a:pt x="12006" y="11733"/>
                    <a:pt x="12166" y="11596"/>
                    <a:pt x="12166" y="11596"/>
                  </a:cubicBezTo>
                  <a:cubicBezTo>
                    <a:pt x="12166" y="11596"/>
                    <a:pt x="12189" y="11550"/>
                    <a:pt x="12257" y="11482"/>
                  </a:cubicBezTo>
                  <a:cubicBezTo>
                    <a:pt x="12326" y="11413"/>
                    <a:pt x="12440" y="11322"/>
                    <a:pt x="12554" y="11185"/>
                  </a:cubicBezTo>
                  <a:cubicBezTo>
                    <a:pt x="12668" y="11048"/>
                    <a:pt x="12805" y="10888"/>
                    <a:pt x="12965" y="10706"/>
                  </a:cubicBezTo>
                  <a:cubicBezTo>
                    <a:pt x="13125" y="10500"/>
                    <a:pt x="13307" y="10272"/>
                    <a:pt x="13467" y="10021"/>
                  </a:cubicBezTo>
                  <a:cubicBezTo>
                    <a:pt x="13810" y="9496"/>
                    <a:pt x="14129" y="8857"/>
                    <a:pt x="14380" y="8127"/>
                  </a:cubicBezTo>
                  <a:cubicBezTo>
                    <a:pt x="14654" y="7396"/>
                    <a:pt x="14791" y="6574"/>
                    <a:pt x="14791" y="5753"/>
                  </a:cubicBezTo>
                  <a:cubicBezTo>
                    <a:pt x="14814" y="4931"/>
                    <a:pt x="14700" y="4132"/>
                    <a:pt x="14517" y="3379"/>
                  </a:cubicBezTo>
                  <a:cubicBezTo>
                    <a:pt x="14312" y="2649"/>
                    <a:pt x="14038" y="1987"/>
                    <a:pt x="13695" y="1462"/>
                  </a:cubicBezTo>
                  <a:cubicBezTo>
                    <a:pt x="13513" y="1211"/>
                    <a:pt x="13330" y="1005"/>
                    <a:pt x="13170" y="823"/>
                  </a:cubicBezTo>
                  <a:cubicBezTo>
                    <a:pt x="12988" y="663"/>
                    <a:pt x="12828" y="503"/>
                    <a:pt x="12691" y="389"/>
                  </a:cubicBezTo>
                  <a:cubicBezTo>
                    <a:pt x="12645" y="343"/>
                    <a:pt x="12577" y="275"/>
                    <a:pt x="12531" y="229"/>
                  </a:cubicBezTo>
                  <a:cubicBezTo>
                    <a:pt x="12486" y="183"/>
                    <a:pt x="12463" y="138"/>
                    <a:pt x="12417" y="92"/>
                  </a:cubicBezTo>
                  <a:cubicBezTo>
                    <a:pt x="12372" y="24"/>
                    <a:pt x="12326" y="1"/>
                    <a:pt x="123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42"/>
            <p:cNvSpPr/>
            <p:nvPr/>
          </p:nvSpPr>
          <p:spPr>
            <a:xfrm flipH="1">
              <a:off x="7264865" y="1744028"/>
              <a:ext cx="114145" cy="284516"/>
            </a:xfrm>
            <a:custGeom>
              <a:avLst/>
              <a:gdLst/>
              <a:ahLst/>
              <a:cxnLst/>
              <a:rect l="l" t="t" r="r" b="b"/>
              <a:pathLst>
                <a:path w="4726" h="11780" extrusionOk="0">
                  <a:moveTo>
                    <a:pt x="4018" y="1"/>
                  </a:moveTo>
                  <a:cubicBezTo>
                    <a:pt x="3995" y="24"/>
                    <a:pt x="4064" y="412"/>
                    <a:pt x="4155" y="1028"/>
                  </a:cubicBezTo>
                  <a:cubicBezTo>
                    <a:pt x="4246" y="1621"/>
                    <a:pt x="4361" y="2443"/>
                    <a:pt x="4338" y="3219"/>
                  </a:cubicBezTo>
                  <a:cubicBezTo>
                    <a:pt x="4315" y="4018"/>
                    <a:pt x="4087" y="4794"/>
                    <a:pt x="3881" y="5342"/>
                  </a:cubicBezTo>
                  <a:cubicBezTo>
                    <a:pt x="3676" y="5913"/>
                    <a:pt x="3493" y="6255"/>
                    <a:pt x="3493" y="6255"/>
                  </a:cubicBezTo>
                  <a:cubicBezTo>
                    <a:pt x="3493" y="6255"/>
                    <a:pt x="3447" y="6346"/>
                    <a:pt x="3379" y="6506"/>
                  </a:cubicBezTo>
                  <a:cubicBezTo>
                    <a:pt x="3311" y="6666"/>
                    <a:pt x="3196" y="6894"/>
                    <a:pt x="3059" y="7168"/>
                  </a:cubicBezTo>
                  <a:cubicBezTo>
                    <a:pt x="2786" y="7716"/>
                    <a:pt x="2375" y="8401"/>
                    <a:pt x="1918" y="9085"/>
                  </a:cubicBezTo>
                  <a:cubicBezTo>
                    <a:pt x="1028" y="10455"/>
                    <a:pt x="1" y="11733"/>
                    <a:pt x="69" y="11779"/>
                  </a:cubicBezTo>
                  <a:cubicBezTo>
                    <a:pt x="70" y="11780"/>
                    <a:pt x="71" y="11780"/>
                    <a:pt x="73" y="11780"/>
                  </a:cubicBezTo>
                  <a:cubicBezTo>
                    <a:pt x="156" y="11780"/>
                    <a:pt x="1252" y="10590"/>
                    <a:pt x="2238" y="9291"/>
                  </a:cubicBezTo>
                  <a:cubicBezTo>
                    <a:pt x="2717" y="8629"/>
                    <a:pt x="3174" y="7944"/>
                    <a:pt x="3493" y="7396"/>
                  </a:cubicBezTo>
                  <a:cubicBezTo>
                    <a:pt x="3653" y="7122"/>
                    <a:pt x="3767" y="6894"/>
                    <a:pt x="3836" y="6734"/>
                  </a:cubicBezTo>
                  <a:cubicBezTo>
                    <a:pt x="3927" y="6575"/>
                    <a:pt x="3972" y="6483"/>
                    <a:pt x="3972" y="6483"/>
                  </a:cubicBezTo>
                  <a:cubicBezTo>
                    <a:pt x="3972" y="6483"/>
                    <a:pt x="4155" y="6095"/>
                    <a:pt x="4338" y="5502"/>
                  </a:cubicBezTo>
                  <a:cubicBezTo>
                    <a:pt x="4543" y="4908"/>
                    <a:pt x="4726" y="4087"/>
                    <a:pt x="4726" y="3219"/>
                  </a:cubicBezTo>
                  <a:cubicBezTo>
                    <a:pt x="4680" y="2398"/>
                    <a:pt x="4520" y="1576"/>
                    <a:pt x="4338" y="982"/>
                  </a:cubicBezTo>
                  <a:cubicBezTo>
                    <a:pt x="4201" y="389"/>
                    <a:pt x="4064" y="1"/>
                    <a:pt x="40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42"/>
            <p:cNvSpPr/>
            <p:nvPr/>
          </p:nvSpPr>
          <p:spPr>
            <a:xfrm flipH="1">
              <a:off x="7771488" y="1968912"/>
              <a:ext cx="68931" cy="166556"/>
            </a:xfrm>
            <a:custGeom>
              <a:avLst/>
              <a:gdLst/>
              <a:ahLst/>
              <a:cxnLst/>
              <a:rect l="l" t="t" r="r" b="b"/>
              <a:pathLst>
                <a:path w="2854" h="6896" extrusionOk="0">
                  <a:moveTo>
                    <a:pt x="2800" y="1"/>
                  </a:moveTo>
                  <a:cubicBezTo>
                    <a:pt x="2702" y="1"/>
                    <a:pt x="2107" y="710"/>
                    <a:pt x="1575" y="1463"/>
                  </a:cubicBezTo>
                  <a:cubicBezTo>
                    <a:pt x="1301" y="1874"/>
                    <a:pt x="1050" y="2285"/>
                    <a:pt x="867" y="2582"/>
                  </a:cubicBezTo>
                  <a:cubicBezTo>
                    <a:pt x="708" y="2901"/>
                    <a:pt x="594" y="3130"/>
                    <a:pt x="594" y="3130"/>
                  </a:cubicBezTo>
                  <a:cubicBezTo>
                    <a:pt x="594" y="3130"/>
                    <a:pt x="502" y="3358"/>
                    <a:pt x="388" y="3700"/>
                  </a:cubicBezTo>
                  <a:cubicBezTo>
                    <a:pt x="274" y="4043"/>
                    <a:pt x="137" y="4499"/>
                    <a:pt x="69" y="4978"/>
                  </a:cubicBezTo>
                  <a:cubicBezTo>
                    <a:pt x="23" y="5481"/>
                    <a:pt x="0" y="5960"/>
                    <a:pt x="114" y="6325"/>
                  </a:cubicBezTo>
                  <a:cubicBezTo>
                    <a:pt x="183" y="6690"/>
                    <a:pt x="297" y="6896"/>
                    <a:pt x="320" y="6896"/>
                  </a:cubicBezTo>
                  <a:cubicBezTo>
                    <a:pt x="365" y="6873"/>
                    <a:pt x="320" y="6645"/>
                    <a:pt x="297" y="6302"/>
                  </a:cubicBezTo>
                  <a:cubicBezTo>
                    <a:pt x="274" y="5960"/>
                    <a:pt x="342" y="5503"/>
                    <a:pt x="434" y="5047"/>
                  </a:cubicBezTo>
                  <a:cubicBezTo>
                    <a:pt x="525" y="4613"/>
                    <a:pt x="708" y="4180"/>
                    <a:pt x="822" y="3860"/>
                  </a:cubicBezTo>
                  <a:cubicBezTo>
                    <a:pt x="982" y="3540"/>
                    <a:pt x="1073" y="3335"/>
                    <a:pt x="1073" y="3335"/>
                  </a:cubicBezTo>
                  <a:cubicBezTo>
                    <a:pt x="1073" y="3335"/>
                    <a:pt x="1438" y="2491"/>
                    <a:pt x="1895" y="1669"/>
                  </a:cubicBezTo>
                  <a:cubicBezTo>
                    <a:pt x="2351" y="847"/>
                    <a:pt x="2853" y="48"/>
                    <a:pt x="2808" y="3"/>
                  </a:cubicBezTo>
                  <a:cubicBezTo>
                    <a:pt x="2806" y="1"/>
                    <a:pt x="2803" y="1"/>
                    <a:pt x="28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42"/>
            <p:cNvSpPr/>
            <p:nvPr/>
          </p:nvSpPr>
          <p:spPr>
            <a:xfrm flipH="1">
              <a:off x="7408741" y="1854212"/>
              <a:ext cx="348448" cy="285676"/>
            </a:xfrm>
            <a:custGeom>
              <a:avLst/>
              <a:gdLst/>
              <a:ahLst/>
              <a:cxnLst/>
              <a:rect l="l" t="t" r="r" b="b"/>
              <a:pathLst>
                <a:path w="14427" h="11828" extrusionOk="0">
                  <a:moveTo>
                    <a:pt x="14416" y="0"/>
                  </a:moveTo>
                  <a:cubicBezTo>
                    <a:pt x="14374" y="0"/>
                    <a:pt x="14243" y="87"/>
                    <a:pt x="14038" y="209"/>
                  </a:cubicBezTo>
                  <a:cubicBezTo>
                    <a:pt x="13810" y="369"/>
                    <a:pt x="13445" y="529"/>
                    <a:pt x="13011" y="711"/>
                  </a:cubicBezTo>
                  <a:cubicBezTo>
                    <a:pt x="12144" y="1054"/>
                    <a:pt x="10888" y="1236"/>
                    <a:pt x="9610" y="1465"/>
                  </a:cubicBezTo>
                  <a:cubicBezTo>
                    <a:pt x="8355" y="1693"/>
                    <a:pt x="7122" y="2035"/>
                    <a:pt x="6209" y="2423"/>
                  </a:cubicBezTo>
                  <a:cubicBezTo>
                    <a:pt x="5981" y="2515"/>
                    <a:pt x="5776" y="2583"/>
                    <a:pt x="5593" y="2652"/>
                  </a:cubicBezTo>
                  <a:cubicBezTo>
                    <a:pt x="5410" y="2743"/>
                    <a:pt x="5251" y="2834"/>
                    <a:pt x="5136" y="2903"/>
                  </a:cubicBezTo>
                  <a:cubicBezTo>
                    <a:pt x="4885" y="3040"/>
                    <a:pt x="4726" y="3108"/>
                    <a:pt x="4726" y="3108"/>
                  </a:cubicBezTo>
                  <a:cubicBezTo>
                    <a:pt x="4726" y="3108"/>
                    <a:pt x="4589" y="3177"/>
                    <a:pt x="4360" y="3359"/>
                  </a:cubicBezTo>
                  <a:cubicBezTo>
                    <a:pt x="4109" y="3519"/>
                    <a:pt x="3790" y="3770"/>
                    <a:pt x="3447" y="4112"/>
                  </a:cubicBezTo>
                  <a:cubicBezTo>
                    <a:pt x="3082" y="4432"/>
                    <a:pt x="2694" y="4866"/>
                    <a:pt x="2329" y="5345"/>
                  </a:cubicBezTo>
                  <a:cubicBezTo>
                    <a:pt x="1964" y="5824"/>
                    <a:pt x="1576" y="6349"/>
                    <a:pt x="1256" y="6920"/>
                  </a:cubicBezTo>
                  <a:cubicBezTo>
                    <a:pt x="617" y="8016"/>
                    <a:pt x="160" y="9248"/>
                    <a:pt x="46" y="10230"/>
                  </a:cubicBezTo>
                  <a:cubicBezTo>
                    <a:pt x="1" y="10709"/>
                    <a:pt x="1" y="11120"/>
                    <a:pt x="46" y="11394"/>
                  </a:cubicBezTo>
                  <a:cubicBezTo>
                    <a:pt x="92" y="11668"/>
                    <a:pt x="115" y="11827"/>
                    <a:pt x="138" y="11827"/>
                  </a:cubicBezTo>
                  <a:cubicBezTo>
                    <a:pt x="183" y="11827"/>
                    <a:pt x="69" y="11188"/>
                    <a:pt x="252" y="10252"/>
                  </a:cubicBezTo>
                  <a:cubicBezTo>
                    <a:pt x="412" y="9339"/>
                    <a:pt x="914" y="8153"/>
                    <a:pt x="1576" y="7103"/>
                  </a:cubicBezTo>
                  <a:cubicBezTo>
                    <a:pt x="1918" y="6578"/>
                    <a:pt x="2283" y="6075"/>
                    <a:pt x="2648" y="5619"/>
                  </a:cubicBezTo>
                  <a:cubicBezTo>
                    <a:pt x="3036" y="5162"/>
                    <a:pt x="3425" y="4774"/>
                    <a:pt x="3767" y="4478"/>
                  </a:cubicBezTo>
                  <a:cubicBezTo>
                    <a:pt x="4109" y="4158"/>
                    <a:pt x="4429" y="3930"/>
                    <a:pt x="4634" y="3770"/>
                  </a:cubicBezTo>
                  <a:cubicBezTo>
                    <a:pt x="4863" y="3610"/>
                    <a:pt x="4999" y="3565"/>
                    <a:pt x="4999" y="3565"/>
                  </a:cubicBezTo>
                  <a:cubicBezTo>
                    <a:pt x="4999" y="3565"/>
                    <a:pt x="5136" y="3473"/>
                    <a:pt x="5365" y="3359"/>
                  </a:cubicBezTo>
                  <a:cubicBezTo>
                    <a:pt x="5502" y="3291"/>
                    <a:pt x="5639" y="3199"/>
                    <a:pt x="5798" y="3108"/>
                  </a:cubicBezTo>
                  <a:cubicBezTo>
                    <a:pt x="5981" y="3040"/>
                    <a:pt x="6164" y="2948"/>
                    <a:pt x="6392" y="2857"/>
                  </a:cubicBezTo>
                  <a:cubicBezTo>
                    <a:pt x="7236" y="2492"/>
                    <a:pt x="8469" y="2104"/>
                    <a:pt x="9701" y="1830"/>
                  </a:cubicBezTo>
                  <a:cubicBezTo>
                    <a:pt x="10934" y="1556"/>
                    <a:pt x="12212" y="1328"/>
                    <a:pt x="13080" y="894"/>
                  </a:cubicBezTo>
                  <a:cubicBezTo>
                    <a:pt x="13536" y="689"/>
                    <a:pt x="13879" y="483"/>
                    <a:pt x="14084" y="301"/>
                  </a:cubicBezTo>
                  <a:cubicBezTo>
                    <a:pt x="14312" y="118"/>
                    <a:pt x="14426" y="27"/>
                    <a:pt x="14426" y="4"/>
                  </a:cubicBezTo>
                  <a:cubicBezTo>
                    <a:pt x="14424" y="2"/>
                    <a:pt x="14420" y="0"/>
                    <a:pt x="144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42"/>
            <p:cNvSpPr/>
            <p:nvPr/>
          </p:nvSpPr>
          <p:spPr>
            <a:xfrm flipH="1">
              <a:off x="7313363" y="1765475"/>
              <a:ext cx="43040" cy="150639"/>
            </a:xfrm>
            <a:custGeom>
              <a:avLst/>
              <a:gdLst/>
              <a:ahLst/>
              <a:cxnLst/>
              <a:rect l="l" t="t" r="r" b="b"/>
              <a:pathLst>
                <a:path w="1782" h="6237" extrusionOk="0">
                  <a:moveTo>
                    <a:pt x="901" y="1"/>
                  </a:moveTo>
                  <a:cubicBezTo>
                    <a:pt x="897" y="1"/>
                    <a:pt x="894" y="2"/>
                    <a:pt x="891" y="3"/>
                  </a:cubicBezTo>
                  <a:cubicBezTo>
                    <a:pt x="868" y="26"/>
                    <a:pt x="937" y="231"/>
                    <a:pt x="1051" y="505"/>
                  </a:cubicBezTo>
                  <a:cubicBezTo>
                    <a:pt x="1142" y="802"/>
                    <a:pt x="1256" y="1190"/>
                    <a:pt x="1302" y="1601"/>
                  </a:cubicBezTo>
                  <a:cubicBezTo>
                    <a:pt x="1325" y="1989"/>
                    <a:pt x="1325" y="2400"/>
                    <a:pt x="1279" y="2696"/>
                  </a:cubicBezTo>
                  <a:cubicBezTo>
                    <a:pt x="1279" y="2833"/>
                    <a:pt x="1233" y="2948"/>
                    <a:pt x="1233" y="3039"/>
                  </a:cubicBezTo>
                  <a:cubicBezTo>
                    <a:pt x="1210" y="3130"/>
                    <a:pt x="1210" y="3176"/>
                    <a:pt x="1210" y="3176"/>
                  </a:cubicBezTo>
                  <a:cubicBezTo>
                    <a:pt x="1210" y="3176"/>
                    <a:pt x="1188" y="3221"/>
                    <a:pt x="1188" y="3313"/>
                  </a:cubicBezTo>
                  <a:cubicBezTo>
                    <a:pt x="1165" y="3404"/>
                    <a:pt x="1142" y="3518"/>
                    <a:pt x="1096" y="3678"/>
                  </a:cubicBezTo>
                  <a:cubicBezTo>
                    <a:pt x="1051" y="3952"/>
                    <a:pt x="914" y="4340"/>
                    <a:pt x="777" y="4728"/>
                  </a:cubicBezTo>
                  <a:cubicBezTo>
                    <a:pt x="457" y="5481"/>
                    <a:pt x="1" y="6189"/>
                    <a:pt x="69" y="6234"/>
                  </a:cubicBezTo>
                  <a:cubicBezTo>
                    <a:pt x="71" y="6236"/>
                    <a:pt x="73" y="6237"/>
                    <a:pt x="76" y="6237"/>
                  </a:cubicBezTo>
                  <a:cubicBezTo>
                    <a:pt x="153" y="6237"/>
                    <a:pt x="699" y="5615"/>
                    <a:pt x="1096" y="4888"/>
                  </a:cubicBezTo>
                  <a:cubicBezTo>
                    <a:pt x="1302" y="4500"/>
                    <a:pt x="1484" y="4112"/>
                    <a:pt x="1576" y="3792"/>
                  </a:cubicBezTo>
                  <a:cubicBezTo>
                    <a:pt x="1621" y="3655"/>
                    <a:pt x="1644" y="3518"/>
                    <a:pt x="1690" y="3427"/>
                  </a:cubicBezTo>
                  <a:cubicBezTo>
                    <a:pt x="1713" y="3336"/>
                    <a:pt x="1713" y="3267"/>
                    <a:pt x="1713" y="3267"/>
                  </a:cubicBezTo>
                  <a:cubicBezTo>
                    <a:pt x="1713" y="3267"/>
                    <a:pt x="1735" y="3221"/>
                    <a:pt x="1735" y="3130"/>
                  </a:cubicBezTo>
                  <a:cubicBezTo>
                    <a:pt x="1735" y="3016"/>
                    <a:pt x="1758" y="2902"/>
                    <a:pt x="1758" y="2719"/>
                  </a:cubicBezTo>
                  <a:cubicBezTo>
                    <a:pt x="1781" y="2400"/>
                    <a:pt x="1758" y="1966"/>
                    <a:pt x="1667" y="1532"/>
                  </a:cubicBezTo>
                  <a:cubicBezTo>
                    <a:pt x="1576" y="1099"/>
                    <a:pt x="1393" y="711"/>
                    <a:pt x="1233" y="414"/>
                  </a:cubicBezTo>
                  <a:cubicBezTo>
                    <a:pt x="1084" y="157"/>
                    <a:pt x="954" y="1"/>
                    <a:pt x="9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42"/>
            <p:cNvSpPr/>
            <p:nvPr/>
          </p:nvSpPr>
          <p:spPr>
            <a:xfrm flipH="1">
              <a:off x="7853630" y="2171841"/>
              <a:ext cx="82722" cy="82722"/>
            </a:xfrm>
            <a:custGeom>
              <a:avLst/>
              <a:gdLst/>
              <a:ahLst/>
              <a:cxnLst/>
              <a:rect l="l" t="t" r="r" b="b"/>
              <a:pathLst>
                <a:path w="3425" h="3425" extrusionOk="0">
                  <a:moveTo>
                    <a:pt x="3304" y="0"/>
                  </a:moveTo>
                  <a:cubicBezTo>
                    <a:pt x="3230" y="0"/>
                    <a:pt x="3128" y="12"/>
                    <a:pt x="3013" y="46"/>
                  </a:cubicBezTo>
                  <a:cubicBezTo>
                    <a:pt x="2785" y="92"/>
                    <a:pt x="2488" y="229"/>
                    <a:pt x="2215" y="388"/>
                  </a:cubicBezTo>
                  <a:cubicBezTo>
                    <a:pt x="1918" y="548"/>
                    <a:pt x="1690" y="753"/>
                    <a:pt x="1507" y="913"/>
                  </a:cubicBezTo>
                  <a:cubicBezTo>
                    <a:pt x="1324" y="1073"/>
                    <a:pt x="1210" y="1187"/>
                    <a:pt x="1210" y="1187"/>
                  </a:cubicBezTo>
                  <a:cubicBezTo>
                    <a:pt x="1210" y="1187"/>
                    <a:pt x="799" y="1689"/>
                    <a:pt x="503" y="2237"/>
                  </a:cubicBezTo>
                  <a:cubicBezTo>
                    <a:pt x="183" y="2785"/>
                    <a:pt x="0" y="3401"/>
                    <a:pt x="69" y="3424"/>
                  </a:cubicBezTo>
                  <a:cubicBezTo>
                    <a:pt x="70" y="3425"/>
                    <a:pt x="72" y="3425"/>
                    <a:pt x="74" y="3425"/>
                  </a:cubicBezTo>
                  <a:cubicBezTo>
                    <a:pt x="150" y="3425"/>
                    <a:pt x="442" y="2912"/>
                    <a:pt x="822" y="2443"/>
                  </a:cubicBezTo>
                  <a:cubicBezTo>
                    <a:pt x="1187" y="1963"/>
                    <a:pt x="1598" y="1530"/>
                    <a:pt x="1598" y="1530"/>
                  </a:cubicBezTo>
                  <a:cubicBezTo>
                    <a:pt x="1598" y="1530"/>
                    <a:pt x="1690" y="1415"/>
                    <a:pt x="1849" y="1256"/>
                  </a:cubicBezTo>
                  <a:cubicBezTo>
                    <a:pt x="1986" y="1096"/>
                    <a:pt x="2192" y="868"/>
                    <a:pt x="2420" y="685"/>
                  </a:cubicBezTo>
                  <a:cubicBezTo>
                    <a:pt x="2648" y="502"/>
                    <a:pt x="2899" y="320"/>
                    <a:pt x="3082" y="229"/>
                  </a:cubicBezTo>
                  <a:cubicBezTo>
                    <a:pt x="3287" y="114"/>
                    <a:pt x="3424" y="69"/>
                    <a:pt x="3424" y="23"/>
                  </a:cubicBezTo>
                  <a:cubicBezTo>
                    <a:pt x="3424" y="12"/>
                    <a:pt x="3379" y="0"/>
                    <a:pt x="33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42"/>
            <p:cNvSpPr/>
            <p:nvPr/>
          </p:nvSpPr>
          <p:spPr>
            <a:xfrm flipH="1">
              <a:off x="7818899" y="2197056"/>
              <a:ext cx="103663" cy="230608"/>
            </a:xfrm>
            <a:custGeom>
              <a:avLst/>
              <a:gdLst/>
              <a:ahLst/>
              <a:cxnLst/>
              <a:rect l="l" t="t" r="r" b="b"/>
              <a:pathLst>
                <a:path w="4292" h="9548" extrusionOk="0">
                  <a:moveTo>
                    <a:pt x="4265" y="1"/>
                  </a:moveTo>
                  <a:cubicBezTo>
                    <a:pt x="4172" y="1"/>
                    <a:pt x="3843" y="54"/>
                    <a:pt x="3401" y="189"/>
                  </a:cubicBezTo>
                  <a:cubicBezTo>
                    <a:pt x="2876" y="394"/>
                    <a:pt x="2237" y="782"/>
                    <a:pt x="1712" y="1307"/>
                  </a:cubicBezTo>
                  <a:cubicBezTo>
                    <a:pt x="1187" y="1855"/>
                    <a:pt x="776" y="2494"/>
                    <a:pt x="571" y="2996"/>
                  </a:cubicBezTo>
                  <a:cubicBezTo>
                    <a:pt x="434" y="3247"/>
                    <a:pt x="388" y="3476"/>
                    <a:pt x="320" y="3635"/>
                  </a:cubicBezTo>
                  <a:cubicBezTo>
                    <a:pt x="274" y="3772"/>
                    <a:pt x="228" y="3864"/>
                    <a:pt x="228" y="3864"/>
                  </a:cubicBezTo>
                  <a:cubicBezTo>
                    <a:pt x="228" y="3864"/>
                    <a:pt x="228" y="3955"/>
                    <a:pt x="183" y="4115"/>
                  </a:cubicBezTo>
                  <a:cubicBezTo>
                    <a:pt x="160" y="4275"/>
                    <a:pt x="91" y="4503"/>
                    <a:pt x="69" y="4800"/>
                  </a:cubicBezTo>
                  <a:cubicBezTo>
                    <a:pt x="0" y="5347"/>
                    <a:pt x="0" y="6078"/>
                    <a:pt x="91" y="6831"/>
                  </a:cubicBezTo>
                  <a:cubicBezTo>
                    <a:pt x="206" y="7561"/>
                    <a:pt x="411" y="8269"/>
                    <a:pt x="662" y="8748"/>
                  </a:cubicBezTo>
                  <a:cubicBezTo>
                    <a:pt x="890" y="9250"/>
                    <a:pt x="1096" y="9547"/>
                    <a:pt x="1119" y="9547"/>
                  </a:cubicBezTo>
                  <a:cubicBezTo>
                    <a:pt x="1164" y="9524"/>
                    <a:pt x="1004" y="9182"/>
                    <a:pt x="845" y="8680"/>
                  </a:cubicBezTo>
                  <a:cubicBezTo>
                    <a:pt x="662" y="8178"/>
                    <a:pt x="525" y="7493"/>
                    <a:pt x="457" y="6785"/>
                  </a:cubicBezTo>
                  <a:cubicBezTo>
                    <a:pt x="411" y="6078"/>
                    <a:pt x="457" y="5370"/>
                    <a:pt x="548" y="4868"/>
                  </a:cubicBezTo>
                  <a:cubicBezTo>
                    <a:pt x="594" y="4594"/>
                    <a:pt x="662" y="4389"/>
                    <a:pt x="685" y="4252"/>
                  </a:cubicBezTo>
                  <a:cubicBezTo>
                    <a:pt x="731" y="4092"/>
                    <a:pt x="753" y="4001"/>
                    <a:pt x="753" y="4001"/>
                  </a:cubicBezTo>
                  <a:cubicBezTo>
                    <a:pt x="753" y="4001"/>
                    <a:pt x="776" y="3932"/>
                    <a:pt x="822" y="3772"/>
                  </a:cubicBezTo>
                  <a:cubicBezTo>
                    <a:pt x="867" y="3635"/>
                    <a:pt x="913" y="3430"/>
                    <a:pt x="1004" y="3179"/>
                  </a:cubicBezTo>
                  <a:cubicBezTo>
                    <a:pt x="1187" y="2700"/>
                    <a:pt x="1529" y="2083"/>
                    <a:pt x="1963" y="1558"/>
                  </a:cubicBezTo>
                  <a:cubicBezTo>
                    <a:pt x="2442" y="1033"/>
                    <a:pt x="3013" y="623"/>
                    <a:pt x="3492" y="394"/>
                  </a:cubicBezTo>
                  <a:cubicBezTo>
                    <a:pt x="3949" y="166"/>
                    <a:pt x="4291" y="52"/>
                    <a:pt x="4291" y="6"/>
                  </a:cubicBezTo>
                  <a:cubicBezTo>
                    <a:pt x="4291" y="3"/>
                    <a:pt x="4282" y="1"/>
                    <a:pt x="42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42"/>
            <p:cNvSpPr/>
            <p:nvPr/>
          </p:nvSpPr>
          <p:spPr>
            <a:xfrm flipH="1">
              <a:off x="7021190" y="2075907"/>
              <a:ext cx="19878" cy="161604"/>
            </a:xfrm>
            <a:custGeom>
              <a:avLst/>
              <a:gdLst/>
              <a:ahLst/>
              <a:cxnLst/>
              <a:rect l="l" t="t" r="r" b="b"/>
              <a:pathLst>
                <a:path w="823" h="6691" extrusionOk="0">
                  <a:moveTo>
                    <a:pt x="229" y="1"/>
                  </a:moveTo>
                  <a:cubicBezTo>
                    <a:pt x="138" y="1"/>
                    <a:pt x="138" y="845"/>
                    <a:pt x="183" y="1713"/>
                  </a:cubicBezTo>
                  <a:cubicBezTo>
                    <a:pt x="229" y="2123"/>
                    <a:pt x="252" y="2534"/>
                    <a:pt x="275" y="2854"/>
                  </a:cubicBezTo>
                  <a:cubicBezTo>
                    <a:pt x="275" y="3173"/>
                    <a:pt x="298" y="3379"/>
                    <a:pt x="298" y="3379"/>
                  </a:cubicBezTo>
                  <a:cubicBezTo>
                    <a:pt x="298" y="3379"/>
                    <a:pt x="298" y="3584"/>
                    <a:pt x="320" y="3904"/>
                  </a:cubicBezTo>
                  <a:cubicBezTo>
                    <a:pt x="343" y="4223"/>
                    <a:pt x="343" y="4634"/>
                    <a:pt x="320" y="5045"/>
                  </a:cubicBezTo>
                  <a:cubicBezTo>
                    <a:pt x="298" y="5456"/>
                    <a:pt x="206" y="5867"/>
                    <a:pt x="138" y="6163"/>
                  </a:cubicBezTo>
                  <a:cubicBezTo>
                    <a:pt x="46" y="6460"/>
                    <a:pt x="1" y="6666"/>
                    <a:pt x="46" y="6688"/>
                  </a:cubicBezTo>
                  <a:cubicBezTo>
                    <a:pt x="48" y="6690"/>
                    <a:pt x="49" y="6690"/>
                    <a:pt x="51" y="6690"/>
                  </a:cubicBezTo>
                  <a:cubicBezTo>
                    <a:pt x="82" y="6690"/>
                    <a:pt x="191" y="6512"/>
                    <a:pt x="320" y="6232"/>
                  </a:cubicBezTo>
                  <a:cubicBezTo>
                    <a:pt x="457" y="5935"/>
                    <a:pt x="594" y="5524"/>
                    <a:pt x="686" y="5091"/>
                  </a:cubicBezTo>
                  <a:cubicBezTo>
                    <a:pt x="754" y="4657"/>
                    <a:pt x="800" y="4223"/>
                    <a:pt x="800" y="3904"/>
                  </a:cubicBezTo>
                  <a:cubicBezTo>
                    <a:pt x="823" y="3561"/>
                    <a:pt x="800" y="3356"/>
                    <a:pt x="800" y="3356"/>
                  </a:cubicBezTo>
                  <a:cubicBezTo>
                    <a:pt x="800" y="3356"/>
                    <a:pt x="777" y="3128"/>
                    <a:pt x="754" y="2808"/>
                  </a:cubicBezTo>
                  <a:cubicBezTo>
                    <a:pt x="708" y="2489"/>
                    <a:pt x="640" y="2078"/>
                    <a:pt x="571" y="1667"/>
                  </a:cubicBezTo>
                  <a:cubicBezTo>
                    <a:pt x="412" y="822"/>
                    <a:pt x="298" y="1"/>
                    <a:pt x="22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42"/>
            <p:cNvSpPr/>
            <p:nvPr/>
          </p:nvSpPr>
          <p:spPr>
            <a:xfrm flipH="1">
              <a:off x="7533900" y="1924737"/>
              <a:ext cx="92625" cy="56565"/>
            </a:xfrm>
            <a:custGeom>
              <a:avLst/>
              <a:gdLst/>
              <a:ahLst/>
              <a:cxnLst/>
              <a:rect l="l" t="t" r="r" b="b"/>
              <a:pathLst>
                <a:path w="3835" h="2342" extrusionOk="0">
                  <a:moveTo>
                    <a:pt x="3452" y="1"/>
                  </a:moveTo>
                  <a:cubicBezTo>
                    <a:pt x="3330" y="1"/>
                    <a:pt x="3185" y="32"/>
                    <a:pt x="3036" y="97"/>
                  </a:cubicBezTo>
                  <a:cubicBezTo>
                    <a:pt x="2671" y="279"/>
                    <a:pt x="2420" y="576"/>
                    <a:pt x="2488" y="782"/>
                  </a:cubicBezTo>
                  <a:cubicBezTo>
                    <a:pt x="2514" y="899"/>
                    <a:pt x="2638" y="964"/>
                    <a:pt x="2803" y="964"/>
                  </a:cubicBezTo>
                  <a:cubicBezTo>
                    <a:pt x="2926" y="964"/>
                    <a:pt x="3072" y="928"/>
                    <a:pt x="3219" y="850"/>
                  </a:cubicBezTo>
                  <a:cubicBezTo>
                    <a:pt x="3584" y="690"/>
                    <a:pt x="3835" y="394"/>
                    <a:pt x="3789" y="188"/>
                  </a:cubicBezTo>
                  <a:cubicBezTo>
                    <a:pt x="3762" y="66"/>
                    <a:pt x="3631" y="1"/>
                    <a:pt x="3452" y="1"/>
                  </a:cubicBezTo>
                  <a:close/>
                  <a:moveTo>
                    <a:pt x="1452" y="980"/>
                  </a:moveTo>
                  <a:cubicBezTo>
                    <a:pt x="1278" y="980"/>
                    <a:pt x="1068" y="1027"/>
                    <a:pt x="845" y="1124"/>
                  </a:cubicBezTo>
                  <a:cubicBezTo>
                    <a:pt x="343" y="1375"/>
                    <a:pt x="0" y="1809"/>
                    <a:pt x="69" y="2083"/>
                  </a:cubicBezTo>
                  <a:cubicBezTo>
                    <a:pt x="108" y="2254"/>
                    <a:pt x="284" y="2341"/>
                    <a:pt x="522" y="2341"/>
                  </a:cubicBezTo>
                  <a:cubicBezTo>
                    <a:pt x="697" y="2341"/>
                    <a:pt x="906" y="2294"/>
                    <a:pt x="1119" y="2197"/>
                  </a:cubicBezTo>
                  <a:cubicBezTo>
                    <a:pt x="1621" y="1946"/>
                    <a:pt x="1963" y="1512"/>
                    <a:pt x="1895" y="1238"/>
                  </a:cubicBezTo>
                  <a:cubicBezTo>
                    <a:pt x="1855" y="1067"/>
                    <a:pt x="1687" y="980"/>
                    <a:pt x="1452" y="98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42"/>
            <p:cNvSpPr/>
            <p:nvPr/>
          </p:nvSpPr>
          <p:spPr>
            <a:xfrm flipH="1">
              <a:off x="7709198" y="2280141"/>
              <a:ext cx="68376" cy="85307"/>
            </a:xfrm>
            <a:custGeom>
              <a:avLst/>
              <a:gdLst/>
              <a:ahLst/>
              <a:cxnLst/>
              <a:rect l="l" t="t" r="r" b="b"/>
              <a:pathLst>
                <a:path w="2831" h="3532" extrusionOk="0">
                  <a:moveTo>
                    <a:pt x="2402" y="0"/>
                  </a:moveTo>
                  <a:cubicBezTo>
                    <a:pt x="2182" y="0"/>
                    <a:pt x="1896" y="169"/>
                    <a:pt x="1644" y="469"/>
                  </a:cubicBezTo>
                  <a:cubicBezTo>
                    <a:pt x="1301" y="903"/>
                    <a:pt x="1164" y="1451"/>
                    <a:pt x="1370" y="1679"/>
                  </a:cubicBezTo>
                  <a:cubicBezTo>
                    <a:pt x="1426" y="1749"/>
                    <a:pt x="1508" y="1783"/>
                    <a:pt x="1605" y="1783"/>
                  </a:cubicBezTo>
                  <a:cubicBezTo>
                    <a:pt x="1823" y="1783"/>
                    <a:pt x="2114" y="1614"/>
                    <a:pt x="2351" y="1314"/>
                  </a:cubicBezTo>
                  <a:cubicBezTo>
                    <a:pt x="2694" y="880"/>
                    <a:pt x="2831" y="332"/>
                    <a:pt x="2648" y="104"/>
                  </a:cubicBezTo>
                  <a:cubicBezTo>
                    <a:pt x="2585" y="34"/>
                    <a:pt x="2500" y="0"/>
                    <a:pt x="2402" y="0"/>
                  </a:cubicBezTo>
                  <a:close/>
                  <a:moveTo>
                    <a:pt x="872" y="2246"/>
                  </a:moveTo>
                  <a:cubicBezTo>
                    <a:pt x="715" y="2246"/>
                    <a:pt x="518" y="2369"/>
                    <a:pt x="343" y="2592"/>
                  </a:cubicBezTo>
                  <a:cubicBezTo>
                    <a:pt x="91" y="2889"/>
                    <a:pt x="0" y="3277"/>
                    <a:pt x="114" y="3459"/>
                  </a:cubicBezTo>
                  <a:cubicBezTo>
                    <a:pt x="163" y="3508"/>
                    <a:pt x="224" y="3531"/>
                    <a:pt x="293" y="3531"/>
                  </a:cubicBezTo>
                  <a:cubicBezTo>
                    <a:pt x="452" y="3531"/>
                    <a:pt x="654" y="3408"/>
                    <a:pt x="845" y="3186"/>
                  </a:cubicBezTo>
                  <a:cubicBezTo>
                    <a:pt x="1073" y="2866"/>
                    <a:pt x="1187" y="2501"/>
                    <a:pt x="1050" y="2318"/>
                  </a:cubicBezTo>
                  <a:cubicBezTo>
                    <a:pt x="1002" y="2270"/>
                    <a:pt x="941" y="2246"/>
                    <a:pt x="872" y="224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42"/>
            <p:cNvSpPr/>
            <p:nvPr/>
          </p:nvSpPr>
          <p:spPr>
            <a:xfrm flipH="1">
              <a:off x="7292423" y="3580922"/>
              <a:ext cx="272150" cy="203533"/>
            </a:xfrm>
            <a:custGeom>
              <a:avLst/>
              <a:gdLst/>
              <a:ahLst/>
              <a:cxnLst/>
              <a:rect l="l" t="t" r="r" b="b"/>
              <a:pathLst>
                <a:path w="11268" h="8427" extrusionOk="0">
                  <a:moveTo>
                    <a:pt x="6996" y="1"/>
                  </a:moveTo>
                  <a:cubicBezTo>
                    <a:pt x="5236" y="1"/>
                    <a:pt x="1932" y="2215"/>
                    <a:pt x="1932" y="2215"/>
                  </a:cubicBezTo>
                  <a:cubicBezTo>
                    <a:pt x="0" y="4326"/>
                    <a:pt x="1561" y="8426"/>
                    <a:pt x="5526" y="8426"/>
                  </a:cubicBezTo>
                  <a:cubicBezTo>
                    <a:pt x="5590" y="8426"/>
                    <a:pt x="5655" y="8425"/>
                    <a:pt x="5721" y="8423"/>
                  </a:cubicBezTo>
                  <a:cubicBezTo>
                    <a:pt x="6063" y="8400"/>
                    <a:pt x="6406" y="8355"/>
                    <a:pt x="6748" y="8286"/>
                  </a:cubicBezTo>
                  <a:cubicBezTo>
                    <a:pt x="9008" y="7830"/>
                    <a:pt x="10788" y="5844"/>
                    <a:pt x="11062" y="3584"/>
                  </a:cubicBezTo>
                  <a:cubicBezTo>
                    <a:pt x="11108" y="3265"/>
                    <a:pt x="11130" y="2945"/>
                    <a:pt x="11153" y="2626"/>
                  </a:cubicBezTo>
                  <a:cubicBezTo>
                    <a:pt x="11199" y="2101"/>
                    <a:pt x="11267" y="1210"/>
                    <a:pt x="10811" y="845"/>
                  </a:cubicBezTo>
                  <a:cubicBezTo>
                    <a:pt x="10263" y="1393"/>
                    <a:pt x="10012" y="2146"/>
                    <a:pt x="9168" y="2534"/>
                  </a:cubicBezTo>
                  <a:cubicBezTo>
                    <a:pt x="8791" y="2697"/>
                    <a:pt x="8214" y="2861"/>
                    <a:pt x="7677" y="2861"/>
                  </a:cubicBezTo>
                  <a:cubicBezTo>
                    <a:pt x="7236" y="2861"/>
                    <a:pt x="6822" y="2751"/>
                    <a:pt x="6565" y="2443"/>
                  </a:cubicBezTo>
                  <a:cubicBezTo>
                    <a:pt x="6771" y="2192"/>
                    <a:pt x="7068" y="2192"/>
                    <a:pt x="7296" y="2055"/>
                  </a:cubicBezTo>
                  <a:cubicBezTo>
                    <a:pt x="7524" y="1941"/>
                    <a:pt x="7730" y="1690"/>
                    <a:pt x="7866" y="1507"/>
                  </a:cubicBezTo>
                  <a:cubicBezTo>
                    <a:pt x="8186" y="1051"/>
                    <a:pt x="8186" y="594"/>
                    <a:pt x="7752" y="229"/>
                  </a:cubicBezTo>
                  <a:cubicBezTo>
                    <a:pt x="7565" y="69"/>
                    <a:pt x="7304" y="1"/>
                    <a:pt x="6996" y="1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42"/>
            <p:cNvSpPr/>
            <p:nvPr/>
          </p:nvSpPr>
          <p:spPr>
            <a:xfrm flipH="1">
              <a:off x="7297930" y="3614011"/>
              <a:ext cx="266644" cy="170444"/>
            </a:xfrm>
            <a:custGeom>
              <a:avLst/>
              <a:gdLst/>
              <a:ahLst/>
              <a:cxnLst/>
              <a:rect l="l" t="t" r="r" b="b"/>
              <a:pathLst>
                <a:path w="11040" h="7057" extrusionOk="0">
                  <a:moveTo>
                    <a:pt x="3324" y="0"/>
                  </a:moveTo>
                  <a:lnTo>
                    <a:pt x="3324" y="0"/>
                  </a:lnTo>
                  <a:cubicBezTo>
                    <a:pt x="2525" y="457"/>
                    <a:pt x="1932" y="845"/>
                    <a:pt x="1932" y="845"/>
                  </a:cubicBezTo>
                  <a:cubicBezTo>
                    <a:pt x="0" y="2956"/>
                    <a:pt x="1561" y="7056"/>
                    <a:pt x="5526" y="7056"/>
                  </a:cubicBezTo>
                  <a:cubicBezTo>
                    <a:pt x="5590" y="7056"/>
                    <a:pt x="5655" y="7055"/>
                    <a:pt x="5721" y="7053"/>
                  </a:cubicBezTo>
                  <a:cubicBezTo>
                    <a:pt x="6063" y="7030"/>
                    <a:pt x="6406" y="6985"/>
                    <a:pt x="6748" y="6916"/>
                  </a:cubicBezTo>
                  <a:cubicBezTo>
                    <a:pt x="8962" y="6483"/>
                    <a:pt x="10720" y="4542"/>
                    <a:pt x="11039" y="2351"/>
                  </a:cubicBezTo>
                  <a:lnTo>
                    <a:pt x="11039" y="2351"/>
                  </a:lnTo>
                  <a:cubicBezTo>
                    <a:pt x="10354" y="3463"/>
                    <a:pt x="9139" y="4179"/>
                    <a:pt x="7525" y="4179"/>
                  </a:cubicBezTo>
                  <a:cubicBezTo>
                    <a:pt x="6721" y="4179"/>
                    <a:pt x="5817" y="4001"/>
                    <a:pt x="4831" y="3607"/>
                  </a:cubicBezTo>
                  <a:cubicBezTo>
                    <a:pt x="2754" y="2762"/>
                    <a:pt x="2822" y="1233"/>
                    <a:pt x="332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42"/>
            <p:cNvSpPr/>
            <p:nvPr/>
          </p:nvSpPr>
          <p:spPr>
            <a:xfrm flipH="1">
              <a:off x="7290225" y="3601331"/>
              <a:ext cx="59005" cy="86804"/>
            </a:xfrm>
            <a:custGeom>
              <a:avLst/>
              <a:gdLst/>
              <a:ahLst/>
              <a:cxnLst/>
              <a:rect l="l" t="t" r="r" b="b"/>
              <a:pathLst>
                <a:path w="2443" h="3594" extrusionOk="0">
                  <a:moveTo>
                    <a:pt x="1918" y="0"/>
                  </a:moveTo>
                  <a:cubicBezTo>
                    <a:pt x="1872" y="23"/>
                    <a:pt x="2078" y="594"/>
                    <a:pt x="2123" y="1164"/>
                  </a:cubicBezTo>
                  <a:cubicBezTo>
                    <a:pt x="2123" y="1438"/>
                    <a:pt x="2055" y="1712"/>
                    <a:pt x="1963" y="1872"/>
                  </a:cubicBezTo>
                  <a:cubicBezTo>
                    <a:pt x="1918" y="1963"/>
                    <a:pt x="1872" y="2054"/>
                    <a:pt x="1826" y="2100"/>
                  </a:cubicBezTo>
                  <a:cubicBezTo>
                    <a:pt x="1804" y="2146"/>
                    <a:pt x="1781" y="2169"/>
                    <a:pt x="1781" y="2169"/>
                  </a:cubicBezTo>
                  <a:cubicBezTo>
                    <a:pt x="1781" y="2169"/>
                    <a:pt x="1712" y="2306"/>
                    <a:pt x="1575" y="2465"/>
                  </a:cubicBezTo>
                  <a:cubicBezTo>
                    <a:pt x="1530" y="2557"/>
                    <a:pt x="1438" y="2648"/>
                    <a:pt x="1347" y="2739"/>
                  </a:cubicBezTo>
                  <a:cubicBezTo>
                    <a:pt x="1256" y="2853"/>
                    <a:pt x="1142" y="2945"/>
                    <a:pt x="1028" y="3036"/>
                  </a:cubicBezTo>
                  <a:cubicBezTo>
                    <a:pt x="822" y="3219"/>
                    <a:pt x="548" y="3355"/>
                    <a:pt x="366" y="3447"/>
                  </a:cubicBezTo>
                  <a:cubicBezTo>
                    <a:pt x="160" y="3492"/>
                    <a:pt x="0" y="3538"/>
                    <a:pt x="0" y="3561"/>
                  </a:cubicBezTo>
                  <a:cubicBezTo>
                    <a:pt x="0" y="3577"/>
                    <a:pt x="80" y="3593"/>
                    <a:pt x="208" y="3593"/>
                  </a:cubicBezTo>
                  <a:cubicBezTo>
                    <a:pt x="261" y="3593"/>
                    <a:pt x="322" y="3590"/>
                    <a:pt x="388" y="3584"/>
                  </a:cubicBezTo>
                  <a:cubicBezTo>
                    <a:pt x="640" y="3538"/>
                    <a:pt x="936" y="3424"/>
                    <a:pt x="1187" y="3241"/>
                  </a:cubicBezTo>
                  <a:cubicBezTo>
                    <a:pt x="1324" y="3173"/>
                    <a:pt x="1461" y="3082"/>
                    <a:pt x="1575" y="2967"/>
                  </a:cubicBezTo>
                  <a:cubicBezTo>
                    <a:pt x="1690" y="2876"/>
                    <a:pt x="1781" y="2785"/>
                    <a:pt x="1849" y="2694"/>
                  </a:cubicBezTo>
                  <a:cubicBezTo>
                    <a:pt x="2032" y="2511"/>
                    <a:pt x="2100" y="2374"/>
                    <a:pt x="2100" y="2374"/>
                  </a:cubicBezTo>
                  <a:cubicBezTo>
                    <a:pt x="2100" y="2374"/>
                    <a:pt x="2123" y="2351"/>
                    <a:pt x="2169" y="2283"/>
                  </a:cubicBezTo>
                  <a:cubicBezTo>
                    <a:pt x="2192" y="2237"/>
                    <a:pt x="2237" y="2123"/>
                    <a:pt x="2283" y="2009"/>
                  </a:cubicBezTo>
                  <a:cubicBezTo>
                    <a:pt x="2397" y="1803"/>
                    <a:pt x="2443" y="1461"/>
                    <a:pt x="2374" y="1141"/>
                  </a:cubicBezTo>
                  <a:cubicBezTo>
                    <a:pt x="2329" y="822"/>
                    <a:pt x="2214" y="525"/>
                    <a:pt x="2123" y="320"/>
                  </a:cubicBezTo>
                  <a:cubicBezTo>
                    <a:pt x="2032" y="114"/>
                    <a:pt x="1963" y="0"/>
                    <a:pt x="19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42"/>
            <p:cNvSpPr/>
            <p:nvPr/>
          </p:nvSpPr>
          <p:spPr>
            <a:xfrm flipH="1">
              <a:off x="7295273" y="3652027"/>
              <a:ext cx="83181" cy="89219"/>
            </a:xfrm>
            <a:custGeom>
              <a:avLst/>
              <a:gdLst/>
              <a:ahLst/>
              <a:cxnLst/>
              <a:rect l="l" t="t" r="r" b="b"/>
              <a:pathLst>
                <a:path w="3444" h="3694" extrusionOk="0">
                  <a:moveTo>
                    <a:pt x="3244" y="1"/>
                  </a:moveTo>
                  <a:cubicBezTo>
                    <a:pt x="3243" y="1"/>
                    <a:pt x="3243" y="1"/>
                    <a:pt x="3242" y="1"/>
                  </a:cubicBezTo>
                  <a:cubicBezTo>
                    <a:pt x="3173" y="1"/>
                    <a:pt x="3242" y="686"/>
                    <a:pt x="2991" y="1279"/>
                  </a:cubicBezTo>
                  <a:cubicBezTo>
                    <a:pt x="2877" y="1576"/>
                    <a:pt x="2717" y="1850"/>
                    <a:pt x="2557" y="2033"/>
                  </a:cubicBezTo>
                  <a:cubicBezTo>
                    <a:pt x="2397" y="2215"/>
                    <a:pt x="2283" y="2329"/>
                    <a:pt x="2283" y="2329"/>
                  </a:cubicBezTo>
                  <a:cubicBezTo>
                    <a:pt x="2283" y="2329"/>
                    <a:pt x="2260" y="2352"/>
                    <a:pt x="2192" y="2398"/>
                  </a:cubicBezTo>
                  <a:cubicBezTo>
                    <a:pt x="2146" y="2443"/>
                    <a:pt x="2078" y="2512"/>
                    <a:pt x="1987" y="2603"/>
                  </a:cubicBezTo>
                  <a:cubicBezTo>
                    <a:pt x="1804" y="2763"/>
                    <a:pt x="1530" y="2923"/>
                    <a:pt x="1233" y="3105"/>
                  </a:cubicBezTo>
                  <a:cubicBezTo>
                    <a:pt x="663" y="3425"/>
                    <a:pt x="1" y="3630"/>
                    <a:pt x="24" y="3676"/>
                  </a:cubicBezTo>
                  <a:cubicBezTo>
                    <a:pt x="27" y="3688"/>
                    <a:pt x="50" y="3693"/>
                    <a:pt x="88" y="3693"/>
                  </a:cubicBezTo>
                  <a:cubicBezTo>
                    <a:pt x="273" y="3693"/>
                    <a:pt x="822" y="3560"/>
                    <a:pt x="1370" y="3334"/>
                  </a:cubicBezTo>
                  <a:cubicBezTo>
                    <a:pt x="1690" y="3197"/>
                    <a:pt x="1987" y="3037"/>
                    <a:pt x="2215" y="2877"/>
                  </a:cubicBezTo>
                  <a:cubicBezTo>
                    <a:pt x="2306" y="2786"/>
                    <a:pt x="2397" y="2717"/>
                    <a:pt x="2466" y="2672"/>
                  </a:cubicBezTo>
                  <a:cubicBezTo>
                    <a:pt x="2511" y="2626"/>
                    <a:pt x="2557" y="2580"/>
                    <a:pt x="2557" y="2580"/>
                  </a:cubicBezTo>
                  <a:cubicBezTo>
                    <a:pt x="2557" y="2580"/>
                    <a:pt x="2671" y="2466"/>
                    <a:pt x="2831" y="2238"/>
                  </a:cubicBezTo>
                  <a:cubicBezTo>
                    <a:pt x="2991" y="2033"/>
                    <a:pt x="3151" y="1690"/>
                    <a:pt x="3242" y="1371"/>
                  </a:cubicBezTo>
                  <a:cubicBezTo>
                    <a:pt x="3444" y="675"/>
                    <a:pt x="3293" y="1"/>
                    <a:pt x="32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42"/>
            <p:cNvSpPr/>
            <p:nvPr/>
          </p:nvSpPr>
          <p:spPr>
            <a:xfrm flipH="1">
              <a:off x="7305658" y="3690575"/>
              <a:ext cx="101465" cy="91200"/>
            </a:xfrm>
            <a:custGeom>
              <a:avLst/>
              <a:gdLst/>
              <a:ahLst/>
              <a:cxnLst/>
              <a:rect l="l" t="t" r="r" b="b"/>
              <a:pathLst>
                <a:path w="4201" h="3776" extrusionOk="0">
                  <a:moveTo>
                    <a:pt x="4174" y="1"/>
                  </a:moveTo>
                  <a:cubicBezTo>
                    <a:pt x="4150" y="1"/>
                    <a:pt x="4104" y="178"/>
                    <a:pt x="4018" y="437"/>
                  </a:cubicBezTo>
                  <a:cubicBezTo>
                    <a:pt x="3927" y="688"/>
                    <a:pt x="3767" y="1007"/>
                    <a:pt x="3584" y="1327"/>
                  </a:cubicBezTo>
                  <a:cubicBezTo>
                    <a:pt x="3379" y="1623"/>
                    <a:pt x="3128" y="1875"/>
                    <a:pt x="2922" y="2057"/>
                  </a:cubicBezTo>
                  <a:cubicBezTo>
                    <a:pt x="2831" y="2126"/>
                    <a:pt x="2740" y="2194"/>
                    <a:pt x="2671" y="2263"/>
                  </a:cubicBezTo>
                  <a:cubicBezTo>
                    <a:pt x="2626" y="2308"/>
                    <a:pt x="2580" y="2331"/>
                    <a:pt x="2580" y="2331"/>
                  </a:cubicBezTo>
                  <a:cubicBezTo>
                    <a:pt x="2580" y="2331"/>
                    <a:pt x="2534" y="2354"/>
                    <a:pt x="2489" y="2400"/>
                  </a:cubicBezTo>
                  <a:cubicBezTo>
                    <a:pt x="2420" y="2445"/>
                    <a:pt x="2329" y="2514"/>
                    <a:pt x="2215" y="2582"/>
                  </a:cubicBezTo>
                  <a:cubicBezTo>
                    <a:pt x="1987" y="2742"/>
                    <a:pt x="1690" y="2924"/>
                    <a:pt x="1347" y="3107"/>
                  </a:cubicBezTo>
                  <a:cubicBezTo>
                    <a:pt x="686" y="3449"/>
                    <a:pt x="1" y="3723"/>
                    <a:pt x="24" y="3769"/>
                  </a:cubicBezTo>
                  <a:cubicBezTo>
                    <a:pt x="24" y="3774"/>
                    <a:pt x="31" y="3776"/>
                    <a:pt x="46" y="3776"/>
                  </a:cubicBezTo>
                  <a:cubicBezTo>
                    <a:pt x="173" y="3776"/>
                    <a:pt x="827" y="3602"/>
                    <a:pt x="1462" y="3335"/>
                  </a:cubicBezTo>
                  <a:cubicBezTo>
                    <a:pt x="1827" y="3198"/>
                    <a:pt x="2169" y="3039"/>
                    <a:pt x="2420" y="2879"/>
                  </a:cubicBezTo>
                  <a:cubicBezTo>
                    <a:pt x="2534" y="2810"/>
                    <a:pt x="2649" y="2742"/>
                    <a:pt x="2717" y="2696"/>
                  </a:cubicBezTo>
                  <a:cubicBezTo>
                    <a:pt x="2785" y="2651"/>
                    <a:pt x="2808" y="2628"/>
                    <a:pt x="2808" y="2628"/>
                  </a:cubicBezTo>
                  <a:cubicBezTo>
                    <a:pt x="2808" y="2628"/>
                    <a:pt x="2854" y="2582"/>
                    <a:pt x="2922" y="2536"/>
                  </a:cubicBezTo>
                  <a:cubicBezTo>
                    <a:pt x="2991" y="2491"/>
                    <a:pt x="3082" y="2400"/>
                    <a:pt x="3174" y="2308"/>
                  </a:cubicBezTo>
                  <a:cubicBezTo>
                    <a:pt x="3379" y="2103"/>
                    <a:pt x="3630" y="1783"/>
                    <a:pt x="3813" y="1464"/>
                  </a:cubicBezTo>
                  <a:cubicBezTo>
                    <a:pt x="3995" y="1121"/>
                    <a:pt x="4109" y="756"/>
                    <a:pt x="4155" y="459"/>
                  </a:cubicBezTo>
                  <a:cubicBezTo>
                    <a:pt x="4201" y="185"/>
                    <a:pt x="4201" y="3"/>
                    <a:pt x="4178" y="3"/>
                  </a:cubicBezTo>
                  <a:cubicBezTo>
                    <a:pt x="4177" y="2"/>
                    <a:pt x="4175" y="1"/>
                    <a:pt x="41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42"/>
            <p:cNvSpPr/>
            <p:nvPr/>
          </p:nvSpPr>
          <p:spPr>
            <a:xfrm flipH="1">
              <a:off x="7364083" y="3576526"/>
              <a:ext cx="160469" cy="68376"/>
            </a:xfrm>
            <a:custGeom>
              <a:avLst/>
              <a:gdLst/>
              <a:ahLst/>
              <a:cxnLst/>
              <a:rect l="l" t="t" r="r" b="b"/>
              <a:pathLst>
                <a:path w="6644" h="2831" extrusionOk="0">
                  <a:moveTo>
                    <a:pt x="5228" y="0"/>
                  </a:moveTo>
                  <a:cubicBezTo>
                    <a:pt x="4977" y="0"/>
                    <a:pt x="4749" y="23"/>
                    <a:pt x="4612" y="68"/>
                  </a:cubicBezTo>
                  <a:cubicBezTo>
                    <a:pt x="4452" y="91"/>
                    <a:pt x="4383" y="114"/>
                    <a:pt x="4383" y="114"/>
                  </a:cubicBezTo>
                  <a:cubicBezTo>
                    <a:pt x="4383" y="114"/>
                    <a:pt x="4041" y="205"/>
                    <a:pt x="3585" y="411"/>
                  </a:cubicBezTo>
                  <a:cubicBezTo>
                    <a:pt x="3128" y="593"/>
                    <a:pt x="2557" y="959"/>
                    <a:pt x="2010" y="1255"/>
                  </a:cubicBezTo>
                  <a:cubicBezTo>
                    <a:pt x="1439" y="1552"/>
                    <a:pt x="846" y="1826"/>
                    <a:pt x="457" y="2146"/>
                  </a:cubicBezTo>
                  <a:cubicBezTo>
                    <a:pt x="275" y="2305"/>
                    <a:pt x="138" y="2488"/>
                    <a:pt x="69" y="2625"/>
                  </a:cubicBezTo>
                  <a:cubicBezTo>
                    <a:pt x="1" y="2739"/>
                    <a:pt x="1" y="2830"/>
                    <a:pt x="24" y="2830"/>
                  </a:cubicBezTo>
                  <a:cubicBezTo>
                    <a:pt x="24" y="2830"/>
                    <a:pt x="47" y="2762"/>
                    <a:pt x="138" y="2648"/>
                  </a:cubicBezTo>
                  <a:cubicBezTo>
                    <a:pt x="206" y="2534"/>
                    <a:pt x="343" y="2397"/>
                    <a:pt x="549" y="2283"/>
                  </a:cubicBezTo>
                  <a:cubicBezTo>
                    <a:pt x="937" y="2009"/>
                    <a:pt x="1530" y="1758"/>
                    <a:pt x="2147" y="1506"/>
                  </a:cubicBezTo>
                  <a:cubicBezTo>
                    <a:pt x="2740" y="1210"/>
                    <a:pt x="3288" y="890"/>
                    <a:pt x="3722" y="730"/>
                  </a:cubicBezTo>
                  <a:cubicBezTo>
                    <a:pt x="4178" y="548"/>
                    <a:pt x="4475" y="479"/>
                    <a:pt x="4475" y="479"/>
                  </a:cubicBezTo>
                  <a:cubicBezTo>
                    <a:pt x="4475" y="479"/>
                    <a:pt x="4543" y="457"/>
                    <a:pt x="4680" y="434"/>
                  </a:cubicBezTo>
                  <a:cubicBezTo>
                    <a:pt x="4817" y="388"/>
                    <a:pt x="5000" y="365"/>
                    <a:pt x="5228" y="342"/>
                  </a:cubicBezTo>
                  <a:cubicBezTo>
                    <a:pt x="5456" y="342"/>
                    <a:pt x="5730" y="342"/>
                    <a:pt x="5981" y="457"/>
                  </a:cubicBezTo>
                  <a:cubicBezTo>
                    <a:pt x="6209" y="548"/>
                    <a:pt x="6369" y="753"/>
                    <a:pt x="6369" y="1050"/>
                  </a:cubicBezTo>
                  <a:cubicBezTo>
                    <a:pt x="6369" y="1347"/>
                    <a:pt x="6232" y="1598"/>
                    <a:pt x="6004" y="1780"/>
                  </a:cubicBezTo>
                  <a:cubicBezTo>
                    <a:pt x="5799" y="1986"/>
                    <a:pt x="5548" y="2100"/>
                    <a:pt x="5342" y="2214"/>
                  </a:cubicBezTo>
                  <a:cubicBezTo>
                    <a:pt x="4908" y="2465"/>
                    <a:pt x="4635" y="2625"/>
                    <a:pt x="4635" y="2648"/>
                  </a:cubicBezTo>
                  <a:cubicBezTo>
                    <a:pt x="4636" y="2650"/>
                    <a:pt x="4640" y="2651"/>
                    <a:pt x="4646" y="2651"/>
                  </a:cubicBezTo>
                  <a:cubicBezTo>
                    <a:pt x="4709" y="2651"/>
                    <a:pt x="4993" y="2539"/>
                    <a:pt x="5411" y="2351"/>
                  </a:cubicBezTo>
                  <a:cubicBezTo>
                    <a:pt x="5616" y="2260"/>
                    <a:pt x="5890" y="2146"/>
                    <a:pt x="6141" y="1940"/>
                  </a:cubicBezTo>
                  <a:cubicBezTo>
                    <a:pt x="6415" y="1758"/>
                    <a:pt x="6620" y="1438"/>
                    <a:pt x="6643" y="1050"/>
                  </a:cubicBezTo>
                  <a:cubicBezTo>
                    <a:pt x="6643" y="959"/>
                    <a:pt x="6643" y="890"/>
                    <a:pt x="6620" y="799"/>
                  </a:cubicBezTo>
                  <a:cubicBezTo>
                    <a:pt x="6598" y="708"/>
                    <a:pt x="6575" y="593"/>
                    <a:pt x="6529" y="525"/>
                  </a:cubicBezTo>
                  <a:cubicBezTo>
                    <a:pt x="6461" y="434"/>
                    <a:pt x="6415" y="365"/>
                    <a:pt x="6346" y="320"/>
                  </a:cubicBezTo>
                  <a:lnTo>
                    <a:pt x="6232" y="228"/>
                  </a:lnTo>
                  <a:lnTo>
                    <a:pt x="6118" y="160"/>
                  </a:lnTo>
                  <a:cubicBezTo>
                    <a:pt x="5799" y="23"/>
                    <a:pt x="5479" y="0"/>
                    <a:pt x="52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42"/>
            <p:cNvSpPr/>
            <p:nvPr/>
          </p:nvSpPr>
          <p:spPr>
            <a:xfrm flipH="1">
              <a:off x="7314474" y="3616209"/>
              <a:ext cx="108638" cy="35866"/>
            </a:xfrm>
            <a:custGeom>
              <a:avLst/>
              <a:gdLst/>
              <a:ahLst/>
              <a:cxnLst/>
              <a:rect l="l" t="t" r="r" b="b"/>
              <a:pathLst>
                <a:path w="4498" h="1485" extrusionOk="0">
                  <a:moveTo>
                    <a:pt x="4475" y="0"/>
                  </a:moveTo>
                  <a:cubicBezTo>
                    <a:pt x="4452" y="0"/>
                    <a:pt x="4383" y="137"/>
                    <a:pt x="4246" y="320"/>
                  </a:cubicBezTo>
                  <a:cubicBezTo>
                    <a:pt x="4087" y="480"/>
                    <a:pt x="3836" y="640"/>
                    <a:pt x="3539" y="777"/>
                  </a:cubicBezTo>
                  <a:cubicBezTo>
                    <a:pt x="2968" y="1028"/>
                    <a:pt x="2352" y="1073"/>
                    <a:pt x="2352" y="1073"/>
                  </a:cubicBezTo>
                  <a:cubicBezTo>
                    <a:pt x="2352" y="1073"/>
                    <a:pt x="2192" y="1119"/>
                    <a:pt x="1964" y="1142"/>
                  </a:cubicBezTo>
                  <a:cubicBezTo>
                    <a:pt x="1888" y="1142"/>
                    <a:pt x="1802" y="1152"/>
                    <a:pt x="1712" y="1152"/>
                  </a:cubicBezTo>
                  <a:cubicBezTo>
                    <a:pt x="1667" y="1152"/>
                    <a:pt x="1621" y="1149"/>
                    <a:pt x="1576" y="1142"/>
                  </a:cubicBezTo>
                  <a:cubicBezTo>
                    <a:pt x="1439" y="1119"/>
                    <a:pt x="1279" y="1142"/>
                    <a:pt x="1142" y="1073"/>
                  </a:cubicBezTo>
                  <a:cubicBezTo>
                    <a:pt x="845" y="1005"/>
                    <a:pt x="571" y="868"/>
                    <a:pt x="366" y="731"/>
                  </a:cubicBezTo>
                  <a:cubicBezTo>
                    <a:pt x="202" y="608"/>
                    <a:pt x="75" y="522"/>
                    <a:pt x="34" y="522"/>
                  </a:cubicBezTo>
                  <a:cubicBezTo>
                    <a:pt x="30" y="522"/>
                    <a:pt x="26" y="523"/>
                    <a:pt x="24" y="525"/>
                  </a:cubicBezTo>
                  <a:cubicBezTo>
                    <a:pt x="1" y="548"/>
                    <a:pt x="115" y="662"/>
                    <a:pt x="275" y="845"/>
                  </a:cubicBezTo>
                  <a:cubicBezTo>
                    <a:pt x="457" y="1028"/>
                    <a:pt x="731" y="1233"/>
                    <a:pt x="1051" y="1324"/>
                  </a:cubicBezTo>
                  <a:cubicBezTo>
                    <a:pt x="1211" y="1416"/>
                    <a:pt x="1393" y="1416"/>
                    <a:pt x="1553" y="1461"/>
                  </a:cubicBezTo>
                  <a:cubicBezTo>
                    <a:pt x="1713" y="1484"/>
                    <a:pt x="1850" y="1484"/>
                    <a:pt x="1987" y="1484"/>
                  </a:cubicBezTo>
                  <a:cubicBezTo>
                    <a:pt x="2238" y="1484"/>
                    <a:pt x="2398" y="1461"/>
                    <a:pt x="2398" y="1461"/>
                  </a:cubicBezTo>
                  <a:cubicBezTo>
                    <a:pt x="2398" y="1461"/>
                    <a:pt x="3082" y="1347"/>
                    <a:pt x="3676" y="1005"/>
                  </a:cubicBezTo>
                  <a:cubicBezTo>
                    <a:pt x="3950" y="845"/>
                    <a:pt x="4224" y="617"/>
                    <a:pt x="4360" y="388"/>
                  </a:cubicBezTo>
                  <a:cubicBezTo>
                    <a:pt x="4497" y="183"/>
                    <a:pt x="4497" y="0"/>
                    <a:pt x="44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27" name="Picture 226" descr="https://wordwall.net/resourceajax/qr?resourceType=activity&amp;id=51986542&amp;imagetype=png&amp;pixels=41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042" y="1076871"/>
            <a:ext cx="941003" cy="896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ine 2">
            <a:extLst>
              <a:ext uri="{FF2B5EF4-FFF2-40B4-BE49-F238E27FC236}">
                <a16:creationId xmlns:a16="http://schemas.microsoft.com/office/drawing/2014/main" id="{A6C445C8-A71D-4A18-BB78-3B7B507563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8594" y="2022396"/>
            <a:ext cx="1722210" cy="1730661"/>
          </a:xfrm>
          <a:prstGeom prst="rect">
            <a:avLst/>
          </a:prstGeom>
        </p:spPr>
      </p:pic>
      <p:pic>
        <p:nvPicPr>
          <p:cNvPr id="5" name="Imagine 4">
            <a:extLst>
              <a:ext uri="{FF2B5EF4-FFF2-40B4-BE49-F238E27FC236}">
                <a16:creationId xmlns:a16="http://schemas.microsoft.com/office/drawing/2014/main" id="{8A7FE3C7-3DBC-423C-BFF9-86C35321B7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1922" y="1582628"/>
            <a:ext cx="1407925" cy="239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8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0000">
        <p14:doors dir="vert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56" name="Google Shape;3856;p49"/>
          <p:cNvGrpSpPr/>
          <p:nvPr/>
        </p:nvGrpSpPr>
        <p:grpSpPr>
          <a:xfrm>
            <a:off x="-117121" y="2811096"/>
            <a:ext cx="1293778" cy="2123251"/>
            <a:chOff x="720347" y="2936980"/>
            <a:chExt cx="1293778" cy="2123251"/>
          </a:xfrm>
        </p:grpSpPr>
        <p:sp>
          <p:nvSpPr>
            <p:cNvPr id="3857" name="Google Shape;3857;p49"/>
            <p:cNvSpPr/>
            <p:nvPr/>
          </p:nvSpPr>
          <p:spPr>
            <a:xfrm flipH="1">
              <a:off x="720347" y="4759350"/>
              <a:ext cx="1293778" cy="300880"/>
            </a:xfrm>
            <a:custGeom>
              <a:avLst/>
              <a:gdLst/>
              <a:ahLst/>
              <a:cxnLst/>
              <a:rect l="l" t="t" r="r" b="b"/>
              <a:pathLst>
                <a:path w="53617" h="17074" extrusionOk="0">
                  <a:moveTo>
                    <a:pt x="26820" y="0"/>
                  </a:moveTo>
                  <a:cubicBezTo>
                    <a:pt x="12006" y="0"/>
                    <a:pt x="0" y="3835"/>
                    <a:pt x="0" y="8537"/>
                  </a:cubicBezTo>
                  <a:cubicBezTo>
                    <a:pt x="0" y="13239"/>
                    <a:pt x="12006" y="17073"/>
                    <a:pt x="26820" y="17073"/>
                  </a:cubicBezTo>
                  <a:cubicBezTo>
                    <a:pt x="41611" y="17073"/>
                    <a:pt x="53617" y="13239"/>
                    <a:pt x="53617" y="8537"/>
                  </a:cubicBezTo>
                  <a:cubicBezTo>
                    <a:pt x="53617" y="3835"/>
                    <a:pt x="41611" y="0"/>
                    <a:pt x="2682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8" name="Google Shape;3858;p49"/>
            <p:cNvSpPr/>
            <p:nvPr/>
          </p:nvSpPr>
          <p:spPr>
            <a:xfrm flipH="1">
              <a:off x="1409899" y="4092325"/>
              <a:ext cx="311760" cy="638359"/>
            </a:xfrm>
            <a:custGeom>
              <a:avLst/>
              <a:gdLst/>
              <a:ahLst/>
              <a:cxnLst/>
              <a:rect l="l" t="t" r="r" b="b"/>
              <a:pathLst>
                <a:path w="12920" h="26455" extrusionOk="0">
                  <a:moveTo>
                    <a:pt x="4047" y="1"/>
                  </a:moveTo>
                  <a:cubicBezTo>
                    <a:pt x="2383" y="1"/>
                    <a:pt x="1063" y="156"/>
                    <a:pt x="799" y="511"/>
                  </a:cubicBezTo>
                  <a:cubicBezTo>
                    <a:pt x="0" y="1583"/>
                    <a:pt x="6140" y="20939"/>
                    <a:pt x="8674" y="26189"/>
                  </a:cubicBezTo>
                  <a:cubicBezTo>
                    <a:pt x="8674" y="26189"/>
                    <a:pt x="9638" y="26454"/>
                    <a:pt x="10647" y="26454"/>
                  </a:cubicBezTo>
                  <a:cubicBezTo>
                    <a:pt x="11532" y="26454"/>
                    <a:pt x="12452" y="26250"/>
                    <a:pt x="12783" y="25481"/>
                  </a:cubicBezTo>
                  <a:cubicBezTo>
                    <a:pt x="12783" y="25481"/>
                    <a:pt x="12920" y="2884"/>
                    <a:pt x="12486" y="1538"/>
                  </a:cubicBezTo>
                  <a:cubicBezTo>
                    <a:pt x="12196" y="636"/>
                    <a:pt x="7416" y="1"/>
                    <a:pt x="4047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9" name="Google Shape;3859;p49"/>
            <p:cNvSpPr/>
            <p:nvPr/>
          </p:nvSpPr>
          <p:spPr>
            <a:xfrm flipH="1">
              <a:off x="1412650" y="4092325"/>
              <a:ext cx="291394" cy="638335"/>
            </a:xfrm>
            <a:custGeom>
              <a:avLst/>
              <a:gdLst/>
              <a:ahLst/>
              <a:cxnLst/>
              <a:rect l="l" t="t" r="r" b="b"/>
              <a:pathLst>
                <a:path w="12076" h="26454" extrusionOk="0">
                  <a:moveTo>
                    <a:pt x="3317" y="1"/>
                  </a:moveTo>
                  <a:cubicBezTo>
                    <a:pt x="1653" y="1"/>
                    <a:pt x="333" y="156"/>
                    <a:pt x="69" y="511"/>
                  </a:cubicBezTo>
                  <a:cubicBezTo>
                    <a:pt x="47" y="533"/>
                    <a:pt x="47" y="556"/>
                    <a:pt x="24" y="579"/>
                  </a:cubicBezTo>
                  <a:cubicBezTo>
                    <a:pt x="24" y="579"/>
                    <a:pt x="24" y="602"/>
                    <a:pt x="24" y="602"/>
                  </a:cubicBezTo>
                  <a:cubicBezTo>
                    <a:pt x="24" y="625"/>
                    <a:pt x="1" y="647"/>
                    <a:pt x="1" y="670"/>
                  </a:cubicBezTo>
                  <a:cubicBezTo>
                    <a:pt x="1" y="693"/>
                    <a:pt x="1" y="693"/>
                    <a:pt x="1" y="693"/>
                  </a:cubicBezTo>
                  <a:cubicBezTo>
                    <a:pt x="1" y="739"/>
                    <a:pt x="1" y="762"/>
                    <a:pt x="1" y="807"/>
                  </a:cubicBezTo>
                  <a:cubicBezTo>
                    <a:pt x="1" y="853"/>
                    <a:pt x="1" y="899"/>
                    <a:pt x="1" y="967"/>
                  </a:cubicBezTo>
                  <a:cubicBezTo>
                    <a:pt x="1" y="1195"/>
                    <a:pt x="24" y="1492"/>
                    <a:pt x="92" y="1834"/>
                  </a:cubicBezTo>
                  <a:cubicBezTo>
                    <a:pt x="275" y="2839"/>
                    <a:pt x="594" y="4208"/>
                    <a:pt x="1051" y="5783"/>
                  </a:cubicBezTo>
                  <a:cubicBezTo>
                    <a:pt x="3653" y="6148"/>
                    <a:pt x="6780" y="6011"/>
                    <a:pt x="7533" y="6331"/>
                  </a:cubicBezTo>
                  <a:cubicBezTo>
                    <a:pt x="10044" y="7381"/>
                    <a:pt x="10044" y="15438"/>
                    <a:pt x="9451" y="17492"/>
                  </a:cubicBezTo>
                  <a:cubicBezTo>
                    <a:pt x="9116" y="18653"/>
                    <a:pt x="8323" y="19067"/>
                    <a:pt x="7414" y="19067"/>
                  </a:cubicBezTo>
                  <a:cubicBezTo>
                    <a:pt x="6589" y="19067"/>
                    <a:pt x="5669" y="18726"/>
                    <a:pt x="4908" y="18291"/>
                  </a:cubicBezTo>
                  <a:lnTo>
                    <a:pt x="4908" y="18291"/>
                  </a:lnTo>
                  <a:cubicBezTo>
                    <a:pt x="6050" y="21624"/>
                    <a:pt x="7168" y="24568"/>
                    <a:pt x="7944" y="26189"/>
                  </a:cubicBezTo>
                  <a:cubicBezTo>
                    <a:pt x="7944" y="26189"/>
                    <a:pt x="8905" y="26453"/>
                    <a:pt x="9912" y="26453"/>
                  </a:cubicBezTo>
                  <a:cubicBezTo>
                    <a:pt x="10682" y="26453"/>
                    <a:pt x="11478" y="26299"/>
                    <a:pt x="11893" y="25755"/>
                  </a:cubicBezTo>
                  <a:cubicBezTo>
                    <a:pt x="11939" y="25664"/>
                    <a:pt x="12007" y="25573"/>
                    <a:pt x="12053" y="25481"/>
                  </a:cubicBezTo>
                  <a:cubicBezTo>
                    <a:pt x="12053" y="25481"/>
                    <a:pt x="12053" y="25367"/>
                    <a:pt x="12053" y="25185"/>
                  </a:cubicBezTo>
                  <a:cubicBezTo>
                    <a:pt x="12053" y="25116"/>
                    <a:pt x="12053" y="25048"/>
                    <a:pt x="12053" y="24956"/>
                  </a:cubicBezTo>
                  <a:cubicBezTo>
                    <a:pt x="12053" y="24934"/>
                    <a:pt x="12053" y="24934"/>
                    <a:pt x="12053" y="24911"/>
                  </a:cubicBezTo>
                  <a:cubicBezTo>
                    <a:pt x="12053" y="24819"/>
                    <a:pt x="12053" y="24705"/>
                    <a:pt x="12053" y="24591"/>
                  </a:cubicBezTo>
                  <a:cubicBezTo>
                    <a:pt x="12053" y="24272"/>
                    <a:pt x="12053" y="23884"/>
                    <a:pt x="12053" y="23404"/>
                  </a:cubicBezTo>
                  <a:cubicBezTo>
                    <a:pt x="12053" y="23381"/>
                    <a:pt x="12053" y="23336"/>
                    <a:pt x="12053" y="23290"/>
                  </a:cubicBezTo>
                  <a:cubicBezTo>
                    <a:pt x="12053" y="23062"/>
                    <a:pt x="12053" y="22834"/>
                    <a:pt x="12053" y="22583"/>
                  </a:cubicBezTo>
                  <a:cubicBezTo>
                    <a:pt x="12053" y="22514"/>
                    <a:pt x="12053" y="22446"/>
                    <a:pt x="12053" y="22377"/>
                  </a:cubicBezTo>
                  <a:cubicBezTo>
                    <a:pt x="12053" y="22126"/>
                    <a:pt x="12053" y="21875"/>
                    <a:pt x="12075" y="21624"/>
                  </a:cubicBezTo>
                  <a:cubicBezTo>
                    <a:pt x="12075" y="21578"/>
                    <a:pt x="12075" y="21555"/>
                    <a:pt x="12075" y="21510"/>
                  </a:cubicBezTo>
                  <a:cubicBezTo>
                    <a:pt x="12075" y="21350"/>
                    <a:pt x="12075" y="21190"/>
                    <a:pt x="12075" y="21030"/>
                  </a:cubicBezTo>
                  <a:lnTo>
                    <a:pt x="12075" y="21008"/>
                  </a:lnTo>
                  <a:cubicBezTo>
                    <a:pt x="12075" y="20871"/>
                    <a:pt x="12075" y="20711"/>
                    <a:pt x="12075" y="20551"/>
                  </a:cubicBezTo>
                  <a:cubicBezTo>
                    <a:pt x="12075" y="20505"/>
                    <a:pt x="12075" y="20460"/>
                    <a:pt x="12075" y="20414"/>
                  </a:cubicBezTo>
                  <a:cubicBezTo>
                    <a:pt x="12075" y="20277"/>
                    <a:pt x="12075" y="20163"/>
                    <a:pt x="12075" y="20026"/>
                  </a:cubicBezTo>
                  <a:cubicBezTo>
                    <a:pt x="12075" y="19980"/>
                    <a:pt x="12075" y="19912"/>
                    <a:pt x="12075" y="19843"/>
                  </a:cubicBezTo>
                  <a:cubicBezTo>
                    <a:pt x="12075" y="19113"/>
                    <a:pt x="12075" y="18360"/>
                    <a:pt x="12075" y="17561"/>
                  </a:cubicBezTo>
                  <a:lnTo>
                    <a:pt x="12075" y="17538"/>
                  </a:lnTo>
                  <a:cubicBezTo>
                    <a:pt x="12075" y="17127"/>
                    <a:pt x="12075" y="16716"/>
                    <a:pt x="12075" y="16306"/>
                  </a:cubicBezTo>
                  <a:lnTo>
                    <a:pt x="12075" y="16283"/>
                  </a:lnTo>
                  <a:cubicBezTo>
                    <a:pt x="12075" y="15849"/>
                    <a:pt x="12075" y="15438"/>
                    <a:pt x="12075" y="15005"/>
                  </a:cubicBezTo>
                  <a:cubicBezTo>
                    <a:pt x="12075" y="14982"/>
                    <a:pt x="12075" y="14959"/>
                    <a:pt x="12075" y="14936"/>
                  </a:cubicBezTo>
                  <a:cubicBezTo>
                    <a:pt x="12075" y="14731"/>
                    <a:pt x="12075" y="14525"/>
                    <a:pt x="12075" y="14343"/>
                  </a:cubicBezTo>
                  <a:cubicBezTo>
                    <a:pt x="12075" y="14320"/>
                    <a:pt x="12075" y="14320"/>
                    <a:pt x="12075" y="14297"/>
                  </a:cubicBezTo>
                  <a:cubicBezTo>
                    <a:pt x="12075" y="14114"/>
                    <a:pt x="12075" y="13932"/>
                    <a:pt x="12075" y="13726"/>
                  </a:cubicBezTo>
                  <a:cubicBezTo>
                    <a:pt x="12075" y="13704"/>
                    <a:pt x="12075" y="13658"/>
                    <a:pt x="12075" y="13612"/>
                  </a:cubicBezTo>
                  <a:cubicBezTo>
                    <a:pt x="12075" y="13430"/>
                    <a:pt x="12075" y="13224"/>
                    <a:pt x="12053" y="13019"/>
                  </a:cubicBezTo>
                  <a:cubicBezTo>
                    <a:pt x="12053" y="13019"/>
                    <a:pt x="12053" y="12996"/>
                    <a:pt x="12053" y="12996"/>
                  </a:cubicBezTo>
                  <a:cubicBezTo>
                    <a:pt x="12053" y="12562"/>
                    <a:pt x="12053" y="12151"/>
                    <a:pt x="12053" y="11718"/>
                  </a:cubicBezTo>
                  <a:cubicBezTo>
                    <a:pt x="12053" y="11695"/>
                    <a:pt x="12053" y="11649"/>
                    <a:pt x="12053" y="11604"/>
                  </a:cubicBezTo>
                  <a:cubicBezTo>
                    <a:pt x="12053" y="11444"/>
                    <a:pt x="12053" y="11261"/>
                    <a:pt x="12053" y="11101"/>
                  </a:cubicBezTo>
                  <a:cubicBezTo>
                    <a:pt x="12053" y="11056"/>
                    <a:pt x="12053" y="11010"/>
                    <a:pt x="12053" y="10964"/>
                  </a:cubicBezTo>
                  <a:cubicBezTo>
                    <a:pt x="12053" y="10805"/>
                    <a:pt x="12053" y="10645"/>
                    <a:pt x="12053" y="10462"/>
                  </a:cubicBezTo>
                  <a:cubicBezTo>
                    <a:pt x="12053" y="10439"/>
                    <a:pt x="12053" y="10417"/>
                    <a:pt x="12053" y="10394"/>
                  </a:cubicBezTo>
                  <a:cubicBezTo>
                    <a:pt x="11939" y="9412"/>
                    <a:pt x="11984" y="8408"/>
                    <a:pt x="11961" y="7381"/>
                  </a:cubicBezTo>
                  <a:cubicBezTo>
                    <a:pt x="11961" y="6879"/>
                    <a:pt x="11961" y="6331"/>
                    <a:pt x="11984" y="5783"/>
                  </a:cubicBezTo>
                  <a:cubicBezTo>
                    <a:pt x="11984" y="5760"/>
                    <a:pt x="11984" y="5737"/>
                    <a:pt x="11984" y="5715"/>
                  </a:cubicBezTo>
                  <a:cubicBezTo>
                    <a:pt x="11984" y="5509"/>
                    <a:pt x="11984" y="5304"/>
                    <a:pt x="11961" y="5098"/>
                  </a:cubicBezTo>
                  <a:cubicBezTo>
                    <a:pt x="11961" y="5098"/>
                    <a:pt x="11961" y="5076"/>
                    <a:pt x="11961" y="5076"/>
                  </a:cubicBezTo>
                  <a:cubicBezTo>
                    <a:pt x="11961" y="4847"/>
                    <a:pt x="11961" y="4642"/>
                    <a:pt x="11961" y="4436"/>
                  </a:cubicBezTo>
                  <a:cubicBezTo>
                    <a:pt x="11961" y="4436"/>
                    <a:pt x="11961" y="4414"/>
                    <a:pt x="11961" y="4414"/>
                  </a:cubicBezTo>
                  <a:cubicBezTo>
                    <a:pt x="11939" y="4208"/>
                    <a:pt x="11939" y="4003"/>
                    <a:pt x="11939" y="3820"/>
                  </a:cubicBezTo>
                  <a:cubicBezTo>
                    <a:pt x="11916" y="3432"/>
                    <a:pt x="11893" y="3090"/>
                    <a:pt x="11893" y="2793"/>
                  </a:cubicBezTo>
                  <a:cubicBezTo>
                    <a:pt x="11870" y="2337"/>
                    <a:pt x="11824" y="1994"/>
                    <a:pt x="11802" y="1766"/>
                  </a:cubicBezTo>
                  <a:cubicBezTo>
                    <a:pt x="11779" y="1697"/>
                    <a:pt x="11779" y="1629"/>
                    <a:pt x="11756" y="1538"/>
                  </a:cubicBezTo>
                  <a:cubicBezTo>
                    <a:pt x="11466" y="636"/>
                    <a:pt x="6686" y="1"/>
                    <a:pt x="331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0" name="Google Shape;3860;p49"/>
            <p:cNvSpPr/>
            <p:nvPr/>
          </p:nvSpPr>
          <p:spPr>
            <a:xfrm flipH="1">
              <a:off x="1414315" y="4591526"/>
              <a:ext cx="148713" cy="131098"/>
            </a:xfrm>
            <a:custGeom>
              <a:avLst/>
              <a:gdLst/>
              <a:ahLst/>
              <a:cxnLst/>
              <a:rect l="l" t="t" r="r" b="b"/>
              <a:pathLst>
                <a:path w="6163" h="5433" extrusionOk="0">
                  <a:moveTo>
                    <a:pt x="6163" y="0"/>
                  </a:moveTo>
                  <a:cubicBezTo>
                    <a:pt x="5166" y="249"/>
                    <a:pt x="4105" y="354"/>
                    <a:pt x="3115" y="354"/>
                  </a:cubicBezTo>
                  <a:cubicBezTo>
                    <a:pt x="2926" y="354"/>
                    <a:pt x="2739" y="350"/>
                    <a:pt x="2557" y="342"/>
                  </a:cubicBezTo>
                  <a:cubicBezTo>
                    <a:pt x="1735" y="297"/>
                    <a:pt x="868" y="251"/>
                    <a:pt x="0" y="114"/>
                  </a:cubicBezTo>
                  <a:lnTo>
                    <a:pt x="0" y="114"/>
                  </a:lnTo>
                  <a:cubicBezTo>
                    <a:pt x="776" y="2237"/>
                    <a:pt x="1507" y="4040"/>
                    <a:pt x="2054" y="5159"/>
                  </a:cubicBezTo>
                  <a:cubicBezTo>
                    <a:pt x="2054" y="5159"/>
                    <a:pt x="3021" y="5433"/>
                    <a:pt x="4029" y="5433"/>
                  </a:cubicBezTo>
                  <a:cubicBezTo>
                    <a:pt x="4905" y="5433"/>
                    <a:pt x="5811" y="5226"/>
                    <a:pt x="6140" y="4451"/>
                  </a:cubicBezTo>
                  <a:cubicBezTo>
                    <a:pt x="6140" y="4451"/>
                    <a:pt x="6163" y="2648"/>
                    <a:pt x="61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1" name="Google Shape;3861;p49"/>
            <p:cNvSpPr/>
            <p:nvPr/>
          </p:nvSpPr>
          <p:spPr>
            <a:xfrm flipH="1">
              <a:off x="1414846" y="4698904"/>
              <a:ext cx="301311" cy="158655"/>
            </a:xfrm>
            <a:custGeom>
              <a:avLst/>
              <a:gdLst/>
              <a:ahLst/>
              <a:cxnLst/>
              <a:rect l="l" t="t" r="r" b="b"/>
              <a:pathLst>
                <a:path w="12487" h="6575" extrusionOk="0">
                  <a:moveTo>
                    <a:pt x="12486" y="1"/>
                  </a:moveTo>
                  <a:lnTo>
                    <a:pt x="12486" y="1"/>
                  </a:lnTo>
                  <a:cubicBezTo>
                    <a:pt x="11762" y="690"/>
                    <a:pt x="10945" y="915"/>
                    <a:pt x="10190" y="915"/>
                  </a:cubicBezTo>
                  <a:cubicBezTo>
                    <a:pt x="9493" y="915"/>
                    <a:pt x="8849" y="723"/>
                    <a:pt x="8378" y="526"/>
                  </a:cubicBezTo>
                  <a:lnTo>
                    <a:pt x="8378" y="526"/>
                  </a:lnTo>
                  <a:cubicBezTo>
                    <a:pt x="8378" y="640"/>
                    <a:pt x="8400" y="709"/>
                    <a:pt x="8400" y="709"/>
                  </a:cubicBezTo>
                  <a:cubicBezTo>
                    <a:pt x="8400" y="709"/>
                    <a:pt x="1" y="3744"/>
                    <a:pt x="389" y="5662"/>
                  </a:cubicBezTo>
                  <a:cubicBezTo>
                    <a:pt x="520" y="6276"/>
                    <a:pt x="1649" y="6574"/>
                    <a:pt x="3172" y="6574"/>
                  </a:cubicBezTo>
                  <a:cubicBezTo>
                    <a:pt x="6397" y="6574"/>
                    <a:pt x="11387" y="5237"/>
                    <a:pt x="12395" y="2740"/>
                  </a:cubicBezTo>
                  <a:cubicBezTo>
                    <a:pt x="12463" y="1827"/>
                    <a:pt x="12463" y="914"/>
                    <a:pt x="124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2" name="Google Shape;3862;p49"/>
            <p:cNvSpPr/>
            <p:nvPr/>
          </p:nvSpPr>
          <p:spPr>
            <a:xfrm flipH="1">
              <a:off x="1072827" y="4137496"/>
              <a:ext cx="312315" cy="638021"/>
            </a:xfrm>
            <a:custGeom>
              <a:avLst/>
              <a:gdLst/>
              <a:ahLst/>
              <a:cxnLst/>
              <a:rect l="l" t="t" r="r" b="b"/>
              <a:pathLst>
                <a:path w="12943" h="26441" extrusionOk="0">
                  <a:moveTo>
                    <a:pt x="4048" y="0"/>
                  </a:moveTo>
                  <a:cubicBezTo>
                    <a:pt x="2383" y="0"/>
                    <a:pt x="1064" y="155"/>
                    <a:pt x="800" y="510"/>
                  </a:cubicBezTo>
                  <a:cubicBezTo>
                    <a:pt x="1" y="1560"/>
                    <a:pt x="6164" y="20916"/>
                    <a:pt x="8697" y="26166"/>
                  </a:cubicBezTo>
                  <a:cubicBezTo>
                    <a:pt x="8697" y="26166"/>
                    <a:pt x="9671" y="26440"/>
                    <a:pt x="10681" y="26440"/>
                  </a:cubicBezTo>
                  <a:cubicBezTo>
                    <a:pt x="11559" y="26440"/>
                    <a:pt x="12465" y="26233"/>
                    <a:pt x="12783" y="25458"/>
                  </a:cubicBezTo>
                  <a:cubicBezTo>
                    <a:pt x="12783" y="25458"/>
                    <a:pt x="12943" y="2884"/>
                    <a:pt x="12509" y="1537"/>
                  </a:cubicBezTo>
                  <a:cubicBezTo>
                    <a:pt x="12203" y="636"/>
                    <a:pt x="7419" y="0"/>
                    <a:pt x="4048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3" name="Google Shape;3863;p49"/>
            <p:cNvSpPr/>
            <p:nvPr/>
          </p:nvSpPr>
          <p:spPr>
            <a:xfrm flipH="1">
              <a:off x="1076133" y="4137496"/>
              <a:ext cx="291370" cy="638094"/>
            </a:xfrm>
            <a:custGeom>
              <a:avLst/>
              <a:gdLst/>
              <a:ahLst/>
              <a:cxnLst/>
              <a:rect l="l" t="t" r="r" b="b"/>
              <a:pathLst>
                <a:path w="12075" h="26444" extrusionOk="0">
                  <a:moveTo>
                    <a:pt x="3317" y="0"/>
                  </a:moveTo>
                  <a:cubicBezTo>
                    <a:pt x="1652" y="0"/>
                    <a:pt x="333" y="155"/>
                    <a:pt x="69" y="510"/>
                  </a:cubicBezTo>
                  <a:cubicBezTo>
                    <a:pt x="69" y="510"/>
                    <a:pt x="46" y="533"/>
                    <a:pt x="46" y="556"/>
                  </a:cubicBezTo>
                  <a:cubicBezTo>
                    <a:pt x="46" y="579"/>
                    <a:pt x="46" y="579"/>
                    <a:pt x="46" y="579"/>
                  </a:cubicBezTo>
                  <a:cubicBezTo>
                    <a:pt x="23" y="601"/>
                    <a:pt x="23" y="624"/>
                    <a:pt x="23" y="670"/>
                  </a:cubicBezTo>
                  <a:cubicBezTo>
                    <a:pt x="23" y="670"/>
                    <a:pt x="23" y="670"/>
                    <a:pt x="23" y="693"/>
                  </a:cubicBezTo>
                  <a:cubicBezTo>
                    <a:pt x="0" y="716"/>
                    <a:pt x="0" y="761"/>
                    <a:pt x="0" y="784"/>
                  </a:cubicBezTo>
                  <a:cubicBezTo>
                    <a:pt x="0" y="807"/>
                    <a:pt x="0" y="807"/>
                    <a:pt x="0" y="807"/>
                  </a:cubicBezTo>
                  <a:cubicBezTo>
                    <a:pt x="0" y="853"/>
                    <a:pt x="0" y="898"/>
                    <a:pt x="0" y="944"/>
                  </a:cubicBezTo>
                  <a:cubicBezTo>
                    <a:pt x="0" y="944"/>
                    <a:pt x="0" y="944"/>
                    <a:pt x="0" y="967"/>
                  </a:cubicBezTo>
                  <a:cubicBezTo>
                    <a:pt x="0" y="1172"/>
                    <a:pt x="46" y="1469"/>
                    <a:pt x="91" y="1834"/>
                  </a:cubicBezTo>
                  <a:cubicBezTo>
                    <a:pt x="274" y="2816"/>
                    <a:pt x="616" y="4185"/>
                    <a:pt x="1050" y="5783"/>
                  </a:cubicBezTo>
                  <a:cubicBezTo>
                    <a:pt x="3652" y="6148"/>
                    <a:pt x="6802" y="6011"/>
                    <a:pt x="7555" y="6331"/>
                  </a:cubicBezTo>
                  <a:cubicBezTo>
                    <a:pt x="10043" y="7381"/>
                    <a:pt x="10066" y="15415"/>
                    <a:pt x="9450" y="17469"/>
                  </a:cubicBezTo>
                  <a:cubicBezTo>
                    <a:pt x="9114" y="18646"/>
                    <a:pt x="8317" y="19064"/>
                    <a:pt x="7404" y="19064"/>
                  </a:cubicBezTo>
                  <a:cubicBezTo>
                    <a:pt x="6582" y="19064"/>
                    <a:pt x="5665" y="18724"/>
                    <a:pt x="4908" y="18291"/>
                  </a:cubicBezTo>
                  <a:lnTo>
                    <a:pt x="4908" y="18291"/>
                  </a:lnTo>
                  <a:cubicBezTo>
                    <a:pt x="6072" y="21624"/>
                    <a:pt x="7190" y="24568"/>
                    <a:pt x="7966" y="26166"/>
                  </a:cubicBezTo>
                  <a:cubicBezTo>
                    <a:pt x="7966" y="26166"/>
                    <a:pt x="8943" y="26444"/>
                    <a:pt x="9956" y="26444"/>
                  </a:cubicBezTo>
                  <a:cubicBezTo>
                    <a:pt x="10710" y="26444"/>
                    <a:pt x="11483" y="26290"/>
                    <a:pt x="11892" y="25755"/>
                  </a:cubicBezTo>
                  <a:cubicBezTo>
                    <a:pt x="11961" y="25664"/>
                    <a:pt x="12006" y="25572"/>
                    <a:pt x="12052" y="25458"/>
                  </a:cubicBezTo>
                  <a:cubicBezTo>
                    <a:pt x="12052" y="25458"/>
                    <a:pt x="12052" y="25367"/>
                    <a:pt x="12052" y="25161"/>
                  </a:cubicBezTo>
                  <a:cubicBezTo>
                    <a:pt x="12052" y="25093"/>
                    <a:pt x="12052" y="25025"/>
                    <a:pt x="12052" y="24933"/>
                  </a:cubicBezTo>
                  <a:cubicBezTo>
                    <a:pt x="12052" y="24933"/>
                    <a:pt x="12052" y="24910"/>
                    <a:pt x="12052" y="24888"/>
                  </a:cubicBezTo>
                  <a:cubicBezTo>
                    <a:pt x="12052" y="24796"/>
                    <a:pt x="12052" y="24705"/>
                    <a:pt x="12052" y="24591"/>
                  </a:cubicBezTo>
                  <a:cubicBezTo>
                    <a:pt x="12075" y="24271"/>
                    <a:pt x="12075" y="23860"/>
                    <a:pt x="12075" y="23404"/>
                  </a:cubicBezTo>
                  <a:cubicBezTo>
                    <a:pt x="12075" y="23358"/>
                    <a:pt x="12075" y="23313"/>
                    <a:pt x="12075" y="23267"/>
                  </a:cubicBezTo>
                  <a:cubicBezTo>
                    <a:pt x="12075" y="23062"/>
                    <a:pt x="12075" y="22833"/>
                    <a:pt x="12075" y="22582"/>
                  </a:cubicBezTo>
                  <a:cubicBezTo>
                    <a:pt x="12075" y="22514"/>
                    <a:pt x="12075" y="22445"/>
                    <a:pt x="12075" y="22377"/>
                  </a:cubicBezTo>
                  <a:cubicBezTo>
                    <a:pt x="12075" y="22126"/>
                    <a:pt x="12075" y="21875"/>
                    <a:pt x="12075" y="21601"/>
                  </a:cubicBezTo>
                  <a:cubicBezTo>
                    <a:pt x="12075" y="21578"/>
                    <a:pt x="12075" y="21532"/>
                    <a:pt x="12075" y="21509"/>
                  </a:cubicBezTo>
                  <a:cubicBezTo>
                    <a:pt x="12075" y="21350"/>
                    <a:pt x="12075" y="21190"/>
                    <a:pt x="12075" y="21030"/>
                  </a:cubicBezTo>
                  <a:lnTo>
                    <a:pt x="12075" y="21007"/>
                  </a:lnTo>
                  <a:cubicBezTo>
                    <a:pt x="12075" y="20847"/>
                    <a:pt x="12075" y="20711"/>
                    <a:pt x="12075" y="20551"/>
                  </a:cubicBezTo>
                  <a:cubicBezTo>
                    <a:pt x="12075" y="20505"/>
                    <a:pt x="12075" y="20437"/>
                    <a:pt x="12075" y="20391"/>
                  </a:cubicBezTo>
                  <a:cubicBezTo>
                    <a:pt x="12075" y="20277"/>
                    <a:pt x="12075" y="20140"/>
                    <a:pt x="12075" y="20026"/>
                  </a:cubicBezTo>
                  <a:cubicBezTo>
                    <a:pt x="12075" y="19957"/>
                    <a:pt x="12075" y="19912"/>
                    <a:pt x="12075" y="19843"/>
                  </a:cubicBezTo>
                  <a:cubicBezTo>
                    <a:pt x="12075" y="19113"/>
                    <a:pt x="12075" y="18337"/>
                    <a:pt x="12075" y="17538"/>
                  </a:cubicBezTo>
                  <a:lnTo>
                    <a:pt x="12075" y="16282"/>
                  </a:lnTo>
                  <a:lnTo>
                    <a:pt x="12075" y="16260"/>
                  </a:lnTo>
                  <a:cubicBezTo>
                    <a:pt x="12075" y="15849"/>
                    <a:pt x="12075" y="15415"/>
                    <a:pt x="12075" y="14981"/>
                  </a:cubicBezTo>
                  <a:cubicBezTo>
                    <a:pt x="12075" y="14959"/>
                    <a:pt x="12075" y="14936"/>
                    <a:pt x="12075" y="14913"/>
                  </a:cubicBezTo>
                  <a:cubicBezTo>
                    <a:pt x="12075" y="14707"/>
                    <a:pt x="12075" y="14525"/>
                    <a:pt x="12075" y="14319"/>
                  </a:cubicBezTo>
                  <a:cubicBezTo>
                    <a:pt x="12075" y="14319"/>
                    <a:pt x="12075" y="14297"/>
                    <a:pt x="12075" y="14297"/>
                  </a:cubicBezTo>
                  <a:cubicBezTo>
                    <a:pt x="12075" y="14091"/>
                    <a:pt x="12075" y="13909"/>
                    <a:pt x="12075" y="13726"/>
                  </a:cubicBezTo>
                  <a:cubicBezTo>
                    <a:pt x="12075" y="13680"/>
                    <a:pt x="12075" y="13635"/>
                    <a:pt x="12075" y="13612"/>
                  </a:cubicBezTo>
                  <a:cubicBezTo>
                    <a:pt x="12075" y="13406"/>
                    <a:pt x="12075" y="13224"/>
                    <a:pt x="12075" y="13018"/>
                  </a:cubicBezTo>
                  <a:cubicBezTo>
                    <a:pt x="12075" y="13018"/>
                    <a:pt x="12075" y="12996"/>
                    <a:pt x="12075" y="12996"/>
                  </a:cubicBezTo>
                  <a:cubicBezTo>
                    <a:pt x="12075" y="12562"/>
                    <a:pt x="12075" y="12128"/>
                    <a:pt x="12075" y="11717"/>
                  </a:cubicBezTo>
                  <a:cubicBezTo>
                    <a:pt x="12075" y="11672"/>
                    <a:pt x="12075" y="11626"/>
                    <a:pt x="12075" y="11580"/>
                  </a:cubicBezTo>
                  <a:cubicBezTo>
                    <a:pt x="12075" y="11421"/>
                    <a:pt x="12075" y="11261"/>
                    <a:pt x="12075" y="11101"/>
                  </a:cubicBezTo>
                  <a:cubicBezTo>
                    <a:pt x="12075" y="11055"/>
                    <a:pt x="12052" y="11010"/>
                    <a:pt x="12052" y="10964"/>
                  </a:cubicBezTo>
                  <a:cubicBezTo>
                    <a:pt x="12052" y="10804"/>
                    <a:pt x="12052" y="10622"/>
                    <a:pt x="12052" y="10462"/>
                  </a:cubicBezTo>
                  <a:cubicBezTo>
                    <a:pt x="12052" y="10439"/>
                    <a:pt x="12052" y="10416"/>
                    <a:pt x="12052" y="10394"/>
                  </a:cubicBezTo>
                  <a:cubicBezTo>
                    <a:pt x="11938" y="9389"/>
                    <a:pt x="11983" y="8385"/>
                    <a:pt x="11961" y="7381"/>
                  </a:cubicBezTo>
                  <a:cubicBezTo>
                    <a:pt x="11961" y="6878"/>
                    <a:pt x="11983" y="6331"/>
                    <a:pt x="12006" y="5783"/>
                  </a:cubicBezTo>
                  <a:cubicBezTo>
                    <a:pt x="12006" y="5737"/>
                    <a:pt x="12006" y="5714"/>
                    <a:pt x="12006" y="5692"/>
                  </a:cubicBezTo>
                  <a:cubicBezTo>
                    <a:pt x="11983" y="5486"/>
                    <a:pt x="11983" y="5281"/>
                    <a:pt x="11983" y="5098"/>
                  </a:cubicBezTo>
                  <a:cubicBezTo>
                    <a:pt x="11983" y="5075"/>
                    <a:pt x="11983" y="5075"/>
                    <a:pt x="11983" y="5052"/>
                  </a:cubicBezTo>
                  <a:cubicBezTo>
                    <a:pt x="11983" y="4847"/>
                    <a:pt x="11961" y="4642"/>
                    <a:pt x="11961" y="4436"/>
                  </a:cubicBezTo>
                  <a:lnTo>
                    <a:pt x="11961" y="4390"/>
                  </a:lnTo>
                  <a:cubicBezTo>
                    <a:pt x="11961" y="4185"/>
                    <a:pt x="11961" y="4002"/>
                    <a:pt x="11938" y="3820"/>
                  </a:cubicBezTo>
                  <a:cubicBezTo>
                    <a:pt x="11938" y="3432"/>
                    <a:pt x="11915" y="3089"/>
                    <a:pt x="11892" y="2793"/>
                  </a:cubicBezTo>
                  <a:cubicBezTo>
                    <a:pt x="11869" y="2336"/>
                    <a:pt x="11846" y="1994"/>
                    <a:pt x="11824" y="1766"/>
                  </a:cubicBezTo>
                  <a:cubicBezTo>
                    <a:pt x="11801" y="1697"/>
                    <a:pt x="11778" y="1606"/>
                    <a:pt x="11778" y="1537"/>
                  </a:cubicBezTo>
                  <a:cubicBezTo>
                    <a:pt x="11472" y="636"/>
                    <a:pt x="6688" y="0"/>
                    <a:pt x="331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4" name="Google Shape;3864;p49"/>
            <p:cNvSpPr/>
            <p:nvPr/>
          </p:nvSpPr>
          <p:spPr>
            <a:xfrm flipH="1">
              <a:off x="1077219" y="4636673"/>
              <a:ext cx="148737" cy="130905"/>
            </a:xfrm>
            <a:custGeom>
              <a:avLst/>
              <a:gdLst/>
              <a:ahLst/>
              <a:cxnLst/>
              <a:rect l="l" t="t" r="r" b="b"/>
              <a:pathLst>
                <a:path w="6164" h="5425" extrusionOk="0">
                  <a:moveTo>
                    <a:pt x="6163" y="1"/>
                  </a:moveTo>
                  <a:cubicBezTo>
                    <a:pt x="5175" y="243"/>
                    <a:pt x="4156" y="333"/>
                    <a:pt x="3182" y="333"/>
                  </a:cubicBezTo>
                  <a:cubicBezTo>
                    <a:pt x="2963" y="333"/>
                    <a:pt x="2747" y="329"/>
                    <a:pt x="2534" y="320"/>
                  </a:cubicBezTo>
                  <a:cubicBezTo>
                    <a:pt x="1735" y="297"/>
                    <a:pt x="868" y="229"/>
                    <a:pt x="0" y="92"/>
                  </a:cubicBezTo>
                  <a:lnTo>
                    <a:pt x="0" y="92"/>
                  </a:lnTo>
                  <a:cubicBezTo>
                    <a:pt x="776" y="2215"/>
                    <a:pt x="1484" y="4018"/>
                    <a:pt x="2032" y="5159"/>
                  </a:cubicBezTo>
                  <a:cubicBezTo>
                    <a:pt x="2032" y="5159"/>
                    <a:pt x="2996" y="5425"/>
                    <a:pt x="4004" y="5425"/>
                  </a:cubicBezTo>
                  <a:cubicBezTo>
                    <a:pt x="4890" y="5425"/>
                    <a:pt x="5809" y="5220"/>
                    <a:pt x="6140" y="4452"/>
                  </a:cubicBezTo>
                  <a:cubicBezTo>
                    <a:pt x="6140" y="4452"/>
                    <a:pt x="6140" y="2626"/>
                    <a:pt x="61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5" name="Google Shape;3865;p49"/>
            <p:cNvSpPr/>
            <p:nvPr/>
          </p:nvSpPr>
          <p:spPr>
            <a:xfrm flipH="1">
              <a:off x="1027101" y="3043804"/>
              <a:ext cx="727061" cy="1287336"/>
            </a:xfrm>
            <a:custGeom>
              <a:avLst/>
              <a:gdLst/>
              <a:ahLst/>
              <a:cxnLst/>
              <a:rect l="l" t="t" r="r" b="b"/>
              <a:pathLst>
                <a:path w="30131" h="53350" extrusionOk="0">
                  <a:moveTo>
                    <a:pt x="13237" y="1"/>
                  </a:moveTo>
                  <a:cubicBezTo>
                    <a:pt x="7690" y="1"/>
                    <a:pt x="5547" y="1737"/>
                    <a:pt x="5547" y="1737"/>
                  </a:cubicBezTo>
                  <a:cubicBezTo>
                    <a:pt x="2968" y="3403"/>
                    <a:pt x="3173" y="9109"/>
                    <a:pt x="3082" y="11757"/>
                  </a:cubicBezTo>
                  <a:cubicBezTo>
                    <a:pt x="3014" y="13423"/>
                    <a:pt x="2922" y="15181"/>
                    <a:pt x="3059" y="16847"/>
                  </a:cubicBezTo>
                  <a:cubicBezTo>
                    <a:pt x="3082" y="16961"/>
                    <a:pt x="3105" y="17075"/>
                    <a:pt x="3128" y="17167"/>
                  </a:cubicBezTo>
                  <a:cubicBezTo>
                    <a:pt x="2991" y="17189"/>
                    <a:pt x="2922" y="17212"/>
                    <a:pt x="2922" y="17212"/>
                  </a:cubicBezTo>
                  <a:lnTo>
                    <a:pt x="3219" y="17463"/>
                  </a:lnTo>
                  <a:cubicBezTo>
                    <a:pt x="3219" y="17486"/>
                    <a:pt x="3242" y="17486"/>
                    <a:pt x="3242" y="17509"/>
                  </a:cubicBezTo>
                  <a:cubicBezTo>
                    <a:pt x="3105" y="18125"/>
                    <a:pt x="183" y="27415"/>
                    <a:pt x="92" y="33669"/>
                  </a:cubicBezTo>
                  <a:cubicBezTo>
                    <a:pt x="1" y="39992"/>
                    <a:pt x="1667" y="47730"/>
                    <a:pt x="1667" y="47730"/>
                  </a:cubicBezTo>
                  <a:cubicBezTo>
                    <a:pt x="1667" y="47730"/>
                    <a:pt x="822" y="48369"/>
                    <a:pt x="1096" y="49213"/>
                  </a:cubicBezTo>
                  <a:cubicBezTo>
                    <a:pt x="1393" y="50058"/>
                    <a:pt x="1393" y="51907"/>
                    <a:pt x="2215" y="52477"/>
                  </a:cubicBezTo>
                  <a:cubicBezTo>
                    <a:pt x="2766" y="52835"/>
                    <a:pt x="7243" y="53154"/>
                    <a:pt x="10670" y="53154"/>
                  </a:cubicBezTo>
                  <a:cubicBezTo>
                    <a:pt x="12489" y="53154"/>
                    <a:pt x="14012" y="53064"/>
                    <a:pt x="14495" y="52843"/>
                  </a:cubicBezTo>
                  <a:cubicBezTo>
                    <a:pt x="14495" y="52843"/>
                    <a:pt x="17394" y="53116"/>
                    <a:pt x="22415" y="53299"/>
                  </a:cubicBezTo>
                  <a:cubicBezTo>
                    <a:pt x="23318" y="53332"/>
                    <a:pt x="24116" y="53350"/>
                    <a:pt x="24818" y="53350"/>
                  </a:cubicBezTo>
                  <a:cubicBezTo>
                    <a:pt x="28022" y="53350"/>
                    <a:pt x="29234" y="52974"/>
                    <a:pt x="29308" y="51907"/>
                  </a:cubicBezTo>
                  <a:cubicBezTo>
                    <a:pt x="29400" y="50606"/>
                    <a:pt x="30130" y="46041"/>
                    <a:pt x="29012" y="46041"/>
                  </a:cubicBezTo>
                  <a:cubicBezTo>
                    <a:pt x="29012" y="46041"/>
                    <a:pt x="29582" y="39901"/>
                    <a:pt x="28464" y="35244"/>
                  </a:cubicBezTo>
                  <a:cubicBezTo>
                    <a:pt x="27642" y="31889"/>
                    <a:pt x="26478" y="28579"/>
                    <a:pt x="25177" y="25384"/>
                  </a:cubicBezTo>
                  <a:cubicBezTo>
                    <a:pt x="24561" y="23900"/>
                    <a:pt x="23922" y="22439"/>
                    <a:pt x="23214" y="21001"/>
                  </a:cubicBezTo>
                  <a:cubicBezTo>
                    <a:pt x="22643" y="19837"/>
                    <a:pt x="21867" y="18513"/>
                    <a:pt x="22415" y="17212"/>
                  </a:cubicBezTo>
                  <a:cubicBezTo>
                    <a:pt x="23762" y="13971"/>
                    <a:pt x="23922" y="10639"/>
                    <a:pt x="24013" y="7215"/>
                  </a:cubicBezTo>
                  <a:cubicBezTo>
                    <a:pt x="24036" y="6074"/>
                    <a:pt x="24538" y="3494"/>
                    <a:pt x="23899" y="2467"/>
                  </a:cubicBezTo>
                  <a:cubicBezTo>
                    <a:pt x="23420" y="1668"/>
                    <a:pt x="20110" y="413"/>
                    <a:pt x="15225" y="71"/>
                  </a:cubicBezTo>
                  <a:cubicBezTo>
                    <a:pt x="14519" y="22"/>
                    <a:pt x="13857" y="1"/>
                    <a:pt x="132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6" name="Google Shape;3866;p49"/>
            <p:cNvSpPr/>
            <p:nvPr/>
          </p:nvSpPr>
          <p:spPr>
            <a:xfrm flipH="1">
              <a:off x="1631871" y="3706413"/>
              <a:ext cx="119540" cy="272114"/>
            </a:xfrm>
            <a:custGeom>
              <a:avLst/>
              <a:gdLst/>
              <a:ahLst/>
              <a:cxnLst/>
              <a:rect l="l" t="t" r="r" b="b"/>
              <a:pathLst>
                <a:path w="4954" h="11277" extrusionOk="0">
                  <a:moveTo>
                    <a:pt x="3105" y="1"/>
                  </a:moveTo>
                  <a:cubicBezTo>
                    <a:pt x="3105" y="1"/>
                    <a:pt x="3105" y="5000"/>
                    <a:pt x="2352" y="7351"/>
                  </a:cubicBezTo>
                  <a:cubicBezTo>
                    <a:pt x="2067" y="8295"/>
                    <a:pt x="1365" y="8572"/>
                    <a:pt x="625" y="8572"/>
                  </a:cubicBezTo>
                  <a:cubicBezTo>
                    <a:pt x="417" y="8572"/>
                    <a:pt x="206" y="8550"/>
                    <a:pt x="1" y="8515"/>
                  </a:cubicBezTo>
                  <a:lnTo>
                    <a:pt x="1" y="8515"/>
                  </a:lnTo>
                  <a:cubicBezTo>
                    <a:pt x="47" y="9428"/>
                    <a:pt x="115" y="10364"/>
                    <a:pt x="183" y="11277"/>
                  </a:cubicBezTo>
                  <a:cubicBezTo>
                    <a:pt x="1325" y="10957"/>
                    <a:pt x="2626" y="9953"/>
                    <a:pt x="3356" y="9040"/>
                  </a:cubicBezTo>
                  <a:cubicBezTo>
                    <a:pt x="4954" y="6985"/>
                    <a:pt x="3105" y="1"/>
                    <a:pt x="3105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7" name="Google Shape;3867;p49"/>
            <p:cNvSpPr/>
            <p:nvPr/>
          </p:nvSpPr>
          <p:spPr>
            <a:xfrm flipH="1">
              <a:off x="1551446" y="3057051"/>
              <a:ext cx="132208" cy="426522"/>
            </a:xfrm>
            <a:custGeom>
              <a:avLst/>
              <a:gdLst/>
              <a:ahLst/>
              <a:cxnLst/>
              <a:rect l="l" t="t" r="r" b="b"/>
              <a:pathLst>
                <a:path w="5479" h="17676" extrusionOk="0">
                  <a:moveTo>
                    <a:pt x="5478" y="1"/>
                  </a:moveTo>
                  <a:lnTo>
                    <a:pt x="5478" y="1"/>
                  </a:lnTo>
                  <a:cubicBezTo>
                    <a:pt x="5296" y="47"/>
                    <a:pt x="5113" y="92"/>
                    <a:pt x="4953" y="138"/>
                  </a:cubicBezTo>
                  <a:cubicBezTo>
                    <a:pt x="4109" y="1507"/>
                    <a:pt x="2808" y="3744"/>
                    <a:pt x="2534" y="4931"/>
                  </a:cubicBezTo>
                  <a:cubicBezTo>
                    <a:pt x="2100" y="6734"/>
                    <a:pt x="2146" y="14244"/>
                    <a:pt x="1279" y="15294"/>
                  </a:cubicBezTo>
                  <a:cubicBezTo>
                    <a:pt x="1186" y="15411"/>
                    <a:pt x="1085" y="15463"/>
                    <a:pt x="978" y="15463"/>
                  </a:cubicBezTo>
                  <a:cubicBezTo>
                    <a:pt x="692" y="15463"/>
                    <a:pt x="368" y="15085"/>
                    <a:pt x="69" y="14586"/>
                  </a:cubicBezTo>
                  <a:lnTo>
                    <a:pt x="69" y="14586"/>
                  </a:lnTo>
                  <a:cubicBezTo>
                    <a:pt x="69" y="15157"/>
                    <a:pt x="92" y="15727"/>
                    <a:pt x="137" y="16298"/>
                  </a:cubicBezTo>
                  <a:cubicBezTo>
                    <a:pt x="160" y="16412"/>
                    <a:pt x="183" y="16526"/>
                    <a:pt x="206" y="16618"/>
                  </a:cubicBezTo>
                  <a:cubicBezTo>
                    <a:pt x="69" y="16640"/>
                    <a:pt x="0" y="16663"/>
                    <a:pt x="0" y="16663"/>
                  </a:cubicBezTo>
                  <a:lnTo>
                    <a:pt x="297" y="16914"/>
                  </a:lnTo>
                  <a:cubicBezTo>
                    <a:pt x="297" y="16937"/>
                    <a:pt x="320" y="16937"/>
                    <a:pt x="320" y="16960"/>
                  </a:cubicBezTo>
                  <a:cubicBezTo>
                    <a:pt x="297" y="17006"/>
                    <a:pt x="274" y="17143"/>
                    <a:pt x="206" y="17348"/>
                  </a:cubicBezTo>
                  <a:cubicBezTo>
                    <a:pt x="509" y="17585"/>
                    <a:pt x="831" y="17676"/>
                    <a:pt x="1135" y="17676"/>
                  </a:cubicBezTo>
                  <a:cubicBezTo>
                    <a:pt x="1566" y="17676"/>
                    <a:pt x="1961" y="17493"/>
                    <a:pt x="2214" y="17280"/>
                  </a:cubicBezTo>
                  <a:cubicBezTo>
                    <a:pt x="3082" y="16526"/>
                    <a:pt x="3013" y="11687"/>
                    <a:pt x="3082" y="11505"/>
                  </a:cubicBezTo>
                  <a:cubicBezTo>
                    <a:pt x="3127" y="11345"/>
                    <a:pt x="4862" y="2945"/>
                    <a:pt x="547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8" name="Google Shape;3868;p49"/>
            <p:cNvSpPr/>
            <p:nvPr/>
          </p:nvSpPr>
          <p:spPr>
            <a:xfrm flipH="1">
              <a:off x="1027101" y="3166770"/>
              <a:ext cx="701725" cy="1164803"/>
            </a:xfrm>
            <a:custGeom>
              <a:avLst/>
              <a:gdLst/>
              <a:ahLst/>
              <a:cxnLst/>
              <a:rect l="l" t="t" r="r" b="b"/>
              <a:pathLst>
                <a:path w="29081" h="48272" extrusionOk="0">
                  <a:moveTo>
                    <a:pt x="18627" y="1"/>
                  </a:moveTo>
                  <a:cubicBezTo>
                    <a:pt x="18488" y="1"/>
                    <a:pt x="18358" y="22"/>
                    <a:pt x="18238" y="65"/>
                  </a:cubicBezTo>
                  <a:cubicBezTo>
                    <a:pt x="14632" y="1434"/>
                    <a:pt x="14312" y="14992"/>
                    <a:pt x="15065" y="17343"/>
                  </a:cubicBezTo>
                  <a:cubicBezTo>
                    <a:pt x="15796" y="19694"/>
                    <a:pt x="18512" y="23917"/>
                    <a:pt x="18763" y="24282"/>
                  </a:cubicBezTo>
                  <a:cubicBezTo>
                    <a:pt x="18991" y="24647"/>
                    <a:pt x="25953" y="27546"/>
                    <a:pt x="25953" y="27546"/>
                  </a:cubicBezTo>
                  <a:cubicBezTo>
                    <a:pt x="25953" y="27546"/>
                    <a:pt x="25679" y="30719"/>
                    <a:pt x="22506" y="31472"/>
                  </a:cubicBezTo>
                  <a:cubicBezTo>
                    <a:pt x="22378" y="31502"/>
                    <a:pt x="22250" y="31516"/>
                    <a:pt x="22124" y="31516"/>
                  </a:cubicBezTo>
                  <a:cubicBezTo>
                    <a:pt x="19156" y="31516"/>
                    <a:pt x="16846" y="23621"/>
                    <a:pt x="16846" y="23620"/>
                  </a:cubicBezTo>
                  <a:lnTo>
                    <a:pt x="16846" y="23620"/>
                  </a:lnTo>
                  <a:cubicBezTo>
                    <a:pt x="16846" y="23621"/>
                    <a:pt x="16549" y="25218"/>
                    <a:pt x="17896" y="29715"/>
                  </a:cubicBezTo>
                  <a:cubicBezTo>
                    <a:pt x="19608" y="35307"/>
                    <a:pt x="23625" y="33983"/>
                    <a:pt x="23808" y="34531"/>
                  </a:cubicBezTo>
                  <a:cubicBezTo>
                    <a:pt x="23990" y="35101"/>
                    <a:pt x="24926" y="40671"/>
                    <a:pt x="21685" y="41880"/>
                  </a:cubicBezTo>
                  <a:cubicBezTo>
                    <a:pt x="21264" y="42036"/>
                    <a:pt x="20846" y="42104"/>
                    <a:pt x="20437" y="42104"/>
                  </a:cubicBezTo>
                  <a:cubicBezTo>
                    <a:pt x="17677" y="42104"/>
                    <a:pt x="15340" y="39005"/>
                    <a:pt x="15339" y="39004"/>
                  </a:cubicBezTo>
                  <a:lnTo>
                    <a:pt x="15339" y="39004"/>
                  </a:lnTo>
                  <a:cubicBezTo>
                    <a:pt x="15339" y="39005"/>
                    <a:pt x="16245" y="41700"/>
                    <a:pt x="14948" y="41700"/>
                  </a:cubicBezTo>
                  <a:cubicBezTo>
                    <a:pt x="14927" y="41700"/>
                    <a:pt x="14905" y="41699"/>
                    <a:pt x="14883" y="41698"/>
                  </a:cubicBezTo>
                  <a:cubicBezTo>
                    <a:pt x="13490" y="41607"/>
                    <a:pt x="12829" y="37224"/>
                    <a:pt x="12829" y="37224"/>
                  </a:cubicBezTo>
                  <a:lnTo>
                    <a:pt x="10523" y="36311"/>
                  </a:lnTo>
                  <a:cubicBezTo>
                    <a:pt x="10523" y="36311"/>
                    <a:pt x="10226" y="41036"/>
                    <a:pt x="6780" y="41607"/>
                  </a:cubicBezTo>
                  <a:cubicBezTo>
                    <a:pt x="6584" y="41638"/>
                    <a:pt x="6393" y="41652"/>
                    <a:pt x="6206" y="41652"/>
                  </a:cubicBezTo>
                  <a:cubicBezTo>
                    <a:pt x="3119" y="41652"/>
                    <a:pt x="1393" y="37613"/>
                    <a:pt x="1393" y="37612"/>
                  </a:cubicBezTo>
                  <a:lnTo>
                    <a:pt x="1393" y="37612"/>
                  </a:lnTo>
                  <a:cubicBezTo>
                    <a:pt x="1393" y="37613"/>
                    <a:pt x="2032" y="41036"/>
                    <a:pt x="1210" y="41127"/>
                  </a:cubicBezTo>
                  <a:cubicBezTo>
                    <a:pt x="1202" y="41128"/>
                    <a:pt x="1193" y="41129"/>
                    <a:pt x="1184" y="41129"/>
                  </a:cubicBezTo>
                  <a:cubicBezTo>
                    <a:pt x="866" y="41129"/>
                    <a:pt x="423" y="40347"/>
                    <a:pt x="1" y="39370"/>
                  </a:cubicBezTo>
                  <a:lnTo>
                    <a:pt x="1" y="39370"/>
                  </a:lnTo>
                  <a:cubicBezTo>
                    <a:pt x="24" y="39461"/>
                    <a:pt x="46" y="39552"/>
                    <a:pt x="46" y="39644"/>
                  </a:cubicBezTo>
                  <a:cubicBezTo>
                    <a:pt x="69" y="39689"/>
                    <a:pt x="69" y="39712"/>
                    <a:pt x="69" y="39758"/>
                  </a:cubicBezTo>
                  <a:cubicBezTo>
                    <a:pt x="92" y="39826"/>
                    <a:pt x="92" y="39917"/>
                    <a:pt x="115" y="40009"/>
                  </a:cubicBezTo>
                  <a:cubicBezTo>
                    <a:pt x="115" y="40054"/>
                    <a:pt x="138" y="40100"/>
                    <a:pt x="138" y="40146"/>
                  </a:cubicBezTo>
                  <a:cubicBezTo>
                    <a:pt x="161" y="40214"/>
                    <a:pt x="161" y="40283"/>
                    <a:pt x="183" y="40351"/>
                  </a:cubicBezTo>
                  <a:cubicBezTo>
                    <a:pt x="183" y="40397"/>
                    <a:pt x="183" y="40442"/>
                    <a:pt x="206" y="40488"/>
                  </a:cubicBezTo>
                  <a:cubicBezTo>
                    <a:pt x="206" y="40557"/>
                    <a:pt x="229" y="40625"/>
                    <a:pt x="229" y="40694"/>
                  </a:cubicBezTo>
                  <a:cubicBezTo>
                    <a:pt x="252" y="40762"/>
                    <a:pt x="252" y="40808"/>
                    <a:pt x="275" y="40876"/>
                  </a:cubicBezTo>
                  <a:cubicBezTo>
                    <a:pt x="275" y="40945"/>
                    <a:pt x="297" y="41013"/>
                    <a:pt x="320" y="41104"/>
                  </a:cubicBezTo>
                  <a:cubicBezTo>
                    <a:pt x="320" y="41150"/>
                    <a:pt x="343" y="41219"/>
                    <a:pt x="343" y="41287"/>
                  </a:cubicBezTo>
                  <a:cubicBezTo>
                    <a:pt x="366" y="41333"/>
                    <a:pt x="366" y="41378"/>
                    <a:pt x="366" y="41401"/>
                  </a:cubicBezTo>
                  <a:cubicBezTo>
                    <a:pt x="389" y="41470"/>
                    <a:pt x="389" y="41515"/>
                    <a:pt x="389" y="41561"/>
                  </a:cubicBezTo>
                  <a:cubicBezTo>
                    <a:pt x="412" y="41607"/>
                    <a:pt x="412" y="41629"/>
                    <a:pt x="412" y="41675"/>
                  </a:cubicBezTo>
                  <a:cubicBezTo>
                    <a:pt x="434" y="41721"/>
                    <a:pt x="434" y="41766"/>
                    <a:pt x="457" y="41812"/>
                  </a:cubicBezTo>
                  <a:cubicBezTo>
                    <a:pt x="457" y="41835"/>
                    <a:pt x="457" y="41880"/>
                    <a:pt x="457" y="41903"/>
                  </a:cubicBezTo>
                  <a:cubicBezTo>
                    <a:pt x="480" y="41949"/>
                    <a:pt x="480" y="42017"/>
                    <a:pt x="503" y="42063"/>
                  </a:cubicBezTo>
                  <a:cubicBezTo>
                    <a:pt x="503" y="42063"/>
                    <a:pt x="503" y="42086"/>
                    <a:pt x="503" y="42109"/>
                  </a:cubicBezTo>
                  <a:cubicBezTo>
                    <a:pt x="526" y="42154"/>
                    <a:pt x="526" y="42223"/>
                    <a:pt x="549" y="42268"/>
                  </a:cubicBezTo>
                  <a:cubicBezTo>
                    <a:pt x="549" y="42291"/>
                    <a:pt x="549" y="42314"/>
                    <a:pt x="549" y="42314"/>
                  </a:cubicBezTo>
                  <a:cubicBezTo>
                    <a:pt x="549" y="42360"/>
                    <a:pt x="571" y="42383"/>
                    <a:pt x="571" y="42428"/>
                  </a:cubicBezTo>
                  <a:cubicBezTo>
                    <a:pt x="571" y="42428"/>
                    <a:pt x="571" y="42451"/>
                    <a:pt x="571" y="42451"/>
                  </a:cubicBezTo>
                  <a:cubicBezTo>
                    <a:pt x="594" y="42474"/>
                    <a:pt x="594" y="42497"/>
                    <a:pt x="594" y="42520"/>
                  </a:cubicBezTo>
                  <a:cubicBezTo>
                    <a:pt x="594" y="42542"/>
                    <a:pt x="594" y="42542"/>
                    <a:pt x="594" y="42565"/>
                  </a:cubicBezTo>
                  <a:cubicBezTo>
                    <a:pt x="617" y="42611"/>
                    <a:pt x="617" y="42634"/>
                    <a:pt x="617" y="42634"/>
                  </a:cubicBezTo>
                  <a:cubicBezTo>
                    <a:pt x="617" y="42634"/>
                    <a:pt x="571" y="42656"/>
                    <a:pt x="503" y="42725"/>
                  </a:cubicBezTo>
                  <a:cubicBezTo>
                    <a:pt x="2580" y="43752"/>
                    <a:pt x="8241" y="44117"/>
                    <a:pt x="8560" y="44688"/>
                  </a:cubicBezTo>
                  <a:cubicBezTo>
                    <a:pt x="8948" y="45350"/>
                    <a:pt x="4748" y="45601"/>
                    <a:pt x="4748" y="45601"/>
                  </a:cubicBezTo>
                  <a:cubicBezTo>
                    <a:pt x="4748" y="45601"/>
                    <a:pt x="4805" y="45599"/>
                    <a:pt x="4903" y="45599"/>
                  </a:cubicBezTo>
                  <a:cubicBezTo>
                    <a:pt x="5503" y="45599"/>
                    <a:pt x="7650" y="45667"/>
                    <a:pt x="7807" y="46628"/>
                  </a:cubicBezTo>
                  <a:cubicBezTo>
                    <a:pt x="7857" y="46906"/>
                    <a:pt x="7371" y="47011"/>
                    <a:pt x="6615" y="47011"/>
                  </a:cubicBezTo>
                  <a:cubicBezTo>
                    <a:pt x="4951" y="47011"/>
                    <a:pt x="1978" y="46507"/>
                    <a:pt x="503" y="46240"/>
                  </a:cubicBezTo>
                  <a:lnTo>
                    <a:pt x="503" y="46240"/>
                  </a:lnTo>
                  <a:cubicBezTo>
                    <a:pt x="526" y="46354"/>
                    <a:pt x="571" y="46468"/>
                    <a:pt x="617" y="46582"/>
                  </a:cubicBezTo>
                  <a:cubicBezTo>
                    <a:pt x="617" y="46582"/>
                    <a:pt x="617" y="46582"/>
                    <a:pt x="617" y="46605"/>
                  </a:cubicBezTo>
                  <a:cubicBezTo>
                    <a:pt x="663" y="46697"/>
                    <a:pt x="708" y="46788"/>
                    <a:pt x="754" y="46879"/>
                  </a:cubicBezTo>
                  <a:cubicBezTo>
                    <a:pt x="754" y="46902"/>
                    <a:pt x="754" y="46902"/>
                    <a:pt x="777" y="46902"/>
                  </a:cubicBezTo>
                  <a:cubicBezTo>
                    <a:pt x="822" y="46993"/>
                    <a:pt x="868" y="47085"/>
                    <a:pt x="937" y="47153"/>
                  </a:cubicBezTo>
                  <a:cubicBezTo>
                    <a:pt x="937" y="47153"/>
                    <a:pt x="959" y="47176"/>
                    <a:pt x="959" y="47199"/>
                  </a:cubicBezTo>
                  <a:cubicBezTo>
                    <a:pt x="1028" y="47267"/>
                    <a:pt x="1096" y="47313"/>
                    <a:pt x="1165" y="47381"/>
                  </a:cubicBezTo>
                  <a:cubicBezTo>
                    <a:pt x="1188" y="47381"/>
                    <a:pt x="1233" y="47404"/>
                    <a:pt x="1279" y="47427"/>
                  </a:cubicBezTo>
                  <a:cubicBezTo>
                    <a:pt x="1279" y="47427"/>
                    <a:pt x="1302" y="47427"/>
                    <a:pt x="1325" y="47450"/>
                  </a:cubicBezTo>
                  <a:cubicBezTo>
                    <a:pt x="1347" y="47450"/>
                    <a:pt x="1393" y="47473"/>
                    <a:pt x="1416" y="47473"/>
                  </a:cubicBezTo>
                  <a:cubicBezTo>
                    <a:pt x="1439" y="47473"/>
                    <a:pt x="1484" y="47495"/>
                    <a:pt x="1507" y="47495"/>
                  </a:cubicBezTo>
                  <a:cubicBezTo>
                    <a:pt x="1530" y="47495"/>
                    <a:pt x="1576" y="47518"/>
                    <a:pt x="1621" y="47518"/>
                  </a:cubicBezTo>
                  <a:cubicBezTo>
                    <a:pt x="1644" y="47518"/>
                    <a:pt x="1690" y="47541"/>
                    <a:pt x="1713" y="47541"/>
                  </a:cubicBezTo>
                  <a:cubicBezTo>
                    <a:pt x="1758" y="47541"/>
                    <a:pt x="1804" y="47564"/>
                    <a:pt x="1850" y="47564"/>
                  </a:cubicBezTo>
                  <a:cubicBezTo>
                    <a:pt x="1895" y="47587"/>
                    <a:pt x="1918" y="47587"/>
                    <a:pt x="1964" y="47587"/>
                  </a:cubicBezTo>
                  <a:cubicBezTo>
                    <a:pt x="2009" y="47610"/>
                    <a:pt x="2055" y="47610"/>
                    <a:pt x="2123" y="47610"/>
                  </a:cubicBezTo>
                  <a:cubicBezTo>
                    <a:pt x="2169" y="47632"/>
                    <a:pt x="2215" y="47632"/>
                    <a:pt x="2260" y="47632"/>
                  </a:cubicBezTo>
                  <a:cubicBezTo>
                    <a:pt x="2306" y="47655"/>
                    <a:pt x="2375" y="47655"/>
                    <a:pt x="2420" y="47655"/>
                  </a:cubicBezTo>
                  <a:cubicBezTo>
                    <a:pt x="2466" y="47678"/>
                    <a:pt x="2534" y="47678"/>
                    <a:pt x="2580" y="47678"/>
                  </a:cubicBezTo>
                  <a:cubicBezTo>
                    <a:pt x="2648" y="47678"/>
                    <a:pt x="2694" y="47701"/>
                    <a:pt x="2763" y="47701"/>
                  </a:cubicBezTo>
                  <a:cubicBezTo>
                    <a:pt x="2808" y="47701"/>
                    <a:pt x="2877" y="47724"/>
                    <a:pt x="2945" y="47724"/>
                  </a:cubicBezTo>
                  <a:cubicBezTo>
                    <a:pt x="2991" y="47724"/>
                    <a:pt x="3059" y="47747"/>
                    <a:pt x="3128" y="47747"/>
                  </a:cubicBezTo>
                  <a:cubicBezTo>
                    <a:pt x="3196" y="47747"/>
                    <a:pt x="3265" y="47769"/>
                    <a:pt x="3333" y="47769"/>
                  </a:cubicBezTo>
                  <a:cubicBezTo>
                    <a:pt x="3379" y="47769"/>
                    <a:pt x="3447" y="47769"/>
                    <a:pt x="3493" y="47792"/>
                  </a:cubicBezTo>
                  <a:cubicBezTo>
                    <a:pt x="3584" y="47792"/>
                    <a:pt x="3653" y="47792"/>
                    <a:pt x="3744" y="47815"/>
                  </a:cubicBezTo>
                  <a:lnTo>
                    <a:pt x="3881" y="47815"/>
                  </a:lnTo>
                  <a:cubicBezTo>
                    <a:pt x="3972" y="47815"/>
                    <a:pt x="4086" y="47838"/>
                    <a:pt x="4178" y="47838"/>
                  </a:cubicBezTo>
                  <a:cubicBezTo>
                    <a:pt x="4201" y="47838"/>
                    <a:pt x="4246" y="47838"/>
                    <a:pt x="4269" y="47861"/>
                  </a:cubicBezTo>
                  <a:cubicBezTo>
                    <a:pt x="5885" y="47985"/>
                    <a:pt x="7868" y="48062"/>
                    <a:pt x="9588" y="48062"/>
                  </a:cubicBezTo>
                  <a:cubicBezTo>
                    <a:pt x="11026" y="48062"/>
                    <a:pt x="12282" y="48008"/>
                    <a:pt x="12988" y="47883"/>
                  </a:cubicBezTo>
                  <a:cubicBezTo>
                    <a:pt x="13080" y="47085"/>
                    <a:pt x="12966" y="46217"/>
                    <a:pt x="12897" y="45852"/>
                  </a:cubicBezTo>
                  <a:cubicBezTo>
                    <a:pt x="12760" y="45144"/>
                    <a:pt x="13011" y="43935"/>
                    <a:pt x="13673" y="43752"/>
                  </a:cubicBezTo>
                  <a:cubicBezTo>
                    <a:pt x="13764" y="43723"/>
                    <a:pt x="13972" y="43709"/>
                    <a:pt x="14265" y="43709"/>
                  </a:cubicBezTo>
                  <a:cubicBezTo>
                    <a:pt x="16020" y="43709"/>
                    <a:pt x="20830" y="44196"/>
                    <a:pt x="21867" y="44665"/>
                  </a:cubicBezTo>
                  <a:cubicBezTo>
                    <a:pt x="23077" y="45236"/>
                    <a:pt x="19402" y="46217"/>
                    <a:pt x="19402" y="46217"/>
                  </a:cubicBezTo>
                  <a:cubicBezTo>
                    <a:pt x="19402" y="46217"/>
                    <a:pt x="21571" y="46537"/>
                    <a:pt x="23077" y="47085"/>
                  </a:cubicBezTo>
                  <a:cubicBezTo>
                    <a:pt x="24561" y="47655"/>
                    <a:pt x="13468" y="47724"/>
                    <a:pt x="13468" y="47724"/>
                  </a:cubicBezTo>
                  <a:lnTo>
                    <a:pt x="13490" y="47747"/>
                  </a:lnTo>
                  <a:cubicBezTo>
                    <a:pt x="13559" y="47747"/>
                    <a:pt x="13947" y="47792"/>
                    <a:pt x="14632" y="47838"/>
                  </a:cubicBezTo>
                  <a:lnTo>
                    <a:pt x="14655" y="47838"/>
                  </a:lnTo>
                  <a:cubicBezTo>
                    <a:pt x="14769" y="47861"/>
                    <a:pt x="14883" y="47861"/>
                    <a:pt x="15020" y="47861"/>
                  </a:cubicBezTo>
                  <a:cubicBezTo>
                    <a:pt x="15043" y="47883"/>
                    <a:pt x="15065" y="47883"/>
                    <a:pt x="15065" y="47883"/>
                  </a:cubicBezTo>
                  <a:cubicBezTo>
                    <a:pt x="15202" y="47883"/>
                    <a:pt x="15339" y="47883"/>
                    <a:pt x="15476" y="47906"/>
                  </a:cubicBezTo>
                  <a:lnTo>
                    <a:pt x="15568" y="47906"/>
                  </a:lnTo>
                  <a:cubicBezTo>
                    <a:pt x="15705" y="47929"/>
                    <a:pt x="15841" y="47929"/>
                    <a:pt x="15978" y="47929"/>
                  </a:cubicBezTo>
                  <a:cubicBezTo>
                    <a:pt x="16024" y="47952"/>
                    <a:pt x="16070" y="47952"/>
                    <a:pt x="16115" y="47952"/>
                  </a:cubicBezTo>
                  <a:cubicBezTo>
                    <a:pt x="16252" y="47952"/>
                    <a:pt x="16389" y="47975"/>
                    <a:pt x="16549" y="47975"/>
                  </a:cubicBezTo>
                  <a:lnTo>
                    <a:pt x="16709" y="47975"/>
                  </a:lnTo>
                  <a:cubicBezTo>
                    <a:pt x="16846" y="47998"/>
                    <a:pt x="17006" y="47998"/>
                    <a:pt x="17165" y="48020"/>
                  </a:cubicBezTo>
                  <a:lnTo>
                    <a:pt x="17348" y="48020"/>
                  </a:lnTo>
                  <a:cubicBezTo>
                    <a:pt x="17508" y="48020"/>
                    <a:pt x="17668" y="48043"/>
                    <a:pt x="17827" y="48043"/>
                  </a:cubicBezTo>
                  <a:cubicBezTo>
                    <a:pt x="17919" y="48043"/>
                    <a:pt x="17987" y="48066"/>
                    <a:pt x="18056" y="48066"/>
                  </a:cubicBezTo>
                  <a:cubicBezTo>
                    <a:pt x="18215" y="48066"/>
                    <a:pt x="18375" y="48089"/>
                    <a:pt x="18558" y="48089"/>
                  </a:cubicBezTo>
                  <a:cubicBezTo>
                    <a:pt x="18649" y="48089"/>
                    <a:pt x="18717" y="48089"/>
                    <a:pt x="18809" y="48112"/>
                  </a:cubicBezTo>
                  <a:cubicBezTo>
                    <a:pt x="18969" y="48112"/>
                    <a:pt x="19151" y="48112"/>
                    <a:pt x="19334" y="48135"/>
                  </a:cubicBezTo>
                  <a:lnTo>
                    <a:pt x="19608" y="48135"/>
                  </a:lnTo>
                  <a:cubicBezTo>
                    <a:pt x="19813" y="48157"/>
                    <a:pt x="19996" y="48157"/>
                    <a:pt x="20201" y="48157"/>
                  </a:cubicBezTo>
                  <a:cubicBezTo>
                    <a:pt x="20292" y="48157"/>
                    <a:pt x="20384" y="48180"/>
                    <a:pt x="20475" y="48180"/>
                  </a:cubicBezTo>
                  <a:cubicBezTo>
                    <a:pt x="20749" y="48180"/>
                    <a:pt x="21046" y="48203"/>
                    <a:pt x="21365" y="48203"/>
                  </a:cubicBezTo>
                  <a:cubicBezTo>
                    <a:pt x="21639" y="48226"/>
                    <a:pt x="21890" y="48226"/>
                    <a:pt x="22141" y="48226"/>
                  </a:cubicBezTo>
                  <a:cubicBezTo>
                    <a:pt x="22233" y="48249"/>
                    <a:pt x="22301" y="48249"/>
                    <a:pt x="22392" y="48249"/>
                  </a:cubicBezTo>
                  <a:lnTo>
                    <a:pt x="23374" y="48249"/>
                  </a:lnTo>
                  <a:cubicBezTo>
                    <a:pt x="23465" y="48249"/>
                    <a:pt x="23556" y="48272"/>
                    <a:pt x="23648" y="48272"/>
                  </a:cubicBezTo>
                  <a:cubicBezTo>
                    <a:pt x="23785" y="48272"/>
                    <a:pt x="23922" y="48272"/>
                    <a:pt x="24036" y="48249"/>
                  </a:cubicBezTo>
                  <a:lnTo>
                    <a:pt x="24972" y="48249"/>
                  </a:lnTo>
                  <a:cubicBezTo>
                    <a:pt x="25086" y="48226"/>
                    <a:pt x="25200" y="48226"/>
                    <a:pt x="25337" y="48226"/>
                  </a:cubicBezTo>
                  <a:cubicBezTo>
                    <a:pt x="26159" y="48020"/>
                    <a:pt x="27003" y="47838"/>
                    <a:pt x="27779" y="47655"/>
                  </a:cubicBezTo>
                  <a:cubicBezTo>
                    <a:pt x="27916" y="47541"/>
                    <a:pt x="28030" y="47427"/>
                    <a:pt x="28122" y="47290"/>
                  </a:cubicBezTo>
                  <a:cubicBezTo>
                    <a:pt x="28144" y="47222"/>
                    <a:pt x="28190" y="47153"/>
                    <a:pt x="28190" y="47085"/>
                  </a:cubicBezTo>
                  <a:cubicBezTo>
                    <a:pt x="28213" y="47085"/>
                    <a:pt x="28213" y="47062"/>
                    <a:pt x="28213" y="47062"/>
                  </a:cubicBezTo>
                  <a:cubicBezTo>
                    <a:pt x="28236" y="46970"/>
                    <a:pt x="28236" y="46902"/>
                    <a:pt x="28258" y="46811"/>
                  </a:cubicBezTo>
                  <a:cubicBezTo>
                    <a:pt x="28350" y="45510"/>
                    <a:pt x="29080" y="40945"/>
                    <a:pt x="27962" y="40945"/>
                  </a:cubicBezTo>
                  <a:cubicBezTo>
                    <a:pt x="27962" y="40945"/>
                    <a:pt x="28532" y="34805"/>
                    <a:pt x="27414" y="30148"/>
                  </a:cubicBezTo>
                  <a:cubicBezTo>
                    <a:pt x="26592" y="26793"/>
                    <a:pt x="25428" y="23483"/>
                    <a:pt x="24127" y="20288"/>
                  </a:cubicBezTo>
                  <a:cubicBezTo>
                    <a:pt x="23511" y="18804"/>
                    <a:pt x="22872" y="17343"/>
                    <a:pt x="22164" y="15905"/>
                  </a:cubicBezTo>
                  <a:cubicBezTo>
                    <a:pt x="21593" y="14741"/>
                    <a:pt x="20817" y="13417"/>
                    <a:pt x="21365" y="12116"/>
                  </a:cubicBezTo>
                  <a:cubicBezTo>
                    <a:pt x="21457" y="11911"/>
                    <a:pt x="21525" y="11728"/>
                    <a:pt x="21593" y="11523"/>
                  </a:cubicBezTo>
                  <a:cubicBezTo>
                    <a:pt x="21616" y="11454"/>
                    <a:pt x="21639" y="11386"/>
                    <a:pt x="21662" y="11340"/>
                  </a:cubicBezTo>
                  <a:cubicBezTo>
                    <a:pt x="21708" y="11203"/>
                    <a:pt x="21753" y="11089"/>
                    <a:pt x="21799" y="10952"/>
                  </a:cubicBezTo>
                  <a:cubicBezTo>
                    <a:pt x="21822" y="10861"/>
                    <a:pt x="21845" y="10792"/>
                    <a:pt x="21867" y="10701"/>
                  </a:cubicBezTo>
                  <a:cubicBezTo>
                    <a:pt x="21913" y="10587"/>
                    <a:pt x="21936" y="10473"/>
                    <a:pt x="21982" y="10359"/>
                  </a:cubicBezTo>
                  <a:cubicBezTo>
                    <a:pt x="22004" y="10290"/>
                    <a:pt x="22027" y="10199"/>
                    <a:pt x="22050" y="10108"/>
                  </a:cubicBezTo>
                  <a:cubicBezTo>
                    <a:pt x="22073" y="9994"/>
                    <a:pt x="22118" y="9902"/>
                    <a:pt x="22141" y="9788"/>
                  </a:cubicBezTo>
                  <a:cubicBezTo>
                    <a:pt x="22164" y="9697"/>
                    <a:pt x="22187" y="9606"/>
                    <a:pt x="22210" y="9514"/>
                  </a:cubicBezTo>
                  <a:cubicBezTo>
                    <a:pt x="22233" y="9400"/>
                    <a:pt x="22255" y="9309"/>
                    <a:pt x="22278" y="9195"/>
                  </a:cubicBezTo>
                  <a:cubicBezTo>
                    <a:pt x="22301" y="9103"/>
                    <a:pt x="22324" y="9012"/>
                    <a:pt x="22347" y="8921"/>
                  </a:cubicBezTo>
                  <a:cubicBezTo>
                    <a:pt x="22370" y="8807"/>
                    <a:pt x="22370" y="8715"/>
                    <a:pt x="22392" y="8624"/>
                  </a:cubicBezTo>
                  <a:cubicBezTo>
                    <a:pt x="22415" y="8510"/>
                    <a:pt x="22438" y="8419"/>
                    <a:pt x="22461" y="8327"/>
                  </a:cubicBezTo>
                  <a:cubicBezTo>
                    <a:pt x="22461" y="8236"/>
                    <a:pt x="22484" y="8122"/>
                    <a:pt x="22506" y="8031"/>
                  </a:cubicBezTo>
                  <a:cubicBezTo>
                    <a:pt x="22529" y="7939"/>
                    <a:pt x="22529" y="7825"/>
                    <a:pt x="22552" y="7734"/>
                  </a:cubicBezTo>
                  <a:cubicBezTo>
                    <a:pt x="22575" y="7643"/>
                    <a:pt x="22575" y="7551"/>
                    <a:pt x="22598" y="7460"/>
                  </a:cubicBezTo>
                  <a:cubicBezTo>
                    <a:pt x="22598" y="7346"/>
                    <a:pt x="22621" y="7232"/>
                    <a:pt x="22643" y="7118"/>
                  </a:cubicBezTo>
                  <a:cubicBezTo>
                    <a:pt x="22643" y="7049"/>
                    <a:pt x="22666" y="6981"/>
                    <a:pt x="22666" y="6912"/>
                  </a:cubicBezTo>
                  <a:cubicBezTo>
                    <a:pt x="22712" y="6456"/>
                    <a:pt x="22758" y="5976"/>
                    <a:pt x="22803" y="5497"/>
                  </a:cubicBezTo>
                  <a:cubicBezTo>
                    <a:pt x="22803" y="5474"/>
                    <a:pt x="22803" y="5428"/>
                    <a:pt x="22803" y="5383"/>
                  </a:cubicBezTo>
                  <a:cubicBezTo>
                    <a:pt x="22826" y="5246"/>
                    <a:pt x="22826" y="5086"/>
                    <a:pt x="22849" y="4949"/>
                  </a:cubicBezTo>
                  <a:cubicBezTo>
                    <a:pt x="22849" y="4904"/>
                    <a:pt x="22849" y="4835"/>
                    <a:pt x="22849" y="4789"/>
                  </a:cubicBezTo>
                  <a:cubicBezTo>
                    <a:pt x="22872" y="4652"/>
                    <a:pt x="22872" y="4515"/>
                    <a:pt x="22872" y="4356"/>
                  </a:cubicBezTo>
                  <a:cubicBezTo>
                    <a:pt x="22872" y="4310"/>
                    <a:pt x="22895" y="4264"/>
                    <a:pt x="22895" y="4196"/>
                  </a:cubicBezTo>
                  <a:cubicBezTo>
                    <a:pt x="22895" y="4059"/>
                    <a:pt x="22895" y="3899"/>
                    <a:pt x="22917" y="3762"/>
                  </a:cubicBezTo>
                  <a:cubicBezTo>
                    <a:pt x="22917" y="3717"/>
                    <a:pt x="22917" y="3671"/>
                    <a:pt x="22917" y="3602"/>
                  </a:cubicBezTo>
                  <a:cubicBezTo>
                    <a:pt x="22917" y="3466"/>
                    <a:pt x="22917" y="3306"/>
                    <a:pt x="22940" y="3146"/>
                  </a:cubicBezTo>
                  <a:cubicBezTo>
                    <a:pt x="22940" y="3146"/>
                    <a:pt x="22940" y="3123"/>
                    <a:pt x="22940" y="3100"/>
                  </a:cubicBezTo>
                  <a:cubicBezTo>
                    <a:pt x="21207" y="1186"/>
                    <a:pt x="19670" y="1"/>
                    <a:pt x="1862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9" name="Google Shape;3869;p49"/>
            <p:cNvSpPr/>
            <p:nvPr/>
          </p:nvSpPr>
          <p:spPr>
            <a:xfrm flipH="1">
              <a:off x="1393925" y="3491608"/>
              <a:ext cx="231262" cy="157545"/>
            </a:xfrm>
            <a:custGeom>
              <a:avLst/>
              <a:gdLst/>
              <a:ahLst/>
              <a:cxnLst/>
              <a:rect l="l" t="t" r="r" b="b"/>
              <a:pathLst>
                <a:path w="9584" h="6529" extrusionOk="0">
                  <a:moveTo>
                    <a:pt x="2713" y="1"/>
                  </a:moveTo>
                  <a:cubicBezTo>
                    <a:pt x="2530" y="1"/>
                    <a:pt x="6981" y="252"/>
                    <a:pt x="6981" y="252"/>
                  </a:cubicBezTo>
                  <a:cubicBezTo>
                    <a:pt x="6981" y="252"/>
                    <a:pt x="7369" y="4155"/>
                    <a:pt x="4699" y="4657"/>
                  </a:cubicBezTo>
                  <a:cubicBezTo>
                    <a:pt x="4547" y="4686"/>
                    <a:pt x="4399" y="4699"/>
                    <a:pt x="4254" y="4699"/>
                  </a:cubicBezTo>
                  <a:cubicBezTo>
                    <a:pt x="1842" y="4699"/>
                    <a:pt x="339" y="983"/>
                    <a:pt x="339" y="982"/>
                  </a:cubicBezTo>
                  <a:lnTo>
                    <a:pt x="339" y="982"/>
                  </a:lnTo>
                  <a:cubicBezTo>
                    <a:pt x="0" y="2797"/>
                    <a:pt x="2205" y="6529"/>
                    <a:pt x="5005" y="6529"/>
                  </a:cubicBezTo>
                  <a:cubicBezTo>
                    <a:pt x="5410" y="6529"/>
                    <a:pt x="5827" y="6451"/>
                    <a:pt x="6251" y="6278"/>
                  </a:cubicBezTo>
                  <a:cubicBezTo>
                    <a:pt x="9584" y="4908"/>
                    <a:pt x="9104" y="206"/>
                    <a:pt x="9104" y="206"/>
                  </a:cubicBezTo>
                  <a:cubicBezTo>
                    <a:pt x="9104" y="206"/>
                    <a:pt x="2896" y="1"/>
                    <a:pt x="271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0" name="Google Shape;3870;p49"/>
            <p:cNvSpPr/>
            <p:nvPr/>
          </p:nvSpPr>
          <p:spPr>
            <a:xfrm flipH="1">
              <a:off x="1610371" y="3312057"/>
              <a:ext cx="81535" cy="181361"/>
            </a:xfrm>
            <a:custGeom>
              <a:avLst/>
              <a:gdLst/>
              <a:ahLst/>
              <a:cxnLst/>
              <a:rect l="l" t="t" r="r" b="b"/>
              <a:pathLst>
                <a:path w="3379" h="7516" extrusionOk="0">
                  <a:moveTo>
                    <a:pt x="3127" y="1"/>
                  </a:moveTo>
                  <a:cubicBezTo>
                    <a:pt x="3036" y="1"/>
                    <a:pt x="2990" y="1256"/>
                    <a:pt x="2922" y="2512"/>
                  </a:cubicBezTo>
                  <a:lnTo>
                    <a:pt x="2853" y="5023"/>
                  </a:lnTo>
                  <a:cubicBezTo>
                    <a:pt x="2853" y="5023"/>
                    <a:pt x="2853" y="5114"/>
                    <a:pt x="2853" y="5228"/>
                  </a:cubicBezTo>
                  <a:cubicBezTo>
                    <a:pt x="2853" y="5365"/>
                    <a:pt x="2853" y="5570"/>
                    <a:pt x="2830" y="5776"/>
                  </a:cubicBezTo>
                  <a:cubicBezTo>
                    <a:pt x="2808" y="6209"/>
                    <a:pt x="2602" y="6757"/>
                    <a:pt x="2100" y="7054"/>
                  </a:cubicBezTo>
                  <a:cubicBezTo>
                    <a:pt x="1938" y="7144"/>
                    <a:pt x="1706" y="7205"/>
                    <a:pt x="1492" y="7205"/>
                  </a:cubicBezTo>
                  <a:cubicBezTo>
                    <a:pt x="1434" y="7205"/>
                    <a:pt x="1378" y="7201"/>
                    <a:pt x="1324" y="7191"/>
                  </a:cubicBezTo>
                  <a:cubicBezTo>
                    <a:pt x="1050" y="7145"/>
                    <a:pt x="799" y="7054"/>
                    <a:pt x="616" y="6940"/>
                  </a:cubicBezTo>
                  <a:cubicBezTo>
                    <a:pt x="245" y="6699"/>
                    <a:pt x="62" y="6459"/>
                    <a:pt x="27" y="6459"/>
                  </a:cubicBezTo>
                  <a:cubicBezTo>
                    <a:pt x="25" y="6459"/>
                    <a:pt x="24" y="6460"/>
                    <a:pt x="23" y="6460"/>
                  </a:cubicBezTo>
                  <a:cubicBezTo>
                    <a:pt x="0" y="6460"/>
                    <a:pt x="114" y="6780"/>
                    <a:pt x="502" y="7100"/>
                  </a:cubicBezTo>
                  <a:cubicBezTo>
                    <a:pt x="752" y="7318"/>
                    <a:pt x="1174" y="7516"/>
                    <a:pt x="1635" y="7516"/>
                  </a:cubicBezTo>
                  <a:cubicBezTo>
                    <a:pt x="1847" y="7516"/>
                    <a:pt x="2067" y="7474"/>
                    <a:pt x="2283" y="7374"/>
                  </a:cubicBezTo>
                  <a:cubicBezTo>
                    <a:pt x="2420" y="7282"/>
                    <a:pt x="2579" y="7214"/>
                    <a:pt x="2716" y="7077"/>
                  </a:cubicBezTo>
                  <a:cubicBezTo>
                    <a:pt x="2762" y="7008"/>
                    <a:pt x="2830" y="6963"/>
                    <a:pt x="2876" y="6894"/>
                  </a:cubicBezTo>
                  <a:cubicBezTo>
                    <a:pt x="2922" y="6826"/>
                    <a:pt x="2990" y="6757"/>
                    <a:pt x="3036" y="6689"/>
                  </a:cubicBezTo>
                  <a:cubicBezTo>
                    <a:pt x="3127" y="6552"/>
                    <a:pt x="3150" y="6392"/>
                    <a:pt x="3218" y="6255"/>
                  </a:cubicBezTo>
                  <a:cubicBezTo>
                    <a:pt x="3241" y="6118"/>
                    <a:pt x="3287" y="5981"/>
                    <a:pt x="3310" y="5844"/>
                  </a:cubicBezTo>
                  <a:cubicBezTo>
                    <a:pt x="3355" y="5593"/>
                    <a:pt x="3355" y="5388"/>
                    <a:pt x="3378" y="5251"/>
                  </a:cubicBezTo>
                  <a:cubicBezTo>
                    <a:pt x="3378" y="5114"/>
                    <a:pt x="3378" y="5023"/>
                    <a:pt x="3378" y="5023"/>
                  </a:cubicBezTo>
                  <a:cubicBezTo>
                    <a:pt x="3378" y="5023"/>
                    <a:pt x="3333" y="3767"/>
                    <a:pt x="3310" y="2512"/>
                  </a:cubicBezTo>
                  <a:cubicBezTo>
                    <a:pt x="3264" y="1256"/>
                    <a:pt x="3196" y="1"/>
                    <a:pt x="31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1" name="Google Shape;3871;p49"/>
            <p:cNvSpPr/>
            <p:nvPr/>
          </p:nvSpPr>
          <p:spPr>
            <a:xfrm flipH="1">
              <a:off x="1405483" y="3489967"/>
              <a:ext cx="212079" cy="165266"/>
            </a:xfrm>
            <a:custGeom>
              <a:avLst/>
              <a:gdLst/>
              <a:ahLst/>
              <a:cxnLst/>
              <a:rect l="l" t="t" r="r" b="b"/>
              <a:pathLst>
                <a:path w="8789" h="6849" extrusionOk="0">
                  <a:moveTo>
                    <a:pt x="4520" y="1"/>
                  </a:moveTo>
                  <a:cubicBezTo>
                    <a:pt x="4520" y="1"/>
                    <a:pt x="274" y="115"/>
                    <a:pt x="274" y="274"/>
                  </a:cubicBezTo>
                  <a:cubicBezTo>
                    <a:pt x="274" y="411"/>
                    <a:pt x="4520" y="525"/>
                    <a:pt x="4520" y="525"/>
                  </a:cubicBezTo>
                  <a:cubicBezTo>
                    <a:pt x="4520" y="525"/>
                    <a:pt x="7715" y="434"/>
                    <a:pt x="8583" y="320"/>
                  </a:cubicBezTo>
                  <a:lnTo>
                    <a:pt x="8583" y="320"/>
                  </a:lnTo>
                  <a:cubicBezTo>
                    <a:pt x="8537" y="480"/>
                    <a:pt x="8514" y="936"/>
                    <a:pt x="8423" y="1575"/>
                  </a:cubicBezTo>
                  <a:cubicBezTo>
                    <a:pt x="8355" y="1963"/>
                    <a:pt x="8286" y="2420"/>
                    <a:pt x="8149" y="2876"/>
                  </a:cubicBezTo>
                  <a:cubicBezTo>
                    <a:pt x="8035" y="3356"/>
                    <a:pt x="7852" y="3835"/>
                    <a:pt x="7601" y="4292"/>
                  </a:cubicBezTo>
                  <a:cubicBezTo>
                    <a:pt x="7373" y="4748"/>
                    <a:pt x="7076" y="5159"/>
                    <a:pt x="6711" y="5479"/>
                  </a:cubicBezTo>
                  <a:cubicBezTo>
                    <a:pt x="6369" y="5775"/>
                    <a:pt x="5981" y="6004"/>
                    <a:pt x="5638" y="6118"/>
                  </a:cubicBezTo>
                  <a:cubicBezTo>
                    <a:pt x="5296" y="6232"/>
                    <a:pt x="4976" y="6300"/>
                    <a:pt x="4771" y="6300"/>
                  </a:cubicBezTo>
                  <a:cubicBezTo>
                    <a:pt x="4657" y="6300"/>
                    <a:pt x="4566" y="6323"/>
                    <a:pt x="4520" y="6323"/>
                  </a:cubicBezTo>
                  <a:lnTo>
                    <a:pt x="4429" y="6323"/>
                  </a:lnTo>
                  <a:cubicBezTo>
                    <a:pt x="4429" y="6323"/>
                    <a:pt x="4314" y="6300"/>
                    <a:pt x="4086" y="6300"/>
                  </a:cubicBezTo>
                  <a:cubicBezTo>
                    <a:pt x="3881" y="6277"/>
                    <a:pt x="3584" y="6232"/>
                    <a:pt x="3242" y="6095"/>
                  </a:cubicBezTo>
                  <a:cubicBezTo>
                    <a:pt x="2534" y="5844"/>
                    <a:pt x="1758" y="5136"/>
                    <a:pt x="1233" y="4246"/>
                  </a:cubicBezTo>
                  <a:cubicBezTo>
                    <a:pt x="708" y="3356"/>
                    <a:pt x="388" y="2329"/>
                    <a:pt x="229" y="1575"/>
                  </a:cubicBezTo>
                  <a:cubicBezTo>
                    <a:pt x="229" y="1484"/>
                    <a:pt x="206" y="1393"/>
                    <a:pt x="183" y="1302"/>
                  </a:cubicBezTo>
                  <a:cubicBezTo>
                    <a:pt x="183" y="1210"/>
                    <a:pt x="183" y="1119"/>
                    <a:pt x="183" y="1050"/>
                  </a:cubicBezTo>
                  <a:cubicBezTo>
                    <a:pt x="183" y="891"/>
                    <a:pt x="160" y="754"/>
                    <a:pt x="183" y="640"/>
                  </a:cubicBezTo>
                  <a:cubicBezTo>
                    <a:pt x="183" y="411"/>
                    <a:pt x="183" y="274"/>
                    <a:pt x="160" y="274"/>
                  </a:cubicBezTo>
                  <a:cubicBezTo>
                    <a:pt x="159" y="273"/>
                    <a:pt x="157" y="272"/>
                    <a:pt x="155" y="272"/>
                  </a:cubicBezTo>
                  <a:cubicBezTo>
                    <a:pt x="134" y="272"/>
                    <a:pt x="111" y="405"/>
                    <a:pt x="69" y="617"/>
                  </a:cubicBezTo>
                  <a:cubicBezTo>
                    <a:pt x="46" y="731"/>
                    <a:pt x="23" y="891"/>
                    <a:pt x="23" y="1050"/>
                  </a:cubicBezTo>
                  <a:cubicBezTo>
                    <a:pt x="23" y="1119"/>
                    <a:pt x="23" y="1210"/>
                    <a:pt x="0" y="1302"/>
                  </a:cubicBezTo>
                  <a:cubicBezTo>
                    <a:pt x="23" y="1416"/>
                    <a:pt x="23" y="1484"/>
                    <a:pt x="46" y="1598"/>
                  </a:cubicBezTo>
                  <a:cubicBezTo>
                    <a:pt x="115" y="2397"/>
                    <a:pt x="388" y="3470"/>
                    <a:pt x="913" y="4429"/>
                  </a:cubicBezTo>
                  <a:cubicBezTo>
                    <a:pt x="1416" y="5387"/>
                    <a:pt x="2237" y="6209"/>
                    <a:pt x="3036" y="6529"/>
                  </a:cubicBezTo>
                  <a:cubicBezTo>
                    <a:pt x="3424" y="6711"/>
                    <a:pt x="3789" y="6780"/>
                    <a:pt x="4041" y="6802"/>
                  </a:cubicBezTo>
                  <a:cubicBezTo>
                    <a:pt x="4292" y="6825"/>
                    <a:pt x="4429" y="6848"/>
                    <a:pt x="4429" y="6848"/>
                  </a:cubicBezTo>
                  <a:lnTo>
                    <a:pt x="4520" y="6848"/>
                  </a:lnTo>
                  <a:cubicBezTo>
                    <a:pt x="4588" y="6825"/>
                    <a:pt x="4702" y="6825"/>
                    <a:pt x="4817" y="6802"/>
                  </a:cubicBezTo>
                  <a:cubicBezTo>
                    <a:pt x="5068" y="6802"/>
                    <a:pt x="5410" y="6711"/>
                    <a:pt x="5798" y="6574"/>
                  </a:cubicBezTo>
                  <a:cubicBezTo>
                    <a:pt x="6209" y="6437"/>
                    <a:pt x="6620" y="6141"/>
                    <a:pt x="7008" y="5798"/>
                  </a:cubicBezTo>
                  <a:cubicBezTo>
                    <a:pt x="7396" y="5433"/>
                    <a:pt x="7693" y="4954"/>
                    <a:pt x="7944" y="4451"/>
                  </a:cubicBezTo>
                  <a:cubicBezTo>
                    <a:pt x="8172" y="3972"/>
                    <a:pt x="8332" y="3447"/>
                    <a:pt x="8446" y="2945"/>
                  </a:cubicBezTo>
                  <a:cubicBezTo>
                    <a:pt x="8537" y="2466"/>
                    <a:pt x="8606" y="1986"/>
                    <a:pt x="8628" y="1598"/>
                  </a:cubicBezTo>
                  <a:cubicBezTo>
                    <a:pt x="8674" y="936"/>
                    <a:pt x="8651" y="457"/>
                    <a:pt x="8606" y="320"/>
                  </a:cubicBezTo>
                  <a:cubicBezTo>
                    <a:pt x="8720" y="297"/>
                    <a:pt x="8788" y="274"/>
                    <a:pt x="8788" y="274"/>
                  </a:cubicBezTo>
                  <a:cubicBezTo>
                    <a:pt x="8788" y="115"/>
                    <a:pt x="4520" y="1"/>
                    <a:pt x="452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2" name="Google Shape;3872;p49"/>
            <p:cNvSpPr/>
            <p:nvPr/>
          </p:nvSpPr>
          <p:spPr>
            <a:xfrm flipH="1">
              <a:off x="1041989" y="3710274"/>
              <a:ext cx="296871" cy="470390"/>
            </a:xfrm>
            <a:custGeom>
              <a:avLst/>
              <a:gdLst/>
              <a:ahLst/>
              <a:cxnLst/>
              <a:rect l="l" t="t" r="r" b="b"/>
              <a:pathLst>
                <a:path w="12303" h="19494" extrusionOk="0">
                  <a:moveTo>
                    <a:pt x="23" y="1"/>
                  </a:moveTo>
                  <a:cubicBezTo>
                    <a:pt x="0" y="23"/>
                    <a:pt x="69" y="92"/>
                    <a:pt x="160" y="252"/>
                  </a:cubicBezTo>
                  <a:cubicBezTo>
                    <a:pt x="205" y="320"/>
                    <a:pt x="274" y="389"/>
                    <a:pt x="365" y="503"/>
                  </a:cubicBezTo>
                  <a:cubicBezTo>
                    <a:pt x="434" y="594"/>
                    <a:pt x="525" y="685"/>
                    <a:pt x="639" y="777"/>
                  </a:cubicBezTo>
                  <a:cubicBezTo>
                    <a:pt x="662" y="822"/>
                    <a:pt x="708" y="845"/>
                    <a:pt x="730" y="868"/>
                  </a:cubicBezTo>
                  <a:cubicBezTo>
                    <a:pt x="708" y="936"/>
                    <a:pt x="708" y="1005"/>
                    <a:pt x="685" y="1096"/>
                  </a:cubicBezTo>
                  <a:cubicBezTo>
                    <a:pt x="662" y="1370"/>
                    <a:pt x="616" y="1758"/>
                    <a:pt x="594" y="2215"/>
                  </a:cubicBezTo>
                  <a:cubicBezTo>
                    <a:pt x="548" y="3128"/>
                    <a:pt x="594" y="4383"/>
                    <a:pt x="845" y="5593"/>
                  </a:cubicBezTo>
                  <a:cubicBezTo>
                    <a:pt x="913" y="5890"/>
                    <a:pt x="959" y="6209"/>
                    <a:pt x="1050" y="6506"/>
                  </a:cubicBezTo>
                  <a:cubicBezTo>
                    <a:pt x="1141" y="6780"/>
                    <a:pt x="1233" y="7076"/>
                    <a:pt x="1324" y="7350"/>
                  </a:cubicBezTo>
                  <a:cubicBezTo>
                    <a:pt x="1438" y="7624"/>
                    <a:pt x="1552" y="7875"/>
                    <a:pt x="1666" y="8126"/>
                  </a:cubicBezTo>
                  <a:cubicBezTo>
                    <a:pt x="1712" y="8241"/>
                    <a:pt x="1780" y="8377"/>
                    <a:pt x="1826" y="8492"/>
                  </a:cubicBezTo>
                  <a:cubicBezTo>
                    <a:pt x="1895" y="8583"/>
                    <a:pt x="1963" y="8697"/>
                    <a:pt x="2009" y="8788"/>
                  </a:cubicBezTo>
                  <a:cubicBezTo>
                    <a:pt x="2260" y="9199"/>
                    <a:pt x="2465" y="9542"/>
                    <a:pt x="2625" y="9747"/>
                  </a:cubicBezTo>
                  <a:cubicBezTo>
                    <a:pt x="2785" y="9975"/>
                    <a:pt x="2876" y="10089"/>
                    <a:pt x="2876" y="10089"/>
                  </a:cubicBezTo>
                  <a:cubicBezTo>
                    <a:pt x="2876" y="10089"/>
                    <a:pt x="2990" y="10204"/>
                    <a:pt x="3173" y="10432"/>
                  </a:cubicBezTo>
                  <a:cubicBezTo>
                    <a:pt x="3264" y="10523"/>
                    <a:pt x="3378" y="10637"/>
                    <a:pt x="3515" y="10797"/>
                  </a:cubicBezTo>
                  <a:cubicBezTo>
                    <a:pt x="3629" y="10934"/>
                    <a:pt x="3812" y="11071"/>
                    <a:pt x="3994" y="11231"/>
                  </a:cubicBezTo>
                  <a:cubicBezTo>
                    <a:pt x="4383" y="11505"/>
                    <a:pt x="4862" y="11847"/>
                    <a:pt x="5478" y="11961"/>
                  </a:cubicBezTo>
                  <a:cubicBezTo>
                    <a:pt x="5732" y="12020"/>
                    <a:pt x="5999" y="12049"/>
                    <a:pt x="6270" y="12049"/>
                  </a:cubicBezTo>
                  <a:cubicBezTo>
                    <a:pt x="6631" y="12049"/>
                    <a:pt x="6998" y="11997"/>
                    <a:pt x="7350" y="11893"/>
                  </a:cubicBezTo>
                  <a:cubicBezTo>
                    <a:pt x="7966" y="11710"/>
                    <a:pt x="8537" y="11368"/>
                    <a:pt x="8970" y="10934"/>
                  </a:cubicBezTo>
                  <a:cubicBezTo>
                    <a:pt x="9085" y="10843"/>
                    <a:pt x="9176" y="10728"/>
                    <a:pt x="9267" y="10614"/>
                  </a:cubicBezTo>
                  <a:cubicBezTo>
                    <a:pt x="9336" y="10500"/>
                    <a:pt x="9427" y="10409"/>
                    <a:pt x="9518" y="10295"/>
                  </a:cubicBezTo>
                  <a:cubicBezTo>
                    <a:pt x="9632" y="10044"/>
                    <a:pt x="9792" y="9838"/>
                    <a:pt x="9861" y="9610"/>
                  </a:cubicBezTo>
                  <a:cubicBezTo>
                    <a:pt x="9906" y="9519"/>
                    <a:pt x="9952" y="9405"/>
                    <a:pt x="9998" y="9313"/>
                  </a:cubicBezTo>
                  <a:lnTo>
                    <a:pt x="10020" y="9245"/>
                  </a:lnTo>
                  <a:lnTo>
                    <a:pt x="10043" y="9176"/>
                  </a:lnTo>
                  <a:cubicBezTo>
                    <a:pt x="10066" y="9131"/>
                    <a:pt x="10089" y="9085"/>
                    <a:pt x="10112" y="9039"/>
                  </a:cubicBezTo>
                  <a:cubicBezTo>
                    <a:pt x="10180" y="8857"/>
                    <a:pt x="10203" y="8697"/>
                    <a:pt x="10226" y="8560"/>
                  </a:cubicBezTo>
                  <a:cubicBezTo>
                    <a:pt x="10271" y="8286"/>
                    <a:pt x="10271" y="8126"/>
                    <a:pt x="10249" y="8126"/>
                  </a:cubicBezTo>
                  <a:lnTo>
                    <a:pt x="10249" y="8126"/>
                  </a:lnTo>
                  <a:cubicBezTo>
                    <a:pt x="10249" y="8126"/>
                    <a:pt x="10203" y="8286"/>
                    <a:pt x="10134" y="8537"/>
                  </a:cubicBezTo>
                  <a:cubicBezTo>
                    <a:pt x="10089" y="8651"/>
                    <a:pt x="10043" y="8811"/>
                    <a:pt x="9975" y="8971"/>
                  </a:cubicBezTo>
                  <a:cubicBezTo>
                    <a:pt x="9952" y="9017"/>
                    <a:pt x="9929" y="9062"/>
                    <a:pt x="9906" y="9085"/>
                  </a:cubicBezTo>
                  <a:cubicBezTo>
                    <a:pt x="9883" y="9131"/>
                    <a:pt x="9861" y="9199"/>
                    <a:pt x="9838" y="9245"/>
                  </a:cubicBezTo>
                  <a:cubicBezTo>
                    <a:pt x="9792" y="9336"/>
                    <a:pt x="9724" y="9427"/>
                    <a:pt x="9678" y="9542"/>
                  </a:cubicBezTo>
                  <a:cubicBezTo>
                    <a:pt x="9313" y="10340"/>
                    <a:pt x="8400" y="11253"/>
                    <a:pt x="7258" y="11527"/>
                  </a:cubicBezTo>
                  <a:cubicBezTo>
                    <a:pt x="6984" y="11604"/>
                    <a:pt x="6704" y="11639"/>
                    <a:pt x="6432" y="11639"/>
                  </a:cubicBezTo>
                  <a:cubicBezTo>
                    <a:pt x="6138" y="11639"/>
                    <a:pt x="5853" y="11598"/>
                    <a:pt x="5592" y="11527"/>
                  </a:cubicBezTo>
                  <a:cubicBezTo>
                    <a:pt x="5044" y="11436"/>
                    <a:pt x="4634" y="11117"/>
                    <a:pt x="4291" y="10843"/>
                  </a:cubicBezTo>
                  <a:cubicBezTo>
                    <a:pt x="4131" y="10706"/>
                    <a:pt x="3994" y="10569"/>
                    <a:pt x="3858" y="10432"/>
                  </a:cubicBezTo>
                  <a:cubicBezTo>
                    <a:pt x="3743" y="10295"/>
                    <a:pt x="3629" y="10181"/>
                    <a:pt x="3561" y="10089"/>
                  </a:cubicBezTo>
                  <a:cubicBezTo>
                    <a:pt x="3401" y="9884"/>
                    <a:pt x="3310" y="9770"/>
                    <a:pt x="3310" y="9770"/>
                  </a:cubicBezTo>
                  <a:cubicBezTo>
                    <a:pt x="3310" y="9770"/>
                    <a:pt x="3196" y="9656"/>
                    <a:pt x="3036" y="9450"/>
                  </a:cubicBezTo>
                  <a:cubicBezTo>
                    <a:pt x="2876" y="9222"/>
                    <a:pt x="2671" y="8925"/>
                    <a:pt x="2442" y="8537"/>
                  </a:cubicBezTo>
                  <a:cubicBezTo>
                    <a:pt x="2374" y="8446"/>
                    <a:pt x="2305" y="8355"/>
                    <a:pt x="2237" y="8263"/>
                  </a:cubicBezTo>
                  <a:cubicBezTo>
                    <a:pt x="2191" y="8149"/>
                    <a:pt x="2123" y="8035"/>
                    <a:pt x="2077" y="7921"/>
                  </a:cubicBezTo>
                  <a:cubicBezTo>
                    <a:pt x="1963" y="7693"/>
                    <a:pt x="1826" y="7442"/>
                    <a:pt x="1735" y="7191"/>
                  </a:cubicBezTo>
                  <a:cubicBezTo>
                    <a:pt x="1621" y="6939"/>
                    <a:pt x="1529" y="6666"/>
                    <a:pt x="1438" y="6369"/>
                  </a:cubicBezTo>
                  <a:cubicBezTo>
                    <a:pt x="1324" y="6095"/>
                    <a:pt x="1278" y="5798"/>
                    <a:pt x="1187" y="5502"/>
                  </a:cubicBezTo>
                  <a:cubicBezTo>
                    <a:pt x="730" y="3607"/>
                    <a:pt x="799" y="1621"/>
                    <a:pt x="799" y="936"/>
                  </a:cubicBezTo>
                  <a:lnTo>
                    <a:pt x="799" y="936"/>
                  </a:lnTo>
                  <a:cubicBezTo>
                    <a:pt x="1210" y="1324"/>
                    <a:pt x="1803" y="1735"/>
                    <a:pt x="2420" y="2078"/>
                  </a:cubicBezTo>
                  <a:cubicBezTo>
                    <a:pt x="3104" y="2489"/>
                    <a:pt x="3789" y="2854"/>
                    <a:pt x="4314" y="3128"/>
                  </a:cubicBezTo>
                  <a:cubicBezTo>
                    <a:pt x="4839" y="3424"/>
                    <a:pt x="5181" y="3607"/>
                    <a:pt x="5181" y="3607"/>
                  </a:cubicBezTo>
                  <a:cubicBezTo>
                    <a:pt x="5181" y="3607"/>
                    <a:pt x="5547" y="3767"/>
                    <a:pt x="6094" y="4018"/>
                  </a:cubicBezTo>
                  <a:cubicBezTo>
                    <a:pt x="6642" y="4246"/>
                    <a:pt x="7373" y="4566"/>
                    <a:pt x="8126" y="4794"/>
                  </a:cubicBezTo>
                  <a:cubicBezTo>
                    <a:pt x="8879" y="5045"/>
                    <a:pt x="9678" y="5228"/>
                    <a:pt x="10249" y="5319"/>
                  </a:cubicBezTo>
                  <a:cubicBezTo>
                    <a:pt x="10271" y="5342"/>
                    <a:pt x="10271" y="5342"/>
                    <a:pt x="10271" y="5342"/>
                  </a:cubicBezTo>
                  <a:cubicBezTo>
                    <a:pt x="10317" y="5479"/>
                    <a:pt x="10363" y="5638"/>
                    <a:pt x="10386" y="5775"/>
                  </a:cubicBezTo>
                  <a:cubicBezTo>
                    <a:pt x="10477" y="6072"/>
                    <a:pt x="10545" y="6369"/>
                    <a:pt x="10614" y="6666"/>
                  </a:cubicBezTo>
                  <a:cubicBezTo>
                    <a:pt x="10477" y="6894"/>
                    <a:pt x="10340" y="7122"/>
                    <a:pt x="10203" y="7282"/>
                  </a:cubicBezTo>
                  <a:cubicBezTo>
                    <a:pt x="10043" y="7464"/>
                    <a:pt x="9952" y="7579"/>
                    <a:pt x="9952" y="7579"/>
                  </a:cubicBezTo>
                  <a:cubicBezTo>
                    <a:pt x="9952" y="7579"/>
                    <a:pt x="9587" y="8058"/>
                    <a:pt x="9153" y="8514"/>
                  </a:cubicBezTo>
                  <a:cubicBezTo>
                    <a:pt x="8719" y="8948"/>
                    <a:pt x="8240" y="9382"/>
                    <a:pt x="8263" y="9427"/>
                  </a:cubicBezTo>
                  <a:cubicBezTo>
                    <a:pt x="8267" y="9434"/>
                    <a:pt x="8276" y="9437"/>
                    <a:pt x="8288" y="9437"/>
                  </a:cubicBezTo>
                  <a:cubicBezTo>
                    <a:pt x="8413" y="9437"/>
                    <a:pt x="8927" y="9141"/>
                    <a:pt x="9404" y="8788"/>
                  </a:cubicBezTo>
                  <a:cubicBezTo>
                    <a:pt x="9906" y="8400"/>
                    <a:pt x="10363" y="7898"/>
                    <a:pt x="10363" y="7898"/>
                  </a:cubicBezTo>
                  <a:cubicBezTo>
                    <a:pt x="10363" y="7898"/>
                    <a:pt x="10454" y="7761"/>
                    <a:pt x="10591" y="7556"/>
                  </a:cubicBezTo>
                  <a:cubicBezTo>
                    <a:pt x="10659" y="7487"/>
                    <a:pt x="10705" y="7373"/>
                    <a:pt x="10774" y="7259"/>
                  </a:cubicBezTo>
                  <a:cubicBezTo>
                    <a:pt x="10911" y="7853"/>
                    <a:pt x="11047" y="8423"/>
                    <a:pt x="11139" y="8880"/>
                  </a:cubicBezTo>
                  <a:cubicBezTo>
                    <a:pt x="11230" y="9313"/>
                    <a:pt x="11299" y="9679"/>
                    <a:pt x="11344" y="9930"/>
                  </a:cubicBezTo>
                  <a:cubicBezTo>
                    <a:pt x="11390" y="10181"/>
                    <a:pt x="11413" y="10318"/>
                    <a:pt x="11413" y="10318"/>
                  </a:cubicBezTo>
                  <a:cubicBezTo>
                    <a:pt x="11413" y="10318"/>
                    <a:pt x="11436" y="10455"/>
                    <a:pt x="11481" y="10706"/>
                  </a:cubicBezTo>
                  <a:cubicBezTo>
                    <a:pt x="11527" y="10957"/>
                    <a:pt x="11595" y="11322"/>
                    <a:pt x="11641" y="11733"/>
                  </a:cubicBezTo>
                  <a:cubicBezTo>
                    <a:pt x="11778" y="12600"/>
                    <a:pt x="11892" y="13764"/>
                    <a:pt x="11869" y="14906"/>
                  </a:cubicBezTo>
                  <a:cubicBezTo>
                    <a:pt x="11869" y="16070"/>
                    <a:pt x="11755" y="17234"/>
                    <a:pt x="11595" y="18101"/>
                  </a:cubicBezTo>
                  <a:cubicBezTo>
                    <a:pt x="11436" y="18946"/>
                    <a:pt x="11139" y="19448"/>
                    <a:pt x="11184" y="19493"/>
                  </a:cubicBezTo>
                  <a:cubicBezTo>
                    <a:pt x="11207" y="19493"/>
                    <a:pt x="11276" y="19379"/>
                    <a:pt x="11413" y="19151"/>
                  </a:cubicBezTo>
                  <a:cubicBezTo>
                    <a:pt x="11550" y="18923"/>
                    <a:pt x="11687" y="18558"/>
                    <a:pt x="11778" y="18147"/>
                  </a:cubicBezTo>
                  <a:cubicBezTo>
                    <a:pt x="12006" y="17279"/>
                    <a:pt x="12189" y="16115"/>
                    <a:pt x="12234" y="14928"/>
                  </a:cubicBezTo>
                  <a:cubicBezTo>
                    <a:pt x="12303" y="13741"/>
                    <a:pt x="12234" y="12555"/>
                    <a:pt x="12120" y="11687"/>
                  </a:cubicBezTo>
                  <a:cubicBezTo>
                    <a:pt x="12097" y="11231"/>
                    <a:pt x="12029" y="10865"/>
                    <a:pt x="11983" y="10614"/>
                  </a:cubicBezTo>
                  <a:cubicBezTo>
                    <a:pt x="11961" y="10363"/>
                    <a:pt x="11938" y="10226"/>
                    <a:pt x="11938" y="10226"/>
                  </a:cubicBezTo>
                  <a:cubicBezTo>
                    <a:pt x="11938" y="10226"/>
                    <a:pt x="11892" y="10067"/>
                    <a:pt x="11846" y="9815"/>
                  </a:cubicBezTo>
                  <a:cubicBezTo>
                    <a:pt x="11778" y="9564"/>
                    <a:pt x="11709" y="9199"/>
                    <a:pt x="11618" y="8788"/>
                  </a:cubicBezTo>
                  <a:cubicBezTo>
                    <a:pt x="11458" y="8172"/>
                    <a:pt x="11276" y="7442"/>
                    <a:pt x="11047" y="6666"/>
                  </a:cubicBezTo>
                  <a:cubicBezTo>
                    <a:pt x="11253" y="6072"/>
                    <a:pt x="11253" y="5456"/>
                    <a:pt x="11184" y="5456"/>
                  </a:cubicBezTo>
                  <a:cubicBezTo>
                    <a:pt x="11139" y="5456"/>
                    <a:pt x="11047" y="5775"/>
                    <a:pt x="10888" y="6141"/>
                  </a:cubicBezTo>
                  <a:cubicBezTo>
                    <a:pt x="10842" y="5981"/>
                    <a:pt x="10796" y="5844"/>
                    <a:pt x="10751" y="5684"/>
                  </a:cubicBezTo>
                  <a:cubicBezTo>
                    <a:pt x="10728" y="5570"/>
                    <a:pt x="10682" y="5479"/>
                    <a:pt x="10659" y="5387"/>
                  </a:cubicBezTo>
                  <a:lnTo>
                    <a:pt x="10659" y="5387"/>
                  </a:lnTo>
                  <a:cubicBezTo>
                    <a:pt x="10918" y="5404"/>
                    <a:pt x="11107" y="5420"/>
                    <a:pt x="11196" y="5420"/>
                  </a:cubicBezTo>
                  <a:cubicBezTo>
                    <a:pt x="11233" y="5420"/>
                    <a:pt x="11253" y="5417"/>
                    <a:pt x="11253" y="5410"/>
                  </a:cubicBezTo>
                  <a:cubicBezTo>
                    <a:pt x="11253" y="5365"/>
                    <a:pt x="11002" y="5296"/>
                    <a:pt x="10614" y="5205"/>
                  </a:cubicBezTo>
                  <a:cubicBezTo>
                    <a:pt x="10294" y="4246"/>
                    <a:pt x="9998" y="3333"/>
                    <a:pt x="9769" y="2626"/>
                  </a:cubicBezTo>
                  <a:cubicBezTo>
                    <a:pt x="9501" y="1798"/>
                    <a:pt x="9320" y="1255"/>
                    <a:pt x="9270" y="1255"/>
                  </a:cubicBezTo>
                  <a:cubicBezTo>
                    <a:pt x="9269" y="1255"/>
                    <a:pt x="9268" y="1256"/>
                    <a:pt x="9267" y="1256"/>
                  </a:cubicBezTo>
                  <a:cubicBezTo>
                    <a:pt x="9244" y="1256"/>
                    <a:pt x="9358" y="1827"/>
                    <a:pt x="9564" y="2671"/>
                  </a:cubicBezTo>
                  <a:cubicBezTo>
                    <a:pt x="9746" y="3356"/>
                    <a:pt x="9975" y="4200"/>
                    <a:pt x="10203" y="5113"/>
                  </a:cubicBezTo>
                  <a:cubicBezTo>
                    <a:pt x="9655" y="4954"/>
                    <a:pt x="8948" y="4725"/>
                    <a:pt x="8263" y="4452"/>
                  </a:cubicBezTo>
                  <a:cubicBezTo>
                    <a:pt x="7532" y="4178"/>
                    <a:pt x="6825" y="3835"/>
                    <a:pt x="6300" y="3584"/>
                  </a:cubicBezTo>
                  <a:cubicBezTo>
                    <a:pt x="5775" y="3310"/>
                    <a:pt x="5410" y="3128"/>
                    <a:pt x="5410" y="3128"/>
                  </a:cubicBezTo>
                  <a:cubicBezTo>
                    <a:pt x="5410" y="3128"/>
                    <a:pt x="3994" y="2443"/>
                    <a:pt x="2602" y="1758"/>
                  </a:cubicBezTo>
                  <a:cubicBezTo>
                    <a:pt x="1895" y="1416"/>
                    <a:pt x="1233" y="1005"/>
                    <a:pt x="776" y="640"/>
                  </a:cubicBezTo>
                  <a:cubicBezTo>
                    <a:pt x="662" y="548"/>
                    <a:pt x="548" y="457"/>
                    <a:pt x="457" y="389"/>
                  </a:cubicBezTo>
                  <a:cubicBezTo>
                    <a:pt x="388" y="297"/>
                    <a:pt x="297" y="229"/>
                    <a:pt x="251" y="183"/>
                  </a:cubicBezTo>
                  <a:cubicBezTo>
                    <a:pt x="114" y="46"/>
                    <a:pt x="46" y="1"/>
                    <a:pt x="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3" name="Google Shape;3873;p49"/>
            <p:cNvSpPr/>
            <p:nvPr/>
          </p:nvSpPr>
          <p:spPr>
            <a:xfrm flipH="1">
              <a:off x="1349864" y="4007556"/>
              <a:ext cx="181771" cy="54751"/>
            </a:xfrm>
            <a:custGeom>
              <a:avLst/>
              <a:gdLst/>
              <a:ahLst/>
              <a:cxnLst/>
              <a:rect l="l" t="t" r="r" b="b"/>
              <a:pathLst>
                <a:path w="7533" h="2269" extrusionOk="0">
                  <a:moveTo>
                    <a:pt x="1495" y="0"/>
                  </a:moveTo>
                  <a:cubicBezTo>
                    <a:pt x="687" y="0"/>
                    <a:pt x="19" y="41"/>
                    <a:pt x="0" y="98"/>
                  </a:cubicBezTo>
                  <a:cubicBezTo>
                    <a:pt x="0" y="166"/>
                    <a:pt x="1005" y="257"/>
                    <a:pt x="2009" y="371"/>
                  </a:cubicBezTo>
                  <a:cubicBezTo>
                    <a:pt x="2488" y="440"/>
                    <a:pt x="2990" y="508"/>
                    <a:pt x="3356" y="577"/>
                  </a:cubicBezTo>
                  <a:cubicBezTo>
                    <a:pt x="3721" y="645"/>
                    <a:pt x="3949" y="691"/>
                    <a:pt x="3949" y="691"/>
                  </a:cubicBezTo>
                  <a:cubicBezTo>
                    <a:pt x="3949" y="691"/>
                    <a:pt x="4017" y="714"/>
                    <a:pt x="4109" y="714"/>
                  </a:cubicBezTo>
                  <a:cubicBezTo>
                    <a:pt x="4223" y="737"/>
                    <a:pt x="4383" y="759"/>
                    <a:pt x="4542" y="828"/>
                  </a:cubicBezTo>
                  <a:cubicBezTo>
                    <a:pt x="4908" y="896"/>
                    <a:pt x="5364" y="1056"/>
                    <a:pt x="5821" y="1239"/>
                  </a:cubicBezTo>
                  <a:cubicBezTo>
                    <a:pt x="6277" y="1444"/>
                    <a:pt x="6688" y="1695"/>
                    <a:pt x="6985" y="1924"/>
                  </a:cubicBezTo>
                  <a:cubicBezTo>
                    <a:pt x="7262" y="2116"/>
                    <a:pt x="7460" y="2268"/>
                    <a:pt x="7503" y="2268"/>
                  </a:cubicBezTo>
                  <a:cubicBezTo>
                    <a:pt x="7506" y="2268"/>
                    <a:pt x="7508" y="2267"/>
                    <a:pt x="7510" y="2266"/>
                  </a:cubicBezTo>
                  <a:cubicBezTo>
                    <a:pt x="7533" y="2243"/>
                    <a:pt x="7396" y="2038"/>
                    <a:pt x="7122" y="1764"/>
                  </a:cubicBezTo>
                  <a:cubicBezTo>
                    <a:pt x="6848" y="1490"/>
                    <a:pt x="6437" y="1170"/>
                    <a:pt x="5980" y="919"/>
                  </a:cubicBezTo>
                  <a:cubicBezTo>
                    <a:pt x="5524" y="668"/>
                    <a:pt x="5045" y="463"/>
                    <a:pt x="4679" y="349"/>
                  </a:cubicBezTo>
                  <a:cubicBezTo>
                    <a:pt x="4497" y="280"/>
                    <a:pt x="4337" y="257"/>
                    <a:pt x="4223" y="212"/>
                  </a:cubicBezTo>
                  <a:cubicBezTo>
                    <a:pt x="4109" y="189"/>
                    <a:pt x="4063" y="166"/>
                    <a:pt x="4063" y="166"/>
                  </a:cubicBezTo>
                  <a:cubicBezTo>
                    <a:pt x="4063" y="166"/>
                    <a:pt x="3812" y="143"/>
                    <a:pt x="3424" y="98"/>
                  </a:cubicBezTo>
                  <a:cubicBezTo>
                    <a:pt x="3036" y="52"/>
                    <a:pt x="2534" y="6"/>
                    <a:pt x="2032" y="6"/>
                  </a:cubicBezTo>
                  <a:cubicBezTo>
                    <a:pt x="1850" y="2"/>
                    <a:pt x="1669" y="0"/>
                    <a:pt x="14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4" name="Google Shape;3874;p49"/>
            <p:cNvSpPr/>
            <p:nvPr/>
          </p:nvSpPr>
          <p:spPr>
            <a:xfrm flipH="1">
              <a:off x="1400537" y="4040493"/>
              <a:ext cx="101370" cy="32600"/>
            </a:xfrm>
            <a:custGeom>
              <a:avLst/>
              <a:gdLst/>
              <a:ahLst/>
              <a:cxnLst/>
              <a:rect l="l" t="t" r="r" b="b"/>
              <a:pathLst>
                <a:path w="4201" h="1351" extrusionOk="0">
                  <a:moveTo>
                    <a:pt x="186" y="1"/>
                  </a:moveTo>
                  <a:cubicBezTo>
                    <a:pt x="84" y="1"/>
                    <a:pt x="24" y="11"/>
                    <a:pt x="24" y="34"/>
                  </a:cubicBezTo>
                  <a:cubicBezTo>
                    <a:pt x="1" y="102"/>
                    <a:pt x="526" y="285"/>
                    <a:pt x="1028" y="467"/>
                  </a:cubicBezTo>
                  <a:cubicBezTo>
                    <a:pt x="1553" y="650"/>
                    <a:pt x="2055" y="810"/>
                    <a:pt x="2055" y="810"/>
                  </a:cubicBezTo>
                  <a:cubicBezTo>
                    <a:pt x="2055" y="810"/>
                    <a:pt x="2580" y="969"/>
                    <a:pt x="3105" y="1084"/>
                  </a:cubicBezTo>
                  <a:cubicBezTo>
                    <a:pt x="3525" y="1217"/>
                    <a:pt x="3977" y="1351"/>
                    <a:pt x="4127" y="1351"/>
                  </a:cubicBezTo>
                  <a:cubicBezTo>
                    <a:pt x="4156" y="1351"/>
                    <a:pt x="4174" y="1346"/>
                    <a:pt x="4178" y="1335"/>
                  </a:cubicBezTo>
                  <a:cubicBezTo>
                    <a:pt x="4201" y="1266"/>
                    <a:pt x="3721" y="992"/>
                    <a:pt x="3219" y="741"/>
                  </a:cubicBezTo>
                  <a:cubicBezTo>
                    <a:pt x="2717" y="513"/>
                    <a:pt x="2215" y="307"/>
                    <a:pt x="2215" y="307"/>
                  </a:cubicBezTo>
                  <a:cubicBezTo>
                    <a:pt x="2215" y="307"/>
                    <a:pt x="1667" y="193"/>
                    <a:pt x="1119" y="102"/>
                  </a:cubicBezTo>
                  <a:cubicBezTo>
                    <a:pt x="754" y="41"/>
                    <a:pt x="389" y="1"/>
                    <a:pt x="1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5" name="Google Shape;3875;p49"/>
            <p:cNvSpPr/>
            <p:nvPr/>
          </p:nvSpPr>
          <p:spPr>
            <a:xfrm flipH="1">
              <a:off x="1039238" y="4151974"/>
              <a:ext cx="44086" cy="163481"/>
            </a:xfrm>
            <a:custGeom>
              <a:avLst/>
              <a:gdLst/>
              <a:ahLst/>
              <a:cxnLst/>
              <a:rect l="l" t="t" r="r" b="b"/>
              <a:pathLst>
                <a:path w="1827" h="6775" extrusionOk="0">
                  <a:moveTo>
                    <a:pt x="1169" y="1"/>
                  </a:moveTo>
                  <a:cubicBezTo>
                    <a:pt x="1167" y="1"/>
                    <a:pt x="1166" y="1"/>
                    <a:pt x="1165" y="1"/>
                  </a:cubicBezTo>
                  <a:cubicBezTo>
                    <a:pt x="1097" y="24"/>
                    <a:pt x="1279" y="549"/>
                    <a:pt x="1325" y="1074"/>
                  </a:cubicBezTo>
                  <a:cubicBezTo>
                    <a:pt x="1348" y="1348"/>
                    <a:pt x="1325" y="1599"/>
                    <a:pt x="1279" y="1782"/>
                  </a:cubicBezTo>
                  <a:cubicBezTo>
                    <a:pt x="1234" y="1964"/>
                    <a:pt x="1188" y="2079"/>
                    <a:pt x="1188" y="2079"/>
                  </a:cubicBezTo>
                  <a:cubicBezTo>
                    <a:pt x="1188" y="2079"/>
                    <a:pt x="1165" y="2193"/>
                    <a:pt x="1097" y="2352"/>
                  </a:cubicBezTo>
                  <a:cubicBezTo>
                    <a:pt x="1005" y="2535"/>
                    <a:pt x="891" y="2763"/>
                    <a:pt x="731" y="2969"/>
                  </a:cubicBezTo>
                  <a:cubicBezTo>
                    <a:pt x="412" y="3402"/>
                    <a:pt x="1" y="3790"/>
                    <a:pt x="47" y="3836"/>
                  </a:cubicBezTo>
                  <a:cubicBezTo>
                    <a:pt x="49" y="3843"/>
                    <a:pt x="57" y="3847"/>
                    <a:pt x="69" y="3847"/>
                  </a:cubicBezTo>
                  <a:cubicBezTo>
                    <a:pt x="177" y="3847"/>
                    <a:pt x="637" y="3588"/>
                    <a:pt x="1005" y="3220"/>
                  </a:cubicBezTo>
                  <a:cubicBezTo>
                    <a:pt x="1211" y="3014"/>
                    <a:pt x="1393" y="2786"/>
                    <a:pt x="1530" y="2581"/>
                  </a:cubicBezTo>
                  <a:cubicBezTo>
                    <a:pt x="1530" y="2535"/>
                    <a:pt x="1553" y="2512"/>
                    <a:pt x="1576" y="2489"/>
                  </a:cubicBezTo>
                  <a:lnTo>
                    <a:pt x="1576" y="2489"/>
                  </a:lnTo>
                  <a:cubicBezTo>
                    <a:pt x="1530" y="2718"/>
                    <a:pt x="1462" y="3037"/>
                    <a:pt x="1439" y="3334"/>
                  </a:cubicBezTo>
                  <a:cubicBezTo>
                    <a:pt x="1371" y="3950"/>
                    <a:pt x="1279" y="4567"/>
                    <a:pt x="1279" y="4567"/>
                  </a:cubicBezTo>
                  <a:cubicBezTo>
                    <a:pt x="1279" y="4567"/>
                    <a:pt x="1256" y="4703"/>
                    <a:pt x="1234" y="4932"/>
                  </a:cubicBezTo>
                  <a:cubicBezTo>
                    <a:pt x="1211" y="5160"/>
                    <a:pt x="1188" y="5457"/>
                    <a:pt x="1097" y="5753"/>
                  </a:cubicBezTo>
                  <a:cubicBezTo>
                    <a:pt x="1028" y="6027"/>
                    <a:pt x="914" y="6301"/>
                    <a:pt x="777" y="6461"/>
                  </a:cubicBezTo>
                  <a:cubicBezTo>
                    <a:pt x="731" y="6552"/>
                    <a:pt x="663" y="6621"/>
                    <a:pt x="617" y="6666"/>
                  </a:cubicBezTo>
                  <a:cubicBezTo>
                    <a:pt x="549" y="6712"/>
                    <a:pt x="526" y="6735"/>
                    <a:pt x="549" y="6758"/>
                  </a:cubicBezTo>
                  <a:cubicBezTo>
                    <a:pt x="549" y="6769"/>
                    <a:pt x="560" y="6775"/>
                    <a:pt x="580" y="6775"/>
                  </a:cubicBezTo>
                  <a:cubicBezTo>
                    <a:pt x="600" y="6775"/>
                    <a:pt x="629" y="6769"/>
                    <a:pt x="663" y="6758"/>
                  </a:cubicBezTo>
                  <a:cubicBezTo>
                    <a:pt x="731" y="6735"/>
                    <a:pt x="823" y="6689"/>
                    <a:pt x="937" y="6621"/>
                  </a:cubicBezTo>
                  <a:cubicBezTo>
                    <a:pt x="1142" y="6461"/>
                    <a:pt x="1325" y="6164"/>
                    <a:pt x="1462" y="5868"/>
                  </a:cubicBezTo>
                  <a:cubicBezTo>
                    <a:pt x="1599" y="5571"/>
                    <a:pt x="1667" y="5251"/>
                    <a:pt x="1713" y="5023"/>
                  </a:cubicBezTo>
                  <a:cubicBezTo>
                    <a:pt x="1759" y="4772"/>
                    <a:pt x="1781" y="4612"/>
                    <a:pt x="1781" y="4612"/>
                  </a:cubicBezTo>
                  <a:cubicBezTo>
                    <a:pt x="1781" y="4612"/>
                    <a:pt x="1827" y="3973"/>
                    <a:pt x="1804" y="3357"/>
                  </a:cubicBezTo>
                  <a:cubicBezTo>
                    <a:pt x="1781" y="2741"/>
                    <a:pt x="1781" y="2124"/>
                    <a:pt x="1713" y="2101"/>
                  </a:cubicBezTo>
                  <a:cubicBezTo>
                    <a:pt x="1736" y="2033"/>
                    <a:pt x="1736" y="1964"/>
                    <a:pt x="1759" y="1850"/>
                  </a:cubicBezTo>
                  <a:cubicBezTo>
                    <a:pt x="1781" y="1622"/>
                    <a:pt x="1759" y="1303"/>
                    <a:pt x="1690" y="1029"/>
                  </a:cubicBezTo>
                  <a:cubicBezTo>
                    <a:pt x="1534" y="449"/>
                    <a:pt x="1226" y="1"/>
                    <a:pt x="11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6" name="Google Shape;3876;p49"/>
            <p:cNvSpPr/>
            <p:nvPr/>
          </p:nvSpPr>
          <p:spPr>
            <a:xfrm flipH="1">
              <a:off x="1053547" y="4252089"/>
              <a:ext cx="316175" cy="40924"/>
            </a:xfrm>
            <a:custGeom>
              <a:avLst/>
              <a:gdLst/>
              <a:ahLst/>
              <a:cxnLst/>
              <a:rect l="l" t="t" r="r" b="b"/>
              <a:pathLst>
                <a:path w="13103" h="1696" extrusionOk="0">
                  <a:moveTo>
                    <a:pt x="13056" y="0"/>
                  </a:moveTo>
                  <a:cubicBezTo>
                    <a:pt x="12851" y="0"/>
                    <a:pt x="11375" y="438"/>
                    <a:pt x="9839" y="737"/>
                  </a:cubicBezTo>
                  <a:cubicBezTo>
                    <a:pt x="9040" y="874"/>
                    <a:pt x="8218" y="988"/>
                    <a:pt x="7602" y="1057"/>
                  </a:cubicBezTo>
                  <a:cubicBezTo>
                    <a:pt x="7305" y="1102"/>
                    <a:pt x="7054" y="1102"/>
                    <a:pt x="6871" y="1125"/>
                  </a:cubicBezTo>
                  <a:cubicBezTo>
                    <a:pt x="6689" y="1125"/>
                    <a:pt x="6575" y="1148"/>
                    <a:pt x="6575" y="1148"/>
                  </a:cubicBezTo>
                  <a:cubicBezTo>
                    <a:pt x="6575" y="1148"/>
                    <a:pt x="6186" y="1194"/>
                    <a:pt x="5570" y="1216"/>
                  </a:cubicBezTo>
                  <a:cubicBezTo>
                    <a:pt x="5251" y="1216"/>
                    <a:pt x="4885" y="1239"/>
                    <a:pt x="4520" y="1239"/>
                  </a:cubicBezTo>
                  <a:cubicBezTo>
                    <a:pt x="4132" y="1239"/>
                    <a:pt x="3721" y="1239"/>
                    <a:pt x="3311" y="1216"/>
                  </a:cubicBezTo>
                  <a:cubicBezTo>
                    <a:pt x="2512" y="1125"/>
                    <a:pt x="1667" y="965"/>
                    <a:pt x="1028" y="965"/>
                  </a:cubicBezTo>
                  <a:cubicBezTo>
                    <a:pt x="412" y="965"/>
                    <a:pt x="1" y="1102"/>
                    <a:pt x="1" y="1125"/>
                  </a:cubicBezTo>
                  <a:cubicBezTo>
                    <a:pt x="1" y="1139"/>
                    <a:pt x="37" y="1142"/>
                    <a:pt x="104" y="1142"/>
                  </a:cubicBezTo>
                  <a:cubicBezTo>
                    <a:pt x="175" y="1142"/>
                    <a:pt x="281" y="1138"/>
                    <a:pt x="415" y="1138"/>
                  </a:cubicBezTo>
                  <a:cubicBezTo>
                    <a:pt x="581" y="1138"/>
                    <a:pt x="789" y="1144"/>
                    <a:pt x="1028" y="1171"/>
                  </a:cubicBezTo>
                  <a:cubicBezTo>
                    <a:pt x="1644" y="1239"/>
                    <a:pt x="2443" y="1445"/>
                    <a:pt x="3265" y="1582"/>
                  </a:cubicBezTo>
                  <a:cubicBezTo>
                    <a:pt x="3699" y="1650"/>
                    <a:pt x="4109" y="1650"/>
                    <a:pt x="4497" y="1673"/>
                  </a:cubicBezTo>
                  <a:cubicBezTo>
                    <a:pt x="4885" y="1696"/>
                    <a:pt x="5251" y="1696"/>
                    <a:pt x="5570" y="1696"/>
                  </a:cubicBezTo>
                  <a:cubicBezTo>
                    <a:pt x="6209" y="1696"/>
                    <a:pt x="6620" y="1650"/>
                    <a:pt x="6620" y="1650"/>
                  </a:cubicBezTo>
                  <a:cubicBezTo>
                    <a:pt x="6620" y="1650"/>
                    <a:pt x="6734" y="1650"/>
                    <a:pt x="6917" y="1627"/>
                  </a:cubicBezTo>
                  <a:cubicBezTo>
                    <a:pt x="7100" y="1604"/>
                    <a:pt x="7351" y="1582"/>
                    <a:pt x="7670" y="1536"/>
                  </a:cubicBezTo>
                  <a:cubicBezTo>
                    <a:pt x="8286" y="1445"/>
                    <a:pt x="9108" y="1285"/>
                    <a:pt x="9930" y="1079"/>
                  </a:cubicBezTo>
                  <a:cubicBezTo>
                    <a:pt x="10752" y="897"/>
                    <a:pt x="11550" y="623"/>
                    <a:pt x="12121" y="418"/>
                  </a:cubicBezTo>
                  <a:cubicBezTo>
                    <a:pt x="12715" y="189"/>
                    <a:pt x="13103" y="29"/>
                    <a:pt x="13080" y="7"/>
                  </a:cubicBezTo>
                  <a:cubicBezTo>
                    <a:pt x="13078" y="2"/>
                    <a:pt x="13070" y="0"/>
                    <a:pt x="130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7" name="Google Shape;3877;p49"/>
            <p:cNvSpPr/>
            <p:nvPr/>
          </p:nvSpPr>
          <p:spPr>
            <a:xfrm flipH="1">
              <a:off x="1065661" y="4081490"/>
              <a:ext cx="661500" cy="257805"/>
            </a:xfrm>
            <a:custGeom>
              <a:avLst/>
              <a:gdLst/>
              <a:ahLst/>
              <a:cxnLst/>
              <a:rect l="l" t="t" r="r" b="b"/>
              <a:pathLst>
                <a:path w="27414" h="10684" extrusionOk="0">
                  <a:moveTo>
                    <a:pt x="12463" y="1"/>
                  </a:moveTo>
                  <a:cubicBezTo>
                    <a:pt x="12394" y="1"/>
                    <a:pt x="12486" y="1370"/>
                    <a:pt x="12668" y="2717"/>
                  </a:cubicBezTo>
                  <a:cubicBezTo>
                    <a:pt x="12714" y="3082"/>
                    <a:pt x="12805" y="3402"/>
                    <a:pt x="12828" y="3676"/>
                  </a:cubicBezTo>
                  <a:cubicBezTo>
                    <a:pt x="12828" y="3767"/>
                    <a:pt x="12828" y="3835"/>
                    <a:pt x="12828" y="3904"/>
                  </a:cubicBezTo>
                  <a:cubicBezTo>
                    <a:pt x="12828" y="3972"/>
                    <a:pt x="12805" y="4041"/>
                    <a:pt x="12805" y="4087"/>
                  </a:cubicBezTo>
                  <a:cubicBezTo>
                    <a:pt x="12782" y="4224"/>
                    <a:pt x="12737" y="4292"/>
                    <a:pt x="12691" y="4406"/>
                  </a:cubicBezTo>
                  <a:cubicBezTo>
                    <a:pt x="12577" y="4589"/>
                    <a:pt x="12440" y="4794"/>
                    <a:pt x="12372" y="4931"/>
                  </a:cubicBezTo>
                  <a:cubicBezTo>
                    <a:pt x="12303" y="5091"/>
                    <a:pt x="12280" y="5205"/>
                    <a:pt x="12280" y="5205"/>
                  </a:cubicBezTo>
                  <a:cubicBezTo>
                    <a:pt x="12257" y="5228"/>
                    <a:pt x="12257" y="5342"/>
                    <a:pt x="12257" y="5525"/>
                  </a:cubicBezTo>
                  <a:cubicBezTo>
                    <a:pt x="12212" y="5525"/>
                    <a:pt x="12143" y="5525"/>
                    <a:pt x="12075" y="5547"/>
                  </a:cubicBezTo>
                  <a:cubicBezTo>
                    <a:pt x="11915" y="5570"/>
                    <a:pt x="11687" y="5616"/>
                    <a:pt x="11413" y="5639"/>
                  </a:cubicBezTo>
                  <a:cubicBezTo>
                    <a:pt x="11159" y="5665"/>
                    <a:pt x="10850" y="5676"/>
                    <a:pt x="10518" y="5676"/>
                  </a:cubicBezTo>
                  <a:cubicBezTo>
                    <a:pt x="10284" y="5676"/>
                    <a:pt x="10038" y="5671"/>
                    <a:pt x="9792" y="5662"/>
                  </a:cubicBezTo>
                  <a:cubicBezTo>
                    <a:pt x="9906" y="5525"/>
                    <a:pt x="9998" y="5410"/>
                    <a:pt x="10089" y="5319"/>
                  </a:cubicBezTo>
                  <a:cubicBezTo>
                    <a:pt x="10180" y="5228"/>
                    <a:pt x="10249" y="5159"/>
                    <a:pt x="10249" y="5159"/>
                  </a:cubicBezTo>
                  <a:cubicBezTo>
                    <a:pt x="10249" y="5159"/>
                    <a:pt x="10454" y="4840"/>
                    <a:pt x="10660" y="4497"/>
                  </a:cubicBezTo>
                  <a:cubicBezTo>
                    <a:pt x="10888" y="4178"/>
                    <a:pt x="11093" y="3835"/>
                    <a:pt x="11025" y="3790"/>
                  </a:cubicBezTo>
                  <a:cubicBezTo>
                    <a:pt x="11021" y="3786"/>
                    <a:pt x="11016" y="3784"/>
                    <a:pt x="11009" y="3784"/>
                  </a:cubicBezTo>
                  <a:cubicBezTo>
                    <a:pt x="10932" y="3784"/>
                    <a:pt x="10659" y="4017"/>
                    <a:pt x="10386" y="4269"/>
                  </a:cubicBezTo>
                  <a:cubicBezTo>
                    <a:pt x="10089" y="4543"/>
                    <a:pt x="9838" y="4817"/>
                    <a:pt x="9838" y="4817"/>
                  </a:cubicBezTo>
                  <a:cubicBezTo>
                    <a:pt x="9838" y="4817"/>
                    <a:pt x="9769" y="4908"/>
                    <a:pt x="9701" y="5045"/>
                  </a:cubicBezTo>
                  <a:cubicBezTo>
                    <a:pt x="9632" y="5159"/>
                    <a:pt x="9518" y="5342"/>
                    <a:pt x="9427" y="5502"/>
                  </a:cubicBezTo>
                  <a:cubicBezTo>
                    <a:pt x="9404" y="5547"/>
                    <a:pt x="9381" y="5593"/>
                    <a:pt x="9381" y="5639"/>
                  </a:cubicBezTo>
                  <a:cubicBezTo>
                    <a:pt x="8651" y="5570"/>
                    <a:pt x="7943" y="5502"/>
                    <a:pt x="7396" y="5479"/>
                  </a:cubicBezTo>
                  <a:cubicBezTo>
                    <a:pt x="6848" y="5456"/>
                    <a:pt x="6483" y="5433"/>
                    <a:pt x="6483" y="5433"/>
                  </a:cubicBezTo>
                  <a:cubicBezTo>
                    <a:pt x="6483" y="5433"/>
                    <a:pt x="6377" y="5437"/>
                    <a:pt x="6194" y="5437"/>
                  </a:cubicBezTo>
                  <a:cubicBezTo>
                    <a:pt x="5920" y="5437"/>
                    <a:pt x="5474" y="5429"/>
                    <a:pt x="4953" y="5388"/>
                  </a:cubicBezTo>
                  <a:cubicBezTo>
                    <a:pt x="5113" y="5365"/>
                    <a:pt x="5204" y="5296"/>
                    <a:pt x="5204" y="5273"/>
                  </a:cubicBezTo>
                  <a:cubicBezTo>
                    <a:pt x="5182" y="5228"/>
                    <a:pt x="5045" y="5251"/>
                    <a:pt x="4839" y="5205"/>
                  </a:cubicBezTo>
                  <a:cubicBezTo>
                    <a:pt x="4634" y="5205"/>
                    <a:pt x="4383" y="5091"/>
                    <a:pt x="4154" y="4954"/>
                  </a:cubicBezTo>
                  <a:cubicBezTo>
                    <a:pt x="3926" y="4817"/>
                    <a:pt x="3744" y="4612"/>
                    <a:pt x="3607" y="4475"/>
                  </a:cubicBezTo>
                  <a:cubicBezTo>
                    <a:pt x="3538" y="4383"/>
                    <a:pt x="3492" y="4338"/>
                    <a:pt x="3447" y="4292"/>
                  </a:cubicBezTo>
                  <a:cubicBezTo>
                    <a:pt x="3424" y="4246"/>
                    <a:pt x="3401" y="4201"/>
                    <a:pt x="3401" y="4201"/>
                  </a:cubicBezTo>
                  <a:cubicBezTo>
                    <a:pt x="3401" y="4201"/>
                    <a:pt x="3378" y="4178"/>
                    <a:pt x="3333" y="4132"/>
                  </a:cubicBezTo>
                  <a:cubicBezTo>
                    <a:pt x="3287" y="4087"/>
                    <a:pt x="3219" y="4041"/>
                    <a:pt x="3173" y="3950"/>
                  </a:cubicBezTo>
                  <a:cubicBezTo>
                    <a:pt x="3013" y="3790"/>
                    <a:pt x="2853" y="3562"/>
                    <a:pt x="2694" y="3333"/>
                  </a:cubicBezTo>
                  <a:cubicBezTo>
                    <a:pt x="2359" y="2887"/>
                    <a:pt x="2046" y="2420"/>
                    <a:pt x="1968" y="2420"/>
                  </a:cubicBezTo>
                  <a:cubicBezTo>
                    <a:pt x="1966" y="2420"/>
                    <a:pt x="1965" y="2420"/>
                    <a:pt x="1963" y="2420"/>
                  </a:cubicBezTo>
                  <a:cubicBezTo>
                    <a:pt x="1918" y="2466"/>
                    <a:pt x="2100" y="3014"/>
                    <a:pt x="2374" y="3539"/>
                  </a:cubicBezTo>
                  <a:cubicBezTo>
                    <a:pt x="2511" y="3790"/>
                    <a:pt x="2648" y="4064"/>
                    <a:pt x="2785" y="4246"/>
                  </a:cubicBezTo>
                  <a:cubicBezTo>
                    <a:pt x="2831" y="4338"/>
                    <a:pt x="2899" y="4406"/>
                    <a:pt x="2922" y="4475"/>
                  </a:cubicBezTo>
                  <a:cubicBezTo>
                    <a:pt x="2967" y="4520"/>
                    <a:pt x="2990" y="4543"/>
                    <a:pt x="2990" y="4543"/>
                  </a:cubicBezTo>
                  <a:cubicBezTo>
                    <a:pt x="2990" y="4543"/>
                    <a:pt x="3013" y="4589"/>
                    <a:pt x="3059" y="4634"/>
                  </a:cubicBezTo>
                  <a:cubicBezTo>
                    <a:pt x="3127" y="4680"/>
                    <a:pt x="3196" y="4748"/>
                    <a:pt x="3264" y="4817"/>
                  </a:cubicBezTo>
                  <a:cubicBezTo>
                    <a:pt x="3447" y="4977"/>
                    <a:pt x="3698" y="5159"/>
                    <a:pt x="3995" y="5273"/>
                  </a:cubicBezTo>
                  <a:cubicBezTo>
                    <a:pt x="4013" y="5292"/>
                    <a:pt x="4048" y="5311"/>
                    <a:pt x="4072" y="5317"/>
                  </a:cubicBezTo>
                  <a:lnTo>
                    <a:pt x="4072" y="5317"/>
                  </a:lnTo>
                  <a:cubicBezTo>
                    <a:pt x="3917" y="5295"/>
                    <a:pt x="3761" y="5273"/>
                    <a:pt x="3584" y="5251"/>
                  </a:cubicBezTo>
                  <a:cubicBezTo>
                    <a:pt x="2853" y="5159"/>
                    <a:pt x="2169" y="5000"/>
                    <a:pt x="1621" y="4863"/>
                  </a:cubicBezTo>
                  <a:cubicBezTo>
                    <a:pt x="1176" y="4747"/>
                    <a:pt x="862" y="4647"/>
                    <a:pt x="763" y="4647"/>
                  </a:cubicBezTo>
                  <a:cubicBezTo>
                    <a:pt x="745" y="4647"/>
                    <a:pt x="734" y="4650"/>
                    <a:pt x="731" y="4657"/>
                  </a:cubicBezTo>
                  <a:cubicBezTo>
                    <a:pt x="708" y="4680"/>
                    <a:pt x="1050" y="4863"/>
                    <a:pt x="1552" y="5068"/>
                  </a:cubicBezTo>
                  <a:cubicBezTo>
                    <a:pt x="2077" y="5251"/>
                    <a:pt x="2785" y="5479"/>
                    <a:pt x="3515" y="5616"/>
                  </a:cubicBezTo>
                  <a:cubicBezTo>
                    <a:pt x="3881" y="5707"/>
                    <a:pt x="4246" y="5753"/>
                    <a:pt x="4588" y="5798"/>
                  </a:cubicBezTo>
                  <a:cubicBezTo>
                    <a:pt x="4953" y="5844"/>
                    <a:pt x="5273" y="5890"/>
                    <a:pt x="5547" y="5913"/>
                  </a:cubicBezTo>
                  <a:cubicBezTo>
                    <a:pt x="5821" y="5935"/>
                    <a:pt x="6049" y="5935"/>
                    <a:pt x="6209" y="5958"/>
                  </a:cubicBezTo>
                  <a:lnTo>
                    <a:pt x="7396" y="5958"/>
                  </a:lnTo>
                  <a:cubicBezTo>
                    <a:pt x="7875" y="5958"/>
                    <a:pt x="8537" y="5981"/>
                    <a:pt x="9222" y="6004"/>
                  </a:cubicBezTo>
                  <a:cubicBezTo>
                    <a:pt x="9153" y="6141"/>
                    <a:pt x="9130" y="6255"/>
                    <a:pt x="9176" y="6278"/>
                  </a:cubicBezTo>
                  <a:cubicBezTo>
                    <a:pt x="9178" y="6279"/>
                    <a:pt x="9180" y="6280"/>
                    <a:pt x="9183" y="6280"/>
                  </a:cubicBezTo>
                  <a:cubicBezTo>
                    <a:pt x="9219" y="6280"/>
                    <a:pt x="9348" y="6152"/>
                    <a:pt x="9496" y="6004"/>
                  </a:cubicBezTo>
                  <a:cubicBezTo>
                    <a:pt x="10203" y="6004"/>
                    <a:pt x="10934" y="5958"/>
                    <a:pt x="11459" y="5844"/>
                  </a:cubicBezTo>
                  <a:cubicBezTo>
                    <a:pt x="11732" y="5798"/>
                    <a:pt x="11938" y="5707"/>
                    <a:pt x="12098" y="5639"/>
                  </a:cubicBezTo>
                  <a:cubicBezTo>
                    <a:pt x="12166" y="5616"/>
                    <a:pt x="12235" y="5593"/>
                    <a:pt x="12257" y="5570"/>
                  </a:cubicBezTo>
                  <a:cubicBezTo>
                    <a:pt x="12280" y="5730"/>
                    <a:pt x="12303" y="5935"/>
                    <a:pt x="12372" y="6164"/>
                  </a:cubicBezTo>
                  <a:cubicBezTo>
                    <a:pt x="12486" y="6689"/>
                    <a:pt x="12760" y="7305"/>
                    <a:pt x="12828" y="7944"/>
                  </a:cubicBezTo>
                  <a:cubicBezTo>
                    <a:pt x="12851" y="8264"/>
                    <a:pt x="12851" y="8606"/>
                    <a:pt x="12897" y="8948"/>
                  </a:cubicBezTo>
                  <a:cubicBezTo>
                    <a:pt x="12942" y="9268"/>
                    <a:pt x="13102" y="9610"/>
                    <a:pt x="13353" y="9770"/>
                  </a:cubicBezTo>
                  <a:cubicBezTo>
                    <a:pt x="13353" y="9793"/>
                    <a:pt x="13376" y="9793"/>
                    <a:pt x="13399" y="9816"/>
                  </a:cubicBezTo>
                  <a:cubicBezTo>
                    <a:pt x="13353" y="9861"/>
                    <a:pt x="13285" y="9907"/>
                    <a:pt x="13216" y="9930"/>
                  </a:cubicBezTo>
                  <a:cubicBezTo>
                    <a:pt x="13148" y="9953"/>
                    <a:pt x="13073" y="9958"/>
                    <a:pt x="12994" y="9958"/>
                  </a:cubicBezTo>
                  <a:cubicBezTo>
                    <a:pt x="12914" y="9958"/>
                    <a:pt x="12828" y="9953"/>
                    <a:pt x="12737" y="9953"/>
                  </a:cubicBezTo>
                  <a:cubicBezTo>
                    <a:pt x="12394" y="9930"/>
                    <a:pt x="12006" y="9770"/>
                    <a:pt x="11527" y="9724"/>
                  </a:cubicBezTo>
                  <a:cubicBezTo>
                    <a:pt x="11276" y="9702"/>
                    <a:pt x="11048" y="9679"/>
                    <a:pt x="10797" y="9656"/>
                  </a:cubicBezTo>
                  <a:cubicBezTo>
                    <a:pt x="10568" y="9633"/>
                    <a:pt x="10317" y="9633"/>
                    <a:pt x="10066" y="9633"/>
                  </a:cubicBezTo>
                  <a:cubicBezTo>
                    <a:pt x="9085" y="9633"/>
                    <a:pt x="8103" y="9702"/>
                    <a:pt x="7373" y="9747"/>
                  </a:cubicBezTo>
                  <a:cubicBezTo>
                    <a:pt x="7008" y="9770"/>
                    <a:pt x="6711" y="9770"/>
                    <a:pt x="6505" y="9770"/>
                  </a:cubicBezTo>
                  <a:lnTo>
                    <a:pt x="6186" y="9770"/>
                  </a:lnTo>
                  <a:cubicBezTo>
                    <a:pt x="6186" y="9770"/>
                    <a:pt x="5973" y="9780"/>
                    <a:pt x="5614" y="9780"/>
                  </a:cubicBezTo>
                  <a:cubicBezTo>
                    <a:pt x="5435" y="9780"/>
                    <a:pt x="5220" y="9778"/>
                    <a:pt x="4976" y="9770"/>
                  </a:cubicBezTo>
                  <a:cubicBezTo>
                    <a:pt x="4269" y="9702"/>
                    <a:pt x="3310" y="9633"/>
                    <a:pt x="2374" y="9382"/>
                  </a:cubicBezTo>
                  <a:cubicBezTo>
                    <a:pt x="1918" y="9245"/>
                    <a:pt x="1484" y="9085"/>
                    <a:pt x="1119" y="8834"/>
                  </a:cubicBezTo>
                  <a:cubicBezTo>
                    <a:pt x="753" y="8606"/>
                    <a:pt x="480" y="8286"/>
                    <a:pt x="343" y="7990"/>
                  </a:cubicBezTo>
                  <a:cubicBezTo>
                    <a:pt x="69" y="7351"/>
                    <a:pt x="183" y="6826"/>
                    <a:pt x="114" y="6826"/>
                  </a:cubicBezTo>
                  <a:cubicBezTo>
                    <a:pt x="92" y="6826"/>
                    <a:pt x="69" y="6940"/>
                    <a:pt x="46" y="7168"/>
                  </a:cubicBezTo>
                  <a:cubicBezTo>
                    <a:pt x="0" y="7373"/>
                    <a:pt x="23" y="7693"/>
                    <a:pt x="137" y="8058"/>
                  </a:cubicBezTo>
                  <a:cubicBezTo>
                    <a:pt x="297" y="8423"/>
                    <a:pt x="571" y="8789"/>
                    <a:pt x="959" y="9085"/>
                  </a:cubicBezTo>
                  <a:cubicBezTo>
                    <a:pt x="1347" y="9359"/>
                    <a:pt x="1803" y="9565"/>
                    <a:pt x="2283" y="9724"/>
                  </a:cubicBezTo>
                  <a:cubicBezTo>
                    <a:pt x="3219" y="10044"/>
                    <a:pt x="4200" y="10158"/>
                    <a:pt x="4930" y="10249"/>
                  </a:cubicBezTo>
                  <a:cubicBezTo>
                    <a:pt x="5382" y="10290"/>
                    <a:pt x="5744" y="10299"/>
                    <a:pt x="5961" y="10299"/>
                  </a:cubicBezTo>
                  <a:cubicBezTo>
                    <a:pt x="6106" y="10299"/>
                    <a:pt x="6186" y="10295"/>
                    <a:pt x="6186" y="10295"/>
                  </a:cubicBezTo>
                  <a:lnTo>
                    <a:pt x="6528" y="10295"/>
                  </a:lnTo>
                  <a:cubicBezTo>
                    <a:pt x="6734" y="10272"/>
                    <a:pt x="7053" y="10249"/>
                    <a:pt x="7418" y="10227"/>
                  </a:cubicBezTo>
                  <a:cubicBezTo>
                    <a:pt x="8149" y="10158"/>
                    <a:pt x="9108" y="10044"/>
                    <a:pt x="10066" y="9998"/>
                  </a:cubicBezTo>
                  <a:cubicBezTo>
                    <a:pt x="10317" y="9998"/>
                    <a:pt x="10568" y="9975"/>
                    <a:pt x="10797" y="9975"/>
                  </a:cubicBezTo>
                  <a:cubicBezTo>
                    <a:pt x="11025" y="9998"/>
                    <a:pt x="11253" y="9998"/>
                    <a:pt x="11481" y="9998"/>
                  </a:cubicBezTo>
                  <a:cubicBezTo>
                    <a:pt x="11915" y="10044"/>
                    <a:pt x="12349" y="10158"/>
                    <a:pt x="12737" y="10158"/>
                  </a:cubicBezTo>
                  <a:cubicBezTo>
                    <a:pt x="12919" y="10158"/>
                    <a:pt x="13102" y="10135"/>
                    <a:pt x="13262" y="10067"/>
                  </a:cubicBezTo>
                  <a:cubicBezTo>
                    <a:pt x="13376" y="10021"/>
                    <a:pt x="13467" y="9953"/>
                    <a:pt x="13513" y="9861"/>
                  </a:cubicBezTo>
                  <a:cubicBezTo>
                    <a:pt x="13673" y="9953"/>
                    <a:pt x="13832" y="9975"/>
                    <a:pt x="13946" y="9998"/>
                  </a:cubicBezTo>
                  <a:cubicBezTo>
                    <a:pt x="14000" y="10006"/>
                    <a:pt x="14045" y="10008"/>
                    <a:pt x="14083" y="10008"/>
                  </a:cubicBezTo>
                  <a:cubicBezTo>
                    <a:pt x="14157" y="10008"/>
                    <a:pt x="14198" y="9998"/>
                    <a:pt x="14198" y="9998"/>
                  </a:cubicBezTo>
                  <a:cubicBezTo>
                    <a:pt x="14198" y="9953"/>
                    <a:pt x="14083" y="9930"/>
                    <a:pt x="13901" y="9861"/>
                  </a:cubicBezTo>
                  <a:lnTo>
                    <a:pt x="13901" y="9861"/>
                  </a:lnTo>
                  <a:cubicBezTo>
                    <a:pt x="14083" y="9884"/>
                    <a:pt x="14312" y="9907"/>
                    <a:pt x="14586" y="9953"/>
                  </a:cubicBezTo>
                  <a:cubicBezTo>
                    <a:pt x="14745" y="9975"/>
                    <a:pt x="14928" y="9975"/>
                    <a:pt x="15133" y="9998"/>
                  </a:cubicBezTo>
                  <a:cubicBezTo>
                    <a:pt x="15316" y="10021"/>
                    <a:pt x="15499" y="10021"/>
                    <a:pt x="15704" y="10067"/>
                  </a:cubicBezTo>
                  <a:cubicBezTo>
                    <a:pt x="16092" y="10135"/>
                    <a:pt x="16503" y="10249"/>
                    <a:pt x="16937" y="10364"/>
                  </a:cubicBezTo>
                  <a:cubicBezTo>
                    <a:pt x="17781" y="10637"/>
                    <a:pt x="18717" y="10660"/>
                    <a:pt x="19356" y="10660"/>
                  </a:cubicBezTo>
                  <a:cubicBezTo>
                    <a:pt x="20018" y="10683"/>
                    <a:pt x="20452" y="10683"/>
                    <a:pt x="20452" y="10683"/>
                  </a:cubicBezTo>
                  <a:cubicBezTo>
                    <a:pt x="20452" y="10683"/>
                    <a:pt x="20908" y="10660"/>
                    <a:pt x="21570" y="10637"/>
                  </a:cubicBezTo>
                  <a:cubicBezTo>
                    <a:pt x="22209" y="10592"/>
                    <a:pt x="23122" y="10478"/>
                    <a:pt x="23967" y="10386"/>
                  </a:cubicBezTo>
                  <a:cubicBezTo>
                    <a:pt x="24834" y="10318"/>
                    <a:pt x="25724" y="10272"/>
                    <a:pt x="26386" y="10112"/>
                  </a:cubicBezTo>
                  <a:cubicBezTo>
                    <a:pt x="27048" y="9953"/>
                    <a:pt x="27413" y="9702"/>
                    <a:pt x="27413" y="9679"/>
                  </a:cubicBezTo>
                  <a:cubicBezTo>
                    <a:pt x="27411" y="9674"/>
                    <a:pt x="27405" y="9672"/>
                    <a:pt x="27396" y="9672"/>
                  </a:cubicBezTo>
                  <a:cubicBezTo>
                    <a:pt x="27308" y="9672"/>
                    <a:pt x="26917" y="9845"/>
                    <a:pt x="26341" y="9907"/>
                  </a:cubicBezTo>
                  <a:cubicBezTo>
                    <a:pt x="25702" y="10021"/>
                    <a:pt x="24834" y="9998"/>
                    <a:pt x="23944" y="10021"/>
                  </a:cubicBezTo>
                  <a:cubicBezTo>
                    <a:pt x="23054" y="10067"/>
                    <a:pt x="22209" y="10135"/>
                    <a:pt x="21547" y="10135"/>
                  </a:cubicBezTo>
                  <a:cubicBezTo>
                    <a:pt x="20885" y="10158"/>
                    <a:pt x="20452" y="10158"/>
                    <a:pt x="20452" y="10158"/>
                  </a:cubicBezTo>
                  <a:cubicBezTo>
                    <a:pt x="20452" y="10158"/>
                    <a:pt x="20018" y="10181"/>
                    <a:pt x="19356" y="10181"/>
                  </a:cubicBezTo>
                  <a:cubicBezTo>
                    <a:pt x="19191" y="10187"/>
                    <a:pt x="19014" y="10191"/>
                    <a:pt x="18829" y="10191"/>
                  </a:cubicBezTo>
                  <a:cubicBezTo>
                    <a:pt x="18273" y="10191"/>
                    <a:pt x="17644" y="10152"/>
                    <a:pt x="17028" y="9998"/>
                  </a:cubicBezTo>
                  <a:cubicBezTo>
                    <a:pt x="16594" y="9907"/>
                    <a:pt x="16161" y="9816"/>
                    <a:pt x="15727" y="9770"/>
                  </a:cubicBezTo>
                  <a:cubicBezTo>
                    <a:pt x="15521" y="9747"/>
                    <a:pt x="15316" y="9747"/>
                    <a:pt x="15133" y="9747"/>
                  </a:cubicBezTo>
                  <a:lnTo>
                    <a:pt x="14608" y="9747"/>
                  </a:lnTo>
                  <a:cubicBezTo>
                    <a:pt x="14467" y="9738"/>
                    <a:pt x="14337" y="9732"/>
                    <a:pt x="14220" y="9732"/>
                  </a:cubicBezTo>
                  <a:cubicBezTo>
                    <a:pt x="14055" y="9732"/>
                    <a:pt x="13916" y="9743"/>
                    <a:pt x="13810" y="9770"/>
                  </a:cubicBezTo>
                  <a:lnTo>
                    <a:pt x="13718" y="9770"/>
                  </a:lnTo>
                  <a:cubicBezTo>
                    <a:pt x="13673" y="9747"/>
                    <a:pt x="13627" y="9724"/>
                    <a:pt x="13581" y="9702"/>
                  </a:cubicBezTo>
                  <a:cubicBezTo>
                    <a:pt x="13604" y="9633"/>
                    <a:pt x="13604" y="9565"/>
                    <a:pt x="13604" y="9519"/>
                  </a:cubicBezTo>
                  <a:cubicBezTo>
                    <a:pt x="13581" y="9473"/>
                    <a:pt x="13581" y="9428"/>
                    <a:pt x="13581" y="9428"/>
                  </a:cubicBezTo>
                  <a:cubicBezTo>
                    <a:pt x="13558" y="9428"/>
                    <a:pt x="13558" y="9519"/>
                    <a:pt x="13513" y="9633"/>
                  </a:cubicBezTo>
                  <a:cubicBezTo>
                    <a:pt x="13490" y="9633"/>
                    <a:pt x="13490" y="9633"/>
                    <a:pt x="13467" y="9610"/>
                  </a:cubicBezTo>
                  <a:cubicBezTo>
                    <a:pt x="13307" y="9473"/>
                    <a:pt x="13216" y="9199"/>
                    <a:pt x="13193" y="8903"/>
                  </a:cubicBezTo>
                  <a:cubicBezTo>
                    <a:pt x="13170" y="8606"/>
                    <a:pt x="13193" y="8286"/>
                    <a:pt x="13193" y="7921"/>
                  </a:cubicBezTo>
                  <a:cubicBezTo>
                    <a:pt x="13193" y="7488"/>
                    <a:pt x="13079" y="7077"/>
                    <a:pt x="12988" y="6711"/>
                  </a:cubicBezTo>
                  <a:lnTo>
                    <a:pt x="12988" y="6711"/>
                  </a:lnTo>
                  <a:cubicBezTo>
                    <a:pt x="13056" y="6757"/>
                    <a:pt x="13125" y="6803"/>
                    <a:pt x="13216" y="6848"/>
                  </a:cubicBezTo>
                  <a:cubicBezTo>
                    <a:pt x="13581" y="7054"/>
                    <a:pt x="13992" y="7168"/>
                    <a:pt x="14289" y="7259"/>
                  </a:cubicBezTo>
                  <a:cubicBezTo>
                    <a:pt x="14608" y="7351"/>
                    <a:pt x="14814" y="7373"/>
                    <a:pt x="14814" y="7373"/>
                  </a:cubicBezTo>
                  <a:cubicBezTo>
                    <a:pt x="14814" y="7373"/>
                    <a:pt x="15019" y="7396"/>
                    <a:pt x="15316" y="7442"/>
                  </a:cubicBezTo>
                  <a:cubicBezTo>
                    <a:pt x="15636" y="7465"/>
                    <a:pt x="16046" y="7488"/>
                    <a:pt x="16457" y="7488"/>
                  </a:cubicBezTo>
                  <a:cubicBezTo>
                    <a:pt x="16758" y="7496"/>
                    <a:pt x="17059" y="7501"/>
                    <a:pt x="17319" y="7501"/>
                  </a:cubicBezTo>
                  <a:cubicBezTo>
                    <a:pt x="17770" y="7501"/>
                    <a:pt x="18101" y="7485"/>
                    <a:pt x="18101" y="7442"/>
                  </a:cubicBezTo>
                  <a:cubicBezTo>
                    <a:pt x="18124" y="7351"/>
                    <a:pt x="17302" y="7236"/>
                    <a:pt x="16480" y="7122"/>
                  </a:cubicBezTo>
                  <a:cubicBezTo>
                    <a:pt x="16092" y="7077"/>
                    <a:pt x="15681" y="7008"/>
                    <a:pt x="15384" y="6963"/>
                  </a:cubicBezTo>
                  <a:cubicBezTo>
                    <a:pt x="15088" y="6894"/>
                    <a:pt x="14905" y="6871"/>
                    <a:pt x="14905" y="6871"/>
                  </a:cubicBezTo>
                  <a:cubicBezTo>
                    <a:pt x="14905" y="6871"/>
                    <a:pt x="14700" y="6848"/>
                    <a:pt x="14403" y="6780"/>
                  </a:cubicBezTo>
                  <a:cubicBezTo>
                    <a:pt x="14106" y="6734"/>
                    <a:pt x="13718" y="6666"/>
                    <a:pt x="13376" y="6506"/>
                  </a:cubicBezTo>
                  <a:cubicBezTo>
                    <a:pt x="13170" y="6438"/>
                    <a:pt x="13011" y="6323"/>
                    <a:pt x="12874" y="6209"/>
                  </a:cubicBezTo>
                  <a:cubicBezTo>
                    <a:pt x="12851" y="6164"/>
                    <a:pt x="12851" y="6095"/>
                    <a:pt x="12828" y="6050"/>
                  </a:cubicBezTo>
                  <a:cubicBezTo>
                    <a:pt x="12740" y="5589"/>
                    <a:pt x="12779" y="5318"/>
                    <a:pt x="12782" y="5318"/>
                  </a:cubicBezTo>
                  <a:lnTo>
                    <a:pt x="12782" y="5318"/>
                  </a:lnTo>
                  <a:cubicBezTo>
                    <a:pt x="12782" y="5318"/>
                    <a:pt x="12782" y="5318"/>
                    <a:pt x="12782" y="5319"/>
                  </a:cubicBezTo>
                  <a:cubicBezTo>
                    <a:pt x="12782" y="5319"/>
                    <a:pt x="12805" y="5273"/>
                    <a:pt x="12851" y="5159"/>
                  </a:cubicBezTo>
                  <a:cubicBezTo>
                    <a:pt x="12897" y="5045"/>
                    <a:pt x="12988" y="4885"/>
                    <a:pt x="13125" y="4634"/>
                  </a:cubicBezTo>
                  <a:cubicBezTo>
                    <a:pt x="13125" y="4612"/>
                    <a:pt x="13125" y="4612"/>
                    <a:pt x="13125" y="4589"/>
                  </a:cubicBezTo>
                  <a:cubicBezTo>
                    <a:pt x="13148" y="4612"/>
                    <a:pt x="13170" y="4634"/>
                    <a:pt x="13193" y="4657"/>
                  </a:cubicBezTo>
                  <a:cubicBezTo>
                    <a:pt x="13285" y="4794"/>
                    <a:pt x="13444" y="4885"/>
                    <a:pt x="13604" y="4954"/>
                  </a:cubicBezTo>
                  <a:cubicBezTo>
                    <a:pt x="14061" y="5137"/>
                    <a:pt x="14639" y="5187"/>
                    <a:pt x="15251" y="5187"/>
                  </a:cubicBezTo>
                  <a:cubicBezTo>
                    <a:pt x="15557" y="5187"/>
                    <a:pt x="15871" y="5175"/>
                    <a:pt x="16183" y="5159"/>
                  </a:cubicBezTo>
                  <a:cubicBezTo>
                    <a:pt x="16412" y="5137"/>
                    <a:pt x="16640" y="5137"/>
                    <a:pt x="16868" y="5114"/>
                  </a:cubicBezTo>
                  <a:cubicBezTo>
                    <a:pt x="17051" y="5114"/>
                    <a:pt x="17302" y="5137"/>
                    <a:pt x="17507" y="5159"/>
                  </a:cubicBezTo>
                  <a:cubicBezTo>
                    <a:pt x="17918" y="5205"/>
                    <a:pt x="18306" y="5273"/>
                    <a:pt x="18648" y="5342"/>
                  </a:cubicBezTo>
                  <a:cubicBezTo>
                    <a:pt x="19333" y="5479"/>
                    <a:pt x="19813" y="5547"/>
                    <a:pt x="19813" y="5547"/>
                  </a:cubicBezTo>
                  <a:cubicBezTo>
                    <a:pt x="19813" y="5547"/>
                    <a:pt x="19927" y="5547"/>
                    <a:pt x="20132" y="5570"/>
                  </a:cubicBezTo>
                  <a:cubicBezTo>
                    <a:pt x="20223" y="5570"/>
                    <a:pt x="20360" y="5593"/>
                    <a:pt x="20497" y="5593"/>
                  </a:cubicBezTo>
                  <a:cubicBezTo>
                    <a:pt x="20657" y="5593"/>
                    <a:pt x="20817" y="5593"/>
                    <a:pt x="20999" y="5570"/>
                  </a:cubicBezTo>
                  <a:cubicBezTo>
                    <a:pt x="21684" y="5547"/>
                    <a:pt x="22620" y="5502"/>
                    <a:pt x="23556" y="5388"/>
                  </a:cubicBezTo>
                  <a:cubicBezTo>
                    <a:pt x="24492" y="5296"/>
                    <a:pt x="25405" y="5137"/>
                    <a:pt x="26090" y="4931"/>
                  </a:cubicBezTo>
                  <a:cubicBezTo>
                    <a:pt x="26409" y="4817"/>
                    <a:pt x="26683" y="4703"/>
                    <a:pt x="26866" y="4634"/>
                  </a:cubicBezTo>
                  <a:cubicBezTo>
                    <a:pt x="27071" y="4543"/>
                    <a:pt x="27162" y="4497"/>
                    <a:pt x="27162" y="4475"/>
                  </a:cubicBezTo>
                  <a:cubicBezTo>
                    <a:pt x="27156" y="4468"/>
                    <a:pt x="27144" y="4466"/>
                    <a:pt x="27125" y="4466"/>
                  </a:cubicBezTo>
                  <a:cubicBezTo>
                    <a:pt x="27073" y="4466"/>
                    <a:pt x="26976" y="4487"/>
                    <a:pt x="26843" y="4520"/>
                  </a:cubicBezTo>
                  <a:cubicBezTo>
                    <a:pt x="26637" y="4589"/>
                    <a:pt x="26363" y="4657"/>
                    <a:pt x="26021" y="4726"/>
                  </a:cubicBezTo>
                  <a:cubicBezTo>
                    <a:pt x="25359" y="4863"/>
                    <a:pt x="24446" y="4977"/>
                    <a:pt x="23533" y="5022"/>
                  </a:cubicBezTo>
                  <a:cubicBezTo>
                    <a:pt x="22597" y="5068"/>
                    <a:pt x="21684" y="5091"/>
                    <a:pt x="20977" y="5091"/>
                  </a:cubicBezTo>
                  <a:lnTo>
                    <a:pt x="20520" y="5091"/>
                  </a:lnTo>
                  <a:cubicBezTo>
                    <a:pt x="20383" y="5068"/>
                    <a:pt x="20269" y="5068"/>
                    <a:pt x="20178" y="5045"/>
                  </a:cubicBezTo>
                  <a:cubicBezTo>
                    <a:pt x="19972" y="5045"/>
                    <a:pt x="19858" y="5022"/>
                    <a:pt x="19858" y="5022"/>
                  </a:cubicBezTo>
                  <a:cubicBezTo>
                    <a:pt x="19858" y="5022"/>
                    <a:pt x="19721" y="5000"/>
                    <a:pt x="19493" y="4977"/>
                  </a:cubicBezTo>
                  <a:cubicBezTo>
                    <a:pt x="19447" y="4954"/>
                    <a:pt x="19379" y="4908"/>
                    <a:pt x="19333" y="4885"/>
                  </a:cubicBezTo>
                  <a:cubicBezTo>
                    <a:pt x="19196" y="4817"/>
                    <a:pt x="19037" y="4748"/>
                    <a:pt x="18900" y="4657"/>
                  </a:cubicBezTo>
                  <a:cubicBezTo>
                    <a:pt x="18626" y="4475"/>
                    <a:pt x="18352" y="4315"/>
                    <a:pt x="18146" y="4178"/>
                  </a:cubicBezTo>
                  <a:cubicBezTo>
                    <a:pt x="17941" y="4018"/>
                    <a:pt x="17804" y="3927"/>
                    <a:pt x="17804" y="3927"/>
                  </a:cubicBezTo>
                  <a:cubicBezTo>
                    <a:pt x="17804" y="3927"/>
                    <a:pt x="17667" y="3835"/>
                    <a:pt x="17462" y="3699"/>
                  </a:cubicBezTo>
                  <a:cubicBezTo>
                    <a:pt x="17256" y="3584"/>
                    <a:pt x="17005" y="3379"/>
                    <a:pt x="16731" y="3174"/>
                  </a:cubicBezTo>
                  <a:cubicBezTo>
                    <a:pt x="16617" y="3082"/>
                    <a:pt x="16503" y="2968"/>
                    <a:pt x="16366" y="2854"/>
                  </a:cubicBezTo>
                  <a:cubicBezTo>
                    <a:pt x="16252" y="2763"/>
                    <a:pt x="16138" y="2671"/>
                    <a:pt x="16069" y="2580"/>
                  </a:cubicBezTo>
                  <a:cubicBezTo>
                    <a:pt x="15923" y="2413"/>
                    <a:pt x="15796" y="2303"/>
                    <a:pt x="15758" y="2303"/>
                  </a:cubicBezTo>
                  <a:cubicBezTo>
                    <a:pt x="15754" y="2303"/>
                    <a:pt x="15752" y="2304"/>
                    <a:pt x="15750" y="2306"/>
                  </a:cubicBezTo>
                  <a:cubicBezTo>
                    <a:pt x="15704" y="2329"/>
                    <a:pt x="15772" y="2466"/>
                    <a:pt x="15909" y="2694"/>
                  </a:cubicBezTo>
                  <a:cubicBezTo>
                    <a:pt x="15978" y="2831"/>
                    <a:pt x="16069" y="2945"/>
                    <a:pt x="16161" y="3059"/>
                  </a:cubicBezTo>
                  <a:cubicBezTo>
                    <a:pt x="16275" y="3196"/>
                    <a:pt x="16366" y="3333"/>
                    <a:pt x="16480" y="3447"/>
                  </a:cubicBezTo>
                  <a:cubicBezTo>
                    <a:pt x="16731" y="3699"/>
                    <a:pt x="16982" y="3950"/>
                    <a:pt x="17188" y="4087"/>
                  </a:cubicBezTo>
                  <a:cubicBezTo>
                    <a:pt x="17393" y="4246"/>
                    <a:pt x="17507" y="4360"/>
                    <a:pt x="17507" y="4360"/>
                  </a:cubicBezTo>
                  <a:cubicBezTo>
                    <a:pt x="17507" y="4360"/>
                    <a:pt x="17667" y="4452"/>
                    <a:pt x="17895" y="4589"/>
                  </a:cubicBezTo>
                  <a:cubicBezTo>
                    <a:pt x="18009" y="4657"/>
                    <a:pt x="18169" y="4726"/>
                    <a:pt x="18329" y="4817"/>
                  </a:cubicBezTo>
                  <a:cubicBezTo>
                    <a:pt x="18078" y="4771"/>
                    <a:pt x="17827" y="4748"/>
                    <a:pt x="17530" y="4726"/>
                  </a:cubicBezTo>
                  <a:cubicBezTo>
                    <a:pt x="17302" y="4703"/>
                    <a:pt x="17096" y="4703"/>
                    <a:pt x="16845" y="4703"/>
                  </a:cubicBezTo>
                  <a:cubicBezTo>
                    <a:pt x="16617" y="4726"/>
                    <a:pt x="16389" y="4771"/>
                    <a:pt x="16161" y="4794"/>
                  </a:cubicBezTo>
                  <a:cubicBezTo>
                    <a:pt x="15667" y="4843"/>
                    <a:pt x="15167" y="4886"/>
                    <a:pt x="14711" y="4886"/>
                  </a:cubicBezTo>
                  <a:cubicBezTo>
                    <a:pt x="14323" y="4886"/>
                    <a:pt x="13966" y="4855"/>
                    <a:pt x="13673" y="4771"/>
                  </a:cubicBezTo>
                  <a:cubicBezTo>
                    <a:pt x="13444" y="4703"/>
                    <a:pt x="13285" y="4566"/>
                    <a:pt x="13193" y="4429"/>
                  </a:cubicBezTo>
                  <a:cubicBezTo>
                    <a:pt x="13239" y="4338"/>
                    <a:pt x="13262" y="4246"/>
                    <a:pt x="13262" y="4155"/>
                  </a:cubicBezTo>
                  <a:cubicBezTo>
                    <a:pt x="13285" y="3995"/>
                    <a:pt x="13262" y="3813"/>
                    <a:pt x="13262" y="3653"/>
                  </a:cubicBezTo>
                  <a:cubicBezTo>
                    <a:pt x="13216" y="3311"/>
                    <a:pt x="13102" y="2968"/>
                    <a:pt x="13033" y="2649"/>
                  </a:cubicBezTo>
                  <a:cubicBezTo>
                    <a:pt x="12760" y="1325"/>
                    <a:pt x="12531" y="1"/>
                    <a:pt x="124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8" name="Google Shape;3878;p49"/>
            <p:cNvSpPr/>
            <p:nvPr/>
          </p:nvSpPr>
          <p:spPr>
            <a:xfrm flipH="1">
              <a:off x="1655543" y="3706172"/>
              <a:ext cx="109623" cy="484965"/>
            </a:xfrm>
            <a:custGeom>
              <a:avLst/>
              <a:gdLst/>
              <a:ahLst/>
              <a:cxnLst/>
              <a:rect l="l" t="t" r="r" b="b"/>
              <a:pathLst>
                <a:path w="4543" h="20098" extrusionOk="0">
                  <a:moveTo>
                    <a:pt x="3852" y="1"/>
                  </a:moveTo>
                  <a:cubicBezTo>
                    <a:pt x="3845" y="1"/>
                    <a:pt x="3835" y="11"/>
                    <a:pt x="3835" y="11"/>
                  </a:cubicBezTo>
                  <a:lnTo>
                    <a:pt x="3675" y="11"/>
                  </a:lnTo>
                  <a:cubicBezTo>
                    <a:pt x="3447" y="34"/>
                    <a:pt x="3356" y="56"/>
                    <a:pt x="3219" y="102"/>
                  </a:cubicBezTo>
                  <a:cubicBezTo>
                    <a:pt x="2739" y="216"/>
                    <a:pt x="2328" y="399"/>
                    <a:pt x="1963" y="581"/>
                  </a:cubicBezTo>
                  <a:cubicBezTo>
                    <a:pt x="1278" y="924"/>
                    <a:pt x="799" y="1129"/>
                    <a:pt x="822" y="1175"/>
                  </a:cubicBezTo>
                  <a:cubicBezTo>
                    <a:pt x="822" y="1176"/>
                    <a:pt x="824" y="1177"/>
                    <a:pt x="828" y="1177"/>
                  </a:cubicBezTo>
                  <a:cubicBezTo>
                    <a:pt x="886" y="1177"/>
                    <a:pt x="1370" y="1021"/>
                    <a:pt x="2055" y="764"/>
                  </a:cubicBezTo>
                  <a:cubicBezTo>
                    <a:pt x="2397" y="627"/>
                    <a:pt x="2831" y="467"/>
                    <a:pt x="3287" y="376"/>
                  </a:cubicBezTo>
                  <a:cubicBezTo>
                    <a:pt x="3401" y="353"/>
                    <a:pt x="3538" y="353"/>
                    <a:pt x="3561" y="353"/>
                  </a:cubicBezTo>
                  <a:cubicBezTo>
                    <a:pt x="3572" y="353"/>
                    <a:pt x="3584" y="348"/>
                    <a:pt x="3592" y="348"/>
                  </a:cubicBezTo>
                  <a:cubicBezTo>
                    <a:pt x="3601" y="348"/>
                    <a:pt x="3607" y="353"/>
                    <a:pt x="3607" y="376"/>
                  </a:cubicBezTo>
                  <a:lnTo>
                    <a:pt x="3629" y="467"/>
                  </a:lnTo>
                  <a:cubicBezTo>
                    <a:pt x="3675" y="718"/>
                    <a:pt x="3698" y="969"/>
                    <a:pt x="3744" y="1221"/>
                  </a:cubicBezTo>
                  <a:cubicBezTo>
                    <a:pt x="3903" y="2225"/>
                    <a:pt x="3972" y="3252"/>
                    <a:pt x="3995" y="4028"/>
                  </a:cubicBezTo>
                  <a:cubicBezTo>
                    <a:pt x="4040" y="4781"/>
                    <a:pt x="4018" y="5306"/>
                    <a:pt x="4018" y="5306"/>
                  </a:cubicBezTo>
                  <a:cubicBezTo>
                    <a:pt x="4018" y="5306"/>
                    <a:pt x="4018" y="5808"/>
                    <a:pt x="3972" y="6562"/>
                  </a:cubicBezTo>
                  <a:cubicBezTo>
                    <a:pt x="3903" y="7315"/>
                    <a:pt x="3766" y="8342"/>
                    <a:pt x="3333" y="9255"/>
                  </a:cubicBezTo>
                  <a:cubicBezTo>
                    <a:pt x="3127" y="9689"/>
                    <a:pt x="2808" y="10100"/>
                    <a:pt x="2443" y="10351"/>
                  </a:cubicBezTo>
                  <a:cubicBezTo>
                    <a:pt x="2077" y="10647"/>
                    <a:pt x="1667" y="10762"/>
                    <a:pt x="1278" y="10830"/>
                  </a:cubicBezTo>
                  <a:lnTo>
                    <a:pt x="1187" y="10830"/>
                  </a:lnTo>
                  <a:cubicBezTo>
                    <a:pt x="1119" y="10351"/>
                    <a:pt x="1050" y="9826"/>
                    <a:pt x="959" y="9278"/>
                  </a:cubicBezTo>
                  <a:cubicBezTo>
                    <a:pt x="731" y="7498"/>
                    <a:pt x="662" y="5694"/>
                    <a:pt x="571" y="5694"/>
                  </a:cubicBezTo>
                  <a:cubicBezTo>
                    <a:pt x="525" y="5694"/>
                    <a:pt x="502" y="6151"/>
                    <a:pt x="502" y="6836"/>
                  </a:cubicBezTo>
                  <a:cubicBezTo>
                    <a:pt x="480" y="7520"/>
                    <a:pt x="548" y="8411"/>
                    <a:pt x="594" y="9324"/>
                  </a:cubicBezTo>
                  <a:cubicBezTo>
                    <a:pt x="639" y="9849"/>
                    <a:pt x="685" y="10374"/>
                    <a:pt x="753" y="10853"/>
                  </a:cubicBezTo>
                  <a:cubicBezTo>
                    <a:pt x="685" y="10856"/>
                    <a:pt x="620" y="10858"/>
                    <a:pt x="560" y="10858"/>
                  </a:cubicBezTo>
                  <a:cubicBezTo>
                    <a:pt x="325" y="10858"/>
                    <a:pt x="156" y="10837"/>
                    <a:pt x="68" y="10837"/>
                  </a:cubicBezTo>
                  <a:cubicBezTo>
                    <a:pt x="29" y="10837"/>
                    <a:pt x="6" y="10841"/>
                    <a:pt x="0" y="10853"/>
                  </a:cubicBezTo>
                  <a:cubicBezTo>
                    <a:pt x="0" y="10853"/>
                    <a:pt x="137" y="10898"/>
                    <a:pt x="365" y="10944"/>
                  </a:cubicBezTo>
                  <a:cubicBezTo>
                    <a:pt x="457" y="10990"/>
                    <a:pt x="594" y="11013"/>
                    <a:pt x="776" y="11013"/>
                  </a:cubicBezTo>
                  <a:cubicBezTo>
                    <a:pt x="799" y="11309"/>
                    <a:pt x="822" y="11560"/>
                    <a:pt x="868" y="11811"/>
                  </a:cubicBezTo>
                  <a:cubicBezTo>
                    <a:pt x="959" y="12473"/>
                    <a:pt x="1005" y="12930"/>
                    <a:pt x="1005" y="12930"/>
                  </a:cubicBezTo>
                  <a:cubicBezTo>
                    <a:pt x="1005" y="12930"/>
                    <a:pt x="1073" y="13386"/>
                    <a:pt x="1164" y="14048"/>
                  </a:cubicBezTo>
                  <a:cubicBezTo>
                    <a:pt x="1301" y="14710"/>
                    <a:pt x="1347" y="15600"/>
                    <a:pt x="1438" y="16514"/>
                  </a:cubicBezTo>
                  <a:cubicBezTo>
                    <a:pt x="1552" y="17449"/>
                    <a:pt x="1781" y="18317"/>
                    <a:pt x="1940" y="18979"/>
                  </a:cubicBezTo>
                  <a:cubicBezTo>
                    <a:pt x="2077" y="19641"/>
                    <a:pt x="2146" y="20097"/>
                    <a:pt x="2191" y="20097"/>
                  </a:cubicBezTo>
                  <a:cubicBezTo>
                    <a:pt x="2214" y="20097"/>
                    <a:pt x="2214" y="19618"/>
                    <a:pt x="2146" y="18956"/>
                  </a:cubicBezTo>
                  <a:cubicBezTo>
                    <a:pt x="2055" y="18271"/>
                    <a:pt x="1872" y="17381"/>
                    <a:pt x="1826" y="16491"/>
                  </a:cubicBezTo>
                  <a:cubicBezTo>
                    <a:pt x="1758" y="15578"/>
                    <a:pt x="1735" y="14665"/>
                    <a:pt x="1644" y="13980"/>
                  </a:cubicBezTo>
                  <a:cubicBezTo>
                    <a:pt x="1575" y="13318"/>
                    <a:pt x="1530" y="12861"/>
                    <a:pt x="1530" y="12861"/>
                  </a:cubicBezTo>
                  <a:cubicBezTo>
                    <a:pt x="1530" y="12861"/>
                    <a:pt x="1461" y="12405"/>
                    <a:pt x="1347" y="11743"/>
                  </a:cubicBezTo>
                  <a:cubicBezTo>
                    <a:pt x="1301" y="11515"/>
                    <a:pt x="1256" y="11287"/>
                    <a:pt x="1233" y="11035"/>
                  </a:cubicBezTo>
                  <a:lnTo>
                    <a:pt x="1301" y="11035"/>
                  </a:lnTo>
                  <a:cubicBezTo>
                    <a:pt x="1712" y="11013"/>
                    <a:pt x="2191" y="10898"/>
                    <a:pt x="2602" y="10602"/>
                  </a:cubicBezTo>
                  <a:cubicBezTo>
                    <a:pt x="3036" y="10328"/>
                    <a:pt x="3401" y="9894"/>
                    <a:pt x="3675" y="9415"/>
                  </a:cubicBezTo>
                  <a:cubicBezTo>
                    <a:pt x="4177" y="8456"/>
                    <a:pt x="4360" y="7406"/>
                    <a:pt x="4451" y="6607"/>
                  </a:cubicBezTo>
                  <a:cubicBezTo>
                    <a:pt x="4542" y="5831"/>
                    <a:pt x="4542" y="5306"/>
                    <a:pt x="4542" y="5306"/>
                  </a:cubicBezTo>
                  <a:cubicBezTo>
                    <a:pt x="4542" y="5306"/>
                    <a:pt x="4542" y="4781"/>
                    <a:pt x="4497" y="4005"/>
                  </a:cubicBezTo>
                  <a:cubicBezTo>
                    <a:pt x="4428" y="3206"/>
                    <a:pt x="4314" y="2179"/>
                    <a:pt x="4109" y="1152"/>
                  </a:cubicBezTo>
                  <a:cubicBezTo>
                    <a:pt x="4063" y="901"/>
                    <a:pt x="4018" y="650"/>
                    <a:pt x="3949" y="399"/>
                  </a:cubicBezTo>
                  <a:lnTo>
                    <a:pt x="3881" y="125"/>
                  </a:lnTo>
                  <a:lnTo>
                    <a:pt x="3881" y="34"/>
                  </a:lnTo>
                  <a:lnTo>
                    <a:pt x="3858" y="11"/>
                  </a:lnTo>
                  <a:cubicBezTo>
                    <a:pt x="3858" y="3"/>
                    <a:pt x="3855" y="1"/>
                    <a:pt x="3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9" name="Google Shape;3879;p49"/>
            <p:cNvSpPr/>
            <p:nvPr/>
          </p:nvSpPr>
          <p:spPr>
            <a:xfrm flipH="1">
              <a:off x="1639013" y="4198255"/>
              <a:ext cx="76034" cy="53279"/>
            </a:xfrm>
            <a:custGeom>
              <a:avLst/>
              <a:gdLst/>
              <a:ahLst/>
              <a:cxnLst/>
              <a:rect l="l" t="t" r="r" b="b"/>
              <a:pathLst>
                <a:path w="3151" h="2208" extrusionOk="0">
                  <a:moveTo>
                    <a:pt x="46" y="1"/>
                  </a:moveTo>
                  <a:cubicBezTo>
                    <a:pt x="0" y="1"/>
                    <a:pt x="0" y="138"/>
                    <a:pt x="46" y="343"/>
                  </a:cubicBezTo>
                  <a:cubicBezTo>
                    <a:pt x="69" y="549"/>
                    <a:pt x="183" y="800"/>
                    <a:pt x="320" y="1028"/>
                  </a:cubicBezTo>
                  <a:cubicBezTo>
                    <a:pt x="480" y="1256"/>
                    <a:pt x="662" y="1439"/>
                    <a:pt x="822" y="1576"/>
                  </a:cubicBezTo>
                  <a:cubicBezTo>
                    <a:pt x="982" y="1713"/>
                    <a:pt x="1096" y="1804"/>
                    <a:pt x="1096" y="1804"/>
                  </a:cubicBezTo>
                  <a:cubicBezTo>
                    <a:pt x="1096" y="1804"/>
                    <a:pt x="1575" y="2055"/>
                    <a:pt x="2100" y="2146"/>
                  </a:cubicBezTo>
                  <a:cubicBezTo>
                    <a:pt x="2304" y="2191"/>
                    <a:pt x="2507" y="2207"/>
                    <a:pt x="2680" y="2207"/>
                  </a:cubicBezTo>
                  <a:cubicBezTo>
                    <a:pt x="2953" y="2207"/>
                    <a:pt x="3150" y="2165"/>
                    <a:pt x="3150" y="2124"/>
                  </a:cubicBezTo>
                  <a:cubicBezTo>
                    <a:pt x="3150" y="2032"/>
                    <a:pt x="2648" y="1987"/>
                    <a:pt x="2192" y="1804"/>
                  </a:cubicBezTo>
                  <a:cubicBezTo>
                    <a:pt x="1735" y="1621"/>
                    <a:pt x="1370" y="1347"/>
                    <a:pt x="1370" y="1347"/>
                  </a:cubicBezTo>
                  <a:cubicBezTo>
                    <a:pt x="1370" y="1347"/>
                    <a:pt x="1256" y="1302"/>
                    <a:pt x="1119" y="1211"/>
                  </a:cubicBezTo>
                  <a:cubicBezTo>
                    <a:pt x="959" y="1096"/>
                    <a:pt x="776" y="959"/>
                    <a:pt x="617" y="800"/>
                  </a:cubicBezTo>
                  <a:cubicBezTo>
                    <a:pt x="457" y="617"/>
                    <a:pt x="320" y="434"/>
                    <a:pt x="229" y="275"/>
                  </a:cubicBezTo>
                  <a:cubicBezTo>
                    <a:pt x="137" y="115"/>
                    <a:pt x="92" y="1"/>
                    <a:pt x="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0" name="Google Shape;3880;p49"/>
            <p:cNvSpPr/>
            <p:nvPr/>
          </p:nvSpPr>
          <p:spPr>
            <a:xfrm flipH="1">
              <a:off x="1628565" y="4196470"/>
              <a:ext cx="107958" cy="91091"/>
            </a:xfrm>
            <a:custGeom>
              <a:avLst/>
              <a:gdLst/>
              <a:ahLst/>
              <a:cxnLst/>
              <a:rect l="l" t="t" r="r" b="b"/>
              <a:pathLst>
                <a:path w="4474" h="3775" extrusionOk="0">
                  <a:moveTo>
                    <a:pt x="852" y="1"/>
                  </a:moveTo>
                  <a:cubicBezTo>
                    <a:pt x="796" y="1"/>
                    <a:pt x="600" y="57"/>
                    <a:pt x="388" y="212"/>
                  </a:cubicBezTo>
                  <a:cubicBezTo>
                    <a:pt x="251" y="303"/>
                    <a:pt x="91" y="486"/>
                    <a:pt x="46" y="714"/>
                  </a:cubicBezTo>
                  <a:cubicBezTo>
                    <a:pt x="0" y="965"/>
                    <a:pt x="69" y="1193"/>
                    <a:pt x="183" y="1399"/>
                  </a:cubicBezTo>
                  <a:cubicBezTo>
                    <a:pt x="388" y="1810"/>
                    <a:pt x="708" y="2106"/>
                    <a:pt x="936" y="2312"/>
                  </a:cubicBezTo>
                  <a:cubicBezTo>
                    <a:pt x="1187" y="2517"/>
                    <a:pt x="1347" y="2654"/>
                    <a:pt x="1347" y="2654"/>
                  </a:cubicBezTo>
                  <a:cubicBezTo>
                    <a:pt x="1347" y="2654"/>
                    <a:pt x="1529" y="2768"/>
                    <a:pt x="1803" y="2905"/>
                  </a:cubicBezTo>
                  <a:cubicBezTo>
                    <a:pt x="2077" y="3065"/>
                    <a:pt x="2465" y="3248"/>
                    <a:pt x="2853" y="3407"/>
                  </a:cubicBezTo>
                  <a:cubicBezTo>
                    <a:pt x="3241" y="3567"/>
                    <a:pt x="3629" y="3681"/>
                    <a:pt x="3949" y="3750"/>
                  </a:cubicBezTo>
                  <a:cubicBezTo>
                    <a:pt x="4062" y="3767"/>
                    <a:pt x="4166" y="3775"/>
                    <a:pt x="4250" y="3775"/>
                  </a:cubicBezTo>
                  <a:cubicBezTo>
                    <a:pt x="4387" y="3775"/>
                    <a:pt x="4474" y="3755"/>
                    <a:pt x="4474" y="3727"/>
                  </a:cubicBezTo>
                  <a:cubicBezTo>
                    <a:pt x="4474" y="3704"/>
                    <a:pt x="4269" y="3658"/>
                    <a:pt x="3995" y="3544"/>
                  </a:cubicBezTo>
                  <a:cubicBezTo>
                    <a:pt x="3721" y="3430"/>
                    <a:pt x="3355" y="3248"/>
                    <a:pt x="3013" y="3065"/>
                  </a:cubicBezTo>
                  <a:cubicBezTo>
                    <a:pt x="2648" y="2882"/>
                    <a:pt x="2306" y="2677"/>
                    <a:pt x="2054" y="2494"/>
                  </a:cubicBezTo>
                  <a:cubicBezTo>
                    <a:pt x="1803" y="2334"/>
                    <a:pt x="1644" y="2220"/>
                    <a:pt x="1644" y="2220"/>
                  </a:cubicBezTo>
                  <a:cubicBezTo>
                    <a:pt x="1644" y="2220"/>
                    <a:pt x="1484" y="2106"/>
                    <a:pt x="1256" y="1946"/>
                  </a:cubicBezTo>
                  <a:cubicBezTo>
                    <a:pt x="1027" y="1764"/>
                    <a:pt x="708" y="1513"/>
                    <a:pt x="502" y="1216"/>
                  </a:cubicBezTo>
                  <a:cubicBezTo>
                    <a:pt x="411" y="1079"/>
                    <a:pt x="343" y="919"/>
                    <a:pt x="343" y="760"/>
                  </a:cubicBezTo>
                  <a:cubicBezTo>
                    <a:pt x="343" y="623"/>
                    <a:pt x="411" y="463"/>
                    <a:pt x="525" y="372"/>
                  </a:cubicBezTo>
                  <a:cubicBezTo>
                    <a:pt x="708" y="166"/>
                    <a:pt x="890" y="52"/>
                    <a:pt x="868" y="6"/>
                  </a:cubicBezTo>
                  <a:cubicBezTo>
                    <a:pt x="868" y="3"/>
                    <a:pt x="862" y="1"/>
                    <a:pt x="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1" name="Google Shape;3881;p49"/>
            <p:cNvSpPr/>
            <p:nvPr/>
          </p:nvSpPr>
          <p:spPr>
            <a:xfrm flipH="1">
              <a:off x="1424763" y="4245936"/>
              <a:ext cx="184546" cy="28908"/>
            </a:xfrm>
            <a:custGeom>
              <a:avLst/>
              <a:gdLst/>
              <a:ahLst/>
              <a:cxnLst/>
              <a:rect l="l" t="t" r="r" b="b"/>
              <a:pathLst>
                <a:path w="7648" h="1198" extrusionOk="0">
                  <a:moveTo>
                    <a:pt x="7608" y="0"/>
                  </a:moveTo>
                  <a:cubicBezTo>
                    <a:pt x="7549" y="0"/>
                    <a:pt x="7339" y="93"/>
                    <a:pt x="7031" y="170"/>
                  </a:cubicBezTo>
                  <a:cubicBezTo>
                    <a:pt x="6689" y="284"/>
                    <a:pt x="6232" y="399"/>
                    <a:pt x="5753" y="467"/>
                  </a:cubicBezTo>
                  <a:cubicBezTo>
                    <a:pt x="5273" y="558"/>
                    <a:pt x="4794" y="604"/>
                    <a:pt x="4429" y="627"/>
                  </a:cubicBezTo>
                  <a:cubicBezTo>
                    <a:pt x="4064" y="650"/>
                    <a:pt x="3835" y="673"/>
                    <a:pt x="3835" y="673"/>
                  </a:cubicBezTo>
                  <a:cubicBezTo>
                    <a:pt x="3835" y="673"/>
                    <a:pt x="3584" y="695"/>
                    <a:pt x="3242" y="718"/>
                  </a:cubicBezTo>
                  <a:cubicBezTo>
                    <a:pt x="2999" y="718"/>
                    <a:pt x="2704" y="728"/>
                    <a:pt x="2393" y="728"/>
                  </a:cubicBezTo>
                  <a:cubicBezTo>
                    <a:pt x="2238" y="728"/>
                    <a:pt x="2078" y="726"/>
                    <a:pt x="1918" y="718"/>
                  </a:cubicBezTo>
                  <a:cubicBezTo>
                    <a:pt x="1439" y="673"/>
                    <a:pt x="959" y="627"/>
                    <a:pt x="617" y="558"/>
                  </a:cubicBezTo>
                  <a:cubicBezTo>
                    <a:pt x="320" y="503"/>
                    <a:pt x="114" y="432"/>
                    <a:pt x="35" y="432"/>
                  </a:cubicBezTo>
                  <a:cubicBezTo>
                    <a:pt x="17" y="432"/>
                    <a:pt x="5" y="436"/>
                    <a:pt x="1" y="444"/>
                  </a:cubicBezTo>
                  <a:cubicBezTo>
                    <a:pt x="1" y="467"/>
                    <a:pt x="206" y="627"/>
                    <a:pt x="549" y="741"/>
                  </a:cubicBezTo>
                  <a:cubicBezTo>
                    <a:pt x="891" y="901"/>
                    <a:pt x="1393" y="1015"/>
                    <a:pt x="1872" y="1083"/>
                  </a:cubicBezTo>
                  <a:cubicBezTo>
                    <a:pt x="2375" y="1152"/>
                    <a:pt x="2877" y="1175"/>
                    <a:pt x="3242" y="1198"/>
                  </a:cubicBezTo>
                  <a:lnTo>
                    <a:pt x="3858" y="1198"/>
                  </a:lnTo>
                  <a:cubicBezTo>
                    <a:pt x="3858" y="1198"/>
                    <a:pt x="4109" y="1152"/>
                    <a:pt x="4497" y="1106"/>
                  </a:cubicBezTo>
                  <a:cubicBezTo>
                    <a:pt x="4863" y="1061"/>
                    <a:pt x="5342" y="969"/>
                    <a:pt x="5821" y="832"/>
                  </a:cubicBezTo>
                  <a:cubicBezTo>
                    <a:pt x="6301" y="695"/>
                    <a:pt x="6780" y="536"/>
                    <a:pt x="7122" y="353"/>
                  </a:cubicBezTo>
                  <a:cubicBezTo>
                    <a:pt x="7442" y="193"/>
                    <a:pt x="7647" y="33"/>
                    <a:pt x="7624" y="11"/>
                  </a:cubicBezTo>
                  <a:cubicBezTo>
                    <a:pt x="7624" y="3"/>
                    <a:pt x="7619" y="0"/>
                    <a:pt x="76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2" name="Google Shape;3882;p49"/>
            <p:cNvSpPr/>
            <p:nvPr/>
          </p:nvSpPr>
          <p:spPr>
            <a:xfrm flipH="1">
              <a:off x="1431375" y="4271345"/>
              <a:ext cx="79339" cy="21283"/>
            </a:xfrm>
            <a:custGeom>
              <a:avLst/>
              <a:gdLst/>
              <a:ahLst/>
              <a:cxnLst/>
              <a:rect l="l" t="t" r="r" b="b"/>
              <a:pathLst>
                <a:path w="3288" h="882" extrusionOk="0">
                  <a:moveTo>
                    <a:pt x="3216" y="0"/>
                  </a:moveTo>
                  <a:cubicBezTo>
                    <a:pt x="3117" y="0"/>
                    <a:pt x="2789" y="154"/>
                    <a:pt x="2443" y="236"/>
                  </a:cubicBezTo>
                  <a:cubicBezTo>
                    <a:pt x="2032" y="304"/>
                    <a:pt x="1644" y="350"/>
                    <a:pt x="1644" y="350"/>
                  </a:cubicBezTo>
                  <a:cubicBezTo>
                    <a:pt x="1644" y="350"/>
                    <a:pt x="1233" y="418"/>
                    <a:pt x="822" y="510"/>
                  </a:cubicBezTo>
                  <a:cubicBezTo>
                    <a:pt x="411" y="578"/>
                    <a:pt x="1" y="692"/>
                    <a:pt x="23" y="761"/>
                  </a:cubicBezTo>
                  <a:cubicBezTo>
                    <a:pt x="23" y="829"/>
                    <a:pt x="434" y="852"/>
                    <a:pt x="868" y="875"/>
                  </a:cubicBezTo>
                  <a:cubicBezTo>
                    <a:pt x="950" y="879"/>
                    <a:pt x="1033" y="881"/>
                    <a:pt x="1114" y="881"/>
                  </a:cubicBezTo>
                  <a:cubicBezTo>
                    <a:pt x="1435" y="881"/>
                    <a:pt x="1712" y="852"/>
                    <a:pt x="1712" y="852"/>
                  </a:cubicBezTo>
                  <a:cubicBezTo>
                    <a:pt x="1712" y="852"/>
                    <a:pt x="2146" y="761"/>
                    <a:pt x="2557" y="578"/>
                  </a:cubicBezTo>
                  <a:cubicBezTo>
                    <a:pt x="2968" y="373"/>
                    <a:pt x="3287" y="76"/>
                    <a:pt x="3242" y="8"/>
                  </a:cubicBezTo>
                  <a:cubicBezTo>
                    <a:pt x="3237" y="3"/>
                    <a:pt x="3228" y="0"/>
                    <a:pt x="32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3" name="Google Shape;3883;p49"/>
            <p:cNvSpPr/>
            <p:nvPr/>
          </p:nvSpPr>
          <p:spPr>
            <a:xfrm flipH="1">
              <a:off x="1085495" y="4124924"/>
              <a:ext cx="65006" cy="75213"/>
            </a:xfrm>
            <a:custGeom>
              <a:avLst/>
              <a:gdLst/>
              <a:ahLst/>
              <a:cxnLst/>
              <a:rect l="l" t="t" r="r" b="b"/>
              <a:pathLst>
                <a:path w="2694" h="3117" extrusionOk="0">
                  <a:moveTo>
                    <a:pt x="2636" y="1"/>
                  </a:moveTo>
                  <a:cubicBezTo>
                    <a:pt x="2548" y="1"/>
                    <a:pt x="2246" y="412"/>
                    <a:pt x="1963" y="803"/>
                  </a:cubicBezTo>
                  <a:cubicBezTo>
                    <a:pt x="1667" y="1237"/>
                    <a:pt x="1370" y="1625"/>
                    <a:pt x="1370" y="1625"/>
                  </a:cubicBezTo>
                  <a:cubicBezTo>
                    <a:pt x="1370" y="1625"/>
                    <a:pt x="1096" y="2035"/>
                    <a:pt x="776" y="2401"/>
                  </a:cubicBezTo>
                  <a:cubicBezTo>
                    <a:pt x="434" y="2766"/>
                    <a:pt x="0" y="3040"/>
                    <a:pt x="23" y="3108"/>
                  </a:cubicBezTo>
                  <a:cubicBezTo>
                    <a:pt x="26" y="3114"/>
                    <a:pt x="37" y="3117"/>
                    <a:pt x="54" y="3117"/>
                  </a:cubicBezTo>
                  <a:cubicBezTo>
                    <a:pt x="175" y="3117"/>
                    <a:pt x="628" y="2975"/>
                    <a:pt x="1027" y="2675"/>
                  </a:cubicBezTo>
                  <a:cubicBezTo>
                    <a:pt x="1461" y="2355"/>
                    <a:pt x="1781" y="1921"/>
                    <a:pt x="1781" y="1921"/>
                  </a:cubicBezTo>
                  <a:cubicBezTo>
                    <a:pt x="1781" y="1921"/>
                    <a:pt x="2077" y="1465"/>
                    <a:pt x="2283" y="986"/>
                  </a:cubicBezTo>
                  <a:cubicBezTo>
                    <a:pt x="2488" y="506"/>
                    <a:pt x="2694" y="50"/>
                    <a:pt x="2648" y="4"/>
                  </a:cubicBezTo>
                  <a:cubicBezTo>
                    <a:pt x="2645" y="2"/>
                    <a:pt x="2641" y="1"/>
                    <a:pt x="26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4" name="Google Shape;3884;p49"/>
            <p:cNvSpPr/>
            <p:nvPr/>
          </p:nvSpPr>
          <p:spPr>
            <a:xfrm flipH="1">
              <a:off x="1247408" y="3043852"/>
              <a:ext cx="369044" cy="305703"/>
            </a:xfrm>
            <a:custGeom>
              <a:avLst/>
              <a:gdLst/>
              <a:ahLst/>
              <a:cxnLst/>
              <a:rect l="l" t="t" r="r" b="b"/>
              <a:pathLst>
                <a:path w="15294" h="12669" extrusionOk="0">
                  <a:moveTo>
                    <a:pt x="7542" y="0"/>
                  </a:moveTo>
                  <a:cubicBezTo>
                    <a:pt x="5760" y="0"/>
                    <a:pt x="4333" y="179"/>
                    <a:pt x="3196" y="434"/>
                  </a:cubicBezTo>
                  <a:cubicBezTo>
                    <a:pt x="2465" y="890"/>
                    <a:pt x="206" y="3059"/>
                    <a:pt x="0" y="12303"/>
                  </a:cubicBezTo>
                  <a:lnTo>
                    <a:pt x="11162" y="12668"/>
                  </a:lnTo>
                  <a:cubicBezTo>
                    <a:pt x="11162" y="12668"/>
                    <a:pt x="9518" y="5592"/>
                    <a:pt x="15293" y="1027"/>
                  </a:cubicBezTo>
                  <a:cubicBezTo>
                    <a:pt x="13809" y="616"/>
                    <a:pt x="11846" y="228"/>
                    <a:pt x="9518" y="69"/>
                  </a:cubicBezTo>
                  <a:cubicBezTo>
                    <a:pt x="8815" y="22"/>
                    <a:pt x="8158" y="0"/>
                    <a:pt x="75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5" name="Google Shape;3885;p49"/>
            <p:cNvSpPr/>
            <p:nvPr/>
          </p:nvSpPr>
          <p:spPr>
            <a:xfrm flipH="1">
              <a:off x="1247408" y="3043852"/>
              <a:ext cx="369044" cy="305703"/>
            </a:xfrm>
            <a:custGeom>
              <a:avLst/>
              <a:gdLst/>
              <a:ahLst/>
              <a:cxnLst/>
              <a:rect l="l" t="t" r="r" b="b"/>
              <a:pathLst>
                <a:path w="15294" h="12669" extrusionOk="0">
                  <a:moveTo>
                    <a:pt x="7542" y="0"/>
                  </a:moveTo>
                  <a:cubicBezTo>
                    <a:pt x="5760" y="0"/>
                    <a:pt x="4333" y="179"/>
                    <a:pt x="3196" y="434"/>
                  </a:cubicBezTo>
                  <a:cubicBezTo>
                    <a:pt x="3082" y="502"/>
                    <a:pt x="2945" y="616"/>
                    <a:pt x="2762" y="776"/>
                  </a:cubicBezTo>
                  <a:cubicBezTo>
                    <a:pt x="2534" y="2305"/>
                    <a:pt x="8879" y="2648"/>
                    <a:pt x="9176" y="3127"/>
                  </a:cubicBezTo>
                  <a:cubicBezTo>
                    <a:pt x="9526" y="3717"/>
                    <a:pt x="6860" y="10862"/>
                    <a:pt x="3044" y="10862"/>
                  </a:cubicBezTo>
                  <a:cubicBezTo>
                    <a:pt x="2876" y="10862"/>
                    <a:pt x="2706" y="10848"/>
                    <a:pt x="2534" y="10819"/>
                  </a:cubicBezTo>
                  <a:cubicBezTo>
                    <a:pt x="548" y="10477"/>
                    <a:pt x="320" y="8103"/>
                    <a:pt x="639" y="5775"/>
                  </a:cubicBezTo>
                  <a:lnTo>
                    <a:pt x="639" y="5775"/>
                  </a:lnTo>
                  <a:cubicBezTo>
                    <a:pt x="297" y="7418"/>
                    <a:pt x="46" y="9541"/>
                    <a:pt x="0" y="12303"/>
                  </a:cubicBezTo>
                  <a:lnTo>
                    <a:pt x="11162" y="12668"/>
                  </a:lnTo>
                  <a:cubicBezTo>
                    <a:pt x="11162" y="12668"/>
                    <a:pt x="9518" y="5592"/>
                    <a:pt x="15293" y="1027"/>
                  </a:cubicBezTo>
                  <a:cubicBezTo>
                    <a:pt x="13809" y="616"/>
                    <a:pt x="11846" y="228"/>
                    <a:pt x="9518" y="69"/>
                  </a:cubicBezTo>
                  <a:cubicBezTo>
                    <a:pt x="8815" y="22"/>
                    <a:pt x="8158" y="0"/>
                    <a:pt x="754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6" name="Google Shape;3886;p49"/>
            <p:cNvSpPr/>
            <p:nvPr/>
          </p:nvSpPr>
          <p:spPr>
            <a:xfrm flipH="1">
              <a:off x="1324527" y="3079468"/>
              <a:ext cx="207108" cy="42059"/>
            </a:xfrm>
            <a:custGeom>
              <a:avLst/>
              <a:gdLst/>
              <a:ahLst/>
              <a:cxnLst/>
              <a:rect l="l" t="t" r="r" b="b"/>
              <a:pathLst>
                <a:path w="8583" h="1743" extrusionOk="0">
                  <a:moveTo>
                    <a:pt x="8562" y="1"/>
                  </a:moveTo>
                  <a:cubicBezTo>
                    <a:pt x="8487" y="1"/>
                    <a:pt x="8270" y="166"/>
                    <a:pt x="7943" y="350"/>
                  </a:cubicBezTo>
                  <a:cubicBezTo>
                    <a:pt x="7578" y="555"/>
                    <a:pt x="7053" y="784"/>
                    <a:pt x="6528" y="944"/>
                  </a:cubicBezTo>
                  <a:cubicBezTo>
                    <a:pt x="5980" y="1080"/>
                    <a:pt x="5433" y="1172"/>
                    <a:pt x="5022" y="1195"/>
                  </a:cubicBezTo>
                  <a:cubicBezTo>
                    <a:pt x="4794" y="1217"/>
                    <a:pt x="4634" y="1217"/>
                    <a:pt x="4497" y="1217"/>
                  </a:cubicBezTo>
                  <a:lnTo>
                    <a:pt x="4132" y="1217"/>
                  </a:lnTo>
                  <a:cubicBezTo>
                    <a:pt x="4040" y="1217"/>
                    <a:pt x="3939" y="1228"/>
                    <a:pt x="3820" y="1228"/>
                  </a:cubicBezTo>
                  <a:cubicBezTo>
                    <a:pt x="3761" y="1228"/>
                    <a:pt x="3698" y="1225"/>
                    <a:pt x="3629" y="1217"/>
                  </a:cubicBezTo>
                  <a:cubicBezTo>
                    <a:pt x="3196" y="1195"/>
                    <a:pt x="2648" y="1126"/>
                    <a:pt x="2100" y="1012"/>
                  </a:cubicBezTo>
                  <a:cubicBezTo>
                    <a:pt x="1575" y="875"/>
                    <a:pt x="1027" y="670"/>
                    <a:pt x="662" y="487"/>
                  </a:cubicBezTo>
                  <a:cubicBezTo>
                    <a:pt x="320" y="326"/>
                    <a:pt x="102" y="182"/>
                    <a:pt x="24" y="182"/>
                  </a:cubicBezTo>
                  <a:cubicBezTo>
                    <a:pt x="13" y="182"/>
                    <a:pt x="6" y="185"/>
                    <a:pt x="0" y="190"/>
                  </a:cubicBezTo>
                  <a:cubicBezTo>
                    <a:pt x="0" y="213"/>
                    <a:pt x="206" y="419"/>
                    <a:pt x="548" y="670"/>
                  </a:cubicBezTo>
                  <a:cubicBezTo>
                    <a:pt x="913" y="921"/>
                    <a:pt x="1461" y="1172"/>
                    <a:pt x="2009" y="1354"/>
                  </a:cubicBezTo>
                  <a:cubicBezTo>
                    <a:pt x="2557" y="1560"/>
                    <a:pt x="3150" y="1651"/>
                    <a:pt x="3584" y="1697"/>
                  </a:cubicBezTo>
                  <a:cubicBezTo>
                    <a:pt x="3812" y="1742"/>
                    <a:pt x="3995" y="1720"/>
                    <a:pt x="4132" y="1742"/>
                  </a:cubicBezTo>
                  <a:lnTo>
                    <a:pt x="4520" y="1742"/>
                  </a:lnTo>
                  <a:cubicBezTo>
                    <a:pt x="4657" y="1720"/>
                    <a:pt x="4839" y="1720"/>
                    <a:pt x="5067" y="1674"/>
                  </a:cubicBezTo>
                  <a:cubicBezTo>
                    <a:pt x="5501" y="1628"/>
                    <a:pt x="6095" y="1491"/>
                    <a:pt x="6642" y="1286"/>
                  </a:cubicBezTo>
                  <a:cubicBezTo>
                    <a:pt x="7190" y="1080"/>
                    <a:pt x="7715" y="784"/>
                    <a:pt x="8058" y="510"/>
                  </a:cubicBezTo>
                  <a:cubicBezTo>
                    <a:pt x="8400" y="236"/>
                    <a:pt x="8583" y="31"/>
                    <a:pt x="8583" y="8"/>
                  </a:cubicBezTo>
                  <a:cubicBezTo>
                    <a:pt x="8578" y="3"/>
                    <a:pt x="8571" y="1"/>
                    <a:pt x="85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7" name="Google Shape;3887;p49"/>
            <p:cNvSpPr/>
            <p:nvPr/>
          </p:nvSpPr>
          <p:spPr>
            <a:xfrm flipH="1">
              <a:off x="1339391" y="2936980"/>
              <a:ext cx="179575" cy="180999"/>
            </a:xfrm>
            <a:custGeom>
              <a:avLst/>
              <a:gdLst/>
              <a:ahLst/>
              <a:cxnLst/>
              <a:rect l="l" t="t" r="r" b="b"/>
              <a:pathLst>
                <a:path w="7442" h="7501" extrusionOk="0">
                  <a:moveTo>
                    <a:pt x="7213" y="1"/>
                  </a:moveTo>
                  <a:lnTo>
                    <a:pt x="0" y="2215"/>
                  </a:lnTo>
                  <a:lnTo>
                    <a:pt x="571" y="6597"/>
                  </a:lnTo>
                  <a:cubicBezTo>
                    <a:pt x="571" y="6597"/>
                    <a:pt x="1891" y="7501"/>
                    <a:pt x="3679" y="7501"/>
                  </a:cubicBezTo>
                  <a:cubicBezTo>
                    <a:pt x="4817" y="7501"/>
                    <a:pt x="6145" y="7134"/>
                    <a:pt x="7441" y="5936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8" name="Google Shape;3888;p49"/>
            <p:cNvSpPr/>
            <p:nvPr/>
          </p:nvSpPr>
          <p:spPr>
            <a:xfrm flipH="1">
              <a:off x="1339391" y="2936980"/>
              <a:ext cx="179575" cy="170768"/>
            </a:xfrm>
            <a:custGeom>
              <a:avLst/>
              <a:gdLst/>
              <a:ahLst/>
              <a:cxnLst/>
              <a:rect l="l" t="t" r="r" b="b"/>
              <a:pathLst>
                <a:path w="7442" h="7077" extrusionOk="0">
                  <a:moveTo>
                    <a:pt x="7213" y="1"/>
                  </a:moveTo>
                  <a:lnTo>
                    <a:pt x="0" y="2215"/>
                  </a:lnTo>
                  <a:lnTo>
                    <a:pt x="206" y="3744"/>
                  </a:lnTo>
                  <a:cubicBezTo>
                    <a:pt x="822" y="3676"/>
                    <a:pt x="1438" y="3630"/>
                    <a:pt x="2077" y="3562"/>
                  </a:cubicBezTo>
                  <a:cubicBezTo>
                    <a:pt x="2876" y="3493"/>
                    <a:pt x="3698" y="3356"/>
                    <a:pt x="4497" y="3333"/>
                  </a:cubicBezTo>
                  <a:cubicBezTo>
                    <a:pt x="4516" y="3333"/>
                    <a:pt x="4536" y="3333"/>
                    <a:pt x="4555" y="3333"/>
                  </a:cubicBezTo>
                  <a:cubicBezTo>
                    <a:pt x="6296" y="3333"/>
                    <a:pt x="6113" y="5361"/>
                    <a:pt x="5729" y="7077"/>
                  </a:cubicBezTo>
                  <a:cubicBezTo>
                    <a:pt x="6277" y="6826"/>
                    <a:pt x="6871" y="6460"/>
                    <a:pt x="7441" y="5936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9" name="Google Shape;3889;p49"/>
            <p:cNvSpPr/>
            <p:nvPr/>
          </p:nvSpPr>
          <p:spPr>
            <a:xfrm flipH="1">
              <a:off x="1079439" y="4801360"/>
              <a:ext cx="288619" cy="101153"/>
            </a:xfrm>
            <a:custGeom>
              <a:avLst/>
              <a:gdLst/>
              <a:ahLst/>
              <a:cxnLst/>
              <a:rect l="l" t="t" r="r" b="b"/>
              <a:pathLst>
                <a:path w="11961" h="4192" extrusionOk="0">
                  <a:moveTo>
                    <a:pt x="11961" y="0"/>
                  </a:moveTo>
                  <a:cubicBezTo>
                    <a:pt x="10409" y="1301"/>
                    <a:pt x="7327" y="2466"/>
                    <a:pt x="3744" y="2876"/>
                  </a:cubicBezTo>
                  <a:cubicBezTo>
                    <a:pt x="3212" y="2937"/>
                    <a:pt x="2747" y="2964"/>
                    <a:pt x="2342" y="2964"/>
                  </a:cubicBezTo>
                  <a:cubicBezTo>
                    <a:pt x="1217" y="2964"/>
                    <a:pt x="552" y="2757"/>
                    <a:pt x="183" y="2488"/>
                  </a:cubicBezTo>
                  <a:cubicBezTo>
                    <a:pt x="92" y="2603"/>
                    <a:pt x="46" y="2694"/>
                    <a:pt x="0" y="2785"/>
                  </a:cubicBezTo>
                  <a:cubicBezTo>
                    <a:pt x="319" y="2986"/>
                    <a:pt x="1007" y="3286"/>
                    <a:pt x="2328" y="3286"/>
                  </a:cubicBezTo>
                  <a:cubicBezTo>
                    <a:pt x="2805" y="3286"/>
                    <a:pt x="3364" y="3247"/>
                    <a:pt x="4018" y="3150"/>
                  </a:cubicBezTo>
                  <a:cubicBezTo>
                    <a:pt x="6587" y="2763"/>
                    <a:pt x="7922" y="2376"/>
                    <a:pt x="8388" y="2376"/>
                  </a:cubicBezTo>
                  <a:cubicBezTo>
                    <a:pt x="8526" y="2376"/>
                    <a:pt x="8588" y="2410"/>
                    <a:pt x="8583" y="2488"/>
                  </a:cubicBezTo>
                  <a:cubicBezTo>
                    <a:pt x="8583" y="2722"/>
                    <a:pt x="5171" y="3885"/>
                    <a:pt x="2269" y="3885"/>
                  </a:cubicBezTo>
                  <a:cubicBezTo>
                    <a:pt x="1479" y="3885"/>
                    <a:pt x="727" y="3799"/>
                    <a:pt x="92" y="3584"/>
                  </a:cubicBezTo>
                  <a:lnTo>
                    <a:pt x="92" y="3584"/>
                  </a:lnTo>
                  <a:cubicBezTo>
                    <a:pt x="481" y="3992"/>
                    <a:pt x="1467" y="4192"/>
                    <a:pt x="2718" y="4192"/>
                  </a:cubicBezTo>
                  <a:cubicBezTo>
                    <a:pt x="5941" y="4192"/>
                    <a:pt x="10918" y="2865"/>
                    <a:pt x="11938" y="366"/>
                  </a:cubicBezTo>
                  <a:cubicBezTo>
                    <a:pt x="11938" y="229"/>
                    <a:pt x="11938" y="115"/>
                    <a:pt x="11961" y="0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0" name="Google Shape;3890;p49"/>
            <p:cNvSpPr/>
            <p:nvPr/>
          </p:nvSpPr>
          <p:spPr>
            <a:xfrm flipH="1">
              <a:off x="1079439" y="4801360"/>
              <a:ext cx="291370" cy="101346"/>
            </a:xfrm>
            <a:custGeom>
              <a:avLst/>
              <a:gdLst/>
              <a:ahLst/>
              <a:cxnLst/>
              <a:rect l="l" t="t" r="r" b="b"/>
              <a:pathLst>
                <a:path w="12075" h="4200" extrusionOk="0">
                  <a:moveTo>
                    <a:pt x="12075" y="0"/>
                  </a:moveTo>
                  <a:cubicBezTo>
                    <a:pt x="10523" y="1301"/>
                    <a:pt x="7441" y="2466"/>
                    <a:pt x="3858" y="2876"/>
                  </a:cubicBezTo>
                  <a:cubicBezTo>
                    <a:pt x="3326" y="2937"/>
                    <a:pt x="2861" y="2964"/>
                    <a:pt x="2456" y="2964"/>
                  </a:cubicBezTo>
                  <a:cubicBezTo>
                    <a:pt x="1331" y="2964"/>
                    <a:pt x="666" y="2757"/>
                    <a:pt x="297" y="2488"/>
                  </a:cubicBezTo>
                  <a:cubicBezTo>
                    <a:pt x="91" y="2762"/>
                    <a:pt x="0" y="3036"/>
                    <a:pt x="46" y="3287"/>
                  </a:cubicBezTo>
                  <a:cubicBezTo>
                    <a:pt x="170" y="3902"/>
                    <a:pt x="1294" y="4200"/>
                    <a:pt x="2814" y="4200"/>
                  </a:cubicBezTo>
                  <a:cubicBezTo>
                    <a:pt x="6033" y="4200"/>
                    <a:pt x="11028" y="2862"/>
                    <a:pt x="12052" y="366"/>
                  </a:cubicBezTo>
                  <a:cubicBezTo>
                    <a:pt x="12052" y="229"/>
                    <a:pt x="12052" y="115"/>
                    <a:pt x="120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1" name="Google Shape;3891;p49"/>
            <p:cNvSpPr/>
            <p:nvPr/>
          </p:nvSpPr>
          <p:spPr>
            <a:xfrm flipH="1">
              <a:off x="1077774" y="4744076"/>
              <a:ext cx="295255" cy="158631"/>
            </a:xfrm>
            <a:custGeom>
              <a:avLst/>
              <a:gdLst/>
              <a:ahLst/>
              <a:cxnLst/>
              <a:rect l="l" t="t" r="r" b="b"/>
              <a:pathLst>
                <a:path w="12236" h="6574" extrusionOk="0">
                  <a:moveTo>
                    <a:pt x="12235" y="1"/>
                  </a:moveTo>
                  <a:lnTo>
                    <a:pt x="12235" y="1"/>
                  </a:lnTo>
                  <a:cubicBezTo>
                    <a:pt x="11961" y="252"/>
                    <a:pt x="11665" y="434"/>
                    <a:pt x="11368" y="571"/>
                  </a:cubicBezTo>
                  <a:cubicBezTo>
                    <a:pt x="11094" y="2078"/>
                    <a:pt x="8423" y="3790"/>
                    <a:pt x="4817" y="4155"/>
                  </a:cubicBezTo>
                  <a:cubicBezTo>
                    <a:pt x="4452" y="4191"/>
                    <a:pt x="4127" y="4208"/>
                    <a:pt x="3838" y="4208"/>
                  </a:cubicBezTo>
                  <a:cubicBezTo>
                    <a:pt x="2681" y="4208"/>
                    <a:pt x="2096" y="3945"/>
                    <a:pt x="1804" y="3653"/>
                  </a:cubicBezTo>
                  <a:cubicBezTo>
                    <a:pt x="731" y="4360"/>
                    <a:pt x="1" y="5068"/>
                    <a:pt x="138" y="5661"/>
                  </a:cubicBezTo>
                  <a:cubicBezTo>
                    <a:pt x="262" y="6276"/>
                    <a:pt x="1386" y="6574"/>
                    <a:pt x="2906" y="6574"/>
                  </a:cubicBezTo>
                  <a:cubicBezTo>
                    <a:pt x="6125" y="6574"/>
                    <a:pt x="11120" y="5236"/>
                    <a:pt x="12144" y="2740"/>
                  </a:cubicBezTo>
                  <a:cubicBezTo>
                    <a:pt x="12190" y="1827"/>
                    <a:pt x="12212" y="914"/>
                    <a:pt x="12235" y="1"/>
                  </a:cubicBezTo>
                  <a:close/>
                </a:path>
              </a:pathLst>
            </a:custGeom>
            <a:solidFill>
              <a:srgbClr val="41B0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2" name="Google Shape;3892;p49"/>
            <p:cNvSpPr/>
            <p:nvPr/>
          </p:nvSpPr>
          <p:spPr>
            <a:xfrm flipH="1">
              <a:off x="1258990" y="4810313"/>
              <a:ext cx="50697" cy="27653"/>
            </a:xfrm>
            <a:custGeom>
              <a:avLst/>
              <a:gdLst/>
              <a:ahLst/>
              <a:cxnLst/>
              <a:rect l="l" t="t" r="r" b="b"/>
              <a:pathLst>
                <a:path w="2101" h="1146" extrusionOk="0">
                  <a:moveTo>
                    <a:pt x="1686" y="1"/>
                  </a:moveTo>
                  <a:cubicBezTo>
                    <a:pt x="1588" y="1"/>
                    <a:pt x="1479" y="21"/>
                    <a:pt x="1370" y="63"/>
                  </a:cubicBezTo>
                  <a:cubicBezTo>
                    <a:pt x="1096" y="177"/>
                    <a:pt x="914" y="406"/>
                    <a:pt x="982" y="565"/>
                  </a:cubicBezTo>
                  <a:cubicBezTo>
                    <a:pt x="1026" y="681"/>
                    <a:pt x="1161" y="742"/>
                    <a:pt x="1323" y="742"/>
                  </a:cubicBezTo>
                  <a:cubicBezTo>
                    <a:pt x="1417" y="742"/>
                    <a:pt x="1521" y="721"/>
                    <a:pt x="1621" y="679"/>
                  </a:cubicBezTo>
                  <a:cubicBezTo>
                    <a:pt x="1918" y="565"/>
                    <a:pt x="2101" y="337"/>
                    <a:pt x="2032" y="177"/>
                  </a:cubicBezTo>
                  <a:cubicBezTo>
                    <a:pt x="1989" y="62"/>
                    <a:pt x="1854" y="1"/>
                    <a:pt x="1686" y="1"/>
                  </a:cubicBezTo>
                  <a:close/>
                  <a:moveTo>
                    <a:pt x="471" y="680"/>
                  </a:moveTo>
                  <a:cubicBezTo>
                    <a:pt x="415" y="680"/>
                    <a:pt x="355" y="688"/>
                    <a:pt x="298" y="702"/>
                  </a:cubicBezTo>
                  <a:cubicBezTo>
                    <a:pt x="115" y="771"/>
                    <a:pt x="1" y="908"/>
                    <a:pt x="24" y="1022"/>
                  </a:cubicBezTo>
                  <a:cubicBezTo>
                    <a:pt x="55" y="1099"/>
                    <a:pt x="149" y="1145"/>
                    <a:pt x="271" y="1145"/>
                  </a:cubicBezTo>
                  <a:cubicBezTo>
                    <a:pt x="328" y="1145"/>
                    <a:pt x="391" y="1135"/>
                    <a:pt x="457" y="1113"/>
                  </a:cubicBezTo>
                  <a:cubicBezTo>
                    <a:pt x="640" y="1045"/>
                    <a:pt x="754" y="908"/>
                    <a:pt x="708" y="794"/>
                  </a:cubicBezTo>
                  <a:cubicBezTo>
                    <a:pt x="693" y="716"/>
                    <a:pt x="592" y="680"/>
                    <a:pt x="471" y="680"/>
                  </a:cubicBez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3" name="Google Shape;3893;p49"/>
            <p:cNvSpPr/>
            <p:nvPr/>
          </p:nvSpPr>
          <p:spPr>
            <a:xfrm flipH="1">
              <a:off x="1077774" y="4743521"/>
              <a:ext cx="301866" cy="159186"/>
            </a:xfrm>
            <a:custGeom>
              <a:avLst/>
              <a:gdLst/>
              <a:ahLst/>
              <a:cxnLst/>
              <a:rect l="l" t="t" r="r" b="b"/>
              <a:pathLst>
                <a:path w="12510" h="6597" extrusionOk="0">
                  <a:moveTo>
                    <a:pt x="12509" y="1"/>
                  </a:moveTo>
                  <a:lnTo>
                    <a:pt x="12509" y="1"/>
                  </a:lnTo>
                  <a:cubicBezTo>
                    <a:pt x="11773" y="689"/>
                    <a:pt x="10957" y="915"/>
                    <a:pt x="10202" y="915"/>
                  </a:cubicBezTo>
                  <a:cubicBezTo>
                    <a:pt x="9505" y="915"/>
                    <a:pt x="8860" y="723"/>
                    <a:pt x="8378" y="526"/>
                  </a:cubicBezTo>
                  <a:lnTo>
                    <a:pt x="8378" y="526"/>
                  </a:lnTo>
                  <a:cubicBezTo>
                    <a:pt x="8401" y="663"/>
                    <a:pt x="8401" y="731"/>
                    <a:pt x="8401" y="731"/>
                  </a:cubicBezTo>
                  <a:cubicBezTo>
                    <a:pt x="8401" y="731"/>
                    <a:pt x="1" y="3767"/>
                    <a:pt x="412" y="5684"/>
                  </a:cubicBezTo>
                  <a:cubicBezTo>
                    <a:pt x="536" y="6299"/>
                    <a:pt x="1660" y="6597"/>
                    <a:pt x="3180" y="6597"/>
                  </a:cubicBezTo>
                  <a:cubicBezTo>
                    <a:pt x="6399" y="6597"/>
                    <a:pt x="11394" y="5259"/>
                    <a:pt x="12418" y="2763"/>
                  </a:cubicBezTo>
                  <a:cubicBezTo>
                    <a:pt x="12464" y="1850"/>
                    <a:pt x="12486" y="937"/>
                    <a:pt x="125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94" name="Google Shape;3894;p49"/>
          <p:cNvGrpSpPr/>
          <p:nvPr/>
        </p:nvGrpSpPr>
        <p:grpSpPr>
          <a:xfrm flipH="1">
            <a:off x="1022094" y="459256"/>
            <a:ext cx="6755928" cy="3733079"/>
            <a:chOff x="417688" y="238225"/>
            <a:chExt cx="6755929" cy="3596452"/>
          </a:xfrm>
        </p:grpSpPr>
        <p:grpSp>
          <p:nvGrpSpPr>
            <p:cNvPr id="3895" name="Google Shape;3895;p49"/>
            <p:cNvGrpSpPr/>
            <p:nvPr/>
          </p:nvGrpSpPr>
          <p:grpSpPr>
            <a:xfrm rot="1063801">
              <a:off x="4681851" y="297955"/>
              <a:ext cx="1570468" cy="1800987"/>
              <a:chOff x="3056825" y="-2290075"/>
              <a:chExt cx="1465250" cy="1680325"/>
            </a:xfrm>
          </p:grpSpPr>
          <p:sp>
            <p:nvSpPr>
              <p:cNvPr id="3896" name="Google Shape;3896;p49"/>
              <p:cNvSpPr/>
              <p:nvPr/>
            </p:nvSpPr>
            <p:spPr>
              <a:xfrm>
                <a:off x="3586850" y="-2280525"/>
                <a:ext cx="345700" cy="639100"/>
              </a:xfrm>
              <a:custGeom>
                <a:avLst/>
                <a:gdLst/>
                <a:ahLst/>
                <a:cxnLst/>
                <a:rect l="l" t="t" r="r" b="b"/>
                <a:pathLst>
                  <a:path w="13828" h="25564" extrusionOk="0">
                    <a:moveTo>
                      <a:pt x="2423" y="1"/>
                    </a:moveTo>
                    <a:lnTo>
                      <a:pt x="2423" y="1"/>
                    </a:lnTo>
                    <a:cubicBezTo>
                      <a:pt x="2452" y="282"/>
                      <a:pt x="2445" y="563"/>
                      <a:pt x="2387" y="837"/>
                    </a:cubicBezTo>
                    <a:cubicBezTo>
                      <a:pt x="2156" y="1911"/>
                      <a:pt x="1226" y="2834"/>
                      <a:pt x="1" y="3209"/>
                    </a:cubicBezTo>
                    <a:cubicBezTo>
                      <a:pt x="368" y="3439"/>
                      <a:pt x="729" y="3619"/>
                      <a:pt x="967" y="3742"/>
                    </a:cubicBezTo>
                    <a:cubicBezTo>
                      <a:pt x="6582" y="6705"/>
                      <a:pt x="10540" y="15565"/>
                      <a:pt x="11023" y="22168"/>
                    </a:cubicBezTo>
                    <a:cubicBezTo>
                      <a:pt x="11088" y="23084"/>
                      <a:pt x="11088" y="23906"/>
                      <a:pt x="11052" y="24605"/>
                    </a:cubicBezTo>
                    <a:cubicBezTo>
                      <a:pt x="11975" y="24922"/>
                      <a:pt x="12898" y="25239"/>
                      <a:pt x="13828" y="25564"/>
                    </a:cubicBezTo>
                    <a:cubicBezTo>
                      <a:pt x="13575" y="21462"/>
                      <a:pt x="12804" y="18124"/>
                      <a:pt x="12083" y="15738"/>
                    </a:cubicBezTo>
                    <a:cubicBezTo>
                      <a:pt x="10641" y="10965"/>
                      <a:pt x="8760" y="7772"/>
                      <a:pt x="7722" y="6179"/>
                    </a:cubicBezTo>
                    <a:cubicBezTo>
                      <a:pt x="6395" y="4131"/>
                      <a:pt x="4420" y="1067"/>
                      <a:pt x="242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7" name="Google Shape;3897;p49"/>
              <p:cNvSpPr/>
              <p:nvPr/>
            </p:nvSpPr>
            <p:spPr>
              <a:xfrm>
                <a:off x="3554600" y="-2290075"/>
                <a:ext cx="93550" cy="89775"/>
              </a:xfrm>
              <a:custGeom>
                <a:avLst/>
                <a:gdLst/>
                <a:ahLst/>
                <a:cxnLst/>
                <a:rect l="l" t="t" r="r" b="b"/>
                <a:pathLst>
                  <a:path w="3742" h="3591" extrusionOk="0">
                    <a:moveTo>
                      <a:pt x="2358" y="0"/>
                    </a:moveTo>
                    <a:cubicBezTo>
                      <a:pt x="2221" y="0"/>
                      <a:pt x="2091" y="15"/>
                      <a:pt x="1954" y="44"/>
                    </a:cubicBezTo>
                    <a:cubicBezTo>
                      <a:pt x="988" y="231"/>
                      <a:pt x="0" y="1154"/>
                      <a:pt x="22" y="1990"/>
                    </a:cubicBezTo>
                    <a:cubicBezTo>
                      <a:pt x="36" y="2661"/>
                      <a:pt x="671" y="3201"/>
                      <a:pt x="1291" y="3591"/>
                    </a:cubicBezTo>
                    <a:cubicBezTo>
                      <a:pt x="2516" y="3216"/>
                      <a:pt x="3446" y="2293"/>
                      <a:pt x="3677" y="1219"/>
                    </a:cubicBezTo>
                    <a:cubicBezTo>
                      <a:pt x="3735" y="945"/>
                      <a:pt x="3742" y="664"/>
                      <a:pt x="3713" y="383"/>
                    </a:cubicBezTo>
                    <a:cubicBezTo>
                      <a:pt x="3259" y="145"/>
                      <a:pt x="2805" y="0"/>
                      <a:pt x="235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8" name="Google Shape;3898;p49"/>
              <p:cNvSpPr/>
              <p:nvPr/>
            </p:nvSpPr>
            <p:spPr>
              <a:xfrm>
                <a:off x="3266225" y="-1752250"/>
                <a:ext cx="1244475" cy="1034375"/>
              </a:xfrm>
              <a:custGeom>
                <a:avLst/>
                <a:gdLst/>
                <a:ahLst/>
                <a:cxnLst/>
                <a:rect l="l" t="t" r="r" b="b"/>
                <a:pathLst>
                  <a:path w="49779" h="41375" extrusionOk="0">
                    <a:moveTo>
                      <a:pt x="36854" y="1"/>
                    </a:moveTo>
                    <a:cubicBezTo>
                      <a:pt x="35417" y="1"/>
                      <a:pt x="33995" y="209"/>
                      <a:pt x="32722" y="612"/>
                    </a:cubicBezTo>
                    <a:cubicBezTo>
                      <a:pt x="31346" y="1052"/>
                      <a:pt x="30098" y="1744"/>
                      <a:pt x="27957" y="1780"/>
                    </a:cubicBezTo>
                    <a:cubicBezTo>
                      <a:pt x="27897" y="1781"/>
                      <a:pt x="27836" y="1781"/>
                      <a:pt x="27777" y="1781"/>
                    </a:cubicBezTo>
                    <a:cubicBezTo>
                      <a:pt x="25807" y="1781"/>
                      <a:pt x="24366" y="1219"/>
                      <a:pt x="23848" y="1037"/>
                    </a:cubicBezTo>
                    <a:cubicBezTo>
                      <a:pt x="22456" y="551"/>
                      <a:pt x="20573" y="298"/>
                      <a:pt x="18529" y="298"/>
                    </a:cubicBezTo>
                    <a:cubicBezTo>
                      <a:pt x="14868" y="298"/>
                      <a:pt x="10687" y="1110"/>
                      <a:pt x="7866" y="2854"/>
                    </a:cubicBezTo>
                    <a:cubicBezTo>
                      <a:pt x="1" y="7713"/>
                      <a:pt x="924" y="20927"/>
                      <a:pt x="1053" y="22527"/>
                    </a:cubicBezTo>
                    <a:cubicBezTo>
                      <a:pt x="1529" y="28338"/>
                      <a:pt x="3843" y="33225"/>
                      <a:pt x="6655" y="36996"/>
                    </a:cubicBezTo>
                    <a:cubicBezTo>
                      <a:pt x="11861" y="39938"/>
                      <a:pt x="17557" y="41375"/>
                      <a:pt x="23032" y="41375"/>
                    </a:cubicBezTo>
                    <a:cubicBezTo>
                      <a:pt x="29565" y="41375"/>
                      <a:pt x="35784" y="39329"/>
                      <a:pt x="40487" y="35352"/>
                    </a:cubicBezTo>
                    <a:cubicBezTo>
                      <a:pt x="46362" y="30385"/>
                      <a:pt x="49635" y="22599"/>
                      <a:pt x="49779" y="14208"/>
                    </a:cubicBezTo>
                    <a:cubicBezTo>
                      <a:pt x="49534" y="11800"/>
                      <a:pt x="48907" y="9255"/>
                      <a:pt x="47609" y="6776"/>
                    </a:cubicBezTo>
                    <a:cubicBezTo>
                      <a:pt x="46737" y="5125"/>
                      <a:pt x="45504" y="2847"/>
                      <a:pt x="42923" y="1426"/>
                    </a:cubicBezTo>
                    <a:cubicBezTo>
                      <a:pt x="41160" y="461"/>
                      <a:pt x="38990" y="1"/>
                      <a:pt x="368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9" name="Google Shape;3899;p49"/>
              <p:cNvSpPr/>
              <p:nvPr/>
            </p:nvSpPr>
            <p:spPr>
              <a:xfrm>
                <a:off x="3432575" y="-1397075"/>
                <a:ext cx="1089500" cy="787325"/>
              </a:xfrm>
              <a:custGeom>
                <a:avLst/>
                <a:gdLst/>
                <a:ahLst/>
                <a:cxnLst/>
                <a:rect l="l" t="t" r="r" b="b"/>
                <a:pathLst>
                  <a:path w="43580" h="31493" extrusionOk="0">
                    <a:moveTo>
                      <a:pt x="43125" y="1"/>
                    </a:moveTo>
                    <a:lnTo>
                      <a:pt x="43125" y="1"/>
                    </a:lnTo>
                    <a:cubicBezTo>
                      <a:pt x="42981" y="8392"/>
                      <a:pt x="39708" y="16178"/>
                      <a:pt x="33833" y="21145"/>
                    </a:cubicBezTo>
                    <a:cubicBezTo>
                      <a:pt x="29130" y="25122"/>
                      <a:pt x="22911" y="27168"/>
                      <a:pt x="16378" y="27168"/>
                    </a:cubicBezTo>
                    <a:cubicBezTo>
                      <a:pt x="10903" y="27168"/>
                      <a:pt x="5207" y="25731"/>
                      <a:pt x="1" y="22789"/>
                    </a:cubicBezTo>
                    <a:lnTo>
                      <a:pt x="1" y="22789"/>
                    </a:lnTo>
                    <a:cubicBezTo>
                      <a:pt x="4177" y="28375"/>
                      <a:pt x="9441" y="31492"/>
                      <a:pt x="11451" y="31492"/>
                    </a:cubicBezTo>
                    <a:cubicBezTo>
                      <a:pt x="11516" y="31492"/>
                      <a:pt x="11578" y="31489"/>
                      <a:pt x="11636" y="31483"/>
                    </a:cubicBezTo>
                    <a:cubicBezTo>
                      <a:pt x="11824" y="31461"/>
                      <a:pt x="13172" y="31288"/>
                      <a:pt x="15096" y="31144"/>
                    </a:cubicBezTo>
                    <a:cubicBezTo>
                      <a:pt x="15868" y="31079"/>
                      <a:pt x="16783" y="31036"/>
                      <a:pt x="17901" y="31036"/>
                    </a:cubicBezTo>
                    <a:cubicBezTo>
                      <a:pt x="18078" y="31035"/>
                      <a:pt x="18251" y="31034"/>
                      <a:pt x="18420" y="31034"/>
                    </a:cubicBezTo>
                    <a:cubicBezTo>
                      <a:pt x="21799" y="31034"/>
                      <a:pt x="23424" y="31217"/>
                      <a:pt x="24728" y="31217"/>
                    </a:cubicBezTo>
                    <a:cubicBezTo>
                      <a:pt x="25316" y="31217"/>
                      <a:pt x="25839" y="31180"/>
                      <a:pt x="26429" y="31072"/>
                    </a:cubicBezTo>
                    <a:cubicBezTo>
                      <a:pt x="28938" y="30610"/>
                      <a:pt x="30545" y="29154"/>
                      <a:pt x="32621" y="27237"/>
                    </a:cubicBezTo>
                    <a:cubicBezTo>
                      <a:pt x="39607" y="20784"/>
                      <a:pt x="41762" y="12206"/>
                      <a:pt x="42087" y="10851"/>
                    </a:cubicBezTo>
                    <a:cubicBezTo>
                      <a:pt x="42606" y="8681"/>
                      <a:pt x="43579" y="4593"/>
                      <a:pt x="431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0" name="Google Shape;3900;p49"/>
              <p:cNvSpPr/>
              <p:nvPr/>
            </p:nvSpPr>
            <p:spPr>
              <a:xfrm>
                <a:off x="3056825" y="-2049100"/>
                <a:ext cx="620525" cy="483975"/>
              </a:xfrm>
              <a:custGeom>
                <a:avLst/>
                <a:gdLst/>
                <a:ahLst/>
                <a:cxnLst/>
                <a:rect l="l" t="t" r="r" b="b"/>
                <a:pathLst>
                  <a:path w="24821" h="19359" extrusionOk="0">
                    <a:moveTo>
                      <a:pt x="20203" y="1"/>
                    </a:moveTo>
                    <a:cubicBezTo>
                      <a:pt x="17505" y="1"/>
                      <a:pt x="14120" y="504"/>
                      <a:pt x="10828" y="2393"/>
                    </a:cubicBezTo>
                    <a:cubicBezTo>
                      <a:pt x="4621" y="5954"/>
                      <a:pt x="2213" y="12457"/>
                      <a:pt x="1103" y="15456"/>
                    </a:cubicBezTo>
                    <a:cubicBezTo>
                      <a:pt x="548" y="16948"/>
                      <a:pt x="209" y="18239"/>
                      <a:pt x="0" y="19161"/>
                    </a:cubicBezTo>
                    <a:cubicBezTo>
                      <a:pt x="1070" y="19301"/>
                      <a:pt x="2075" y="19359"/>
                      <a:pt x="3006" y="19359"/>
                    </a:cubicBezTo>
                    <a:cubicBezTo>
                      <a:pt x="5486" y="19359"/>
                      <a:pt x="7440" y="18950"/>
                      <a:pt x="8708" y="18599"/>
                    </a:cubicBezTo>
                    <a:cubicBezTo>
                      <a:pt x="15788" y="16667"/>
                      <a:pt x="21613" y="11116"/>
                      <a:pt x="23883" y="4542"/>
                    </a:cubicBezTo>
                    <a:cubicBezTo>
                      <a:pt x="24467" y="2847"/>
                      <a:pt x="24705" y="1398"/>
                      <a:pt x="24821" y="483"/>
                    </a:cubicBezTo>
                    <a:cubicBezTo>
                      <a:pt x="23903" y="290"/>
                      <a:pt x="22251" y="1"/>
                      <a:pt x="2020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1" name="Google Shape;3901;p49"/>
              <p:cNvSpPr/>
              <p:nvPr/>
            </p:nvSpPr>
            <p:spPr>
              <a:xfrm>
                <a:off x="3229550" y="-1712700"/>
                <a:ext cx="133100" cy="101500"/>
              </a:xfrm>
              <a:custGeom>
                <a:avLst/>
                <a:gdLst/>
                <a:ahLst/>
                <a:cxnLst/>
                <a:rect l="l" t="t" r="r" b="b"/>
                <a:pathLst>
                  <a:path w="5324" h="4060" extrusionOk="0">
                    <a:moveTo>
                      <a:pt x="3327" y="0"/>
                    </a:moveTo>
                    <a:cubicBezTo>
                      <a:pt x="1397" y="0"/>
                      <a:pt x="0" y="3187"/>
                      <a:pt x="574" y="3860"/>
                    </a:cubicBezTo>
                    <a:cubicBezTo>
                      <a:pt x="690" y="3998"/>
                      <a:pt x="914" y="4059"/>
                      <a:pt x="1204" y="4059"/>
                    </a:cubicBezTo>
                    <a:cubicBezTo>
                      <a:pt x="2551" y="4059"/>
                      <a:pt x="5323" y="2725"/>
                      <a:pt x="5317" y="1503"/>
                    </a:cubicBezTo>
                    <a:cubicBezTo>
                      <a:pt x="5310" y="760"/>
                      <a:pt x="4294" y="54"/>
                      <a:pt x="3429" y="3"/>
                    </a:cubicBezTo>
                    <a:cubicBezTo>
                      <a:pt x="3395" y="1"/>
                      <a:pt x="3361" y="0"/>
                      <a:pt x="3327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2" name="Google Shape;3902;p49"/>
              <p:cNvSpPr/>
              <p:nvPr/>
            </p:nvSpPr>
            <p:spPr>
              <a:xfrm>
                <a:off x="3421950" y="-1771125"/>
                <a:ext cx="60875" cy="54250"/>
              </a:xfrm>
              <a:custGeom>
                <a:avLst/>
                <a:gdLst/>
                <a:ahLst/>
                <a:cxnLst/>
                <a:rect l="l" t="t" r="r" b="b"/>
                <a:pathLst>
                  <a:path w="2435" h="2170" extrusionOk="0">
                    <a:moveTo>
                      <a:pt x="1354" y="1"/>
                    </a:moveTo>
                    <a:cubicBezTo>
                      <a:pt x="1063" y="1"/>
                      <a:pt x="756" y="96"/>
                      <a:pt x="556" y="307"/>
                    </a:cubicBezTo>
                    <a:cubicBezTo>
                      <a:pt x="0" y="905"/>
                      <a:pt x="570" y="2102"/>
                      <a:pt x="1024" y="2167"/>
                    </a:cubicBezTo>
                    <a:cubicBezTo>
                      <a:pt x="1037" y="2169"/>
                      <a:pt x="1051" y="2170"/>
                      <a:pt x="1064" y="2170"/>
                    </a:cubicBezTo>
                    <a:cubicBezTo>
                      <a:pt x="1600" y="2170"/>
                      <a:pt x="2435" y="806"/>
                      <a:pt x="2055" y="278"/>
                    </a:cubicBezTo>
                    <a:cubicBezTo>
                      <a:pt x="1928" y="100"/>
                      <a:pt x="1650" y="1"/>
                      <a:pt x="1354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3" name="Google Shape;3903;p49"/>
              <p:cNvSpPr/>
              <p:nvPr/>
            </p:nvSpPr>
            <p:spPr>
              <a:xfrm>
                <a:off x="3166574" y="-2066050"/>
                <a:ext cx="599000" cy="410025"/>
              </a:xfrm>
              <a:custGeom>
                <a:avLst/>
                <a:gdLst/>
                <a:ahLst/>
                <a:cxnLst/>
                <a:rect l="l" t="t" r="r" b="b"/>
                <a:pathLst>
                  <a:path w="23960" h="16401" extrusionOk="0">
                    <a:moveTo>
                      <a:pt x="23750" y="1"/>
                    </a:moveTo>
                    <a:cubicBezTo>
                      <a:pt x="23597" y="1"/>
                      <a:pt x="23041" y="135"/>
                      <a:pt x="22053" y="397"/>
                    </a:cubicBezTo>
                    <a:cubicBezTo>
                      <a:pt x="21454" y="563"/>
                      <a:pt x="20849" y="692"/>
                      <a:pt x="20265" y="894"/>
                    </a:cubicBezTo>
                    <a:cubicBezTo>
                      <a:pt x="18398" y="1918"/>
                      <a:pt x="16581" y="3028"/>
                      <a:pt x="14829" y="4246"/>
                    </a:cubicBezTo>
                    <a:cubicBezTo>
                      <a:pt x="14325" y="4607"/>
                      <a:pt x="13827" y="4967"/>
                      <a:pt x="13330" y="5328"/>
                    </a:cubicBezTo>
                    <a:cubicBezTo>
                      <a:pt x="12442" y="5535"/>
                      <a:pt x="11552" y="5643"/>
                      <a:pt x="10656" y="5643"/>
                    </a:cubicBezTo>
                    <a:cubicBezTo>
                      <a:pt x="9682" y="5643"/>
                      <a:pt x="8702" y="5515"/>
                      <a:pt x="7714" y="5248"/>
                    </a:cubicBezTo>
                    <a:lnTo>
                      <a:pt x="7714" y="5248"/>
                    </a:lnTo>
                    <a:cubicBezTo>
                      <a:pt x="8658" y="5821"/>
                      <a:pt x="9770" y="6096"/>
                      <a:pt x="10886" y="6096"/>
                    </a:cubicBezTo>
                    <a:cubicBezTo>
                      <a:pt x="11457" y="6096"/>
                      <a:pt x="12029" y="6024"/>
                      <a:pt x="12580" y="5883"/>
                    </a:cubicBezTo>
                    <a:lnTo>
                      <a:pt x="12580" y="5883"/>
                    </a:lnTo>
                    <a:cubicBezTo>
                      <a:pt x="11189" y="6914"/>
                      <a:pt x="9812" y="7959"/>
                      <a:pt x="8456" y="9033"/>
                    </a:cubicBezTo>
                    <a:cubicBezTo>
                      <a:pt x="6999" y="9844"/>
                      <a:pt x="5362" y="10300"/>
                      <a:pt x="3679" y="10300"/>
                    </a:cubicBezTo>
                    <a:cubicBezTo>
                      <a:pt x="3281" y="10300"/>
                      <a:pt x="2881" y="10275"/>
                      <a:pt x="2480" y="10223"/>
                    </a:cubicBezTo>
                    <a:lnTo>
                      <a:pt x="2480" y="10223"/>
                    </a:lnTo>
                    <a:cubicBezTo>
                      <a:pt x="3165" y="10421"/>
                      <a:pt x="3881" y="10518"/>
                      <a:pt x="4600" y="10518"/>
                    </a:cubicBezTo>
                    <a:cubicBezTo>
                      <a:pt x="5449" y="10518"/>
                      <a:pt x="6301" y="10383"/>
                      <a:pt x="7108" y="10122"/>
                    </a:cubicBezTo>
                    <a:lnTo>
                      <a:pt x="7108" y="10122"/>
                    </a:lnTo>
                    <a:cubicBezTo>
                      <a:pt x="6315" y="10763"/>
                      <a:pt x="5530" y="11419"/>
                      <a:pt x="4751" y="12082"/>
                    </a:cubicBezTo>
                    <a:cubicBezTo>
                      <a:pt x="3136" y="13467"/>
                      <a:pt x="1550" y="14887"/>
                      <a:pt x="0" y="16336"/>
                    </a:cubicBezTo>
                    <a:lnTo>
                      <a:pt x="58" y="16401"/>
                    </a:lnTo>
                    <a:cubicBezTo>
                      <a:pt x="2920" y="14000"/>
                      <a:pt x="5854" y="11686"/>
                      <a:pt x="8867" y="9487"/>
                    </a:cubicBezTo>
                    <a:lnTo>
                      <a:pt x="8867" y="9487"/>
                    </a:lnTo>
                    <a:cubicBezTo>
                      <a:pt x="8384" y="11030"/>
                      <a:pt x="8406" y="12746"/>
                      <a:pt x="9026" y="14245"/>
                    </a:cubicBezTo>
                    <a:cubicBezTo>
                      <a:pt x="8593" y="12479"/>
                      <a:pt x="8824" y="10677"/>
                      <a:pt x="9495" y="9026"/>
                    </a:cubicBezTo>
                    <a:cubicBezTo>
                      <a:pt x="11412" y="7642"/>
                      <a:pt x="13366" y="6301"/>
                      <a:pt x="15348" y="5010"/>
                    </a:cubicBezTo>
                    <a:cubicBezTo>
                      <a:pt x="15528" y="4895"/>
                      <a:pt x="15701" y="4780"/>
                      <a:pt x="15874" y="4664"/>
                    </a:cubicBezTo>
                    <a:lnTo>
                      <a:pt x="15874" y="4664"/>
                    </a:lnTo>
                    <a:cubicBezTo>
                      <a:pt x="14959" y="6077"/>
                      <a:pt x="14440" y="7764"/>
                      <a:pt x="14433" y="9444"/>
                    </a:cubicBezTo>
                    <a:cubicBezTo>
                      <a:pt x="14981" y="7656"/>
                      <a:pt x="15615" y="5991"/>
                      <a:pt x="16386" y="4318"/>
                    </a:cubicBezTo>
                    <a:cubicBezTo>
                      <a:pt x="17792" y="3374"/>
                      <a:pt x="19191" y="2408"/>
                      <a:pt x="20582" y="1442"/>
                    </a:cubicBezTo>
                    <a:cubicBezTo>
                      <a:pt x="21115" y="1226"/>
                      <a:pt x="21649" y="1002"/>
                      <a:pt x="22182" y="779"/>
                    </a:cubicBezTo>
                    <a:cubicBezTo>
                      <a:pt x="23412" y="254"/>
                      <a:pt x="23960" y="1"/>
                      <a:pt x="237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4" name="Google Shape;3904;p49"/>
              <p:cNvSpPr/>
              <p:nvPr/>
            </p:nvSpPr>
            <p:spPr>
              <a:xfrm>
                <a:off x="3385725" y="-1601250"/>
                <a:ext cx="347400" cy="313525"/>
              </a:xfrm>
              <a:custGeom>
                <a:avLst/>
                <a:gdLst/>
                <a:ahLst/>
                <a:cxnLst/>
                <a:rect l="l" t="t" r="r" b="b"/>
                <a:pathLst>
                  <a:path w="13896" h="12541" extrusionOk="0">
                    <a:moveTo>
                      <a:pt x="9931" y="0"/>
                    </a:moveTo>
                    <a:cubicBezTo>
                      <a:pt x="7968" y="0"/>
                      <a:pt x="5309" y="825"/>
                      <a:pt x="3410" y="2675"/>
                    </a:cubicBezTo>
                    <a:cubicBezTo>
                      <a:pt x="0" y="5998"/>
                      <a:pt x="101" y="11585"/>
                      <a:pt x="1709" y="12414"/>
                    </a:cubicBezTo>
                    <a:cubicBezTo>
                      <a:pt x="1875" y="12500"/>
                      <a:pt x="2068" y="12541"/>
                      <a:pt x="2283" y="12541"/>
                    </a:cubicBezTo>
                    <a:cubicBezTo>
                      <a:pt x="5526" y="12541"/>
                      <a:pt x="13895" y="3361"/>
                      <a:pt x="12422" y="887"/>
                    </a:cubicBezTo>
                    <a:cubicBezTo>
                      <a:pt x="12079" y="311"/>
                      <a:pt x="11136" y="0"/>
                      <a:pt x="9931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5" name="Google Shape;3905;p49"/>
              <p:cNvSpPr/>
              <p:nvPr/>
            </p:nvSpPr>
            <p:spPr>
              <a:xfrm>
                <a:off x="3784950" y="-1705875"/>
                <a:ext cx="258800" cy="65675"/>
              </a:xfrm>
              <a:custGeom>
                <a:avLst/>
                <a:gdLst/>
                <a:ahLst/>
                <a:cxnLst/>
                <a:rect l="l" t="t" r="r" b="b"/>
                <a:pathLst>
                  <a:path w="10352" h="2627" extrusionOk="0">
                    <a:moveTo>
                      <a:pt x="3175" y="0"/>
                    </a:moveTo>
                    <a:cubicBezTo>
                      <a:pt x="1447" y="0"/>
                      <a:pt x="55" y="325"/>
                      <a:pt x="35" y="660"/>
                    </a:cubicBezTo>
                    <a:cubicBezTo>
                      <a:pt x="0" y="1387"/>
                      <a:pt x="6488" y="2626"/>
                      <a:pt x="9125" y="2626"/>
                    </a:cubicBezTo>
                    <a:cubicBezTo>
                      <a:pt x="9756" y="2626"/>
                      <a:pt x="10166" y="2556"/>
                      <a:pt x="10214" y="2390"/>
                    </a:cubicBezTo>
                    <a:cubicBezTo>
                      <a:pt x="10351" y="1943"/>
                      <a:pt x="7922" y="696"/>
                      <a:pt x="5694" y="242"/>
                    </a:cubicBezTo>
                    <a:cubicBezTo>
                      <a:pt x="4851" y="70"/>
                      <a:pt x="3977" y="0"/>
                      <a:pt x="3175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6" name="Google Shape;3906;p49"/>
              <p:cNvSpPr/>
              <p:nvPr/>
            </p:nvSpPr>
            <p:spPr>
              <a:xfrm>
                <a:off x="3753200" y="-1685975"/>
                <a:ext cx="287125" cy="45525"/>
              </a:xfrm>
              <a:custGeom>
                <a:avLst/>
                <a:gdLst/>
                <a:ahLst/>
                <a:cxnLst/>
                <a:rect l="l" t="t" r="r" b="b"/>
                <a:pathLst>
                  <a:path w="11485" h="1821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637" y="736"/>
                      <a:pt x="4095" y="1587"/>
                      <a:pt x="7174" y="1782"/>
                    </a:cubicBezTo>
                    <a:cubicBezTo>
                      <a:pt x="7610" y="1808"/>
                      <a:pt x="8032" y="1820"/>
                      <a:pt x="8440" y="1820"/>
                    </a:cubicBezTo>
                    <a:cubicBezTo>
                      <a:pt x="9576" y="1820"/>
                      <a:pt x="10599" y="1727"/>
                      <a:pt x="11484" y="1594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7" name="Google Shape;3907;p49"/>
              <p:cNvSpPr/>
              <p:nvPr/>
            </p:nvSpPr>
            <p:spPr>
              <a:xfrm>
                <a:off x="3753200" y="-1685975"/>
                <a:ext cx="287125" cy="47975"/>
              </a:xfrm>
              <a:custGeom>
                <a:avLst/>
                <a:gdLst/>
                <a:ahLst/>
                <a:cxnLst/>
                <a:rect l="l" t="t" r="r" b="b"/>
                <a:pathLst>
                  <a:path w="11485" h="1919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498" y="1260"/>
                      <a:pt x="5311" y="1918"/>
                      <a:pt x="8117" y="1918"/>
                    </a:cubicBezTo>
                    <a:cubicBezTo>
                      <a:pt x="9248" y="1918"/>
                      <a:pt x="10377" y="1811"/>
                      <a:pt x="11484" y="1594"/>
                    </a:cubicBezTo>
                    <a:lnTo>
                      <a:pt x="11484" y="1594"/>
                    </a:lnTo>
                    <a:cubicBezTo>
                      <a:pt x="10642" y="1686"/>
                      <a:pt x="9796" y="1732"/>
                      <a:pt x="8951" y="1732"/>
                    </a:cubicBezTo>
                    <a:cubicBezTo>
                      <a:pt x="5893" y="1732"/>
                      <a:pt x="2847" y="1136"/>
                      <a:pt x="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8" name="Google Shape;3908;p49"/>
              <p:cNvSpPr/>
              <p:nvPr/>
            </p:nvSpPr>
            <p:spPr>
              <a:xfrm>
                <a:off x="3103300" y="-2049100"/>
                <a:ext cx="574050" cy="337400"/>
              </a:xfrm>
              <a:custGeom>
                <a:avLst/>
                <a:gdLst/>
                <a:ahLst/>
                <a:cxnLst/>
                <a:rect l="l" t="t" r="r" b="b"/>
                <a:pathLst>
                  <a:path w="22962" h="13496" extrusionOk="0">
                    <a:moveTo>
                      <a:pt x="18344" y="1"/>
                    </a:moveTo>
                    <a:cubicBezTo>
                      <a:pt x="15646" y="1"/>
                      <a:pt x="12261" y="504"/>
                      <a:pt x="8969" y="2393"/>
                    </a:cubicBezTo>
                    <a:cubicBezTo>
                      <a:pt x="3901" y="5306"/>
                      <a:pt x="1363" y="10179"/>
                      <a:pt x="1" y="13495"/>
                    </a:cubicBezTo>
                    <a:cubicBezTo>
                      <a:pt x="3739" y="6905"/>
                      <a:pt x="9662" y="3246"/>
                      <a:pt x="14810" y="3246"/>
                    </a:cubicBezTo>
                    <a:cubicBezTo>
                      <a:pt x="15687" y="3246"/>
                      <a:pt x="16542" y="3352"/>
                      <a:pt x="17360" y="3568"/>
                    </a:cubicBezTo>
                    <a:cubicBezTo>
                      <a:pt x="18939" y="3986"/>
                      <a:pt x="20280" y="4787"/>
                      <a:pt x="21404" y="5738"/>
                    </a:cubicBezTo>
                    <a:cubicBezTo>
                      <a:pt x="21440" y="5774"/>
                      <a:pt x="21484" y="5810"/>
                      <a:pt x="21520" y="5846"/>
                    </a:cubicBezTo>
                    <a:cubicBezTo>
                      <a:pt x="21707" y="5414"/>
                      <a:pt x="21873" y="4981"/>
                      <a:pt x="22024" y="4542"/>
                    </a:cubicBezTo>
                    <a:cubicBezTo>
                      <a:pt x="22608" y="2847"/>
                      <a:pt x="22846" y="1398"/>
                      <a:pt x="22962" y="483"/>
                    </a:cubicBezTo>
                    <a:cubicBezTo>
                      <a:pt x="22044" y="290"/>
                      <a:pt x="20392" y="1"/>
                      <a:pt x="18344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9" name="Google Shape;3909;p49"/>
              <p:cNvSpPr/>
              <p:nvPr/>
            </p:nvSpPr>
            <p:spPr>
              <a:xfrm>
                <a:off x="3056825" y="-1905650"/>
                <a:ext cx="583050" cy="340525"/>
              </a:xfrm>
              <a:custGeom>
                <a:avLst/>
                <a:gdLst/>
                <a:ahLst/>
                <a:cxnLst/>
                <a:rect l="l" t="t" r="r" b="b"/>
                <a:pathLst>
                  <a:path w="23322" h="13621" extrusionOk="0">
                    <a:moveTo>
                      <a:pt x="23263" y="0"/>
                    </a:moveTo>
                    <a:cubicBezTo>
                      <a:pt x="22182" y="2012"/>
                      <a:pt x="19270" y="6755"/>
                      <a:pt x="13373" y="10093"/>
                    </a:cubicBezTo>
                    <a:cubicBezTo>
                      <a:pt x="8328" y="12950"/>
                      <a:pt x="3515" y="13406"/>
                      <a:pt x="769" y="13406"/>
                    </a:cubicBezTo>
                    <a:cubicBezTo>
                      <a:pt x="494" y="13406"/>
                      <a:pt x="239" y="13402"/>
                      <a:pt x="7" y="13395"/>
                    </a:cubicBezTo>
                    <a:cubicBezTo>
                      <a:pt x="7" y="13402"/>
                      <a:pt x="7" y="13416"/>
                      <a:pt x="0" y="13423"/>
                    </a:cubicBezTo>
                    <a:cubicBezTo>
                      <a:pt x="1070" y="13563"/>
                      <a:pt x="2075" y="13621"/>
                      <a:pt x="3006" y="13621"/>
                    </a:cubicBezTo>
                    <a:cubicBezTo>
                      <a:pt x="5486" y="13621"/>
                      <a:pt x="7440" y="13212"/>
                      <a:pt x="8708" y="12861"/>
                    </a:cubicBezTo>
                    <a:cubicBezTo>
                      <a:pt x="15269" y="11073"/>
                      <a:pt x="20748" y="6178"/>
                      <a:pt x="23321" y="238"/>
                    </a:cubicBezTo>
                    <a:lnTo>
                      <a:pt x="23263" y="0"/>
                    </a:ln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0" name="Google Shape;3910;p49"/>
              <p:cNvSpPr/>
              <p:nvPr/>
            </p:nvSpPr>
            <p:spPr>
              <a:xfrm>
                <a:off x="3432575" y="-1397075"/>
                <a:ext cx="1089500" cy="787325"/>
              </a:xfrm>
              <a:custGeom>
                <a:avLst/>
                <a:gdLst/>
                <a:ahLst/>
                <a:cxnLst/>
                <a:rect l="l" t="t" r="r" b="b"/>
                <a:pathLst>
                  <a:path w="43580" h="31493" extrusionOk="0">
                    <a:moveTo>
                      <a:pt x="43125" y="1"/>
                    </a:moveTo>
                    <a:lnTo>
                      <a:pt x="43125" y="1"/>
                    </a:lnTo>
                    <a:cubicBezTo>
                      <a:pt x="42981" y="8392"/>
                      <a:pt x="39708" y="16178"/>
                      <a:pt x="33833" y="21145"/>
                    </a:cubicBezTo>
                    <a:cubicBezTo>
                      <a:pt x="29130" y="25122"/>
                      <a:pt x="22911" y="27168"/>
                      <a:pt x="16378" y="27168"/>
                    </a:cubicBezTo>
                    <a:cubicBezTo>
                      <a:pt x="10903" y="27168"/>
                      <a:pt x="5207" y="25731"/>
                      <a:pt x="1" y="22789"/>
                    </a:cubicBezTo>
                    <a:lnTo>
                      <a:pt x="1" y="22789"/>
                    </a:lnTo>
                    <a:cubicBezTo>
                      <a:pt x="4177" y="28375"/>
                      <a:pt x="9441" y="31492"/>
                      <a:pt x="11451" y="31492"/>
                    </a:cubicBezTo>
                    <a:cubicBezTo>
                      <a:pt x="11516" y="31492"/>
                      <a:pt x="11578" y="31489"/>
                      <a:pt x="11636" y="31483"/>
                    </a:cubicBezTo>
                    <a:cubicBezTo>
                      <a:pt x="11824" y="31461"/>
                      <a:pt x="13172" y="31288"/>
                      <a:pt x="15096" y="31144"/>
                    </a:cubicBezTo>
                    <a:cubicBezTo>
                      <a:pt x="15868" y="31079"/>
                      <a:pt x="16783" y="31036"/>
                      <a:pt x="17901" y="31036"/>
                    </a:cubicBezTo>
                    <a:cubicBezTo>
                      <a:pt x="18078" y="31035"/>
                      <a:pt x="18251" y="31034"/>
                      <a:pt x="18420" y="31034"/>
                    </a:cubicBezTo>
                    <a:cubicBezTo>
                      <a:pt x="21799" y="31034"/>
                      <a:pt x="23424" y="31217"/>
                      <a:pt x="24728" y="31217"/>
                    </a:cubicBezTo>
                    <a:cubicBezTo>
                      <a:pt x="25316" y="31217"/>
                      <a:pt x="25839" y="31180"/>
                      <a:pt x="26429" y="31072"/>
                    </a:cubicBezTo>
                    <a:cubicBezTo>
                      <a:pt x="28938" y="30610"/>
                      <a:pt x="30545" y="29154"/>
                      <a:pt x="32621" y="27237"/>
                    </a:cubicBezTo>
                    <a:cubicBezTo>
                      <a:pt x="39607" y="20784"/>
                      <a:pt x="41762" y="12206"/>
                      <a:pt x="42087" y="10851"/>
                    </a:cubicBezTo>
                    <a:cubicBezTo>
                      <a:pt x="42606" y="8681"/>
                      <a:pt x="43579" y="4593"/>
                      <a:pt x="43125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11" name="Google Shape;3911;p49"/>
            <p:cNvGrpSpPr/>
            <p:nvPr/>
          </p:nvGrpSpPr>
          <p:grpSpPr>
            <a:xfrm>
              <a:off x="5665379" y="666103"/>
              <a:ext cx="1508238" cy="976988"/>
              <a:chOff x="4976249" y="1213650"/>
              <a:chExt cx="2042851" cy="1323295"/>
            </a:xfrm>
          </p:grpSpPr>
          <p:sp>
            <p:nvSpPr>
              <p:cNvPr id="3912" name="Google Shape;3912;p49"/>
              <p:cNvSpPr/>
              <p:nvPr/>
            </p:nvSpPr>
            <p:spPr>
              <a:xfrm>
                <a:off x="4976249" y="1393095"/>
                <a:ext cx="1064800" cy="1143850"/>
              </a:xfrm>
              <a:custGeom>
                <a:avLst/>
                <a:gdLst/>
                <a:ahLst/>
                <a:cxnLst/>
                <a:rect l="l" t="t" r="r" b="b"/>
                <a:pathLst>
                  <a:path w="42592" h="45754" extrusionOk="0">
                    <a:moveTo>
                      <a:pt x="21295" y="0"/>
                    </a:moveTo>
                    <a:cubicBezTo>
                      <a:pt x="20316" y="0"/>
                      <a:pt x="19570" y="215"/>
                      <a:pt x="19227" y="731"/>
                    </a:cubicBezTo>
                    <a:cubicBezTo>
                      <a:pt x="18477" y="1863"/>
                      <a:pt x="19854" y="4206"/>
                      <a:pt x="21765" y="6621"/>
                    </a:cubicBezTo>
                    <a:cubicBezTo>
                      <a:pt x="18593" y="8754"/>
                      <a:pt x="15428" y="10881"/>
                      <a:pt x="12256" y="13008"/>
                    </a:cubicBezTo>
                    <a:cubicBezTo>
                      <a:pt x="10003" y="11059"/>
                      <a:pt x="7696" y="10057"/>
                      <a:pt x="5982" y="10057"/>
                    </a:cubicBezTo>
                    <a:cubicBezTo>
                      <a:pt x="5261" y="10057"/>
                      <a:pt x="4645" y="10234"/>
                      <a:pt x="4182" y="10593"/>
                    </a:cubicBezTo>
                    <a:cubicBezTo>
                      <a:pt x="2617" y="11811"/>
                      <a:pt x="3151" y="14868"/>
                      <a:pt x="3396" y="16281"/>
                    </a:cubicBezTo>
                    <a:cubicBezTo>
                      <a:pt x="4261" y="21219"/>
                      <a:pt x="7253" y="25068"/>
                      <a:pt x="10172" y="27757"/>
                    </a:cubicBezTo>
                    <a:cubicBezTo>
                      <a:pt x="1781" y="40647"/>
                      <a:pt x="1" y="44987"/>
                      <a:pt x="837" y="45657"/>
                    </a:cubicBezTo>
                    <a:cubicBezTo>
                      <a:pt x="915" y="45720"/>
                      <a:pt x="1020" y="45754"/>
                      <a:pt x="1154" y="45754"/>
                    </a:cubicBezTo>
                    <a:cubicBezTo>
                      <a:pt x="2465" y="45754"/>
                      <a:pt x="6606" y="42548"/>
                      <a:pt x="16574" y="32299"/>
                    </a:cubicBezTo>
                    <a:cubicBezTo>
                      <a:pt x="17722" y="32884"/>
                      <a:pt x="22374" y="35238"/>
                      <a:pt x="27057" y="35238"/>
                    </a:cubicBezTo>
                    <a:cubicBezTo>
                      <a:pt x="28727" y="35238"/>
                      <a:pt x="30402" y="34938"/>
                      <a:pt x="31922" y="34152"/>
                    </a:cubicBezTo>
                    <a:cubicBezTo>
                      <a:pt x="32383" y="33907"/>
                      <a:pt x="35757" y="32162"/>
                      <a:pt x="35534" y="30302"/>
                    </a:cubicBezTo>
                    <a:cubicBezTo>
                      <a:pt x="35375" y="28997"/>
                      <a:pt x="33760" y="27844"/>
                      <a:pt x="31605" y="27440"/>
                    </a:cubicBezTo>
                    <a:cubicBezTo>
                      <a:pt x="32513" y="23749"/>
                      <a:pt x="33429" y="20051"/>
                      <a:pt x="34344" y="16360"/>
                    </a:cubicBezTo>
                    <a:cubicBezTo>
                      <a:pt x="36791" y="17903"/>
                      <a:pt x="38953" y="18779"/>
                      <a:pt x="40332" y="18779"/>
                    </a:cubicBezTo>
                    <a:cubicBezTo>
                      <a:pt x="40866" y="18779"/>
                      <a:pt x="41283" y="18647"/>
                      <a:pt x="41553" y="18371"/>
                    </a:cubicBezTo>
                    <a:cubicBezTo>
                      <a:pt x="42591" y="17319"/>
                      <a:pt x="41207" y="14421"/>
                      <a:pt x="40508" y="12957"/>
                    </a:cubicBezTo>
                    <a:cubicBezTo>
                      <a:pt x="37350" y="6354"/>
                      <a:pt x="31489" y="3283"/>
                      <a:pt x="30386" y="2728"/>
                    </a:cubicBezTo>
                    <a:cubicBezTo>
                      <a:pt x="27680" y="1357"/>
                      <a:pt x="23753" y="0"/>
                      <a:pt x="21295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3" name="Google Shape;3913;p49"/>
              <p:cNvSpPr/>
              <p:nvPr/>
            </p:nvSpPr>
            <p:spPr>
              <a:xfrm>
                <a:off x="5967275" y="1778300"/>
                <a:ext cx="537100" cy="578050"/>
              </a:xfrm>
              <a:custGeom>
                <a:avLst/>
                <a:gdLst/>
                <a:ahLst/>
                <a:cxnLst/>
                <a:rect l="l" t="t" r="r" b="b"/>
                <a:pathLst>
                  <a:path w="21484" h="23122" extrusionOk="0">
                    <a:moveTo>
                      <a:pt x="13654" y="0"/>
                    </a:moveTo>
                    <a:cubicBezTo>
                      <a:pt x="2351" y="16905"/>
                      <a:pt x="1" y="22269"/>
                      <a:pt x="938" y="23026"/>
                    </a:cubicBezTo>
                    <a:cubicBezTo>
                      <a:pt x="1016" y="23088"/>
                      <a:pt x="1120" y="23121"/>
                      <a:pt x="1254" y="23121"/>
                    </a:cubicBezTo>
                    <a:cubicBezTo>
                      <a:pt x="2759" y="23121"/>
                      <a:pt x="7984" y="18912"/>
                      <a:pt x="21483" y="4657"/>
                    </a:cubicBezTo>
                    <a:cubicBezTo>
                      <a:pt x="18874" y="3107"/>
                      <a:pt x="16264" y="1557"/>
                      <a:pt x="136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4" name="Google Shape;3914;p49"/>
              <p:cNvSpPr/>
              <p:nvPr/>
            </p:nvSpPr>
            <p:spPr>
              <a:xfrm>
                <a:off x="6177250" y="1778300"/>
                <a:ext cx="267650" cy="293775"/>
              </a:xfrm>
              <a:custGeom>
                <a:avLst/>
                <a:gdLst/>
                <a:ahLst/>
                <a:cxnLst/>
                <a:rect l="l" t="t" r="r" b="b"/>
                <a:pathLst>
                  <a:path w="10706" h="11751" extrusionOk="0">
                    <a:moveTo>
                      <a:pt x="5255" y="0"/>
                    </a:moveTo>
                    <a:cubicBezTo>
                      <a:pt x="3223" y="3035"/>
                      <a:pt x="1485" y="5695"/>
                      <a:pt x="0" y="8031"/>
                    </a:cubicBezTo>
                    <a:cubicBezTo>
                      <a:pt x="1327" y="9163"/>
                      <a:pt x="2963" y="10295"/>
                      <a:pt x="4967" y="11217"/>
                    </a:cubicBezTo>
                    <a:cubicBezTo>
                      <a:pt x="5400" y="11412"/>
                      <a:pt x="5825" y="11592"/>
                      <a:pt x="6243" y="11751"/>
                    </a:cubicBezTo>
                    <a:cubicBezTo>
                      <a:pt x="7598" y="10374"/>
                      <a:pt x="9083" y="8846"/>
                      <a:pt x="10705" y="7159"/>
                    </a:cubicBezTo>
                    <a:lnTo>
                      <a:pt x="8860" y="2141"/>
                    </a:lnTo>
                    <a:cubicBezTo>
                      <a:pt x="7656" y="1427"/>
                      <a:pt x="6459" y="714"/>
                      <a:pt x="5255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5" name="Google Shape;3915;p49"/>
              <p:cNvSpPr/>
              <p:nvPr/>
            </p:nvSpPr>
            <p:spPr>
              <a:xfrm>
                <a:off x="5411427" y="1249735"/>
                <a:ext cx="999375" cy="880949"/>
              </a:xfrm>
              <a:custGeom>
                <a:avLst/>
                <a:gdLst/>
                <a:ahLst/>
                <a:cxnLst/>
                <a:rect l="l" t="t" r="r" b="b"/>
                <a:pathLst>
                  <a:path w="39975" h="35238" extrusionOk="0">
                    <a:moveTo>
                      <a:pt x="18687" y="1"/>
                    </a:moveTo>
                    <a:cubicBezTo>
                      <a:pt x="17705" y="1"/>
                      <a:pt x="16956" y="217"/>
                      <a:pt x="16610" y="733"/>
                    </a:cubicBezTo>
                    <a:cubicBezTo>
                      <a:pt x="15860" y="1858"/>
                      <a:pt x="17237" y="4208"/>
                      <a:pt x="19148" y="6623"/>
                    </a:cubicBezTo>
                    <a:cubicBezTo>
                      <a:pt x="15983" y="8750"/>
                      <a:pt x="12811" y="10883"/>
                      <a:pt x="9646" y="13010"/>
                    </a:cubicBezTo>
                    <a:cubicBezTo>
                      <a:pt x="7393" y="11061"/>
                      <a:pt x="5082" y="10059"/>
                      <a:pt x="3366" y="10059"/>
                    </a:cubicBezTo>
                    <a:cubicBezTo>
                      <a:pt x="2645" y="10059"/>
                      <a:pt x="2028" y="10237"/>
                      <a:pt x="1565" y="10595"/>
                    </a:cubicBezTo>
                    <a:cubicBezTo>
                      <a:pt x="0" y="11806"/>
                      <a:pt x="534" y="14863"/>
                      <a:pt x="786" y="16276"/>
                    </a:cubicBezTo>
                    <a:cubicBezTo>
                      <a:pt x="2545" y="26332"/>
                      <a:pt x="13106" y="31869"/>
                      <a:pt x="13964" y="32301"/>
                    </a:cubicBezTo>
                    <a:cubicBezTo>
                      <a:pt x="15111" y="32885"/>
                      <a:pt x="19755" y="35238"/>
                      <a:pt x="24433" y="35238"/>
                    </a:cubicBezTo>
                    <a:cubicBezTo>
                      <a:pt x="26105" y="35238"/>
                      <a:pt x="27782" y="34937"/>
                      <a:pt x="29305" y="34147"/>
                    </a:cubicBezTo>
                    <a:cubicBezTo>
                      <a:pt x="29766" y="33909"/>
                      <a:pt x="33140" y="32157"/>
                      <a:pt x="32917" y="30304"/>
                    </a:cubicBezTo>
                    <a:cubicBezTo>
                      <a:pt x="32758" y="29000"/>
                      <a:pt x="31150" y="27839"/>
                      <a:pt x="28988" y="27435"/>
                    </a:cubicBezTo>
                    <a:cubicBezTo>
                      <a:pt x="29896" y="23751"/>
                      <a:pt x="30812" y="20053"/>
                      <a:pt x="31727" y="16362"/>
                    </a:cubicBezTo>
                    <a:cubicBezTo>
                      <a:pt x="34176" y="17901"/>
                      <a:pt x="36340" y="18780"/>
                      <a:pt x="37718" y="18780"/>
                    </a:cubicBezTo>
                    <a:cubicBezTo>
                      <a:pt x="38251" y="18780"/>
                      <a:pt x="38667" y="18649"/>
                      <a:pt x="38936" y="18374"/>
                    </a:cubicBezTo>
                    <a:cubicBezTo>
                      <a:pt x="39974" y="17314"/>
                      <a:pt x="38590" y="14416"/>
                      <a:pt x="37891" y="12952"/>
                    </a:cubicBezTo>
                    <a:cubicBezTo>
                      <a:pt x="34741" y="6349"/>
                      <a:pt x="28872" y="3278"/>
                      <a:pt x="27769" y="2723"/>
                    </a:cubicBezTo>
                    <a:cubicBezTo>
                      <a:pt x="25065" y="1353"/>
                      <a:pt x="21146" y="1"/>
                      <a:pt x="1868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6" name="Google Shape;3916;p49"/>
              <p:cNvSpPr/>
              <p:nvPr/>
            </p:nvSpPr>
            <p:spPr>
              <a:xfrm>
                <a:off x="6276375" y="1378000"/>
                <a:ext cx="483550" cy="520350"/>
              </a:xfrm>
              <a:custGeom>
                <a:avLst/>
                <a:gdLst/>
                <a:ahLst/>
                <a:cxnLst/>
                <a:rect l="l" t="t" r="r" b="b"/>
                <a:pathLst>
                  <a:path w="19342" h="20814" extrusionOk="0">
                    <a:moveTo>
                      <a:pt x="9502" y="1"/>
                    </a:moveTo>
                    <a:cubicBezTo>
                      <a:pt x="6337" y="2128"/>
                      <a:pt x="3165" y="4261"/>
                      <a:pt x="0" y="6388"/>
                    </a:cubicBezTo>
                    <a:cubicBezTo>
                      <a:pt x="570" y="8154"/>
                      <a:pt x="2350" y="12804"/>
                      <a:pt x="7108" y="16481"/>
                    </a:cubicBezTo>
                    <a:cubicBezTo>
                      <a:pt x="12190" y="20395"/>
                      <a:pt x="17525" y="20770"/>
                      <a:pt x="19342" y="20813"/>
                    </a:cubicBezTo>
                    <a:cubicBezTo>
                      <a:pt x="18895" y="20777"/>
                      <a:pt x="11880" y="20020"/>
                      <a:pt x="8600" y="13619"/>
                    </a:cubicBezTo>
                    <a:cubicBezTo>
                      <a:pt x="6394" y="9293"/>
                      <a:pt x="6740" y="4060"/>
                      <a:pt x="9502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7" name="Google Shape;3917;p49"/>
              <p:cNvSpPr/>
              <p:nvPr/>
            </p:nvSpPr>
            <p:spPr>
              <a:xfrm>
                <a:off x="6035225" y="1466675"/>
                <a:ext cx="821675" cy="626725"/>
              </a:xfrm>
              <a:custGeom>
                <a:avLst/>
                <a:gdLst/>
                <a:ahLst/>
                <a:cxnLst/>
                <a:rect l="l" t="t" r="r" b="b"/>
                <a:pathLst>
                  <a:path w="32867" h="25069" extrusionOk="0">
                    <a:moveTo>
                      <a:pt x="2473" y="1"/>
                    </a:moveTo>
                    <a:cubicBezTo>
                      <a:pt x="2127" y="87"/>
                      <a:pt x="1824" y="231"/>
                      <a:pt x="1565" y="426"/>
                    </a:cubicBezTo>
                    <a:cubicBezTo>
                      <a:pt x="0" y="1637"/>
                      <a:pt x="534" y="4694"/>
                      <a:pt x="786" y="6107"/>
                    </a:cubicBezTo>
                    <a:cubicBezTo>
                      <a:pt x="2545" y="16163"/>
                      <a:pt x="13106" y="21700"/>
                      <a:pt x="13964" y="22132"/>
                    </a:cubicBezTo>
                    <a:cubicBezTo>
                      <a:pt x="15111" y="22716"/>
                      <a:pt x="19755" y="25069"/>
                      <a:pt x="24433" y="25069"/>
                    </a:cubicBezTo>
                    <a:cubicBezTo>
                      <a:pt x="26105" y="25069"/>
                      <a:pt x="27782" y="24768"/>
                      <a:pt x="29305" y="23978"/>
                    </a:cubicBezTo>
                    <a:cubicBezTo>
                      <a:pt x="29723" y="23769"/>
                      <a:pt x="32463" y="22341"/>
                      <a:pt x="32866" y="20712"/>
                    </a:cubicBezTo>
                    <a:lnTo>
                      <a:pt x="32866" y="20712"/>
                    </a:lnTo>
                    <a:cubicBezTo>
                      <a:pt x="30352" y="21405"/>
                      <a:pt x="27822" y="21741"/>
                      <a:pt x="25353" y="21741"/>
                    </a:cubicBezTo>
                    <a:cubicBezTo>
                      <a:pt x="18415" y="21741"/>
                      <a:pt x="11964" y="19084"/>
                      <a:pt x="7721" y="14202"/>
                    </a:cubicBezTo>
                    <a:cubicBezTo>
                      <a:pt x="3381" y="9221"/>
                      <a:pt x="2574" y="3310"/>
                      <a:pt x="2473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8" name="Google Shape;3918;p49"/>
              <p:cNvSpPr/>
              <p:nvPr/>
            </p:nvSpPr>
            <p:spPr>
              <a:xfrm>
                <a:off x="6431725" y="1213650"/>
                <a:ext cx="587375" cy="468325"/>
              </a:xfrm>
              <a:custGeom>
                <a:avLst/>
                <a:gdLst/>
                <a:ahLst/>
                <a:cxnLst/>
                <a:rect l="l" t="t" r="r" b="b"/>
                <a:pathLst>
                  <a:path w="23495" h="18733" extrusionOk="0">
                    <a:moveTo>
                      <a:pt x="2163" y="0"/>
                    </a:moveTo>
                    <a:cubicBezTo>
                      <a:pt x="1514" y="80"/>
                      <a:pt x="1017" y="289"/>
                      <a:pt x="750" y="685"/>
                    </a:cubicBezTo>
                    <a:cubicBezTo>
                      <a:pt x="0" y="1810"/>
                      <a:pt x="1377" y="4160"/>
                      <a:pt x="3288" y="6575"/>
                    </a:cubicBezTo>
                    <a:cubicBezTo>
                      <a:pt x="4167" y="8038"/>
                      <a:pt x="5573" y="9999"/>
                      <a:pt x="7735" y="11874"/>
                    </a:cubicBezTo>
                    <a:cubicBezTo>
                      <a:pt x="10806" y="14534"/>
                      <a:pt x="13957" y="15745"/>
                      <a:pt x="15867" y="16314"/>
                    </a:cubicBezTo>
                    <a:cubicBezTo>
                      <a:pt x="18316" y="17853"/>
                      <a:pt x="20480" y="18732"/>
                      <a:pt x="21858" y="18732"/>
                    </a:cubicBezTo>
                    <a:cubicBezTo>
                      <a:pt x="22391" y="18732"/>
                      <a:pt x="22807" y="18601"/>
                      <a:pt x="23076" y="18326"/>
                    </a:cubicBezTo>
                    <a:cubicBezTo>
                      <a:pt x="23415" y="17987"/>
                      <a:pt x="23494" y="17446"/>
                      <a:pt x="23429" y="16833"/>
                    </a:cubicBezTo>
                    <a:cubicBezTo>
                      <a:pt x="20430" y="16084"/>
                      <a:pt x="15608" y="14426"/>
                      <a:pt x="10814" y="10576"/>
                    </a:cubicBezTo>
                    <a:cubicBezTo>
                      <a:pt x="6186" y="6856"/>
                      <a:pt x="3554" y="2689"/>
                      <a:pt x="2163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19" name="Google Shape;3919;p49"/>
            <p:cNvGrpSpPr/>
            <p:nvPr/>
          </p:nvGrpSpPr>
          <p:grpSpPr>
            <a:xfrm rot="8538506">
              <a:off x="3512700" y="505569"/>
              <a:ext cx="1391476" cy="1735045"/>
              <a:chOff x="2386975" y="3180875"/>
              <a:chExt cx="1391500" cy="1735075"/>
            </a:xfrm>
          </p:grpSpPr>
          <p:sp>
            <p:nvSpPr>
              <p:cNvPr id="3920" name="Google Shape;3920;p49"/>
              <p:cNvSpPr/>
              <p:nvPr/>
            </p:nvSpPr>
            <p:spPr>
              <a:xfrm>
                <a:off x="2439225" y="3191275"/>
                <a:ext cx="1339250" cy="1724675"/>
              </a:xfrm>
              <a:custGeom>
                <a:avLst/>
                <a:gdLst/>
                <a:ahLst/>
                <a:cxnLst/>
                <a:rect l="l" t="t" r="r" b="b"/>
                <a:pathLst>
                  <a:path w="53570" h="68987" extrusionOk="0">
                    <a:moveTo>
                      <a:pt x="28691" y="25966"/>
                    </a:moveTo>
                    <a:cubicBezTo>
                      <a:pt x="29503" y="25966"/>
                      <a:pt x="30316" y="26378"/>
                      <a:pt x="30753" y="27221"/>
                    </a:cubicBezTo>
                    <a:lnTo>
                      <a:pt x="38085" y="41408"/>
                    </a:lnTo>
                    <a:cubicBezTo>
                      <a:pt x="38719" y="42641"/>
                      <a:pt x="38149" y="44147"/>
                      <a:pt x="36859" y="44645"/>
                    </a:cubicBezTo>
                    <a:lnTo>
                      <a:pt x="21958" y="50390"/>
                    </a:lnTo>
                    <a:cubicBezTo>
                      <a:pt x="21671" y="50500"/>
                      <a:pt x="21386" y="50551"/>
                      <a:pt x="21110" y="50551"/>
                    </a:cubicBezTo>
                    <a:cubicBezTo>
                      <a:pt x="19574" y="50551"/>
                      <a:pt x="18340" y="48988"/>
                      <a:pt x="18945" y="47399"/>
                    </a:cubicBezTo>
                    <a:lnTo>
                      <a:pt x="26514" y="27466"/>
                    </a:lnTo>
                    <a:cubicBezTo>
                      <a:pt x="26890" y="26475"/>
                      <a:pt x="27789" y="25966"/>
                      <a:pt x="28691" y="25966"/>
                    </a:cubicBezTo>
                    <a:close/>
                    <a:moveTo>
                      <a:pt x="27204" y="0"/>
                    </a:moveTo>
                    <a:cubicBezTo>
                      <a:pt x="26302" y="0"/>
                      <a:pt x="25404" y="509"/>
                      <a:pt x="25029" y="1499"/>
                    </a:cubicBezTo>
                    <a:lnTo>
                      <a:pt x="605" y="65832"/>
                    </a:lnTo>
                    <a:cubicBezTo>
                      <a:pt x="1" y="67425"/>
                      <a:pt x="1231" y="68987"/>
                      <a:pt x="2760" y="68987"/>
                    </a:cubicBezTo>
                    <a:cubicBezTo>
                      <a:pt x="3037" y="68987"/>
                      <a:pt x="3324" y="68935"/>
                      <a:pt x="3611" y="68824"/>
                    </a:cubicBezTo>
                    <a:lnTo>
                      <a:pt x="26442" y="60029"/>
                    </a:lnTo>
                    <a:lnTo>
                      <a:pt x="51702" y="50282"/>
                    </a:lnTo>
                    <a:cubicBezTo>
                      <a:pt x="52993" y="49785"/>
                      <a:pt x="53569" y="48278"/>
                      <a:pt x="52935" y="47045"/>
                    </a:cubicBezTo>
                    <a:lnTo>
                      <a:pt x="29268" y="1261"/>
                    </a:lnTo>
                    <a:cubicBezTo>
                      <a:pt x="28831" y="414"/>
                      <a:pt x="28016" y="0"/>
                      <a:pt x="27204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1" name="Google Shape;3921;p49"/>
              <p:cNvSpPr/>
              <p:nvPr/>
            </p:nvSpPr>
            <p:spPr>
              <a:xfrm>
                <a:off x="2386975" y="3180875"/>
                <a:ext cx="1339225" cy="1724625"/>
              </a:xfrm>
              <a:custGeom>
                <a:avLst/>
                <a:gdLst/>
                <a:ahLst/>
                <a:cxnLst/>
                <a:rect l="l" t="t" r="r" b="b"/>
                <a:pathLst>
                  <a:path w="53569" h="68985" extrusionOk="0">
                    <a:moveTo>
                      <a:pt x="28694" y="25964"/>
                    </a:moveTo>
                    <a:cubicBezTo>
                      <a:pt x="29504" y="25964"/>
                      <a:pt x="30315" y="26376"/>
                      <a:pt x="30752" y="27219"/>
                    </a:cubicBezTo>
                    <a:lnTo>
                      <a:pt x="38084" y="41406"/>
                    </a:lnTo>
                    <a:cubicBezTo>
                      <a:pt x="38726" y="42639"/>
                      <a:pt x="38149" y="44145"/>
                      <a:pt x="36858" y="44643"/>
                    </a:cubicBezTo>
                    <a:lnTo>
                      <a:pt x="21957" y="50388"/>
                    </a:lnTo>
                    <a:cubicBezTo>
                      <a:pt x="21672" y="50498"/>
                      <a:pt x="21387" y="50548"/>
                      <a:pt x="21112" y="50548"/>
                    </a:cubicBezTo>
                    <a:cubicBezTo>
                      <a:pt x="19580" y="50548"/>
                      <a:pt x="18346" y="48985"/>
                      <a:pt x="18951" y="47397"/>
                    </a:cubicBezTo>
                    <a:lnTo>
                      <a:pt x="26521" y="27464"/>
                    </a:lnTo>
                    <a:cubicBezTo>
                      <a:pt x="26896" y="26473"/>
                      <a:pt x="27794" y="25964"/>
                      <a:pt x="28694" y="25964"/>
                    </a:cubicBezTo>
                    <a:close/>
                    <a:moveTo>
                      <a:pt x="27213" y="1"/>
                    </a:moveTo>
                    <a:cubicBezTo>
                      <a:pt x="26311" y="1"/>
                      <a:pt x="25411" y="510"/>
                      <a:pt x="25036" y="1497"/>
                    </a:cubicBezTo>
                    <a:lnTo>
                      <a:pt x="604" y="65830"/>
                    </a:lnTo>
                    <a:cubicBezTo>
                      <a:pt x="0" y="67423"/>
                      <a:pt x="1230" y="68985"/>
                      <a:pt x="2759" y="68985"/>
                    </a:cubicBezTo>
                    <a:cubicBezTo>
                      <a:pt x="3036" y="68985"/>
                      <a:pt x="3323" y="68933"/>
                      <a:pt x="3611" y="68822"/>
                    </a:cubicBezTo>
                    <a:lnTo>
                      <a:pt x="26441" y="60027"/>
                    </a:lnTo>
                    <a:lnTo>
                      <a:pt x="51709" y="50280"/>
                    </a:lnTo>
                    <a:cubicBezTo>
                      <a:pt x="52999" y="49783"/>
                      <a:pt x="53569" y="48276"/>
                      <a:pt x="52934" y="47050"/>
                    </a:cubicBezTo>
                    <a:lnTo>
                      <a:pt x="29275" y="1259"/>
                    </a:lnTo>
                    <a:cubicBezTo>
                      <a:pt x="28838" y="413"/>
                      <a:pt x="28024" y="1"/>
                      <a:pt x="2721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2" name="Google Shape;3922;p49"/>
              <p:cNvSpPr/>
              <p:nvPr/>
            </p:nvSpPr>
            <p:spPr>
              <a:xfrm>
                <a:off x="2958250" y="333452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1"/>
                    </a:moveTo>
                    <a:lnTo>
                      <a:pt x="0" y="1104"/>
                    </a:lnTo>
                    <a:lnTo>
                      <a:pt x="4030" y="2632"/>
                    </a:lnTo>
                    <a:cubicBezTo>
                      <a:pt x="4099" y="2658"/>
                      <a:pt x="4170" y="2671"/>
                      <a:pt x="4239" y="2671"/>
                    </a:cubicBezTo>
                    <a:cubicBezTo>
                      <a:pt x="4475" y="2671"/>
                      <a:pt x="4698" y="2527"/>
                      <a:pt x="4787" y="2293"/>
                    </a:cubicBezTo>
                    <a:cubicBezTo>
                      <a:pt x="4910" y="1990"/>
                      <a:pt x="4751" y="1644"/>
                      <a:pt x="4448" y="1536"/>
                    </a:cubicBezTo>
                    <a:lnTo>
                      <a:pt x="41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3" name="Google Shape;3923;p49"/>
              <p:cNvSpPr/>
              <p:nvPr/>
            </p:nvSpPr>
            <p:spPr>
              <a:xfrm>
                <a:off x="2995200" y="323702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1"/>
                    </a:moveTo>
                    <a:lnTo>
                      <a:pt x="0" y="1104"/>
                    </a:lnTo>
                    <a:lnTo>
                      <a:pt x="4037" y="2632"/>
                    </a:lnTo>
                    <a:cubicBezTo>
                      <a:pt x="4106" y="2658"/>
                      <a:pt x="4177" y="2671"/>
                      <a:pt x="4246" y="2671"/>
                    </a:cubicBezTo>
                    <a:cubicBezTo>
                      <a:pt x="4483" y="2671"/>
                      <a:pt x="4705" y="2527"/>
                      <a:pt x="4794" y="2293"/>
                    </a:cubicBezTo>
                    <a:cubicBezTo>
                      <a:pt x="4909" y="1990"/>
                      <a:pt x="4758" y="1644"/>
                      <a:pt x="4455" y="1529"/>
                    </a:cubicBezTo>
                    <a:lnTo>
                      <a:pt x="41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4" name="Google Shape;3924;p49"/>
              <p:cNvSpPr/>
              <p:nvPr/>
            </p:nvSpPr>
            <p:spPr>
              <a:xfrm>
                <a:off x="2881650" y="353620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1"/>
                    </a:moveTo>
                    <a:lnTo>
                      <a:pt x="0" y="1104"/>
                    </a:lnTo>
                    <a:lnTo>
                      <a:pt x="4030" y="2632"/>
                    </a:lnTo>
                    <a:cubicBezTo>
                      <a:pt x="4099" y="2658"/>
                      <a:pt x="4170" y="2671"/>
                      <a:pt x="4240" y="2671"/>
                    </a:cubicBezTo>
                    <a:cubicBezTo>
                      <a:pt x="4479" y="2671"/>
                      <a:pt x="4705" y="2527"/>
                      <a:pt x="4794" y="2293"/>
                    </a:cubicBezTo>
                    <a:cubicBezTo>
                      <a:pt x="4910" y="1990"/>
                      <a:pt x="4751" y="1644"/>
                      <a:pt x="4448" y="1529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5" name="Google Shape;3925;p49"/>
              <p:cNvSpPr/>
              <p:nvPr/>
            </p:nvSpPr>
            <p:spPr>
              <a:xfrm>
                <a:off x="2918600" y="343870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0"/>
                    </a:moveTo>
                    <a:lnTo>
                      <a:pt x="0" y="1103"/>
                    </a:lnTo>
                    <a:lnTo>
                      <a:pt x="4037" y="2632"/>
                    </a:lnTo>
                    <a:cubicBezTo>
                      <a:pt x="4106" y="2658"/>
                      <a:pt x="4177" y="2670"/>
                      <a:pt x="4246" y="2670"/>
                    </a:cubicBezTo>
                    <a:cubicBezTo>
                      <a:pt x="4483" y="2670"/>
                      <a:pt x="4705" y="2527"/>
                      <a:pt x="4794" y="2293"/>
                    </a:cubicBezTo>
                    <a:cubicBezTo>
                      <a:pt x="4910" y="1990"/>
                      <a:pt x="4758" y="1644"/>
                      <a:pt x="4455" y="1529"/>
                    </a:cubicBezTo>
                    <a:lnTo>
                      <a:pt x="4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6" name="Google Shape;3926;p49"/>
              <p:cNvSpPr/>
              <p:nvPr/>
            </p:nvSpPr>
            <p:spPr>
              <a:xfrm>
                <a:off x="2812625" y="371787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0"/>
                    </a:moveTo>
                    <a:lnTo>
                      <a:pt x="0" y="1103"/>
                    </a:lnTo>
                    <a:lnTo>
                      <a:pt x="4030" y="2631"/>
                    </a:lnTo>
                    <a:cubicBezTo>
                      <a:pt x="4101" y="2658"/>
                      <a:pt x="4173" y="2670"/>
                      <a:pt x="4243" y="2670"/>
                    </a:cubicBezTo>
                    <a:cubicBezTo>
                      <a:pt x="4483" y="2670"/>
                      <a:pt x="4705" y="2527"/>
                      <a:pt x="4794" y="2293"/>
                    </a:cubicBezTo>
                    <a:cubicBezTo>
                      <a:pt x="4910" y="1990"/>
                      <a:pt x="4758" y="1651"/>
                      <a:pt x="4448" y="1536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7" name="Google Shape;3927;p49"/>
              <p:cNvSpPr/>
              <p:nvPr/>
            </p:nvSpPr>
            <p:spPr>
              <a:xfrm>
                <a:off x="2849750" y="3620375"/>
                <a:ext cx="122575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1" extrusionOk="0">
                    <a:moveTo>
                      <a:pt x="419" y="0"/>
                    </a:moveTo>
                    <a:lnTo>
                      <a:pt x="0" y="1103"/>
                    </a:lnTo>
                    <a:lnTo>
                      <a:pt x="4030" y="2631"/>
                    </a:lnTo>
                    <a:cubicBezTo>
                      <a:pt x="4099" y="2658"/>
                      <a:pt x="4170" y="2670"/>
                      <a:pt x="4239" y="2670"/>
                    </a:cubicBezTo>
                    <a:cubicBezTo>
                      <a:pt x="4476" y="2670"/>
                      <a:pt x="4698" y="2527"/>
                      <a:pt x="4787" y="2293"/>
                    </a:cubicBezTo>
                    <a:cubicBezTo>
                      <a:pt x="4903" y="1990"/>
                      <a:pt x="4751" y="1644"/>
                      <a:pt x="4448" y="1528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8" name="Google Shape;3928;p49"/>
              <p:cNvSpPr/>
              <p:nvPr/>
            </p:nvSpPr>
            <p:spPr>
              <a:xfrm>
                <a:off x="2736025" y="391955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0" y="2631"/>
                    </a:lnTo>
                    <a:cubicBezTo>
                      <a:pt x="4101" y="2658"/>
                      <a:pt x="4173" y="2670"/>
                      <a:pt x="4243" y="2670"/>
                    </a:cubicBezTo>
                    <a:cubicBezTo>
                      <a:pt x="4483" y="2670"/>
                      <a:pt x="4705" y="2526"/>
                      <a:pt x="4795" y="2293"/>
                    </a:cubicBezTo>
                    <a:cubicBezTo>
                      <a:pt x="4910" y="1990"/>
                      <a:pt x="4759" y="1651"/>
                      <a:pt x="4449" y="1536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9" name="Google Shape;3929;p49"/>
              <p:cNvSpPr/>
              <p:nvPr/>
            </p:nvSpPr>
            <p:spPr>
              <a:xfrm>
                <a:off x="2773150" y="3822050"/>
                <a:ext cx="122575" cy="66750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0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1" y="2631"/>
                    </a:lnTo>
                    <a:cubicBezTo>
                      <a:pt x="4099" y="2658"/>
                      <a:pt x="4170" y="2670"/>
                      <a:pt x="4240" y="2670"/>
                    </a:cubicBezTo>
                    <a:cubicBezTo>
                      <a:pt x="4476" y="2670"/>
                      <a:pt x="4698" y="2526"/>
                      <a:pt x="4787" y="2292"/>
                    </a:cubicBezTo>
                    <a:cubicBezTo>
                      <a:pt x="4903" y="1990"/>
                      <a:pt x="4751" y="1644"/>
                      <a:pt x="4449" y="1528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0" name="Google Shape;3930;p49"/>
              <p:cNvSpPr/>
              <p:nvPr/>
            </p:nvSpPr>
            <p:spPr>
              <a:xfrm>
                <a:off x="2665925" y="410427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0"/>
                    </a:moveTo>
                    <a:lnTo>
                      <a:pt x="0" y="1103"/>
                    </a:lnTo>
                    <a:lnTo>
                      <a:pt x="4030" y="2632"/>
                    </a:lnTo>
                    <a:cubicBezTo>
                      <a:pt x="4099" y="2658"/>
                      <a:pt x="4170" y="2670"/>
                      <a:pt x="4240" y="2670"/>
                    </a:cubicBezTo>
                    <a:cubicBezTo>
                      <a:pt x="4478" y="2670"/>
                      <a:pt x="4705" y="2527"/>
                      <a:pt x="4794" y="2293"/>
                    </a:cubicBezTo>
                    <a:cubicBezTo>
                      <a:pt x="4910" y="1990"/>
                      <a:pt x="4751" y="1651"/>
                      <a:pt x="4448" y="1536"/>
                    </a:cubicBezTo>
                    <a:lnTo>
                      <a:pt x="4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1" name="Google Shape;3931;p49"/>
              <p:cNvSpPr/>
              <p:nvPr/>
            </p:nvSpPr>
            <p:spPr>
              <a:xfrm>
                <a:off x="2702875" y="400677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0"/>
                    </a:moveTo>
                    <a:lnTo>
                      <a:pt x="0" y="1103"/>
                    </a:lnTo>
                    <a:lnTo>
                      <a:pt x="4037" y="2632"/>
                    </a:lnTo>
                    <a:cubicBezTo>
                      <a:pt x="4106" y="2658"/>
                      <a:pt x="4177" y="2670"/>
                      <a:pt x="4246" y="2670"/>
                    </a:cubicBezTo>
                    <a:cubicBezTo>
                      <a:pt x="4483" y="2670"/>
                      <a:pt x="4705" y="2527"/>
                      <a:pt x="4794" y="2293"/>
                    </a:cubicBezTo>
                    <a:cubicBezTo>
                      <a:pt x="4909" y="1990"/>
                      <a:pt x="4758" y="1644"/>
                      <a:pt x="4455" y="1536"/>
                    </a:cubicBezTo>
                    <a:lnTo>
                      <a:pt x="4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2" name="Google Shape;3932;p49"/>
              <p:cNvSpPr/>
              <p:nvPr/>
            </p:nvSpPr>
            <p:spPr>
              <a:xfrm>
                <a:off x="2589325" y="430595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0" y="2631"/>
                    </a:lnTo>
                    <a:cubicBezTo>
                      <a:pt x="4099" y="2658"/>
                      <a:pt x="4170" y="2670"/>
                      <a:pt x="4240" y="2670"/>
                    </a:cubicBezTo>
                    <a:cubicBezTo>
                      <a:pt x="4479" y="2670"/>
                      <a:pt x="4705" y="2527"/>
                      <a:pt x="4794" y="2293"/>
                    </a:cubicBezTo>
                    <a:cubicBezTo>
                      <a:pt x="4910" y="1990"/>
                      <a:pt x="4751" y="1651"/>
                      <a:pt x="4448" y="1536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3" name="Google Shape;3933;p49"/>
              <p:cNvSpPr/>
              <p:nvPr/>
            </p:nvSpPr>
            <p:spPr>
              <a:xfrm>
                <a:off x="2626450" y="4208450"/>
                <a:ext cx="122575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1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0" y="2631"/>
                    </a:lnTo>
                    <a:cubicBezTo>
                      <a:pt x="4099" y="2658"/>
                      <a:pt x="4170" y="2670"/>
                      <a:pt x="4239" y="2670"/>
                    </a:cubicBezTo>
                    <a:cubicBezTo>
                      <a:pt x="4476" y="2670"/>
                      <a:pt x="4698" y="2526"/>
                      <a:pt x="4787" y="2293"/>
                    </a:cubicBezTo>
                    <a:cubicBezTo>
                      <a:pt x="4903" y="1990"/>
                      <a:pt x="4751" y="1644"/>
                      <a:pt x="4449" y="1528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4" name="Google Shape;3934;p49"/>
              <p:cNvSpPr/>
              <p:nvPr/>
            </p:nvSpPr>
            <p:spPr>
              <a:xfrm>
                <a:off x="2520300" y="4487600"/>
                <a:ext cx="122750" cy="66850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4" extrusionOk="0">
                    <a:moveTo>
                      <a:pt x="419" y="1"/>
                    </a:moveTo>
                    <a:lnTo>
                      <a:pt x="0" y="1104"/>
                    </a:lnTo>
                    <a:lnTo>
                      <a:pt x="4030" y="2632"/>
                    </a:lnTo>
                    <a:cubicBezTo>
                      <a:pt x="4102" y="2660"/>
                      <a:pt x="4175" y="2674"/>
                      <a:pt x="4247" y="2674"/>
                    </a:cubicBezTo>
                    <a:cubicBezTo>
                      <a:pt x="4485" y="2674"/>
                      <a:pt x="4706" y="2526"/>
                      <a:pt x="4794" y="2293"/>
                    </a:cubicBezTo>
                    <a:cubicBezTo>
                      <a:pt x="4910" y="1990"/>
                      <a:pt x="4758" y="1652"/>
                      <a:pt x="4448" y="1536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5" name="Google Shape;3935;p49"/>
              <p:cNvSpPr/>
              <p:nvPr/>
            </p:nvSpPr>
            <p:spPr>
              <a:xfrm>
                <a:off x="2557425" y="4390100"/>
                <a:ext cx="122575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1" extrusionOk="0">
                    <a:moveTo>
                      <a:pt x="419" y="1"/>
                    </a:moveTo>
                    <a:lnTo>
                      <a:pt x="1" y="1104"/>
                    </a:lnTo>
                    <a:lnTo>
                      <a:pt x="4030" y="2632"/>
                    </a:lnTo>
                    <a:cubicBezTo>
                      <a:pt x="4099" y="2658"/>
                      <a:pt x="4170" y="2671"/>
                      <a:pt x="4239" y="2671"/>
                    </a:cubicBezTo>
                    <a:cubicBezTo>
                      <a:pt x="4476" y="2671"/>
                      <a:pt x="4698" y="2527"/>
                      <a:pt x="4787" y="2293"/>
                    </a:cubicBezTo>
                    <a:cubicBezTo>
                      <a:pt x="4903" y="1990"/>
                      <a:pt x="4751" y="1652"/>
                      <a:pt x="4448" y="1536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6" name="Google Shape;3936;p49"/>
              <p:cNvSpPr/>
              <p:nvPr/>
            </p:nvSpPr>
            <p:spPr>
              <a:xfrm>
                <a:off x="2482625" y="4586900"/>
                <a:ext cx="118450" cy="65150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2606" extrusionOk="0">
                    <a:moveTo>
                      <a:pt x="419" y="1"/>
                    </a:moveTo>
                    <a:lnTo>
                      <a:pt x="1" y="1097"/>
                    </a:lnTo>
                    <a:lnTo>
                      <a:pt x="3865" y="2567"/>
                    </a:lnTo>
                    <a:cubicBezTo>
                      <a:pt x="3932" y="2593"/>
                      <a:pt x="4001" y="2605"/>
                      <a:pt x="4069" y="2605"/>
                    </a:cubicBezTo>
                    <a:cubicBezTo>
                      <a:pt x="4307" y="2605"/>
                      <a:pt x="4532" y="2457"/>
                      <a:pt x="4622" y="2221"/>
                    </a:cubicBezTo>
                    <a:cubicBezTo>
                      <a:pt x="4737" y="1919"/>
                      <a:pt x="4586" y="1580"/>
                      <a:pt x="4283" y="1464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7" name="Google Shape;3937;p49"/>
              <p:cNvSpPr/>
              <p:nvPr/>
            </p:nvSpPr>
            <p:spPr>
              <a:xfrm>
                <a:off x="2413600" y="4768575"/>
                <a:ext cx="118450" cy="65150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2606" extrusionOk="0">
                    <a:moveTo>
                      <a:pt x="419" y="1"/>
                    </a:moveTo>
                    <a:lnTo>
                      <a:pt x="1" y="1096"/>
                    </a:lnTo>
                    <a:lnTo>
                      <a:pt x="3865" y="2567"/>
                    </a:lnTo>
                    <a:cubicBezTo>
                      <a:pt x="3933" y="2593"/>
                      <a:pt x="4004" y="2606"/>
                      <a:pt x="4073" y="2606"/>
                    </a:cubicBezTo>
                    <a:cubicBezTo>
                      <a:pt x="4310" y="2606"/>
                      <a:pt x="4532" y="2461"/>
                      <a:pt x="4622" y="2221"/>
                    </a:cubicBezTo>
                    <a:cubicBezTo>
                      <a:pt x="4737" y="1918"/>
                      <a:pt x="4586" y="1579"/>
                      <a:pt x="4283" y="1464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8" name="Google Shape;3938;p49"/>
              <p:cNvSpPr/>
              <p:nvPr/>
            </p:nvSpPr>
            <p:spPr>
              <a:xfrm>
                <a:off x="2450725" y="4671075"/>
                <a:ext cx="118450" cy="65125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2605" extrusionOk="0">
                    <a:moveTo>
                      <a:pt x="419" y="1"/>
                    </a:moveTo>
                    <a:lnTo>
                      <a:pt x="1" y="1096"/>
                    </a:lnTo>
                    <a:lnTo>
                      <a:pt x="3858" y="2567"/>
                    </a:lnTo>
                    <a:cubicBezTo>
                      <a:pt x="3925" y="2593"/>
                      <a:pt x="3994" y="2605"/>
                      <a:pt x="4063" y="2605"/>
                    </a:cubicBezTo>
                    <a:cubicBezTo>
                      <a:pt x="4303" y="2605"/>
                      <a:pt x="4532" y="2456"/>
                      <a:pt x="4622" y="2221"/>
                    </a:cubicBezTo>
                    <a:cubicBezTo>
                      <a:pt x="4737" y="1918"/>
                      <a:pt x="4579" y="1579"/>
                      <a:pt x="4276" y="1464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9" name="Google Shape;3939;p49"/>
              <p:cNvSpPr/>
              <p:nvPr/>
            </p:nvSpPr>
            <p:spPr>
              <a:xfrm>
                <a:off x="2390000" y="3180925"/>
                <a:ext cx="695700" cy="1719775"/>
              </a:xfrm>
              <a:custGeom>
                <a:avLst/>
                <a:gdLst/>
                <a:ahLst/>
                <a:cxnLst/>
                <a:rect l="l" t="t" r="r" b="b"/>
                <a:pathLst>
                  <a:path w="27828" h="68791" extrusionOk="0">
                    <a:moveTo>
                      <a:pt x="27088" y="1"/>
                    </a:moveTo>
                    <a:cubicBezTo>
                      <a:pt x="26186" y="1"/>
                      <a:pt x="25287" y="507"/>
                      <a:pt x="24915" y="1495"/>
                    </a:cubicBezTo>
                    <a:lnTo>
                      <a:pt x="483" y="65828"/>
                    </a:lnTo>
                    <a:cubicBezTo>
                      <a:pt x="0" y="67089"/>
                      <a:pt x="685" y="68337"/>
                      <a:pt x="1752" y="68791"/>
                    </a:cubicBezTo>
                    <a:lnTo>
                      <a:pt x="27827" y="118"/>
                    </a:lnTo>
                    <a:cubicBezTo>
                      <a:pt x="27588" y="40"/>
                      <a:pt x="27338" y="1"/>
                      <a:pt x="27088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0" name="Google Shape;3940;p49"/>
              <p:cNvSpPr/>
              <p:nvPr/>
            </p:nvSpPr>
            <p:spPr>
              <a:xfrm>
                <a:off x="2696575" y="4528925"/>
                <a:ext cx="348025" cy="187875"/>
              </a:xfrm>
              <a:custGeom>
                <a:avLst/>
                <a:gdLst/>
                <a:ahLst/>
                <a:cxnLst/>
                <a:rect l="l" t="t" r="r" b="b"/>
                <a:pathLst>
                  <a:path w="13921" h="7515" extrusionOk="0">
                    <a:moveTo>
                      <a:pt x="9019" y="0"/>
                    </a:moveTo>
                    <a:cubicBezTo>
                      <a:pt x="4336" y="0"/>
                      <a:pt x="1" y="5524"/>
                      <a:pt x="728" y="6919"/>
                    </a:cubicBezTo>
                    <a:cubicBezTo>
                      <a:pt x="946" y="7333"/>
                      <a:pt x="1685" y="7515"/>
                      <a:pt x="2709" y="7515"/>
                    </a:cubicBezTo>
                    <a:cubicBezTo>
                      <a:pt x="6391" y="7515"/>
                      <a:pt x="13761" y="5169"/>
                      <a:pt x="13863" y="2868"/>
                    </a:cubicBezTo>
                    <a:cubicBezTo>
                      <a:pt x="13920" y="1592"/>
                      <a:pt x="11751" y="482"/>
                      <a:pt x="10294" y="143"/>
                    </a:cubicBezTo>
                    <a:cubicBezTo>
                      <a:pt x="9869" y="45"/>
                      <a:pt x="9443" y="0"/>
                      <a:pt x="901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1" name="Google Shape;3941;p49"/>
              <p:cNvSpPr/>
              <p:nvPr/>
            </p:nvSpPr>
            <p:spPr>
              <a:xfrm>
                <a:off x="3119275" y="4467425"/>
                <a:ext cx="106625" cy="83725"/>
              </a:xfrm>
              <a:custGeom>
                <a:avLst/>
                <a:gdLst/>
                <a:ahLst/>
                <a:cxnLst/>
                <a:rect l="l" t="t" r="r" b="b"/>
                <a:pathLst>
                  <a:path w="4265" h="3349" extrusionOk="0">
                    <a:moveTo>
                      <a:pt x="2991" y="0"/>
                    </a:moveTo>
                    <a:cubicBezTo>
                      <a:pt x="1867" y="0"/>
                      <a:pt x="1" y="1674"/>
                      <a:pt x="256" y="2480"/>
                    </a:cubicBezTo>
                    <a:cubicBezTo>
                      <a:pt x="393" y="2924"/>
                      <a:pt x="1244" y="3349"/>
                      <a:pt x="2101" y="3349"/>
                    </a:cubicBezTo>
                    <a:cubicBezTo>
                      <a:pt x="2651" y="3349"/>
                      <a:pt x="3204" y="3174"/>
                      <a:pt x="3573" y="2718"/>
                    </a:cubicBezTo>
                    <a:cubicBezTo>
                      <a:pt x="4265" y="1875"/>
                      <a:pt x="4020" y="426"/>
                      <a:pt x="3378" y="87"/>
                    </a:cubicBezTo>
                    <a:cubicBezTo>
                      <a:pt x="3265" y="28"/>
                      <a:pt x="3134" y="0"/>
                      <a:pt x="2991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42" name="Google Shape;3942;p49"/>
            <p:cNvGrpSpPr/>
            <p:nvPr/>
          </p:nvGrpSpPr>
          <p:grpSpPr>
            <a:xfrm rot="-5400000" flipH="1">
              <a:off x="614894" y="1872871"/>
              <a:ext cx="1764600" cy="2159011"/>
              <a:chOff x="581446" y="938625"/>
              <a:chExt cx="1259529" cy="1541050"/>
            </a:xfrm>
          </p:grpSpPr>
          <p:sp>
            <p:nvSpPr>
              <p:cNvPr id="3943" name="Google Shape;3943;p49"/>
              <p:cNvSpPr/>
              <p:nvPr/>
            </p:nvSpPr>
            <p:spPr>
              <a:xfrm>
                <a:off x="1230800" y="1728550"/>
                <a:ext cx="610175" cy="713600"/>
              </a:xfrm>
              <a:custGeom>
                <a:avLst/>
                <a:gdLst/>
                <a:ahLst/>
                <a:cxnLst/>
                <a:rect l="l" t="t" r="r" b="b"/>
                <a:pathLst>
                  <a:path w="24407" h="28544" extrusionOk="0">
                    <a:moveTo>
                      <a:pt x="3662" y="0"/>
                    </a:moveTo>
                    <a:cubicBezTo>
                      <a:pt x="2437" y="808"/>
                      <a:pt x="1218" y="1608"/>
                      <a:pt x="0" y="2408"/>
                    </a:cubicBezTo>
                    <a:cubicBezTo>
                      <a:pt x="7844" y="11073"/>
                      <a:pt x="15687" y="19739"/>
                      <a:pt x="23530" y="28397"/>
                    </a:cubicBezTo>
                    <a:cubicBezTo>
                      <a:pt x="23624" y="28500"/>
                      <a:pt x="23736" y="28544"/>
                      <a:pt x="23844" y="28544"/>
                    </a:cubicBezTo>
                    <a:cubicBezTo>
                      <a:pt x="24137" y="28544"/>
                      <a:pt x="24407" y="28224"/>
                      <a:pt x="24222" y="27892"/>
                    </a:cubicBezTo>
                    <a:lnTo>
                      <a:pt x="11996" y="6085"/>
                    </a:lnTo>
                    <a:cubicBezTo>
                      <a:pt x="11628" y="5429"/>
                      <a:pt x="11008" y="4967"/>
                      <a:pt x="10280" y="4802"/>
                    </a:cubicBezTo>
                    <a:lnTo>
                      <a:pt x="7483" y="4174"/>
                    </a:lnTo>
                    <a:cubicBezTo>
                      <a:pt x="6207" y="2783"/>
                      <a:pt x="4931" y="1392"/>
                      <a:pt x="3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4" name="Google Shape;3944;p49"/>
              <p:cNvSpPr/>
              <p:nvPr/>
            </p:nvSpPr>
            <p:spPr>
              <a:xfrm>
                <a:off x="1204475" y="1756675"/>
                <a:ext cx="610375" cy="713425"/>
              </a:xfrm>
              <a:custGeom>
                <a:avLst/>
                <a:gdLst/>
                <a:ahLst/>
                <a:cxnLst/>
                <a:rect l="l" t="t" r="r" b="b"/>
                <a:pathLst>
                  <a:path w="24415" h="28537" extrusionOk="0">
                    <a:moveTo>
                      <a:pt x="3663" y="0"/>
                    </a:moveTo>
                    <a:cubicBezTo>
                      <a:pt x="2444" y="800"/>
                      <a:pt x="1226" y="1600"/>
                      <a:pt x="1" y="2408"/>
                    </a:cubicBezTo>
                    <a:cubicBezTo>
                      <a:pt x="7844" y="11066"/>
                      <a:pt x="15687" y="19731"/>
                      <a:pt x="23538" y="28389"/>
                    </a:cubicBezTo>
                    <a:cubicBezTo>
                      <a:pt x="23630" y="28492"/>
                      <a:pt x="23741" y="28536"/>
                      <a:pt x="23849" y="28536"/>
                    </a:cubicBezTo>
                    <a:cubicBezTo>
                      <a:pt x="24142" y="28536"/>
                      <a:pt x="24414" y="28218"/>
                      <a:pt x="24230" y="27892"/>
                    </a:cubicBezTo>
                    <a:lnTo>
                      <a:pt x="12004" y="6077"/>
                    </a:lnTo>
                    <a:cubicBezTo>
                      <a:pt x="11636" y="5421"/>
                      <a:pt x="11016" y="4960"/>
                      <a:pt x="10288" y="4794"/>
                    </a:cubicBezTo>
                    <a:lnTo>
                      <a:pt x="7491" y="4167"/>
                    </a:lnTo>
                    <a:cubicBezTo>
                      <a:pt x="6215" y="2775"/>
                      <a:pt x="4939" y="1384"/>
                      <a:pt x="3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5" name="Google Shape;3945;p49"/>
              <p:cNvSpPr/>
              <p:nvPr/>
            </p:nvSpPr>
            <p:spPr>
              <a:xfrm>
                <a:off x="1322525" y="1677175"/>
                <a:ext cx="479975" cy="802500"/>
              </a:xfrm>
              <a:custGeom>
                <a:avLst/>
                <a:gdLst/>
                <a:ahLst/>
                <a:cxnLst/>
                <a:rect l="l" t="t" r="r" b="b"/>
                <a:pathLst>
                  <a:path w="19199" h="32100" extrusionOk="0">
                    <a:moveTo>
                      <a:pt x="3598" y="1"/>
                    </a:moveTo>
                    <a:cubicBezTo>
                      <a:pt x="2394" y="837"/>
                      <a:pt x="1197" y="1673"/>
                      <a:pt x="1" y="2510"/>
                    </a:cubicBezTo>
                    <a:cubicBezTo>
                      <a:pt x="822" y="4211"/>
                      <a:pt x="1644" y="5912"/>
                      <a:pt x="2466" y="7606"/>
                    </a:cubicBezTo>
                    <a:lnTo>
                      <a:pt x="2012" y="10439"/>
                    </a:lnTo>
                    <a:cubicBezTo>
                      <a:pt x="1896" y="11175"/>
                      <a:pt x="2098" y="11925"/>
                      <a:pt x="2567" y="12508"/>
                    </a:cubicBezTo>
                    <a:lnTo>
                      <a:pt x="18319" y="31937"/>
                    </a:lnTo>
                    <a:cubicBezTo>
                      <a:pt x="18412" y="32051"/>
                      <a:pt x="18530" y="32099"/>
                      <a:pt x="18645" y="32099"/>
                    </a:cubicBezTo>
                    <a:cubicBezTo>
                      <a:pt x="18930" y="32099"/>
                      <a:pt x="19199" y="31804"/>
                      <a:pt x="19039" y="31475"/>
                    </a:cubicBezTo>
                    <a:cubicBezTo>
                      <a:pt x="13892" y="20979"/>
                      <a:pt x="8745" y="10490"/>
                      <a:pt x="359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6" name="Google Shape;3946;p49"/>
              <p:cNvSpPr/>
              <p:nvPr/>
            </p:nvSpPr>
            <p:spPr>
              <a:xfrm>
                <a:off x="1424175" y="1886900"/>
                <a:ext cx="66350" cy="58450"/>
              </a:xfrm>
              <a:custGeom>
                <a:avLst/>
                <a:gdLst/>
                <a:ahLst/>
                <a:cxnLst/>
                <a:rect l="l" t="t" r="r" b="b"/>
                <a:pathLst>
                  <a:path w="2654" h="2338" extrusionOk="0">
                    <a:moveTo>
                      <a:pt x="1328" y="0"/>
                    </a:moveTo>
                    <a:cubicBezTo>
                      <a:pt x="870" y="0"/>
                      <a:pt x="435" y="267"/>
                      <a:pt x="245" y="717"/>
                    </a:cubicBezTo>
                    <a:cubicBezTo>
                      <a:pt x="0" y="1315"/>
                      <a:pt x="282" y="2000"/>
                      <a:pt x="873" y="2245"/>
                    </a:cubicBezTo>
                    <a:cubicBezTo>
                      <a:pt x="1022" y="2308"/>
                      <a:pt x="1176" y="2338"/>
                      <a:pt x="1328" y="2338"/>
                    </a:cubicBezTo>
                    <a:cubicBezTo>
                      <a:pt x="1785" y="2338"/>
                      <a:pt x="2217" y="2067"/>
                      <a:pt x="2401" y="1618"/>
                    </a:cubicBezTo>
                    <a:cubicBezTo>
                      <a:pt x="2653" y="1027"/>
                      <a:pt x="2372" y="342"/>
                      <a:pt x="1781" y="90"/>
                    </a:cubicBezTo>
                    <a:cubicBezTo>
                      <a:pt x="1633" y="29"/>
                      <a:pt x="1479" y="0"/>
                      <a:pt x="1328" y="0"/>
                    </a:cubicBezTo>
                    <a:close/>
                  </a:path>
                </a:pathLst>
              </a:custGeom>
              <a:solidFill>
                <a:srgbClr val="C777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7" name="Google Shape;3947;p49"/>
              <p:cNvSpPr/>
              <p:nvPr/>
            </p:nvSpPr>
            <p:spPr>
              <a:xfrm>
                <a:off x="1230800" y="1728550"/>
                <a:ext cx="610175" cy="713600"/>
              </a:xfrm>
              <a:custGeom>
                <a:avLst/>
                <a:gdLst/>
                <a:ahLst/>
                <a:cxnLst/>
                <a:rect l="l" t="t" r="r" b="b"/>
                <a:pathLst>
                  <a:path w="24407" h="28544" extrusionOk="0">
                    <a:moveTo>
                      <a:pt x="3662" y="0"/>
                    </a:moveTo>
                    <a:cubicBezTo>
                      <a:pt x="2437" y="808"/>
                      <a:pt x="1218" y="1608"/>
                      <a:pt x="0" y="2408"/>
                    </a:cubicBezTo>
                    <a:cubicBezTo>
                      <a:pt x="7844" y="11073"/>
                      <a:pt x="15687" y="19739"/>
                      <a:pt x="23530" y="28397"/>
                    </a:cubicBezTo>
                    <a:cubicBezTo>
                      <a:pt x="23624" y="28500"/>
                      <a:pt x="23736" y="28544"/>
                      <a:pt x="23844" y="28544"/>
                    </a:cubicBezTo>
                    <a:cubicBezTo>
                      <a:pt x="24137" y="28544"/>
                      <a:pt x="24407" y="28224"/>
                      <a:pt x="24222" y="27892"/>
                    </a:cubicBezTo>
                    <a:lnTo>
                      <a:pt x="11996" y="6085"/>
                    </a:lnTo>
                    <a:cubicBezTo>
                      <a:pt x="11628" y="5429"/>
                      <a:pt x="11008" y="4967"/>
                      <a:pt x="10280" y="4802"/>
                    </a:cubicBezTo>
                    <a:lnTo>
                      <a:pt x="7483" y="4174"/>
                    </a:lnTo>
                    <a:cubicBezTo>
                      <a:pt x="6207" y="2783"/>
                      <a:pt x="4931" y="1392"/>
                      <a:pt x="3662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8" name="Google Shape;3948;p49"/>
              <p:cNvSpPr/>
              <p:nvPr/>
            </p:nvSpPr>
            <p:spPr>
              <a:xfrm>
                <a:off x="581446" y="1094805"/>
                <a:ext cx="750675" cy="709125"/>
              </a:xfrm>
              <a:custGeom>
                <a:avLst/>
                <a:gdLst/>
                <a:ahLst/>
                <a:cxnLst/>
                <a:rect l="l" t="t" r="r" b="b"/>
                <a:pathLst>
                  <a:path w="30027" h="28365" extrusionOk="0">
                    <a:moveTo>
                      <a:pt x="7947" y="3590"/>
                    </a:moveTo>
                    <a:cubicBezTo>
                      <a:pt x="8578" y="3590"/>
                      <a:pt x="9196" y="3887"/>
                      <a:pt x="9589" y="4437"/>
                    </a:cubicBezTo>
                    <a:lnTo>
                      <a:pt x="15688" y="12951"/>
                    </a:lnTo>
                    <a:cubicBezTo>
                      <a:pt x="16481" y="14061"/>
                      <a:pt x="15962" y="15618"/>
                      <a:pt x="14671" y="16044"/>
                    </a:cubicBezTo>
                    <a:cubicBezTo>
                      <a:pt x="13999" y="16263"/>
                      <a:pt x="13216" y="16420"/>
                      <a:pt x="12349" y="16420"/>
                    </a:cubicBezTo>
                    <a:cubicBezTo>
                      <a:pt x="11961" y="16420"/>
                      <a:pt x="11557" y="16389"/>
                      <a:pt x="11139" y="16318"/>
                    </a:cubicBezTo>
                    <a:cubicBezTo>
                      <a:pt x="8046" y="15799"/>
                      <a:pt x="6446" y="13470"/>
                      <a:pt x="5941" y="12735"/>
                    </a:cubicBezTo>
                    <a:cubicBezTo>
                      <a:pt x="5249" y="11725"/>
                      <a:pt x="3425" y="9065"/>
                      <a:pt x="4579" y="6376"/>
                    </a:cubicBezTo>
                    <a:cubicBezTo>
                      <a:pt x="5119" y="5122"/>
                      <a:pt x="6107" y="4329"/>
                      <a:pt x="6979" y="3839"/>
                    </a:cubicBezTo>
                    <a:cubicBezTo>
                      <a:pt x="7286" y="3671"/>
                      <a:pt x="7618" y="3590"/>
                      <a:pt x="7947" y="3590"/>
                    </a:cubicBezTo>
                    <a:close/>
                    <a:moveTo>
                      <a:pt x="7397" y="1"/>
                    </a:moveTo>
                    <a:cubicBezTo>
                      <a:pt x="6263" y="1"/>
                      <a:pt x="5126" y="353"/>
                      <a:pt x="4161" y="1092"/>
                    </a:cubicBezTo>
                    <a:cubicBezTo>
                      <a:pt x="4009" y="1208"/>
                      <a:pt x="3851" y="1337"/>
                      <a:pt x="3699" y="1467"/>
                    </a:cubicBezTo>
                    <a:cubicBezTo>
                      <a:pt x="3151" y="1950"/>
                      <a:pt x="1227" y="3745"/>
                      <a:pt x="686" y="6715"/>
                    </a:cubicBezTo>
                    <a:cubicBezTo>
                      <a:pt x="1" y="10493"/>
                      <a:pt x="2056" y="13434"/>
                      <a:pt x="2892" y="14631"/>
                    </a:cubicBezTo>
                    <a:cubicBezTo>
                      <a:pt x="5920" y="19021"/>
                      <a:pt x="10786" y="20052"/>
                      <a:pt x="12631" y="20297"/>
                    </a:cubicBezTo>
                    <a:cubicBezTo>
                      <a:pt x="13326" y="20392"/>
                      <a:pt x="13972" y="20426"/>
                      <a:pt x="14549" y="20426"/>
                    </a:cubicBezTo>
                    <a:cubicBezTo>
                      <a:pt x="15199" y="20426"/>
                      <a:pt x="15763" y="20383"/>
                      <a:pt x="16214" y="20333"/>
                    </a:cubicBezTo>
                    <a:cubicBezTo>
                      <a:pt x="18348" y="22388"/>
                      <a:pt x="19977" y="24089"/>
                      <a:pt x="21051" y="25250"/>
                    </a:cubicBezTo>
                    <a:cubicBezTo>
                      <a:pt x="22635" y="26952"/>
                      <a:pt x="23856" y="28365"/>
                      <a:pt x="25020" y="28365"/>
                    </a:cubicBezTo>
                    <a:cubicBezTo>
                      <a:pt x="25127" y="28365"/>
                      <a:pt x="25234" y="28353"/>
                      <a:pt x="25341" y="28328"/>
                    </a:cubicBezTo>
                    <a:cubicBezTo>
                      <a:pt x="25571" y="28270"/>
                      <a:pt x="26033" y="27938"/>
                      <a:pt x="26948" y="27275"/>
                    </a:cubicBezTo>
                    <a:cubicBezTo>
                      <a:pt x="28210" y="26360"/>
                      <a:pt x="28844" y="25906"/>
                      <a:pt x="28938" y="25761"/>
                    </a:cubicBezTo>
                    <a:cubicBezTo>
                      <a:pt x="30026" y="24168"/>
                      <a:pt x="24685" y="19526"/>
                      <a:pt x="20338" y="13564"/>
                    </a:cubicBezTo>
                    <a:cubicBezTo>
                      <a:pt x="15745" y="7256"/>
                      <a:pt x="14628" y="5937"/>
                      <a:pt x="11845" y="2224"/>
                    </a:cubicBezTo>
                    <a:cubicBezTo>
                      <a:pt x="10759" y="780"/>
                      <a:pt x="9083" y="1"/>
                      <a:pt x="739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9" name="Google Shape;3949;p49"/>
              <p:cNvSpPr/>
              <p:nvPr/>
            </p:nvSpPr>
            <p:spPr>
              <a:xfrm>
                <a:off x="1348650" y="1649250"/>
                <a:ext cx="480100" cy="802375"/>
              </a:xfrm>
              <a:custGeom>
                <a:avLst/>
                <a:gdLst/>
                <a:ahLst/>
                <a:cxnLst/>
                <a:rect l="l" t="t" r="r" b="b"/>
                <a:pathLst>
                  <a:path w="19204" h="32095" extrusionOk="0">
                    <a:moveTo>
                      <a:pt x="3598" y="0"/>
                    </a:moveTo>
                    <a:cubicBezTo>
                      <a:pt x="2401" y="837"/>
                      <a:pt x="1197" y="1673"/>
                      <a:pt x="1" y="2509"/>
                    </a:cubicBezTo>
                    <a:cubicBezTo>
                      <a:pt x="823" y="4210"/>
                      <a:pt x="1644" y="5905"/>
                      <a:pt x="2466" y="7606"/>
                    </a:cubicBezTo>
                    <a:lnTo>
                      <a:pt x="2012" y="10432"/>
                    </a:lnTo>
                    <a:cubicBezTo>
                      <a:pt x="1897" y="11174"/>
                      <a:pt x="2099" y="11924"/>
                      <a:pt x="2567" y="12508"/>
                    </a:cubicBezTo>
                    <a:lnTo>
                      <a:pt x="18319" y="31929"/>
                    </a:lnTo>
                    <a:cubicBezTo>
                      <a:pt x="18413" y="32046"/>
                      <a:pt x="18531" y="32095"/>
                      <a:pt x="18648" y="32095"/>
                    </a:cubicBezTo>
                    <a:cubicBezTo>
                      <a:pt x="18934" y="32095"/>
                      <a:pt x="19204" y="31796"/>
                      <a:pt x="19040" y="31468"/>
                    </a:cubicBezTo>
                    <a:cubicBezTo>
                      <a:pt x="13893" y="20979"/>
                      <a:pt x="8745" y="10490"/>
                      <a:pt x="359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0" name="Google Shape;3950;p49"/>
              <p:cNvSpPr/>
              <p:nvPr/>
            </p:nvSpPr>
            <p:spPr>
              <a:xfrm>
                <a:off x="1348650" y="1649250"/>
                <a:ext cx="128000" cy="150325"/>
              </a:xfrm>
              <a:custGeom>
                <a:avLst/>
                <a:gdLst/>
                <a:ahLst/>
                <a:cxnLst/>
                <a:rect l="l" t="t" r="r" b="b"/>
                <a:pathLst>
                  <a:path w="5120" h="6013" extrusionOk="0">
                    <a:moveTo>
                      <a:pt x="3598" y="0"/>
                    </a:moveTo>
                    <a:cubicBezTo>
                      <a:pt x="2401" y="837"/>
                      <a:pt x="1197" y="1673"/>
                      <a:pt x="1" y="2509"/>
                    </a:cubicBezTo>
                    <a:cubicBezTo>
                      <a:pt x="570" y="3677"/>
                      <a:pt x="1133" y="4845"/>
                      <a:pt x="1695" y="6013"/>
                    </a:cubicBezTo>
                    <a:cubicBezTo>
                      <a:pt x="2834" y="5040"/>
                      <a:pt x="3973" y="4066"/>
                      <a:pt x="5119" y="3093"/>
                    </a:cubicBezTo>
                    <a:lnTo>
                      <a:pt x="3598" y="0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1" name="Google Shape;3951;p49"/>
              <p:cNvSpPr/>
              <p:nvPr/>
            </p:nvSpPr>
            <p:spPr>
              <a:xfrm>
                <a:off x="895025" y="938625"/>
                <a:ext cx="580000" cy="819975"/>
              </a:xfrm>
              <a:custGeom>
                <a:avLst/>
                <a:gdLst/>
                <a:ahLst/>
                <a:cxnLst/>
                <a:rect l="l" t="t" r="r" b="b"/>
                <a:pathLst>
                  <a:path w="23200" h="32799" extrusionOk="0">
                    <a:moveTo>
                      <a:pt x="8365" y="3654"/>
                    </a:moveTo>
                    <a:cubicBezTo>
                      <a:pt x="11034" y="3654"/>
                      <a:pt x="12844" y="5991"/>
                      <a:pt x="13561" y="6899"/>
                    </a:cubicBezTo>
                    <a:cubicBezTo>
                      <a:pt x="14109" y="7606"/>
                      <a:pt x="15846" y="9841"/>
                      <a:pt x="15399" y="12948"/>
                    </a:cubicBezTo>
                    <a:cubicBezTo>
                      <a:pt x="15205" y="14303"/>
                      <a:pt x="14657" y="15392"/>
                      <a:pt x="14066" y="16221"/>
                    </a:cubicBezTo>
                    <a:cubicBezTo>
                      <a:pt x="13660" y="16779"/>
                      <a:pt x="13040" y="17061"/>
                      <a:pt x="12421" y="17061"/>
                    </a:cubicBezTo>
                    <a:cubicBezTo>
                      <a:pt x="11818" y="17061"/>
                      <a:pt x="11216" y="16794"/>
                      <a:pt x="10814" y="16257"/>
                    </a:cubicBezTo>
                    <a:lnTo>
                      <a:pt x="4542" y="7865"/>
                    </a:lnTo>
                    <a:cubicBezTo>
                      <a:pt x="3930" y="7044"/>
                      <a:pt x="4023" y="5897"/>
                      <a:pt x="4766" y="5198"/>
                    </a:cubicBezTo>
                    <a:cubicBezTo>
                      <a:pt x="5494" y="4513"/>
                      <a:pt x="6554" y="3814"/>
                      <a:pt x="7909" y="3677"/>
                    </a:cubicBezTo>
                    <a:cubicBezTo>
                      <a:pt x="8064" y="3662"/>
                      <a:pt x="8216" y="3654"/>
                      <a:pt x="8365" y="3654"/>
                    </a:cubicBezTo>
                    <a:close/>
                    <a:moveTo>
                      <a:pt x="8295" y="0"/>
                    </a:moveTo>
                    <a:cubicBezTo>
                      <a:pt x="5855" y="0"/>
                      <a:pt x="4045" y="1022"/>
                      <a:pt x="3504" y="1348"/>
                    </a:cubicBezTo>
                    <a:cubicBezTo>
                      <a:pt x="3331" y="1457"/>
                      <a:pt x="3158" y="1565"/>
                      <a:pt x="3000" y="1673"/>
                    </a:cubicBezTo>
                    <a:cubicBezTo>
                      <a:pt x="520" y="3410"/>
                      <a:pt x="1" y="6878"/>
                      <a:pt x="1753" y="9343"/>
                    </a:cubicBezTo>
                    <a:cubicBezTo>
                      <a:pt x="4449" y="13121"/>
                      <a:pt x="5364" y="14584"/>
                      <a:pt x="9985" y="20878"/>
                    </a:cubicBezTo>
                    <a:cubicBezTo>
                      <a:pt x="14178" y="26586"/>
                      <a:pt x="16930" y="32799"/>
                      <a:pt x="18776" y="32799"/>
                    </a:cubicBezTo>
                    <a:cubicBezTo>
                      <a:pt x="18854" y="32799"/>
                      <a:pt x="18929" y="32788"/>
                      <a:pt x="19004" y="32765"/>
                    </a:cubicBezTo>
                    <a:cubicBezTo>
                      <a:pt x="19169" y="32715"/>
                      <a:pt x="19797" y="32253"/>
                      <a:pt x="21051" y="31331"/>
                    </a:cubicBezTo>
                    <a:cubicBezTo>
                      <a:pt x="21959" y="30653"/>
                      <a:pt x="22414" y="30314"/>
                      <a:pt x="22536" y="30120"/>
                    </a:cubicBezTo>
                    <a:cubicBezTo>
                      <a:pt x="23199" y="29002"/>
                      <a:pt x="22154" y="27308"/>
                      <a:pt x="20907" y="25095"/>
                    </a:cubicBezTo>
                    <a:cubicBezTo>
                      <a:pt x="20128" y="23718"/>
                      <a:pt x="18996" y="21649"/>
                      <a:pt x="17684" y="18996"/>
                    </a:cubicBezTo>
                    <a:cubicBezTo>
                      <a:pt x="18030" y="18210"/>
                      <a:pt x="18485" y="17042"/>
                      <a:pt x="18737" y="15565"/>
                    </a:cubicBezTo>
                    <a:cubicBezTo>
                      <a:pt x="19061" y="13734"/>
                      <a:pt x="19559" y="8788"/>
                      <a:pt x="16293" y="4571"/>
                    </a:cubicBezTo>
                    <a:cubicBezTo>
                      <a:pt x="15399" y="3417"/>
                      <a:pt x="13222" y="563"/>
                      <a:pt x="9416" y="72"/>
                    </a:cubicBezTo>
                    <a:cubicBezTo>
                      <a:pt x="9030" y="22"/>
                      <a:pt x="8656" y="0"/>
                      <a:pt x="829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2" name="Google Shape;3952;p49"/>
              <p:cNvSpPr/>
              <p:nvPr/>
            </p:nvSpPr>
            <p:spPr>
              <a:xfrm>
                <a:off x="1450300" y="1858875"/>
                <a:ext cx="66350" cy="58550"/>
              </a:xfrm>
              <a:custGeom>
                <a:avLst/>
                <a:gdLst/>
                <a:ahLst/>
                <a:cxnLst/>
                <a:rect l="l" t="t" r="r" b="b"/>
                <a:pathLst>
                  <a:path w="2654" h="2342" extrusionOk="0">
                    <a:moveTo>
                      <a:pt x="1326" y="1"/>
                    </a:moveTo>
                    <a:cubicBezTo>
                      <a:pt x="869" y="1"/>
                      <a:pt x="437" y="271"/>
                      <a:pt x="253" y="720"/>
                    </a:cubicBezTo>
                    <a:cubicBezTo>
                      <a:pt x="1" y="1312"/>
                      <a:pt x="282" y="1996"/>
                      <a:pt x="873" y="2249"/>
                    </a:cubicBezTo>
                    <a:cubicBezTo>
                      <a:pt x="1022" y="2312"/>
                      <a:pt x="1176" y="2341"/>
                      <a:pt x="1328" y="2341"/>
                    </a:cubicBezTo>
                    <a:cubicBezTo>
                      <a:pt x="1786" y="2341"/>
                      <a:pt x="2219" y="2071"/>
                      <a:pt x="2408" y="1622"/>
                    </a:cubicBezTo>
                    <a:cubicBezTo>
                      <a:pt x="2654" y="1030"/>
                      <a:pt x="2380" y="346"/>
                      <a:pt x="1781" y="93"/>
                    </a:cubicBezTo>
                    <a:cubicBezTo>
                      <a:pt x="1632" y="30"/>
                      <a:pt x="1478" y="1"/>
                      <a:pt x="1326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3" name="Google Shape;3953;p49"/>
              <p:cNvSpPr/>
              <p:nvPr/>
            </p:nvSpPr>
            <p:spPr>
              <a:xfrm>
                <a:off x="905850" y="1037375"/>
                <a:ext cx="466975" cy="721225"/>
              </a:xfrm>
              <a:custGeom>
                <a:avLst/>
                <a:gdLst/>
                <a:ahLst/>
                <a:cxnLst/>
                <a:rect l="l" t="t" r="r" b="b"/>
                <a:pathLst>
                  <a:path w="18679" h="28849" extrusionOk="0">
                    <a:moveTo>
                      <a:pt x="736" y="1"/>
                    </a:moveTo>
                    <a:lnTo>
                      <a:pt x="736" y="1"/>
                    </a:lnTo>
                    <a:cubicBezTo>
                      <a:pt x="0" y="1709"/>
                      <a:pt x="166" y="3771"/>
                      <a:pt x="1320" y="5393"/>
                    </a:cubicBezTo>
                    <a:cubicBezTo>
                      <a:pt x="4016" y="9171"/>
                      <a:pt x="4931" y="10634"/>
                      <a:pt x="9552" y="16928"/>
                    </a:cubicBezTo>
                    <a:cubicBezTo>
                      <a:pt x="13745" y="22636"/>
                      <a:pt x="16497" y="28849"/>
                      <a:pt x="18343" y="28849"/>
                    </a:cubicBezTo>
                    <a:cubicBezTo>
                      <a:pt x="18421" y="28849"/>
                      <a:pt x="18496" y="28838"/>
                      <a:pt x="18571" y="28815"/>
                    </a:cubicBezTo>
                    <a:cubicBezTo>
                      <a:pt x="18592" y="28808"/>
                      <a:pt x="18628" y="28794"/>
                      <a:pt x="18679" y="28765"/>
                    </a:cubicBezTo>
                    <a:cubicBezTo>
                      <a:pt x="15867" y="24685"/>
                      <a:pt x="13056" y="20604"/>
                      <a:pt x="10244" y="16524"/>
                    </a:cubicBezTo>
                    <a:cubicBezTo>
                      <a:pt x="8831" y="14469"/>
                      <a:pt x="7418" y="12415"/>
                      <a:pt x="6005" y="10360"/>
                    </a:cubicBezTo>
                    <a:cubicBezTo>
                      <a:pt x="4765" y="8565"/>
                      <a:pt x="3533" y="6756"/>
                      <a:pt x="2516" y="4831"/>
                    </a:cubicBezTo>
                    <a:cubicBezTo>
                      <a:pt x="1709" y="3303"/>
                      <a:pt x="1067" y="1681"/>
                      <a:pt x="736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4" name="Google Shape;3954;p49"/>
              <p:cNvSpPr/>
              <p:nvPr/>
            </p:nvSpPr>
            <p:spPr>
              <a:xfrm>
                <a:off x="1004975" y="1008325"/>
                <a:ext cx="298300" cy="359600"/>
              </a:xfrm>
              <a:custGeom>
                <a:avLst/>
                <a:gdLst/>
                <a:ahLst/>
                <a:cxnLst/>
                <a:rect l="l" t="t" r="r" b="b"/>
                <a:pathLst>
                  <a:path w="11932" h="14384" extrusionOk="0">
                    <a:moveTo>
                      <a:pt x="3947" y="1"/>
                    </a:moveTo>
                    <a:cubicBezTo>
                      <a:pt x="3893" y="1"/>
                      <a:pt x="3839" y="1"/>
                      <a:pt x="3785" y="2"/>
                    </a:cubicBezTo>
                    <a:cubicBezTo>
                      <a:pt x="1990" y="38"/>
                      <a:pt x="159" y="1105"/>
                      <a:pt x="0" y="2886"/>
                    </a:cubicBezTo>
                    <a:cubicBezTo>
                      <a:pt x="94" y="2713"/>
                      <a:pt x="217" y="2554"/>
                      <a:pt x="368" y="2410"/>
                    </a:cubicBezTo>
                    <a:cubicBezTo>
                      <a:pt x="1096" y="1725"/>
                      <a:pt x="2156" y="1026"/>
                      <a:pt x="3511" y="889"/>
                    </a:cubicBezTo>
                    <a:cubicBezTo>
                      <a:pt x="3666" y="874"/>
                      <a:pt x="3818" y="866"/>
                      <a:pt x="3967" y="866"/>
                    </a:cubicBezTo>
                    <a:cubicBezTo>
                      <a:pt x="6636" y="866"/>
                      <a:pt x="8446" y="3203"/>
                      <a:pt x="9163" y="4111"/>
                    </a:cubicBezTo>
                    <a:cubicBezTo>
                      <a:pt x="9711" y="4818"/>
                      <a:pt x="11448" y="7053"/>
                      <a:pt x="11001" y="10160"/>
                    </a:cubicBezTo>
                    <a:cubicBezTo>
                      <a:pt x="10807" y="11515"/>
                      <a:pt x="10259" y="12604"/>
                      <a:pt x="9668" y="13433"/>
                    </a:cubicBezTo>
                    <a:cubicBezTo>
                      <a:pt x="9285" y="13966"/>
                      <a:pt x="8709" y="14240"/>
                      <a:pt x="8118" y="14269"/>
                    </a:cubicBezTo>
                    <a:cubicBezTo>
                      <a:pt x="8245" y="14341"/>
                      <a:pt x="8387" y="14384"/>
                      <a:pt x="8531" y="14384"/>
                    </a:cubicBezTo>
                    <a:cubicBezTo>
                      <a:pt x="8745" y="14384"/>
                      <a:pt x="8963" y="14291"/>
                      <a:pt x="9148" y="14067"/>
                    </a:cubicBezTo>
                    <a:cubicBezTo>
                      <a:pt x="9855" y="13216"/>
                      <a:pt x="10677" y="12380"/>
                      <a:pt x="11225" y="11421"/>
                    </a:cubicBezTo>
                    <a:cubicBezTo>
                      <a:pt x="11744" y="10520"/>
                      <a:pt x="11931" y="9439"/>
                      <a:pt x="11837" y="8415"/>
                    </a:cubicBezTo>
                    <a:cubicBezTo>
                      <a:pt x="11729" y="7298"/>
                      <a:pt x="11347" y="6260"/>
                      <a:pt x="10850" y="5258"/>
                    </a:cubicBezTo>
                    <a:cubicBezTo>
                      <a:pt x="10388" y="4328"/>
                      <a:pt x="9862" y="3376"/>
                      <a:pt x="9235" y="2547"/>
                    </a:cubicBezTo>
                    <a:cubicBezTo>
                      <a:pt x="7948" y="832"/>
                      <a:pt x="6072" y="1"/>
                      <a:pt x="394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5" name="Google Shape;3955;p49"/>
              <p:cNvSpPr/>
              <p:nvPr/>
            </p:nvSpPr>
            <p:spPr>
              <a:xfrm>
                <a:off x="970175" y="938625"/>
                <a:ext cx="504850" cy="753900"/>
              </a:xfrm>
              <a:custGeom>
                <a:avLst/>
                <a:gdLst/>
                <a:ahLst/>
                <a:cxnLst/>
                <a:rect l="l" t="t" r="r" b="b"/>
                <a:pathLst>
                  <a:path w="20194" h="30156" extrusionOk="0">
                    <a:moveTo>
                      <a:pt x="5289" y="0"/>
                    </a:moveTo>
                    <a:cubicBezTo>
                      <a:pt x="2849" y="0"/>
                      <a:pt x="1039" y="1022"/>
                      <a:pt x="498" y="1348"/>
                    </a:cubicBezTo>
                    <a:cubicBezTo>
                      <a:pt x="325" y="1457"/>
                      <a:pt x="160" y="1565"/>
                      <a:pt x="1" y="1673"/>
                    </a:cubicBezTo>
                    <a:cubicBezTo>
                      <a:pt x="1210" y="1156"/>
                      <a:pt x="2508" y="911"/>
                      <a:pt x="3810" y="911"/>
                    </a:cubicBezTo>
                    <a:cubicBezTo>
                      <a:pt x="6808" y="911"/>
                      <a:pt x="9830" y="2210"/>
                      <a:pt x="11845" y="4477"/>
                    </a:cubicBezTo>
                    <a:cubicBezTo>
                      <a:pt x="13547" y="6380"/>
                      <a:pt x="14520" y="8925"/>
                      <a:pt x="14758" y="11448"/>
                    </a:cubicBezTo>
                    <a:cubicBezTo>
                      <a:pt x="14880" y="12746"/>
                      <a:pt x="14837" y="14058"/>
                      <a:pt x="14592" y="15334"/>
                    </a:cubicBezTo>
                    <a:cubicBezTo>
                      <a:pt x="14332" y="16711"/>
                      <a:pt x="13518" y="18124"/>
                      <a:pt x="13756" y="19537"/>
                    </a:cubicBezTo>
                    <a:cubicBezTo>
                      <a:pt x="13914" y="20431"/>
                      <a:pt x="14404" y="21209"/>
                      <a:pt x="14830" y="21995"/>
                    </a:cubicBezTo>
                    <a:cubicBezTo>
                      <a:pt x="15306" y="22860"/>
                      <a:pt x="15774" y="23718"/>
                      <a:pt x="16250" y="24583"/>
                    </a:cubicBezTo>
                    <a:cubicBezTo>
                      <a:pt x="17194" y="26313"/>
                      <a:pt x="18146" y="28036"/>
                      <a:pt x="19090" y="29766"/>
                    </a:cubicBezTo>
                    <a:cubicBezTo>
                      <a:pt x="19198" y="29961"/>
                      <a:pt x="19343" y="30091"/>
                      <a:pt x="19501" y="30156"/>
                    </a:cubicBezTo>
                    <a:cubicBezTo>
                      <a:pt x="19508" y="30141"/>
                      <a:pt x="19523" y="30127"/>
                      <a:pt x="19530" y="30120"/>
                    </a:cubicBezTo>
                    <a:cubicBezTo>
                      <a:pt x="20193" y="29002"/>
                      <a:pt x="19148" y="27308"/>
                      <a:pt x="17901" y="25095"/>
                    </a:cubicBezTo>
                    <a:cubicBezTo>
                      <a:pt x="17122" y="23718"/>
                      <a:pt x="15990" y="21649"/>
                      <a:pt x="14678" y="18996"/>
                    </a:cubicBezTo>
                    <a:cubicBezTo>
                      <a:pt x="15024" y="18210"/>
                      <a:pt x="15479" y="17042"/>
                      <a:pt x="15731" y="15565"/>
                    </a:cubicBezTo>
                    <a:cubicBezTo>
                      <a:pt x="16055" y="13734"/>
                      <a:pt x="16553" y="8788"/>
                      <a:pt x="13287" y="4571"/>
                    </a:cubicBezTo>
                    <a:cubicBezTo>
                      <a:pt x="12393" y="3417"/>
                      <a:pt x="10216" y="563"/>
                      <a:pt x="6410" y="72"/>
                    </a:cubicBezTo>
                    <a:cubicBezTo>
                      <a:pt x="6024" y="22"/>
                      <a:pt x="5650" y="0"/>
                      <a:pt x="528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6" name="Google Shape;3956;p49"/>
              <p:cNvSpPr/>
              <p:nvPr/>
            </p:nvSpPr>
            <p:spPr>
              <a:xfrm>
                <a:off x="782575" y="1132075"/>
                <a:ext cx="578725" cy="646050"/>
              </a:xfrm>
              <a:custGeom>
                <a:avLst/>
                <a:gdLst/>
                <a:ahLst/>
                <a:cxnLst/>
                <a:rect l="l" t="t" r="r" b="b"/>
                <a:pathLst>
                  <a:path w="23149" h="25842" extrusionOk="0">
                    <a:moveTo>
                      <a:pt x="528" y="1"/>
                    </a:moveTo>
                    <a:cubicBezTo>
                      <a:pt x="352" y="1"/>
                      <a:pt x="176" y="9"/>
                      <a:pt x="0" y="26"/>
                    </a:cubicBezTo>
                    <a:cubicBezTo>
                      <a:pt x="1507" y="856"/>
                      <a:pt x="2855" y="1958"/>
                      <a:pt x="4066" y="3191"/>
                    </a:cubicBezTo>
                    <a:cubicBezTo>
                      <a:pt x="5595" y="4741"/>
                      <a:pt x="6943" y="6464"/>
                      <a:pt x="8283" y="8187"/>
                    </a:cubicBezTo>
                    <a:cubicBezTo>
                      <a:pt x="9812" y="10155"/>
                      <a:pt x="11340" y="12130"/>
                      <a:pt x="12868" y="14098"/>
                    </a:cubicBezTo>
                    <a:cubicBezTo>
                      <a:pt x="15903" y="18013"/>
                      <a:pt x="18946" y="21927"/>
                      <a:pt x="21981" y="25842"/>
                    </a:cubicBezTo>
                    <a:cubicBezTo>
                      <a:pt x="22017" y="25806"/>
                      <a:pt x="22045" y="25777"/>
                      <a:pt x="22060" y="25755"/>
                    </a:cubicBezTo>
                    <a:cubicBezTo>
                      <a:pt x="23148" y="24162"/>
                      <a:pt x="17807" y="19520"/>
                      <a:pt x="13460" y="13558"/>
                    </a:cubicBezTo>
                    <a:cubicBezTo>
                      <a:pt x="8867" y="7250"/>
                      <a:pt x="7750" y="5931"/>
                      <a:pt x="4967" y="2218"/>
                    </a:cubicBezTo>
                    <a:cubicBezTo>
                      <a:pt x="3884" y="776"/>
                      <a:pt x="2210" y="1"/>
                      <a:pt x="52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7" name="Google Shape;3957;p49"/>
              <p:cNvSpPr/>
              <p:nvPr/>
            </p:nvSpPr>
            <p:spPr>
              <a:xfrm>
                <a:off x="684350" y="1221050"/>
                <a:ext cx="326600" cy="336375"/>
              </a:xfrm>
              <a:custGeom>
                <a:avLst/>
                <a:gdLst/>
                <a:ahLst/>
                <a:cxnLst/>
                <a:rect l="l" t="t" r="r" b="b"/>
                <a:pathLst>
                  <a:path w="13064" h="13455" extrusionOk="0">
                    <a:moveTo>
                      <a:pt x="4018" y="0"/>
                    </a:moveTo>
                    <a:cubicBezTo>
                      <a:pt x="2513" y="0"/>
                      <a:pt x="1212" y="1294"/>
                      <a:pt x="700" y="2804"/>
                    </a:cubicBezTo>
                    <a:cubicBezTo>
                      <a:pt x="0" y="4880"/>
                      <a:pt x="195" y="6978"/>
                      <a:pt x="1471" y="8766"/>
                    </a:cubicBezTo>
                    <a:cubicBezTo>
                      <a:pt x="2077" y="9617"/>
                      <a:pt x="2819" y="10402"/>
                      <a:pt x="3569" y="11123"/>
                    </a:cubicBezTo>
                    <a:cubicBezTo>
                      <a:pt x="4369" y="11902"/>
                      <a:pt x="5241" y="12587"/>
                      <a:pt x="6279" y="13027"/>
                    </a:cubicBezTo>
                    <a:cubicBezTo>
                      <a:pt x="6931" y="13298"/>
                      <a:pt x="7643" y="13455"/>
                      <a:pt x="8354" y="13455"/>
                    </a:cubicBezTo>
                    <a:cubicBezTo>
                      <a:pt x="8682" y="13455"/>
                      <a:pt x="9008" y="13421"/>
                      <a:pt x="9329" y="13351"/>
                    </a:cubicBezTo>
                    <a:cubicBezTo>
                      <a:pt x="10410" y="13120"/>
                      <a:pt x="11456" y="12587"/>
                      <a:pt x="12479" y="12176"/>
                    </a:cubicBezTo>
                    <a:cubicBezTo>
                      <a:pt x="12933" y="11996"/>
                      <a:pt x="13063" y="11614"/>
                      <a:pt x="12984" y="11253"/>
                    </a:cubicBezTo>
                    <a:lnTo>
                      <a:pt x="12984" y="11253"/>
                    </a:lnTo>
                    <a:cubicBezTo>
                      <a:pt x="12782" y="11808"/>
                      <a:pt x="12342" y="12270"/>
                      <a:pt x="11722" y="12479"/>
                    </a:cubicBezTo>
                    <a:cubicBezTo>
                      <a:pt x="11050" y="12698"/>
                      <a:pt x="10267" y="12855"/>
                      <a:pt x="9400" y="12855"/>
                    </a:cubicBezTo>
                    <a:cubicBezTo>
                      <a:pt x="9012" y="12855"/>
                      <a:pt x="8608" y="12824"/>
                      <a:pt x="8190" y="12753"/>
                    </a:cubicBezTo>
                    <a:cubicBezTo>
                      <a:pt x="5097" y="12234"/>
                      <a:pt x="3497" y="9905"/>
                      <a:pt x="2992" y="9170"/>
                    </a:cubicBezTo>
                    <a:cubicBezTo>
                      <a:pt x="2300" y="8160"/>
                      <a:pt x="476" y="5500"/>
                      <a:pt x="1630" y="2811"/>
                    </a:cubicBezTo>
                    <a:cubicBezTo>
                      <a:pt x="2170" y="1557"/>
                      <a:pt x="3158" y="764"/>
                      <a:pt x="4030" y="274"/>
                    </a:cubicBezTo>
                    <a:cubicBezTo>
                      <a:pt x="4211" y="173"/>
                      <a:pt x="4405" y="108"/>
                      <a:pt x="4600" y="65"/>
                    </a:cubicBezTo>
                    <a:cubicBezTo>
                      <a:pt x="4404" y="21"/>
                      <a:pt x="4209" y="0"/>
                      <a:pt x="4018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8" name="Google Shape;3958;p49"/>
              <p:cNvSpPr/>
              <p:nvPr/>
            </p:nvSpPr>
            <p:spPr>
              <a:xfrm>
                <a:off x="610625" y="1159225"/>
                <a:ext cx="634800" cy="681825"/>
              </a:xfrm>
              <a:custGeom>
                <a:avLst/>
                <a:gdLst/>
                <a:ahLst/>
                <a:cxnLst/>
                <a:rect l="l" t="t" r="r" b="b"/>
                <a:pathLst>
                  <a:path w="25392" h="27273" extrusionOk="0">
                    <a:moveTo>
                      <a:pt x="4153" y="0"/>
                    </a:moveTo>
                    <a:lnTo>
                      <a:pt x="4153" y="0"/>
                    </a:lnTo>
                    <a:cubicBezTo>
                      <a:pt x="4002" y="123"/>
                      <a:pt x="3851" y="245"/>
                      <a:pt x="3699" y="375"/>
                    </a:cubicBezTo>
                    <a:cubicBezTo>
                      <a:pt x="3151" y="858"/>
                      <a:pt x="1227" y="2653"/>
                      <a:pt x="686" y="5623"/>
                    </a:cubicBezTo>
                    <a:cubicBezTo>
                      <a:pt x="1" y="9401"/>
                      <a:pt x="2056" y="12342"/>
                      <a:pt x="2892" y="13539"/>
                    </a:cubicBezTo>
                    <a:cubicBezTo>
                      <a:pt x="5920" y="17929"/>
                      <a:pt x="10786" y="18960"/>
                      <a:pt x="12631" y="19205"/>
                    </a:cubicBezTo>
                    <a:cubicBezTo>
                      <a:pt x="13326" y="19300"/>
                      <a:pt x="13972" y="19334"/>
                      <a:pt x="14549" y="19334"/>
                    </a:cubicBezTo>
                    <a:cubicBezTo>
                      <a:pt x="15199" y="19334"/>
                      <a:pt x="15763" y="19291"/>
                      <a:pt x="16214" y="19241"/>
                    </a:cubicBezTo>
                    <a:cubicBezTo>
                      <a:pt x="18348" y="21296"/>
                      <a:pt x="19977" y="22997"/>
                      <a:pt x="21051" y="24158"/>
                    </a:cubicBezTo>
                    <a:cubicBezTo>
                      <a:pt x="22635" y="25860"/>
                      <a:pt x="23856" y="27273"/>
                      <a:pt x="25020" y="27273"/>
                    </a:cubicBezTo>
                    <a:cubicBezTo>
                      <a:pt x="25127" y="27273"/>
                      <a:pt x="25234" y="27261"/>
                      <a:pt x="25341" y="27236"/>
                    </a:cubicBezTo>
                    <a:cubicBezTo>
                      <a:pt x="25355" y="27229"/>
                      <a:pt x="25377" y="27221"/>
                      <a:pt x="25391" y="27214"/>
                    </a:cubicBezTo>
                    <a:cubicBezTo>
                      <a:pt x="25377" y="27048"/>
                      <a:pt x="25297" y="26868"/>
                      <a:pt x="25146" y="26710"/>
                    </a:cubicBezTo>
                    <a:cubicBezTo>
                      <a:pt x="23783" y="25282"/>
                      <a:pt x="22421" y="23855"/>
                      <a:pt x="21066" y="22435"/>
                    </a:cubicBezTo>
                    <a:cubicBezTo>
                      <a:pt x="20388" y="21721"/>
                      <a:pt x="19703" y="21007"/>
                      <a:pt x="19026" y="20294"/>
                    </a:cubicBezTo>
                    <a:cubicBezTo>
                      <a:pt x="18413" y="19645"/>
                      <a:pt x="17814" y="18945"/>
                      <a:pt x="17007" y="18527"/>
                    </a:cubicBezTo>
                    <a:cubicBezTo>
                      <a:pt x="16255" y="18138"/>
                      <a:pt x="15386" y="18102"/>
                      <a:pt x="14515" y="18102"/>
                    </a:cubicBezTo>
                    <a:cubicBezTo>
                      <a:pt x="14312" y="18102"/>
                      <a:pt x="14109" y="18104"/>
                      <a:pt x="13907" y="18104"/>
                    </a:cubicBezTo>
                    <a:cubicBezTo>
                      <a:pt x="13514" y="18104"/>
                      <a:pt x="13126" y="18096"/>
                      <a:pt x="12754" y="18052"/>
                    </a:cubicBezTo>
                    <a:cubicBezTo>
                      <a:pt x="11463" y="17893"/>
                      <a:pt x="10195" y="17540"/>
                      <a:pt x="8998" y="17028"/>
                    </a:cubicBezTo>
                    <a:cubicBezTo>
                      <a:pt x="6662" y="16040"/>
                      <a:pt x="4535" y="14339"/>
                      <a:pt x="3238" y="12140"/>
                    </a:cubicBezTo>
                    <a:cubicBezTo>
                      <a:pt x="1010" y="8399"/>
                      <a:pt x="1313" y="3295"/>
                      <a:pt x="4153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9" name="Google Shape;3959;p49"/>
              <p:cNvSpPr/>
              <p:nvPr/>
            </p:nvSpPr>
            <p:spPr>
              <a:xfrm>
                <a:off x="1396050" y="1866425"/>
                <a:ext cx="401925" cy="515100"/>
              </a:xfrm>
              <a:custGeom>
                <a:avLst/>
                <a:gdLst/>
                <a:ahLst/>
                <a:cxnLst/>
                <a:rect l="l" t="t" r="r" b="b"/>
                <a:pathLst>
                  <a:path w="16077" h="20604" extrusionOk="0">
                    <a:moveTo>
                      <a:pt x="397" y="0"/>
                    </a:moveTo>
                    <a:lnTo>
                      <a:pt x="116" y="1745"/>
                    </a:lnTo>
                    <a:cubicBezTo>
                      <a:pt x="1" y="2487"/>
                      <a:pt x="203" y="3237"/>
                      <a:pt x="671" y="3821"/>
                    </a:cubicBezTo>
                    <a:lnTo>
                      <a:pt x="11441" y="17100"/>
                    </a:lnTo>
                    <a:cubicBezTo>
                      <a:pt x="12984" y="18268"/>
                      <a:pt x="14534" y="19436"/>
                      <a:pt x="16077" y="20604"/>
                    </a:cubicBezTo>
                    <a:cubicBezTo>
                      <a:pt x="15457" y="19342"/>
                      <a:pt x="14837" y="18080"/>
                      <a:pt x="14217" y="16812"/>
                    </a:cubicBezTo>
                    <a:cubicBezTo>
                      <a:pt x="8428" y="10367"/>
                      <a:pt x="4326" y="5876"/>
                      <a:pt x="2762" y="4376"/>
                    </a:cubicBezTo>
                    <a:cubicBezTo>
                      <a:pt x="2401" y="4030"/>
                      <a:pt x="1262" y="2978"/>
                      <a:pt x="686" y="1226"/>
                    </a:cubicBezTo>
                    <a:cubicBezTo>
                      <a:pt x="541" y="808"/>
                      <a:pt x="455" y="397"/>
                      <a:pt x="397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0" name="Google Shape;3960;p49"/>
              <p:cNvSpPr/>
              <p:nvPr/>
            </p:nvSpPr>
            <p:spPr>
              <a:xfrm>
                <a:off x="1396600" y="1809100"/>
                <a:ext cx="9750" cy="18225"/>
              </a:xfrm>
              <a:custGeom>
                <a:avLst/>
                <a:gdLst/>
                <a:ahLst/>
                <a:cxnLst/>
                <a:rect l="l" t="t" r="r" b="b"/>
                <a:pathLst>
                  <a:path w="390" h="729" extrusionOk="0">
                    <a:moveTo>
                      <a:pt x="390" y="1"/>
                    </a:moveTo>
                    <a:cubicBezTo>
                      <a:pt x="260" y="22"/>
                      <a:pt x="130" y="51"/>
                      <a:pt x="0" y="73"/>
                    </a:cubicBezTo>
                    <a:cubicBezTo>
                      <a:pt x="101" y="296"/>
                      <a:pt x="209" y="513"/>
                      <a:pt x="318" y="729"/>
                    </a:cubicBezTo>
                    <a:cubicBezTo>
                      <a:pt x="332" y="469"/>
                      <a:pt x="361" y="224"/>
                      <a:pt x="39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61" name="Google Shape;3961;p49"/>
            <p:cNvGrpSpPr/>
            <p:nvPr/>
          </p:nvGrpSpPr>
          <p:grpSpPr>
            <a:xfrm rot="-9044330">
              <a:off x="1698634" y="238225"/>
              <a:ext cx="1077529" cy="2269717"/>
              <a:chOff x="4458800" y="2953350"/>
              <a:chExt cx="842025" cy="1773650"/>
            </a:xfrm>
          </p:grpSpPr>
          <p:sp>
            <p:nvSpPr>
              <p:cNvPr id="3962" name="Google Shape;3962;p49"/>
              <p:cNvSpPr/>
              <p:nvPr/>
            </p:nvSpPr>
            <p:spPr>
              <a:xfrm>
                <a:off x="4458800" y="4410300"/>
                <a:ext cx="374900" cy="316675"/>
              </a:xfrm>
              <a:custGeom>
                <a:avLst/>
                <a:gdLst/>
                <a:ahLst/>
                <a:cxnLst/>
                <a:rect l="l" t="t" r="r" b="b"/>
                <a:pathLst>
                  <a:path w="14996" h="12667" extrusionOk="0">
                    <a:moveTo>
                      <a:pt x="2697" y="0"/>
                    </a:moveTo>
                    <a:lnTo>
                      <a:pt x="1810" y="2278"/>
                    </a:lnTo>
                    <a:cubicBezTo>
                      <a:pt x="0" y="6928"/>
                      <a:pt x="2408" y="11535"/>
                      <a:pt x="5595" y="12479"/>
                    </a:cubicBezTo>
                    <a:cubicBezTo>
                      <a:pt x="6026" y="12607"/>
                      <a:pt x="6467" y="12667"/>
                      <a:pt x="6911" y="12667"/>
                    </a:cubicBezTo>
                    <a:cubicBezTo>
                      <a:pt x="9977" y="12667"/>
                      <a:pt x="13155" y="9816"/>
                      <a:pt x="14087" y="7151"/>
                    </a:cubicBezTo>
                    <a:cubicBezTo>
                      <a:pt x="14101" y="7108"/>
                      <a:pt x="14116" y="7065"/>
                      <a:pt x="14123" y="7029"/>
                    </a:cubicBezTo>
                    <a:lnTo>
                      <a:pt x="14995" y="4809"/>
                    </a:lnTo>
                    <a:lnTo>
                      <a:pt x="2697" y="0"/>
                    </a:lnTo>
                    <a:close/>
                  </a:path>
                </a:pathLst>
              </a:custGeom>
              <a:solidFill>
                <a:srgbClr val="EF8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3" name="Google Shape;3963;p49"/>
              <p:cNvSpPr/>
              <p:nvPr/>
            </p:nvSpPr>
            <p:spPr>
              <a:xfrm>
                <a:off x="4458800" y="2953350"/>
                <a:ext cx="842025" cy="1773625"/>
              </a:xfrm>
              <a:custGeom>
                <a:avLst/>
                <a:gdLst/>
                <a:ahLst/>
                <a:cxnLst/>
                <a:rect l="l" t="t" r="r" b="b"/>
                <a:pathLst>
                  <a:path w="33681" h="70945" extrusionOk="0">
                    <a:moveTo>
                      <a:pt x="31821" y="1"/>
                    </a:moveTo>
                    <a:cubicBezTo>
                      <a:pt x="31374" y="1"/>
                      <a:pt x="30920" y="174"/>
                      <a:pt x="30567" y="563"/>
                    </a:cubicBezTo>
                    <a:cubicBezTo>
                      <a:pt x="28317" y="2992"/>
                      <a:pt x="26068" y="5429"/>
                      <a:pt x="23819" y="7866"/>
                    </a:cubicBezTo>
                    <a:cubicBezTo>
                      <a:pt x="22218" y="9596"/>
                      <a:pt x="20957" y="11614"/>
                      <a:pt x="20099" y="13813"/>
                    </a:cubicBezTo>
                    <a:lnTo>
                      <a:pt x="1810" y="60556"/>
                    </a:lnTo>
                    <a:cubicBezTo>
                      <a:pt x="0" y="65206"/>
                      <a:pt x="2408" y="69813"/>
                      <a:pt x="5595" y="70757"/>
                    </a:cubicBezTo>
                    <a:cubicBezTo>
                      <a:pt x="6026" y="70885"/>
                      <a:pt x="6467" y="70945"/>
                      <a:pt x="6911" y="70945"/>
                    </a:cubicBezTo>
                    <a:cubicBezTo>
                      <a:pt x="9977" y="70945"/>
                      <a:pt x="13155" y="68094"/>
                      <a:pt x="14087" y="65429"/>
                    </a:cubicBezTo>
                    <a:cubicBezTo>
                      <a:pt x="14101" y="65386"/>
                      <a:pt x="14116" y="65343"/>
                      <a:pt x="14123" y="65307"/>
                    </a:cubicBezTo>
                    <a:lnTo>
                      <a:pt x="32318" y="18816"/>
                    </a:lnTo>
                    <a:cubicBezTo>
                      <a:pt x="33227" y="16495"/>
                      <a:pt x="33681" y="14015"/>
                      <a:pt x="33659" y="11521"/>
                    </a:cubicBezTo>
                    <a:cubicBezTo>
                      <a:pt x="33623" y="8255"/>
                      <a:pt x="33594" y="4982"/>
                      <a:pt x="33565" y="1716"/>
                    </a:cubicBezTo>
                    <a:cubicBezTo>
                      <a:pt x="33551" y="678"/>
                      <a:pt x="32700" y="1"/>
                      <a:pt x="31821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4" name="Google Shape;3964;p49"/>
              <p:cNvSpPr/>
              <p:nvPr/>
            </p:nvSpPr>
            <p:spPr>
              <a:xfrm>
                <a:off x="4616550" y="4604650"/>
                <a:ext cx="114225" cy="52500"/>
              </a:xfrm>
              <a:custGeom>
                <a:avLst/>
                <a:gdLst/>
                <a:ahLst/>
                <a:cxnLst/>
                <a:rect l="l" t="t" r="r" b="b"/>
                <a:pathLst>
                  <a:path w="4569" h="2100" extrusionOk="0">
                    <a:moveTo>
                      <a:pt x="2407" y="1"/>
                    </a:moveTo>
                    <a:cubicBezTo>
                      <a:pt x="1221" y="1"/>
                      <a:pt x="0" y="642"/>
                      <a:pt x="27" y="1165"/>
                    </a:cubicBezTo>
                    <a:cubicBezTo>
                      <a:pt x="54" y="1665"/>
                      <a:pt x="1218" y="2099"/>
                      <a:pt x="2242" y="2099"/>
                    </a:cubicBezTo>
                    <a:cubicBezTo>
                      <a:pt x="2297" y="2099"/>
                      <a:pt x="2352" y="2098"/>
                      <a:pt x="2406" y="2095"/>
                    </a:cubicBezTo>
                    <a:cubicBezTo>
                      <a:pt x="3379" y="2045"/>
                      <a:pt x="4569" y="1547"/>
                      <a:pt x="4562" y="1021"/>
                    </a:cubicBezTo>
                    <a:cubicBezTo>
                      <a:pt x="4554" y="524"/>
                      <a:pt x="3516" y="77"/>
                      <a:pt x="2673" y="12"/>
                    </a:cubicBezTo>
                    <a:cubicBezTo>
                      <a:pt x="2585" y="4"/>
                      <a:pt x="2496" y="1"/>
                      <a:pt x="2407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5" name="Google Shape;3965;p49"/>
              <p:cNvSpPr/>
              <p:nvPr/>
            </p:nvSpPr>
            <p:spPr>
              <a:xfrm>
                <a:off x="4526200" y="3240450"/>
                <a:ext cx="760925" cy="1290075"/>
              </a:xfrm>
              <a:custGeom>
                <a:avLst/>
                <a:gdLst/>
                <a:ahLst/>
                <a:cxnLst/>
                <a:rect l="l" t="t" r="r" b="b"/>
                <a:pathLst>
                  <a:path w="30437" h="51603" extrusionOk="0">
                    <a:moveTo>
                      <a:pt x="18506" y="1"/>
                    </a:moveTo>
                    <a:cubicBezTo>
                      <a:pt x="18081" y="750"/>
                      <a:pt x="17713" y="1529"/>
                      <a:pt x="17403" y="2329"/>
                    </a:cubicBezTo>
                    <a:lnTo>
                      <a:pt x="1" y="46794"/>
                    </a:lnTo>
                    <a:lnTo>
                      <a:pt x="12299" y="51603"/>
                    </a:lnTo>
                    <a:lnTo>
                      <a:pt x="29622" y="7332"/>
                    </a:lnTo>
                    <a:cubicBezTo>
                      <a:pt x="29954" y="6481"/>
                      <a:pt x="30221" y="5609"/>
                      <a:pt x="30437" y="4722"/>
                    </a:cubicBezTo>
                    <a:lnTo>
                      <a:pt x="30437" y="4722"/>
                    </a:lnTo>
                    <a:cubicBezTo>
                      <a:pt x="30241" y="4764"/>
                      <a:pt x="30043" y="4784"/>
                      <a:pt x="29845" y="4784"/>
                    </a:cubicBezTo>
                    <a:cubicBezTo>
                      <a:pt x="29453" y="4784"/>
                      <a:pt x="29064" y="4703"/>
                      <a:pt x="28700" y="4535"/>
                    </a:cubicBezTo>
                    <a:cubicBezTo>
                      <a:pt x="27380" y="3937"/>
                      <a:pt x="27106" y="2560"/>
                      <a:pt x="27085" y="2437"/>
                    </a:cubicBezTo>
                    <a:cubicBezTo>
                      <a:pt x="26999" y="2506"/>
                      <a:pt x="26280" y="3022"/>
                      <a:pt x="25310" y="3022"/>
                    </a:cubicBezTo>
                    <a:cubicBezTo>
                      <a:pt x="25056" y="3022"/>
                      <a:pt x="24785" y="2987"/>
                      <a:pt x="24504" y="2899"/>
                    </a:cubicBezTo>
                    <a:cubicBezTo>
                      <a:pt x="23502" y="2581"/>
                      <a:pt x="22745" y="1716"/>
                      <a:pt x="22543" y="664"/>
                    </a:cubicBezTo>
                    <a:cubicBezTo>
                      <a:pt x="22033" y="1049"/>
                      <a:pt x="21420" y="1250"/>
                      <a:pt x="20804" y="1250"/>
                    </a:cubicBezTo>
                    <a:cubicBezTo>
                      <a:pt x="20418" y="1250"/>
                      <a:pt x="20031" y="1171"/>
                      <a:pt x="19667" y="1010"/>
                    </a:cubicBezTo>
                    <a:cubicBezTo>
                      <a:pt x="19112" y="758"/>
                      <a:pt x="18751" y="375"/>
                      <a:pt x="1850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6" name="Google Shape;3966;p49"/>
              <p:cNvSpPr/>
              <p:nvPr/>
            </p:nvSpPr>
            <p:spPr>
              <a:xfrm>
                <a:off x="4622075" y="3257025"/>
                <a:ext cx="581250" cy="1239800"/>
              </a:xfrm>
              <a:custGeom>
                <a:avLst/>
                <a:gdLst/>
                <a:ahLst/>
                <a:cxnLst/>
                <a:rect l="l" t="t" r="r" b="b"/>
                <a:pathLst>
                  <a:path w="23250" h="49592" extrusionOk="0">
                    <a:moveTo>
                      <a:pt x="18708" y="1"/>
                    </a:moveTo>
                    <a:lnTo>
                      <a:pt x="1" y="47811"/>
                    </a:lnTo>
                    <a:lnTo>
                      <a:pt x="4542" y="49591"/>
                    </a:lnTo>
                    <a:cubicBezTo>
                      <a:pt x="10778" y="33652"/>
                      <a:pt x="17014" y="17713"/>
                      <a:pt x="23250" y="1774"/>
                    </a:cubicBezTo>
                    <a:lnTo>
                      <a:pt x="23250" y="1774"/>
                    </a:lnTo>
                    <a:cubicBezTo>
                      <a:pt x="23164" y="1843"/>
                      <a:pt x="22445" y="2359"/>
                      <a:pt x="21475" y="2359"/>
                    </a:cubicBezTo>
                    <a:cubicBezTo>
                      <a:pt x="21221" y="2359"/>
                      <a:pt x="20950" y="2324"/>
                      <a:pt x="20669" y="2236"/>
                    </a:cubicBezTo>
                    <a:cubicBezTo>
                      <a:pt x="19667" y="1918"/>
                      <a:pt x="18910" y="1053"/>
                      <a:pt x="1870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7" name="Google Shape;3967;p49"/>
              <p:cNvSpPr/>
              <p:nvPr/>
            </p:nvSpPr>
            <p:spPr>
              <a:xfrm>
                <a:off x="5181500" y="2953350"/>
                <a:ext cx="117000" cy="104275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4171" extrusionOk="0">
                    <a:moveTo>
                      <a:pt x="2913" y="1"/>
                    </a:moveTo>
                    <a:cubicBezTo>
                      <a:pt x="2466" y="1"/>
                      <a:pt x="2012" y="174"/>
                      <a:pt x="1659" y="563"/>
                    </a:cubicBezTo>
                    <a:cubicBezTo>
                      <a:pt x="1103" y="1154"/>
                      <a:pt x="556" y="1752"/>
                      <a:pt x="0" y="2351"/>
                    </a:cubicBezTo>
                    <a:cubicBezTo>
                      <a:pt x="519" y="3007"/>
                      <a:pt x="1385" y="3540"/>
                      <a:pt x="2055" y="3800"/>
                    </a:cubicBezTo>
                    <a:cubicBezTo>
                      <a:pt x="2251" y="3878"/>
                      <a:pt x="3046" y="4171"/>
                      <a:pt x="3923" y="4171"/>
                    </a:cubicBezTo>
                    <a:cubicBezTo>
                      <a:pt x="4172" y="4171"/>
                      <a:pt x="4428" y="4147"/>
                      <a:pt x="4679" y="4088"/>
                    </a:cubicBezTo>
                    <a:cubicBezTo>
                      <a:pt x="4672" y="3295"/>
                      <a:pt x="4665" y="2509"/>
                      <a:pt x="4657" y="1716"/>
                    </a:cubicBezTo>
                    <a:cubicBezTo>
                      <a:pt x="4643" y="678"/>
                      <a:pt x="3792" y="1"/>
                      <a:pt x="291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8" name="Google Shape;3968;p49"/>
              <p:cNvSpPr/>
              <p:nvPr/>
            </p:nvSpPr>
            <p:spPr>
              <a:xfrm>
                <a:off x="5075875" y="3076750"/>
                <a:ext cx="145850" cy="154875"/>
              </a:xfrm>
              <a:custGeom>
                <a:avLst/>
                <a:gdLst/>
                <a:ahLst/>
                <a:cxnLst/>
                <a:rect l="l" t="t" r="r" b="b"/>
                <a:pathLst>
                  <a:path w="5834" h="6195" extrusionOk="0">
                    <a:moveTo>
                      <a:pt x="5131" y="1"/>
                    </a:moveTo>
                    <a:cubicBezTo>
                      <a:pt x="3811" y="1"/>
                      <a:pt x="1" y="3899"/>
                      <a:pt x="765" y="5474"/>
                    </a:cubicBezTo>
                    <a:cubicBezTo>
                      <a:pt x="1026" y="6002"/>
                      <a:pt x="1752" y="6194"/>
                      <a:pt x="2294" y="6194"/>
                    </a:cubicBezTo>
                    <a:cubicBezTo>
                      <a:pt x="2351" y="6194"/>
                      <a:pt x="2407" y="6192"/>
                      <a:pt x="2459" y="6188"/>
                    </a:cubicBezTo>
                    <a:cubicBezTo>
                      <a:pt x="4492" y="6022"/>
                      <a:pt x="5321" y="2555"/>
                      <a:pt x="5372" y="2346"/>
                    </a:cubicBezTo>
                    <a:cubicBezTo>
                      <a:pt x="5530" y="1646"/>
                      <a:pt x="5833" y="327"/>
                      <a:pt x="5357" y="53"/>
                    </a:cubicBezTo>
                    <a:cubicBezTo>
                      <a:pt x="5294" y="18"/>
                      <a:pt x="5218" y="1"/>
                      <a:pt x="5131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9" name="Google Shape;3969;p49"/>
              <p:cNvSpPr/>
              <p:nvPr/>
            </p:nvSpPr>
            <p:spPr>
              <a:xfrm>
                <a:off x="5007775" y="3364575"/>
                <a:ext cx="178800" cy="377900"/>
              </a:xfrm>
              <a:custGeom>
                <a:avLst/>
                <a:gdLst/>
                <a:ahLst/>
                <a:cxnLst/>
                <a:rect l="l" t="t" r="r" b="b"/>
                <a:pathLst>
                  <a:path w="7152" h="15116" extrusionOk="0">
                    <a:moveTo>
                      <a:pt x="6549" y="0"/>
                    </a:moveTo>
                    <a:cubicBezTo>
                      <a:pt x="5335" y="0"/>
                      <a:pt x="0" y="14547"/>
                      <a:pt x="1038" y="15098"/>
                    </a:cubicBezTo>
                    <a:cubicBezTo>
                      <a:pt x="1060" y="15110"/>
                      <a:pt x="1084" y="15115"/>
                      <a:pt x="1112" y="15115"/>
                    </a:cubicBezTo>
                    <a:cubicBezTo>
                      <a:pt x="1837" y="15115"/>
                      <a:pt x="4612" y="11284"/>
                      <a:pt x="5897" y="6945"/>
                    </a:cubicBezTo>
                    <a:cubicBezTo>
                      <a:pt x="6769" y="3989"/>
                      <a:pt x="7151" y="111"/>
                      <a:pt x="6575" y="3"/>
                    </a:cubicBezTo>
                    <a:cubicBezTo>
                      <a:pt x="6566" y="1"/>
                      <a:pt x="6557" y="0"/>
                      <a:pt x="654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0" name="Google Shape;3970;p49"/>
              <p:cNvSpPr/>
              <p:nvPr/>
            </p:nvSpPr>
            <p:spPr>
              <a:xfrm>
                <a:off x="4829150" y="3290550"/>
                <a:ext cx="468975" cy="1205375"/>
              </a:xfrm>
              <a:custGeom>
                <a:avLst/>
                <a:gdLst/>
                <a:ahLst/>
                <a:cxnLst/>
                <a:rect l="l" t="t" r="r" b="b"/>
                <a:pathLst>
                  <a:path w="18759" h="48215" extrusionOk="0">
                    <a:moveTo>
                      <a:pt x="18759" y="1"/>
                    </a:moveTo>
                    <a:lnTo>
                      <a:pt x="1" y="47933"/>
                    </a:lnTo>
                    <a:lnTo>
                      <a:pt x="722" y="48214"/>
                    </a:lnTo>
                    <a:lnTo>
                      <a:pt x="17504" y="5328"/>
                    </a:lnTo>
                    <a:cubicBezTo>
                      <a:pt x="18175" y="3612"/>
                      <a:pt x="18593" y="1825"/>
                      <a:pt x="18759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1" name="Google Shape;3971;p49"/>
              <p:cNvSpPr/>
              <p:nvPr/>
            </p:nvSpPr>
            <p:spPr>
              <a:xfrm>
                <a:off x="4539725" y="3200450"/>
                <a:ext cx="474000" cy="1179950"/>
              </a:xfrm>
              <a:custGeom>
                <a:avLst/>
                <a:gdLst/>
                <a:ahLst/>
                <a:cxnLst/>
                <a:rect l="l" t="t" r="r" b="b"/>
                <a:pathLst>
                  <a:path w="18960" h="47198" extrusionOk="0">
                    <a:moveTo>
                      <a:pt x="18960" y="0"/>
                    </a:moveTo>
                    <a:cubicBezTo>
                      <a:pt x="18109" y="1219"/>
                      <a:pt x="17403" y="2538"/>
                      <a:pt x="16862" y="3929"/>
                    </a:cubicBezTo>
                    <a:lnTo>
                      <a:pt x="0" y="47010"/>
                    </a:lnTo>
                    <a:lnTo>
                      <a:pt x="490" y="47197"/>
                    </a:lnTo>
                    <a:lnTo>
                      <a:pt x="18960" y="0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2" name="Google Shape;3972;p49"/>
              <p:cNvSpPr/>
              <p:nvPr/>
            </p:nvSpPr>
            <p:spPr>
              <a:xfrm>
                <a:off x="4511050" y="4189150"/>
                <a:ext cx="423025" cy="347675"/>
              </a:xfrm>
              <a:custGeom>
                <a:avLst/>
                <a:gdLst/>
                <a:ahLst/>
                <a:cxnLst/>
                <a:rect l="l" t="t" r="r" b="b"/>
                <a:pathLst>
                  <a:path w="16921" h="13907" extrusionOk="0">
                    <a:moveTo>
                      <a:pt x="3368" y="1"/>
                    </a:moveTo>
                    <a:lnTo>
                      <a:pt x="1" y="8601"/>
                    </a:lnTo>
                    <a:lnTo>
                      <a:pt x="13554" y="13907"/>
                    </a:lnTo>
                    <a:lnTo>
                      <a:pt x="16920" y="5299"/>
                    </a:lnTo>
                    <a:lnTo>
                      <a:pt x="336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3" name="Google Shape;3973;p49"/>
              <p:cNvSpPr/>
              <p:nvPr/>
            </p:nvSpPr>
            <p:spPr>
              <a:xfrm>
                <a:off x="4951400" y="3794075"/>
                <a:ext cx="95850" cy="86250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450" extrusionOk="0">
                    <a:moveTo>
                      <a:pt x="2469" y="0"/>
                    </a:moveTo>
                    <a:cubicBezTo>
                      <a:pt x="1613" y="0"/>
                      <a:pt x="0" y="2218"/>
                      <a:pt x="489" y="3029"/>
                    </a:cubicBezTo>
                    <a:cubicBezTo>
                      <a:pt x="652" y="3297"/>
                      <a:pt x="1065" y="3450"/>
                      <a:pt x="1526" y="3450"/>
                    </a:cubicBezTo>
                    <a:cubicBezTo>
                      <a:pt x="1958" y="3450"/>
                      <a:pt x="2432" y="3315"/>
                      <a:pt x="2781" y="3015"/>
                    </a:cubicBezTo>
                    <a:cubicBezTo>
                      <a:pt x="3834" y="2114"/>
                      <a:pt x="3214" y="196"/>
                      <a:pt x="2587" y="16"/>
                    </a:cubicBezTo>
                    <a:cubicBezTo>
                      <a:pt x="2549" y="6"/>
                      <a:pt x="2510" y="0"/>
                      <a:pt x="246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4" name="Google Shape;3974;p49"/>
              <p:cNvSpPr/>
              <p:nvPr/>
            </p:nvSpPr>
            <p:spPr>
              <a:xfrm>
                <a:off x="4499525" y="4414250"/>
                <a:ext cx="332550" cy="186200"/>
              </a:xfrm>
              <a:custGeom>
                <a:avLst/>
                <a:gdLst/>
                <a:ahLst/>
                <a:cxnLst/>
                <a:rect l="l" t="t" r="r" b="b"/>
                <a:pathLst>
                  <a:path w="13302" h="7448" extrusionOk="0">
                    <a:moveTo>
                      <a:pt x="1010" y="1"/>
                    </a:moveTo>
                    <a:lnTo>
                      <a:pt x="181" y="2120"/>
                    </a:lnTo>
                    <a:cubicBezTo>
                      <a:pt x="109" y="2293"/>
                      <a:pt x="58" y="2473"/>
                      <a:pt x="1" y="2646"/>
                    </a:cubicBezTo>
                    <a:lnTo>
                      <a:pt x="12270" y="7448"/>
                    </a:lnTo>
                    <a:cubicBezTo>
                      <a:pt x="12335" y="7296"/>
                      <a:pt x="12400" y="7145"/>
                      <a:pt x="12458" y="6993"/>
                    </a:cubicBezTo>
                    <a:cubicBezTo>
                      <a:pt x="12472" y="6950"/>
                      <a:pt x="12487" y="6907"/>
                      <a:pt x="12494" y="6871"/>
                    </a:cubicBezTo>
                    <a:lnTo>
                      <a:pt x="13301" y="4809"/>
                    </a:lnTo>
                    <a:lnTo>
                      <a:pt x="1010" y="1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5" name="Google Shape;3975;p49"/>
              <p:cNvSpPr/>
              <p:nvPr/>
            </p:nvSpPr>
            <p:spPr>
              <a:xfrm>
                <a:off x="4489075" y="4559700"/>
                <a:ext cx="241175" cy="167300"/>
              </a:xfrm>
              <a:custGeom>
                <a:avLst/>
                <a:gdLst/>
                <a:ahLst/>
                <a:cxnLst/>
                <a:rect l="l" t="t" r="r" b="b"/>
                <a:pathLst>
                  <a:path w="9647" h="6692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66" y="3180"/>
                      <a:pt x="2062" y="5818"/>
                      <a:pt x="4384" y="6503"/>
                    </a:cubicBezTo>
                    <a:cubicBezTo>
                      <a:pt x="4814" y="6632"/>
                      <a:pt x="5253" y="6691"/>
                      <a:pt x="5695" y="6691"/>
                    </a:cubicBezTo>
                    <a:cubicBezTo>
                      <a:pt x="7061" y="6691"/>
                      <a:pt x="8448" y="6122"/>
                      <a:pt x="9646" y="5256"/>
                    </a:cubicBezTo>
                    <a:lnTo>
                      <a:pt x="9646" y="5256"/>
                    </a:lnTo>
                    <a:cubicBezTo>
                      <a:pt x="8954" y="5440"/>
                      <a:pt x="8243" y="5534"/>
                      <a:pt x="7531" y="5534"/>
                    </a:cubicBezTo>
                    <a:cubicBezTo>
                      <a:pt x="6376" y="5534"/>
                      <a:pt x="5221" y="5286"/>
                      <a:pt x="4146" y="4773"/>
                    </a:cubicBezTo>
                    <a:cubicBezTo>
                      <a:pt x="2163" y="3821"/>
                      <a:pt x="685" y="2077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6" name="Google Shape;3976;p49"/>
              <p:cNvSpPr/>
              <p:nvPr/>
            </p:nvSpPr>
            <p:spPr>
              <a:xfrm>
                <a:off x="4684625" y="4317275"/>
                <a:ext cx="82925" cy="73225"/>
              </a:xfrm>
              <a:custGeom>
                <a:avLst/>
                <a:gdLst/>
                <a:ahLst/>
                <a:cxnLst/>
                <a:rect l="l" t="t" r="r" b="b"/>
                <a:pathLst>
                  <a:path w="3317" h="2929" extrusionOk="0">
                    <a:moveTo>
                      <a:pt x="1657" y="0"/>
                    </a:moveTo>
                    <a:cubicBezTo>
                      <a:pt x="1074" y="0"/>
                      <a:pt x="522" y="352"/>
                      <a:pt x="296" y="931"/>
                    </a:cubicBezTo>
                    <a:cubicBezTo>
                      <a:pt x="0" y="1681"/>
                      <a:pt x="375" y="2532"/>
                      <a:pt x="1125" y="2827"/>
                    </a:cubicBezTo>
                    <a:cubicBezTo>
                      <a:pt x="1301" y="2896"/>
                      <a:pt x="1482" y="2928"/>
                      <a:pt x="1659" y="2928"/>
                    </a:cubicBezTo>
                    <a:cubicBezTo>
                      <a:pt x="2247" y="2928"/>
                      <a:pt x="2799" y="2574"/>
                      <a:pt x="3021" y="1998"/>
                    </a:cubicBezTo>
                    <a:cubicBezTo>
                      <a:pt x="3316" y="1241"/>
                      <a:pt x="2949" y="391"/>
                      <a:pt x="2192" y="102"/>
                    </a:cubicBezTo>
                    <a:cubicBezTo>
                      <a:pt x="2016" y="33"/>
                      <a:pt x="1835" y="0"/>
                      <a:pt x="1657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7" name="Google Shape;3977;p49"/>
              <p:cNvSpPr/>
              <p:nvPr/>
            </p:nvSpPr>
            <p:spPr>
              <a:xfrm>
                <a:off x="4821600" y="4366300"/>
                <a:ext cx="82925" cy="73225"/>
              </a:xfrm>
              <a:custGeom>
                <a:avLst/>
                <a:gdLst/>
                <a:ahLst/>
                <a:cxnLst/>
                <a:rect l="l" t="t" r="r" b="b"/>
                <a:pathLst>
                  <a:path w="3317" h="2929" extrusionOk="0">
                    <a:moveTo>
                      <a:pt x="1654" y="0"/>
                    </a:moveTo>
                    <a:cubicBezTo>
                      <a:pt x="1070" y="0"/>
                      <a:pt x="522" y="351"/>
                      <a:pt x="296" y="931"/>
                    </a:cubicBezTo>
                    <a:cubicBezTo>
                      <a:pt x="0" y="1681"/>
                      <a:pt x="368" y="2532"/>
                      <a:pt x="1125" y="2827"/>
                    </a:cubicBezTo>
                    <a:cubicBezTo>
                      <a:pt x="1299" y="2896"/>
                      <a:pt x="1478" y="2928"/>
                      <a:pt x="1655" y="2928"/>
                    </a:cubicBezTo>
                    <a:cubicBezTo>
                      <a:pt x="2240" y="2928"/>
                      <a:pt x="2794" y="2574"/>
                      <a:pt x="3021" y="1998"/>
                    </a:cubicBezTo>
                    <a:cubicBezTo>
                      <a:pt x="3316" y="1241"/>
                      <a:pt x="2941" y="398"/>
                      <a:pt x="2192" y="102"/>
                    </a:cubicBezTo>
                    <a:cubicBezTo>
                      <a:pt x="2014" y="33"/>
                      <a:pt x="1832" y="0"/>
                      <a:pt x="1654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8" name="Google Shape;3978;p49"/>
              <p:cNvSpPr/>
              <p:nvPr/>
            </p:nvSpPr>
            <p:spPr>
              <a:xfrm>
                <a:off x="4568375" y="4189150"/>
                <a:ext cx="365700" cy="204950"/>
              </a:xfrm>
              <a:custGeom>
                <a:avLst/>
                <a:gdLst/>
                <a:ahLst/>
                <a:cxnLst/>
                <a:rect l="l" t="t" r="r" b="b"/>
                <a:pathLst>
                  <a:path w="14628" h="8198" extrusionOk="0">
                    <a:moveTo>
                      <a:pt x="1075" y="1"/>
                    </a:moveTo>
                    <a:lnTo>
                      <a:pt x="0" y="2740"/>
                    </a:lnTo>
                    <a:cubicBezTo>
                      <a:pt x="766" y="2529"/>
                      <a:pt x="1740" y="2348"/>
                      <a:pt x="2865" y="2348"/>
                    </a:cubicBezTo>
                    <a:cubicBezTo>
                      <a:pt x="3202" y="2348"/>
                      <a:pt x="3552" y="2365"/>
                      <a:pt x="3915" y="2401"/>
                    </a:cubicBezTo>
                    <a:cubicBezTo>
                      <a:pt x="6157" y="2618"/>
                      <a:pt x="7721" y="3490"/>
                      <a:pt x="8853" y="4139"/>
                    </a:cubicBezTo>
                    <a:cubicBezTo>
                      <a:pt x="10987" y="5364"/>
                      <a:pt x="12486" y="6900"/>
                      <a:pt x="13496" y="8197"/>
                    </a:cubicBezTo>
                    <a:lnTo>
                      <a:pt x="14627" y="5299"/>
                    </a:lnTo>
                    <a:lnTo>
                      <a:pt x="1075" y="1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9" name="Google Shape;3979;p49"/>
              <p:cNvSpPr/>
              <p:nvPr/>
            </p:nvSpPr>
            <p:spPr>
              <a:xfrm>
                <a:off x="4511050" y="4325775"/>
                <a:ext cx="371475" cy="211050"/>
              </a:xfrm>
              <a:custGeom>
                <a:avLst/>
                <a:gdLst/>
                <a:ahLst/>
                <a:cxnLst/>
                <a:rect l="l" t="t" r="r" b="b"/>
                <a:pathLst>
                  <a:path w="14859" h="8442" extrusionOk="0">
                    <a:moveTo>
                      <a:pt x="1227" y="0"/>
                    </a:moveTo>
                    <a:lnTo>
                      <a:pt x="1" y="3136"/>
                    </a:lnTo>
                    <a:lnTo>
                      <a:pt x="13554" y="8442"/>
                    </a:lnTo>
                    <a:lnTo>
                      <a:pt x="14859" y="5111"/>
                    </a:lnTo>
                    <a:lnTo>
                      <a:pt x="14859" y="5111"/>
                    </a:lnTo>
                    <a:cubicBezTo>
                      <a:pt x="14362" y="5162"/>
                      <a:pt x="13797" y="5197"/>
                      <a:pt x="13174" y="5197"/>
                    </a:cubicBezTo>
                    <a:cubicBezTo>
                      <a:pt x="12477" y="5197"/>
                      <a:pt x="11709" y="5153"/>
                      <a:pt x="10887" y="5039"/>
                    </a:cubicBezTo>
                    <a:cubicBezTo>
                      <a:pt x="7671" y="4599"/>
                      <a:pt x="5451" y="3338"/>
                      <a:pt x="4809" y="2949"/>
                    </a:cubicBezTo>
                    <a:cubicBezTo>
                      <a:pt x="3267" y="2026"/>
                      <a:pt x="2092" y="959"/>
                      <a:pt x="1227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0" name="Google Shape;3980;p49"/>
              <p:cNvSpPr/>
              <p:nvPr/>
            </p:nvSpPr>
            <p:spPr>
              <a:xfrm>
                <a:off x="4503850" y="4380525"/>
                <a:ext cx="354000" cy="179825"/>
              </a:xfrm>
              <a:custGeom>
                <a:avLst/>
                <a:gdLst/>
                <a:ahLst/>
                <a:cxnLst/>
                <a:rect l="l" t="t" r="r" b="b"/>
                <a:pathLst>
                  <a:path w="14160" h="7193" extrusionOk="0">
                    <a:moveTo>
                      <a:pt x="1657" y="0"/>
                    </a:moveTo>
                    <a:cubicBezTo>
                      <a:pt x="1071" y="0"/>
                      <a:pt x="507" y="349"/>
                      <a:pt x="275" y="946"/>
                    </a:cubicBezTo>
                    <a:cubicBezTo>
                      <a:pt x="1" y="1645"/>
                      <a:pt x="289" y="2438"/>
                      <a:pt x="952" y="2792"/>
                    </a:cubicBezTo>
                    <a:cubicBezTo>
                      <a:pt x="2574" y="3664"/>
                      <a:pt x="4434" y="4551"/>
                      <a:pt x="6525" y="5358"/>
                    </a:cubicBezTo>
                    <a:cubicBezTo>
                      <a:pt x="8500" y="6122"/>
                      <a:pt x="10367" y="6706"/>
                      <a:pt x="12068" y="7146"/>
                    </a:cubicBezTo>
                    <a:cubicBezTo>
                      <a:pt x="12192" y="7177"/>
                      <a:pt x="12316" y="7193"/>
                      <a:pt x="12438" y="7193"/>
                    </a:cubicBezTo>
                    <a:cubicBezTo>
                      <a:pt x="13039" y="7193"/>
                      <a:pt x="13600" y="6826"/>
                      <a:pt x="13827" y="6245"/>
                    </a:cubicBezTo>
                    <a:cubicBezTo>
                      <a:pt x="14159" y="5401"/>
                      <a:pt x="13654" y="4464"/>
                      <a:pt x="12775" y="4255"/>
                    </a:cubicBezTo>
                    <a:cubicBezTo>
                      <a:pt x="11160" y="3887"/>
                      <a:pt x="9351" y="3361"/>
                      <a:pt x="7419" y="2604"/>
                    </a:cubicBezTo>
                    <a:cubicBezTo>
                      <a:pt x="5501" y="1854"/>
                      <a:pt x="3829" y="1018"/>
                      <a:pt x="2394" y="196"/>
                    </a:cubicBezTo>
                    <a:cubicBezTo>
                      <a:pt x="2160" y="63"/>
                      <a:pt x="1907" y="0"/>
                      <a:pt x="16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1" name="Google Shape;3981;p49"/>
              <p:cNvSpPr/>
              <p:nvPr/>
            </p:nvSpPr>
            <p:spPr>
              <a:xfrm>
                <a:off x="4590175" y="4156075"/>
                <a:ext cx="354000" cy="179750"/>
              </a:xfrm>
              <a:custGeom>
                <a:avLst/>
                <a:gdLst/>
                <a:ahLst/>
                <a:cxnLst/>
                <a:rect l="l" t="t" r="r" b="b"/>
                <a:pathLst>
                  <a:path w="14160" h="7190" extrusionOk="0">
                    <a:moveTo>
                      <a:pt x="1715" y="0"/>
                    </a:moveTo>
                    <a:cubicBezTo>
                      <a:pt x="1113" y="0"/>
                      <a:pt x="559" y="362"/>
                      <a:pt x="332" y="942"/>
                    </a:cubicBezTo>
                    <a:cubicBezTo>
                      <a:pt x="1" y="1792"/>
                      <a:pt x="498" y="2729"/>
                      <a:pt x="1385" y="2931"/>
                    </a:cubicBezTo>
                    <a:cubicBezTo>
                      <a:pt x="3000" y="3306"/>
                      <a:pt x="4809" y="3832"/>
                      <a:pt x="6741" y="4589"/>
                    </a:cubicBezTo>
                    <a:cubicBezTo>
                      <a:pt x="8659" y="5339"/>
                      <a:pt x="10331" y="6175"/>
                      <a:pt x="11759" y="6990"/>
                    </a:cubicBezTo>
                    <a:cubicBezTo>
                      <a:pt x="11996" y="7126"/>
                      <a:pt x="12251" y="7189"/>
                      <a:pt x="12502" y="7189"/>
                    </a:cubicBezTo>
                    <a:cubicBezTo>
                      <a:pt x="13091" y="7189"/>
                      <a:pt x="13653" y="6839"/>
                      <a:pt x="13885" y="6247"/>
                    </a:cubicBezTo>
                    <a:cubicBezTo>
                      <a:pt x="14159" y="5548"/>
                      <a:pt x="13871" y="4755"/>
                      <a:pt x="13208" y="4395"/>
                    </a:cubicBezTo>
                    <a:cubicBezTo>
                      <a:pt x="11578" y="3522"/>
                      <a:pt x="9726" y="2643"/>
                      <a:pt x="7635" y="1836"/>
                    </a:cubicBezTo>
                    <a:cubicBezTo>
                      <a:pt x="5660" y="1064"/>
                      <a:pt x="3793" y="487"/>
                      <a:pt x="2091" y="48"/>
                    </a:cubicBezTo>
                    <a:cubicBezTo>
                      <a:pt x="1966" y="16"/>
                      <a:pt x="1839" y="0"/>
                      <a:pt x="17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2" name="Google Shape;3982;p49"/>
              <p:cNvSpPr/>
              <p:nvPr/>
            </p:nvSpPr>
            <p:spPr>
              <a:xfrm>
                <a:off x="4549450" y="4255625"/>
                <a:ext cx="75175" cy="73225"/>
              </a:xfrm>
              <a:custGeom>
                <a:avLst/>
                <a:gdLst/>
                <a:ahLst/>
                <a:cxnLst/>
                <a:rect l="l" t="t" r="r" b="b"/>
                <a:pathLst>
                  <a:path w="3007" h="2929" extrusionOk="0">
                    <a:moveTo>
                      <a:pt x="1348" y="1"/>
                    </a:moveTo>
                    <a:cubicBezTo>
                      <a:pt x="1136" y="1"/>
                      <a:pt x="928" y="48"/>
                      <a:pt x="736" y="139"/>
                    </a:cubicBezTo>
                    <a:lnTo>
                      <a:pt x="0" y="2028"/>
                    </a:lnTo>
                    <a:cubicBezTo>
                      <a:pt x="145" y="2381"/>
                      <a:pt x="426" y="2676"/>
                      <a:pt x="815" y="2828"/>
                    </a:cubicBezTo>
                    <a:cubicBezTo>
                      <a:pt x="989" y="2896"/>
                      <a:pt x="1169" y="2929"/>
                      <a:pt x="1346" y="2929"/>
                    </a:cubicBezTo>
                    <a:cubicBezTo>
                      <a:pt x="1930" y="2929"/>
                      <a:pt x="2484" y="2574"/>
                      <a:pt x="2711" y="1999"/>
                    </a:cubicBezTo>
                    <a:cubicBezTo>
                      <a:pt x="3007" y="1242"/>
                      <a:pt x="2632" y="398"/>
                      <a:pt x="1882" y="103"/>
                    </a:cubicBezTo>
                    <a:cubicBezTo>
                      <a:pt x="1705" y="34"/>
                      <a:pt x="1525" y="1"/>
                      <a:pt x="134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983" name="Google Shape;3983;p49"/>
          <p:cNvGrpSpPr/>
          <p:nvPr/>
        </p:nvGrpSpPr>
        <p:grpSpPr>
          <a:xfrm>
            <a:off x="588446" y="218181"/>
            <a:ext cx="8380160" cy="4360616"/>
            <a:chOff x="1275600" y="1191775"/>
            <a:chExt cx="4346325" cy="3314800"/>
          </a:xfrm>
        </p:grpSpPr>
        <p:sp>
          <p:nvSpPr>
            <p:cNvPr id="3984" name="Google Shape;3984;p49"/>
            <p:cNvSpPr/>
            <p:nvPr/>
          </p:nvSpPr>
          <p:spPr>
            <a:xfrm>
              <a:off x="1275600" y="1510500"/>
              <a:ext cx="4346325" cy="2996075"/>
            </a:xfrm>
            <a:custGeom>
              <a:avLst/>
              <a:gdLst/>
              <a:ahLst/>
              <a:cxnLst/>
              <a:rect l="l" t="t" r="r" b="b"/>
              <a:pathLst>
                <a:path w="173853" h="119843" extrusionOk="0">
                  <a:moveTo>
                    <a:pt x="157695" y="0"/>
                  </a:moveTo>
                  <a:cubicBezTo>
                    <a:pt x="157666" y="0"/>
                    <a:pt x="157636" y="0"/>
                    <a:pt x="157606" y="1"/>
                  </a:cubicBezTo>
                  <a:lnTo>
                    <a:pt x="18554" y="2717"/>
                  </a:lnTo>
                  <a:cubicBezTo>
                    <a:pt x="18098" y="2717"/>
                    <a:pt x="17641" y="2808"/>
                    <a:pt x="17185" y="2945"/>
                  </a:cubicBezTo>
                  <a:cubicBezTo>
                    <a:pt x="15564" y="3493"/>
                    <a:pt x="13944" y="4041"/>
                    <a:pt x="12300" y="4589"/>
                  </a:cubicBezTo>
                  <a:cubicBezTo>
                    <a:pt x="10566" y="5159"/>
                    <a:pt x="9333" y="6734"/>
                    <a:pt x="9173" y="8583"/>
                  </a:cubicBezTo>
                  <a:lnTo>
                    <a:pt x="226" y="112872"/>
                  </a:lnTo>
                  <a:cubicBezTo>
                    <a:pt x="1" y="115572"/>
                    <a:pt x="2127" y="117895"/>
                    <a:pt x="4811" y="117895"/>
                  </a:cubicBezTo>
                  <a:cubicBezTo>
                    <a:pt x="4850" y="117895"/>
                    <a:pt x="4889" y="117894"/>
                    <a:pt x="4928" y="117893"/>
                  </a:cubicBezTo>
                  <a:cubicBezTo>
                    <a:pt x="28255" y="117414"/>
                    <a:pt x="51583" y="116912"/>
                    <a:pt x="74933" y="116433"/>
                  </a:cubicBezTo>
                  <a:cubicBezTo>
                    <a:pt x="74975" y="116431"/>
                    <a:pt x="75017" y="116431"/>
                    <a:pt x="75059" y="116431"/>
                  </a:cubicBezTo>
                  <a:cubicBezTo>
                    <a:pt x="75859" y="116431"/>
                    <a:pt x="76636" y="116637"/>
                    <a:pt x="77330" y="117049"/>
                  </a:cubicBezTo>
                  <a:cubicBezTo>
                    <a:pt x="79277" y="118171"/>
                    <a:pt x="82913" y="119843"/>
                    <a:pt x="87637" y="119843"/>
                  </a:cubicBezTo>
                  <a:cubicBezTo>
                    <a:pt x="88006" y="119843"/>
                    <a:pt x="88382" y="119832"/>
                    <a:pt x="88765" y="119811"/>
                  </a:cubicBezTo>
                  <a:cubicBezTo>
                    <a:pt x="92691" y="119605"/>
                    <a:pt x="95727" y="118259"/>
                    <a:pt x="97576" y="117209"/>
                  </a:cubicBezTo>
                  <a:cubicBezTo>
                    <a:pt x="98269" y="116840"/>
                    <a:pt x="99025" y="116636"/>
                    <a:pt x="99822" y="116636"/>
                  </a:cubicBezTo>
                  <a:cubicBezTo>
                    <a:pt x="99865" y="116636"/>
                    <a:pt x="99907" y="116637"/>
                    <a:pt x="99949" y="116638"/>
                  </a:cubicBezTo>
                  <a:cubicBezTo>
                    <a:pt x="122912" y="117254"/>
                    <a:pt x="145874" y="117871"/>
                    <a:pt x="168836" y="118464"/>
                  </a:cubicBezTo>
                  <a:cubicBezTo>
                    <a:pt x="168888" y="118466"/>
                    <a:pt x="168940" y="118467"/>
                    <a:pt x="168991" y="118467"/>
                  </a:cubicBezTo>
                  <a:cubicBezTo>
                    <a:pt x="171725" y="118467"/>
                    <a:pt x="173852" y="116107"/>
                    <a:pt x="173561" y="113374"/>
                  </a:cubicBezTo>
                  <a:lnTo>
                    <a:pt x="162285" y="4155"/>
                  </a:lnTo>
                  <a:cubicBezTo>
                    <a:pt x="162060" y="1788"/>
                    <a:pt x="160053" y="0"/>
                    <a:pt x="1576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5" name="Google Shape;3985;p49"/>
            <p:cNvSpPr/>
            <p:nvPr/>
          </p:nvSpPr>
          <p:spPr>
            <a:xfrm>
              <a:off x="1329175" y="1498525"/>
              <a:ext cx="4247700" cy="2936550"/>
            </a:xfrm>
            <a:custGeom>
              <a:avLst/>
              <a:gdLst/>
              <a:ahLst/>
              <a:cxnLst/>
              <a:rect l="l" t="t" r="r" b="b"/>
              <a:pathLst>
                <a:path w="169908" h="117462" extrusionOk="0">
                  <a:moveTo>
                    <a:pt x="154687" y="1"/>
                  </a:moveTo>
                  <a:cubicBezTo>
                    <a:pt x="107074" y="229"/>
                    <a:pt x="59437" y="457"/>
                    <a:pt x="11801" y="663"/>
                  </a:cubicBezTo>
                  <a:cubicBezTo>
                    <a:pt x="9906" y="685"/>
                    <a:pt x="8354" y="2146"/>
                    <a:pt x="8217" y="4018"/>
                  </a:cubicBezTo>
                  <a:cubicBezTo>
                    <a:pt x="5524" y="39899"/>
                    <a:pt x="2830" y="75781"/>
                    <a:pt x="160" y="111639"/>
                  </a:cubicBezTo>
                  <a:cubicBezTo>
                    <a:pt x="1" y="113748"/>
                    <a:pt x="1668" y="115542"/>
                    <a:pt x="3772" y="115542"/>
                  </a:cubicBezTo>
                  <a:cubicBezTo>
                    <a:pt x="3785" y="115542"/>
                    <a:pt x="3799" y="115542"/>
                    <a:pt x="3812" y="115542"/>
                  </a:cubicBezTo>
                  <a:lnTo>
                    <a:pt x="73977" y="114629"/>
                  </a:lnTo>
                  <a:cubicBezTo>
                    <a:pt x="74593" y="114629"/>
                    <a:pt x="75187" y="114766"/>
                    <a:pt x="75734" y="115063"/>
                  </a:cubicBezTo>
                  <a:cubicBezTo>
                    <a:pt x="77081" y="115793"/>
                    <a:pt x="79044" y="116638"/>
                    <a:pt x="81532" y="117003"/>
                  </a:cubicBezTo>
                  <a:cubicBezTo>
                    <a:pt x="82351" y="117119"/>
                    <a:pt x="83141" y="117170"/>
                    <a:pt x="83894" y="117170"/>
                  </a:cubicBezTo>
                  <a:cubicBezTo>
                    <a:pt x="86982" y="117170"/>
                    <a:pt x="89464" y="116321"/>
                    <a:pt x="90913" y="115679"/>
                  </a:cubicBezTo>
                  <a:cubicBezTo>
                    <a:pt x="91352" y="115491"/>
                    <a:pt x="91829" y="115379"/>
                    <a:pt x="92309" y="115379"/>
                  </a:cubicBezTo>
                  <a:cubicBezTo>
                    <a:pt x="92354" y="115379"/>
                    <a:pt x="92398" y="115380"/>
                    <a:pt x="92442" y="115382"/>
                  </a:cubicBezTo>
                  <a:cubicBezTo>
                    <a:pt x="116957" y="116067"/>
                    <a:pt x="141471" y="116775"/>
                    <a:pt x="165963" y="117459"/>
                  </a:cubicBezTo>
                  <a:cubicBezTo>
                    <a:pt x="166001" y="117461"/>
                    <a:pt x="166040" y="117461"/>
                    <a:pt x="166078" y="117461"/>
                  </a:cubicBezTo>
                  <a:cubicBezTo>
                    <a:pt x="168215" y="117461"/>
                    <a:pt x="169908" y="115595"/>
                    <a:pt x="169683" y="113465"/>
                  </a:cubicBezTo>
                  <a:cubicBezTo>
                    <a:pt x="165894" y="76716"/>
                    <a:pt x="162105" y="39991"/>
                    <a:pt x="158316" y="3265"/>
                  </a:cubicBezTo>
                  <a:cubicBezTo>
                    <a:pt x="158134" y="1393"/>
                    <a:pt x="156559" y="1"/>
                    <a:pt x="15468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6" name="Google Shape;3986;p49"/>
            <p:cNvSpPr/>
            <p:nvPr/>
          </p:nvSpPr>
          <p:spPr>
            <a:xfrm>
              <a:off x="1344125" y="1191775"/>
              <a:ext cx="4207425" cy="3175475"/>
            </a:xfrm>
            <a:custGeom>
              <a:avLst/>
              <a:gdLst/>
              <a:ahLst/>
              <a:cxnLst/>
              <a:rect l="l" t="t" r="r" b="b"/>
              <a:pathLst>
                <a:path w="168297" h="127019" extrusionOk="0">
                  <a:moveTo>
                    <a:pt x="104262" y="1"/>
                  </a:moveTo>
                  <a:cubicBezTo>
                    <a:pt x="99837" y="1"/>
                    <a:pt x="95957" y="705"/>
                    <a:pt x="91913" y="2661"/>
                  </a:cubicBezTo>
                  <a:cubicBezTo>
                    <a:pt x="88763" y="4191"/>
                    <a:pt x="86366" y="6062"/>
                    <a:pt x="84632" y="7660"/>
                  </a:cubicBezTo>
                  <a:cubicBezTo>
                    <a:pt x="84304" y="7963"/>
                    <a:pt x="83887" y="8118"/>
                    <a:pt x="83465" y="8118"/>
                  </a:cubicBezTo>
                  <a:cubicBezTo>
                    <a:pt x="83092" y="8118"/>
                    <a:pt x="82716" y="7997"/>
                    <a:pt x="82395" y="7751"/>
                  </a:cubicBezTo>
                  <a:cubicBezTo>
                    <a:pt x="80204" y="6085"/>
                    <a:pt x="76940" y="3962"/>
                    <a:pt x="72694" y="2479"/>
                  </a:cubicBezTo>
                  <a:cubicBezTo>
                    <a:pt x="69003" y="1173"/>
                    <a:pt x="65610" y="699"/>
                    <a:pt x="62114" y="699"/>
                  </a:cubicBezTo>
                  <a:cubicBezTo>
                    <a:pt x="54370" y="699"/>
                    <a:pt x="46124" y="3025"/>
                    <a:pt x="33024" y="3780"/>
                  </a:cubicBezTo>
                  <a:cubicBezTo>
                    <a:pt x="30886" y="3897"/>
                    <a:pt x="28199" y="4002"/>
                    <a:pt x="25046" y="4002"/>
                  </a:cubicBezTo>
                  <a:cubicBezTo>
                    <a:pt x="22070" y="4002"/>
                    <a:pt x="18680" y="3909"/>
                    <a:pt x="14946" y="3643"/>
                  </a:cubicBezTo>
                  <a:cubicBezTo>
                    <a:pt x="14903" y="3639"/>
                    <a:pt x="14860" y="3638"/>
                    <a:pt x="14817" y="3638"/>
                  </a:cubicBezTo>
                  <a:cubicBezTo>
                    <a:pt x="14268" y="3638"/>
                    <a:pt x="13734" y="3906"/>
                    <a:pt x="13417" y="4350"/>
                  </a:cubicBezTo>
                  <a:lnTo>
                    <a:pt x="9171" y="10102"/>
                  </a:lnTo>
                  <a:cubicBezTo>
                    <a:pt x="8966" y="10353"/>
                    <a:pt x="8852" y="10673"/>
                    <a:pt x="8829" y="10992"/>
                  </a:cubicBezTo>
                  <a:cubicBezTo>
                    <a:pt x="5907" y="48745"/>
                    <a:pt x="3008" y="86521"/>
                    <a:pt x="87" y="124274"/>
                  </a:cubicBezTo>
                  <a:cubicBezTo>
                    <a:pt x="1" y="125306"/>
                    <a:pt x="826" y="126156"/>
                    <a:pt x="1838" y="126156"/>
                  </a:cubicBezTo>
                  <a:cubicBezTo>
                    <a:pt x="1900" y="126156"/>
                    <a:pt x="1963" y="126153"/>
                    <a:pt x="2027" y="126146"/>
                  </a:cubicBezTo>
                  <a:cubicBezTo>
                    <a:pt x="14855" y="124639"/>
                    <a:pt x="25035" y="123019"/>
                    <a:pt x="32065" y="121763"/>
                  </a:cubicBezTo>
                  <a:cubicBezTo>
                    <a:pt x="38406" y="120640"/>
                    <a:pt x="43269" y="119628"/>
                    <a:pt x="49239" y="119628"/>
                  </a:cubicBezTo>
                  <a:cubicBezTo>
                    <a:pt x="50426" y="119628"/>
                    <a:pt x="51656" y="119668"/>
                    <a:pt x="52950" y="119755"/>
                  </a:cubicBezTo>
                  <a:cubicBezTo>
                    <a:pt x="60277" y="120234"/>
                    <a:pt x="66303" y="121992"/>
                    <a:pt x="70480" y="123544"/>
                  </a:cubicBezTo>
                  <a:cubicBezTo>
                    <a:pt x="70668" y="123609"/>
                    <a:pt x="70864" y="123640"/>
                    <a:pt x="71059" y="123640"/>
                  </a:cubicBezTo>
                  <a:cubicBezTo>
                    <a:pt x="71548" y="123640"/>
                    <a:pt x="72032" y="123440"/>
                    <a:pt x="72374" y="123064"/>
                  </a:cubicBezTo>
                  <a:cubicBezTo>
                    <a:pt x="73924" y="121383"/>
                    <a:pt x="77769" y="117941"/>
                    <a:pt x="83535" y="117941"/>
                  </a:cubicBezTo>
                  <a:cubicBezTo>
                    <a:pt x="83716" y="117941"/>
                    <a:pt x="83899" y="117945"/>
                    <a:pt x="84084" y="117952"/>
                  </a:cubicBezTo>
                  <a:cubicBezTo>
                    <a:pt x="89882" y="118134"/>
                    <a:pt x="93579" y="121695"/>
                    <a:pt x="95131" y="123521"/>
                  </a:cubicBezTo>
                  <a:cubicBezTo>
                    <a:pt x="95465" y="123930"/>
                    <a:pt x="95949" y="124138"/>
                    <a:pt x="96444" y="124138"/>
                  </a:cubicBezTo>
                  <a:cubicBezTo>
                    <a:pt x="96695" y="124138"/>
                    <a:pt x="96948" y="124085"/>
                    <a:pt x="97186" y="123977"/>
                  </a:cubicBezTo>
                  <a:cubicBezTo>
                    <a:pt x="100404" y="122517"/>
                    <a:pt x="104901" y="120873"/>
                    <a:pt x="110379" y="119960"/>
                  </a:cubicBezTo>
                  <a:cubicBezTo>
                    <a:pt x="113000" y="119521"/>
                    <a:pt x="115413" y="119324"/>
                    <a:pt x="117832" y="119324"/>
                  </a:cubicBezTo>
                  <a:cubicBezTo>
                    <a:pt x="123712" y="119324"/>
                    <a:pt x="129633" y="120486"/>
                    <a:pt x="138705" y="122151"/>
                  </a:cubicBezTo>
                  <a:cubicBezTo>
                    <a:pt x="144731" y="123270"/>
                    <a:pt x="154112" y="124959"/>
                    <a:pt x="166141" y="126990"/>
                  </a:cubicBezTo>
                  <a:cubicBezTo>
                    <a:pt x="166246" y="127009"/>
                    <a:pt x="166349" y="127018"/>
                    <a:pt x="166451" y="127018"/>
                  </a:cubicBezTo>
                  <a:cubicBezTo>
                    <a:pt x="167461" y="127018"/>
                    <a:pt x="168297" y="126132"/>
                    <a:pt x="168172" y="125096"/>
                  </a:cubicBezTo>
                  <a:cubicBezTo>
                    <a:pt x="163995" y="86156"/>
                    <a:pt x="159795" y="47193"/>
                    <a:pt x="155618" y="8253"/>
                  </a:cubicBezTo>
                  <a:cubicBezTo>
                    <a:pt x="154340" y="7044"/>
                    <a:pt x="153336" y="6085"/>
                    <a:pt x="152080" y="4875"/>
                  </a:cubicBezTo>
                  <a:cubicBezTo>
                    <a:pt x="140805" y="4168"/>
                    <a:pt x="131675" y="3141"/>
                    <a:pt x="125306" y="2296"/>
                  </a:cubicBezTo>
                  <a:cubicBezTo>
                    <a:pt x="116429" y="1145"/>
                    <a:pt x="109903" y="1"/>
                    <a:pt x="104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7" name="Google Shape;3987;p49"/>
            <p:cNvSpPr/>
            <p:nvPr/>
          </p:nvSpPr>
          <p:spPr>
            <a:xfrm>
              <a:off x="1344125" y="1285100"/>
              <a:ext cx="4207425" cy="3082150"/>
            </a:xfrm>
            <a:custGeom>
              <a:avLst/>
              <a:gdLst/>
              <a:ahLst/>
              <a:cxnLst/>
              <a:rect l="l" t="t" r="r" b="b"/>
              <a:pathLst>
                <a:path w="168297" h="123286" extrusionOk="0">
                  <a:moveTo>
                    <a:pt x="14261" y="1"/>
                  </a:moveTo>
                  <a:lnTo>
                    <a:pt x="14261" y="1"/>
                  </a:lnTo>
                  <a:cubicBezTo>
                    <a:pt x="13942" y="115"/>
                    <a:pt x="13622" y="321"/>
                    <a:pt x="13417" y="617"/>
                  </a:cubicBezTo>
                  <a:lnTo>
                    <a:pt x="9171" y="6369"/>
                  </a:lnTo>
                  <a:cubicBezTo>
                    <a:pt x="8966" y="6620"/>
                    <a:pt x="8852" y="6940"/>
                    <a:pt x="8829" y="7259"/>
                  </a:cubicBezTo>
                  <a:cubicBezTo>
                    <a:pt x="5907" y="45012"/>
                    <a:pt x="3008" y="82788"/>
                    <a:pt x="87" y="120541"/>
                  </a:cubicBezTo>
                  <a:cubicBezTo>
                    <a:pt x="1" y="121573"/>
                    <a:pt x="826" y="122423"/>
                    <a:pt x="1838" y="122423"/>
                  </a:cubicBezTo>
                  <a:cubicBezTo>
                    <a:pt x="1900" y="122423"/>
                    <a:pt x="1963" y="122420"/>
                    <a:pt x="2027" y="122413"/>
                  </a:cubicBezTo>
                  <a:cubicBezTo>
                    <a:pt x="14855" y="120906"/>
                    <a:pt x="25035" y="119286"/>
                    <a:pt x="32065" y="118030"/>
                  </a:cubicBezTo>
                  <a:cubicBezTo>
                    <a:pt x="38406" y="116907"/>
                    <a:pt x="43269" y="115895"/>
                    <a:pt x="49239" y="115895"/>
                  </a:cubicBezTo>
                  <a:cubicBezTo>
                    <a:pt x="50426" y="115895"/>
                    <a:pt x="51656" y="115935"/>
                    <a:pt x="52950" y="116022"/>
                  </a:cubicBezTo>
                  <a:cubicBezTo>
                    <a:pt x="60277" y="116501"/>
                    <a:pt x="66303" y="118259"/>
                    <a:pt x="70480" y="119811"/>
                  </a:cubicBezTo>
                  <a:cubicBezTo>
                    <a:pt x="70668" y="119876"/>
                    <a:pt x="70864" y="119907"/>
                    <a:pt x="71059" y="119907"/>
                  </a:cubicBezTo>
                  <a:cubicBezTo>
                    <a:pt x="71548" y="119907"/>
                    <a:pt x="72032" y="119707"/>
                    <a:pt x="72374" y="119331"/>
                  </a:cubicBezTo>
                  <a:cubicBezTo>
                    <a:pt x="73924" y="117650"/>
                    <a:pt x="77769" y="114208"/>
                    <a:pt x="83535" y="114208"/>
                  </a:cubicBezTo>
                  <a:cubicBezTo>
                    <a:pt x="83716" y="114208"/>
                    <a:pt x="83899" y="114212"/>
                    <a:pt x="84084" y="114219"/>
                  </a:cubicBezTo>
                  <a:cubicBezTo>
                    <a:pt x="76711" y="111320"/>
                    <a:pt x="67079" y="108398"/>
                    <a:pt x="55552" y="107029"/>
                  </a:cubicBezTo>
                  <a:cubicBezTo>
                    <a:pt x="50852" y="106468"/>
                    <a:pt x="46341" y="106227"/>
                    <a:pt x="42057" y="106227"/>
                  </a:cubicBezTo>
                  <a:cubicBezTo>
                    <a:pt x="27869" y="106227"/>
                    <a:pt x="16165" y="108867"/>
                    <a:pt x="8258" y="111251"/>
                  </a:cubicBezTo>
                  <a:cubicBezTo>
                    <a:pt x="10267" y="74160"/>
                    <a:pt x="12275" y="37069"/>
                    <a:pt x="14261" y="1"/>
                  </a:cubicBezTo>
                  <a:close/>
                  <a:moveTo>
                    <a:pt x="152080" y="1142"/>
                  </a:moveTo>
                  <a:lnTo>
                    <a:pt x="152080" y="1142"/>
                  </a:lnTo>
                  <a:cubicBezTo>
                    <a:pt x="155344" y="39740"/>
                    <a:pt x="158631" y="78360"/>
                    <a:pt x="161895" y="116980"/>
                  </a:cubicBezTo>
                  <a:cubicBezTo>
                    <a:pt x="154979" y="113397"/>
                    <a:pt x="144160" y="108900"/>
                    <a:pt x="130259" y="107325"/>
                  </a:cubicBezTo>
                  <a:cubicBezTo>
                    <a:pt x="126808" y="106939"/>
                    <a:pt x="123474" y="106769"/>
                    <a:pt x="120276" y="106769"/>
                  </a:cubicBezTo>
                  <a:cubicBezTo>
                    <a:pt x="103798" y="106769"/>
                    <a:pt x="90908" y="111294"/>
                    <a:pt x="84084" y="114219"/>
                  </a:cubicBezTo>
                  <a:cubicBezTo>
                    <a:pt x="89882" y="114401"/>
                    <a:pt x="93579" y="117962"/>
                    <a:pt x="95131" y="119788"/>
                  </a:cubicBezTo>
                  <a:cubicBezTo>
                    <a:pt x="95465" y="120197"/>
                    <a:pt x="95949" y="120405"/>
                    <a:pt x="96444" y="120405"/>
                  </a:cubicBezTo>
                  <a:cubicBezTo>
                    <a:pt x="96695" y="120405"/>
                    <a:pt x="96948" y="120352"/>
                    <a:pt x="97186" y="120244"/>
                  </a:cubicBezTo>
                  <a:cubicBezTo>
                    <a:pt x="100404" y="118784"/>
                    <a:pt x="104901" y="117140"/>
                    <a:pt x="110379" y="116227"/>
                  </a:cubicBezTo>
                  <a:cubicBezTo>
                    <a:pt x="113000" y="115788"/>
                    <a:pt x="115413" y="115591"/>
                    <a:pt x="117832" y="115591"/>
                  </a:cubicBezTo>
                  <a:cubicBezTo>
                    <a:pt x="123712" y="115591"/>
                    <a:pt x="129633" y="116753"/>
                    <a:pt x="138705" y="118418"/>
                  </a:cubicBezTo>
                  <a:cubicBezTo>
                    <a:pt x="144731" y="119537"/>
                    <a:pt x="154112" y="121226"/>
                    <a:pt x="166141" y="123257"/>
                  </a:cubicBezTo>
                  <a:cubicBezTo>
                    <a:pt x="166246" y="123276"/>
                    <a:pt x="166349" y="123285"/>
                    <a:pt x="166451" y="123285"/>
                  </a:cubicBezTo>
                  <a:cubicBezTo>
                    <a:pt x="167461" y="123285"/>
                    <a:pt x="168297" y="122399"/>
                    <a:pt x="168172" y="121363"/>
                  </a:cubicBezTo>
                  <a:cubicBezTo>
                    <a:pt x="163995" y="82423"/>
                    <a:pt x="159795" y="43460"/>
                    <a:pt x="155618" y="4520"/>
                  </a:cubicBezTo>
                  <a:cubicBezTo>
                    <a:pt x="154340" y="3311"/>
                    <a:pt x="153336" y="2352"/>
                    <a:pt x="152080" y="1142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8" name="Google Shape;3988;p49"/>
            <p:cNvSpPr/>
            <p:nvPr/>
          </p:nvSpPr>
          <p:spPr>
            <a:xfrm>
              <a:off x="1459825" y="2961050"/>
              <a:ext cx="82775" cy="1249725"/>
            </a:xfrm>
            <a:custGeom>
              <a:avLst/>
              <a:gdLst/>
              <a:ahLst/>
              <a:cxnLst/>
              <a:rect l="l" t="t" r="r" b="b"/>
              <a:pathLst>
                <a:path w="3311" h="49989" extrusionOk="0">
                  <a:moveTo>
                    <a:pt x="3311" y="1"/>
                  </a:moveTo>
                  <a:lnTo>
                    <a:pt x="3311" y="1"/>
                  </a:lnTo>
                  <a:cubicBezTo>
                    <a:pt x="1987" y="16047"/>
                    <a:pt x="823" y="33896"/>
                    <a:pt x="1" y="49988"/>
                  </a:cubicBezTo>
                  <a:cubicBezTo>
                    <a:pt x="1302" y="33942"/>
                    <a:pt x="2489" y="16070"/>
                    <a:pt x="331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9" name="Google Shape;3989;p49"/>
            <p:cNvSpPr/>
            <p:nvPr/>
          </p:nvSpPr>
          <p:spPr>
            <a:xfrm>
              <a:off x="5317875" y="3006700"/>
              <a:ext cx="132425" cy="1245725"/>
            </a:xfrm>
            <a:custGeom>
              <a:avLst/>
              <a:gdLst/>
              <a:ahLst/>
              <a:cxnLst/>
              <a:rect l="l" t="t" r="r" b="b"/>
              <a:pathLst>
                <a:path w="5297" h="49829" extrusionOk="0">
                  <a:moveTo>
                    <a:pt x="1" y="1"/>
                  </a:moveTo>
                  <a:lnTo>
                    <a:pt x="1" y="1"/>
                  </a:lnTo>
                  <a:cubicBezTo>
                    <a:pt x="1439" y="16047"/>
                    <a:pt x="3333" y="33828"/>
                    <a:pt x="5296" y="49828"/>
                  </a:cubicBezTo>
                  <a:cubicBezTo>
                    <a:pt x="3836" y="33782"/>
                    <a:pt x="1941" y="15978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0" name="Google Shape;3990;p49"/>
            <p:cNvSpPr/>
            <p:nvPr/>
          </p:nvSpPr>
          <p:spPr>
            <a:xfrm>
              <a:off x="4603450" y="4103025"/>
              <a:ext cx="582650" cy="148825"/>
            </a:xfrm>
            <a:custGeom>
              <a:avLst/>
              <a:gdLst/>
              <a:ahLst/>
              <a:cxnLst/>
              <a:rect l="l" t="t" r="r" b="b"/>
              <a:pathLst>
                <a:path w="23306" h="5953" extrusionOk="0">
                  <a:moveTo>
                    <a:pt x="5249" y="0"/>
                  </a:moveTo>
                  <a:cubicBezTo>
                    <a:pt x="3491" y="0"/>
                    <a:pt x="1733" y="156"/>
                    <a:pt x="1" y="474"/>
                  </a:cubicBezTo>
                  <a:cubicBezTo>
                    <a:pt x="1341" y="316"/>
                    <a:pt x="2688" y="238"/>
                    <a:pt x="4032" y="238"/>
                  </a:cubicBezTo>
                  <a:cubicBezTo>
                    <a:pt x="10835" y="238"/>
                    <a:pt x="17588" y="2236"/>
                    <a:pt x="23305" y="5953"/>
                  </a:cubicBezTo>
                  <a:cubicBezTo>
                    <a:pt x="22484" y="5336"/>
                    <a:pt x="21639" y="4788"/>
                    <a:pt x="20749" y="4241"/>
                  </a:cubicBezTo>
                  <a:cubicBezTo>
                    <a:pt x="16095" y="1483"/>
                    <a:pt x="10672" y="0"/>
                    <a:pt x="524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1" name="Google Shape;3991;p49"/>
            <p:cNvSpPr/>
            <p:nvPr/>
          </p:nvSpPr>
          <p:spPr>
            <a:xfrm>
              <a:off x="3430800" y="1319350"/>
              <a:ext cx="1960725" cy="2890275"/>
            </a:xfrm>
            <a:custGeom>
              <a:avLst/>
              <a:gdLst/>
              <a:ahLst/>
              <a:cxnLst/>
              <a:rect l="l" t="t" r="r" b="b"/>
              <a:pathLst>
                <a:path w="78429" h="115611" extrusionOk="0">
                  <a:moveTo>
                    <a:pt x="4315" y="1"/>
                  </a:moveTo>
                  <a:lnTo>
                    <a:pt x="4315" y="1"/>
                  </a:lnTo>
                  <a:cubicBezTo>
                    <a:pt x="3082" y="868"/>
                    <a:pt x="2055" y="1735"/>
                    <a:pt x="1165" y="2557"/>
                  </a:cubicBezTo>
                  <a:cubicBezTo>
                    <a:pt x="891" y="2831"/>
                    <a:pt x="526" y="2968"/>
                    <a:pt x="138" y="3013"/>
                  </a:cubicBezTo>
                  <a:cubicBezTo>
                    <a:pt x="297" y="39625"/>
                    <a:pt x="457" y="76237"/>
                    <a:pt x="617" y="112849"/>
                  </a:cubicBezTo>
                  <a:cubicBezTo>
                    <a:pt x="7427" y="109924"/>
                    <a:pt x="20196" y="105400"/>
                    <a:pt x="36655" y="105400"/>
                  </a:cubicBezTo>
                  <a:cubicBezTo>
                    <a:pt x="38953" y="105400"/>
                    <a:pt x="41322" y="105489"/>
                    <a:pt x="43757" y="105681"/>
                  </a:cubicBezTo>
                  <a:cubicBezTo>
                    <a:pt x="59415" y="106914"/>
                    <a:pt x="71398" y="111958"/>
                    <a:pt x="78428" y="115610"/>
                  </a:cubicBezTo>
                  <a:cubicBezTo>
                    <a:pt x="78109" y="111707"/>
                    <a:pt x="77766" y="107804"/>
                    <a:pt x="77447" y="103901"/>
                  </a:cubicBezTo>
                  <a:cubicBezTo>
                    <a:pt x="68454" y="102897"/>
                    <a:pt x="46290" y="99085"/>
                    <a:pt x="27825" y="81258"/>
                  </a:cubicBezTo>
                  <a:cubicBezTo>
                    <a:pt x="1" y="54416"/>
                    <a:pt x="1895" y="16366"/>
                    <a:pt x="4315" y="1"/>
                  </a:cubicBezTo>
                  <a:close/>
                </a:path>
              </a:pathLst>
            </a:custGeom>
            <a:solidFill>
              <a:srgbClr val="802751">
                <a:alpha val="5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2" name="Google Shape;3992;p49"/>
            <p:cNvSpPr/>
            <p:nvPr/>
          </p:nvSpPr>
          <p:spPr>
            <a:xfrm>
              <a:off x="1543150" y="1390675"/>
              <a:ext cx="69650" cy="1003775"/>
            </a:xfrm>
            <a:custGeom>
              <a:avLst/>
              <a:gdLst/>
              <a:ahLst/>
              <a:cxnLst/>
              <a:rect l="l" t="t" r="r" b="b"/>
              <a:pathLst>
                <a:path w="2786" h="40151" extrusionOk="0">
                  <a:moveTo>
                    <a:pt x="2785" y="1"/>
                  </a:moveTo>
                  <a:lnTo>
                    <a:pt x="2511" y="366"/>
                  </a:lnTo>
                  <a:cubicBezTo>
                    <a:pt x="1530" y="13559"/>
                    <a:pt x="640" y="27391"/>
                    <a:pt x="0" y="40150"/>
                  </a:cubicBezTo>
                  <a:cubicBezTo>
                    <a:pt x="1050" y="27300"/>
                    <a:pt x="2009" y="13308"/>
                    <a:pt x="278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3" name="Google Shape;3993;p49"/>
            <p:cNvSpPr/>
            <p:nvPr/>
          </p:nvSpPr>
          <p:spPr>
            <a:xfrm>
              <a:off x="1613325" y="1313075"/>
              <a:ext cx="56525" cy="782350"/>
            </a:xfrm>
            <a:custGeom>
              <a:avLst/>
              <a:gdLst/>
              <a:ahLst/>
              <a:cxnLst/>
              <a:rect l="l" t="t" r="r" b="b"/>
              <a:pathLst>
                <a:path w="2261" h="31294" extrusionOk="0">
                  <a:moveTo>
                    <a:pt x="2261" y="0"/>
                  </a:moveTo>
                  <a:lnTo>
                    <a:pt x="1873" y="548"/>
                  </a:lnTo>
                  <a:cubicBezTo>
                    <a:pt x="1142" y="10911"/>
                    <a:pt x="503" y="21433"/>
                    <a:pt x="1" y="31294"/>
                  </a:cubicBezTo>
                  <a:cubicBezTo>
                    <a:pt x="823" y="21274"/>
                    <a:pt x="1599" y="10569"/>
                    <a:pt x="226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4" name="Google Shape;3994;p49"/>
            <p:cNvSpPr/>
            <p:nvPr/>
          </p:nvSpPr>
          <p:spPr>
            <a:xfrm>
              <a:off x="5180350" y="1346750"/>
              <a:ext cx="100475" cy="908450"/>
            </a:xfrm>
            <a:custGeom>
              <a:avLst/>
              <a:gdLst/>
              <a:ahLst/>
              <a:cxnLst/>
              <a:rect l="l" t="t" r="r" b="b"/>
              <a:pathLst>
                <a:path w="4019" h="36338" extrusionOk="0">
                  <a:moveTo>
                    <a:pt x="1" y="0"/>
                  </a:moveTo>
                  <a:cubicBezTo>
                    <a:pt x="1211" y="12143"/>
                    <a:pt x="2603" y="24720"/>
                    <a:pt x="4018" y="36338"/>
                  </a:cubicBezTo>
                  <a:cubicBezTo>
                    <a:pt x="2968" y="24788"/>
                    <a:pt x="1713" y="12349"/>
                    <a:pt x="343" y="320"/>
                  </a:cubicBezTo>
                  <a:cubicBezTo>
                    <a:pt x="229" y="206"/>
                    <a:pt x="115" y="91"/>
                    <a:pt x="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5" name="Google Shape;3995;p49"/>
            <p:cNvSpPr/>
            <p:nvPr/>
          </p:nvSpPr>
          <p:spPr>
            <a:xfrm>
              <a:off x="1374250" y="4066375"/>
              <a:ext cx="176350" cy="278500"/>
            </a:xfrm>
            <a:custGeom>
              <a:avLst/>
              <a:gdLst/>
              <a:ahLst/>
              <a:cxnLst/>
              <a:rect l="l" t="t" r="r" b="b"/>
              <a:pathLst>
                <a:path w="7054" h="11140" extrusionOk="0">
                  <a:moveTo>
                    <a:pt x="7053" y="0"/>
                  </a:moveTo>
                  <a:cubicBezTo>
                    <a:pt x="4588" y="3584"/>
                    <a:pt x="2237" y="7282"/>
                    <a:pt x="0" y="11048"/>
                  </a:cubicBezTo>
                  <a:cubicBezTo>
                    <a:pt x="91" y="11093"/>
                    <a:pt x="206" y="11116"/>
                    <a:pt x="297" y="11139"/>
                  </a:cubicBezTo>
                  <a:cubicBezTo>
                    <a:pt x="2671" y="7487"/>
                    <a:pt x="4930" y="3766"/>
                    <a:pt x="705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6" name="Google Shape;3996;p49"/>
            <p:cNvSpPr/>
            <p:nvPr/>
          </p:nvSpPr>
          <p:spPr>
            <a:xfrm>
              <a:off x="5391500" y="4209600"/>
              <a:ext cx="132975" cy="156375"/>
            </a:xfrm>
            <a:custGeom>
              <a:avLst/>
              <a:gdLst/>
              <a:ahLst/>
              <a:cxnLst/>
              <a:rect l="l" t="t" r="r" b="b"/>
              <a:pathLst>
                <a:path w="5319" h="6255" extrusionOk="0">
                  <a:moveTo>
                    <a:pt x="0" y="0"/>
                  </a:moveTo>
                  <a:cubicBezTo>
                    <a:pt x="1575" y="2146"/>
                    <a:pt x="3242" y="4223"/>
                    <a:pt x="4999" y="6255"/>
                  </a:cubicBezTo>
                  <a:cubicBezTo>
                    <a:pt x="5113" y="6209"/>
                    <a:pt x="5227" y="6186"/>
                    <a:pt x="5319" y="6118"/>
                  </a:cubicBezTo>
                  <a:cubicBezTo>
                    <a:pt x="3630" y="3995"/>
                    <a:pt x="1872" y="1941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7" name="Google Shape;3997;p49"/>
            <p:cNvSpPr/>
            <p:nvPr/>
          </p:nvSpPr>
          <p:spPr>
            <a:xfrm>
              <a:off x="2492100" y="4013300"/>
              <a:ext cx="761825" cy="176925"/>
            </a:xfrm>
            <a:custGeom>
              <a:avLst/>
              <a:gdLst/>
              <a:ahLst/>
              <a:cxnLst/>
              <a:rect l="l" t="t" r="r" b="b"/>
              <a:pathLst>
                <a:path w="30473" h="7077" extrusionOk="0">
                  <a:moveTo>
                    <a:pt x="1" y="1"/>
                  </a:moveTo>
                  <a:lnTo>
                    <a:pt x="1" y="1"/>
                  </a:lnTo>
                  <a:cubicBezTo>
                    <a:pt x="10409" y="731"/>
                    <a:pt x="20681" y="3128"/>
                    <a:pt x="30336" y="7076"/>
                  </a:cubicBezTo>
                  <a:cubicBezTo>
                    <a:pt x="30381" y="7054"/>
                    <a:pt x="30427" y="7031"/>
                    <a:pt x="30473" y="7008"/>
                  </a:cubicBezTo>
                  <a:cubicBezTo>
                    <a:pt x="29971" y="6780"/>
                    <a:pt x="29468" y="6551"/>
                    <a:pt x="28966" y="6346"/>
                  </a:cubicBezTo>
                  <a:cubicBezTo>
                    <a:pt x="19836" y="2443"/>
                    <a:pt x="9930" y="229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8" name="Google Shape;3998;p49"/>
            <p:cNvSpPr/>
            <p:nvPr/>
          </p:nvSpPr>
          <p:spPr>
            <a:xfrm>
              <a:off x="2533775" y="4111450"/>
              <a:ext cx="649400" cy="132975"/>
            </a:xfrm>
            <a:custGeom>
              <a:avLst/>
              <a:gdLst/>
              <a:ahLst/>
              <a:cxnLst/>
              <a:rect l="l" t="t" r="r" b="b"/>
              <a:pathLst>
                <a:path w="25976" h="5319" extrusionOk="0">
                  <a:moveTo>
                    <a:pt x="0" y="1"/>
                  </a:moveTo>
                  <a:cubicBezTo>
                    <a:pt x="8788" y="594"/>
                    <a:pt x="17462" y="2397"/>
                    <a:pt x="25747" y="5319"/>
                  </a:cubicBezTo>
                  <a:cubicBezTo>
                    <a:pt x="25816" y="5250"/>
                    <a:pt x="25884" y="5182"/>
                    <a:pt x="25975" y="5113"/>
                  </a:cubicBezTo>
                  <a:cubicBezTo>
                    <a:pt x="17690" y="1963"/>
                    <a:pt x="8856" y="206"/>
                    <a:pt x="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9" name="Google Shape;3999;p49"/>
            <p:cNvSpPr/>
            <p:nvPr/>
          </p:nvSpPr>
          <p:spPr>
            <a:xfrm>
              <a:off x="3708700" y="4121150"/>
              <a:ext cx="599200" cy="149525"/>
            </a:xfrm>
            <a:custGeom>
              <a:avLst/>
              <a:gdLst/>
              <a:ahLst/>
              <a:cxnLst/>
              <a:rect l="l" t="t" r="r" b="b"/>
              <a:pathLst>
                <a:path w="23968" h="5981" extrusionOk="0">
                  <a:moveTo>
                    <a:pt x="23967" y="1"/>
                  </a:moveTo>
                  <a:lnTo>
                    <a:pt x="23967" y="1"/>
                  </a:lnTo>
                  <a:cubicBezTo>
                    <a:pt x="22552" y="92"/>
                    <a:pt x="21137" y="252"/>
                    <a:pt x="19744" y="434"/>
                  </a:cubicBezTo>
                  <a:cubicBezTo>
                    <a:pt x="12965" y="1347"/>
                    <a:pt x="6323" y="3128"/>
                    <a:pt x="1" y="5753"/>
                  </a:cubicBezTo>
                  <a:cubicBezTo>
                    <a:pt x="92" y="5821"/>
                    <a:pt x="160" y="5912"/>
                    <a:pt x="229" y="5981"/>
                  </a:cubicBezTo>
                  <a:cubicBezTo>
                    <a:pt x="7852" y="3013"/>
                    <a:pt x="15841" y="982"/>
                    <a:pt x="2396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0" name="Google Shape;4000;p49"/>
            <p:cNvSpPr/>
            <p:nvPr/>
          </p:nvSpPr>
          <p:spPr>
            <a:xfrm>
              <a:off x="3639075" y="4091475"/>
              <a:ext cx="352675" cy="119850"/>
            </a:xfrm>
            <a:custGeom>
              <a:avLst/>
              <a:gdLst/>
              <a:ahLst/>
              <a:cxnLst/>
              <a:rect l="l" t="t" r="r" b="b"/>
              <a:pathLst>
                <a:path w="14107" h="4794" extrusionOk="0">
                  <a:moveTo>
                    <a:pt x="14107" y="1"/>
                  </a:moveTo>
                  <a:lnTo>
                    <a:pt x="14107" y="1"/>
                  </a:lnTo>
                  <a:cubicBezTo>
                    <a:pt x="12715" y="297"/>
                    <a:pt x="11345" y="640"/>
                    <a:pt x="9975" y="1028"/>
                  </a:cubicBezTo>
                  <a:cubicBezTo>
                    <a:pt x="6575" y="1964"/>
                    <a:pt x="3242" y="3151"/>
                    <a:pt x="1" y="4543"/>
                  </a:cubicBezTo>
                  <a:cubicBezTo>
                    <a:pt x="138" y="4611"/>
                    <a:pt x="252" y="4703"/>
                    <a:pt x="366" y="4794"/>
                  </a:cubicBezTo>
                  <a:cubicBezTo>
                    <a:pt x="4817" y="2854"/>
                    <a:pt x="9405" y="1256"/>
                    <a:pt x="1410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02" name="Google Shape;4002;p49"/>
          <p:cNvSpPr txBox="1">
            <a:spLocks noGrp="1"/>
          </p:cNvSpPr>
          <p:nvPr>
            <p:ph type="title"/>
          </p:nvPr>
        </p:nvSpPr>
        <p:spPr>
          <a:xfrm>
            <a:off x="1679286" y="514541"/>
            <a:ext cx="6370105" cy="7477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Exerciții pentru consolidarea sunetului </a:t>
            </a:r>
            <a:r>
              <a:rPr lang="ro-RO" sz="20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 în cuvinte</a:t>
            </a:r>
            <a:br>
              <a:rPr lang="ro-RO" sz="8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br>
              <a:rPr lang="ro-RO" sz="1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r>
              <a:rPr lang="ro-RO" sz="1600" b="1" dirty="0">
                <a:solidFill>
                  <a:schemeClr val="tx2"/>
                </a:solidFill>
              </a:rPr>
              <a:t>Repetă după mine!</a:t>
            </a:r>
            <a:br>
              <a:rPr lang="ro-RO" sz="1600" b="1" dirty="0">
                <a:solidFill>
                  <a:schemeClr val="tx2"/>
                </a:solidFill>
              </a:rPr>
            </a:br>
            <a:endParaRPr sz="1600" dirty="0"/>
          </a:p>
        </p:txBody>
      </p:sp>
      <p:sp>
        <p:nvSpPr>
          <p:cNvPr id="4004" name="Google Shape;4004;p49"/>
          <p:cNvSpPr txBox="1">
            <a:spLocks noGrp="1"/>
          </p:cNvSpPr>
          <p:nvPr>
            <p:ph type="subTitle" idx="1"/>
          </p:nvPr>
        </p:nvSpPr>
        <p:spPr>
          <a:xfrm>
            <a:off x="1299572" y="1334520"/>
            <a:ext cx="6956315" cy="27879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ro-RO" sz="1600" dirty="0">
              <a:latin typeface="Atma" panose="020B0604020202020204" charset="-18"/>
              <a:cs typeface="Atma" panose="020B0604020202020204" charset="-18"/>
            </a:endParaRPr>
          </a:p>
          <a:p>
            <a:r>
              <a:rPr lang="ro-RO" sz="1200" dirty="0">
                <a:latin typeface="Atma" panose="020B0604020202020204" charset="-18"/>
                <a:cs typeface="Atma" panose="020B0604020202020204" charset="-18"/>
              </a:rPr>
              <a:t>cuvinte </a:t>
            </a:r>
            <a:r>
              <a:rPr lang="ro-RO" sz="1200" b="1" dirty="0">
                <a:latin typeface="Atma" panose="020B0604020202020204" charset="-18"/>
                <a:cs typeface="Atma" panose="020B0604020202020204" charset="-18"/>
              </a:rPr>
              <a:t>monosilabice</a:t>
            </a:r>
            <a:r>
              <a:rPr lang="ro-RO" sz="1200" dirty="0">
                <a:latin typeface="Atma" panose="020B0604020202020204" charset="-18"/>
                <a:cs typeface="Atma" panose="020B0604020202020204" charset="-18"/>
              </a:rPr>
              <a:t> cu sunetul </a:t>
            </a:r>
            <a:r>
              <a:rPr lang="ro-RO" sz="1200" b="1" dirty="0">
                <a:latin typeface="Atma" panose="020B0604020202020204" charset="-18"/>
                <a:cs typeface="Atma" panose="020B0604020202020204" charset="-18"/>
              </a:rPr>
              <a:t>s inițial</a:t>
            </a:r>
            <a:r>
              <a:rPr lang="ro-RO" sz="1200" dirty="0">
                <a:latin typeface="Atma" panose="020B0604020202020204" charset="-18"/>
                <a:cs typeface="Atma" panose="020B0604020202020204" charset="-18"/>
              </a:rPr>
              <a:t>:  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at,  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ac,  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et,  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oc,  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uc</a:t>
            </a:r>
            <a:endParaRPr lang="ro-RO" sz="800" b="1" i="1" dirty="0">
              <a:latin typeface="Atma" panose="020B0604020202020204" charset="-18"/>
              <a:cs typeface="Atma" panose="020B0604020202020204" charset="-18"/>
            </a:endParaRPr>
          </a:p>
          <a:p>
            <a:endParaRPr lang="ro-RO" sz="800" i="1" dirty="0">
              <a:latin typeface="Atma" panose="020B0604020202020204" charset="-18"/>
              <a:cs typeface="Atma" panose="020B0604020202020204" charset="-18"/>
            </a:endParaRPr>
          </a:p>
          <a:p>
            <a:endParaRPr lang="ro-RO" sz="800" i="1" dirty="0">
              <a:latin typeface="Atma" panose="020B0604020202020204" charset="-18"/>
              <a:cs typeface="Atma" panose="020B0604020202020204" charset="-18"/>
            </a:endParaRPr>
          </a:p>
          <a:p>
            <a:endParaRPr lang="ro-RO" sz="1600" dirty="0">
              <a:latin typeface="Atma" panose="020B0604020202020204" charset="-18"/>
              <a:cs typeface="Atma" panose="020B0604020202020204" charset="-18"/>
            </a:endParaRPr>
          </a:p>
          <a:p>
            <a:r>
              <a:rPr lang="ro-RO" sz="1200" dirty="0">
                <a:latin typeface="Atma" panose="020B0604020202020204" charset="-18"/>
                <a:cs typeface="Atma" panose="020B0604020202020204" charset="-18"/>
              </a:rPr>
              <a:t>cuvinte </a:t>
            </a:r>
            <a:r>
              <a:rPr lang="ro-RO" sz="1200" b="1" dirty="0">
                <a:latin typeface="Atma" panose="020B0604020202020204" charset="-18"/>
                <a:cs typeface="Atma" panose="020B0604020202020204" charset="-18"/>
              </a:rPr>
              <a:t>bisilabice</a:t>
            </a:r>
            <a:r>
              <a:rPr lang="ro-RO" sz="1200" dirty="0">
                <a:latin typeface="Atma" panose="020B0604020202020204" charset="-18"/>
                <a:cs typeface="Atma" panose="020B0604020202020204" charset="-18"/>
              </a:rPr>
              <a:t> cu sunetul </a:t>
            </a:r>
            <a:r>
              <a:rPr lang="ro-RO" sz="1200" b="1" dirty="0">
                <a:latin typeface="Atma" panose="020B0604020202020204" charset="-18"/>
                <a:cs typeface="Atma" panose="020B0604020202020204" charset="-18"/>
              </a:rPr>
              <a:t>s inițial</a:t>
            </a:r>
            <a:r>
              <a:rPr lang="ro-RO" sz="1200" dirty="0">
                <a:latin typeface="Atma" panose="020B0604020202020204" charset="-18"/>
                <a:cs typeface="Atma" panose="020B0604020202020204" charset="-18"/>
              </a:rPr>
              <a:t>:      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apă,  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are,  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upă,  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altea</a:t>
            </a:r>
            <a:endParaRPr lang="ro-RO" sz="800" b="1" i="1" dirty="0">
              <a:latin typeface="Atma" panose="020B0604020202020204" charset="-18"/>
              <a:cs typeface="Atma" panose="020B0604020202020204" charset="-18"/>
            </a:endParaRPr>
          </a:p>
          <a:p>
            <a:endParaRPr lang="ro-RO" sz="800" dirty="0">
              <a:latin typeface="Atma" panose="020B0604020202020204" charset="-18"/>
              <a:cs typeface="Atma" panose="020B0604020202020204" charset="-18"/>
            </a:endParaRPr>
          </a:p>
          <a:p>
            <a:endParaRPr lang="ro-RO" sz="800" dirty="0">
              <a:latin typeface="Atma" panose="020B0604020202020204" charset="-18"/>
              <a:cs typeface="Atma" panose="020B0604020202020204" charset="-18"/>
            </a:endParaRPr>
          </a:p>
          <a:p>
            <a:endParaRPr lang="ro-RO" sz="1600" dirty="0">
              <a:latin typeface="Atma" panose="020B0604020202020204" charset="-18"/>
              <a:cs typeface="Atma" panose="020B0604020202020204" charset="-18"/>
            </a:endParaRPr>
          </a:p>
          <a:p>
            <a:r>
              <a:rPr lang="ro-RO" sz="1200" dirty="0">
                <a:latin typeface="Atma" panose="020B0604020202020204" charset="-18"/>
                <a:cs typeface="Atma" panose="020B0604020202020204" charset="-18"/>
              </a:rPr>
              <a:t>cuvinte </a:t>
            </a:r>
            <a:r>
              <a:rPr lang="ro-RO" sz="1200" b="1" dirty="0">
                <a:latin typeface="Atma" panose="020B0604020202020204" charset="-18"/>
                <a:cs typeface="Atma" panose="020B0604020202020204" charset="-18"/>
              </a:rPr>
              <a:t>polisilabice</a:t>
            </a:r>
            <a:r>
              <a:rPr lang="ro-RO" sz="1200" dirty="0">
                <a:latin typeface="Atma" panose="020B0604020202020204" charset="-18"/>
                <a:cs typeface="Atma" panose="020B0604020202020204" charset="-18"/>
              </a:rPr>
              <a:t> cu sunetul </a:t>
            </a:r>
            <a:r>
              <a:rPr lang="ro-RO" sz="1200" b="1" dirty="0">
                <a:latin typeface="Atma" panose="020B0604020202020204" charset="-18"/>
                <a:cs typeface="Atma" panose="020B0604020202020204" charset="-18"/>
              </a:rPr>
              <a:t>s inițial</a:t>
            </a:r>
            <a:r>
              <a:rPr lang="ro-RO" sz="1200" dirty="0">
                <a:latin typeface="Atma" panose="020B0604020202020204" charset="-18"/>
                <a:cs typeface="Atma" panose="020B0604020202020204" charset="-18"/>
              </a:rPr>
              <a:t>: 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alată, 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emafor, 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ănătate, </a:t>
            </a:r>
            <a:r>
              <a:rPr lang="ro-RO" sz="800" dirty="0">
                <a:latin typeface="Atma" panose="020B0604020202020204" charset="-18"/>
                <a:cs typeface="Atma" panose="020B0604020202020204" charset="-18"/>
              </a:rPr>
              <a:t> 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onerie</a:t>
            </a:r>
            <a:endParaRPr lang="ro-RO" sz="1600" b="1" dirty="0">
              <a:latin typeface="Atma" panose="020B0604020202020204" charset="-18"/>
              <a:cs typeface="Atma" panose="020B0604020202020204" charset="-18"/>
            </a:endParaRPr>
          </a:p>
          <a:p>
            <a:endParaRPr lang="ro-RO" sz="800" dirty="0">
              <a:latin typeface="Atma" panose="020B0604020202020204" charset="-18"/>
              <a:cs typeface="Atma" panose="020B0604020202020204" charset="-18"/>
            </a:endParaRPr>
          </a:p>
          <a:p>
            <a:r>
              <a:rPr lang="ro-RO" sz="1000" dirty="0">
                <a:latin typeface="Atma" panose="020B0604020202020204" charset="-18"/>
                <a:cs typeface="Atma" panose="020B0604020202020204" charset="-18"/>
              </a:rPr>
              <a:t> </a:t>
            </a:r>
          </a:p>
        </p:txBody>
      </p:sp>
      <p:grpSp>
        <p:nvGrpSpPr>
          <p:cNvPr id="4005" name="Google Shape;4005;p49"/>
          <p:cNvGrpSpPr/>
          <p:nvPr/>
        </p:nvGrpSpPr>
        <p:grpSpPr>
          <a:xfrm>
            <a:off x="-263054" y="1652824"/>
            <a:ext cx="1465101" cy="1957812"/>
            <a:chOff x="566652" y="1738105"/>
            <a:chExt cx="1465101" cy="1957812"/>
          </a:xfrm>
        </p:grpSpPr>
        <p:sp>
          <p:nvSpPr>
            <p:cNvPr id="4006" name="Google Shape;4006;p49"/>
            <p:cNvSpPr/>
            <p:nvPr/>
          </p:nvSpPr>
          <p:spPr>
            <a:xfrm flipH="1">
              <a:off x="566652" y="1918236"/>
              <a:ext cx="597290" cy="502556"/>
            </a:xfrm>
            <a:custGeom>
              <a:avLst/>
              <a:gdLst/>
              <a:ahLst/>
              <a:cxnLst/>
              <a:rect l="l" t="t" r="r" b="b"/>
              <a:pathLst>
                <a:path w="24753" h="20827" extrusionOk="0">
                  <a:moveTo>
                    <a:pt x="10086" y="1"/>
                  </a:moveTo>
                  <a:cubicBezTo>
                    <a:pt x="9843" y="1"/>
                    <a:pt x="9595" y="35"/>
                    <a:pt x="9345" y="107"/>
                  </a:cubicBezTo>
                  <a:cubicBezTo>
                    <a:pt x="8364" y="404"/>
                    <a:pt x="7587" y="1066"/>
                    <a:pt x="7085" y="1956"/>
                  </a:cubicBezTo>
                  <a:cubicBezTo>
                    <a:pt x="6834" y="2390"/>
                    <a:pt x="6674" y="2892"/>
                    <a:pt x="6606" y="3394"/>
                  </a:cubicBezTo>
                  <a:cubicBezTo>
                    <a:pt x="6583" y="3508"/>
                    <a:pt x="6560" y="3737"/>
                    <a:pt x="6560" y="3988"/>
                  </a:cubicBezTo>
                  <a:cubicBezTo>
                    <a:pt x="6560" y="4295"/>
                    <a:pt x="6581" y="4624"/>
                    <a:pt x="6705" y="4729"/>
                  </a:cubicBezTo>
                  <a:lnTo>
                    <a:pt x="6705" y="4729"/>
                  </a:lnTo>
                  <a:cubicBezTo>
                    <a:pt x="6326" y="4442"/>
                    <a:pt x="5946" y="4198"/>
                    <a:pt x="5532" y="4198"/>
                  </a:cubicBezTo>
                  <a:cubicBezTo>
                    <a:pt x="5329" y="4198"/>
                    <a:pt x="5118" y="4257"/>
                    <a:pt x="4894" y="4398"/>
                  </a:cubicBezTo>
                  <a:cubicBezTo>
                    <a:pt x="4187" y="4832"/>
                    <a:pt x="3913" y="5677"/>
                    <a:pt x="4050" y="6453"/>
                  </a:cubicBezTo>
                  <a:cubicBezTo>
                    <a:pt x="4164" y="7000"/>
                    <a:pt x="4756" y="8026"/>
                    <a:pt x="5395" y="8096"/>
                  </a:cubicBezTo>
                  <a:lnTo>
                    <a:pt x="5395" y="8096"/>
                  </a:lnTo>
                  <a:cubicBezTo>
                    <a:pt x="5171" y="8072"/>
                    <a:pt x="4962" y="8060"/>
                    <a:pt x="4767" y="8060"/>
                  </a:cubicBezTo>
                  <a:cubicBezTo>
                    <a:pt x="1" y="8060"/>
                    <a:pt x="3470" y="15030"/>
                    <a:pt x="4917" y="17135"/>
                  </a:cubicBezTo>
                  <a:cubicBezTo>
                    <a:pt x="6306" y="19183"/>
                    <a:pt x="8506" y="20826"/>
                    <a:pt x="10599" y="20826"/>
                  </a:cubicBezTo>
                  <a:cubicBezTo>
                    <a:pt x="11982" y="20826"/>
                    <a:pt x="13318" y="20110"/>
                    <a:pt x="14344" y="18322"/>
                  </a:cubicBezTo>
                  <a:cubicBezTo>
                    <a:pt x="15631" y="19554"/>
                    <a:pt x="17028" y="20049"/>
                    <a:pt x="18281" y="20049"/>
                  </a:cubicBezTo>
                  <a:cubicBezTo>
                    <a:pt x="20139" y="20049"/>
                    <a:pt x="21677" y="18959"/>
                    <a:pt x="22059" y="17569"/>
                  </a:cubicBezTo>
                  <a:cubicBezTo>
                    <a:pt x="22721" y="15240"/>
                    <a:pt x="21237" y="13209"/>
                    <a:pt x="21237" y="13209"/>
                  </a:cubicBezTo>
                  <a:cubicBezTo>
                    <a:pt x="21237" y="13209"/>
                    <a:pt x="24752" y="10036"/>
                    <a:pt x="22355" y="6955"/>
                  </a:cubicBezTo>
                  <a:cubicBezTo>
                    <a:pt x="21362" y="5668"/>
                    <a:pt x="20231" y="5291"/>
                    <a:pt x="19247" y="5291"/>
                  </a:cubicBezTo>
                  <a:cubicBezTo>
                    <a:pt x="17858" y="5291"/>
                    <a:pt x="16763" y="6042"/>
                    <a:pt x="16763" y="6042"/>
                  </a:cubicBezTo>
                  <a:cubicBezTo>
                    <a:pt x="16763" y="6042"/>
                    <a:pt x="19046" y="3326"/>
                    <a:pt x="17334" y="2321"/>
                  </a:cubicBezTo>
                  <a:cubicBezTo>
                    <a:pt x="17078" y="2166"/>
                    <a:pt x="16823" y="2100"/>
                    <a:pt x="16575" y="2100"/>
                  </a:cubicBezTo>
                  <a:cubicBezTo>
                    <a:pt x="15185" y="2100"/>
                    <a:pt x="14001" y="4170"/>
                    <a:pt x="14001" y="4170"/>
                  </a:cubicBezTo>
                  <a:cubicBezTo>
                    <a:pt x="13737" y="2239"/>
                    <a:pt x="12061" y="1"/>
                    <a:pt x="100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7" name="Google Shape;4007;p49"/>
            <p:cNvSpPr/>
            <p:nvPr/>
          </p:nvSpPr>
          <p:spPr>
            <a:xfrm flipH="1">
              <a:off x="908140" y="3094066"/>
              <a:ext cx="399351" cy="601850"/>
            </a:xfrm>
            <a:custGeom>
              <a:avLst/>
              <a:gdLst/>
              <a:ahLst/>
              <a:cxnLst/>
              <a:rect l="l" t="t" r="r" b="b"/>
              <a:pathLst>
                <a:path w="16550" h="24942" extrusionOk="0">
                  <a:moveTo>
                    <a:pt x="5077" y="1"/>
                  </a:moveTo>
                  <a:cubicBezTo>
                    <a:pt x="3987" y="1"/>
                    <a:pt x="2773" y="679"/>
                    <a:pt x="2192" y="1480"/>
                  </a:cubicBezTo>
                  <a:cubicBezTo>
                    <a:pt x="1416" y="2553"/>
                    <a:pt x="1120" y="4013"/>
                    <a:pt x="1439" y="5292"/>
                  </a:cubicBezTo>
                  <a:cubicBezTo>
                    <a:pt x="2010" y="7437"/>
                    <a:pt x="3265" y="9286"/>
                    <a:pt x="4247" y="11249"/>
                  </a:cubicBezTo>
                  <a:cubicBezTo>
                    <a:pt x="5479" y="13714"/>
                    <a:pt x="6849" y="15221"/>
                    <a:pt x="8287" y="17594"/>
                  </a:cubicBezTo>
                  <a:cubicBezTo>
                    <a:pt x="6917" y="16887"/>
                    <a:pt x="5160" y="16316"/>
                    <a:pt x="3699" y="15814"/>
                  </a:cubicBezTo>
                  <a:cubicBezTo>
                    <a:pt x="3411" y="15715"/>
                    <a:pt x="3124" y="15669"/>
                    <a:pt x="2849" y="15669"/>
                  </a:cubicBezTo>
                  <a:cubicBezTo>
                    <a:pt x="1227" y="15669"/>
                    <a:pt x="1" y="17266"/>
                    <a:pt x="1211" y="18964"/>
                  </a:cubicBezTo>
                  <a:cubicBezTo>
                    <a:pt x="2169" y="20311"/>
                    <a:pt x="3699" y="21543"/>
                    <a:pt x="5000" y="22548"/>
                  </a:cubicBezTo>
                  <a:cubicBezTo>
                    <a:pt x="6735" y="23887"/>
                    <a:pt x="9126" y="24941"/>
                    <a:pt x="11252" y="24941"/>
                  </a:cubicBezTo>
                  <a:cubicBezTo>
                    <a:pt x="12930" y="24941"/>
                    <a:pt x="14444" y="24285"/>
                    <a:pt x="15340" y="22593"/>
                  </a:cubicBezTo>
                  <a:cubicBezTo>
                    <a:pt x="16549" y="20311"/>
                    <a:pt x="15431" y="17047"/>
                    <a:pt x="14701" y="14787"/>
                  </a:cubicBezTo>
                  <a:cubicBezTo>
                    <a:pt x="13445" y="11089"/>
                    <a:pt x="11688" y="7460"/>
                    <a:pt x="9542" y="4105"/>
                  </a:cubicBezTo>
                  <a:cubicBezTo>
                    <a:pt x="8857" y="3009"/>
                    <a:pt x="8104" y="1845"/>
                    <a:pt x="7123" y="955"/>
                  </a:cubicBezTo>
                  <a:cubicBezTo>
                    <a:pt x="6917" y="749"/>
                    <a:pt x="6666" y="544"/>
                    <a:pt x="6392" y="384"/>
                  </a:cubicBezTo>
                  <a:cubicBezTo>
                    <a:pt x="6118" y="224"/>
                    <a:pt x="5822" y="87"/>
                    <a:pt x="5525" y="42"/>
                  </a:cubicBezTo>
                  <a:cubicBezTo>
                    <a:pt x="5379" y="14"/>
                    <a:pt x="5229" y="1"/>
                    <a:pt x="5077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8" name="Google Shape;4008;p49"/>
            <p:cNvSpPr/>
            <p:nvPr/>
          </p:nvSpPr>
          <p:spPr>
            <a:xfrm flipH="1">
              <a:off x="908140" y="3270770"/>
              <a:ext cx="396022" cy="425146"/>
            </a:xfrm>
            <a:custGeom>
              <a:avLst/>
              <a:gdLst/>
              <a:ahLst/>
              <a:cxnLst/>
              <a:rect l="l" t="t" r="r" b="b"/>
              <a:pathLst>
                <a:path w="16412" h="17619" extrusionOk="0">
                  <a:moveTo>
                    <a:pt x="11299" y="0"/>
                  </a:moveTo>
                  <a:cubicBezTo>
                    <a:pt x="9244" y="1096"/>
                    <a:pt x="5775" y="3036"/>
                    <a:pt x="4131" y="3972"/>
                  </a:cubicBezTo>
                  <a:cubicBezTo>
                    <a:pt x="4542" y="4771"/>
                    <a:pt x="4953" y="5478"/>
                    <a:pt x="5387" y="6140"/>
                  </a:cubicBezTo>
                  <a:cubicBezTo>
                    <a:pt x="6756" y="5410"/>
                    <a:pt x="8902" y="4337"/>
                    <a:pt x="9701" y="4314"/>
                  </a:cubicBezTo>
                  <a:cubicBezTo>
                    <a:pt x="9708" y="4314"/>
                    <a:pt x="9716" y="4314"/>
                    <a:pt x="9724" y="4314"/>
                  </a:cubicBezTo>
                  <a:cubicBezTo>
                    <a:pt x="10908" y="4314"/>
                    <a:pt x="12484" y="7771"/>
                    <a:pt x="12303" y="9381"/>
                  </a:cubicBezTo>
                  <a:cubicBezTo>
                    <a:pt x="12263" y="9773"/>
                    <a:pt x="11865" y="9921"/>
                    <a:pt x="11287" y="9921"/>
                  </a:cubicBezTo>
                  <a:cubicBezTo>
                    <a:pt x="10213" y="9921"/>
                    <a:pt x="8514" y="9409"/>
                    <a:pt x="7327" y="8993"/>
                  </a:cubicBezTo>
                  <a:lnTo>
                    <a:pt x="7327" y="8993"/>
                  </a:lnTo>
                  <a:cubicBezTo>
                    <a:pt x="7601" y="9404"/>
                    <a:pt x="7875" y="9815"/>
                    <a:pt x="8149" y="10271"/>
                  </a:cubicBezTo>
                  <a:cubicBezTo>
                    <a:pt x="7715" y="10043"/>
                    <a:pt x="7236" y="9838"/>
                    <a:pt x="6756" y="9632"/>
                  </a:cubicBezTo>
                  <a:lnTo>
                    <a:pt x="6756" y="9632"/>
                  </a:lnTo>
                  <a:cubicBezTo>
                    <a:pt x="6757" y="9633"/>
                    <a:pt x="11527" y="12280"/>
                    <a:pt x="12075" y="13992"/>
                  </a:cubicBezTo>
                  <a:cubicBezTo>
                    <a:pt x="12377" y="14937"/>
                    <a:pt x="11817" y="15645"/>
                    <a:pt x="10522" y="15645"/>
                  </a:cubicBezTo>
                  <a:cubicBezTo>
                    <a:pt x="9470" y="15645"/>
                    <a:pt x="7934" y="15178"/>
                    <a:pt x="5980" y="13992"/>
                  </a:cubicBezTo>
                  <a:cubicBezTo>
                    <a:pt x="2191" y="11687"/>
                    <a:pt x="3675" y="9358"/>
                    <a:pt x="4131" y="8674"/>
                  </a:cubicBezTo>
                  <a:cubicBezTo>
                    <a:pt x="4017" y="8651"/>
                    <a:pt x="3926" y="8605"/>
                    <a:pt x="3835" y="8582"/>
                  </a:cubicBezTo>
                  <a:cubicBezTo>
                    <a:pt x="3424" y="8537"/>
                    <a:pt x="2853" y="8468"/>
                    <a:pt x="2214" y="8400"/>
                  </a:cubicBezTo>
                  <a:cubicBezTo>
                    <a:pt x="867" y="8696"/>
                    <a:pt x="0" y="10134"/>
                    <a:pt x="1073" y="11641"/>
                  </a:cubicBezTo>
                  <a:cubicBezTo>
                    <a:pt x="2031" y="12988"/>
                    <a:pt x="3561" y="14220"/>
                    <a:pt x="4862" y="15225"/>
                  </a:cubicBezTo>
                  <a:cubicBezTo>
                    <a:pt x="6597" y="16564"/>
                    <a:pt x="8988" y="17618"/>
                    <a:pt x="11114" y="17618"/>
                  </a:cubicBezTo>
                  <a:cubicBezTo>
                    <a:pt x="12792" y="17618"/>
                    <a:pt x="14306" y="16962"/>
                    <a:pt x="15202" y="15270"/>
                  </a:cubicBezTo>
                  <a:cubicBezTo>
                    <a:pt x="16411" y="12988"/>
                    <a:pt x="15293" y="9724"/>
                    <a:pt x="14563" y="7464"/>
                  </a:cubicBezTo>
                  <a:cubicBezTo>
                    <a:pt x="13695" y="4930"/>
                    <a:pt x="12600" y="2420"/>
                    <a:pt x="1129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9" name="Google Shape;4009;p49"/>
            <p:cNvSpPr/>
            <p:nvPr/>
          </p:nvSpPr>
          <p:spPr>
            <a:xfrm flipH="1">
              <a:off x="982484" y="3086104"/>
              <a:ext cx="311784" cy="316875"/>
            </a:xfrm>
            <a:custGeom>
              <a:avLst/>
              <a:gdLst/>
              <a:ahLst/>
              <a:cxnLst/>
              <a:rect l="l" t="t" r="r" b="b"/>
              <a:pathLst>
                <a:path w="12921" h="13132" extrusionOk="0">
                  <a:moveTo>
                    <a:pt x="4694" y="1"/>
                  </a:moveTo>
                  <a:cubicBezTo>
                    <a:pt x="3422" y="1"/>
                    <a:pt x="2083" y="1073"/>
                    <a:pt x="1393" y="1992"/>
                  </a:cubicBezTo>
                  <a:cubicBezTo>
                    <a:pt x="503" y="3179"/>
                    <a:pt x="1" y="4458"/>
                    <a:pt x="366" y="5850"/>
                  </a:cubicBezTo>
                  <a:cubicBezTo>
                    <a:pt x="1028" y="8247"/>
                    <a:pt x="2466" y="10301"/>
                    <a:pt x="3584" y="12492"/>
                  </a:cubicBezTo>
                  <a:cubicBezTo>
                    <a:pt x="3699" y="12720"/>
                    <a:pt x="3836" y="12926"/>
                    <a:pt x="3950" y="13131"/>
                  </a:cubicBezTo>
                  <a:cubicBezTo>
                    <a:pt x="5182" y="12424"/>
                    <a:pt x="8720" y="10598"/>
                    <a:pt x="12920" y="10187"/>
                  </a:cubicBezTo>
                  <a:cubicBezTo>
                    <a:pt x="11961" y="8247"/>
                    <a:pt x="10866" y="6375"/>
                    <a:pt x="9679" y="4549"/>
                  </a:cubicBezTo>
                  <a:cubicBezTo>
                    <a:pt x="8880" y="3339"/>
                    <a:pt x="8035" y="2038"/>
                    <a:pt x="6894" y="1034"/>
                  </a:cubicBezTo>
                  <a:cubicBezTo>
                    <a:pt x="6666" y="828"/>
                    <a:pt x="6369" y="600"/>
                    <a:pt x="6050" y="417"/>
                  </a:cubicBezTo>
                  <a:cubicBezTo>
                    <a:pt x="5730" y="235"/>
                    <a:pt x="5388" y="75"/>
                    <a:pt x="5045" y="29"/>
                  </a:cubicBezTo>
                  <a:cubicBezTo>
                    <a:pt x="4929" y="10"/>
                    <a:pt x="4812" y="1"/>
                    <a:pt x="46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0" name="Google Shape;4010;p49"/>
            <p:cNvSpPr/>
            <p:nvPr/>
          </p:nvSpPr>
          <p:spPr>
            <a:xfrm flipH="1">
              <a:off x="982484" y="3085814"/>
              <a:ext cx="265502" cy="317165"/>
            </a:xfrm>
            <a:custGeom>
              <a:avLst/>
              <a:gdLst/>
              <a:ahLst/>
              <a:cxnLst/>
              <a:rect l="l" t="t" r="r" b="b"/>
              <a:pathLst>
                <a:path w="11003" h="13144" extrusionOk="0">
                  <a:moveTo>
                    <a:pt x="2643" y="1"/>
                  </a:moveTo>
                  <a:cubicBezTo>
                    <a:pt x="1715" y="1"/>
                    <a:pt x="718" y="415"/>
                    <a:pt x="0" y="977"/>
                  </a:cubicBezTo>
                  <a:cubicBezTo>
                    <a:pt x="193" y="917"/>
                    <a:pt x="387" y="889"/>
                    <a:pt x="582" y="889"/>
                  </a:cubicBezTo>
                  <a:cubicBezTo>
                    <a:pt x="3038" y="889"/>
                    <a:pt x="5538" y="5402"/>
                    <a:pt x="5433" y="7094"/>
                  </a:cubicBezTo>
                  <a:cubicBezTo>
                    <a:pt x="5341" y="8829"/>
                    <a:pt x="1781" y="9674"/>
                    <a:pt x="251" y="9948"/>
                  </a:cubicBezTo>
                  <a:cubicBezTo>
                    <a:pt x="571" y="10518"/>
                    <a:pt x="890" y="11066"/>
                    <a:pt x="1210" y="11637"/>
                  </a:cubicBezTo>
                  <a:cubicBezTo>
                    <a:pt x="2171" y="11166"/>
                    <a:pt x="5731" y="9415"/>
                    <a:pt x="7038" y="9415"/>
                  </a:cubicBezTo>
                  <a:cubicBezTo>
                    <a:pt x="7190" y="9415"/>
                    <a:pt x="7312" y="9439"/>
                    <a:pt x="7396" y="9491"/>
                  </a:cubicBezTo>
                  <a:cubicBezTo>
                    <a:pt x="8172" y="9970"/>
                    <a:pt x="3356" y="12139"/>
                    <a:pt x="1849" y="12824"/>
                  </a:cubicBezTo>
                  <a:cubicBezTo>
                    <a:pt x="1918" y="12938"/>
                    <a:pt x="1963" y="13052"/>
                    <a:pt x="2032" y="13143"/>
                  </a:cubicBezTo>
                  <a:cubicBezTo>
                    <a:pt x="3264" y="12436"/>
                    <a:pt x="6802" y="10610"/>
                    <a:pt x="11002" y="10199"/>
                  </a:cubicBezTo>
                  <a:cubicBezTo>
                    <a:pt x="10043" y="8259"/>
                    <a:pt x="8948" y="6387"/>
                    <a:pt x="7761" y="4561"/>
                  </a:cubicBezTo>
                  <a:cubicBezTo>
                    <a:pt x="6962" y="3351"/>
                    <a:pt x="6117" y="2050"/>
                    <a:pt x="4976" y="1046"/>
                  </a:cubicBezTo>
                  <a:cubicBezTo>
                    <a:pt x="4748" y="840"/>
                    <a:pt x="4451" y="612"/>
                    <a:pt x="4132" y="429"/>
                  </a:cubicBezTo>
                  <a:cubicBezTo>
                    <a:pt x="3812" y="247"/>
                    <a:pt x="3470" y="87"/>
                    <a:pt x="3127" y="41"/>
                  </a:cubicBezTo>
                  <a:cubicBezTo>
                    <a:pt x="2969" y="14"/>
                    <a:pt x="2807" y="1"/>
                    <a:pt x="264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1" name="Google Shape;4011;p49"/>
            <p:cNvSpPr/>
            <p:nvPr/>
          </p:nvSpPr>
          <p:spPr>
            <a:xfrm flipH="1">
              <a:off x="1011851" y="3293501"/>
              <a:ext cx="197046" cy="64982"/>
            </a:xfrm>
            <a:custGeom>
              <a:avLst/>
              <a:gdLst/>
              <a:ahLst/>
              <a:cxnLst/>
              <a:rect l="l" t="t" r="r" b="b"/>
              <a:pathLst>
                <a:path w="8166" h="2693" extrusionOk="0">
                  <a:moveTo>
                    <a:pt x="6942" y="0"/>
                  </a:moveTo>
                  <a:cubicBezTo>
                    <a:pt x="6629" y="0"/>
                    <a:pt x="6282" y="11"/>
                    <a:pt x="5935" y="40"/>
                  </a:cubicBezTo>
                  <a:cubicBezTo>
                    <a:pt x="5388" y="108"/>
                    <a:pt x="4817" y="154"/>
                    <a:pt x="4429" y="268"/>
                  </a:cubicBezTo>
                  <a:cubicBezTo>
                    <a:pt x="4018" y="382"/>
                    <a:pt x="3744" y="428"/>
                    <a:pt x="3744" y="428"/>
                  </a:cubicBezTo>
                  <a:cubicBezTo>
                    <a:pt x="3744" y="428"/>
                    <a:pt x="3470" y="542"/>
                    <a:pt x="3082" y="679"/>
                  </a:cubicBezTo>
                  <a:cubicBezTo>
                    <a:pt x="2694" y="816"/>
                    <a:pt x="2215" y="1090"/>
                    <a:pt x="1713" y="1341"/>
                  </a:cubicBezTo>
                  <a:cubicBezTo>
                    <a:pt x="777" y="1911"/>
                    <a:pt x="1" y="2664"/>
                    <a:pt x="24" y="2687"/>
                  </a:cubicBezTo>
                  <a:cubicBezTo>
                    <a:pt x="26" y="2691"/>
                    <a:pt x="30" y="2692"/>
                    <a:pt x="36" y="2692"/>
                  </a:cubicBezTo>
                  <a:cubicBezTo>
                    <a:pt x="151" y="2692"/>
                    <a:pt x="960" y="2071"/>
                    <a:pt x="1872" y="1614"/>
                  </a:cubicBezTo>
                  <a:cubicBezTo>
                    <a:pt x="2375" y="1409"/>
                    <a:pt x="2854" y="1158"/>
                    <a:pt x="3242" y="1044"/>
                  </a:cubicBezTo>
                  <a:cubicBezTo>
                    <a:pt x="3630" y="930"/>
                    <a:pt x="3881" y="838"/>
                    <a:pt x="3881" y="838"/>
                  </a:cubicBezTo>
                  <a:cubicBezTo>
                    <a:pt x="3881" y="838"/>
                    <a:pt x="4132" y="770"/>
                    <a:pt x="4520" y="656"/>
                  </a:cubicBezTo>
                  <a:cubicBezTo>
                    <a:pt x="4908" y="519"/>
                    <a:pt x="5456" y="450"/>
                    <a:pt x="5981" y="336"/>
                  </a:cubicBezTo>
                  <a:cubicBezTo>
                    <a:pt x="7054" y="176"/>
                    <a:pt x="8149" y="154"/>
                    <a:pt x="8149" y="85"/>
                  </a:cubicBezTo>
                  <a:cubicBezTo>
                    <a:pt x="8165" y="54"/>
                    <a:pt x="7638" y="0"/>
                    <a:pt x="69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2" name="Google Shape;4012;p49"/>
            <p:cNvSpPr/>
            <p:nvPr/>
          </p:nvSpPr>
          <p:spPr>
            <a:xfrm flipH="1">
              <a:off x="1185731" y="3309861"/>
              <a:ext cx="257515" cy="221272"/>
            </a:xfrm>
            <a:custGeom>
              <a:avLst/>
              <a:gdLst/>
              <a:ahLst/>
              <a:cxnLst/>
              <a:rect l="l" t="t" r="r" b="b"/>
              <a:pathLst>
                <a:path w="10672" h="9170" extrusionOk="0">
                  <a:moveTo>
                    <a:pt x="4324" y="1"/>
                  </a:moveTo>
                  <a:cubicBezTo>
                    <a:pt x="1455" y="1"/>
                    <a:pt x="113" y="2796"/>
                    <a:pt x="58" y="3812"/>
                  </a:cubicBezTo>
                  <a:cubicBezTo>
                    <a:pt x="0" y="5190"/>
                    <a:pt x="1450" y="6920"/>
                    <a:pt x="2768" y="6920"/>
                  </a:cubicBezTo>
                  <a:cubicBezTo>
                    <a:pt x="3022" y="6920"/>
                    <a:pt x="3272" y="6855"/>
                    <a:pt x="3504" y="6711"/>
                  </a:cubicBezTo>
                  <a:cubicBezTo>
                    <a:pt x="3504" y="6711"/>
                    <a:pt x="4623" y="8309"/>
                    <a:pt x="6266" y="8925"/>
                  </a:cubicBezTo>
                  <a:cubicBezTo>
                    <a:pt x="6730" y="9093"/>
                    <a:pt x="7189" y="9169"/>
                    <a:pt x="7605" y="9169"/>
                  </a:cubicBezTo>
                  <a:cubicBezTo>
                    <a:pt x="8662" y="9169"/>
                    <a:pt x="9446" y="8675"/>
                    <a:pt x="9348" y="7921"/>
                  </a:cubicBezTo>
                  <a:cubicBezTo>
                    <a:pt x="9348" y="7921"/>
                    <a:pt x="10671" y="2283"/>
                    <a:pt x="6609" y="526"/>
                  </a:cubicBezTo>
                  <a:cubicBezTo>
                    <a:pt x="5760" y="156"/>
                    <a:pt x="5000" y="1"/>
                    <a:pt x="4324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3" name="Google Shape;4013;p49"/>
            <p:cNvSpPr/>
            <p:nvPr/>
          </p:nvSpPr>
          <p:spPr>
            <a:xfrm flipH="1">
              <a:off x="1363642" y="3318910"/>
              <a:ext cx="76009" cy="65416"/>
            </a:xfrm>
            <a:custGeom>
              <a:avLst/>
              <a:gdLst/>
              <a:ahLst/>
              <a:cxnLst/>
              <a:rect l="l" t="t" r="r" b="b"/>
              <a:pathLst>
                <a:path w="3150" h="2711" extrusionOk="0">
                  <a:moveTo>
                    <a:pt x="3070" y="0"/>
                  </a:moveTo>
                  <a:cubicBezTo>
                    <a:pt x="2914" y="0"/>
                    <a:pt x="2461" y="84"/>
                    <a:pt x="2054" y="288"/>
                  </a:cubicBezTo>
                  <a:cubicBezTo>
                    <a:pt x="1552" y="561"/>
                    <a:pt x="1141" y="927"/>
                    <a:pt x="1141" y="927"/>
                  </a:cubicBezTo>
                  <a:cubicBezTo>
                    <a:pt x="1141" y="927"/>
                    <a:pt x="776" y="1338"/>
                    <a:pt x="502" y="1771"/>
                  </a:cubicBezTo>
                  <a:cubicBezTo>
                    <a:pt x="228" y="2228"/>
                    <a:pt x="0" y="2684"/>
                    <a:pt x="46" y="2707"/>
                  </a:cubicBezTo>
                  <a:cubicBezTo>
                    <a:pt x="49" y="2709"/>
                    <a:pt x="53" y="2711"/>
                    <a:pt x="58" y="2711"/>
                  </a:cubicBezTo>
                  <a:cubicBezTo>
                    <a:pt x="147" y="2711"/>
                    <a:pt x="451" y="2322"/>
                    <a:pt x="776" y="1954"/>
                  </a:cubicBezTo>
                  <a:cubicBezTo>
                    <a:pt x="1118" y="1566"/>
                    <a:pt x="1484" y="1223"/>
                    <a:pt x="1484" y="1223"/>
                  </a:cubicBezTo>
                  <a:cubicBezTo>
                    <a:pt x="1484" y="1223"/>
                    <a:pt x="1826" y="858"/>
                    <a:pt x="2237" y="539"/>
                  </a:cubicBezTo>
                  <a:cubicBezTo>
                    <a:pt x="2648" y="265"/>
                    <a:pt x="3150" y="82"/>
                    <a:pt x="3127" y="14"/>
                  </a:cubicBezTo>
                  <a:cubicBezTo>
                    <a:pt x="3127" y="5"/>
                    <a:pt x="3107" y="0"/>
                    <a:pt x="307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4" name="Google Shape;4014;p49"/>
            <p:cNvSpPr/>
            <p:nvPr/>
          </p:nvSpPr>
          <p:spPr>
            <a:xfrm flipH="1">
              <a:off x="1363087" y="3348976"/>
              <a:ext cx="78784" cy="89836"/>
            </a:xfrm>
            <a:custGeom>
              <a:avLst/>
              <a:gdLst/>
              <a:ahLst/>
              <a:cxnLst/>
              <a:rect l="l" t="t" r="r" b="b"/>
              <a:pathLst>
                <a:path w="3265" h="3723" extrusionOk="0">
                  <a:moveTo>
                    <a:pt x="2808" y="0"/>
                  </a:moveTo>
                  <a:cubicBezTo>
                    <a:pt x="2534" y="0"/>
                    <a:pt x="2169" y="69"/>
                    <a:pt x="1804" y="206"/>
                  </a:cubicBezTo>
                  <a:cubicBezTo>
                    <a:pt x="1462" y="343"/>
                    <a:pt x="1142" y="548"/>
                    <a:pt x="937" y="731"/>
                  </a:cubicBezTo>
                  <a:cubicBezTo>
                    <a:pt x="822" y="822"/>
                    <a:pt x="731" y="913"/>
                    <a:pt x="685" y="959"/>
                  </a:cubicBezTo>
                  <a:cubicBezTo>
                    <a:pt x="617" y="1027"/>
                    <a:pt x="594" y="1050"/>
                    <a:pt x="594" y="1050"/>
                  </a:cubicBezTo>
                  <a:cubicBezTo>
                    <a:pt x="594" y="1050"/>
                    <a:pt x="571" y="1096"/>
                    <a:pt x="526" y="1164"/>
                  </a:cubicBezTo>
                  <a:cubicBezTo>
                    <a:pt x="480" y="1233"/>
                    <a:pt x="412" y="1324"/>
                    <a:pt x="366" y="1438"/>
                  </a:cubicBezTo>
                  <a:cubicBezTo>
                    <a:pt x="206" y="1689"/>
                    <a:pt x="115" y="2032"/>
                    <a:pt x="69" y="2374"/>
                  </a:cubicBezTo>
                  <a:cubicBezTo>
                    <a:pt x="1" y="2739"/>
                    <a:pt x="69" y="3082"/>
                    <a:pt x="138" y="3333"/>
                  </a:cubicBezTo>
                  <a:cubicBezTo>
                    <a:pt x="202" y="3568"/>
                    <a:pt x="286" y="3723"/>
                    <a:pt x="315" y="3723"/>
                  </a:cubicBezTo>
                  <a:cubicBezTo>
                    <a:pt x="317" y="3723"/>
                    <a:pt x="319" y="3722"/>
                    <a:pt x="320" y="3721"/>
                  </a:cubicBezTo>
                  <a:cubicBezTo>
                    <a:pt x="343" y="3721"/>
                    <a:pt x="320" y="3561"/>
                    <a:pt x="297" y="3310"/>
                  </a:cubicBezTo>
                  <a:cubicBezTo>
                    <a:pt x="297" y="3059"/>
                    <a:pt x="297" y="2739"/>
                    <a:pt x="389" y="2420"/>
                  </a:cubicBezTo>
                  <a:cubicBezTo>
                    <a:pt x="457" y="2123"/>
                    <a:pt x="594" y="1826"/>
                    <a:pt x="731" y="1644"/>
                  </a:cubicBezTo>
                  <a:cubicBezTo>
                    <a:pt x="777" y="1530"/>
                    <a:pt x="845" y="1461"/>
                    <a:pt x="891" y="1393"/>
                  </a:cubicBezTo>
                  <a:cubicBezTo>
                    <a:pt x="937" y="1347"/>
                    <a:pt x="959" y="1301"/>
                    <a:pt x="959" y="1301"/>
                  </a:cubicBezTo>
                  <a:cubicBezTo>
                    <a:pt x="959" y="1301"/>
                    <a:pt x="982" y="1278"/>
                    <a:pt x="1028" y="1233"/>
                  </a:cubicBezTo>
                  <a:cubicBezTo>
                    <a:pt x="1074" y="1164"/>
                    <a:pt x="1142" y="1096"/>
                    <a:pt x="1233" y="1005"/>
                  </a:cubicBezTo>
                  <a:cubicBezTo>
                    <a:pt x="1393" y="845"/>
                    <a:pt x="1644" y="617"/>
                    <a:pt x="1941" y="457"/>
                  </a:cubicBezTo>
                  <a:cubicBezTo>
                    <a:pt x="2238" y="320"/>
                    <a:pt x="2580" y="206"/>
                    <a:pt x="2831" y="160"/>
                  </a:cubicBezTo>
                  <a:cubicBezTo>
                    <a:pt x="3082" y="114"/>
                    <a:pt x="3265" y="92"/>
                    <a:pt x="3265" y="69"/>
                  </a:cubicBezTo>
                  <a:cubicBezTo>
                    <a:pt x="3265" y="23"/>
                    <a:pt x="3082" y="0"/>
                    <a:pt x="28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5" name="Google Shape;4015;p49"/>
            <p:cNvSpPr/>
            <p:nvPr/>
          </p:nvSpPr>
          <p:spPr>
            <a:xfrm flipH="1">
              <a:off x="1355920" y="3397067"/>
              <a:ext cx="72173" cy="88123"/>
            </a:xfrm>
            <a:custGeom>
              <a:avLst/>
              <a:gdLst/>
              <a:ahLst/>
              <a:cxnLst/>
              <a:rect l="l" t="t" r="r" b="b"/>
              <a:pathLst>
                <a:path w="2991" h="3652" extrusionOk="0">
                  <a:moveTo>
                    <a:pt x="1837" y="1"/>
                  </a:moveTo>
                  <a:cubicBezTo>
                    <a:pt x="1766" y="1"/>
                    <a:pt x="1686" y="5"/>
                    <a:pt x="1598" y="16"/>
                  </a:cubicBezTo>
                  <a:cubicBezTo>
                    <a:pt x="1233" y="62"/>
                    <a:pt x="776" y="313"/>
                    <a:pt x="480" y="678"/>
                  </a:cubicBezTo>
                  <a:cubicBezTo>
                    <a:pt x="137" y="1043"/>
                    <a:pt x="0" y="1500"/>
                    <a:pt x="23" y="1865"/>
                  </a:cubicBezTo>
                  <a:cubicBezTo>
                    <a:pt x="23" y="2047"/>
                    <a:pt x="69" y="2207"/>
                    <a:pt x="92" y="2298"/>
                  </a:cubicBezTo>
                  <a:cubicBezTo>
                    <a:pt x="137" y="2413"/>
                    <a:pt x="183" y="2458"/>
                    <a:pt x="183" y="2458"/>
                  </a:cubicBezTo>
                  <a:cubicBezTo>
                    <a:pt x="183" y="2458"/>
                    <a:pt x="206" y="2504"/>
                    <a:pt x="251" y="2618"/>
                  </a:cubicBezTo>
                  <a:cubicBezTo>
                    <a:pt x="343" y="2686"/>
                    <a:pt x="411" y="2823"/>
                    <a:pt x="571" y="2937"/>
                  </a:cubicBezTo>
                  <a:cubicBezTo>
                    <a:pt x="822" y="3189"/>
                    <a:pt x="1279" y="3417"/>
                    <a:pt x="1735" y="3554"/>
                  </a:cubicBezTo>
                  <a:cubicBezTo>
                    <a:pt x="1923" y="3610"/>
                    <a:pt x="2111" y="3651"/>
                    <a:pt x="2311" y="3651"/>
                  </a:cubicBezTo>
                  <a:cubicBezTo>
                    <a:pt x="2354" y="3651"/>
                    <a:pt x="2398" y="3649"/>
                    <a:pt x="2443" y="3645"/>
                  </a:cubicBezTo>
                  <a:cubicBezTo>
                    <a:pt x="2580" y="3622"/>
                    <a:pt x="2694" y="3599"/>
                    <a:pt x="2808" y="3531"/>
                  </a:cubicBezTo>
                  <a:cubicBezTo>
                    <a:pt x="2854" y="3508"/>
                    <a:pt x="2876" y="3440"/>
                    <a:pt x="2922" y="3394"/>
                  </a:cubicBezTo>
                  <a:cubicBezTo>
                    <a:pt x="2945" y="3348"/>
                    <a:pt x="2968" y="3303"/>
                    <a:pt x="2968" y="3257"/>
                  </a:cubicBezTo>
                  <a:cubicBezTo>
                    <a:pt x="2990" y="3074"/>
                    <a:pt x="2968" y="2937"/>
                    <a:pt x="2922" y="2846"/>
                  </a:cubicBezTo>
                  <a:cubicBezTo>
                    <a:pt x="2876" y="2755"/>
                    <a:pt x="2854" y="2709"/>
                    <a:pt x="2831" y="2709"/>
                  </a:cubicBezTo>
                  <a:cubicBezTo>
                    <a:pt x="2785" y="2709"/>
                    <a:pt x="2876" y="2937"/>
                    <a:pt x="2808" y="3211"/>
                  </a:cubicBezTo>
                  <a:cubicBezTo>
                    <a:pt x="2763" y="3345"/>
                    <a:pt x="2627" y="3397"/>
                    <a:pt x="2451" y="3397"/>
                  </a:cubicBezTo>
                  <a:cubicBezTo>
                    <a:pt x="2266" y="3397"/>
                    <a:pt x="2037" y="3339"/>
                    <a:pt x="1826" y="3257"/>
                  </a:cubicBezTo>
                  <a:cubicBezTo>
                    <a:pt x="1438" y="3120"/>
                    <a:pt x="1073" y="2869"/>
                    <a:pt x="868" y="2664"/>
                  </a:cubicBezTo>
                  <a:cubicBezTo>
                    <a:pt x="754" y="2549"/>
                    <a:pt x="708" y="2458"/>
                    <a:pt x="639" y="2390"/>
                  </a:cubicBezTo>
                  <a:cubicBezTo>
                    <a:pt x="617" y="2321"/>
                    <a:pt x="594" y="2276"/>
                    <a:pt x="594" y="2276"/>
                  </a:cubicBezTo>
                  <a:cubicBezTo>
                    <a:pt x="594" y="2276"/>
                    <a:pt x="571" y="2230"/>
                    <a:pt x="525" y="2161"/>
                  </a:cubicBezTo>
                  <a:cubicBezTo>
                    <a:pt x="503" y="2093"/>
                    <a:pt x="457" y="1979"/>
                    <a:pt x="434" y="1842"/>
                  </a:cubicBezTo>
                  <a:cubicBezTo>
                    <a:pt x="388" y="1568"/>
                    <a:pt x="503" y="1157"/>
                    <a:pt x="731" y="860"/>
                  </a:cubicBezTo>
                  <a:cubicBezTo>
                    <a:pt x="959" y="518"/>
                    <a:pt x="1324" y="267"/>
                    <a:pt x="1644" y="176"/>
                  </a:cubicBezTo>
                  <a:cubicBezTo>
                    <a:pt x="1963" y="84"/>
                    <a:pt x="2192" y="84"/>
                    <a:pt x="2192" y="62"/>
                  </a:cubicBezTo>
                  <a:cubicBezTo>
                    <a:pt x="2192" y="44"/>
                    <a:pt x="2060" y="1"/>
                    <a:pt x="18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6" name="Google Shape;4016;p49"/>
            <p:cNvSpPr/>
            <p:nvPr/>
          </p:nvSpPr>
          <p:spPr>
            <a:xfrm flipH="1">
              <a:off x="1355920" y="3441973"/>
              <a:ext cx="35833" cy="12692"/>
            </a:xfrm>
            <a:custGeom>
              <a:avLst/>
              <a:gdLst/>
              <a:ahLst/>
              <a:cxnLst/>
              <a:rect l="l" t="t" r="r" b="b"/>
              <a:pathLst>
                <a:path w="1485" h="526" extrusionOk="0">
                  <a:moveTo>
                    <a:pt x="781" y="0"/>
                  </a:moveTo>
                  <a:cubicBezTo>
                    <a:pt x="722" y="0"/>
                    <a:pt x="686" y="4"/>
                    <a:pt x="686" y="4"/>
                  </a:cubicBezTo>
                  <a:cubicBezTo>
                    <a:pt x="686" y="4"/>
                    <a:pt x="457" y="72"/>
                    <a:pt x="298" y="209"/>
                  </a:cubicBezTo>
                  <a:cubicBezTo>
                    <a:pt x="138" y="323"/>
                    <a:pt x="1" y="460"/>
                    <a:pt x="24" y="506"/>
                  </a:cubicBezTo>
                  <a:cubicBezTo>
                    <a:pt x="38" y="520"/>
                    <a:pt x="65" y="525"/>
                    <a:pt x="102" y="525"/>
                  </a:cubicBezTo>
                  <a:cubicBezTo>
                    <a:pt x="183" y="525"/>
                    <a:pt x="309" y="499"/>
                    <a:pt x="434" y="483"/>
                  </a:cubicBezTo>
                  <a:cubicBezTo>
                    <a:pt x="617" y="437"/>
                    <a:pt x="777" y="437"/>
                    <a:pt x="777" y="437"/>
                  </a:cubicBezTo>
                  <a:cubicBezTo>
                    <a:pt x="777" y="437"/>
                    <a:pt x="914" y="369"/>
                    <a:pt x="1074" y="346"/>
                  </a:cubicBezTo>
                  <a:cubicBezTo>
                    <a:pt x="1180" y="346"/>
                    <a:pt x="1297" y="366"/>
                    <a:pt x="1376" y="366"/>
                  </a:cubicBezTo>
                  <a:cubicBezTo>
                    <a:pt x="1416" y="366"/>
                    <a:pt x="1446" y="361"/>
                    <a:pt x="1462" y="346"/>
                  </a:cubicBezTo>
                  <a:cubicBezTo>
                    <a:pt x="1484" y="323"/>
                    <a:pt x="1370" y="141"/>
                    <a:pt x="1142" y="49"/>
                  </a:cubicBezTo>
                  <a:cubicBezTo>
                    <a:pt x="1005" y="8"/>
                    <a:pt x="868" y="0"/>
                    <a:pt x="78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7" name="Google Shape;4017;p49"/>
            <p:cNvSpPr/>
            <p:nvPr/>
          </p:nvSpPr>
          <p:spPr>
            <a:xfrm flipH="1">
              <a:off x="1201705" y="3348976"/>
              <a:ext cx="241541" cy="182157"/>
            </a:xfrm>
            <a:custGeom>
              <a:avLst/>
              <a:gdLst/>
              <a:ahLst/>
              <a:cxnLst/>
              <a:rect l="l" t="t" r="r" b="b"/>
              <a:pathLst>
                <a:path w="10010" h="7549" extrusionOk="0">
                  <a:moveTo>
                    <a:pt x="1062" y="0"/>
                  </a:moveTo>
                  <a:lnTo>
                    <a:pt x="1062" y="0"/>
                  </a:lnTo>
                  <a:cubicBezTo>
                    <a:pt x="400" y="799"/>
                    <a:pt x="81" y="1712"/>
                    <a:pt x="58" y="2191"/>
                  </a:cubicBezTo>
                  <a:cubicBezTo>
                    <a:pt x="0" y="3569"/>
                    <a:pt x="1450" y="5299"/>
                    <a:pt x="2768" y="5299"/>
                  </a:cubicBezTo>
                  <a:cubicBezTo>
                    <a:pt x="3022" y="5299"/>
                    <a:pt x="3272" y="5234"/>
                    <a:pt x="3504" y="5090"/>
                  </a:cubicBezTo>
                  <a:cubicBezTo>
                    <a:pt x="3504" y="5090"/>
                    <a:pt x="4623" y="6688"/>
                    <a:pt x="6266" y="7304"/>
                  </a:cubicBezTo>
                  <a:cubicBezTo>
                    <a:pt x="6730" y="7472"/>
                    <a:pt x="7189" y="7548"/>
                    <a:pt x="7605" y="7548"/>
                  </a:cubicBezTo>
                  <a:cubicBezTo>
                    <a:pt x="8662" y="7548"/>
                    <a:pt x="9446" y="7054"/>
                    <a:pt x="9348" y="6300"/>
                  </a:cubicBezTo>
                  <a:cubicBezTo>
                    <a:pt x="9348" y="6300"/>
                    <a:pt x="10010" y="3515"/>
                    <a:pt x="8982" y="1256"/>
                  </a:cubicBezTo>
                  <a:lnTo>
                    <a:pt x="8982" y="1256"/>
                  </a:lnTo>
                  <a:cubicBezTo>
                    <a:pt x="9256" y="2671"/>
                    <a:pt x="9119" y="4565"/>
                    <a:pt x="8115" y="5410"/>
                  </a:cubicBezTo>
                  <a:cubicBezTo>
                    <a:pt x="7811" y="5668"/>
                    <a:pt x="7500" y="5773"/>
                    <a:pt x="7193" y="5773"/>
                  </a:cubicBezTo>
                  <a:cubicBezTo>
                    <a:pt x="5981" y="5773"/>
                    <a:pt x="4832" y="4126"/>
                    <a:pt x="4395" y="3744"/>
                  </a:cubicBezTo>
                  <a:cubicBezTo>
                    <a:pt x="4210" y="3590"/>
                    <a:pt x="3995" y="3545"/>
                    <a:pt x="3729" y="3545"/>
                  </a:cubicBezTo>
                  <a:cubicBezTo>
                    <a:pt x="3352" y="3545"/>
                    <a:pt x="2874" y="3636"/>
                    <a:pt x="2241" y="3636"/>
                  </a:cubicBezTo>
                  <a:cubicBezTo>
                    <a:pt x="1994" y="3636"/>
                    <a:pt x="1724" y="3622"/>
                    <a:pt x="1427" y="3584"/>
                  </a:cubicBezTo>
                  <a:cubicBezTo>
                    <a:pt x="377" y="3447"/>
                    <a:pt x="742" y="1393"/>
                    <a:pt x="10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8" name="Google Shape;4018;p49"/>
            <p:cNvSpPr/>
            <p:nvPr/>
          </p:nvSpPr>
          <p:spPr>
            <a:xfrm flipH="1">
              <a:off x="1817262" y="2400643"/>
              <a:ext cx="214492" cy="264272"/>
            </a:xfrm>
            <a:custGeom>
              <a:avLst/>
              <a:gdLst/>
              <a:ahLst/>
              <a:cxnLst/>
              <a:rect l="l" t="t" r="r" b="b"/>
              <a:pathLst>
                <a:path w="8889" h="10952" extrusionOk="0">
                  <a:moveTo>
                    <a:pt x="5776" y="0"/>
                  </a:moveTo>
                  <a:cubicBezTo>
                    <a:pt x="5361" y="0"/>
                    <a:pt x="4876" y="90"/>
                    <a:pt x="4315" y="316"/>
                  </a:cubicBezTo>
                  <a:cubicBezTo>
                    <a:pt x="1" y="2028"/>
                    <a:pt x="2763" y="10131"/>
                    <a:pt x="5000" y="10907"/>
                  </a:cubicBezTo>
                  <a:cubicBezTo>
                    <a:pt x="5090" y="10937"/>
                    <a:pt x="5179" y="10951"/>
                    <a:pt x="5267" y="10951"/>
                  </a:cubicBezTo>
                  <a:cubicBezTo>
                    <a:pt x="7388" y="10951"/>
                    <a:pt x="8888" y="2573"/>
                    <a:pt x="7990" y="1411"/>
                  </a:cubicBezTo>
                  <a:cubicBezTo>
                    <a:pt x="7990" y="1411"/>
                    <a:pt x="7422" y="0"/>
                    <a:pt x="5776" y="0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9" name="Google Shape;4019;p49"/>
            <p:cNvSpPr/>
            <p:nvPr/>
          </p:nvSpPr>
          <p:spPr>
            <a:xfrm flipH="1">
              <a:off x="1817382" y="2400643"/>
              <a:ext cx="214371" cy="264585"/>
            </a:xfrm>
            <a:custGeom>
              <a:avLst/>
              <a:gdLst/>
              <a:ahLst/>
              <a:cxnLst/>
              <a:rect l="l" t="t" r="r" b="b"/>
              <a:pathLst>
                <a:path w="8884" h="10965" extrusionOk="0">
                  <a:moveTo>
                    <a:pt x="5776" y="0"/>
                  </a:moveTo>
                  <a:cubicBezTo>
                    <a:pt x="5361" y="0"/>
                    <a:pt x="4876" y="90"/>
                    <a:pt x="4315" y="316"/>
                  </a:cubicBezTo>
                  <a:cubicBezTo>
                    <a:pt x="1" y="2028"/>
                    <a:pt x="2694" y="10313"/>
                    <a:pt x="5000" y="10907"/>
                  </a:cubicBezTo>
                  <a:cubicBezTo>
                    <a:pt x="5159" y="10946"/>
                    <a:pt x="5312" y="10964"/>
                    <a:pt x="5459" y="10964"/>
                  </a:cubicBezTo>
                  <a:cubicBezTo>
                    <a:pt x="8570" y="10964"/>
                    <a:pt x="8883" y="2566"/>
                    <a:pt x="7990" y="1411"/>
                  </a:cubicBezTo>
                  <a:cubicBezTo>
                    <a:pt x="7990" y="1411"/>
                    <a:pt x="7422" y="0"/>
                    <a:pt x="5776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0" name="Google Shape;4020;p49"/>
            <p:cNvSpPr/>
            <p:nvPr/>
          </p:nvSpPr>
          <p:spPr>
            <a:xfrm flipH="1">
              <a:off x="1846121" y="2444463"/>
              <a:ext cx="84286" cy="166835"/>
            </a:xfrm>
            <a:custGeom>
              <a:avLst/>
              <a:gdLst/>
              <a:ahLst/>
              <a:cxnLst/>
              <a:rect l="l" t="t" r="r" b="b"/>
              <a:pathLst>
                <a:path w="3493" h="6914" extrusionOk="0">
                  <a:moveTo>
                    <a:pt x="49" y="1"/>
                  </a:moveTo>
                  <a:cubicBezTo>
                    <a:pt x="32" y="1"/>
                    <a:pt x="23" y="3"/>
                    <a:pt x="23" y="6"/>
                  </a:cubicBezTo>
                  <a:cubicBezTo>
                    <a:pt x="1" y="52"/>
                    <a:pt x="366" y="189"/>
                    <a:pt x="800" y="463"/>
                  </a:cubicBezTo>
                  <a:cubicBezTo>
                    <a:pt x="1210" y="759"/>
                    <a:pt x="1713" y="1193"/>
                    <a:pt x="2032" y="1718"/>
                  </a:cubicBezTo>
                  <a:cubicBezTo>
                    <a:pt x="2352" y="2220"/>
                    <a:pt x="2534" y="2791"/>
                    <a:pt x="2580" y="3247"/>
                  </a:cubicBezTo>
                  <a:cubicBezTo>
                    <a:pt x="2612" y="3453"/>
                    <a:pt x="2599" y="3472"/>
                    <a:pt x="2589" y="3472"/>
                  </a:cubicBezTo>
                  <a:cubicBezTo>
                    <a:pt x="2586" y="3472"/>
                    <a:pt x="2584" y="3471"/>
                    <a:pt x="2583" y="3471"/>
                  </a:cubicBezTo>
                  <a:cubicBezTo>
                    <a:pt x="2581" y="3471"/>
                    <a:pt x="2580" y="3472"/>
                    <a:pt x="2580" y="3476"/>
                  </a:cubicBezTo>
                  <a:cubicBezTo>
                    <a:pt x="2557" y="3476"/>
                    <a:pt x="2557" y="3476"/>
                    <a:pt x="2557" y="3453"/>
                  </a:cubicBezTo>
                  <a:cubicBezTo>
                    <a:pt x="2546" y="3453"/>
                    <a:pt x="2551" y="3458"/>
                    <a:pt x="2551" y="3458"/>
                  </a:cubicBezTo>
                  <a:cubicBezTo>
                    <a:pt x="2551" y="3458"/>
                    <a:pt x="2546" y="3453"/>
                    <a:pt x="2511" y="3430"/>
                  </a:cubicBezTo>
                  <a:cubicBezTo>
                    <a:pt x="2489" y="3430"/>
                    <a:pt x="2466" y="3430"/>
                    <a:pt x="2443" y="3407"/>
                  </a:cubicBezTo>
                  <a:cubicBezTo>
                    <a:pt x="2443" y="3407"/>
                    <a:pt x="2352" y="3384"/>
                    <a:pt x="2306" y="3361"/>
                  </a:cubicBezTo>
                  <a:cubicBezTo>
                    <a:pt x="2123" y="3316"/>
                    <a:pt x="2078" y="3293"/>
                    <a:pt x="2078" y="3293"/>
                  </a:cubicBezTo>
                  <a:cubicBezTo>
                    <a:pt x="2078" y="3293"/>
                    <a:pt x="2009" y="3293"/>
                    <a:pt x="1758" y="3270"/>
                  </a:cubicBezTo>
                  <a:cubicBezTo>
                    <a:pt x="1728" y="3264"/>
                    <a:pt x="1691" y="3261"/>
                    <a:pt x="1648" y="3261"/>
                  </a:cubicBezTo>
                  <a:cubicBezTo>
                    <a:pt x="1532" y="3261"/>
                    <a:pt x="1378" y="3282"/>
                    <a:pt x="1210" y="3316"/>
                  </a:cubicBezTo>
                  <a:cubicBezTo>
                    <a:pt x="1119" y="3361"/>
                    <a:pt x="1005" y="3430"/>
                    <a:pt x="891" y="3498"/>
                  </a:cubicBezTo>
                  <a:cubicBezTo>
                    <a:pt x="822" y="3567"/>
                    <a:pt x="731" y="3658"/>
                    <a:pt x="663" y="3750"/>
                  </a:cubicBezTo>
                  <a:cubicBezTo>
                    <a:pt x="663" y="3750"/>
                    <a:pt x="663" y="3750"/>
                    <a:pt x="685" y="3704"/>
                  </a:cubicBezTo>
                  <a:lnTo>
                    <a:pt x="685" y="3704"/>
                  </a:lnTo>
                  <a:cubicBezTo>
                    <a:pt x="617" y="3818"/>
                    <a:pt x="457" y="3978"/>
                    <a:pt x="526" y="4297"/>
                  </a:cubicBezTo>
                  <a:cubicBezTo>
                    <a:pt x="617" y="4617"/>
                    <a:pt x="982" y="4868"/>
                    <a:pt x="1256" y="5028"/>
                  </a:cubicBezTo>
                  <a:cubicBezTo>
                    <a:pt x="1553" y="5210"/>
                    <a:pt x="1827" y="5347"/>
                    <a:pt x="1941" y="5530"/>
                  </a:cubicBezTo>
                  <a:cubicBezTo>
                    <a:pt x="2101" y="5735"/>
                    <a:pt x="2215" y="5986"/>
                    <a:pt x="2146" y="6169"/>
                  </a:cubicBezTo>
                  <a:cubicBezTo>
                    <a:pt x="2101" y="6352"/>
                    <a:pt x="1895" y="6511"/>
                    <a:pt x="1644" y="6580"/>
                  </a:cubicBezTo>
                  <a:cubicBezTo>
                    <a:pt x="1547" y="6596"/>
                    <a:pt x="1447" y="6604"/>
                    <a:pt x="1349" y="6604"/>
                  </a:cubicBezTo>
                  <a:cubicBezTo>
                    <a:pt x="1171" y="6604"/>
                    <a:pt x="1001" y="6578"/>
                    <a:pt x="868" y="6534"/>
                  </a:cubicBezTo>
                  <a:cubicBezTo>
                    <a:pt x="449" y="6358"/>
                    <a:pt x="456" y="6054"/>
                    <a:pt x="375" y="6054"/>
                  </a:cubicBezTo>
                  <a:cubicBezTo>
                    <a:pt x="372" y="6054"/>
                    <a:pt x="369" y="6054"/>
                    <a:pt x="366" y="6055"/>
                  </a:cubicBezTo>
                  <a:cubicBezTo>
                    <a:pt x="363" y="6052"/>
                    <a:pt x="360" y="6050"/>
                    <a:pt x="357" y="6050"/>
                  </a:cubicBezTo>
                  <a:cubicBezTo>
                    <a:pt x="338" y="6050"/>
                    <a:pt x="320" y="6115"/>
                    <a:pt x="320" y="6215"/>
                  </a:cubicBezTo>
                  <a:cubicBezTo>
                    <a:pt x="343" y="6329"/>
                    <a:pt x="412" y="6557"/>
                    <a:pt x="708" y="6717"/>
                  </a:cubicBezTo>
                  <a:cubicBezTo>
                    <a:pt x="944" y="6844"/>
                    <a:pt x="1253" y="6913"/>
                    <a:pt x="1576" y="6913"/>
                  </a:cubicBezTo>
                  <a:cubicBezTo>
                    <a:pt x="1659" y="6913"/>
                    <a:pt x="1743" y="6909"/>
                    <a:pt x="1827" y="6899"/>
                  </a:cubicBezTo>
                  <a:cubicBezTo>
                    <a:pt x="2215" y="6854"/>
                    <a:pt x="2603" y="6671"/>
                    <a:pt x="2740" y="6329"/>
                  </a:cubicBezTo>
                  <a:cubicBezTo>
                    <a:pt x="2899" y="6032"/>
                    <a:pt x="2785" y="5667"/>
                    <a:pt x="2603" y="5370"/>
                  </a:cubicBezTo>
                  <a:cubicBezTo>
                    <a:pt x="2397" y="5005"/>
                    <a:pt x="2009" y="4799"/>
                    <a:pt x="1781" y="4617"/>
                  </a:cubicBezTo>
                  <a:cubicBezTo>
                    <a:pt x="1507" y="4457"/>
                    <a:pt x="1416" y="4320"/>
                    <a:pt x="1416" y="4297"/>
                  </a:cubicBezTo>
                  <a:cubicBezTo>
                    <a:pt x="1416" y="4252"/>
                    <a:pt x="1484" y="4183"/>
                    <a:pt x="1530" y="4138"/>
                  </a:cubicBezTo>
                  <a:lnTo>
                    <a:pt x="1530" y="4115"/>
                  </a:lnTo>
                  <a:lnTo>
                    <a:pt x="1553" y="4092"/>
                  </a:lnTo>
                  <a:cubicBezTo>
                    <a:pt x="1644" y="3970"/>
                    <a:pt x="1705" y="3950"/>
                    <a:pt x="1756" y="3950"/>
                  </a:cubicBezTo>
                  <a:cubicBezTo>
                    <a:pt x="1781" y="3950"/>
                    <a:pt x="1804" y="3955"/>
                    <a:pt x="1827" y="3955"/>
                  </a:cubicBezTo>
                  <a:lnTo>
                    <a:pt x="1941" y="3955"/>
                  </a:lnTo>
                  <a:cubicBezTo>
                    <a:pt x="1941" y="3955"/>
                    <a:pt x="1964" y="3978"/>
                    <a:pt x="2032" y="4001"/>
                  </a:cubicBezTo>
                  <a:cubicBezTo>
                    <a:pt x="2055" y="4001"/>
                    <a:pt x="2061" y="3995"/>
                    <a:pt x="2072" y="3995"/>
                  </a:cubicBezTo>
                  <a:cubicBezTo>
                    <a:pt x="2083" y="3995"/>
                    <a:pt x="2101" y="4001"/>
                    <a:pt x="2146" y="4023"/>
                  </a:cubicBezTo>
                  <a:cubicBezTo>
                    <a:pt x="2215" y="4069"/>
                    <a:pt x="2306" y="4115"/>
                    <a:pt x="2397" y="4183"/>
                  </a:cubicBezTo>
                  <a:cubicBezTo>
                    <a:pt x="2466" y="4206"/>
                    <a:pt x="2489" y="4206"/>
                    <a:pt x="2580" y="4274"/>
                  </a:cubicBezTo>
                  <a:cubicBezTo>
                    <a:pt x="2648" y="4343"/>
                    <a:pt x="2740" y="4389"/>
                    <a:pt x="2808" y="4457"/>
                  </a:cubicBezTo>
                  <a:cubicBezTo>
                    <a:pt x="2968" y="4594"/>
                    <a:pt x="3151" y="4731"/>
                    <a:pt x="3356" y="4891"/>
                  </a:cubicBezTo>
                  <a:cubicBezTo>
                    <a:pt x="3379" y="4754"/>
                    <a:pt x="3402" y="4526"/>
                    <a:pt x="3447" y="4229"/>
                  </a:cubicBezTo>
                  <a:cubicBezTo>
                    <a:pt x="3470" y="4069"/>
                    <a:pt x="3493" y="3886"/>
                    <a:pt x="3493" y="3704"/>
                  </a:cubicBezTo>
                  <a:cubicBezTo>
                    <a:pt x="3470" y="3476"/>
                    <a:pt x="3470" y="3407"/>
                    <a:pt x="3424" y="3247"/>
                  </a:cubicBezTo>
                  <a:cubicBezTo>
                    <a:pt x="3310" y="2745"/>
                    <a:pt x="3036" y="2129"/>
                    <a:pt x="2580" y="1558"/>
                  </a:cubicBezTo>
                  <a:cubicBezTo>
                    <a:pt x="2146" y="1010"/>
                    <a:pt x="1507" y="554"/>
                    <a:pt x="982" y="280"/>
                  </a:cubicBezTo>
                  <a:cubicBezTo>
                    <a:pt x="514" y="66"/>
                    <a:pt x="146" y="1"/>
                    <a:pt x="4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1" name="Google Shape;4021;p49"/>
            <p:cNvSpPr/>
            <p:nvPr/>
          </p:nvSpPr>
          <p:spPr>
            <a:xfrm flipH="1">
              <a:off x="1836300" y="2448372"/>
              <a:ext cx="127141" cy="161985"/>
            </a:xfrm>
            <a:custGeom>
              <a:avLst/>
              <a:gdLst/>
              <a:ahLst/>
              <a:cxnLst/>
              <a:rect l="l" t="t" r="r" b="b"/>
              <a:pathLst>
                <a:path w="5269" h="6713" extrusionOk="0">
                  <a:moveTo>
                    <a:pt x="1810" y="0"/>
                  </a:moveTo>
                  <a:cubicBezTo>
                    <a:pt x="1681" y="0"/>
                    <a:pt x="1549" y="23"/>
                    <a:pt x="1415" y="72"/>
                  </a:cubicBezTo>
                  <a:cubicBezTo>
                    <a:pt x="0" y="597"/>
                    <a:pt x="46" y="6121"/>
                    <a:pt x="2739" y="6669"/>
                  </a:cubicBezTo>
                  <a:cubicBezTo>
                    <a:pt x="2879" y="6699"/>
                    <a:pt x="3007" y="6713"/>
                    <a:pt x="3125" y="6713"/>
                  </a:cubicBezTo>
                  <a:cubicBezTo>
                    <a:pt x="5268" y="6713"/>
                    <a:pt x="4017" y="2058"/>
                    <a:pt x="4017" y="2058"/>
                  </a:cubicBezTo>
                  <a:cubicBezTo>
                    <a:pt x="4017" y="2058"/>
                    <a:pt x="3045" y="0"/>
                    <a:pt x="181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2" name="Google Shape;4022;p49"/>
            <p:cNvSpPr/>
            <p:nvPr/>
          </p:nvSpPr>
          <p:spPr>
            <a:xfrm flipH="1">
              <a:off x="853606" y="2074140"/>
              <a:ext cx="1154452" cy="915420"/>
            </a:xfrm>
            <a:custGeom>
              <a:avLst/>
              <a:gdLst/>
              <a:ahLst/>
              <a:cxnLst/>
              <a:rect l="l" t="t" r="r" b="b"/>
              <a:pathLst>
                <a:path w="47843" h="37937" extrusionOk="0">
                  <a:moveTo>
                    <a:pt x="24075" y="0"/>
                  </a:moveTo>
                  <a:cubicBezTo>
                    <a:pt x="21771" y="0"/>
                    <a:pt x="19139" y="356"/>
                    <a:pt x="16229" y="1316"/>
                  </a:cubicBezTo>
                  <a:cubicBezTo>
                    <a:pt x="6734" y="4443"/>
                    <a:pt x="7190" y="13071"/>
                    <a:pt x="6483" y="19051"/>
                  </a:cubicBezTo>
                  <a:cubicBezTo>
                    <a:pt x="0" y="29596"/>
                    <a:pt x="7829" y="36444"/>
                    <a:pt x="16069" y="37699"/>
                  </a:cubicBezTo>
                  <a:cubicBezTo>
                    <a:pt x="17120" y="37861"/>
                    <a:pt x="18169" y="37936"/>
                    <a:pt x="19206" y="37936"/>
                  </a:cubicBezTo>
                  <a:cubicBezTo>
                    <a:pt x="26796" y="37936"/>
                    <a:pt x="33717" y="33891"/>
                    <a:pt x="35585" y="30075"/>
                  </a:cubicBezTo>
                  <a:cubicBezTo>
                    <a:pt x="35585" y="30075"/>
                    <a:pt x="36269" y="32498"/>
                    <a:pt x="38883" y="32498"/>
                  </a:cubicBezTo>
                  <a:cubicBezTo>
                    <a:pt x="39509" y="32498"/>
                    <a:pt x="40245" y="32359"/>
                    <a:pt x="41109" y="32016"/>
                  </a:cubicBezTo>
                  <a:cubicBezTo>
                    <a:pt x="44647" y="30623"/>
                    <a:pt x="47842" y="25031"/>
                    <a:pt x="45354" y="22543"/>
                  </a:cubicBezTo>
                  <a:cubicBezTo>
                    <a:pt x="44315" y="21504"/>
                    <a:pt x="43268" y="21165"/>
                    <a:pt x="42344" y="21165"/>
                  </a:cubicBezTo>
                  <a:cubicBezTo>
                    <a:pt x="40608" y="21165"/>
                    <a:pt x="39305" y="22361"/>
                    <a:pt x="39305" y="22361"/>
                  </a:cubicBezTo>
                  <a:cubicBezTo>
                    <a:pt x="39305" y="22361"/>
                    <a:pt x="45811" y="10423"/>
                    <a:pt x="34535" y="2891"/>
                  </a:cubicBezTo>
                  <a:cubicBezTo>
                    <a:pt x="34535" y="2891"/>
                    <a:pt x="30644" y="0"/>
                    <a:pt x="24075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3" name="Google Shape;4023;p49"/>
            <p:cNvSpPr/>
            <p:nvPr/>
          </p:nvSpPr>
          <p:spPr>
            <a:xfrm flipH="1">
              <a:off x="1162591" y="2195103"/>
              <a:ext cx="845467" cy="794504"/>
            </a:xfrm>
            <a:custGeom>
              <a:avLst/>
              <a:gdLst/>
              <a:ahLst/>
              <a:cxnLst/>
              <a:rect l="l" t="t" r="r" b="b"/>
              <a:pathLst>
                <a:path w="35038" h="32926" extrusionOk="0">
                  <a:moveTo>
                    <a:pt x="10386" y="0"/>
                  </a:moveTo>
                  <a:lnTo>
                    <a:pt x="10386" y="0"/>
                  </a:lnTo>
                  <a:cubicBezTo>
                    <a:pt x="6894" y="4018"/>
                    <a:pt x="6985" y="9701"/>
                    <a:pt x="6483" y="14038"/>
                  </a:cubicBezTo>
                  <a:cubicBezTo>
                    <a:pt x="0" y="24583"/>
                    <a:pt x="7829" y="31431"/>
                    <a:pt x="16069" y="32686"/>
                  </a:cubicBezTo>
                  <a:cubicBezTo>
                    <a:pt x="17125" y="32849"/>
                    <a:pt x="18178" y="32925"/>
                    <a:pt x="19219" y="32925"/>
                  </a:cubicBezTo>
                  <a:cubicBezTo>
                    <a:pt x="26189" y="32925"/>
                    <a:pt x="32574" y="29514"/>
                    <a:pt x="35037" y="25998"/>
                  </a:cubicBezTo>
                  <a:lnTo>
                    <a:pt x="35037" y="25998"/>
                  </a:lnTo>
                  <a:cubicBezTo>
                    <a:pt x="32226" y="29202"/>
                    <a:pt x="26284" y="32101"/>
                    <a:pt x="19849" y="32101"/>
                  </a:cubicBezTo>
                  <a:cubicBezTo>
                    <a:pt x="18811" y="32101"/>
                    <a:pt x="17761" y="32026"/>
                    <a:pt x="16708" y="31864"/>
                  </a:cubicBezTo>
                  <a:cubicBezTo>
                    <a:pt x="8468" y="30609"/>
                    <a:pt x="662" y="23761"/>
                    <a:pt x="7122" y="13216"/>
                  </a:cubicBezTo>
                  <a:cubicBezTo>
                    <a:pt x="7601" y="9176"/>
                    <a:pt x="7555" y="3949"/>
                    <a:pt x="10386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4" name="Google Shape;4024;p49"/>
            <p:cNvSpPr/>
            <p:nvPr/>
          </p:nvSpPr>
          <p:spPr>
            <a:xfrm flipH="1">
              <a:off x="929616" y="2773958"/>
              <a:ext cx="218135" cy="84310"/>
            </a:xfrm>
            <a:custGeom>
              <a:avLst/>
              <a:gdLst/>
              <a:ahLst/>
              <a:cxnLst/>
              <a:rect l="l" t="t" r="r" b="b"/>
              <a:pathLst>
                <a:path w="9040" h="3494" extrusionOk="0">
                  <a:moveTo>
                    <a:pt x="9039" y="1"/>
                  </a:moveTo>
                  <a:cubicBezTo>
                    <a:pt x="8195" y="982"/>
                    <a:pt x="7168" y="1781"/>
                    <a:pt x="6118" y="2192"/>
                  </a:cubicBezTo>
                  <a:cubicBezTo>
                    <a:pt x="5249" y="2536"/>
                    <a:pt x="4511" y="2674"/>
                    <a:pt x="3884" y="2674"/>
                  </a:cubicBezTo>
                  <a:cubicBezTo>
                    <a:pt x="1263" y="2674"/>
                    <a:pt x="594" y="252"/>
                    <a:pt x="594" y="252"/>
                  </a:cubicBezTo>
                  <a:cubicBezTo>
                    <a:pt x="434" y="571"/>
                    <a:pt x="229" y="914"/>
                    <a:pt x="0" y="1233"/>
                  </a:cubicBezTo>
                  <a:cubicBezTo>
                    <a:pt x="196" y="1767"/>
                    <a:pt x="1030" y="3494"/>
                    <a:pt x="3237" y="3494"/>
                  </a:cubicBezTo>
                  <a:cubicBezTo>
                    <a:pt x="3861" y="3494"/>
                    <a:pt x="4595" y="3356"/>
                    <a:pt x="5456" y="3014"/>
                  </a:cubicBezTo>
                  <a:cubicBezTo>
                    <a:pt x="6802" y="2489"/>
                    <a:pt x="8103" y="1347"/>
                    <a:pt x="903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5" name="Google Shape;4025;p49"/>
            <p:cNvSpPr/>
            <p:nvPr/>
          </p:nvSpPr>
          <p:spPr>
            <a:xfrm flipH="1">
              <a:off x="938423" y="2638878"/>
              <a:ext cx="149847" cy="182133"/>
            </a:xfrm>
            <a:custGeom>
              <a:avLst/>
              <a:gdLst/>
              <a:ahLst/>
              <a:cxnLst/>
              <a:rect l="l" t="t" r="r" b="b"/>
              <a:pathLst>
                <a:path w="6210" h="7548" extrusionOk="0">
                  <a:moveTo>
                    <a:pt x="4951" y="1"/>
                  </a:moveTo>
                  <a:cubicBezTo>
                    <a:pt x="4915" y="1"/>
                    <a:pt x="4878" y="3"/>
                    <a:pt x="4840" y="6"/>
                  </a:cubicBezTo>
                  <a:cubicBezTo>
                    <a:pt x="3516" y="143"/>
                    <a:pt x="777" y="3042"/>
                    <a:pt x="777" y="3042"/>
                  </a:cubicBezTo>
                  <a:cubicBezTo>
                    <a:pt x="777" y="3042"/>
                    <a:pt x="838" y="3036"/>
                    <a:pt x="934" y="3036"/>
                  </a:cubicBezTo>
                  <a:cubicBezTo>
                    <a:pt x="1341" y="3036"/>
                    <a:pt x="2373" y="3141"/>
                    <a:pt x="2078" y="4229"/>
                  </a:cubicBezTo>
                  <a:cubicBezTo>
                    <a:pt x="1690" y="5553"/>
                    <a:pt x="1" y="6215"/>
                    <a:pt x="1" y="6215"/>
                  </a:cubicBezTo>
                  <a:cubicBezTo>
                    <a:pt x="1" y="6215"/>
                    <a:pt x="271" y="7548"/>
                    <a:pt x="1399" y="7548"/>
                  </a:cubicBezTo>
                  <a:cubicBezTo>
                    <a:pt x="1497" y="7548"/>
                    <a:pt x="1601" y="7538"/>
                    <a:pt x="1712" y="7516"/>
                  </a:cubicBezTo>
                  <a:cubicBezTo>
                    <a:pt x="3082" y="7242"/>
                    <a:pt x="6209" y="4412"/>
                    <a:pt x="6118" y="2175"/>
                  </a:cubicBezTo>
                  <a:cubicBezTo>
                    <a:pt x="6118" y="2175"/>
                    <a:pt x="6161" y="1"/>
                    <a:pt x="495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6" name="Google Shape;4026;p49"/>
            <p:cNvSpPr/>
            <p:nvPr/>
          </p:nvSpPr>
          <p:spPr>
            <a:xfrm flipH="1">
              <a:off x="943394" y="2639023"/>
              <a:ext cx="156435" cy="183291"/>
            </a:xfrm>
            <a:custGeom>
              <a:avLst/>
              <a:gdLst/>
              <a:ahLst/>
              <a:cxnLst/>
              <a:rect l="l" t="t" r="r" b="b"/>
              <a:pathLst>
                <a:path w="6483" h="7596" extrusionOk="0">
                  <a:moveTo>
                    <a:pt x="5319" y="0"/>
                  </a:moveTo>
                  <a:cubicBezTo>
                    <a:pt x="4885" y="0"/>
                    <a:pt x="4474" y="137"/>
                    <a:pt x="4086" y="297"/>
                  </a:cubicBezTo>
                  <a:cubicBezTo>
                    <a:pt x="3287" y="662"/>
                    <a:pt x="2557" y="1187"/>
                    <a:pt x="1918" y="1735"/>
                  </a:cubicBezTo>
                  <a:cubicBezTo>
                    <a:pt x="1758" y="1872"/>
                    <a:pt x="1598" y="2009"/>
                    <a:pt x="1438" y="2146"/>
                  </a:cubicBezTo>
                  <a:cubicBezTo>
                    <a:pt x="1370" y="2237"/>
                    <a:pt x="1324" y="2260"/>
                    <a:pt x="1210" y="2374"/>
                  </a:cubicBezTo>
                  <a:cubicBezTo>
                    <a:pt x="1073" y="2511"/>
                    <a:pt x="982" y="2648"/>
                    <a:pt x="868" y="2762"/>
                  </a:cubicBezTo>
                  <a:cubicBezTo>
                    <a:pt x="662" y="3013"/>
                    <a:pt x="525" y="3242"/>
                    <a:pt x="388" y="3470"/>
                  </a:cubicBezTo>
                  <a:cubicBezTo>
                    <a:pt x="206" y="3767"/>
                    <a:pt x="160" y="3858"/>
                    <a:pt x="69" y="4018"/>
                  </a:cubicBezTo>
                  <a:cubicBezTo>
                    <a:pt x="365" y="3904"/>
                    <a:pt x="662" y="3812"/>
                    <a:pt x="959" y="3721"/>
                  </a:cubicBezTo>
                  <a:cubicBezTo>
                    <a:pt x="1096" y="3653"/>
                    <a:pt x="1256" y="3607"/>
                    <a:pt x="1393" y="3561"/>
                  </a:cubicBezTo>
                  <a:cubicBezTo>
                    <a:pt x="1461" y="3538"/>
                    <a:pt x="1512" y="3533"/>
                    <a:pt x="1558" y="3533"/>
                  </a:cubicBezTo>
                  <a:cubicBezTo>
                    <a:pt x="1604" y="3533"/>
                    <a:pt x="1644" y="3538"/>
                    <a:pt x="1689" y="3538"/>
                  </a:cubicBezTo>
                  <a:cubicBezTo>
                    <a:pt x="1727" y="3531"/>
                    <a:pt x="1750" y="3528"/>
                    <a:pt x="1765" y="3528"/>
                  </a:cubicBezTo>
                  <a:cubicBezTo>
                    <a:pt x="1796" y="3528"/>
                    <a:pt x="1796" y="3538"/>
                    <a:pt x="1826" y="3538"/>
                  </a:cubicBezTo>
                  <a:cubicBezTo>
                    <a:pt x="1834" y="3531"/>
                    <a:pt x="1841" y="3528"/>
                    <a:pt x="1848" y="3528"/>
                  </a:cubicBezTo>
                  <a:cubicBezTo>
                    <a:pt x="1862" y="3528"/>
                    <a:pt x="1872" y="3538"/>
                    <a:pt x="1872" y="3538"/>
                  </a:cubicBezTo>
                  <a:cubicBezTo>
                    <a:pt x="1895" y="3561"/>
                    <a:pt x="1940" y="3561"/>
                    <a:pt x="1963" y="3584"/>
                  </a:cubicBezTo>
                  <a:cubicBezTo>
                    <a:pt x="2032" y="3653"/>
                    <a:pt x="2055" y="3721"/>
                    <a:pt x="2055" y="3721"/>
                  </a:cubicBezTo>
                  <a:cubicBezTo>
                    <a:pt x="2055" y="3721"/>
                    <a:pt x="2055" y="3744"/>
                    <a:pt x="2077" y="3767"/>
                  </a:cubicBezTo>
                  <a:cubicBezTo>
                    <a:pt x="2077" y="3812"/>
                    <a:pt x="2100" y="3858"/>
                    <a:pt x="2123" y="3949"/>
                  </a:cubicBezTo>
                  <a:cubicBezTo>
                    <a:pt x="2146" y="4109"/>
                    <a:pt x="2100" y="4383"/>
                    <a:pt x="1963" y="4702"/>
                  </a:cubicBezTo>
                  <a:cubicBezTo>
                    <a:pt x="1803" y="4999"/>
                    <a:pt x="1530" y="5342"/>
                    <a:pt x="1119" y="5593"/>
                  </a:cubicBezTo>
                  <a:cubicBezTo>
                    <a:pt x="1027" y="5661"/>
                    <a:pt x="913" y="5707"/>
                    <a:pt x="799" y="5752"/>
                  </a:cubicBezTo>
                  <a:cubicBezTo>
                    <a:pt x="753" y="5798"/>
                    <a:pt x="685" y="5821"/>
                    <a:pt x="617" y="5821"/>
                  </a:cubicBezTo>
                  <a:lnTo>
                    <a:pt x="274" y="5935"/>
                  </a:lnTo>
                  <a:lnTo>
                    <a:pt x="92" y="6004"/>
                  </a:lnTo>
                  <a:lnTo>
                    <a:pt x="23" y="6026"/>
                  </a:lnTo>
                  <a:cubicBezTo>
                    <a:pt x="0" y="6049"/>
                    <a:pt x="23" y="6072"/>
                    <a:pt x="23" y="6095"/>
                  </a:cubicBezTo>
                  <a:lnTo>
                    <a:pt x="114" y="6437"/>
                  </a:lnTo>
                  <a:cubicBezTo>
                    <a:pt x="160" y="6711"/>
                    <a:pt x="251" y="6802"/>
                    <a:pt x="320" y="6962"/>
                  </a:cubicBezTo>
                  <a:cubicBezTo>
                    <a:pt x="525" y="7236"/>
                    <a:pt x="845" y="7510"/>
                    <a:pt x="1210" y="7556"/>
                  </a:cubicBezTo>
                  <a:cubicBezTo>
                    <a:pt x="1345" y="7583"/>
                    <a:pt x="1480" y="7595"/>
                    <a:pt x="1612" y="7595"/>
                  </a:cubicBezTo>
                  <a:cubicBezTo>
                    <a:pt x="1815" y="7595"/>
                    <a:pt x="2012" y="7565"/>
                    <a:pt x="2191" y="7510"/>
                  </a:cubicBezTo>
                  <a:cubicBezTo>
                    <a:pt x="2762" y="7373"/>
                    <a:pt x="3219" y="7122"/>
                    <a:pt x="3584" y="6871"/>
                  </a:cubicBezTo>
                  <a:cubicBezTo>
                    <a:pt x="4337" y="6392"/>
                    <a:pt x="4657" y="5912"/>
                    <a:pt x="4611" y="5889"/>
                  </a:cubicBezTo>
                  <a:cubicBezTo>
                    <a:pt x="4610" y="5889"/>
                    <a:pt x="4608" y="5888"/>
                    <a:pt x="4606" y="5888"/>
                  </a:cubicBezTo>
                  <a:cubicBezTo>
                    <a:pt x="4543" y="5888"/>
                    <a:pt x="4155" y="6265"/>
                    <a:pt x="3401" y="6620"/>
                  </a:cubicBezTo>
                  <a:cubicBezTo>
                    <a:pt x="3036" y="6825"/>
                    <a:pt x="2579" y="7008"/>
                    <a:pt x="2055" y="7099"/>
                  </a:cubicBezTo>
                  <a:cubicBezTo>
                    <a:pt x="1940" y="7122"/>
                    <a:pt x="1815" y="7133"/>
                    <a:pt x="1689" y="7133"/>
                  </a:cubicBezTo>
                  <a:cubicBezTo>
                    <a:pt x="1564" y="7133"/>
                    <a:pt x="1438" y="7122"/>
                    <a:pt x="1324" y="7099"/>
                  </a:cubicBezTo>
                  <a:cubicBezTo>
                    <a:pt x="1096" y="7053"/>
                    <a:pt x="959" y="6894"/>
                    <a:pt x="845" y="6711"/>
                  </a:cubicBezTo>
                  <a:cubicBezTo>
                    <a:pt x="822" y="6620"/>
                    <a:pt x="731" y="6483"/>
                    <a:pt x="753" y="6483"/>
                  </a:cubicBezTo>
                  <a:cubicBezTo>
                    <a:pt x="753" y="6437"/>
                    <a:pt x="731" y="6414"/>
                    <a:pt x="799" y="6414"/>
                  </a:cubicBezTo>
                  <a:cubicBezTo>
                    <a:pt x="811" y="6403"/>
                    <a:pt x="816" y="6403"/>
                    <a:pt x="825" y="6403"/>
                  </a:cubicBezTo>
                  <a:cubicBezTo>
                    <a:pt x="833" y="6403"/>
                    <a:pt x="845" y="6403"/>
                    <a:pt x="868" y="6392"/>
                  </a:cubicBezTo>
                  <a:cubicBezTo>
                    <a:pt x="936" y="6369"/>
                    <a:pt x="1027" y="6346"/>
                    <a:pt x="1096" y="6323"/>
                  </a:cubicBezTo>
                  <a:cubicBezTo>
                    <a:pt x="1233" y="6255"/>
                    <a:pt x="1370" y="6209"/>
                    <a:pt x="1507" y="6118"/>
                  </a:cubicBezTo>
                  <a:cubicBezTo>
                    <a:pt x="2055" y="5844"/>
                    <a:pt x="2420" y="5410"/>
                    <a:pt x="2648" y="5022"/>
                  </a:cubicBezTo>
                  <a:cubicBezTo>
                    <a:pt x="2876" y="4611"/>
                    <a:pt x="2968" y="4200"/>
                    <a:pt x="2945" y="3904"/>
                  </a:cubicBezTo>
                  <a:cubicBezTo>
                    <a:pt x="2922" y="3744"/>
                    <a:pt x="2899" y="3630"/>
                    <a:pt x="2876" y="3538"/>
                  </a:cubicBezTo>
                  <a:cubicBezTo>
                    <a:pt x="2831" y="3447"/>
                    <a:pt x="2808" y="3401"/>
                    <a:pt x="2808" y="3401"/>
                  </a:cubicBezTo>
                  <a:cubicBezTo>
                    <a:pt x="2808" y="3401"/>
                    <a:pt x="2785" y="3379"/>
                    <a:pt x="2739" y="3287"/>
                  </a:cubicBezTo>
                  <a:cubicBezTo>
                    <a:pt x="2716" y="3219"/>
                    <a:pt x="2579" y="3105"/>
                    <a:pt x="2443" y="2991"/>
                  </a:cubicBezTo>
                  <a:cubicBezTo>
                    <a:pt x="2374" y="2945"/>
                    <a:pt x="2260" y="2899"/>
                    <a:pt x="2146" y="2854"/>
                  </a:cubicBezTo>
                  <a:cubicBezTo>
                    <a:pt x="2100" y="2831"/>
                    <a:pt x="2055" y="2808"/>
                    <a:pt x="1986" y="2808"/>
                  </a:cubicBezTo>
                  <a:lnTo>
                    <a:pt x="1849" y="2808"/>
                  </a:lnTo>
                  <a:cubicBezTo>
                    <a:pt x="1849" y="2808"/>
                    <a:pt x="1826" y="2808"/>
                    <a:pt x="1803" y="2831"/>
                  </a:cubicBezTo>
                  <a:cubicBezTo>
                    <a:pt x="1791" y="2837"/>
                    <a:pt x="1782" y="2840"/>
                    <a:pt x="1776" y="2840"/>
                  </a:cubicBezTo>
                  <a:cubicBezTo>
                    <a:pt x="1759" y="2840"/>
                    <a:pt x="1764" y="2819"/>
                    <a:pt x="1781" y="2785"/>
                  </a:cubicBezTo>
                  <a:lnTo>
                    <a:pt x="1803" y="2762"/>
                  </a:lnTo>
                  <a:cubicBezTo>
                    <a:pt x="1826" y="2740"/>
                    <a:pt x="1918" y="2625"/>
                    <a:pt x="1963" y="2557"/>
                  </a:cubicBezTo>
                  <a:cubicBezTo>
                    <a:pt x="2100" y="2420"/>
                    <a:pt x="2237" y="2283"/>
                    <a:pt x="2374" y="2146"/>
                  </a:cubicBezTo>
                  <a:cubicBezTo>
                    <a:pt x="2968" y="1598"/>
                    <a:pt x="3629" y="1050"/>
                    <a:pt x="4314" y="685"/>
                  </a:cubicBezTo>
                  <a:cubicBezTo>
                    <a:pt x="4657" y="503"/>
                    <a:pt x="5022" y="366"/>
                    <a:pt x="5341" y="343"/>
                  </a:cubicBezTo>
                  <a:cubicBezTo>
                    <a:pt x="5389" y="336"/>
                    <a:pt x="5435" y="333"/>
                    <a:pt x="5480" y="333"/>
                  </a:cubicBezTo>
                  <a:cubicBezTo>
                    <a:pt x="5733" y="333"/>
                    <a:pt x="5932" y="439"/>
                    <a:pt x="6049" y="594"/>
                  </a:cubicBezTo>
                  <a:cubicBezTo>
                    <a:pt x="6358" y="970"/>
                    <a:pt x="6390" y="1303"/>
                    <a:pt x="6453" y="1303"/>
                  </a:cubicBezTo>
                  <a:cubicBezTo>
                    <a:pt x="6455" y="1303"/>
                    <a:pt x="6458" y="1302"/>
                    <a:pt x="6460" y="1302"/>
                  </a:cubicBezTo>
                  <a:cubicBezTo>
                    <a:pt x="6483" y="1302"/>
                    <a:pt x="6483" y="1233"/>
                    <a:pt x="6483" y="1073"/>
                  </a:cubicBezTo>
                  <a:cubicBezTo>
                    <a:pt x="6460" y="936"/>
                    <a:pt x="6414" y="731"/>
                    <a:pt x="6277" y="480"/>
                  </a:cubicBezTo>
                  <a:cubicBezTo>
                    <a:pt x="6186" y="366"/>
                    <a:pt x="6072" y="229"/>
                    <a:pt x="5889" y="137"/>
                  </a:cubicBezTo>
                  <a:cubicBezTo>
                    <a:pt x="5729" y="46"/>
                    <a:pt x="5524" y="0"/>
                    <a:pt x="53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7" name="Google Shape;4027;p49"/>
            <p:cNvSpPr/>
            <p:nvPr/>
          </p:nvSpPr>
          <p:spPr>
            <a:xfrm flipH="1">
              <a:off x="1324624" y="2388409"/>
              <a:ext cx="498381" cy="109719"/>
            </a:xfrm>
            <a:custGeom>
              <a:avLst/>
              <a:gdLst/>
              <a:ahLst/>
              <a:cxnLst/>
              <a:rect l="l" t="t" r="r" b="b"/>
              <a:pathLst>
                <a:path w="20654" h="4547" extrusionOk="0">
                  <a:moveTo>
                    <a:pt x="2557" y="1416"/>
                  </a:moveTo>
                  <a:cubicBezTo>
                    <a:pt x="2556" y="1416"/>
                    <a:pt x="2554" y="1416"/>
                    <a:pt x="2553" y="1416"/>
                  </a:cubicBezTo>
                  <a:lnTo>
                    <a:pt x="2553" y="1416"/>
                  </a:lnTo>
                  <a:cubicBezTo>
                    <a:pt x="2553" y="1416"/>
                    <a:pt x="2553" y="1416"/>
                    <a:pt x="2553" y="1416"/>
                  </a:cubicBezTo>
                  <a:close/>
                  <a:moveTo>
                    <a:pt x="2012" y="1462"/>
                  </a:moveTo>
                  <a:lnTo>
                    <a:pt x="2012" y="1462"/>
                  </a:lnTo>
                  <a:cubicBezTo>
                    <a:pt x="2012" y="1462"/>
                    <a:pt x="2012" y="1462"/>
                    <a:pt x="2012" y="1462"/>
                  </a:cubicBezTo>
                  <a:lnTo>
                    <a:pt x="2012" y="1462"/>
                  </a:lnTo>
                  <a:cubicBezTo>
                    <a:pt x="2004" y="1462"/>
                    <a:pt x="1995" y="1462"/>
                    <a:pt x="1986" y="1462"/>
                  </a:cubicBezTo>
                  <a:close/>
                  <a:moveTo>
                    <a:pt x="2169" y="1"/>
                  </a:moveTo>
                  <a:cubicBezTo>
                    <a:pt x="1461" y="1"/>
                    <a:pt x="457" y="138"/>
                    <a:pt x="183" y="686"/>
                  </a:cubicBezTo>
                  <a:cubicBezTo>
                    <a:pt x="1" y="1028"/>
                    <a:pt x="69" y="1462"/>
                    <a:pt x="640" y="1576"/>
                  </a:cubicBezTo>
                  <a:cubicBezTo>
                    <a:pt x="801" y="1619"/>
                    <a:pt x="968" y="1642"/>
                    <a:pt x="1138" y="1642"/>
                  </a:cubicBezTo>
                  <a:cubicBezTo>
                    <a:pt x="1327" y="1642"/>
                    <a:pt x="1520" y="1613"/>
                    <a:pt x="1713" y="1553"/>
                  </a:cubicBezTo>
                  <a:cubicBezTo>
                    <a:pt x="1804" y="1530"/>
                    <a:pt x="1895" y="1507"/>
                    <a:pt x="1964" y="1485"/>
                  </a:cubicBezTo>
                  <a:cubicBezTo>
                    <a:pt x="1975" y="1481"/>
                    <a:pt x="1986" y="1477"/>
                    <a:pt x="1996" y="1474"/>
                  </a:cubicBezTo>
                  <a:lnTo>
                    <a:pt x="1996" y="1474"/>
                  </a:lnTo>
                  <a:cubicBezTo>
                    <a:pt x="2080" y="1463"/>
                    <a:pt x="2190" y="1462"/>
                    <a:pt x="2029" y="1462"/>
                  </a:cubicBezTo>
                  <a:lnTo>
                    <a:pt x="2029" y="1462"/>
                  </a:lnTo>
                  <a:cubicBezTo>
                    <a:pt x="2029" y="1462"/>
                    <a:pt x="2029" y="1462"/>
                    <a:pt x="2029" y="1462"/>
                  </a:cubicBezTo>
                  <a:lnTo>
                    <a:pt x="2352" y="1462"/>
                  </a:lnTo>
                  <a:cubicBezTo>
                    <a:pt x="2403" y="1451"/>
                    <a:pt x="2448" y="1441"/>
                    <a:pt x="2485" y="1432"/>
                  </a:cubicBezTo>
                  <a:lnTo>
                    <a:pt x="2485" y="1432"/>
                  </a:lnTo>
                  <a:cubicBezTo>
                    <a:pt x="2493" y="1434"/>
                    <a:pt x="2501" y="1436"/>
                    <a:pt x="2511" y="1439"/>
                  </a:cubicBezTo>
                  <a:cubicBezTo>
                    <a:pt x="2542" y="1442"/>
                    <a:pt x="2573" y="1443"/>
                    <a:pt x="2604" y="1443"/>
                  </a:cubicBezTo>
                  <a:cubicBezTo>
                    <a:pt x="3050" y="1443"/>
                    <a:pt x="3467" y="1143"/>
                    <a:pt x="3424" y="823"/>
                  </a:cubicBezTo>
                  <a:cubicBezTo>
                    <a:pt x="3356" y="366"/>
                    <a:pt x="2877" y="24"/>
                    <a:pt x="2169" y="1"/>
                  </a:cubicBezTo>
                  <a:close/>
                  <a:moveTo>
                    <a:pt x="18101" y="3836"/>
                  </a:moveTo>
                  <a:cubicBezTo>
                    <a:pt x="18106" y="3836"/>
                    <a:pt x="18110" y="3837"/>
                    <a:pt x="18115" y="3838"/>
                  </a:cubicBezTo>
                  <a:lnTo>
                    <a:pt x="18115" y="3838"/>
                  </a:lnTo>
                  <a:cubicBezTo>
                    <a:pt x="18110" y="3837"/>
                    <a:pt x="18106" y="3836"/>
                    <a:pt x="18101" y="3836"/>
                  </a:cubicBezTo>
                  <a:close/>
                  <a:moveTo>
                    <a:pt x="18044" y="3787"/>
                  </a:moveTo>
                  <a:cubicBezTo>
                    <a:pt x="18045" y="3787"/>
                    <a:pt x="18083" y="3807"/>
                    <a:pt x="18157" y="3846"/>
                  </a:cubicBezTo>
                  <a:lnTo>
                    <a:pt x="18157" y="3846"/>
                  </a:lnTo>
                  <a:cubicBezTo>
                    <a:pt x="18152" y="3845"/>
                    <a:pt x="18147" y="3844"/>
                    <a:pt x="18142" y="3843"/>
                  </a:cubicBezTo>
                  <a:lnTo>
                    <a:pt x="18142" y="3843"/>
                  </a:lnTo>
                  <a:cubicBezTo>
                    <a:pt x="18075" y="3806"/>
                    <a:pt x="18042" y="3787"/>
                    <a:pt x="18044" y="3787"/>
                  </a:cubicBezTo>
                  <a:close/>
                  <a:moveTo>
                    <a:pt x="18373" y="2510"/>
                  </a:moveTo>
                  <a:cubicBezTo>
                    <a:pt x="17930" y="2510"/>
                    <a:pt x="17591" y="2693"/>
                    <a:pt x="17439" y="3014"/>
                  </a:cubicBezTo>
                  <a:cubicBezTo>
                    <a:pt x="17302" y="3311"/>
                    <a:pt x="17667" y="3767"/>
                    <a:pt x="18147" y="3858"/>
                  </a:cubicBezTo>
                  <a:cubicBezTo>
                    <a:pt x="18169" y="3864"/>
                    <a:pt x="18185" y="3867"/>
                    <a:pt x="18196" y="3868"/>
                  </a:cubicBezTo>
                  <a:lnTo>
                    <a:pt x="18196" y="3868"/>
                  </a:lnTo>
                  <a:cubicBezTo>
                    <a:pt x="18228" y="3885"/>
                    <a:pt x="18265" y="3904"/>
                    <a:pt x="18306" y="3927"/>
                  </a:cubicBezTo>
                  <a:cubicBezTo>
                    <a:pt x="18384" y="3966"/>
                    <a:pt x="18479" y="4005"/>
                    <a:pt x="18590" y="4029"/>
                  </a:cubicBezTo>
                  <a:lnTo>
                    <a:pt x="18590" y="4029"/>
                  </a:lnTo>
                  <a:cubicBezTo>
                    <a:pt x="18593" y="4031"/>
                    <a:pt x="18597" y="4033"/>
                    <a:pt x="18601" y="4034"/>
                  </a:cubicBezTo>
                  <a:lnTo>
                    <a:pt x="18601" y="4034"/>
                  </a:lnTo>
                  <a:cubicBezTo>
                    <a:pt x="18613" y="4042"/>
                    <a:pt x="18629" y="4052"/>
                    <a:pt x="18649" y="4064"/>
                  </a:cubicBezTo>
                  <a:cubicBezTo>
                    <a:pt x="18717" y="4110"/>
                    <a:pt x="18809" y="4155"/>
                    <a:pt x="18877" y="4201"/>
                  </a:cubicBezTo>
                  <a:cubicBezTo>
                    <a:pt x="19197" y="4406"/>
                    <a:pt x="19539" y="4520"/>
                    <a:pt x="19904" y="4543"/>
                  </a:cubicBezTo>
                  <a:cubicBezTo>
                    <a:pt x="19932" y="4546"/>
                    <a:pt x="19960" y="4547"/>
                    <a:pt x="19986" y="4547"/>
                  </a:cubicBezTo>
                  <a:cubicBezTo>
                    <a:pt x="20472" y="4547"/>
                    <a:pt x="20654" y="4159"/>
                    <a:pt x="20589" y="3813"/>
                  </a:cubicBezTo>
                  <a:cubicBezTo>
                    <a:pt x="20475" y="3219"/>
                    <a:pt x="19562" y="2786"/>
                    <a:pt x="18877" y="2580"/>
                  </a:cubicBezTo>
                  <a:cubicBezTo>
                    <a:pt x="18699" y="2533"/>
                    <a:pt x="18530" y="2510"/>
                    <a:pt x="18373" y="25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8" name="Google Shape;4028;p49"/>
            <p:cNvSpPr/>
            <p:nvPr/>
          </p:nvSpPr>
          <p:spPr>
            <a:xfrm flipH="1">
              <a:off x="1759639" y="2404528"/>
              <a:ext cx="2775" cy="434"/>
            </a:xfrm>
            <a:custGeom>
              <a:avLst/>
              <a:gdLst/>
              <a:ahLst/>
              <a:cxnLst/>
              <a:rect l="l" t="t" r="r" b="b"/>
              <a:pathLst>
                <a:path w="115" h="18" extrusionOk="0">
                  <a:moveTo>
                    <a:pt x="112" y="1"/>
                  </a:moveTo>
                  <a:cubicBezTo>
                    <a:pt x="109" y="1"/>
                    <a:pt x="69" y="6"/>
                    <a:pt x="0" y="18"/>
                  </a:cubicBezTo>
                  <a:cubicBezTo>
                    <a:pt x="80" y="6"/>
                    <a:pt x="115" y="1"/>
                    <a:pt x="112" y="1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9" name="Google Shape;4029;p49"/>
            <p:cNvSpPr/>
            <p:nvPr/>
          </p:nvSpPr>
          <p:spPr>
            <a:xfrm flipH="1">
              <a:off x="1385118" y="2461667"/>
              <a:ext cx="3330" cy="1689"/>
            </a:xfrm>
            <a:custGeom>
              <a:avLst/>
              <a:gdLst/>
              <a:ahLst/>
              <a:cxnLst/>
              <a:rect l="l" t="t" r="r" b="b"/>
              <a:pathLst>
                <a:path w="138" h="70" extrusionOk="0">
                  <a:moveTo>
                    <a:pt x="138" y="69"/>
                  </a:moveTo>
                  <a:cubicBezTo>
                    <a:pt x="138" y="69"/>
                    <a:pt x="138" y="69"/>
                    <a:pt x="138" y="69"/>
                  </a:cubicBezTo>
                  <a:cubicBezTo>
                    <a:pt x="1" y="1"/>
                    <a:pt x="1" y="1"/>
                    <a:pt x="138" y="69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0" name="Google Shape;4030;p49"/>
            <p:cNvSpPr/>
            <p:nvPr/>
          </p:nvSpPr>
          <p:spPr>
            <a:xfrm flipH="1">
              <a:off x="1373004" y="2467724"/>
              <a:ext cx="1110" cy="579"/>
            </a:xfrm>
            <a:custGeom>
              <a:avLst/>
              <a:gdLst/>
              <a:ahLst/>
              <a:cxnLst/>
              <a:rect l="l" t="t" r="r" b="b"/>
              <a:pathLst>
                <a:path w="46" h="24" extrusionOk="0">
                  <a:moveTo>
                    <a:pt x="0" y="1"/>
                  </a:moveTo>
                  <a:cubicBezTo>
                    <a:pt x="0" y="1"/>
                    <a:pt x="23" y="24"/>
                    <a:pt x="46" y="24"/>
                  </a:cubicBezTo>
                  <a:cubicBezTo>
                    <a:pt x="23" y="24"/>
                    <a:pt x="23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1" name="Google Shape;4031;p49"/>
            <p:cNvSpPr/>
            <p:nvPr/>
          </p:nvSpPr>
          <p:spPr>
            <a:xfrm flipH="1">
              <a:off x="1773948" y="2406048"/>
              <a:ext cx="1134" cy="24"/>
            </a:xfrm>
            <a:custGeom>
              <a:avLst/>
              <a:gdLst/>
              <a:ahLst/>
              <a:cxnLst/>
              <a:rect l="l" t="t" r="r" b="b"/>
              <a:pathLst>
                <a:path w="47" h="1" extrusionOk="0">
                  <a:moveTo>
                    <a:pt x="0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23" y="0"/>
                    <a:pt x="23" y="0"/>
                    <a:pt x="0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2" name="Google Shape;4032;p49"/>
            <p:cNvSpPr/>
            <p:nvPr/>
          </p:nvSpPr>
          <p:spPr>
            <a:xfrm flipH="1">
              <a:off x="1552556" y="2696308"/>
              <a:ext cx="147627" cy="82090"/>
            </a:xfrm>
            <a:custGeom>
              <a:avLst/>
              <a:gdLst/>
              <a:ahLst/>
              <a:cxnLst/>
              <a:rect l="l" t="t" r="r" b="b"/>
              <a:pathLst>
                <a:path w="6118" h="3402" extrusionOk="0">
                  <a:moveTo>
                    <a:pt x="914" y="0"/>
                  </a:moveTo>
                  <a:lnTo>
                    <a:pt x="914" y="0"/>
                  </a:lnTo>
                  <a:cubicBezTo>
                    <a:pt x="1" y="229"/>
                    <a:pt x="1096" y="3401"/>
                    <a:pt x="2534" y="3401"/>
                  </a:cubicBezTo>
                  <a:cubicBezTo>
                    <a:pt x="3972" y="3401"/>
                    <a:pt x="6118" y="1461"/>
                    <a:pt x="5707" y="822"/>
                  </a:cubicBezTo>
                  <a:cubicBezTo>
                    <a:pt x="5581" y="626"/>
                    <a:pt x="5322" y="561"/>
                    <a:pt x="4991" y="561"/>
                  </a:cubicBezTo>
                  <a:cubicBezTo>
                    <a:pt x="4337" y="561"/>
                    <a:pt x="3400" y="816"/>
                    <a:pt x="2656" y="816"/>
                  </a:cubicBezTo>
                  <a:cubicBezTo>
                    <a:pt x="2550" y="816"/>
                    <a:pt x="2448" y="811"/>
                    <a:pt x="2352" y="799"/>
                  </a:cubicBezTo>
                  <a:cubicBezTo>
                    <a:pt x="1210" y="639"/>
                    <a:pt x="914" y="0"/>
                    <a:pt x="91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3" name="Google Shape;4033;p49"/>
            <p:cNvSpPr/>
            <p:nvPr/>
          </p:nvSpPr>
          <p:spPr>
            <a:xfrm flipH="1">
              <a:off x="1556392" y="2667520"/>
              <a:ext cx="134428" cy="75093"/>
            </a:xfrm>
            <a:custGeom>
              <a:avLst/>
              <a:gdLst/>
              <a:ahLst/>
              <a:cxnLst/>
              <a:rect l="l" t="t" r="r" b="b"/>
              <a:pathLst>
                <a:path w="5571" h="3112" extrusionOk="0">
                  <a:moveTo>
                    <a:pt x="4836" y="1163"/>
                  </a:moveTo>
                  <a:cubicBezTo>
                    <a:pt x="4828" y="1163"/>
                    <a:pt x="4822" y="1166"/>
                    <a:pt x="4817" y="1170"/>
                  </a:cubicBezTo>
                  <a:cubicBezTo>
                    <a:pt x="4771" y="1193"/>
                    <a:pt x="4840" y="1444"/>
                    <a:pt x="4954" y="1673"/>
                  </a:cubicBezTo>
                  <a:cubicBezTo>
                    <a:pt x="4999" y="1787"/>
                    <a:pt x="5045" y="1901"/>
                    <a:pt x="5091" y="1969"/>
                  </a:cubicBezTo>
                  <a:cubicBezTo>
                    <a:pt x="5114" y="2038"/>
                    <a:pt x="5114" y="2106"/>
                    <a:pt x="5114" y="2106"/>
                  </a:cubicBezTo>
                  <a:cubicBezTo>
                    <a:pt x="5114" y="2106"/>
                    <a:pt x="5136" y="2129"/>
                    <a:pt x="5159" y="2198"/>
                  </a:cubicBezTo>
                  <a:cubicBezTo>
                    <a:pt x="5182" y="2266"/>
                    <a:pt x="5205" y="2357"/>
                    <a:pt x="5182" y="2472"/>
                  </a:cubicBezTo>
                  <a:cubicBezTo>
                    <a:pt x="5159" y="2677"/>
                    <a:pt x="5022" y="2882"/>
                    <a:pt x="5068" y="2928"/>
                  </a:cubicBezTo>
                  <a:cubicBezTo>
                    <a:pt x="5074" y="2934"/>
                    <a:pt x="5082" y="2937"/>
                    <a:pt x="5094" y="2937"/>
                  </a:cubicBezTo>
                  <a:cubicBezTo>
                    <a:pt x="5170" y="2937"/>
                    <a:pt x="5359" y="2802"/>
                    <a:pt x="5479" y="2563"/>
                  </a:cubicBezTo>
                  <a:cubicBezTo>
                    <a:pt x="5547" y="2426"/>
                    <a:pt x="5570" y="2243"/>
                    <a:pt x="5547" y="2129"/>
                  </a:cubicBezTo>
                  <a:cubicBezTo>
                    <a:pt x="5547" y="2083"/>
                    <a:pt x="5547" y="2038"/>
                    <a:pt x="5547" y="1992"/>
                  </a:cubicBezTo>
                  <a:cubicBezTo>
                    <a:pt x="5524" y="1969"/>
                    <a:pt x="5524" y="1947"/>
                    <a:pt x="5524" y="1947"/>
                  </a:cubicBezTo>
                  <a:cubicBezTo>
                    <a:pt x="5524" y="1947"/>
                    <a:pt x="5502" y="1878"/>
                    <a:pt x="5433" y="1787"/>
                  </a:cubicBezTo>
                  <a:cubicBezTo>
                    <a:pt x="5387" y="1695"/>
                    <a:pt x="5296" y="1604"/>
                    <a:pt x="5205" y="1513"/>
                  </a:cubicBezTo>
                  <a:cubicBezTo>
                    <a:pt x="5062" y="1329"/>
                    <a:pt x="4901" y="1163"/>
                    <a:pt x="4836" y="1163"/>
                  </a:cubicBezTo>
                  <a:close/>
                  <a:moveTo>
                    <a:pt x="3744" y="2289"/>
                  </a:moveTo>
                  <a:cubicBezTo>
                    <a:pt x="3561" y="2289"/>
                    <a:pt x="3356" y="2357"/>
                    <a:pt x="3356" y="2357"/>
                  </a:cubicBezTo>
                  <a:cubicBezTo>
                    <a:pt x="3356" y="2357"/>
                    <a:pt x="3196" y="2472"/>
                    <a:pt x="3105" y="2654"/>
                  </a:cubicBezTo>
                  <a:cubicBezTo>
                    <a:pt x="3014" y="2814"/>
                    <a:pt x="2991" y="2997"/>
                    <a:pt x="3059" y="3019"/>
                  </a:cubicBezTo>
                  <a:cubicBezTo>
                    <a:pt x="3063" y="3021"/>
                    <a:pt x="3068" y="3022"/>
                    <a:pt x="3073" y="3022"/>
                  </a:cubicBezTo>
                  <a:cubicBezTo>
                    <a:pt x="3125" y="3022"/>
                    <a:pt x="3229" y="2922"/>
                    <a:pt x="3333" y="2860"/>
                  </a:cubicBezTo>
                  <a:cubicBezTo>
                    <a:pt x="3447" y="2791"/>
                    <a:pt x="3561" y="2745"/>
                    <a:pt x="3561" y="2745"/>
                  </a:cubicBezTo>
                  <a:cubicBezTo>
                    <a:pt x="3561" y="2745"/>
                    <a:pt x="3676" y="2677"/>
                    <a:pt x="3790" y="2586"/>
                  </a:cubicBezTo>
                  <a:cubicBezTo>
                    <a:pt x="3927" y="2517"/>
                    <a:pt x="4086" y="2472"/>
                    <a:pt x="4086" y="2403"/>
                  </a:cubicBezTo>
                  <a:cubicBezTo>
                    <a:pt x="4086" y="2357"/>
                    <a:pt x="3927" y="2289"/>
                    <a:pt x="3744" y="2289"/>
                  </a:cubicBezTo>
                  <a:close/>
                  <a:moveTo>
                    <a:pt x="1649" y="0"/>
                  </a:moveTo>
                  <a:cubicBezTo>
                    <a:pt x="1555" y="0"/>
                    <a:pt x="1124" y="194"/>
                    <a:pt x="731" y="463"/>
                  </a:cubicBezTo>
                  <a:cubicBezTo>
                    <a:pt x="526" y="600"/>
                    <a:pt x="320" y="805"/>
                    <a:pt x="183" y="988"/>
                  </a:cubicBezTo>
                  <a:cubicBezTo>
                    <a:pt x="138" y="1079"/>
                    <a:pt x="92" y="1148"/>
                    <a:pt x="69" y="1216"/>
                  </a:cubicBezTo>
                  <a:cubicBezTo>
                    <a:pt x="46" y="1285"/>
                    <a:pt x="24" y="1330"/>
                    <a:pt x="24" y="1330"/>
                  </a:cubicBezTo>
                  <a:cubicBezTo>
                    <a:pt x="24" y="1330"/>
                    <a:pt x="24" y="1376"/>
                    <a:pt x="24" y="1444"/>
                  </a:cubicBezTo>
                  <a:cubicBezTo>
                    <a:pt x="1" y="1513"/>
                    <a:pt x="24" y="1604"/>
                    <a:pt x="46" y="1718"/>
                  </a:cubicBezTo>
                  <a:cubicBezTo>
                    <a:pt x="92" y="1947"/>
                    <a:pt x="229" y="2198"/>
                    <a:pt x="389" y="2403"/>
                  </a:cubicBezTo>
                  <a:cubicBezTo>
                    <a:pt x="697" y="2800"/>
                    <a:pt x="1091" y="3112"/>
                    <a:pt x="1138" y="3112"/>
                  </a:cubicBezTo>
                  <a:cubicBezTo>
                    <a:pt x="1140" y="3112"/>
                    <a:pt x="1141" y="3111"/>
                    <a:pt x="1142" y="3111"/>
                  </a:cubicBezTo>
                  <a:cubicBezTo>
                    <a:pt x="1188" y="3065"/>
                    <a:pt x="868" y="2654"/>
                    <a:pt x="640" y="2243"/>
                  </a:cubicBezTo>
                  <a:cubicBezTo>
                    <a:pt x="526" y="2015"/>
                    <a:pt x="434" y="1810"/>
                    <a:pt x="434" y="1650"/>
                  </a:cubicBezTo>
                  <a:cubicBezTo>
                    <a:pt x="412" y="1513"/>
                    <a:pt x="457" y="1422"/>
                    <a:pt x="457" y="1422"/>
                  </a:cubicBezTo>
                  <a:cubicBezTo>
                    <a:pt x="457" y="1422"/>
                    <a:pt x="457" y="1399"/>
                    <a:pt x="457" y="1353"/>
                  </a:cubicBezTo>
                  <a:cubicBezTo>
                    <a:pt x="480" y="1307"/>
                    <a:pt x="503" y="1262"/>
                    <a:pt x="526" y="1193"/>
                  </a:cubicBezTo>
                  <a:cubicBezTo>
                    <a:pt x="617" y="1056"/>
                    <a:pt x="754" y="851"/>
                    <a:pt x="937" y="691"/>
                  </a:cubicBezTo>
                  <a:cubicBezTo>
                    <a:pt x="1279" y="349"/>
                    <a:pt x="1713" y="52"/>
                    <a:pt x="1667" y="6"/>
                  </a:cubicBezTo>
                  <a:cubicBezTo>
                    <a:pt x="1665" y="2"/>
                    <a:pt x="1659" y="0"/>
                    <a:pt x="16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4" name="Google Shape;4034;p49"/>
            <p:cNvSpPr/>
            <p:nvPr/>
          </p:nvSpPr>
          <p:spPr>
            <a:xfrm flipH="1">
              <a:off x="1686381" y="2476290"/>
              <a:ext cx="127817" cy="25698"/>
            </a:xfrm>
            <a:custGeom>
              <a:avLst/>
              <a:gdLst/>
              <a:ahLst/>
              <a:cxnLst/>
              <a:rect l="l" t="t" r="r" b="b"/>
              <a:pathLst>
                <a:path w="5297" h="1065" extrusionOk="0">
                  <a:moveTo>
                    <a:pt x="2823" y="1"/>
                  </a:moveTo>
                  <a:cubicBezTo>
                    <a:pt x="2791" y="1"/>
                    <a:pt x="2763" y="3"/>
                    <a:pt x="2740" y="11"/>
                  </a:cubicBezTo>
                  <a:lnTo>
                    <a:pt x="2489" y="11"/>
                  </a:lnTo>
                  <a:cubicBezTo>
                    <a:pt x="2420" y="11"/>
                    <a:pt x="2306" y="34"/>
                    <a:pt x="2169" y="80"/>
                  </a:cubicBezTo>
                  <a:cubicBezTo>
                    <a:pt x="2032" y="102"/>
                    <a:pt x="1895" y="125"/>
                    <a:pt x="1736" y="171"/>
                  </a:cubicBezTo>
                  <a:cubicBezTo>
                    <a:pt x="1576" y="216"/>
                    <a:pt x="1393" y="262"/>
                    <a:pt x="1233" y="331"/>
                  </a:cubicBezTo>
                  <a:cubicBezTo>
                    <a:pt x="891" y="468"/>
                    <a:pt x="571" y="627"/>
                    <a:pt x="366" y="764"/>
                  </a:cubicBezTo>
                  <a:cubicBezTo>
                    <a:pt x="138" y="947"/>
                    <a:pt x="1" y="1061"/>
                    <a:pt x="1" y="1061"/>
                  </a:cubicBezTo>
                  <a:cubicBezTo>
                    <a:pt x="3" y="1063"/>
                    <a:pt x="7" y="1064"/>
                    <a:pt x="11" y="1064"/>
                  </a:cubicBezTo>
                  <a:cubicBezTo>
                    <a:pt x="53" y="1064"/>
                    <a:pt x="184" y="978"/>
                    <a:pt x="389" y="856"/>
                  </a:cubicBezTo>
                  <a:cubicBezTo>
                    <a:pt x="617" y="719"/>
                    <a:pt x="937" y="582"/>
                    <a:pt x="1279" y="490"/>
                  </a:cubicBezTo>
                  <a:cubicBezTo>
                    <a:pt x="1439" y="422"/>
                    <a:pt x="1621" y="399"/>
                    <a:pt x="1781" y="353"/>
                  </a:cubicBezTo>
                  <a:cubicBezTo>
                    <a:pt x="1918" y="308"/>
                    <a:pt x="2078" y="285"/>
                    <a:pt x="2215" y="262"/>
                  </a:cubicBezTo>
                  <a:cubicBezTo>
                    <a:pt x="2329" y="239"/>
                    <a:pt x="2443" y="216"/>
                    <a:pt x="2512" y="216"/>
                  </a:cubicBezTo>
                  <a:lnTo>
                    <a:pt x="2740" y="216"/>
                  </a:lnTo>
                  <a:cubicBezTo>
                    <a:pt x="2763" y="209"/>
                    <a:pt x="2791" y="206"/>
                    <a:pt x="2823" y="206"/>
                  </a:cubicBezTo>
                  <a:cubicBezTo>
                    <a:pt x="2887" y="206"/>
                    <a:pt x="2968" y="216"/>
                    <a:pt x="3059" y="216"/>
                  </a:cubicBezTo>
                  <a:lnTo>
                    <a:pt x="3265" y="216"/>
                  </a:lnTo>
                  <a:cubicBezTo>
                    <a:pt x="3333" y="239"/>
                    <a:pt x="3402" y="239"/>
                    <a:pt x="3493" y="262"/>
                  </a:cubicBezTo>
                  <a:cubicBezTo>
                    <a:pt x="3653" y="285"/>
                    <a:pt x="3813" y="331"/>
                    <a:pt x="3972" y="376"/>
                  </a:cubicBezTo>
                  <a:cubicBezTo>
                    <a:pt x="4617" y="548"/>
                    <a:pt x="5202" y="882"/>
                    <a:pt x="5267" y="882"/>
                  </a:cubicBezTo>
                  <a:cubicBezTo>
                    <a:pt x="5271" y="882"/>
                    <a:pt x="5273" y="881"/>
                    <a:pt x="5273" y="878"/>
                  </a:cubicBezTo>
                  <a:cubicBezTo>
                    <a:pt x="5296" y="878"/>
                    <a:pt x="5137" y="764"/>
                    <a:pt x="4908" y="627"/>
                  </a:cubicBezTo>
                  <a:cubicBezTo>
                    <a:pt x="4794" y="582"/>
                    <a:pt x="4657" y="490"/>
                    <a:pt x="4497" y="422"/>
                  </a:cubicBezTo>
                  <a:cubicBezTo>
                    <a:pt x="4338" y="353"/>
                    <a:pt x="4178" y="285"/>
                    <a:pt x="4018" y="216"/>
                  </a:cubicBezTo>
                  <a:cubicBezTo>
                    <a:pt x="3858" y="171"/>
                    <a:pt x="3676" y="102"/>
                    <a:pt x="3516" y="80"/>
                  </a:cubicBezTo>
                  <a:cubicBezTo>
                    <a:pt x="3425" y="80"/>
                    <a:pt x="3356" y="57"/>
                    <a:pt x="3288" y="34"/>
                  </a:cubicBezTo>
                  <a:cubicBezTo>
                    <a:pt x="3196" y="34"/>
                    <a:pt x="3128" y="34"/>
                    <a:pt x="3059" y="11"/>
                  </a:cubicBezTo>
                  <a:cubicBezTo>
                    <a:pt x="2968" y="11"/>
                    <a:pt x="2887" y="1"/>
                    <a:pt x="28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5" name="Google Shape;4035;p49"/>
            <p:cNvSpPr/>
            <p:nvPr/>
          </p:nvSpPr>
          <p:spPr>
            <a:xfrm flipH="1">
              <a:off x="1708411" y="2517287"/>
              <a:ext cx="117344" cy="119564"/>
            </a:xfrm>
            <a:custGeom>
              <a:avLst/>
              <a:gdLst/>
              <a:ahLst/>
              <a:cxnLst/>
              <a:rect l="l" t="t" r="r" b="b"/>
              <a:pathLst>
                <a:path w="4863" h="4955" extrusionOk="0">
                  <a:moveTo>
                    <a:pt x="2458" y="1"/>
                  </a:moveTo>
                  <a:cubicBezTo>
                    <a:pt x="1470" y="1"/>
                    <a:pt x="551" y="765"/>
                    <a:pt x="297" y="1896"/>
                  </a:cubicBezTo>
                  <a:cubicBezTo>
                    <a:pt x="0" y="3242"/>
                    <a:pt x="708" y="4566"/>
                    <a:pt x="1872" y="4886"/>
                  </a:cubicBezTo>
                  <a:cubicBezTo>
                    <a:pt x="2042" y="4932"/>
                    <a:pt x="2212" y="4955"/>
                    <a:pt x="2381" y="4955"/>
                  </a:cubicBezTo>
                  <a:cubicBezTo>
                    <a:pt x="3369" y="4955"/>
                    <a:pt x="4289" y="4187"/>
                    <a:pt x="4543" y="3037"/>
                  </a:cubicBezTo>
                  <a:cubicBezTo>
                    <a:pt x="4862" y="1713"/>
                    <a:pt x="4155" y="366"/>
                    <a:pt x="2968" y="70"/>
                  </a:cubicBezTo>
                  <a:cubicBezTo>
                    <a:pt x="2798" y="23"/>
                    <a:pt x="2627" y="1"/>
                    <a:pt x="24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6" name="Google Shape;4036;p49"/>
            <p:cNvSpPr/>
            <p:nvPr/>
          </p:nvSpPr>
          <p:spPr>
            <a:xfrm flipH="1">
              <a:off x="1658848" y="2483770"/>
              <a:ext cx="209859" cy="198107"/>
            </a:xfrm>
            <a:custGeom>
              <a:avLst/>
              <a:gdLst/>
              <a:ahLst/>
              <a:cxnLst/>
              <a:rect l="l" t="t" r="r" b="b"/>
              <a:pathLst>
                <a:path w="8697" h="8210" extrusionOk="0">
                  <a:moveTo>
                    <a:pt x="3863" y="1"/>
                  </a:moveTo>
                  <a:cubicBezTo>
                    <a:pt x="3524" y="1"/>
                    <a:pt x="3188" y="32"/>
                    <a:pt x="2876" y="89"/>
                  </a:cubicBezTo>
                  <a:cubicBezTo>
                    <a:pt x="2557" y="158"/>
                    <a:pt x="2214" y="294"/>
                    <a:pt x="1917" y="500"/>
                  </a:cubicBezTo>
                  <a:cubicBezTo>
                    <a:pt x="1712" y="660"/>
                    <a:pt x="1689" y="728"/>
                    <a:pt x="1644" y="1002"/>
                  </a:cubicBezTo>
                  <a:cubicBezTo>
                    <a:pt x="1598" y="1299"/>
                    <a:pt x="1507" y="1573"/>
                    <a:pt x="1598" y="1869"/>
                  </a:cubicBezTo>
                  <a:cubicBezTo>
                    <a:pt x="1438" y="1664"/>
                    <a:pt x="1278" y="1527"/>
                    <a:pt x="1210" y="1253"/>
                  </a:cubicBezTo>
                  <a:cubicBezTo>
                    <a:pt x="936" y="1481"/>
                    <a:pt x="822" y="1984"/>
                    <a:pt x="685" y="2326"/>
                  </a:cubicBezTo>
                  <a:cubicBezTo>
                    <a:pt x="0" y="4220"/>
                    <a:pt x="936" y="6777"/>
                    <a:pt x="3127" y="7736"/>
                  </a:cubicBezTo>
                  <a:cubicBezTo>
                    <a:pt x="3813" y="8044"/>
                    <a:pt x="4523" y="8209"/>
                    <a:pt x="5190" y="8209"/>
                  </a:cubicBezTo>
                  <a:cubicBezTo>
                    <a:pt x="6498" y="8209"/>
                    <a:pt x="7642" y="7574"/>
                    <a:pt x="8126" y="6138"/>
                  </a:cubicBezTo>
                  <a:cubicBezTo>
                    <a:pt x="8697" y="4357"/>
                    <a:pt x="8194" y="1459"/>
                    <a:pt x="5569" y="317"/>
                  </a:cubicBezTo>
                  <a:cubicBezTo>
                    <a:pt x="5073" y="98"/>
                    <a:pt x="4464" y="1"/>
                    <a:pt x="38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7" name="Google Shape;4037;p49"/>
            <p:cNvSpPr/>
            <p:nvPr/>
          </p:nvSpPr>
          <p:spPr>
            <a:xfrm flipH="1">
              <a:off x="1664350" y="2505270"/>
              <a:ext cx="194464" cy="180492"/>
            </a:xfrm>
            <a:custGeom>
              <a:avLst/>
              <a:gdLst/>
              <a:ahLst/>
              <a:cxnLst/>
              <a:rect l="l" t="t" r="r" b="b"/>
              <a:pathLst>
                <a:path w="8059" h="7480" extrusionOk="0">
                  <a:moveTo>
                    <a:pt x="4001" y="1"/>
                  </a:moveTo>
                  <a:cubicBezTo>
                    <a:pt x="2372" y="1"/>
                    <a:pt x="888" y="1176"/>
                    <a:pt x="480" y="2964"/>
                  </a:cubicBezTo>
                  <a:cubicBezTo>
                    <a:pt x="1" y="5064"/>
                    <a:pt x="1234" y="6730"/>
                    <a:pt x="3174" y="7255"/>
                  </a:cubicBezTo>
                  <a:cubicBezTo>
                    <a:pt x="3683" y="7388"/>
                    <a:pt x="4178" y="7479"/>
                    <a:pt x="4664" y="7479"/>
                  </a:cubicBezTo>
                  <a:cubicBezTo>
                    <a:pt x="5267" y="7479"/>
                    <a:pt x="5856" y="7338"/>
                    <a:pt x="6438" y="6959"/>
                  </a:cubicBezTo>
                  <a:cubicBezTo>
                    <a:pt x="7351" y="6342"/>
                    <a:pt x="8058" y="5292"/>
                    <a:pt x="7830" y="4060"/>
                  </a:cubicBezTo>
                  <a:cubicBezTo>
                    <a:pt x="7533" y="2371"/>
                    <a:pt x="6415" y="545"/>
                    <a:pt x="4863" y="111"/>
                  </a:cubicBezTo>
                  <a:cubicBezTo>
                    <a:pt x="4574" y="36"/>
                    <a:pt x="4286" y="1"/>
                    <a:pt x="40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8" name="Google Shape;4038;p49"/>
            <p:cNvSpPr/>
            <p:nvPr/>
          </p:nvSpPr>
          <p:spPr>
            <a:xfrm flipH="1">
              <a:off x="1673157" y="2515115"/>
              <a:ext cx="145432" cy="149703"/>
            </a:xfrm>
            <a:custGeom>
              <a:avLst/>
              <a:gdLst/>
              <a:ahLst/>
              <a:cxnLst/>
              <a:rect l="l" t="t" r="r" b="b"/>
              <a:pathLst>
                <a:path w="6027" h="6204" extrusionOk="0">
                  <a:moveTo>
                    <a:pt x="2940" y="0"/>
                  </a:moveTo>
                  <a:cubicBezTo>
                    <a:pt x="1492" y="0"/>
                    <a:pt x="285" y="1175"/>
                    <a:pt x="137" y="2762"/>
                  </a:cubicBezTo>
                  <a:cubicBezTo>
                    <a:pt x="0" y="4451"/>
                    <a:pt x="1164" y="5980"/>
                    <a:pt x="2739" y="6185"/>
                  </a:cubicBezTo>
                  <a:cubicBezTo>
                    <a:pt x="2846" y="6198"/>
                    <a:pt x="2952" y="6204"/>
                    <a:pt x="3057" y="6204"/>
                  </a:cubicBezTo>
                  <a:cubicBezTo>
                    <a:pt x="4518" y="6204"/>
                    <a:pt x="5740" y="5044"/>
                    <a:pt x="5889" y="3446"/>
                  </a:cubicBezTo>
                  <a:cubicBezTo>
                    <a:pt x="6026" y="1735"/>
                    <a:pt x="4862" y="205"/>
                    <a:pt x="3287" y="23"/>
                  </a:cubicBezTo>
                  <a:cubicBezTo>
                    <a:pt x="3170" y="8"/>
                    <a:pt x="3054" y="0"/>
                    <a:pt x="29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9" name="Google Shape;4039;p49"/>
            <p:cNvSpPr/>
            <p:nvPr/>
          </p:nvSpPr>
          <p:spPr>
            <a:xfrm flipH="1">
              <a:off x="1699049" y="2542334"/>
              <a:ext cx="81535" cy="84334"/>
            </a:xfrm>
            <a:custGeom>
              <a:avLst/>
              <a:gdLst/>
              <a:ahLst/>
              <a:cxnLst/>
              <a:rect l="l" t="t" r="r" b="b"/>
              <a:pathLst>
                <a:path w="3379" h="3495" extrusionOk="0">
                  <a:moveTo>
                    <a:pt x="1660" y="1"/>
                  </a:moveTo>
                  <a:cubicBezTo>
                    <a:pt x="849" y="1"/>
                    <a:pt x="155" y="673"/>
                    <a:pt x="91" y="1542"/>
                  </a:cubicBezTo>
                  <a:cubicBezTo>
                    <a:pt x="0" y="2501"/>
                    <a:pt x="639" y="3368"/>
                    <a:pt x="1552" y="3482"/>
                  </a:cubicBezTo>
                  <a:cubicBezTo>
                    <a:pt x="1617" y="3491"/>
                    <a:pt x="1682" y="3495"/>
                    <a:pt x="1746" y="3495"/>
                  </a:cubicBezTo>
                  <a:cubicBezTo>
                    <a:pt x="2552" y="3495"/>
                    <a:pt x="3225" y="2842"/>
                    <a:pt x="3310" y="1953"/>
                  </a:cubicBezTo>
                  <a:cubicBezTo>
                    <a:pt x="3378" y="995"/>
                    <a:pt x="2739" y="127"/>
                    <a:pt x="1849" y="13"/>
                  </a:cubicBezTo>
                  <a:cubicBezTo>
                    <a:pt x="1786" y="5"/>
                    <a:pt x="1723" y="1"/>
                    <a:pt x="16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0" name="Google Shape;4040;p49"/>
            <p:cNvSpPr/>
            <p:nvPr/>
          </p:nvSpPr>
          <p:spPr>
            <a:xfrm flipH="1">
              <a:off x="1783949" y="2555676"/>
              <a:ext cx="32923" cy="33973"/>
            </a:xfrm>
            <a:custGeom>
              <a:avLst/>
              <a:gdLst/>
              <a:ahLst/>
              <a:cxnLst/>
              <a:rect l="l" t="t" r="r" b="b"/>
              <a:pathLst>
                <a:path w="2557" h="2638" extrusionOk="0">
                  <a:moveTo>
                    <a:pt x="1273" y="1"/>
                  </a:moveTo>
                  <a:cubicBezTo>
                    <a:pt x="640" y="1"/>
                    <a:pt x="112" y="505"/>
                    <a:pt x="69" y="1171"/>
                  </a:cubicBezTo>
                  <a:cubicBezTo>
                    <a:pt x="0" y="1901"/>
                    <a:pt x="480" y="2540"/>
                    <a:pt x="1164" y="2631"/>
                  </a:cubicBezTo>
                  <a:cubicBezTo>
                    <a:pt x="1205" y="2636"/>
                    <a:pt x="1245" y="2638"/>
                    <a:pt x="1285" y="2638"/>
                  </a:cubicBezTo>
                  <a:cubicBezTo>
                    <a:pt x="1897" y="2638"/>
                    <a:pt x="2424" y="2153"/>
                    <a:pt x="2488" y="1467"/>
                  </a:cubicBezTo>
                  <a:cubicBezTo>
                    <a:pt x="2557" y="737"/>
                    <a:pt x="2055" y="98"/>
                    <a:pt x="1393" y="7"/>
                  </a:cubicBezTo>
                  <a:cubicBezTo>
                    <a:pt x="1352" y="3"/>
                    <a:pt x="1312" y="1"/>
                    <a:pt x="12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1" name="Google Shape;4041;p49"/>
            <p:cNvSpPr/>
            <p:nvPr/>
          </p:nvSpPr>
          <p:spPr>
            <a:xfrm flipH="1">
              <a:off x="1274409" y="2521630"/>
              <a:ext cx="167462" cy="98692"/>
            </a:xfrm>
            <a:custGeom>
              <a:avLst/>
              <a:gdLst/>
              <a:ahLst/>
              <a:cxnLst/>
              <a:rect l="l" t="t" r="r" b="b"/>
              <a:pathLst>
                <a:path w="6940" h="4090" extrusionOk="0">
                  <a:moveTo>
                    <a:pt x="2022" y="1"/>
                  </a:moveTo>
                  <a:cubicBezTo>
                    <a:pt x="1502" y="1"/>
                    <a:pt x="995" y="109"/>
                    <a:pt x="640" y="255"/>
                  </a:cubicBezTo>
                  <a:cubicBezTo>
                    <a:pt x="434" y="300"/>
                    <a:pt x="275" y="415"/>
                    <a:pt x="183" y="460"/>
                  </a:cubicBezTo>
                  <a:cubicBezTo>
                    <a:pt x="69" y="529"/>
                    <a:pt x="1" y="552"/>
                    <a:pt x="1" y="574"/>
                  </a:cubicBezTo>
                  <a:cubicBezTo>
                    <a:pt x="2" y="576"/>
                    <a:pt x="5" y="577"/>
                    <a:pt x="10" y="577"/>
                  </a:cubicBezTo>
                  <a:cubicBezTo>
                    <a:pt x="62" y="577"/>
                    <a:pt x="303" y="450"/>
                    <a:pt x="663" y="323"/>
                  </a:cubicBezTo>
                  <a:cubicBezTo>
                    <a:pt x="981" y="230"/>
                    <a:pt x="1406" y="151"/>
                    <a:pt x="1851" y="151"/>
                  </a:cubicBezTo>
                  <a:cubicBezTo>
                    <a:pt x="1949" y="151"/>
                    <a:pt x="2048" y="155"/>
                    <a:pt x="2146" y="163"/>
                  </a:cubicBezTo>
                  <a:cubicBezTo>
                    <a:pt x="2694" y="209"/>
                    <a:pt x="3242" y="323"/>
                    <a:pt x="3607" y="483"/>
                  </a:cubicBezTo>
                  <a:cubicBezTo>
                    <a:pt x="3813" y="552"/>
                    <a:pt x="3972" y="620"/>
                    <a:pt x="4064" y="666"/>
                  </a:cubicBezTo>
                  <a:cubicBezTo>
                    <a:pt x="4178" y="734"/>
                    <a:pt x="4246" y="757"/>
                    <a:pt x="4246" y="757"/>
                  </a:cubicBezTo>
                  <a:cubicBezTo>
                    <a:pt x="4246" y="757"/>
                    <a:pt x="4315" y="780"/>
                    <a:pt x="4406" y="848"/>
                  </a:cubicBezTo>
                  <a:cubicBezTo>
                    <a:pt x="4520" y="894"/>
                    <a:pt x="4657" y="985"/>
                    <a:pt x="4840" y="1099"/>
                  </a:cubicBezTo>
                  <a:cubicBezTo>
                    <a:pt x="5182" y="1328"/>
                    <a:pt x="5639" y="1670"/>
                    <a:pt x="5981" y="2104"/>
                  </a:cubicBezTo>
                  <a:cubicBezTo>
                    <a:pt x="6323" y="2514"/>
                    <a:pt x="6643" y="2994"/>
                    <a:pt x="6757" y="3405"/>
                  </a:cubicBezTo>
                  <a:cubicBezTo>
                    <a:pt x="6848" y="3610"/>
                    <a:pt x="6848" y="3793"/>
                    <a:pt x="6894" y="3907"/>
                  </a:cubicBezTo>
                  <a:cubicBezTo>
                    <a:pt x="6917" y="4021"/>
                    <a:pt x="6940" y="4089"/>
                    <a:pt x="6940" y="4089"/>
                  </a:cubicBezTo>
                  <a:cubicBezTo>
                    <a:pt x="6940" y="4089"/>
                    <a:pt x="6940" y="4021"/>
                    <a:pt x="6940" y="3907"/>
                  </a:cubicBezTo>
                  <a:cubicBezTo>
                    <a:pt x="6917" y="3770"/>
                    <a:pt x="6917" y="3587"/>
                    <a:pt x="6825" y="3382"/>
                  </a:cubicBezTo>
                  <a:cubicBezTo>
                    <a:pt x="6734" y="2948"/>
                    <a:pt x="6460" y="2446"/>
                    <a:pt x="6095" y="1989"/>
                  </a:cubicBezTo>
                  <a:cubicBezTo>
                    <a:pt x="5753" y="1533"/>
                    <a:pt x="5296" y="1168"/>
                    <a:pt x="4954" y="917"/>
                  </a:cubicBezTo>
                  <a:cubicBezTo>
                    <a:pt x="4771" y="803"/>
                    <a:pt x="4611" y="711"/>
                    <a:pt x="4520" y="643"/>
                  </a:cubicBezTo>
                  <a:cubicBezTo>
                    <a:pt x="4406" y="574"/>
                    <a:pt x="4338" y="552"/>
                    <a:pt x="4338" y="552"/>
                  </a:cubicBezTo>
                  <a:cubicBezTo>
                    <a:pt x="4338" y="552"/>
                    <a:pt x="4269" y="529"/>
                    <a:pt x="4155" y="483"/>
                  </a:cubicBezTo>
                  <a:cubicBezTo>
                    <a:pt x="4041" y="415"/>
                    <a:pt x="3881" y="346"/>
                    <a:pt x="3676" y="278"/>
                  </a:cubicBezTo>
                  <a:cubicBezTo>
                    <a:pt x="3288" y="118"/>
                    <a:pt x="2717" y="27"/>
                    <a:pt x="2169" y="4"/>
                  </a:cubicBezTo>
                  <a:cubicBezTo>
                    <a:pt x="2120" y="2"/>
                    <a:pt x="2071" y="1"/>
                    <a:pt x="20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2" name="Google Shape;4042;p49"/>
            <p:cNvSpPr/>
            <p:nvPr/>
          </p:nvSpPr>
          <p:spPr>
            <a:xfrm flipH="1">
              <a:off x="1260631" y="2537822"/>
              <a:ext cx="235219" cy="198879"/>
            </a:xfrm>
            <a:custGeom>
              <a:avLst/>
              <a:gdLst/>
              <a:ahLst/>
              <a:cxnLst/>
              <a:rect l="l" t="t" r="r" b="b"/>
              <a:pathLst>
                <a:path w="9748" h="8242" extrusionOk="0">
                  <a:moveTo>
                    <a:pt x="5114" y="0"/>
                  </a:moveTo>
                  <a:cubicBezTo>
                    <a:pt x="4910" y="0"/>
                    <a:pt x="4711" y="13"/>
                    <a:pt x="4520" y="40"/>
                  </a:cubicBezTo>
                  <a:cubicBezTo>
                    <a:pt x="1302" y="474"/>
                    <a:pt x="1" y="3259"/>
                    <a:pt x="183" y="5199"/>
                  </a:cubicBezTo>
                  <a:cubicBezTo>
                    <a:pt x="400" y="7247"/>
                    <a:pt x="2231" y="8241"/>
                    <a:pt x="4341" y="8241"/>
                  </a:cubicBezTo>
                  <a:cubicBezTo>
                    <a:pt x="4677" y="8241"/>
                    <a:pt x="5020" y="8216"/>
                    <a:pt x="5365" y="8166"/>
                  </a:cubicBezTo>
                  <a:cubicBezTo>
                    <a:pt x="8058" y="7778"/>
                    <a:pt x="9747" y="5473"/>
                    <a:pt x="9473" y="3396"/>
                  </a:cubicBezTo>
                  <a:cubicBezTo>
                    <a:pt x="9405" y="3008"/>
                    <a:pt x="9428" y="2437"/>
                    <a:pt x="9154" y="2140"/>
                  </a:cubicBezTo>
                  <a:cubicBezTo>
                    <a:pt x="8994" y="2391"/>
                    <a:pt x="8789" y="2483"/>
                    <a:pt x="8583" y="2665"/>
                  </a:cubicBezTo>
                  <a:cubicBezTo>
                    <a:pt x="8743" y="2391"/>
                    <a:pt x="8697" y="2095"/>
                    <a:pt x="8720" y="1775"/>
                  </a:cubicBezTo>
                  <a:cubicBezTo>
                    <a:pt x="8743" y="1478"/>
                    <a:pt x="8743" y="1433"/>
                    <a:pt x="8560" y="1204"/>
                  </a:cubicBezTo>
                  <a:cubicBezTo>
                    <a:pt x="8286" y="908"/>
                    <a:pt x="7944" y="679"/>
                    <a:pt x="7579" y="520"/>
                  </a:cubicBezTo>
                  <a:cubicBezTo>
                    <a:pt x="6847" y="209"/>
                    <a:pt x="5940" y="0"/>
                    <a:pt x="51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3" name="Google Shape;4043;p49"/>
            <p:cNvSpPr/>
            <p:nvPr/>
          </p:nvSpPr>
          <p:spPr>
            <a:xfrm flipH="1">
              <a:off x="1282662" y="2557512"/>
              <a:ext cx="218135" cy="183967"/>
            </a:xfrm>
            <a:custGeom>
              <a:avLst/>
              <a:gdLst/>
              <a:ahLst/>
              <a:cxnLst/>
              <a:rect l="l" t="t" r="r" b="b"/>
              <a:pathLst>
                <a:path w="9040" h="7624" extrusionOk="0">
                  <a:moveTo>
                    <a:pt x="4885" y="0"/>
                  </a:moveTo>
                  <a:cubicBezTo>
                    <a:pt x="3036" y="0"/>
                    <a:pt x="1324" y="1530"/>
                    <a:pt x="571" y="3150"/>
                  </a:cubicBezTo>
                  <a:cubicBezTo>
                    <a:pt x="0" y="4337"/>
                    <a:pt x="503" y="5593"/>
                    <a:pt x="1393" y="6437"/>
                  </a:cubicBezTo>
                  <a:cubicBezTo>
                    <a:pt x="2374" y="7441"/>
                    <a:pt x="3607" y="7624"/>
                    <a:pt x="4953" y="7624"/>
                  </a:cubicBezTo>
                  <a:cubicBezTo>
                    <a:pt x="7259" y="7624"/>
                    <a:pt x="9039" y="6277"/>
                    <a:pt x="9039" y="4040"/>
                  </a:cubicBezTo>
                  <a:cubicBezTo>
                    <a:pt x="9039" y="1804"/>
                    <a:pt x="7190" y="0"/>
                    <a:pt x="48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4" name="Google Shape;4044;p49"/>
            <p:cNvSpPr/>
            <p:nvPr/>
          </p:nvSpPr>
          <p:spPr>
            <a:xfrm flipH="1">
              <a:off x="1285967" y="2561928"/>
              <a:ext cx="159765" cy="155301"/>
            </a:xfrm>
            <a:custGeom>
              <a:avLst/>
              <a:gdLst/>
              <a:ahLst/>
              <a:cxnLst/>
              <a:rect l="l" t="t" r="r" b="b"/>
              <a:pathLst>
                <a:path w="6621" h="6436" extrusionOk="0">
                  <a:moveTo>
                    <a:pt x="3236" y="1"/>
                  </a:moveTo>
                  <a:cubicBezTo>
                    <a:pt x="1656" y="1"/>
                    <a:pt x="309" y="1201"/>
                    <a:pt x="161" y="2853"/>
                  </a:cubicBezTo>
                  <a:cubicBezTo>
                    <a:pt x="1" y="4611"/>
                    <a:pt x="1279" y="6208"/>
                    <a:pt x="3014" y="6414"/>
                  </a:cubicBezTo>
                  <a:cubicBezTo>
                    <a:pt x="3137" y="6428"/>
                    <a:pt x="3259" y="6436"/>
                    <a:pt x="3380" y="6436"/>
                  </a:cubicBezTo>
                  <a:cubicBezTo>
                    <a:pt x="4962" y="6436"/>
                    <a:pt x="6312" y="5216"/>
                    <a:pt x="6461" y="3584"/>
                  </a:cubicBezTo>
                  <a:cubicBezTo>
                    <a:pt x="6620" y="1803"/>
                    <a:pt x="5342" y="205"/>
                    <a:pt x="3607" y="23"/>
                  </a:cubicBezTo>
                  <a:cubicBezTo>
                    <a:pt x="3482" y="8"/>
                    <a:pt x="3359" y="1"/>
                    <a:pt x="32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5" name="Google Shape;4045;p49"/>
            <p:cNvSpPr/>
            <p:nvPr/>
          </p:nvSpPr>
          <p:spPr>
            <a:xfrm flipH="1">
              <a:off x="1314055" y="2590256"/>
              <a:ext cx="89812" cy="87085"/>
            </a:xfrm>
            <a:custGeom>
              <a:avLst/>
              <a:gdLst/>
              <a:ahLst/>
              <a:cxnLst/>
              <a:rect l="l" t="t" r="r" b="b"/>
              <a:pathLst>
                <a:path w="3722" h="3609" extrusionOk="0">
                  <a:moveTo>
                    <a:pt x="1825" y="1"/>
                  </a:moveTo>
                  <a:cubicBezTo>
                    <a:pt x="931" y="1"/>
                    <a:pt x="177" y="678"/>
                    <a:pt x="92" y="1611"/>
                  </a:cubicBezTo>
                  <a:cubicBezTo>
                    <a:pt x="1" y="2592"/>
                    <a:pt x="708" y="3482"/>
                    <a:pt x="1690" y="3596"/>
                  </a:cubicBezTo>
                  <a:cubicBezTo>
                    <a:pt x="1759" y="3605"/>
                    <a:pt x="1829" y="3608"/>
                    <a:pt x="1897" y="3608"/>
                  </a:cubicBezTo>
                  <a:cubicBezTo>
                    <a:pt x="2791" y="3608"/>
                    <a:pt x="3545" y="2932"/>
                    <a:pt x="3630" y="1999"/>
                  </a:cubicBezTo>
                  <a:cubicBezTo>
                    <a:pt x="3721" y="1017"/>
                    <a:pt x="3014" y="127"/>
                    <a:pt x="2032" y="13"/>
                  </a:cubicBezTo>
                  <a:cubicBezTo>
                    <a:pt x="1962" y="5"/>
                    <a:pt x="1893" y="1"/>
                    <a:pt x="18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6" name="Google Shape;4046;p49"/>
            <p:cNvSpPr/>
            <p:nvPr/>
          </p:nvSpPr>
          <p:spPr>
            <a:xfrm flipH="1">
              <a:off x="1405473" y="2601948"/>
              <a:ext cx="40275" cy="38947"/>
            </a:xfrm>
            <a:custGeom>
              <a:avLst/>
              <a:gdLst/>
              <a:ahLst/>
              <a:cxnLst/>
              <a:rect l="l" t="t" r="r" b="b"/>
              <a:pathLst>
                <a:path w="2808" h="2715" extrusionOk="0">
                  <a:moveTo>
                    <a:pt x="1366" y="0"/>
                  </a:moveTo>
                  <a:cubicBezTo>
                    <a:pt x="686" y="0"/>
                    <a:pt x="132" y="522"/>
                    <a:pt x="69" y="1220"/>
                  </a:cubicBezTo>
                  <a:cubicBezTo>
                    <a:pt x="0" y="1951"/>
                    <a:pt x="525" y="2635"/>
                    <a:pt x="1279" y="2704"/>
                  </a:cubicBezTo>
                  <a:cubicBezTo>
                    <a:pt x="1334" y="2711"/>
                    <a:pt x="1389" y="2714"/>
                    <a:pt x="1443" y="2714"/>
                  </a:cubicBezTo>
                  <a:cubicBezTo>
                    <a:pt x="2103" y="2714"/>
                    <a:pt x="2653" y="2213"/>
                    <a:pt x="2717" y="1517"/>
                  </a:cubicBezTo>
                  <a:cubicBezTo>
                    <a:pt x="2808" y="764"/>
                    <a:pt x="2260" y="102"/>
                    <a:pt x="1530" y="10"/>
                  </a:cubicBezTo>
                  <a:cubicBezTo>
                    <a:pt x="1474" y="4"/>
                    <a:pt x="1420" y="0"/>
                    <a:pt x="13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7" name="Google Shape;4047;p49"/>
            <p:cNvSpPr/>
            <p:nvPr/>
          </p:nvSpPr>
          <p:spPr>
            <a:xfrm flipH="1">
              <a:off x="1510690" y="2762375"/>
              <a:ext cx="221441" cy="117320"/>
            </a:xfrm>
            <a:custGeom>
              <a:avLst/>
              <a:gdLst/>
              <a:ahLst/>
              <a:cxnLst/>
              <a:rect l="l" t="t" r="r" b="b"/>
              <a:pathLst>
                <a:path w="9177" h="4862" extrusionOk="0">
                  <a:moveTo>
                    <a:pt x="1158" y="0"/>
                  </a:moveTo>
                  <a:cubicBezTo>
                    <a:pt x="1145" y="0"/>
                    <a:pt x="1132" y="1"/>
                    <a:pt x="1119" y="1"/>
                  </a:cubicBezTo>
                  <a:cubicBezTo>
                    <a:pt x="24" y="70"/>
                    <a:pt x="1" y="1165"/>
                    <a:pt x="275" y="1941"/>
                  </a:cubicBezTo>
                  <a:cubicBezTo>
                    <a:pt x="963" y="3862"/>
                    <a:pt x="2759" y="4862"/>
                    <a:pt x="4657" y="4862"/>
                  </a:cubicBezTo>
                  <a:cubicBezTo>
                    <a:pt x="5151" y="4862"/>
                    <a:pt x="5651" y="4794"/>
                    <a:pt x="6141" y="4658"/>
                  </a:cubicBezTo>
                  <a:cubicBezTo>
                    <a:pt x="7168" y="4384"/>
                    <a:pt x="8697" y="3608"/>
                    <a:pt x="9017" y="2489"/>
                  </a:cubicBezTo>
                  <a:cubicBezTo>
                    <a:pt x="9177" y="1873"/>
                    <a:pt x="8857" y="1006"/>
                    <a:pt x="8241" y="800"/>
                  </a:cubicBezTo>
                  <a:cubicBezTo>
                    <a:pt x="8120" y="758"/>
                    <a:pt x="7994" y="740"/>
                    <a:pt x="7865" y="740"/>
                  </a:cubicBezTo>
                  <a:cubicBezTo>
                    <a:pt x="7436" y="740"/>
                    <a:pt x="6978" y="939"/>
                    <a:pt x="6574" y="1097"/>
                  </a:cubicBezTo>
                  <a:cubicBezTo>
                    <a:pt x="6483" y="1120"/>
                    <a:pt x="6392" y="1165"/>
                    <a:pt x="6323" y="1188"/>
                  </a:cubicBezTo>
                  <a:cubicBezTo>
                    <a:pt x="5691" y="1399"/>
                    <a:pt x="5158" y="1550"/>
                    <a:pt x="4587" y="1550"/>
                  </a:cubicBezTo>
                  <a:cubicBezTo>
                    <a:pt x="4292" y="1550"/>
                    <a:pt x="3987" y="1510"/>
                    <a:pt x="3653" y="1417"/>
                  </a:cubicBezTo>
                  <a:cubicBezTo>
                    <a:pt x="2913" y="1237"/>
                    <a:pt x="1886" y="0"/>
                    <a:pt x="11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8" name="Google Shape;4048;p49"/>
            <p:cNvSpPr/>
            <p:nvPr/>
          </p:nvSpPr>
          <p:spPr>
            <a:xfrm flipH="1">
              <a:off x="1517302" y="2814424"/>
              <a:ext cx="143767" cy="65296"/>
            </a:xfrm>
            <a:custGeom>
              <a:avLst/>
              <a:gdLst/>
              <a:ahLst/>
              <a:cxnLst/>
              <a:rect l="l" t="t" r="r" b="b"/>
              <a:pathLst>
                <a:path w="5958" h="2706" extrusionOk="0">
                  <a:moveTo>
                    <a:pt x="3757" y="1"/>
                  </a:moveTo>
                  <a:cubicBezTo>
                    <a:pt x="3647" y="1"/>
                    <a:pt x="3536" y="5"/>
                    <a:pt x="3424" y="13"/>
                  </a:cubicBezTo>
                  <a:cubicBezTo>
                    <a:pt x="1758" y="127"/>
                    <a:pt x="388" y="1131"/>
                    <a:pt x="0" y="2409"/>
                  </a:cubicBezTo>
                  <a:cubicBezTo>
                    <a:pt x="546" y="2608"/>
                    <a:pt x="1125" y="2705"/>
                    <a:pt x="1712" y="2705"/>
                  </a:cubicBezTo>
                  <a:cubicBezTo>
                    <a:pt x="2206" y="2705"/>
                    <a:pt x="2706" y="2636"/>
                    <a:pt x="3196" y="2501"/>
                  </a:cubicBezTo>
                  <a:cubicBezTo>
                    <a:pt x="4132" y="2250"/>
                    <a:pt x="5501" y="1588"/>
                    <a:pt x="5958" y="629"/>
                  </a:cubicBezTo>
                  <a:cubicBezTo>
                    <a:pt x="5353" y="226"/>
                    <a:pt x="4588" y="1"/>
                    <a:pt x="3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9" name="Google Shape;4049;p49"/>
            <p:cNvSpPr/>
            <p:nvPr/>
          </p:nvSpPr>
          <p:spPr>
            <a:xfrm flipH="1">
              <a:off x="1598813" y="2886597"/>
              <a:ext cx="85951" cy="28932"/>
            </a:xfrm>
            <a:custGeom>
              <a:avLst/>
              <a:gdLst/>
              <a:ahLst/>
              <a:cxnLst/>
              <a:rect l="l" t="t" r="r" b="b"/>
              <a:pathLst>
                <a:path w="3562" h="1199" extrusionOk="0">
                  <a:moveTo>
                    <a:pt x="76" y="0"/>
                  </a:moveTo>
                  <a:cubicBezTo>
                    <a:pt x="62" y="0"/>
                    <a:pt x="52" y="4"/>
                    <a:pt x="46" y="12"/>
                  </a:cubicBezTo>
                  <a:cubicBezTo>
                    <a:pt x="1" y="57"/>
                    <a:pt x="320" y="423"/>
                    <a:pt x="731" y="674"/>
                  </a:cubicBezTo>
                  <a:cubicBezTo>
                    <a:pt x="937" y="811"/>
                    <a:pt x="1165" y="925"/>
                    <a:pt x="1325" y="993"/>
                  </a:cubicBezTo>
                  <a:cubicBezTo>
                    <a:pt x="1507" y="1062"/>
                    <a:pt x="1621" y="1107"/>
                    <a:pt x="1621" y="1107"/>
                  </a:cubicBezTo>
                  <a:cubicBezTo>
                    <a:pt x="1621" y="1107"/>
                    <a:pt x="1735" y="1130"/>
                    <a:pt x="1918" y="1153"/>
                  </a:cubicBezTo>
                  <a:cubicBezTo>
                    <a:pt x="2101" y="1199"/>
                    <a:pt x="2352" y="1199"/>
                    <a:pt x="2603" y="1199"/>
                  </a:cubicBezTo>
                  <a:cubicBezTo>
                    <a:pt x="3105" y="1199"/>
                    <a:pt x="3562" y="993"/>
                    <a:pt x="3539" y="948"/>
                  </a:cubicBezTo>
                  <a:cubicBezTo>
                    <a:pt x="3516" y="856"/>
                    <a:pt x="3059" y="925"/>
                    <a:pt x="2626" y="834"/>
                  </a:cubicBezTo>
                  <a:cubicBezTo>
                    <a:pt x="2397" y="788"/>
                    <a:pt x="2192" y="765"/>
                    <a:pt x="2032" y="697"/>
                  </a:cubicBezTo>
                  <a:cubicBezTo>
                    <a:pt x="1872" y="651"/>
                    <a:pt x="1758" y="605"/>
                    <a:pt x="1758" y="605"/>
                  </a:cubicBezTo>
                  <a:cubicBezTo>
                    <a:pt x="1758" y="605"/>
                    <a:pt x="1644" y="582"/>
                    <a:pt x="1484" y="537"/>
                  </a:cubicBezTo>
                  <a:cubicBezTo>
                    <a:pt x="1325" y="514"/>
                    <a:pt x="1119" y="423"/>
                    <a:pt x="914" y="354"/>
                  </a:cubicBezTo>
                  <a:cubicBezTo>
                    <a:pt x="530" y="213"/>
                    <a:pt x="183" y="0"/>
                    <a:pt x="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0" name="Google Shape;4050;p49"/>
            <p:cNvSpPr/>
            <p:nvPr/>
          </p:nvSpPr>
          <p:spPr>
            <a:xfrm flipH="1">
              <a:off x="601906" y="1918622"/>
              <a:ext cx="524466" cy="483324"/>
            </a:xfrm>
            <a:custGeom>
              <a:avLst/>
              <a:gdLst/>
              <a:ahLst/>
              <a:cxnLst/>
              <a:rect l="l" t="t" r="r" b="b"/>
              <a:pathLst>
                <a:path w="21735" h="20030" extrusionOk="0">
                  <a:moveTo>
                    <a:pt x="11279" y="16753"/>
                  </a:moveTo>
                  <a:cubicBezTo>
                    <a:pt x="11279" y="16753"/>
                    <a:pt x="11280" y="16754"/>
                    <a:pt x="11280" y="16754"/>
                  </a:cubicBezTo>
                  <a:cubicBezTo>
                    <a:pt x="11280" y="16754"/>
                    <a:pt x="11279" y="16753"/>
                    <a:pt x="11279" y="16753"/>
                  </a:cubicBezTo>
                  <a:close/>
                  <a:moveTo>
                    <a:pt x="8267" y="0"/>
                  </a:moveTo>
                  <a:lnTo>
                    <a:pt x="8267" y="0"/>
                  </a:lnTo>
                  <a:cubicBezTo>
                    <a:pt x="8108" y="23"/>
                    <a:pt x="7948" y="46"/>
                    <a:pt x="7788" y="91"/>
                  </a:cubicBezTo>
                  <a:cubicBezTo>
                    <a:pt x="6807" y="388"/>
                    <a:pt x="6030" y="1050"/>
                    <a:pt x="5528" y="1940"/>
                  </a:cubicBezTo>
                  <a:cubicBezTo>
                    <a:pt x="5277" y="2374"/>
                    <a:pt x="5117" y="2876"/>
                    <a:pt x="5049" y="3378"/>
                  </a:cubicBezTo>
                  <a:cubicBezTo>
                    <a:pt x="5026" y="3492"/>
                    <a:pt x="5003" y="3721"/>
                    <a:pt x="5003" y="3972"/>
                  </a:cubicBezTo>
                  <a:cubicBezTo>
                    <a:pt x="5003" y="4273"/>
                    <a:pt x="5024" y="4594"/>
                    <a:pt x="5140" y="4706"/>
                  </a:cubicBezTo>
                  <a:lnTo>
                    <a:pt x="5140" y="4706"/>
                  </a:lnTo>
                  <a:cubicBezTo>
                    <a:pt x="4895" y="4510"/>
                    <a:pt x="4630" y="4357"/>
                    <a:pt x="4364" y="4268"/>
                  </a:cubicBezTo>
                  <a:lnTo>
                    <a:pt x="4364" y="4268"/>
                  </a:lnTo>
                  <a:cubicBezTo>
                    <a:pt x="4935" y="5295"/>
                    <a:pt x="5414" y="6460"/>
                    <a:pt x="5117" y="7007"/>
                  </a:cubicBezTo>
                  <a:cubicBezTo>
                    <a:pt x="5042" y="7136"/>
                    <a:pt x="4919" y="7193"/>
                    <a:pt x="4760" y="7193"/>
                  </a:cubicBezTo>
                  <a:cubicBezTo>
                    <a:pt x="4242" y="7193"/>
                    <a:pt x="3342" y="6593"/>
                    <a:pt x="2470" y="5912"/>
                  </a:cubicBezTo>
                  <a:lnTo>
                    <a:pt x="2470" y="5912"/>
                  </a:lnTo>
                  <a:cubicBezTo>
                    <a:pt x="2470" y="6094"/>
                    <a:pt x="2470" y="6254"/>
                    <a:pt x="2493" y="6437"/>
                  </a:cubicBezTo>
                  <a:cubicBezTo>
                    <a:pt x="2606" y="6983"/>
                    <a:pt x="3197" y="8007"/>
                    <a:pt x="3835" y="8080"/>
                  </a:cubicBezTo>
                  <a:lnTo>
                    <a:pt x="3835" y="8080"/>
                  </a:lnTo>
                  <a:cubicBezTo>
                    <a:pt x="3607" y="8054"/>
                    <a:pt x="3394" y="8042"/>
                    <a:pt x="3195" y="8042"/>
                  </a:cubicBezTo>
                  <a:cubicBezTo>
                    <a:pt x="0" y="8042"/>
                    <a:pt x="531" y="11194"/>
                    <a:pt x="1648" y="13901"/>
                  </a:cubicBezTo>
                  <a:lnTo>
                    <a:pt x="3063" y="16183"/>
                  </a:lnTo>
                  <a:cubicBezTo>
                    <a:pt x="4364" y="16229"/>
                    <a:pt x="5848" y="16092"/>
                    <a:pt x="7058" y="16548"/>
                  </a:cubicBezTo>
                  <a:cubicBezTo>
                    <a:pt x="7788" y="16822"/>
                    <a:pt x="8062" y="17256"/>
                    <a:pt x="8929" y="17279"/>
                  </a:cubicBezTo>
                  <a:cubicBezTo>
                    <a:pt x="8936" y="17279"/>
                    <a:pt x="8943" y="17279"/>
                    <a:pt x="8951" y="17279"/>
                  </a:cubicBezTo>
                  <a:cubicBezTo>
                    <a:pt x="9368" y="17279"/>
                    <a:pt x="10711" y="16730"/>
                    <a:pt x="11163" y="16730"/>
                  </a:cubicBezTo>
                  <a:cubicBezTo>
                    <a:pt x="11214" y="16730"/>
                    <a:pt x="11253" y="16737"/>
                    <a:pt x="11279" y="16753"/>
                  </a:cubicBezTo>
                  <a:lnTo>
                    <a:pt x="11279" y="16753"/>
                  </a:lnTo>
                  <a:cubicBezTo>
                    <a:pt x="9819" y="15841"/>
                    <a:pt x="8130" y="15429"/>
                    <a:pt x="7765" y="13558"/>
                  </a:cubicBezTo>
                  <a:cubicBezTo>
                    <a:pt x="7526" y="12299"/>
                    <a:pt x="7680" y="9656"/>
                    <a:pt x="9384" y="9656"/>
                  </a:cubicBezTo>
                  <a:cubicBezTo>
                    <a:pt x="9472" y="9656"/>
                    <a:pt x="9564" y="9663"/>
                    <a:pt x="9660" y="9678"/>
                  </a:cubicBezTo>
                  <a:cubicBezTo>
                    <a:pt x="11782" y="9975"/>
                    <a:pt x="9454" y="13581"/>
                    <a:pt x="9454" y="13581"/>
                  </a:cubicBezTo>
                  <a:cubicBezTo>
                    <a:pt x="9454" y="13581"/>
                    <a:pt x="11008" y="12075"/>
                    <a:pt x="12529" y="12075"/>
                  </a:cubicBezTo>
                  <a:cubicBezTo>
                    <a:pt x="12834" y="12075"/>
                    <a:pt x="13137" y="12135"/>
                    <a:pt x="13426" y="12280"/>
                  </a:cubicBezTo>
                  <a:cubicBezTo>
                    <a:pt x="15161" y="13147"/>
                    <a:pt x="15229" y="14152"/>
                    <a:pt x="13928" y="16001"/>
                  </a:cubicBezTo>
                  <a:cubicBezTo>
                    <a:pt x="13235" y="16997"/>
                    <a:pt x="12310" y="17230"/>
                    <a:pt x="11595" y="17230"/>
                  </a:cubicBezTo>
                  <a:cubicBezTo>
                    <a:pt x="10968" y="17230"/>
                    <a:pt x="10504" y="17051"/>
                    <a:pt x="10504" y="17051"/>
                  </a:cubicBezTo>
                  <a:lnTo>
                    <a:pt x="10504" y="17051"/>
                  </a:lnTo>
                  <a:lnTo>
                    <a:pt x="11760" y="19675"/>
                  </a:lnTo>
                  <a:cubicBezTo>
                    <a:pt x="12125" y="19310"/>
                    <a:pt x="12467" y="18854"/>
                    <a:pt x="12787" y="18306"/>
                  </a:cubicBezTo>
                  <a:cubicBezTo>
                    <a:pt x="14077" y="19536"/>
                    <a:pt x="15471" y="20030"/>
                    <a:pt x="16722" y="20030"/>
                  </a:cubicBezTo>
                  <a:cubicBezTo>
                    <a:pt x="18326" y="20030"/>
                    <a:pt x="19693" y="19216"/>
                    <a:pt x="20296" y="18100"/>
                  </a:cubicBezTo>
                  <a:cubicBezTo>
                    <a:pt x="17968" y="17461"/>
                    <a:pt x="15731" y="14540"/>
                    <a:pt x="17580" y="13764"/>
                  </a:cubicBezTo>
                  <a:cubicBezTo>
                    <a:pt x="18008" y="13595"/>
                    <a:pt x="18405" y="13525"/>
                    <a:pt x="18772" y="13525"/>
                  </a:cubicBezTo>
                  <a:cubicBezTo>
                    <a:pt x="19247" y="13525"/>
                    <a:pt x="19672" y="13642"/>
                    <a:pt x="20045" y="13809"/>
                  </a:cubicBezTo>
                  <a:cubicBezTo>
                    <a:pt x="19840" y="13421"/>
                    <a:pt x="19680" y="13193"/>
                    <a:pt x="19680" y="13193"/>
                  </a:cubicBezTo>
                  <a:cubicBezTo>
                    <a:pt x="19680" y="13193"/>
                    <a:pt x="21734" y="11344"/>
                    <a:pt x="21620" y="9084"/>
                  </a:cubicBezTo>
                  <a:lnTo>
                    <a:pt x="21620" y="9084"/>
                  </a:lnTo>
                  <a:cubicBezTo>
                    <a:pt x="20580" y="9554"/>
                    <a:pt x="19371" y="9967"/>
                    <a:pt x="18321" y="9967"/>
                  </a:cubicBezTo>
                  <a:cubicBezTo>
                    <a:pt x="17482" y="9967"/>
                    <a:pt x="16745" y="9703"/>
                    <a:pt x="16279" y="8993"/>
                  </a:cubicBezTo>
                  <a:cubicBezTo>
                    <a:pt x="15275" y="7487"/>
                    <a:pt x="16621" y="6163"/>
                    <a:pt x="18082" y="5295"/>
                  </a:cubicBezTo>
                  <a:cubicBezTo>
                    <a:pt x="17953" y="5282"/>
                    <a:pt x="17825" y="5276"/>
                    <a:pt x="17699" y="5276"/>
                  </a:cubicBezTo>
                  <a:cubicBezTo>
                    <a:pt x="16302" y="5276"/>
                    <a:pt x="15206" y="6026"/>
                    <a:pt x="15206" y="6026"/>
                  </a:cubicBezTo>
                  <a:cubicBezTo>
                    <a:pt x="15206" y="6026"/>
                    <a:pt x="16119" y="4930"/>
                    <a:pt x="16348" y="3880"/>
                  </a:cubicBezTo>
                  <a:lnTo>
                    <a:pt x="16348" y="3880"/>
                  </a:lnTo>
                  <a:cubicBezTo>
                    <a:pt x="15557" y="4874"/>
                    <a:pt x="14475" y="5958"/>
                    <a:pt x="13568" y="5958"/>
                  </a:cubicBezTo>
                  <a:cubicBezTo>
                    <a:pt x="13559" y="5958"/>
                    <a:pt x="13549" y="5958"/>
                    <a:pt x="13540" y="5957"/>
                  </a:cubicBezTo>
                  <a:cubicBezTo>
                    <a:pt x="12673" y="5912"/>
                    <a:pt x="13106" y="4223"/>
                    <a:pt x="13700" y="2648"/>
                  </a:cubicBezTo>
                  <a:lnTo>
                    <a:pt x="13700" y="2648"/>
                  </a:lnTo>
                  <a:cubicBezTo>
                    <a:pt x="12947" y="3264"/>
                    <a:pt x="12444" y="4154"/>
                    <a:pt x="12444" y="4154"/>
                  </a:cubicBezTo>
                  <a:cubicBezTo>
                    <a:pt x="12399" y="3949"/>
                    <a:pt x="12353" y="3743"/>
                    <a:pt x="12307" y="3515"/>
                  </a:cubicBezTo>
                  <a:cubicBezTo>
                    <a:pt x="12216" y="4246"/>
                    <a:pt x="12079" y="5022"/>
                    <a:pt x="11874" y="5455"/>
                  </a:cubicBezTo>
                  <a:cubicBezTo>
                    <a:pt x="11632" y="5976"/>
                    <a:pt x="11200" y="6745"/>
                    <a:pt x="10446" y="6745"/>
                  </a:cubicBezTo>
                  <a:cubicBezTo>
                    <a:pt x="9846" y="6745"/>
                    <a:pt x="9043" y="6258"/>
                    <a:pt x="7971" y="4771"/>
                  </a:cubicBezTo>
                  <a:cubicBezTo>
                    <a:pt x="5962" y="2009"/>
                    <a:pt x="7628" y="457"/>
                    <a:pt x="8267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1" name="Google Shape;4051;p49"/>
            <p:cNvSpPr/>
            <p:nvPr/>
          </p:nvSpPr>
          <p:spPr>
            <a:xfrm flipH="1">
              <a:off x="763288" y="2142934"/>
              <a:ext cx="182881" cy="194343"/>
            </a:xfrm>
            <a:custGeom>
              <a:avLst/>
              <a:gdLst/>
              <a:ahLst/>
              <a:cxnLst/>
              <a:rect l="l" t="t" r="r" b="b"/>
              <a:pathLst>
                <a:path w="7579" h="8054" extrusionOk="0">
                  <a:moveTo>
                    <a:pt x="1826" y="0"/>
                  </a:moveTo>
                  <a:cubicBezTo>
                    <a:pt x="1563" y="0"/>
                    <a:pt x="1305" y="61"/>
                    <a:pt x="1073" y="177"/>
                  </a:cubicBezTo>
                  <a:cubicBezTo>
                    <a:pt x="731" y="359"/>
                    <a:pt x="480" y="633"/>
                    <a:pt x="343" y="907"/>
                  </a:cubicBezTo>
                  <a:cubicBezTo>
                    <a:pt x="183" y="1204"/>
                    <a:pt x="115" y="1478"/>
                    <a:pt x="69" y="1683"/>
                  </a:cubicBezTo>
                  <a:cubicBezTo>
                    <a:pt x="0" y="2139"/>
                    <a:pt x="23" y="2413"/>
                    <a:pt x="46" y="2413"/>
                  </a:cubicBezTo>
                  <a:cubicBezTo>
                    <a:pt x="47" y="2414"/>
                    <a:pt x="48" y="2415"/>
                    <a:pt x="49" y="2415"/>
                  </a:cubicBezTo>
                  <a:cubicBezTo>
                    <a:pt x="71" y="2415"/>
                    <a:pt x="96" y="2145"/>
                    <a:pt x="206" y="1729"/>
                  </a:cubicBezTo>
                  <a:cubicBezTo>
                    <a:pt x="274" y="1523"/>
                    <a:pt x="366" y="1272"/>
                    <a:pt x="525" y="1021"/>
                  </a:cubicBezTo>
                  <a:cubicBezTo>
                    <a:pt x="662" y="770"/>
                    <a:pt x="891" y="542"/>
                    <a:pt x="1187" y="405"/>
                  </a:cubicBezTo>
                  <a:cubicBezTo>
                    <a:pt x="1348" y="331"/>
                    <a:pt x="1529" y="290"/>
                    <a:pt x="1715" y="290"/>
                  </a:cubicBezTo>
                  <a:cubicBezTo>
                    <a:pt x="1873" y="290"/>
                    <a:pt x="2035" y="319"/>
                    <a:pt x="2192" y="382"/>
                  </a:cubicBezTo>
                  <a:cubicBezTo>
                    <a:pt x="2511" y="496"/>
                    <a:pt x="2808" y="747"/>
                    <a:pt x="2945" y="1067"/>
                  </a:cubicBezTo>
                  <a:cubicBezTo>
                    <a:pt x="3105" y="1386"/>
                    <a:pt x="3128" y="1751"/>
                    <a:pt x="3036" y="2094"/>
                  </a:cubicBezTo>
                  <a:cubicBezTo>
                    <a:pt x="2973" y="2434"/>
                    <a:pt x="2830" y="2734"/>
                    <a:pt x="2681" y="2995"/>
                  </a:cubicBezTo>
                  <a:lnTo>
                    <a:pt x="2681" y="2995"/>
                  </a:lnTo>
                  <a:cubicBezTo>
                    <a:pt x="2678" y="2999"/>
                    <a:pt x="2674" y="3003"/>
                    <a:pt x="2671" y="3007"/>
                  </a:cubicBezTo>
                  <a:cubicBezTo>
                    <a:pt x="2672" y="3007"/>
                    <a:pt x="2673" y="3008"/>
                    <a:pt x="2674" y="3009"/>
                  </a:cubicBezTo>
                  <a:lnTo>
                    <a:pt x="2674" y="3009"/>
                  </a:lnTo>
                  <a:cubicBezTo>
                    <a:pt x="2665" y="3023"/>
                    <a:pt x="2657" y="3038"/>
                    <a:pt x="2648" y="3053"/>
                  </a:cubicBezTo>
                  <a:lnTo>
                    <a:pt x="1530" y="4856"/>
                  </a:lnTo>
                  <a:lnTo>
                    <a:pt x="2991" y="3326"/>
                  </a:lnTo>
                  <a:cubicBezTo>
                    <a:pt x="3006" y="3311"/>
                    <a:pt x="3021" y="3295"/>
                    <a:pt x="3036" y="3280"/>
                  </a:cubicBezTo>
                  <a:lnTo>
                    <a:pt x="3036" y="3280"/>
                  </a:lnTo>
                  <a:cubicBezTo>
                    <a:pt x="3036" y="3281"/>
                    <a:pt x="3036" y="3281"/>
                    <a:pt x="3036" y="3281"/>
                  </a:cubicBezTo>
                  <a:cubicBezTo>
                    <a:pt x="3037" y="3280"/>
                    <a:pt x="3037" y="3280"/>
                    <a:pt x="3037" y="3279"/>
                  </a:cubicBezTo>
                  <a:lnTo>
                    <a:pt x="3037" y="3279"/>
                  </a:lnTo>
                  <a:cubicBezTo>
                    <a:pt x="3553" y="2769"/>
                    <a:pt x="4167" y="2619"/>
                    <a:pt x="4566" y="2619"/>
                  </a:cubicBezTo>
                  <a:cubicBezTo>
                    <a:pt x="4680" y="2619"/>
                    <a:pt x="4771" y="2642"/>
                    <a:pt x="4862" y="2642"/>
                  </a:cubicBezTo>
                  <a:cubicBezTo>
                    <a:pt x="4954" y="2664"/>
                    <a:pt x="5022" y="2664"/>
                    <a:pt x="5068" y="2687"/>
                  </a:cubicBezTo>
                  <a:cubicBezTo>
                    <a:pt x="5182" y="2710"/>
                    <a:pt x="5250" y="2733"/>
                    <a:pt x="5250" y="2733"/>
                  </a:cubicBezTo>
                  <a:cubicBezTo>
                    <a:pt x="5250" y="2733"/>
                    <a:pt x="5387" y="2756"/>
                    <a:pt x="5616" y="2847"/>
                  </a:cubicBezTo>
                  <a:cubicBezTo>
                    <a:pt x="5844" y="2938"/>
                    <a:pt x="6163" y="3121"/>
                    <a:pt x="6460" y="3418"/>
                  </a:cubicBezTo>
                  <a:cubicBezTo>
                    <a:pt x="6757" y="3714"/>
                    <a:pt x="7008" y="4148"/>
                    <a:pt x="7099" y="4673"/>
                  </a:cubicBezTo>
                  <a:cubicBezTo>
                    <a:pt x="7168" y="5198"/>
                    <a:pt x="7031" y="5792"/>
                    <a:pt x="6757" y="6294"/>
                  </a:cubicBezTo>
                  <a:cubicBezTo>
                    <a:pt x="6460" y="6796"/>
                    <a:pt x="6026" y="7230"/>
                    <a:pt x="5547" y="7503"/>
                  </a:cubicBezTo>
                  <a:cubicBezTo>
                    <a:pt x="5169" y="7720"/>
                    <a:pt x="4762" y="7822"/>
                    <a:pt x="4395" y="7822"/>
                  </a:cubicBezTo>
                  <a:cubicBezTo>
                    <a:pt x="4296" y="7822"/>
                    <a:pt x="4201" y="7815"/>
                    <a:pt x="4109" y="7800"/>
                  </a:cubicBezTo>
                  <a:cubicBezTo>
                    <a:pt x="3653" y="7755"/>
                    <a:pt x="3356" y="7503"/>
                    <a:pt x="3150" y="7366"/>
                  </a:cubicBezTo>
                  <a:cubicBezTo>
                    <a:pt x="2968" y="7161"/>
                    <a:pt x="2854" y="7070"/>
                    <a:pt x="2831" y="7070"/>
                  </a:cubicBezTo>
                  <a:lnTo>
                    <a:pt x="2831" y="7070"/>
                  </a:lnTo>
                  <a:cubicBezTo>
                    <a:pt x="2808" y="7093"/>
                    <a:pt x="2899" y="7207"/>
                    <a:pt x="3082" y="7435"/>
                  </a:cubicBezTo>
                  <a:cubicBezTo>
                    <a:pt x="3265" y="7618"/>
                    <a:pt x="3584" y="7914"/>
                    <a:pt x="4063" y="8006"/>
                  </a:cubicBezTo>
                  <a:cubicBezTo>
                    <a:pt x="4199" y="8038"/>
                    <a:pt x="4343" y="8054"/>
                    <a:pt x="4493" y="8054"/>
                  </a:cubicBezTo>
                  <a:cubicBezTo>
                    <a:pt x="4874" y="8054"/>
                    <a:pt x="5291" y="7951"/>
                    <a:pt x="5684" y="7755"/>
                  </a:cubicBezTo>
                  <a:cubicBezTo>
                    <a:pt x="6232" y="7481"/>
                    <a:pt x="6711" y="7024"/>
                    <a:pt x="7076" y="6476"/>
                  </a:cubicBezTo>
                  <a:cubicBezTo>
                    <a:pt x="7419" y="5928"/>
                    <a:pt x="7578" y="5244"/>
                    <a:pt x="7510" y="4627"/>
                  </a:cubicBezTo>
                  <a:cubicBezTo>
                    <a:pt x="7464" y="3988"/>
                    <a:pt x="7145" y="3441"/>
                    <a:pt x="6802" y="3098"/>
                  </a:cubicBezTo>
                  <a:cubicBezTo>
                    <a:pt x="6460" y="2710"/>
                    <a:pt x="6095" y="2505"/>
                    <a:pt x="5821" y="2391"/>
                  </a:cubicBezTo>
                  <a:cubicBezTo>
                    <a:pt x="5547" y="2254"/>
                    <a:pt x="5387" y="2231"/>
                    <a:pt x="5387" y="2231"/>
                  </a:cubicBezTo>
                  <a:cubicBezTo>
                    <a:pt x="5387" y="2231"/>
                    <a:pt x="5319" y="2208"/>
                    <a:pt x="5182" y="2162"/>
                  </a:cubicBezTo>
                  <a:cubicBezTo>
                    <a:pt x="5113" y="2139"/>
                    <a:pt x="5022" y="2139"/>
                    <a:pt x="4908" y="2139"/>
                  </a:cubicBezTo>
                  <a:cubicBezTo>
                    <a:pt x="4817" y="2117"/>
                    <a:pt x="4703" y="2117"/>
                    <a:pt x="4566" y="2117"/>
                  </a:cubicBezTo>
                  <a:cubicBezTo>
                    <a:pt x="4241" y="2117"/>
                    <a:pt x="3811" y="2204"/>
                    <a:pt x="3395" y="2428"/>
                  </a:cubicBezTo>
                  <a:lnTo>
                    <a:pt x="3395" y="2428"/>
                  </a:lnTo>
                  <a:cubicBezTo>
                    <a:pt x="3416" y="2349"/>
                    <a:pt x="3433" y="2268"/>
                    <a:pt x="3447" y="2185"/>
                  </a:cubicBezTo>
                  <a:cubicBezTo>
                    <a:pt x="3516" y="1774"/>
                    <a:pt x="3493" y="1295"/>
                    <a:pt x="3287" y="907"/>
                  </a:cubicBezTo>
                  <a:cubicBezTo>
                    <a:pt x="3082" y="496"/>
                    <a:pt x="2694" y="199"/>
                    <a:pt x="2283" y="62"/>
                  </a:cubicBezTo>
                  <a:cubicBezTo>
                    <a:pt x="2132" y="21"/>
                    <a:pt x="1979" y="0"/>
                    <a:pt x="1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2" name="Google Shape;4052;p49"/>
            <p:cNvSpPr/>
            <p:nvPr/>
          </p:nvSpPr>
          <p:spPr>
            <a:xfrm flipH="1">
              <a:off x="862969" y="1950835"/>
              <a:ext cx="65585" cy="85830"/>
            </a:xfrm>
            <a:custGeom>
              <a:avLst/>
              <a:gdLst/>
              <a:ahLst/>
              <a:cxnLst/>
              <a:rect l="l" t="t" r="r" b="b"/>
              <a:pathLst>
                <a:path w="2718" h="3557" extrusionOk="0">
                  <a:moveTo>
                    <a:pt x="300" y="0"/>
                  </a:moveTo>
                  <a:cubicBezTo>
                    <a:pt x="238" y="0"/>
                    <a:pt x="183" y="19"/>
                    <a:pt x="138" y="57"/>
                  </a:cubicBezTo>
                  <a:cubicBezTo>
                    <a:pt x="1" y="217"/>
                    <a:pt x="69" y="605"/>
                    <a:pt x="298" y="925"/>
                  </a:cubicBezTo>
                  <a:cubicBezTo>
                    <a:pt x="482" y="1143"/>
                    <a:pt x="692" y="1275"/>
                    <a:pt x="853" y="1275"/>
                  </a:cubicBezTo>
                  <a:cubicBezTo>
                    <a:pt x="911" y="1275"/>
                    <a:pt x="963" y="1258"/>
                    <a:pt x="1005" y="1221"/>
                  </a:cubicBezTo>
                  <a:cubicBezTo>
                    <a:pt x="1165" y="1062"/>
                    <a:pt x="1074" y="674"/>
                    <a:pt x="845" y="354"/>
                  </a:cubicBezTo>
                  <a:cubicBezTo>
                    <a:pt x="665" y="124"/>
                    <a:pt x="460" y="0"/>
                    <a:pt x="300" y="0"/>
                  </a:cubicBezTo>
                  <a:close/>
                  <a:moveTo>
                    <a:pt x="1524" y="1776"/>
                  </a:moveTo>
                  <a:cubicBezTo>
                    <a:pt x="1436" y="1776"/>
                    <a:pt x="1359" y="1803"/>
                    <a:pt x="1302" y="1861"/>
                  </a:cubicBezTo>
                  <a:cubicBezTo>
                    <a:pt x="1097" y="2066"/>
                    <a:pt x="1188" y="2614"/>
                    <a:pt x="1530" y="3047"/>
                  </a:cubicBezTo>
                  <a:cubicBezTo>
                    <a:pt x="1773" y="3371"/>
                    <a:pt x="2061" y="3557"/>
                    <a:pt x="2281" y="3557"/>
                  </a:cubicBezTo>
                  <a:cubicBezTo>
                    <a:pt x="2372" y="3557"/>
                    <a:pt x="2452" y="3525"/>
                    <a:pt x="2512" y="3458"/>
                  </a:cubicBezTo>
                  <a:cubicBezTo>
                    <a:pt x="2717" y="3253"/>
                    <a:pt x="2626" y="2728"/>
                    <a:pt x="2283" y="2271"/>
                  </a:cubicBezTo>
                  <a:cubicBezTo>
                    <a:pt x="2053" y="1958"/>
                    <a:pt x="1751" y="1776"/>
                    <a:pt x="1524" y="177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3" name="Google Shape;4053;p49"/>
            <p:cNvSpPr/>
            <p:nvPr/>
          </p:nvSpPr>
          <p:spPr>
            <a:xfrm flipH="1">
              <a:off x="1209958" y="1738105"/>
              <a:ext cx="595408" cy="483734"/>
            </a:xfrm>
            <a:custGeom>
              <a:avLst/>
              <a:gdLst/>
              <a:ahLst/>
              <a:cxnLst/>
              <a:rect l="l" t="t" r="r" b="b"/>
              <a:pathLst>
                <a:path w="24675" h="20047" extrusionOk="0">
                  <a:moveTo>
                    <a:pt x="16164" y="1"/>
                  </a:moveTo>
                  <a:cubicBezTo>
                    <a:pt x="14485" y="1"/>
                    <a:pt x="12720" y="1423"/>
                    <a:pt x="12006" y="2939"/>
                  </a:cubicBezTo>
                  <a:cubicBezTo>
                    <a:pt x="12006" y="2939"/>
                    <a:pt x="11389" y="110"/>
                    <a:pt x="9744" y="110"/>
                  </a:cubicBezTo>
                  <a:cubicBezTo>
                    <a:pt x="9628" y="110"/>
                    <a:pt x="9507" y="124"/>
                    <a:pt x="9381" y="154"/>
                  </a:cubicBezTo>
                  <a:cubicBezTo>
                    <a:pt x="7441" y="633"/>
                    <a:pt x="8811" y="3897"/>
                    <a:pt x="8811" y="3897"/>
                  </a:cubicBezTo>
                  <a:cubicBezTo>
                    <a:pt x="8811" y="3897"/>
                    <a:pt x="7533" y="2266"/>
                    <a:pt x="5590" y="2266"/>
                  </a:cubicBezTo>
                  <a:cubicBezTo>
                    <a:pt x="4872" y="2266"/>
                    <a:pt x="4064" y="2489"/>
                    <a:pt x="3196" y="3099"/>
                  </a:cubicBezTo>
                  <a:cubicBezTo>
                    <a:pt x="0" y="5335"/>
                    <a:pt x="2419" y="9398"/>
                    <a:pt x="2419" y="9398"/>
                  </a:cubicBezTo>
                  <a:cubicBezTo>
                    <a:pt x="2419" y="9398"/>
                    <a:pt x="388" y="10905"/>
                    <a:pt x="320" y="13324"/>
                  </a:cubicBezTo>
                  <a:cubicBezTo>
                    <a:pt x="268" y="15141"/>
                    <a:pt x="2083" y="17035"/>
                    <a:pt x="4671" y="17035"/>
                  </a:cubicBezTo>
                  <a:cubicBezTo>
                    <a:pt x="5530" y="17035"/>
                    <a:pt x="6474" y="16826"/>
                    <a:pt x="7464" y="16337"/>
                  </a:cubicBezTo>
                  <a:cubicBezTo>
                    <a:pt x="8054" y="19013"/>
                    <a:pt x="9727" y="20047"/>
                    <a:pt x="11651" y="20047"/>
                  </a:cubicBezTo>
                  <a:cubicBezTo>
                    <a:pt x="13371" y="20047"/>
                    <a:pt x="15293" y="19221"/>
                    <a:pt x="16822" y="18003"/>
                  </a:cubicBezTo>
                  <a:cubicBezTo>
                    <a:pt x="18899" y="16360"/>
                    <a:pt x="24674" y="10357"/>
                    <a:pt x="19059" y="9239"/>
                  </a:cubicBezTo>
                  <a:lnTo>
                    <a:pt x="19059" y="9239"/>
                  </a:lnTo>
                  <a:cubicBezTo>
                    <a:pt x="19100" y="9246"/>
                    <a:pt x="19143" y="9250"/>
                    <a:pt x="19187" y="9250"/>
                  </a:cubicBezTo>
                  <a:cubicBezTo>
                    <a:pt x="19792" y="9250"/>
                    <a:pt x="20582" y="8543"/>
                    <a:pt x="20817" y="8074"/>
                  </a:cubicBezTo>
                  <a:cubicBezTo>
                    <a:pt x="21182" y="7367"/>
                    <a:pt x="21159" y="6500"/>
                    <a:pt x="20634" y="5860"/>
                  </a:cubicBezTo>
                  <a:cubicBezTo>
                    <a:pt x="20353" y="5544"/>
                    <a:pt x="20048" y="5432"/>
                    <a:pt x="19728" y="5432"/>
                  </a:cubicBezTo>
                  <a:cubicBezTo>
                    <a:pt x="19424" y="5432"/>
                    <a:pt x="19107" y="5533"/>
                    <a:pt x="18785" y="5655"/>
                  </a:cubicBezTo>
                  <a:cubicBezTo>
                    <a:pt x="18945" y="5587"/>
                    <a:pt x="19082" y="5290"/>
                    <a:pt x="19173" y="4970"/>
                  </a:cubicBezTo>
                  <a:cubicBezTo>
                    <a:pt x="19242" y="4742"/>
                    <a:pt x="19287" y="4491"/>
                    <a:pt x="19310" y="4377"/>
                  </a:cubicBezTo>
                  <a:cubicBezTo>
                    <a:pt x="19379" y="3897"/>
                    <a:pt x="19379" y="3372"/>
                    <a:pt x="19265" y="2893"/>
                  </a:cubicBezTo>
                  <a:cubicBezTo>
                    <a:pt x="19059" y="1866"/>
                    <a:pt x="18534" y="1021"/>
                    <a:pt x="17667" y="451"/>
                  </a:cubicBezTo>
                  <a:cubicBezTo>
                    <a:pt x="17197" y="137"/>
                    <a:pt x="16684" y="1"/>
                    <a:pt x="161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4" name="Google Shape;4054;p49"/>
            <p:cNvSpPr/>
            <p:nvPr/>
          </p:nvSpPr>
          <p:spPr>
            <a:xfrm flipH="1">
              <a:off x="1252378" y="1743462"/>
              <a:ext cx="544180" cy="427970"/>
            </a:xfrm>
            <a:custGeom>
              <a:avLst/>
              <a:gdLst/>
              <a:ahLst/>
              <a:cxnLst/>
              <a:rect l="l" t="t" r="r" b="b"/>
              <a:pathLst>
                <a:path w="22552" h="17736" extrusionOk="0">
                  <a:moveTo>
                    <a:pt x="8999" y="15086"/>
                  </a:moveTo>
                  <a:cubicBezTo>
                    <a:pt x="8997" y="15087"/>
                    <a:pt x="8995" y="15088"/>
                    <a:pt x="8993" y="15088"/>
                  </a:cubicBezTo>
                  <a:cubicBezTo>
                    <a:pt x="8995" y="15088"/>
                    <a:pt x="8997" y="15087"/>
                    <a:pt x="8999" y="15086"/>
                  </a:cubicBezTo>
                  <a:close/>
                  <a:moveTo>
                    <a:pt x="16868" y="1"/>
                  </a:moveTo>
                  <a:lnTo>
                    <a:pt x="16868" y="1"/>
                  </a:lnTo>
                  <a:cubicBezTo>
                    <a:pt x="17347" y="617"/>
                    <a:pt x="18466" y="2580"/>
                    <a:pt x="15727" y="4634"/>
                  </a:cubicBezTo>
                  <a:cubicBezTo>
                    <a:pt x="14553" y="5517"/>
                    <a:pt x="13735" y="5836"/>
                    <a:pt x="13162" y="5836"/>
                  </a:cubicBezTo>
                  <a:cubicBezTo>
                    <a:pt x="12120" y="5836"/>
                    <a:pt x="11889" y="4780"/>
                    <a:pt x="11801" y="4132"/>
                  </a:cubicBezTo>
                  <a:cubicBezTo>
                    <a:pt x="11732" y="3653"/>
                    <a:pt x="11847" y="2854"/>
                    <a:pt x="11961" y="2146"/>
                  </a:cubicBezTo>
                  <a:lnTo>
                    <a:pt x="11961" y="2146"/>
                  </a:lnTo>
                  <a:cubicBezTo>
                    <a:pt x="11847" y="2329"/>
                    <a:pt x="11732" y="2534"/>
                    <a:pt x="11641" y="2717"/>
                  </a:cubicBezTo>
                  <a:cubicBezTo>
                    <a:pt x="11641" y="2717"/>
                    <a:pt x="11436" y="1712"/>
                    <a:pt x="10888" y="891"/>
                  </a:cubicBezTo>
                  <a:lnTo>
                    <a:pt x="10888" y="891"/>
                  </a:lnTo>
                  <a:cubicBezTo>
                    <a:pt x="10995" y="2480"/>
                    <a:pt x="10921" y="4129"/>
                    <a:pt x="10190" y="4129"/>
                  </a:cubicBezTo>
                  <a:cubicBezTo>
                    <a:pt x="10143" y="4129"/>
                    <a:pt x="10095" y="4123"/>
                    <a:pt x="10043" y="4109"/>
                  </a:cubicBezTo>
                  <a:cubicBezTo>
                    <a:pt x="9176" y="3858"/>
                    <a:pt x="8468" y="2489"/>
                    <a:pt x="7989" y="1279"/>
                  </a:cubicBezTo>
                  <a:lnTo>
                    <a:pt x="7989" y="1279"/>
                  </a:lnTo>
                  <a:cubicBezTo>
                    <a:pt x="7898" y="2352"/>
                    <a:pt x="8446" y="3675"/>
                    <a:pt x="8446" y="3675"/>
                  </a:cubicBezTo>
                  <a:cubicBezTo>
                    <a:pt x="8446" y="3675"/>
                    <a:pt x="7464" y="2420"/>
                    <a:pt x="5912" y="2101"/>
                  </a:cubicBezTo>
                  <a:lnTo>
                    <a:pt x="5912" y="2101"/>
                  </a:lnTo>
                  <a:cubicBezTo>
                    <a:pt x="7053" y="3379"/>
                    <a:pt x="7943" y="5045"/>
                    <a:pt x="6528" y="6186"/>
                  </a:cubicBezTo>
                  <a:cubicBezTo>
                    <a:pt x="6122" y="6517"/>
                    <a:pt x="5670" y="6657"/>
                    <a:pt x="5196" y="6657"/>
                  </a:cubicBezTo>
                  <a:cubicBezTo>
                    <a:pt x="3938" y="6657"/>
                    <a:pt x="2526" y="5674"/>
                    <a:pt x="1415" y="4680"/>
                  </a:cubicBezTo>
                  <a:lnTo>
                    <a:pt x="1415" y="4680"/>
                  </a:lnTo>
                  <a:cubicBezTo>
                    <a:pt x="639" y="6803"/>
                    <a:pt x="2054" y="9176"/>
                    <a:pt x="2054" y="9176"/>
                  </a:cubicBezTo>
                  <a:cubicBezTo>
                    <a:pt x="2054" y="9176"/>
                    <a:pt x="1826" y="9336"/>
                    <a:pt x="1507" y="9656"/>
                  </a:cubicBezTo>
                  <a:cubicBezTo>
                    <a:pt x="1641" y="9638"/>
                    <a:pt x="1781" y="9628"/>
                    <a:pt x="1924" y="9628"/>
                  </a:cubicBezTo>
                  <a:cubicBezTo>
                    <a:pt x="2535" y="9628"/>
                    <a:pt x="3215" y="9809"/>
                    <a:pt x="3881" y="10363"/>
                  </a:cubicBezTo>
                  <a:cubicBezTo>
                    <a:pt x="5378" y="11615"/>
                    <a:pt x="2521" y="13676"/>
                    <a:pt x="151" y="13676"/>
                  </a:cubicBezTo>
                  <a:cubicBezTo>
                    <a:pt x="101" y="13676"/>
                    <a:pt x="50" y="13675"/>
                    <a:pt x="0" y="13673"/>
                  </a:cubicBezTo>
                  <a:lnTo>
                    <a:pt x="0" y="13673"/>
                  </a:lnTo>
                  <a:cubicBezTo>
                    <a:pt x="300" y="15290"/>
                    <a:pt x="2000" y="16809"/>
                    <a:pt x="4317" y="16809"/>
                  </a:cubicBezTo>
                  <a:cubicBezTo>
                    <a:pt x="5173" y="16809"/>
                    <a:pt x="6114" y="16602"/>
                    <a:pt x="7099" y="16115"/>
                  </a:cubicBezTo>
                  <a:cubicBezTo>
                    <a:pt x="7236" y="16732"/>
                    <a:pt x="7441" y="17279"/>
                    <a:pt x="7670" y="17736"/>
                  </a:cubicBezTo>
                  <a:lnTo>
                    <a:pt x="9632" y="15613"/>
                  </a:lnTo>
                  <a:lnTo>
                    <a:pt x="9632" y="15613"/>
                  </a:lnTo>
                  <a:cubicBezTo>
                    <a:pt x="9632" y="15613"/>
                    <a:pt x="9604" y="15615"/>
                    <a:pt x="9553" y="15615"/>
                  </a:cubicBezTo>
                  <a:cubicBezTo>
                    <a:pt x="9150" y="15615"/>
                    <a:pt x="7316" y="15507"/>
                    <a:pt x="6688" y="13582"/>
                  </a:cubicBezTo>
                  <a:cubicBezTo>
                    <a:pt x="6003" y="11413"/>
                    <a:pt x="6368" y="10477"/>
                    <a:pt x="8286" y="10181"/>
                  </a:cubicBezTo>
                  <a:cubicBezTo>
                    <a:pt x="8391" y="10163"/>
                    <a:pt x="8496" y="10155"/>
                    <a:pt x="8599" y="10155"/>
                  </a:cubicBezTo>
                  <a:cubicBezTo>
                    <a:pt x="10362" y="10155"/>
                    <a:pt x="11687" y="12600"/>
                    <a:pt x="11687" y="12600"/>
                  </a:cubicBezTo>
                  <a:cubicBezTo>
                    <a:pt x="11687" y="12600"/>
                    <a:pt x="10635" y="8791"/>
                    <a:pt x="12430" y="8791"/>
                  </a:cubicBezTo>
                  <a:cubicBezTo>
                    <a:pt x="12505" y="8791"/>
                    <a:pt x="12584" y="8798"/>
                    <a:pt x="12668" y="8811"/>
                  </a:cubicBezTo>
                  <a:cubicBezTo>
                    <a:pt x="14608" y="9131"/>
                    <a:pt x="13924" y="11893"/>
                    <a:pt x="13307" y="13079"/>
                  </a:cubicBezTo>
                  <a:cubicBezTo>
                    <a:pt x="12418" y="14744"/>
                    <a:pt x="10664" y="14632"/>
                    <a:pt x="8999" y="15086"/>
                  </a:cubicBezTo>
                  <a:lnTo>
                    <a:pt x="8999" y="15086"/>
                  </a:lnTo>
                  <a:cubicBezTo>
                    <a:pt x="9009" y="15084"/>
                    <a:pt x="9020" y="15083"/>
                    <a:pt x="9031" y="15083"/>
                  </a:cubicBezTo>
                  <a:cubicBezTo>
                    <a:pt x="9392" y="15083"/>
                    <a:pt x="10675" y="16165"/>
                    <a:pt x="11070" y="16275"/>
                  </a:cubicBezTo>
                  <a:cubicBezTo>
                    <a:pt x="11293" y="16341"/>
                    <a:pt x="11486" y="16366"/>
                    <a:pt x="11662" y="16366"/>
                  </a:cubicBezTo>
                  <a:cubicBezTo>
                    <a:pt x="12156" y="16366"/>
                    <a:pt x="12525" y="16172"/>
                    <a:pt x="13079" y="16138"/>
                  </a:cubicBezTo>
                  <a:cubicBezTo>
                    <a:pt x="13149" y="16134"/>
                    <a:pt x="13219" y="16133"/>
                    <a:pt x="13289" y="16133"/>
                  </a:cubicBezTo>
                  <a:cubicBezTo>
                    <a:pt x="14527" y="16133"/>
                    <a:pt x="15817" y="16681"/>
                    <a:pt x="17005" y="17005"/>
                  </a:cubicBezTo>
                  <a:lnTo>
                    <a:pt x="19037" y="15225"/>
                  </a:lnTo>
                  <a:cubicBezTo>
                    <a:pt x="21022" y="12851"/>
                    <a:pt x="22552" y="9770"/>
                    <a:pt x="18694" y="9017"/>
                  </a:cubicBezTo>
                  <a:lnTo>
                    <a:pt x="18694" y="9017"/>
                  </a:lnTo>
                  <a:cubicBezTo>
                    <a:pt x="18735" y="9024"/>
                    <a:pt x="18778" y="9028"/>
                    <a:pt x="18822" y="9028"/>
                  </a:cubicBezTo>
                  <a:cubicBezTo>
                    <a:pt x="19427" y="9028"/>
                    <a:pt x="20217" y="8321"/>
                    <a:pt x="20452" y="7852"/>
                  </a:cubicBezTo>
                  <a:cubicBezTo>
                    <a:pt x="20543" y="7693"/>
                    <a:pt x="20589" y="7533"/>
                    <a:pt x="20634" y="7373"/>
                  </a:cubicBezTo>
                  <a:lnTo>
                    <a:pt x="20634" y="7373"/>
                  </a:lnTo>
                  <a:cubicBezTo>
                    <a:pt x="19792" y="7687"/>
                    <a:pt x="18940" y="7948"/>
                    <a:pt x="18387" y="7948"/>
                  </a:cubicBezTo>
                  <a:cubicBezTo>
                    <a:pt x="18056" y="7948"/>
                    <a:pt x="17832" y="7855"/>
                    <a:pt x="17781" y="7624"/>
                  </a:cubicBezTo>
                  <a:cubicBezTo>
                    <a:pt x="17667" y="7008"/>
                    <a:pt x="18466" y="6026"/>
                    <a:pt x="19310" y="5228"/>
                  </a:cubicBezTo>
                  <a:cubicBezTo>
                    <a:pt x="19037" y="5228"/>
                    <a:pt x="18717" y="5319"/>
                    <a:pt x="18420" y="5433"/>
                  </a:cubicBezTo>
                  <a:cubicBezTo>
                    <a:pt x="18580" y="5365"/>
                    <a:pt x="18717" y="5068"/>
                    <a:pt x="18808" y="4748"/>
                  </a:cubicBezTo>
                  <a:cubicBezTo>
                    <a:pt x="18877" y="4520"/>
                    <a:pt x="18922" y="4269"/>
                    <a:pt x="18945" y="4155"/>
                  </a:cubicBezTo>
                  <a:cubicBezTo>
                    <a:pt x="19014" y="3675"/>
                    <a:pt x="19014" y="3150"/>
                    <a:pt x="18900" y="2671"/>
                  </a:cubicBezTo>
                  <a:cubicBezTo>
                    <a:pt x="18694" y="1644"/>
                    <a:pt x="18169" y="799"/>
                    <a:pt x="17302" y="229"/>
                  </a:cubicBezTo>
                  <a:cubicBezTo>
                    <a:pt x="17165" y="138"/>
                    <a:pt x="17028" y="46"/>
                    <a:pt x="16868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5" name="Google Shape;4055;p49"/>
            <p:cNvSpPr/>
            <p:nvPr/>
          </p:nvSpPr>
          <p:spPr>
            <a:xfrm flipH="1">
              <a:off x="1398872" y="1771911"/>
              <a:ext cx="84865" cy="68457"/>
            </a:xfrm>
            <a:custGeom>
              <a:avLst/>
              <a:gdLst/>
              <a:ahLst/>
              <a:cxnLst/>
              <a:rect l="l" t="t" r="r" b="b"/>
              <a:pathLst>
                <a:path w="3517" h="2837" extrusionOk="0">
                  <a:moveTo>
                    <a:pt x="3167" y="1"/>
                  </a:moveTo>
                  <a:cubicBezTo>
                    <a:pt x="3022" y="1"/>
                    <a:pt x="2839" y="64"/>
                    <a:pt x="2649" y="191"/>
                  </a:cubicBezTo>
                  <a:cubicBezTo>
                    <a:pt x="2329" y="419"/>
                    <a:pt x="2147" y="762"/>
                    <a:pt x="2261" y="967"/>
                  </a:cubicBezTo>
                  <a:cubicBezTo>
                    <a:pt x="2301" y="1048"/>
                    <a:pt x="2391" y="1089"/>
                    <a:pt x="2507" y="1089"/>
                  </a:cubicBezTo>
                  <a:cubicBezTo>
                    <a:pt x="2652" y="1089"/>
                    <a:pt x="2836" y="1026"/>
                    <a:pt x="3014" y="899"/>
                  </a:cubicBezTo>
                  <a:cubicBezTo>
                    <a:pt x="3333" y="648"/>
                    <a:pt x="3516" y="305"/>
                    <a:pt x="3425" y="123"/>
                  </a:cubicBezTo>
                  <a:cubicBezTo>
                    <a:pt x="3374" y="41"/>
                    <a:pt x="3283" y="1"/>
                    <a:pt x="3167" y="1"/>
                  </a:cubicBezTo>
                  <a:close/>
                  <a:moveTo>
                    <a:pt x="1431" y="1324"/>
                  </a:moveTo>
                  <a:cubicBezTo>
                    <a:pt x="1225" y="1324"/>
                    <a:pt x="963" y="1415"/>
                    <a:pt x="709" y="1606"/>
                  </a:cubicBezTo>
                  <a:cubicBezTo>
                    <a:pt x="252" y="1926"/>
                    <a:pt x="1" y="2405"/>
                    <a:pt x="138" y="2656"/>
                  </a:cubicBezTo>
                  <a:cubicBezTo>
                    <a:pt x="199" y="2777"/>
                    <a:pt x="326" y="2836"/>
                    <a:pt x="489" y="2836"/>
                  </a:cubicBezTo>
                  <a:cubicBezTo>
                    <a:pt x="695" y="2836"/>
                    <a:pt x="956" y="2743"/>
                    <a:pt x="1211" y="2565"/>
                  </a:cubicBezTo>
                  <a:cubicBezTo>
                    <a:pt x="1644" y="2245"/>
                    <a:pt x="1918" y="1766"/>
                    <a:pt x="1781" y="1492"/>
                  </a:cubicBezTo>
                  <a:cubicBezTo>
                    <a:pt x="1721" y="1381"/>
                    <a:pt x="1593" y="1324"/>
                    <a:pt x="1431" y="1324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6" name="Google Shape;4056;p49"/>
            <p:cNvSpPr/>
            <p:nvPr/>
          </p:nvSpPr>
          <p:spPr>
            <a:xfrm flipH="1">
              <a:off x="902638" y="2074140"/>
              <a:ext cx="922562" cy="624460"/>
            </a:xfrm>
            <a:custGeom>
              <a:avLst/>
              <a:gdLst/>
              <a:ahLst/>
              <a:cxnLst/>
              <a:rect l="l" t="t" r="r" b="b"/>
              <a:pathLst>
                <a:path w="38233" h="25879" extrusionOk="0">
                  <a:moveTo>
                    <a:pt x="16497" y="0"/>
                  </a:moveTo>
                  <a:cubicBezTo>
                    <a:pt x="14193" y="0"/>
                    <a:pt x="11561" y="356"/>
                    <a:pt x="8651" y="1316"/>
                  </a:cubicBezTo>
                  <a:cubicBezTo>
                    <a:pt x="3150" y="3119"/>
                    <a:pt x="982" y="6794"/>
                    <a:pt x="0" y="10720"/>
                  </a:cubicBezTo>
                  <a:cubicBezTo>
                    <a:pt x="822" y="8871"/>
                    <a:pt x="2146" y="6794"/>
                    <a:pt x="4063" y="5949"/>
                  </a:cubicBezTo>
                  <a:lnTo>
                    <a:pt x="4063" y="5949"/>
                  </a:lnTo>
                  <a:cubicBezTo>
                    <a:pt x="4063" y="5949"/>
                    <a:pt x="2009" y="10583"/>
                    <a:pt x="5570" y="13710"/>
                  </a:cubicBezTo>
                  <a:cubicBezTo>
                    <a:pt x="7338" y="15263"/>
                    <a:pt x="9608" y="16315"/>
                    <a:pt x="11909" y="16315"/>
                  </a:cubicBezTo>
                  <a:cubicBezTo>
                    <a:pt x="14240" y="16315"/>
                    <a:pt x="16604" y="15234"/>
                    <a:pt x="18512" y="12500"/>
                  </a:cubicBezTo>
                  <a:cubicBezTo>
                    <a:pt x="18512" y="12500"/>
                    <a:pt x="20178" y="17203"/>
                    <a:pt x="24195" y="17203"/>
                  </a:cubicBezTo>
                  <a:cubicBezTo>
                    <a:pt x="24638" y="17203"/>
                    <a:pt x="25109" y="17146"/>
                    <a:pt x="25610" y="17019"/>
                  </a:cubicBezTo>
                  <a:lnTo>
                    <a:pt x="25610" y="17019"/>
                  </a:lnTo>
                  <a:cubicBezTo>
                    <a:pt x="25542" y="17270"/>
                    <a:pt x="25017" y="21950"/>
                    <a:pt x="28737" y="22429"/>
                  </a:cubicBezTo>
                  <a:cubicBezTo>
                    <a:pt x="28737" y="22429"/>
                    <a:pt x="26341" y="25761"/>
                    <a:pt x="27961" y="25876"/>
                  </a:cubicBezTo>
                  <a:cubicBezTo>
                    <a:pt x="27985" y="25877"/>
                    <a:pt x="28010" y="25878"/>
                    <a:pt x="28034" y="25878"/>
                  </a:cubicBezTo>
                  <a:cubicBezTo>
                    <a:pt x="29662" y="25878"/>
                    <a:pt x="32298" y="22201"/>
                    <a:pt x="32298" y="22201"/>
                  </a:cubicBezTo>
                  <a:cubicBezTo>
                    <a:pt x="32298" y="22201"/>
                    <a:pt x="33075" y="21875"/>
                    <a:pt x="34103" y="21875"/>
                  </a:cubicBezTo>
                  <a:cubicBezTo>
                    <a:pt x="34837" y="21875"/>
                    <a:pt x="35699" y="22041"/>
                    <a:pt x="36498" y="22612"/>
                  </a:cubicBezTo>
                  <a:cubicBezTo>
                    <a:pt x="36498" y="22612"/>
                    <a:pt x="36795" y="22452"/>
                    <a:pt x="37228" y="22064"/>
                  </a:cubicBezTo>
                  <a:cubicBezTo>
                    <a:pt x="36371" y="21401"/>
                    <a:pt x="35524" y="21171"/>
                    <a:pt x="34761" y="21171"/>
                  </a:cubicBezTo>
                  <a:cubicBezTo>
                    <a:pt x="33027" y="21171"/>
                    <a:pt x="31727" y="22361"/>
                    <a:pt x="31727" y="22361"/>
                  </a:cubicBezTo>
                  <a:cubicBezTo>
                    <a:pt x="31727" y="22361"/>
                    <a:pt x="38233" y="10423"/>
                    <a:pt x="26957" y="2891"/>
                  </a:cubicBezTo>
                  <a:cubicBezTo>
                    <a:pt x="26957" y="2891"/>
                    <a:pt x="23066" y="0"/>
                    <a:pt x="1649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7" name="Google Shape;4057;p49"/>
            <p:cNvSpPr/>
            <p:nvPr/>
          </p:nvSpPr>
          <p:spPr>
            <a:xfrm flipH="1">
              <a:off x="798541" y="1942269"/>
              <a:ext cx="1140118" cy="742577"/>
            </a:xfrm>
            <a:custGeom>
              <a:avLst/>
              <a:gdLst/>
              <a:ahLst/>
              <a:cxnLst/>
              <a:rect l="l" t="t" r="r" b="b"/>
              <a:pathLst>
                <a:path w="47249" h="30774" extrusionOk="0">
                  <a:moveTo>
                    <a:pt x="22058" y="1"/>
                  </a:moveTo>
                  <a:cubicBezTo>
                    <a:pt x="17715" y="1"/>
                    <a:pt x="15704" y="2741"/>
                    <a:pt x="15704" y="2741"/>
                  </a:cubicBezTo>
                  <a:cubicBezTo>
                    <a:pt x="15704" y="2741"/>
                    <a:pt x="13569" y="1970"/>
                    <a:pt x="11715" y="1970"/>
                  </a:cubicBezTo>
                  <a:cubicBezTo>
                    <a:pt x="11076" y="1970"/>
                    <a:pt x="10471" y="2061"/>
                    <a:pt x="9998" y="2307"/>
                  </a:cubicBezTo>
                  <a:cubicBezTo>
                    <a:pt x="8126" y="3266"/>
                    <a:pt x="7578" y="6530"/>
                    <a:pt x="7578" y="6530"/>
                  </a:cubicBezTo>
                  <a:cubicBezTo>
                    <a:pt x="7578" y="6530"/>
                    <a:pt x="7091" y="6422"/>
                    <a:pt x="6383" y="6422"/>
                  </a:cubicBezTo>
                  <a:cubicBezTo>
                    <a:pt x="4951" y="6422"/>
                    <a:pt x="2614" y="6862"/>
                    <a:pt x="1575" y="9520"/>
                  </a:cubicBezTo>
                  <a:cubicBezTo>
                    <a:pt x="0" y="13491"/>
                    <a:pt x="2351" y="18193"/>
                    <a:pt x="4337" y="18855"/>
                  </a:cubicBezTo>
                  <a:cubicBezTo>
                    <a:pt x="4337" y="18855"/>
                    <a:pt x="5775" y="12487"/>
                    <a:pt x="9518" y="10844"/>
                  </a:cubicBezTo>
                  <a:lnTo>
                    <a:pt x="9518" y="10844"/>
                  </a:lnTo>
                  <a:cubicBezTo>
                    <a:pt x="9518" y="10844"/>
                    <a:pt x="7464" y="15500"/>
                    <a:pt x="11025" y="18627"/>
                  </a:cubicBezTo>
                  <a:cubicBezTo>
                    <a:pt x="12780" y="20178"/>
                    <a:pt x="15040" y="21224"/>
                    <a:pt x="17337" y="21224"/>
                  </a:cubicBezTo>
                  <a:cubicBezTo>
                    <a:pt x="19672" y="21224"/>
                    <a:pt x="22046" y="20144"/>
                    <a:pt x="23967" y="17417"/>
                  </a:cubicBezTo>
                  <a:cubicBezTo>
                    <a:pt x="23967" y="17417"/>
                    <a:pt x="25620" y="22115"/>
                    <a:pt x="29662" y="22115"/>
                  </a:cubicBezTo>
                  <a:cubicBezTo>
                    <a:pt x="30101" y="22115"/>
                    <a:pt x="30569" y="22060"/>
                    <a:pt x="31066" y="21937"/>
                  </a:cubicBezTo>
                  <a:lnTo>
                    <a:pt x="31066" y="21937"/>
                  </a:lnTo>
                  <a:cubicBezTo>
                    <a:pt x="30997" y="22165"/>
                    <a:pt x="30449" y="26867"/>
                    <a:pt x="34193" y="27346"/>
                  </a:cubicBezTo>
                  <a:cubicBezTo>
                    <a:pt x="34193" y="27346"/>
                    <a:pt x="31773" y="30656"/>
                    <a:pt x="33417" y="30770"/>
                  </a:cubicBezTo>
                  <a:cubicBezTo>
                    <a:pt x="33445" y="30772"/>
                    <a:pt x="33474" y="30774"/>
                    <a:pt x="33503" y="30774"/>
                  </a:cubicBezTo>
                  <a:cubicBezTo>
                    <a:pt x="35131" y="30774"/>
                    <a:pt x="37731" y="27095"/>
                    <a:pt x="37731" y="27095"/>
                  </a:cubicBezTo>
                  <a:cubicBezTo>
                    <a:pt x="37731" y="27095"/>
                    <a:pt x="38504" y="26773"/>
                    <a:pt x="39528" y="26773"/>
                  </a:cubicBezTo>
                  <a:cubicBezTo>
                    <a:pt x="40271" y="26773"/>
                    <a:pt x="41147" y="26943"/>
                    <a:pt x="41953" y="27529"/>
                  </a:cubicBezTo>
                  <a:cubicBezTo>
                    <a:pt x="41953" y="27529"/>
                    <a:pt x="44601" y="25908"/>
                    <a:pt x="45925" y="21457"/>
                  </a:cubicBezTo>
                  <a:cubicBezTo>
                    <a:pt x="47249" y="16984"/>
                    <a:pt x="42136" y="13742"/>
                    <a:pt x="38826" y="13080"/>
                  </a:cubicBezTo>
                  <a:cubicBezTo>
                    <a:pt x="38826" y="13080"/>
                    <a:pt x="34147" y="3654"/>
                    <a:pt x="26615" y="892"/>
                  </a:cubicBezTo>
                  <a:cubicBezTo>
                    <a:pt x="24879" y="248"/>
                    <a:pt x="23364" y="1"/>
                    <a:pt x="220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8" name="Google Shape;4058;p49"/>
            <p:cNvSpPr/>
            <p:nvPr/>
          </p:nvSpPr>
          <p:spPr>
            <a:xfrm flipH="1">
              <a:off x="859132" y="2034277"/>
              <a:ext cx="1079528" cy="650569"/>
            </a:xfrm>
            <a:custGeom>
              <a:avLst/>
              <a:gdLst/>
              <a:ahLst/>
              <a:cxnLst/>
              <a:rect l="l" t="t" r="r" b="b"/>
              <a:pathLst>
                <a:path w="44738" h="26961" extrusionOk="0">
                  <a:moveTo>
                    <a:pt x="8560" y="0"/>
                  </a:moveTo>
                  <a:cubicBezTo>
                    <a:pt x="7829" y="1256"/>
                    <a:pt x="7578" y="2717"/>
                    <a:pt x="7578" y="2717"/>
                  </a:cubicBezTo>
                  <a:cubicBezTo>
                    <a:pt x="7578" y="2717"/>
                    <a:pt x="7101" y="2611"/>
                    <a:pt x="6400" y="2611"/>
                  </a:cubicBezTo>
                  <a:cubicBezTo>
                    <a:pt x="6180" y="2611"/>
                    <a:pt x="5939" y="2621"/>
                    <a:pt x="5684" y="2648"/>
                  </a:cubicBezTo>
                  <a:cubicBezTo>
                    <a:pt x="6346" y="4657"/>
                    <a:pt x="6848" y="7441"/>
                    <a:pt x="4976" y="8240"/>
                  </a:cubicBezTo>
                  <a:cubicBezTo>
                    <a:pt x="4690" y="8360"/>
                    <a:pt x="4430" y="8415"/>
                    <a:pt x="4194" y="8415"/>
                  </a:cubicBezTo>
                  <a:cubicBezTo>
                    <a:pt x="2769" y="8415"/>
                    <a:pt x="2198" y="6435"/>
                    <a:pt x="1963" y="4908"/>
                  </a:cubicBezTo>
                  <a:cubicBezTo>
                    <a:pt x="1803" y="5159"/>
                    <a:pt x="1689" y="5433"/>
                    <a:pt x="1575" y="5707"/>
                  </a:cubicBezTo>
                  <a:cubicBezTo>
                    <a:pt x="0" y="9678"/>
                    <a:pt x="2351" y="14380"/>
                    <a:pt x="4337" y="15042"/>
                  </a:cubicBezTo>
                  <a:cubicBezTo>
                    <a:pt x="4337" y="15042"/>
                    <a:pt x="5775" y="8674"/>
                    <a:pt x="9518" y="7031"/>
                  </a:cubicBezTo>
                  <a:lnTo>
                    <a:pt x="9518" y="7031"/>
                  </a:lnTo>
                  <a:cubicBezTo>
                    <a:pt x="9518" y="7031"/>
                    <a:pt x="7464" y="11664"/>
                    <a:pt x="11025" y="14814"/>
                  </a:cubicBezTo>
                  <a:cubicBezTo>
                    <a:pt x="12780" y="16365"/>
                    <a:pt x="15040" y="17411"/>
                    <a:pt x="17337" y="17411"/>
                  </a:cubicBezTo>
                  <a:cubicBezTo>
                    <a:pt x="19672" y="17411"/>
                    <a:pt x="22046" y="16331"/>
                    <a:pt x="23967" y="13604"/>
                  </a:cubicBezTo>
                  <a:cubicBezTo>
                    <a:pt x="23967" y="13604"/>
                    <a:pt x="25620" y="18302"/>
                    <a:pt x="29662" y="18302"/>
                  </a:cubicBezTo>
                  <a:cubicBezTo>
                    <a:pt x="30101" y="18302"/>
                    <a:pt x="30569" y="18247"/>
                    <a:pt x="31066" y="18124"/>
                  </a:cubicBezTo>
                  <a:lnTo>
                    <a:pt x="31066" y="18124"/>
                  </a:lnTo>
                  <a:cubicBezTo>
                    <a:pt x="30997" y="18352"/>
                    <a:pt x="30449" y="23054"/>
                    <a:pt x="34193" y="23533"/>
                  </a:cubicBezTo>
                  <a:cubicBezTo>
                    <a:pt x="34193" y="23533"/>
                    <a:pt x="31773" y="26843"/>
                    <a:pt x="33417" y="26957"/>
                  </a:cubicBezTo>
                  <a:cubicBezTo>
                    <a:pt x="33445" y="26959"/>
                    <a:pt x="33474" y="26961"/>
                    <a:pt x="33503" y="26961"/>
                  </a:cubicBezTo>
                  <a:cubicBezTo>
                    <a:pt x="35131" y="26961"/>
                    <a:pt x="37731" y="23282"/>
                    <a:pt x="37731" y="23282"/>
                  </a:cubicBezTo>
                  <a:cubicBezTo>
                    <a:pt x="37731" y="23282"/>
                    <a:pt x="38504" y="22960"/>
                    <a:pt x="39528" y="22960"/>
                  </a:cubicBezTo>
                  <a:cubicBezTo>
                    <a:pt x="40271" y="22960"/>
                    <a:pt x="41147" y="23130"/>
                    <a:pt x="41953" y="23716"/>
                  </a:cubicBezTo>
                  <a:cubicBezTo>
                    <a:pt x="41953" y="23716"/>
                    <a:pt x="43437" y="22803"/>
                    <a:pt x="44738" y="20475"/>
                  </a:cubicBezTo>
                  <a:cubicBezTo>
                    <a:pt x="43300" y="19767"/>
                    <a:pt x="42364" y="16047"/>
                    <a:pt x="42364" y="16047"/>
                  </a:cubicBezTo>
                  <a:cubicBezTo>
                    <a:pt x="42364" y="16047"/>
                    <a:pt x="42008" y="19586"/>
                    <a:pt x="37602" y="19586"/>
                  </a:cubicBezTo>
                  <a:cubicBezTo>
                    <a:pt x="37547" y="19586"/>
                    <a:pt x="37491" y="19586"/>
                    <a:pt x="37434" y="19584"/>
                  </a:cubicBezTo>
                  <a:cubicBezTo>
                    <a:pt x="32892" y="19493"/>
                    <a:pt x="35014" y="13536"/>
                    <a:pt x="35014" y="13536"/>
                  </a:cubicBezTo>
                  <a:lnTo>
                    <a:pt x="35014" y="13536"/>
                  </a:lnTo>
                  <a:cubicBezTo>
                    <a:pt x="35014" y="13536"/>
                    <a:pt x="34231" y="14092"/>
                    <a:pt x="32466" y="14092"/>
                  </a:cubicBezTo>
                  <a:cubicBezTo>
                    <a:pt x="31727" y="14092"/>
                    <a:pt x="30816" y="13994"/>
                    <a:pt x="29719" y="13718"/>
                  </a:cubicBezTo>
                  <a:cubicBezTo>
                    <a:pt x="25999" y="12783"/>
                    <a:pt x="27299" y="9154"/>
                    <a:pt x="27299" y="9153"/>
                  </a:cubicBezTo>
                  <a:lnTo>
                    <a:pt x="27299" y="9153"/>
                  </a:lnTo>
                  <a:cubicBezTo>
                    <a:pt x="27299" y="9154"/>
                    <a:pt x="25445" y="11645"/>
                    <a:pt x="20362" y="11645"/>
                  </a:cubicBezTo>
                  <a:cubicBezTo>
                    <a:pt x="19215" y="11645"/>
                    <a:pt x="17903" y="11518"/>
                    <a:pt x="16412" y="11208"/>
                  </a:cubicBezTo>
                  <a:cubicBezTo>
                    <a:pt x="8309" y="9541"/>
                    <a:pt x="13444" y="1256"/>
                    <a:pt x="13444" y="1256"/>
                  </a:cubicBezTo>
                  <a:lnTo>
                    <a:pt x="13444" y="1256"/>
                  </a:lnTo>
                  <a:cubicBezTo>
                    <a:pt x="13444" y="1256"/>
                    <a:pt x="12779" y="1920"/>
                    <a:pt x="11525" y="1920"/>
                  </a:cubicBezTo>
                  <a:cubicBezTo>
                    <a:pt x="11087" y="1920"/>
                    <a:pt x="10577" y="1839"/>
                    <a:pt x="9998" y="1621"/>
                  </a:cubicBezTo>
                  <a:cubicBezTo>
                    <a:pt x="9381" y="1393"/>
                    <a:pt x="8925" y="776"/>
                    <a:pt x="8560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9" name="Google Shape;4059;p49"/>
            <p:cNvSpPr/>
            <p:nvPr/>
          </p:nvSpPr>
          <p:spPr>
            <a:xfrm flipH="1">
              <a:off x="1028211" y="2185668"/>
              <a:ext cx="82645" cy="125669"/>
            </a:xfrm>
            <a:custGeom>
              <a:avLst/>
              <a:gdLst/>
              <a:ahLst/>
              <a:cxnLst/>
              <a:rect l="l" t="t" r="r" b="b"/>
              <a:pathLst>
                <a:path w="3425" h="5208" extrusionOk="0">
                  <a:moveTo>
                    <a:pt x="77" y="1"/>
                  </a:moveTo>
                  <a:cubicBezTo>
                    <a:pt x="74" y="1"/>
                    <a:pt x="71" y="1"/>
                    <a:pt x="69" y="3"/>
                  </a:cubicBezTo>
                  <a:cubicBezTo>
                    <a:pt x="1" y="49"/>
                    <a:pt x="480" y="665"/>
                    <a:pt x="937" y="1304"/>
                  </a:cubicBezTo>
                  <a:cubicBezTo>
                    <a:pt x="1393" y="1921"/>
                    <a:pt x="1804" y="2583"/>
                    <a:pt x="1804" y="2583"/>
                  </a:cubicBezTo>
                  <a:cubicBezTo>
                    <a:pt x="1804" y="2583"/>
                    <a:pt x="1895" y="2742"/>
                    <a:pt x="2055" y="2971"/>
                  </a:cubicBezTo>
                  <a:cubicBezTo>
                    <a:pt x="2238" y="3199"/>
                    <a:pt x="2420" y="3541"/>
                    <a:pt x="2626" y="3861"/>
                  </a:cubicBezTo>
                  <a:cubicBezTo>
                    <a:pt x="3008" y="4512"/>
                    <a:pt x="3279" y="5208"/>
                    <a:pt x="3374" y="5208"/>
                  </a:cubicBezTo>
                  <a:cubicBezTo>
                    <a:pt x="3376" y="5208"/>
                    <a:pt x="3377" y="5208"/>
                    <a:pt x="3379" y="5207"/>
                  </a:cubicBezTo>
                  <a:cubicBezTo>
                    <a:pt x="3425" y="5207"/>
                    <a:pt x="3265" y="4431"/>
                    <a:pt x="2968" y="3701"/>
                  </a:cubicBezTo>
                  <a:cubicBezTo>
                    <a:pt x="2785" y="3336"/>
                    <a:pt x="2626" y="2971"/>
                    <a:pt x="2466" y="2719"/>
                  </a:cubicBezTo>
                  <a:cubicBezTo>
                    <a:pt x="2329" y="2468"/>
                    <a:pt x="2238" y="2286"/>
                    <a:pt x="2238" y="2286"/>
                  </a:cubicBezTo>
                  <a:cubicBezTo>
                    <a:pt x="2238" y="2286"/>
                    <a:pt x="1758" y="1647"/>
                    <a:pt x="1233" y="1076"/>
                  </a:cubicBezTo>
                  <a:cubicBezTo>
                    <a:pt x="708" y="507"/>
                    <a:pt x="161" y="1"/>
                    <a:pt x="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0" name="Google Shape;4060;p49"/>
            <p:cNvSpPr/>
            <p:nvPr/>
          </p:nvSpPr>
          <p:spPr>
            <a:xfrm flipH="1">
              <a:off x="928530" y="2502423"/>
              <a:ext cx="69422" cy="86699"/>
            </a:xfrm>
            <a:custGeom>
              <a:avLst/>
              <a:gdLst/>
              <a:ahLst/>
              <a:cxnLst/>
              <a:rect l="l" t="t" r="r" b="b"/>
              <a:pathLst>
                <a:path w="2877" h="3593" extrusionOk="0">
                  <a:moveTo>
                    <a:pt x="2786" y="1"/>
                  </a:moveTo>
                  <a:cubicBezTo>
                    <a:pt x="2740" y="1"/>
                    <a:pt x="2694" y="161"/>
                    <a:pt x="2649" y="366"/>
                  </a:cubicBezTo>
                  <a:cubicBezTo>
                    <a:pt x="2626" y="480"/>
                    <a:pt x="2626" y="617"/>
                    <a:pt x="2580" y="731"/>
                  </a:cubicBezTo>
                  <a:cubicBezTo>
                    <a:pt x="2535" y="868"/>
                    <a:pt x="2489" y="1005"/>
                    <a:pt x="2443" y="1142"/>
                  </a:cubicBezTo>
                  <a:cubicBezTo>
                    <a:pt x="2398" y="1279"/>
                    <a:pt x="2306" y="1393"/>
                    <a:pt x="2238" y="1507"/>
                  </a:cubicBezTo>
                  <a:cubicBezTo>
                    <a:pt x="2192" y="1621"/>
                    <a:pt x="2124" y="1736"/>
                    <a:pt x="2055" y="1804"/>
                  </a:cubicBezTo>
                  <a:lnTo>
                    <a:pt x="1827" y="2078"/>
                  </a:lnTo>
                  <a:cubicBezTo>
                    <a:pt x="1827" y="2078"/>
                    <a:pt x="1485" y="2512"/>
                    <a:pt x="1005" y="2854"/>
                  </a:cubicBezTo>
                  <a:cubicBezTo>
                    <a:pt x="526" y="3219"/>
                    <a:pt x="1" y="3516"/>
                    <a:pt x="47" y="3584"/>
                  </a:cubicBezTo>
                  <a:cubicBezTo>
                    <a:pt x="49" y="3590"/>
                    <a:pt x="59" y="3592"/>
                    <a:pt x="75" y="3592"/>
                  </a:cubicBezTo>
                  <a:cubicBezTo>
                    <a:pt x="199" y="3592"/>
                    <a:pt x="705" y="3437"/>
                    <a:pt x="1211" y="3174"/>
                  </a:cubicBezTo>
                  <a:cubicBezTo>
                    <a:pt x="1758" y="2877"/>
                    <a:pt x="2238" y="2420"/>
                    <a:pt x="2238" y="2420"/>
                  </a:cubicBezTo>
                  <a:cubicBezTo>
                    <a:pt x="2238" y="2420"/>
                    <a:pt x="2329" y="2283"/>
                    <a:pt x="2466" y="2078"/>
                  </a:cubicBezTo>
                  <a:cubicBezTo>
                    <a:pt x="2535" y="1987"/>
                    <a:pt x="2580" y="1850"/>
                    <a:pt x="2649" y="1690"/>
                  </a:cubicBezTo>
                  <a:cubicBezTo>
                    <a:pt x="2694" y="1553"/>
                    <a:pt x="2763" y="1416"/>
                    <a:pt x="2786" y="1256"/>
                  </a:cubicBezTo>
                  <a:cubicBezTo>
                    <a:pt x="2808" y="1096"/>
                    <a:pt x="2831" y="937"/>
                    <a:pt x="2854" y="777"/>
                  </a:cubicBezTo>
                  <a:cubicBezTo>
                    <a:pt x="2877" y="640"/>
                    <a:pt x="2854" y="503"/>
                    <a:pt x="2854" y="389"/>
                  </a:cubicBezTo>
                  <a:cubicBezTo>
                    <a:pt x="2854" y="161"/>
                    <a:pt x="2831" y="1"/>
                    <a:pt x="27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1" name="Google Shape;4061;p49"/>
            <p:cNvSpPr/>
            <p:nvPr/>
          </p:nvSpPr>
          <p:spPr>
            <a:xfrm flipH="1">
              <a:off x="1220430" y="2029644"/>
              <a:ext cx="232444" cy="121446"/>
            </a:xfrm>
            <a:custGeom>
              <a:avLst/>
              <a:gdLst/>
              <a:ahLst/>
              <a:cxnLst/>
              <a:rect l="l" t="t" r="r" b="b"/>
              <a:pathLst>
                <a:path w="9633" h="5033" extrusionOk="0">
                  <a:moveTo>
                    <a:pt x="23" y="0"/>
                  </a:moveTo>
                  <a:cubicBezTo>
                    <a:pt x="8" y="0"/>
                    <a:pt x="0" y="3"/>
                    <a:pt x="0" y="10"/>
                  </a:cubicBezTo>
                  <a:cubicBezTo>
                    <a:pt x="0" y="33"/>
                    <a:pt x="69" y="55"/>
                    <a:pt x="228" y="124"/>
                  </a:cubicBezTo>
                  <a:cubicBezTo>
                    <a:pt x="365" y="192"/>
                    <a:pt x="571" y="261"/>
                    <a:pt x="845" y="329"/>
                  </a:cubicBezTo>
                  <a:cubicBezTo>
                    <a:pt x="1370" y="443"/>
                    <a:pt x="2100" y="489"/>
                    <a:pt x="2785" y="558"/>
                  </a:cubicBezTo>
                  <a:cubicBezTo>
                    <a:pt x="2967" y="580"/>
                    <a:pt x="3127" y="603"/>
                    <a:pt x="3310" y="649"/>
                  </a:cubicBezTo>
                  <a:cubicBezTo>
                    <a:pt x="3470" y="672"/>
                    <a:pt x="3629" y="694"/>
                    <a:pt x="3789" y="740"/>
                  </a:cubicBezTo>
                  <a:cubicBezTo>
                    <a:pt x="4086" y="854"/>
                    <a:pt x="4383" y="946"/>
                    <a:pt x="4611" y="1014"/>
                  </a:cubicBezTo>
                  <a:cubicBezTo>
                    <a:pt x="5090" y="1242"/>
                    <a:pt x="5387" y="1379"/>
                    <a:pt x="5387" y="1379"/>
                  </a:cubicBezTo>
                  <a:cubicBezTo>
                    <a:pt x="5387" y="1379"/>
                    <a:pt x="5410" y="1379"/>
                    <a:pt x="5455" y="1402"/>
                  </a:cubicBezTo>
                  <a:cubicBezTo>
                    <a:pt x="5478" y="1425"/>
                    <a:pt x="5547" y="1448"/>
                    <a:pt x="5592" y="1493"/>
                  </a:cubicBezTo>
                  <a:cubicBezTo>
                    <a:pt x="5729" y="1562"/>
                    <a:pt x="5912" y="1676"/>
                    <a:pt x="6140" y="1790"/>
                  </a:cubicBezTo>
                  <a:cubicBezTo>
                    <a:pt x="6368" y="1927"/>
                    <a:pt x="6597" y="2110"/>
                    <a:pt x="6871" y="2292"/>
                  </a:cubicBezTo>
                  <a:cubicBezTo>
                    <a:pt x="7145" y="2498"/>
                    <a:pt x="7396" y="2749"/>
                    <a:pt x="7670" y="2954"/>
                  </a:cubicBezTo>
                  <a:cubicBezTo>
                    <a:pt x="8677" y="3895"/>
                    <a:pt x="9487" y="5033"/>
                    <a:pt x="9582" y="5033"/>
                  </a:cubicBezTo>
                  <a:cubicBezTo>
                    <a:pt x="9584" y="5033"/>
                    <a:pt x="9586" y="5032"/>
                    <a:pt x="9587" y="5031"/>
                  </a:cubicBezTo>
                  <a:cubicBezTo>
                    <a:pt x="9632" y="5008"/>
                    <a:pt x="8925" y="3753"/>
                    <a:pt x="7921" y="2703"/>
                  </a:cubicBezTo>
                  <a:cubicBezTo>
                    <a:pt x="7670" y="2452"/>
                    <a:pt x="7418" y="2178"/>
                    <a:pt x="7145" y="1973"/>
                  </a:cubicBezTo>
                  <a:cubicBezTo>
                    <a:pt x="6893" y="1744"/>
                    <a:pt x="6642" y="1539"/>
                    <a:pt x="6414" y="1402"/>
                  </a:cubicBezTo>
                  <a:cubicBezTo>
                    <a:pt x="6186" y="1242"/>
                    <a:pt x="5980" y="1128"/>
                    <a:pt x="5843" y="1037"/>
                  </a:cubicBezTo>
                  <a:cubicBezTo>
                    <a:pt x="5775" y="991"/>
                    <a:pt x="5729" y="968"/>
                    <a:pt x="5684" y="946"/>
                  </a:cubicBezTo>
                  <a:cubicBezTo>
                    <a:pt x="5661" y="923"/>
                    <a:pt x="5638" y="900"/>
                    <a:pt x="5638" y="900"/>
                  </a:cubicBezTo>
                  <a:cubicBezTo>
                    <a:pt x="5638" y="900"/>
                    <a:pt x="5296" y="763"/>
                    <a:pt x="4794" y="558"/>
                  </a:cubicBezTo>
                  <a:cubicBezTo>
                    <a:pt x="4520" y="489"/>
                    <a:pt x="4223" y="398"/>
                    <a:pt x="3881" y="329"/>
                  </a:cubicBezTo>
                  <a:cubicBezTo>
                    <a:pt x="3721" y="284"/>
                    <a:pt x="3538" y="261"/>
                    <a:pt x="3356" y="238"/>
                  </a:cubicBezTo>
                  <a:cubicBezTo>
                    <a:pt x="3173" y="215"/>
                    <a:pt x="2990" y="215"/>
                    <a:pt x="2808" y="192"/>
                  </a:cubicBezTo>
                  <a:cubicBezTo>
                    <a:pt x="2100" y="170"/>
                    <a:pt x="1393" y="192"/>
                    <a:pt x="868" y="124"/>
                  </a:cubicBezTo>
                  <a:cubicBezTo>
                    <a:pt x="616" y="101"/>
                    <a:pt x="388" y="78"/>
                    <a:pt x="251" y="33"/>
                  </a:cubicBezTo>
                  <a:cubicBezTo>
                    <a:pt x="138" y="16"/>
                    <a:pt x="60" y="0"/>
                    <a:pt x="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2" name="Google Shape;4062;p49"/>
            <p:cNvSpPr/>
            <p:nvPr/>
          </p:nvSpPr>
          <p:spPr>
            <a:xfrm flipH="1">
              <a:off x="1614232" y="2083478"/>
              <a:ext cx="57864" cy="208049"/>
            </a:xfrm>
            <a:custGeom>
              <a:avLst/>
              <a:gdLst/>
              <a:ahLst/>
              <a:cxnLst/>
              <a:rect l="l" t="t" r="r" b="b"/>
              <a:pathLst>
                <a:path w="2398" h="8622" extrusionOk="0">
                  <a:moveTo>
                    <a:pt x="2347" y="1"/>
                  </a:moveTo>
                  <a:cubicBezTo>
                    <a:pt x="2241" y="1"/>
                    <a:pt x="1984" y="82"/>
                    <a:pt x="1713" y="335"/>
                  </a:cubicBezTo>
                  <a:cubicBezTo>
                    <a:pt x="1347" y="632"/>
                    <a:pt x="1005" y="1157"/>
                    <a:pt x="777" y="1705"/>
                  </a:cubicBezTo>
                  <a:cubicBezTo>
                    <a:pt x="526" y="2252"/>
                    <a:pt x="343" y="2823"/>
                    <a:pt x="206" y="3257"/>
                  </a:cubicBezTo>
                  <a:cubicBezTo>
                    <a:pt x="161" y="3485"/>
                    <a:pt x="115" y="3668"/>
                    <a:pt x="92" y="3782"/>
                  </a:cubicBezTo>
                  <a:cubicBezTo>
                    <a:pt x="69" y="3919"/>
                    <a:pt x="46" y="3987"/>
                    <a:pt x="46" y="3987"/>
                  </a:cubicBezTo>
                  <a:cubicBezTo>
                    <a:pt x="46" y="3987"/>
                    <a:pt x="46" y="4079"/>
                    <a:pt x="46" y="4215"/>
                  </a:cubicBezTo>
                  <a:cubicBezTo>
                    <a:pt x="24" y="4330"/>
                    <a:pt x="1" y="4535"/>
                    <a:pt x="1" y="4763"/>
                  </a:cubicBezTo>
                  <a:cubicBezTo>
                    <a:pt x="24" y="4992"/>
                    <a:pt x="1" y="5243"/>
                    <a:pt x="46" y="5539"/>
                  </a:cubicBezTo>
                  <a:cubicBezTo>
                    <a:pt x="69" y="5676"/>
                    <a:pt x="92" y="5813"/>
                    <a:pt x="115" y="5973"/>
                  </a:cubicBezTo>
                  <a:cubicBezTo>
                    <a:pt x="138" y="6110"/>
                    <a:pt x="161" y="6270"/>
                    <a:pt x="206" y="6407"/>
                  </a:cubicBezTo>
                  <a:cubicBezTo>
                    <a:pt x="455" y="7581"/>
                    <a:pt x="1016" y="8621"/>
                    <a:pt x="1094" y="8621"/>
                  </a:cubicBezTo>
                  <a:cubicBezTo>
                    <a:pt x="1095" y="8621"/>
                    <a:pt x="1096" y="8621"/>
                    <a:pt x="1096" y="8621"/>
                  </a:cubicBezTo>
                  <a:cubicBezTo>
                    <a:pt x="1165" y="8575"/>
                    <a:pt x="708" y="7479"/>
                    <a:pt x="571" y="6338"/>
                  </a:cubicBezTo>
                  <a:cubicBezTo>
                    <a:pt x="549" y="6201"/>
                    <a:pt x="526" y="6064"/>
                    <a:pt x="503" y="5905"/>
                  </a:cubicBezTo>
                  <a:cubicBezTo>
                    <a:pt x="503" y="5768"/>
                    <a:pt x="503" y="5631"/>
                    <a:pt x="480" y="5494"/>
                  </a:cubicBezTo>
                  <a:cubicBezTo>
                    <a:pt x="457" y="5243"/>
                    <a:pt x="503" y="4992"/>
                    <a:pt x="503" y="4763"/>
                  </a:cubicBezTo>
                  <a:cubicBezTo>
                    <a:pt x="503" y="4558"/>
                    <a:pt x="526" y="4375"/>
                    <a:pt x="549" y="4261"/>
                  </a:cubicBezTo>
                  <a:cubicBezTo>
                    <a:pt x="571" y="4147"/>
                    <a:pt x="571" y="4079"/>
                    <a:pt x="571" y="4079"/>
                  </a:cubicBezTo>
                  <a:cubicBezTo>
                    <a:pt x="571" y="4079"/>
                    <a:pt x="571" y="3987"/>
                    <a:pt x="594" y="3873"/>
                  </a:cubicBezTo>
                  <a:cubicBezTo>
                    <a:pt x="617" y="3759"/>
                    <a:pt x="640" y="3576"/>
                    <a:pt x="685" y="3371"/>
                  </a:cubicBezTo>
                  <a:cubicBezTo>
                    <a:pt x="777" y="2960"/>
                    <a:pt x="914" y="2389"/>
                    <a:pt x="1119" y="1842"/>
                  </a:cubicBezTo>
                  <a:cubicBezTo>
                    <a:pt x="1302" y="1317"/>
                    <a:pt x="1576" y="792"/>
                    <a:pt x="1850" y="495"/>
                  </a:cubicBezTo>
                  <a:cubicBezTo>
                    <a:pt x="2123" y="153"/>
                    <a:pt x="2397" y="38"/>
                    <a:pt x="2397" y="16"/>
                  </a:cubicBezTo>
                  <a:cubicBezTo>
                    <a:pt x="2393" y="6"/>
                    <a:pt x="2375" y="1"/>
                    <a:pt x="23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3" name="Google Shape;4063;p49"/>
            <p:cNvSpPr/>
            <p:nvPr/>
          </p:nvSpPr>
          <p:spPr>
            <a:xfrm flipH="1">
              <a:off x="1539887" y="2236390"/>
              <a:ext cx="50142" cy="55982"/>
            </a:xfrm>
            <a:custGeom>
              <a:avLst/>
              <a:gdLst/>
              <a:ahLst/>
              <a:cxnLst/>
              <a:rect l="l" t="t" r="r" b="b"/>
              <a:pathLst>
                <a:path w="2078" h="2320" extrusionOk="0">
                  <a:moveTo>
                    <a:pt x="54" y="0"/>
                  </a:moveTo>
                  <a:cubicBezTo>
                    <a:pt x="52" y="0"/>
                    <a:pt x="49" y="1"/>
                    <a:pt x="46" y="1"/>
                  </a:cubicBezTo>
                  <a:cubicBezTo>
                    <a:pt x="1" y="1"/>
                    <a:pt x="1" y="435"/>
                    <a:pt x="138" y="846"/>
                  </a:cubicBezTo>
                  <a:cubicBezTo>
                    <a:pt x="206" y="1028"/>
                    <a:pt x="275" y="1234"/>
                    <a:pt x="366" y="1371"/>
                  </a:cubicBezTo>
                  <a:cubicBezTo>
                    <a:pt x="457" y="1508"/>
                    <a:pt x="526" y="1599"/>
                    <a:pt x="526" y="1599"/>
                  </a:cubicBezTo>
                  <a:cubicBezTo>
                    <a:pt x="526" y="1599"/>
                    <a:pt x="822" y="1941"/>
                    <a:pt x="1210" y="2147"/>
                  </a:cubicBezTo>
                  <a:cubicBezTo>
                    <a:pt x="1484" y="2269"/>
                    <a:pt x="1768" y="2319"/>
                    <a:pt x="1927" y="2319"/>
                  </a:cubicBezTo>
                  <a:cubicBezTo>
                    <a:pt x="2007" y="2319"/>
                    <a:pt x="2055" y="2307"/>
                    <a:pt x="2055" y="2284"/>
                  </a:cubicBezTo>
                  <a:cubicBezTo>
                    <a:pt x="2078" y="2192"/>
                    <a:pt x="1690" y="2055"/>
                    <a:pt x="1416" y="1827"/>
                  </a:cubicBezTo>
                  <a:cubicBezTo>
                    <a:pt x="1279" y="1690"/>
                    <a:pt x="1142" y="1576"/>
                    <a:pt x="1073" y="1462"/>
                  </a:cubicBezTo>
                  <a:cubicBezTo>
                    <a:pt x="982" y="1348"/>
                    <a:pt x="914" y="1279"/>
                    <a:pt x="914" y="1279"/>
                  </a:cubicBezTo>
                  <a:cubicBezTo>
                    <a:pt x="914" y="1279"/>
                    <a:pt x="868" y="1211"/>
                    <a:pt x="777" y="1097"/>
                  </a:cubicBezTo>
                  <a:cubicBezTo>
                    <a:pt x="663" y="1006"/>
                    <a:pt x="571" y="846"/>
                    <a:pt x="457" y="686"/>
                  </a:cubicBezTo>
                  <a:cubicBezTo>
                    <a:pt x="280" y="375"/>
                    <a:pt x="145" y="0"/>
                    <a:pt x="5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4" name="Google Shape;4064;p49"/>
            <p:cNvSpPr/>
            <p:nvPr/>
          </p:nvSpPr>
          <p:spPr>
            <a:xfrm flipH="1">
              <a:off x="1831233" y="2160959"/>
              <a:ext cx="51252" cy="146517"/>
            </a:xfrm>
            <a:custGeom>
              <a:avLst/>
              <a:gdLst/>
              <a:ahLst/>
              <a:cxnLst/>
              <a:rect l="l" t="t" r="r" b="b"/>
              <a:pathLst>
                <a:path w="2124" h="6072" extrusionOk="0">
                  <a:moveTo>
                    <a:pt x="1005" y="0"/>
                  </a:moveTo>
                  <a:cubicBezTo>
                    <a:pt x="1005" y="0"/>
                    <a:pt x="959" y="23"/>
                    <a:pt x="891" y="114"/>
                  </a:cubicBezTo>
                  <a:cubicBezTo>
                    <a:pt x="822" y="183"/>
                    <a:pt x="731" y="297"/>
                    <a:pt x="640" y="434"/>
                  </a:cubicBezTo>
                  <a:cubicBezTo>
                    <a:pt x="457" y="731"/>
                    <a:pt x="297" y="1164"/>
                    <a:pt x="183" y="1598"/>
                  </a:cubicBezTo>
                  <a:cubicBezTo>
                    <a:pt x="69" y="2032"/>
                    <a:pt x="23" y="2488"/>
                    <a:pt x="0" y="2830"/>
                  </a:cubicBezTo>
                  <a:cubicBezTo>
                    <a:pt x="0" y="3173"/>
                    <a:pt x="0" y="3401"/>
                    <a:pt x="0" y="3401"/>
                  </a:cubicBezTo>
                  <a:cubicBezTo>
                    <a:pt x="0" y="3401"/>
                    <a:pt x="23" y="3629"/>
                    <a:pt x="92" y="3972"/>
                  </a:cubicBezTo>
                  <a:cubicBezTo>
                    <a:pt x="183" y="4314"/>
                    <a:pt x="320" y="4771"/>
                    <a:pt x="594" y="5159"/>
                  </a:cubicBezTo>
                  <a:cubicBezTo>
                    <a:pt x="845" y="5547"/>
                    <a:pt x="1233" y="5866"/>
                    <a:pt x="1575" y="5980"/>
                  </a:cubicBezTo>
                  <a:cubicBezTo>
                    <a:pt x="1644" y="6003"/>
                    <a:pt x="1712" y="6026"/>
                    <a:pt x="1781" y="6049"/>
                  </a:cubicBezTo>
                  <a:cubicBezTo>
                    <a:pt x="1849" y="6049"/>
                    <a:pt x="1918" y="6049"/>
                    <a:pt x="1963" y="6072"/>
                  </a:cubicBezTo>
                  <a:cubicBezTo>
                    <a:pt x="2078" y="6072"/>
                    <a:pt x="2123" y="6072"/>
                    <a:pt x="2123" y="6049"/>
                  </a:cubicBezTo>
                  <a:cubicBezTo>
                    <a:pt x="2123" y="6026"/>
                    <a:pt x="2078" y="6003"/>
                    <a:pt x="1986" y="5958"/>
                  </a:cubicBezTo>
                  <a:cubicBezTo>
                    <a:pt x="1963" y="5935"/>
                    <a:pt x="1895" y="5912"/>
                    <a:pt x="1849" y="5889"/>
                  </a:cubicBezTo>
                  <a:cubicBezTo>
                    <a:pt x="1781" y="5866"/>
                    <a:pt x="1712" y="5843"/>
                    <a:pt x="1644" y="5798"/>
                  </a:cubicBezTo>
                  <a:cubicBezTo>
                    <a:pt x="1370" y="5638"/>
                    <a:pt x="1096" y="5318"/>
                    <a:pt x="913" y="4976"/>
                  </a:cubicBezTo>
                  <a:cubicBezTo>
                    <a:pt x="708" y="4611"/>
                    <a:pt x="640" y="4200"/>
                    <a:pt x="571" y="3880"/>
                  </a:cubicBezTo>
                  <a:cubicBezTo>
                    <a:pt x="525" y="3584"/>
                    <a:pt x="525" y="3355"/>
                    <a:pt x="525" y="3355"/>
                  </a:cubicBezTo>
                  <a:cubicBezTo>
                    <a:pt x="525" y="3355"/>
                    <a:pt x="503" y="3150"/>
                    <a:pt x="480" y="2830"/>
                  </a:cubicBezTo>
                  <a:cubicBezTo>
                    <a:pt x="480" y="2511"/>
                    <a:pt x="480" y="2100"/>
                    <a:pt x="548" y="1666"/>
                  </a:cubicBezTo>
                  <a:cubicBezTo>
                    <a:pt x="617" y="1256"/>
                    <a:pt x="708" y="822"/>
                    <a:pt x="822" y="525"/>
                  </a:cubicBezTo>
                  <a:cubicBezTo>
                    <a:pt x="868" y="365"/>
                    <a:pt x="936" y="251"/>
                    <a:pt x="982" y="160"/>
                  </a:cubicBezTo>
                  <a:cubicBezTo>
                    <a:pt x="1005" y="69"/>
                    <a:pt x="1028" y="23"/>
                    <a:pt x="10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5" name="Google Shape;4065;p49"/>
            <p:cNvSpPr/>
            <p:nvPr/>
          </p:nvSpPr>
          <p:spPr>
            <a:xfrm flipH="1">
              <a:off x="938978" y="2313437"/>
              <a:ext cx="45195" cy="136190"/>
            </a:xfrm>
            <a:custGeom>
              <a:avLst/>
              <a:gdLst/>
              <a:ahLst/>
              <a:cxnLst/>
              <a:rect l="l" t="t" r="r" b="b"/>
              <a:pathLst>
                <a:path w="1873" h="5644" extrusionOk="0">
                  <a:moveTo>
                    <a:pt x="35" y="0"/>
                  </a:moveTo>
                  <a:cubicBezTo>
                    <a:pt x="30" y="0"/>
                    <a:pt x="26" y="1"/>
                    <a:pt x="23" y="4"/>
                  </a:cubicBezTo>
                  <a:cubicBezTo>
                    <a:pt x="1" y="49"/>
                    <a:pt x="137" y="186"/>
                    <a:pt x="343" y="392"/>
                  </a:cubicBezTo>
                  <a:cubicBezTo>
                    <a:pt x="526" y="620"/>
                    <a:pt x="777" y="894"/>
                    <a:pt x="936" y="1236"/>
                  </a:cubicBezTo>
                  <a:cubicBezTo>
                    <a:pt x="1119" y="1556"/>
                    <a:pt x="1233" y="1921"/>
                    <a:pt x="1279" y="2195"/>
                  </a:cubicBezTo>
                  <a:cubicBezTo>
                    <a:pt x="1302" y="2309"/>
                    <a:pt x="1302" y="2423"/>
                    <a:pt x="1324" y="2515"/>
                  </a:cubicBezTo>
                  <a:cubicBezTo>
                    <a:pt x="1324" y="2583"/>
                    <a:pt x="1324" y="2629"/>
                    <a:pt x="1324" y="2629"/>
                  </a:cubicBezTo>
                  <a:cubicBezTo>
                    <a:pt x="1324" y="2629"/>
                    <a:pt x="1347" y="2811"/>
                    <a:pt x="1370" y="3085"/>
                  </a:cubicBezTo>
                  <a:cubicBezTo>
                    <a:pt x="1370" y="3382"/>
                    <a:pt x="1347" y="3747"/>
                    <a:pt x="1302" y="4135"/>
                  </a:cubicBezTo>
                  <a:cubicBezTo>
                    <a:pt x="1187" y="4888"/>
                    <a:pt x="891" y="5619"/>
                    <a:pt x="959" y="5642"/>
                  </a:cubicBezTo>
                  <a:cubicBezTo>
                    <a:pt x="961" y="5643"/>
                    <a:pt x="964" y="5644"/>
                    <a:pt x="967" y="5644"/>
                  </a:cubicBezTo>
                  <a:cubicBezTo>
                    <a:pt x="1054" y="5644"/>
                    <a:pt x="1446" y="4977"/>
                    <a:pt x="1667" y="4204"/>
                  </a:cubicBezTo>
                  <a:cubicBezTo>
                    <a:pt x="1758" y="3816"/>
                    <a:pt x="1849" y="3405"/>
                    <a:pt x="1849" y="3108"/>
                  </a:cubicBezTo>
                  <a:cubicBezTo>
                    <a:pt x="1872" y="2788"/>
                    <a:pt x="1849" y="2583"/>
                    <a:pt x="1849" y="2583"/>
                  </a:cubicBezTo>
                  <a:cubicBezTo>
                    <a:pt x="1849" y="2583"/>
                    <a:pt x="1849" y="2537"/>
                    <a:pt x="1827" y="2446"/>
                  </a:cubicBezTo>
                  <a:cubicBezTo>
                    <a:pt x="1804" y="2355"/>
                    <a:pt x="1781" y="2218"/>
                    <a:pt x="1735" y="2081"/>
                  </a:cubicBezTo>
                  <a:cubicBezTo>
                    <a:pt x="1667" y="1761"/>
                    <a:pt x="1484" y="1373"/>
                    <a:pt x="1256" y="1031"/>
                  </a:cubicBezTo>
                  <a:cubicBezTo>
                    <a:pt x="1028" y="689"/>
                    <a:pt x="708" y="415"/>
                    <a:pt x="480" y="232"/>
                  </a:cubicBezTo>
                  <a:cubicBezTo>
                    <a:pt x="254" y="89"/>
                    <a:pt x="84" y="0"/>
                    <a:pt x="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6" name="Google Shape;4066;p49"/>
            <p:cNvSpPr/>
            <p:nvPr/>
          </p:nvSpPr>
          <p:spPr>
            <a:xfrm flipH="1">
              <a:off x="1021599" y="2405975"/>
              <a:ext cx="27556" cy="82163"/>
            </a:xfrm>
            <a:custGeom>
              <a:avLst/>
              <a:gdLst/>
              <a:ahLst/>
              <a:cxnLst/>
              <a:rect l="l" t="t" r="r" b="b"/>
              <a:pathLst>
                <a:path w="1142" h="3405" extrusionOk="0">
                  <a:moveTo>
                    <a:pt x="676" y="0"/>
                  </a:moveTo>
                  <a:cubicBezTo>
                    <a:pt x="671" y="0"/>
                    <a:pt x="666" y="1"/>
                    <a:pt x="662" y="3"/>
                  </a:cubicBezTo>
                  <a:cubicBezTo>
                    <a:pt x="616" y="26"/>
                    <a:pt x="708" y="460"/>
                    <a:pt x="685" y="916"/>
                  </a:cubicBezTo>
                  <a:cubicBezTo>
                    <a:pt x="685" y="1373"/>
                    <a:pt x="616" y="1829"/>
                    <a:pt x="616" y="1829"/>
                  </a:cubicBezTo>
                  <a:cubicBezTo>
                    <a:pt x="616" y="1829"/>
                    <a:pt x="594" y="1921"/>
                    <a:pt x="594" y="2103"/>
                  </a:cubicBezTo>
                  <a:cubicBezTo>
                    <a:pt x="571" y="2263"/>
                    <a:pt x="548" y="2469"/>
                    <a:pt x="479" y="2674"/>
                  </a:cubicBezTo>
                  <a:cubicBezTo>
                    <a:pt x="434" y="2879"/>
                    <a:pt x="343" y="3062"/>
                    <a:pt x="228" y="3176"/>
                  </a:cubicBezTo>
                  <a:cubicBezTo>
                    <a:pt x="114" y="3290"/>
                    <a:pt x="0" y="3359"/>
                    <a:pt x="23" y="3382"/>
                  </a:cubicBezTo>
                  <a:cubicBezTo>
                    <a:pt x="23" y="3404"/>
                    <a:pt x="69" y="3404"/>
                    <a:pt x="114" y="3404"/>
                  </a:cubicBezTo>
                  <a:cubicBezTo>
                    <a:pt x="160" y="3404"/>
                    <a:pt x="251" y="3404"/>
                    <a:pt x="343" y="3336"/>
                  </a:cubicBezTo>
                  <a:cubicBezTo>
                    <a:pt x="525" y="3267"/>
                    <a:pt x="708" y="3062"/>
                    <a:pt x="822" y="2834"/>
                  </a:cubicBezTo>
                  <a:cubicBezTo>
                    <a:pt x="959" y="2605"/>
                    <a:pt x="1027" y="2354"/>
                    <a:pt x="1073" y="2172"/>
                  </a:cubicBezTo>
                  <a:cubicBezTo>
                    <a:pt x="1119" y="1989"/>
                    <a:pt x="1141" y="1875"/>
                    <a:pt x="1141" y="1875"/>
                  </a:cubicBezTo>
                  <a:cubicBezTo>
                    <a:pt x="1141" y="1875"/>
                    <a:pt x="1141" y="1373"/>
                    <a:pt x="1050" y="894"/>
                  </a:cubicBezTo>
                  <a:cubicBezTo>
                    <a:pt x="985" y="437"/>
                    <a:pt x="774" y="0"/>
                    <a:pt x="6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7" name="Google Shape;4067;p49"/>
            <p:cNvSpPr/>
            <p:nvPr/>
          </p:nvSpPr>
          <p:spPr>
            <a:xfrm flipH="1">
              <a:off x="1342142" y="1972576"/>
              <a:ext cx="98619" cy="34602"/>
            </a:xfrm>
            <a:custGeom>
              <a:avLst/>
              <a:gdLst/>
              <a:ahLst/>
              <a:cxnLst/>
              <a:rect l="l" t="t" r="r" b="b"/>
              <a:pathLst>
                <a:path w="4087" h="1434" extrusionOk="0">
                  <a:moveTo>
                    <a:pt x="705" y="0"/>
                  </a:moveTo>
                  <a:cubicBezTo>
                    <a:pt x="295" y="0"/>
                    <a:pt x="0" y="167"/>
                    <a:pt x="0" y="412"/>
                  </a:cubicBezTo>
                  <a:cubicBezTo>
                    <a:pt x="0" y="731"/>
                    <a:pt x="457" y="1028"/>
                    <a:pt x="1005" y="1097"/>
                  </a:cubicBezTo>
                  <a:cubicBezTo>
                    <a:pt x="1082" y="1106"/>
                    <a:pt x="1158" y="1111"/>
                    <a:pt x="1230" y="1111"/>
                  </a:cubicBezTo>
                  <a:cubicBezTo>
                    <a:pt x="1667" y="1111"/>
                    <a:pt x="1986" y="940"/>
                    <a:pt x="1986" y="686"/>
                  </a:cubicBezTo>
                  <a:cubicBezTo>
                    <a:pt x="1986" y="389"/>
                    <a:pt x="1530" y="92"/>
                    <a:pt x="982" y="24"/>
                  </a:cubicBezTo>
                  <a:cubicBezTo>
                    <a:pt x="886" y="8"/>
                    <a:pt x="793" y="0"/>
                    <a:pt x="705" y="0"/>
                  </a:cubicBezTo>
                  <a:close/>
                  <a:moveTo>
                    <a:pt x="3208" y="631"/>
                  </a:moveTo>
                  <a:cubicBezTo>
                    <a:pt x="2890" y="631"/>
                    <a:pt x="2648" y="758"/>
                    <a:pt x="2648" y="937"/>
                  </a:cubicBezTo>
                  <a:cubicBezTo>
                    <a:pt x="2648" y="1142"/>
                    <a:pt x="2990" y="1370"/>
                    <a:pt x="3379" y="1416"/>
                  </a:cubicBezTo>
                  <a:cubicBezTo>
                    <a:pt x="3446" y="1428"/>
                    <a:pt x="3512" y="1434"/>
                    <a:pt x="3575" y="1434"/>
                  </a:cubicBezTo>
                  <a:cubicBezTo>
                    <a:pt x="3869" y="1434"/>
                    <a:pt x="4086" y="1308"/>
                    <a:pt x="4086" y="1119"/>
                  </a:cubicBezTo>
                  <a:cubicBezTo>
                    <a:pt x="4086" y="914"/>
                    <a:pt x="3767" y="708"/>
                    <a:pt x="3356" y="640"/>
                  </a:cubicBezTo>
                  <a:cubicBezTo>
                    <a:pt x="3305" y="634"/>
                    <a:pt x="3256" y="631"/>
                    <a:pt x="3208" y="63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4" name="Google Shape;3034;p42"/>
          <p:cNvGrpSpPr/>
          <p:nvPr/>
        </p:nvGrpSpPr>
        <p:grpSpPr>
          <a:xfrm rot="16200000">
            <a:off x="4498244" y="-63669"/>
            <a:ext cx="633825" cy="686158"/>
            <a:chOff x="5967275" y="1212450"/>
            <a:chExt cx="1139775" cy="1158325"/>
          </a:xfrm>
        </p:grpSpPr>
        <p:sp>
          <p:nvSpPr>
            <p:cNvPr id="215" name="Google Shape;3035;p42"/>
            <p:cNvSpPr/>
            <p:nvPr/>
          </p:nvSpPr>
          <p:spPr>
            <a:xfrm>
              <a:off x="6042250" y="1226925"/>
              <a:ext cx="1064800" cy="1143850"/>
            </a:xfrm>
            <a:custGeom>
              <a:avLst/>
              <a:gdLst/>
              <a:ahLst/>
              <a:cxnLst/>
              <a:rect l="l" t="t" r="r" b="b"/>
              <a:pathLst>
                <a:path w="42592" h="45754" extrusionOk="0">
                  <a:moveTo>
                    <a:pt x="21295" y="0"/>
                  </a:moveTo>
                  <a:cubicBezTo>
                    <a:pt x="20316" y="0"/>
                    <a:pt x="19570" y="215"/>
                    <a:pt x="19227" y="731"/>
                  </a:cubicBezTo>
                  <a:cubicBezTo>
                    <a:pt x="18477" y="1863"/>
                    <a:pt x="19854" y="4206"/>
                    <a:pt x="21765" y="6621"/>
                  </a:cubicBezTo>
                  <a:cubicBezTo>
                    <a:pt x="18593" y="8754"/>
                    <a:pt x="15428" y="10881"/>
                    <a:pt x="12256" y="13008"/>
                  </a:cubicBezTo>
                  <a:cubicBezTo>
                    <a:pt x="10003" y="11059"/>
                    <a:pt x="7696" y="10057"/>
                    <a:pt x="5982" y="10057"/>
                  </a:cubicBezTo>
                  <a:cubicBezTo>
                    <a:pt x="5261" y="10057"/>
                    <a:pt x="4645" y="10234"/>
                    <a:pt x="4182" y="10593"/>
                  </a:cubicBezTo>
                  <a:cubicBezTo>
                    <a:pt x="2617" y="11811"/>
                    <a:pt x="3151" y="14868"/>
                    <a:pt x="3396" y="16281"/>
                  </a:cubicBezTo>
                  <a:cubicBezTo>
                    <a:pt x="4261" y="21219"/>
                    <a:pt x="7253" y="25068"/>
                    <a:pt x="10172" y="27757"/>
                  </a:cubicBezTo>
                  <a:cubicBezTo>
                    <a:pt x="1781" y="40647"/>
                    <a:pt x="1" y="44987"/>
                    <a:pt x="837" y="45657"/>
                  </a:cubicBezTo>
                  <a:cubicBezTo>
                    <a:pt x="915" y="45720"/>
                    <a:pt x="1020" y="45754"/>
                    <a:pt x="1154" y="45754"/>
                  </a:cubicBezTo>
                  <a:cubicBezTo>
                    <a:pt x="2465" y="45754"/>
                    <a:pt x="6606" y="42548"/>
                    <a:pt x="16574" y="32299"/>
                  </a:cubicBezTo>
                  <a:cubicBezTo>
                    <a:pt x="17722" y="32884"/>
                    <a:pt x="22374" y="35238"/>
                    <a:pt x="27057" y="35238"/>
                  </a:cubicBezTo>
                  <a:cubicBezTo>
                    <a:pt x="28727" y="35238"/>
                    <a:pt x="30402" y="34938"/>
                    <a:pt x="31922" y="34152"/>
                  </a:cubicBezTo>
                  <a:cubicBezTo>
                    <a:pt x="32383" y="33907"/>
                    <a:pt x="35757" y="32162"/>
                    <a:pt x="35534" y="30302"/>
                  </a:cubicBezTo>
                  <a:cubicBezTo>
                    <a:pt x="35375" y="28997"/>
                    <a:pt x="33760" y="27844"/>
                    <a:pt x="31605" y="27440"/>
                  </a:cubicBezTo>
                  <a:cubicBezTo>
                    <a:pt x="32513" y="23749"/>
                    <a:pt x="33429" y="20051"/>
                    <a:pt x="34344" y="16360"/>
                  </a:cubicBezTo>
                  <a:cubicBezTo>
                    <a:pt x="36791" y="17903"/>
                    <a:pt x="38953" y="18779"/>
                    <a:pt x="40332" y="18779"/>
                  </a:cubicBezTo>
                  <a:cubicBezTo>
                    <a:pt x="40866" y="18779"/>
                    <a:pt x="41283" y="18647"/>
                    <a:pt x="41553" y="18371"/>
                  </a:cubicBezTo>
                  <a:cubicBezTo>
                    <a:pt x="42591" y="17319"/>
                    <a:pt x="41207" y="14421"/>
                    <a:pt x="40508" y="12957"/>
                  </a:cubicBezTo>
                  <a:cubicBezTo>
                    <a:pt x="37350" y="6354"/>
                    <a:pt x="31489" y="3283"/>
                    <a:pt x="30386" y="2728"/>
                  </a:cubicBezTo>
                  <a:cubicBezTo>
                    <a:pt x="27680" y="1357"/>
                    <a:pt x="23753" y="0"/>
                    <a:pt x="21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3036;p42"/>
            <p:cNvSpPr/>
            <p:nvPr/>
          </p:nvSpPr>
          <p:spPr>
            <a:xfrm>
              <a:off x="5967275" y="1778300"/>
              <a:ext cx="537100" cy="578050"/>
            </a:xfrm>
            <a:custGeom>
              <a:avLst/>
              <a:gdLst/>
              <a:ahLst/>
              <a:cxnLst/>
              <a:rect l="l" t="t" r="r" b="b"/>
              <a:pathLst>
                <a:path w="21484" h="23122" extrusionOk="0">
                  <a:moveTo>
                    <a:pt x="13654" y="0"/>
                  </a:moveTo>
                  <a:cubicBezTo>
                    <a:pt x="2351" y="16905"/>
                    <a:pt x="1" y="22269"/>
                    <a:pt x="938" y="23026"/>
                  </a:cubicBezTo>
                  <a:cubicBezTo>
                    <a:pt x="1016" y="23088"/>
                    <a:pt x="1120" y="23121"/>
                    <a:pt x="1254" y="23121"/>
                  </a:cubicBezTo>
                  <a:cubicBezTo>
                    <a:pt x="2759" y="23121"/>
                    <a:pt x="7984" y="18912"/>
                    <a:pt x="21483" y="4657"/>
                  </a:cubicBezTo>
                  <a:cubicBezTo>
                    <a:pt x="18874" y="3107"/>
                    <a:pt x="16264" y="1557"/>
                    <a:pt x="13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3037;p42"/>
            <p:cNvSpPr/>
            <p:nvPr/>
          </p:nvSpPr>
          <p:spPr>
            <a:xfrm>
              <a:off x="6177250" y="1778300"/>
              <a:ext cx="267650" cy="293775"/>
            </a:xfrm>
            <a:custGeom>
              <a:avLst/>
              <a:gdLst/>
              <a:ahLst/>
              <a:cxnLst/>
              <a:rect l="l" t="t" r="r" b="b"/>
              <a:pathLst>
                <a:path w="10706" h="11751" extrusionOk="0">
                  <a:moveTo>
                    <a:pt x="5255" y="0"/>
                  </a:moveTo>
                  <a:cubicBezTo>
                    <a:pt x="3223" y="3035"/>
                    <a:pt x="1485" y="5695"/>
                    <a:pt x="0" y="8031"/>
                  </a:cubicBezTo>
                  <a:cubicBezTo>
                    <a:pt x="1327" y="9163"/>
                    <a:pt x="2963" y="10295"/>
                    <a:pt x="4967" y="11217"/>
                  </a:cubicBezTo>
                  <a:cubicBezTo>
                    <a:pt x="5400" y="11412"/>
                    <a:pt x="5825" y="11592"/>
                    <a:pt x="6243" y="11751"/>
                  </a:cubicBezTo>
                  <a:cubicBezTo>
                    <a:pt x="7598" y="10374"/>
                    <a:pt x="9083" y="8846"/>
                    <a:pt x="10705" y="7159"/>
                  </a:cubicBezTo>
                  <a:lnTo>
                    <a:pt x="8860" y="2141"/>
                  </a:lnTo>
                  <a:cubicBezTo>
                    <a:pt x="7656" y="1427"/>
                    <a:pt x="6459" y="714"/>
                    <a:pt x="52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3038;p42"/>
            <p:cNvSpPr/>
            <p:nvPr/>
          </p:nvSpPr>
          <p:spPr>
            <a:xfrm>
              <a:off x="6035225" y="1212450"/>
              <a:ext cx="999375" cy="880950"/>
            </a:xfrm>
            <a:custGeom>
              <a:avLst/>
              <a:gdLst/>
              <a:ahLst/>
              <a:cxnLst/>
              <a:rect l="l" t="t" r="r" b="b"/>
              <a:pathLst>
                <a:path w="39975" h="35238" extrusionOk="0">
                  <a:moveTo>
                    <a:pt x="18687" y="1"/>
                  </a:moveTo>
                  <a:cubicBezTo>
                    <a:pt x="17705" y="1"/>
                    <a:pt x="16956" y="217"/>
                    <a:pt x="16610" y="733"/>
                  </a:cubicBezTo>
                  <a:cubicBezTo>
                    <a:pt x="15860" y="1858"/>
                    <a:pt x="17237" y="4208"/>
                    <a:pt x="19148" y="6623"/>
                  </a:cubicBezTo>
                  <a:cubicBezTo>
                    <a:pt x="15983" y="8750"/>
                    <a:pt x="12811" y="10883"/>
                    <a:pt x="9646" y="13010"/>
                  </a:cubicBezTo>
                  <a:cubicBezTo>
                    <a:pt x="7393" y="11061"/>
                    <a:pt x="5082" y="10059"/>
                    <a:pt x="3366" y="10059"/>
                  </a:cubicBezTo>
                  <a:cubicBezTo>
                    <a:pt x="2645" y="10059"/>
                    <a:pt x="2028" y="10237"/>
                    <a:pt x="1565" y="10595"/>
                  </a:cubicBezTo>
                  <a:cubicBezTo>
                    <a:pt x="0" y="11806"/>
                    <a:pt x="534" y="14863"/>
                    <a:pt x="786" y="16276"/>
                  </a:cubicBezTo>
                  <a:cubicBezTo>
                    <a:pt x="2545" y="26332"/>
                    <a:pt x="13106" y="31869"/>
                    <a:pt x="13964" y="32301"/>
                  </a:cubicBezTo>
                  <a:cubicBezTo>
                    <a:pt x="15111" y="32885"/>
                    <a:pt x="19755" y="35238"/>
                    <a:pt x="24433" y="35238"/>
                  </a:cubicBezTo>
                  <a:cubicBezTo>
                    <a:pt x="26105" y="35238"/>
                    <a:pt x="27782" y="34937"/>
                    <a:pt x="29305" y="34147"/>
                  </a:cubicBezTo>
                  <a:cubicBezTo>
                    <a:pt x="29766" y="33909"/>
                    <a:pt x="33140" y="32157"/>
                    <a:pt x="32917" y="30304"/>
                  </a:cubicBezTo>
                  <a:cubicBezTo>
                    <a:pt x="32758" y="29000"/>
                    <a:pt x="31150" y="27839"/>
                    <a:pt x="28988" y="27435"/>
                  </a:cubicBezTo>
                  <a:cubicBezTo>
                    <a:pt x="29896" y="23751"/>
                    <a:pt x="30812" y="20053"/>
                    <a:pt x="31727" y="16362"/>
                  </a:cubicBezTo>
                  <a:cubicBezTo>
                    <a:pt x="34176" y="17901"/>
                    <a:pt x="36340" y="18780"/>
                    <a:pt x="37718" y="18780"/>
                  </a:cubicBezTo>
                  <a:cubicBezTo>
                    <a:pt x="38251" y="18780"/>
                    <a:pt x="38667" y="18649"/>
                    <a:pt x="38936" y="18374"/>
                  </a:cubicBezTo>
                  <a:cubicBezTo>
                    <a:pt x="39974" y="17314"/>
                    <a:pt x="38590" y="14416"/>
                    <a:pt x="37891" y="12952"/>
                  </a:cubicBezTo>
                  <a:cubicBezTo>
                    <a:pt x="34741" y="6349"/>
                    <a:pt x="28872" y="3278"/>
                    <a:pt x="27769" y="2723"/>
                  </a:cubicBezTo>
                  <a:cubicBezTo>
                    <a:pt x="25065" y="1353"/>
                    <a:pt x="21146" y="1"/>
                    <a:pt x="186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3039;p42"/>
            <p:cNvSpPr/>
            <p:nvPr/>
          </p:nvSpPr>
          <p:spPr>
            <a:xfrm>
              <a:off x="6276375" y="1378000"/>
              <a:ext cx="483550" cy="520350"/>
            </a:xfrm>
            <a:custGeom>
              <a:avLst/>
              <a:gdLst/>
              <a:ahLst/>
              <a:cxnLst/>
              <a:rect l="l" t="t" r="r" b="b"/>
              <a:pathLst>
                <a:path w="19342" h="20814" extrusionOk="0">
                  <a:moveTo>
                    <a:pt x="9502" y="1"/>
                  </a:moveTo>
                  <a:cubicBezTo>
                    <a:pt x="6337" y="2128"/>
                    <a:pt x="3165" y="4261"/>
                    <a:pt x="0" y="6388"/>
                  </a:cubicBezTo>
                  <a:cubicBezTo>
                    <a:pt x="570" y="8154"/>
                    <a:pt x="2350" y="12804"/>
                    <a:pt x="7108" y="16481"/>
                  </a:cubicBezTo>
                  <a:cubicBezTo>
                    <a:pt x="12190" y="20395"/>
                    <a:pt x="17525" y="20770"/>
                    <a:pt x="19342" y="20813"/>
                  </a:cubicBezTo>
                  <a:cubicBezTo>
                    <a:pt x="18895" y="20777"/>
                    <a:pt x="11880" y="20020"/>
                    <a:pt x="8600" y="13619"/>
                  </a:cubicBezTo>
                  <a:cubicBezTo>
                    <a:pt x="6394" y="9293"/>
                    <a:pt x="6740" y="4060"/>
                    <a:pt x="950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3040;p42"/>
            <p:cNvSpPr/>
            <p:nvPr/>
          </p:nvSpPr>
          <p:spPr>
            <a:xfrm>
              <a:off x="6035225" y="1466675"/>
              <a:ext cx="821675" cy="626725"/>
            </a:xfrm>
            <a:custGeom>
              <a:avLst/>
              <a:gdLst/>
              <a:ahLst/>
              <a:cxnLst/>
              <a:rect l="l" t="t" r="r" b="b"/>
              <a:pathLst>
                <a:path w="32867" h="25069" extrusionOk="0">
                  <a:moveTo>
                    <a:pt x="2473" y="1"/>
                  </a:moveTo>
                  <a:cubicBezTo>
                    <a:pt x="2127" y="87"/>
                    <a:pt x="1824" y="231"/>
                    <a:pt x="1565" y="426"/>
                  </a:cubicBezTo>
                  <a:cubicBezTo>
                    <a:pt x="0" y="1637"/>
                    <a:pt x="534" y="4694"/>
                    <a:pt x="786" y="6107"/>
                  </a:cubicBezTo>
                  <a:cubicBezTo>
                    <a:pt x="2545" y="16163"/>
                    <a:pt x="13106" y="21700"/>
                    <a:pt x="13964" y="22132"/>
                  </a:cubicBezTo>
                  <a:cubicBezTo>
                    <a:pt x="15111" y="22716"/>
                    <a:pt x="19755" y="25069"/>
                    <a:pt x="24433" y="25069"/>
                  </a:cubicBezTo>
                  <a:cubicBezTo>
                    <a:pt x="26105" y="25069"/>
                    <a:pt x="27782" y="24768"/>
                    <a:pt x="29305" y="23978"/>
                  </a:cubicBezTo>
                  <a:cubicBezTo>
                    <a:pt x="29723" y="23769"/>
                    <a:pt x="32463" y="22341"/>
                    <a:pt x="32866" y="20712"/>
                  </a:cubicBezTo>
                  <a:lnTo>
                    <a:pt x="32866" y="20712"/>
                  </a:lnTo>
                  <a:cubicBezTo>
                    <a:pt x="30352" y="21405"/>
                    <a:pt x="27822" y="21741"/>
                    <a:pt x="25353" y="21741"/>
                  </a:cubicBezTo>
                  <a:cubicBezTo>
                    <a:pt x="18415" y="21741"/>
                    <a:pt x="11964" y="19084"/>
                    <a:pt x="7721" y="14202"/>
                  </a:cubicBezTo>
                  <a:cubicBezTo>
                    <a:pt x="3381" y="9221"/>
                    <a:pt x="2574" y="3310"/>
                    <a:pt x="247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3041;p42"/>
            <p:cNvSpPr/>
            <p:nvPr/>
          </p:nvSpPr>
          <p:spPr>
            <a:xfrm>
              <a:off x="6431725" y="1213650"/>
              <a:ext cx="587375" cy="468325"/>
            </a:xfrm>
            <a:custGeom>
              <a:avLst/>
              <a:gdLst/>
              <a:ahLst/>
              <a:cxnLst/>
              <a:rect l="l" t="t" r="r" b="b"/>
              <a:pathLst>
                <a:path w="23495" h="18733" extrusionOk="0">
                  <a:moveTo>
                    <a:pt x="2163" y="0"/>
                  </a:moveTo>
                  <a:cubicBezTo>
                    <a:pt x="1514" y="80"/>
                    <a:pt x="1017" y="289"/>
                    <a:pt x="750" y="685"/>
                  </a:cubicBezTo>
                  <a:cubicBezTo>
                    <a:pt x="0" y="1810"/>
                    <a:pt x="1377" y="4160"/>
                    <a:pt x="3288" y="6575"/>
                  </a:cubicBezTo>
                  <a:cubicBezTo>
                    <a:pt x="4167" y="8038"/>
                    <a:pt x="5573" y="9999"/>
                    <a:pt x="7735" y="11874"/>
                  </a:cubicBezTo>
                  <a:cubicBezTo>
                    <a:pt x="10806" y="14534"/>
                    <a:pt x="13957" y="15745"/>
                    <a:pt x="15867" y="16314"/>
                  </a:cubicBezTo>
                  <a:cubicBezTo>
                    <a:pt x="18316" y="17853"/>
                    <a:pt x="20480" y="18732"/>
                    <a:pt x="21858" y="18732"/>
                  </a:cubicBezTo>
                  <a:cubicBezTo>
                    <a:pt x="22391" y="18732"/>
                    <a:pt x="22807" y="18601"/>
                    <a:pt x="23076" y="18326"/>
                  </a:cubicBezTo>
                  <a:cubicBezTo>
                    <a:pt x="23415" y="17987"/>
                    <a:pt x="23494" y="17446"/>
                    <a:pt x="23429" y="16833"/>
                  </a:cubicBezTo>
                  <a:cubicBezTo>
                    <a:pt x="20430" y="16084"/>
                    <a:pt x="15608" y="14426"/>
                    <a:pt x="10814" y="10576"/>
                  </a:cubicBezTo>
                  <a:cubicBezTo>
                    <a:pt x="6186" y="6856"/>
                    <a:pt x="3554" y="2689"/>
                    <a:pt x="216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2" name="Google Shape;3018;p42"/>
          <p:cNvGrpSpPr/>
          <p:nvPr/>
        </p:nvGrpSpPr>
        <p:grpSpPr>
          <a:xfrm rot="1386986">
            <a:off x="8258648" y="3493358"/>
            <a:ext cx="914356" cy="931082"/>
            <a:chOff x="3056825" y="-2290075"/>
            <a:chExt cx="1465250" cy="1680325"/>
          </a:xfrm>
        </p:grpSpPr>
        <p:sp>
          <p:nvSpPr>
            <p:cNvPr id="223" name="Google Shape;3019;p42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3020;p42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3021;p42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3022;p42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3023;p42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3024;p42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3025;p42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3026;p42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3027;p42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3028;p42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3029;p42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3030;p42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3031;p42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3032;p42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3033;p42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8" name="Google Shape;3084;p42"/>
          <p:cNvGrpSpPr/>
          <p:nvPr/>
        </p:nvGrpSpPr>
        <p:grpSpPr>
          <a:xfrm rot="17563361">
            <a:off x="7995907" y="653204"/>
            <a:ext cx="463699" cy="1755123"/>
            <a:chOff x="4458800" y="2953350"/>
            <a:chExt cx="842025" cy="1773650"/>
          </a:xfrm>
        </p:grpSpPr>
        <p:sp>
          <p:nvSpPr>
            <p:cNvPr id="239" name="Google Shape;3085;p42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3086;p42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3087;p42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3088;p42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3089;p42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3090;p42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3091;p42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3092;p42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3093;p42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3094;p42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3095;p42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3096;p42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3097;p42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3098;p42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3099;p42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3100;p42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3101;p42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3102;p42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3103;p42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3104;p42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3105;p42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0" name="Google Shape;3341;p43"/>
          <p:cNvSpPr/>
          <p:nvPr/>
        </p:nvSpPr>
        <p:spPr>
          <a:xfrm rot="507976" flipH="1">
            <a:off x="1038902" y="172625"/>
            <a:ext cx="408879" cy="1053169"/>
          </a:xfrm>
          <a:custGeom>
            <a:avLst/>
            <a:gdLst/>
            <a:ahLst/>
            <a:cxnLst/>
            <a:rect l="l" t="t" r="r" b="b"/>
            <a:pathLst>
              <a:path w="33400" h="57276" extrusionOk="0">
                <a:moveTo>
                  <a:pt x="7573" y="3171"/>
                </a:moveTo>
                <a:cubicBezTo>
                  <a:pt x="7580" y="3171"/>
                  <a:pt x="7528" y="3203"/>
                  <a:pt x="7458" y="3231"/>
                </a:cubicBezTo>
                <a:lnTo>
                  <a:pt x="7458" y="3231"/>
                </a:lnTo>
                <a:cubicBezTo>
                  <a:pt x="7461" y="3228"/>
                  <a:pt x="7465" y="3226"/>
                  <a:pt x="7469" y="3224"/>
                </a:cubicBezTo>
                <a:cubicBezTo>
                  <a:pt x="7538" y="3185"/>
                  <a:pt x="7569" y="3171"/>
                  <a:pt x="7573" y="3171"/>
                </a:cubicBezTo>
                <a:close/>
                <a:moveTo>
                  <a:pt x="3540" y="11412"/>
                </a:moveTo>
                <a:cubicBezTo>
                  <a:pt x="3535" y="11446"/>
                  <a:pt x="3531" y="11480"/>
                  <a:pt x="3528" y="11513"/>
                </a:cubicBezTo>
                <a:lnTo>
                  <a:pt x="3528" y="11513"/>
                </a:lnTo>
                <a:cubicBezTo>
                  <a:pt x="3531" y="11487"/>
                  <a:pt x="3536" y="11443"/>
                  <a:pt x="3540" y="11412"/>
                </a:cubicBezTo>
                <a:close/>
                <a:moveTo>
                  <a:pt x="3528" y="11513"/>
                </a:moveTo>
                <a:lnTo>
                  <a:pt x="3528" y="11513"/>
                </a:lnTo>
                <a:cubicBezTo>
                  <a:pt x="3526" y="11525"/>
                  <a:pt x="3526" y="11533"/>
                  <a:pt x="3526" y="11536"/>
                </a:cubicBezTo>
                <a:cubicBezTo>
                  <a:pt x="3526" y="11529"/>
                  <a:pt x="3527" y="11521"/>
                  <a:pt x="3528" y="11513"/>
                </a:cubicBezTo>
                <a:close/>
                <a:moveTo>
                  <a:pt x="12217" y="20791"/>
                </a:moveTo>
                <a:cubicBezTo>
                  <a:pt x="12233" y="20791"/>
                  <a:pt x="12285" y="20822"/>
                  <a:pt x="12339" y="20858"/>
                </a:cubicBezTo>
                <a:lnTo>
                  <a:pt x="12339" y="20858"/>
                </a:lnTo>
                <a:cubicBezTo>
                  <a:pt x="12327" y="20855"/>
                  <a:pt x="12314" y="20853"/>
                  <a:pt x="12299" y="20850"/>
                </a:cubicBezTo>
                <a:lnTo>
                  <a:pt x="12299" y="20850"/>
                </a:lnTo>
                <a:cubicBezTo>
                  <a:pt x="12313" y="20853"/>
                  <a:pt x="12326" y="20855"/>
                  <a:pt x="12340" y="20858"/>
                </a:cubicBezTo>
                <a:lnTo>
                  <a:pt x="12340" y="20858"/>
                </a:lnTo>
                <a:cubicBezTo>
                  <a:pt x="12339" y="20858"/>
                  <a:pt x="12339" y="20858"/>
                  <a:pt x="12339" y="20858"/>
                </a:cubicBezTo>
                <a:lnTo>
                  <a:pt x="12339" y="20858"/>
                </a:lnTo>
                <a:cubicBezTo>
                  <a:pt x="12343" y="20858"/>
                  <a:pt x="12346" y="20859"/>
                  <a:pt x="12350" y="20859"/>
                </a:cubicBezTo>
                <a:lnTo>
                  <a:pt x="12350" y="20859"/>
                </a:lnTo>
                <a:cubicBezTo>
                  <a:pt x="12346" y="20859"/>
                  <a:pt x="12343" y="20858"/>
                  <a:pt x="12340" y="20858"/>
                </a:cubicBezTo>
                <a:lnTo>
                  <a:pt x="12340" y="20858"/>
                </a:lnTo>
                <a:cubicBezTo>
                  <a:pt x="12346" y="20862"/>
                  <a:pt x="12352" y="20866"/>
                  <a:pt x="12358" y="20870"/>
                </a:cubicBezTo>
                <a:lnTo>
                  <a:pt x="12358" y="20870"/>
                </a:lnTo>
                <a:cubicBezTo>
                  <a:pt x="12280" y="20853"/>
                  <a:pt x="12187" y="20824"/>
                  <a:pt x="12212" y="20793"/>
                </a:cubicBezTo>
                <a:cubicBezTo>
                  <a:pt x="12213" y="20791"/>
                  <a:pt x="12215" y="20791"/>
                  <a:pt x="12217" y="20791"/>
                </a:cubicBezTo>
                <a:close/>
                <a:moveTo>
                  <a:pt x="28043" y="54026"/>
                </a:moveTo>
                <a:cubicBezTo>
                  <a:pt x="28044" y="54026"/>
                  <a:pt x="28044" y="54026"/>
                  <a:pt x="28043" y="54026"/>
                </a:cubicBezTo>
                <a:cubicBezTo>
                  <a:pt x="28043" y="54026"/>
                  <a:pt x="28042" y="54026"/>
                  <a:pt x="28042" y="54026"/>
                </a:cubicBezTo>
                <a:lnTo>
                  <a:pt x="28042" y="54026"/>
                </a:lnTo>
                <a:cubicBezTo>
                  <a:pt x="28043" y="54026"/>
                  <a:pt x="28043" y="54026"/>
                  <a:pt x="28043" y="54026"/>
                </a:cubicBezTo>
                <a:close/>
                <a:moveTo>
                  <a:pt x="26551" y="54174"/>
                </a:moveTo>
                <a:cubicBezTo>
                  <a:pt x="26548" y="54174"/>
                  <a:pt x="26590" y="54183"/>
                  <a:pt x="26643" y="54192"/>
                </a:cubicBezTo>
                <a:lnTo>
                  <a:pt x="26643" y="54192"/>
                </a:lnTo>
                <a:cubicBezTo>
                  <a:pt x="26579" y="54179"/>
                  <a:pt x="26553" y="54174"/>
                  <a:pt x="26551" y="54174"/>
                </a:cubicBezTo>
                <a:close/>
                <a:moveTo>
                  <a:pt x="8558" y="0"/>
                </a:moveTo>
                <a:cubicBezTo>
                  <a:pt x="6903" y="0"/>
                  <a:pt x="5288" y="615"/>
                  <a:pt x="3987" y="2028"/>
                </a:cubicBezTo>
                <a:cubicBezTo>
                  <a:pt x="721" y="5567"/>
                  <a:pt x="238" y="11233"/>
                  <a:pt x="152" y="15797"/>
                </a:cubicBezTo>
                <a:cubicBezTo>
                  <a:pt x="0" y="24282"/>
                  <a:pt x="1702" y="32817"/>
                  <a:pt x="3886" y="40978"/>
                </a:cubicBezTo>
                <a:cubicBezTo>
                  <a:pt x="4585" y="43602"/>
                  <a:pt x="5364" y="46204"/>
                  <a:pt x="6193" y="48792"/>
                </a:cubicBezTo>
                <a:cubicBezTo>
                  <a:pt x="6433" y="49536"/>
                  <a:pt x="7046" y="49859"/>
                  <a:pt x="7660" y="49859"/>
                </a:cubicBezTo>
                <a:cubicBezTo>
                  <a:pt x="8593" y="49859"/>
                  <a:pt x="9528" y="49114"/>
                  <a:pt x="9163" y="47970"/>
                </a:cubicBezTo>
                <a:cubicBezTo>
                  <a:pt x="6424" y="39449"/>
                  <a:pt x="4160" y="30604"/>
                  <a:pt x="3439" y="21708"/>
                </a:cubicBezTo>
                <a:cubicBezTo>
                  <a:pt x="3187" y="18623"/>
                  <a:pt x="3122" y="15508"/>
                  <a:pt x="3425" y="12430"/>
                </a:cubicBezTo>
                <a:cubicBezTo>
                  <a:pt x="3461" y="12099"/>
                  <a:pt x="3497" y="11767"/>
                  <a:pt x="3533" y="11443"/>
                </a:cubicBezTo>
                <a:cubicBezTo>
                  <a:pt x="3540" y="11396"/>
                  <a:pt x="3543" y="11378"/>
                  <a:pt x="3544" y="11378"/>
                </a:cubicBezTo>
                <a:lnTo>
                  <a:pt x="3544" y="11378"/>
                </a:lnTo>
                <a:cubicBezTo>
                  <a:pt x="3544" y="11378"/>
                  <a:pt x="3543" y="11392"/>
                  <a:pt x="3540" y="11412"/>
                </a:cubicBezTo>
                <a:lnTo>
                  <a:pt x="3540" y="11412"/>
                </a:lnTo>
                <a:cubicBezTo>
                  <a:pt x="3547" y="11368"/>
                  <a:pt x="3554" y="11325"/>
                  <a:pt x="3562" y="11284"/>
                </a:cubicBezTo>
                <a:cubicBezTo>
                  <a:pt x="3583" y="11118"/>
                  <a:pt x="3612" y="10952"/>
                  <a:pt x="3634" y="10794"/>
                </a:cubicBezTo>
                <a:cubicBezTo>
                  <a:pt x="3735" y="10210"/>
                  <a:pt x="3843" y="9633"/>
                  <a:pt x="3980" y="9056"/>
                </a:cubicBezTo>
                <a:cubicBezTo>
                  <a:pt x="4102" y="8552"/>
                  <a:pt x="4239" y="8054"/>
                  <a:pt x="4398" y="7557"/>
                </a:cubicBezTo>
                <a:cubicBezTo>
                  <a:pt x="4470" y="7341"/>
                  <a:pt x="4542" y="7117"/>
                  <a:pt x="4621" y="6894"/>
                </a:cubicBezTo>
                <a:cubicBezTo>
                  <a:pt x="4665" y="6793"/>
                  <a:pt x="4708" y="6685"/>
                  <a:pt x="4744" y="6584"/>
                </a:cubicBezTo>
                <a:cubicBezTo>
                  <a:pt x="4762" y="6536"/>
                  <a:pt x="4774" y="6502"/>
                  <a:pt x="4782" y="6480"/>
                </a:cubicBezTo>
                <a:lnTo>
                  <a:pt x="4782" y="6480"/>
                </a:lnTo>
                <a:cubicBezTo>
                  <a:pt x="4784" y="6476"/>
                  <a:pt x="4785" y="6472"/>
                  <a:pt x="4787" y="6468"/>
                </a:cubicBezTo>
                <a:cubicBezTo>
                  <a:pt x="4967" y="6086"/>
                  <a:pt x="5148" y="5704"/>
                  <a:pt x="5364" y="5337"/>
                </a:cubicBezTo>
                <a:cubicBezTo>
                  <a:pt x="5458" y="5171"/>
                  <a:pt x="5559" y="5005"/>
                  <a:pt x="5659" y="4846"/>
                </a:cubicBezTo>
                <a:cubicBezTo>
                  <a:pt x="5728" y="4746"/>
                  <a:pt x="5977" y="4446"/>
                  <a:pt x="5969" y="4446"/>
                </a:cubicBezTo>
                <a:lnTo>
                  <a:pt x="5969" y="4446"/>
                </a:lnTo>
                <a:cubicBezTo>
                  <a:pt x="5966" y="4446"/>
                  <a:pt x="5928" y="4487"/>
                  <a:pt x="5832" y="4594"/>
                </a:cubicBezTo>
                <a:cubicBezTo>
                  <a:pt x="6063" y="4334"/>
                  <a:pt x="6279" y="4068"/>
                  <a:pt x="6539" y="3830"/>
                </a:cubicBezTo>
                <a:cubicBezTo>
                  <a:pt x="6594" y="3775"/>
                  <a:pt x="6655" y="3727"/>
                  <a:pt x="6710" y="3679"/>
                </a:cubicBezTo>
                <a:lnTo>
                  <a:pt x="6710" y="3679"/>
                </a:lnTo>
                <a:cubicBezTo>
                  <a:pt x="6835" y="3600"/>
                  <a:pt x="6952" y="3506"/>
                  <a:pt x="7080" y="3433"/>
                </a:cubicBezTo>
                <a:cubicBezTo>
                  <a:pt x="7198" y="3357"/>
                  <a:pt x="7330" y="3300"/>
                  <a:pt x="7456" y="3231"/>
                </a:cubicBezTo>
                <a:lnTo>
                  <a:pt x="7456" y="3231"/>
                </a:lnTo>
                <a:cubicBezTo>
                  <a:pt x="7501" y="3214"/>
                  <a:pt x="7545" y="3194"/>
                  <a:pt x="7591" y="3181"/>
                </a:cubicBezTo>
                <a:cubicBezTo>
                  <a:pt x="7736" y="3138"/>
                  <a:pt x="7873" y="3095"/>
                  <a:pt x="8010" y="3059"/>
                </a:cubicBezTo>
                <a:cubicBezTo>
                  <a:pt x="8069" y="3048"/>
                  <a:pt x="8138" y="3041"/>
                  <a:pt x="8198" y="3029"/>
                </a:cubicBezTo>
                <a:lnTo>
                  <a:pt x="8198" y="3029"/>
                </a:lnTo>
                <a:cubicBezTo>
                  <a:pt x="8277" y="3027"/>
                  <a:pt x="8354" y="3027"/>
                  <a:pt x="8432" y="3027"/>
                </a:cubicBezTo>
                <a:cubicBezTo>
                  <a:pt x="8627" y="3027"/>
                  <a:pt x="8821" y="3031"/>
                  <a:pt x="9017" y="3035"/>
                </a:cubicBezTo>
                <a:lnTo>
                  <a:pt x="9017" y="3035"/>
                </a:lnTo>
                <a:cubicBezTo>
                  <a:pt x="9089" y="3054"/>
                  <a:pt x="9170" y="3061"/>
                  <a:pt x="9242" y="3073"/>
                </a:cubicBezTo>
                <a:cubicBezTo>
                  <a:pt x="9408" y="3109"/>
                  <a:pt x="9581" y="3159"/>
                  <a:pt x="9747" y="3210"/>
                </a:cubicBezTo>
                <a:cubicBezTo>
                  <a:pt x="9910" y="3259"/>
                  <a:pt x="10059" y="3323"/>
                  <a:pt x="10222" y="3380"/>
                </a:cubicBezTo>
                <a:lnTo>
                  <a:pt x="10222" y="3380"/>
                </a:lnTo>
                <a:cubicBezTo>
                  <a:pt x="10299" y="3420"/>
                  <a:pt x="10376" y="3455"/>
                  <a:pt x="10453" y="3491"/>
                </a:cubicBezTo>
                <a:cubicBezTo>
                  <a:pt x="10828" y="3678"/>
                  <a:pt x="11189" y="3888"/>
                  <a:pt x="11528" y="4118"/>
                </a:cubicBezTo>
                <a:cubicBezTo>
                  <a:pt x="11700" y="4229"/>
                  <a:pt x="11859" y="4346"/>
                  <a:pt x="12018" y="4463"/>
                </a:cubicBezTo>
                <a:lnTo>
                  <a:pt x="12018" y="4463"/>
                </a:lnTo>
                <a:cubicBezTo>
                  <a:pt x="12029" y="4473"/>
                  <a:pt x="12044" y="4485"/>
                  <a:pt x="12061" y="4500"/>
                </a:cubicBezTo>
                <a:cubicBezTo>
                  <a:pt x="12162" y="4580"/>
                  <a:pt x="12263" y="4659"/>
                  <a:pt x="12357" y="4738"/>
                </a:cubicBezTo>
                <a:cubicBezTo>
                  <a:pt x="12753" y="5070"/>
                  <a:pt x="13128" y="5423"/>
                  <a:pt x="13488" y="5783"/>
                </a:cubicBezTo>
                <a:cubicBezTo>
                  <a:pt x="13871" y="6173"/>
                  <a:pt x="14238" y="6576"/>
                  <a:pt x="14591" y="6995"/>
                </a:cubicBezTo>
                <a:cubicBezTo>
                  <a:pt x="14786" y="7225"/>
                  <a:pt x="14981" y="7456"/>
                  <a:pt x="15168" y="7694"/>
                </a:cubicBezTo>
                <a:cubicBezTo>
                  <a:pt x="15201" y="7736"/>
                  <a:pt x="15324" y="7896"/>
                  <a:pt x="15348" y="7927"/>
                </a:cubicBezTo>
                <a:lnTo>
                  <a:pt x="15348" y="7927"/>
                </a:lnTo>
                <a:cubicBezTo>
                  <a:pt x="15427" y="8032"/>
                  <a:pt x="15509" y="8137"/>
                  <a:pt x="15586" y="8242"/>
                </a:cubicBezTo>
                <a:cubicBezTo>
                  <a:pt x="16415" y="9366"/>
                  <a:pt x="17172" y="10549"/>
                  <a:pt x="17879" y="11753"/>
                </a:cubicBezTo>
                <a:cubicBezTo>
                  <a:pt x="21930" y="18666"/>
                  <a:pt x="24475" y="26408"/>
                  <a:pt x="26537" y="34129"/>
                </a:cubicBezTo>
                <a:cubicBezTo>
                  <a:pt x="27229" y="36696"/>
                  <a:pt x="27697" y="39341"/>
                  <a:pt x="28454" y="41886"/>
                </a:cubicBezTo>
                <a:cubicBezTo>
                  <a:pt x="29045" y="43840"/>
                  <a:pt x="29536" y="45887"/>
                  <a:pt x="29701" y="47841"/>
                </a:cubicBezTo>
                <a:cubicBezTo>
                  <a:pt x="29766" y="48648"/>
                  <a:pt x="29788" y="49463"/>
                  <a:pt x="29738" y="50270"/>
                </a:cubicBezTo>
                <a:cubicBezTo>
                  <a:pt x="29723" y="50436"/>
                  <a:pt x="29709" y="50602"/>
                  <a:pt x="29694" y="50768"/>
                </a:cubicBezTo>
                <a:cubicBezTo>
                  <a:pt x="29692" y="50802"/>
                  <a:pt x="29690" y="50825"/>
                  <a:pt x="29689" y="50840"/>
                </a:cubicBezTo>
                <a:lnTo>
                  <a:pt x="29689" y="50840"/>
                </a:lnTo>
                <a:cubicBezTo>
                  <a:pt x="29685" y="50862"/>
                  <a:pt x="29677" y="50900"/>
                  <a:pt x="29665" y="50962"/>
                </a:cubicBezTo>
                <a:cubicBezTo>
                  <a:pt x="29615" y="51272"/>
                  <a:pt x="29557" y="51582"/>
                  <a:pt x="29471" y="51885"/>
                </a:cubicBezTo>
                <a:cubicBezTo>
                  <a:pt x="29413" y="52094"/>
                  <a:pt x="29346" y="52293"/>
                  <a:pt x="29273" y="52494"/>
                </a:cubicBezTo>
                <a:lnTo>
                  <a:pt x="29273" y="52494"/>
                </a:lnTo>
                <a:cubicBezTo>
                  <a:pt x="29250" y="52549"/>
                  <a:pt x="29185" y="52708"/>
                  <a:pt x="29161" y="52757"/>
                </a:cubicBezTo>
                <a:cubicBezTo>
                  <a:pt x="29103" y="52880"/>
                  <a:pt x="29038" y="52995"/>
                  <a:pt x="28966" y="53111"/>
                </a:cubicBezTo>
                <a:cubicBezTo>
                  <a:pt x="28908" y="53204"/>
                  <a:pt x="28844" y="53298"/>
                  <a:pt x="28786" y="53392"/>
                </a:cubicBezTo>
                <a:cubicBezTo>
                  <a:pt x="28786" y="53392"/>
                  <a:pt x="28786" y="53392"/>
                  <a:pt x="28785" y="53392"/>
                </a:cubicBezTo>
                <a:lnTo>
                  <a:pt x="28785" y="53392"/>
                </a:lnTo>
                <a:cubicBezTo>
                  <a:pt x="28781" y="53396"/>
                  <a:pt x="28777" y="53401"/>
                  <a:pt x="28771" y="53406"/>
                </a:cubicBezTo>
                <a:cubicBezTo>
                  <a:pt x="28619" y="53558"/>
                  <a:pt x="28467" y="53710"/>
                  <a:pt x="28309" y="53857"/>
                </a:cubicBezTo>
                <a:lnTo>
                  <a:pt x="28309" y="53857"/>
                </a:lnTo>
                <a:cubicBezTo>
                  <a:pt x="28375" y="53796"/>
                  <a:pt x="28395" y="53772"/>
                  <a:pt x="28387" y="53772"/>
                </a:cubicBezTo>
                <a:cubicBezTo>
                  <a:pt x="28364" y="53772"/>
                  <a:pt x="28121" y="53955"/>
                  <a:pt x="28015" y="54026"/>
                </a:cubicBezTo>
                <a:cubicBezTo>
                  <a:pt x="28007" y="54031"/>
                  <a:pt x="27999" y="54036"/>
                  <a:pt x="27992" y="54041"/>
                </a:cubicBezTo>
                <a:lnTo>
                  <a:pt x="27992" y="54041"/>
                </a:lnTo>
                <a:cubicBezTo>
                  <a:pt x="27903" y="54069"/>
                  <a:pt x="27817" y="54104"/>
                  <a:pt x="27726" y="54134"/>
                </a:cubicBezTo>
                <a:cubicBezTo>
                  <a:pt x="27632" y="54156"/>
                  <a:pt x="27539" y="54170"/>
                  <a:pt x="27445" y="54199"/>
                </a:cubicBezTo>
                <a:cubicBezTo>
                  <a:pt x="27444" y="54199"/>
                  <a:pt x="27442" y="54200"/>
                  <a:pt x="27441" y="54200"/>
                </a:cubicBezTo>
                <a:lnTo>
                  <a:pt x="27441" y="54200"/>
                </a:lnTo>
                <a:cubicBezTo>
                  <a:pt x="27236" y="54207"/>
                  <a:pt x="27030" y="54213"/>
                  <a:pt x="26818" y="54213"/>
                </a:cubicBezTo>
                <a:cubicBezTo>
                  <a:pt x="26774" y="54213"/>
                  <a:pt x="26701" y="54203"/>
                  <a:pt x="26643" y="54192"/>
                </a:cubicBezTo>
                <a:lnTo>
                  <a:pt x="26643" y="54192"/>
                </a:lnTo>
                <a:cubicBezTo>
                  <a:pt x="26676" y="54199"/>
                  <a:pt x="26719" y="54209"/>
                  <a:pt x="26775" y="54221"/>
                </a:cubicBezTo>
                <a:cubicBezTo>
                  <a:pt x="26666" y="54199"/>
                  <a:pt x="26558" y="54185"/>
                  <a:pt x="26450" y="54156"/>
                </a:cubicBezTo>
                <a:cubicBezTo>
                  <a:pt x="26212" y="54105"/>
                  <a:pt x="25974" y="54040"/>
                  <a:pt x="25744" y="53961"/>
                </a:cubicBezTo>
                <a:cubicBezTo>
                  <a:pt x="25713" y="53949"/>
                  <a:pt x="25635" y="53919"/>
                  <a:pt x="25571" y="53895"/>
                </a:cubicBezTo>
                <a:lnTo>
                  <a:pt x="25571" y="53895"/>
                </a:lnTo>
                <a:cubicBezTo>
                  <a:pt x="25502" y="53863"/>
                  <a:pt x="25366" y="53805"/>
                  <a:pt x="25333" y="53788"/>
                </a:cubicBezTo>
                <a:cubicBezTo>
                  <a:pt x="25066" y="53658"/>
                  <a:pt x="24799" y="53514"/>
                  <a:pt x="24547" y="53356"/>
                </a:cubicBezTo>
                <a:cubicBezTo>
                  <a:pt x="24309" y="53211"/>
                  <a:pt x="24078" y="53053"/>
                  <a:pt x="23848" y="52887"/>
                </a:cubicBezTo>
                <a:cubicBezTo>
                  <a:pt x="23805" y="52857"/>
                  <a:pt x="23785" y="52844"/>
                  <a:pt x="23779" y="52841"/>
                </a:cubicBezTo>
                <a:lnTo>
                  <a:pt x="23779" y="52841"/>
                </a:lnTo>
                <a:cubicBezTo>
                  <a:pt x="23762" y="52827"/>
                  <a:pt x="23739" y="52809"/>
                  <a:pt x="23711" y="52786"/>
                </a:cubicBezTo>
                <a:cubicBezTo>
                  <a:pt x="23581" y="52678"/>
                  <a:pt x="23444" y="52563"/>
                  <a:pt x="23314" y="52447"/>
                </a:cubicBezTo>
                <a:cubicBezTo>
                  <a:pt x="22795" y="51993"/>
                  <a:pt x="22305" y="51488"/>
                  <a:pt x="21844" y="50962"/>
                </a:cubicBezTo>
                <a:cubicBezTo>
                  <a:pt x="21339" y="50378"/>
                  <a:pt x="21116" y="50076"/>
                  <a:pt x="20633" y="49355"/>
                </a:cubicBezTo>
                <a:cubicBezTo>
                  <a:pt x="20164" y="48641"/>
                  <a:pt x="19731" y="47906"/>
                  <a:pt x="19342" y="47141"/>
                </a:cubicBezTo>
                <a:cubicBezTo>
                  <a:pt x="18455" y="45411"/>
                  <a:pt x="17850" y="43631"/>
                  <a:pt x="17302" y="41742"/>
                </a:cubicBezTo>
                <a:cubicBezTo>
                  <a:pt x="16559" y="39197"/>
                  <a:pt x="15853" y="36645"/>
                  <a:pt x="15219" y="34072"/>
                </a:cubicBezTo>
                <a:cubicBezTo>
                  <a:pt x="14721" y="32082"/>
                  <a:pt x="14260" y="30085"/>
                  <a:pt x="13878" y="28074"/>
                </a:cubicBezTo>
                <a:cubicBezTo>
                  <a:pt x="13726" y="27288"/>
                  <a:pt x="13589" y="26502"/>
                  <a:pt x="13467" y="25709"/>
                </a:cubicBezTo>
                <a:cubicBezTo>
                  <a:pt x="13438" y="25514"/>
                  <a:pt x="13409" y="25320"/>
                  <a:pt x="13380" y="25125"/>
                </a:cubicBezTo>
                <a:cubicBezTo>
                  <a:pt x="13368" y="25038"/>
                  <a:pt x="13364" y="25011"/>
                  <a:pt x="13363" y="25011"/>
                </a:cubicBezTo>
                <a:lnTo>
                  <a:pt x="13363" y="25011"/>
                </a:lnTo>
                <a:cubicBezTo>
                  <a:pt x="13363" y="25011"/>
                  <a:pt x="13363" y="25012"/>
                  <a:pt x="13363" y="25013"/>
                </a:cubicBezTo>
                <a:lnTo>
                  <a:pt x="13363" y="25013"/>
                </a:lnTo>
                <a:cubicBezTo>
                  <a:pt x="13362" y="25001"/>
                  <a:pt x="13360" y="24989"/>
                  <a:pt x="13359" y="24974"/>
                </a:cubicBezTo>
                <a:cubicBezTo>
                  <a:pt x="13323" y="24628"/>
                  <a:pt x="13279" y="24282"/>
                  <a:pt x="13243" y="23943"/>
                </a:cubicBezTo>
                <a:cubicBezTo>
                  <a:pt x="13175" y="23183"/>
                  <a:pt x="13138" y="22432"/>
                  <a:pt x="13154" y="21679"/>
                </a:cubicBezTo>
                <a:lnTo>
                  <a:pt x="13154" y="21679"/>
                </a:lnTo>
                <a:cubicBezTo>
                  <a:pt x="13162" y="21689"/>
                  <a:pt x="13170" y="21698"/>
                  <a:pt x="13178" y="21707"/>
                </a:cubicBezTo>
                <a:lnTo>
                  <a:pt x="13178" y="21707"/>
                </a:lnTo>
                <a:cubicBezTo>
                  <a:pt x="13238" y="21793"/>
                  <a:pt x="13299" y="21873"/>
                  <a:pt x="13359" y="21953"/>
                </a:cubicBezTo>
                <a:cubicBezTo>
                  <a:pt x="14743" y="23878"/>
                  <a:pt x="15774" y="26062"/>
                  <a:pt x="16725" y="28218"/>
                </a:cubicBezTo>
                <a:cubicBezTo>
                  <a:pt x="17324" y="29580"/>
                  <a:pt x="17915" y="31065"/>
                  <a:pt x="18499" y="32630"/>
                </a:cubicBezTo>
                <a:cubicBezTo>
                  <a:pt x="19176" y="34446"/>
                  <a:pt x="19804" y="36278"/>
                  <a:pt x="20395" y="38123"/>
                </a:cubicBezTo>
                <a:cubicBezTo>
                  <a:pt x="21043" y="40163"/>
                  <a:pt x="21635" y="42225"/>
                  <a:pt x="22197" y="44287"/>
                </a:cubicBezTo>
                <a:cubicBezTo>
                  <a:pt x="22401" y="45050"/>
                  <a:pt x="22994" y="45381"/>
                  <a:pt x="23602" y="45381"/>
                </a:cubicBezTo>
                <a:cubicBezTo>
                  <a:pt x="24521" y="45381"/>
                  <a:pt x="25472" y="44626"/>
                  <a:pt x="25160" y="43472"/>
                </a:cubicBezTo>
                <a:cubicBezTo>
                  <a:pt x="24028" y="39269"/>
                  <a:pt x="22738" y="35110"/>
                  <a:pt x="21180" y="31044"/>
                </a:cubicBezTo>
                <a:cubicBezTo>
                  <a:pt x="20063" y="28110"/>
                  <a:pt x="18838" y="25183"/>
                  <a:pt x="17302" y="22451"/>
                </a:cubicBezTo>
                <a:cubicBezTo>
                  <a:pt x="16459" y="20951"/>
                  <a:pt x="15413" y="19019"/>
                  <a:pt x="13834" y="18169"/>
                </a:cubicBezTo>
                <a:cubicBezTo>
                  <a:pt x="13418" y="17942"/>
                  <a:pt x="13012" y="17840"/>
                  <a:pt x="12631" y="17840"/>
                </a:cubicBezTo>
                <a:cubicBezTo>
                  <a:pt x="11410" y="17840"/>
                  <a:pt x="10445" y="18888"/>
                  <a:pt x="10208" y="20245"/>
                </a:cubicBezTo>
                <a:cubicBezTo>
                  <a:pt x="9776" y="22768"/>
                  <a:pt x="10295" y="25471"/>
                  <a:pt x="10735" y="27951"/>
                </a:cubicBezTo>
                <a:cubicBezTo>
                  <a:pt x="11578" y="32695"/>
                  <a:pt x="12832" y="37359"/>
                  <a:pt x="14166" y="41987"/>
                </a:cubicBezTo>
                <a:cubicBezTo>
                  <a:pt x="15298" y="45916"/>
                  <a:pt x="16790" y="49672"/>
                  <a:pt x="19429" y="52858"/>
                </a:cubicBezTo>
                <a:cubicBezTo>
                  <a:pt x="21080" y="54848"/>
                  <a:pt x="23372" y="56773"/>
                  <a:pt x="26003" y="57198"/>
                </a:cubicBezTo>
                <a:cubicBezTo>
                  <a:pt x="26329" y="57250"/>
                  <a:pt x="26652" y="57275"/>
                  <a:pt x="26971" y="57275"/>
                </a:cubicBezTo>
                <a:cubicBezTo>
                  <a:pt x="29048" y="57275"/>
                  <a:pt x="30914" y="56190"/>
                  <a:pt x="31864" y="54221"/>
                </a:cubicBezTo>
                <a:cubicBezTo>
                  <a:pt x="33400" y="51020"/>
                  <a:pt x="32895" y="47141"/>
                  <a:pt x="32145" y="43811"/>
                </a:cubicBezTo>
                <a:cubicBezTo>
                  <a:pt x="31871" y="42578"/>
                  <a:pt x="31460" y="41389"/>
                  <a:pt x="31187" y="40163"/>
                </a:cubicBezTo>
                <a:cubicBezTo>
                  <a:pt x="30877" y="38772"/>
                  <a:pt x="30545" y="37380"/>
                  <a:pt x="30199" y="35996"/>
                </a:cubicBezTo>
                <a:cubicBezTo>
                  <a:pt x="29557" y="33401"/>
                  <a:pt x="28851" y="30828"/>
                  <a:pt x="28065" y="28268"/>
                </a:cubicBezTo>
                <a:cubicBezTo>
                  <a:pt x="26753" y="23986"/>
                  <a:pt x="25225" y="19769"/>
                  <a:pt x="23365" y="15696"/>
                </a:cubicBezTo>
                <a:cubicBezTo>
                  <a:pt x="21036" y="10577"/>
                  <a:pt x="18059" y="5005"/>
                  <a:pt x="13373" y="1660"/>
                </a:cubicBezTo>
                <a:cubicBezTo>
                  <a:pt x="11910" y="615"/>
                  <a:pt x="10214" y="0"/>
                  <a:pt x="855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867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0000">
        <p14:doors dir="vert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56" name="Google Shape;3856;p49"/>
          <p:cNvGrpSpPr/>
          <p:nvPr/>
        </p:nvGrpSpPr>
        <p:grpSpPr>
          <a:xfrm>
            <a:off x="117017" y="2851886"/>
            <a:ext cx="1293778" cy="2123251"/>
            <a:chOff x="720347" y="2936980"/>
            <a:chExt cx="1293778" cy="2123251"/>
          </a:xfrm>
        </p:grpSpPr>
        <p:sp>
          <p:nvSpPr>
            <p:cNvPr id="3857" name="Google Shape;3857;p49"/>
            <p:cNvSpPr/>
            <p:nvPr/>
          </p:nvSpPr>
          <p:spPr>
            <a:xfrm flipH="1">
              <a:off x="720347" y="4759350"/>
              <a:ext cx="1293778" cy="300880"/>
            </a:xfrm>
            <a:custGeom>
              <a:avLst/>
              <a:gdLst/>
              <a:ahLst/>
              <a:cxnLst/>
              <a:rect l="l" t="t" r="r" b="b"/>
              <a:pathLst>
                <a:path w="53617" h="17074" extrusionOk="0">
                  <a:moveTo>
                    <a:pt x="26820" y="0"/>
                  </a:moveTo>
                  <a:cubicBezTo>
                    <a:pt x="12006" y="0"/>
                    <a:pt x="0" y="3835"/>
                    <a:pt x="0" y="8537"/>
                  </a:cubicBezTo>
                  <a:cubicBezTo>
                    <a:pt x="0" y="13239"/>
                    <a:pt x="12006" y="17073"/>
                    <a:pt x="26820" y="17073"/>
                  </a:cubicBezTo>
                  <a:cubicBezTo>
                    <a:pt x="41611" y="17073"/>
                    <a:pt x="53617" y="13239"/>
                    <a:pt x="53617" y="8537"/>
                  </a:cubicBezTo>
                  <a:cubicBezTo>
                    <a:pt x="53617" y="3835"/>
                    <a:pt x="41611" y="0"/>
                    <a:pt x="2682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8" name="Google Shape;3858;p49"/>
            <p:cNvSpPr/>
            <p:nvPr/>
          </p:nvSpPr>
          <p:spPr>
            <a:xfrm flipH="1">
              <a:off x="1409899" y="4092325"/>
              <a:ext cx="311760" cy="638359"/>
            </a:xfrm>
            <a:custGeom>
              <a:avLst/>
              <a:gdLst/>
              <a:ahLst/>
              <a:cxnLst/>
              <a:rect l="l" t="t" r="r" b="b"/>
              <a:pathLst>
                <a:path w="12920" h="26455" extrusionOk="0">
                  <a:moveTo>
                    <a:pt x="4047" y="1"/>
                  </a:moveTo>
                  <a:cubicBezTo>
                    <a:pt x="2383" y="1"/>
                    <a:pt x="1063" y="156"/>
                    <a:pt x="799" y="511"/>
                  </a:cubicBezTo>
                  <a:cubicBezTo>
                    <a:pt x="0" y="1583"/>
                    <a:pt x="6140" y="20939"/>
                    <a:pt x="8674" y="26189"/>
                  </a:cubicBezTo>
                  <a:cubicBezTo>
                    <a:pt x="8674" y="26189"/>
                    <a:pt x="9638" y="26454"/>
                    <a:pt x="10647" y="26454"/>
                  </a:cubicBezTo>
                  <a:cubicBezTo>
                    <a:pt x="11532" y="26454"/>
                    <a:pt x="12452" y="26250"/>
                    <a:pt x="12783" y="25481"/>
                  </a:cubicBezTo>
                  <a:cubicBezTo>
                    <a:pt x="12783" y="25481"/>
                    <a:pt x="12920" y="2884"/>
                    <a:pt x="12486" y="1538"/>
                  </a:cubicBezTo>
                  <a:cubicBezTo>
                    <a:pt x="12196" y="636"/>
                    <a:pt x="7416" y="1"/>
                    <a:pt x="4047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9" name="Google Shape;3859;p49"/>
            <p:cNvSpPr/>
            <p:nvPr/>
          </p:nvSpPr>
          <p:spPr>
            <a:xfrm flipH="1">
              <a:off x="1412650" y="4092325"/>
              <a:ext cx="291394" cy="638335"/>
            </a:xfrm>
            <a:custGeom>
              <a:avLst/>
              <a:gdLst/>
              <a:ahLst/>
              <a:cxnLst/>
              <a:rect l="l" t="t" r="r" b="b"/>
              <a:pathLst>
                <a:path w="12076" h="26454" extrusionOk="0">
                  <a:moveTo>
                    <a:pt x="3317" y="1"/>
                  </a:moveTo>
                  <a:cubicBezTo>
                    <a:pt x="1653" y="1"/>
                    <a:pt x="333" y="156"/>
                    <a:pt x="69" y="511"/>
                  </a:cubicBezTo>
                  <a:cubicBezTo>
                    <a:pt x="47" y="533"/>
                    <a:pt x="47" y="556"/>
                    <a:pt x="24" y="579"/>
                  </a:cubicBezTo>
                  <a:cubicBezTo>
                    <a:pt x="24" y="579"/>
                    <a:pt x="24" y="602"/>
                    <a:pt x="24" y="602"/>
                  </a:cubicBezTo>
                  <a:cubicBezTo>
                    <a:pt x="24" y="625"/>
                    <a:pt x="1" y="647"/>
                    <a:pt x="1" y="670"/>
                  </a:cubicBezTo>
                  <a:cubicBezTo>
                    <a:pt x="1" y="693"/>
                    <a:pt x="1" y="693"/>
                    <a:pt x="1" y="693"/>
                  </a:cubicBezTo>
                  <a:cubicBezTo>
                    <a:pt x="1" y="739"/>
                    <a:pt x="1" y="762"/>
                    <a:pt x="1" y="807"/>
                  </a:cubicBezTo>
                  <a:cubicBezTo>
                    <a:pt x="1" y="853"/>
                    <a:pt x="1" y="899"/>
                    <a:pt x="1" y="967"/>
                  </a:cubicBezTo>
                  <a:cubicBezTo>
                    <a:pt x="1" y="1195"/>
                    <a:pt x="24" y="1492"/>
                    <a:pt x="92" y="1834"/>
                  </a:cubicBezTo>
                  <a:cubicBezTo>
                    <a:pt x="275" y="2839"/>
                    <a:pt x="594" y="4208"/>
                    <a:pt x="1051" y="5783"/>
                  </a:cubicBezTo>
                  <a:cubicBezTo>
                    <a:pt x="3653" y="6148"/>
                    <a:pt x="6780" y="6011"/>
                    <a:pt x="7533" y="6331"/>
                  </a:cubicBezTo>
                  <a:cubicBezTo>
                    <a:pt x="10044" y="7381"/>
                    <a:pt x="10044" y="15438"/>
                    <a:pt x="9451" y="17492"/>
                  </a:cubicBezTo>
                  <a:cubicBezTo>
                    <a:pt x="9116" y="18653"/>
                    <a:pt x="8323" y="19067"/>
                    <a:pt x="7414" y="19067"/>
                  </a:cubicBezTo>
                  <a:cubicBezTo>
                    <a:pt x="6589" y="19067"/>
                    <a:pt x="5669" y="18726"/>
                    <a:pt x="4908" y="18291"/>
                  </a:cubicBezTo>
                  <a:lnTo>
                    <a:pt x="4908" y="18291"/>
                  </a:lnTo>
                  <a:cubicBezTo>
                    <a:pt x="6050" y="21624"/>
                    <a:pt x="7168" y="24568"/>
                    <a:pt x="7944" y="26189"/>
                  </a:cubicBezTo>
                  <a:cubicBezTo>
                    <a:pt x="7944" y="26189"/>
                    <a:pt x="8905" y="26453"/>
                    <a:pt x="9912" y="26453"/>
                  </a:cubicBezTo>
                  <a:cubicBezTo>
                    <a:pt x="10682" y="26453"/>
                    <a:pt x="11478" y="26299"/>
                    <a:pt x="11893" y="25755"/>
                  </a:cubicBezTo>
                  <a:cubicBezTo>
                    <a:pt x="11939" y="25664"/>
                    <a:pt x="12007" y="25573"/>
                    <a:pt x="12053" y="25481"/>
                  </a:cubicBezTo>
                  <a:cubicBezTo>
                    <a:pt x="12053" y="25481"/>
                    <a:pt x="12053" y="25367"/>
                    <a:pt x="12053" y="25185"/>
                  </a:cubicBezTo>
                  <a:cubicBezTo>
                    <a:pt x="12053" y="25116"/>
                    <a:pt x="12053" y="25048"/>
                    <a:pt x="12053" y="24956"/>
                  </a:cubicBezTo>
                  <a:cubicBezTo>
                    <a:pt x="12053" y="24934"/>
                    <a:pt x="12053" y="24934"/>
                    <a:pt x="12053" y="24911"/>
                  </a:cubicBezTo>
                  <a:cubicBezTo>
                    <a:pt x="12053" y="24819"/>
                    <a:pt x="12053" y="24705"/>
                    <a:pt x="12053" y="24591"/>
                  </a:cubicBezTo>
                  <a:cubicBezTo>
                    <a:pt x="12053" y="24272"/>
                    <a:pt x="12053" y="23884"/>
                    <a:pt x="12053" y="23404"/>
                  </a:cubicBezTo>
                  <a:cubicBezTo>
                    <a:pt x="12053" y="23381"/>
                    <a:pt x="12053" y="23336"/>
                    <a:pt x="12053" y="23290"/>
                  </a:cubicBezTo>
                  <a:cubicBezTo>
                    <a:pt x="12053" y="23062"/>
                    <a:pt x="12053" y="22834"/>
                    <a:pt x="12053" y="22583"/>
                  </a:cubicBezTo>
                  <a:cubicBezTo>
                    <a:pt x="12053" y="22514"/>
                    <a:pt x="12053" y="22446"/>
                    <a:pt x="12053" y="22377"/>
                  </a:cubicBezTo>
                  <a:cubicBezTo>
                    <a:pt x="12053" y="22126"/>
                    <a:pt x="12053" y="21875"/>
                    <a:pt x="12075" y="21624"/>
                  </a:cubicBezTo>
                  <a:cubicBezTo>
                    <a:pt x="12075" y="21578"/>
                    <a:pt x="12075" y="21555"/>
                    <a:pt x="12075" y="21510"/>
                  </a:cubicBezTo>
                  <a:cubicBezTo>
                    <a:pt x="12075" y="21350"/>
                    <a:pt x="12075" y="21190"/>
                    <a:pt x="12075" y="21030"/>
                  </a:cubicBezTo>
                  <a:lnTo>
                    <a:pt x="12075" y="21008"/>
                  </a:lnTo>
                  <a:cubicBezTo>
                    <a:pt x="12075" y="20871"/>
                    <a:pt x="12075" y="20711"/>
                    <a:pt x="12075" y="20551"/>
                  </a:cubicBezTo>
                  <a:cubicBezTo>
                    <a:pt x="12075" y="20505"/>
                    <a:pt x="12075" y="20460"/>
                    <a:pt x="12075" y="20414"/>
                  </a:cubicBezTo>
                  <a:cubicBezTo>
                    <a:pt x="12075" y="20277"/>
                    <a:pt x="12075" y="20163"/>
                    <a:pt x="12075" y="20026"/>
                  </a:cubicBezTo>
                  <a:cubicBezTo>
                    <a:pt x="12075" y="19980"/>
                    <a:pt x="12075" y="19912"/>
                    <a:pt x="12075" y="19843"/>
                  </a:cubicBezTo>
                  <a:cubicBezTo>
                    <a:pt x="12075" y="19113"/>
                    <a:pt x="12075" y="18360"/>
                    <a:pt x="12075" y="17561"/>
                  </a:cubicBezTo>
                  <a:lnTo>
                    <a:pt x="12075" y="17538"/>
                  </a:lnTo>
                  <a:cubicBezTo>
                    <a:pt x="12075" y="17127"/>
                    <a:pt x="12075" y="16716"/>
                    <a:pt x="12075" y="16306"/>
                  </a:cubicBezTo>
                  <a:lnTo>
                    <a:pt x="12075" y="16283"/>
                  </a:lnTo>
                  <a:cubicBezTo>
                    <a:pt x="12075" y="15849"/>
                    <a:pt x="12075" y="15438"/>
                    <a:pt x="12075" y="15005"/>
                  </a:cubicBezTo>
                  <a:cubicBezTo>
                    <a:pt x="12075" y="14982"/>
                    <a:pt x="12075" y="14959"/>
                    <a:pt x="12075" y="14936"/>
                  </a:cubicBezTo>
                  <a:cubicBezTo>
                    <a:pt x="12075" y="14731"/>
                    <a:pt x="12075" y="14525"/>
                    <a:pt x="12075" y="14343"/>
                  </a:cubicBezTo>
                  <a:cubicBezTo>
                    <a:pt x="12075" y="14320"/>
                    <a:pt x="12075" y="14320"/>
                    <a:pt x="12075" y="14297"/>
                  </a:cubicBezTo>
                  <a:cubicBezTo>
                    <a:pt x="12075" y="14114"/>
                    <a:pt x="12075" y="13932"/>
                    <a:pt x="12075" y="13726"/>
                  </a:cubicBezTo>
                  <a:cubicBezTo>
                    <a:pt x="12075" y="13704"/>
                    <a:pt x="12075" y="13658"/>
                    <a:pt x="12075" y="13612"/>
                  </a:cubicBezTo>
                  <a:cubicBezTo>
                    <a:pt x="12075" y="13430"/>
                    <a:pt x="12075" y="13224"/>
                    <a:pt x="12053" y="13019"/>
                  </a:cubicBezTo>
                  <a:cubicBezTo>
                    <a:pt x="12053" y="13019"/>
                    <a:pt x="12053" y="12996"/>
                    <a:pt x="12053" y="12996"/>
                  </a:cubicBezTo>
                  <a:cubicBezTo>
                    <a:pt x="12053" y="12562"/>
                    <a:pt x="12053" y="12151"/>
                    <a:pt x="12053" y="11718"/>
                  </a:cubicBezTo>
                  <a:cubicBezTo>
                    <a:pt x="12053" y="11695"/>
                    <a:pt x="12053" y="11649"/>
                    <a:pt x="12053" y="11604"/>
                  </a:cubicBezTo>
                  <a:cubicBezTo>
                    <a:pt x="12053" y="11444"/>
                    <a:pt x="12053" y="11261"/>
                    <a:pt x="12053" y="11101"/>
                  </a:cubicBezTo>
                  <a:cubicBezTo>
                    <a:pt x="12053" y="11056"/>
                    <a:pt x="12053" y="11010"/>
                    <a:pt x="12053" y="10964"/>
                  </a:cubicBezTo>
                  <a:cubicBezTo>
                    <a:pt x="12053" y="10805"/>
                    <a:pt x="12053" y="10645"/>
                    <a:pt x="12053" y="10462"/>
                  </a:cubicBezTo>
                  <a:cubicBezTo>
                    <a:pt x="12053" y="10439"/>
                    <a:pt x="12053" y="10417"/>
                    <a:pt x="12053" y="10394"/>
                  </a:cubicBezTo>
                  <a:cubicBezTo>
                    <a:pt x="11939" y="9412"/>
                    <a:pt x="11984" y="8408"/>
                    <a:pt x="11961" y="7381"/>
                  </a:cubicBezTo>
                  <a:cubicBezTo>
                    <a:pt x="11961" y="6879"/>
                    <a:pt x="11961" y="6331"/>
                    <a:pt x="11984" y="5783"/>
                  </a:cubicBezTo>
                  <a:cubicBezTo>
                    <a:pt x="11984" y="5760"/>
                    <a:pt x="11984" y="5737"/>
                    <a:pt x="11984" y="5715"/>
                  </a:cubicBezTo>
                  <a:cubicBezTo>
                    <a:pt x="11984" y="5509"/>
                    <a:pt x="11984" y="5304"/>
                    <a:pt x="11961" y="5098"/>
                  </a:cubicBezTo>
                  <a:cubicBezTo>
                    <a:pt x="11961" y="5098"/>
                    <a:pt x="11961" y="5076"/>
                    <a:pt x="11961" y="5076"/>
                  </a:cubicBezTo>
                  <a:cubicBezTo>
                    <a:pt x="11961" y="4847"/>
                    <a:pt x="11961" y="4642"/>
                    <a:pt x="11961" y="4436"/>
                  </a:cubicBezTo>
                  <a:cubicBezTo>
                    <a:pt x="11961" y="4436"/>
                    <a:pt x="11961" y="4414"/>
                    <a:pt x="11961" y="4414"/>
                  </a:cubicBezTo>
                  <a:cubicBezTo>
                    <a:pt x="11939" y="4208"/>
                    <a:pt x="11939" y="4003"/>
                    <a:pt x="11939" y="3820"/>
                  </a:cubicBezTo>
                  <a:cubicBezTo>
                    <a:pt x="11916" y="3432"/>
                    <a:pt x="11893" y="3090"/>
                    <a:pt x="11893" y="2793"/>
                  </a:cubicBezTo>
                  <a:cubicBezTo>
                    <a:pt x="11870" y="2337"/>
                    <a:pt x="11824" y="1994"/>
                    <a:pt x="11802" y="1766"/>
                  </a:cubicBezTo>
                  <a:cubicBezTo>
                    <a:pt x="11779" y="1697"/>
                    <a:pt x="11779" y="1629"/>
                    <a:pt x="11756" y="1538"/>
                  </a:cubicBezTo>
                  <a:cubicBezTo>
                    <a:pt x="11466" y="636"/>
                    <a:pt x="6686" y="1"/>
                    <a:pt x="331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0" name="Google Shape;3860;p49"/>
            <p:cNvSpPr/>
            <p:nvPr/>
          </p:nvSpPr>
          <p:spPr>
            <a:xfrm flipH="1">
              <a:off x="1414315" y="4591526"/>
              <a:ext cx="148713" cy="131098"/>
            </a:xfrm>
            <a:custGeom>
              <a:avLst/>
              <a:gdLst/>
              <a:ahLst/>
              <a:cxnLst/>
              <a:rect l="l" t="t" r="r" b="b"/>
              <a:pathLst>
                <a:path w="6163" h="5433" extrusionOk="0">
                  <a:moveTo>
                    <a:pt x="6163" y="0"/>
                  </a:moveTo>
                  <a:cubicBezTo>
                    <a:pt x="5166" y="249"/>
                    <a:pt x="4105" y="354"/>
                    <a:pt x="3115" y="354"/>
                  </a:cubicBezTo>
                  <a:cubicBezTo>
                    <a:pt x="2926" y="354"/>
                    <a:pt x="2739" y="350"/>
                    <a:pt x="2557" y="342"/>
                  </a:cubicBezTo>
                  <a:cubicBezTo>
                    <a:pt x="1735" y="297"/>
                    <a:pt x="868" y="251"/>
                    <a:pt x="0" y="114"/>
                  </a:cubicBezTo>
                  <a:lnTo>
                    <a:pt x="0" y="114"/>
                  </a:lnTo>
                  <a:cubicBezTo>
                    <a:pt x="776" y="2237"/>
                    <a:pt x="1507" y="4040"/>
                    <a:pt x="2054" y="5159"/>
                  </a:cubicBezTo>
                  <a:cubicBezTo>
                    <a:pt x="2054" y="5159"/>
                    <a:pt x="3021" y="5433"/>
                    <a:pt x="4029" y="5433"/>
                  </a:cubicBezTo>
                  <a:cubicBezTo>
                    <a:pt x="4905" y="5433"/>
                    <a:pt x="5811" y="5226"/>
                    <a:pt x="6140" y="4451"/>
                  </a:cubicBezTo>
                  <a:cubicBezTo>
                    <a:pt x="6140" y="4451"/>
                    <a:pt x="6163" y="2648"/>
                    <a:pt x="61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1" name="Google Shape;3861;p49"/>
            <p:cNvSpPr/>
            <p:nvPr/>
          </p:nvSpPr>
          <p:spPr>
            <a:xfrm flipH="1">
              <a:off x="1414846" y="4698904"/>
              <a:ext cx="301311" cy="158655"/>
            </a:xfrm>
            <a:custGeom>
              <a:avLst/>
              <a:gdLst/>
              <a:ahLst/>
              <a:cxnLst/>
              <a:rect l="l" t="t" r="r" b="b"/>
              <a:pathLst>
                <a:path w="12487" h="6575" extrusionOk="0">
                  <a:moveTo>
                    <a:pt x="12486" y="1"/>
                  </a:moveTo>
                  <a:lnTo>
                    <a:pt x="12486" y="1"/>
                  </a:lnTo>
                  <a:cubicBezTo>
                    <a:pt x="11762" y="690"/>
                    <a:pt x="10945" y="915"/>
                    <a:pt x="10190" y="915"/>
                  </a:cubicBezTo>
                  <a:cubicBezTo>
                    <a:pt x="9493" y="915"/>
                    <a:pt x="8849" y="723"/>
                    <a:pt x="8378" y="526"/>
                  </a:cubicBezTo>
                  <a:lnTo>
                    <a:pt x="8378" y="526"/>
                  </a:lnTo>
                  <a:cubicBezTo>
                    <a:pt x="8378" y="640"/>
                    <a:pt x="8400" y="709"/>
                    <a:pt x="8400" y="709"/>
                  </a:cubicBezTo>
                  <a:cubicBezTo>
                    <a:pt x="8400" y="709"/>
                    <a:pt x="1" y="3744"/>
                    <a:pt x="389" y="5662"/>
                  </a:cubicBezTo>
                  <a:cubicBezTo>
                    <a:pt x="520" y="6276"/>
                    <a:pt x="1649" y="6574"/>
                    <a:pt x="3172" y="6574"/>
                  </a:cubicBezTo>
                  <a:cubicBezTo>
                    <a:pt x="6397" y="6574"/>
                    <a:pt x="11387" y="5237"/>
                    <a:pt x="12395" y="2740"/>
                  </a:cubicBezTo>
                  <a:cubicBezTo>
                    <a:pt x="12463" y="1827"/>
                    <a:pt x="12463" y="914"/>
                    <a:pt x="124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2" name="Google Shape;3862;p49"/>
            <p:cNvSpPr/>
            <p:nvPr/>
          </p:nvSpPr>
          <p:spPr>
            <a:xfrm flipH="1">
              <a:off x="1072827" y="4137496"/>
              <a:ext cx="312315" cy="638021"/>
            </a:xfrm>
            <a:custGeom>
              <a:avLst/>
              <a:gdLst/>
              <a:ahLst/>
              <a:cxnLst/>
              <a:rect l="l" t="t" r="r" b="b"/>
              <a:pathLst>
                <a:path w="12943" h="26441" extrusionOk="0">
                  <a:moveTo>
                    <a:pt x="4048" y="0"/>
                  </a:moveTo>
                  <a:cubicBezTo>
                    <a:pt x="2383" y="0"/>
                    <a:pt x="1064" y="155"/>
                    <a:pt x="800" y="510"/>
                  </a:cubicBezTo>
                  <a:cubicBezTo>
                    <a:pt x="1" y="1560"/>
                    <a:pt x="6164" y="20916"/>
                    <a:pt x="8697" y="26166"/>
                  </a:cubicBezTo>
                  <a:cubicBezTo>
                    <a:pt x="8697" y="26166"/>
                    <a:pt x="9671" y="26440"/>
                    <a:pt x="10681" y="26440"/>
                  </a:cubicBezTo>
                  <a:cubicBezTo>
                    <a:pt x="11559" y="26440"/>
                    <a:pt x="12465" y="26233"/>
                    <a:pt x="12783" y="25458"/>
                  </a:cubicBezTo>
                  <a:cubicBezTo>
                    <a:pt x="12783" y="25458"/>
                    <a:pt x="12943" y="2884"/>
                    <a:pt x="12509" y="1537"/>
                  </a:cubicBezTo>
                  <a:cubicBezTo>
                    <a:pt x="12203" y="636"/>
                    <a:pt x="7419" y="0"/>
                    <a:pt x="4048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3" name="Google Shape;3863;p49"/>
            <p:cNvSpPr/>
            <p:nvPr/>
          </p:nvSpPr>
          <p:spPr>
            <a:xfrm flipH="1">
              <a:off x="1076133" y="4137496"/>
              <a:ext cx="291370" cy="638094"/>
            </a:xfrm>
            <a:custGeom>
              <a:avLst/>
              <a:gdLst/>
              <a:ahLst/>
              <a:cxnLst/>
              <a:rect l="l" t="t" r="r" b="b"/>
              <a:pathLst>
                <a:path w="12075" h="26444" extrusionOk="0">
                  <a:moveTo>
                    <a:pt x="3317" y="0"/>
                  </a:moveTo>
                  <a:cubicBezTo>
                    <a:pt x="1652" y="0"/>
                    <a:pt x="333" y="155"/>
                    <a:pt x="69" y="510"/>
                  </a:cubicBezTo>
                  <a:cubicBezTo>
                    <a:pt x="69" y="510"/>
                    <a:pt x="46" y="533"/>
                    <a:pt x="46" y="556"/>
                  </a:cubicBezTo>
                  <a:cubicBezTo>
                    <a:pt x="46" y="579"/>
                    <a:pt x="46" y="579"/>
                    <a:pt x="46" y="579"/>
                  </a:cubicBezTo>
                  <a:cubicBezTo>
                    <a:pt x="23" y="601"/>
                    <a:pt x="23" y="624"/>
                    <a:pt x="23" y="670"/>
                  </a:cubicBezTo>
                  <a:cubicBezTo>
                    <a:pt x="23" y="670"/>
                    <a:pt x="23" y="670"/>
                    <a:pt x="23" y="693"/>
                  </a:cubicBezTo>
                  <a:cubicBezTo>
                    <a:pt x="0" y="716"/>
                    <a:pt x="0" y="761"/>
                    <a:pt x="0" y="784"/>
                  </a:cubicBezTo>
                  <a:cubicBezTo>
                    <a:pt x="0" y="807"/>
                    <a:pt x="0" y="807"/>
                    <a:pt x="0" y="807"/>
                  </a:cubicBezTo>
                  <a:cubicBezTo>
                    <a:pt x="0" y="853"/>
                    <a:pt x="0" y="898"/>
                    <a:pt x="0" y="944"/>
                  </a:cubicBezTo>
                  <a:cubicBezTo>
                    <a:pt x="0" y="944"/>
                    <a:pt x="0" y="944"/>
                    <a:pt x="0" y="967"/>
                  </a:cubicBezTo>
                  <a:cubicBezTo>
                    <a:pt x="0" y="1172"/>
                    <a:pt x="46" y="1469"/>
                    <a:pt x="91" y="1834"/>
                  </a:cubicBezTo>
                  <a:cubicBezTo>
                    <a:pt x="274" y="2816"/>
                    <a:pt x="616" y="4185"/>
                    <a:pt x="1050" y="5783"/>
                  </a:cubicBezTo>
                  <a:cubicBezTo>
                    <a:pt x="3652" y="6148"/>
                    <a:pt x="6802" y="6011"/>
                    <a:pt x="7555" y="6331"/>
                  </a:cubicBezTo>
                  <a:cubicBezTo>
                    <a:pt x="10043" y="7381"/>
                    <a:pt x="10066" y="15415"/>
                    <a:pt x="9450" y="17469"/>
                  </a:cubicBezTo>
                  <a:cubicBezTo>
                    <a:pt x="9114" y="18646"/>
                    <a:pt x="8317" y="19064"/>
                    <a:pt x="7404" y="19064"/>
                  </a:cubicBezTo>
                  <a:cubicBezTo>
                    <a:pt x="6582" y="19064"/>
                    <a:pt x="5665" y="18724"/>
                    <a:pt x="4908" y="18291"/>
                  </a:cubicBezTo>
                  <a:lnTo>
                    <a:pt x="4908" y="18291"/>
                  </a:lnTo>
                  <a:cubicBezTo>
                    <a:pt x="6072" y="21624"/>
                    <a:pt x="7190" y="24568"/>
                    <a:pt x="7966" y="26166"/>
                  </a:cubicBezTo>
                  <a:cubicBezTo>
                    <a:pt x="7966" y="26166"/>
                    <a:pt x="8943" y="26444"/>
                    <a:pt x="9956" y="26444"/>
                  </a:cubicBezTo>
                  <a:cubicBezTo>
                    <a:pt x="10710" y="26444"/>
                    <a:pt x="11483" y="26290"/>
                    <a:pt x="11892" y="25755"/>
                  </a:cubicBezTo>
                  <a:cubicBezTo>
                    <a:pt x="11961" y="25664"/>
                    <a:pt x="12006" y="25572"/>
                    <a:pt x="12052" y="25458"/>
                  </a:cubicBezTo>
                  <a:cubicBezTo>
                    <a:pt x="12052" y="25458"/>
                    <a:pt x="12052" y="25367"/>
                    <a:pt x="12052" y="25161"/>
                  </a:cubicBezTo>
                  <a:cubicBezTo>
                    <a:pt x="12052" y="25093"/>
                    <a:pt x="12052" y="25025"/>
                    <a:pt x="12052" y="24933"/>
                  </a:cubicBezTo>
                  <a:cubicBezTo>
                    <a:pt x="12052" y="24933"/>
                    <a:pt x="12052" y="24910"/>
                    <a:pt x="12052" y="24888"/>
                  </a:cubicBezTo>
                  <a:cubicBezTo>
                    <a:pt x="12052" y="24796"/>
                    <a:pt x="12052" y="24705"/>
                    <a:pt x="12052" y="24591"/>
                  </a:cubicBezTo>
                  <a:cubicBezTo>
                    <a:pt x="12075" y="24271"/>
                    <a:pt x="12075" y="23860"/>
                    <a:pt x="12075" y="23404"/>
                  </a:cubicBezTo>
                  <a:cubicBezTo>
                    <a:pt x="12075" y="23358"/>
                    <a:pt x="12075" y="23313"/>
                    <a:pt x="12075" y="23267"/>
                  </a:cubicBezTo>
                  <a:cubicBezTo>
                    <a:pt x="12075" y="23062"/>
                    <a:pt x="12075" y="22833"/>
                    <a:pt x="12075" y="22582"/>
                  </a:cubicBezTo>
                  <a:cubicBezTo>
                    <a:pt x="12075" y="22514"/>
                    <a:pt x="12075" y="22445"/>
                    <a:pt x="12075" y="22377"/>
                  </a:cubicBezTo>
                  <a:cubicBezTo>
                    <a:pt x="12075" y="22126"/>
                    <a:pt x="12075" y="21875"/>
                    <a:pt x="12075" y="21601"/>
                  </a:cubicBezTo>
                  <a:cubicBezTo>
                    <a:pt x="12075" y="21578"/>
                    <a:pt x="12075" y="21532"/>
                    <a:pt x="12075" y="21509"/>
                  </a:cubicBezTo>
                  <a:cubicBezTo>
                    <a:pt x="12075" y="21350"/>
                    <a:pt x="12075" y="21190"/>
                    <a:pt x="12075" y="21030"/>
                  </a:cubicBezTo>
                  <a:lnTo>
                    <a:pt x="12075" y="21007"/>
                  </a:lnTo>
                  <a:cubicBezTo>
                    <a:pt x="12075" y="20847"/>
                    <a:pt x="12075" y="20711"/>
                    <a:pt x="12075" y="20551"/>
                  </a:cubicBezTo>
                  <a:cubicBezTo>
                    <a:pt x="12075" y="20505"/>
                    <a:pt x="12075" y="20437"/>
                    <a:pt x="12075" y="20391"/>
                  </a:cubicBezTo>
                  <a:cubicBezTo>
                    <a:pt x="12075" y="20277"/>
                    <a:pt x="12075" y="20140"/>
                    <a:pt x="12075" y="20026"/>
                  </a:cubicBezTo>
                  <a:cubicBezTo>
                    <a:pt x="12075" y="19957"/>
                    <a:pt x="12075" y="19912"/>
                    <a:pt x="12075" y="19843"/>
                  </a:cubicBezTo>
                  <a:cubicBezTo>
                    <a:pt x="12075" y="19113"/>
                    <a:pt x="12075" y="18337"/>
                    <a:pt x="12075" y="17538"/>
                  </a:cubicBezTo>
                  <a:lnTo>
                    <a:pt x="12075" y="16282"/>
                  </a:lnTo>
                  <a:lnTo>
                    <a:pt x="12075" y="16260"/>
                  </a:lnTo>
                  <a:cubicBezTo>
                    <a:pt x="12075" y="15849"/>
                    <a:pt x="12075" y="15415"/>
                    <a:pt x="12075" y="14981"/>
                  </a:cubicBezTo>
                  <a:cubicBezTo>
                    <a:pt x="12075" y="14959"/>
                    <a:pt x="12075" y="14936"/>
                    <a:pt x="12075" y="14913"/>
                  </a:cubicBezTo>
                  <a:cubicBezTo>
                    <a:pt x="12075" y="14707"/>
                    <a:pt x="12075" y="14525"/>
                    <a:pt x="12075" y="14319"/>
                  </a:cubicBezTo>
                  <a:cubicBezTo>
                    <a:pt x="12075" y="14319"/>
                    <a:pt x="12075" y="14297"/>
                    <a:pt x="12075" y="14297"/>
                  </a:cubicBezTo>
                  <a:cubicBezTo>
                    <a:pt x="12075" y="14091"/>
                    <a:pt x="12075" y="13909"/>
                    <a:pt x="12075" y="13726"/>
                  </a:cubicBezTo>
                  <a:cubicBezTo>
                    <a:pt x="12075" y="13680"/>
                    <a:pt x="12075" y="13635"/>
                    <a:pt x="12075" y="13612"/>
                  </a:cubicBezTo>
                  <a:cubicBezTo>
                    <a:pt x="12075" y="13406"/>
                    <a:pt x="12075" y="13224"/>
                    <a:pt x="12075" y="13018"/>
                  </a:cubicBezTo>
                  <a:cubicBezTo>
                    <a:pt x="12075" y="13018"/>
                    <a:pt x="12075" y="12996"/>
                    <a:pt x="12075" y="12996"/>
                  </a:cubicBezTo>
                  <a:cubicBezTo>
                    <a:pt x="12075" y="12562"/>
                    <a:pt x="12075" y="12128"/>
                    <a:pt x="12075" y="11717"/>
                  </a:cubicBezTo>
                  <a:cubicBezTo>
                    <a:pt x="12075" y="11672"/>
                    <a:pt x="12075" y="11626"/>
                    <a:pt x="12075" y="11580"/>
                  </a:cubicBezTo>
                  <a:cubicBezTo>
                    <a:pt x="12075" y="11421"/>
                    <a:pt x="12075" y="11261"/>
                    <a:pt x="12075" y="11101"/>
                  </a:cubicBezTo>
                  <a:cubicBezTo>
                    <a:pt x="12075" y="11055"/>
                    <a:pt x="12052" y="11010"/>
                    <a:pt x="12052" y="10964"/>
                  </a:cubicBezTo>
                  <a:cubicBezTo>
                    <a:pt x="12052" y="10804"/>
                    <a:pt x="12052" y="10622"/>
                    <a:pt x="12052" y="10462"/>
                  </a:cubicBezTo>
                  <a:cubicBezTo>
                    <a:pt x="12052" y="10439"/>
                    <a:pt x="12052" y="10416"/>
                    <a:pt x="12052" y="10394"/>
                  </a:cubicBezTo>
                  <a:cubicBezTo>
                    <a:pt x="11938" y="9389"/>
                    <a:pt x="11983" y="8385"/>
                    <a:pt x="11961" y="7381"/>
                  </a:cubicBezTo>
                  <a:cubicBezTo>
                    <a:pt x="11961" y="6878"/>
                    <a:pt x="11983" y="6331"/>
                    <a:pt x="12006" y="5783"/>
                  </a:cubicBezTo>
                  <a:cubicBezTo>
                    <a:pt x="12006" y="5737"/>
                    <a:pt x="12006" y="5714"/>
                    <a:pt x="12006" y="5692"/>
                  </a:cubicBezTo>
                  <a:cubicBezTo>
                    <a:pt x="11983" y="5486"/>
                    <a:pt x="11983" y="5281"/>
                    <a:pt x="11983" y="5098"/>
                  </a:cubicBezTo>
                  <a:cubicBezTo>
                    <a:pt x="11983" y="5075"/>
                    <a:pt x="11983" y="5075"/>
                    <a:pt x="11983" y="5052"/>
                  </a:cubicBezTo>
                  <a:cubicBezTo>
                    <a:pt x="11983" y="4847"/>
                    <a:pt x="11961" y="4642"/>
                    <a:pt x="11961" y="4436"/>
                  </a:cubicBezTo>
                  <a:lnTo>
                    <a:pt x="11961" y="4390"/>
                  </a:lnTo>
                  <a:cubicBezTo>
                    <a:pt x="11961" y="4185"/>
                    <a:pt x="11961" y="4002"/>
                    <a:pt x="11938" y="3820"/>
                  </a:cubicBezTo>
                  <a:cubicBezTo>
                    <a:pt x="11938" y="3432"/>
                    <a:pt x="11915" y="3089"/>
                    <a:pt x="11892" y="2793"/>
                  </a:cubicBezTo>
                  <a:cubicBezTo>
                    <a:pt x="11869" y="2336"/>
                    <a:pt x="11846" y="1994"/>
                    <a:pt x="11824" y="1766"/>
                  </a:cubicBezTo>
                  <a:cubicBezTo>
                    <a:pt x="11801" y="1697"/>
                    <a:pt x="11778" y="1606"/>
                    <a:pt x="11778" y="1537"/>
                  </a:cubicBezTo>
                  <a:cubicBezTo>
                    <a:pt x="11472" y="636"/>
                    <a:pt x="6688" y="0"/>
                    <a:pt x="331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4" name="Google Shape;3864;p49"/>
            <p:cNvSpPr/>
            <p:nvPr/>
          </p:nvSpPr>
          <p:spPr>
            <a:xfrm flipH="1">
              <a:off x="1077219" y="4636673"/>
              <a:ext cx="148737" cy="130905"/>
            </a:xfrm>
            <a:custGeom>
              <a:avLst/>
              <a:gdLst/>
              <a:ahLst/>
              <a:cxnLst/>
              <a:rect l="l" t="t" r="r" b="b"/>
              <a:pathLst>
                <a:path w="6164" h="5425" extrusionOk="0">
                  <a:moveTo>
                    <a:pt x="6163" y="1"/>
                  </a:moveTo>
                  <a:cubicBezTo>
                    <a:pt x="5175" y="243"/>
                    <a:pt x="4156" y="333"/>
                    <a:pt x="3182" y="333"/>
                  </a:cubicBezTo>
                  <a:cubicBezTo>
                    <a:pt x="2963" y="333"/>
                    <a:pt x="2747" y="329"/>
                    <a:pt x="2534" y="320"/>
                  </a:cubicBezTo>
                  <a:cubicBezTo>
                    <a:pt x="1735" y="297"/>
                    <a:pt x="868" y="229"/>
                    <a:pt x="0" y="92"/>
                  </a:cubicBezTo>
                  <a:lnTo>
                    <a:pt x="0" y="92"/>
                  </a:lnTo>
                  <a:cubicBezTo>
                    <a:pt x="776" y="2215"/>
                    <a:pt x="1484" y="4018"/>
                    <a:pt x="2032" y="5159"/>
                  </a:cubicBezTo>
                  <a:cubicBezTo>
                    <a:pt x="2032" y="5159"/>
                    <a:pt x="2996" y="5425"/>
                    <a:pt x="4004" y="5425"/>
                  </a:cubicBezTo>
                  <a:cubicBezTo>
                    <a:pt x="4890" y="5425"/>
                    <a:pt x="5809" y="5220"/>
                    <a:pt x="6140" y="4452"/>
                  </a:cubicBezTo>
                  <a:cubicBezTo>
                    <a:pt x="6140" y="4452"/>
                    <a:pt x="6140" y="2626"/>
                    <a:pt x="61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5" name="Google Shape;3865;p49"/>
            <p:cNvSpPr/>
            <p:nvPr/>
          </p:nvSpPr>
          <p:spPr>
            <a:xfrm flipH="1">
              <a:off x="1027101" y="3043804"/>
              <a:ext cx="727061" cy="1287336"/>
            </a:xfrm>
            <a:custGeom>
              <a:avLst/>
              <a:gdLst/>
              <a:ahLst/>
              <a:cxnLst/>
              <a:rect l="l" t="t" r="r" b="b"/>
              <a:pathLst>
                <a:path w="30131" h="53350" extrusionOk="0">
                  <a:moveTo>
                    <a:pt x="13237" y="1"/>
                  </a:moveTo>
                  <a:cubicBezTo>
                    <a:pt x="7690" y="1"/>
                    <a:pt x="5547" y="1737"/>
                    <a:pt x="5547" y="1737"/>
                  </a:cubicBezTo>
                  <a:cubicBezTo>
                    <a:pt x="2968" y="3403"/>
                    <a:pt x="3173" y="9109"/>
                    <a:pt x="3082" y="11757"/>
                  </a:cubicBezTo>
                  <a:cubicBezTo>
                    <a:pt x="3014" y="13423"/>
                    <a:pt x="2922" y="15181"/>
                    <a:pt x="3059" y="16847"/>
                  </a:cubicBezTo>
                  <a:cubicBezTo>
                    <a:pt x="3082" y="16961"/>
                    <a:pt x="3105" y="17075"/>
                    <a:pt x="3128" y="17167"/>
                  </a:cubicBezTo>
                  <a:cubicBezTo>
                    <a:pt x="2991" y="17189"/>
                    <a:pt x="2922" y="17212"/>
                    <a:pt x="2922" y="17212"/>
                  </a:cubicBezTo>
                  <a:lnTo>
                    <a:pt x="3219" y="17463"/>
                  </a:lnTo>
                  <a:cubicBezTo>
                    <a:pt x="3219" y="17486"/>
                    <a:pt x="3242" y="17486"/>
                    <a:pt x="3242" y="17509"/>
                  </a:cubicBezTo>
                  <a:cubicBezTo>
                    <a:pt x="3105" y="18125"/>
                    <a:pt x="183" y="27415"/>
                    <a:pt x="92" y="33669"/>
                  </a:cubicBezTo>
                  <a:cubicBezTo>
                    <a:pt x="1" y="39992"/>
                    <a:pt x="1667" y="47730"/>
                    <a:pt x="1667" y="47730"/>
                  </a:cubicBezTo>
                  <a:cubicBezTo>
                    <a:pt x="1667" y="47730"/>
                    <a:pt x="822" y="48369"/>
                    <a:pt x="1096" y="49213"/>
                  </a:cubicBezTo>
                  <a:cubicBezTo>
                    <a:pt x="1393" y="50058"/>
                    <a:pt x="1393" y="51907"/>
                    <a:pt x="2215" y="52477"/>
                  </a:cubicBezTo>
                  <a:cubicBezTo>
                    <a:pt x="2766" y="52835"/>
                    <a:pt x="7243" y="53154"/>
                    <a:pt x="10670" y="53154"/>
                  </a:cubicBezTo>
                  <a:cubicBezTo>
                    <a:pt x="12489" y="53154"/>
                    <a:pt x="14012" y="53064"/>
                    <a:pt x="14495" y="52843"/>
                  </a:cubicBezTo>
                  <a:cubicBezTo>
                    <a:pt x="14495" y="52843"/>
                    <a:pt x="17394" y="53116"/>
                    <a:pt x="22415" y="53299"/>
                  </a:cubicBezTo>
                  <a:cubicBezTo>
                    <a:pt x="23318" y="53332"/>
                    <a:pt x="24116" y="53350"/>
                    <a:pt x="24818" y="53350"/>
                  </a:cubicBezTo>
                  <a:cubicBezTo>
                    <a:pt x="28022" y="53350"/>
                    <a:pt x="29234" y="52974"/>
                    <a:pt x="29308" y="51907"/>
                  </a:cubicBezTo>
                  <a:cubicBezTo>
                    <a:pt x="29400" y="50606"/>
                    <a:pt x="30130" y="46041"/>
                    <a:pt x="29012" y="46041"/>
                  </a:cubicBezTo>
                  <a:cubicBezTo>
                    <a:pt x="29012" y="46041"/>
                    <a:pt x="29582" y="39901"/>
                    <a:pt x="28464" y="35244"/>
                  </a:cubicBezTo>
                  <a:cubicBezTo>
                    <a:pt x="27642" y="31889"/>
                    <a:pt x="26478" y="28579"/>
                    <a:pt x="25177" y="25384"/>
                  </a:cubicBezTo>
                  <a:cubicBezTo>
                    <a:pt x="24561" y="23900"/>
                    <a:pt x="23922" y="22439"/>
                    <a:pt x="23214" y="21001"/>
                  </a:cubicBezTo>
                  <a:cubicBezTo>
                    <a:pt x="22643" y="19837"/>
                    <a:pt x="21867" y="18513"/>
                    <a:pt x="22415" y="17212"/>
                  </a:cubicBezTo>
                  <a:cubicBezTo>
                    <a:pt x="23762" y="13971"/>
                    <a:pt x="23922" y="10639"/>
                    <a:pt x="24013" y="7215"/>
                  </a:cubicBezTo>
                  <a:cubicBezTo>
                    <a:pt x="24036" y="6074"/>
                    <a:pt x="24538" y="3494"/>
                    <a:pt x="23899" y="2467"/>
                  </a:cubicBezTo>
                  <a:cubicBezTo>
                    <a:pt x="23420" y="1668"/>
                    <a:pt x="20110" y="413"/>
                    <a:pt x="15225" y="71"/>
                  </a:cubicBezTo>
                  <a:cubicBezTo>
                    <a:pt x="14519" y="22"/>
                    <a:pt x="13857" y="1"/>
                    <a:pt x="132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6" name="Google Shape;3866;p49"/>
            <p:cNvSpPr/>
            <p:nvPr/>
          </p:nvSpPr>
          <p:spPr>
            <a:xfrm flipH="1">
              <a:off x="1631871" y="3706413"/>
              <a:ext cx="119540" cy="272114"/>
            </a:xfrm>
            <a:custGeom>
              <a:avLst/>
              <a:gdLst/>
              <a:ahLst/>
              <a:cxnLst/>
              <a:rect l="l" t="t" r="r" b="b"/>
              <a:pathLst>
                <a:path w="4954" h="11277" extrusionOk="0">
                  <a:moveTo>
                    <a:pt x="3105" y="1"/>
                  </a:moveTo>
                  <a:cubicBezTo>
                    <a:pt x="3105" y="1"/>
                    <a:pt x="3105" y="5000"/>
                    <a:pt x="2352" y="7351"/>
                  </a:cubicBezTo>
                  <a:cubicBezTo>
                    <a:pt x="2067" y="8295"/>
                    <a:pt x="1365" y="8572"/>
                    <a:pt x="625" y="8572"/>
                  </a:cubicBezTo>
                  <a:cubicBezTo>
                    <a:pt x="417" y="8572"/>
                    <a:pt x="206" y="8550"/>
                    <a:pt x="1" y="8515"/>
                  </a:cubicBezTo>
                  <a:lnTo>
                    <a:pt x="1" y="8515"/>
                  </a:lnTo>
                  <a:cubicBezTo>
                    <a:pt x="47" y="9428"/>
                    <a:pt x="115" y="10364"/>
                    <a:pt x="183" y="11277"/>
                  </a:cubicBezTo>
                  <a:cubicBezTo>
                    <a:pt x="1325" y="10957"/>
                    <a:pt x="2626" y="9953"/>
                    <a:pt x="3356" y="9040"/>
                  </a:cubicBezTo>
                  <a:cubicBezTo>
                    <a:pt x="4954" y="6985"/>
                    <a:pt x="3105" y="1"/>
                    <a:pt x="3105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7" name="Google Shape;3867;p49"/>
            <p:cNvSpPr/>
            <p:nvPr/>
          </p:nvSpPr>
          <p:spPr>
            <a:xfrm flipH="1">
              <a:off x="1551446" y="3057051"/>
              <a:ext cx="132208" cy="426522"/>
            </a:xfrm>
            <a:custGeom>
              <a:avLst/>
              <a:gdLst/>
              <a:ahLst/>
              <a:cxnLst/>
              <a:rect l="l" t="t" r="r" b="b"/>
              <a:pathLst>
                <a:path w="5479" h="17676" extrusionOk="0">
                  <a:moveTo>
                    <a:pt x="5478" y="1"/>
                  </a:moveTo>
                  <a:lnTo>
                    <a:pt x="5478" y="1"/>
                  </a:lnTo>
                  <a:cubicBezTo>
                    <a:pt x="5296" y="47"/>
                    <a:pt x="5113" y="92"/>
                    <a:pt x="4953" y="138"/>
                  </a:cubicBezTo>
                  <a:cubicBezTo>
                    <a:pt x="4109" y="1507"/>
                    <a:pt x="2808" y="3744"/>
                    <a:pt x="2534" y="4931"/>
                  </a:cubicBezTo>
                  <a:cubicBezTo>
                    <a:pt x="2100" y="6734"/>
                    <a:pt x="2146" y="14244"/>
                    <a:pt x="1279" y="15294"/>
                  </a:cubicBezTo>
                  <a:cubicBezTo>
                    <a:pt x="1186" y="15411"/>
                    <a:pt x="1085" y="15463"/>
                    <a:pt x="978" y="15463"/>
                  </a:cubicBezTo>
                  <a:cubicBezTo>
                    <a:pt x="692" y="15463"/>
                    <a:pt x="368" y="15085"/>
                    <a:pt x="69" y="14586"/>
                  </a:cubicBezTo>
                  <a:lnTo>
                    <a:pt x="69" y="14586"/>
                  </a:lnTo>
                  <a:cubicBezTo>
                    <a:pt x="69" y="15157"/>
                    <a:pt x="92" y="15727"/>
                    <a:pt x="137" y="16298"/>
                  </a:cubicBezTo>
                  <a:cubicBezTo>
                    <a:pt x="160" y="16412"/>
                    <a:pt x="183" y="16526"/>
                    <a:pt x="206" y="16618"/>
                  </a:cubicBezTo>
                  <a:cubicBezTo>
                    <a:pt x="69" y="16640"/>
                    <a:pt x="0" y="16663"/>
                    <a:pt x="0" y="16663"/>
                  </a:cubicBezTo>
                  <a:lnTo>
                    <a:pt x="297" y="16914"/>
                  </a:lnTo>
                  <a:cubicBezTo>
                    <a:pt x="297" y="16937"/>
                    <a:pt x="320" y="16937"/>
                    <a:pt x="320" y="16960"/>
                  </a:cubicBezTo>
                  <a:cubicBezTo>
                    <a:pt x="297" y="17006"/>
                    <a:pt x="274" y="17143"/>
                    <a:pt x="206" y="17348"/>
                  </a:cubicBezTo>
                  <a:cubicBezTo>
                    <a:pt x="509" y="17585"/>
                    <a:pt x="831" y="17676"/>
                    <a:pt x="1135" y="17676"/>
                  </a:cubicBezTo>
                  <a:cubicBezTo>
                    <a:pt x="1566" y="17676"/>
                    <a:pt x="1961" y="17493"/>
                    <a:pt x="2214" y="17280"/>
                  </a:cubicBezTo>
                  <a:cubicBezTo>
                    <a:pt x="3082" y="16526"/>
                    <a:pt x="3013" y="11687"/>
                    <a:pt x="3082" y="11505"/>
                  </a:cubicBezTo>
                  <a:cubicBezTo>
                    <a:pt x="3127" y="11345"/>
                    <a:pt x="4862" y="2945"/>
                    <a:pt x="547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8" name="Google Shape;3868;p49"/>
            <p:cNvSpPr/>
            <p:nvPr/>
          </p:nvSpPr>
          <p:spPr>
            <a:xfrm flipH="1">
              <a:off x="1027101" y="3166770"/>
              <a:ext cx="701725" cy="1164803"/>
            </a:xfrm>
            <a:custGeom>
              <a:avLst/>
              <a:gdLst/>
              <a:ahLst/>
              <a:cxnLst/>
              <a:rect l="l" t="t" r="r" b="b"/>
              <a:pathLst>
                <a:path w="29081" h="48272" extrusionOk="0">
                  <a:moveTo>
                    <a:pt x="18627" y="1"/>
                  </a:moveTo>
                  <a:cubicBezTo>
                    <a:pt x="18488" y="1"/>
                    <a:pt x="18358" y="22"/>
                    <a:pt x="18238" y="65"/>
                  </a:cubicBezTo>
                  <a:cubicBezTo>
                    <a:pt x="14632" y="1434"/>
                    <a:pt x="14312" y="14992"/>
                    <a:pt x="15065" y="17343"/>
                  </a:cubicBezTo>
                  <a:cubicBezTo>
                    <a:pt x="15796" y="19694"/>
                    <a:pt x="18512" y="23917"/>
                    <a:pt x="18763" y="24282"/>
                  </a:cubicBezTo>
                  <a:cubicBezTo>
                    <a:pt x="18991" y="24647"/>
                    <a:pt x="25953" y="27546"/>
                    <a:pt x="25953" y="27546"/>
                  </a:cubicBezTo>
                  <a:cubicBezTo>
                    <a:pt x="25953" y="27546"/>
                    <a:pt x="25679" y="30719"/>
                    <a:pt x="22506" y="31472"/>
                  </a:cubicBezTo>
                  <a:cubicBezTo>
                    <a:pt x="22378" y="31502"/>
                    <a:pt x="22250" y="31516"/>
                    <a:pt x="22124" y="31516"/>
                  </a:cubicBezTo>
                  <a:cubicBezTo>
                    <a:pt x="19156" y="31516"/>
                    <a:pt x="16846" y="23621"/>
                    <a:pt x="16846" y="23620"/>
                  </a:cubicBezTo>
                  <a:lnTo>
                    <a:pt x="16846" y="23620"/>
                  </a:lnTo>
                  <a:cubicBezTo>
                    <a:pt x="16846" y="23621"/>
                    <a:pt x="16549" y="25218"/>
                    <a:pt x="17896" y="29715"/>
                  </a:cubicBezTo>
                  <a:cubicBezTo>
                    <a:pt x="19608" y="35307"/>
                    <a:pt x="23625" y="33983"/>
                    <a:pt x="23808" y="34531"/>
                  </a:cubicBezTo>
                  <a:cubicBezTo>
                    <a:pt x="23990" y="35101"/>
                    <a:pt x="24926" y="40671"/>
                    <a:pt x="21685" y="41880"/>
                  </a:cubicBezTo>
                  <a:cubicBezTo>
                    <a:pt x="21264" y="42036"/>
                    <a:pt x="20846" y="42104"/>
                    <a:pt x="20437" y="42104"/>
                  </a:cubicBezTo>
                  <a:cubicBezTo>
                    <a:pt x="17677" y="42104"/>
                    <a:pt x="15340" y="39005"/>
                    <a:pt x="15339" y="39004"/>
                  </a:cubicBezTo>
                  <a:lnTo>
                    <a:pt x="15339" y="39004"/>
                  </a:lnTo>
                  <a:cubicBezTo>
                    <a:pt x="15339" y="39005"/>
                    <a:pt x="16245" y="41700"/>
                    <a:pt x="14948" y="41700"/>
                  </a:cubicBezTo>
                  <a:cubicBezTo>
                    <a:pt x="14927" y="41700"/>
                    <a:pt x="14905" y="41699"/>
                    <a:pt x="14883" y="41698"/>
                  </a:cubicBezTo>
                  <a:cubicBezTo>
                    <a:pt x="13490" y="41607"/>
                    <a:pt x="12829" y="37224"/>
                    <a:pt x="12829" y="37224"/>
                  </a:cubicBezTo>
                  <a:lnTo>
                    <a:pt x="10523" y="36311"/>
                  </a:lnTo>
                  <a:cubicBezTo>
                    <a:pt x="10523" y="36311"/>
                    <a:pt x="10226" y="41036"/>
                    <a:pt x="6780" y="41607"/>
                  </a:cubicBezTo>
                  <a:cubicBezTo>
                    <a:pt x="6584" y="41638"/>
                    <a:pt x="6393" y="41652"/>
                    <a:pt x="6206" y="41652"/>
                  </a:cubicBezTo>
                  <a:cubicBezTo>
                    <a:pt x="3119" y="41652"/>
                    <a:pt x="1393" y="37613"/>
                    <a:pt x="1393" y="37612"/>
                  </a:cubicBezTo>
                  <a:lnTo>
                    <a:pt x="1393" y="37612"/>
                  </a:lnTo>
                  <a:cubicBezTo>
                    <a:pt x="1393" y="37613"/>
                    <a:pt x="2032" y="41036"/>
                    <a:pt x="1210" y="41127"/>
                  </a:cubicBezTo>
                  <a:cubicBezTo>
                    <a:pt x="1202" y="41128"/>
                    <a:pt x="1193" y="41129"/>
                    <a:pt x="1184" y="41129"/>
                  </a:cubicBezTo>
                  <a:cubicBezTo>
                    <a:pt x="866" y="41129"/>
                    <a:pt x="423" y="40347"/>
                    <a:pt x="1" y="39370"/>
                  </a:cubicBezTo>
                  <a:lnTo>
                    <a:pt x="1" y="39370"/>
                  </a:lnTo>
                  <a:cubicBezTo>
                    <a:pt x="24" y="39461"/>
                    <a:pt x="46" y="39552"/>
                    <a:pt x="46" y="39644"/>
                  </a:cubicBezTo>
                  <a:cubicBezTo>
                    <a:pt x="69" y="39689"/>
                    <a:pt x="69" y="39712"/>
                    <a:pt x="69" y="39758"/>
                  </a:cubicBezTo>
                  <a:cubicBezTo>
                    <a:pt x="92" y="39826"/>
                    <a:pt x="92" y="39917"/>
                    <a:pt x="115" y="40009"/>
                  </a:cubicBezTo>
                  <a:cubicBezTo>
                    <a:pt x="115" y="40054"/>
                    <a:pt x="138" y="40100"/>
                    <a:pt x="138" y="40146"/>
                  </a:cubicBezTo>
                  <a:cubicBezTo>
                    <a:pt x="161" y="40214"/>
                    <a:pt x="161" y="40283"/>
                    <a:pt x="183" y="40351"/>
                  </a:cubicBezTo>
                  <a:cubicBezTo>
                    <a:pt x="183" y="40397"/>
                    <a:pt x="183" y="40442"/>
                    <a:pt x="206" y="40488"/>
                  </a:cubicBezTo>
                  <a:cubicBezTo>
                    <a:pt x="206" y="40557"/>
                    <a:pt x="229" y="40625"/>
                    <a:pt x="229" y="40694"/>
                  </a:cubicBezTo>
                  <a:cubicBezTo>
                    <a:pt x="252" y="40762"/>
                    <a:pt x="252" y="40808"/>
                    <a:pt x="275" y="40876"/>
                  </a:cubicBezTo>
                  <a:cubicBezTo>
                    <a:pt x="275" y="40945"/>
                    <a:pt x="297" y="41013"/>
                    <a:pt x="320" y="41104"/>
                  </a:cubicBezTo>
                  <a:cubicBezTo>
                    <a:pt x="320" y="41150"/>
                    <a:pt x="343" y="41219"/>
                    <a:pt x="343" y="41287"/>
                  </a:cubicBezTo>
                  <a:cubicBezTo>
                    <a:pt x="366" y="41333"/>
                    <a:pt x="366" y="41378"/>
                    <a:pt x="366" y="41401"/>
                  </a:cubicBezTo>
                  <a:cubicBezTo>
                    <a:pt x="389" y="41470"/>
                    <a:pt x="389" y="41515"/>
                    <a:pt x="389" y="41561"/>
                  </a:cubicBezTo>
                  <a:cubicBezTo>
                    <a:pt x="412" y="41607"/>
                    <a:pt x="412" y="41629"/>
                    <a:pt x="412" y="41675"/>
                  </a:cubicBezTo>
                  <a:cubicBezTo>
                    <a:pt x="434" y="41721"/>
                    <a:pt x="434" y="41766"/>
                    <a:pt x="457" y="41812"/>
                  </a:cubicBezTo>
                  <a:cubicBezTo>
                    <a:pt x="457" y="41835"/>
                    <a:pt x="457" y="41880"/>
                    <a:pt x="457" y="41903"/>
                  </a:cubicBezTo>
                  <a:cubicBezTo>
                    <a:pt x="480" y="41949"/>
                    <a:pt x="480" y="42017"/>
                    <a:pt x="503" y="42063"/>
                  </a:cubicBezTo>
                  <a:cubicBezTo>
                    <a:pt x="503" y="42063"/>
                    <a:pt x="503" y="42086"/>
                    <a:pt x="503" y="42109"/>
                  </a:cubicBezTo>
                  <a:cubicBezTo>
                    <a:pt x="526" y="42154"/>
                    <a:pt x="526" y="42223"/>
                    <a:pt x="549" y="42268"/>
                  </a:cubicBezTo>
                  <a:cubicBezTo>
                    <a:pt x="549" y="42291"/>
                    <a:pt x="549" y="42314"/>
                    <a:pt x="549" y="42314"/>
                  </a:cubicBezTo>
                  <a:cubicBezTo>
                    <a:pt x="549" y="42360"/>
                    <a:pt x="571" y="42383"/>
                    <a:pt x="571" y="42428"/>
                  </a:cubicBezTo>
                  <a:cubicBezTo>
                    <a:pt x="571" y="42428"/>
                    <a:pt x="571" y="42451"/>
                    <a:pt x="571" y="42451"/>
                  </a:cubicBezTo>
                  <a:cubicBezTo>
                    <a:pt x="594" y="42474"/>
                    <a:pt x="594" y="42497"/>
                    <a:pt x="594" y="42520"/>
                  </a:cubicBezTo>
                  <a:cubicBezTo>
                    <a:pt x="594" y="42542"/>
                    <a:pt x="594" y="42542"/>
                    <a:pt x="594" y="42565"/>
                  </a:cubicBezTo>
                  <a:cubicBezTo>
                    <a:pt x="617" y="42611"/>
                    <a:pt x="617" y="42634"/>
                    <a:pt x="617" y="42634"/>
                  </a:cubicBezTo>
                  <a:cubicBezTo>
                    <a:pt x="617" y="42634"/>
                    <a:pt x="571" y="42656"/>
                    <a:pt x="503" y="42725"/>
                  </a:cubicBezTo>
                  <a:cubicBezTo>
                    <a:pt x="2580" y="43752"/>
                    <a:pt x="8241" y="44117"/>
                    <a:pt x="8560" y="44688"/>
                  </a:cubicBezTo>
                  <a:cubicBezTo>
                    <a:pt x="8948" y="45350"/>
                    <a:pt x="4748" y="45601"/>
                    <a:pt x="4748" y="45601"/>
                  </a:cubicBezTo>
                  <a:cubicBezTo>
                    <a:pt x="4748" y="45601"/>
                    <a:pt x="4805" y="45599"/>
                    <a:pt x="4903" y="45599"/>
                  </a:cubicBezTo>
                  <a:cubicBezTo>
                    <a:pt x="5503" y="45599"/>
                    <a:pt x="7650" y="45667"/>
                    <a:pt x="7807" y="46628"/>
                  </a:cubicBezTo>
                  <a:cubicBezTo>
                    <a:pt x="7857" y="46906"/>
                    <a:pt x="7371" y="47011"/>
                    <a:pt x="6615" y="47011"/>
                  </a:cubicBezTo>
                  <a:cubicBezTo>
                    <a:pt x="4951" y="47011"/>
                    <a:pt x="1978" y="46507"/>
                    <a:pt x="503" y="46240"/>
                  </a:cubicBezTo>
                  <a:lnTo>
                    <a:pt x="503" y="46240"/>
                  </a:lnTo>
                  <a:cubicBezTo>
                    <a:pt x="526" y="46354"/>
                    <a:pt x="571" y="46468"/>
                    <a:pt x="617" y="46582"/>
                  </a:cubicBezTo>
                  <a:cubicBezTo>
                    <a:pt x="617" y="46582"/>
                    <a:pt x="617" y="46582"/>
                    <a:pt x="617" y="46605"/>
                  </a:cubicBezTo>
                  <a:cubicBezTo>
                    <a:pt x="663" y="46697"/>
                    <a:pt x="708" y="46788"/>
                    <a:pt x="754" y="46879"/>
                  </a:cubicBezTo>
                  <a:cubicBezTo>
                    <a:pt x="754" y="46902"/>
                    <a:pt x="754" y="46902"/>
                    <a:pt x="777" y="46902"/>
                  </a:cubicBezTo>
                  <a:cubicBezTo>
                    <a:pt x="822" y="46993"/>
                    <a:pt x="868" y="47085"/>
                    <a:pt x="937" y="47153"/>
                  </a:cubicBezTo>
                  <a:cubicBezTo>
                    <a:pt x="937" y="47153"/>
                    <a:pt x="959" y="47176"/>
                    <a:pt x="959" y="47199"/>
                  </a:cubicBezTo>
                  <a:cubicBezTo>
                    <a:pt x="1028" y="47267"/>
                    <a:pt x="1096" y="47313"/>
                    <a:pt x="1165" y="47381"/>
                  </a:cubicBezTo>
                  <a:cubicBezTo>
                    <a:pt x="1188" y="47381"/>
                    <a:pt x="1233" y="47404"/>
                    <a:pt x="1279" y="47427"/>
                  </a:cubicBezTo>
                  <a:cubicBezTo>
                    <a:pt x="1279" y="47427"/>
                    <a:pt x="1302" y="47427"/>
                    <a:pt x="1325" y="47450"/>
                  </a:cubicBezTo>
                  <a:cubicBezTo>
                    <a:pt x="1347" y="47450"/>
                    <a:pt x="1393" y="47473"/>
                    <a:pt x="1416" y="47473"/>
                  </a:cubicBezTo>
                  <a:cubicBezTo>
                    <a:pt x="1439" y="47473"/>
                    <a:pt x="1484" y="47495"/>
                    <a:pt x="1507" y="47495"/>
                  </a:cubicBezTo>
                  <a:cubicBezTo>
                    <a:pt x="1530" y="47495"/>
                    <a:pt x="1576" y="47518"/>
                    <a:pt x="1621" y="47518"/>
                  </a:cubicBezTo>
                  <a:cubicBezTo>
                    <a:pt x="1644" y="47518"/>
                    <a:pt x="1690" y="47541"/>
                    <a:pt x="1713" y="47541"/>
                  </a:cubicBezTo>
                  <a:cubicBezTo>
                    <a:pt x="1758" y="47541"/>
                    <a:pt x="1804" y="47564"/>
                    <a:pt x="1850" y="47564"/>
                  </a:cubicBezTo>
                  <a:cubicBezTo>
                    <a:pt x="1895" y="47587"/>
                    <a:pt x="1918" y="47587"/>
                    <a:pt x="1964" y="47587"/>
                  </a:cubicBezTo>
                  <a:cubicBezTo>
                    <a:pt x="2009" y="47610"/>
                    <a:pt x="2055" y="47610"/>
                    <a:pt x="2123" y="47610"/>
                  </a:cubicBezTo>
                  <a:cubicBezTo>
                    <a:pt x="2169" y="47632"/>
                    <a:pt x="2215" y="47632"/>
                    <a:pt x="2260" y="47632"/>
                  </a:cubicBezTo>
                  <a:cubicBezTo>
                    <a:pt x="2306" y="47655"/>
                    <a:pt x="2375" y="47655"/>
                    <a:pt x="2420" y="47655"/>
                  </a:cubicBezTo>
                  <a:cubicBezTo>
                    <a:pt x="2466" y="47678"/>
                    <a:pt x="2534" y="47678"/>
                    <a:pt x="2580" y="47678"/>
                  </a:cubicBezTo>
                  <a:cubicBezTo>
                    <a:pt x="2648" y="47678"/>
                    <a:pt x="2694" y="47701"/>
                    <a:pt x="2763" y="47701"/>
                  </a:cubicBezTo>
                  <a:cubicBezTo>
                    <a:pt x="2808" y="47701"/>
                    <a:pt x="2877" y="47724"/>
                    <a:pt x="2945" y="47724"/>
                  </a:cubicBezTo>
                  <a:cubicBezTo>
                    <a:pt x="2991" y="47724"/>
                    <a:pt x="3059" y="47747"/>
                    <a:pt x="3128" y="47747"/>
                  </a:cubicBezTo>
                  <a:cubicBezTo>
                    <a:pt x="3196" y="47747"/>
                    <a:pt x="3265" y="47769"/>
                    <a:pt x="3333" y="47769"/>
                  </a:cubicBezTo>
                  <a:cubicBezTo>
                    <a:pt x="3379" y="47769"/>
                    <a:pt x="3447" y="47769"/>
                    <a:pt x="3493" y="47792"/>
                  </a:cubicBezTo>
                  <a:cubicBezTo>
                    <a:pt x="3584" y="47792"/>
                    <a:pt x="3653" y="47792"/>
                    <a:pt x="3744" y="47815"/>
                  </a:cubicBezTo>
                  <a:lnTo>
                    <a:pt x="3881" y="47815"/>
                  </a:lnTo>
                  <a:cubicBezTo>
                    <a:pt x="3972" y="47815"/>
                    <a:pt x="4086" y="47838"/>
                    <a:pt x="4178" y="47838"/>
                  </a:cubicBezTo>
                  <a:cubicBezTo>
                    <a:pt x="4201" y="47838"/>
                    <a:pt x="4246" y="47838"/>
                    <a:pt x="4269" y="47861"/>
                  </a:cubicBezTo>
                  <a:cubicBezTo>
                    <a:pt x="5885" y="47985"/>
                    <a:pt x="7868" y="48062"/>
                    <a:pt x="9588" y="48062"/>
                  </a:cubicBezTo>
                  <a:cubicBezTo>
                    <a:pt x="11026" y="48062"/>
                    <a:pt x="12282" y="48008"/>
                    <a:pt x="12988" y="47883"/>
                  </a:cubicBezTo>
                  <a:cubicBezTo>
                    <a:pt x="13080" y="47085"/>
                    <a:pt x="12966" y="46217"/>
                    <a:pt x="12897" y="45852"/>
                  </a:cubicBezTo>
                  <a:cubicBezTo>
                    <a:pt x="12760" y="45144"/>
                    <a:pt x="13011" y="43935"/>
                    <a:pt x="13673" y="43752"/>
                  </a:cubicBezTo>
                  <a:cubicBezTo>
                    <a:pt x="13764" y="43723"/>
                    <a:pt x="13972" y="43709"/>
                    <a:pt x="14265" y="43709"/>
                  </a:cubicBezTo>
                  <a:cubicBezTo>
                    <a:pt x="16020" y="43709"/>
                    <a:pt x="20830" y="44196"/>
                    <a:pt x="21867" y="44665"/>
                  </a:cubicBezTo>
                  <a:cubicBezTo>
                    <a:pt x="23077" y="45236"/>
                    <a:pt x="19402" y="46217"/>
                    <a:pt x="19402" y="46217"/>
                  </a:cubicBezTo>
                  <a:cubicBezTo>
                    <a:pt x="19402" y="46217"/>
                    <a:pt x="21571" y="46537"/>
                    <a:pt x="23077" y="47085"/>
                  </a:cubicBezTo>
                  <a:cubicBezTo>
                    <a:pt x="24561" y="47655"/>
                    <a:pt x="13468" y="47724"/>
                    <a:pt x="13468" y="47724"/>
                  </a:cubicBezTo>
                  <a:lnTo>
                    <a:pt x="13490" y="47747"/>
                  </a:lnTo>
                  <a:cubicBezTo>
                    <a:pt x="13559" y="47747"/>
                    <a:pt x="13947" y="47792"/>
                    <a:pt x="14632" y="47838"/>
                  </a:cubicBezTo>
                  <a:lnTo>
                    <a:pt x="14655" y="47838"/>
                  </a:lnTo>
                  <a:cubicBezTo>
                    <a:pt x="14769" y="47861"/>
                    <a:pt x="14883" y="47861"/>
                    <a:pt x="15020" y="47861"/>
                  </a:cubicBezTo>
                  <a:cubicBezTo>
                    <a:pt x="15043" y="47883"/>
                    <a:pt x="15065" y="47883"/>
                    <a:pt x="15065" y="47883"/>
                  </a:cubicBezTo>
                  <a:cubicBezTo>
                    <a:pt x="15202" y="47883"/>
                    <a:pt x="15339" y="47883"/>
                    <a:pt x="15476" y="47906"/>
                  </a:cubicBezTo>
                  <a:lnTo>
                    <a:pt x="15568" y="47906"/>
                  </a:lnTo>
                  <a:cubicBezTo>
                    <a:pt x="15705" y="47929"/>
                    <a:pt x="15841" y="47929"/>
                    <a:pt x="15978" y="47929"/>
                  </a:cubicBezTo>
                  <a:cubicBezTo>
                    <a:pt x="16024" y="47952"/>
                    <a:pt x="16070" y="47952"/>
                    <a:pt x="16115" y="47952"/>
                  </a:cubicBezTo>
                  <a:cubicBezTo>
                    <a:pt x="16252" y="47952"/>
                    <a:pt x="16389" y="47975"/>
                    <a:pt x="16549" y="47975"/>
                  </a:cubicBezTo>
                  <a:lnTo>
                    <a:pt x="16709" y="47975"/>
                  </a:lnTo>
                  <a:cubicBezTo>
                    <a:pt x="16846" y="47998"/>
                    <a:pt x="17006" y="47998"/>
                    <a:pt x="17165" y="48020"/>
                  </a:cubicBezTo>
                  <a:lnTo>
                    <a:pt x="17348" y="48020"/>
                  </a:lnTo>
                  <a:cubicBezTo>
                    <a:pt x="17508" y="48020"/>
                    <a:pt x="17668" y="48043"/>
                    <a:pt x="17827" y="48043"/>
                  </a:cubicBezTo>
                  <a:cubicBezTo>
                    <a:pt x="17919" y="48043"/>
                    <a:pt x="17987" y="48066"/>
                    <a:pt x="18056" y="48066"/>
                  </a:cubicBezTo>
                  <a:cubicBezTo>
                    <a:pt x="18215" y="48066"/>
                    <a:pt x="18375" y="48089"/>
                    <a:pt x="18558" y="48089"/>
                  </a:cubicBezTo>
                  <a:cubicBezTo>
                    <a:pt x="18649" y="48089"/>
                    <a:pt x="18717" y="48089"/>
                    <a:pt x="18809" y="48112"/>
                  </a:cubicBezTo>
                  <a:cubicBezTo>
                    <a:pt x="18969" y="48112"/>
                    <a:pt x="19151" y="48112"/>
                    <a:pt x="19334" y="48135"/>
                  </a:cubicBezTo>
                  <a:lnTo>
                    <a:pt x="19608" y="48135"/>
                  </a:lnTo>
                  <a:cubicBezTo>
                    <a:pt x="19813" y="48157"/>
                    <a:pt x="19996" y="48157"/>
                    <a:pt x="20201" y="48157"/>
                  </a:cubicBezTo>
                  <a:cubicBezTo>
                    <a:pt x="20292" y="48157"/>
                    <a:pt x="20384" y="48180"/>
                    <a:pt x="20475" y="48180"/>
                  </a:cubicBezTo>
                  <a:cubicBezTo>
                    <a:pt x="20749" y="48180"/>
                    <a:pt x="21046" y="48203"/>
                    <a:pt x="21365" y="48203"/>
                  </a:cubicBezTo>
                  <a:cubicBezTo>
                    <a:pt x="21639" y="48226"/>
                    <a:pt x="21890" y="48226"/>
                    <a:pt x="22141" y="48226"/>
                  </a:cubicBezTo>
                  <a:cubicBezTo>
                    <a:pt x="22233" y="48249"/>
                    <a:pt x="22301" y="48249"/>
                    <a:pt x="22392" y="48249"/>
                  </a:cubicBezTo>
                  <a:lnTo>
                    <a:pt x="23374" y="48249"/>
                  </a:lnTo>
                  <a:cubicBezTo>
                    <a:pt x="23465" y="48249"/>
                    <a:pt x="23556" y="48272"/>
                    <a:pt x="23648" y="48272"/>
                  </a:cubicBezTo>
                  <a:cubicBezTo>
                    <a:pt x="23785" y="48272"/>
                    <a:pt x="23922" y="48272"/>
                    <a:pt x="24036" y="48249"/>
                  </a:cubicBezTo>
                  <a:lnTo>
                    <a:pt x="24972" y="48249"/>
                  </a:lnTo>
                  <a:cubicBezTo>
                    <a:pt x="25086" y="48226"/>
                    <a:pt x="25200" y="48226"/>
                    <a:pt x="25337" y="48226"/>
                  </a:cubicBezTo>
                  <a:cubicBezTo>
                    <a:pt x="26159" y="48020"/>
                    <a:pt x="27003" y="47838"/>
                    <a:pt x="27779" y="47655"/>
                  </a:cubicBezTo>
                  <a:cubicBezTo>
                    <a:pt x="27916" y="47541"/>
                    <a:pt x="28030" y="47427"/>
                    <a:pt x="28122" y="47290"/>
                  </a:cubicBezTo>
                  <a:cubicBezTo>
                    <a:pt x="28144" y="47222"/>
                    <a:pt x="28190" y="47153"/>
                    <a:pt x="28190" y="47085"/>
                  </a:cubicBezTo>
                  <a:cubicBezTo>
                    <a:pt x="28213" y="47085"/>
                    <a:pt x="28213" y="47062"/>
                    <a:pt x="28213" y="47062"/>
                  </a:cubicBezTo>
                  <a:cubicBezTo>
                    <a:pt x="28236" y="46970"/>
                    <a:pt x="28236" y="46902"/>
                    <a:pt x="28258" y="46811"/>
                  </a:cubicBezTo>
                  <a:cubicBezTo>
                    <a:pt x="28350" y="45510"/>
                    <a:pt x="29080" y="40945"/>
                    <a:pt x="27962" y="40945"/>
                  </a:cubicBezTo>
                  <a:cubicBezTo>
                    <a:pt x="27962" y="40945"/>
                    <a:pt x="28532" y="34805"/>
                    <a:pt x="27414" y="30148"/>
                  </a:cubicBezTo>
                  <a:cubicBezTo>
                    <a:pt x="26592" y="26793"/>
                    <a:pt x="25428" y="23483"/>
                    <a:pt x="24127" y="20288"/>
                  </a:cubicBezTo>
                  <a:cubicBezTo>
                    <a:pt x="23511" y="18804"/>
                    <a:pt x="22872" y="17343"/>
                    <a:pt x="22164" y="15905"/>
                  </a:cubicBezTo>
                  <a:cubicBezTo>
                    <a:pt x="21593" y="14741"/>
                    <a:pt x="20817" y="13417"/>
                    <a:pt x="21365" y="12116"/>
                  </a:cubicBezTo>
                  <a:cubicBezTo>
                    <a:pt x="21457" y="11911"/>
                    <a:pt x="21525" y="11728"/>
                    <a:pt x="21593" y="11523"/>
                  </a:cubicBezTo>
                  <a:cubicBezTo>
                    <a:pt x="21616" y="11454"/>
                    <a:pt x="21639" y="11386"/>
                    <a:pt x="21662" y="11340"/>
                  </a:cubicBezTo>
                  <a:cubicBezTo>
                    <a:pt x="21708" y="11203"/>
                    <a:pt x="21753" y="11089"/>
                    <a:pt x="21799" y="10952"/>
                  </a:cubicBezTo>
                  <a:cubicBezTo>
                    <a:pt x="21822" y="10861"/>
                    <a:pt x="21845" y="10792"/>
                    <a:pt x="21867" y="10701"/>
                  </a:cubicBezTo>
                  <a:cubicBezTo>
                    <a:pt x="21913" y="10587"/>
                    <a:pt x="21936" y="10473"/>
                    <a:pt x="21982" y="10359"/>
                  </a:cubicBezTo>
                  <a:cubicBezTo>
                    <a:pt x="22004" y="10290"/>
                    <a:pt x="22027" y="10199"/>
                    <a:pt x="22050" y="10108"/>
                  </a:cubicBezTo>
                  <a:cubicBezTo>
                    <a:pt x="22073" y="9994"/>
                    <a:pt x="22118" y="9902"/>
                    <a:pt x="22141" y="9788"/>
                  </a:cubicBezTo>
                  <a:cubicBezTo>
                    <a:pt x="22164" y="9697"/>
                    <a:pt x="22187" y="9606"/>
                    <a:pt x="22210" y="9514"/>
                  </a:cubicBezTo>
                  <a:cubicBezTo>
                    <a:pt x="22233" y="9400"/>
                    <a:pt x="22255" y="9309"/>
                    <a:pt x="22278" y="9195"/>
                  </a:cubicBezTo>
                  <a:cubicBezTo>
                    <a:pt x="22301" y="9103"/>
                    <a:pt x="22324" y="9012"/>
                    <a:pt x="22347" y="8921"/>
                  </a:cubicBezTo>
                  <a:cubicBezTo>
                    <a:pt x="22370" y="8807"/>
                    <a:pt x="22370" y="8715"/>
                    <a:pt x="22392" y="8624"/>
                  </a:cubicBezTo>
                  <a:cubicBezTo>
                    <a:pt x="22415" y="8510"/>
                    <a:pt x="22438" y="8419"/>
                    <a:pt x="22461" y="8327"/>
                  </a:cubicBezTo>
                  <a:cubicBezTo>
                    <a:pt x="22461" y="8236"/>
                    <a:pt x="22484" y="8122"/>
                    <a:pt x="22506" y="8031"/>
                  </a:cubicBezTo>
                  <a:cubicBezTo>
                    <a:pt x="22529" y="7939"/>
                    <a:pt x="22529" y="7825"/>
                    <a:pt x="22552" y="7734"/>
                  </a:cubicBezTo>
                  <a:cubicBezTo>
                    <a:pt x="22575" y="7643"/>
                    <a:pt x="22575" y="7551"/>
                    <a:pt x="22598" y="7460"/>
                  </a:cubicBezTo>
                  <a:cubicBezTo>
                    <a:pt x="22598" y="7346"/>
                    <a:pt x="22621" y="7232"/>
                    <a:pt x="22643" y="7118"/>
                  </a:cubicBezTo>
                  <a:cubicBezTo>
                    <a:pt x="22643" y="7049"/>
                    <a:pt x="22666" y="6981"/>
                    <a:pt x="22666" y="6912"/>
                  </a:cubicBezTo>
                  <a:cubicBezTo>
                    <a:pt x="22712" y="6456"/>
                    <a:pt x="22758" y="5976"/>
                    <a:pt x="22803" y="5497"/>
                  </a:cubicBezTo>
                  <a:cubicBezTo>
                    <a:pt x="22803" y="5474"/>
                    <a:pt x="22803" y="5428"/>
                    <a:pt x="22803" y="5383"/>
                  </a:cubicBezTo>
                  <a:cubicBezTo>
                    <a:pt x="22826" y="5246"/>
                    <a:pt x="22826" y="5086"/>
                    <a:pt x="22849" y="4949"/>
                  </a:cubicBezTo>
                  <a:cubicBezTo>
                    <a:pt x="22849" y="4904"/>
                    <a:pt x="22849" y="4835"/>
                    <a:pt x="22849" y="4789"/>
                  </a:cubicBezTo>
                  <a:cubicBezTo>
                    <a:pt x="22872" y="4652"/>
                    <a:pt x="22872" y="4515"/>
                    <a:pt x="22872" y="4356"/>
                  </a:cubicBezTo>
                  <a:cubicBezTo>
                    <a:pt x="22872" y="4310"/>
                    <a:pt x="22895" y="4264"/>
                    <a:pt x="22895" y="4196"/>
                  </a:cubicBezTo>
                  <a:cubicBezTo>
                    <a:pt x="22895" y="4059"/>
                    <a:pt x="22895" y="3899"/>
                    <a:pt x="22917" y="3762"/>
                  </a:cubicBezTo>
                  <a:cubicBezTo>
                    <a:pt x="22917" y="3717"/>
                    <a:pt x="22917" y="3671"/>
                    <a:pt x="22917" y="3602"/>
                  </a:cubicBezTo>
                  <a:cubicBezTo>
                    <a:pt x="22917" y="3466"/>
                    <a:pt x="22917" y="3306"/>
                    <a:pt x="22940" y="3146"/>
                  </a:cubicBezTo>
                  <a:cubicBezTo>
                    <a:pt x="22940" y="3146"/>
                    <a:pt x="22940" y="3123"/>
                    <a:pt x="22940" y="3100"/>
                  </a:cubicBezTo>
                  <a:cubicBezTo>
                    <a:pt x="21207" y="1186"/>
                    <a:pt x="19670" y="1"/>
                    <a:pt x="1862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9" name="Google Shape;3869;p49"/>
            <p:cNvSpPr/>
            <p:nvPr/>
          </p:nvSpPr>
          <p:spPr>
            <a:xfrm flipH="1">
              <a:off x="1393925" y="3491608"/>
              <a:ext cx="231262" cy="157545"/>
            </a:xfrm>
            <a:custGeom>
              <a:avLst/>
              <a:gdLst/>
              <a:ahLst/>
              <a:cxnLst/>
              <a:rect l="l" t="t" r="r" b="b"/>
              <a:pathLst>
                <a:path w="9584" h="6529" extrusionOk="0">
                  <a:moveTo>
                    <a:pt x="2713" y="1"/>
                  </a:moveTo>
                  <a:cubicBezTo>
                    <a:pt x="2530" y="1"/>
                    <a:pt x="6981" y="252"/>
                    <a:pt x="6981" y="252"/>
                  </a:cubicBezTo>
                  <a:cubicBezTo>
                    <a:pt x="6981" y="252"/>
                    <a:pt x="7369" y="4155"/>
                    <a:pt x="4699" y="4657"/>
                  </a:cubicBezTo>
                  <a:cubicBezTo>
                    <a:pt x="4547" y="4686"/>
                    <a:pt x="4399" y="4699"/>
                    <a:pt x="4254" y="4699"/>
                  </a:cubicBezTo>
                  <a:cubicBezTo>
                    <a:pt x="1842" y="4699"/>
                    <a:pt x="339" y="983"/>
                    <a:pt x="339" y="982"/>
                  </a:cubicBezTo>
                  <a:lnTo>
                    <a:pt x="339" y="982"/>
                  </a:lnTo>
                  <a:cubicBezTo>
                    <a:pt x="0" y="2797"/>
                    <a:pt x="2205" y="6529"/>
                    <a:pt x="5005" y="6529"/>
                  </a:cubicBezTo>
                  <a:cubicBezTo>
                    <a:pt x="5410" y="6529"/>
                    <a:pt x="5827" y="6451"/>
                    <a:pt x="6251" y="6278"/>
                  </a:cubicBezTo>
                  <a:cubicBezTo>
                    <a:pt x="9584" y="4908"/>
                    <a:pt x="9104" y="206"/>
                    <a:pt x="9104" y="206"/>
                  </a:cubicBezTo>
                  <a:cubicBezTo>
                    <a:pt x="9104" y="206"/>
                    <a:pt x="2896" y="1"/>
                    <a:pt x="271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0" name="Google Shape;3870;p49"/>
            <p:cNvSpPr/>
            <p:nvPr/>
          </p:nvSpPr>
          <p:spPr>
            <a:xfrm flipH="1">
              <a:off x="1610371" y="3312057"/>
              <a:ext cx="81535" cy="181361"/>
            </a:xfrm>
            <a:custGeom>
              <a:avLst/>
              <a:gdLst/>
              <a:ahLst/>
              <a:cxnLst/>
              <a:rect l="l" t="t" r="r" b="b"/>
              <a:pathLst>
                <a:path w="3379" h="7516" extrusionOk="0">
                  <a:moveTo>
                    <a:pt x="3127" y="1"/>
                  </a:moveTo>
                  <a:cubicBezTo>
                    <a:pt x="3036" y="1"/>
                    <a:pt x="2990" y="1256"/>
                    <a:pt x="2922" y="2512"/>
                  </a:cubicBezTo>
                  <a:lnTo>
                    <a:pt x="2853" y="5023"/>
                  </a:lnTo>
                  <a:cubicBezTo>
                    <a:pt x="2853" y="5023"/>
                    <a:pt x="2853" y="5114"/>
                    <a:pt x="2853" y="5228"/>
                  </a:cubicBezTo>
                  <a:cubicBezTo>
                    <a:pt x="2853" y="5365"/>
                    <a:pt x="2853" y="5570"/>
                    <a:pt x="2830" y="5776"/>
                  </a:cubicBezTo>
                  <a:cubicBezTo>
                    <a:pt x="2808" y="6209"/>
                    <a:pt x="2602" y="6757"/>
                    <a:pt x="2100" y="7054"/>
                  </a:cubicBezTo>
                  <a:cubicBezTo>
                    <a:pt x="1938" y="7144"/>
                    <a:pt x="1706" y="7205"/>
                    <a:pt x="1492" y="7205"/>
                  </a:cubicBezTo>
                  <a:cubicBezTo>
                    <a:pt x="1434" y="7205"/>
                    <a:pt x="1378" y="7201"/>
                    <a:pt x="1324" y="7191"/>
                  </a:cubicBezTo>
                  <a:cubicBezTo>
                    <a:pt x="1050" y="7145"/>
                    <a:pt x="799" y="7054"/>
                    <a:pt x="616" y="6940"/>
                  </a:cubicBezTo>
                  <a:cubicBezTo>
                    <a:pt x="245" y="6699"/>
                    <a:pt x="62" y="6459"/>
                    <a:pt x="27" y="6459"/>
                  </a:cubicBezTo>
                  <a:cubicBezTo>
                    <a:pt x="25" y="6459"/>
                    <a:pt x="24" y="6460"/>
                    <a:pt x="23" y="6460"/>
                  </a:cubicBezTo>
                  <a:cubicBezTo>
                    <a:pt x="0" y="6460"/>
                    <a:pt x="114" y="6780"/>
                    <a:pt x="502" y="7100"/>
                  </a:cubicBezTo>
                  <a:cubicBezTo>
                    <a:pt x="752" y="7318"/>
                    <a:pt x="1174" y="7516"/>
                    <a:pt x="1635" y="7516"/>
                  </a:cubicBezTo>
                  <a:cubicBezTo>
                    <a:pt x="1847" y="7516"/>
                    <a:pt x="2067" y="7474"/>
                    <a:pt x="2283" y="7374"/>
                  </a:cubicBezTo>
                  <a:cubicBezTo>
                    <a:pt x="2420" y="7282"/>
                    <a:pt x="2579" y="7214"/>
                    <a:pt x="2716" y="7077"/>
                  </a:cubicBezTo>
                  <a:cubicBezTo>
                    <a:pt x="2762" y="7008"/>
                    <a:pt x="2830" y="6963"/>
                    <a:pt x="2876" y="6894"/>
                  </a:cubicBezTo>
                  <a:cubicBezTo>
                    <a:pt x="2922" y="6826"/>
                    <a:pt x="2990" y="6757"/>
                    <a:pt x="3036" y="6689"/>
                  </a:cubicBezTo>
                  <a:cubicBezTo>
                    <a:pt x="3127" y="6552"/>
                    <a:pt x="3150" y="6392"/>
                    <a:pt x="3218" y="6255"/>
                  </a:cubicBezTo>
                  <a:cubicBezTo>
                    <a:pt x="3241" y="6118"/>
                    <a:pt x="3287" y="5981"/>
                    <a:pt x="3310" y="5844"/>
                  </a:cubicBezTo>
                  <a:cubicBezTo>
                    <a:pt x="3355" y="5593"/>
                    <a:pt x="3355" y="5388"/>
                    <a:pt x="3378" y="5251"/>
                  </a:cubicBezTo>
                  <a:cubicBezTo>
                    <a:pt x="3378" y="5114"/>
                    <a:pt x="3378" y="5023"/>
                    <a:pt x="3378" y="5023"/>
                  </a:cubicBezTo>
                  <a:cubicBezTo>
                    <a:pt x="3378" y="5023"/>
                    <a:pt x="3333" y="3767"/>
                    <a:pt x="3310" y="2512"/>
                  </a:cubicBezTo>
                  <a:cubicBezTo>
                    <a:pt x="3264" y="1256"/>
                    <a:pt x="3196" y="1"/>
                    <a:pt x="31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1" name="Google Shape;3871;p49"/>
            <p:cNvSpPr/>
            <p:nvPr/>
          </p:nvSpPr>
          <p:spPr>
            <a:xfrm flipH="1">
              <a:off x="1405483" y="3489967"/>
              <a:ext cx="212079" cy="165266"/>
            </a:xfrm>
            <a:custGeom>
              <a:avLst/>
              <a:gdLst/>
              <a:ahLst/>
              <a:cxnLst/>
              <a:rect l="l" t="t" r="r" b="b"/>
              <a:pathLst>
                <a:path w="8789" h="6849" extrusionOk="0">
                  <a:moveTo>
                    <a:pt x="4520" y="1"/>
                  </a:moveTo>
                  <a:cubicBezTo>
                    <a:pt x="4520" y="1"/>
                    <a:pt x="274" y="115"/>
                    <a:pt x="274" y="274"/>
                  </a:cubicBezTo>
                  <a:cubicBezTo>
                    <a:pt x="274" y="411"/>
                    <a:pt x="4520" y="525"/>
                    <a:pt x="4520" y="525"/>
                  </a:cubicBezTo>
                  <a:cubicBezTo>
                    <a:pt x="4520" y="525"/>
                    <a:pt x="7715" y="434"/>
                    <a:pt x="8583" y="320"/>
                  </a:cubicBezTo>
                  <a:lnTo>
                    <a:pt x="8583" y="320"/>
                  </a:lnTo>
                  <a:cubicBezTo>
                    <a:pt x="8537" y="480"/>
                    <a:pt x="8514" y="936"/>
                    <a:pt x="8423" y="1575"/>
                  </a:cubicBezTo>
                  <a:cubicBezTo>
                    <a:pt x="8355" y="1963"/>
                    <a:pt x="8286" y="2420"/>
                    <a:pt x="8149" y="2876"/>
                  </a:cubicBezTo>
                  <a:cubicBezTo>
                    <a:pt x="8035" y="3356"/>
                    <a:pt x="7852" y="3835"/>
                    <a:pt x="7601" y="4292"/>
                  </a:cubicBezTo>
                  <a:cubicBezTo>
                    <a:pt x="7373" y="4748"/>
                    <a:pt x="7076" y="5159"/>
                    <a:pt x="6711" y="5479"/>
                  </a:cubicBezTo>
                  <a:cubicBezTo>
                    <a:pt x="6369" y="5775"/>
                    <a:pt x="5981" y="6004"/>
                    <a:pt x="5638" y="6118"/>
                  </a:cubicBezTo>
                  <a:cubicBezTo>
                    <a:pt x="5296" y="6232"/>
                    <a:pt x="4976" y="6300"/>
                    <a:pt x="4771" y="6300"/>
                  </a:cubicBezTo>
                  <a:cubicBezTo>
                    <a:pt x="4657" y="6300"/>
                    <a:pt x="4566" y="6323"/>
                    <a:pt x="4520" y="6323"/>
                  </a:cubicBezTo>
                  <a:lnTo>
                    <a:pt x="4429" y="6323"/>
                  </a:lnTo>
                  <a:cubicBezTo>
                    <a:pt x="4429" y="6323"/>
                    <a:pt x="4314" y="6300"/>
                    <a:pt x="4086" y="6300"/>
                  </a:cubicBezTo>
                  <a:cubicBezTo>
                    <a:pt x="3881" y="6277"/>
                    <a:pt x="3584" y="6232"/>
                    <a:pt x="3242" y="6095"/>
                  </a:cubicBezTo>
                  <a:cubicBezTo>
                    <a:pt x="2534" y="5844"/>
                    <a:pt x="1758" y="5136"/>
                    <a:pt x="1233" y="4246"/>
                  </a:cubicBezTo>
                  <a:cubicBezTo>
                    <a:pt x="708" y="3356"/>
                    <a:pt x="388" y="2329"/>
                    <a:pt x="229" y="1575"/>
                  </a:cubicBezTo>
                  <a:cubicBezTo>
                    <a:pt x="229" y="1484"/>
                    <a:pt x="206" y="1393"/>
                    <a:pt x="183" y="1302"/>
                  </a:cubicBezTo>
                  <a:cubicBezTo>
                    <a:pt x="183" y="1210"/>
                    <a:pt x="183" y="1119"/>
                    <a:pt x="183" y="1050"/>
                  </a:cubicBezTo>
                  <a:cubicBezTo>
                    <a:pt x="183" y="891"/>
                    <a:pt x="160" y="754"/>
                    <a:pt x="183" y="640"/>
                  </a:cubicBezTo>
                  <a:cubicBezTo>
                    <a:pt x="183" y="411"/>
                    <a:pt x="183" y="274"/>
                    <a:pt x="160" y="274"/>
                  </a:cubicBezTo>
                  <a:cubicBezTo>
                    <a:pt x="159" y="273"/>
                    <a:pt x="157" y="272"/>
                    <a:pt x="155" y="272"/>
                  </a:cubicBezTo>
                  <a:cubicBezTo>
                    <a:pt x="134" y="272"/>
                    <a:pt x="111" y="405"/>
                    <a:pt x="69" y="617"/>
                  </a:cubicBezTo>
                  <a:cubicBezTo>
                    <a:pt x="46" y="731"/>
                    <a:pt x="23" y="891"/>
                    <a:pt x="23" y="1050"/>
                  </a:cubicBezTo>
                  <a:cubicBezTo>
                    <a:pt x="23" y="1119"/>
                    <a:pt x="23" y="1210"/>
                    <a:pt x="0" y="1302"/>
                  </a:cubicBezTo>
                  <a:cubicBezTo>
                    <a:pt x="23" y="1416"/>
                    <a:pt x="23" y="1484"/>
                    <a:pt x="46" y="1598"/>
                  </a:cubicBezTo>
                  <a:cubicBezTo>
                    <a:pt x="115" y="2397"/>
                    <a:pt x="388" y="3470"/>
                    <a:pt x="913" y="4429"/>
                  </a:cubicBezTo>
                  <a:cubicBezTo>
                    <a:pt x="1416" y="5387"/>
                    <a:pt x="2237" y="6209"/>
                    <a:pt x="3036" y="6529"/>
                  </a:cubicBezTo>
                  <a:cubicBezTo>
                    <a:pt x="3424" y="6711"/>
                    <a:pt x="3789" y="6780"/>
                    <a:pt x="4041" y="6802"/>
                  </a:cubicBezTo>
                  <a:cubicBezTo>
                    <a:pt x="4292" y="6825"/>
                    <a:pt x="4429" y="6848"/>
                    <a:pt x="4429" y="6848"/>
                  </a:cubicBezTo>
                  <a:lnTo>
                    <a:pt x="4520" y="6848"/>
                  </a:lnTo>
                  <a:cubicBezTo>
                    <a:pt x="4588" y="6825"/>
                    <a:pt x="4702" y="6825"/>
                    <a:pt x="4817" y="6802"/>
                  </a:cubicBezTo>
                  <a:cubicBezTo>
                    <a:pt x="5068" y="6802"/>
                    <a:pt x="5410" y="6711"/>
                    <a:pt x="5798" y="6574"/>
                  </a:cubicBezTo>
                  <a:cubicBezTo>
                    <a:pt x="6209" y="6437"/>
                    <a:pt x="6620" y="6141"/>
                    <a:pt x="7008" y="5798"/>
                  </a:cubicBezTo>
                  <a:cubicBezTo>
                    <a:pt x="7396" y="5433"/>
                    <a:pt x="7693" y="4954"/>
                    <a:pt x="7944" y="4451"/>
                  </a:cubicBezTo>
                  <a:cubicBezTo>
                    <a:pt x="8172" y="3972"/>
                    <a:pt x="8332" y="3447"/>
                    <a:pt x="8446" y="2945"/>
                  </a:cubicBezTo>
                  <a:cubicBezTo>
                    <a:pt x="8537" y="2466"/>
                    <a:pt x="8606" y="1986"/>
                    <a:pt x="8628" y="1598"/>
                  </a:cubicBezTo>
                  <a:cubicBezTo>
                    <a:pt x="8674" y="936"/>
                    <a:pt x="8651" y="457"/>
                    <a:pt x="8606" y="320"/>
                  </a:cubicBezTo>
                  <a:cubicBezTo>
                    <a:pt x="8720" y="297"/>
                    <a:pt x="8788" y="274"/>
                    <a:pt x="8788" y="274"/>
                  </a:cubicBezTo>
                  <a:cubicBezTo>
                    <a:pt x="8788" y="115"/>
                    <a:pt x="4520" y="1"/>
                    <a:pt x="452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2" name="Google Shape;3872;p49"/>
            <p:cNvSpPr/>
            <p:nvPr/>
          </p:nvSpPr>
          <p:spPr>
            <a:xfrm flipH="1">
              <a:off x="1041989" y="3710274"/>
              <a:ext cx="296871" cy="470390"/>
            </a:xfrm>
            <a:custGeom>
              <a:avLst/>
              <a:gdLst/>
              <a:ahLst/>
              <a:cxnLst/>
              <a:rect l="l" t="t" r="r" b="b"/>
              <a:pathLst>
                <a:path w="12303" h="19494" extrusionOk="0">
                  <a:moveTo>
                    <a:pt x="23" y="1"/>
                  </a:moveTo>
                  <a:cubicBezTo>
                    <a:pt x="0" y="23"/>
                    <a:pt x="69" y="92"/>
                    <a:pt x="160" y="252"/>
                  </a:cubicBezTo>
                  <a:cubicBezTo>
                    <a:pt x="205" y="320"/>
                    <a:pt x="274" y="389"/>
                    <a:pt x="365" y="503"/>
                  </a:cubicBezTo>
                  <a:cubicBezTo>
                    <a:pt x="434" y="594"/>
                    <a:pt x="525" y="685"/>
                    <a:pt x="639" y="777"/>
                  </a:cubicBezTo>
                  <a:cubicBezTo>
                    <a:pt x="662" y="822"/>
                    <a:pt x="708" y="845"/>
                    <a:pt x="730" y="868"/>
                  </a:cubicBezTo>
                  <a:cubicBezTo>
                    <a:pt x="708" y="936"/>
                    <a:pt x="708" y="1005"/>
                    <a:pt x="685" y="1096"/>
                  </a:cubicBezTo>
                  <a:cubicBezTo>
                    <a:pt x="662" y="1370"/>
                    <a:pt x="616" y="1758"/>
                    <a:pt x="594" y="2215"/>
                  </a:cubicBezTo>
                  <a:cubicBezTo>
                    <a:pt x="548" y="3128"/>
                    <a:pt x="594" y="4383"/>
                    <a:pt x="845" y="5593"/>
                  </a:cubicBezTo>
                  <a:cubicBezTo>
                    <a:pt x="913" y="5890"/>
                    <a:pt x="959" y="6209"/>
                    <a:pt x="1050" y="6506"/>
                  </a:cubicBezTo>
                  <a:cubicBezTo>
                    <a:pt x="1141" y="6780"/>
                    <a:pt x="1233" y="7076"/>
                    <a:pt x="1324" y="7350"/>
                  </a:cubicBezTo>
                  <a:cubicBezTo>
                    <a:pt x="1438" y="7624"/>
                    <a:pt x="1552" y="7875"/>
                    <a:pt x="1666" y="8126"/>
                  </a:cubicBezTo>
                  <a:cubicBezTo>
                    <a:pt x="1712" y="8241"/>
                    <a:pt x="1780" y="8377"/>
                    <a:pt x="1826" y="8492"/>
                  </a:cubicBezTo>
                  <a:cubicBezTo>
                    <a:pt x="1895" y="8583"/>
                    <a:pt x="1963" y="8697"/>
                    <a:pt x="2009" y="8788"/>
                  </a:cubicBezTo>
                  <a:cubicBezTo>
                    <a:pt x="2260" y="9199"/>
                    <a:pt x="2465" y="9542"/>
                    <a:pt x="2625" y="9747"/>
                  </a:cubicBezTo>
                  <a:cubicBezTo>
                    <a:pt x="2785" y="9975"/>
                    <a:pt x="2876" y="10089"/>
                    <a:pt x="2876" y="10089"/>
                  </a:cubicBezTo>
                  <a:cubicBezTo>
                    <a:pt x="2876" y="10089"/>
                    <a:pt x="2990" y="10204"/>
                    <a:pt x="3173" y="10432"/>
                  </a:cubicBezTo>
                  <a:cubicBezTo>
                    <a:pt x="3264" y="10523"/>
                    <a:pt x="3378" y="10637"/>
                    <a:pt x="3515" y="10797"/>
                  </a:cubicBezTo>
                  <a:cubicBezTo>
                    <a:pt x="3629" y="10934"/>
                    <a:pt x="3812" y="11071"/>
                    <a:pt x="3994" y="11231"/>
                  </a:cubicBezTo>
                  <a:cubicBezTo>
                    <a:pt x="4383" y="11505"/>
                    <a:pt x="4862" y="11847"/>
                    <a:pt x="5478" y="11961"/>
                  </a:cubicBezTo>
                  <a:cubicBezTo>
                    <a:pt x="5732" y="12020"/>
                    <a:pt x="5999" y="12049"/>
                    <a:pt x="6270" y="12049"/>
                  </a:cubicBezTo>
                  <a:cubicBezTo>
                    <a:pt x="6631" y="12049"/>
                    <a:pt x="6998" y="11997"/>
                    <a:pt x="7350" y="11893"/>
                  </a:cubicBezTo>
                  <a:cubicBezTo>
                    <a:pt x="7966" y="11710"/>
                    <a:pt x="8537" y="11368"/>
                    <a:pt x="8970" y="10934"/>
                  </a:cubicBezTo>
                  <a:cubicBezTo>
                    <a:pt x="9085" y="10843"/>
                    <a:pt x="9176" y="10728"/>
                    <a:pt x="9267" y="10614"/>
                  </a:cubicBezTo>
                  <a:cubicBezTo>
                    <a:pt x="9336" y="10500"/>
                    <a:pt x="9427" y="10409"/>
                    <a:pt x="9518" y="10295"/>
                  </a:cubicBezTo>
                  <a:cubicBezTo>
                    <a:pt x="9632" y="10044"/>
                    <a:pt x="9792" y="9838"/>
                    <a:pt x="9861" y="9610"/>
                  </a:cubicBezTo>
                  <a:cubicBezTo>
                    <a:pt x="9906" y="9519"/>
                    <a:pt x="9952" y="9405"/>
                    <a:pt x="9998" y="9313"/>
                  </a:cubicBezTo>
                  <a:lnTo>
                    <a:pt x="10020" y="9245"/>
                  </a:lnTo>
                  <a:lnTo>
                    <a:pt x="10043" y="9176"/>
                  </a:lnTo>
                  <a:cubicBezTo>
                    <a:pt x="10066" y="9131"/>
                    <a:pt x="10089" y="9085"/>
                    <a:pt x="10112" y="9039"/>
                  </a:cubicBezTo>
                  <a:cubicBezTo>
                    <a:pt x="10180" y="8857"/>
                    <a:pt x="10203" y="8697"/>
                    <a:pt x="10226" y="8560"/>
                  </a:cubicBezTo>
                  <a:cubicBezTo>
                    <a:pt x="10271" y="8286"/>
                    <a:pt x="10271" y="8126"/>
                    <a:pt x="10249" y="8126"/>
                  </a:cubicBezTo>
                  <a:lnTo>
                    <a:pt x="10249" y="8126"/>
                  </a:lnTo>
                  <a:cubicBezTo>
                    <a:pt x="10249" y="8126"/>
                    <a:pt x="10203" y="8286"/>
                    <a:pt x="10134" y="8537"/>
                  </a:cubicBezTo>
                  <a:cubicBezTo>
                    <a:pt x="10089" y="8651"/>
                    <a:pt x="10043" y="8811"/>
                    <a:pt x="9975" y="8971"/>
                  </a:cubicBezTo>
                  <a:cubicBezTo>
                    <a:pt x="9952" y="9017"/>
                    <a:pt x="9929" y="9062"/>
                    <a:pt x="9906" y="9085"/>
                  </a:cubicBezTo>
                  <a:cubicBezTo>
                    <a:pt x="9883" y="9131"/>
                    <a:pt x="9861" y="9199"/>
                    <a:pt x="9838" y="9245"/>
                  </a:cubicBezTo>
                  <a:cubicBezTo>
                    <a:pt x="9792" y="9336"/>
                    <a:pt x="9724" y="9427"/>
                    <a:pt x="9678" y="9542"/>
                  </a:cubicBezTo>
                  <a:cubicBezTo>
                    <a:pt x="9313" y="10340"/>
                    <a:pt x="8400" y="11253"/>
                    <a:pt x="7258" y="11527"/>
                  </a:cubicBezTo>
                  <a:cubicBezTo>
                    <a:pt x="6984" y="11604"/>
                    <a:pt x="6704" y="11639"/>
                    <a:pt x="6432" y="11639"/>
                  </a:cubicBezTo>
                  <a:cubicBezTo>
                    <a:pt x="6138" y="11639"/>
                    <a:pt x="5853" y="11598"/>
                    <a:pt x="5592" y="11527"/>
                  </a:cubicBezTo>
                  <a:cubicBezTo>
                    <a:pt x="5044" y="11436"/>
                    <a:pt x="4634" y="11117"/>
                    <a:pt x="4291" y="10843"/>
                  </a:cubicBezTo>
                  <a:cubicBezTo>
                    <a:pt x="4131" y="10706"/>
                    <a:pt x="3994" y="10569"/>
                    <a:pt x="3858" y="10432"/>
                  </a:cubicBezTo>
                  <a:cubicBezTo>
                    <a:pt x="3743" y="10295"/>
                    <a:pt x="3629" y="10181"/>
                    <a:pt x="3561" y="10089"/>
                  </a:cubicBezTo>
                  <a:cubicBezTo>
                    <a:pt x="3401" y="9884"/>
                    <a:pt x="3310" y="9770"/>
                    <a:pt x="3310" y="9770"/>
                  </a:cubicBezTo>
                  <a:cubicBezTo>
                    <a:pt x="3310" y="9770"/>
                    <a:pt x="3196" y="9656"/>
                    <a:pt x="3036" y="9450"/>
                  </a:cubicBezTo>
                  <a:cubicBezTo>
                    <a:pt x="2876" y="9222"/>
                    <a:pt x="2671" y="8925"/>
                    <a:pt x="2442" y="8537"/>
                  </a:cubicBezTo>
                  <a:cubicBezTo>
                    <a:pt x="2374" y="8446"/>
                    <a:pt x="2305" y="8355"/>
                    <a:pt x="2237" y="8263"/>
                  </a:cubicBezTo>
                  <a:cubicBezTo>
                    <a:pt x="2191" y="8149"/>
                    <a:pt x="2123" y="8035"/>
                    <a:pt x="2077" y="7921"/>
                  </a:cubicBezTo>
                  <a:cubicBezTo>
                    <a:pt x="1963" y="7693"/>
                    <a:pt x="1826" y="7442"/>
                    <a:pt x="1735" y="7191"/>
                  </a:cubicBezTo>
                  <a:cubicBezTo>
                    <a:pt x="1621" y="6939"/>
                    <a:pt x="1529" y="6666"/>
                    <a:pt x="1438" y="6369"/>
                  </a:cubicBezTo>
                  <a:cubicBezTo>
                    <a:pt x="1324" y="6095"/>
                    <a:pt x="1278" y="5798"/>
                    <a:pt x="1187" y="5502"/>
                  </a:cubicBezTo>
                  <a:cubicBezTo>
                    <a:pt x="730" y="3607"/>
                    <a:pt x="799" y="1621"/>
                    <a:pt x="799" y="936"/>
                  </a:cubicBezTo>
                  <a:lnTo>
                    <a:pt x="799" y="936"/>
                  </a:lnTo>
                  <a:cubicBezTo>
                    <a:pt x="1210" y="1324"/>
                    <a:pt x="1803" y="1735"/>
                    <a:pt x="2420" y="2078"/>
                  </a:cubicBezTo>
                  <a:cubicBezTo>
                    <a:pt x="3104" y="2489"/>
                    <a:pt x="3789" y="2854"/>
                    <a:pt x="4314" y="3128"/>
                  </a:cubicBezTo>
                  <a:cubicBezTo>
                    <a:pt x="4839" y="3424"/>
                    <a:pt x="5181" y="3607"/>
                    <a:pt x="5181" y="3607"/>
                  </a:cubicBezTo>
                  <a:cubicBezTo>
                    <a:pt x="5181" y="3607"/>
                    <a:pt x="5547" y="3767"/>
                    <a:pt x="6094" y="4018"/>
                  </a:cubicBezTo>
                  <a:cubicBezTo>
                    <a:pt x="6642" y="4246"/>
                    <a:pt x="7373" y="4566"/>
                    <a:pt x="8126" y="4794"/>
                  </a:cubicBezTo>
                  <a:cubicBezTo>
                    <a:pt x="8879" y="5045"/>
                    <a:pt x="9678" y="5228"/>
                    <a:pt x="10249" y="5319"/>
                  </a:cubicBezTo>
                  <a:cubicBezTo>
                    <a:pt x="10271" y="5342"/>
                    <a:pt x="10271" y="5342"/>
                    <a:pt x="10271" y="5342"/>
                  </a:cubicBezTo>
                  <a:cubicBezTo>
                    <a:pt x="10317" y="5479"/>
                    <a:pt x="10363" y="5638"/>
                    <a:pt x="10386" y="5775"/>
                  </a:cubicBezTo>
                  <a:cubicBezTo>
                    <a:pt x="10477" y="6072"/>
                    <a:pt x="10545" y="6369"/>
                    <a:pt x="10614" y="6666"/>
                  </a:cubicBezTo>
                  <a:cubicBezTo>
                    <a:pt x="10477" y="6894"/>
                    <a:pt x="10340" y="7122"/>
                    <a:pt x="10203" y="7282"/>
                  </a:cubicBezTo>
                  <a:cubicBezTo>
                    <a:pt x="10043" y="7464"/>
                    <a:pt x="9952" y="7579"/>
                    <a:pt x="9952" y="7579"/>
                  </a:cubicBezTo>
                  <a:cubicBezTo>
                    <a:pt x="9952" y="7579"/>
                    <a:pt x="9587" y="8058"/>
                    <a:pt x="9153" y="8514"/>
                  </a:cubicBezTo>
                  <a:cubicBezTo>
                    <a:pt x="8719" y="8948"/>
                    <a:pt x="8240" y="9382"/>
                    <a:pt x="8263" y="9427"/>
                  </a:cubicBezTo>
                  <a:cubicBezTo>
                    <a:pt x="8267" y="9434"/>
                    <a:pt x="8276" y="9437"/>
                    <a:pt x="8288" y="9437"/>
                  </a:cubicBezTo>
                  <a:cubicBezTo>
                    <a:pt x="8413" y="9437"/>
                    <a:pt x="8927" y="9141"/>
                    <a:pt x="9404" y="8788"/>
                  </a:cubicBezTo>
                  <a:cubicBezTo>
                    <a:pt x="9906" y="8400"/>
                    <a:pt x="10363" y="7898"/>
                    <a:pt x="10363" y="7898"/>
                  </a:cubicBezTo>
                  <a:cubicBezTo>
                    <a:pt x="10363" y="7898"/>
                    <a:pt x="10454" y="7761"/>
                    <a:pt x="10591" y="7556"/>
                  </a:cubicBezTo>
                  <a:cubicBezTo>
                    <a:pt x="10659" y="7487"/>
                    <a:pt x="10705" y="7373"/>
                    <a:pt x="10774" y="7259"/>
                  </a:cubicBezTo>
                  <a:cubicBezTo>
                    <a:pt x="10911" y="7853"/>
                    <a:pt x="11047" y="8423"/>
                    <a:pt x="11139" y="8880"/>
                  </a:cubicBezTo>
                  <a:cubicBezTo>
                    <a:pt x="11230" y="9313"/>
                    <a:pt x="11299" y="9679"/>
                    <a:pt x="11344" y="9930"/>
                  </a:cubicBezTo>
                  <a:cubicBezTo>
                    <a:pt x="11390" y="10181"/>
                    <a:pt x="11413" y="10318"/>
                    <a:pt x="11413" y="10318"/>
                  </a:cubicBezTo>
                  <a:cubicBezTo>
                    <a:pt x="11413" y="10318"/>
                    <a:pt x="11436" y="10455"/>
                    <a:pt x="11481" y="10706"/>
                  </a:cubicBezTo>
                  <a:cubicBezTo>
                    <a:pt x="11527" y="10957"/>
                    <a:pt x="11595" y="11322"/>
                    <a:pt x="11641" y="11733"/>
                  </a:cubicBezTo>
                  <a:cubicBezTo>
                    <a:pt x="11778" y="12600"/>
                    <a:pt x="11892" y="13764"/>
                    <a:pt x="11869" y="14906"/>
                  </a:cubicBezTo>
                  <a:cubicBezTo>
                    <a:pt x="11869" y="16070"/>
                    <a:pt x="11755" y="17234"/>
                    <a:pt x="11595" y="18101"/>
                  </a:cubicBezTo>
                  <a:cubicBezTo>
                    <a:pt x="11436" y="18946"/>
                    <a:pt x="11139" y="19448"/>
                    <a:pt x="11184" y="19493"/>
                  </a:cubicBezTo>
                  <a:cubicBezTo>
                    <a:pt x="11207" y="19493"/>
                    <a:pt x="11276" y="19379"/>
                    <a:pt x="11413" y="19151"/>
                  </a:cubicBezTo>
                  <a:cubicBezTo>
                    <a:pt x="11550" y="18923"/>
                    <a:pt x="11687" y="18558"/>
                    <a:pt x="11778" y="18147"/>
                  </a:cubicBezTo>
                  <a:cubicBezTo>
                    <a:pt x="12006" y="17279"/>
                    <a:pt x="12189" y="16115"/>
                    <a:pt x="12234" y="14928"/>
                  </a:cubicBezTo>
                  <a:cubicBezTo>
                    <a:pt x="12303" y="13741"/>
                    <a:pt x="12234" y="12555"/>
                    <a:pt x="12120" y="11687"/>
                  </a:cubicBezTo>
                  <a:cubicBezTo>
                    <a:pt x="12097" y="11231"/>
                    <a:pt x="12029" y="10865"/>
                    <a:pt x="11983" y="10614"/>
                  </a:cubicBezTo>
                  <a:cubicBezTo>
                    <a:pt x="11961" y="10363"/>
                    <a:pt x="11938" y="10226"/>
                    <a:pt x="11938" y="10226"/>
                  </a:cubicBezTo>
                  <a:cubicBezTo>
                    <a:pt x="11938" y="10226"/>
                    <a:pt x="11892" y="10067"/>
                    <a:pt x="11846" y="9815"/>
                  </a:cubicBezTo>
                  <a:cubicBezTo>
                    <a:pt x="11778" y="9564"/>
                    <a:pt x="11709" y="9199"/>
                    <a:pt x="11618" y="8788"/>
                  </a:cubicBezTo>
                  <a:cubicBezTo>
                    <a:pt x="11458" y="8172"/>
                    <a:pt x="11276" y="7442"/>
                    <a:pt x="11047" y="6666"/>
                  </a:cubicBezTo>
                  <a:cubicBezTo>
                    <a:pt x="11253" y="6072"/>
                    <a:pt x="11253" y="5456"/>
                    <a:pt x="11184" y="5456"/>
                  </a:cubicBezTo>
                  <a:cubicBezTo>
                    <a:pt x="11139" y="5456"/>
                    <a:pt x="11047" y="5775"/>
                    <a:pt x="10888" y="6141"/>
                  </a:cubicBezTo>
                  <a:cubicBezTo>
                    <a:pt x="10842" y="5981"/>
                    <a:pt x="10796" y="5844"/>
                    <a:pt x="10751" y="5684"/>
                  </a:cubicBezTo>
                  <a:cubicBezTo>
                    <a:pt x="10728" y="5570"/>
                    <a:pt x="10682" y="5479"/>
                    <a:pt x="10659" y="5387"/>
                  </a:cubicBezTo>
                  <a:lnTo>
                    <a:pt x="10659" y="5387"/>
                  </a:lnTo>
                  <a:cubicBezTo>
                    <a:pt x="10918" y="5404"/>
                    <a:pt x="11107" y="5420"/>
                    <a:pt x="11196" y="5420"/>
                  </a:cubicBezTo>
                  <a:cubicBezTo>
                    <a:pt x="11233" y="5420"/>
                    <a:pt x="11253" y="5417"/>
                    <a:pt x="11253" y="5410"/>
                  </a:cubicBezTo>
                  <a:cubicBezTo>
                    <a:pt x="11253" y="5365"/>
                    <a:pt x="11002" y="5296"/>
                    <a:pt x="10614" y="5205"/>
                  </a:cubicBezTo>
                  <a:cubicBezTo>
                    <a:pt x="10294" y="4246"/>
                    <a:pt x="9998" y="3333"/>
                    <a:pt x="9769" y="2626"/>
                  </a:cubicBezTo>
                  <a:cubicBezTo>
                    <a:pt x="9501" y="1798"/>
                    <a:pt x="9320" y="1255"/>
                    <a:pt x="9270" y="1255"/>
                  </a:cubicBezTo>
                  <a:cubicBezTo>
                    <a:pt x="9269" y="1255"/>
                    <a:pt x="9268" y="1256"/>
                    <a:pt x="9267" y="1256"/>
                  </a:cubicBezTo>
                  <a:cubicBezTo>
                    <a:pt x="9244" y="1256"/>
                    <a:pt x="9358" y="1827"/>
                    <a:pt x="9564" y="2671"/>
                  </a:cubicBezTo>
                  <a:cubicBezTo>
                    <a:pt x="9746" y="3356"/>
                    <a:pt x="9975" y="4200"/>
                    <a:pt x="10203" y="5113"/>
                  </a:cubicBezTo>
                  <a:cubicBezTo>
                    <a:pt x="9655" y="4954"/>
                    <a:pt x="8948" y="4725"/>
                    <a:pt x="8263" y="4452"/>
                  </a:cubicBezTo>
                  <a:cubicBezTo>
                    <a:pt x="7532" y="4178"/>
                    <a:pt x="6825" y="3835"/>
                    <a:pt x="6300" y="3584"/>
                  </a:cubicBezTo>
                  <a:cubicBezTo>
                    <a:pt x="5775" y="3310"/>
                    <a:pt x="5410" y="3128"/>
                    <a:pt x="5410" y="3128"/>
                  </a:cubicBezTo>
                  <a:cubicBezTo>
                    <a:pt x="5410" y="3128"/>
                    <a:pt x="3994" y="2443"/>
                    <a:pt x="2602" y="1758"/>
                  </a:cubicBezTo>
                  <a:cubicBezTo>
                    <a:pt x="1895" y="1416"/>
                    <a:pt x="1233" y="1005"/>
                    <a:pt x="776" y="640"/>
                  </a:cubicBezTo>
                  <a:cubicBezTo>
                    <a:pt x="662" y="548"/>
                    <a:pt x="548" y="457"/>
                    <a:pt x="457" y="389"/>
                  </a:cubicBezTo>
                  <a:cubicBezTo>
                    <a:pt x="388" y="297"/>
                    <a:pt x="297" y="229"/>
                    <a:pt x="251" y="183"/>
                  </a:cubicBezTo>
                  <a:cubicBezTo>
                    <a:pt x="114" y="46"/>
                    <a:pt x="46" y="1"/>
                    <a:pt x="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3" name="Google Shape;3873;p49"/>
            <p:cNvSpPr/>
            <p:nvPr/>
          </p:nvSpPr>
          <p:spPr>
            <a:xfrm flipH="1">
              <a:off x="1349864" y="4007556"/>
              <a:ext cx="181771" cy="54751"/>
            </a:xfrm>
            <a:custGeom>
              <a:avLst/>
              <a:gdLst/>
              <a:ahLst/>
              <a:cxnLst/>
              <a:rect l="l" t="t" r="r" b="b"/>
              <a:pathLst>
                <a:path w="7533" h="2269" extrusionOk="0">
                  <a:moveTo>
                    <a:pt x="1495" y="0"/>
                  </a:moveTo>
                  <a:cubicBezTo>
                    <a:pt x="687" y="0"/>
                    <a:pt x="19" y="41"/>
                    <a:pt x="0" y="98"/>
                  </a:cubicBezTo>
                  <a:cubicBezTo>
                    <a:pt x="0" y="166"/>
                    <a:pt x="1005" y="257"/>
                    <a:pt x="2009" y="371"/>
                  </a:cubicBezTo>
                  <a:cubicBezTo>
                    <a:pt x="2488" y="440"/>
                    <a:pt x="2990" y="508"/>
                    <a:pt x="3356" y="577"/>
                  </a:cubicBezTo>
                  <a:cubicBezTo>
                    <a:pt x="3721" y="645"/>
                    <a:pt x="3949" y="691"/>
                    <a:pt x="3949" y="691"/>
                  </a:cubicBezTo>
                  <a:cubicBezTo>
                    <a:pt x="3949" y="691"/>
                    <a:pt x="4017" y="714"/>
                    <a:pt x="4109" y="714"/>
                  </a:cubicBezTo>
                  <a:cubicBezTo>
                    <a:pt x="4223" y="737"/>
                    <a:pt x="4383" y="759"/>
                    <a:pt x="4542" y="828"/>
                  </a:cubicBezTo>
                  <a:cubicBezTo>
                    <a:pt x="4908" y="896"/>
                    <a:pt x="5364" y="1056"/>
                    <a:pt x="5821" y="1239"/>
                  </a:cubicBezTo>
                  <a:cubicBezTo>
                    <a:pt x="6277" y="1444"/>
                    <a:pt x="6688" y="1695"/>
                    <a:pt x="6985" y="1924"/>
                  </a:cubicBezTo>
                  <a:cubicBezTo>
                    <a:pt x="7262" y="2116"/>
                    <a:pt x="7460" y="2268"/>
                    <a:pt x="7503" y="2268"/>
                  </a:cubicBezTo>
                  <a:cubicBezTo>
                    <a:pt x="7506" y="2268"/>
                    <a:pt x="7508" y="2267"/>
                    <a:pt x="7510" y="2266"/>
                  </a:cubicBezTo>
                  <a:cubicBezTo>
                    <a:pt x="7533" y="2243"/>
                    <a:pt x="7396" y="2038"/>
                    <a:pt x="7122" y="1764"/>
                  </a:cubicBezTo>
                  <a:cubicBezTo>
                    <a:pt x="6848" y="1490"/>
                    <a:pt x="6437" y="1170"/>
                    <a:pt x="5980" y="919"/>
                  </a:cubicBezTo>
                  <a:cubicBezTo>
                    <a:pt x="5524" y="668"/>
                    <a:pt x="5045" y="463"/>
                    <a:pt x="4679" y="349"/>
                  </a:cubicBezTo>
                  <a:cubicBezTo>
                    <a:pt x="4497" y="280"/>
                    <a:pt x="4337" y="257"/>
                    <a:pt x="4223" y="212"/>
                  </a:cubicBezTo>
                  <a:cubicBezTo>
                    <a:pt x="4109" y="189"/>
                    <a:pt x="4063" y="166"/>
                    <a:pt x="4063" y="166"/>
                  </a:cubicBezTo>
                  <a:cubicBezTo>
                    <a:pt x="4063" y="166"/>
                    <a:pt x="3812" y="143"/>
                    <a:pt x="3424" y="98"/>
                  </a:cubicBezTo>
                  <a:cubicBezTo>
                    <a:pt x="3036" y="52"/>
                    <a:pt x="2534" y="6"/>
                    <a:pt x="2032" y="6"/>
                  </a:cubicBezTo>
                  <a:cubicBezTo>
                    <a:pt x="1850" y="2"/>
                    <a:pt x="1669" y="0"/>
                    <a:pt x="14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4" name="Google Shape;3874;p49"/>
            <p:cNvSpPr/>
            <p:nvPr/>
          </p:nvSpPr>
          <p:spPr>
            <a:xfrm flipH="1">
              <a:off x="1400537" y="4040493"/>
              <a:ext cx="101370" cy="32600"/>
            </a:xfrm>
            <a:custGeom>
              <a:avLst/>
              <a:gdLst/>
              <a:ahLst/>
              <a:cxnLst/>
              <a:rect l="l" t="t" r="r" b="b"/>
              <a:pathLst>
                <a:path w="4201" h="1351" extrusionOk="0">
                  <a:moveTo>
                    <a:pt x="186" y="1"/>
                  </a:moveTo>
                  <a:cubicBezTo>
                    <a:pt x="84" y="1"/>
                    <a:pt x="24" y="11"/>
                    <a:pt x="24" y="34"/>
                  </a:cubicBezTo>
                  <a:cubicBezTo>
                    <a:pt x="1" y="102"/>
                    <a:pt x="526" y="285"/>
                    <a:pt x="1028" y="467"/>
                  </a:cubicBezTo>
                  <a:cubicBezTo>
                    <a:pt x="1553" y="650"/>
                    <a:pt x="2055" y="810"/>
                    <a:pt x="2055" y="810"/>
                  </a:cubicBezTo>
                  <a:cubicBezTo>
                    <a:pt x="2055" y="810"/>
                    <a:pt x="2580" y="969"/>
                    <a:pt x="3105" y="1084"/>
                  </a:cubicBezTo>
                  <a:cubicBezTo>
                    <a:pt x="3525" y="1217"/>
                    <a:pt x="3977" y="1351"/>
                    <a:pt x="4127" y="1351"/>
                  </a:cubicBezTo>
                  <a:cubicBezTo>
                    <a:pt x="4156" y="1351"/>
                    <a:pt x="4174" y="1346"/>
                    <a:pt x="4178" y="1335"/>
                  </a:cubicBezTo>
                  <a:cubicBezTo>
                    <a:pt x="4201" y="1266"/>
                    <a:pt x="3721" y="992"/>
                    <a:pt x="3219" y="741"/>
                  </a:cubicBezTo>
                  <a:cubicBezTo>
                    <a:pt x="2717" y="513"/>
                    <a:pt x="2215" y="307"/>
                    <a:pt x="2215" y="307"/>
                  </a:cubicBezTo>
                  <a:cubicBezTo>
                    <a:pt x="2215" y="307"/>
                    <a:pt x="1667" y="193"/>
                    <a:pt x="1119" y="102"/>
                  </a:cubicBezTo>
                  <a:cubicBezTo>
                    <a:pt x="754" y="41"/>
                    <a:pt x="389" y="1"/>
                    <a:pt x="1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5" name="Google Shape;3875;p49"/>
            <p:cNvSpPr/>
            <p:nvPr/>
          </p:nvSpPr>
          <p:spPr>
            <a:xfrm flipH="1">
              <a:off x="1039238" y="4151974"/>
              <a:ext cx="44086" cy="163481"/>
            </a:xfrm>
            <a:custGeom>
              <a:avLst/>
              <a:gdLst/>
              <a:ahLst/>
              <a:cxnLst/>
              <a:rect l="l" t="t" r="r" b="b"/>
              <a:pathLst>
                <a:path w="1827" h="6775" extrusionOk="0">
                  <a:moveTo>
                    <a:pt x="1169" y="1"/>
                  </a:moveTo>
                  <a:cubicBezTo>
                    <a:pt x="1167" y="1"/>
                    <a:pt x="1166" y="1"/>
                    <a:pt x="1165" y="1"/>
                  </a:cubicBezTo>
                  <a:cubicBezTo>
                    <a:pt x="1097" y="24"/>
                    <a:pt x="1279" y="549"/>
                    <a:pt x="1325" y="1074"/>
                  </a:cubicBezTo>
                  <a:cubicBezTo>
                    <a:pt x="1348" y="1348"/>
                    <a:pt x="1325" y="1599"/>
                    <a:pt x="1279" y="1782"/>
                  </a:cubicBezTo>
                  <a:cubicBezTo>
                    <a:pt x="1234" y="1964"/>
                    <a:pt x="1188" y="2079"/>
                    <a:pt x="1188" y="2079"/>
                  </a:cubicBezTo>
                  <a:cubicBezTo>
                    <a:pt x="1188" y="2079"/>
                    <a:pt x="1165" y="2193"/>
                    <a:pt x="1097" y="2352"/>
                  </a:cubicBezTo>
                  <a:cubicBezTo>
                    <a:pt x="1005" y="2535"/>
                    <a:pt x="891" y="2763"/>
                    <a:pt x="731" y="2969"/>
                  </a:cubicBezTo>
                  <a:cubicBezTo>
                    <a:pt x="412" y="3402"/>
                    <a:pt x="1" y="3790"/>
                    <a:pt x="47" y="3836"/>
                  </a:cubicBezTo>
                  <a:cubicBezTo>
                    <a:pt x="49" y="3843"/>
                    <a:pt x="57" y="3847"/>
                    <a:pt x="69" y="3847"/>
                  </a:cubicBezTo>
                  <a:cubicBezTo>
                    <a:pt x="177" y="3847"/>
                    <a:pt x="637" y="3588"/>
                    <a:pt x="1005" y="3220"/>
                  </a:cubicBezTo>
                  <a:cubicBezTo>
                    <a:pt x="1211" y="3014"/>
                    <a:pt x="1393" y="2786"/>
                    <a:pt x="1530" y="2581"/>
                  </a:cubicBezTo>
                  <a:cubicBezTo>
                    <a:pt x="1530" y="2535"/>
                    <a:pt x="1553" y="2512"/>
                    <a:pt x="1576" y="2489"/>
                  </a:cubicBezTo>
                  <a:lnTo>
                    <a:pt x="1576" y="2489"/>
                  </a:lnTo>
                  <a:cubicBezTo>
                    <a:pt x="1530" y="2718"/>
                    <a:pt x="1462" y="3037"/>
                    <a:pt x="1439" y="3334"/>
                  </a:cubicBezTo>
                  <a:cubicBezTo>
                    <a:pt x="1371" y="3950"/>
                    <a:pt x="1279" y="4567"/>
                    <a:pt x="1279" y="4567"/>
                  </a:cubicBezTo>
                  <a:cubicBezTo>
                    <a:pt x="1279" y="4567"/>
                    <a:pt x="1256" y="4703"/>
                    <a:pt x="1234" y="4932"/>
                  </a:cubicBezTo>
                  <a:cubicBezTo>
                    <a:pt x="1211" y="5160"/>
                    <a:pt x="1188" y="5457"/>
                    <a:pt x="1097" y="5753"/>
                  </a:cubicBezTo>
                  <a:cubicBezTo>
                    <a:pt x="1028" y="6027"/>
                    <a:pt x="914" y="6301"/>
                    <a:pt x="777" y="6461"/>
                  </a:cubicBezTo>
                  <a:cubicBezTo>
                    <a:pt x="731" y="6552"/>
                    <a:pt x="663" y="6621"/>
                    <a:pt x="617" y="6666"/>
                  </a:cubicBezTo>
                  <a:cubicBezTo>
                    <a:pt x="549" y="6712"/>
                    <a:pt x="526" y="6735"/>
                    <a:pt x="549" y="6758"/>
                  </a:cubicBezTo>
                  <a:cubicBezTo>
                    <a:pt x="549" y="6769"/>
                    <a:pt x="560" y="6775"/>
                    <a:pt x="580" y="6775"/>
                  </a:cubicBezTo>
                  <a:cubicBezTo>
                    <a:pt x="600" y="6775"/>
                    <a:pt x="629" y="6769"/>
                    <a:pt x="663" y="6758"/>
                  </a:cubicBezTo>
                  <a:cubicBezTo>
                    <a:pt x="731" y="6735"/>
                    <a:pt x="823" y="6689"/>
                    <a:pt x="937" y="6621"/>
                  </a:cubicBezTo>
                  <a:cubicBezTo>
                    <a:pt x="1142" y="6461"/>
                    <a:pt x="1325" y="6164"/>
                    <a:pt x="1462" y="5868"/>
                  </a:cubicBezTo>
                  <a:cubicBezTo>
                    <a:pt x="1599" y="5571"/>
                    <a:pt x="1667" y="5251"/>
                    <a:pt x="1713" y="5023"/>
                  </a:cubicBezTo>
                  <a:cubicBezTo>
                    <a:pt x="1759" y="4772"/>
                    <a:pt x="1781" y="4612"/>
                    <a:pt x="1781" y="4612"/>
                  </a:cubicBezTo>
                  <a:cubicBezTo>
                    <a:pt x="1781" y="4612"/>
                    <a:pt x="1827" y="3973"/>
                    <a:pt x="1804" y="3357"/>
                  </a:cubicBezTo>
                  <a:cubicBezTo>
                    <a:pt x="1781" y="2741"/>
                    <a:pt x="1781" y="2124"/>
                    <a:pt x="1713" y="2101"/>
                  </a:cubicBezTo>
                  <a:cubicBezTo>
                    <a:pt x="1736" y="2033"/>
                    <a:pt x="1736" y="1964"/>
                    <a:pt x="1759" y="1850"/>
                  </a:cubicBezTo>
                  <a:cubicBezTo>
                    <a:pt x="1781" y="1622"/>
                    <a:pt x="1759" y="1303"/>
                    <a:pt x="1690" y="1029"/>
                  </a:cubicBezTo>
                  <a:cubicBezTo>
                    <a:pt x="1534" y="449"/>
                    <a:pt x="1226" y="1"/>
                    <a:pt x="11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6" name="Google Shape;3876;p49"/>
            <p:cNvSpPr/>
            <p:nvPr/>
          </p:nvSpPr>
          <p:spPr>
            <a:xfrm flipH="1">
              <a:off x="1053547" y="4252089"/>
              <a:ext cx="316175" cy="40924"/>
            </a:xfrm>
            <a:custGeom>
              <a:avLst/>
              <a:gdLst/>
              <a:ahLst/>
              <a:cxnLst/>
              <a:rect l="l" t="t" r="r" b="b"/>
              <a:pathLst>
                <a:path w="13103" h="1696" extrusionOk="0">
                  <a:moveTo>
                    <a:pt x="13056" y="0"/>
                  </a:moveTo>
                  <a:cubicBezTo>
                    <a:pt x="12851" y="0"/>
                    <a:pt x="11375" y="438"/>
                    <a:pt x="9839" y="737"/>
                  </a:cubicBezTo>
                  <a:cubicBezTo>
                    <a:pt x="9040" y="874"/>
                    <a:pt x="8218" y="988"/>
                    <a:pt x="7602" y="1057"/>
                  </a:cubicBezTo>
                  <a:cubicBezTo>
                    <a:pt x="7305" y="1102"/>
                    <a:pt x="7054" y="1102"/>
                    <a:pt x="6871" y="1125"/>
                  </a:cubicBezTo>
                  <a:cubicBezTo>
                    <a:pt x="6689" y="1125"/>
                    <a:pt x="6575" y="1148"/>
                    <a:pt x="6575" y="1148"/>
                  </a:cubicBezTo>
                  <a:cubicBezTo>
                    <a:pt x="6575" y="1148"/>
                    <a:pt x="6186" y="1194"/>
                    <a:pt x="5570" y="1216"/>
                  </a:cubicBezTo>
                  <a:cubicBezTo>
                    <a:pt x="5251" y="1216"/>
                    <a:pt x="4885" y="1239"/>
                    <a:pt x="4520" y="1239"/>
                  </a:cubicBezTo>
                  <a:cubicBezTo>
                    <a:pt x="4132" y="1239"/>
                    <a:pt x="3721" y="1239"/>
                    <a:pt x="3311" y="1216"/>
                  </a:cubicBezTo>
                  <a:cubicBezTo>
                    <a:pt x="2512" y="1125"/>
                    <a:pt x="1667" y="965"/>
                    <a:pt x="1028" y="965"/>
                  </a:cubicBezTo>
                  <a:cubicBezTo>
                    <a:pt x="412" y="965"/>
                    <a:pt x="1" y="1102"/>
                    <a:pt x="1" y="1125"/>
                  </a:cubicBezTo>
                  <a:cubicBezTo>
                    <a:pt x="1" y="1139"/>
                    <a:pt x="37" y="1142"/>
                    <a:pt x="104" y="1142"/>
                  </a:cubicBezTo>
                  <a:cubicBezTo>
                    <a:pt x="175" y="1142"/>
                    <a:pt x="281" y="1138"/>
                    <a:pt x="415" y="1138"/>
                  </a:cubicBezTo>
                  <a:cubicBezTo>
                    <a:pt x="581" y="1138"/>
                    <a:pt x="789" y="1144"/>
                    <a:pt x="1028" y="1171"/>
                  </a:cubicBezTo>
                  <a:cubicBezTo>
                    <a:pt x="1644" y="1239"/>
                    <a:pt x="2443" y="1445"/>
                    <a:pt x="3265" y="1582"/>
                  </a:cubicBezTo>
                  <a:cubicBezTo>
                    <a:pt x="3699" y="1650"/>
                    <a:pt x="4109" y="1650"/>
                    <a:pt x="4497" y="1673"/>
                  </a:cubicBezTo>
                  <a:cubicBezTo>
                    <a:pt x="4885" y="1696"/>
                    <a:pt x="5251" y="1696"/>
                    <a:pt x="5570" y="1696"/>
                  </a:cubicBezTo>
                  <a:cubicBezTo>
                    <a:pt x="6209" y="1696"/>
                    <a:pt x="6620" y="1650"/>
                    <a:pt x="6620" y="1650"/>
                  </a:cubicBezTo>
                  <a:cubicBezTo>
                    <a:pt x="6620" y="1650"/>
                    <a:pt x="6734" y="1650"/>
                    <a:pt x="6917" y="1627"/>
                  </a:cubicBezTo>
                  <a:cubicBezTo>
                    <a:pt x="7100" y="1604"/>
                    <a:pt x="7351" y="1582"/>
                    <a:pt x="7670" y="1536"/>
                  </a:cubicBezTo>
                  <a:cubicBezTo>
                    <a:pt x="8286" y="1445"/>
                    <a:pt x="9108" y="1285"/>
                    <a:pt x="9930" y="1079"/>
                  </a:cubicBezTo>
                  <a:cubicBezTo>
                    <a:pt x="10752" y="897"/>
                    <a:pt x="11550" y="623"/>
                    <a:pt x="12121" y="418"/>
                  </a:cubicBezTo>
                  <a:cubicBezTo>
                    <a:pt x="12715" y="189"/>
                    <a:pt x="13103" y="29"/>
                    <a:pt x="13080" y="7"/>
                  </a:cubicBezTo>
                  <a:cubicBezTo>
                    <a:pt x="13078" y="2"/>
                    <a:pt x="13070" y="0"/>
                    <a:pt x="130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7" name="Google Shape;3877;p49"/>
            <p:cNvSpPr/>
            <p:nvPr/>
          </p:nvSpPr>
          <p:spPr>
            <a:xfrm flipH="1">
              <a:off x="1065661" y="4081490"/>
              <a:ext cx="661500" cy="257805"/>
            </a:xfrm>
            <a:custGeom>
              <a:avLst/>
              <a:gdLst/>
              <a:ahLst/>
              <a:cxnLst/>
              <a:rect l="l" t="t" r="r" b="b"/>
              <a:pathLst>
                <a:path w="27414" h="10684" extrusionOk="0">
                  <a:moveTo>
                    <a:pt x="12463" y="1"/>
                  </a:moveTo>
                  <a:cubicBezTo>
                    <a:pt x="12394" y="1"/>
                    <a:pt x="12486" y="1370"/>
                    <a:pt x="12668" y="2717"/>
                  </a:cubicBezTo>
                  <a:cubicBezTo>
                    <a:pt x="12714" y="3082"/>
                    <a:pt x="12805" y="3402"/>
                    <a:pt x="12828" y="3676"/>
                  </a:cubicBezTo>
                  <a:cubicBezTo>
                    <a:pt x="12828" y="3767"/>
                    <a:pt x="12828" y="3835"/>
                    <a:pt x="12828" y="3904"/>
                  </a:cubicBezTo>
                  <a:cubicBezTo>
                    <a:pt x="12828" y="3972"/>
                    <a:pt x="12805" y="4041"/>
                    <a:pt x="12805" y="4087"/>
                  </a:cubicBezTo>
                  <a:cubicBezTo>
                    <a:pt x="12782" y="4224"/>
                    <a:pt x="12737" y="4292"/>
                    <a:pt x="12691" y="4406"/>
                  </a:cubicBezTo>
                  <a:cubicBezTo>
                    <a:pt x="12577" y="4589"/>
                    <a:pt x="12440" y="4794"/>
                    <a:pt x="12372" y="4931"/>
                  </a:cubicBezTo>
                  <a:cubicBezTo>
                    <a:pt x="12303" y="5091"/>
                    <a:pt x="12280" y="5205"/>
                    <a:pt x="12280" y="5205"/>
                  </a:cubicBezTo>
                  <a:cubicBezTo>
                    <a:pt x="12257" y="5228"/>
                    <a:pt x="12257" y="5342"/>
                    <a:pt x="12257" y="5525"/>
                  </a:cubicBezTo>
                  <a:cubicBezTo>
                    <a:pt x="12212" y="5525"/>
                    <a:pt x="12143" y="5525"/>
                    <a:pt x="12075" y="5547"/>
                  </a:cubicBezTo>
                  <a:cubicBezTo>
                    <a:pt x="11915" y="5570"/>
                    <a:pt x="11687" y="5616"/>
                    <a:pt x="11413" y="5639"/>
                  </a:cubicBezTo>
                  <a:cubicBezTo>
                    <a:pt x="11159" y="5665"/>
                    <a:pt x="10850" y="5676"/>
                    <a:pt x="10518" y="5676"/>
                  </a:cubicBezTo>
                  <a:cubicBezTo>
                    <a:pt x="10284" y="5676"/>
                    <a:pt x="10038" y="5671"/>
                    <a:pt x="9792" y="5662"/>
                  </a:cubicBezTo>
                  <a:cubicBezTo>
                    <a:pt x="9906" y="5525"/>
                    <a:pt x="9998" y="5410"/>
                    <a:pt x="10089" y="5319"/>
                  </a:cubicBezTo>
                  <a:cubicBezTo>
                    <a:pt x="10180" y="5228"/>
                    <a:pt x="10249" y="5159"/>
                    <a:pt x="10249" y="5159"/>
                  </a:cubicBezTo>
                  <a:cubicBezTo>
                    <a:pt x="10249" y="5159"/>
                    <a:pt x="10454" y="4840"/>
                    <a:pt x="10660" y="4497"/>
                  </a:cubicBezTo>
                  <a:cubicBezTo>
                    <a:pt x="10888" y="4178"/>
                    <a:pt x="11093" y="3835"/>
                    <a:pt x="11025" y="3790"/>
                  </a:cubicBezTo>
                  <a:cubicBezTo>
                    <a:pt x="11021" y="3786"/>
                    <a:pt x="11016" y="3784"/>
                    <a:pt x="11009" y="3784"/>
                  </a:cubicBezTo>
                  <a:cubicBezTo>
                    <a:pt x="10932" y="3784"/>
                    <a:pt x="10659" y="4017"/>
                    <a:pt x="10386" y="4269"/>
                  </a:cubicBezTo>
                  <a:cubicBezTo>
                    <a:pt x="10089" y="4543"/>
                    <a:pt x="9838" y="4817"/>
                    <a:pt x="9838" y="4817"/>
                  </a:cubicBezTo>
                  <a:cubicBezTo>
                    <a:pt x="9838" y="4817"/>
                    <a:pt x="9769" y="4908"/>
                    <a:pt x="9701" y="5045"/>
                  </a:cubicBezTo>
                  <a:cubicBezTo>
                    <a:pt x="9632" y="5159"/>
                    <a:pt x="9518" y="5342"/>
                    <a:pt x="9427" y="5502"/>
                  </a:cubicBezTo>
                  <a:cubicBezTo>
                    <a:pt x="9404" y="5547"/>
                    <a:pt x="9381" y="5593"/>
                    <a:pt x="9381" y="5639"/>
                  </a:cubicBezTo>
                  <a:cubicBezTo>
                    <a:pt x="8651" y="5570"/>
                    <a:pt x="7943" y="5502"/>
                    <a:pt x="7396" y="5479"/>
                  </a:cubicBezTo>
                  <a:cubicBezTo>
                    <a:pt x="6848" y="5456"/>
                    <a:pt x="6483" y="5433"/>
                    <a:pt x="6483" y="5433"/>
                  </a:cubicBezTo>
                  <a:cubicBezTo>
                    <a:pt x="6483" y="5433"/>
                    <a:pt x="6377" y="5437"/>
                    <a:pt x="6194" y="5437"/>
                  </a:cubicBezTo>
                  <a:cubicBezTo>
                    <a:pt x="5920" y="5437"/>
                    <a:pt x="5474" y="5429"/>
                    <a:pt x="4953" y="5388"/>
                  </a:cubicBezTo>
                  <a:cubicBezTo>
                    <a:pt x="5113" y="5365"/>
                    <a:pt x="5204" y="5296"/>
                    <a:pt x="5204" y="5273"/>
                  </a:cubicBezTo>
                  <a:cubicBezTo>
                    <a:pt x="5182" y="5228"/>
                    <a:pt x="5045" y="5251"/>
                    <a:pt x="4839" y="5205"/>
                  </a:cubicBezTo>
                  <a:cubicBezTo>
                    <a:pt x="4634" y="5205"/>
                    <a:pt x="4383" y="5091"/>
                    <a:pt x="4154" y="4954"/>
                  </a:cubicBezTo>
                  <a:cubicBezTo>
                    <a:pt x="3926" y="4817"/>
                    <a:pt x="3744" y="4612"/>
                    <a:pt x="3607" y="4475"/>
                  </a:cubicBezTo>
                  <a:cubicBezTo>
                    <a:pt x="3538" y="4383"/>
                    <a:pt x="3492" y="4338"/>
                    <a:pt x="3447" y="4292"/>
                  </a:cubicBezTo>
                  <a:cubicBezTo>
                    <a:pt x="3424" y="4246"/>
                    <a:pt x="3401" y="4201"/>
                    <a:pt x="3401" y="4201"/>
                  </a:cubicBezTo>
                  <a:cubicBezTo>
                    <a:pt x="3401" y="4201"/>
                    <a:pt x="3378" y="4178"/>
                    <a:pt x="3333" y="4132"/>
                  </a:cubicBezTo>
                  <a:cubicBezTo>
                    <a:pt x="3287" y="4087"/>
                    <a:pt x="3219" y="4041"/>
                    <a:pt x="3173" y="3950"/>
                  </a:cubicBezTo>
                  <a:cubicBezTo>
                    <a:pt x="3013" y="3790"/>
                    <a:pt x="2853" y="3562"/>
                    <a:pt x="2694" y="3333"/>
                  </a:cubicBezTo>
                  <a:cubicBezTo>
                    <a:pt x="2359" y="2887"/>
                    <a:pt x="2046" y="2420"/>
                    <a:pt x="1968" y="2420"/>
                  </a:cubicBezTo>
                  <a:cubicBezTo>
                    <a:pt x="1966" y="2420"/>
                    <a:pt x="1965" y="2420"/>
                    <a:pt x="1963" y="2420"/>
                  </a:cubicBezTo>
                  <a:cubicBezTo>
                    <a:pt x="1918" y="2466"/>
                    <a:pt x="2100" y="3014"/>
                    <a:pt x="2374" y="3539"/>
                  </a:cubicBezTo>
                  <a:cubicBezTo>
                    <a:pt x="2511" y="3790"/>
                    <a:pt x="2648" y="4064"/>
                    <a:pt x="2785" y="4246"/>
                  </a:cubicBezTo>
                  <a:cubicBezTo>
                    <a:pt x="2831" y="4338"/>
                    <a:pt x="2899" y="4406"/>
                    <a:pt x="2922" y="4475"/>
                  </a:cubicBezTo>
                  <a:cubicBezTo>
                    <a:pt x="2967" y="4520"/>
                    <a:pt x="2990" y="4543"/>
                    <a:pt x="2990" y="4543"/>
                  </a:cubicBezTo>
                  <a:cubicBezTo>
                    <a:pt x="2990" y="4543"/>
                    <a:pt x="3013" y="4589"/>
                    <a:pt x="3059" y="4634"/>
                  </a:cubicBezTo>
                  <a:cubicBezTo>
                    <a:pt x="3127" y="4680"/>
                    <a:pt x="3196" y="4748"/>
                    <a:pt x="3264" y="4817"/>
                  </a:cubicBezTo>
                  <a:cubicBezTo>
                    <a:pt x="3447" y="4977"/>
                    <a:pt x="3698" y="5159"/>
                    <a:pt x="3995" y="5273"/>
                  </a:cubicBezTo>
                  <a:cubicBezTo>
                    <a:pt x="4013" y="5292"/>
                    <a:pt x="4048" y="5311"/>
                    <a:pt x="4072" y="5317"/>
                  </a:cubicBezTo>
                  <a:lnTo>
                    <a:pt x="4072" y="5317"/>
                  </a:lnTo>
                  <a:cubicBezTo>
                    <a:pt x="3917" y="5295"/>
                    <a:pt x="3761" y="5273"/>
                    <a:pt x="3584" y="5251"/>
                  </a:cubicBezTo>
                  <a:cubicBezTo>
                    <a:pt x="2853" y="5159"/>
                    <a:pt x="2169" y="5000"/>
                    <a:pt x="1621" y="4863"/>
                  </a:cubicBezTo>
                  <a:cubicBezTo>
                    <a:pt x="1176" y="4747"/>
                    <a:pt x="862" y="4647"/>
                    <a:pt x="763" y="4647"/>
                  </a:cubicBezTo>
                  <a:cubicBezTo>
                    <a:pt x="745" y="4647"/>
                    <a:pt x="734" y="4650"/>
                    <a:pt x="731" y="4657"/>
                  </a:cubicBezTo>
                  <a:cubicBezTo>
                    <a:pt x="708" y="4680"/>
                    <a:pt x="1050" y="4863"/>
                    <a:pt x="1552" y="5068"/>
                  </a:cubicBezTo>
                  <a:cubicBezTo>
                    <a:pt x="2077" y="5251"/>
                    <a:pt x="2785" y="5479"/>
                    <a:pt x="3515" y="5616"/>
                  </a:cubicBezTo>
                  <a:cubicBezTo>
                    <a:pt x="3881" y="5707"/>
                    <a:pt x="4246" y="5753"/>
                    <a:pt x="4588" y="5798"/>
                  </a:cubicBezTo>
                  <a:cubicBezTo>
                    <a:pt x="4953" y="5844"/>
                    <a:pt x="5273" y="5890"/>
                    <a:pt x="5547" y="5913"/>
                  </a:cubicBezTo>
                  <a:cubicBezTo>
                    <a:pt x="5821" y="5935"/>
                    <a:pt x="6049" y="5935"/>
                    <a:pt x="6209" y="5958"/>
                  </a:cubicBezTo>
                  <a:lnTo>
                    <a:pt x="7396" y="5958"/>
                  </a:lnTo>
                  <a:cubicBezTo>
                    <a:pt x="7875" y="5958"/>
                    <a:pt x="8537" y="5981"/>
                    <a:pt x="9222" y="6004"/>
                  </a:cubicBezTo>
                  <a:cubicBezTo>
                    <a:pt x="9153" y="6141"/>
                    <a:pt x="9130" y="6255"/>
                    <a:pt x="9176" y="6278"/>
                  </a:cubicBezTo>
                  <a:cubicBezTo>
                    <a:pt x="9178" y="6279"/>
                    <a:pt x="9180" y="6280"/>
                    <a:pt x="9183" y="6280"/>
                  </a:cubicBezTo>
                  <a:cubicBezTo>
                    <a:pt x="9219" y="6280"/>
                    <a:pt x="9348" y="6152"/>
                    <a:pt x="9496" y="6004"/>
                  </a:cubicBezTo>
                  <a:cubicBezTo>
                    <a:pt x="10203" y="6004"/>
                    <a:pt x="10934" y="5958"/>
                    <a:pt x="11459" y="5844"/>
                  </a:cubicBezTo>
                  <a:cubicBezTo>
                    <a:pt x="11732" y="5798"/>
                    <a:pt x="11938" y="5707"/>
                    <a:pt x="12098" y="5639"/>
                  </a:cubicBezTo>
                  <a:cubicBezTo>
                    <a:pt x="12166" y="5616"/>
                    <a:pt x="12235" y="5593"/>
                    <a:pt x="12257" y="5570"/>
                  </a:cubicBezTo>
                  <a:cubicBezTo>
                    <a:pt x="12280" y="5730"/>
                    <a:pt x="12303" y="5935"/>
                    <a:pt x="12372" y="6164"/>
                  </a:cubicBezTo>
                  <a:cubicBezTo>
                    <a:pt x="12486" y="6689"/>
                    <a:pt x="12760" y="7305"/>
                    <a:pt x="12828" y="7944"/>
                  </a:cubicBezTo>
                  <a:cubicBezTo>
                    <a:pt x="12851" y="8264"/>
                    <a:pt x="12851" y="8606"/>
                    <a:pt x="12897" y="8948"/>
                  </a:cubicBezTo>
                  <a:cubicBezTo>
                    <a:pt x="12942" y="9268"/>
                    <a:pt x="13102" y="9610"/>
                    <a:pt x="13353" y="9770"/>
                  </a:cubicBezTo>
                  <a:cubicBezTo>
                    <a:pt x="13353" y="9793"/>
                    <a:pt x="13376" y="9793"/>
                    <a:pt x="13399" y="9816"/>
                  </a:cubicBezTo>
                  <a:cubicBezTo>
                    <a:pt x="13353" y="9861"/>
                    <a:pt x="13285" y="9907"/>
                    <a:pt x="13216" y="9930"/>
                  </a:cubicBezTo>
                  <a:cubicBezTo>
                    <a:pt x="13148" y="9953"/>
                    <a:pt x="13073" y="9958"/>
                    <a:pt x="12994" y="9958"/>
                  </a:cubicBezTo>
                  <a:cubicBezTo>
                    <a:pt x="12914" y="9958"/>
                    <a:pt x="12828" y="9953"/>
                    <a:pt x="12737" y="9953"/>
                  </a:cubicBezTo>
                  <a:cubicBezTo>
                    <a:pt x="12394" y="9930"/>
                    <a:pt x="12006" y="9770"/>
                    <a:pt x="11527" y="9724"/>
                  </a:cubicBezTo>
                  <a:cubicBezTo>
                    <a:pt x="11276" y="9702"/>
                    <a:pt x="11048" y="9679"/>
                    <a:pt x="10797" y="9656"/>
                  </a:cubicBezTo>
                  <a:cubicBezTo>
                    <a:pt x="10568" y="9633"/>
                    <a:pt x="10317" y="9633"/>
                    <a:pt x="10066" y="9633"/>
                  </a:cubicBezTo>
                  <a:cubicBezTo>
                    <a:pt x="9085" y="9633"/>
                    <a:pt x="8103" y="9702"/>
                    <a:pt x="7373" y="9747"/>
                  </a:cubicBezTo>
                  <a:cubicBezTo>
                    <a:pt x="7008" y="9770"/>
                    <a:pt x="6711" y="9770"/>
                    <a:pt x="6505" y="9770"/>
                  </a:cubicBezTo>
                  <a:lnTo>
                    <a:pt x="6186" y="9770"/>
                  </a:lnTo>
                  <a:cubicBezTo>
                    <a:pt x="6186" y="9770"/>
                    <a:pt x="5973" y="9780"/>
                    <a:pt x="5614" y="9780"/>
                  </a:cubicBezTo>
                  <a:cubicBezTo>
                    <a:pt x="5435" y="9780"/>
                    <a:pt x="5220" y="9778"/>
                    <a:pt x="4976" y="9770"/>
                  </a:cubicBezTo>
                  <a:cubicBezTo>
                    <a:pt x="4269" y="9702"/>
                    <a:pt x="3310" y="9633"/>
                    <a:pt x="2374" y="9382"/>
                  </a:cubicBezTo>
                  <a:cubicBezTo>
                    <a:pt x="1918" y="9245"/>
                    <a:pt x="1484" y="9085"/>
                    <a:pt x="1119" y="8834"/>
                  </a:cubicBezTo>
                  <a:cubicBezTo>
                    <a:pt x="753" y="8606"/>
                    <a:pt x="480" y="8286"/>
                    <a:pt x="343" y="7990"/>
                  </a:cubicBezTo>
                  <a:cubicBezTo>
                    <a:pt x="69" y="7351"/>
                    <a:pt x="183" y="6826"/>
                    <a:pt x="114" y="6826"/>
                  </a:cubicBezTo>
                  <a:cubicBezTo>
                    <a:pt x="92" y="6826"/>
                    <a:pt x="69" y="6940"/>
                    <a:pt x="46" y="7168"/>
                  </a:cubicBezTo>
                  <a:cubicBezTo>
                    <a:pt x="0" y="7373"/>
                    <a:pt x="23" y="7693"/>
                    <a:pt x="137" y="8058"/>
                  </a:cubicBezTo>
                  <a:cubicBezTo>
                    <a:pt x="297" y="8423"/>
                    <a:pt x="571" y="8789"/>
                    <a:pt x="959" y="9085"/>
                  </a:cubicBezTo>
                  <a:cubicBezTo>
                    <a:pt x="1347" y="9359"/>
                    <a:pt x="1803" y="9565"/>
                    <a:pt x="2283" y="9724"/>
                  </a:cubicBezTo>
                  <a:cubicBezTo>
                    <a:pt x="3219" y="10044"/>
                    <a:pt x="4200" y="10158"/>
                    <a:pt x="4930" y="10249"/>
                  </a:cubicBezTo>
                  <a:cubicBezTo>
                    <a:pt x="5382" y="10290"/>
                    <a:pt x="5744" y="10299"/>
                    <a:pt x="5961" y="10299"/>
                  </a:cubicBezTo>
                  <a:cubicBezTo>
                    <a:pt x="6106" y="10299"/>
                    <a:pt x="6186" y="10295"/>
                    <a:pt x="6186" y="10295"/>
                  </a:cubicBezTo>
                  <a:lnTo>
                    <a:pt x="6528" y="10295"/>
                  </a:lnTo>
                  <a:cubicBezTo>
                    <a:pt x="6734" y="10272"/>
                    <a:pt x="7053" y="10249"/>
                    <a:pt x="7418" y="10227"/>
                  </a:cubicBezTo>
                  <a:cubicBezTo>
                    <a:pt x="8149" y="10158"/>
                    <a:pt x="9108" y="10044"/>
                    <a:pt x="10066" y="9998"/>
                  </a:cubicBezTo>
                  <a:cubicBezTo>
                    <a:pt x="10317" y="9998"/>
                    <a:pt x="10568" y="9975"/>
                    <a:pt x="10797" y="9975"/>
                  </a:cubicBezTo>
                  <a:cubicBezTo>
                    <a:pt x="11025" y="9998"/>
                    <a:pt x="11253" y="9998"/>
                    <a:pt x="11481" y="9998"/>
                  </a:cubicBezTo>
                  <a:cubicBezTo>
                    <a:pt x="11915" y="10044"/>
                    <a:pt x="12349" y="10158"/>
                    <a:pt x="12737" y="10158"/>
                  </a:cubicBezTo>
                  <a:cubicBezTo>
                    <a:pt x="12919" y="10158"/>
                    <a:pt x="13102" y="10135"/>
                    <a:pt x="13262" y="10067"/>
                  </a:cubicBezTo>
                  <a:cubicBezTo>
                    <a:pt x="13376" y="10021"/>
                    <a:pt x="13467" y="9953"/>
                    <a:pt x="13513" y="9861"/>
                  </a:cubicBezTo>
                  <a:cubicBezTo>
                    <a:pt x="13673" y="9953"/>
                    <a:pt x="13832" y="9975"/>
                    <a:pt x="13946" y="9998"/>
                  </a:cubicBezTo>
                  <a:cubicBezTo>
                    <a:pt x="14000" y="10006"/>
                    <a:pt x="14045" y="10008"/>
                    <a:pt x="14083" y="10008"/>
                  </a:cubicBezTo>
                  <a:cubicBezTo>
                    <a:pt x="14157" y="10008"/>
                    <a:pt x="14198" y="9998"/>
                    <a:pt x="14198" y="9998"/>
                  </a:cubicBezTo>
                  <a:cubicBezTo>
                    <a:pt x="14198" y="9953"/>
                    <a:pt x="14083" y="9930"/>
                    <a:pt x="13901" y="9861"/>
                  </a:cubicBezTo>
                  <a:lnTo>
                    <a:pt x="13901" y="9861"/>
                  </a:lnTo>
                  <a:cubicBezTo>
                    <a:pt x="14083" y="9884"/>
                    <a:pt x="14312" y="9907"/>
                    <a:pt x="14586" y="9953"/>
                  </a:cubicBezTo>
                  <a:cubicBezTo>
                    <a:pt x="14745" y="9975"/>
                    <a:pt x="14928" y="9975"/>
                    <a:pt x="15133" y="9998"/>
                  </a:cubicBezTo>
                  <a:cubicBezTo>
                    <a:pt x="15316" y="10021"/>
                    <a:pt x="15499" y="10021"/>
                    <a:pt x="15704" y="10067"/>
                  </a:cubicBezTo>
                  <a:cubicBezTo>
                    <a:pt x="16092" y="10135"/>
                    <a:pt x="16503" y="10249"/>
                    <a:pt x="16937" y="10364"/>
                  </a:cubicBezTo>
                  <a:cubicBezTo>
                    <a:pt x="17781" y="10637"/>
                    <a:pt x="18717" y="10660"/>
                    <a:pt x="19356" y="10660"/>
                  </a:cubicBezTo>
                  <a:cubicBezTo>
                    <a:pt x="20018" y="10683"/>
                    <a:pt x="20452" y="10683"/>
                    <a:pt x="20452" y="10683"/>
                  </a:cubicBezTo>
                  <a:cubicBezTo>
                    <a:pt x="20452" y="10683"/>
                    <a:pt x="20908" y="10660"/>
                    <a:pt x="21570" y="10637"/>
                  </a:cubicBezTo>
                  <a:cubicBezTo>
                    <a:pt x="22209" y="10592"/>
                    <a:pt x="23122" y="10478"/>
                    <a:pt x="23967" y="10386"/>
                  </a:cubicBezTo>
                  <a:cubicBezTo>
                    <a:pt x="24834" y="10318"/>
                    <a:pt x="25724" y="10272"/>
                    <a:pt x="26386" y="10112"/>
                  </a:cubicBezTo>
                  <a:cubicBezTo>
                    <a:pt x="27048" y="9953"/>
                    <a:pt x="27413" y="9702"/>
                    <a:pt x="27413" y="9679"/>
                  </a:cubicBezTo>
                  <a:cubicBezTo>
                    <a:pt x="27411" y="9674"/>
                    <a:pt x="27405" y="9672"/>
                    <a:pt x="27396" y="9672"/>
                  </a:cubicBezTo>
                  <a:cubicBezTo>
                    <a:pt x="27308" y="9672"/>
                    <a:pt x="26917" y="9845"/>
                    <a:pt x="26341" y="9907"/>
                  </a:cubicBezTo>
                  <a:cubicBezTo>
                    <a:pt x="25702" y="10021"/>
                    <a:pt x="24834" y="9998"/>
                    <a:pt x="23944" y="10021"/>
                  </a:cubicBezTo>
                  <a:cubicBezTo>
                    <a:pt x="23054" y="10067"/>
                    <a:pt x="22209" y="10135"/>
                    <a:pt x="21547" y="10135"/>
                  </a:cubicBezTo>
                  <a:cubicBezTo>
                    <a:pt x="20885" y="10158"/>
                    <a:pt x="20452" y="10158"/>
                    <a:pt x="20452" y="10158"/>
                  </a:cubicBezTo>
                  <a:cubicBezTo>
                    <a:pt x="20452" y="10158"/>
                    <a:pt x="20018" y="10181"/>
                    <a:pt x="19356" y="10181"/>
                  </a:cubicBezTo>
                  <a:cubicBezTo>
                    <a:pt x="19191" y="10187"/>
                    <a:pt x="19014" y="10191"/>
                    <a:pt x="18829" y="10191"/>
                  </a:cubicBezTo>
                  <a:cubicBezTo>
                    <a:pt x="18273" y="10191"/>
                    <a:pt x="17644" y="10152"/>
                    <a:pt x="17028" y="9998"/>
                  </a:cubicBezTo>
                  <a:cubicBezTo>
                    <a:pt x="16594" y="9907"/>
                    <a:pt x="16161" y="9816"/>
                    <a:pt x="15727" y="9770"/>
                  </a:cubicBezTo>
                  <a:cubicBezTo>
                    <a:pt x="15521" y="9747"/>
                    <a:pt x="15316" y="9747"/>
                    <a:pt x="15133" y="9747"/>
                  </a:cubicBezTo>
                  <a:lnTo>
                    <a:pt x="14608" y="9747"/>
                  </a:lnTo>
                  <a:cubicBezTo>
                    <a:pt x="14467" y="9738"/>
                    <a:pt x="14337" y="9732"/>
                    <a:pt x="14220" y="9732"/>
                  </a:cubicBezTo>
                  <a:cubicBezTo>
                    <a:pt x="14055" y="9732"/>
                    <a:pt x="13916" y="9743"/>
                    <a:pt x="13810" y="9770"/>
                  </a:cubicBezTo>
                  <a:lnTo>
                    <a:pt x="13718" y="9770"/>
                  </a:lnTo>
                  <a:cubicBezTo>
                    <a:pt x="13673" y="9747"/>
                    <a:pt x="13627" y="9724"/>
                    <a:pt x="13581" y="9702"/>
                  </a:cubicBezTo>
                  <a:cubicBezTo>
                    <a:pt x="13604" y="9633"/>
                    <a:pt x="13604" y="9565"/>
                    <a:pt x="13604" y="9519"/>
                  </a:cubicBezTo>
                  <a:cubicBezTo>
                    <a:pt x="13581" y="9473"/>
                    <a:pt x="13581" y="9428"/>
                    <a:pt x="13581" y="9428"/>
                  </a:cubicBezTo>
                  <a:cubicBezTo>
                    <a:pt x="13558" y="9428"/>
                    <a:pt x="13558" y="9519"/>
                    <a:pt x="13513" y="9633"/>
                  </a:cubicBezTo>
                  <a:cubicBezTo>
                    <a:pt x="13490" y="9633"/>
                    <a:pt x="13490" y="9633"/>
                    <a:pt x="13467" y="9610"/>
                  </a:cubicBezTo>
                  <a:cubicBezTo>
                    <a:pt x="13307" y="9473"/>
                    <a:pt x="13216" y="9199"/>
                    <a:pt x="13193" y="8903"/>
                  </a:cubicBezTo>
                  <a:cubicBezTo>
                    <a:pt x="13170" y="8606"/>
                    <a:pt x="13193" y="8286"/>
                    <a:pt x="13193" y="7921"/>
                  </a:cubicBezTo>
                  <a:cubicBezTo>
                    <a:pt x="13193" y="7488"/>
                    <a:pt x="13079" y="7077"/>
                    <a:pt x="12988" y="6711"/>
                  </a:cubicBezTo>
                  <a:lnTo>
                    <a:pt x="12988" y="6711"/>
                  </a:lnTo>
                  <a:cubicBezTo>
                    <a:pt x="13056" y="6757"/>
                    <a:pt x="13125" y="6803"/>
                    <a:pt x="13216" y="6848"/>
                  </a:cubicBezTo>
                  <a:cubicBezTo>
                    <a:pt x="13581" y="7054"/>
                    <a:pt x="13992" y="7168"/>
                    <a:pt x="14289" y="7259"/>
                  </a:cubicBezTo>
                  <a:cubicBezTo>
                    <a:pt x="14608" y="7351"/>
                    <a:pt x="14814" y="7373"/>
                    <a:pt x="14814" y="7373"/>
                  </a:cubicBezTo>
                  <a:cubicBezTo>
                    <a:pt x="14814" y="7373"/>
                    <a:pt x="15019" y="7396"/>
                    <a:pt x="15316" y="7442"/>
                  </a:cubicBezTo>
                  <a:cubicBezTo>
                    <a:pt x="15636" y="7465"/>
                    <a:pt x="16046" y="7488"/>
                    <a:pt x="16457" y="7488"/>
                  </a:cubicBezTo>
                  <a:cubicBezTo>
                    <a:pt x="16758" y="7496"/>
                    <a:pt x="17059" y="7501"/>
                    <a:pt x="17319" y="7501"/>
                  </a:cubicBezTo>
                  <a:cubicBezTo>
                    <a:pt x="17770" y="7501"/>
                    <a:pt x="18101" y="7485"/>
                    <a:pt x="18101" y="7442"/>
                  </a:cubicBezTo>
                  <a:cubicBezTo>
                    <a:pt x="18124" y="7351"/>
                    <a:pt x="17302" y="7236"/>
                    <a:pt x="16480" y="7122"/>
                  </a:cubicBezTo>
                  <a:cubicBezTo>
                    <a:pt x="16092" y="7077"/>
                    <a:pt x="15681" y="7008"/>
                    <a:pt x="15384" y="6963"/>
                  </a:cubicBezTo>
                  <a:cubicBezTo>
                    <a:pt x="15088" y="6894"/>
                    <a:pt x="14905" y="6871"/>
                    <a:pt x="14905" y="6871"/>
                  </a:cubicBezTo>
                  <a:cubicBezTo>
                    <a:pt x="14905" y="6871"/>
                    <a:pt x="14700" y="6848"/>
                    <a:pt x="14403" y="6780"/>
                  </a:cubicBezTo>
                  <a:cubicBezTo>
                    <a:pt x="14106" y="6734"/>
                    <a:pt x="13718" y="6666"/>
                    <a:pt x="13376" y="6506"/>
                  </a:cubicBezTo>
                  <a:cubicBezTo>
                    <a:pt x="13170" y="6438"/>
                    <a:pt x="13011" y="6323"/>
                    <a:pt x="12874" y="6209"/>
                  </a:cubicBezTo>
                  <a:cubicBezTo>
                    <a:pt x="12851" y="6164"/>
                    <a:pt x="12851" y="6095"/>
                    <a:pt x="12828" y="6050"/>
                  </a:cubicBezTo>
                  <a:cubicBezTo>
                    <a:pt x="12740" y="5589"/>
                    <a:pt x="12779" y="5318"/>
                    <a:pt x="12782" y="5318"/>
                  </a:cubicBezTo>
                  <a:lnTo>
                    <a:pt x="12782" y="5318"/>
                  </a:lnTo>
                  <a:cubicBezTo>
                    <a:pt x="12782" y="5318"/>
                    <a:pt x="12782" y="5318"/>
                    <a:pt x="12782" y="5319"/>
                  </a:cubicBezTo>
                  <a:cubicBezTo>
                    <a:pt x="12782" y="5319"/>
                    <a:pt x="12805" y="5273"/>
                    <a:pt x="12851" y="5159"/>
                  </a:cubicBezTo>
                  <a:cubicBezTo>
                    <a:pt x="12897" y="5045"/>
                    <a:pt x="12988" y="4885"/>
                    <a:pt x="13125" y="4634"/>
                  </a:cubicBezTo>
                  <a:cubicBezTo>
                    <a:pt x="13125" y="4612"/>
                    <a:pt x="13125" y="4612"/>
                    <a:pt x="13125" y="4589"/>
                  </a:cubicBezTo>
                  <a:cubicBezTo>
                    <a:pt x="13148" y="4612"/>
                    <a:pt x="13170" y="4634"/>
                    <a:pt x="13193" y="4657"/>
                  </a:cubicBezTo>
                  <a:cubicBezTo>
                    <a:pt x="13285" y="4794"/>
                    <a:pt x="13444" y="4885"/>
                    <a:pt x="13604" y="4954"/>
                  </a:cubicBezTo>
                  <a:cubicBezTo>
                    <a:pt x="14061" y="5137"/>
                    <a:pt x="14639" y="5187"/>
                    <a:pt x="15251" y="5187"/>
                  </a:cubicBezTo>
                  <a:cubicBezTo>
                    <a:pt x="15557" y="5187"/>
                    <a:pt x="15871" y="5175"/>
                    <a:pt x="16183" y="5159"/>
                  </a:cubicBezTo>
                  <a:cubicBezTo>
                    <a:pt x="16412" y="5137"/>
                    <a:pt x="16640" y="5137"/>
                    <a:pt x="16868" y="5114"/>
                  </a:cubicBezTo>
                  <a:cubicBezTo>
                    <a:pt x="17051" y="5114"/>
                    <a:pt x="17302" y="5137"/>
                    <a:pt x="17507" y="5159"/>
                  </a:cubicBezTo>
                  <a:cubicBezTo>
                    <a:pt x="17918" y="5205"/>
                    <a:pt x="18306" y="5273"/>
                    <a:pt x="18648" y="5342"/>
                  </a:cubicBezTo>
                  <a:cubicBezTo>
                    <a:pt x="19333" y="5479"/>
                    <a:pt x="19813" y="5547"/>
                    <a:pt x="19813" y="5547"/>
                  </a:cubicBezTo>
                  <a:cubicBezTo>
                    <a:pt x="19813" y="5547"/>
                    <a:pt x="19927" y="5547"/>
                    <a:pt x="20132" y="5570"/>
                  </a:cubicBezTo>
                  <a:cubicBezTo>
                    <a:pt x="20223" y="5570"/>
                    <a:pt x="20360" y="5593"/>
                    <a:pt x="20497" y="5593"/>
                  </a:cubicBezTo>
                  <a:cubicBezTo>
                    <a:pt x="20657" y="5593"/>
                    <a:pt x="20817" y="5593"/>
                    <a:pt x="20999" y="5570"/>
                  </a:cubicBezTo>
                  <a:cubicBezTo>
                    <a:pt x="21684" y="5547"/>
                    <a:pt x="22620" y="5502"/>
                    <a:pt x="23556" y="5388"/>
                  </a:cubicBezTo>
                  <a:cubicBezTo>
                    <a:pt x="24492" y="5296"/>
                    <a:pt x="25405" y="5137"/>
                    <a:pt x="26090" y="4931"/>
                  </a:cubicBezTo>
                  <a:cubicBezTo>
                    <a:pt x="26409" y="4817"/>
                    <a:pt x="26683" y="4703"/>
                    <a:pt x="26866" y="4634"/>
                  </a:cubicBezTo>
                  <a:cubicBezTo>
                    <a:pt x="27071" y="4543"/>
                    <a:pt x="27162" y="4497"/>
                    <a:pt x="27162" y="4475"/>
                  </a:cubicBezTo>
                  <a:cubicBezTo>
                    <a:pt x="27156" y="4468"/>
                    <a:pt x="27144" y="4466"/>
                    <a:pt x="27125" y="4466"/>
                  </a:cubicBezTo>
                  <a:cubicBezTo>
                    <a:pt x="27073" y="4466"/>
                    <a:pt x="26976" y="4487"/>
                    <a:pt x="26843" y="4520"/>
                  </a:cubicBezTo>
                  <a:cubicBezTo>
                    <a:pt x="26637" y="4589"/>
                    <a:pt x="26363" y="4657"/>
                    <a:pt x="26021" y="4726"/>
                  </a:cubicBezTo>
                  <a:cubicBezTo>
                    <a:pt x="25359" y="4863"/>
                    <a:pt x="24446" y="4977"/>
                    <a:pt x="23533" y="5022"/>
                  </a:cubicBezTo>
                  <a:cubicBezTo>
                    <a:pt x="22597" y="5068"/>
                    <a:pt x="21684" y="5091"/>
                    <a:pt x="20977" y="5091"/>
                  </a:cubicBezTo>
                  <a:lnTo>
                    <a:pt x="20520" y="5091"/>
                  </a:lnTo>
                  <a:cubicBezTo>
                    <a:pt x="20383" y="5068"/>
                    <a:pt x="20269" y="5068"/>
                    <a:pt x="20178" y="5045"/>
                  </a:cubicBezTo>
                  <a:cubicBezTo>
                    <a:pt x="19972" y="5045"/>
                    <a:pt x="19858" y="5022"/>
                    <a:pt x="19858" y="5022"/>
                  </a:cubicBezTo>
                  <a:cubicBezTo>
                    <a:pt x="19858" y="5022"/>
                    <a:pt x="19721" y="5000"/>
                    <a:pt x="19493" y="4977"/>
                  </a:cubicBezTo>
                  <a:cubicBezTo>
                    <a:pt x="19447" y="4954"/>
                    <a:pt x="19379" y="4908"/>
                    <a:pt x="19333" y="4885"/>
                  </a:cubicBezTo>
                  <a:cubicBezTo>
                    <a:pt x="19196" y="4817"/>
                    <a:pt x="19037" y="4748"/>
                    <a:pt x="18900" y="4657"/>
                  </a:cubicBezTo>
                  <a:cubicBezTo>
                    <a:pt x="18626" y="4475"/>
                    <a:pt x="18352" y="4315"/>
                    <a:pt x="18146" y="4178"/>
                  </a:cubicBezTo>
                  <a:cubicBezTo>
                    <a:pt x="17941" y="4018"/>
                    <a:pt x="17804" y="3927"/>
                    <a:pt x="17804" y="3927"/>
                  </a:cubicBezTo>
                  <a:cubicBezTo>
                    <a:pt x="17804" y="3927"/>
                    <a:pt x="17667" y="3835"/>
                    <a:pt x="17462" y="3699"/>
                  </a:cubicBezTo>
                  <a:cubicBezTo>
                    <a:pt x="17256" y="3584"/>
                    <a:pt x="17005" y="3379"/>
                    <a:pt x="16731" y="3174"/>
                  </a:cubicBezTo>
                  <a:cubicBezTo>
                    <a:pt x="16617" y="3082"/>
                    <a:pt x="16503" y="2968"/>
                    <a:pt x="16366" y="2854"/>
                  </a:cubicBezTo>
                  <a:cubicBezTo>
                    <a:pt x="16252" y="2763"/>
                    <a:pt x="16138" y="2671"/>
                    <a:pt x="16069" y="2580"/>
                  </a:cubicBezTo>
                  <a:cubicBezTo>
                    <a:pt x="15923" y="2413"/>
                    <a:pt x="15796" y="2303"/>
                    <a:pt x="15758" y="2303"/>
                  </a:cubicBezTo>
                  <a:cubicBezTo>
                    <a:pt x="15754" y="2303"/>
                    <a:pt x="15752" y="2304"/>
                    <a:pt x="15750" y="2306"/>
                  </a:cubicBezTo>
                  <a:cubicBezTo>
                    <a:pt x="15704" y="2329"/>
                    <a:pt x="15772" y="2466"/>
                    <a:pt x="15909" y="2694"/>
                  </a:cubicBezTo>
                  <a:cubicBezTo>
                    <a:pt x="15978" y="2831"/>
                    <a:pt x="16069" y="2945"/>
                    <a:pt x="16161" y="3059"/>
                  </a:cubicBezTo>
                  <a:cubicBezTo>
                    <a:pt x="16275" y="3196"/>
                    <a:pt x="16366" y="3333"/>
                    <a:pt x="16480" y="3447"/>
                  </a:cubicBezTo>
                  <a:cubicBezTo>
                    <a:pt x="16731" y="3699"/>
                    <a:pt x="16982" y="3950"/>
                    <a:pt x="17188" y="4087"/>
                  </a:cubicBezTo>
                  <a:cubicBezTo>
                    <a:pt x="17393" y="4246"/>
                    <a:pt x="17507" y="4360"/>
                    <a:pt x="17507" y="4360"/>
                  </a:cubicBezTo>
                  <a:cubicBezTo>
                    <a:pt x="17507" y="4360"/>
                    <a:pt x="17667" y="4452"/>
                    <a:pt x="17895" y="4589"/>
                  </a:cubicBezTo>
                  <a:cubicBezTo>
                    <a:pt x="18009" y="4657"/>
                    <a:pt x="18169" y="4726"/>
                    <a:pt x="18329" y="4817"/>
                  </a:cubicBezTo>
                  <a:cubicBezTo>
                    <a:pt x="18078" y="4771"/>
                    <a:pt x="17827" y="4748"/>
                    <a:pt x="17530" y="4726"/>
                  </a:cubicBezTo>
                  <a:cubicBezTo>
                    <a:pt x="17302" y="4703"/>
                    <a:pt x="17096" y="4703"/>
                    <a:pt x="16845" y="4703"/>
                  </a:cubicBezTo>
                  <a:cubicBezTo>
                    <a:pt x="16617" y="4726"/>
                    <a:pt x="16389" y="4771"/>
                    <a:pt x="16161" y="4794"/>
                  </a:cubicBezTo>
                  <a:cubicBezTo>
                    <a:pt x="15667" y="4843"/>
                    <a:pt x="15167" y="4886"/>
                    <a:pt x="14711" y="4886"/>
                  </a:cubicBezTo>
                  <a:cubicBezTo>
                    <a:pt x="14323" y="4886"/>
                    <a:pt x="13966" y="4855"/>
                    <a:pt x="13673" y="4771"/>
                  </a:cubicBezTo>
                  <a:cubicBezTo>
                    <a:pt x="13444" y="4703"/>
                    <a:pt x="13285" y="4566"/>
                    <a:pt x="13193" y="4429"/>
                  </a:cubicBezTo>
                  <a:cubicBezTo>
                    <a:pt x="13239" y="4338"/>
                    <a:pt x="13262" y="4246"/>
                    <a:pt x="13262" y="4155"/>
                  </a:cubicBezTo>
                  <a:cubicBezTo>
                    <a:pt x="13285" y="3995"/>
                    <a:pt x="13262" y="3813"/>
                    <a:pt x="13262" y="3653"/>
                  </a:cubicBezTo>
                  <a:cubicBezTo>
                    <a:pt x="13216" y="3311"/>
                    <a:pt x="13102" y="2968"/>
                    <a:pt x="13033" y="2649"/>
                  </a:cubicBezTo>
                  <a:cubicBezTo>
                    <a:pt x="12760" y="1325"/>
                    <a:pt x="12531" y="1"/>
                    <a:pt x="124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8" name="Google Shape;3878;p49"/>
            <p:cNvSpPr/>
            <p:nvPr/>
          </p:nvSpPr>
          <p:spPr>
            <a:xfrm flipH="1">
              <a:off x="1655543" y="3706172"/>
              <a:ext cx="109623" cy="484965"/>
            </a:xfrm>
            <a:custGeom>
              <a:avLst/>
              <a:gdLst/>
              <a:ahLst/>
              <a:cxnLst/>
              <a:rect l="l" t="t" r="r" b="b"/>
              <a:pathLst>
                <a:path w="4543" h="20098" extrusionOk="0">
                  <a:moveTo>
                    <a:pt x="3852" y="1"/>
                  </a:moveTo>
                  <a:cubicBezTo>
                    <a:pt x="3845" y="1"/>
                    <a:pt x="3835" y="11"/>
                    <a:pt x="3835" y="11"/>
                  </a:cubicBezTo>
                  <a:lnTo>
                    <a:pt x="3675" y="11"/>
                  </a:lnTo>
                  <a:cubicBezTo>
                    <a:pt x="3447" y="34"/>
                    <a:pt x="3356" y="56"/>
                    <a:pt x="3219" y="102"/>
                  </a:cubicBezTo>
                  <a:cubicBezTo>
                    <a:pt x="2739" y="216"/>
                    <a:pt x="2328" y="399"/>
                    <a:pt x="1963" y="581"/>
                  </a:cubicBezTo>
                  <a:cubicBezTo>
                    <a:pt x="1278" y="924"/>
                    <a:pt x="799" y="1129"/>
                    <a:pt x="822" y="1175"/>
                  </a:cubicBezTo>
                  <a:cubicBezTo>
                    <a:pt x="822" y="1176"/>
                    <a:pt x="824" y="1177"/>
                    <a:pt x="828" y="1177"/>
                  </a:cubicBezTo>
                  <a:cubicBezTo>
                    <a:pt x="886" y="1177"/>
                    <a:pt x="1370" y="1021"/>
                    <a:pt x="2055" y="764"/>
                  </a:cubicBezTo>
                  <a:cubicBezTo>
                    <a:pt x="2397" y="627"/>
                    <a:pt x="2831" y="467"/>
                    <a:pt x="3287" y="376"/>
                  </a:cubicBezTo>
                  <a:cubicBezTo>
                    <a:pt x="3401" y="353"/>
                    <a:pt x="3538" y="353"/>
                    <a:pt x="3561" y="353"/>
                  </a:cubicBezTo>
                  <a:cubicBezTo>
                    <a:pt x="3572" y="353"/>
                    <a:pt x="3584" y="348"/>
                    <a:pt x="3592" y="348"/>
                  </a:cubicBezTo>
                  <a:cubicBezTo>
                    <a:pt x="3601" y="348"/>
                    <a:pt x="3607" y="353"/>
                    <a:pt x="3607" y="376"/>
                  </a:cubicBezTo>
                  <a:lnTo>
                    <a:pt x="3629" y="467"/>
                  </a:lnTo>
                  <a:cubicBezTo>
                    <a:pt x="3675" y="718"/>
                    <a:pt x="3698" y="969"/>
                    <a:pt x="3744" y="1221"/>
                  </a:cubicBezTo>
                  <a:cubicBezTo>
                    <a:pt x="3903" y="2225"/>
                    <a:pt x="3972" y="3252"/>
                    <a:pt x="3995" y="4028"/>
                  </a:cubicBezTo>
                  <a:cubicBezTo>
                    <a:pt x="4040" y="4781"/>
                    <a:pt x="4018" y="5306"/>
                    <a:pt x="4018" y="5306"/>
                  </a:cubicBezTo>
                  <a:cubicBezTo>
                    <a:pt x="4018" y="5306"/>
                    <a:pt x="4018" y="5808"/>
                    <a:pt x="3972" y="6562"/>
                  </a:cubicBezTo>
                  <a:cubicBezTo>
                    <a:pt x="3903" y="7315"/>
                    <a:pt x="3766" y="8342"/>
                    <a:pt x="3333" y="9255"/>
                  </a:cubicBezTo>
                  <a:cubicBezTo>
                    <a:pt x="3127" y="9689"/>
                    <a:pt x="2808" y="10100"/>
                    <a:pt x="2443" y="10351"/>
                  </a:cubicBezTo>
                  <a:cubicBezTo>
                    <a:pt x="2077" y="10647"/>
                    <a:pt x="1667" y="10762"/>
                    <a:pt x="1278" y="10830"/>
                  </a:cubicBezTo>
                  <a:lnTo>
                    <a:pt x="1187" y="10830"/>
                  </a:lnTo>
                  <a:cubicBezTo>
                    <a:pt x="1119" y="10351"/>
                    <a:pt x="1050" y="9826"/>
                    <a:pt x="959" y="9278"/>
                  </a:cubicBezTo>
                  <a:cubicBezTo>
                    <a:pt x="731" y="7498"/>
                    <a:pt x="662" y="5694"/>
                    <a:pt x="571" y="5694"/>
                  </a:cubicBezTo>
                  <a:cubicBezTo>
                    <a:pt x="525" y="5694"/>
                    <a:pt x="502" y="6151"/>
                    <a:pt x="502" y="6836"/>
                  </a:cubicBezTo>
                  <a:cubicBezTo>
                    <a:pt x="480" y="7520"/>
                    <a:pt x="548" y="8411"/>
                    <a:pt x="594" y="9324"/>
                  </a:cubicBezTo>
                  <a:cubicBezTo>
                    <a:pt x="639" y="9849"/>
                    <a:pt x="685" y="10374"/>
                    <a:pt x="753" y="10853"/>
                  </a:cubicBezTo>
                  <a:cubicBezTo>
                    <a:pt x="685" y="10856"/>
                    <a:pt x="620" y="10858"/>
                    <a:pt x="560" y="10858"/>
                  </a:cubicBezTo>
                  <a:cubicBezTo>
                    <a:pt x="325" y="10858"/>
                    <a:pt x="156" y="10837"/>
                    <a:pt x="68" y="10837"/>
                  </a:cubicBezTo>
                  <a:cubicBezTo>
                    <a:pt x="29" y="10837"/>
                    <a:pt x="6" y="10841"/>
                    <a:pt x="0" y="10853"/>
                  </a:cubicBezTo>
                  <a:cubicBezTo>
                    <a:pt x="0" y="10853"/>
                    <a:pt x="137" y="10898"/>
                    <a:pt x="365" y="10944"/>
                  </a:cubicBezTo>
                  <a:cubicBezTo>
                    <a:pt x="457" y="10990"/>
                    <a:pt x="594" y="11013"/>
                    <a:pt x="776" y="11013"/>
                  </a:cubicBezTo>
                  <a:cubicBezTo>
                    <a:pt x="799" y="11309"/>
                    <a:pt x="822" y="11560"/>
                    <a:pt x="868" y="11811"/>
                  </a:cubicBezTo>
                  <a:cubicBezTo>
                    <a:pt x="959" y="12473"/>
                    <a:pt x="1005" y="12930"/>
                    <a:pt x="1005" y="12930"/>
                  </a:cubicBezTo>
                  <a:cubicBezTo>
                    <a:pt x="1005" y="12930"/>
                    <a:pt x="1073" y="13386"/>
                    <a:pt x="1164" y="14048"/>
                  </a:cubicBezTo>
                  <a:cubicBezTo>
                    <a:pt x="1301" y="14710"/>
                    <a:pt x="1347" y="15600"/>
                    <a:pt x="1438" y="16514"/>
                  </a:cubicBezTo>
                  <a:cubicBezTo>
                    <a:pt x="1552" y="17449"/>
                    <a:pt x="1781" y="18317"/>
                    <a:pt x="1940" y="18979"/>
                  </a:cubicBezTo>
                  <a:cubicBezTo>
                    <a:pt x="2077" y="19641"/>
                    <a:pt x="2146" y="20097"/>
                    <a:pt x="2191" y="20097"/>
                  </a:cubicBezTo>
                  <a:cubicBezTo>
                    <a:pt x="2214" y="20097"/>
                    <a:pt x="2214" y="19618"/>
                    <a:pt x="2146" y="18956"/>
                  </a:cubicBezTo>
                  <a:cubicBezTo>
                    <a:pt x="2055" y="18271"/>
                    <a:pt x="1872" y="17381"/>
                    <a:pt x="1826" y="16491"/>
                  </a:cubicBezTo>
                  <a:cubicBezTo>
                    <a:pt x="1758" y="15578"/>
                    <a:pt x="1735" y="14665"/>
                    <a:pt x="1644" y="13980"/>
                  </a:cubicBezTo>
                  <a:cubicBezTo>
                    <a:pt x="1575" y="13318"/>
                    <a:pt x="1530" y="12861"/>
                    <a:pt x="1530" y="12861"/>
                  </a:cubicBezTo>
                  <a:cubicBezTo>
                    <a:pt x="1530" y="12861"/>
                    <a:pt x="1461" y="12405"/>
                    <a:pt x="1347" y="11743"/>
                  </a:cubicBezTo>
                  <a:cubicBezTo>
                    <a:pt x="1301" y="11515"/>
                    <a:pt x="1256" y="11287"/>
                    <a:pt x="1233" y="11035"/>
                  </a:cubicBezTo>
                  <a:lnTo>
                    <a:pt x="1301" y="11035"/>
                  </a:lnTo>
                  <a:cubicBezTo>
                    <a:pt x="1712" y="11013"/>
                    <a:pt x="2191" y="10898"/>
                    <a:pt x="2602" y="10602"/>
                  </a:cubicBezTo>
                  <a:cubicBezTo>
                    <a:pt x="3036" y="10328"/>
                    <a:pt x="3401" y="9894"/>
                    <a:pt x="3675" y="9415"/>
                  </a:cubicBezTo>
                  <a:cubicBezTo>
                    <a:pt x="4177" y="8456"/>
                    <a:pt x="4360" y="7406"/>
                    <a:pt x="4451" y="6607"/>
                  </a:cubicBezTo>
                  <a:cubicBezTo>
                    <a:pt x="4542" y="5831"/>
                    <a:pt x="4542" y="5306"/>
                    <a:pt x="4542" y="5306"/>
                  </a:cubicBezTo>
                  <a:cubicBezTo>
                    <a:pt x="4542" y="5306"/>
                    <a:pt x="4542" y="4781"/>
                    <a:pt x="4497" y="4005"/>
                  </a:cubicBezTo>
                  <a:cubicBezTo>
                    <a:pt x="4428" y="3206"/>
                    <a:pt x="4314" y="2179"/>
                    <a:pt x="4109" y="1152"/>
                  </a:cubicBezTo>
                  <a:cubicBezTo>
                    <a:pt x="4063" y="901"/>
                    <a:pt x="4018" y="650"/>
                    <a:pt x="3949" y="399"/>
                  </a:cubicBezTo>
                  <a:lnTo>
                    <a:pt x="3881" y="125"/>
                  </a:lnTo>
                  <a:lnTo>
                    <a:pt x="3881" y="34"/>
                  </a:lnTo>
                  <a:lnTo>
                    <a:pt x="3858" y="11"/>
                  </a:lnTo>
                  <a:cubicBezTo>
                    <a:pt x="3858" y="3"/>
                    <a:pt x="3855" y="1"/>
                    <a:pt x="3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9" name="Google Shape;3879;p49"/>
            <p:cNvSpPr/>
            <p:nvPr/>
          </p:nvSpPr>
          <p:spPr>
            <a:xfrm flipH="1">
              <a:off x="1639013" y="4198255"/>
              <a:ext cx="76034" cy="53279"/>
            </a:xfrm>
            <a:custGeom>
              <a:avLst/>
              <a:gdLst/>
              <a:ahLst/>
              <a:cxnLst/>
              <a:rect l="l" t="t" r="r" b="b"/>
              <a:pathLst>
                <a:path w="3151" h="2208" extrusionOk="0">
                  <a:moveTo>
                    <a:pt x="46" y="1"/>
                  </a:moveTo>
                  <a:cubicBezTo>
                    <a:pt x="0" y="1"/>
                    <a:pt x="0" y="138"/>
                    <a:pt x="46" y="343"/>
                  </a:cubicBezTo>
                  <a:cubicBezTo>
                    <a:pt x="69" y="549"/>
                    <a:pt x="183" y="800"/>
                    <a:pt x="320" y="1028"/>
                  </a:cubicBezTo>
                  <a:cubicBezTo>
                    <a:pt x="480" y="1256"/>
                    <a:pt x="662" y="1439"/>
                    <a:pt x="822" y="1576"/>
                  </a:cubicBezTo>
                  <a:cubicBezTo>
                    <a:pt x="982" y="1713"/>
                    <a:pt x="1096" y="1804"/>
                    <a:pt x="1096" y="1804"/>
                  </a:cubicBezTo>
                  <a:cubicBezTo>
                    <a:pt x="1096" y="1804"/>
                    <a:pt x="1575" y="2055"/>
                    <a:pt x="2100" y="2146"/>
                  </a:cubicBezTo>
                  <a:cubicBezTo>
                    <a:pt x="2304" y="2191"/>
                    <a:pt x="2507" y="2207"/>
                    <a:pt x="2680" y="2207"/>
                  </a:cubicBezTo>
                  <a:cubicBezTo>
                    <a:pt x="2953" y="2207"/>
                    <a:pt x="3150" y="2165"/>
                    <a:pt x="3150" y="2124"/>
                  </a:cubicBezTo>
                  <a:cubicBezTo>
                    <a:pt x="3150" y="2032"/>
                    <a:pt x="2648" y="1987"/>
                    <a:pt x="2192" y="1804"/>
                  </a:cubicBezTo>
                  <a:cubicBezTo>
                    <a:pt x="1735" y="1621"/>
                    <a:pt x="1370" y="1347"/>
                    <a:pt x="1370" y="1347"/>
                  </a:cubicBezTo>
                  <a:cubicBezTo>
                    <a:pt x="1370" y="1347"/>
                    <a:pt x="1256" y="1302"/>
                    <a:pt x="1119" y="1211"/>
                  </a:cubicBezTo>
                  <a:cubicBezTo>
                    <a:pt x="959" y="1096"/>
                    <a:pt x="776" y="959"/>
                    <a:pt x="617" y="800"/>
                  </a:cubicBezTo>
                  <a:cubicBezTo>
                    <a:pt x="457" y="617"/>
                    <a:pt x="320" y="434"/>
                    <a:pt x="229" y="275"/>
                  </a:cubicBezTo>
                  <a:cubicBezTo>
                    <a:pt x="137" y="115"/>
                    <a:pt x="92" y="1"/>
                    <a:pt x="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0" name="Google Shape;3880;p49"/>
            <p:cNvSpPr/>
            <p:nvPr/>
          </p:nvSpPr>
          <p:spPr>
            <a:xfrm flipH="1">
              <a:off x="1628565" y="4196470"/>
              <a:ext cx="107958" cy="91091"/>
            </a:xfrm>
            <a:custGeom>
              <a:avLst/>
              <a:gdLst/>
              <a:ahLst/>
              <a:cxnLst/>
              <a:rect l="l" t="t" r="r" b="b"/>
              <a:pathLst>
                <a:path w="4474" h="3775" extrusionOk="0">
                  <a:moveTo>
                    <a:pt x="852" y="1"/>
                  </a:moveTo>
                  <a:cubicBezTo>
                    <a:pt x="796" y="1"/>
                    <a:pt x="600" y="57"/>
                    <a:pt x="388" y="212"/>
                  </a:cubicBezTo>
                  <a:cubicBezTo>
                    <a:pt x="251" y="303"/>
                    <a:pt x="91" y="486"/>
                    <a:pt x="46" y="714"/>
                  </a:cubicBezTo>
                  <a:cubicBezTo>
                    <a:pt x="0" y="965"/>
                    <a:pt x="69" y="1193"/>
                    <a:pt x="183" y="1399"/>
                  </a:cubicBezTo>
                  <a:cubicBezTo>
                    <a:pt x="388" y="1810"/>
                    <a:pt x="708" y="2106"/>
                    <a:pt x="936" y="2312"/>
                  </a:cubicBezTo>
                  <a:cubicBezTo>
                    <a:pt x="1187" y="2517"/>
                    <a:pt x="1347" y="2654"/>
                    <a:pt x="1347" y="2654"/>
                  </a:cubicBezTo>
                  <a:cubicBezTo>
                    <a:pt x="1347" y="2654"/>
                    <a:pt x="1529" y="2768"/>
                    <a:pt x="1803" y="2905"/>
                  </a:cubicBezTo>
                  <a:cubicBezTo>
                    <a:pt x="2077" y="3065"/>
                    <a:pt x="2465" y="3248"/>
                    <a:pt x="2853" y="3407"/>
                  </a:cubicBezTo>
                  <a:cubicBezTo>
                    <a:pt x="3241" y="3567"/>
                    <a:pt x="3629" y="3681"/>
                    <a:pt x="3949" y="3750"/>
                  </a:cubicBezTo>
                  <a:cubicBezTo>
                    <a:pt x="4062" y="3767"/>
                    <a:pt x="4166" y="3775"/>
                    <a:pt x="4250" y="3775"/>
                  </a:cubicBezTo>
                  <a:cubicBezTo>
                    <a:pt x="4387" y="3775"/>
                    <a:pt x="4474" y="3755"/>
                    <a:pt x="4474" y="3727"/>
                  </a:cubicBezTo>
                  <a:cubicBezTo>
                    <a:pt x="4474" y="3704"/>
                    <a:pt x="4269" y="3658"/>
                    <a:pt x="3995" y="3544"/>
                  </a:cubicBezTo>
                  <a:cubicBezTo>
                    <a:pt x="3721" y="3430"/>
                    <a:pt x="3355" y="3248"/>
                    <a:pt x="3013" y="3065"/>
                  </a:cubicBezTo>
                  <a:cubicBezTo>
                    <a:pt x="2648" y="2882"/>
                    <a:pt x="2306" y="2677"/>
                    <a:pt x="2054" y="2494"/>
                  </a:cubicBezTo>
                  <a:cubicBezTo>
                    <a:pt x="1803" y="2334"/>
                    <a:pt x="1644" y="2220"/>
                    <a:pt x="1644" y="2220"/>
                  </a:cubicBezTo>
                  <a:cubicBezTo>
                    <a:pt x="1644" y="2220"/>
                    <a:pt x="1484" y="2106"/>
                    <a:pt x="1256" y="1946"/>
                  </a:cubicBezTo>
                  <a:cubicBezTo>
                    <a:pt x="1027" y="1764"/>
                    <a:pt x="708" y="1513"/>
                    <a:pt x="502" y="1216"/>
                  </a:cubicBezTo>
                  <a:cubicBezTo>
                    <a:pt x="411" y="1079"/>
                    <a:pt x="343" y="919"/>
                    <a:pt x="343" y="760"/>
                  </a:cubicBezTo>
                  <a:cubicBezTo>
                    <a:pt x="343" y="623"/>
                    <a:pt x="411" y="463"/>
                    <a:pt x="525" y="372"/>
                  </a:cubicBezTo>
                  <a:cubicBezTo>
                    <a:pt x="708" y="166"/>
                    <a:pt x="890" y="52"/>
                    <a:pt x="868" y="6"/>
                  </a:cubicBezTo>
                  <a:cubicBezTo>
                    <a:pt x="868" y="3"/>
                    <a:pt x="862" y="1"/>
                    <a:pt x="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1" name="Google Shape;3881;p49"/>
            <p:cNvSpPr/>
            <p:nvPr/>
          </p:nvSpPr>
          <p:spPr>
            <a:xfrm flipH="1">
              <a:off x="1424763" y="4245936"/>
              <a:ext cx="184546" cy="28908"/>
            </a:xfrm>
            <a:custGeom>
              <a:avLst/>
              <a:gdLst/>
              <a:ahLst/>
              <a:cxnLst/>
              <a:rect l="l" t="t" r="r" b="b"/>
              <a:pathLst>
                <a:path w="7648" h="1198" extrusionOk="0">
                  <a:moveTo>
                    <a:pt x="7608" y="0"/>
                  </a:moveTo>
                  <a:cubicBezTo>
                    <a:pt x="7549" y="0"/>
                    <a:pt x="7339" y="93"/>
                    <a:pt x="7031" y="170"/>
                  </a:cubicBezTo>
                  <a:cubicBezTo>
                    <a:pt x="6689" y="284"/>
                    <a:pt x="6232" y="399"/>
                    <a:pt x="5753" y="467"/>
                  </a:cubicBezTo>
                  <a:cubicBezTo>
                    <a:pt x="5273" y="558"/>
                    <a:pt x="4794" y="604"/>
                    <a:pt x="4429" y="627"/>
                  </a:cubicBezTo>
                  <a:cubicBezTo>
                    <a:pt x="4064" y="650"/>
                    <a:pt x="3835" y="673"/>
                    <a:pt x="3835" y="673"/>
                  </a:cubicBezTo>
                  <a:cubicBezTo>
                    <a:pt x="3835" y="673"/>
                    <a:pt x="3584" y="695"/>
                    <a:pt x="3242" y="718"/>
                  </a:cubicBezTo>
                  <a:cubicBezTo>
                    <a:pt x="2999" y="718"/>
                    <a:pt x="2704" y="728"/>
                    <a:pt x="2393" y="728"/>
                  </a:cubicBezTo>
                  <a:cubicBezTo>
                    <a:pt x="2238" y="728"/>
                    <a:pt x="2078" y="726"/>
                    <a:pt x="1918" y="718"/>
                  </a:cubicBezTo>
                  <a:cubicBezTo>
                    <a:pt x="1439" y="673"/>
                    <a:pt x="959" y="627"/>
                    <a:pt x="617" y="558"/>
                  </a:cubicBezTo>
                  <a:cubicBezTo>
                    <a:pt x="320" y="503"/>
                    <a:pt x="114" y="432"/>
                    <a:pt x="35" y="432"/>
                  </a:cubicBezTo>
                  <a:cubicBezTo>
                    <a:pt x="17" y="432"/>
                    <a:pt x="5" y="436"/>
                    <a:pt x="1" y="444"/>
                  </a:cubicBezTo>
                  <a:cubicBezTo>
                    <a:pt x="1" y="467"/>
                    <a:pt x="206" y="627"/>
                    <a:pt x="549" y="741"/>
                  </a:cubicBezTo>
                  <a:cubicBezTo>
                    <a:pt x="891" y="901"/>
                    <a:pt x="1393" y="1015"/>
                    <a:pt x="1872" y="1083"/>
                  </a:cubicBezTo>
                  <a:cubicBezTo>
                    <a:pt x="2375" y="1152"/>
                    <a:pt x="2877" y="1175"/>
                    <a:pt x="3242" y="1198"/>
                  </a:cubicBezTo>
                  <a:lnTo>
                    <a:pt x="3858" y="1198"/>
                  </a:lnTo>
                  <a:cubicBezTo>
                    <a:pt x="3858" y="1198"/>
                    <a:pt x="4109" y="1152"/>
                    <a:pt x="4497" y="1106"/>
                  </a:cubicBezTo>
                  <a:cubicBezTo>
                    <a:pt x="4863" y="1061"/>
                    <a:pt x="5342" y="969"/>
                    <a:pt x="5821" y="832"/>
                  </a:cubicBezTo>
                  <a:cubicBezTo>
                    <a:pt x="6301" y="695"/>
                    <a:pt x="6780" y="536"/>
                    <a:pt x="7122" y="353"/>
                  </a:cubicBezTo>
                  <a:cubicBezTo>
                    <a:pt x="7442" y="193"/>
                    <a:pt x="7647" y="33"/>
                    <a:pt x="7624" y="11"/>
                  </a:cubicBezTo>
                  <a:cubicBezTo>
                    <a:pt x="7624" y="3"/>
                    <a:pt x="7619" y="0"/>
                    <a:pt x="76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2" name="Google Shape;3882;p49"/>
            <p:cNvSpPr/>
            <p:nvPr/>
          </p:nvSpPr>
          <p:spPr>
            <a:xfrm flipH="1">
              <a:off x="1431375" y="4271345"/>
              <a:ext cx="79339" cy="21283"/>
            </a:xfrm>
            <a:custGeom>
              <a:avLst/>
              <a:gdLst/>
              <a:ahLst/>
              <a:cxnLst/>
              <a:rect l="l" t="t" r="r" b="b"/>
              <a:pathLst>
                <a:path w="3288" h="882" extrusionOk="0">
                  <a:moveTo>
                    <a:pt x="3216" y="0"/>
                  </a:moveTo>
                  <a:cubicBezTo>
                    <a:pt x="3117" y="0"/>
                    <a:pt x="2789" y="154"/>
                    <a:pt x="2443" y="236"/>
                  </a:cubicBezTo>
                  <a:cubicBezTo>
                    <a:pt x="2032" y="304"/>
                    <a:pt x="1644" y="350"/>
                    <a:pt x="1644" y="350"/>
                  </a:cubicBezTo>
                  <a:cubicBezTo>
                    <a:pt x="1644" y="350"/>
                    <a:pt x="1233" y="418"/>
                    <a:pt x="822" y="510"/>
                  </a:cubicBezTo>
                  <a:cubicBezTo>
                    <a:pt x="411" y="578"/>
                    <a:pt x="1" y="692"/>
                    <a:pt x="23" y="761"/>
                  </a:cubicBezTo>
                  <a:cubicBezTo>
                    <a:pt x="23" y="829"/>
                    <a:pt x="434" y="852"/>
                    <a:pt x="868" y="875"/>
                  </a:cubicBezTo>
                  <a:cubicBezTo>
                    <a:pt x="950" y="879"/>
                    <a:pt x="1033" y="881"/>
                    <a:pt x="1114" y="881"/>
                  </a:cubicBezTo>
                  <a:cubicBezTo>
                    <a:pt x="1435" y="881"/>
                    <a:pt x="1712" y="852"/>
                    <a:pt x="1712" y="852"/>
                  </a:cubicBezTo>
                  <a:cubicBezTo>
                    <a:pt x="1712" y="852"/>
                    <a:pt x="2146" y="761"/>
                    <a:pt x="2557" y="578"/>
                  </a:cubicBezTo>
                  <a:cubicBezTo>
                    <a:pt x="2968" y="373"/>
                    <a:pt x="3287" y="76"/>
                    <a:pt x="3242" y="8"/>
                  </a:cubicBezTo>
                  <a:cubicBezTo>
                    <a:pt x="3237" y="3"/>
                    <a:pt x="3228" y="0"/>
                    <a:pt x="32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3" name="Google Shape;3883;p49"/>
            <p:cNvSpPr/>
            <p:nvPr/>
          </p:nvSpPr>
          <p:spPr>
            <a:xfrm flipH="1">
              <a:off x="1085495" y="4124924"/>
              <a:ext cx="65006" cy="75213"/>
            </a:xfrm>
            <a:custGeom>
              <a:avLst/>
              <a:gdLst/>
              <a:ahLst/>
              <a:cxnLst/>
              <a:rect l="l" t="t" r="r" b="b"/>
              <a:pathLst>
                <a:path w="2694" h="3117" extrusionOk="0">
                  <a:moveTo>
                    <a:pt x="2636" y="1"/>
                  </a:moveTo>
                  <a:cubicBezTo>
                    <a:pt x="2548" y="1"/>
                    <a:pt x="2246" y="412"/>
                    <a:pt x="1963" y="803"/>
                  </a:cubicBezTo>
                  <a:cubicBezTo>
                    <a:pt x="1667" y="1237"/>
                    <a:pt x="1370" y="1625"/>
                    <a:pt x="1370" y="1625"/>
                  </a:cubicBezTo>
                  <a:cubicBezTo>
                    <a:pt x="1370" y="1625"/>
                    <a:pt x="1096" y="2035"/>
                    <a:pt x="776" y="2401"/>
                  </a:cubicBezTo>
                  <a:cubicBezTo>
                    <a:pt x="434" y="2766"/>
                    <a:pt x="0" y="3040"/>
                    <a:pt x="23" y="3108"/>
                  </a:cubicBezTo>
                  <a:cubicBezTo>
                    <a:pt x="26" y="3114"/>
                    <a:pt x="37" y="3117"/>
                    <a:pt x="54" y="3117"/>
                  </a:cubicBezTo>
                  <a:cubicBezTo>
                    <a:pt x="175" y="3117"/>
                    <a:pt x="628" y="2975"/>
                    <a:pt x="1027" y="2675"/>
                  </a:cubicBezTo>
                  <a:cubicBezTo>
                    <a:pt x="1461" y="2355"/>
                    <a:pt x="1781" y="1921"/>
                    <a:pt x="1781" y="1921"/>
                  </a:cubicBezTo>
                  <a:cubicBezTo>
                    <a:pt x="1781" y="1921"/>
                    <a:pt x="2077" y="1465"/>
                    <a:pt x="2283" y="986"/>
                  </a:cubicBezTo>
                  <a:cubicBezTo>
                    <a:pt x="2488" y="506"/>
                    <a:pt x="2694" y="50"/>
                    <a:pt x="2648" y="4"/>
                  </a:cubicBezTo>
                  <a:cubicBezTo>
                    <a:pt x="2645" y="2"/>
                    <a:pt x="2641" y="1"/>
                    <a:pt x="26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4" name="Google Shape;3884;p49"/>
            <p:cNvSpPr/>
            <p:nvPr/>
          </p:nvSpPr>
          <p:spPr>
            <a:xfrm flipH="1">
              <a:off x="1247408" y="3043852"/>
              <a:ext cx="369044" cy="305703"/>
            </a:xfrm>
            <a:custGeom>
              <a:avLst/>
              <a:gdLst/>
              <a:ahLst/>
              <a:cxnLst/>
              <a:rect l="l" t="t" r="r" b="b"/>
              <a:pathLst>
                <a:path w="15294" h="12669" extrusionOk="0">
                  <a:moveTo>
                    <a:pt x="7542" y="0"/>
                  </a:moveTo>
                  <a:cubicBezTo>
                    <a:pt x="5760" y="0"/>
                    <a:pt x="4333" y="179"/>
                    <a:pt x="3196" y="434"/>
                  </a:cubicBezTo>
                  <a:cubicBezTo>
                    <a:pt x="2465" y="890"/>
                    <a:pt x="206" y="3059"/>
                    <a:pt x="0" y="12303"/>
                  </a:cubicBezTo>
                  <a:lnTo>
                    <a:pt x="11162" y="12668"/>
                  </a:lnTo>
                  <a:cubicBezTo>
                    <a:pt x="11162" y="12668"/>
                    <a:pt x="9518" y="5592"/>
                    <a:pt x="15293" y="1027"/>
                  </a:cubicBezTo>
                  <a:cubicBezTo>
                    <a:pt x="13809" y="616"/>
                    <a:pt x="11846" y="228"/>
                    <a:pt x="9518" y="69"/>
                  </a:cubicBezTo>
                  <a:cubicBezTo>
                    <a:pt x="8815" y="22"/>
                    <a:pt x="8158" y="0"/>
                    <a:pt x="75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5" name="Google Shape;3885;p49"/>
            <p:cNvSpPr/>
            <p:nvPr/>
          </p:nvSpPr>
          <p:spPr>
            <a:xfrm flipH="1">
              <a:off x="1247408" y="3043852"/>
              <a:ext cx="369044" cy="305703"/>
            </a:xfrm>
            <a:custGeom>
              <a:avLst/>
              <a:gdLst/>
              <a:ahLst/>
              <a:cxnLst/>
              <a:rect l="l" t="t" r="r" b="b"/>
              <a:pathLst>
                <a:path w="15294" h="12669" extrusionOk="0">
                  <a:moveTo>
                    <a:pt x="7542" y="0"/>
                  </a:moveTo>
                  <a:cubicBezTo>
                    <a:pt x="5760" y="0"/>
                    <a:pt x="4333" y="179"/>
                    <a:pt x="3196" y="434"/>
                  </a:cubicBezTo>
                  <a:cubicBezTo>
                    <a:pt x="3082" y="502"/>
                    <a:pt x="2945" y="616"/>
                    <a:pt x="2762" y="776"/>
                  </a:cubicBezTo>
                  <a:cubicBezTo>
                    <a:pt x="2534" y="2305"/>
                    <a:pt x="8879" y="2648"/>
                    <a:pt x="9176" y="3127"/>
                  </a:cubicBezTo>
                  <a:cubicBezTo>
                    <a:pt x="9526" y="3717"/>
                    <a:pt x="6860" y="10862"/>
                    <a:pt x="3044" y="10862"/>
                  </a:cubicBezTo>
                  <a:cubicBezTo>
                    <a:pt x="2876" y="10862"/>
                    <a:pt x="2706" y="10848"/>
                    <a:pt x="2534" y="10819"/>
                  </a:cubicBezTo>
                  <a:cubicBezTo>
                    <a:pt x="548" y="10477"/>
                    <a:pt x="320" y="8103"/>
                    <a:pt x="639" y="5775"/>
                  </a:cubicBezTo>
                  <a:lnTo>
                    <a:pt x="639" y="5775"/>
                  </a:lnTo>
                  <a:cubicBezTo>
                    <a:pt x="297" y="7418"/>
                    <a:pt x="46" y="9541"/>
                    <a:pt x="0" y="12303"/>
                  </a:cubicBezTo>
                  <a:lnTo>
                    <a:pt x="11162" y="12668"/>
                  </a:lnTo>
                  <a:cubicBezTo>
                    <a:pt x="11162" y="12668"/>
                    <a:pt x="9518" y="5592"/>
                    <a:pt x="15293" y="1027"/>
                  </a:cubicBezTo>
                  <a:cubicBezTo>
                    <a:pt x="13809" y="616"/>
                    <a:pt x="11846" y="228"/>
                    <a:pt x="9518" y="69"/>
                  </a:cubicBezTo>
                  <a:cubicBezTo>
                    <a:pt x="8815" y="22"/>
                    <a:pt x="8158" y="0"/>
                    <a:pt x="754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6" name="Google Shape;3886;p49"/>
            <p:cNvSpPr/>
            <p:nvPr/>
          </p:nvSpPr>
          <p:spPr>
            <a:xfrm flipH="1">
              <a:off x="1324527" y="3079468"/>
              <a:ext cx="207108" cy="42059"/>
            </a:xfrm>
            <a:custGeom>
              <a:avLst/>
              <a:gdLst/>
              <a:ahLst/>
              <a:cxnLst/>
              <a:rect l="l" t="t" r="r" b="b"/>
              <a:pathLst>
                <a:path w="8583" h="1743" extrusionOk="0">
                  <a:moveTo>
                    <a:pt x="8562" y="1"/>
                  </a:moveTo>
                  <a:cubicBezTo>
                    <a:pt x="8487" y="1"/>
                    <a:pt x="8270" y="166"/>
                    <a:pt x="7943" y="350"/>
                  </a:cubicBezTo>
                  <a:cubicBezTo>
                    <a:pt x="7578" y="555"/>
                    <a:pt x="7053" y="784"/>
                    <a:pt x="6528" y="944"/>
                  </a:cubicBezTo>
                  <a:cubicBezTo>
                    <a:pt x="5980" y="1080"/>
                    <a:pt x="5433" y="1172"/>
                    <a:pt x="5022" y="1195"/>
                  </a:cubicBezTo>
                  <a:cubicBezTo>
                    <a:pt x="4794" y="1217"/>
                    <a:pt x="4634" y="1217"/>
                    <a:pt x="4497" y="1217"/>
                  </a:cubicBezTo>
                  <a:lnTo>
                    <a:pt x="4132" y="1217"/>
                  </a:lnTo>
                  <a:cubicBezTo>
                    <a:pt x="4040" y="1217"/>
                    <a:pt x="3939" y="1228"/>
                    <a:pt x="3820" y="1228"/>
                  </a:cubicBezTo>
                  <a:cubicBezTo>
                    <a:pt x="3761" y="1228"/>
                    <a:pt x="3698" y="1225"/>
                    <a:pt x="3629" y="1217"/>
                  </a:cubicBezTo>
                  <a:cubicBezTo>
                    <a:pt x="3196" y="1195"/>
                    <a:pt x="2648" y="1126"/>
                    <a:pt x="2100" y="1012"/>
                  </a:cubicBezTo>
                  <a:cubicBezTo>
                    <a:pt x="1575" y="875"/>
                    <a:pt x="1027" y="670"/>
                    <a:pt x="662" y="487"/>
                  </a:cubicBezTo>
                  <a:cubicBezTo>
                    <a:pt x="320" y="326"/>
                    <a:pt x="102" y="182"/>
                    <a:pt x="24" y="182"/>
                  </a:cubicBezTo>
                  <a:cubicBezTo>
                    <a:pt x="13" y="182"/>
                    <a:pt x="6" y="185"/>
                    <a:pt x="0" y="190"/>
                  </a:cubicBezTo>
                  <a:cubicBezTo>
                    <a:pt x="0" y="213"/>
                    <a:pt x="206" y="419"/>
                    <a:pt x="548" y="670"/>
                  </a:cubicBezTo>
                  <a:cubicBezTo>
                    <a:pt x="913" y="921"/>
                    <a:pt x="1461" y="1172"/>
                    <a:pt x="2009" y="1354"/>
                  </a:cubicBezTo>
                  <a:cubicBezTo>
                    <a:pt x="2557" y="1560"/>
                    <a:pt x="3150" y="1651"/>
                    <a:pt x="3584" y="1697"/>
                  </a:cubicBezTo>
                  <a:cubicBezTo>
                    <a:pt x="3812" y="1742"/>
                    <a:pt x="3995" y="1720"/>
                    <a:pt x="4132" y="1742"/>
                  </a:cubicBezTo>
                  <a:lnTo>
                    <a:pt x="4520" y="1742"/>
                  </a:lnTo>
                  <a:cubicBezTo>
                    <a:pt x="4657" y="1720"/>
                    <a:pt x="4839" y="1720"/>
                    <a:pt x="5067" y="1674"/>
                  </a:cubicBezTo>
                  <a:cubicBezTo>
                    <a:pt x="5501" y="1628"/>
                    <a:pt x="6095" y="1491"/>
                    <a:pt x="6642" y="1286"/>
                  </a:cubicBezTo>
                  <a:cubicBezTo>
                    <a:pt x="7190" y="1080"/>
                    <a:pt x="7715" y="784"/>
                    <a:pt x="8058" y="510"/>
                  </a:cubicBezTo>
                  <a:cubicBezTo>
                    <a:pt x="8400" y="236"/>
                    <a:pt x="8583" y="31"/>
                    <a:pt x="8583" y="8"/>
                  </a:cubicBezTo>
                  <a:cubicBezTo>
                    <a:pt x="8578" y="3"/>
                    <a:pt x="8571" y="1"/>
                    <a:pt x="85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7" name="Google Shape;3887;p49"/>
            <p:cNvSpPr/>
            <p:nvPr/>
          </p:nvSpPr>
          <p:spPr>
            <a:xfrm flipH="1">
              <a:off x="1339391" y="2936980"/>
              <a:ext cx="179575" cy="180999"/>
            </a:xfrm>
            <a:custGeom>
              <a:avLst/>
              <a:gdLst/>
              <a:ahLst/>
              <a:cxnLst/>
              <a:rect l="l" t="t" r="r" b="b"/>
              <a:pathLst>
                <a:path w="7442" h="7501" extrusionOk="0">
                  <a:moveTo>
                    <a:pt x="7213" y="1"/>
                  </a:moveTo>
                  <a:lnTo>
                    <a:pt x="0" y="2215"/>
                  </a:lnTo>
                  <a:lnTo>
                    <a:pt x="571" y="6597"/>
                  </a:lnTo>
                  <a:cubicBezTo>
                    <a:pt x="571" y="6597"/>
                    <a:pt x="1891" y="7501"/>
                    <a:pt x="3679" y="7501"/>
                  </a:cubicBezTo>
                  <a:cubicBezTo>
                    <a:pt x="4817" y="7501"/>
                    <a:pt x="6145" y="7134"/>
                    <a:pt x="7441" y="5936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8" name="Google Shape;3888;p49"/>
            <p:cNvSpPr/>
            <p:nvPr/>
          </p:nvSpPr>
          <p:spPr>
            <a:xfrm flipH="1">
              <a:off x="1339391" y="2936980"/>
              <a:ext cx="179575" cy="170768"/>
            </a:xfrm>
            <a:custGeom>
              <a:avLst/>
              <a:gdLst/>
              <a:ahLst/>
              <a:cxnLst/>
              <a:rect l="l" t="t" r="r" b="b"/>
              <a:pathLst>
                <a:path w="7442" h="7077" extrusionOk="0">
                  <a:moveTo>
                    <a:pt x="7213" y="1"/>
                  </a:moveTo>
                  <a:lnTo>
                    <a:pt x="0" y="2215"/>
                  </a:lnTo>
                  <a:lnTo>
                    <a:pt x="206" y="3744"/>
                  </a:lnTo>
                  <a:cubicBezTo>
                    <a:pt x="822" y="3676"/>
                    <a:pt x="1438" y="3630"/>
                    <a:pt x="2077" y="3562"/>
                  </a:cubicBezTo>
                  <a:cubicBezTo>
                    <a:pt x="2876" y="3493"/>
                    <a:pt x="3698" y="3356"/>
                    <a:pt x="4497" y="3333"/>
                  </a:cubicBezTo>
                  <a:cubicBezTo>
                    <a:pt x="4516" y="3333"/>
                    <a:pt x="4536" y="3333"/>
                    <a:pt x="4555" y="3333"/>
                  </a:cubicBezTo>
                  <a:cubicBezTo>
                    <a:pt x="6296" y="3333"/>
                    <a:pt x="6113" y="5361"/>
                    <a:pt x="5729" y="7077"/>
                  </a:cubicBezTo>
                  <a:cubicBezTo>
                    <a:pt x="6277" y="6826"/>
                    <a:pt x="6871" y="6460"/>
                    <a:pt x="7441" y="5936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9" name="Google Shape;3889;p49"/>
            <p:cNvSpPr/>
            <p:nvPr/>
          </p:nvSpPr>
          <p:spPr>
            <a:xfrm flipH="1">
              <a:off x="1079439" y="4801360"/>
              <a:ext cx="288619" cy="101153"/>
            </a:xfrm>
            <a:custGeom>
              <a:avLst/>
              <a:gdLst/>
              <a:ahLst/>
              <a:cxnLst/>
              <a:rect l="l" t="t" r="r" b="b"/>
              <a:pathLst>
                <a:path w="11961" h="4192" extrusionOk="0">
                  <a:moveTo>
                    <a:pt x="11961" y="0"/>
                  </a:moveTo>
                  <a:cubicBezTo>
                    <a:pt x="10409" y="1301"/>
                    <a:pt x="7327" y="2466"/>
                    <a:pt x="3744" y="2876"/>
                  </a:cubicBezTo>
                  <a:cubicBezTo>
                    <a:pt x="3212" y="2937"/>
                    <a:pt x="2747" y="2964"/>
                    <a:pt x="2342" y="2964"/>
                  </a:cubicBezTo>
                  <a:cubicBezTo>
                    <a:pt x="1217" y="2964"/>
                    <a:pt x="552" y="2757"/>
                    <a:pt x="183" y="2488"/>
                  </a:cubicBezTo>
                  <a:cubicBezTo>
                    <a:pt x="92" y="2603"/>
                    <a:pt x="46" y="2694"/>
                    <a:pt x="0" y="2785"/>
                  </a:cubicBezTo>
                  <a:cubicBezTo>
                    <a:pt x="319" y="2986"/>
                    <a:pt x="1007" y="3286"/>
                    <a:pt x="2328" y="3286"/>
                  </a:cubicBezTo>
                  <a:cubicBezTo>
                    <a:pt x="2805" y="3286"/>
                    <a:pt x="3364" y="3247"/>
                    <a:pt x="4018" y="3150"/>
                  </a:cubicBezTo>
                  <a:cubicBezTo>
                    <a:pt x="6587" y="2763"/>
                    <a:pt x="7922" y="2376"/>
                    <a:pt x="8388" y="2376"/>
                  </a:cubicBezTo>
                  <a:cubicBezTo>
                    <a:pt x="8526" y="2376"/>
                    <a:pt x="8588" y="2410"/>
                    <a:pt x="8583" y="2488"/>
                  </a:cubicBezTo>
                  <a:cubicBezTo>
                    <a:pt x="8583" y="2722"/>
                    <a:pt x="5171" y="3885"/>
                    <a:pt x="2269" y="3885"/>
                  </a:cubicBezTo>
                  <a:cubicBezTo>
                    <a:pt x="1479" y="3885"/>
                    <a:pt x="727" y="3799"/>
                    <a:pt x="92" y="3584"/>
                  </a:cubicBezTo>
                  <a:lnTo>
                    <a:pt x="92" y="3584"/>
                  </a:lnTo>
                  <a:cubicBezTo>
                    <a:pt x="481" y="3992"/>
                    <a:pt x="1467" y="4192"/>
                    <a:pt x="2718" y="4192"/>
                  </a:cubicBezTo>
                  <a:cubicBezTo>
                    <a:pt x="5941" y="4192"/>
                    <a:pt x="10918" y="2865"/>
                    <a:pt x="11938" y="366"/>
                  </a:cubicBezTo>
                  <a:cubicBezTo>
                    <a:pt x="11938" y="229"/>
                    <a:pt x="11938" y="115"/>
                    <a:pt x="11961" y="0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0" name="Google Shape;3890;p49"/>
            <p:cNvSpPr/>
            <p:nvPr/>
          </p:nvSpPr>
          <p:spPr>
            <a:xfrm flipH="1">
              <a:off x="1079439" y="4801360"/>
              <a:ext cx="291370" cy="101346"/>
            </a:xfrm>
            <a:custGeom>
              <a:avLst/>
              <a:gdLst/>
              <a:ahLst/>
              <a:cxnLst/>
              <a:rect l="l" t="t" r="r" b="b"/>
              <a:pathLst>
                <a:path w="12075" h="4200" extrusionOk="0">
                  <a:moveTo>
                    <a:pt x="12075" y="0"/>
                  </a:moveTo>
                  <a:cubicBezTo>
                    <a:pt x="10523" y="1301"/>
                    <a:pt x="7441" y="2466"/>
                    <a:pt x="3858" y="2876"/>
                  </a:cubicBezTo>
                  <a:cubicBezTo>
                    <a:pt x="3326" y="2937"/>
                    <a:pt x="2861" y="2964"/>
                    <a:pt x="2456" y="2964"/>
                  </a:cubicBezTo>
                  <a:cubicBezTo>
                    <a:pt x="1331" y="2964"/>
                    <a:pt x="666" y="2757"/>
                    <a:pt x="297" y="2488"/>
                  </a:cubicBezTo>
                  <a:cubicBezTo>
                    <a:pt x="91" y="2762"/>
                    <a:pt x="0" y="3036"/>
                    <a:pt x="46" y="3287"/>
                  </a:cubicBezTo>
                  <a:cubicBezTo>
                    <a:pt x="170" y="3902"/>
                    <a:pt x="1294" y="4200"/>
                    <a:pt x="2814" y="4200"/>
                  </a:cubicBezTo>
                  <a:cubicBezTo>
                    <a:pt x="6033" y="4200"/>
                    <a:pt x="11028" y="2862"/>
                    <a:pt x="12052" y="366"/>
                  </a:cubicBezTo>
                  <a:cubicBezTo>
                    <a:pt x="12052" y="229"/>
                    <a:pt x="12052" y="115"/>
                    <a:pt x="120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1" name="Google Shape;3891;p49"/>
            <p:cNvSpPr/>
            <p:nvPr/>
          </p:nvSpPr>
          <p:spPr>
            <a:xfrm flipH="1">
              <a:off x="1077774" y="4744076"/>
              <a:ext cx="295255" cy="158631"/>
            </a:xfrm>
            <a:custGeom>
              <a:avLst/>
              <a:gdLst/>
              <a:ahLst/>
              <a:cxnLst/>
              <a:rect l="l" t="t" r="r" b="b"/>
              <a:pathLst>
                <a:path w="12236" h="6574" extrusionOk="0">
                  <a:moveTo>
                    <a:pt x="12235" y="1"/>
                  </a:moveTo>
                  <a:lnTo>
                    <a:pt x="12235" y="1"/>
                  </a:lnTo>
                  <a:cubicBezTo>
                    <a:pt x="11961" y="252"/>
                    <a:pt x="11665" y="434"/>
                    <a:pt x="11368" y="571"/>
                  </a:cubicBezTo>
                  <a:cubicBezTo>
                    <a:pt x="11094" y="2078"/>
                    <a:pt x="8423" y="3790"/>
                    <a:pt x="4817" y="4155"/>
                  </a:cubicBezTo>
                  <a:cubicBezTo>
                    <a:pt x="4452" y="4191"/>
                    <a:pt x="4127" y="4208"/>
                    <a:pt x="3838" y="4208"/>
                  </a:cubicBezTo>
                  <a:cubicBezTo>
                    <a:pt x="2681" y="4208"/>
                    <a:pt x="2096" y="3945"/>
                    <a:pt x="1804" y="3653"/>
                  </a:cubicBezTo>
                  <a:cubicBezTo>
                    <a:pt x="731" y="4360"/>
                    <a:pt x="1" y="5068"/>
                    <a:pt x="138" y="5661"/>
                  </a:cubicBezTo>
                  <a:cubicBezTo>
                    <a:pt x="262" y="6276"/>
                    <a:pt x="1386" y="6574"/>
                    <a:pt x="2906" y="6574"/>
                  </a:cubicBezTo>
                  <a:cubicBezTo>
                    <a:pt x="6125" y="6574"/>
                    <a:pt x="11120" y="5236"/>
                    <a:pt x="12144" y="2740"/>
                  </a:cubicBezTo>
                  <a:cubicBezTo>
                    <a:pt x="12190" y="1827"/>
                    <a:pt x="12212" y="914"/>
                    <a:pt x="12235" y="1"/>
                  </a:cubicBezTo>
                  <a:close/>
                </a:path>
              </a:pathLst>
            </a:custGeom>
            <a:solidFill>
              <a:srgbClr val="41B0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2" name="Google Shape;3892;p49"/>
            <p:cNvSpPr/>
            <p:nvPr/>
          </p:nvSpPr>
          <p:spPr>
            <a:xfrm flipH="1">
              <a:off x="1258990" y="4810313"/>
              <a:ext cx="50697" cy="27653"/>
            </a:xfrm>
            <a:custGeom>
              <a:avLst/>
              <a:gdLst/>
              <a:ahLst/>
              <a:cxnLst/>
              <a:rect l="l" t="t" r="r" b="b"/>
              <a:pathLst>
                <a:path w="2101" h="1146" extrusionOk="0">
                  <a:moveTo>
                    <a:pt x="1686" y="1"/>
                  </a:moveTo>
                  <a:cubicBezTo>
                    <a:pt x="1588" y="1"/>
                    <a:pt x="1479" y="21"/>
                    <a:pt x="1370" y="63"/>
                  </a:cubicBezTo>
                  <a:cubicBezTo>
                    <a:pt x="1096" y="177"/>
                    <a:pt x="914" y="406"/>
                    <a:pt x="982" y="565"/>
                  </a:cubicBezTo>
                  <a:cubicBezTo>
                    <a:pt x="1026" y="681"/>
                    <a:pt x="1161" y="742"/>
                    <a:pt x="1323" y="742"/>
                  </a:cubicBezTo>
                  <a:cubicBezTo>
                    <a:pt x="1417" y="742"/>
                    <a:pt x="1521" y="721"/>
                    <a:pt x="1621" y="679"/>
                  </a:cubicBezTo>
                  <a:cubicBezTo>
                    <a:pt x="1918" y="565"/>
                    <a:pt x="2101" y="337"/>
                    <a:pt x="2032" y="177"/>
                  </a:cubicBezTo>
                  <a:cubicBezTo>
                    <a:pt x="1989" y="62"/>
                    <a:pt x="1854" y="1"/>
                    <a:pt x="1686" y="1"/>
                  </a:cubicBezTo>
                  <a:close/>
                  <a:moveTo>
                    <a:pt x="471" y="680"/>
                  </a:moveTo>
                  <a:cubicBezTo>
                    <a:pt x="415" y="680"/>
                    <a:pt x="355" y="688"/>
                    <a:pt x="298" y="702"/>
                  </a:cubicBezTo>
                  <a:cubicBezTo>
                    <a:pt x="115" y="771"/>
                    <a:pt x="1" y="908"/>
                    <a:pt x="24" y="1022"/>
                  </a:cubicBezTo>
                  <a:cubicBezTo>
                    <a:pt x="55" y="1099"/>
                    <a:pt x="149" y="1145"/>
                    <a:pt x="271" y="1145"/>
                  </a:cubicBezTo>
                  <a:cubicBezTo>
                    <a:pt x="328" y="1145"/>
                    <a:pt x="391" y="1135"/>
                    <a:pt x="457" y="1113"/>
                  </a:cubicBezTo>
                  <a:cubicBezTo>
                    <a:pt x="640" y="1045"/>
                    <a:pt x="754" y="908"/>
                    <a:pt x="708" y="794"/>
                  </a:cubicBezTo>
                  <a:cubicBezTo>
                    <a:pt x="693" y="716"/>
                    <a:pt x="592" y="680"/>
                    <a:pt x="471" y="680"/>
                  </a:cubicBez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3" name="Google Shape;3893;p49"/>
            <p:cNvSpPr/>
            <p:nvPr/>
          </p:nvSpPr>
          <p:spPr>
            <a:xfrm flipH="1">
              <a:off x="1077774" y="4743521"/>
              <a:ext cx="301866" cy="159186"/>
            </a:xfrm>
            <a:custGeom>
              <a:avLst/>
              <a:gdLst/>
              <a:ahLst/>
              <a:cxnLst/>
              <a:rect l="l" t="t" r="r" b="b"/>
              <a:pathLst>
                <a:path w="12510" h="6597" extrusionOk="0">
                  <a:moveTo>
                    <a:pt x="12509" y="1"/>
                  </a:moveTo>
                  <a:lnTo>
                    <a:pt x="12509" y="1"/>
                  </a:lnTo>
                  <a:cubicBezTo>
                    <a:pt x="11773" y="689"/>
                    <a:pt x="10957" y="915"/>
                    <a:pt x="10202" y="915"/>
                  </a:cubicBezTo>
                  <a:cubicBezTo>
                    <a:pt x="9505" y="915"/>
                    <a:pt x="8860" y="723"/>
                    <a:pt x="8378" y="526"/>
                  </a:cubicBezTo>
                  <a:lnTo>
                    <a:pt x="8378" y="526"/>
                  </a:lnTo>
                  <a:cubicBezTo>
                    <a:pt x="8401" y="663"/>
                    <a:pt x="8401" y="731"/>
                    <a:pt x="8401" y="731"/>
                  </a:cubicBezTo>
                  <a:cubicBezTo>
                    <a:pt x="8401" y="731"/>
                    <a:pt x="1" y="3767"/>
                    <a:pt x="412" y="5684"/>
                  </a:cubicBezTo>
                  <a:cubicBezTo>
                    <a:pt x="536" y="6299"/>
                    <a:pt x="1660" y="6597"/>
                    <a:pt x="3180" y="6597"/>
                  </a:cubicBezTo>
                  <a:cubicBezTo>
                    <a:pt x="6399" y="6597"/>
                    <a:pt x="11394" y="5259"/>
                    <a:pt x="12418" y="2763"/>
                  </a:cubicBezTo>
                  <a:cubicBezTo>
                    <a:pt x="12464" y="1850"/>
                    <a:pt x="12486" y="937"/>
                    <a:pt x="125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94" name="Google Shape;3894;p49"/>
          <p:cNvGrpSpPr/>
          <p:nvPr/>
        </p:nvGrpSpPr>
        <p:grpSpPr>
          <a:xfrm flipH="1">
            <a:off x="1022094" y="459256"/>
            <a:ext cx="6755928" cy="3733079"/>
            <a:chOff x="417688" y="238225"/>
            <a:chExt cx="6755929" cy="3596452"/>
          </a:xfrm>
        </p:grpSpPr>
        <p:grpSp>
          <p:nvGrpSpPr>
            <p:cNvPr id="3895" name="Google Shape;3895;p49"/>
            <p:cNvGrpSpPr/>
            <p:nvPr/>
          </p:nvGrpSpPr>
          <p:grpSpPr>
            <a:xfrm rot="1063801">
              <a:off x="4681851" y="297955"/>
              <a:ext cx="1570468" cy="1800987"/>
              <a:chOff x="3056825" y="-2290075"/>
              <a:chExt cx="1465250" cy="1680325"/>
            </a:xfrm>
          </p:grpSpPr>
          <p:sp>
            <p:nvSpPr>
              <p:cNvPr id="3896" name="Google Shape;3896;p49"/>
              <p:cNvSpPr/>
              <p:nvPr/>
            </p:nvSpPr>
            <p:spPr>
              <a:xfrm>
                <a:off x="3586850" y="-2280525"/>
                <a:ext cx="345700" cy="639100"/>
              </a:xfrm>
              <a:custGeom>
                <a:avLst/>
                <a:gdLst/>
                <a:ahLst/>
                <a:cxnLst/>
                <a:rect l="l" t="t" r="r" b="b"/>
                <a:pathLst>
                  <a:path w="13828" h="25564" extrusionOk="0">
                    <a:moveTo>
                      <a:pt x="2423" y="1"/>
                    </a:moveTo>
                    <a:lnTo>
                      <a:pt x="2423" y="1"/>
                    </a:lnTo>
                    <a:cubicBezTo>
                      <a:pt x="2452" y="282"/>
                      <a:pt x="2445" y="563"/>
                      <a:pt x="2387" y="837"/>
                    </a:cubicBezTo>
                    <a:cubicBezTo>
                      <a:pt x="2156" y="1911"/>
                      <a:pt x="1226" y="2834"/>
                      <a:pt x="1" y="3209"/>
                    </a:cubicBezTo>
                    <a:cubicBezTo>
                      <a:pt x="368" y="3439"/>
                      <a:pt x="729" y="3619"/>
                      <a:pt x="967" y="3742"/>
                    </a:cubicBezTo>
                    <a:cubicBezTo>
                      <a:pt x="6582" y="6705"/>
                      <a:pt x="10540" y="15565"/>
                      <a:pt x="11023" y="22168"/>
                    </a:cubicBezTo>
                    <a:cubicBezTo>
                      <a:pt x="11088" y="23084"/>
                      <a:pt x="11088" y="23906"/>
                      <a:pt x="11052" y="24605"/>
                    </a:cubicBezTo>
                    <a:cubicBezTo>
                      <a:pt x="11975" y="24922"/>
                      <a:pt x="12898" y="25239"/>
                      <a:pt x="13828" y="25564"/>
                    </a:cubicBezTo>
                    <a:cubicBezTo>
                      <a:pt x="13575" y="21462"/>
                      <a:pt x="12804" y="18124"/>
                      <a:pt x="12083" y="15738"/>
                    </a:cubicBezTo>
                    <a:cubicBezTo>
                      <a:pt x="10641" y="10965"/>
                      <a:pt x="8760" y="7772"/>
                      <a:pt x="7722" y="6179"/>
                    </a:cubicBezTo>
                    <a:cubicBezTo>
                      <a:pt x="6395" y="4131"/>
                      <a:pt x="4420" y="1067"/>
                      <a:pt x="242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7" name="Google Shape;3897;p49"/>
              <p:cNvSpPr/>
              <p:nvPr/>
            </p:nvSpPr>
            <p:spPr>
              <a:xfrm>
                <a:off x="3554600" y="-2290075"/>
                <a:ext cx="93550" cy="89775"/>
              </a:xfrm>
              <a:custGeom>
                <a:avLst/>
                <a:gdLst/>
                <a:ahLst/>
                <a:cxnLst/>
                <a:rect l="l" t="t" r="r" b="b"/>
                <a:pathLst>
                  <a:path w="3742" h="3591" extrusionOk="0">
                    <a:moveTo>
                      <a:pt x="2358" y="0"/>
                    </a:moveTo>
                    <a:cubicBezTo>
                      <a:pt x="2221" y="0"/>
                      <a:pt x="2091" y="15"/>
                      <a:pt x="1954" y="44"/>
                    </a:cubicBezTo>
                    <a:cubicBezTo>
                      <a:pt x="988" y="231"/>
                      <a:pt x="0" y="1154"/>
                      <a:pt x="22" y="1990"/>
                    </a:cubicBezTo>
                    <a:cubicBezTo>
                      <a:pt x="36" y="2661"/>
                      <a:pt x="671" y="3201"/>
                      <a:pt x="1291" y="3591"/>
                    </a:cubicBezTo>
                    <a:cubicBezTo>
                      <a:pt x="2516" y="3216"/>
                      <a:pt x="3446" y="2293"/>
                      <a:pt x="3677" y="1219"/>
                    </a:cubicBezTo>
                    <a:cubicBezTo>
                      <a:pt x="3735" y="945"/>
                      <a:pt x="3742" y="664"/>
                      <a:pt x="3713" y="383"/>
                    </a:cubicBezTo>
                    <a:cubicBezTo>
                      <a:pt x="3259" y="145"/>
                      <a:pt x="2805" y="0"/>
                      <a:pt x="235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8" name="Google Shape;3898;p49"/>
              <p:cNvSpPr/>
              <p:nvPr/>
            </p:nvSpPr>
            <p:spPr>
              <a:xfrm>
                <a:off x="3266225" y="-1752250"/>
                <a:ext cx="1244475" cy="1034375"/>
              </a:xfrm>
              <a:custGeom>
                <a:avLst/>
                <a:gdLst/>
                <a:ahLst/>
                <a:cxnLst/>
                <a:rect l="l" t="t" r="r" b="b"/>
                <a:pathLst>
                  <a:path w="49779" h="41375" extrusionOk="0">
                    <a:moveTo>
                      <a:pt x="36854" y="1"/>
                    </a:moveTo>
                    <a:cubicBezTo>
                      <a:pt x="35417" y="1"/>
                      <a:pt x="33995" y="209"/>
                      <a:pt x="32722" y="612"/>
                    </a:cubicBezTo>
                    <a:cubicBezTo>
                      <a:pt x="31346" y="1052"/>
                      <a:pt x="30098" y="1744"/>
                      <a:pt x="27957" y="1780"/>
                    </a:cubicBezTo>
                    <a:cubicBezTo>
                      <a:pt x="27897" y="1781"/>
                      <a:pt x="27836" y="1781"/>
                      <a:pt x="27777" y="1781"/>
                    </a:cubicBezTo>
                    <a:cubicBezTo>
                      <a:pt x="25807" y="1781"/>
                      <a:pt x="24366" y="1219"/>
                      <a:pt x="23848" y="1037"/>
                    </a:cubicBezTo>
                    <a:cubicBezTo>
                      <a:pt x="22456" y="551"/>
                      <a:pt x="20573" y="298"/>
                      <a:pt x="18529" y="298"/>
                    </a:cubicBezTo>
                    <a:cubicBezTo>
                      <a:pt x="14868" y="298"/>
                      <a:pt x="10687" y="1110"/>
                      <a:pt x="7866" y="2854"/>
                    </a:cubicBezTo>
                    <a:cubicBezTo>
                      <a:pt x="1" y="7713"/>
                      <a:pt x="924" y="20927"/>
                      <a:pt x="1053" y="22527"/>
                    </a:cubicBezTo>
                    <a:cubicBezTo>
                      <a:pt x="1529" y="28338"/>
                      <a:pt x="3843" y="33225"/>
                      <a:pt x="6655" y="36996"/>
                    </a:cubicBezTo>
                    <a:cubicBezTo>
                      <a:pt x="11861" y="39938"/>
                      <a:pt x="17557" y="41375"/>
                      <a:pt x="23032" y="41375"/>
                    </a:cubicBezTo>
                    <a:cubicBezTo>
                      <a:pt x="29565" y="41375"/>
                      <a:pt x="35784" y="39329"/>
                      <a:pt x="40487" y="35352"/>
                    </a:cubicBezTo>
                    <a:cubicBezTo>
                      <a:pt x="46362" y="30385"/>
                      <a:pt x="49635" y="22599"/>
                      <a:pt x="49779" y="14208"/>
                    </a:cubicBezTo>
                    <a:cubicBezTo>
                      <a:pt x="49534" y="11800"/>
                      <a:pt x="48907" y="9255"/>
                      <a:pt x="47609" y="6776"/>
                    </a:cubicBezTo>
                    <a:cubicBezTo>
                      <a:pt x="46737" y="5125"/>
                      <a:pt x="45504" y="2847"/>
                      <a:pt x="42923" y="1426"/>
                    </a:cubicBezTo>
                    <a:cubicBezTo>
                      <a:pt x="41160" y="461"/>
                      <a:pt x="38990" y="1"/>
                      <a:pt x="368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9" name="Google Shape;3899;p49"/>
              <p:cNvSpPr/>
              <p:nvPr/>
            </p:nvSpPr>
            <p:spPr>
              <a:xfrm>
                <a:off x="3432575" y="-1397075"/>
                <a:ext cx="1089500" cy="787325"/>
              </a:xfrm>
              <a:custGeom>
                <a:avLst/>
                <a:gdLst/>
                <a:ahLst/>
                <a:cxnLst/>
                <a:rect l="l" t="t" r="r" b="b"/>
                <a:pathLst>
                  <a:path w="43580" h="31493" extrusionOk="0">
                    <a:moveTo>
                      <a:pt x="43125" y="1"/>
                    </a:moveTo>
                    <a:lnTo>
                      <a:pt x="43125" y="1"/>
                    </a:lnTo>
                    <a:cubicBezTo>
                      <a:pt x="42981" y="8392"/>
                      <a:pt x="39708" y="16178"/>
                      <a:pt x="33833" y="21145"/>
                    </a:cubicBezTo>
                    <a:cubicBezTo>
                      <a:pt x="29130" y="25122"/>
                      <a:pt x="22911" y="27168"/>
                      <a:pt x="16378" y="27168"/>
                    </a:cubicBezTo>
                    <a:cubicBezTo>
                      <a:pt x="10903" y="27168"/>
                      <a:pt x="5207" y="25731"/>
                      <a:pt x="1" y="22789"/>
                    </a:cubicBezTo>
                    <a:lnTo>
                      <a:pt x="1" y="22789"/>
                    </a:lnTo>
                    <a:cubicBezTo>
                      <a:pt x="4177" y="28375"/>
                      <a:pt x="9441" y="31492"/>
                      <a:pt x="11451" y="31492"/>
                    </a:cubicBezTo>
                    <a:cubicBezTo>
                      <a:pt x="11516" y="31492"/>
                      <a:pt x="11578" y="31489"/>
                      <a:pt x="11636" y="31483"/>
                    </a:cubicBezTo>
                    <a:cubicBezTo>
                      <a:pt x="11824" y="31461"/>
                      <a:pt x="13172" y="31288"/>
                      <a:pt x="15096" y="31144"/>
                    </a:cubicBezTo>
                    <a:cubicBezTo>
                      <a:pt x="15868" y="31079"/>
                      <a:pt x="16783" y="31036"/>
                      <a:pt x="17901" y="31036"/>
                    </a:cubicBezTo>
                    <a:cubicBezTo>
                      <a:pt x="18078" y="31035"/>
                      <a:pt x="18251" y="31034"/>
                      <a:pt x="18420" y="31034"/>
                    </a:cubicBezTo>
                    <a:cubicBezTo>
                      <a:pt x="21799" y="31034"/>
                      <a:pt x="23424" y="31217"/>
                      <a:pt x="24728" y="31217"/>
                    </a:cubicBezTo>
                    <a:cubicBezTo>
                      <a:pt x="25316" y="31217"/>
                      <a:pt x="25839" y="31180"/>
                      <a:pt x="26429" y="31072"/>
                    </a:cubicBezTo>
                    <a:cubicBezTo>
                      <a:pt x="28938" y="30610"/>
                      <a:pt x="30545" y="29154"/>
                      <a:pt x="32621" y="27237"/>
                    </a:cubicBezTo>
                    <a:cubicBezTo>
                      <a:pt x="39607" y="20784"/>
                      <a:pt x="41762" y="12206"/>
                      <a:pt x="42087" y="10851"/>
                    </a:cubicBezTo>
                    <a:cubicBezTo>
                      <a:pt x="42606" y="8681"/>
                      <a:pt x="43579" y="4593"/>
                      <a:pt x="431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0" name="Google Shape;3900;p49"/>
              <p:cNvSpPr/>
              <p:nvPr/>
            </p:nvSpPr>
            <p:spPr>
              <a:xfrm>
                <a:off x="3056825" y="-2049100"/>
                <a:ext cx="620525" cy="483975"/>
              </a:xfrm>
              <a:custGeom>
                <a:avLst/>
                <a:gdLst/>
                <a:ahLst/>
                <a:cxnLst/>
                <a:rect l="l" t="t" r="r" b="b"/>
                <a:pathLst>
                  <a:path w="24821" h="19359" extrusionOk="0">
                    <a:moveTo>
                      <a:pt x="20203" y="1"/>
                    </a:moveTo>
                    <a:cubicBezTo>
                      <a:pt x="17505" y="1"/>
                      <a:pt x="14120" y="504"/>
                      <a:pt x="10828" y="2393"/>
                    </a:cubicBezTo>
                    <a:cubicBezTo>
                      <a:pt x="4621" y="5954"/>
                      <a:pt x="2213" y="12457"/>
                      <a:pt x="1103" y="15456"/>
                    </a:cubicBezTo>
                    <a:cubicBezTo>
                      <a:pt x="548" y="16948"/>
                      <a:pt x="209" y="18239"/>
                      <a:pt x="0" y="19161"/>
                    </a:cubicBezTo>
                    <a:cubicBezTo>
                      <a:pt x="1070" y="19301"/>
                      <a:pt x="2075" y="19359"/>
                      <a:pt x="3006" y="19359"/>
                    </a:cubicBezTo>
                    <a:cubicBezTo>
                      <a:pt x="5486" y="19359"/>
                      <a:pt x="7440" y="18950"/>
                      <a:pt x="8708" y="18599"/>
                    </a:cubicBezTo>
                    <a:cubicBezTo>
                      <a:pt x="15788" y="16667"/>
                      <a:pt x="21613" y="11116"/>
                      <a:pt x="23883" y="4542"/>
                    </a:cubicBezTo>
                    <a:cubicBezTo>
                      <a:pt x="24467" y="2847"/>
                      <a:pt x="24705" y="1398"/>
                      <a:pt x="24821" y="483"/>
                    </a:cubicBezTo>
                    <a:cubicBezTo>
                      <a:pt x="23903" y="290"/>
                      <a:pt x="22251" y="1"/>
                      <a:pt x="2020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1" name="Google Shape;3901;p49"/>
              <p:cNvSpPr/>
              <p:nvPr/>
            </p:nvSpPr>
            <p:spPr>
              <a:xfrm>
                <a:off x="3229550" y="-1712700"/>
                <a:ext cx="133100" cy="101500"/>
              </a:xfrm>
              <a:custGeom>
                <a:avLst/>
                <a:gdLst/>
                <a:ahLst/>
                <a:cxnLst/>
                <a:rect l="l" t="t" r="r" b="b"/>
                <a:pathLst>
                  <a:path w="5324" h="4060" extrusionOk="0">
                    <a:moveTo>
                      <a:pt x="3327" y="0"/>
                    </a:moveTo>
                    <a:cubicBezTo>
                      <a:pt x="1397" y="0"/>
                      <a:pt x="0" y="3187"/>
                      <a:pt x="574" y="3860"/>
                    </a:cubicBezTo>
                    <a:cubicBezTo>
                      <a:pt x="690" y="3998"/>
                      <a:pt x="914" y="4059"/>
                      <a:pt x="1204" y="4059"/>
                    </a:cubicBezTo>
                    <a:cubicBezTo>
                      <a:pt x="2551" y="4059"/>
                      <a:pt x="5323" y="2725"/>
                      <a:pt x="5317" y="1503"/>
                    </a:cubicBezTo>
                    <a:cubicBezTo>
                      <a:pt x="5310" y="760"/>
                      <a:pt x="4294" y="54"/>
                      <a:pt x="3429" y="3"/>
                    </a:cubicBezTo>
                    <a:cubicBezTo>
                      <a:pt x="3395" y="1"/>
                      <a:pt x="3361" y="0"/>
                      <a:pt x="3327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2" name="Google Shape;3902;p49"/>
              <p:cNvSpPr/>
              <p:nvPr/>
            </p:nvSpPr>
            <p:spPr>
              <a:xfrm>
                <a:off x="3421950" y="-1771125"/>
                <a:ext cx="60875" cy="54250"/>
              </a:xfrm>
              <a:custGeom>
                <a:avLst/>
                <a:gdLst/>
                <a:ahLst/>
                <a:cxnLst/>
                <a:rect l="l" t="t" r="r" b="b"/>
                <a:pathLst>
                  <a:path w="2435" h="2170" extrusionOk="0">
                    <a:moveTo>
                      <a:pt x="1354" y="1"/>
                    </a:moveTo>
                    <a:cubicBezTo>
                      <a:pt x="1063" y="1"/>
                      <a:pt x="756" y="96"/>
                      <a:pt x="556" y="307"/>
                    </a:cubicBezTo>
                    <a:cubicBezTo>
                      <a:pt x="0" y="905"/>
                      <a:pt x="570" y="2102"/>
                      <a:pt x="1024" y="2167"/>
                    </a:cubicBezTo>
                    <a:cubicBezTo>
                      <a:pt x="1037" y="2169"/>
                      <a:pt x="1051" y="2170"/>
                      <a:pt x="1064" y="2170"/>
                    </a:cubicBezTo>
                    <a:cubicBezTo>
                      <a:pt x="1600" y="2170"/>
                      <a:pt x="2435" y="806"/>
                      <a:pt x="2055" y="278"/>
                    </a:cubicBezTo>
                    <a:cubicBezTo>
                      <a:pt x="1928" y="100"/>
                      <a:pt x="1650" y="1"/>
                      <a:pt x="1354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3" name="Google Shape;3903;p49"/>
              <p:cNvSpPr/>
              <p:nvPr/>
            </p:nvSpPr>
            <p:spPr>
              <a:xfrm>
                <a:off x="3166574" y="-2066050"/>
                <a:ext cx="599000" cy="410025"/>
              </a:xfrm>
              <a:custGeom>
                <a:avLst/>
                <a:gdLst/>
                <a:ahLst/>
                <a:cxnLst/>
                <a:rect l="l" t="t" r="r" b="b"/>
                <a:pathLst>
                  <a:path w="23960" h="16401" extrusionOk="0">
                    <a:moveTo>
                      <a:pt x="23750" y="1"/>
                    </a:moveTo>
                    <a:cubicBezTo>
                      <a:pt x="23597" y="1"/>
                      <a:pt x="23041" y="135"/>
                      <a:pt x="22053" y="397"/>
                    </a:cubicBezTo>
                    <a:cubicBezTo>
                      <a:pt x="21454" y="563"/>
                      <a:pt x="20849" y="692"/>
                      <a:pt x="20265" y="894"/>
                    </a:cubicBezTo>
                    <a:cubicBezTo>
                      <a:pt x="18398" y="1918"/>
                      <a:pt x="16581" y="3028"/>
                      <a:pt x="14829" y="4246"/>
                    </a:cubicBezTo>
                    <a:cubicBezTo>
                      <a:pt x="14325" y="4607"/>
                      <a:pt x="13827" y="4967"/>
                      <a:pt x="13330" y="5328"/>
                    </a:cubicBezTo>
                    <a:cubicBezTo>
                      <a:pt x="12442" y="5535"/>
                      <a:pt x="11552" y="5643"/>
                      <a:pt x="10656" y="5643"/>
                    </a:cubicBezTo>
                    <a:cubicBezTo>
                      <a:pt x="9682" y="5643"/>
                      <a:pt x="8702" y="5515"/>
                      <a:pt x="7714" y="5248"/>
                    </a:cubicBezTo>
                    <a:lnTo>
                      <a:pt x="7714" y="5248"/>
                    </a:lnTo>
                    <a:cubicBezTo>
                      <a:pt x="8658" y="5821"/>
                      <a:pt x="9770" y="6096"/>
                      <a:pt x="10886" y="6096"/>
                    </a:cubicBezTo>
                    <a:cubicBezTo>
                      <a:pt x="11457" y="6096"/>
                      <a:pt x="12029" y="6024"/>
                      <a:pt x="12580" y="5883"/>
                    </a:cubicBezTo>
                    <a:lnTo>
                      <a:pt x="12580" y="5883"/>
                    </a:lnTo>
                    <a:cubicBezTo>
                      <a:pt x="11189" y="6914"/>
                      <a:pt x="9812" y="7959"/>
                      <a:pt x="8456" y="9033"/>
                    </a:cubicBezTo>
                    <a:cubicBezTo>
                      <a:pt x="6999" y="9844"/>
                      <a:pt x="5362" y="10300"/>
                      <a:pt x="3679" y="10300"/>
                    </a:cubicBezTo>
                    <a:cubicBezTo>
                      <a:pt x="3281" y="10300"/>
                      <a:pt x="2881" y="10275"/>
                      <a:pt x="2480" y="10223"/>
                    </a:cubicBezTo>
                    <a:lnTo>
                      <a:pt x="2480" y="10223"/>
                    </a:lnTo>
                    <a:cubicBezTo>
                      <a:pt x="3165" y="10421"/>
                      <a:pt x="3881" y="10518"/>
                      <a:pt x="4600" y="10518"/>
                    </a:cubicBezTo>
                    <a:cubicBezTo>
                      <a:pt x="5449" y="10518"/>
                      <a:pt x="6301" y="10383"/>
                      <a:pt x="7108" y="10122"/>
                    </a:cubicBezTo>
                    <a:lnTo>
                      <a:pt x="7108" y="10122"/>
                    </a:lnTo>
                    <a:cubicBezTo>
                      <a:pt x="6315" y="10763"/>
                      <a:pt x="5530" y="11419"/>
                      <a:pt x="4751" y="12082"/>
                    </a:cubicBezTo>
                    <a:cubicBezTo>
                      <a:pt x="3136" y="13467"/>
                      <a:pt x="1550" y="14887"/>
                      <a:pt x="0" y="16336"/>
                    </a:cubicBezTo>
                    <a:lnTo>
                      <a:pt x="58" y="16401"/>
                    </a:lnTo>
                    <a:cubicBezTo>
                      <a:pt x="2920" y="14000"/>
                      <a:pt x="5854" y="11686"/>
                      <a:pt x="8867" y="9487"/>
                    </a:cubicBezTo>
                    <a:lnTo>
                      <a:pt x="8867" y="9487"/>
                    </a:lnTo>
                    <a:cubicBezTo>
                      <a:pt x="8384" y="11030"/>
                      <a:pt x="8406" y="12746"/>
                      <a:pt x="9026" y="14245"/>
                    </a:cubicBezTo>
                    <a:cubicBezTo>
                      <a:pt x="8593" y="12479"/>
                      <a:pt x="8824" y="10677"/>
                      <a:pt x="9495" y="9026"/>
                    </a:cubicBezTo>
                    <a:cubicBezTo>
                      <a:pt x="11412" y="7642"/>
                      <a:pt x="13366" y="6301"/>
                      <a:pt x="15348" y="5010"/>
                    </a:cubicBezTo>
                    <a:cubicBezTo>
                      <a:pt x="15528" y="4895"/>
                      <a:pt x="15701" y="4780"/>
                      <a:pt x="15874" y="4664"/>
                    </a:cubicBezTo>
                    <a:lnTo>
                      <a:pt x="15874" y="4664"/>
                    </a:lnTo>
                    <a:cubicBezTo>
                      <a:pt x="14959" y="6077"/>
                      <a:pt x="14440" y="7764"/>
                      <a:pt x="14433" y="9444"/>
                    </a:cubicBezTo>
                    <a:cubicBezTo>
                      <a:pt x="14981" y="7656"/>
                      <a:pt x="15615" y="5991"/>
                      <a:pt x="16386" y="4318"/>
                    </a:cubicBezTo>
                    <a:cubicBezTo>
                      <a:pt x="17792" y="3374"/>
                      <a:pt x="19191" y="2408"/>
                      <a:pt x="20582" y="1442"/>
                    </a:cubicBezTo>
                    <a:cubicBezTo>
                      <a:pt x="21115" y="1226"/>
                      <a:pt x="21649" y="1002"/>
                      <a:pt x="22182" y="779"/>
                    </a:cubicBezTo>
                    <a:cubicBezTo>
                      <a:pt x="23412" y="254"/>
                      <a:pt x="23960" y="1"/>
                      <a:pt x="237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4" name="Google Shape;3904;p49"/>
              <p:cNvSpPr/>
              <p:nvPr/>
            </p:nvSpPr>
            <p:spPr>
              <a:xfrm>
                <a:off x="3385725" y="-1601250"/>
                <a:ext cx="347400" cy="313525"/>
              </a:xfrm>
              <a:custGeom>
                <a:avLst/>
                <a:gdLst/>
                <a:ahLst/>
                <a:cxnLst/>
                <a:rect l="l" t="t" r="r" b="b"/>
                <a:pathLst>
                  <a:path w="13896" h="12541" extrusionOk="0">
                    <a:moveTo>
                      <a:pt x="9931" y="0"/>
                    </a:moveTo>
                    <a:cubicBezTo>
                      <a:pt x="7968" y="0"/>
                      <a:pt x="5309" y="825"/>
                      <a:pt x="3410" y="2675"/>
                    </a:cubicBezTo>
                    <a:cubicBezTo>
                      <a:pt x="0" y="5998"/>
                      <a:pt x="101" y="11585"/>
                      <a:pt x="1709" y="12414"/>
                    </a:cubicBezTo>
                    <a:cubicBezTo>
                      <a:pt x="1875" y="12500"/>
                      <a:pt x="2068" y="12541"/>
                      <a:pt x="2283" y="12541"/>
                    </a:cubicBezTo>
                    <a:cubicBezTo>
                      <a:pt x="5526" y="12541"/>
                      <a:pt x="13895" y="3361"/>
                      <a:pt x="12422" y="887"/>
                    </a:cubicBezTo>
                    <a:cubicBezTo>
                      <a:pt x="12079" y="311"/>
                      <a:pt x="11136" y="0"/>
                      <a:pt x="9931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5" name="Google Shape;3905;p49"/>
              <p:cNvSpPr/>
              <p:nvPr/>
            </p:nvSpPr>
            <p:spPr>
              <a:xfrm>
                <a:off x="3784950" y="-1705875"/>
                <a:ext cx="258800" cy="65675"/>
              </a:xfrm>
              <a:custGeom>
                <a:avLst/>
                <a:gdLst/>
                <a:ahLst/>
                <a:cxnLst/>
                <a:rect l="l" t="t" r="r" b="b"/>
                <a:pathLst>
                  <a:path w="10352" h="2627" extrusionOk="0">
                    <a:moveTo>
                      <a:pt x="3175" y="0"/>
                    </a:moveTo>
                    <a:cubicBezTo>
                      <a:pt x="1447" y="0"/>
                      <a:pt x="55" y="325"/>
                      <a:pt x="35" y="660"/>
                    </a:cubicBezTo>
                    <a:cubicBezTo>
                      <a:pt x="0" y="1387"/>
                      <a:pt x="6488" y="2626"/>
                      <a:pt x="9125" y="2626"/>
                    </a:cubicBezTo>
                    <a:cubicBezTo>
                      <a:pt x="9756" y="2626"/>
                      <a:pt x="10166" y="2556"/>
                      <a:pt x="10214" y="2390"/>
                    </a:cubicBezTo>
                    <a:cubicBezTo>
                      <a:pt x="10351" y="1943"/>
                      <a:pt x="7922" y="696"/>
                      <a:pt x="5694" y="242"/>
                    </a:cubicBezTo>
                    <a:cubicBezTo>
                      <a:pt x="4851" y="70"/>
                      <a:pt x="3977" y="0"/>
                      <a:pt x="3175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6" name="Google Shape;3906;p49"/>
              <p:cNvSpPr/>
              <p:nvPr/>
            </p:nvSpPr>
            <p:spPr>
              <a:xfrm>
                <a:off x="3753200" y="-1685975"/>
                <a:ext cx="287125" cy="45525"/>
              </a:xfrm>
              <a:custGeom>
                <a:avLst/>
                <a:gdLst/>
                <a:ahLst/>
                <a:cxnLst/>
                <a:rect l="l" t="t" r="r" b="b"/>
                <a:pathLst>
                  <a:path w="11485" h="1821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637" y="736"/>
                      <a:pt x="4095" y="1587"/>
                      <a:pt x="7174" y="1782"/>
                    </a:cubicBezTo>
                    <a:cubicBezTo>
                      <a:pt x="7610" y="1808"/>
                      <a:pt x="8032" y="1820"/>
                      <a:pt x="8440" y="1820"/>
                    </a:cubicBezTo>
                    <a:cubicBezTo>
                      <a:pt x="9576" y="1820"/>
                      <a:pt x="10599" y="1727"/>
                      <a:pt x="11484" y="1594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7" name="Google Shape;3907;p49"/>
              <p:cNvSpPr/>
              <p:nvPr/>
            </p:nvSpPr>
            <p:spPr>
              <a:xfrm>
                <a:off x="3753200" y="-1685975"/>
                <a:ext cx="287125" cy="47975"/>
              </a:xfrm>
              <a:custGeom>
                <a:avLst/>
                <a:gdLst/>
                <a:ahLst/>
                <a:cxnLst/>
                <a:rect l="l" t="t" r="r" b="b"/>
                <a:pathLst>
                  <a:path w="11485" h="1919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498" y="1260"/>
                      <a:pt x="5311" y="1918"/>
                      <a:pt x="8117" y="1918"/>
                    </a:cubicBezTo>
                    <a:cubicBezTo>
                      <a:pt x="9248" y="1918"/>
                      <a:pt x="10377" y="1811"/>
                      <a:pt x="11484" y="1594"/>
                    </a:cubicBezTo>
                    <a:lnTo>
                      <a:pt x="11484" y="1594"/>
                    </a:lnTo>
                    <a:cubicBezTo>
                      <a:pt x="10642" y="1686"/>
                      <a:pt x="9796" y="1732"/>
                      <a:pt x="8951" y="1732"/>
                    </a:cubicBezTo>
                    <a:cubicBezTo>
                      <a:pt x="5893" y="1732"/>
                      <a:pt x="2847" y="1136"/>
                      <a:pt x="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8" name="Google Shape;3908;p49"/>
              <p:cNvSpPr/>
              <p:nvPr/>
            </p:nvSpPr>
            <p:spPr>
              <a:xfrm>
                <a:off x="3103300" y="-2049100"/>
                <a:ext cx="574050" cy="337400"/>
              </a:xfrm>
              <a:custGeom>
                <a:avLst/>
                <a:gdLst/>
                <a:ahLst/>
                <a:cxnLst/>
                <a:rect l="l" t="t" r="r" b="b"/>
                <a:pathLst>
                  <a:path w="22962" h="13496" extrusionOk="0">
                    <a:moveTo>
                      <a:pt x="18344" y="1"/>
                    </a:moveTo>
                    <a:cubicBezTo>
                      <a:pt x="15646" y="1"/>
                      <a:pt x="12261" y="504"/>
                      <a:pt x="8969" y="2393"/>
                    </a:cubicBezTo>
                    <a:cubicBezTo>
                      <a:pt x="3901" y="5306"/>
                      <a:pt x="1363" y="10179"/>
                      <a:pt x="1" y="13495"/>
                    </a:cubicBezTo>
                    <a:cubicBezTo>
                      <a:pt x="3739" y="6905"/>
                      <a:pt x="9662" y="3246"/>
                      <a:pt x="14810" y="3246"/>
                    </a:cubicBezTo>
                    <a:cubicBezTo>
                      <a:pt x="15687" y="3246"/>
                      <a:pt x="16542" y="3352"/>
                      <a:pt x="17360" y="3568"/>
                    </a:cubicBezTo>
                    <a:cubicBezTo>
                      <a:pt x="18939" y="3986"/>
                      <a:pt x="20280" y="4787"/>
                      <a:pt x="21404" y="5738"/>
                    </a:cubicBezTo>
                    <a:cubicBezTo>
                      <a:pt x="21440" y="5774"/>
                      <a:pt x="21484" y="5810"/>
                      <a:pt x="21520" y="5846"/>
                    </a:cubicBezTo>
                    <a:cubicBezTo>
                      <a:pt x="21707" y="5414"/>
                      <a:pt x="21873" y="4981"/>
                      <a:pt x="22024" y="4542"/>
                    </a:cubicBezTo>
                    <a:cubicBezTo>
                      <a:pt x="22608" y="2847"/>
                      <a:pt x="22846" y="1398"/>
                      <a:pt x="22962" y="483"/>
                    </a:cubicBezTo>
                    <a:cubicBezTo>
                      <a:pt x="22044" y="290"/>
                      <a:pt x="20392" y="1"/>
                      <a:pt x="18344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9" name="Google Shape;3909;p49"/>
              <p:cNvSpPr/>
              <p:nvPr/>
            </p:nvSpPr>
            <p:spPr>
              <a:xfrm>
                <a:off x="3056825" y="-1905650"/>
                <a:ext cx="583050" cy="340525"/>
              </a:xfrm>
              <a:custGeom>
                <a:avLst/>
                <a:gdLst/>
                <a:ahLst/>
                <a:cxnLst/>
                <a:rect l="l" t="t" r="r" b="b"/>
                <a:pathLst>
                  <a:path w="23322" h="13621" extrusionOk="0">
                    <a:moveTo>
                      <a:pt x="23263" y="0"/>
                    </a:moveTo>
                    <a:cubicBezTo>
                      <a:pt x="22182" y="2012"/>
                      <a:pt x="19270" y="6755"/>
                      <a:pt x="13373" y="10093"/>
                    </a:cubicBezTo>
                    <a:cubicBezTo>
                      <a:pt x="8328" y="12950"/>
                      <a:pt x="3515" y="13406"/>
                      <a:pt x="769" y="13406"/>
                    </a:cubicBezTo>
                    <a:cubicBezTo>
                      <a:pt x="494" y="13406"/>
                      <a:pt x="239" y="13402"/>
                      <a:pt x="7" y="13395"/>
                    </a:cubicBezTo>
                    <a:cubicBezTo>
                      <a:pt x="7" y="13402"/>
                      <a:pt x="7" y="13416"/>
                      <a:pt x="0" y="13423"/>
                    </a:cubicBezTo>
                    <a:cubicBezTo>
                      <a:pt x="1070" y="13563"/>
                      <a:pt x="2075" y="13621"/>
                      <a:pt x="3006" y="13621"/>
                    </a:cubicBezTo>
                    <a:cubicBezTo>
                      <a:pt x="5486" y="13621"/>
                      <a:pt x="7440" y="13212"/>
                      <a:pt x="8708" y="12861"/>
                    </a:cubicBezTo>
                    <a:cubicBezTo>
                      <a:pt x="15269" y="11073"/>
                      <a:pt x="20748" y="6178"/>
                      <a:pt x="23321" y="238"/>
                    </a:cubicBezTo>
                    <a:lnTo>
                      <a:pt x="23263" y="0"/>
                    </a:ln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0" name="Google Shape;3910;p49"/>
              <p:cNvSpPr/>
              <p:nvPr/>
            </p:nvSpPr>
            <p:spPr>
              <a:xfrm>
                <a:off x="3432575" y="-1397075"/>
                <a:ext cx="1089500" cy="787325"/>
              </a:xfrm>
              <a:custGeom>
                <a:avLst/>
                <a:gdLst/>
                <a:ahLst/>
                <a:cxnLst/>
                <a:rect l="l" t="t" r="r" b="b"/>
                <a:pathLst>
                  <a:path w="43580" h="31493" extrusionOk="0">
                    <a:moveTo>
                      <a:pt x="43125" y="1"/>
                    </a:moveTo>
                    <a:lnTo>
                      <a:pt x="43125" y="1"/>
                    </a:lnTo>
                    <a:cubicBezTo>
                      <a:pt x="42981" y="8392"/>
                      <a:pt x="39708" y="16178"/>
                      <a:pt x="33833" y="21145"/>
                    </a:cubicBezTo>
                    <a:cubicBezTo>
                      <a:pt x="29130" y="25122"/>
                      <a:pt x="22911" y="27168"/>
                      <a:pt x="16378" y="27168"/>
                    </a:cubicBezTo>
                    <a:cubicBezTo>
                      <a:pt x="10903" y="27168"/>
                      <a:pt x="5207" y="25731"/>
                      <a:pt x="1" y="22789"/>
                    </a:cubicBezTo>
                    <a:lnTo>
                      <a:pt x="1" y="22789"/>
                    </a:lnTo>
                    <a:cubicBezTo>
                      <a:pt x="4177" y="28375"/>
                      <a:pt x="9441" y="31492"/>
                      <a:pt x="11451" y="31492"/>
                    </a:cubicBezTo>
                    <a:cubicBezTo>
                      <a:pt x="11516" y="31492"/>
                      <a:pt x="11578" y="31489"/>
                      <a:pt x="11636" y="31483"/>
                    </a:cubicBezTo>
                    <a:cubicBezTo>
                      <a:pt x="11824" y="31461"/>
                      <a:pt x="13172" y="31288"/>
                      <a:pt x="15096" y="31144"/>
                    </a:cubicBezTo>
                    <a:cubicBezTo>
                      <a:pt x="15868" y="31079"/>
                      <a:pt x="16783" y="31036"/>
                      <a:pt x="17901" y="31036"/>
                    </a:cubicBezTo>
                    <a:cubicBezTo>
                      <a:pt x="18078" y="31035"/>
                      <a:pt x="18251" y="31034"/>
                      <a:pt x="18420" y="31034"/>
                    </a:cubicBezTo>
                    <a:cubicBezTo>
                      <a:pt x="21799" y="31034"/>
                      <a:pt x="23424" y="31217"/>
                      <a:pt x="24728" y="31217"/>
                    </a:cubicBezTo>
                    <a:cubicBezTo>
                      <a:pt x="25316" y="31217"/>
                      <a:pt x="25839" y="31180"/>
                      <a:pt x="26429" y="31072"/>
                    </a:cubicBezTo>
                    <a:cubicBezTo>
                      <a:pt x="28938" y="30610"/>
                      <a:pt x="30545" y="29154"/>
                      <a:pt x="32621" y="27237"/>
                    </a:cubicBezTo>
                    <a:cubicBezTo>
                      <a:pt x="39607" y="20784"/>
                      <a:pt x="41762" y="12206"/>
                      <a:pt x="42087" y="10851"/>
                    </a:cubicBezTo>
                    <a:cubicBezTo>
                      <a:pt x="42606" y="8681"/>
                      <a:pt x="43579" y="4593"/>
                      <a:pt x="43125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11" name="Google Shape;3911;p49"/>
            <p:cNvGrpSpPr/>
            <p:nvPr/>
          </p:nvGrpSpPr>
          <p:grpSpPr>
            <a:xfrm>
              <a:off x="5665379" y="666103"/>
              <a:ext cx="1508238" cy="976988"/>
              <a:chOff x="4976249" y="1213650"/>
              <a:chExt cx="2042851" cy="1323295"/>
            </a:xfrm>
          </p:grpSpPr>
          <p:sp>
            <p:nvSpPr>
              <p:cNvPr id="3912" name="Google Shape;3912;p49"/>
              <p:cNvSpPr/>
              <p:nvPr/>
            </p:nvSpPr>
            <p:spPr>
              <a:xfrm>
                <a:off x="4976249" y="1393095"/>
                <a:ext cx="1064800" cy="1143850"/>
              </a:xfrm>
              <a:custGeom>
                <a:avLst/>
                <a:gdLst/>
                <a:ahLst/>
                <a:cxnLst/>
                <a:rect l="l" t="t" r="r" b="b"/>
                <a:pathLst>
                  <a:path w="42592" h="45754" extrusionOk="0">
                    <a:moveTo>
                      <a:pt x="21295" y="0"/>
                    </a:moveTo>
                    <a:cubicBezTo>
                      <a:pt x="20316" y="0"/>
                      <a:pt x="19570" y="215"/>
                      <a:pt x="19227" y="731"/>
                    </a:cubicBezTo>
                    <a:cubicBezTo>
                      <a:pt x="18477" y="1863"/>
                      <a:pt x="19854" y="4206"/>
                      <a:pt x="21765" y="6621"/>
                    </a:cubicBezTo>
                    <a:cubicBezTo>
                      <a:pt x="18593" y="8754"/>
                      <a:pt x="15428" y="10881"/>
                      <a:pt x="12256" y="13008"/>
                    </a:cubicBezTo>
                    <a:cubicBezTo>
                      <a:pt x="10003" y="11059"/>
                      <a:pt x="7696" y="10057"/>
                      <a:pt x="5982" y="10057"/>
                    </a:cubicBezTo>
                    <a:cubicBezTo>
                      <a:pt x="5261" y="10057"/>
                      <a:pt x="4645" y="10234"/>
                      <a:pt x="4182" y="10593"/>
                    </a:cubicBezTo>
                    <a:cubicBezTo>
                      <a:pt x="2617" y="11811"/>
                      <a:pt x="3151" y="14868"/>
                      <a:pt x="3396" y="16281"/>
                    </a:cubicBezTo>
                    <a:cubicBezTo>
                      <a:pt x="4261" y="21219"/>
                      <a:pt x="7253" y="25068"/>
                      <a:pt x="10172" y="27757"/>
                    </a:cubicBezTo>
                    <a:cubicBezTo>
                      <a:pt x="1781" y="40647"/>
                      <a:pt x="1" y="44987"/>
                      <a:pt x="837" y="45657"/>
                    </a:cubicBezTo>
                    <a:cubicBezTo>
                      <a:pt x="915" y="45720"/>
                      <a:pt x="1020" y="45754"/>
                      <a:pt x="1154" y="45754"/>
                    </a:cubicBezTo>
                    <a:cubicBezTo>
                      <a:pt x="2465" y="45754"/>
                      <a:pt x="6606" y="42548"/>
                      <a:pt x="16574" y="32299"/>
                    </a:cubicBezTo>
                    <a:cubicBezTo>
                      <a:pt x="17722" y="32884"/>
                      <a:pt x="22374" y="35238"/>
                      <a:pt x="27057" y="35238"/>
                    </a:cubicBezTo>
                    <a:cubicBezTo>
                      <a:pt x="28727" y="35238"/>
                      <a:pt x="30402" y="34938"/>
                      <a:pt x="31922" y="34152"/>
                    </a:cubicBezTo>
                    <a:cubicBezTo>
                      <a:pt x="32383" y="33907"/>
                      <a:pt x="35757" y="32162"/>
                      <a:pt x="35534" y="30302"/>
                    </a:cubicBezTo>
                    <a:cubicBezTo>
                      <a:pt x="35375" y="28997"/>
                      <a:pt x="33760" y="27844"/>
                      <a:pt x="31605" y="27440"/>
                    </a:cubicBezTo>
                    <a:cubicBezTo>
                      <a:pt x="32513" y="23749"/>
                      <a:pt x="33429" y="20051"/>
                      <a:pt x="34344" y="16360"/>
                    </a:cubicBezTo>
                    <a:cubicBezTo>
                      <a:pt x="36791" y="17903"/>
                      <a:pt x="38953" y="18779"/>
                      <a:pt x="40332" y="18779"/>
                    </a:cubicBezTo>
                    <a:cubicBezTo>
                      <a:pt x="40866" y="18779"/>
                      <a:pt x="41283" y="18647"/>
                      <a:pt x="41553" y="18371"/>
                    </a:cubicBezTo>
                    <a:cubicBezTo>
                      <a:pt x="42591" y="17319"/>
                      <a:pt x="41207" y="14421"/>
                      <a:pt x="40508" y="12957"/>
                    </a:cubicBezTo>
                    <a:cubicBezTo>
                      <a:pt x="37350" y="6354"/>
                      <a:pt x="31489" y="3283"/>
                      <a:pt x="30386" y="2728"/>
                    </a:cubicBezTo>
                    <a:cubicBezTo>
                      <a:pt x="27680" y="1357"/>
                      <a:pt x="23753" y="0"/>
                      <a:pt x="21295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3" name="Google Shape;3913;p49"/>
              <p:cNvSpPr/>
              <p:nvPr/>
            </p:nvSpPr>
            <p:spPr>
              <a:xfrm>
                <a:off x="5967275" y="1778300"/>
                <a:ext cx="537100" cy="578050"/>
              </a:xfrm>
              <a:custGeom>
                <a:avLst/>
                <a:gdLst/>
                <a:ahLst/>
                <a:cxnLst/>
                <a:rect l="l" t="t" r="r" b="b"/>
                <a:pathLst>
                  <a:path w="21484" h="23122" extrusionOk="0">
                    <a:moveTo>
                      <a:pt x="13654" y="0"/>
                    </a:moveTo>
                    <a:cubicBezTo>
                      <a:pt x="2351" y="16905"/>
                      <a:pt x="1" y="22269"/>
                      <a:pt x="938" y="23026"/>
                    </a:cubicBezTo>
                    <a:cubicBezTo>
                      <a:pt x="1016" y="23088"/>
                      <a:pt x="1120" y="23121"/>
                      <a:pt x="1254" y="23121"/>
                    </a:cubicBezTo>
                    <a:cubicBezTo>
                      <a:pt x="2759" y="23121"/>
                      <a:pt x="7984" y="18912"/>
                      <a:pt x="21483" y="4657"/>
                    </a:cubicBezTo>
                    <a:cubicBezTo>
                      <a:pt x="18874" y="3107"/>
                      <a:pt x="16264" y="1557"/>
                      <a:pt x="136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4" name="Google Shape;3914;p49"/>
              <p:cNvSpPr/>
              <p:nvPr/>
            </p:nvSpPr>
            <p:spPr>
              <a:xfrm>
                <a:off x="6177250" y="1778300"/>
                <a:ext cx="267650" cy="293775"/>
              </a:xfrm>
              <a:custGeom>
                <a:avLst/>
                <a:gdLst/>
                <a:ahLst/>
                <a:cxnLst/>
                <a:rect l="l" t="t" r="r" b="b"/>
                <a:pathLst>
                  <a:path w="10706" h="11751" extrusionOk="0">
                    <a:moveTo>
                      <a:pt x="5255" y="0"/>
                    </a:moveTo>
                    <a:cubicBezTo>
                      <a:pt x="3223" y="3035"/>
                      <a:pt x="1485" y="5695"/>
                      <a:pt x="0" y="8031"/>
                    </a:cubicBezTo>
                    <a:cubicBezTo>
                      <a:pt x="1327" y="9163"/>
                      <a:pt x="2963" y="10295"/>
                      <a:pt x="4967" y="11217"/>
                    </a:cubicBezTo>
                    <a:cubicBezTo>
                      <a:pt x="5400" y="11412"/>
                      <a:pt x="5825" y="11592"/>
                      <a:pt x="6243" y="11751"/>
                    </a:cubicBezTo>
                    <a:cubicBezTo>
                      <a:pt x="7598" y="10374"/>
                      <a:pt x="9083" y="8846"/>
                      <a:pt x="10705" y="7159"/>
                    </a:cubicBezTo>
                    <a:lnTo>
                      <a:pt x="8860" y="2141"/>
                    </a:lnTo>
                    <a:cubicBezTo>
                      <a:pt x="7656" y="1427"/>
                      <a:pt x="6459" y="714"/>
                      <a:pt x="5255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5" name="Google Shape;3915;p49"/>
              <p:cNvSpPr/>
              <p:nvPr/>
            </p:nvSpPr>
            <p:spPr>
              <a:xfrm>
                <a:off x="5411427" y="1249735"/>
                <a:ext cx="999375" cy="880949"/>
              </a:xfrm>
              <a:custGeom>
                <a:avLst/>
                <a:gdLst/>
                <a:ahLst/>
                <a:cxnLst/>
                <a:rect l="l" t="t" r="r" b="b"/>
                <a:pathLst>
                  <a:path w="39975" h="35238" extrusionOk="0">
                    <a:moveTo>
                      <a:pt x="18687" y="1"/>
                    </a:moveTo>
                    <a:cubicBezTo>
                      <a:pt x="17705" y="1"/>
                      <a:pt x="16956" y="217"/>
                      <a:pt x="16610" y="733"/>
                    </a:cubicBezTo>
                    <a:cubicBezTo>
                      <a:pt x="15860" y="1858"/>
                      <a:pt x="17237" y="4208"/>
                      <a:pt x="19148" y="6623"/>
                    </a:cubicBezTo>
                    <a:cubicBezTo>
                      <a:pt x="15983" y="8750"/>
                      <a:pt x="12811" y="10883"/>
                      <a:pt x="9646" y="13010"/>
                    </a:cubicBezTo>
                    <a:cubicBezTo>
                      <a:pt x="7393" y="11061"/>
                      <a:pt x="5082" y="10059"/>
                      <a:pt x="3366" y="10059"/>
                    </a:cubicBezTo>
                    <a:cubicBezTo>
                      <a:pt x="2645" y="10059"/>
                      <a:pt x="2028" y="10237"/>
                      <a:pt x="1565" y="10595"/>
                    </a:cubicBezTo>
                    <a:cubicBezTo>
                      <a:pt x="0" y="11806"/>
                      <a:pt x="534" y="14863"/>
                      <a:pt x="786" y="16276"/>
                    </a:cubicBezTo>
                    <a:cubicBezTo>
                      <a:pt x="2545" y="26332"/>
                      <a:pt x="13106" y="31869"/>
                      <a:pt x="13964" y="32301"/>
                    </a:cubicBezTo>
                    <a:cubicBezTo>
                      <a:pt x="15111" y="32885"/>
                      <a:pt x="19755" y="35238"/>
                      <a:pt x="24433" y="35238"/>
                    </a:cubicBezTo>
                    <a:cubicBezTo>
                      <a:pt x="26105" y="35238"/>
                      <a:pt x="27782" y="34937"/>
                      <a:pt x="29305" y="34147"/>
                    </a:cubicBezTo>
                    <a:cubicBezTo>
                      <a:pt x="29766" y="33909"/>
                      <a:pt x="33140" y="32157"/>
                      <a:pt x="32917" y="30304"/>
                    </a:cubicBezTo>
                    <a:cubicBezTo>
                      <a:pt x="32758" y="29000"/>
                      <a:pt x="31150" y="27839"/>
                      <a:pt x="28988" y="27435"/>
                    </a:cubicBezTo>
                    <a:cubicBezTo>
                      <a:pt x="29896" y="23751"/>
                      <a:pt x="30812" y="20053"/>
                      <a:pt x="31727" y="16362"/>
                    </a:cubicBezTo>
                    <a:cubicBezTo>
                      <a:pt x="34176" y="17901"/>
                      <a:pt x="36340" y="18780"/>
                      <a:pt x="37718" y="18780"/>
                    </a:cubicBezTo>
                    <a:cubicBezTo>
                      <a:pt x="38251" y="18780"/>
                      <a:pt x="38667" y="18649"/>
                      <a:pt x="38936" y="18374"/>
                    </a:cubicBezTo>
                    <a:cubicBezTo>
                      <a:pt x="39974" y="17314"/>
                      <a:pt x="38590" y="14416"/>
                      <a:pt x="37891" y="12952"/>
                    </a:cubicBezTo>
                    <a:cubicBezTo>
                      <a:pt x="34741" y="6349"/>
                      <a:pt x="28872" y="3278"/>
                      <a:pt x="27769" y="2723"/>
                    </a:cubicBezTo>
                    <a:cubicBezTo>
                      <a:pt x="25065" y="1353"/>
                      <a:pt x="21146" y="1"/>
                      <a:pt x="1868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6" name="Google Shape;3916;p49"/>
              <p:cNvSpPr/>
              <p:nvPr/>
            </p:nvSpPr>
            <p:spPr>
              <a:xfrm>
                <a:off x="6276375" y="1378000"/>
                <a:ext cx="483550" cy="520350"/>
              </a:xfrm>
              <a:custGeom>
                <a:avLst/>
                <a:gdLst/>
                <a:ahLst/>
                <a:cxnLst/>
                <a:rect l="l" t="t" r="r" b="b"/>
                <a:pathLst>
                  <a:path w="19342" h="20814" extrusionOk="0">
                    <a:moveTo>
                      <a:pt x="9502" y="1"/>
                    </a:moveTo>
                    <a:cubicBezTo>
                      <a:pt x="6337" y="2128"/>
                      <a:pt x="3165" y="4261"/>
                      <a:pt x="0" y="6388"/>
                    </a:cubicBezTo>
                    <a:cubicBezTo>
                      <a:pt x="570" y="8154"/>
                      <a:pt x="2350" y="12804"/>
                      <a:pt x="7108" y="16481"/>
                    </a:cubicBezTo>
                    <a:cubicBezTo>
                      <a:pt x="12190" y="20395"/>
                      <a:pt x="17525" y="20770"/>
                      <a:pt x="19342" y="20813"/>
                    </a:cubicBezTo>
                    <a:cubicBezTo>
                      <a:pt x="18895" y="20777"/>
                      <a:pt x="11880" y="20020"/>
                      <a:pt x="8600" y="13619"/>
                    </a:cubicBezTo>
                    <a:cubicBezTo>
                      <a:pt x="6394" y="9293"/>
                      <a:pt x="6740" y="4060"/>
                      <a:pt x="9502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7" name="Google Shape;3917;p49"/>
              <p:cNvSpPr/>
              <p:nvPr/>
            </p:nvSpPr>
            <p:spPr>
              <a:xfrm>
                <a:off x="6035225" y="1466675"/>
                <a:ext cx="821675" cy="626725"/>
              </a:xfrm>
              <a:custGeom>
                <a:avLst/>
                <a:gdLst/>
                <a:ahLst/>
                <a:cxnLst/>
                <a:rect l="l" t="t" r="r" b="b"/>
                <a:pathLst>
                  <a:path w="32867" h="25069" extrusionOk="0">
                    <a:moveTo>
                      <a:pt x="2473" y="1"/>
                    </a:moveTo>
                    <a:cubicBezTo>
                      <a:pt x="2127" y="87"/>
                      <a:pt x="1824" y="231"/>
                      <a:pt x="1565" y="426"/>
                    </a:cubicBezTo>
                    <a:cubicBezTo>
                      <a:pt x="0" y="1637"/>
                      <a:pt x="534" y="4694"/>
                      <a:pt x="786" y="6107"/>
                    </a:cubicBezTo>
                    <a:cubicBezTo>
                      <a:pt x="2545" y="16163"/>
                      <a:pt x="13106" y="21700"/>
                      <a:pt x="13964" y="22132"/>
                    </a:cubicBezTo>
                    <a:cubicBezTo>
                      <a:pt x="15111" y="22716"/>
                      <a:pt x="19755" y="25069"/>
                      <a:pt x="24433" y="25069"/>
                    </a:cubicBezTo>
                    <a:cubicBezTo>
                      <a:pt x="26105" y="25069"/>
                      <a:pt x="27782" y="24768"/>
                      <a:pt x="29305" y="23978"/>
                    </a:cubicBezTo>
                    <a:cubicBezTo>
                      <a:pt x="29723" y="23769"/>
                      <a:pt x="32463" y="22341"/>
                      <a:pt x="32866" y="20712"/>
                    </a:cubicBezTo>
                    <a:lnTo>
                      <a:pt x="32866" y="20712"/>
                    </a:lnTo>
                    <a:cubicBezTo>
                      <a:pt x="30352" y="21405"/>
                      <a:pt x="27822" y="21741"/>
                      <a:pt x="25353" y="21741"/>
                    </a:cubicBezTo>
                    <a:cubicBezTo>
                      <a:pt x="18415" y="21741"/>
                      <a:pt x="11964" y="19084"/>
                      <a:pt x="7721" y="14202"/>
                    </a:cubicBezTo>
                    <a:cubicBezTo>
                      <a:pt x="3381" y="9221"/>
                      <a:pt x="2574" y="3310"/>
                      <a:pt x="2473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8" name="Google Shape;3918;p49"/>
              <p:cNvSpPr/>
              <p:nvPr/>
            </p:nvSpPr>
            <p:spPr>
              <a:xfrm>
                <a:off x="6431725" y="1213650"/>
                <a:ext cx="587375" cy="468325"/>
              </a:xfrm>
              <a:custGeom>
                <a:avLst/>
                <a:gdLst/>
                <a:ahLst/>
                <a:cxnLst/>
                <a:rect l="l" t="t" r="r" b="b"/>
                <a:pathLst>
                  <a:path w="23495" h="18733" extrusionOk="0">
                    <a:moveTo>
                      <a:pt x="2163" y="0"/>
                    </a:moveTo>
                    <a:cubicBezTo>
                      <a:pt x="1514" y="80"/>
                      <a:pt x="1017" y="289"/>
                      <a:pt x="750" y="685"/>
                    </a:cubicBezTo>
                    <a:cubicBezTo>
                      <a:pt x="0" y="1810"/>
                      <a:pt x="1377" y="4160"/>
                      <a:pt x="3288" y="6575"/>
                    </a:cubicBezTo>
                    <a:cubicBezTo>
                      <a:pt x="4167" y="8038"/>
                      <a:pt x="5573" y="9999"/>
                      <a:pt x="7735" y="11874"/>
                    </a:cubicBezTo>
                    <a:cubicBezTo>
                      <a:pt x="10806" y="14534"/>
                      <a:pt x="13957" y="15745"/>
                      <a:pt x="15867" y="16314"/>
                    </a:cubicBezTo>
                    <a:cubicBezTo>
                      <a:pt x="18316" y="17853"/>
                      <a:pt x="20480" y="18732"/>
                      <a:pt x="21858" y="18732"/>
                    </a:cubicBezTo>
                    <a:cubicBezTo>
                      <a:pt x="22391" y="18732"/>
                      <a:pt x="22807" y="18601"/>
                      <a:pt x="23076" y="18326"/>
                    </a:cubicBezTo>
                    <a:cubicBezTo>
                      <a:pt x="23415" y="17987"/>
                      <a:pt x="23494" y="17446"/>
                      <a:pt x="23429" y="16833"/>
                    </a:cubicBezTo>
                    <a:cubicBezTo>
                      <a:pt x="20430" y="16084"/>
                      <a:pt x="15608" y="14426"/>
                      <a:pt x="10814" y="10576"/>
                    </a:cubicBezTo>
                    <a:cubicBezTo>
                      <a:pt x="6186" y="6856"/>
                      <a:pt x="3554" y="2689"/>
                      <a:pt x="2163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19" name="Google Shape;3919;p49"/>
            <p:cNvGrpSpPr/>
            <p:nvPr/>
          </p:nvGrpSpPr>
          <p:grpSpPr>
            <a:xfrm rot="8538506">
              <a:off x="3512700" y="505569"/>
              <a:ext cx="1391476" cy="1735045"/>
              <a:chOff x="2386975" y="3180875"/>
              <a:chExt cx="1391500" cy="1735075"/>
            </a:xfrm>
          </p:grpSpPr>
          <p:sp>
            <p:nvSpPr>
              <p:cNvPr id="3920" name="Google Shape;3920;p49"/>
              <p:cNvSpPr/>
              <p:nvPr/>
            </p:nvSpPr>
            <p:spPr>
              <a:xfrm>
                <a:off x="2439225" y="3191275"/>
                <a:ext cx="1339250" cy="1724675"/>
              </a:xfrm>
              <a:custGeom>
                <a:avLst/>
                <a:gdLst/>
                <a:ahLst/>
                <a:cxnLst/>
                <a:rect l="l" t="t" r="r" b="b"/>
                <a:pathLst>
                  <a:path w="53570" h="68987" extrusionOk="0">
                    <a:moveTo>
                      <a:pt x="28691" y="25966"/>
                    </a:moveTo>
                    <a:cubicBezTo>
                      <a:pt x="29503" y="25966"/>
                      <a:pt x="30316" y="26378"/>
                      <a:pt x="30753" y="27221"/>
                    </a:cubicBezTo>
                    <a:lnTo>
                      <a:pt x="38085" y="41408"/>
                    </a:lnTo>
                    <a:cubicBezTo>
                      <a:pt x="38719" y="42641"/>
                      <a:pt x="38149" y="44147"/>
                      <a:pt x="36859" y="44645"/>
                    </a:cubicBezTo>
                    <a:lnTo>
                      <a:pt x="21958" y="50390"/>
                    </a:lnTo>
                    <a:cubicBezTo>
                      <a:pt x="21671" y="50500"/>
                      <a:pt x="21386" y="50551"/>
                      <a:pt x="21110" y="50551"/>
                    </a:cubicBezTo>
                    <a:cubicBezTo>
                      <a:pt x="19574" y="50551"/>
                      <a:pt x="18340" y="48988"/>
                      <a:pt x="18945" y="47399"/>
                    </a:cubicBezTo>
                    <a:lnTo>
                      <a:pt x="26514" y="27466"/>
                    </a:lnTo>
                    <a:cubicBezTo>
                      <a:pt x="26890" y="26475"/>
                      <a:pt x="27789" y="25966"/>
                      <a:pt x="28691" y="25966"/>
                    </a:cubicBezTo>
                    <a:close/>
                    <a:moveTo>
                      <a:pt x="27204" y="0"/>
                    </a:moveTo>
                    <a:cubicBezTo>
                      <a:pt x="26302" y="0"/>
                      <a:pt x="25404" y="509"/>
                      <a:pt x="25029" y="1499"/>
                    </a:cubicBezTo>
                    <a:lnTo>
                      <a:pt x="605" y="65832"/>
                    </a:lnTo>
                    <a:cubicBezTo>
                      <a:pt x="1" y="67425"/>
                      <a:pt x="1231" y="68987"/>
                      <a:pt x="2760" y="68987"/>
                    </a:cubicBezTo>
                    <a:cubicBezTo>
                      <a:pt x="3037" y="68987"/>
                      <a:pt x="3324" y="68935"/>
                      <a:pt x="3611" y="68824"/>
                    </a:cubicBezTo>
                    <a:lnTo>
                      <a:pt x="26442" y="60029"/>
                    </a:lnTo>
                    <a:lnTo>
                      <a:pt x="51702" y="50282"/>
                    </a:lnTo>
                    <a:cubicBezTo>
                      <a:pt x="52993" y="49785"/>
                      <a:pt x="53569" y="48278"/>
                      <a:pt x="52935" y="47045"/>
                    </a:cubicBezTo>
                    <a:lnTo>
                      <a:pt x="29268" y="1261"/>
                    </a:lnTo>
                    <a:cubicBezTo>
                      <a:pt x="28831" y="414"/>
                      <a:pt x="28016" y="0"/>
                      <a:pt x="27204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1" name="Google Shape;3921;p49"/>
              <p:cNvSpPr/>
              <p:nvPr/>
            </p:nvSpPr>
            <p:spPr>
              <a:xfrm>
                <a:off x="2386975" y="3180875"/>
                <a:ext cx="1339225" cy="1724625"/>
              </a:xfrm>
              <a:custGeom>
                <a:avLst/>
                <a:gdLst/>
                <a:ahLst/>
                <a:cxnLst/>
                <a:rect l="l" t="t" r="r" b="b"/>
                <a:pathLst>
                  <a:path w="53569" h="68985" extrusionOk="0">
                    <a:moveTo>
                      <a:pt x="28694" y="25964"/>
                    </a:moveTo>
                    <a:cubicBezTo>
                      <a:pt x="29504" y="25964"/>
                      <a:pt x="30315" y="26376"/>
                      <a:pt x="30752" y="27219"/>
                    </a:cubicBezTo>
                    <a:lnTo>
                      <a:pt x="38084" y="41406"/>
                    </a:lnTo>
                    <a:cubicBezTo>
                      <a:pt x="38726" y="42639"/>
                      <a:pt x="38149" y="44145"/>
                      <a:pt x="36858" y="44643"/>
                    </a:cubicBezTo>
                    <a:lnTo>
                      <a:pt x="21957" y="50388"/>
                    </a:lnTo>
                    <a:cubicBezTo>
                      <a:pt x="21672" y="50498"/>
                      <a:pt x="21387" y="50548"/>
                      <a:pt x="21112" y="50548"/>
                    </a:cubicBezTo>
                    <a:cubicBezTo>
                      <a:pt x="19580" y="50548"/>
                      <a:pt x="18346" y="48985"/>
                      <a:pt x="18951" y="47397"/>
                    </a:cubicBezTo>
                    <a:lnTo>
                      <a:pt x="26521" y="27464"/>
                    </a:lnTo>
                    <a:cubicBezTo>
                      <a:pt x="26896" y="26473"/>
                      <a:pt x="27794" y="25964"/>
                      <a:pt x="28694" y="25964"/>
                    </a:cubicBezTo>
                    <a:close/>
                    <a:moveTo>
                      <a:pt x="27213" y="1"/>
                    </a:moveTo>
                    <a:cubicBezTo>
                      <a:pt x="26311" y="1"/>
                      <a:pt x="25411" y="510"/>
                      <a:pt x="25036" y="1497"/>
                    </a:cubicBezTo>
                    <a:lnTo>
                      <a:pt x="604" y="65830"/>
                    </a:lnTo>
                    <a:cubicBezTo>
                      <a:pt x="0" y="67423"/>
                      <a:pt x="1230" y="68985"/>
                      <a:pt x="2759" y="68985"/>
                    </a:cubicBezTo>
                    <a:cubicBezTo>
                      <a:pt x="3036" y="68985"/>
                      <a:pt x="3323" y="68933"/>
                      <a:pt x="3611" y="68822"/>
                    </a:cubicBezTo>
                    <a:lnTo>
                      <a:pt x="26441" y="60027"/>
                    </a:lnTo>
                    <a:lnTo>
                      <a:pt x="51709" y="50280"/>
                    </a:lnTo>
                    <a:cubicBezTo>
                      <a:pt x="52999" y="49783"/>
                      <a:pt x="53569" y="48276"/>
                      <a:pt x="52934" y="47050"/>
                    </a:cubicBezTo>
                    <a:lnTo>
                      <a:pt x="29275" y="1259"/>
                    </a:lnTo>
                    <a:cubicBezTo>
                      <a:pt x="28838" y="413"/>
                      <a:pt x="28024" y="1"/>
                      <a:pt x="2721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2" name="Google Shape;3922;p49"/>
              <p:cNvSpPr/>
              <p:nvPr/>
            </p:nvSpPr>
            <p:spPr>
              <a:xfrm>
                <a:off x="2958250" y="333452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1"/>
                    </a:moveTo>
                    <a:lnTo>
                      <a:pt x="0" y="1104"/>
                    </a:lnTo>
                    <a:lnTo>
                      <a:pt x="4030" y="2632"/>
                    </a:lnTo>
                    <a:cubicBezTo>
                      <a:pt x="4099" y="2658"/>
                      <a:pt x="4170" y="2671"/>
                      <a:pt x="4239" y="2671"/>
                    </a:cubicBezTo>
                    <a:cubicBezTo>
                      <a:pt x="4475" y="2671"/>
                      <a:pt x="4698" y="2527"/>
                      <a:pt x="4787" y="2293"/>
                    </a:cubicBezTo>
                    <a:cubicBezTo>
                      <a:pt x="4910" y="1990"/>
                      <a:pt x="4751" y="1644"/>
                      <a:pt x="4448" y="1536"/>
                    </a:cubicBezTo>
                    <a:lnTo>
                      <a:pt x="41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3" name="Google Shape;3923;p49"/>
              <p:cNvSpPr/>
              <p:nvPr/>
            </p:nvSpPr>
            <p:spPr>
              <a:xfrm>
                <a:off x="2995200" y="323702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1"/>
                    </a:moveTo>
                    <a:lnTo>
                      <a:pt x="0" y="1104"/>
                    </a:lnTo>
                    <a:lnTo>
                      <a:pt x="4037" y="2632"/>
                    </a:lnTo>
                    <a:cubicBezTo>
                      <a:pt x="4106" y="2658"/>
                      <a:pt x="4177" y="2671"/>
                      <a:pt x="4246" y="2671"/>
                    </a:cubicBezTo>
                    <a:cubicBezTo>
                      <a:pt x="4483" y="2671"/>
                      <a:pt x="4705" y="2527"/>
                      <a:pt x="4794" y="2293"/>
                    </a:cubicBezTo>
                    <a:cubicBezTo>
                      <a:pt x="4909" y="1990"/>
                      <a:pt x="4758" y="1644"/>
                      <a:pt x="4455" y="1529"/>
                    </a:cubicBezTo>
                    <a:lnTo>
                      <a:pt x="41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4" name="Google Shape;3924;p49"/>
              <p:cNvSpPr/>
              <p:nvPr/>
            </p:nvSpPr>
            <p:spPr>
              <a:xfrm>
                <a:off x="2881650" y="353620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1"/>
                    </a:moveTo>
                    <a:lnTo>
                      <a:pt x="0" y="1104"/>
                    </a:lnTo>
                    <a:lnTo>
                      <a:pt x="4030" y="2632"/>
                    </a:lnTo>
                    <a:cubicBezTo>
                      <a:pt x="4099" y="2658"/>
                      <a:pt x="4170" y="2671"/>
                      <a:pt x="4240" y="2671"/>
                    </a:cubicBezTo>
                    <a:cubicBezTo>
                      <a:pt x="4479" y="2671"/>
                      <a:pt x="4705" y="2527"/>
                      <a:pt x="4794" y="2293"/>
                    </a:cubicBezTo>
                    <a:cubicBezTo>
                      <a:pt x="4910" y="1990"/>
                      <a:pt x="4751" y="1644"/>
                      <a:pt x="4448" y="1529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5" name="Google Shape;3925;p49"/>
              <p:cNvSpPr/>
              <p:nvPr/>
            </p:nvSpPr>
            <p:spPr>
              <a:xfrm>
                <a:off x="2918600" y="343870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0"/>
                    </a:moveTo>
                    <a:lnTo>
                      <a:pt x="0" y="1103"/>
                    </a:lnTo>
                    <a:lnTo>
                      <a:pt x="4037" y="2632"/>
                    </a:lnTo>
                    <a:cubicBezTo>
                      <a:pt x="4106" y="2658"/>
                      <a:pt x="4177" y="2670"/>
                      <a:pt x="4246" y="2670"/>
                    </a:cubicBezTo>
                    <a:cubicBezTo>
                      <a:pt x="4483" y="2670"/>
                      <a:pt x="4705" y="2527"/>
                      <a:pt x="4794" y="2293"/>
                    </a:cubicBezTo>
                    <a:cubicBezTo>
                      <a:pt x="4910" y="1990"/>
                      <a:pt x="4758" y="1644"/>
                      <a:pt x="4455" y="1529"/>
                    </a:cubicBezTo>
                    <a:lnTo>
                      <a:pt x="4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6" name="Google Shape;3926;p49"/>
              <p:cNvSpPr/>
              <p:nvPr/>
            </p:nvSpPr>
            <p:spPr>
              <a:xfrm>
                <a:off x="2812625" y="371787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0"/>
                    </a:moveTo>
                    <a:lnTo>
                      <a:pt x="0" y="1103"/>
                    </a:lnTo>
                    <a:lnTo>
                      <a:pt x="4030" y="2631"/>
                    </a:lnTo>
                    <a:cubicBezTo>
                      <a:pt x="4101" y="2658"/>
                      <a:pt x="4173" y="2670"/>
                      <a:pt x="4243" y="2670"/>
                    </a:cubicBezTo>
                    <a:cubicBezTo>
                      <a:pt x="4483" y="2670"/>
                      <a:pt x="4705" y="2527"/>
                      <a:pt x="4794" y="2293"/>
                    </a:cubicBezTo>
                    <a:cubicBezTo>
                      <a:pt x="4910" y="1990"/>
                      <a:pt x="4758" y="1651"/>
                      <a:pt x="4448" y="1536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7" name="Google Shape;3927;p49"/>
              <p:cNvSpPr/>
              <p:nvPr/>
            </p:nvSpPr>
            <p:spPr>
              <a:xfrm>
                <a:off x="2849750" y="3620375"/>
                <a:ext cx="122575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1" extrusionOk="0">
                    <a:moveTo>
                      <a:pt x="419" y="0"/>
                    </a:moveTo>
                    <a:lnTo>
                      <a:pt x="0" y="1103"/>
                    </a:lnTo>
                    <a:lnTo>
                      <a:pt x="4030" y="2631"/>
                    </a:lnTo>
                    <a:cubicBezTo>
                      <a:pt x="4099" y="2658"/>
                      <a:pt x="4170" y="2670"/>
                      <a:pt x="4239" y="2670"/>
                    </a:cubicBezTo>
                    <a:cubicBezTo>
                      <a:pt x="4476" y="2670"/>
                      <a:pt x="4698" y="2527"/>
                      <a:pt x="4787" y="2293"/>
                    </a:cubicBezTo>
                    <a:cubicBezTo>
                      <a:pt x="4903" y="1990"/>
                      <a:pt x="4751" y="1644"/>
                      <a:pt x="4448" y="1528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8" name="Google Shape;3928;p49"/>
              <p:cNvSpPr/>
              <p:nvPr/>
            </p:nvSpPr>
            <p:spPr>
              <a:xfrm>
                <a:off x="2736025" y="391955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0" y="2631"/>
                    </a:lnTo>
                    <a:cubicBezTo>
                      <a:pt x="4101" y="2658"/>
                      <a:pt x="4173" y="2670"/>
                      <a:pt x="4243" y="2670"/>
                    </a:cubicBezTo>
                    <a:cubicBezTo>
                      <a:pt x="4483" y="2670"/>
                      <a:pt x="4705" y="2526"/>
                      <a:pt x="4795" y="2293"/>
                    </a:cubicBezTo>
                    <a:cubicBezTo>
                      <a:pt x="4910" y="1990"/>
                      <a:pt x="4759" y="1651"/>
                      <a:pt x="4449" y="1536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9" name="Google Shape;3929;p49"/>
              <p:cNvSpPr/>
              <p:nvPr/>
            </p:nvSpPr>
            <p:spPr>
              <a:xfrm>
                <a:off x="2773150" y="3822050"/>
                <a:ext cx="122575" cy="66750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0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1" y="2631"/>
                    </a:lnTo>
                    <a:cubicBezTo>
                      <a:pt x="4099" y="2658"/>
                      <a:pt x="4170" y="2670"/>
                      <a:pt x="4240" y="2670"/>
                    </a:cubicBezTo>
                    <a:cubicBezTo>
                      <a:pt x="4476" y="2670"/>
                      <a:pt x="4698" y="2526"/>
                      <a:pt x="4787" y="2292"/>
                    </a:cubicBezTo>
                    <a:cubicBezTo>
                      <a:pt x="4903" y="1990"/>
                      <a:pt x="4751" y="1644"/>
                      <a:pt x="4449" y="1528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0" name="Google Shape;3930;p49"/>
              <p:cNvSpPr/>
              <p:nvPr/>
            </p:nvSpPr>
            <p:spPr>
              <a:xfrm>
                <a:off x="2665925" y="410427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0"/>
                    </a:moveTo>
                    <a:lnTo>
                      <a:pt x="0" y="1103"/>
                    </a:lnTo>
                    <a:lnTo>
                      <a:pt x="4030" y="2632"/>
                    </a:lnTo>
                    <a:cubicBezTo>
                      <a:pt x="4099" y="2658"/>
                      <a:pt x="4170" y="2670"/>
                      <a:pt x="4240" y="2670"/>
                    </a:cubicBezTo>
                    <a:cubicBezTo>
                      <a:pt x="4478" y="2670"/>
                      <a:pt x="4705" y="2527"/>
                      <a:pt x="4794" y="2293"/>
                    </a:cubicBezTo>
                    <a:cubicBezTo>
                      <a:pt x="4910" y="1990"/>
                      <a:pt x="4751" y="1651"/>
                      <a:pt x="4448" y="1536"/>
                    </a:cubicBezTo>
                    <a:lnTo>
                      <a:pt x="4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1" name="Google Shape;3931;p49"/>
              <p:cNvSpPr/>
              <p:nvPr/>
            </p:nvSpPr>
            <p:spPr>
              <a:xfrm>
                <a:off x="2702875" y="400677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0"/>
                    </a:moveTo>
                    <a:lnTo>
                      <a:pt x="0" y="1103"/>
                    </a:lnTo>
                    <a:lnTo>
                      <a:pt x="4037" y="2632"/>
                    </a:lnTo>
                    <a:cubicBezTo>
                      <a:pt x="4106" y="2658"/>
                      <a:pt x="4177" y="2670"/>
                      <a:pt x="4246" y="2670"/>
                    </a:cubicBezTo>
                    <a:cubicBezTo>
                      <a:pt x="4483" y="2670"/>
                      <a:pt x="4705" y="2527"/>
                      <a:pt x="4794" y="2293"/>
                    </a:cubicBezTo>
                    <a:cubicBezTo>
                      <a:pt x="4909" y="1990"/>
                      <a:pt x="4758" y="1644"/>
                      <a:pt x="4455" y="1536"/>
                    </a:cubicBezTo>
                    <a:lnTo>
                      <a:pt x="4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2" name="Google Shape;3932;p49"/>
              <p:cNvSpPr/>
              <p:nvPr/>
            </p:nvSpPr>
            <p:spPr>
              <a:xfrm>
                <a:off x="2589325" y="430595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0" y="2631"/>
                    </a:lnTo>
                    <a:cubicBezTo>
                      <a:pt x="4099" y="2658"/>
                      <a:pt x="4170" y="2670"/>
                      <a:pt x="4240" y="2670"/>
                    </a:cubicBezTo>
                    <a:cubicBezTo>
                      <a:pt x="4479" y="2670"/>
                      <a:pt x="4705" y="2527"/>
                      <a:pt x="4794" y="2293"/>
                    </a:cubicBezTo>
                    <a:cubicBezTo>
                      <a:pt x="4910" y="1990"/>
                      <a:pt x="4751" y="1651"/>
                      <a:pt x="4448" y="1536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3" name="Google Shape;3933;p49"/>
              <p:cNvSpPr/>
              <p:nvPr/>
            </p:nvSpPr>
            <p:spPr>
              <a:xfrm>
                <a:off x="2626450" y="4208450"/>
                <a:ext cx="122575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1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0" y="2631"/>
                    </a:lnTo>
                    <a:cubicBezTo>
                      <a:pt x="4099" y="2658"/>
                      <a:pt x="4170" y="2670"/>
                      <a:pt x="4239" y="2670"/>
                    </a:cubicBezTo>
                    <a:cubicBezTo>
                      <a:pt x="4476" y="2670"/>
                      <a:pt x="4698" y="2526"/>
                      <a:pt x="4787" y="2293"/>
                    </a:cubicBezTo>
                    <a:cubicBezTo>
                      <a:pt x="4903" y="1990"/>
                      <a:pt x="4751" y="1644"/>
                      <a:pt x="4449" y="1528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4" name="Google Shape;3934;p49"/>
              <p:cNvSpPr/>
              <p:nvPr/>
            </p:nvSpPr>
            <p:spPr>
              <a:xfrm>
                <a:off x="2520300" y="4487600"/>
                <a:ext cx="122750" cy="66850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4" extrusionOk="0">
                    <a:moveTo>
                      <a:pt x="419" y="1"/>
                    </a:moveTo>
                    <a:lnTo>
                      <a:pt x="0" y="1104"/>
                    </a:lnTo>
                    <a:lnTo>
                      <a:pt x="4030" y="2632"/>
                    </a:lnTo>
                    <a:cubicBezTo>
                      <a:pt x="4102" y="2660"/>
                      <a:pt x="4175" y="2674"/>
                      <a:pt x="4247" y="2674"/>
                    </a:cubicBezTo>
                    <a:cubicBezTo>
                      <a:pt x="4485" y="2674"/>
                      <a:pt x="4706" y="2526"/>
                      <a:pt x="4794" y="2293"/>
                    </a:cubicBezTo>
                    <a:cubicBezTo>
                      <a:pt x="4910" y="1990"/>
                      <a:pt x="4758" y="1652"/>
                      <a:pt x="4448" y="1536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5" name="Google Shape;3935;p49"/>
              <p:cNvSpPr/>
              <p:nvPr/>
            </p:nvSpPr>
            <p:spPr>
              <a:xfrm>
                <a:off x="2557425" y="4390100"/>
                <a:ext cx="122575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1" extrusionOk="0">
                    <a:moveTo>
                      <a:pt x="419" y="1"/>
                    </a:moveTo>
                    <a:lnTo>
                      <a:pt x="1" y="1104"/>
                    </a:lnTo>
                    <a:lnTo>
                      <a:pt x="4030" y="2632"/>
                    </a:lnTo>
                    <a:cubicBezTo>
                      <a:pt x="4099" y="2658"/>
                      <a:pt x="4170" y="2671"/>
                      <a:pt x="4239" y="2671"/>
                    </a:cubicBezTo>
                    <a:cubicBezTo>
                      <a:pt x="4476" y="2671"/>
                      <a:pt x="4698" y="2527"/>
                      <a:pt x="4787" y="2293"/>
                    </a:cubicBezTo>
                    <a:cubicBezTo>
                      <a:pt x="4903" y="1990"/>
                      <a:pt x="4751" y="1652"/>
                      <a:pt x="4448" y="1536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6" name="Google Shape;3936;p49"/>
              <p:cNvSpPr/>
              <p:nvPr/>
            </p:nvSpPr>
            <p:spPr>
              <a:xfrm>
                <a:off x="2482625" y="4586900"/>
                <a:ext cx="118450" cy="65150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2606" extrusionOk="0">
                    <a:moveTo>
                      <a:pt x="419" y="1"/>
                    </a:moveTo>
                    <a:lnTo>
                      <a:pt x="1" y="1097"/>
                    </a:lnTo>
                    <a:lnTo>
                      <a:pt x="3865" y="2567"/>
                    </a:lnTo>
                    <a:cubicBezTo>
                      <a:pt x="3932" y="2593"/>
                      <a:pt x="4001" y="2605"/>
                      <a:pt x="4069" y="2605"/>
                    </a:cubicBezTo>
                    <a:cubicBezTo>
                      <a:pt x="4307" y="2605"/>
                      <a:pt x="4532" y="2457"/>
                      <a:pt x="4622" y="2221"/>
                    </a:cubicBezTo>
                    <a:cubicBezTo>
                      <a:pt x="4737" y="1919"/>
                      <a:pt x="4586" y="1580"/>
                      <a:pt x="4283" y="1464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7" name="Google Shape;3937;p49"/>
              <p:cNvSpPr/>
              <p:nvPr/>
            </p:nvSpPr>
            <p:spPr>
              <a:xfrm>
                <a:off x="2413600" y="4768575"/>
                <a:ext cx="118450" cy="65150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2606" extrusionOk="0">
                    <a:moveTo>
                      <a:pt x="419" y="1"/>
                    </a:moveTo>
                    <a:lnTo>
                      <a:pt x="1" y="1096"/>
                    </a:lnTo>
                    <a:lnTo>
                      <a:pt x="3865" y="2567"/>
                    </a:lnTo>
                    <a:cubicBezTo>
                      <a:pt x="3933" y="2593"/>
                      <a:pt x="4004" y="2606"/>
                      <a:pt x="4073" y="2606"/>
                    </a:cubicBezTo>
                    <a:cubicBezTo>
                      <a:pt x="4310" y="2606"/>
                      <a:pt x="4532" y="2461"/>
                      <a:pt x="4622" y="2221"/>
                    </a:cubicBezTo>
                    <a:cubicBezTo>
                      <a:pt x="4737" y="1918"/>
                      <a:pt x="4586" y="1579"/>
                      <a:pt x="4283" y="1464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8" name="Google Shape;3938;p49"/>
              <p:cNvSpPr/>
              <p:nvPr/>
            </p:nvSpPr>
            <p:spPr>
              <a:xfrm>
                <a:off x="2450725" y="4671075"/>
                <a:ext cx="118450" cy="65125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2605" extrusionOk="0">
                    <a:moveTo>
                      <a:pt x="419" y="1"/>
                    </a:moveTo>
                    <a:lnTo>
                      <a:pt x="1" y="1096"/>
                    </a:lnTo>
                    <a:lnTo>
                      <a:pt x="3858" y="2567"/>
                    </a:lnTo>
                    <a:cubicBezTo>
                      <a:pt x="3925" y="2593"/>
                      <a:pt x="3994" y="2605"/>
                      <a:pt x="4063" y="2605"/>
                    </a:cubicBezTo>
                    <a:cubicBezTo>
                      <a:pt x="4303" y="2605"/>
                      <a:pt x="4532" y="2456"/>
                      <a:pt x="4622" y="2221"/>
                    </a:cubicBezTo>
                    <a:cubicBezTo>
                      <a:pt x="4737" y="1918"/>
                      <a:pt x="4579" y="1579"/>
                      <a:pt x="4276" y="1464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9" name="Google Shape;3939;p49"/>
              <p:cNvSpPr/>
              <p:nvPr/>
            </p:nvSpPr>
            <p:spPr>
              <a:xfrm>
                <a:off x="2390000" y="3180925"/>
                <a:ext cx="695700" cy="1719775"/>
              </a:xfrm>
              <a:custGeom>
                <a:avLst/>
                <a:gdLst/>
                <a:ahLst/>
                <a:cxnLst/>
                <a:rect l="l" t="t" r="r" b="b"/>
                <a:pathLst>
                  <a:path w="27828" h="68791" extrusionOk="0">
                    <a:moveTo>
                      <a:pt x="27088" y="1"/>
                    </a:moveTo>
                    <a:cubicBezTo>
                      <a:pt x="26186" y="1"/>
                      <a:pt x="25287" y="507"/>
                      <a:pt x="24915" y="1495"/>
                    </a:cubicBezTo>
                    <a:lnTo>
                      <a:pt x="483" y="65828"/>
                    </a:lnTo>
                    <a:cubicBezTo>
                      <a:pt x="0" y="67089"/>
                      <a:pt x="685" y="68337"/>
                      <a:pt x="1752" y="68791"/>
                    </a:cubicBezTo>
                    <a:lnTo>
                      <a:pt x="27827" y="118"/>
                    </a:lnTo>
                    <a:cubicBezTo>
                      <a:pt x="27588" y="40"/>
                      <a:pt x="27338" y="1"/>
                      <a:pt x="27088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0" name="Google Shape;3940;p49"/>
              <p:cNvSpPr/>
              <p:nvPr/>
            </p:nvSpPr>
            <p:spPr>
              <a:xfrm>
                <a:off x="2696575" y="4528925"/>
                <a:ext cx="348025" cy="187875"/>
              </a:xfrm>
              <a:custGeom>
                <a:avLst/>
                <a:gdLst/>
                <a:ahLst/>
                <a:cxnLst/>
                <a:rect l="l" t="t" r="r" b="b"/>
                <a:pathLst>
                  <a:path w="13921" h="7515" extrusionOk="0">
                    <a:moveTo>
                      <a:pt x="9019" y="0"/>
                    </a:moveTo>
                    <a:cubicBezTo>
                      <a:pt x="4336" y="0"/>
                      <a:pt x="1" y="5524"/>
                      <a:pt x="728" y="6919"/>
                    </a:cubicBezTo>
                    <a:cubicBezTo>
                      <a:pt x="946" y="7333"/>
                      <a:pt x="1685" y="7515"/>
                      <a:pt x="2709" y="7515"/>
                    </a:cubicBezTo>
                    <a:cubicBezTo>
                      <a:pt x="6391" y="7515"/>
                      <a:pt x="13761" y="5169"/>
                      <a:pt x="13863" y="2868"/>
                    </a:cubicBezTo>
                    <a:cubicBezTo>
                      <a:pt x="13920" y="1592"/>
                      <a:pt x="11751" y="482"/>
                      <a:pt x="10294" y="143"/>
                    </a:cubicBezTo>
                    <a:cubicBezTo>
                      <a:pt x="9869" y="45"/>
                      <a:pt x="9443" y="0"/>
                      <a:pt x="901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1" name="Google Shape;3941;p49"/>
              <p:cNvSpPr/>
              <p:nvPr/>
            </p:nvSpPr>
            <p:spPr>
              <a:xfrm>
                <a:off x="3119275" y="4467425"/>
                <a:ext cx="106625" cy="83725"/>
              </a:xfrm>
              <a:custGeom>
                <a:avLst/>
                <a:gdLst/>
                <a:ahLst/>
                <a:cxnLst/>
                <a:rect l="l" t="t" r="r" b="b"/>
                <a:pathLst>
                  <a:path w="4265" h="3349" extrusionOk="0">
                    <a:moveTo>
                      <a:pt x="2991" y="0"/>
                    </a:moveTo>
                    <a:cubicBezTo>
                      <a:pt x="1867" y="0"/>
                      <a:pt x="1" y="1674"/>
                      <a:pt x="256" y="2480"/>
                    </a:cubicBezTo>
                    <a:cubicBezTo>
                      <a:pt x="393" y="2924"/>
                      <a:pt x="1244" y="3349"/>
                      <a:pt x="2101" y="3349"/>
                    </a:cubicBezTo>
                    <a:cubicBezTo>
                      <a:pt x="2651" y="3349"/>
                      <a:pt x="3204" y="3174"/>
                      <a:pt x="3573" y="2718"/>
                    </a:cubicBezTo>
                    <a:cubicBezTo>
                      <a:pt x="4265" y="1875"/>
                      <a:pt x="4020" y="426"/>
                      <a:pt x="3378" y="87"/>
                    </a:cubicBezTo>
                    <a:cubicBezTo>
                      <a:pt x="3265" y="28"/>
                      <a:pt x="3134" y="0"/>
                      <a:pt x="2991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42" name="Google Shape;3942;p49"/>
            <p:cNvGrpSpPr/>
            <p:nvPr/>
          </p:nvGrpSpPr>
          <p:grpSpPr>
            <a:xfrm rot="-5400000" flipH="1">
              <a:off x="614894" y="1872871"/>
              <a:ext cx="1764600" cy="2159011"/>
              <a:chOff x="581446" y="938625"/>
              <a:chExt cx="1259529" cy="1541050"/>
            </a:xfrm>
          </p:grpSpPr>
          <p:sp>
            <p:nvSpPr>
              <p:cNvPr id="3943" name="Google Shape;3943;p49"/>
              <p:cNvSpPr/>
              <p:nvPr/>
            </p:nvSpPr>
            <p:spPr>
              <a:xfrm>
                <a:off x="1230800" y="1728550"/>
                <a:ext cx="610175" cy="713600"/>
              </a:xfrm>
              <a:custGeom>
                <a:avLst/>
                <a:gdLst/>
                <a:ahLst/>
                <a:cxnLst/>
                <a:rect l="l" t="t" r="r" b="b"/>
                <a:pathLst>
                  <a:path w="24407" h="28544" extrusionOk="0">
                    <a:moveTo>
                      <a:pt x="3662" y="0"/>
                    </a:moveTo>
                    <a:cubicBezTo>
                      <a:pt x="2437" y="808"/>
                      <a:pt x="1218" y="1608"/>
                      <a:pt x="0" y="2408"/>
                    </a:cubicBezTo>
                    <a:cubicBezTo>
                      <a:pt x="7844" y="11073"/>
                      <a:pt x="15687" y="19739"/>
                      <a:pt x="23530" y="28397"/>
                    </a:cubicBezTo>
                    <a:cubicBezTo>
                      <a:pt x="23624" y="28500"/>
                      <a:pt x="23736" y="28544"/>
                      <a:pt x="23844" y="28544"/>
                    </a:cubicBezTo>
                    <a:cubicBezTo>
                      <a:pt x="24137" y="28544"/>
                      <a:pt x="24407" y="28224"/>
                      <a:pt x="24222" y="27892"/>
                    </a:cubicBezTo>
                    <a:lnTo>
                      <a:pt x="11996" y="6085"/>
                    </a:lnTo>
                    <a:cubicBezTo>
                      <a:pt x="11628" y="5429"/>
                      <a:pt x="11008" y="4967"/>
                      <a:pt x="10280" y="4802"/>
                    </a:cubicBezTo>
                    <a:lnTo>
                      <a:pt x="7483" y="4174"/>
                    </a:lnTo>
                    <a:cubicBezTo>
                      <a:pt x="6207" y="2783"/>
                      <a:pt x="4931" y="1392"/>
                      <a:pt x="3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4" name="Google Shape;3944;p49"/>
              <p:cNvSpPr/>
              <p:nvPr/>
            </p:nvSpPr>
            <p:spPr>
              <a:xfrm>
                <a:off x="1204475" y="1756675"/>
                <a:ext cx="610375" cy="713425"/>
              </a:xfrm>
              <a:custGeom>
                <a:avLst/>
                <a:gdLst/>
                <a:ahLst/>
                <a:cxnLst/>
                <a:rect l="l" t="t" r="r" b="b"/>
                <a:pathLst>
                  <a:path w="24415" h="28537" extrusionOk="0">
                    <a:moveTo>
                      <a:pt x="3663" y="0"/>
                    </a:moveTo>
                    <a:cubicBezTo>
                      <a:pt x="2444" y="800"/>
                      <a:pt x="1226" y="1600"/>
                      <a:pt x="1" y="2408"/>
                    </a:cubicBezTo>
                    <a:cubicBezTo>
                      <a:pt x="7844" y="11066"/>
                      <a:pt x="15687" y="19731"/>
                      <a:pt x="23538" y="28389"/>
                    </a:cubicBezTo>
                    <a:cubicBezTo>
                      <a:pt x="23630" y="28492"/>
                      <a:pt x="23741" y="28536"/>
                      <a:pt x="23849" y="28536"/>
                    </a:cubicBezTo>
                    <a:cubicBezTo>
                      <a:pt x="24142" y="28536"/>
                      <a:pt x="24414" y="28218"/>
                      <a:pt x="24230" y="27892"/>
                    </a:cubicBezTo>
                    <a:lnTo>
                      <a:pt x="12004" y="6077"/>
                    </a:lnTo>
                    <a:cubicBezTo>
                      <a:pt x="11636" y="5421"/>
                      <a:pt x="11016" y="4960"/>
                      <a:pt x="10288" y="4794"/>
                    </a:cubicBezTo>
                    <a:lnTo>
                      <a:pt x="7491" y="4167"/>
                    </a:lnTo>
                    <a:cubicBezTo>
                      <a:pt x="6215" y="2775"/>
                      <a:pt x="4939" y="1384"/>
                      <a:pt x="3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5" name="Google Shape;3945;p49"/>
              <p:cNvSpPr/>
              <p:nvPr/>
            </p:nvSpPr>
            <p:spPr>
              <a:xfrm>
                <a:off x="1322525" y="1677175"/>
                <a:ext cx="479975" cy="802500"/>
              </a:xfrm>
              <a:custGeom>
                <a:avLst/>
                <a:gdLst/>
                <a:ahLst/>
                <a:cxnLst/>
                <a:rect l="l" t="t" r="r" b="b"/>
                <a:pathLst>
                  <a:path w="19199" h="32100" extrusionOk="0">
                    <a:moveTo>
                      <a:pt x="3598" y="1"/>
                    </a:moveTo>
                    <a:cubicBezTo>
                      <a:pt x="2394" y="837"/>
                      <a:pt x="1197" y="1673"/>
                      <a:pt x="1" y="2510"/>
                    </a:cubicBezTo>
                    <a:cubicBezTo>
                      <a:pt x="822" y="4211"/>
                      <a:pt x="1644" y="5912"/>
                      <a:pt x="2466" y="7606"/>
                    </a:cubicBezTo>
                    <a:lnTo>
                      <a:pt x="2012" y="10439"/>
                    </a:lnTo>
                    <a:cubicBezTo>
                      <a:pt x="1896" y="11175"/>
                      <a:pt x="2098" y="11925"/>
                      <a:pt x="2567" y="12508"/>
                    </a:cubicBezTo>
                    <a:lnTo>
                      <a:pt x="18319" y="31937"/>
                    </a:lnTo>
                    <a:cubicBezTo>
                      <a:pt x="18412" y="32051"/>
                      <a:pt x="18530" y="32099"/>
                      <a:pt x="18645" y="32099"/>
                    </a:cubicBezTo>
                    <a:cubicBezTo>
                      <a:pt x="18930" y="32099"/>
                      <a:pt x="19199" y="31804"/>
                      <a:pt x="19039" y="31475"/>
                    </a:cubicBezTo>
                    <a:cubicBezTo>
                      <a:pt x="13892" y="20979"/>
                      <a:pt x="8745" y="10490"/>
                      <a:pt x="359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6" name="Google Shape;3946;p49"/>
              <p:cNvSpPr/>
              <p:nvPr/>
            </p:nvSpPr>
            <p:spPr>
              <a:xfrm>
                <a:off x="1424175" y="1886900"/>
                <a:ext cx="66350" cy="58450"/>
              </a:xfrm>
              <a:custGeom>
                <a:avLst/>
                <a:gdLst/>
                <a:ahLst/>
                <a:cxnLst/>
                <a:rect l="l" t="t" r="r" b="b"/>
                <a:pathLst>
                  <a:path w="2654" h="2338" extrusionOk="0">
                    <a:moveTo>
                      <a:pt x="1328" y="0"/>
                    </a:moveTo>
                    <a:cubicBezTo>
                      <a:pt x="870" y="0"/>
                      <a:pt x="435" y="267"/>
                      <a:pt x="245" y="717"/>
                    </a:cubicBezTo>
                    <a:cubicBezTo>
                      <a:pt x="0" y="1315"/>
                      <a:pt x="282" y="2000"/>
                      <a:pt x="873" y="2245"/>
                    </a:cubicBezTo>
                    <a:cubicBezTo>
                      <a:pt x="1022" y="2308"/>
                      <a:pt x="1176" y="2338"/>
                      <a:pt x="1328" y="2338"/>
                    </a:cubicBezTo>
                    <a:cubicBezTo>
                      <a:pt x="1785" y="2338"/>
                      <a:pt x="2217" y="2067"/>
                      <a:pt x="2401" y="1618"/>
                    </a:cubicBezTo>
                    <a:cubicBezTo>
                      <a:pt x="2653" y="1027"/>
                      <a:pt x="2372" y="342"/>
                      <a:pt x="1781" y="90"/>
                    </a:cubicBezTo>
                    <a:cubicBezTo>
                      <a:pt x="1633" y="29"/>
                      <a:pt x="1479" y="0"/>
                      <a:pt x="1328" y="0"/>
                    </a:cubicBezTo>
                    <a:close/>
                  </a:path>
                </a:pathLst>
              </a:custGeom>
              <a:solidFill>
                <a:srgbClr val="C777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7" name="Google Shape;3947;p49"/>
              <p:cNvSpPr/>
              <p:nvPr/>
            </p:nvSpPr>
            <p:spPr>
              <a:xfrm>
                <a:off x="1230800" y="1728550"/>
                <a:ext cx="610175" cy="713600"/>
              </a:xfrm>
              <a:custGeom>
                <a:avLst/>
                <a:gdLst/>
                <a:ahLst/>
                <a:cxnLst/>
                <a:rect l="l" t="t" r="r" b="b"/>
                <a:pathLst>
                  <a:path w="24407" h="28544" extrusionOk="0">
                    <a:moveTo>
                      <a:pt x="3662" y="0"/>
                    </a:moveTo>
                    <a:cubicBezTo>
                      <a:pt x="2437" y="808"/>
                      <a:pt x="1218" y="1608"/>
                      <a:pt x="0" y="2408"/>
                    </a:cubicBezTo>
                    <a:cubicBezTo>
                      <a:pt x="7844" y="11073"/>
                      <a:pt x="15687" y="19739"/>
                      <a:pt x="23530" y="28397"/>
                    </a:cubicBezTo>
                    <a:cubicBezTo>
                      <a:pt x="23624" y="28500"/>
                      <a:pt x="23736" y="28544"/>
                      <a:pt x="23844" y="28544"/>
                    </a:cubicBezTo>
                    <a:cubicBezTo>
                      <a:pt x="24137" y="28544"/>
                      <a:pt x="24407" y="28224"/>
                      <a:pt x="24222" y="27892"/>
                    </a:cubicBezTo>
                    <a:lnTo>
                      <a:pt x="11996" y="6085"/>
                    </a:lnTo>
                    <a:cubicBezTo>
                      <a:pt x="11628" y="5429"/>
                      <a:pt x="11008" y="4967"/>
                      <a:pt x="10280" y="4802"/>
                    </a:cubicBezTo>
                    <a:lnTo>
                      <a:pt x="7483" y="4174"/>
                    </a:lnTo>
                    <a:cubicBezTo>
                      <a:pt x="6207" y="2783"/>
                      <a:pt x="4931" y="1392"/>
                      <a:pt x="3662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8" name="Google Shape;3948;p49"/>
              <p:cNvSpPr/>
              <p:nvPr/>
            </p:nvSpPr>
            <p:spPr>
              <a:xfrm>
                <a:off x="581446" y="1094805"/>
                <a:ext cx="750675" cy="709125"/>
              </a:xfrm>
              <a:custGeom>
                <a:avLst/>
                <a:gdLst/>
                <a:ahLst/>
                <a:cxnLst/>
                <a:rect l="l" t="t" r="r" b="b"/>
                <a:pathLst>
                  <a:path w="30027" h="28365" extrusionOk="0">
                    <a:moveTo>
                      <a:pt x="7947" y="3590"/>
                    </a:moveTo>
                    <a:cubicBezTo>
                      <a:pt x="8578" y="3590"/>
                      <a:pt x="9196" y="3887"/>
                      <a:pt x="9589" y="4437"/>
                    </a:cubicBezTo>
                    <a:lnTo>
                      <a:pt x="15688" y="12951"/>
                    </a:lnTo>
                    <a:cubicBezTo>
                      <a:pt x="16481" y="14061"/>
                      <a:pt x="15962" y="15618"/>
                      <a:pt x="14671" y="16044"/>
                    </a:cubicBezTo>
                    <a:cubicBezTo>
                      <a:pt x="13999" y="16263"/>
                      <a:pt x="13216" y="16420"/>
                      <a:pt x="12349" y="16420"/>
                    </a:cubicBezTo>
                    <a:cubicBezTo>
                      <a:pt x="11961" y="16420"/>
                      <a:pt x="11557" y="16389"/>
                      <a:pt x="11139" y="16318"/>
                    </a:cubicBezTo>
                    <a:cubicBezTo>
                      <a:pt x="8046" y="15799"/>
                      <a:pt x="6446" y="13470"/>
                      <a:pt x="5941" y="12735"/>
                    </a:cubicBezTo>
                    <a:cubicBezTo>
                      <a:pt x="5249" y="11725"/>
                      <a:pt x="3425" y="9065"/>
                      <a:pt x="4579" y="6376"/>
                    </a:cubicBezTo>
                    <a:cubicBezTo>
                      <a:pt x="5119" y="5122"/>
                      <a:pt x="6107" y="4329"/>
                      <a:pt x="6979" y="3839"/>
                    </a:cubicBezTo>
                    <a:cubicBezTo>
                      <a:pt x="7286" y="3671"/>
                      <a:pt x="7618" y="3590"/>
                      <a:pt x="7947" y="3590"/>
                    </a:cubicBezTo>
                    <a:close/>
                    <a:moveTo>
                      <a:pt x="7397" y="1"/>
                    </a:moveTo>
                    <a:cubicBezTo>
                      <a:pt x="6263" y="1"/>
                      <a:pt x="5126" y="353"/>
                      <a:pt x="4161" y="1092"/>
                    </a:cubicBezTo>
                    <a:cubicBezTo>
                      <a:pt x="4009" y="1208"/>
                      <a:pt x="3851" y="1337"/>
                      <a:pt x="3699" y="1467"/>
                    </a:cubicBezTo>
                    <a:cubicBezTo>
                      <a:pt x="3151" y="1950"/>
                      <a:pt x="1227" y="3745"/>
                      <a:pt x="686" y="6715"/>
                    </a:cubicBezTo>
                    <a:cubicBezTo>
                      <a:pt x="1" y="10493"/>
                      <a:pt x="2056" y="13434"/>
                      <a:pt x="2892" y="14631"/>
                    </a:cubicBezTo>
                    <a:cubicBezTo>
                      <a:pt x="5920" y="19021"/>
                      <a:pt x="10786" y="20052"/>
                      <a:pt x="12631" y="20297"/>
                    </a:cubicBezTo>
                    <a:cubicBezTo>
                      <a:pt x="13326" y="20392"/>
                      <a:pt x="13972" y="20426"/>
                      <a:pt x="14549" y="20426"/>
                    </a:cubicBezTo>
                    <a:cubicBezTo>
                      <a:pt x="15199" y="20426"/>
                      <a:pt x="15763" y="20383"/>
                      <a:pt x="16214" y="20333"/>
                    </a:cubicBezTo>
                    <a:cubicBezTo>
                      <a:pt x="18348" y="22388"/>
                      <a:pt x="19977" y="24089"/>
                      <a:pt x="21051" y="25250"/>
                    </a:cubicBezTo>
                    <a:cubicBezTo>
                      <a:pt x="22635" y="26952"/>
                      <a:pt x="23856" y="28365"/>
                      <a:pt x="25020" y="28365"/>
                    </a:cubicBezTo>
                    <a:cubicBezTo>
                      <a:pt x="25127" y="28365"/>
                      <a:pt x="25234" y="28353"/>
                      <a:pt x="25341" y="28328"/>
                    </a:cubicBezTo>
                    <a:cubicBezTo>
                      <a:pt x="25571" y="28270"/>
                      <a:pt x="26033" y="27938"/>
                      <a:pt x="26948" y="27275"/>
                    </a:cubicBezTo>
                    <a:cubicBezTo>
                      <a:pt x="28210" y="26360"/>
                      <a:pt x="28844" y="25906"/>
                      <a:pt x="28938" y="25761"/>
                    </a:cubicBezTo>
                    <a:cubicBezTo>
                      <a:pt x="30026" y="24168"/>
                      <a:pt x="24685" y="19526"/>
                      <a:pt x="20338" y="13564"/>
                    </a:cubicBezTo>
                    <a:cubicBezTo>
                      <a:pt x="15745" y="7256"/>
                      <a:pt x="14628" y="5937"/>
                      <a:pt x="11845" y="2224"/>
                    </a:cubicBezTo>
                    <a:cubicBezTo>
                      <a:pt x="10759" y="780"/>
                      <a:pt x="9083" y="1"/>
                      <a:pt x="739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9" name="Google Shape;3949;p49"/>
              <p:cNvSpPr/>
              <p:nvPr/>
            </p:nvSpPr>
            <p:spPr>
              <a:xfrm>
                <a:off x="1348650" y="1649250"/>
                <a:ext cx="480100" cy="802375"/>
              </a:xfrm>
              <a:custGeom>
                <a:avLst/>
                <a:gdLst/>
                <a:ahLst/>
                <a:cxnLst/>
                <a:rect l="l" t="t" r="r" b="b"/>
                <a:pathLst>
                  <a:path w="19204" h="32095" extrusionOk="0">
                    <a:moveTo>
                      <a:pt x="3598" y="0"/>
                    </a:moveTo>
                    <a:cubicBezTo>
                      <a:pt x="2401" y="837"/>
                      <a:pt x="1197" y="1673"/>
                      <a:pt x="1" y="2509"/>
                    </a:cubicBezTo>
                    <a:cubicBezTo>
                      <a:pt x="823" y="4210"/>
                      <a:pt x="1644" y="5905"/>
                      <a:pt x="2466" y="7606"/>
                    </a:cubicBezTo>
                    <a:lnTo>
                      <a:pt x="2012" y="10432"/>
                    </a:lnTo>
                    <a:cubicBezTo>
                      <a:pt x="1897" y="11174"/>
                      <a:pt x="2099" y="11924"/>
                      <a:pt x="2567" y="12508"/>
                    </a:cubicBezTo>
                    <a:lnTo>
                      <a:pt x="18319" y="31929"/>
                    </a:lnTo>
                    <a:cubicBezTo>
                      <a:pt x="18413" y="32046"/>
                      <a:pt x="18531" y="32095"/>
                      <a:pt x="18648" y="32095"/>
                    </a:cubicBezTo>
                    <a:cubicBezTo>
                      <a:pt x="18934" y="32095"/>
                      <a:pt x="19204" y="31796"/>
                      <a:pt x="19040" y="31468"/>
                    </a:cubicBezTo>
                    <a:cubicBezTo>
                      <a:pt x="13893" y="20979"/>
                      <a:pt x="8745" y="10490"/>
                      <a:pt x="359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0" name="Google Shape;3950;p49"/>
              <p:cNvSpPr/>
              <p:nvPr/>
            </p:nvSpPr>
            <p:spPr>
              <a:xfrm>
                <a:off x="1348650" y="1649250"/>
                <a:ext cx="128000" cy="150325"/>
              </a:xfrm>
              <a:custGeom>
                <a:avLst/>
                <a:gdLst/>
                <a:ahLst/>
                <a:cxnLst/>
                <a:rect l="l" t="t" r="r" b="b"/>
                <a:pathLst>
                  <a:path w="5120" h="6013" extrusionOk="0">
                    <a:moveTo>
                      <a:pt x="3598" y="0"/>
                    </a:moveTo>
                    <a:cubicBezTo>
                      <a:pt x="2401" y="837"/>
                      <a:pt x="1197" y="1673"/>
                      <a:pt x="1" y="2509"/>
                    </a:cubicBezTo>
                    <a:cubicBezTo>
                      <a:pt x="570" y="3677"/>
                      <a:pt x="1133" y="4845"/>
                      <a:pt x="1695" y="6013"/>
                    </a:cubicBezTo>
                    <a:cubicBezTo>
                      <a:pt x="2834" y="5040"/>
                      <a:pt x="3973" y="4066"/>
                      <a:pt x="5119" y="3093"/>
                    </a:cubicBezTo>
                    <a:lnTo>
                      <a:pt x="3598" y="0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1" name="Google Shape;3951;p49"/>
              <p:cNvSpPr/>
              <p:nvPr/>
            </p:nvSpPr>
            <p:spPr>
              <a:xfrm>
                <a:off x="895025" y="938625"/>
                <a:ext cx="580000" cy="819975"/>
              </a:xfrm>
              <a:custGeom>
                <a:avLst/>
                <a:gdLst/>
                <a:ahLst/>
                <a:cxnLst/>
                <a:rect l="l" t="t" r="r" b="b"/>
                <a:pathLst>
                  <a:path w="23200" h="32799" extrusionOk="0">
                    <a:moveTo>
                      <a:pt x="8365" y="3654"/>
                    </a:moveTo>
                    <a:cubicBezTo>
                      <a:pt x="11034" y="3654"/>
                      <a:pt x="12844" y="5991"/>
                      <a:pt x="13561" y="6899"/>
                    </a:cubicBezTo>
                    <a:cubicBezTo>
                      <a:pt x="14109" y="7606"/>
                      <a:pt x="15846" y="9841"/>
                      <a:pt x="15399" y="12948"/>
                    </a:cubicBezTo>
                    <a:cubicBezTo>
                      <a:pt x="15205" y="14303"/>
                      <a:pt x="14657" y="15392"/>
                      <a:pt x="14066" y="16221"/>
                    </a:cubicBezTo>
                    <a:cubicBezTo>
                      <a:pt x="13660" y="16779"/>
                      <a:pt x="13040" y="17061"/>
                      <a:pt x="12421" y="17061"/>
                    </a:cubicBezTo>
                    <a:cubicBezTo>
                      <a:pt x="11818" y="17061"/>
                      <a:pt x="11216" y="16794"/>
                      <a:pt x="10814" y="16257"/>
                    </a:cubicBezTo>
                    <a:lnTo>
                      <a:pt x="4542" y="7865"/>
                    </a:lnTo>
                    <a:cubicBezTo>
                      <a:pt x="3930" y="7044"/>
                      <a:pt x="4023" y="5897"/>
                      <a:pt x="4766" y="5198"/>
                    </a:cubicBezTo>
                    <a:cubicBezTo>
                      <a:pt x="5494" y="4513"/>
                      <a:pt x="6554" y="3814"/>
                      <a:pt x="7909" y="3677"/>
                    </a:cubicBezTo>
                    <a:cubicBezTo>
                      <a:pt x="8064" y="3662"/>
                      <a:pt x="8216" y="3654"/>
                      <a:pt x="8365" y="3654"/>
                    </a:cubicBezTo>
                    <a:close/>
                    <a:moveTo>
                      <a:pt x="8295" y="0"/>
                    </a:moveTo>
                    <a:cubicBezTo>
                      <a:pt x="5855" y="0"/>
                      <a:pt x="4045" y="1022"/>
                      <a:pt x="3504" y="1348"/>
                    </a:cubicBezTo>
                    <a:cubicBezTo>
                      <a:pt x="3331" y="1457"/>
                      <a:pt x="3158" y="1565"/>
                      <a:pt x="3000" y="1673"/>
                    </a:cubicBezTo>
                    <a:cubicBezTo>
                      <a:pt x="520" y="3410"/>
                      <a:pt x="1" y="6878"/>
                      <a:pt x="1753" y="9343"/>
                    </a:cubicBezTo>
                    <a:cubicBezTo>
                      <a:pt x="4449" y="13121"/>
                      <a:pt x="5364" y="14584"/>
                      <a:pt x="9985" y="20878"/>
                    </a:cubicBezTo>
                    <a:cubicBezTo>
                      <a:pt x="14178" y="26586"/>
                      <a:pt x="16930" y="32799"/>
                      <a:pt x="18776" y="32799"/>
                    </a:cubicBezTo>
                    <a:cubicBezTo>
                      <a:pt x="18854" y="32799"/>
                      <a:pt x="18929" y="32788"/>
                      <a:pt x="19004" y="32765"/>
                    </a:cubicBezTo>
                    <a:cubicBezTo>
                      <a:pt x="19169" y="32715"/>
                      <a:pt x="19797" y="32253"/>
                      <a:pt x="21051" y="31331"/>
                    </a:cubicBezTo>
                    <a:cubicBezTo>
                      <a:pt x="21959" y="30653"/>
                      <a:pt x="22414" y="30314"/>
                      <a:pt x="22536" y="30120"/>
                    </a:cubicBezTo>
                    <a:cubicBezTo>
                      <a:pt x="23199" y="29002"/>
                      <a:pt x="22154" y="27308"/>
                      <a:pt x="20907" y="25095"/>
                    </a:cubicBezTo>
                    <a:cubicBezTo>
                      <a:pt x="20128" y="23718"/>
                      <a:pt x="18996" y="21649"/>
                      <a:pt x="17684" y="18996"/>
                    </a:cubicBezTo>
                    <a:cubicBezTo>
                      <a:pt x="18030" y="18210"/>
                      <a:pt x="18485" y="17042"/>
                      <a:pt x="18737" y="15565"/>
                    </a:cubicBezTo>
                    <a:cubicBezTo>
                      <a:pt x="19061" y="13734"/>
                      <a:pt x="19559" y="8788"/>
                      <a:pt x="16293" y="4571"/>
                    </a:cubicBezTo>
                    <a:cubicBezTo>
                      <a:pt x="15399" y="3417"/>
                      <a:pt x="13222" y="563"/>
                      <a:pt x="9416" y="72"/>
                    </a:cubicBezTo>
                    <a:cubicBezTo>
                      <a:pt x="9030" y="22"/>
                      <a:pt x="8656" y="0"/>
                      <a:pt x="829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2" name="Google Shape;3952;p49"/>
              <p:cNvSpPr/>
              <p:nvPr/>
            </p:nvSpPr>
            <p:spPr>
              <a:xfrm>
                <a:off x="1450300" y="1858875"/>
                <a:ext cx="66350" cy="58550"/>
              </a:xfrm>
              <a:custGeom>
                <a:avLst/>
                <a:gdLst/>
                <a:ahLst/>
                <a:cxnLst/>
                <a:rect l="l" t="t" r="r" b="b"/>
                <a:pathLst>
                  <a:path w="2654" h="2342" extrusionOk="0">
                    <a:moveTo>
                      <a:pt x="1326" y="1"/>
                    </a:moveTo>
                    <a:cubicBezTo>
                      <a:pt x="869" y="1"/>
                      <a:pt x="437" y="271"/>
                      <a:pt x="253" y="720"/>
                    </a:cubicBezTo>
                    <a:cubicBezTo>
                      <a:pt x="1" y="1312"/>
                      <a:pt x="282" y="1996"/>
                      <a:pt x="873" y="2249"/>
                    </a:cubicBezTo>
                    <a:cubicBezTo>
                      <a:pt x="1022" y="2312"/>
                      <a:pt x="1176" y="2341"/>
                      <a:pt x="1328" y="2341"/>
                    </a:cubicBezTo>
                    <a:cubicBezTo>
                      <a:pt x="1786" y="2341"/>
                      <a:pt x="2219" y="2071"/>
                      <a:pt x="2408" y="1622"/>
                    </a:cubicBezTo>
                    <a:cubicBezTo>
                      <a:pt x="2654" y="1030"/>
                      <a:pt x="2380" y="346"/>
                      <a:pt x="1781" y="93"/>
                    </a:cubicBezTo>
                    <a:cubicBezTo>
                      <a:pt x="1632" y="30"/>
                      <a:pt x="1478" y="1"/>
                      <a:pt x="1326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3" name="Google Shape;3953;p49"/>
              <p:cNvSpPr/>
              <p:nvPr/>
            </p:nvSpPr>
            <p:spPr>
              <a:xfrm>
                <a:off x="905850" y="1037375"/>
                <a:ext cx="466975" cy="721225"/>
              </a:xfrm>
              <a:custGeom>
                <a:avLst/>
                <a:gdLst/>
                <a:ahLst/>
                <a:cxnLst/>
                <a:rect l="l" t="t" r="r" b="b"/>
                <a:pathLst>
                  <a:path w="18679" h="28849" extrusionOk="0">
                    <a:moveTo>
                      <a:pt x="736" y="1"/>
                    </a:moveTo>
                    <a:lnTo>
                      <a:pt x="736" y="1"/>
                    </a:lnTo>
                    <a:cubicBezTo>
                      <a:pt x="0" y="1709"/>
                      <a:pt x="166" y="3771"/>
                      <a:pt x="1320" y="5393"/>
                    </a:cubicBezTo>
                    <a:cubicBezTo>
                      <a:pt x="4016" y="9171"/>
                      <a:pt x="4931" y="10634"/>
                      <a:pt x="9552" y="16928"/>
                    </a:cubicBezTo>
                    <a:cubicBezTo>
                      <a:pt x="13745" y="22636"/>
                      <a:pt x="16497" y="28849"/>
                      <a:pt x="18343" y="28849"/>
                    </a:cubicBezTo>
                    <a:cubicBezTo>
                      <a:pt x="18421" y="28849"/>
                      <a:pt x="18496" y="28838"/>
                      <a:pt x="18571" y="28815"/>
                    </a:cubicBezTo>
                    <a:cubicBezTo>
                      <a:pt x="18592" y="28808"/>
                      <a:pt x="18628" y="28794"/>
                      <a:pt x="18679" y="28765"/>
                    </a:cubicBezTo>
                    <a:cubicBezTo>
                      <a:pt x="15867" y="24685"/>
                      <a:pt x="13056" y="20604"/>
                      <a:pt x="10244" y="16524"/>
                    </a:cubicBezTo>
                    <a:cubicBezTo>
                      <a:pt x="8831" y="14469"/>
                      <a:pt x="7418" y="12415"/>
                      <a:pt x="6005" y="10360"/>
                    </a:cubicBezTo>
                    <a:cubicBezTo>
                      <a:pt x="4765" y="8565"/>
                      <a:pt x="3533" y="6756"/>
                      <a:pt x="2516" y="4831"/>
                    </a:cubicBezTo>
                    <a:cubicBezTo>
                      <a:pt x="1709" y="3303"/>
                      <a:pt x="1067" y="1681"/>
                      <a:pt x="736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4" name="Google Shape;3954;p49"/>
              <p:cNvSpPr/>
              <p:nvPr/>
            </p:nvSpPr>
            <p:spPr>
              <a:xfrm>
                <a:off x="1004975" y="1008325"/>
                <a:ext cx="298300" cy="359600"/>
              </a:xfrm>
              <a:custGeom>
                <a:avLst/>
                <a:gdLst/>
                <a:ahLst/>
                <a:cxnLst/>
                <a:rect l="l" t="t" r="r" b="b"/>
                <a:pathLst>
                  <a:path w="11932" h="14384" extrusionOk="0">
                    <a:moveTo>
                      <a:pt x="3947" y="1"/>
                    </a:moveTo>
                    <a:cubicBezTo>
                      <a:pt x="3893" y="1"/>
                      <a:pt x="3839" y="1"/>
                      <a:pt x="3785" y="2"/>
                    </a:cubicBezTo>
                    <a:cubicBezTo>
                      <a:pt x="1990" y="38"/>
                      <a:pt x="159" y="1105"/>
                      <a:pt x="0" y="2886"/>
                    </a:cubicBezTo>
                    <a:cubicBezTo>
                      <a:pt x="94" y="2713"/>
                      <a:pt x="217" y="2554"/>
                      <a:pt x="368" y="2410"/>
                    </a:cubicBezTo>
                    <a:cubicBezTo>
                      <a:pt x="1096" y="1725"/>
                      <a:pt x="2156" y="1026"/>
                      <a:pt x="3511" y="889"/>
                    </a:cubicBezTo>
                    <a:cubicBezTo>
                      <a:pt x="3666" y="874"/>
                      <a:pt x="3818" y="866"/>
                      <a:pt x="3967" y="866"/>
                    </a:cubicBezTo>
                    <a:cubicBezTo>
                      <a:pt x="6636" y="866"/>
                      <a:pt x="8446" y="3203"/>
                      <a:pt x="9163" y="4111"/>
                    </a:cubicBezTo>
                    <a:cubicBezTo>
                      <a:pt x="9711" y="4818"/>
                      <a:pt x="11448" y="7053"/>
                      <a:pt x="11001" y="10160"/>
                    </a:cubicBezTo>
                    <a:cubicBezTo>
                      <a:pt x="10807" y="11515"/>
                      <a:pt x="10259" y="12604"/>
                      <a:pt x="9668" y="13433"/>
                    </a:cubicBezTo>
                    <a:cubicBezTo>
                      <a:pt x="9285" y="13966"/>
                      <a:pt x="8709" y="14240"/>
                      <a:pt x="8118" y="14269"/>
                    </a:cubicBezTo>
                    <a:cubicBezTo>
                      <a:pt x="8245" y="14341"/>
                      <a:pt x="8387" y="14384"/>
                      <a:pt x="8531" y="14384"/>
                    </a:cubicBezTo>
                    <a:cubicBezTo>
                      <a:pt x="8745" y="14384"/>
                      <a:pt x="8963" y="14291"/>
                      <a:pt x="9148" y="14067"/>
                    </a:cubicBezTo>
                    <a:cubicBezTo>
                      <a:pt x="9855" y="13216"/>
                      <a:pt x="10677" y="12380"/>
                      <a:pt x="11225" y="11421"/>
                    </a:cubicBezTo>
                    <a:cubicBezTo>
                      <a:pt x="11744" y="10520"/>
                      <a:pt x="11931" y="9439"/>
                      <a:pt x="11837" y="8415"/>
                    </a:cubicBezTo>
                    <a:cubicBezTo>
                      <a:pt x="11729" y="7298"/>
                      <a:pt x="11347" y="6260"/>
                      <a:pt x="10850" y="5258"/>
                    </a:cubicBezTo>
                    <a:cubicBezTo>
                      <a:pt x="10388" y="4328"/>
                      <a:pt x="9862" y="3376"/>
                      <a:pt x="9235" y="2547"/>
                    </a:cubicBezTo>
                    <a:cubicBezTo>
                      <a:pt x="7948" y="832"/>
                      <a:pt x="6072" y="1"/>
                      <a:pt x="394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5" name="Google Shape;3955;p49"/>
              <p:cNvSpPr/>
              <p:nvPr/>
            </p:nvSpPr>
            <p:spPr>
              <a:xfrm>
                <a:off x="970175" y="938625"/>
                <a:ext cx="504850" cy="753900"/>
              </a:xfrm>
              <a:custGeom>
                <a:avLst/>
                <a:gdLst/>
                <a:ahLst/>
                <a:cxnLst/>
                <a:rect l="l" t="t" r="r" b="b"/>
                <a:pathLst>
                  <a:path w="20194" h="30156" extrusionOk="0">
                    <a:moveTo>
                      <a:pt x="5289" y="0"/>
                    </a:moveTo>
                    <a:cubicBezTo>
                      <a:pt x="2849" y="0"/>
                      <a:pt x="1039" y="1022"/>
                      <a:pt x="498" y="1348"/>
                    </a:cubicBezTo>
                    <a:cubicBezTo>
                      <a:pt x="325" y="1457"/>
                      <a:pt x="160" y="1565"/>
                      <a:pt x="1" y="1673"/>
                    </a:cubicBezTo>
                    <a:cubicBezTo>
                      <a:pt x="1210" y="1156"/>
                      <a:pt x="2508" y="911"/>
                      <a:pt x="3810" y="911"/>
                    </a:cubicBezTo>
                    <a:cubicBezTo>
                      <a:pt x="6808" y="911"/>
                      <a:pt x="9830" y="2210"/>
                      <a:pt x="11845" y="4477"/>
                    </a:cubicBezTo>
                    <a:cubicBezTo>
                      <a:pt x="13547" y="6380"/>
                      <a:pt x="14520" y="8925"/>
                      <a:pt x="14758" y="11448"/>
                    </a:cubicBezTo>
                    <a:cubicBezTo>
                      <a:pt x="14880" y="12746"/>
                      <a:pt x="14837" y="14058"/>
                      <a:pt x="14592" y="15334"/>
                    </a:cubicBezTo>
                    <a:cubicBezTo>
                      <a:pt x="14332" y="16711"/>
                      <a:pt x="13518" y="18124"/>
                      <a:pt x="13756" y="19537"/>
                    </a:cubicBezTo>
                    <a:cubicBezTo>
                      <a:pt x="13914" y="20431"/>
                      <a:pt x="14404" y="21209"/>
                      <a:pt x="14830" y="21995"/>
                    </a:cubicBezTo>
                    <a:cubicBezTo>
                      <a:pt x="15306" y="22860"/>
                      <a:pt x="15774" y="23718"/>
                      <a:pt x="16250" y="24583"/>
                    </a:cubicBezTo>
                    <a:cubicBezTo>
                      <a:pt x="17194" y="26313"/>
                      <a:pt x="18146" y="28036"/>
                      <a:pt x="19090" y="29766"/>
                    </a:cubicBezTo>
                    <a:cubicBezTo>
                      <a:pt x="19198" y="29961"/>
                      <a:pt x="19343" y="30091"/>
                      <a:pt x="19501" y="30156"/>
                    </a:cubicBezTo>
                    <a:cubicBezTo>
                      <a:pt x="19508" y="30141"/>
                      <a:pt x="19523" y="30127"/>
                      <a:pt x="19530" y="30120"/>
                    </a:cubicBezTo>
                    <a:cubicBezTo>
                      <a:pt x="20193" y="29002"/>
                      <a:pt x="19148" y="27308"/>
                      <a:pt x="17901" y="25095"/>
                    </a:cubicBezTo>
                    <a:cubicBezTo>
                      <a:pt x="17122" y="23718"/>
                      <a:pt x="15990" y="21649"/>
                      <a:pt x="14678" y="18996"/>
                    </a:cubicBezTo>
                    <a:cubicBezTo>
                      <a:pt x="15024" y="18210"/>
                      <a:pt x="15479" y="17042"/>
                      <a:pt x="15731" y="15565"/>
                    </a:cubicBezTo>
                    <a:cubicBezTo>
                      <a:pt x="16055" y="13734"/>
                      <a:pt x="16553" y="8788"/>
                      <a:pt x="13287" y="4571"/>
                    </a:cubicBezTo>
                    <a:cubicBezTo>
                      <a:pt x="12393" y="3417"/>
                      <a:pt x="10216" y="563"/>
                      <a:pt x="6410" y="72"/>
                    </a:cubicBezTo>
                    <a:cubicBezTo>
                      <a:pt x="6024" y="22"/>
                      <a:pt x="5650" y="0"/>
                      <a:pt x="528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6" name="Google Shape;3956;p49"/>
              <p:cNvSpPr/>
              <p:nvPr/>
            </p:nvSpPr>
            <p:spPr>
              <a:xfrm>
                <a:off x="782575" y="1132075"/>
                <a:ext cx="578725" cy="646050"/>
              </a:xfrm>
              <a:custGeom>
                <a:avLst/>
                <a:gdLst/>
                <a:ahLst/>
                <a:cxnLst/>
                <a:rect l="l" t="t" r="r" b="b"/>
                <a:pathLst>
                  <a:path w="23149" h="25842" extrusionOk="0">
                    <a:moveTo>
                      <a:pt x="528" y="1"/>
                    </a:moveTo>
                    <a:cubicBezTo>
                      <a:pt x="352" y="1"/>
                      <a:pt x="176" y="9"/>
                      <a:pt x="0" y="26"/>
                    </a:cubicBezTo>
                    <a:cubicBezTo>
                      <a:pt x="1507" y="856"/>
                      <a:pt x="2855" y="1958"/>
                      <a:pt x="4066" y="3191"/>
                    </a:cubicBezTo>
                    <a:cubicBezTo>
                      <a:pt x="5595" y="4741"/>
                      <a:pt x="6943" y="6464"/>
                      <a:pt x="8283" y="8187"/>
                    </a:cubicBezTo>
                    <a:cubicBezTo>
                      <a:pt x="9812" y="10155"/>
                      <a:pt x="11340" y="12130"/>
                      <a:pt x="12868" y="14098"/>
                    </a:cubicBezTo>
                    <a:cubicBezTo>
                      <a:pt x="15903" y="18013"/>
                      <a:pt x="18946" y="21927"/>
                      <a:pt x="21981" y="25842"/>
                    </a:cubicBezTo>
                    <a:cubicBezTo>
                      <a:pt x="22017" y="25806"/>
                      <a:pt x="22045" y="25777"/>
                      <a:pt x="22060" y="25755"/>
                    </a:cubicBezTo>
                    <a:cubicBezTo>
                      <a:pt x="23148" y="24162"/>
                      <a:pt x="17807" y="19520"/>
                      <a:pt x="13460" y="13558"/>
                    </a:cubicBezTo>
                    <a:cubicBezTo>
                      <a:pt x="8867" y="7250"/>
                      <a:pt x="7750" y="5931"/>
                      <a:pt x="4967" y="2218"/>
                    </a:cubicBezTo>
                    <a:cubicBezTo>
                      <a:pt x="3884" y="776"/>
                      <a:pt x="2210" y="1"/>
                      <a:pt x="52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7" name="Google Shape;3957;p49"/>
              <p:cNvSpPr/>
              <p:nvPr/>
            </p:nvSpPr>
            <p:spPr>
              <a:xfrm>
                <a:off x="684350" y="1221050"/>
                <a:ext cx="326600" cy="336375"/>
              </a:xfrm>
              <a:custGeom>
                <a:avLst/>
                <a:gdLst/>
                <a:ahLst/>
                <a:cxnLst/>
                <a:rect l="l" t="t" r="r" b="b"/>
                <a:pathLst>
                  <a:path w="13064" h="13455" extrusionOk="0">
                    <a:moveTo>
                      <a:pt x="4018" y="0"/>
                    </a:moveTo>
                    <a:cubicBezTo>
                      <a:pt x="2513" y="0"/>
                      <a:pt x="1212" y="1294"/>
                      <a:pt x="700" y="2804"/>
                    </a:cubicBezTo>
                    <a:cubicBezTo>
                      <a:pt x="0" y="4880"/>
                      <a:pt x="195" y="6978"/>
                      <a:pt x="1471" y="8766"/>
                    </a:cubicBezTo>
                    <a:cubicBezTo>
                      <a:pt x="2077" y="9617"/>
                      <a:pt x="2819" y="10402"/>
                      <a:pt x="3569" y="11123"/>
                    </a:cubicBezTo>
                    <a:cubicBezTo>
                      <a:pt x="4369" y="11902"/>
                      <a:pt x="5241" y="12587"/>
                      <a:pt x="6279" y="13027"/>
                    </a:cubicBezTo>
                    <a:cubicBezTo>
                      <a:pt x="6931" y="13298"/>
                      <a:pt x="7643" y="13455"/>
                      <a:pt x="8354" y="13455"/>
                    </a:cubicBezTo>
                    <a:cubicBezTo>
                      <a:pt x="8682" y="13455"/>
                      <a:pt x="9008" y="13421"/>
                      <a:pt x="9329" y="13351"/>
                    </a:cubicBezTo>
                    <a:cubicBezTo>
                      <a:pt x="10410" y="13120"/>
                      <a:pt x="11456" y="12587"/>
                      <a:pt x="12479" y="12176"/>
                    </a:cubicBezTo>
                    <a:cubicBezTo>
                      <a:pt x="12933" y="11996"/>
                      <a:pt x="13063" y="11614"/>
                      <a:pt x="12984" y="11253"/>
                    </a:cubicBezTo>
                    <a:lnTo>
                      <a:pt x="12984" y="11253"/>
                    </a:lnTo>
                    <a:cubicBezTo>
                      <a:pt x="12782" y="11808"/>
                      <a:pt x="12342" y="12270"/>
                      <a:pt x="11722" y="12479"/>
                    </a:cubicBezTo>
                    <a:cubicBezTo>
                      <a:pt x="11050" y="12698"/>
                      <a:pt x="10267" y="12855"/>
                      <a:pt x="9400" y="12855"/>
                    </a:cubicBezTo>
                    <a:cubicBezTo>
                      <a:pt x="9012" y="12855"/>
                      <a:pt x="8608" y="12824"/>
                      <a:pt x="8190" y="12753"/>
                    </a:cubicBezTo>
                    <a:cubicBezTo>
                      <a:pt x="5097" y="12234"/>
                      <a:pt x="3497" y="9905"/>
                      <a:pt x="2992" y="9170"/>
                    </a:cubicBezTo>
                    <a:cubicBezTo>
                      <a:pt x="2300" y="8160"/>
                      <a:pt x="476" y="5500"/>
                      <a:pt x="1630" y="2811"/>
                    </a:cubicBezTo>
                    <a:cubicBezTo>
                      <a:pt x="2170" y="1557"/>
                      <a:pt x="3158" y="764"/>
                      <a:pt x="4030" y="274"/>
                    </a:cubicBezTo>
                    <a:cubicBezTo>
                      <a:pt x="4211" y="173"/>
                      <a:pt x="4405" y="108"/>
                      <a:pt x="4600" y="65"/>
                    </a:cubicBezTo>
                    <a:cubicBezTo>
                      <a:pt x="4404" y="21"/>
                      <a:pt x="4209" y="0"/>
                      <a:pt x="4018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8" name="Google Shape;3958;p49"/>
              <p:cNvSpPr/>
              <p:nvPr/>
            </p:nvSpPr>
            <p:spPr>
              <a:xfrm>
                <a:off x="610625" y="1159225"/>
                <a:ext cx="634800" cy="681825"/>
              </a:xfrm>
              <a:custGeom>
                <a:avLst/>
                <a:gdLst/>
                <a:ahLst/>
                <a:cxnLst/>
                <a:rect l="l" t="t" r="r" b="b"/>
                <a:pathLst>
                  <a:path w="25392" h="27273" extrusionOk="0">
                    <a:moveTo>
                      <a:pt x="4153" y="0"/>
                    </a:moveTo>
                    <a:lnTo>
                      <a:pt x="4153" y="0"/>
                    </a:lnTo>
                    <a:cubicBezTo>
                      <a:pt x="4002" y="123"/>
                      <a:pt x="3851" y="245"/>
                      <a:pt x="3699" y="375"/>
                    </a:cubicBezTo>
                    <a:cubicBezTo>
                      <a:pt x="3151" y="858"/>
                      <a:pt x="1227" y="2653"/>
                      <a:pt x="686" y="5623"/>
                    </a:cubicBezTo>
                    <a:cubicBezTo>
                      <a:pt x="1" y="9401"/>
                      <a:pt x="2056" y="12342"/>
                      <a:pt x="2892" y="13539"/>
                    </a:cubicBezTo>
                    <a:cubicBezTo>
                      <a:pt x="5920" y="17929"/>
                      <a:pt x="10786" y="18960"/>
                      <a:pt x="12631" y="19205"/>
                    </a:cubicBezTo>
                    <a:cubicBezTo>
                      <a:pt x="13326" y="19300"/>
                      <a:pt x="13972" y="19334"/>
                      <a:pt x="14549" y="19334"/>
                    </a:cubicBezTo>
                    <a:cubicBezTo>
                      <a:pt x="15199" y="19334"/>
                      <a:pt x="15763" y="19291"/>
                      <a:pt x="16214" y="19241"/>
                    </a:cubicBezTo>
                    <a:cubicBezTo>
                      <a:pt x="18348" y="21296"/>
                      <a:pt x="19977" y="22997"/>
                      <a:pt x="21051" y="24158"/>
                    </a:cubicBezTo>
                    <a:cubicBezTo>
                      <a:pt x="22635" y="25860"/>
                      <a:pt x="23856" y="27273"/>
                      <a:pt x="25020" y="27273"/>
                    </a:cubicBezTo>
                    <a:cubicBezTo>
                      <a:pt x="25127" y="27273"/>
                      <a:pt x="25234" y="27261"/>
                      <a:pt x="25341" y="27236"/>
                    </a:cubicBezTo>
                    <a:cubicBezTo>
                      <a:pt x="25355" y="27229"/>
                      <a:pt x="25377" y="27221"/>
                      <a:pt x="25391" y="27214"/>
                    </a:cubicBezTo>
                    <a:cubicBezTo>
                      <a:pt x="25377" y="27048"/>
                      <a:pt x="25297" y="26868"/>
                      <a:pt x="25146" y="26710"/>
                    </a:cubicBezTo>
                    <a:cubicBezTo>
                      <a:pt x="23783" y="25282"/>
                      <a:pt x="22421" y="23855"/>
                      <a:pt x="21066" y="22435"/>
                    </a:cubicBezTo>
                    <a:cubicBezTo>
                      <a:pt x="20388" y="21721"/>
                      <a:pt x="19703" y="21007"/>
                      <a:pt x="19026" y="20294"/>
                    </a:cubicBezTo>
                    <a:cubicBezTo>
                      <a:pt x="18413" y="19645"/>
                      <a:pt x="17814" y="18945"/>
                      <a:pt x="17007" y="18527"/>
                    </a:cubicBezTo>
                    <a:cubicBezTo>
                      <a:pt x="16255" y="18138"/>
                      <a:pt x="15386" y="18102"/>
                      <a:pt x="14515" y="18102"/>
                    </a:cubicBezTo>
                    <a:cubicBezTo>
                      <a:pt x="14312" y="18102"/>
                      <a:pt x="14109" y="18104"/>
                      <a:pt x="13907" y="18104"/>
                    </a:cubicBezTo>
                    <a:cubicBezTo>
                      <a:pt x="13514" y="18104"/>
                      <a:pt x="13126" y="18096"/>
                      <a:pt x="12754" y="18052"/>
                    </a:cubicBezTo>
                    <a:cubicBezTo>
                      <a:pt x="11463" y="17893"/>
                      <a:pt x="10195" y="17540"/>
                      <a:pt x="8998" y="17028"/>
                    </a:cubicBezTo>
                    <a:cubicBezTo>
                      <a:pt x="6662" y="16040"/>
                      <a:pt x="4535" y="14339"/>
                      <a:pt x="3238" y="12140"/>
                    </a:cubicBezTo>
                    <a:cubicBezTo>
                      <a:pt x="1010" y="8399"/>
                      <a:pt x="1313" y="3295"/>
                      <a:pt x="4153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9" name="Google Shape;3959;p49"/>
              <p:cNvSpPr/>
              <p:nvPr/>
            </p:nvSpPr>
            <p:spPr>
              <a:xfrm>
                <a:off x="1396050" y="1866425"/>
                <a:ext cx="401925" cy="515100"/>
              </a:xfrm>
              <a:custGeom>
                <a:avLst/>
                <a:gdLst/>
                <a:ahLst/>
                <a:cxnLst/>
                <a:rect l="l" t="t" r="r" b="b"/>
                <a:pathLst>
                  <a:path w="16077" h="20604" extrusionOk="0">
                    <a:moveTo>
                      <a:pt x="397" y="0"/>
                    </a:moveTo>
                    <a:lnTo>
                      <a:pt x="116" y="1745"/>
                    </a:lnTo>
                    <a:cubicBezTo>
                      <a:pt x="1" y="2487"/>
                      <a:pt x="203" y="3237"/>
                      <a:pt x="671" y="3821"/>
                    </a:cubicBezTo>
                    <a:lnTo>
                      <a:pt x="11441" y="17100"/>
                    </a:lnTo>
                    <a:cubicBezTo>
                      <a:pt x="12984" y="18268"/>
                      <a:pt x="14534" y="19436"/>
                      <a:pt x="16077" y="20604"/>
                    </a:cubicBezTo>
                    <a:cubicBezTo>
                      <a:pt x="15457" y="19342"/>
                      <a:pt x="14837" y="18080"/>
                      <a:pt x="14217" y="16812"/>
                    </a:cubicBezTo>
                    <a:cubicBezTo>
                      <a:pt x="8428" y="10367"/>
                      <a:pt x="4326" y="5876"/>
                      <a:pt x="2762" y="4376"/>
                    </a:cubicBezTo>
                    <a:cubicBezTo>
                      <a:pt x="2401" y="4030"/>
                      <a:pt x="1262" y="2978"/>
                      <a:pt x="686" y="1226"/>
                    </a:cubicBezTo>
                    <a:cubicBezTo>
                      <a:pt x="541" y="808"/>
                      <a:pt x="455" y="397"/>
                      <a:pt x="397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0" name="Google Shape;3960;p49"/>
              <p:cNvSpPr/>
              <p:nvPr/>
            </p:nvSpPr>
            <p:spPr>
              <a:xfrm>
                <a:off x="1396600" y="1809100"/>
                <a:ext cx="9750" cy="18225"/>
              </a:xfrm>
              <a:custGeom>
                <a:avLst/>
                <a:gdLst/>
                <a:ahLst/>
                <a:cxnLst/>
                <a:rect l="l" t="t" r="r" b="b"/>
                <a:pathLst>
                  <a:path w="390" h="729" extrusionOk="0">
                    <a:moveTo>
                      <a:pt x="390" y="1"/>
                    </a:moveTo>
                    <a:cubicBezTo>
                      <a:pt x="260" y="22"/>
                      <a:pt x="130" y="51"/>
                      <a:pt x="0" y="73"/>
                    </a:cubicBezTo>
                    <a:cubicBezTo>
                      <a:pt x="101" y="296"/>
                      <a:pt x="209" y="513"/>
                      <a:pt x="318" y="729"/>
                    </a:cubicBezTo>
                    <a:cubicBezTo>
                      <a:pt x="332" y="469"/>
                      <a:pt x="361" y="224"/>
                      <a:pt x="39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61" name="Google Shape;3961;p49"/>
            <p:cNvGrpSpPr/>
            <p:nvPr/>
          </p:nvGrpSpPr>
          <p:grpSpPr>
            <a:xfrm rot="-9044330">
              <a:off x="1698634" y="238225"/>
              <a:ext cx="1077529" cy="2269717"/>
              <a:chOff x="4458800" y="2953350"/>
              <a:chExt cx="842025" cy="1773650"/>
            </a:xfrm>
          </p:grpSpPr>
          <p:sp>
            <p:nvSpPr>
              <p:cNvPr id="3962" name="Google Shape;3962;p49"/>
              <p:cNvSpPr/>
              <p:nvPr/>
            </p:nvSpPr>
            <p:spPr>
              <a:xfrm>
                <a:off x="4458800" y="4410300"/>
                <a:ext cx="374900" cy="316675"/>
              </a:xfrm>
              <a:custGeom>
                <a:avLst/>
                <a:gdLst/>
                <a:ahLst/>
                <a:cxnLst/>
                <a:rect l="l" t="t" r="r" b="b"/>
                <a:pathLst>
                  <a:path w="14996" h="12667" extrusionOk="0">
                    <a:moveTo>
                      <a:pt x="2697" y="0"/>
                    </a:moveTo>
                    <a:lnTo>
                      <a:pt x="1810" y="2278"/>
                    </a:lnTo>
                    <a:cubicBezTo>
                      <a:pt x="0" y="6928"/>
                      <a:pt x="2408" y="11535"/>
                      <a:pt x="5595" y="12479"/>
                    </a:cubicBezTo>
                    <a:cubicBezTo>
                      <a:pt x="6026" y="12607"/>
                      <a:pt x="6467" y="12667"/>
                      <a:pt x="6911" y="12667"/>
                    </a:cubicBezTo>
                    <a:cubicBezTo>
                      <a:pt x="9977" y="12667"/>
                      <a:pt x="13155" y="9816"/>
                      <a:pt x="14087" y="7151"/>
                    </a:cubicBezTo>
                    <a:cubicBezTo>
                      <a:pt x="14101" y="7108"/>
                      <a:pt x="14116" y="7065"/>
                      <a:pt x="14123" y="7029"/>
                    </a:cubicBezTo>
                    <a:lnTo>
                      <a:pt x="14995" y="4809"/>
                    </a:lnTo>
                    <a:lnTo>
                      <a:pt x="2697" y="0"/>
                    </a:lnTo>
                    <a:close/>
                  </a:path>
                </a:pathLst>
              </a:custGeom>
              <a:solidFill>
                <a:srgbClr val="EF8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3" name="Google Shape;3963;p49"/>
              <p:cNvSpPr/>
              <p:nvPr/>
            </p:nvSpPr>
            <p:spPr>
              <a:xfrm>
                <a:off x="4458800" y="2953350"/>
                <a:ext cx="842025" cy="1773625"/>
              </a:xfrm>
              <a:custGeom>
                <a:avLst/>
                <a:gdLst/>
                <a:ahLst/>
                <a:cxnLst/>
                <a:rect l="l" t="t" r="r" b="b"/>
                <a:pathLst>
                  <a:path w="33681" h="70945" extrusionOk="0">
                    <a:moveTo>
                      <a:pt x="31821" y="1"/>
                    </a:moveTo>
                    <a:cubicBezTo>
                      <a:pt x="31374" y="1"/>
                      <a:pt x="30920" y="174"/>
                      <a:pt x="30567" y="563"/>
                    </a:cubicBezTo>
                    <a:cubicBezTo>
                      <a:pt x="28317" y="2992"/>
                      <a:pt x="26068" y="5429"/>
                      <a:pt x="23819" y="7866"/>
                    </a:cubicBezTo>
                    <a:cubicBezTo>
                      <a:pt x="22218" y="9596"/>
                      <a:pt x="20957" y="11614"/>
                      <a:pt x="20099" y="13813"/>
                    </a:cubicBezTo>
                    <a:lnTo>
                      <a:pt x="1810" y="60556"/>
                    </a:lnTo>
                    <a:cubicBezTo>
                      <a:pt x="0" y="65206"/>
                      <a:pt x="2408" y="69813"/>
                      <a:pt x="5595" y="70757"/>
                    </a:cubicBezTo>
                    <a:cubicBezTo>
                      <a:pt x="6026" y="70885"/>
                      <a:pt x="6467" y="70945"/>
                      <a:pt x="6911" y="70945"/>
                    </a:cubicBezTo>
                    <a:cubicBezTo>
                      <a:pt x="9977" y="70945"/>
                      <a:pt x="13155" y="68094"/>
                      <a:pt x="14087" y="65429"/>
                    </a:cubicBezTo>
                    <a:cubicBezTo>
                      <a:pt x="14101" y="65386"/>
                      <a:pt x="14116" y="65343"/>
                      <a:pt x="14123" y="65307"/>
                    </a:cubicBezTo>
                    <a:lnTo>
                      <a:pt x="32318" y="18816"/>
                    </a:lnTo>
                    <a:cubicBezTo>
                      <a:pt x="33227" y="16495"/>
                      <a:pt x="33681" y="14015"/>
                      <a:pt x="33659" y="11521"/>
                    </a:cubicBezTo>
                    <a:cubicBezTo>
                      <a:pt x="33623" y="8255"/>
                      <a:pt x="33594" y="4982"/>
                      <a:pt x="33565" y="1716"/>
                    </a:cubicBezTo>
                    <a:cubicBezTo>
                      <a:pt x="33551" y="678"/>
                      <a:pt x="32700" y="1"/>
                      <a:pt x="31821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4" name="Google Shape;3964;p49"/>
              <p:cNvSpPr/>
              <p:nvPr/>
            </p:nvSpPr>
            <p:spPr>
              <a:xfrm>
                <a:off x="4616550" y="4604650"/>
                <a:ext cx="114225" cy="52500"/>
              </a:xfrm>
              <a:custGeom>
                <a:avLst/>
                <a:gdLst/>
                <a:ahLst/>
                <a:cxnLst/>
                <a:rect l="l" t="t" r="r" b="b"/>
                <a:pathLst>
                  <a:path w="4569" h="2100" extrusionOk="0">
                    <a:moveTo>
                      <a:pt x="2407" y="1"/>
                    </a:moveTo>
                    <a:cubicBezTo>
                      <a:pt x="1221" y="1"/>
                      <a:pt x="0" y="642"/>
                      <a:pt x="27" y="1165"/>
                    </a:cubicBezTo>
                    <a:cubicBezTo>
                      <a:pt x="54" y="1665"/>
                      <a:pt x="1218" y="2099"/>
                      <a:pt x="2242" y="2099"/>
                    </a:cubicBezTo>
                    <a:cubicBezTo>
                      <a:pt x="2297" y="2099"/>
                      <a:pt x="2352" y="2098"/>
                      <a:pt x="2406" y="2095"/>
                    </a:cubicBezTo>
                    <a:cubicBezTo>
                      <a:pt x="3379" y="2045"/>
                      <a:pt x="4569" y="1547"/>
                      <a:pt x="4562" y="1021"/>
                    </a:cubicBezTo>
                    <a:cubicBezTo>
                      <a:pt x="4554" y="524"/>
                      <a:pt x="3516" y="77"/>
                      <a:pt x="2673" y="12"/>
                    </a:cubicBezTo>
                    <a:cubicBezTo>
                      <a:pt x="2585" y="4"/>
                      <a:pt x="2496" y="1"/>
                      <a:pt x="2407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5" name="Google Shape;3965;p49"/>
              <p:cNvSpPr/>
              <p:nvPr/>
            </p:nvSpPr>
            <p:spPr>
              <a:xfrm>
                <a:off x="4526200" y="3240450"/>
                <a:ext cx="760925" cy="1290075"/>
              </a:xfrm>
              <a:custGeom>
                <a:avLst/>
                <a:gdLst/>
                <a:ahLst/>
                <a:cxnLst/>
                <a:rect l="l" t="t" r="r" b="b"/>
                <a:pathLst>
                  <a:path w="30437" h="51603" extrusionOk="0">
                    <a:moveTo>
                      <a:pt x="18506" y="1"/>
                    </a:moveTo>
                    <a:cubicBezTo>
                      <a:pt x="18081" y="750"/>
                      <a:pt x="17713" y="1529"/>
                      <a:pt x="17403" y="2329"/>
                    </a:cubicBezTo>
                    <a:lnTo>
                      <a:pt x="1" y="46794"/>
                    </a:lnTo>
                    <a:lnTo>
                      <a:pt x="12299" y="51603"/>
                    </a:lnTo>
                    <a:lnTo>
                      <a:pt x="29622" y="7332"/>
                    </a:lnTo>
                    <a:cubicBezTo>
                      <a:pt x="29954" y="6481"/>
                      <a:pt x="30221" y="5609"/>
                      <a:pt x="30437" y="4722"/>
                    </a:cubicBezTo>
                    <a:lnTo>
                      <a:pt x="30437" y="4722"/>
                    </a:lnTo>
                    <a:cubicBezTo>
                      <a:pt x="30241" y="4764"/>
                      <a:pt x="30043" y="4784"/>
                      <a:pt x="29845" y="4784"/>
                    </a:cubicBezTo>
                    <a:cubicBezTo>
                      <a:pt x="29453" y="4784"/>
                      <a:pt x="29064" y="4703"/>
                      <a:pt x="28700" y="4535"/>
                    </a:cubicBezTo>
                    <a:cubicBezTo>
                      <a:pt x="27380" y="3937"/>
                      <a:pt x="27106" y="2560"/>
                      <a:pt x="27085" y="2437"/>
                    </a:cubicBezTo>
                    <a:cubicBezTo>
                      <a:pt x="26999" y="2506"/>
                      <a:pt x="26280" y="3022"/>
                      <a:pt x="25310" y="3022"/>
                    </a:cubicBezTo>
                    <a:cubicBezTo>
                      <a:pt x="25056" y="3022"/>
                      <a:pt x="24785" y="2987"/>
                      <a:pt x="24504" y="2899"/>
                    </a:cubicBezTo>
                    <a:cubicBezTo>
                      <a:pt x="23502" y="2581"/>
                      <a:pt x="22745" y="1716"/>
                      <a:pt x="22543" y="664"/>
                    </a:cubicBezTo>
                    <a:cubicBezTo>
                      <a:pt x="22033" y="1049"/>
                      <a:pt x="21420" y="1250"/>
                      <a:pt x="20804" y="1250"/>
                    </a:cubicBezTo>
                    <a:cubicBezTo>
                      <a:pt x="20418" y="1250"/>
                      <a:pt x="20031" y="1171"/>
                      <a:pt x="19667" y="1010"/>
                    </a:cubicBezTo>
                    <a:cubicBezTo>
                      <a:pt x="19112" y="758"/>
                      <a:pt x="18751" y="375"/>
                      <a:pt x="1850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6" name="Google Shape;3966;p49"/>
              <p:cNvSpPr/>
              <p:nvPr/>
            </p:nvSpPr>
            <p:spPr>
              <a:xfrm>
                <a:off x="4622075" y="3257025"/>
                <a:ext cx="581250" cy="1239800"/>
              </a:xfrm>
              <a:custGeom>
                <a:avLst/>
                <a:gdLst/>
                <a:ahLst/>
                <a:cxnLst/>
                <a:rect l="l" t="t" r="r" b="b"/>
                <a:pathLst>
                  <a:path w="23250" h="49592" extrusionOk="0">
                    <a:moveTo>
                      <a:pt x="18708" y="1"/>
                    </a:moveTo>
                    <a:lnTo>
                      <a:pt x="1" y="47811"/>
                    </a:lnTo>
                    <a:lnTo>
                      <a:pt x="4542" y="49591"/>
                    </a:lnTo>
                    <a:cubicBezTo>
                      <a:pt x="10778" y="33652"/>
                      <a:pt x="17014" y="17713"/>
                      <a:pt x="23250" y="1774"/>
                    </a:cubicBezTo>
                    <a:lnTo>
                      <a:pt x="23250" y="1774"/>
                    </a:lnTo>
                    <a:cubicBezTo>
                      <a:pt x="23164" y="1843"/>
                      <a:pt x="22445" y="2359"/>
                      <a:pt x="21475" y="2359"/>
                    </a:cubicBezTo>
                    <a:cubicBezTo>
                      <a:pt x="21221" y="2359"/>
                      <a:pt x="20950" y="2324"/>
                      <a:pt x="20669" y="2236"/>
                    </a:cubicBezTo>
                    <a:cubicBezTo>
                      <a:pt x="19667" y="1918"/>
                      <a:pt x="18910" y="1053"/>
                      <a:pt x="1870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7" name="Google Shape;3967;p49"/>
              <p:cNvSpPr/>
              <p:nvPr/>
            </p:nvSpPr>
            <p:spPr>
              <a:xfrm>
                <a:off x="5181500" y="2953350"/>
                <a:ext cx="117000" cy="104275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4171" extrusionOk="0">
                    <a:moveTo>
                      <a:pt x="2913" y="1"/>
                    </a:moveTo>
                    <a:cubicBezTo>
                      <a:pt x="2466" y="1"/>
                      <a:pt x="2012" y="174"/>
                      <a:pt x="1659" y="563"/>
                    </a:cubicBezTo>
                    <a:cubicBezTo>
                      <a:pt x="1103" y="1154"/>
                      <a:pt x="556" y="1752"/>
                      <a:pt x="0" y="2351"/>
                    </a:cubicBezTo>
                    <a:cubicBezTo>
                      <a:pt x="519" y="3007"/>
                      <a:pt x="1385" y="3540"/>
                      <a:pt x="2055" y="3800"/>
                    </a:cubicBezTo>
                    <a:cubicBezTo>
                      <a:pt x="2251" y="3878"/>
                      <a:pt x="3046" y="4171"/>
                      <a:pt x="3923" y="4171"/>
                    </a:cubicBezTo>
                    <a:cubicBezTo>
                      <a:pt x="4172" y="4171"/>
                      <a:pt x="4428" y="4147"/>
                      <a:pt x="4679" y="4088"/>
                    </a:cubicBezTo>
                    <a:cubicBezTo>
                      <a:pt x="4672" y="3295"/>
                      <a:pt x="4665" y="2509"/>
                      <a:pt x="4657" y="1716"/>
                    </a:cubicBezTo>
                    <a:cubicBezTo>
                      <a:pt x="4643" y="678"/>
                      <a:pt x="3792" y="1"/>
                      <a:pt x="291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8" name="Google Shape;3968;p49"/>
              <p:cNvSpPr/>
              <p:nvPr/>
            </p:nvSpPr>
            <p:spPr>
              <a:xfrm>
                <a:off x="5075875" y="3076750"/>
                <a:ext cx="145850" cy="154875"/>
              </a:xfrm>
              <a:custGeom>
                <a:avLst/>
                <a:gdLst/>
                <a:ahLst/>
                <a:cxnLst/>
                <a:rect l="l" t="t" r="r" b="b"/>
                <a:pathLst>
                  <a:path w="5834" h="6195" extrusionOk="0">
                    <a:moveTo>
                      <a:pt x="5131" y="1"/>
                    </a:moveTo>
                    <a:cubicBezTo>
                      <a:pt x="3811" y="1"/>
                      <a:pt x="1" y="3899"/>
                      <a:pt x="765" y="5474"/>
                    </a:cubicBezTo>
                    <a:cubicBezTo>
                      <a:pt x="1026" y="6002"/>
                      <a:pt x="1752" y="6194"/>
                      <a:pt x="2294" y="6194"/>
                    </a:cubicBezTo>
                    <a:cubicBezTo>
                      <a:pt x="2351" y="6194"/>
                      <a:pt x="2407" y="6192"/>
                      <a:pt x="2459" y="6188"/>
                    </a:cubicBezTo>
                    <a:cubicBezTo>
                      <a:pt x="4492" y="6022"/>
                      <a:pt x="5321" y="2555"/>
                      <a:pt x="5372" y="2346"/>
                    </a:cubicBezTo>
                    <a:cubicBezTo>
                      <a:pt x="5530" y="1646"/>
                      <a:pt x="5833" y="327"/>
                      <a:pt x="5357" y="53"/>
                    </a:cubicBezTo>
                    <a:cubicBezTo>
                      <a:pt x="5294" y="18"/>
                      <a:pt x="5218" y="1"/>
                      <a:pt x="5131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9" name="Google Shape;3969;p49"/>
              <p:cNvSpPr/>
              <p:nvPr/>
            </p:nvSpPr>
            <p:spPr>
              <a:xfrm>
                <a:off x="5007775" y="3364575"/>
                <a:ext cx="178800" cy="377900"/>
              </a:xfrm>
              <a:custGeom>
                <a:avLst/>
                <a:gdLst/>
                <a:ahLst/>
                <a:cxnLst/>
                <a:rect l="l" t="t" r="r" b="b"/>
                <a:pathLst>
                  <a:path w="7152" h="15116" extrusionOk="0">
                    <a:moveTo>
                      <a:pt x="6549" y="0"/>
                    </a:moveTo>
                    <a:cubicBezTo>
                      <a:pt x="5335" y="0"/>
                      <a:pt x="0" y="14547"/>
                      <a:pt x="1038" y="15098"/>
                    </a:cubicBezTo>
                    <a:cubicBezTo>
                      <a:pt x="1060" y="15110"/>
                      <a:pt x="1084" y="15115"/>
                      <a:pt x="1112" y="15115"/>
                    </a:cubicBezTo>
                    <a:cubicBezTo>
                      <a:pt x="1837" y="15115"/>
                      <a:pt x="4612" y="11284"/>
                      <a:pt x="5897" y="6945"/>
                    </a:cubicBezTo>
                    <a:cubicBezTo>
                      <a:pt x="6769" y="3989"/>
                      <a:pt x="7151" y="111"/>
                      <a:pt x="6575" y="3"/>
                    </a:cubicBezTo>
                    <a:cubicBezTo>
                      <a:pt x="6566" y="1"/>
                      <a:pt x="6557" y="0"/>
                      <a:pt x="654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0" name="Google Shape;3970;p49"/>
              <p:cNvSpPr/>
              <p:nvPr/>
            </p:nvSpPr>
            <p:spPr>
              <a:xfrm>
                <a:off x="4829150" y="3290550"/>
                <a:ext cx="468975" cy="1205375"/>
              </a:xfrm>
              <a:custGeom>
                <a:avLst/>
                <a:gdLst/>
                <a:ahLst/>
                <a:cxnLst/>
                <a:rect l="l" t="t" r="r" b="b"/>
                <a:pathLst>
                  <a:path w="18759" h="48215" extrusionOk="0">
                    <a:moveTo>
                      <a:pt x="18759" y="1"/>
                    </a:moveTo>
                    <a:lnTo>
                      <a:pt x="1" y="47933"/>
                    </a:lnTo>
                    <a:lnTo>
                      <a:pt x="722" y="48214"/>
                    </a:lnTo>
                    <a:lnTo>
                      <a:pt x="17504" y="5328"/>
                    </a:lnTo>
                    <a:cubicBezTo>
                      <a:pt x="18175" y="3612"/>
                      <a:pt x="18593" y="1825"/>
                      <a:pt x="18759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1" name="Google Shape;3971;p49"/>
              <p:cNvSpPr/>
              <p:nvPr/>
            </p:nvSpPr>
            <p:spPr>
              <a:xfrm>
                <a:off x="4539725" y="3200450"/>
                <a:ext cx="474000" cy="1179950"/>
              </a:xfrm>
              <a:custGeom>
                <a:avLst/>
                <a:gdLst/>
                <a:ahLst/>
                <a:cxnLst/>
                <a:rect l="l" t="t" r="r" b="b"/>
                <a:pathLst>
                  <a:path w="18960" h="47198" extrusionOk="0">
                    <a:moveTo>
                      <a:pt x="18960" y="0"/>
                    </a:moveTo>
                    <a:cubicBezTo>
                      <a:pt x="18109" y="1219"/>
                      <a:pt x="17403" y="2538"/>
                      <a:pt x="16862" y="3929"/>
                    </a:cubicBezTo>
                    <a:lnTo>
                      <a:pt x="0" y="47010"/>
                    </a:lnTo>
                    <a:lnTo>
                      <a:pt x="490" y="47197"/>
                    </a:lnTo>
                    <a:lnTo>
                      <a:pt x="18960" y="0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2" name="Google Shape;3972;p49"/>
              <p:cNvSpPr/>
              <p:nvPr/>
            </p:nvSpPr>
            <p:spPr>
              <a:xfrm>
                <a:off x="4511050" y="4189150"/>
                <a:ext cx="423025" cy="347675"/>
              </a:xfrm>
              <a:custGeom>
                <a:avLst/>
                <a:gdLst/>
                <a:ahLst/>
                <a:cxnLst/>
                <a:rect l="l" t="t" r="r" b="b"/>
                <a:pathLst>
                  <a:path w="16921" h="13907" extrusionOk="0">
                    <a:moveTo>
                      <a:pt x="3368" y="1"/>
                    </a:moveTo>
                    <a:lnTo>
                      <a:pt x="1" y="8601"/>
                    </a:lnTo>
                    <a:lnTo>
                      <a:pt x="13554" y="13907"/>
                    </a:lnTo>
                    <a:lnTo>
                      <a:pt x="16920" y="5299"/>
                    </a:lnTo>
                    <a:lnTo>
                      <a:pt x="336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3" name="Google Shape;3973;p49"/>
              <p:cNvSpPr/>
              <p:nvPr/>
            </p:nvSpPr>
            <p:spPr>
              <a:xfrm>
                <a:off x="4951400" y="3794075"/>
                <a:ext cx="95850" cy="86250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450" extrusionOk="0">
                    <a:moveTo>
                      <a:pt x="2469" y="0"/>
                    </a:moveTo>
                    <a:cubicBezTo>
                      <a:pt x="1613" y="0"/>
                      <a:pt x="0" y="2218"/>
                      <a:pt x="489" y="3029"/>
                    </a:cubicBezTo>
                    <a:cubicBezTo>
                      <a:pt x="652" y="3297"/>
                      <a:pt x="1065" y="3450"/>
                      <a:pt x="1526" y="3450"/>
                    </a:cubicBezTo>
                    <a:cubicBezTo>
                      <a:pt x="1958" y="3450"/>
                      <a:pt x="2432" y="3315"/>
                      <a:pt x="2781" y="3015"/>
                    </a:cubicBezTo>
                    <a:cubicBezTo>
                      <a:pt x="3834" y="2114"/>
                      <a:pt x="3214" y="196"/>
                      <a:pt x="2587" y="16"/>
                    </a:cubicBezTo>
                    <a:cubicBezTo>
                      <a:pt x="2549" y="6"/>
                      <a:pt x="2510" y="0"/>
                      <a:pt x="246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4" name="Google Shape;3974;p49"/>
              <p:cNvSpPr/>
              <p:nvPr/>
            </p:nvSpPr>
            <p:spPr>
              <a:xfrm>
                <a:off x="4499525" y="4414250"/>
                <a:ext cx="332550" cy="186200"/>
              </a:xfrm>
              <a:custGeom>
                <a:avLst/>
                <a:gdLst/>
                <a:ahLst/>
                <a:cxnLst/>
                <a:rect l="l" t="t" r="r" b="b"/>
                <a:pathLst>
                  <a:path w="13302" h="7448" extrusionOk="0">
                    <a:moveTo>
                      <a:pt x="1010" y="1"/>
                    </a:moveTo>
                    <a:lnTo>
                      <a:pt x="181" y="2120"/>
                    </a:lnTo>
                    <a:cubicBezTo>
                      <a:pt x="109" y="2293"/>
                      <a:pt x="58" y="2473"/>
                      <a:pt x="1" y="2646"/>
                    </a:cubicBezTo>
                    <a:lnTo>
                      <a:pt x="12270" y="7448"/>
                    </a:lnTo>
                    <a:cubicBezTo>
                      <a:pt x="12335" y="7296"/>
                      <a:pt x="12400" y="7145"/>
                      <a:pt x="12458" y="6993"/>
                    </a:cubicBezTo>
                    <a:cubicBezTo>
                      <a:pt x="12472" y="6950"/>
                      <a:pt x="12487" y="6907"/>
                      <a:pt x="12494" y="6871"/>
                    </a:cubicBezTo>
                    <a:lnTo>
                      <a:pt x="13301" y="4809"/>
                    </a:lnTo>
                    <a:lnTo>
                      <a:pt x="1010" y="1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5" name="Google Shape;3975;p49"/>
              <p:cNvSpPr/>
              <p:nvPr/>
            </p:nvSpPr>
            <p:spPr>
              <a:xfrm>
                <a:off x="4489075" y="4559700"/>
                <a:ext cx="241175" cy="167300"/>
              </a:xfrm>
              <a:custGeom>
                <a:avLst/>
                <a:gdLst/>
                <a:ahLst/>
                <a:cxnLst/>
                <a:rect l="l" t="t" r="r" b="b"/>
                <a:pathLst>
                  <a:path w="9647" h="6692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66" y="3180"/>
                      <a:pt x="2062" y="5818"/>
                      <a:pt x="4384" y="6503"/>
                    </a:cubicBezTo>
                    <a:cubicBezTo>
                      <a:pt x="4814" y="6632"/>
                      <a:pt x="5253" y="6691"/>
                      <a:pt x="5695" y="6691"/>
                    </a:cubicBezTo>
                    <a:cubicBezTo>
                      <a:pt x="7061" y="6691"/>
                      <a:pt x="8448" y="6122"/>
                      <a:pt x="9646" y="5256"/>
                    </a:cubicBezTo>
                    <a:lnTo>
                      <a:pt x="9646" y="5256"/>
                    </a:lnTo>
                    <a:cubicBezTo>
                      <a:pt x="8954" y="5440"/>
                      <a:pt x="8243" y="5534"/>
                      <a:pt x="7531" y="5534"/>
                    </a:cubicBezTo>
                    <a:cubicBezTo>
                      <a:pt x="6376" y="5534"/>
                      <a:pt x="5221" y="5286"/>
                      <a:pt x="4146" y="4773"/>
                    </a:cubicBezTo>
                    <a:cubicBezTo>
                      <a:pt x="2163" y="3821"/>
                      <a:pt x="685" y="2077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6" name="Google Shape;3976;p49"/>
              <p:cNvSpPr/>
              <p:nvPr/>
            </p:nvSpPr>
            <p:spPr>
              <a:xfrm>
                <a:off x="4684625" y="4317275"/>
                <a:ext cx="82925" cy="73225"/>
              </a:xfrm>
              <a:custGeom>
                <a:avLst/>
                <a:gdLst/>
                <a:ahLst/>
                <a:cxnLst/>
                <a:rect l="l" t="t" r="r" b="b"/>
                <a:pathLst>
                  <a:path w="3317" h="2929" extrusionOk="0">
                    <a:moveTo>
                      <a:pt x="1657" y="0"/>
                    </a:moveTo>
                    <a:cubicBezTo>
                      <a:pt x="1074" y="0"/>
                      <a:pt x="522" y="352"/>
                      <a:pt x="296" y="931"/>
                    </a:cubicBezTo>
                    <a:cubicBezTo>
                      <a:pt x="0" y="1681"/>
                      <a:pt x="375" y="2532"/>
                      <a:pt x="1125" y="2827"/>
                    </a:cubicBezTo>
                    <a:cubicBezTo>
                      <a:pt x="1301" y="2896"/>
                      <a:pt x="1482" y="2928"/>
                      <a:pt x="1659" y="2928"/>
                    </a:cubicBezTo>
                    <a:cubicBezTo>
                      <a:pt x="2247" y="2928"/>
                      <a:pt x="2799" y="2574"/>
                      <a:pt x="3021" y="1998"/>
                    </a:cubicBezTo>
                    <a:cubicBezTo>
                      <a:pt x="3316" y="1241"/>
                      <a:pt x="2949" y="391"/>
                      <a:pt x="2192" y="102"/>
                    </a:cubicBezTo>
                    <a:cubicBezTo>
                      <a:pt x="2016" y="33"/>
                      <a:pt x="1835" y="0"/>
                      <a:pt x="1657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7" name="Google Shape;3977;p49"/>
              <p:cNvSpPr/>
              <p:nvPr/>
            </p:nvSpPr>
            <p:spPr>
              <a:xfrm>
                <a:off x="4821600" y="4366300"/>
                <a:ext cx="82925" cy="73225"/>
              </a:xfrm>
              <a:custGeom>
                <a:avLst/>
                <a:gdLst/>
                <a:ahLst/>
                <a:cxnLst/>
                <a:rect l="l" t="t" r="r" b="b"/>
                <a:pathLst>
                  <a:path w="3317" h="2929" extrusionOk="0">
                    <a:moveTo>
                      <a:pt x="1654" y="0"/>
                    </a:moveTo>
                    <a:cubicBezTo>
                      <a:pt x="1070" y="0"/>
                      <a:pt x="522" y="351"/>
                      <a:pt x="296" y="931"/>
                    </a:cubicBezTo>
                    <a:cubicBezTo>
                      <a:pt x="0" y="1681"/>
                      <a:pt x="368" y="2532"/>
                      <a:pt x="1125" y="2827"/>
                    </a:cubicBezTo>
                    <a:cubicBezTo>
                      <a:pt x="1299" y="2896"/>
                      <a:pt x="1478" y="2928"/>
                      <a:pt x="1655" y="2928"/>
                    </a:cubicBezTo>
                    <a:cubicBezTo>
                      <a:pt x="2240" y="2928"/>
                      <a:pt x="2794" y="2574"/>
                      <a:pt x="3021" y="1998"/>
                    </a:cubicBezTo>
                    <a:cubicBezTo>
                      <a:pt x="3316" y="1241"/>
                      <a:pt x="2941" y="398"/>
                      <a:pt x="2192" y="102"/>
                    </a:cubicBezTo>
                    <a:cubicBezTo>
                      <a:pt x="2014" y="33"/>
                      <a:pt x="1832" y="0"/>
                      <a:pt x="1654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8" name="Google Shape;3978;p49"/>
              <p:cNvSpPr/>
              <p:nvPr/>
            </p:nvSpPr>
            <p:spPr>
              <a:xfrm>
                <a:off x="4568375" y="4189150"/>
                <a:ext cx="365700" cy="204950"/>
              </a:xfrm>
              <a:custGeom>
                <a:avLst/>
                <a:gdLst/>
                <a:ahLst/>
                <a:cxnLst/>
                <a:rect l="l" t="t" r="r" b="b"/>
                <a:pathLst>
                  <a:path w="14628" h="8198" extrusionOk="0">
                    <a:moveTo>
                      <a:pt x="1075" y="1"/>
                    </a:moveTo>
                    <a:lnTo>
                      <a:pt x="0" y="2740"/>
                    </a:lnTo>
                    <a:cubicBezTo>
                      <a:pt x="766" y="2529"/>
                      <a:pt x="1740" y="2348"/>
                      <a:pt x="2865" y="2348"/>
                    </a:cubicBezTo>
                    <a:cubicBezTo>
                      <a:pt x="3202" y="2348"/>
                      <a:pt x="3552" y="2365"/>
                      <a:pt x="3915" y="2401"/>
                    </a:cubicBezTo>
                    <a:cubicBezTo>
                      <a:pt x="6157" y="2618"/>
                      <a:pt x="7721" y="3490"/>
                      <a:pt x="8853" y="4139"/>
                    </a:cubicBezTo>
                    <a:cubicBezTo>
                      <a:pt x="10987" y="5364"/>
                      <a:pt x="12486" y="6900"/>
                      <a:pt x="13496" y="8197"/>
                    </a:cubicBezTo>
                    <a:lnTo>
                      <a:pt x="14627" y="5299"/>
                    </a:lnTo>
                    <a:lnTo>
                      <a:pt x="1075" y="1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9" name="Google Shape;3979;p49"/>
              <p:cNvSpPr/>
              <p:nvPr/>
            </p:nvSpPr>
            <p:spPr>
              <a:xfrm>
                <a:off x="4511050" y="4325775"/>
                <a:ext cx="371475" cy="211050"/>
              </a:xfrm>
              <a:custGeom>
                <a:avLst/>
                <a:gdLst/>
                <a:ahLst/>
                <a:cxnLst/>
                <a:rect l="l" t="t" r="r" b="b"/>
                <a:pathLst>
                  <a:path w="14859" h="8442" extrusionOk="0">
                    <a:moveTo>
                      <a:pt x="1227" y="0"/>
                    </a:moveTo>
                    <a:lnTo>
                      <a:pt x="1" y="3136"/>
                    </a:lnTo>
                    <a:lnTo>
                      <a:pt x="13554" y="8442"/>
                    </a:lnTo>
                    <a:lnTo>
                      <a:pt x="14859" y="5111"/>
                    </a:lnTo>
                    <a:lnTo>
                      <a:pt x="14859" y="5111"/>
                    </a:lnTo>
                    <a:cubicBezTo>
                      <a:pt x="14362" y="5162"/>
                      <a:pt x="13797" y="5197"/>
                      <a:pt x="13174" y="5197"/>
                    </a:cubicBezTo>
                    <a:cubicBezTo>
                      <a:pt x="12477" y="5197"/>
                      <a:pt x="11709" y="5153"/>
                      <a:pt x="10887" y="5039"/>
                    </a:cubicBezTo>
                    <a:cubicBezTo>
                      <a:pt x="7671" y="4599"/>
                      <a:pt x="5451" y="3338"/>
                      <a:pt x="4809" y="2949"/>
                    </a:cubicBezTo>
                    <a:cubicBezTo>
                      <a:pt x="3267" y="2026"/>
                      <a:pt x="2092" y="959"/>
                      <a:pt x="1227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0" name="Google Shape;3980;p49"/>
              <p:cNvSpPr/>
              <p:nvPr/>
            </p:nvSpPr>
            <p:spPr>
              <a:xfrm>
                <a:off x="4503850" y="4380525"/>
                <a:ext cx="354000" cy="179825"/>
              </a:xfrm>
              <a:custGeom>
                <a:avLst/>
                <a:gdLst/>
                <a:ahLst/>
                <a:cxnLst/>
                <a:rect l="l" t="t" r="r" b="b"/>
                <a:pathLst>
                  <a:path w="14160" h="7193" extrusionOk="0">
                    <a:moveTo>
                      <a:pt x="1657" y="0"/>
                    </a:moveTo>
                    <a:cubicBezTo>
                      <a:pt x="1071" y="0"/>
                      <a:pt x="507" y="349"/>
                      <a:pt x="275" y="946"/>
                    </a:cubicBezTo>
                    <a:cubicBezTo>
                      <a:pt x="1" y="1645"/>
                      <a:pt x="289" y="2438"/>
                      <a:pt x="952" y="2792"/>
                    </a:cubicBezTo>
                    <a:cubicBezTo>
                      <a:pt x="2574" y="3664"/>
                      <a:pt x="4434" y="4551"/>
                      <a:pt x="6525" y="5358"/>
                    </a:cubicBezTo>
                    <a:cubicBezTo>
                      <a:pt x="8500" y="6122"/>
                      <a:pt x="10367" y="6706"/>
                      <a:pt x="12068" y="7146"/>
                    </a:cubicBezTo>
                    <a:cubicBezTo>
                      <a:pt x="12192" y="7177"/>
                      <a:pt x="12316" y="7193"/>
                      <a:pt x="12438" y="7193"/>
                    </a:cubicBezTo>
                    <a:cubicBezTo>
                      <a:pt x="13039" y="7193"/>
                      <a:pt x="13600" y="6826"/>
                      <a:pt x="13827" y="6245"/>
                    </a:cubicBezTo>
                    <a:cubicBezTo>
                      <a:pt x="14159" y="5401"/>
                      <a:pt x="13654" y="4464"/>
                      <a:pt x="12775" y="4255"/>
                    </a:cubicBezTo>
                    <a:cubicBezTo>
                      <a:pt x="11160" y="3887"/>
                      <a:pt x="9351" y="3361"/>
                      <a:pt x="7419" y="2604"/>
                    </a:cubicBezTo>
                    <a:cubicBezTo>
                      <a:pt x="5501" y="1854"/>
                      <a:pt x="3829" y="1018"/>
                      <a:pt x="2394" y="196"/>
                    </a:cubicBezTo>
                    <a:cubicBezTo>
                      <a:pt x="2160" y="63"/>
                      <a:pt x="1907" y="0"/>
                      <a:pt x="16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1" name="Google Shape;3981;p49"/>
              <p:cNvSpPr/>
              <p:nvPr/>
            </p:nvSpPr>
            <p:spPr>
              <a:xfrm>
                <a:off x="4590175" y="4156075"/>
                <a:ext cx="354000" cy="179750"/>
              </a:xfrm>
              <a:custGeom>
                <a:avLst/>
                <a:gdLst/>
                <a:ahLst/>
                <a:cxnLst/>
                <a:rect l="l" t="t" r="r" b="b"/>
                <a:pathLst>
                  <a:path w="14160" h="7190" extrusionOk="0">
                    <a:moveTo>
                      <a:pt x="1715" y="0"/>
                    </a:moveTo>
                    <a:cubicBezTo>
                      <a:pt x="1113" y="0"/>
                      <a:pt x="559" y="362"/>
                      <a:pt x="332" y="942"/>
                    </a:cubicBezTo>
                    <a:cubicBezTo>
                      <a:pt x="1" y="1792"/>
                      <a:pt x="498" y="2729"/>
                      <a:pt x="1385" y="2931"/>
                    </a:cubicBezTo>
                    <a:cubicBezTo>
                      <a:pt x="3000" y="3306"/>
                      <a:pt x="4809" y="3832"/>
                      <a:pt x="6741" y="4589"/>
                    </a:cubicBezTo>
                    <a:cubicBezTo>
                      <a:pt x="8659" y="5339"/>
                      <a:pt x="10331" y="6175"/>
                      <a:pt x="11759" y="6990"/>
                    </a:cubicBezTo>
                    <a:cubicBezTo>
                      <a:pt x="11996" y="7126"/>
                      <a:pt x="12251" y="7189"/>
                      <a:pt x="12502" y="7189"/>
                    </a:cubicBezTo>
                    <a:cubicBezTo>
                      <a:pt x="13091" y="7189"/>
                      <a:pt x="13653" y="6839"/>
                      <a:pt x="13885" y="6247"/>
                    </a:cubicBezTo>
                    <a:cubicBezTo>
                      <a:pt x="14159" y="5548"/>
                      <a:pt x="13871" y="4755"/>
                      <a:pt x="13208" y="4395"/>
                    </a:cubicBezTo>
                    <a:cubicBezTo>
                      <a:pt x="11578" y="3522"/>
                      <a:pt x="9726" y="2643"/>
                      <a:pt x="7635" y="1836"/>
                    </a:cubicBezTo>
                    <a:cubicBezTo>
                      <a:pt x="5660" y="1064"/>
                      <a:pt x="3793" y="487"/>
                      <a:pt x="2091" y="48"/>
                    </a:cubicBezTo>
                    <a:cubicBezTo>
                      <a:pt x="1966" y="16"/>
                      <a:pt x="1839" y="0"/>
                      <a:pt x="17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2" name="Google Shape;3982;p49"/>
              <p:cNvSpPr/>
              <p:nvPr/>
            </p:nvSpPr>
            <p:spPr>
              <a:xfrm>
                <a:off x="4549450" y="4255625"/>
                <a:ext cx="75175" cy="73225"/>
              </a:xfrm>
              <a:custGeom>
                <a:avLst/>
                <a:gdLst/>
                <a:ahLst/>
                <a:cxnLst/>
                <a:rect l="l" t="t" r="r" b="b"/>
                <a:pathLst>
                  <a:path w="3007" h="2929" extrusionOk="0">
                    <a:moveTo>
                      <a:pt x="1348" y="1"/>
                    </a:moveTo>
                    <a:cubicBezTo>
                      <a:pt x="1136" y="1"/>
                      <a:pt x="928" y="48"/>
                      <a:pt x="736" y="139"/>
                    </a:cubicBezTo>
                    <a:lnTo>
                      <a:pt x="0" y="2028"/>
                    </a:lnTo>
                    <a:cubicBezTo>
                      <a:pt x="145" y="2381"/>
                      <a:pt x="426" y="2676"/>
                      <a:pt x="815" y="2828"/>
                    </a:cubicBezTo>
                    <a:cubicBezTo>
                      <a:pt x="989" y="2896"/>
                      <a:pt x="1169" y="2929"/>
                      <a:pt x="1346" y="2929"/>
                    </a:cubicBezTo>
                    <a:cubicBezTo>
                      <a:pt x="1930" y="2929"/>
                      <a:pt x="2484" y="2574"/>
                      <a:pt x="2711" y="1999"/>
                    </a:cubicBezTo>
                    <a:cubicBezTo>
                      <a:pt x="3007" y="1242"/>
                      <a:pt x="2632" y="398"/>
                      <a:pt x="1882" y="103"/>
                    </a:cubicBezTo>
                    <a:cubicBezTo>
                      <a:pt x="1705" y="34"/>
                      <a:pt x="1525" y="1"/>
                      <a:pt x="134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983" name="Google Shape;3983;p49"/>
          <p:cNvGrpSpPr/>
          <p:nvPr/>
        </p:nvGrpSpPr>
        <p:grpSpPr>
          <a:xfrm>
            <a:off x="951617" y="276914"/>
            <a:ext cx="7923550" cy="4360616"/>
            <a:chOff x="1275600" y="1191775"/>
            <a:chExt cx="4346325" cy="3314800"/>
          </a:xfrm>
        </p:grpSpPr>
        <p:sp>
          <p:nvSpPr>
            <p:cNvPr id="3984" name="Google Shape;3984;p49"/>
            <p:cNvSpPr/>
            <p:nvPr/>
          </p:nvSpPr>
          <p:spPr>
            <a:xfrm>
              <a:off x="1275600" y="1510500"/>
              <a:ext cx="4346325" cy="2996075"/>
            </a:xfrm>
            <a:custGeom>
              <a:avLst/>
              <a:gdLst/>
              <a:ahLst/>
              <a:cxnLst/>
              <a:rect l="l" t="t" r="r" b="b"/>
              <a:pathLst>
                <a:path w="173853" h="119843" extrusionOk="0">
                  <a:moveTo>
                    <a:pt x="157695" y="0"/>
                  </a:moveTo>
                  <a:cubicBezTo>
                    <a:pt x="157666" y="0"/>
                    <a:pt x="157636" y="0"/>
                    <a:pt x="157606" y="1"/>
                  </a:cubicBezTo>
                  <a:lnTo>
                    <a:pt x="18554" y="2717"/>
                  </a:lnTo>
                  <a:cubicBezTo>
                    <a:pt x="18098" y="2717"/>
                    <a:pt x="17641" y="2808"/>
                    <a:pt x="17185" y="2945"/>
                  </a:cubicBezTo>
                  <a:cubicBezTo>
                    <a:pt x="15564" y="3493"/>
                    <a:pt x="13944" y="4041"/>
                    <a:pt x="12300" y="4589"/>
                  </a:cubicBezTo>
                  <a:cubicBezTo>
                    <a:pt x="10566" y="5159"/>
                    <a:pt x="9333" y="6734"/>
                    <a:pt x="9173" y="8583"/>
                  </a:cubicBezTo>
                  <a:lnTo>
                    <a:pt x="226" y="112872"/>
                  </a:lnTo>
                  <a:cubicBezTo>
                    <a:pt x="1" y="115572"/>
                    <a:pt x="2127" y="117895"/>
                    <a:pt x="4811" y="117895"/>
                  </a:cubicBezTo>
                  <a:cubicBezTo>
                    <a:pt x="4850" y="117895"/>
                    <a:pt x="4889" y="117894"/>
                    <a:pt x="4928" y="117893"/>
                  </a:cubicBezTo>
                  <a:cubicBezTo>
                    <a:pt x="28255" y="117414"/>
                    <a:pt x="51583" y="116912"/>
                    <a:pt x="74933" y="116433"/>
                  </a:cubicBezTo>
                  <a:cubicBezTo>
                    <a:pt x="74975" y="116431"/>
                    <a:pt x="75017" y="116431"/>
                    <a:pt x="75059" y="116431"/>
                  </a:cubicBezTo>
                  <a:cubicBezTo>
                    <a:pt x="75859" y="116431"/>
                    <a:pt x="76636" y="116637"/>
                    <a:pt x="77330" y="117049"/>
                  </a:cubicBezTo>
                  <a:cubicBezTo>
                    <a:pt x="79277" y="118171"/>
                    <a:pt x="82913" y="119843"/>
                    <a:pt x="87637" y="119843"/>
                  </a:cubicBezTo>
                  <a:cubicBezTo>
                    <a:pt x="88006" y="119843"/>
                    <a:pt x="88382" y="119832"/>
                    <a:pt x="88765" y="119811"/>
                  </a:cubicBezTo>
                  <a:cubicBezTo>
                    <a:pt x="92691" y="119605"/>
                    <a:pt x="95727" y="118259"/>
                    <a:pt x="97576" y="117209"/>
                  </a:cubicBezTo>
                  <a:cubicBezTo>
                    <a:pt x="98269" y="116840"/>
                    <a:pt x="99025" y="116636"/>
                    <a:pt x="99822" y="116636"/>
                  </a:cubicBezTo>
                  <a:cubicBezTo>
                    <a:pt x="99865" y="116636"/>
                    <a:pt x="99907" y="116637"/>
                    <a:pt x="99949" y="116638"/>
                  </a:cubicBezTo>
                  <a:cubicBezTo>
                    <a:pt x="122912" y="117254"/>
                    <a:pt x="145874" y="117871"/>
                    <a:pt x="168836" y="118464"/>
                  </a:cubicBezTo>
                  <a:cubicBezTo>
                    <a:pt x="168888" y="118466"/>
                    <a:pt x="168940" y="118467"/>
                    <a:pt x="168991" y="118467"/>
                  </a:cubicBezTo>
                  <a:cubicBezTo>
                    <a:pt x="171725" y="118467"/>
                    <a:pt x="173852" y="116107"/>
                    <a:pt x="173561" y="113374"/>
                  </a:cubicBezTo>
                  <a:lnTo>
                    <a:pt x="162285" y="4155"/>
                  </a:lnTo>
                  <a:cubicBezTo>
                    <a:pt x="162060" y="1788"/>
                    <a:pt x="160053" y="0"/>
                    <a:pt x="1576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5" name="Google Shape;3985;p49"/>
            <p:cNvSpPr/>
            <p:nvPr/>
          </p:nvSpPr>
          <p:spPr>
            <a:xfrm>
              <a:off x="1329175" y="1498525"/>
              <a:ext cx="4247700" cy="2936550"/>
            </a:xfrm>
            <a:custGeom>
              <a:avLst/>
              <a:gdLst/>
              <a:ahLst/>
              <a:cxnLst/>
              <a:rect l="l" t="t" r="r" b="b"/>
              <a:pathLst>
                <a:path w="169908" h="117462" extrusionOk="0">
                  <a:moveTo>
                    <a:pt x="154687" y="1"/>
                  </a:moveTo>
                  <a:cubicBezTo>
                    <a:pt x="107074" y="229"/>
                    <a:pt x="59437" y="457"/>
                    <a:pt x="11801" y="663"/>
                  </a:cubicBezTo>
                  <a:cubicBezTo>
                    <a:pt x="9906" y="685"/>
                    <a:pt x="8354" y="2146"/>
                    <a:pt x="8217" y="4018"/>
                  </a:cubicBezTo>
                  <a:cubicBezTo>
                    <a:pt x="5524" y="39899"/>
                    <a:pt x="2830" y="75781"/>
                    <a:pt x="160" y="111639"/>
                  </a:cubicBezTo>
                  <a:cubicBezTo>
                    <a:pt x="1" y="113748"/>
                    <a:pt x="1668" y="115542"/>
                    <a:pt x="3772" y="115542"/>
                  </a:cubicBezTo>
                  <a:cubicBezTo>
                    <a:pt x="3785" y="115542"/>
                    <a:pt x="3799" y="115542"/>
                    <a:pt x="3812" y="115542"/>
                  </a:cubicBezTo>
                  <a:lnTo>
                    <a:pt x="73977" y="114629"/>
                  </a:lnTo>
                  <a:cubicBezTo>
                    <a:pt x="74593" y="114629"/>
                    <a:pt x="75187" y="114766"/>
                    <a:pt x="75734" y="115063"/>
                  </a:cubicBezTo>
                  <a:cubicBezTo>
                    <a:pt x="77081" y="115793"/>
                    <a:pt x="79044" y="116638"/>
                    <a:pt x="81532" y="117003"/>
                  </a:cubicBezTo>
                  <a:cubicBezTo>
                    <a:pt x="82351" y="117119"/>
                    <a:pt x="83141" y="117170"/>
                    <a:pt x="83894" y="117170"/>
                  </a:cubicBezTo>
                  <a:cubicBezTo>
                    <a:pt x="86982" y="117170"/>
                    <a:pt x="89464" y="116321"/>
                    <a:pt x="90913" y="115679"/>
                  </a:cubicBezTo>
                  <a:cubicBezTo>
                    <a:pt x="91352" y="115491"/>
                    <a:pt x="91829" y="115379"/>
                    <a:pt x="92309" y="115379"/>
                  </a:cubicBezTo>
                  <a:cubicBezTo>
                    <a:pt x="92354" y="115379"/>
                    <a:pt x="92398" y="115380"/>
                    <a:pt x="92442" y="115382"/>
                  </a:cubicBezTo>
                  <a:cubicBezTo>
                    <a:pt x="116957" y="116067"/>
                    <a:pt x="141471" y="116775"/>
                    <a:pt x="165963" y="117459"/>
                  </a:cubicBezTo>
                  <a:cubicBezTo>
                    <a:pt x="166001" y="117461"/>
                    <a:pt x="166040" y="117461"/>
                    <a:pt x="166078" y="117461"/>
                  </a:cubicBezTo>
                  <a:cubicBezTo>
                    <a:pt x="168215" y="117461"/>
                    <a:pt x="169908" y="115595"/>
                    <a:pt x="169683" y="113465"/>
                  </a:cubicBezTo>
                  <a:cubicBezTo>
                    <a:pt x="165894" y="76716"/>
                    <a:pt x="162105" y="39991"/>
                    <a:pt x="158316" y="3265"/>
                  </a:cubicBezTo>
                  <a:cubicBezTo>
                    <a:pt x="158134" y="1393"/>
                    <a:pt x="156559" y="1"/>
                    <a:pt x="15468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6" name="Google Shape;3986;p49"/>
            <p:cNvSpPr/>
            <p:nvPr/>
          </p:nvSpPr>
          <p:spPr>
            <a:xfrm>
              <a:off x="1344125" y="1191775"/>
              <a:ext cx="4207425" cy="3175475"/>
            </a:xfrm>
            <a:custGeom>
              <a:avLst/>
              <a:gdLst/>
              <a:ahLst/>
              <a:cxnLst/>
              <a:rect l="l" t="t" r="r" b="b"/>
              <a:pathLst>
                <a:path w="168297" h="127019" extrusionOk="0">
                  <a:moveTo>
                    <a:pt x="104262" y="1"/>
                  </a:moveTo>
                  <a:cubicBezTo>
                    <a:pt x="99837" y="1"/>
                    <a:pt x="95957" y="705"/>
                    <a:pt x="91913" y="2661"/>
                  </a:cubicBezTo>
                  <a:cubicBezTo>
                    <a:pt x="88763" y="4191"/>
                    <a:pt x="86366" y="6062"/>
                    <a:pt x="84632" y="7660"/>
                  </a:cubicBezTo>
                  <a:cubicBezTo>
                    <a:pt x="84304" y="7963"/>
                    <a:pt x="83887" y="8118"/>
                    <a:pt x="83465" y="8118"/>
                  </a:cubicBezTo>
                  <a:cubicBezTo>
                    <a:pt x="83092" y="8118"/>
                    <a:pt x="82716" y="7997"/>
                    <a:pt x="82395" y="7751"/>
                  </a:cubicBezTo>
                  <a:cubicBezTo>
                    <a:pt x="80204" y="6085"/>
                    <a:pt x="76940" y="3962"/>
                    <a:pt x="72694" y="2479"/>
                  </a:cubicBezTo>
                  <a:cubicBezTo>
                    <a:pt x="69003" y="1173"/>
                    <a:pt x="65610" y="699"/>
                    <a:pt x="62114" y="699"/>
                  </a:cubicBezTo>
                  <a:cubicBezTo>
                    <a:pt x="54370" y="699"/>
                    <a:pt x="46124" y="3025"/>
                    <a:pt x="33024" y="3780"/>
                  </a:cubicBezTo>
                  <a:cubicBezTo>
                    <a:pt x="30886" y="3897"/>
                    <a:pt x="28199" y="4002"/>
                    <a:pt x="25046" y="4002"/>
                  </a:cubicBezTo>
                  <a:cubicBezTo>
                    <a:pt x="22070" y="4002"/>
                    <a:pt x="18680" y="3909"/>
                    <a:pt x="14946" y="3643"/>
                  </a:cubicBezTo>
                  <a:cubicBezTo>
                    <a:pt x="14903" y="3639"/>
                    <a:pt x="14860" y="3638"/>
                    <a:pt x="14817" y="3638"/>
                  </a:cubicBezTo>
                  <a:cubicBezTo>
                    <a:pt x="14268" y="3638"/>
                    <a:pt x="13734" y="3906"/>
                    <a:pt x="13417" y="4350"/>
                  </a:cubicBezTo>
                  <a:lnTo>
                    <a:pt x="9171" y="10102"/>
                  </a:lnTo>
                  <a:cubicBezTo>
                    <a:pt x="8966" y="10353"/>
                    <a:pt x="8852" y="10673"/>
                    <a:pt x="8829" y="10992"/>
                  </a:cubicBezTo>
                  <a:cubicBezTo>
                    <a:pt x="5907" y="48745"/>
                    <a:pt x="3008" y="86521"/>
                    <a:pt x="87" y="124274"/>
                  </a:cubicBezTo>
                  <a:cubicBezTo>
                    <a:pt x="1" y="125306"/>
                    <a:pt x="826" y="126156"/>
                    <a:pt x="1838" y="126156"/>
                  </a:cubicBezTo>
                  <a:cubicBezTo>
                    <a:pt x="1900" y="126156"/>
                    <a:pt x="1963" y="126153"/>
                    <a:pt x="2027" y="126146"/>
                  </a:cubicBezTo>
                  <a:cubicBezTo>
                    <a:pt x="14855" y="124639"/>
                    <a:pt x="25035" y="123019"/>
                    <a:pt x="32065" y="121763"/>
                  </a:cubicBezTo>
                  <a:cubicBezTo>
                    <a:pt x="38406" y="120640"/>
                    <a:pt x="43269" y="119628"/>
                    <a:pt x="49239" y="119628"/>
                  </a:cubicBezTo>
                  <a:cubicBezTo>
                    <a:pt x="50426" y="119628"/>
                    <a:pt x="51656" y="119668"/>
                    <a:pt x="52950" y="119755"/>
                  </a:cubicBezTo>
                  <a:cubicBezTo>
                    <a:pt x="60277" y="120234"/>
                    <a:pt x="66303" y="121992"/>
                    <a:pt x="70480" y="123544"/>
                  </a:cubicBezTo>
                  <a:cubicBezTo>
                    <a:pt x="70668" y="123609"/>
                    <a:pt x="70864" y="123640"/>
                    <a:pt x="71059" y="123640"/>
                  </a:cubicBezTo>
                  <a:cubicBezTo>
                    <a:pt x="71548" y="123640"/>
                    <a:pt x="72032" y="123440"/>
                    <a:pt x="72374" y="123064"/>
                  </a:cubicBezTo>
                  <a:cubicBezTo>
                    <a:pt x="73924" y="121383"/>
                    <a:pt x="77769" y="117941"/>
                    <a:pt x="83535" y="117941"/>
                  </a:cubicBezTo>
                  <a:cubicBezTo>
                    <a:pt x="83716" y="117941"/>
                    <a:pt x="83899" y="117945"/>
                    <a:pt x="84084" y="117952"/>
                  </a:cubicBezTo>
                  <a:cubicBezTo>
                    <a:pt x="89882" y="118134"/>
                    <a:pt x="93579" y="121695"/>
                    <a:pt x="95131" y="123521"/>
                  </a:cubicBezTo>
                  <a:cubicBezTo>
                    <a:pt x="95465" y="123930"/>
                    <a:pt x="95949" y="124138"/>
                    <a:pt x="96444" y="124138"/>
                  </a:cubicBezTo>
                  <a:cubicBezTo>
                    <a:pt x="96695" y="124138"/>
                    <a:pt x="96948" y="124085"/>
                    <a:pt x="97186" y="123977"/>
                  </a:cubicBezTo>
                  <a:cubicBezTo>
                    <a:pt x="100404" y="122517"/>
                    <a:pt x="104901" y="120873"/>
                    <a:pt x="110379" y="119960"/>
                  </a:cubicBezTo>
                  <a:cubicBezTo>
                    <a:pt x="113000" y="119521"/>
                    <a:pt x="115413" y="119324"/>
                    <a:pt x="117832" y="119324"/>
                  </a:cubicBezTo>
                  <a:cubicBezTo>
                    <a:pt x="123712" y="119324"/>
                    <a:pt x="129633" y="120486"/>
                    <a:pt x="138705" y="122151"/>
                  </a:cubicBezTo>
                  <a:cubicBezTo>
                    <a:pt x="144731" y="123270"/>
                    <a:pt x="154112" y="124959"/>
                    <a:pt x="166141" y="126990"/>
                  </a:cubicBezTo>
                  <a:cubicBezTo>
                    <a:pt x="166246" y="127009"/>
                    <a:pt x="166349" y="127018"/>
                    <a:pt x="166451" y="127018"/>
                  </a:cubicBezTo>
                  <a:cubicBezTo>
                    <a:pt x="167461" y="127018"/>
                    <a:pt x="168297" y="126132"/>
                    <a:pt x="168172" y="125096"/>
                  </a:cubicBezTo>
                  <a:cubicBezTo>
                    <a:pt x="163995" y="86156"/>
                    <a:pt x="159795" y="47193"/>
                    <a:pt x="155618" y="8253"/>
                  </a:cubicBezTo>
                  <a:cubicBezTo>
                    <a:pt x="154340" y="7044"/>
                    <a:pt x="153336" y="6085"/>
                    <a:pt x="152080" y="4875"/>
                  </a:cubicBezTo>
                  <a:cubicBezTo>
                    <a:pt x="140805" y="4168"/>
                    <a:pt x="131675" y="3141"/>
                    <a:pt x="125306" y="2296"/>
                  </a:cubicBezTo>
                  <a:cubicBezTo>
                    <a:pt x="116429" y="1145"/>
                    <a:pt x="109903" y="1"/>
                    <a:pt x="104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7" name="Google Shape;3987;p49"/>
            <p:cNvSpPr/>
            <p:nvPr/>
          </p:nvSpPr>
          <p:spPr>
            <a:xfrm>
              <a:off x="1344125" y="1285100"/>
              <a:ext cx="4207425" cy="3082150"/>
            </a:xfrm>
            <a:custGeom>
              <a:avLst/>
              <a:gdLst/>
              <a:ahLst/>
              <a:cxnLst/>
              <a:rect l="l" t="t" r="r" b="b"/>
              <a:pathLst>
                <a:path w="168297" h="123286" extrusionOk="0">
                  <a:moveTo>
                    <a:pt x="14261" y="1"/>
                  </a:moveTo>
                  <a:lnTo>
                    <a:pt x="14261" y="1"/>
                  </a:lnTo>
                  <a:cubicBezTo>
                    <a:pt x="13942" y="115"/>
                    <a:pt x="13622" y="321"/>
                    <a:pt x="13417" y="617"/>
                  </a:cubicBezTo>
                  <a:lnTo>
                    <a:pt x="9171" y="6369"/>
                  </a:lnTo>
                  <a:cubicBezTo>
                    <a:pt x="8966" y="6620"/>
                    <a:pt x="8852" y="6940"/>
                    <a:pt x="8829" y="7259"/>
                  </a:cubicBezTo>
                  <a:cubicBezTo>
                    <a:pt x="5907" y="45012"/>
                    <a:pt x="3008" y="82788"/>
                    <a:pt x="87" y="120541"/>
                  </a:cubicBezTo>
                  <a:cubicBezTo>
                    <a:pt x="1" y="121573"/>
                    <a:pt x="826" y="122423"/>
                    <a:pt x="1838" y="122423"/>
                  </a:cubicBezTo>
                  <a:cubicBezTo>
                    <a:pt x="1900" y="122423"/>
                    <a:pt x="1963" y="122420"/>
                    <a:pt x="2027" y="122413"/>
                  </a:cubicBezTo>
                  <a:cubicBezTo>
                    <a:pt x="14855" y="120906"/>
                    <a:pt x="25035" y="119286"/>
                    <a:pt x="32065" y="118030"/>
                  </a:cubicBezTo>
                  <a:cubicBezTo>
                    <a:pt x="38406" y="116907"/>
                    <a:pt x="43269" y="115895"/>
                    <a:pt x="49239" y="115895"/>
                  </a:cubicBezTo>
                  <a:cubicBezTo>
                    <a:pt x="50426" y="115895"/>
                    <a:pt x="51656" y="115935"/>
                    <a:pt x="52950" y="116022"/>
                  </a:cubicBezTo>
                  <a:cubicBezTo>
                    <a:pt x="60277" y="116501"/>
                    <a:pt x="66303" y="118259"/>
                    <a:pt x="70480" y="119811"/>
                  </a:cubicBezTo>
                  <a:cubicBezTo>
                    <a:pt x="70668" y="119876"/>
                    <a:pt x="70864" y="119907"/>
                    <a:pt x="71059" y="119907"/>
                  </a:cubicBezTo>
                  <a:cubicBezTo>
                    <a:pt x="71548" y="119907"/>
                    <a:pt x="72032" y="119707"/>
                    <a:pt x="72374" y="119331"/>
                  </a:cubicBezTo>
                  <a:cubicBezTo>
                    <a:pt x="73924" y="117650"/>
                    <a:pt x="77769" y="114208"/>
                    <a:pt x="83535" y="114208"/>
                  </a:cubicBezTo>
                  <a:cubicBezTo>
                    <a:pt x="83716" y="114208"/>
                    <a:pt x="83899" y="114212"/>
                    <a:pt x="84084" y="114219"/>
                  </a:cubicBezTo>
                  <a:cubicBezTo>
                    <a:pt x="76711" y="111320"/>
                    <a:pt x="67079" y="108398"/>
                    <a:pt x="55552" y="107029"/>
                  </a:cubicBezTo>
                  <a:cubicBezTo>
                    <a:pt x="50852" y="106468"/>
                    <a:pt x="46341" y="106227"/>
                    <a:pt x="42057" y="106227"/>
                  </a:cubicBezTo>
                  <a:cubicBezTo>
                    <a:pt x="27869" y="106227"/>
                    <a:pt x="16165" y="108867"/>
                    <a:pt x="8258" y="111251"/>
                  </a:cubicBezTo>
                  <a:cubicBezTo>
                    <a:pt x="10267" y="74160"/>
                    <a:pt x="12275" y="37069"/>
                    <a:pt x="14261" y="1"/>
                  </a:cubicBezTo>
                  <a:close/>
                  <a:moveTo>
                    <a:pt x="152080" y="1142"/>
                  </a:moveTo>
                  <a:lnTo>
                    <a:pt x="152080" y="1142"/>
                  </a:lnTo>
                  <a:cubicBezTo>
                    <a:pt x="155344" y="39740"/>
                    <a:pt x="158631" y="78360"/>
                    <a:pt x="161895" y="116980"/>
                  </a:cubicBezTo>
                  <a:cubicBezTo>
                    <a:pt x="154979" y="113397"/>
                    <a:pt x="144160" y="108900"/>
                    <a:pt x="130259" y="107325"/>
                  </a:cubicBezTo>
                  <a:cubicBezTo>
                    <a:pt x="126808" y="106939"/>
                    <a:pt x="123474" y="106769"/>
                    <a:pt x="120276" y="106769"/>
                  </a:cubicBezTo>
                  <a:cubicBezTo>
                    <a:pt x="103798" y="106769"/>
                    <a:pt x="90908" y="111294"/>
                    <a:pt x="84084" y="114219"/>
                  </a:cubicBezTo>
                  <a:cubicBezTo>
                    <a:pt x="89882" y="114401"/>
                    <a:pt x="93579" y="117962"/>
                    <a:pt x="95131" y="119788"/>
                  </a:cubicBezTo>
                  <a:cubicBezTo>
                    <a:pt x="95465" y="120197"/>
                    <a:pt x="95949" y="120405"/>
                    <a:pt x="96444" y="120405"/>
                  </a:cubicBezTo>
                  <a:cubicBezTo>
                    <a:pt x="96695" y="120405"/>
                    <a:pt x="96948" y="120352"/>
                    <a:pt x="97186" y="120244"/>
                  </a:cubicBezTo>
                  <a:cubicBezTo>
                    <a:pt x="100404" y="118784"/>
                    <a:pt x="104901" y="117140"/>
                    <a:pt x="110379" y="116227"/>
                  </a:cubicBezTo>
                  <a:cubicBezTo>
                    <a:pt x="113000" y="115788"/>
                    <a:pt x="115413" y="115591"/>
                    <a:pt x="117832" y="115591"/>
                  </a:cubicBezTo>
                  <a:cubicBezTo>
                    <a:pt x="123712" y="115591"/>
                    <a:pt x="129633" y="116753"/>
                    <a:pt x="138705" y="118418"/>
                  </a:cubicBezTo>
                  <a:cubicBezTo>
                    <a:pt x="144731" y="119537"/>
                    <a:pt x="154112" y="121226"/>
                    <a:pt x="166141" y="123257"/>
                  </a:cubicBezTo>
                  <a:cubicBezTo>
                    <a:pt x="166246" y="123276"/>
                    <a:pt x="166349" y="123285"/>
                    <a:pt x="166451" y="123285"/>
                  </a:cubicBezTo>
                  <a:cubicBezTo>
                    <a:pt x="167461" y="123285"/>
                    <a:pt x="168297" y="122399"/>
                    <a:pt x="168172" y="121363"/>
                  </a:cubicBezTo>
                  <a:cubicBezTo>
                    <a:pt x="163995" y="82423"/>
                    <a:pt x="159795" y="43460"/>
                    <a:pt x="155618" y="4520"/>
                  </a:cubicBezTo>
                  <a:cubicBezTo>
                    <a:pt x="154340" y="3311"/>
                    <a:pt x="153336" y="2352"/>
                    <a:pt x="152080" y="1142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8" name="Google Shape;3988;p49"/>
            <p:cNvSpPr/>
            <p:nvPr/>
          </p:nvSpPr>
          <p:spPr>
            <a:xfrm>
              <a:off x="1459825" y="2961050"/>
              <a:ext cx="82775" cy="1249725"/>
            </a:xfrm>
            <a:custGeom>
              <a:avLst/>
              <a:gdLst/>
              <a:ahLst/>
              <a:cxnLst/>
              <a:rect l="l" t="t" r="r" b="b"/>
              <a:pathLst>
                <a:path w="3311" h="49989" extrusionOk="0">
                  <a:moveTo>
                    <a:pt x="3311" y="1"/>
                  </a:moveTo>
                  <a:lnTo>
                    <a:pt x="3311" y="1"/>
                  </a:lnTo>
                  <a:cubicBezTo>
                    <a:pt x="1987" y="16047"/>
                    <a:pt x="823" y="33896"/>
                    <a:pt x="1" y="49988"/>
                  </a:cubicBezTo>
                  <a:cubicBezTo>
                    <a:pt x="1302" y="33942"/>
                    <a:pt x="2489" y="16070"/>
                    <a:pt x="331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9" name="Google Shape;3989;p49"/>
            <p:cNvSpPr/>
            <p:nvPr/>
          </p:nvSpPr>
          <p:spPr>
            <a:xfrm>
              <a:off x="5317875" y="3006700"/>
              <a:ext cx="132425" cy="1245725"/>
            </a:xfrm>
            <a:custGeom>
              <a:avLst/>
              <a:gdLst/>
              <a:ahLst/>
              <a:cxnLst/>
              <a:rect l="l" t="t" r="r" b="b"/>
              <a:pathLst>
                <a:path w="5297" h="49829" extrusionOk="0">
                  <a:moveTo>
                    <a:pt x="1" y="1"/>
                  </a:moveTo>
                  <a:lnTo>
                    <a:pt x="1" y="1"/>
                  </a:lnTo>
                  <a:cubicBezTo>
                    <a:pt x="1439" y="16047"/>
                    <a:pt x="3333" y="33828"/>
                    <a:pt x="5296" y="49828"/>
                  </a:cubicBezTo>
                  <a:cubicBezTo>
                    <a:pt x="3836" y="33782"/>
                    <a:pt x="1941" y="15978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0" name="Google Shape;3990;p49"/>
            <p:cNvSpPr/>
            <p:nvPr/>
          </p:nvSpPr>
          <p:spPr>
            <a:xfrm>
              <a:off x="4603450" y="4103025"/>
              <a:ext cx="582650" cy="148825"/>
            </a:xfrm>
            <a:custGeom>
              <a:avLst/>
              <a:gdLst/>
              <a:ahLst/>
              <a:cxnLst/>
              <a:rect l="l" t="t" r="r" b="b"/>
              <a:pathLst>
                <a:path w="23306" h="5953" extrusionOk="0">
                  <a:moveTo>
                    <a:pt x="5249" y="0"/>
                  </a:moveTo>
                  <a:cubicBezTo>
                    <a:pt x="3491" y="0"/>
                    <a:pt x="1733" y="156"/>
                    <a:pt x="1" y="474"/>
                  </a:cubicBezTo>
                  <a:cubicBezTo>
                    <a:pt x="1341" y="316"/>
                    <a:pt x="2688" y="238"/>
                    <a:pt x="4032" y="238"/>
                  </a:cubicBezTo>
                  <a:cubicBezTo>
                    <a:pt x="10835" y="238"/>
                    <a:pt x="17588" y="2236"/>
                    <a:pt x="23305" y="5953"/>
                  </a:cubicBezTo>
                  <a:cubicBezTo>
                    <a:pt x="22484" y="5336"/>
                    <a:pt x="21639" y="4788"/>
                    <a:pt x="20749" y="4241"/>
                  </a:cubicBezTo>
                  <a:cubicBezTo>
                    <a:pt x="16095" y="1483"/>
                    <a:pt x="10672" y="0"/>
                    <a:pt x="524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1" name="Google Shape;3991;p49"/>
            <p:cNvSpPr/>
            <p:nvPr/>
          </p:nvSpPr>
          <p:spPr>
            <a:xfrm>
              <a:off x="3430800" y="1319350"/>
              <a:ext cx="1960725" cy="2890275"/>
            </a:xfrm>
            <a:custGeom>
              <a:avLst/>
              <a:gdLst/>
              <a:ahLst/>
              <a:cxnLst/>
              <a:rect l="l" t="t" r="r" b="b"/>
              <a:pathLst>
                <a:path w="78429" h="115611" extrusionOk="0">
                  <a:moveTo>
                    <a:pt x="4315" y="1"/>
                  </a:moveTo>
                  <a:lnTo>
                    <a:pt x="4315" y="1"/>
                  </a:lnTo>
                  <a:cubicBezTo>
                    <a:pt x="3082" y="868"/>
                    <a:pt x="2055" y="1735"/>
                    <a:pt x="1165" y="2557"/>
                  </a:cubicBezTo>
                  <a:cubicBezTo>
                    <a:pt x="891" y="2831"/>
                    <a:pt x="526" y="2968"/>
                    <a:pt x="138" y="3013"/>
                  </a:cubicBezTo>
                  <a:cubicBezTo>
                    <a:pt x="297" y="39625"/>
                    <a:pt x="457" y="76237"/>
                    <a:pt x="617" y="112849"/>
                  </a:cubicBezTo>
                  <a:cubicBezTo>
                    <a:pt x="7427" y="109924"/>
                    <a:pt x="20196" y="105400"/>
                    <a:pt x="36655" y="105400"/>
                  </a:cubicBezTo>
                  <a:cubicBezTo>
                    <a:pt x="38953" y="105400"/>
                    <a:pt x="41322" y="105489"/>
                    <a:pt x="43757" y="105681"/>
                  </a:cubicBezTo>
                  <a:cubicBezTo>
                    <a:pt x="59415" y="106914"/>
                    <a:pt x="71398" y="111958"/>
                    <a:pt x="78428" y="115610"/>
                  </a:cubicBezTo>
                  <a:cubicBezTo>
                    <a:pt x="78109" y="111707"/>
                    <a:pt x="77766" y="107804"/>
                    <a:pt x="77447" y="103901"/>
                  </a:cubicBezTo>
                  <a:cubicBezTo>
                    <a:pt x="68454" y="102897"/>
                    <a:pt x="46290" y="99085"/>
                    <a:pt x="27825" y="81258"/>
                  </a:cubicBezTo>
                  <a:cubicBezTo>
                    <a:pt x="1" y="54416"/>
                    <a:pt x="1895" y="16366"/>
                    <a:pt x="4315" y="1"/>
                  </a:cubicBezTo>
                  <a:close/>
                </a:path>
              </a:pathLst>
            </a:custGeom>
            <a:solidFill>
              <a:srgbClr val="802751">
                <a:alpha val="5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2" name="Google Shape;3992;p49"/>
            <p:cNvSpPr/>
            <p:nvPr/>
          </p:nvSpPr>
          <p:spPr>
            <a:xfrm>
              <a:off x="1543150" y="1390675"/>
              <a:ext cx="69650" cy="1003775"/>
            </a:xfrm>
            <a:custGeom>
              <a:avLst/>
              <a:gdLst/>
              <a:ahLst/>
              <a:cxnLst/>
              <a:rect l="l" t="t" r="r" b="b"/>
              <a:pathLst>
                <a:path w="2786" h="40151" extrusionOk="0">
                  <a:moveTo>
                    <a:pt x="2785" y="1"/>
                  </a:moveTo>
                  <a:lnTo>
                    <a:pt x="2511" y="366"/>
                  </a:lnTo>
                  <a:cubicBezTo>
                    <a:pt x="1530" y="13559"/>
                    <a:pt x="640" y="27391"/>
                    <a:pt x="0" y="40150"/>
                  </a:cubicBezTo>
                  <a:cubicBezTo>
                    <a:pt x="1050" y="27300"/>
                    <a:pt x="2009" y="13308"/>
                    <a:pt x="278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3" name="Google Shape;3993;p49"/>
            <p:cNvSpPr/>
            <p:nvPr/>
          </p:nvSpPr>
          <p:spPr>
            <a:xfrm>
              <a:off x="1613325" y="1313075"/>
              <a:ext cx="56525" cy="782350"/>
            </a:xfrm>
            <a:custGeom>
              <a:avLst/>
              <a:gdLst/>
              <a:ahLst/>
              <a:cxnLst/>
              <a:rect l="l" t="t" r="r" b="b"/>
              <a:pathLst>
                <a:path w="2261" h="31294" extrusionOk="0">
                  <a:moveTo>
                    <a:pt x="2261" y="0"/>
                  </a:moveTo>
                  <a:lnTo>
                    <a:pt x="1873" y="548"/>
                  </a:lnTo>
                  <a:cubicBezTo>
                    <a:pt x="1142" y="10911"/>
                    <a:pt x="503" y="21433"/>
                    <a:pt x="1" y="31294"/>
                  </a:cubicBezTo>
                  <a:cubicBezTo>
                    <a:pt x="823" y="21274"/>
                    <a:pt x="1599" y="10569"/>
                    <a:pt x="226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4" name="Google Shape;3994;p49"/>
            <p:cNvSpPr/>
            <p:nvPr/>
          </p:nvSpPr>
          <p:spPr>
            <a:xfrm>
              <a:off x="5180350" y="1346750"/>
              <a:ext cx="100475" cy="908450"/>
            </a:xfrm>
            <a:custGeom>
              <a:avLst/>
              <a:gdLst/>
              <a:ahLst/>
              <a:cxnLst/>
              <a:rect l="l" t="t" r="r" b="b"/>
              <a:pathLst>
                <a:path w="4019" h="36338" extrusionOk="0">
                  <a:moveTo>
                    <a:pt x="1" y="0"/>
                  </a:moveTo>
                  <a:cubicBezTo>
                    <a:pt x="1211" y="12143"/>
                    <a:pt x="2603" y="24720"/>
                    <a:pt x="4018" y="36338"/>
                  </a:cubicBezTo>
                  <a:cubicBezTo>
                    <a:pt x="2968" y="24788"/>
                    <a:pt x="1713" y="12349"/>
                    <a:pt x="343" y="320"/>
                  </a:cubicBezTo>
                  <a:cubicBezTo>
                    <a:pt x="229" y="206"/>
                    <a:pt x="115" y="91"/>
                    <a:pt x="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5" name="Google Shape;3995;p49"/>
            <p:cNvSpPr/>
            <p:nvPr/>
          </p:nvSpPr>
          <p:spPr>
            <a:xfrm>
              <a:off x="1374250" y="4066375"/>
              <a:ext cx="176350" cy="278500"/>
            </a:xfrm>
            <a:custGeom>
              <a:avLst/>
              <a:gdLst/>
              <a:ahLst/>
              <a:cxnLst/>
              <a:rect l="l" t="t" r="r" b="b"/>
              <a:pathLst>
                <a:path w="7054" h="11140" extrusionOk="0">
                  <a:moveTo>
                    <a:pt x="7053" y="0"/>
                  </a:moveTo>
                  <a:cubicBezTo>
                    <a:pt x="4588" y="3584"/>
                    <a:pt x="2237" y="7282"/>
                    <a:pt x="0" y="11048"/>
                  </a:cubicBezTo>
                  <a:cubicBezTo>
                    <a:pt x="91" y="11093"/>
                    <a:pt x="206" y="11116"/>
                    <a:pt x="297" y="11139"/>
                  </a:cubicBezTo>
                  <a:cubicBezTo>
                    <a:pt x="2671" y="7487"/>
                    <a:pt x="4930" y="3766"/>
                    <a:pt x="705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6" name="Google Shape;3996;p49"/>
            <p:cNvSpPr/>
            <p:nvPr/>
          </p:nvSpPr>
          <p:spPr>
            <a:xfrm>
              <a:off x="5391500" y="4209600"/>
              <a:ext cx="132975" cy="156375"/>
            </a:xfrm>
            <a:custGeom>
              <a:avLst/>
              <a:gdLst/>
              <a:ahLst/>
              <a:cxnLst/>
              <a:rect l="l" t="t" r="r" b="b"/>
              <a:pathLst>
                <a:path w="5319" h="6255" extrusionOk="0">
                  <a:moveTo>
                    <a:pt x="0" y="0"/>
                  </a:moveTo>
                  <a:cubicBezTo>
                    <a:pt x="1575" y="2146"/>
                    <a:pt x="3242" y="4223"/>
                    <a:pt x="4999" y="6255"/>
                  </a:cubicBezTo>
                  <a:cubicBezTo>
                    <a:pt x="5113" y="6209"/>
                    <a:pt x="5227" y="6186"/>
                    <a:pt x="5319" y="6118"/>
                  </a:cubicBezTo>
                  <a:cubicBezTo>
                    <a:pt x="3630" y="3995"/>
                    <a:pt x="1872" y="1941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7" name="Google Shape;3997;p49"/>
            <p:cNvSpPr/>
            <p:nvPr/>
          </p:nvSpPr>
          <p:spPr>
            <a:xfrm>
              <a:off x="2492100" y="4013300"/>
              <a:ext cx="761825" cy="176925"/>
            </a:xfrm>
            <a:custGeom>
              <a:avLst/>
              <a:gdLst/>
              <a:ahLst/>
              <a:cxnLst/>
              <a:rect l="l" t="t" r="r" b="b"/>
              <a:pathLst>
                <a:path w="30473" h="7077" extrusionOk="0">
                  <a:moveTo>
                    <a:pt x="1" y="1"/>
                  </a:moveTo>
                  <a:lnTo>
                    <a:pt x="1" y="1"/>
                  </a:lnTo>
                  <a:cubicBezTo>
                    <a:pt x="10409" y="731"/>
                    <a:pt x="20681" y="3128"/>
                    <a:pt x="30336" y="7076"/>
                  </a:cubicBezTo>
                  <a:cubicBezTo>
                    <a:pt x="30381" y="7054"/>
                    <a:pt x="30427" y="7031"/>
                    <a:pt x="30473" y="7008"/>
                  </a:cubicBezTo>
                  <a:cubicBezTo>
                    <a:pt x="29971" y="6780"/>
                    <a:pt x="29468" y="6551"/>
                    <a:pt x="28966" y="6346"/>
                  </a:cubicBezTo>
                  <a:cubicBezTo>
                    <a:pt x="19836" y="2443"/>
                    <a:pt x="9930" y="229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8" name="Google Shape;3998;p49"/>
            <p:cNvSpPr/>
            <p:nvPr/>
          </p:nvSpPr>
          <p:spPr>
            <a:xfrm>
              <a:off x="2533775" y="4111450"/>
              <a:ext cx="649400" cy="132975"/>
            </a:xfrm>
            <a:custGeom>
              <a:avLst/>
              <a:gdLst/>
              <a:ahLst/>
              <a:cxnLst/>
              <a:rect l="l" t="t" r="r" b="b"/>
              <a:pathLst>
                <a:path w="25976" h="5319" extrusionOk="0">
                  <a:moveTo>
                    <a:pt x="0" y="1"/>
                  </a:moveTo>
                  <a:cubicBezTo>
                    <a:pt x="8788" y="594"/>
                    <a:pt x="17462" y="2397"/>
                    <a:pt x="25747" y="5319"/>
                  </a:cubicBezTo>
                  <a:cubicBezTo>
                    <a:pt x="25816" y="5250"/>
                    <a:pt x="25884" y="5182"/>
                    <a:pt x="25975" y="5113"/>
                  </a:cubicBezTo>
                  <a:cubicBezTo>
                    <a:pt x="17690" y="1963"/>
                    <a:pt x="8856" y="206"/>
                    <a:pt x="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9" name="Google Shape;3999;p49"/>
            <p:cNvSpPr/>
            <p:nvPr/>
          </p:nvSpPr>
          <p:spPr>
            <a:xfrm>
              <a:off x="3708700" y="4121150"/>
              <a:ext cx="599200" cy="149525"/>
            </a:xfrm>
            <a:custGeom>
              <a:avLst/>
              <a:gdLst/>
              <a:ahLst/>
              <a:cxnLst/>
              <a:rect l="l" t="t" r="r" b="b"/>
              <a:pathLst>
                <a:path w="23968" h="5981" extrusionOk="0">
                  <a:moveTo>
                    <a:pt x="23967" y="1"/>
                  </a:moveTo>
                  <a:lnTo>
                    <a:pt x="23967" y="1"/>
                  </a:lnTo>
                  <a:cubicBezTo>
                    <a:pt x="22552" y="92"/>
                    <a:pt x="21137" y="252"/>
                    <a:pt x="19744" y="434"/>
                  </a:cubicBezTo>
                  <a:cubicBezTo>
                    <a:pt x="12965" y="1347"/>
                    <a:pt x="6323" y="3128"/>
                    <a:pt x="1" y="5753"/>
                  </a:cubicBezTo>
                  <a:cubicBezTo>
                    <a:pt x="92" y="5821"/>
                    <a:pt x="160" y="5912"/>
                    <a:pt x="229" y="5981"/>
                  </a:cubicBezTo>
                  <a:cubicBezTo>
                    <a:pt x="7852" y="3013"/>
                    <a:pt x="15841" y="982"/>
                    <a:pt x="2396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0" name="Google Shape;4000;p49"/>
            <p:cNvSpPr/>
            <p:nvPr/>
          </p:nvSpPr>
          <p:spPr>
            <a:xfrm>
              <a:off x="3639075" y="4091475"/>
              <a:ext cx="352675" cy="119850"/>
            </a:xfrm>
            <a:custGeom>
              <a:avLst/>
              <a:gdLst/>
              <a:ahLst/>
              <a:cxnLst/>
              <a:rect l="l" t="t" r="r" b="b"/>
              <a:pathLst>
                <a:path w="14107" h="4794" extrusionOk="0">
                  <a:moveTo>
                    <a:pt x="14107" y="1"/>
                  </a:moveTo>
                  <a:lnTo>
                    <a:pt x="14107" y="1"/>
                  </a:lnTo>
                  <a:cubicBezTo>
                    <a:pt x="12715" y="297"/>
                    <a:pt x="11345" y="640"/>
                    <a:pt x="9975" y="1028"/>
                  </a:cubicBezTo>
                  <a:cubicBezTo>
                    <a:pt x="6575" y="1964"/>
                    <a:pt x="3242" y="3151"/>
                    <a:pt x="1" y="4543"/>
                  </a:cubicBezTo>
                  <a:cubicBezTo>
                    <a:pt x="138" y="4611"/>
                    <a:pt x="252" y="4703"/>
                    <a:pt x="366" y="4794"/>
                  </a:cubicBezTo>
                  <a:cubicBezTo>
                    <a:pt x="4817" y="2854"/>
                    <a:pt x="9405" y="1256"/>
                    <a:pt x="1410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02" name="Google Shape;4002;p49"/>
          <p:cNvSpPr txBox="1">
            <a:spLocks noGrp="1"/>
          </p:cNvSpPr>
          <p:nvPr>
            <p:ph type="title"/>
          </p:nvPr>
        </p:nvSpPr>
        <p:spPr>
          <a:xfrm>
            <a:off x="1679286" y="514541"/>
            <a:ext cx="6370105" cy="7477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Exerciții pentru consolidarea sunetului </a:t>
            </a:r>
            <a:r>
              <a:rPr lang="ro-RO" sz="20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 în cuvinte</a:t>
            </a:r>
            <a:br>
              <a:rPr lang="ro-RO" sz="8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br>
              <a:rPr lang="ro-RO" sz="1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r>
              <a:rPr lang="ro-RO" sz="1600" b="1" dirty="0">
                <a:solidFill>
                  <a:schemeClr val="tx2"/>
                </a:solidFill>
              </a:rPr>
              <a:t>Repetă după mine!</a:t>
            </a:r>
            <a:br>
              <a:rPr lang="ro-RO" sz="1600" b="1" dirty="0">
                <a:solidFill>
                  <a:schemeClr val="tx2"/>
                </a:solidFill>
              </a:rPr>
            </a:br>
            <a:endParaRPr sz="1600" dirty="0"/>
          </a:p>
        </p:txBody>
      </p:sp>
      <p:sp>
        <p:nvSpPr>
          <p:cNvPr id="4004" name="Google Shape;4004;p49"/>
          <p:cNvSpPr txBox="1">
            <a:spLocks noGrp="1"/>
          </p:cNvSpPr>
          <p:nvPr>
            <p:ph type="subTitle" idx="1"/>
          </p:nvPr>
        </p:nvSpPr>
        <p:spPr>
          <a:xfrm>
            <a:off x="1386349" y="1334520"/>
            <a:ext cx="6875437" cy="27879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o-RO" sz="800" dirty="0">
                <a:latin typeface="Atma" panose="020B0604020202020204" charset="-18"/>
                <a:cs typeface="Atma" panose="020B0604020202020204" charset="-18"/>
              </a:rPr>
              <a:t> </a:t>
            </a:r>
          </a:p>
          <a:p>
            <a:r>
              <a:rPr lang="ro-RO" sz="1200" dirty="0">
                <a:latin typeface="Atma" panose="020B0604020202020204" charset="-18"/>
                <a:cs typeface="Atma" panose="020B0604020202020204" charset="-18"/>
              </a:rPr>
              <a:t>   cuvinte </a:t>
            </a:r>
            <a:r>
              <a:rPr lang="ro-RO" sz="1200" b="1" dirty="0">
                <a:latin typeface="Atma" panose="020B0604020202020204" charset="-18"/>
                <a:cs typeface="Atma" panose="020B0604020202020204" charset="-18"/>
              </a:rPr>
              <a:t>bisilabice</a:t>
            </a:r>
            <a:r>
              <a:rPr lang="ro-RO" sz="1200" dirty="0">
                <a:latin typeface="Atma" panose="020B0604020202020204" charset="-18"/>
                <a:cs typeface="Atma" panose="020B0604020202020204" charset="-18"/>
              </a:rPr>
              <a:t> cu sunetul </a:t>
            </a:r>
            <a:r>
              <a:rPr lang="ro-RO" sz="1200" b="1" dirty="0">
                <a:latin typeface="Atma" panose="020B0604020202020204" charset="-18"/>
                <a:cs typeface="Atma" panose="020B0604020202020204" charset="-18"/>
              </a:rPr>
              <a:t>s median</a:t>
            </a:r>
            <a:r>
              <a:rPr lang="ro-RO" sz="1200" dirty="0">
                <a:latin typeface="Atma" panose="020B0604020202020204" charset="-18"/>
                <a:cs typeface="Atma" panose="020B0604020202020204" charset="-18"/>
              </a:rPr>
              <a:t>:  </a:t>
            </a:r>
          </a:p>
          <a:p>
            <a:pPr algn="ctr"/>
            <a:endParaRPr lang="ro-RO" sz="1600" b="1" i="1" dirty="0">
              <a:latin typeface="Atma" panose="020B0604020202020204" charset="-18"/>
              <a:cs typeface="Atma" panose="020B0604020202020204" charset="-18"/>
            </a:endParaRPr>
          </a:p>
          <a:p>
            <a:pPr algn="ctr"/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ma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ă,  ca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ă,  tu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e,  ni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ip</a:t>
            </a:r>
            <a:endParaRPr lang="ro-RO" sz="1600" b="1" dirty="0">
              <a:latin typeface="Atma" panose="020B0604020202020204" charset="-18"/>
              <a:cs typeface="Atma" panose="020B0604020202020204" charset="-18"/>
            </a:endParaRPr>
          </a:p>
          <a:p>
            <a:r>
              <a:rPr lang="ro-RO" sz="800" dirty="0">
                <a:latin typeface="Atma" panose="020B0604020202020204" charset="-18"/>
                <a:cs typeface="Atma" panose="020B0604020202020204" charset="-18"/>
              </a:rPr>
              <a:t> </a:t>
            </a:r>
          </a:p>
          <a:p>
            <a:endParaRPr lang="ro-RO" sz="1600" dirty="0">
              <a:latin typeface="Atma" panose="020B0604020202020204" charset="-18"/>
              <a:cs typeface="Atma" panose="020B0604020202020204" charset="-18"/>
            </a:endParaRPr>
          </a:p>
          <a:p>
            <a:endParaRPr lang="ro-RO" sz="1600" dirty="0">
              <a:latin typeface="Atma" panose="020B0604020202020204" charset="-18"/>
              <a:cs typeface="Atma" panose="020B0604020202020204" charset="-18"/>
            </a:endParaRPr>
          </a:p>
          <a:p>
            <a:r>
              <a:rPr lang="ro-RO" sz="1200" dirty="0">
                <a:latin typeface="Atma" panose="020B0604020202020204" charset="-18"/>
                <a:cs typeface="Atma" panose="020B0604020202020204" charset="-18"/>
              </a:rPr>
              <a:t>   cuvinte </a:t>
            </a:r>
            <a:r>
              <a:rPr lang="ro-RO" sz="1200" b="1" dirty="0">
                <a:latin typeface="Atma" panose="020B0604020202020204" charset="-18"/>
                <a:cs typeface="Atma" panose="020B0604020202020204" charset="-18"/>
              </a:rPr>
              <a:t>polisilabice</a:t>
            </a:r>
            <a:r>
              <a:rPr lang="ro-RO" sz="1200" dirty="0">
                <a:latin typeface="Atma" panose="020B0604020202020204" charset="-18"/>
                <a:cs typeface="Atma" panose="020B0604020202020204" charset="-18"/>
              </a:rPr>
              <a:t> cu sunetul </a:t>
            </a:r>
            <a:r>
              <a:rPr lang="ro-RO" sz="1200" b="1" dirty="0">
                <a:latin typeface="Atma" panose="020B0604020202020204" charset="-18"/>
                <a:cs typeface="Atma" panose="020B0604020202020204" charset="-18"/>
              </a:rPr>
              <a:t>s median</a:t>
            </a:r>
            <a:r>
              <a:rPr lang="ro-RO" sz="1200" dirty="0">
                <a:latin typeface="Atma" panose="020B0604020202020204" charset="-18"/>
                <a:cs typeface="Atma" panose="020B0604020202020204" charset="-18"/>
              </a:rPr>
              <a:t>: </a:t>
            </a:r>
          </a:p>
          <a:p>
            <a:pPr algn="ctr"/>
            <a:r>
              <a:rPr lang="ro-RO" sz="1600" dirty="0">
                <a:latin typeface="Atma" panose="020B0604020202020204" charset="-18"/>
                <a:cs typeface="Atma" panose="020B0604020202020204" charset="-18"/>
              </a:rPr>
              <a:t> </a:t>
            </a:r>
          </a:p>
          <a:p>
            <a:pPr algn="ctr"/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pi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ică, mu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afir, me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erie, ve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elie</a:t>
            </a:r>
            <a:endParaRPr lang="ro-RO" sz="1600" b="1" dirty="0">
              <a:latin typeface="Atma" panose="020B0604020202020204" charset="-18"/>
              <a:cs typeface="Atma" panose="020B0604020202020204" charset="-18"/>
            </a:endParaRPr>
          </a:p>
          <a:p>
            <a:r>
              <a:rPr lang="ro-RO" sz="800" dirty="0">
                <a:latin typeface="Atma" panose="020B0604020202020204" charset="-18"/>
                <a:cs typeface="Atma" panose="020B0604020202020204" charset="-18"/>
              </a:rPr>
              <a:t> </a:t>
            </a:r>
          </a:p>
          <a:p>
            <a:r>
              <a:rPr lang="ro-RO" sz="1000" dirty="0">
                <a:latin typeface="Atma" panose="020B0604020202020204" charset="-18"/>
                <a:cs typeface="Atma" panose="020B0604020202020204" charset="-18"/>
              </a:rPr>
              <a:t> </a:t>
            </a:r>
          </a:p>
        </p:txBody>
      </p:sp>
      <p:grpSp>
        <p:nvGrpSpPr>
          <p:cNvPr id="4005" name="Google Shape;4005;p49"/>
          <p:cNvGrpSpPr/>
          <p:nvPr/>
        </p:nvGrpSpPr>
        <p:grpSpPr>
          <a:xfrm>
            <a:off x="5535" y="1645686"/>
            <a:ext cx="1465101" cy="1957812"/>
            <a:chOff x="566652" y="1738105"/>
            <a:chExt cx="1465101" cy="1957812"/>
          </a:xfrm>
        </p:grpSpPr>
        <p:sp>
          <p:nvSpPr>
            <p:cNvPr id="4006" name="Google Shape;4006;p49"/>
            <p:cNvSpPr/>
            <p:nvPr/>
          </p:nvSpPr>
          <p:spPr>
            <a:xfrm flipH="1">
              <a:off x="566652" y="1918236"/>
              <a:ext cx="597290" cy="502556"/>
            </a:xfrm>
            <a:custGeom>
              <a:avLst/>
              <a:gdLst/>
              <a:ahLst/>
              <a:cxnLst/>
              <a:rect l="l" t="t" r="r" b="b"/>
              <a:pathLst>
                <a:path w="24753" h="20827" extrusionOk="0">
                  <a:moveTo>
                    <a:pt x="10086" y="1"/>
                  </a:moveTo>
                  <a:cubicBezTo>
                    <a:pt x="9843" y="1"/>
                    <a:pt x="9595" y="35"/>
                    <a:pt x="9345" y="107"/>
                  </a:cubicBezTo>
                  <a:cubicBezTo>
                    <a:pt x="8364" y="404"/>
                    <a:pt x="7587" y="1066"/>
                    <a:pt x="7085" y="1956"/>
                  </a:cubicBezTo>
                  <a:cubicBezTo>
                    <a:pt x="6834" y="2390"/>
                    <a:pt x="6674" y="2892"/>
                    <a:pt x="6606" y="3394"/>
                  </a:cubicBezTo>
                  <a:cubicBezTo>
                    <a:pt x="6583" y="3508"/>
                    <a:pt x="6560" y="3737"/>
                    <a:pt x="6560" y="3988"/>
                  </a:cubicBezTo>
                  <a:cubicBezTo>
                    <a:pt x="6560" y="4295"/>
                    <a:pt x="6581" y="4624"/>
                    <a:pt x="6705" y="4729"/>
                  </a:cubicBezTo>
                  <a:lnTo>
                    <a:pt x="6705" y="4729"/>
                  </a:lnTo>
                  <a:cubicBezTo>
                    <a:pt x="6326" y="4442"/>
                    <a:pt x="5946" y="4198"/>
                    <a:pt x="5532" y="4198"/>
                  </a:cubicBezTo>
                  <a:cubicBezTo>
                    <a:pt x="5329" y="4198"/>
                    <a:pt x="5118" y="4257"/>
                    <a:pt x="4894" y="4398"/>
                  </a:cubicBezTo>
                  <a:cubicBezTo>
                    <a:pt x="4187" y="4832"/>
                    <a:pt x="3913" y="5677"/>
                    <a:pt x="4050" y="6453"/>
                  </a:cubicBezTo>
                  <a:cubicBezTo>
                    <a:pt x="4164" y="7000"/>
                    <a:pt x="4756" y="8026"/>
                    <a:pt x="5395" y="8096"/>
                  </a:cubicBezTo>
                  <a:lnTo>
                    <a:pt x="5395" y="8096"/>
                  </a:lnTo>
                  <a:cubicBezTo>
                    <a:pt x="5171" y="8072"/>
                    <a:pt x="4962" y="8060"/>
                    <a:pt x="4767" y="8060"/>
                  </a:cubicBezTo>
                  <a:cubicBezTo>
                    <a:pt x="1" y="8060"/>
                    <a:pt x="3470" y="15030"/>
                    <a:pt x="4917" y="17135"/>
                  </a:cubicBezTo>
                  <a:cubicBezTo>
                    <a:pt x="6306" y="19183"/>
                    <a:pt x="8506" y="20826"/>
                    <a:pt x="10599" y="20826"/>
                  </a:cubicBezTo>
                  <a:cubicBezTo>
                    <a:pt x="11982" y="20826"/>
                    <a:pt x="13318" y="20110"/>
                    <a:pt x="14344" y="18322"/>
                  </a:cubicBezTo>
                  <a:cubicBezTo>
                    <a:pt x="15631" y="19554"/>
                    <a:pt x="17028" y="20049"/>
                    <a:pt x="18281" y="20049"/>
                  </a:cubicBezTo>
                  <a:cubicBezTo>
                    <a:pt x="20139" y="20049"/>
                    <a:pt x="21677" y="18959"/>
                    <a:pt x="22059" y="17569"/>
                  </a:cubicBezTo>
                  <a:cubicBezTo>
                    <a:pt x="22721" y="15240"/>
                    <a:pt x="21237" y="13209"/>
                    <a:pt x="21237" y="13209"/>
                  </a:cubicBezTo>
                  <a:cubicBezTo>
                    <a:pt x="21237" y="13209"/>
                    <a:pt x="24752" y="10036"/>
                    <a:pt x="22355" y="6955"/>
                  </a:cubicBezTo>
                  <a:cubicBezTo>
                    <a:pt x="21362" y="5668"/>
                    <a:pt x="20231" y="5291"/>
                    <a:pt x="19247" y="5291"/>
                  </a:cubicBezTo>
                  <a:cubicBezTo>
                    <a:pt x="17858" y="5291"/>
                    <a:pt x="16763" y="6042"/>
                    <a:pt x="16763" y="6042"/>
                  </a:cubicBezTo>
                  <a:cubicBezTo>
                    <a:pt x="16763" y="6042"/>
                    <a:pt x="19046" y="3326"/>
                    <a:pt x="17334" y="2321"/>
                  </a:cubicBezTo>
                  <a:cubicBezTo>
                    <a:pt x="17078" y="2166"/>
                    <a:pt x="16823" y="2100"/>
                    <a:pt x="16575" y="2100"/>
                  </a:cubicBezTo>
                  <a:cubicBezTo>
                    <a:pt x="15185" y="2100"/>
                    <a:pt x="14001" y="4170"/>
                    <a:pt x="14001" y="4170"/>
                  </a:cubicBezTo>
                  <a:cubicBezTo>
                    <a:pt x="13737" y="2239"/>
                    <a:pt x="12061" y="1"/>
                    <a:pt x="100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7" name="Google Shape;4007;p49"/>
            <p:cNvSpPr/>
            <p:nvPr/>
          </p:nvSpPr>
          <p:spPr>
            <a:xfrm flipH="1">
              <a:off x="908140" y="3094066"/>
              <a:ext cx="399351" cy="601850"/>
            </a:xfrm>
            <a:custGeom>
              <a:avLst/>
              <a:gdLst/>
              <a:ahLst/>
              <a:cxnLst/>
              <a:rect l="l" t="t" r="r" b="b"/>
              <a:pathLst>
                <a:path w="16550" h="24942" extrusionOk="0">
                  <a:moveTo>
                    <a:pt x="5077" y="1"/>
                  </a:moveTo>
                  <a:cubicBezTo>
                    <a:pt x="3987" y="1"/>
                    <a:pt x="2773" y="679"/>
                    <a:pt x="2192" y="1480"/>
                  </a:cubicBezTo>
                  <a:cubicBezTo>
                    <a:pt x="1416" y="2553"/>
                    <a:pt x="1120" y="4013"/>
                    <a:pt x="1439" y="5292"/>
                  </a:cubicBezTo>
                  <a:cubicBezTo>
                    <a:pt x="2010" y="7437"/>
                    <a:pt x="3265" y="9286"/>
                    <a:pt x="4247" y="11249"/>
                  </a:cubicBezTo>
                  <a:cubicBezTo>
                    <a:pt x="5479" y="13714"/>
                    <a:pt x="6849" y="15221"/>
                    <a:pt x="8287" y="17594"/>
                  </a:cubicBezTo>
                  <a:cubicBezTo>
                    <a:pt x="6917" y="16887"/>
                    <a:pt x="5160" y="16316"/>
                    <a:pt x="3699" y="15814"/>
                  </a:cubicBezTo>
                  <a:cubicBezTo>
                    <a:pt x="3411" y="15715"/>
                    <a:pt x="3124" y="15669"/>
                    <a:pt x="2849" y="15669"/>
                  </a:cubicBezTo>
                  <a:cubicBezTo>
                    <a:pt x="1227" y="15669"/>
                    <a:pt x="1" y="17266"/>
                    <a:pt x="1211" y="18964"/>
                  </a:cubicBezTo>
                  <a:cubicBezTo>
                    <a:pt x="2169" y="20311"/>
                    <a:pt x="3699" y="21543"/>
                    <a:pt x="5000" y="22548"/>
                  </a:cubicBezTo>
                  <a:cubicBezTo>
                    <a:pt x="6735" y="23887"/>
                    <a:pt x="9126" y="24941"/>
                    <a:pt x="11252" y="24941"/>
                  </a:cubicBezTo>
                  <a:cubicBezTo>
                    <a:pt x="12930" y="24941"/>
                    <a:pt x="14444" y="24285"/>
                    <a:pt x="15340" y="22593"/>
                  </a:cubicBezTo>
                  <a:cubicBezTo>
                    <a:pt x="16549" y="20311"/>
                    <a:pt x="15431" y="17047"/>
                    <a:pt x="14701" y="14787"/>
                  </a:cubicBezTo>
                  <a:cubicBezTo>
                    <a:pt x="13445" y="11089"/>
                    <a:pt x="11688" y="7460"/>
                    <a:pt x="9542" y="4105"/>
                  </a:cubicBezTo>
                  <a:cubicBezTo>
                    <a:pt x="8857" y="3009"/>
                    <a:pt x="8104" y="1845"/>
                    <a:pt x="7123" y="955"/>
                  </a:cubicBezTo>
                  <a:cubicBezTo>
                    <a:pt x="6917" y="749"/>
                    <a:pt x="6666" y="544"/>
                    <a:pt x="6392" y="384"/>
                  </a:cubicBezTo>
                  <a:cubicBezTo>
                    <a:pt x="6118" y="224"/>
                    <a:pt x="5822" y="87"/>
                    <a:pt x="5525" y="42"/>
                  </a:cubicBezTo>
                  <a:cubicBezTo>
                    <a:pt x="5379" y="14"/>
                    <a:pt x="5229" y="1"/>
                    <a:pt x="5077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8" name="Google Shape;4008;p49"/>
            <p:cNvSpPr/>
            <p:nvPr/>
          </p:nvSpPr>
          <p:spPr>
            <a:xfrm flipH="1">
              <a:off x="908140" y="3270770"/>
              <a:ext cx="396022" cy="425146"/>
            </a:xfrm>
            <a:custGeom>
              <a:avLst/>
              <a:gdLst/>
              <a:ahLst/>
              <a:cxnLst/>
              <a:rect l="l" t="t" r="r" b="b"/>
              <a:pathLst>
                <a:path w="16412" h="17619" extrusionOk="0">
                  <a:moveTo>
                    <a:pt x="11299" y="0"/>
                  </a:moveTo>
                  <a:cubicBezTo>
                    <a:pt x="9244" y="1096"/>
                    <a:pt x="5775" y="3036"/>
                    <a:pt x="4131" y="3972"/>
                  </a:cubicBezTo>
                  <a:cubicBezTo>
                    <a:pt x="4542" y="4771"/>
                    <a:pt x="4953" y="5478"/>
                    <a:pt x="5387" y="6140"/>
                  </a:cubicBezTo>
                  <a:cubicBezTo>
                    <a:pt x="6756" y="5410"/>
                    <a:pt x="8902" y="4337"/>
                    <a:pt x="9701" y="4314"/>
                  </a:cubicBezTo>
                  <a:cubicBezTo>
                    <a:pt x="9708" y="4314"/>
                    <a:pt x="9716" y="4314"/>
                    <a:pt x="9724" y="4314"/>
                  </a:cubicBezTo>
                  <a:cubicBezTo>
                    <a:pt x="10908" y="4314"/>
                    <a:pt x="12484" y="7771"/>
                    <a:pt x="12303" y="9381"/>
                  </a:cubicBezTo>
                  <a:cubicBezTo>
                    <a:pt x="12263" y="9773"/>
                    <a:pt x="11865" y="9921"/>
                    <a:pt x="11287" y="9921"/>
                  </a:cubicBezTo>
                  <a:cubicBezTo>
                    <a:pt x="10213" y="9921"/>
                    <a:pt x="8514" y="9409"/>
                    <a:pt x="7327" y="8993"/>
                  </a:cubicBezTo>
                  <a:lnTo>
                    <a:pt x="7327" y="8993"/>
                  </a:lnTo>
                  <a:cubicBezTo>
                    <a:pt x="7601" y="9404"/>
                    <a:pt x="7875" y="9815"/>
                    <a:pt x="8149" y="10271"/>
                  </a:cubicBezTo>
                  <a:cubicBezTo>
                    <a:pt x="7715" y="10043"/>
                    <a:pt x="7236" y="9838"/>
                    <a:pt x="6756" y="9632"/>
                  </a:cubicBezTo>
                  <a:lnTo>
                    <a:pt x="6756" y="9632"/>
                  </a:lnTo>
                  <a:cubicBezTo>
                    <a:pt x="6757" y="9633"/>
                    <a:pt x="11527" y="12280"/>
                    <a:pt x="12075" y="13992"/>
                  </a:cubicBezTo>
                  <a:cubicBezTo>
                    <a:pt x="12377" y="14937"/>
                    <a:pt x="11817" y="15645"/>
                    <a:pt x="10522" y="15645"/>
                  </a:cubicBezTo>
                  <a:cubicBezTo>
                    <a:pt x="9470" y="15645"/>
                    <a:pt x="7934" y="15178"/>
                    <a:pt x="5980" y="13992"/>
                  </a:cubicBezTo>
                  <a:cubicBezTo>
                    <a:pt x="2191" y="11687"/>
                    <a:pt x="3675" y="9358"/>
                    <a:pt x="4131" y="8674"/>
                  </a:cubicBezTo>
                  <a:cubicBezTo>
                    <a:pt x="4017" y="8651"/>
                    <a:pt x="3926" y="8605"/>
                    <a:pt x="3835" y="8582"/>
                  </a:cubicBezTo>
                  <a:cubicBezTo>
                    <a:pt x="3424" y="8537"/>
                    <a:pt x="2853" y="8468"/>
                    <a:pt x="2214" y="8400"/>
                  </a:cubicBezTo>
                  <a:cubicBezTo>
                    <a:pt x="867" y="8696"/>
                    <a:pt x="0" y="10134"/>
                    <a:pt x="1073" y="11641"/>
                  </a:cubicBezTo>
                  <a:cubicBezTo>
                    <a:pt x="2031" y="12988"/>
                    <a:pt x="3561" y="14220"/>
                    <a:pt x="4862" y="15225"/>
                  </a:cubicBezTo>
                  <a:cubicBezTo>
                    <a:pt x="6597" y="16564"/>
                    <a:pt x="8988" y="17618"/>
                    <a:pt x="11114" y="17618"/>
                  </a:cubicBezTo>
                  <a:cubicBezTo>
                    <a:pt x="12792" y="17618"/>
                    <a:pt x="14306" y="16962"/>
                    <a:pt x="15202" y="15270"/>
                  </a:cubicBezTo>
                  <a:cubicBezTo>
                    <a:pt x="16411" y="12988"/>
                    <a:pt x="15293" y="9724"/>
                    <a:pt x="14563" y="7464"/>
                  </a:cubicBezTo>
                  <a:cubicBezTo>
                    <a:pt x="13695" y="4930"/>
                    <a:pt x="12600" y="2420"/>
                    <a:pt x="1129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9" name="Google Shape;4009;p49"/>
            <p:cNvSpPr/>
            <p:nvPr/>
          </p:nvSpPr>
          <p:spPr>
            <a:xfrm flipH="1">
              <a:off x="982484" y="3086104"/>
              <a:ext cx="311784" cy="316875"/>
            </a:xfrm>
            <a:custGeom>
              <a:avLst/>
              <a:gdLst/>
              <a:ahLst/>
              <a:cxnLst/>
              <a:rect l="l" t="t" r="r" b="b"/>
              <a:pathLst>
                <a:path w="12921" h="13132" extrusionOk="0">
                  <a:moveTo>
                    <a:pt x="4694" y="1"/>
                  </a:moveTo>
                  <a:cubicBezTo>
                    <a:pt x="3422" y="1"/>
                    <a:pt x="2083" y="1073"/>
                    <a:pt x="1393" y="1992"/>
                  </a:cubicBezTo>
                  <a:cubicBezTo>
                    <a:pt x="503" y="3179"/>
                    <a:pt x="1" y="4458"/>
                    <a:pt x="366" y="5850"/>
                  </a:cubicBezTo>
                  <a:cubicBezTo>
                    <a:pt x="1028" y="8247"/>
                    <a:pt x="2466" y="10301"/>
                    <a:pt x="3584" y="12492"/>
                  </a:cubicBezTo>
                  <a:cubicBezTo>
                    <a:pt x="3699" y="12720"/>
                    <a:pt x="3836" y="12926"/>
                    <a:pt x="3950" y="13131"/>
                  </a:cubicBezTo>
                  <a:cubicBezTo>
                    <a:pt x="5182" y="12424"/>
                    <a:pt x="8720" y="10598"/>
                    <a:pt x="12920" y="10187"/>
                  </a:cubicBezTo>
                  <a:cubicBezTo>
                    <a:pt x="11961" y="8247"/>
                    <a:pt x="10866" y="6375"/>
                    <a:pt x="9679" y="4549"/>
                  </a:cubicBezTo>
                  <a:cubicBezTo>
                    <a:pt x="8880" y="3339"/>
                    <a:pt x="8035" y="2038"/>
                    <a:pt x="6894" y="1034"/>
                  </a:cubicBezTo>
                  <a:cubicBezTo>
                    <a:pt x="6666" y="828"/>
                    <a:pt x="6369" y="600"/>
                    <a:pt x="6050" y="417"/>
                  </a:cubicBezTo>
                  <a:cubicBezTo>
                    <a:pt x="5730" y="235"/>
                    <a:pt x="5388" y="75"/>
                    <a:pt x="5045" y="29"/>
                  </a:cubicBezTo>
                  <a:cubicBezTo>
                    <a:pt x="4929" y="10"/>
                    <a:pt x="4812" y="1"/>
                    <a:pt x="46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0" name="Google Shape;4010;p49"/>
            <p:cNvSpPr/>
            <p:nvPr/>
          </p:nvSpPr>
          <p:spPr>
            <a:xfrm flipH="1">
              <a:off x="982484" y="3085814"/>
              <a:ext cx="265502" cy="317165"/>
            </a:xfrm>
            <a:custGeom>
              <a:avLst/>
              <a:gdLst/>
              <a:ahLst/>
              <a:cxnLst/>
              <a:rect l="l" t="t" r="r" b="b"/>
              <a:pathLst>
                <a:path w="11003" h="13144" extrusionOk="0">
                  <a:moveTo>
                    <a:pt x="2643" y="1"/>
                  </a:moveTo>
                  <a:cubicBezTo>
                    <a:pt x="1715" y="1"/>
                    <a:pt x="718" y="415"/>
                    <a:pt x="0" y="977"/>
                  </a:cubicBezTo>
                  <a:cubicBezTo>
                    <a:pt x="193" y="917"/>
                    <a:pt x="387" y="889"/>
                    <a:pt x="582" y="889"/>
                  </a:cubicBezTo>
                  <a:cubicBezTo>
                    <a:pt x="3038" y="889"/>
                    <a:pt x="5538" y="5402"/>
                    <a:pt x="5433" y="7094"/>
                  </a:cubicBezTo>
                  <a:cubicBezTo>
                    <a:pt x="5341" y="8829"/>
                    <a:pt x="1781" y="9674"/>
                    <a:pt x="251" y="9948"/>
                  </a:cubicBezTo>
                  <a:cubicBezTo>
                    <a:pt x="571" y="10518"/>
                    <a:pt x="890" y="11066"/>
                    <a:pt x="1210" y="11637"/>
                  </a:cubicBezTo>
                  <a:cubicBezTo>
                    <a:pt x="2171" y="11166"/>
                    <a:pt x="5731" y="9415"/>
                    <a:pt x="7038" y="9415"/>
                  </a:cubicBezTo>
                  <a:cubicBezTo>
                    <a:pt x="7190" y="9415"/>
                    <a:pt x="7312" y="9439"/>
                    <a:pt x="7396" y="9491"/>
                  </a:cubicBezTo>
                  <a:cubicBezTo>
                    <a:pt x="8172" y="9970"/>
                    <a:pt x="3356" y="12139"/>
                    <a:pt x="1849" y="12824"/>
                  </a:cubicBezTo>
                  <a:cubicBezTo>
                    <a:pt x="1918" y="12938"/>
                    <a:pt x="1963" y="13052"/>
                    <a:pt x="2032" y="13143"/>
                  </a:cubicBezTo>
                  <a:cubicBezTo>
                    <a:pt x="3264" y="12436"/>
                    <a:pt x="6802" y="10610"/>
                    <a:pt x="11002" y="10199"/>
                  </a:cubicBezTo>
                  <a:cubicBezTo>
                    <a:pt x="10043" y="8259"/>
                    <a:pt x="8948" y="6387"/>
                    <a:pt x="7761" y="4561"/>
                  </a:cubicBezTo>
                  <a:cubicBezTo>
                    <a:pt x="6962" y="3351"/>
                    <a:pt x="6117" y="2050"/>
                    <a:pt x="4976" y="1046"/>
                  </a:cubicBezTo>
                  <a:cubicBezTo>
                    <a:pt x="4748" y="840"/>
                    <a:pt x="4451" y="612"/>
                    <a:pt x="4132" y="429"/>
                  </a:cubicBezTo>
                  <a:cubicBezTo>
                    <a:pt x="3812" y="247"/>
                    <a:pt x="3470" y="87"/>
                    <a:pt x="3127" y="41"/>
                  </a:cubicBezTo>
                  <a:cubicBezTo>
                    <a:pt x="2969" y="14"/>
                    <a:pt x="2807" y="1"/>
                    <a:pt x="264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1" name="Google Shape;4011;p49"/>
            <p:cNvSpPr/>
            <p:nvPr/>
          </p:nvSpPr>
          <p:spPr>
            <a:xfrm flipH="1">
              <a:off x="1011851" y="3293501"/>
              <a:ext cx="197046" cy="64982"/>
            </a:xfrm>
            <a:custGeom>
              <a:avLst/>
              <a:gdLst/>
              <a:ahLst/>
              <a:cxnLst/>
              <a:rect l="l" t="t" r="r" b="b"/>
              <a:pathLst>
                <a:path w="8166" h="2693" extrusionOk="0">
                  <a:moveTo>
                    <a:pt x="6942" y="0"/>
                  </a:moveTo>
                  <a:cubicBezTo>
                    <a:pt x="6629" y="0"/>
                    <a:pt x="6282" y="11"/>
                    <a:pt x="5935" y="40"/>
                  </a:cubicBezTo>
                  <a:cubicBezTo>
                    <a:pt x="5388" y="108"/>
                    <a:pt x="4817" y="154"/>
                    <a:pt x="4429" y="268"/>
                  </a:cubicBezTo>
                  <a:cubicBezTo>
                    <a:pt x="4018" y="382"/>
                    <a:pt x="3744" y="428"/>
                    <a:pt x="3744" y="428"/>
                  </a:cubicBezTo>
                  <a:cubicBezTo>
                    <a:pt x="3744" y="428"/>
                    <a:pt x="3470" y="542"/>
                    <a:pt x="3082" y="679"/>
                  </a:cubicBezTo>
                  <a:cubicBezTo>
                    <a:pt x="2694" y="816"/>
                    <a:pt x="2215" y="1090"/>
                    <a:pt x="1713" y="1341"/>
                  </a:cubicBezTo>
                  <a:cubicBezTo>
                    <a:pt x="777" y="1911"/>
                    <a:pt x="1" y="2664"/>
                    <a:pt x="24" y="2687"/>
                  </a:cubicBezTo>
                  <a:cubicBezTo>
                    <a:pt x="26" y="2691"/>
                    <a:pt x="30" y="2692"/>
                    <a:pt x="36" y="2692"/>
                  </a:cubicBezTo>
                  <a:cubicBezTo>
                    <a:pt x="151" y="2692"/>
                    <a:pt x="960" y="2071"/>
                    <a:pt x="1872" y="1614"/>
                  </a:cubicBezTo>
                  <a:cubicBezTo>
                    <a:pt x="2375" y="1409"/>
                    <a:pt x="2854" y="1158"/>
                    <a:pt x="3242" y="1044"/>
                  </a:cubicBezTo>
                  <a:cubicBezTo>
                    <a:pt x="3630" y="930"/>
                    <a:pt x="3881" y="838"/>
                    <a:pt x="3881" y="838"/>
                  </a:cubicBezTo>
                  <a:cubicBezTo>
                    <a:pt x="3881" y="838"/>
                    <a:pt x="4132" y="770"/>
                    <a:pt x="4520" y="656"/>
                  </a:cubicBezTo>
                  <a:cubicBezTo>
                    <a:pt x="4908" y="519"/>
                    <a:pt x="5456" y="450"/>
                    <a:pt x="5981" y="336"/>
                  </a:cubicBezTo>
                  <a:cubicBezTo>
                    <a:pt x="7054" y="176"/>
                    <a:pt x="8149" y="154"/>
                    <a:pt x="8149" y="85"/>
                  </a:cubicBezTo>
                  <a:cubicBezTo>
                    <a:pt x="8165" y="54"/>
                    <a:pt x="7638" y="0"/>
                    <a:pt x="69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2" name="Google Shape;4012;p49"/>
            <p:cNvSpPr/>
            <p:nvPr/>
          </p:nvSpPr>
          <p:spPr>
            <a:xfrm flipH="1">
              <a:off x="1185731" y="3309861"/>
              <a:ext cx="257515" cy="221272"/>
            </a:xfrm>
            <a:custGeom>
              <a:avLst/>
              <a:gdLst/>
              <a:ahLst/>
              <a:cxnLst/>
              <a:rect l="l" t="t" r="r" b="b"/>
              <a:pathLst>
                <a:path w="10672" h="9170" extrusionOk="0">
                  <a:moveTo>
                    <a:pt x="4324" y="1"/>
                  </a:moveTo>
                  <a:cubicBezTo>
                    <a:pt x="1455" y="1"/>
                    <a:pt x="113" y="2796"/>
                    <a:pt x="58" y="3812"/>
                  </a:cubicBezTo>
                  <a:cubicBezTo>
                    <a:pt x="0" y="5190"/>
                    <a:pt x="1450" y="6920"/>
                    <a:pt x="2768" y="6920"/>
                  </a:cubicBezTo>
                  <a:cubicBezTo>
                    <a:pt x="3022" y="6920"/>
                    <a:pt x="3272" y="6855"/>
                    <a:pt x="3504" y="6711"/>
                  </a:cubicBezTo>
                  <a:cubicBezTo>
                    <a:pt x="3504" y="6711"/>
                    <a:pt x="4623" y="8309"/>
                    <a:pt x="6266" y="8925"/>
                  </a:cubicBezTo>
                  <a:cubicBezTo>
                    <a:pt x="6730" y="9093"/>
                    <a:pt x="7189" y="9169"/>
                    <a:pt x="7605" y="9169"/>
                  </a:cubicBezTo>
                  <a:cubicBezTo>
                    <a:pt x="8662" y="9169"/>
                    <a:pt x="9446" y="8675"/>
                    <a:pt x="9348" y="7921"/>
                  </a:cubicBezTo>
                  <a:cubicBezTo>
                    <a:pt x="9348" y="7921"/>
                    <a:pt x="10671" y="2283"/>
                    <a:pt x="6609" y="526"/>
                  </a:cubicBezTo>
                  <a:cubicBezTo>
                    <a:pt x="5760" y="156"/>
                    <a:pt x="5000" y="1"/>
                    <a:pt x="4324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3" name="Google Shape;4013;p49"/>
            <p:cNvSpPr/>
            <p:nvPr/>
          </p:nvSpPr>
          <p:spPr>
            <a:xfrm flipH="1">
              <a:off x="1363642" y="3318910"/>
              <a:ext cx="76009" cy="65416"/>
            </a:xfrm>
            <a:custGeom>
              <a:avLst/>
              <a:gdLst/>
              <a:ahLst/>
              <a:cxnLst/>
              <a:rect l="l" t="t" r="r" b="b"/>
              <a:pathLst>
                <a:path w="3150" h="2711" extrusionOk="0">
                  <a:moveTo>
                    <a:pt x="3070" y="0"/>
                  </a:moveTo>
                  <a:cubicBezTo>
                    <a:pt x="2914" y="0"/>
                    <a:pt x="2461" y="84"/>
                    <a:pt x="2054" y="288"/>
                  </a:cubicBezTo>
                  <a:cubicBezTo>
                    <a:pt x="1552" y="561"/>
                    <a:pt x="1141" y="927"/>
                    <a:pt x="1141" y="927"/>
                  </a:cubicBezTo>
                  <a:cubicBezTo>
                    <a:pt x="1141" y="927"/>
                    <a:pt x="776" y="1338"/>
                    <a:pt x="502" y="1771"/>
                  </a:cubicBezTo>
                  <a:cubicBezTo>
                    <a:pt x="228" y="2228"/>
                    <a:pt x="0" y="2684"/>
                    <a:pt x="46" y="2707"/>
                  </a:cubicBezTo>
                  <a:cubicBezTo>
                    <a:pt x="49" y="2709"/>
                    <a:pt x="53" y="2711"/>
                    <a:pt x="58" y="2711"/>
                  </a:cubicBezTo>
                  <a:cubicBezTo>
                    <a:pt x="147" y="2711"/>
                    <a:pt x="451" y="2322"/>
                    <a:pt x="776" y="1954"/>
                  </a:cubicBezTo>
                  <a:cubicBezTo>
                    <a:pt x="1118" y="1566"/>
                    <a:pt x="1484" y="1223"/>
                    <a:pt x="1484" y="1223"/>
                  </a:cubicBezTo>
                  <a:cubicBezTo>
                    <a:pt x="1484" y="1223"/>
                    <a:pt x="1826" y="858"/>
                    <a:pt x="2237" y="539"/>
                  </a:cubicBezTo>
                  <a:cubicBezTo>
                    <a:pt x="2648" y="265"/>
                    <a:pt x="3150" y="82"/>
                    <a:pt x="3127" y="14"/>
                  </a:cubicBezTo>
                  <a:cubicBezTo>
                    <a:pt x="3127" y="5"/>
                    <a:pt x="3107" y="0"/>
                    <a:pt x="307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4" name="Google Shape;4014;p49"/>
            <p:cNvSpPr/>
            <p:nvPr/>
          </p:nvSpPr>
          <p:spPr>
            <a:xfrm flipH="1">
              <a:off x="1363087" y="3348976"/>
              <a:ext cx="78784" cy="89836"/>
            </a:xfrm>
            <a:custGeom>
              <a:avLst/>
              <a:gdLst/>
              <a:ahLst/>
              <a:cxnLst/>
              <a:rect l="l" t="t" r="r" b="b"/>
              <a:pathLst>
                <a:path w="3265" h="3723" extrusionOk="0">
                  <a:moveTo>
                    <a:pt x="2808" y="0"/>
                  </a:moveTo>
                  <a:cubicBezTo>
                    <a:pt x="2534" y="0"/>
                    <a:pt x="2169" y="69"/>
                    <a:pt x="1804" y="206"/>
                  </a:cubicBezTo>
                  <a:cubicBezTo>
                    <a:pt x="1462" y="343"/>
                    <a:pt x="1142" y="548"/>
                    <a:pt x="937" y="731"/>
                  </a:cubicBezTo>
                  <a:cubicBezTo>
                    <a:pt x="822" y="822"/>
                    <a:pt x="731" y="913"/>
                    <a:pt x="685" y="959"/>
                  </a:cubicBezTo>
                  <a:cubicBezTo>
                    <a:pt x="617" y="1027"/>
                    <a:pt x="594" y="1050"/>
                    <a:pt x="594" y="1050"/>
                  </a:cubicBezTo>
                  <a:cubicBezTo>
                    <a:pt x="594" y="1050"/>
                    <a:pt x="571" y="1096"/>
                    <a:pt x="526" y="1164"/>
                  </a:cubicBezTo>
                  <a:cubicBezTo>
                    <a:pt x="480" y="1233"/>
                    <a:pt x="412" y="1324"/>
                    <a:pt x="366" y="1438"/>
                  </a:cubicBezTo>
                  <a:cubicBezTo>
                    <a:pt x="206" y="1689"/>
                    <a:pt x="115" y="2032"/>
                    <a:pt x="69" y="2374"/>
                  </a:cubicBezTo>
                  <a:cubicBezTo>
                    <a:pt x="1" y="2739"/>
                    <a:pt x="69" y="3082"/>
                    <a:pt x="138" y="3333"/>
                  </a:cubicBezTo>
                  <a:cubicBezTo>
                    <a:pt x="202" y="3568"/>
                    <a:pt x="286" y="3723"/>
                    <a:pt x="315" y="3723"/>
                  </a:cubicBezTo>
                  <a:cubicBezTo>
                    <a:pt x="317" y="3723"/>
                    <a:pt x="319" y="3722"/>
                    <a:pt x="320" y="3721"/>
                  </a:cubicBezTo>
                  <a:cubicBezTo>
                    <a:pt x="343" y="3721"/>
                    <a:pt x="320" y="3561"/>
                    <a:pt x="297" y="3310"/>
                  </a:cubicBezTo>
                  <a:cubicBezTo>
                    <a:pt x="297" y="3059"/>
                    <a:pt x="297" y="2739"/>
                    <a:pt x="389" y="2420"/>
                  </a:cubicBezTo>
                  <a:cubicBezTo>
                    <a:pt x="457" y="2123"/>
                    <a:pt x="594" y="1826"/>
                    <a:pt x="731" y="1644"/>
                  </a:cubicBezTo>
                  <a:cubicBezTo>
                    <a:pt x="777" y="1530"/>
                    <a:pt x="845" y="1461"/>
                    <a:pt x="891" y="1393"/>
                  </a:cubicBezTo>
                  <a:cubicBezTo>
                    <a:pt x="937" y="1347"/>
                    <a:pt x="959" y="1301"/>
                    <a:pt x="959" y="1301"/>
                  </a:cubicBezTo>
                  <a:cubicBezTo>
                    <a:pt x="959" y="1301"/>
                    <a:pt x="982" y="1278"/>
                    <a:pt x="1028" y="1233"/>
                  </a:cubicBezTo>
                  <a:cubicBezTo>
                    <a:pt x="1074" y="1164"/>
                    <a:pt x="1142" y="1096"/>
                    <a:pt x="1233" y="1005"/>
                  </a:cubicBezTo>
                  <a:cubicBezTo>
                    <a:pt x="1393" y="845"/>
                    <a:pt x="1644" y="617"/>
                    <a:pt x="1941" y="457"/>
                  </a:cubicBezTo>
                  <a:cubicBezTo>
                    <a:pt x="2238" y="320"/>
                    <a:pt x="2580" y="206"/>
                    <a:pt x="2831" y="160"/>
                  </a:cubicBezTo>
                  <a:cubicBezTo>
                    <a:pt x="3082" y="114"/>
                    <a:pt x="3265" y="92"/>
                    <a:pt x="3265" y="69"/>
                  </a:cubicBezTo>
                  <a:cubicBezTo>
                    <a:pt x="3265" y="23"/>
                    <a:pt x="3082" y="0"/>
                    <a:pt x="28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5" name="Google Shape;4015;p49"/>
            <p:cNvSpPr/>
            <p:nvPr/>
          </p:nvSpPr>
          <p:spPr>
            <a:xfrm flipH="1">
              <a:off x="1355920" y="3397067"/>
              <a:ext cx="72173" cy="88123"/>
            </a:xfrm>
            <a:custGeom>
              <a:avLst/>
              <a:gdLst/>
              <a:ahLst/>
              <a:cxnLst/>
              <a:rect l="l" t="t" r="r" b="b"/>
              <a:pathLst>
                <a:path w="2991" h="3652" extrusionOk="0">
                  <a:moveTo>
                    <a:pt x="1837" y="1"/>
                  </a:moveTo>
                  <a:cubicBezTo>
                    <a:pt x="1766" y="1"/>
                    <a:pt x="1686" y="5"/>
                    <a:pt x="1598" y="16"/>
                  </a:cubicBezTo>
                  <a:cubicBezTo>
                    <a:pt x="1233" y="62"/>
                    <a:pt x="776" y="313"/>
                    <a:pt x="480" y="678"/>
                  </a:cubicBezTo>
                  <a:cubicBezTo>
                    <a:pt x="137" y="1043"/>
                    <a:pt x="0" y="1500"/>
                    <a:pt x="23" y="1865"/>
                  </a:cubicBezTo>
                  <a:cubicBezTo>
                    <a:pt x="23" y="2047"/>
                    <a:pt x="69" y="2207"/>
                    <a:pt x="92" y="2298"/>
                  </a:cubicBezTo>
                  <a:cubicBezTo>
                    <a:pt x="137" y="2413"/>
                    <a:pt x="183" y="2458"/>
                    <a:pt x="183" y="2458"/>
                  </a:cubicBezTo>
                  <a:cubicBezTo>
                    <a:pt x="183" y="2458"/>
                    <a:pt x="206" y="2504"/>
                    <a:pt x="251" y="2618"/>
                  </a:cubicBezTo>
                  <a:cubicBezTo>
                    <a:pt x="343" y="2686"/>
                    <a:pt x="411" y="2823"/>
                    <a:pt x="571" y="2937"/>
                  </a:cubicBezTo>
                  <a:cubicBezTo>
                    <a:pt x="822" y="3189"/>
                    <a:pt x="1279" y="3417"/>
                    <a:pt x="1735" y="3554"/>
                  </a:cubicBezTo>
                  <a:cubicBezTo>
                    <a:pt x="1923" y="3610"/>
                    <a:pt x="2111" y="3651"/>
                    <a:pt x="2311" y="3651"/>
                  </a:cubicBezTo>
                  <a:cubicBezTo>
                    <a:pt x="2354" y="3651"/>
                    <a:pt x="2398" y="3649"/>
                    <a:pt x="2443" y="3645"/>
                  </a:cubicBezTo>
                  <a:cubicBezTo>
                    <a:pt x="2580" y="3622"/>
                    <a:pt x="2694" y="3599"/>
                    <a:pt x="2808" y="3531"/>
                  </a:cubicBezTo>
                  <a:cubicBezTo>
                    <a:pt x="2854" y="3508"/>
                    <a:pt x="2876" y="3440"/>
                    <a:pt x="2922" y="3394"/>
                  </a:cubicBezTo>
                  <a:cubicBezTo>
                    <a:pt x="2945" y="3348"/>
                    <a:pt x="2968" y="3303"/>
                    <a:pt x="2968" y="3257"/>
                  </a:cubicBezTo>
                  <a:cubicBezTo>
                    <a:pt x="2990" y="3074"/>
                    <a:pt x="2968" y="2937"/>
                    <a:pt x="2922" y="2846"/>
                  </a:cubicBezTo>
                  <a:cubicBezTo>
                    <a:pt x="2876" y="2755"/>
                    <a:pt x="2854" y="2709"/>
                    <a:pt x="2831" y="2709"/>
                  </a:cubicBezTo>
                  <a:cubicBezTo>
                    <a:pt x="2785" y="2709"/>
                    <a:pt x="2876" y="2937"/>
                    <a:pt x="2808" y="3211"/>
                  </a:cubicBezTo>
                  <a:cubicBezTo>
                    <a:pt x="2763" y="3345"/>
                    <a:pt x="2627" y="3397"/>
                    <a:pt x="2451" y="3397"/>
                  </a:cubicBezTo>
                  <a:cubicBezTo>
                    <a:pt x="2266" y="3397"/>
                    <a:pt x="2037" y="3339"/>
                    <a:pt x="1826" y="3257"/>
                  </a:cubicBezTo>
                  <a:cubicBezTo>
                    <a:pt x="1438" y="3120"/>
                    <a:pt x="1073" y="2869"/>
                    <a:pt x="868" y="2664"/>
                  </a:cubicBezTo>
                  <a:cubicBezTo>
                    <a:pt x="754" y="2549"/>
                    <a:pt x="708" y="2458"/>
                    <a:pt x="639" y="2390"/>
                  </a:cubicBezTo>
                  <a:cubicBezTo>
                    <a:pt x="617" y="2321"/>
                    <a:pt x="594" y="2276"/>
                    <a:pt x="594" y="2276"/>
                  </a:cubicBezTo>
                  <a:cubicBezTo>
                    <a:pt x="594" y="2276"/>
                    <a:pt x="571" y="2230"/>
                    <a:pt x="525" y="2161"/>
                  </a:cubicBezTo>
                  <a:cubicBezTo>
                    <a:pt x="503" y="2093"/>
                    <a:pt x="457" y="1979"/>
                    <a:pt x="434" y="1842"/>
                  </a:cubicBezTo>
                  <a:cubicBezTo>
                    <a:pt x="388" y="1568"/>
                    <a:pt x="503" y="1157"/>
                    <a:pt x="731" y="860"/>
                  </a:cubicBezTo>
                  <a:cubicBezTo>
                    <a:pt x="959" y="518"/>
                    <a:pt x="1324" y="267"/>
                    <a:pt x="1644" y="176"/>
                  </a:cubicBezTo>
                  <a:cubicBezTo>
                    <a:pt x="1963" y="84"/>
                    <a:pt x="2192" y="84"/>
                    <a:pt x="2192" y="62"/>
                  </a:cubicBezTo>
                  <a:cubicBezTo>
                    <a:pt x="2192" y="44"/>
                    <a:pt x="2060" y="1"/>
                    <a:pt x="18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6" name="Google Shape;4016;p49"/>
            <p:cNvSpPr/>
            <p:nvPr/>
          </p:nvSpPr>
          <p:spPr>
            <a:xfrm flipH="1">
              <a:off x="1355920" y="3441973"/>
              <a:ext cx="35833" cy="12692"/>
            </a:xfrm>
            <a:custGeom>
              <a:avLst/>
              <a:gdLst/>
              <a:ahLst/>
              <a:cxnLst/>
              <a:rect l="l" t="t" r="r" b="b"/>
              <a:pathLst>
                <a:path w="1485" h="526" extrusionOk="0">
                  <a:moveTo>
                    <a:pt x="781" y="0"/>
                  </a:moveTo>
                  <a:cubicBezTo>
                    <a:pt x="722" y="0"/>
                    <a:pt x="686" y="4"/>
                    <a:pt x="686" y="4"/>
                  </a:cubicBezTo>
                  <a:cubicBezTo>
                    <a:pt x="686" y="4"/>
                    <a:pt x="457" y="72"/>
                    <a:pt x="298" y="209"/>
                  </a:cubicBezTo>
                  <a:cubicBezTo>
                    <a:pt x="138" y="323"/>
                    <a:pt x="1" y="460"/>
                    <a:pt x="24" y="506"/>
                  </a:cubicBezTo>
                  <a:cubicBezTo>
                    <a:pt x="38" y="520"/>
                    <a:pt x="65" y="525"/>
                    <a:pt x="102" y="525"/>
                  </a:cubicBezTo>
                  <a:cubicBezTo>
                    <a:pt x="183" y="525"/>
                    <a:pt x="309" y="499"/>
                    <a:pt x="434" y="483"/>
                  </a:cubicBezTo>
                  <a:cubicBezTo>
                    <a:pt x="617" y="437"/>
                    <a:pt x="777" y="437"/>
                    <a:pt x="777" y="437"/>
                  </a:cubicBezTo>
                  <a:cubicBezTo>
                    <a:pt x="777" y="437"/>
                    <a:pt x="914" y="369"/>
                    <a:pt x="1074" y="346"/>
                  </a:cubicBezTo>
                  <a:cubicBezTo>
                    <a:pt x="1180" y="346"/>
                    <a:pt x="1297" y="366"/>
                    <a:pt x="1376" y="366"/>
                  </a:cubicBezTo>
                  <a:cubicBezTo>
                    <a:pt x="1416" y="366"/>
                    <a:pt x="1446" y="361"/>
                    <a:pt x="1462" y="346"/>
                  </a:cubicBezTo>
                  <a:cubicBezTo>
                    <a:pt x="1484" y="323"/>
                    <a:pt x="1370" y="141"/>
                    <a:pt x="1142" y="49"/>
                  </a:cubicBezTo>
                  <a:cubicBezTo>
                    <a:pt x="1005" y="8"/>
                    <a:pt x="868" y="0"/>
                    <a:pt x="78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7" name="Google Shape;4017;p49"/>
            <p:cNvSpPr/>
            <p:nvPr/>
          </p:nvSpPr>
          <p:spPr>
            <a:xfrm flipH="1">
              <a:off x="1201705" y="3348976"/>
              <a:ext cx="241541" cy="182157"/>
            </a:xfrm>
            <a:custGeom>
              <a:avLst/>
              <a:gdLst/>
              <a:ahLst/>
              <a:cxnLst/>
              <a:rect l="l" t="t" r="r" b="b"/>
              <a:pathLst>
                <a:path w="10010" h="7549" extrusionOk="0">
                  <a:moveTo>
                    <a:pt x="1062" y="0"/>
                  </a:moveTo>
                  <a:lnTo>
                    <a:pt x="1062" y="0"/>
                  </a:lnTo>
                  <a:cubicBezTo>
                    <a:pt x="400" y="799"/>
                    <a:pt x="81" y="1712"/>
                    <a:pt x="58" y="2191"/>
                  </a:cubicBezTo>
                  <a:cubicBezTo>
                    <a:pt x="0" y="3569"/>
                    <a:pt x="1450" y="5299"/>
                    <a:pt x="2768" y="5299"/>
                  </a:cubicBezTo>
                  <a:cubicBezTo>
                    <a:pt x="3022" y="5299"/>
                    <a:pt x="3272" y="5234"/>
                    <a:pt x="3504" y="5090"/>
                  </a:cubicBezTo>
                  <a:cubicBezTo>
                    <a:pt x="3504" y="5090"/>
                    <a:pt x="4623" y="6688"/>
                    <a:pt x="6266" y="7304"/>
                  </a:cubicBezTo>
                  <a:cubicBezTo>
                    <a:pt x="6730" y="7472"/>
                    <a:pt x="7189" y="7548"/>
                    <a:pt x="7605" y="7548"/>
                  </a:cubicBezTo>
                  <a:cubicBezTo>
                    <a:pt x="8662" y="7548"/>
                    <a:pt x="9446" y="7054"/>
                    <a:pt x="9348" y="6300"/>
                  </a:cubicBezTo>
                  <a:cubicBezTo>
                    <a:pt x="9348" y="6300"/>
                    <a:pt x="10010" y="3515"/>
                    <a:pt x="8982" y="1256"/>
                  </a:cubicBezTo>
                  <a:lnTo>
                    <a:pt x="8982" y="1256"/>
                  </a:lnTo>
                  <a:cubicBezTo>
                    <a:pt x="9256" y="2671"/>
                    <a:pt x="9119" y="4565"/>
                    <a:pt x="8115" y="5410"/>
                  </a:cubicBezTo>
                  <a:cubicBezTo>
                    <a:pt x="7811" y="5668"/>
                    <a:pt x="7500" y="5773"/>
                    <a:pt x="7193" y="5773"/>
                  </a:cubicBezTo>
                  <a:cubicBezTo>
                    <a:pt x="5981" y="5773"/>
                    <a:pt x="4832" y="4126"/>
                    <a:pt x="4395" y="3744"/>
                  </a:cubicBezTo>
                  <a:cubicBezTo>
                    <a:pt x="4210" y="3590"/>
                    <a:pt x="3995" y="3545"/>
                    <a:pt x="3729" y="3545"/>
                  </a:cubicBezTo>
                  <a:cubicBezTo>
                    <a:pt x="3352" y="3545"/>
                    <a:pt x="2874" y="3636"/>
                    <a:pt x="2241" y="3636"/>
                  </a:cubicBezTo>
                  <a:cubicBezTo>
                    <a:pt x="1994" y="3636"/>
                    <a:pt x="1724" y="3622"/>
                    <a:pt x="1427" y="3584"/>
                  </a:cubicBezTo>
                  <a:cubicBezTo>
                    <a:pt x="377" y="3447"/>
                    <a:pt x="742" y="1393"/>
                    <a:pt x="10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8" name="Google Shape;4018;p49"/>
            <p:cNvSpPr/>
            <p:nvPr/>
          </p:nvSpPr>
          <p:spPr>
            <a:xfrm flipH="1">
              <a:off x="1817262" y="2400643"/>
              <a:ext cx="214492" cy="264272"/>
            </a:xfrm>
            <a:custGeom>
              <a:avLst/>
              <a:gdLst/>
              <a:ahLst/>
              <a:cxnLst/>
              <a:rect l="l" t="t" r="r" b="b"/>
              <a:pathLst>
                <a:path w="8889" h="10952" extrusionOk="0">
                  <a:moveTo>
                    <a:pt x="5776" y="0"/>
                  </a:moveTo>
                  <a:cubicBezTo>
                    <a:pt x="5361" y="0"/>
                    <a:pt x="4876" y="90"/>
                    <a:pt x="4315" y="316"/>
                  </a:cubicBezTo>
                  <a:cubicBezTo>
                    <a:pt x="1" y="2028"/>
                    <a:pt x="2763" y="10131"/>
                    <a:pt x="5000" y="10907"/>
                  </a:cubicBezTo>
                  <a:cubicBezTo>
                    <a:pt x="5090" y="10937"/>
                    <a:pt x="5179" y="10951"/>
                    <a:pt x="5267" y="10951"/>
                  </a:cubicBezTo>
                  <a:cubicBezTo>
                    <a:pt x="7388" y="10951"/>
                    <a:pt x="8888" y="2573"/>
                    <a:pt x="7990" y="1411"/>
                  </a:cubicBezTo>
                  <a:cubicBezTo>
                    <a:pt x="7990" y="1411"/>
                    <a:pt x="7422" y="0"/>
                    <a:pt x="5776" y="0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9" name="Google Shape;4019;p49"/>
            <p:cNvSpPr/>
            <p:nvPr/>
          </p:nvSpPr>
          <p:spPr>
            <a:xfrm flipH="1">
              <a:off x="1817382" y="2400643"/>
              <a:ext cx="214371" cy="264585"/>
            </a:xfrm>
            <a:custGeom>
              <a:avLst/>
              <a:gdLst/>
              <a:ahLst/>
              <a:cxnLst/>
              <a:rect l="l" t="t" r="r" b="b"/>
              <a:pathLst>
                <a:path w="8884" h="10965" extrusionOk="0">
                  <a:moveTo>
                    <a:pt x="5776" y="0"/>
                  </a:moveTo>
                  <a:cubicBezTo>
                    <a:pt x="5361" y="0"/>
                    <a:pt x="4876" y="90"/>
                    <a:pt x="4315" y="316"/>
                  </a:cubicBezTo>
                  <a:cubicBezTo>
                    <a:pt x="1" y="2028"/>
                    <a:pt x="2694" y="10313"/>
                    <a:pt x="5000" y="10907"/>
                  </a:cubicBezTo>
                  <a:cubicBezTo>
                    <a:pt x="5159" y="10946"/>
                    <a:pt x="5312" y="10964"/>
                    <a:pt x="5459" y="10964"/>
                  </a:cubicBezTo>
                  <a:cubicBezTo>
                    <a:pt x="8570" y="10964"/>
                    <a:pt x="8883" y="2566"/>
                    <a:pt x="7990" y="1411"/>
                  </a:cubicBezTo>
                  <a:cubicBezTo>
                    <a:pt x="7990" y="1411"/>
                    <a:pt x="7422" y="0"/>
                    <a:pt x="5776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0" name="Google Shape;4020;p49"/>
            <p:cNvSpPr/>
            <p:nvPr/>
          </p:nvSpPr>
          <p:spPr>
            <a:xfrm flipH="1">
              <a:off x="1846121" y="2444463"/>
              <a:ext cx="84286" cy="166835"/>
            </a:xfrm>
            <a:custGeom>
              <a:avLst/>
              <a:gdLst/>
              <a:ahLst/>
              <a:cxnLst/>
              <a:rect l="l" t="t" r="r" b="b"/>
              <a:pathLst>
                <a:path w="3493" h="6914" extrusionOk="0">
                  <a:moveTo>
                    <a:pt x="49" y="1"/>
                  </a:moveTo>
                  <a:cubicBezTo>
                    <a:pt x="32" y="1"/>
                    <a:pt x="23" y="3"/>
                    <a:pt x="23" y="6"/>
                  </a:cubicBezTo>
                  <a:cubicBezTo>
                    <a:pt x="1" y="52"/>
                    <a:pt x="366" y="189"/>
                    <a:pt x="800" y="463"/>
                  </a:cubicBezTo>
                  <a:cubicBezTo>
                    <a:pt x="1210" y="759"/>
                    <a:pt x="1713" y="1193"/>
                    <a:pt x="2032" y="1718"/>
                  </a:cubicBezTo>
                  <a:cubicBezTo>
                    <a:pt x="2352" y="2220"/>
                    <a:pt x="2534" y="2791"/>
                    <a:pt x="2580" y="3247"/>
                  </a:cubicBezTo>
                  <a:cubicBezTo>
                    <a:pt x="2612" y="3453"/>
                    <a:pt x="2599" y="3472"/>
                    <a:pt x="2589" y="3472"/>
                  </a:cubicBezTo>
                  <a:cubicBezTo>
                    <a:pt x="2586" y="3472"/>
                    <a:pt x="2584" y="3471"/>
                    <a:pt x="2583" y="3471"/>
                  </a:cubicBezTo>
                  <a:cubicBezTo>
                    <a:pt x="2581" y="3471"/>
                    <a:pt x="2580" y="3472"/>
                    <a:pt x="2580" y="3476"/>
                  </a:cubicBezTo>
                  <a:cubicBezTo>
                    <a:pt x="2557" y="3476"/>
                    <a:pt x="2557" y="3476"/>
                    <a:pt x="2557" y="3453"/>
                  </a:cubicBezTo>
                  <a:cubicBezTo>
                    <a:pt x="2546" y="3453"/>
                    <a:pt x="2551" y="3458"/>
                    <a:pt x="2551" y="3458"/>
                  </a:cubicBezTo>
                  <a:cubicBezTo>
                    <a:pt x="2551" y="3458"/>
                    <a:pt x="2546" y="3453"/>
                    <a:pt x="2511" y="3430"/>
                  </a:cubicBezTo>
                  <a:cubicBezTo>
                    <a:pt x="2489" y="3430"/>
                    <a:pt x="2466" y="3430"/>
                    <a:pt x="2443" y="3407"/>
                  </a:cubicBezTo>
                  <a:cubicBezTo>
                    <a:pt x="2443" y="3407"/>
                    <a:pt x="2352" y="3384"/>
                    <a:pt x="2306" y="3361"/>
                  </a:cubicBezTo>
                  <a:cubicBezTo>
                    <a:pt x="2123" y="3316"/>
                    <a:pt x="2078" y="3293"/>
                    <a:pt x="2078" y="3293"/>
                  </a:cubicBezTo>
                  <a:cubicBezTo>
                    <a:pt x="2078" y="3293"/>
                    <a:pt x="2009" y="3293"/>
                    <a:pt x="1758" y="3270"/>
                  </a:cubicBezTo>
                  <a:cubicBezTo>
                    <a:pt x="1728" y="3264"/>
                    <a:pt x="1691" y="3261"/>
                    <a:pt x="1648" y="3261"/>
                  </a:cubicBezTo>
                  <a:cubicBezTo>
                    <a:pt x="1532" y="3261"/>
                    <a:pt x="1378" y="3282"/>
                    <a:pt x="1210" y="3316"/>
                  </a:cubicBezTo>
                  <a:cubicBezTo>
                    <a:pt x="1119" y="3361"/>
                    <a:pt x="1005" y="3430"/>
                    <a:pt x="891" y="3498"/>
                  </a:cubicBezTo>
                  <a:cubicBezTo>
                    <a:pt x="822" y="3567"/>
                    <a:pt x="731" y="3658"/>
                    <a:pt x="663" y="3750"/>
                  </a:cubicBezTo>
                  <a:cubicBezTo>
                    <a:pt x="663" y="3750"/>
                    <a:pt x="663" y="3750"/>
                    <a:pt x="685" y="3704"/>
                  </a:cubicBezTo>
                  <a:lnTo>
                    <a:pt x="685" y="3704"/>
                  </a:lnTo>
                  <a:cubicBezTo>
                    <a:pt x="617" y="3818"/>
                    <a:pt x="457" y="3978"/>
                    <a:pt x="526" y="4297"/>
                  </a:cubicBezTo>
                  <a:cubicBezTo>
                    <a:pt x="617" y="4617"/>
                    <a:pt x="982" y="4868"/>
                    <a:pt x="1256" y="5028"/>
                  </a:cubicBezTo>
                  <a:cubicBezTo>
                    <a:pt x="1553" y="5210"/>
                    <a:pt x="1827" y="5347"/>
                    <a:pt x="1941" y="5530"/>
                  </a:cubicBezTo>
                  <a:cubicBezTo>
                    <a:pt x="2101" y="5735"/>
                    <a:pt x="2215" y="5986"/>
                    <a:pt x="2146" y="6169"/>
                  </a:cubicBezTo>
                  <a:cubicBezTo>
                    <a:pt x="2101" y="6352"/>
                    <a:pt x="1895" y="6511"/>
                    <a:pt x="1644" y="6580"/>
                  </a:cubicBezTo>
                  <a:cubicBezTo>
                    <a:pt x="1547" y="6596"/>
                    <a:pt x="1447" y="6604"/>
                    <a:pt x="1349" y="6604"/>
                  </a:cubicBezTo>
                  <a:cubicBezTo>
                    <a:pt x="1171" y="6604"/>
                    <a:pt x="1001" y="6578"/>
                    <a:pt x="868" y="6534"/>
                  </a:cubicBezTo>
                  <a:cubicBezTo>
                    <a:pt x="449" y="6358"/>
                    <a:pt x="456" y="6054"/>
                    <a:pt x="375" y="6054"/>
                  </a:cubicBezTo>
                  <a:cubicBezTo>
                    <a:pt x="372" y="6054"/>
                    <a:pt x="369" y="6054"/>
                    <a:pt x="366" y="6055"/>
                  </a:cubicBezTo>
                  <a:cubicBezTo>
                    <a:pt x="363" y="6052"/>
                    <a:pt x="360" y="6050"/>
                    <a:pt x="357" y="6050"/>
                  </a:cubicBezTo>
                  <a:cubicBezTo>
                    <a:pt x="338" y="6050"/>
                    <a:pt x="320" y="6115"/>
                    <a:pt x="320" y="6215"/>
                  </a:cubicBezTo>
                  <a:cubicBezTo>
                    <a:pt x="343" y="6329"/>
                    <a:pt x="412" y="6557"/>
                    <a:pt x="708" y="6717"/>
                  </a:cubicBezTo>
                  <a:cubicBezTo>
                    <a:pt x="944" y="6844"/>
                    <a:pt x="1253" y="6913"/>
                    <a:pt x="1576" y="6913"/>
                  </a:cubicBezTo>
                  <a:cubicBezTo>
                    <a:pt x="1659" y="6913"/>
                    <a:pt x="1743" y="6909"/>
                    <a:pt x="1827" y="6899"/>
                  </a:cubicBezTo>
                  <a:cubicBezTo>
                    <a:pt x="2215" y="6854"/>
                    <a:pt x="2603" y="6671"/>
                    <a:pt x="2740" y="6329"/>
                  </a:cubicBezTo>
                  <a:cubicBezTo>
                    <a:pt x="2899" y="6032"/>
                    <a:pt x="2785" y="5667"/>
                    <a:pt x="2603" y="5370"/>
                  </a:cubicBezTo>
                  <a:cubicBezTo>
                    <a:pt x="2397" y="5005"/>
                    <a:pt x="2009" y="4799"/>
                    <a:pt x="1781" y="4617"/>
                  </a:cubicBezTo>
                  <a:cubicBezTo>
                    <a:pt x="1507" y="4457"/>
                    <a:pt x="1416" y="4320"/>
                    <a:pt x="1416" y="4297"/>
                  </a:cubicBezTo>
                  <a:cubicBezTo>
                    <a:pt x="1416" y="4252"/>
                    <a:pt x="1484" y="4183"/>
                    <a:pt x="1530" y="4138"/>
                  </a:cubicBezTo>
                  <a:lnTo>
                    <a:pt x="1530" y="4115"/>
                  </a:lnTo>
                  <a:lnTo>
                    <a:pt x="1553" y="4092"/>
                  </a:lnTo>
                  <a:cubicBezTo>
                    <a:pt x="1644" y="3970"/>
                    <a:pt x="1705" y="3950"/>
                    <a:pt x="1756" y="3950"/>
                  </a:cubicBezTo>
                  <a:cubicBezTo>
                    <a:pt x="1781" y="3950"/>
                    <a:pt x="1804" y="3955"/>
                    <a:pt x="1827" y="3955"/>
                  </a:cubicBezTo>
                  <a:lnTo>
                    <a:pt x="1941" y="3955"/>
                  </a:lnTo>
                  <a:cubicBezTo>
                    <a:pt x="1941" y="3955"/>
                    <a:pt x="1964" y="3978"/>
                    <a:pt x="2032" y="4001"/>
                  </a:cubicBezTo>
                  <a:cubicBezTo>
                    <a:pt x="2055" y="4001"/>
                    <a:pt x="2061" y="3995"/>
                    <a:pt x="2072" y="3995"/>
                  </a:cubicBezTo>
                  <a:cubicBezTo>
                    <a:pt x="2083" y="3995"/>
                    <a:pt x="2101" y="4001"/>
                    <a:pt x="2146" y="4023"/>
                  </a:cubicBezTo>
                  <a:cubicBezTo>
                    <a:pt x="2215" y="4069"/>
                    <a:pt x="2306" y="4115"/>
                    <a:pt x="2397" y="4183"/>
                  </a:cubicBezTo>
                  <a:cubicBezTo>
                    <a:pt x="2466" y="4206"/>
                    <a:pt x="2489" y="4206"/>
                    <a:pt x="2580" y="4274"/>
                  </a:cubicBezTo>
                  <a:cubicBezTo>
                    <a:pt x="2648" y="4343"/>
                    <a:pt x="2740" y="4389"/>
                    <a:pt x="2808" y="4457"/>
                  </a:cubicBezTo>
                  <a:cubicBezTo>
                    <a:pt x="2968" y="4594"/>
                    <a:pt x="3151" y="4731"/>
                    <a:pt x="3356" y="4891"/>
                  </a:cubicBezTo>
                  <a:cubicBezTo>
                    <a:pt x="3379" y="4754"/>
                    <a:pt x="3402" y="4526"/>
                    <a:pt x="3447" y="4229"/>
                  </a:cubicBezTo>
                  <a:cubicBezTo>
                    <a:pt x="3470" y="4069"/>
                    <a:pt x="3493" y="3886"/>
                    <a:pt x="3493" y="3704"/>
                  </a:cubicBezTo>
                  <a:cubicBezTo>
                    <a:pt x="3470" y="3476"/>
                    <a:pt x="3470" y="3407"/>
                    <a:pt x="3424" y="3247"/>
                  </a:cubicBezTo>
                  <a:cubicBezTo>
                    <a:pt x="3310" y="2745"/>
                    <a:pt x="3036" y="2129"/>
                    <a:pt x="2580" y="1558"/>
                  </a:cubicBezTo>
                  <a:cubicBezTo>
                    <a:pt x="2146" y="1010"/>
                    <a:pt x="1507" y="554"/>
                    <a:pt x="982" y="280"/>
                  </a:cubicBezTo>
                  <a:cubicBezTo>
                    <a:pt x="514" y="66"/>
                    <a:pt x="146" y="1"/>
                    <a:pt x="4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1" name="Google Shape;4021;p49"/>
            <p:cNvSpPr/>
            <p:nvPr/>
          </p:nvSpPr>
          <p:spPr>
            <a:xfrm flipH="1">
              <a:off x="1836300" y="2448372"/>
              <a:ext cx="127141" cy="161985"/>
            </a:xfrm>
            <a:custGeom>
              <a:avLst/>
              <a:gdLst/>
              <a:ahLst/>
              <a:cxnLst/>
              <a:rect l="l" t="t" r="r" b="b"/>
              <a:pathLst>
                <a:path w="5269" h="6713" extrusionOk="0">
                  <a:moveTo>
                    <a:pt x="1810" y="0"/>
                  </a:moveTo>
                  <a:cubicBezTo>
                    <a:pt x="1681" y="0"/>
                    <a:pt x="1549" y="23"/>
                    <a:pt x="1415" y="72"/>
                  </a:cubicBezTo>
                  <a:cubicBezTo>
                    <a:pt x="0" y="597"/>
                    <a:pt x="46" y="6121"/>
                    <a:pt x="2739" y="6669"/>
                  </a:cubicBezTo>
                  <a:cubicBezTo>
                    <a:pt x="2879" y="6699"/>
                    <a:pt x="3007" y="6713"/>
                    <a:pt x="3125" y="6713"/>
                  </a:cubicBezTo>
                  <a:cubicBezTo>
                    <a:pt x="5268" y="6713"/>
                    <a:pt x="4017" y="2058"/>
                    <a:pt x="4017" y="2058"/>
                  </a:cubicBezTo>
                  <a:cubicBezTo>
                    <a:pt x="4017" y="2058"/>
                    <a:pt x="3045" y="0"/>
                    <a:pt x="181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2" name="Google Shape;4022;p49"/>
            <p:cNvSpPr/>
            <p:nvPr/>
          </p:nvSpPr>
          <p:spPr>
            <a:xfrm flipH="1">
              <a:off x="853606" y="2074140"/>
              <a:ext cx="1154452" cy="915420"/>
            </a:xfrm>
            <a:custGeom>
              <a:avLst/>
              <a:gdLst/>
              <a:ahLst/>
              <a:cxnLst/>
              <a:rect l="l" t="t" r="r" b="b"/>
              <a:pathLst>
                <a:path w="47843" h="37937" extrusionOk="0">
                  <a:moveTo>
                    <a:pt x="24075" y="0"/>
                  </a:moveTo>
                  <a:cubicBezTo>
                    <a:pt x="21771" y="0"/>
                    <a:pt x="19139" y="356"/>
                    <a:pt x="16229" y="1316"/>
                  </a:cubicBezTo>
                  <a:cubicBezTo>
                    <a:pt x="6734" y="4443"/>
                    <a:pt x="7190" y="13071"/>
                    <a:pt x="6483" y="19051"/>
                  </a:cubicBezTo>
                  <a:cubicBezTo>
                    <a:pt x="0" y="29596"/>
                    <a:pt x="7829" y="36444"/>
                    <a:pt x="16069" y="37699"/>
                  </a:cubicBezTo>
                  <a:cubicBezTo>
                    <a:pt x="17120" y="37861"/>
                    <a:pt x="18169" y="37936"/>
                    <a:pt x="19206" y="37936"/>
                  </a:cubicBezTo>
                  <a:cubicBezTo>
                    <a:pt x="26796" y="37936"/>
                    <a:pt x="33717" y="33891"/>
                    <a:pt x="35585" y="30075"/>
                  </a:cubicBezTo>
                  <a:cubicBezTo>
                    <a:pt x="35585" y="30075"/>
                    <a:pt x="36269" y="32498"/>
                    <a:pt x="38883" y="32498"/>
                  </a:cubicBezTo>
                  <a:cubicBezTo>
                    <a:pt x="39509" y="32498"/>
                    <a:pt x="40245" y="32359"/>
                    <a:pt x="41109" y="32016"/>
                  </a:cubicBezTo>
                  <a:cubicBezTo>
                    <a:pt x="44647" y="30623"/>
                    <a:pt x="47842" y="25031"/>
                    <a:pt x="45354" y="22543"/>
                  </a:cubicBezTo>
                  <a:cubicBezTo>
                    <a:pt x="44315" y="21504"/>
                    <a:pt x="43268" y="21165"/>
                    <a:pt x="42344" y="21165"/>
                  </a:cubicBezTo>
                  <a:cubicBezTo>
                    <a:pt x="40608" y="21165"/>
                    <a:pt x="39305" y="22361"/>
                    <a:pt x="39305" y="22361"/>
                  </a:cubicBezTo>
                  <a:cubicBezTo>
                    <a:pt x="39305" y="22361"/>
                    <a:pt x="45811" y="10423"/>
                    <a:pt x="34535" y="2891"/>
                  </a:cubicBezTo>
                  <a:cubicBezTo>
                    <a:pt x="34535" y="2891"/>
                    <a:pt x="30644" y="0"/>
                    <a:pt x="24075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3" name="Google Shape;4023;p49"/>
            <p:cNvSpPr/>
            <p:nvPr/>
          </p:nvSpPr>
          <p:spPr>
            <a:xfrm flipH="1">
              <a:off x="1162591" y="2195103"/>
              <a:ext cx="845467" cy="794504"/>
            </a:xfrm>
            <a:custGeom>
              <a:avLst/>
              <a:gdLst/>
              <a:ahLst/>
              <a:cxnLst/>
              <a:rect l="l" t="t" r="r" b="b"/>
              <a:pathLst>
                <a:path w="35038" h="32926" extrusionOk="0">
                  <a:moveTo>
                    <a:pt x="10386" y="0"/>
                  </a:moveTo>
                  <a:lnTo>
                    <a:pt x="10386" y="0"/>
                  </a:lnTo>
                  <a:cubicBezTo>
                    <a:pt x="6894" y="4018"/>
                    <a:pt x="6985" y="9701"/>
                    <a:pt x="6483" y="14038"/>
                  </a:cubicBezTo>
                  <a:cubicBezTo>
                    <a:pt x="0" y="24583"/>
                    <a:pt x="7829" y="31431"/>
                    <a:pt x="16069" y="32686"/>
                  </a:cubicBezTo>
                  <a:cubicBezTo>
                    <a:pt x="17125" y="32849"/>
                    <a:pt x="18178" y="32925"/>
                    <a:pt x="19219" y="32925"/>
                  </a:cubicBezTo>
                  <a:cubicBezTo>
                    <a:pt x="26189" y="32925"/>
                    <a:pt x="32574" y="29514"/>
                    <a:pt x="35037" y="25998"/>
                  </a:cubicBezTo>
                  <a:lnTo>
                    <a:pt x="35037" y="25998"/>
                  </a:lnTo>
                  <a:cubicBezTo>
                    <a:pt x="32226" y="29202"/>
                    <a:pt x="26284" y="32101"/>
                    <a:pt x="19849" y="32101"/>
                  </a:cubicBezTo>
                  <a:cubicBezTo>
                    <a:pt x="18811" y="32101"/>
                    <a:pt x="17761" y="32026"/>
                    <a:pt x="16708" y="31864"/>
                  </a:cubicBezTo>
                  <a:cubicBezTo>
                    <a:pt x="8468" y="30609"/>
                    <a:pt x="662" y="23761"/>
                    <a:pt x="7122" y="13216"/>
                  </a:cubicBezTo>
                  <a:cubicBezTo>
                    <a:pt x="7601" y="9176"/>
                    <a:pt x="7555" y="3949"/>
                    <a:pt x="10386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4" name="Google Shape;4024;p49"/>
            <p:cNvSpPr/>
            <p:nvPr/>
          </p:nvSpPr>
          <p:spPr>
            <a:xfrm flipH="1">
              <a:off x="929616" y="2773958"/>
              <a:ext cx="218135" cy="84310"/>
            </a:xfrm>
            <a:custGeom>
              <a:avLst/>
              <a:gdLst/>
              <a:ahLst/>
              <a:cxnLst/>
              <a:rect l="l" t="t" r="r" b="b"/>
              <a:pathLst>
                <a:path w="9040" h="3494" extrusionOk="0">
                  <a:moveTo>
                    <a:pt x="9039" y="1"/>
                  </a:moveTo>
                  <a:cubicBezTo>
                    <a:pt x="8195" y="982"/>
                    <a:pt x="7168" y="1781"/>
                    <a:pt x="6118" y="2192"/>
                  </a:cubicBezTo>
                  <a:cubicBezTo>
                    <a:pt x="5249" y="2536"/>
                    <a:pt x="4511" y="2674"/>
                    <a:pt x="3884" y="2674"/>
                  </a:cubicBezTo>
                  <a:cubicBezTo>
                    <a:pt x="1263" y="2674"/>
                    <a:pt x="594" y="252"/>
                    <a:pt x="594" y="252"/>
                  </a:cubicBezTo>
                  <a:cubicBezTo>
                    <a:pt x="434" y="571"/>
                    <a:pt x="229" y="914"/>
                    <a:pt x="0" y="1233"/>
                  </a:cubicBezTo>
                  <a:cubicBezTo>
                    <a:pt x="196" y="1767"/>
                    <a:pt x="1030" y="3494"/>
                    <a:pt x="3237" y="3494"/>
                  </a:cubicBezTo>
                  <a:cubicBezTo>
                    <a:pt x="3861" y="3494"/>
                    <a:pt x="4595" y="3356"/>
                    <a:pt x="5456" y="3014"/>
                  </a:cubicBezTo>
                  <a:cubicBezTo>
                    <a:pt x="6802" y="2489"/>
                    <a:pt x="8103" y="1347"/>
                    <a:pt x="903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5" name="Google Shape;4025;p49"/>
            <p:cNvSpPr/>
            <p:nvPr/>
          </p:nvSpPr>
          <p:spPr>
            <a:xfrm flipH="1">
              <a:off x="938423" y="2638878"/>
              <a:ext cx="149847" cy="182133"/>
            </a:xfrm>
            <a:custGeom>
              <a:avLst/>
              <a:gdLst/>
              <a:ahLst/>
              <a:cxnLst/>
              <a:rect l="l" t="t" r="r" b="b"/>
              <a:pathLst>
                <a:path w="6210" h="7548" extrusionOk="0">
                  <a:moveTo>
                    <a:pt x="4951" y="1"/>
                  </a:moveTo>
                  <a:cubicBezTo>
                    <a:pt x="4915" y="1"/>
                    <a:pt x="4878" y="3"/>
                    <a:pt x="4840" y="6"/>
                  </a:cubicBezTo>
                  <a:cubicBezTo>
                    <a:pt x="3516" y="143"/>
                    <a:pt x="777" y="3042"/>
                    <a:pt x="777" y="3042"/>
                  </a:cubicBezTo>
                  <a:cubicBezTo>
                    <a:pt x="777" y="3042"/>
                    <a:pt x="838" y="3036"/>
                    <a:pt x="934" y="3036"/>
                  </a:cubicBezTo>
                  <a:cubicBezTo>
                    <a:pt x="1341" y="3036"/>
                    <a:pt x="2373" y="3141"/>
                    <a:pt x="2078" y="4229"/>
                  </a:cubicBezTo>
                  <a:cubicBezTo>
                    <a:pt x="1690" y="5553"/>
                    <a:pt x="1" y="6215"/>
                    <a:pt x="1" y="6215"/>
                  </a:cubicBezTo>
                  <a:cubicBezTo>
                    <a:pt x="1" y="6215"/>
                    <a:pt x="271" y="7548"/>
                    <a:pt x="1399" y="7548"/>
                  </a:cubicBezTo>
                  <a:cubicBezTo>
                    <a:pt x="1497" y="7548"/>
                    <a:pt x="1601" y="7538"/>
                    <a:pt x="1712" y="7516"/>
                  </a:cubicBezTo>
                  <a:cubicBezTo>
                    <a:pt x="3082" y="7242"/>
                    <a:pt x="6209" y="4412"/>
                    <a:pt x="6118" y="2175"/>
                  </a:cubicBezTo>
                  <a:cubicBezTo>
                    <a:pt x="6118" y="2175"/>
                    <a:pt x="6161" y="1"/>
                    <a:pt x="495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6" name="Google Shape;4026;p49"/>
            <p:cNvSpPr/>
            <p:nvPr/>
          </p:nvSpPr>
          <p:spPr>
            <a:xfrm flipH="1">
              <a:off x="943394" y="2639023"/>
              <a:ext cx="156435" cy="183291"/>
            </a:xfrm>
            <a:custGeom>
              <a:avLst/>
              <a:gdLst/>
              <a:ahLst/>
              <a:cxnLst/>
              <a:rect l="l" t="t" r="r" b="b"/>
              <a:pathLst>
                <a:path w="6483" h="7596" extrusionOk="0">
                  <a:moveTo>
                    <a:pt x="5319" y="0"/>
                  </a:moveTo>
                  <a:cubicBezTo>
                    <a:pt x="4885" y="0"/>
                    <a:pt x="4474" y="137"/>
                    <a:pt x="4086" y="297"/>
                  </a:cubicBezTo>
                  <a:cubicBezTo>
                    <a:pt x="3287" y="662"/>
                    <a:pt x="2557" y="1187"/>
                    <a:pt x="1918" y="1735"/>
                  </a:cubicBezTo>
                  <a:cubicBezTo>
                    <a:pt x="1758" y="1872"/>
                    <a:pt x="1598" y="2009"/>
                    <a:pt x="1438" y="2146"/>
                  </a:cubicBezTo>
                  <a:cubicBezTo>
                    <a:pt x="1370" y="2237"/>
                    <a:pt x="1324" y="2260"/>
                    <a:pt x="1210" y="2374"/>
                  </a:cubicBezTo>
                  <a:cubicBezTo>
                    <a:pt x="1073" y="2511"/>
                    <a:pt x="982" y="2648"/>
                    <a:pt x="868" y="2762"/>
                  </a:cubicBezTo>
                  <a:cubicBezTo>
                    <a:pt x="662" y="3013"/>
                    <a:pt x="525" y="3242"/>
                    <a:pt x="388" y="3470"/>
                  </a:cubicBezTo>
                  <a:cubicBezTo>
                    <a:pt x="206" y="3767"/>
                    <a:pt x="160" y="3858"/>
                    <a:pt x="69" y="4018"/>
                  </a:cubicBezTo>
                  <a:cubicBezTo>
                    <a:pt x="365" y="3904"/>
                    <a:pt x="662" y="3812"/>
                    <a:pt x="959" y="3721"/>
                  </a:cubicBezTo>
                  <a:cubicBezTo>
                    <a:pt x="1096" y="3653"/>
                    <a:pt x="1256" y="3607"/>
                    <a:pt x="1393" y="3561"/>
                  </a:cubicBezTo>
                  <a:cubicBezTo>
                    <a:pt x="1461" y="3538"/>
                    <a:pt x="1512" y="3533"/>
                    <a:pt x="1558" y="3533"/>
                  </a:cubicBezTo>
                  <a:cubicBezTo>
                    <a:pt x="1604" y="3533"/>
                    <a:pt x="1644" y="3538"/>
                    <a:pt x="1689" y="3538"/>
                  </a:cubicBezTo>
                  <a:cubicBezTo>
                    <a:pt x="1727" y="3531"/>
                    <a:pt x="1750" y="3528"/>
                    <a:pt x="1765" y="3528"/>
                  </a:cubicBezTo>
                  <a:cubicBezTo>
                    <a:pt x="1796" y="3528"/>
                    <a:pt x="1796" y="3538"/>
                    <a:pt x="1826" y="3538"/>
                  </a:cubicBezTo>
                  <a:cubicBezTo>
                    <a:pt x="1834" y="3531"/>
                    <a:pt x="1841" y="3528"/>
                    <a:pt x="1848" y="3528"/>
                  </a:cubicBezTo>
                  <a:cubicBezTo>
                    <a:pt x="1862" y="3528"/>
                    <a:pt x="1872" y="3538"/>
                    <a:pt x="1872" y="3538"/>
                  </a:cubicBezTo>
                  <a:cubicBezTo>
                    <a:pt x="1895" y="3561"/>
                    <a:pt x="1940" y="3561"/>
                    <a:pt x="1963" y="3584"/>
                  </a:cubicBezTo>
                  <a:cubicBezTo>
                    <a:pt x="2032" y="3653"/>
                    <a:pt x="2055" y="3721"/>
                    <a:pt x="2055" y="3721"/>
                  </a:cubicBezTo>
                  <a:cubicBezTo>
                    <a:pt x="2055" y="3721"/>
                    <a:pt x="2055" y="3744"/>
                    <a:pt x="2077" y="3767"/>
                  </a:cubicBezTo>
                  <a:cubicBezTo>
                    <a:pt x="2077" y="3812"/>
                    <a:pt x="2100" y="3858"/>
                    <a:pt x="2123" y="3949"/>
                  </a:cubicBezTo>
                  <a:cubicBezTo>
                    <a:pt x="2146" y="4109"/>
                    <a:pt x="2100" y="4383"/>
                    <a:pt x="1963" y="4702"/>
                  </a:cubicBezTo>
                  <a:cubicBezTo>
                    <a:pt x="1803" y="4999"/>
                    <a:pt x="1530" y="5342"/>
                    <a:pt x="1119" y="5593"/>
                  </a:cubicBezTo>
                  <a:cubicBezTo>
                    <a:pt x="1027" y="5661"/>
                    <a:pt x="913" y="5707"/>
                    <a:pt x="799" y="5752"/>
                  </a:cubicBezTo>
                  <a:cubicBezTo>
                    <a:pt x="753" y="5798"/>
                    <a:pt x="685" y="5821"/>
                    <a:pt x="617" y="5821"/>
                  </a:cubicBezTo>
                  <a:lnTo>
                    <a:pt x="274" y="5935"/>
                  </a:lnTo>
                  <a:lnTo>
                    <a:pt x="92" y="6004"/>
                  </a:lnTo>
                  <a:lnTo>
                    <a:pt x="23" y="6026"/>
                  </a:lnTo>
                  <a:cubicBezTo>
                    <a:pt x="0" y="6049"/>
                    <a:pt x="23" y="6072"/>
                    <a:pt x="23" y="6095"/>
                  </a:cubicBezTo>
                  <a:lnTo>
                    <a:pt x="114" y="6437"/>
                  </a:lnTo>
                  <a:cubicBezTo>
                    <a:pt x="160" y="6711"/>
                    <a:pt x="251" y="6802"/>
                    <a:pt x="320" y="6962"/>
                  </a:cubicBezTo>
                  <a:cubicBezTo>
                    <a:pt x="525" y="7236"/>
                    <a:pt x="845" y="7510"/>
                    <a:pt x="1210" y="7556"/>
                  </a:cubicBezTo>
                  <a:cubicBezTo>
                    <a:pt x="1345" y="7583"/>
                    <a:pt x="1480" y="7595"/>
                    <a:pt x="1612" y="7595"/>
                  </a:cubicBezTo>
                  <a:cubicBezTo>
                    <a:pt x="1815" y="7595"/>
                    <a:pt x="2012" y="7565"/>
                    <a:pt x="2191" y="7510"/>
                  </a:cubicBezTo>
                  <a:cubicBezTo>
                    <a:pt x="2762" y="7373"/>
                    <a:pt x="3219" y="7122"/>
                    <a:pt x="3584" y="6871"/>
                  </a:cubicBezTo>
                  <a:cubicBezTo>
                    <a:pt x="4337" y="6392"/>
                    <a:pt x="4657" y="5912"/>
                    <a:pt x="4611" y="5889"/>
                  </a:cubicBezTo>
                  <a:cubicBezTo>
                    <a:pt x="4610" y="5889"/>
                    <a:pt x="4608" y="5888"/>
                    <a:pt x="4606" y="5888"/>
                  </a:cubicBezTo>
                  <a:cubicBezTo>
                    <a:pt x="4543" y="5888"/>
                    <a:pt x="4155" y="6265"/>
                    <a:pt x="3401" y="6620"/>
                  </a:cubicBezTo>
                  <a:cubicBezTo>
                    <a:pt x="3036" y="6825"/>
                    <a:pt x="2579" y="7008"/>
                    <a:pt x="2055" y="7099"/>
                  </a:cubicBezTo>
                  <a:cubicBezTo>
                    <a:pt x="1940" y="7122"/>
                    <a:pt x="1815" y="7133"/>
                    <a:pt x="1689" y="7133"/>
                  </a:cubicBezTo>
                  <a:cubicBezTo>
                    <a:pt x="1564" y="7133"/>
                    <a:pt x="1438" y="7122"/>
                    <a:pt x="1324" y="7099"/>
                  </a:cubicBezTo>
                  <a:cubicBezTo>
                    <a:pt x="1096" y="7053"/>
                    <a:pt x="959" y="6894"/>
                    <a:pt x="845" y="6711"/>
                  </a:cubicBezTo>
                  <a:cubicBezTo>
                    <a:pt x="822" y="6620"/>
                    <a:pt x="731" y="6483"/>
                    <a:pt x="753" y="6483"/>
                  </a:cubicBezTo>
                  <a:cubicBezTo>
                    <a:pt x="753" y="6437"/>
                    <a:pt x="731" y="6414"/>
                    <a:pt x="799" y="6414"/>
                  </a:cubicBezTo>
                  <a:cubicBezTo>
                    <a:pt x="811" y="6403"/>
                    <a:pt x="816" y="6403"/>
                    <a:pt x="825" y="6403"/>
                  </a:cubicBezTo>
                  <a:cubicBezTo>
                    <a:pt x="833" y="6403"/>
                    <a:pt x="845" y="6403"/>
                    <a:pt x="868" y="6392"/>
                  </a:cubicBezTo>
                  <a:cubicBezTo>
                    <a:pt x="936" y="6369"/>
                    <a:pt x="1027" y="6346"/>
                    <a:pt x="1096" y="6323"/>
                  </a:cubicBezTo>
                  <a:cubicBezTo>
                    <a:pt x="1233" y="6255"/>
                    <a:pt x="1370" y="6209"/>
                    <a:pt x="1507" y="6118"/>
                  </a:cubicBezTo>
                  <a:cubicBezTo>
                    <a:pt x="2055" y="5844"/>
                    <a:pt x="2420" y="5410"/>
                    <a:pt x="2648" y="5022"/>
                  </a:cubicBezTo>
                  <a:cubicBezTo>
                    <a:pt x="2876" y="4611"/>
                    <a:pt x="2968" y="4200"/>
                    <a:pt x="2945" y="3904"/>
                  </a:cubicBezTo>
                  <a:cubicBezTo>
                    <a:pt x="2922" y="3744"/>
                    <a:pt x="2899" y="3630"/>
                    <a:pt x="2876" y="3538"/>
                  </a:cubicBezTo>
                  <a:cubicBezTo>
                    <a:pt x="2831" y="3447"/>
                    <a:pt x="2808" y="3401"/>
                    <a:pt x="2808" y="3401"/>
                  </a:cubicBezTo>
                  <a:cubicBezTo>
                    <a:pt x="2808" y="3401"/>
                    <a:pt x="2785" y="3379"/>
                    <a:pt x="2739" y="3287"/>
                  </a:cubicBezTo>
                  <a:cubicBezTo>
                    <a:pt x="2716" y="3219"/>
                    <a:pt x="2579" y="3105"/>
                    <a:pt x="2443" y="2991"/>
                  </a:cubicBezTo>
                  <a:cubicBezTo>
                    <a:pt x="2374" y="2945"/>
                    <a:pt x="2260" y="2899"/>
                    <a:pt x="2146" y="2854"/>
                  </a:cubicBezTo>
                  <a:cubicBezTo>
                    <a:pt x="2100" y="2831"/>
                    <a:pt x="2055" y="2808"/>
                    <a:pt x="1986" y="2808"/>
                  </a:cubicBezTo>
                  <a:lnTo>
                    <a:pt x="1849" y="2808"/>
                  </a:lnTo>
                  <a:cubicBezTo>
                    <a:pt x="1849" y="2808"/>
                    <a:pt x="1826" y="2808"/>
                    <a:pt x="1803" y="2831"/>
                  </a:cubicBezTo>
                  <a:cubicBezTo>
                    <a:pt x="1791" y="2837"/>
                    <a:pt x="1782" y="2840"/>
                    <a:pt x="1776" y="2840"/>
                  </a:cubicBezTo>
                  <a:cubicBezTo>
                    <a:pt x="1759" y="2840"/>
                    <a:pt x="1764" y="2819"/>
                    <a:pt x="1781" y="2785"/>
                  </a:cubicBezTo>
                  <a:lnTo>
                    <a:pt x="1803" y="2762"/>
                  </a:lnTo>
                  <a:cubicBezTo>
                    <a:pt x="1826" y="2740"/>
                    <a:pt x="1918" y="2625"/>
                    <a:pt x="1963" y="2557"/>
                  </a:cubicBezTo>
                  <a:cubicBezTo>
                    <a:pt x="2100" y="2420"/>
                    <a:pt x="2237" y="2283"/>
                    <a:pt x="2374" y="2146"/>
                  </a:cubicBezTo>
                  <a:cubicBezTo>
                    <a:pt x="2968" y="1598"/>
                    <a:pt x="3629" y="1050"/>
                    <a:pt x="4314" y="685"/>
                  </a:cubicBezTo>
                  <a:cubicBezTo>
                    <a:pt x="4657" y="503"/>
                    <a:pt x="5022" y="366"/>
                    <a:pt x="5341" y="343"/>
                  </a:cubicBezTo>
                  <a:cubicBezTo>
                    <a:pt x="5389" y="336"/>
                    <a:pt x="5435" y="333"/>
                    <a:pt x="5480" y="333"/>
                  </a:cubicBezTo>
                  <a:cubicBezTo>
                    <a:pt x="5733" y="333"/>
                    <a:pt x="5932" y="439"/>
                    <a:pt x="6049" y="594"/>
                  </a:cubicBezTo>
                  <a:cubicBezTo>
                    <a:pt x="6358" y="970"/>
                    <a:pt x="6390" y="1303"/>
                    <a:pt x="6453" y="1303"/>
                  </a:cubicBezTo>
                  <a:cubicBezTo>
                    <a:pt x="6455" y="1303"/>
                    <a:pt x="6458" y="1302"/>
                    <a:pt x="6460" y="1302"/>
                  </a:cubicBezTo>
                  <a:cubicBezTo>
                    <a:pt x="6483" y="1302"/>
                    <a:pt x="6483" y="1233"/>
                    <a:pt x="6483" y="1073"/>
                  </a:cubicBezTo>
                  <a:cubicBezTo>
                    <a:pt x="6460" y="936"/>
                    <a:pt x="6414" y="731"/>
                    <a:pt x="6277" y="480"/>
                  </a:cubicBezTo>
                  <a:cubicBezTo>
                    <a:pt x="6186" y="366"/>
                    <a:pt x="6072" y="229"/>
                    <a:pt x="5889" y="137"/>
                  </a:cubicBezTo>
                  <a:cubicBezTo>
                    <a:pt x="5729" y="46"/>
                    <a:pt x="5524" y="0"/>
                    <a:pt x="53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7" name="Google Shape;4027;p49"/>
            <p:cNvSpPr/>
            <p:nvPr/>
          </p:nvSpPr>
          <p:spPr>
            <a:xfrm flipH="1">
              <a:off x="1324624" y="2388409"/>
              <a:ext cx="498381" cy="109719"/>
            </a:xfrm>
            <a:custGeom>
              <a:avLst/>
              <a:gdLst/>
              <a:ahLst/>
              <a:cxnLst/>
              <a:rect l="l" t="t" r="r" b="b"/>
              <a:pathLst>
                <a:path w="20654" h="4547" extrusionOk="0">
                  <a:moveTo>
                    <a:pt x="2557" y="1416"/>
                  </a:moveTo>
                  <a:cubicBezTo>
                    <a:pt x="2556" y="1416"/>
                    <a:pt x="2554" y="1416"/>
                    <a:pt x="2553" y="1416"/>
                  </a:cubicBezTo>
                  <a:lnTo>
                    <a:pt x="2553" y="1416"/>
                  </a:lnTo>
                  <a:cubicBezTo>
                    <a:pt x="2553" y="1416"/>
                    <a:pt x="2553" y="1416"/>
                    <a:pt x="2553" y="1416"/>
                  </a:cubicBezTo>
                  <a:close/>
                  <a:moveTo>
                    <a:pt x="2012" y="1462"/>
                  </a:moveTo>
                  <a:lnTo>
                    <a:pt x="2012" y="1462"/>
                  </a:lnTo>
                  <a:cubicBezTo>
                    <a:pt x="2012" y="1462"/>
                    <a:pt x="2012" y="1462"/>
                    <a:pt x="2012" y="1462"/>
                  </a:cubicBezTo>
                  <a:lnTo>
                    <a:pt x="2012" y="1462"/>
                  </a:lnTo>
                  <a:cubicBezTo>
                    <a:pt x="2004" y="1462"/>
                    <a:pt x="1995" y="1462"/>
                    <a:pt x="1986" y="1462"/>
                  </a:cubicBezTo>
                  <a:close/>
                  <a:moveTo>
                    <a:pt x="2169" y="1"/>
                  </a:moveTo>
                  <a:cubicBezTo>
                    <a:pt x="1461" y="1"/>
                    <a:pt x="457" y="138"/>
                    <a:pt x="183" y="686"/>
                  </a:cubicBezTo>
                  <a:cubicBezTo>
                    <a:pt x="1" y="1028"/>
                    <a:pt x="69" y="1462"/>
                    <a:pt x="640" y="1576"/>
                  </a:cubicBezTo>
                  <a:cubicBezTo>
                    <a:pt x="801" y="1619"/>
                    <a:pt x="968" y="1642"/>
                    <a:pt x="1138" y="1642"/>
                  </a:cubicBezTo>
                  <a:cubicBezTo>
                    <a:pt x="1327" y="1642"/>
                    <a:pt x="1520" y="1613"/>
                    <a:pt x="1713" y="1553"/>
                  </a:cubicBezTo>
                  <a:cubicBezTo>
                    <a:pt x="1804" y="1530"/>
                    <a:pt x="1895" y="1507"/>
                    <a:pt x="1964" y="1485"/>
                  </a:cubicBezTo>
                  <a:cubicBezTo>
                    <a:pt x="1975" y="1481"/>
                    <a:pt x="1986" y="1477"/>
                    <a:pt x="1996" y="1474"/>
                  </a:cubicBezTo>
                  <a:lnTo>
                    <a:pt x="1996" y="1474"/>
                  </a:lnTo>
                  <a:cubicBezTo>
                    <a:pt x="2080" y="1463"/>
                    <a:pt x="2190" y="1462"/>
                    <a:pt x="2029" y="1462"/>
                  </a:cubicBezTo>
                  <a:lnTo>
                    <a:pt x="2029" y="1462"/>
                  </a:lnTo>
                  <a:cubicBezTo>
                    <a:pt x="2029" y="1462"/>
                    <a:pt x="2029" y="1462"/>
                    <a:pt x="2029" y="1462"/>
                  </a:cubicBezTo>
                  <a:lnTo>
                    <a:pt x="2352" y="1462"/>
                  </a:lnTo>
                  <a:cubicBezTo>
                    <a:pt x="2403" y="1451"/>
                    <a:pt x="2448" y="1441"/>
                    <a:pt x="2485" y="1432"/>
                  </a:cubicBezTo>
                  <a:lnTo>
                    <a:pt x="2485" y="1432"/>
                  </a:lnTo>
                  <a:cubicBezTo>
                    <a:pt x="2493" y="1434"/>
                    <a:pt x="2501" y="1436"/>
                    <a:pt x="2511" y="1439"/>
                  </a:cubicBezTo>
                  <a:cubicBezTo>
                    <a:pt x="2542" y="1442"/>
                    <a:pt x="2573" y="1443"/>
                    <a:pt x="2604" y="1443"/>
                  </a:cubicBezTo>
                  <a:cubicBezTo>
                    <a:pt x="3050" y="1443"/>
                    <a:pt x="3467" y="1143"/>
                    <a:pt x="3424" y="823"/>
                  </a:cubicBezTo>
                  <a:cubicBezTo>
                    <a:pt x="3356" y="366"/>
                    <a:pt x="2877" y="24"/>
                    <a:pt x="2169" y="1"/>
                  </a:cubicBezTo>
                  <a:close/>
                  <a:moveTo>
                    <a:pt x="18101" y="3836"/>
                  </a:moveTo>
                  <a:cubicBezTo>
                    <a:pt x="18106" y="3836"/>
                    <a:pt x="18110" y="3837"/>
                    <a:pt x="18115" y="3838"/>
                  </a:cubicBezTo>
                  <a:lnTo>
                    <a:pt x="18115" y="3838"/>
                  </a:lnTo>
                  <a:cubicBezTo>
                    <a:pt x="18110" y="3837"/>
                    <a:pt x="18106" y="3836"/>
                    <a:pt x="18101" y="3836"/>
                  </a:cubicBezTo>
                  <a:close/>
                  <a:moveTo>
                    <a:pt x="18044" y="3787"/>
                  </a:moveTo>
                  <a:cubicBezTo>
                    <a:pt x="18045" y="3787"/>
                    <a:pt x="18083" y="3807"/>
                    <a:pt x="18157" y="3846"/>
                  </a:cubicBezTo>
                  <a:lnTo>
                    <a:pt x="18157" y="3846"/>
                  </a:lnTo>
                  <a:cubicBezTo>
                    <a:pt x="18152" y="3845"/>
                    <a:pt x="18147" y="3844"/>
                    <a:pt x="18142" y="3843"/>
                  </a:cubicBezTo>
                  <a:lnTo>
                    <a:pt x="18142" y="3843"/>
                  </a:lnTo>
                  <a:cubicBezTo>
                    <a:pt x="18075" y="3806"/>
                    <a:pt x="18042" y="3787"/>
                    <a:pt x="18044" y="3787"/>
                  </a:cubicBezTo>
                  <a:close/>
                  <a:moveTo>
                    <a:pt x="18373" y="2510"/>
                  </a:moveTo>
                  <a:cubicBezTo>
                    <a:pt x="17930" y="2510"/>
                    <a:pt x="17591" y="2693"/>
                    <a:pt x="17439" y="3014"/>
                  </a:cubicBezTo>
                  <a:cubicBezTo>
                    <a:pt x="17302" y="3311"/>
                    <a:pt x="17667" y="3767"/>
                    <a:pt x="18147" y="3858"/>
                  </a:cubicBezTo>
                  <a:cubicBezTo>
                    <a:pt x="18169" y="3864"/>
                    <a:pt x="18185" y="3867"/>
                    <a:pt x="18196" y="3868"/>
                  </a:cubicBezTo>
                  <a:lnTo>
                    <a:pt x="18196" y="3868"/>
                  </a:lnTo>
                  <a:cubicBezTo>
                    <a:pt x="18228" y="3885"/>
                    <a:pt x="18265" y="3904"/>
                    <a:pt x="18306" y="3927"/>
                  </a:cubicBezTo>
                  <a:cubicBezTo>
                    <a:pt x="18384" y="3966"/>
                    <a:pt x="18479" y="4005"/>
                    <a:pt x="18590" y="4029"/>
                  </a:cubicBezTo>
                  <a:lnTo>
                    <a:pt x="18590" y="4029"/>
                  </a:lnTo>
                  <a:cubicBezTo>
                    <a:pt x="18593" y="4031"/>
                    <a:pt x="18597" y="4033"/>
                    <a:pt x="18601" y="4034"/>
                  </a:cubicBezTo>
                  <a:lnTo>
                    <a:pt x="18601" y="4034"/>
                  </a:lnTo>
                  <a:cubicBezTo>
                    <a:pt x="18613" y="4042"/>
                    <a:pt x="18629" y="4052"/>
                    <a:pt x="18649" y="4064"/>
                  </a:cubicBezTo>
                  <a:cubicBezTo>
                    <a:pt x="18717" y="4110"/>
                    <a:pt x="18809" y="4155"/>
                    <a:pt x="18877" y="4201"/>
                  </a:cubicBezTo>
                  <a:cubicBezTo>
                    <a:pt x="19197" y="4406"/>
                    <a:pt x="19539" y="4520"/>
                    <a:pt x="19904" y="4543"/>
                  </a:cubicBezTo>
                  <a:cubicBezTo>
                    <a:pt x="19932" y="4546"/>
                    <a:pt x="19960" y="4547"/>
                    <a:pt x="19986" y="4547"/>
                  </a:cubicBezTo>
                  <a:cubicBezTo>
                    <a:pt x="20472" y="4547"/>
                    <a:pt x="20654" y="4159"/>
                    <a:pt x="20589" y="3813"/>
                  </a:cubicBezTo>
                  <a:cubicBezTo>
                    <a:pt x="20475" y="3219"/>
                    <a:pt x="19562" y="2786"/>
                    <a:pt x="18877" y="2580"/>
                  </a:cubicBezTo>
                  <a:cubicBezTo>
                    <a:pt x="18699" y="2533"/>
                    <a:pt x="18530" y="2510"/>
                    <a:pt x="18373" y="25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8" name="Google Shape;4028;p49"/>
            <p:cNvSpPr/>
            <p:nvPr/>
          </p:nvSpPr>
          <p:spPr>
            <a:xfrm flipH="1">
              <a:off x="1759639" y="2404528"/>
              <a:ext cx="2775" cy="434"/>
            </a:xfrm>
            <a:custGeom>
              <a:avLst/>
              <a:gdLst/>
              <a:ahLst/>
              <a:cxnLst/>
              <a:rect l="l" t="t" r="r" b="b"/>
              <a:pathLst>
                <a:path w="115" h="18" extrusionOk="0">
                  <a:moveTo>
                    <a:pt x="112" y="1"/>
                  </a:moveTo>
                  <a:cubicBezTo>
                    <a:pt x="109" y="1"/>
                    <a:pt x="69" y="6"/>
                    <a:pt x="0" y="18"/>
                  </a:cubicBezTo>
                  <a:cubicBezTo>
                    <a:pt x="80" y="6"/>
                    <a:pt x="115" y="1"/>
                    <a:pt x="112" y="1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9" name="Google Shape;4029;p49"/>
            <p:cNvSpPr/>
            <p:nvPr/>
          </p:nvSpPr>
          <p:spPr>
            <a:xfrm flipH="1">
              <a:off x="1385118" y="2461667"/>
              <a:ext cx="3330" cy="1689"/>
            </a:xfrm>
            <a:custGeom>
              <a:avLst/>
              <a:gdLst/>
              <a:ahLst/>
              <a:cxnLst/>
              <a:rect l="l" t="t" r="r" b="b"/>
              <a:pathLst>
                <a:path w="138" h="70" extrusionOk="0">
                  <a:moveTo>
                    <a:pt x="138" y="69"/>
                  </a:moveTo>
                  <a:cubicBezTo>
                    <a:pt x="138" y="69"/>
                    <a:pt x="138" y="69"/>
                    <a:pt x="138" y="69"/>
                  </a:cubicBezTo>
                  <a:cubicBezTo>
                    <a:pt x="1" y="1"/>
                    <a:pt x="1" y="1"/>
                    <a:pt x="138" y="69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0" name="Google Shape;4030;p49"/>
            <p:cNvSpPr/>
            <p:nvPr/>
          </p:nvSpPr>
          <p:spPr>
            <a:xfrm flipH="1">
              <a:off x="1373004" y="2467724"/>
              <a:ext cx="1110" cy="579"/>
            </a:xfrm>
            <a:custGeom>
              <a:avLst/>
              <a:gdLst/>
              <a:ahLst/>
              <a:cxnLst/>
              <a:rect l="l" t="t" r="r" b="b"/>
              <a:pathLst>
                <a:path w="46" h="24" extrusionOk="0">
                  <a:moveTo>
                    <a:pt x="0" y="1"/>
                  </a:moveTo>
                  <a:cubicBezTo>
                    <a:pt x="0" y="1"/>
                    <a:pt x="23" y="24"/>
                    <a:pt x="46" y="24"/>
                  </a:cubicBezTo>
                  <a:cubicBezTo>
                    <a:pt x="23" y="24"/>
                    <a:pt x="23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1" name="Google Shape;4031;p49"/>
            <p:cNvSpPr/>
            <p:nvPr/>
          </p:nvSpPr>
          <p:spPr>
            <a:xfrm flipH="1">
              <a:off x="1773948" y="2406048"/>
              <a:ext cx="1134" cy="24"/>
            </a:xfrm>
            <a:custGeom>
              <a:avLst/>
              <a:gdLst/>
              <a:ahLst/>
              <a:cxnLst/>
              <a:rect l="l" t="t" r="r" b="b"/>
              <a:pathLst>
                <a:path w="47" h="1" extrusionOk="0">
                  <a:moveTo>
                    <a:pt x="0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23" y="0"/>
                    <a:pt x="23" y="0"/>
                    <a:pt x="0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2" name="Google Shape;4032;p49"/>
            <p:cNvSpPr/>
            <p:nvPr/>
          </p:nvSpPr>
          <p:spPr>
            <a:xfrm flipH="1">
              <a:off x="1552556" y="2696308"/>
              <a:ext cx="147627" cy="82090"/>
            </a:xfrm>
            <a:custGeom>
              <a:avLst/>
              <a:gdLst/>
              <a:ahLst/>
              <a:cxnLst/>
              <a:rect l="l" t="t" r="r" b="b"/>
              <a:pathLst>
                <a:path w="6118" h="3402" extrusionOk="0">
                  <a:moveTo>
                    <a:pt x="914" y="0"/>
                  </a:moveTo>
                  <a:lnTo>
                    <a:pt x="914" y="0"/>
                  </a:lnTo>
                  <a:cubicBezTo>
                    <a:pt x="1" y="229"/>
                    <a:pt x="1096" y="3401"/>
                    <a:pt x="2534" y="3401"/>
                  </a:cubicBezTo>
                  <a:cubicBezTo>
                    <a:pt x="3972" y="3401"/>
                    <a:pt x="6118" y="1461"/>
                    <a:pt x="5707" y="822"/>
                  </a:cubicBezTo>
                  <a:cubicBezTo>
                    <a:pt x="5581" y="626"/>
                    <a:pt x="5322" y="561"/>
                    <a:pt x="4991" y="561"/>
                  </a:cubicBezTo>
                  <a:cubicBezTo>
                    <a:pt x="4337" y="561"/>
                    <a:pt x="3400" y="816"/>
                    <a:pt x="2656" y="816"/>
                  </a:cubicBezTo>
                  <a:cubicBezTo>
                    <a:pt x="2550" y="816"/>
                    <a:pt x="2448" y="811"/>
                    <a:pt x="2352" y="799"/>
                  </a:cubicBezTo>
                  <a:cubicBezTo>
                    <a:pt x="1210" y="639"/>
                    <a:pt x="914" y="0"/>
                    <a:pt x="91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3" name="Google Shape;4033;p49"/>
            <p:cNvSpPr/>
            <p:nvPr/>
          </p:nvSpPr>
          <p:spPr>
            <a:xfrm flipH="1">
              <a:off x="1556392" y="2667520"/>
              <a:ext cx="134428" cy="75093"/>
            </a:xfrm>
            <a:custGeom>
              <a:avLst/>
              <a:gdLst/>
              <a:ahLst/>
              <a:cxnLst/>
              <a:rect l="l" t="t" r="r" b="b"/>
              <a:pathLst>
                <a:path w="5571" h="3112" extrusionOk="0">
                  <a:moveTo>
                    <a:pt x="4836" y="1163"/>
                  </a:moveTo>
                  <a:cubicBezTo>
                    <a:pt x="4828" y="1163"/>
                    <a:pt x="4822" y="1166"/>
                    <a:pt x="4817" y="1170"/>
                  </a:cubicBezTo>
                  <a:cubicBezTo>
                    <a:pt x="4771" y="1193"/>
                    <a:pt x="4840" y="1444"/>
                    <a:pt x="4954" y="1673"/>
                  </a:cubicBezTo>
                  <a:cubicBezTo>
                    <a:pt x="4999" y="1787"/>
                    <a:pt x="5045" y="1901"/>
                    <a:pt x="5091" y="1969"/>
                  </a:cubicBezTo>
                  <a:cubicBezTo>
                    <a:pt x="5114" y="2038"/>
                    <a:pt x="5114" y="2106"/>
                    <a:pt x="5114" y="2106"/>
                  </a:cubicBezTo>
                  <a:cubicBezTo>
                    <a:pt x="5114" y="2106"/>
                    <a:pt x="5136" y="2129"/>
                    <a:pt x="5159" y="2198"/>
                  </a:cubicBezTo>
                  <a:cubicBezTo>
                    <a:pt x="5182" y="2266"/>
                    <a:pt x="5205" y="2357"/>
                    <a:pt x="5182" y="2472"/>
                  </a:cubicBezTo>
                  <a:cubicBezTo>
                    <a:pt x="5159" y="2677"/>
                    <a:pt x="5022" y="2882"/>
                    <a:pt x="5068" y="2928"/>
                  </a:cubicBezTo>
                  <a:cubicBezTo>
                    <a:pt x="5074" y="2934"/>
                    <a:pt x="5082" y="2937"/>
                    <a:pt x="5094" y="2937"/>
                  </a:cubicBezTo>
                  <a:cubicBezTo>
                    <a:pt x="5170" y="2937"/>
                    <a:pt x="5359" y="2802"/>
                    <a:pt x="5479" y="2563"/>
                  </a:cubicBezTo>
                  <a:cubicBezTo>
                    <a:pt x="5547" y="2426"/>
                    <a:pt x="5570" y="2243"/>
                    <a:pt x="5547" y="2129"/>
                  </a:cubicBezTo>
                  <a:cubicBezTo>
                    <a:pt x="5547" y="2083"/>
                    <a:pt x="5547" y="2038"/>
                    <a:pt x="5547" y="1992"/>
                  </a:cubicBezTo>
                  <a:cubicBezTo>
                    <a:pt x="5524" y="1969"/>
                    <a:pt x="5524" y="1947"/>
                    <a:pt x="5524" y="1947"/>
                  </a:cubicBezTo>
                  <a:cubicBezTo>
                    <a:pt x="5524" y="1947"/>
                    <a:pt x="5502" y="1878"/>
                    <a:pt x="5433" y="1787"/>
                  </a:cubicBezTo>
                  <a:cubicBezTo>
                    <a:pt x="5387" y="1695"/>
                    <a:pt x="5296" y="1604"/>
                    <a:pt x="5205" y="1513"/>
                  </a:cubicBezTo>
                  <a:cubicBezTo>
                    <a:pt x="5062" y="1329"/>
                    <a:pt x="4901" y="1163"/>
                    <a:pt x="4836" y="1163"/>
                  </a:cubicBezTo>
                  <a:close/>
                  <a:moveTo>
                    <a:pt x="3744" y="2289"/>
                  </a:moveTo>
                  <a:cubicBezTo>
                    <a:pt x="3561" y="2289"/>
                    <a:pt x="3356" y="2357"/>
                    <a:pt x="3356" y="2357"/>
                  </a:cubicBezTo>
                  <a:cubicBezTo>
                    <a:pt x="3356" y="2357"/>
                    <a:pt x="3196" y="2472"/>
                    <a:pt x="3105" y="2654"/>
                  </a:cubicBezTo>
                  <a:cubicBezTo>
                    <a:pt x="3014" y="2814"/>
                    <a:pt x="2991" y="2997"/>
                    <a:pt x="3059" y="3019"/>
                  </a:cubicBezTo>
                  <a:cubicBezTo>
                    <a:pt x="3063" y="3021"/>
                    <a:pt x="3068" y="3022"/>
                    <a:pt x="3073" y="3022"/>
                  </a:cubicBezTo>
                  <a:cubicBezTo>
                    <a:pt x="3125" y="3022"/>
                    <a:pt x="3229" y="2922"/>
                    <a:pt x="3333" y="2860"/>
                  </a:cubicBezTo>
                  <a:cubicBezTo>
                    <a:pt x="3447" y="2791"/>
                    <a:pt x="3561" y="2745"/>
                    <a:pt x="3561" y="2745"/>
                  </a:cubicBezTo>
                  <a:cubicBezTo>
                    <a:pt x="3561" y="2745"/>
                    <a:pt x="3676" y="2677"/>
                    <a:pt x="3790" y="2586"/>
                  </a:cubicBezTo>
                  <a:cubicBezTo>
                    <a:pt x="3927" y="2517"/>
                    <a:pt x="4086" y="2472"/>
                    <a:pt x="4086" y="2403"/>
                  </a:cubicBezTo>
                  <a:cubicBezTo>
                    <a:pt x="4086" y="2357"/>
                    <a:pt x="3927" y="2289"/>
                    <a:pt x="3744" y="2289"/>
                  </a:cubicBezTo>
                  <a:close/>
                  <a:moveTo>
                    <a:pt x="1649" y="0"/>
                  </a:moveTo>
                  <a:cubicBezTo>
                    <a:pt x="1555" y="0"/>
                    <a:pt x="1124" y="194"/>
                    <a:pt x="731" y="463"/>
                  </a:cubicBezTo>
                  <a:cubicBezTo>
                    <a:pt x="526" y="600"/>
                    <a:pt x="320" y="805"/>
                    <a:pt x="183" y="988"/>
                  </a:cubicBezTo>
                  <a:cubicBezTo>
                    <a:pt x="138" y="1079"/>
                    <a:pt x="92" y="1148"/>
                    <a:pt x="69" y="1216"/>
                  </a:cubicBezTo>
                  <a:cubicBezTo>
                    <a:pt x="46" y="1285"/>
                    <a:pt x="24" y="1330"/>
                    <a:pt x="24" y="1330"/>
                  </a:cubicBezTo>
                  <a:cubicBezTo>
                    <a:pt x="24" y="1330"/>
                    <a:pt x="24" y="1376"/>
                    <a:pt x="24" y="1444"/>
                  </a:cubicBezTo>
                  <a:cubicBezTo>
                    <a:pt x="1" y="1513"/>
                    <a:pt x="24" y="1604"/>
                    <a:pt x="46" y="1718"/>
                  </a:cubicBezTo>
                  <a:cubicBezTo>
                    <a:pt x="92" y="1947"/>
                    <a:pt x="229" y="2198"/>
                    <a:pt x="389" y="2403"/>
                  </a:cubicBezTo>
                  <a:cubicBezTo>
                    <a:pt x="697" y="2800"/>
                    <a:pt x="1091" y="3112"/>
                    <a:pt x="1138" y="3112"/>
                  </a:cubicBezTo>
                  <a:cubicBezTo>
                    <a:pt x="1140" y="3112"/>
                    <a:pt x="1141" y="3111"/>
                    <a:pt x="1142" y="3111"/>
                  </a:cubicBezTo>
                  <a:cubicBezTo>
                    <a:pt x="1188" y="3065"/>
                    <a:pt x="868" y="2654"/>
                    <a:pt x="640" y="2243"/>
                  </a:cubicBezTo>
                  <a:cubicBezTo>
                    <a:pt x="526" y="2015"/>
                    <a:pt x="434" y="1810"/>
                    <a:pt x="434" y="1650"/>
                  </a:cubicBezTo>
                  <a:cubicBezTo>
                    <a:pt x="412" y="1513"/>
                    <a:pt x="457" y="1422"/>
                    <a:pt x="457" y="1422"/>
                  </a:cubicBezTo>
                  <a:cubicBezTo>
                    <a:pt x="457" y="1422"/>
                    <a:pt x="457" y="1399"/>
                    <a:pt x="457" y="1353"/>
                  </a:cubicBezTo>
                  <a:cubicBezTo>
                    <a:pt x="480" y="1307"/>
                    <a:pt x="503" y="1262"/>
                    <a:pt x="526" y="1193"/>
                  </a:cubicBezTo>
                  <a:cubicBezTo>
                    <a:pt x="617" y="1056"/>
                    <a:pt x="754" y="851"/>
                    <a:pt x="937" y="691"/>
                  </a:cubicBezTo>
                  <a:cubicBezTo>
                    <a:pt x="1279" y="349"/>
                    <a:pt x="1713" y="52"/>
                    <a:pt x="1667" y="6"/>
                  </a:cubicBezTo>
                  <a:cubicBezTo>
                    <a:pt x="1665" y="2"/>
                    <a:pt x="1659" y="0"/>
                    <a:pt x="16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4" name="Google Shape;4034;p49"/>
            <p:cNvSpPr/>
            <p:nvPr/>
          </p:nvSpPr>
          <p:spPr>
            <a:xfrm flipH="1">
              <a:off x="1686381" y="2476290"/>
              <a:ext cx="127817" cy="25698"/>
            </a:xfrm>
            <a:custGeom>
              <a:avLst/>
              <a:gdLst/>
              <a:ahLst/>
              <a:cxnLst/>
              <a:rect l="l" t="t" r="r" b="b"/>
              <a:pathLst>
                <a:path w="5297" h="1065" extrusionOk="0">
                  <a:moveTo>
                    <a:pt x="2823" y="1"/>
                  </a:moveTo>
                  <a:cubicBezTo>
                    <a:pt x="2791" y="1"/>
                    <a:pt x="2763" y="3"/>
                    <a:pt x="2740" y="11"/>
                  </a:cubicBezTo>
                  <a:lnTo>
                    <a:pt x="2489" y="11"/>
                  </a:lnTo>
                  <a:cubicBezTo>
                    <a:pt x="2420" y="11"/>
                    <a:pt x="2306" y="34"/>
                    <a:pt x="2169" y="80"/>
                  </a:cubicBezTo>
                  <a:cubicBezTo>
                    <a:pt x="2032" y="102"/>
                    <a:pt x="1895" y="125"/>
                    <a:pt x="1736" y="171"/>
                  </a:cubicBezTo>
                  <a:cubicBezTo>
                    <a:pt x="1576" y="216"/>
                    <a:pt x="1393" y="262"/>
                    <a:pt x="1233" y="331"/>
                  </a:cubicBezTo>
                  <a:cubicBezTo>
                    <a:pt x="891" y="468"/>
                    <a:pt x="571" y="627"/>
                    <a:pt x="366" y="764"/>
                  </a:cubicBezTo>
                  <a:cubicBezTo>
                    <a:pt x="138" y="947"/>
                    <a:pt x="1" y="1061"/>
                    <a:pt x="1" y="1061"/>
                  </a:cubicBezTo>
                  <a:cubicBezTo>
                    <a:pt x="3" y="1063"/>
                    <a:pt x="7" y="1064"/>
                    <a:pt x="11" y="1064"/>
                  </a:cubicBezTo>
                  <a:cubicBezTo>
                    <a:pt x="53" y="1064"/>
                    <a:pt x="184" y="978"/>
                    <a:pt x="389" y="856"/>
                  </a:cubicBezTo>
                  <a:cubicBezTo>
                    <a:pt x="617" y="719"/>
                    <a:pt x="937" y="582"/>
                    <a:pt x="1279" y="490"/>
                  </a:cubicBezTo>
                  <a:cubicBezTo>
                    <a:pt x="1439" y="422"/>
                    <a:pt x="1621" y="399"/>
                    <a:pt x="1781" y="353"/>
                  </a:cubicBezTo>
                  <a:cubicBezTo>
                    <a:pt x="1918" y="308"/>
                    <a:pt x="2078" y="285"/>
                    <a:pt x="2215" y="262"/>
                  </a:cubicBezTo>
                  <a:cubicBezTo>
                    <a:pt x="2329" y="239"/>
                    <a:pt x="2443" y="216"/>
                    <a:pt x="2512" y="216"/>
                  </a:cubicBezTo>
                  <a:lnTo>
                    <a:pt x="2740" y="216"/>
                  </a:lnTo>
                  <a:cubicBezTo>
                    <a:pt x="2763" y="209"/>
                    <a:pt x="2791" y="206"/>
                    <a:pt x="2823" y="206"/>
                  </a:cubicBezTo>
                  <a:cubicBezTo>
                    <a:pt x="2887" y="206"/>
                    <a:pt x="2968" y="216"/>
                    <a:pt x="3059" y="216"/>
                  </a:cubicBezTo>
                  <a:lnTo>
                    <a:pt x="3265" y="216"/>
                  </a:lnTo>
                  <a:cubicBezTo>
                    <a:pt x="3333" y="239"/>
                    <a:pt x="3402" y="239"/>
                    <a:pt x="3493" y="262"/>
                  </a:cubicBezTo>
                  <a:cubicBezTo>
                    <a:pt x="3653" y="285"/>
                    <a:pt x="3813" y="331"/>
                    <a:pt x="3972" y="376"/>
                  </a:cubicBezTo>
                  <a:cubicBezTo>
                    <a:pt x="4617" y="548"/>
                    <a:pt x="5202" y="882"/>
                    <a:pt x="5267" y="882"/>
                  </a:cubicBezTo>
                  <a:cubicBezTo>
                    <a:pt x="5271" y="882"/>
                    <a:pt x="5273" y="881"/>
                    <a:pt x="5273" y="878"/>
                  </a:cubicBezTo>
                  <a:cubicBezTo>
                    <a:pt x="5296" y="878"/>
                    <a:pt x="5137" y="764"/>
                    <a:pt x="4908" y="627"/>
                  </a:cubicBezTo>
                  <a:cubicBezTo>
                    <a:pt x="4794" y="582"/>
                    <a:pt x="4657" y="490"/>
                    <a:pt x="4497" y="422"/>
                  </a:cubicBezTo>
                  <a:cubicBezTo>
                    <a:pt x="4338" y="353"/>
                    <a:pt x="4178" y="285"/>
                    <a:pt x="4018" y="216"/>
                  </a:cubicBezTo>
                  <a:cubicBezTo>
                    <a:pt x="3858" y="171"/>
                    <a:pt x="3676" y="102"/>
                    <a:pt x="3516" y="80"/>
                  </a:cubicBezTo>
                  <a:cubicBezTo>
                    <a:pt x="3425" y="80"/>
                    <a:pt x="3356" y="57"/>
                    <a:pt x="3288" y="34"/>
                  </a:cubicBezTo>
                  <a:cubicBezTo>
                    <a:pt x="3196" y="34"/>
                    <a:pt x="3128" y="34"/>
                    <a:pt x="3059" y="11"/>
                  </a:cubicBezTo>
                  <a:cubicBezTo>
                    <a:pt x="2968" y="11"/>
                    <a:pt x="2887" y="1"/>
                    <a:pt x="28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5" name="Google Shape;4035;p49"/>
            <p:cNvSpPr/>
            <p:nvPr/>
          </p:nvSpPr>
          <p:spPr>
            <a:xfrm flipH="1">
              <a:off x="1708411" y="2517287"/>
              <a:ext cx="117344" cy="119564"/>
            </a:xfrm>
            <a:custGeom>
              <a:avLst/>
              <a:gdLst/>
              <a:ahLst/>
              <a:cxnLst/>
              <a:rect l="l" t="t" r="r" b="b"/>
              <a:pathLst>
                <a:path w="4863" h="4955" extrusionOk="0">
                  <a:moveTo>
                    <a:pt x="2458" y="1"/>
                  </a:moveTo>
                  <a:cubicBezTo>
                    <a:pt x="1470" y="1"/>
                    <a:pt x="551" y="765"/>
                    <a:pt x="297" y="1896"/>
                  </a:cubicBezTo>
                  <a:cubicBezTo>
                    <a:pt x="0" y="3242"/>
                    <a:pt x="708" y="4566"/>
                    <a:pt x="1872" y="4886"/>
                  </a:cubicBezTo>
                  <a:cubicBezTo>
                    <a:pt x="2042" y="4932"/>
                    <a:pt x="2212" y="4955"/>
                    <a:pt x="2381" y="4955"/>
                  </a:cubicBezTo>
                  <a:cubicBezTo>
                    <a:pt x="3369" y="4955"/>
                    <a:pt x="4289" y="4187"/>
                    <a:pt x="4543" y="3037"/>
                  </a:cubicBezTo>
                  <a:cubicBezTo>
                    <a:pt x="4862" y="1713"/>
                    <a:pt x="4155" y="366"/>
                    <a:pt x="2968" y="70"/>
                  </a:cubicBezTo>
                  <a:cubicBezTo>
                    <a:pt x="2798" y="23"/>
                    <a:pt x="2627" y="1"/>
                    <a:pt x="24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6" name="Google Shape;4036;p49"/>
            <p:cNvSpPr/>
            <p:nvPr/>
          </p:nvSpPr>
          <p:spPr>
            <a:xfrm flipH="1">
              <a:off x="1658848" y="2483770"/>
              <a:ext cx="209859" cy="198107"/>
            </a:xfrm>
            <a:custGeom>
              <a:avLst/>
              <a:gdLst/>
              <a:ahLst/>
              <a:cxnLst/>
              <a:rect l="l" t="t" r="r" b="b"/>
              <a:pathLst>
                <a:path w="8697" h="8210" extrusionOk="0">
                  <a:moveTo>
                    <a:pt x="3863" y="1"/>
                  </a:moveTo>
                  <a:cubicBezTo>
                    <a:pt x="3524" y="1"/>
                    <a:pt x="3188" y="32"/>
                    <a:pt x="2876" y="89"/>
                  </a:cubicBezTo>
                  <a:cubicBezTo>
                    <a:pt x="2557" y="158"/>
                    <a:pt x="2214" y="294"/>
                    <a:pt x="1917" y="500"/>
                  </a:cubicBezTo>
                  <a:cubicBezTo>
                    <a:pt x="1712" y="660"/>
                    <a:pt x="1689" y="728"/>
                    <a:pt x="1644" y="1002"/>
                  </a:cubicBezTo>
                  <a:cubicBezTo>
                    <a:pt x="1598" y="1299"/>
                    <a:pt x="1507" y="1573"/>
                    <a:pt x="1598" y="1869"/>
                  </a:cubicBezTo>
                  <a:cubicBezTo>
                    <a:pt x="1438" y="1664"/>
                    <a:pt x="1278" y="1527"/>
                    <a:pt x="1210" y="1253"/>
                  </a:cubicBezTo>
                  <a:cubicBezTo>
                    <a:pt x="936" y="1481"/>
                    <a:pt x="822" y="1984"/>
                    <a:pt x="685" y="2326"/>
                  </a:cubicBezTo>
                  <a:cubicBezTo>
                    <a:pt x="0" y="4220"/>
                    <a:pt x="936" y="6777"/>
                    <a:pt x="3127" y="7736"/>
                  </a:cubicBezTo>
                  <a:cubicBezTo>
                    <a:pt x="3813" y="8044"/>
                    <a:pt x="4523" y="8209"/>
                    <a:pt x="5190" y="8209"/>
                  </a:cubicBezTo>
                  <a:cubicBezTo>
                    <a:pt x="6498" y="8209"/>
                    <a:pt x="7642" y="7574"/>
                    <a:pt x="8126" y="6138"/>
                  </a:cubicBezTo>
                  <a:cubicBezTo>
                    <a:pt x="8697" y="4357"/>
                    <a:pt x="8194" y="1459"/>
                    <a:pt x="5569" y="317"/>
                  </a:cubicBezTo>
                  <a:cubicBezTo>
                    <a:pt x="5073" y="98"/>
                    <a:pt x="4464" y="1"/>
                    <a:pt x="38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7" name="Google Shape;4037;p49"/>
            <p:cNvSpPr/>
            <p:nvPr/>
          </p:nvSpPr>
          <p:spPr>
            <a:xfrm flipH="1">
              <a:off x="1664350" y="2505270"/>
              <a:ext cx="194464" cy="180492"/>
            </a:xfrm>
            <a:custGeom>
              <a:avLst/>
              <a:gdLst/>
              <a:ahLst/>
              <a:cxnLst/>
              <a:rect l="l" t="t" r="r" b="b"/>
              <a:pathLst>
                <a:path w="8059" h="7480" extrusionOk="0">
                  <a:moveTo>
                    <a:pt x="4001" y="1"/>
                  </a:moveTo>
                  <a:cubicBezTo>
                    <a:pt x="2372" y="1"/>
                    <a:pt x="888" y="1176"/>
                    <a:pt x="480" y="2964"/>
                  </a:cubicBezTo>
                  <a:cubicBezTo>
                    <a:pt x="1" y="5064"/>
                    <a:pt x="1234" y="6730"/>
                    <a:pt x="3174" y="7255"/>
                  </a:cubicBezTo>
                  <a:cubicBezTo>
                    <a:pt x="3683" y="7388"/>
                    <a:pt x="4178" y="7479"/>
                    <a:pt x="4664" y="7479"/>
                  </a:cubicBezTo>
                  <a:cubicBezTo>
                    <a:pt x="5267" y="7479"/>
                    <a:pt x="5856" y="7338"/>
                    <a:pt x="6438" y="6959"/>
                  </a:cubicBezTo>
                  <a:cubicBezTo>
                    <a:pt x="7351" y="6342"/>
                    <a:pt x="8058" y="5292"/>
                    <a:pt x="7830" y="4060"/>
                  </a:cubicBezTo>
                  <a:cubicBezTo>
                    <a:pt x="7533" y="2371"/>
                    <a:pt x="6415" y="545"/>
                    <a:pt x="4863" y="111"/>
                  </a:cubicBezTo>
                  <a:cubicBezTo>
                    <a:pt x="4574" y="36"/>
                    <a:pt x="4286" y="1"/>
                    <a:pt x="40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8" name="Google Shape;4038;p49"/>
            <p:cNvSpPr/>
            <p:nvPr/>
          </p:nvSpPr>
          <p:spPr>
            <a:xfrm flipH="1">
              <a:off x="1673157" y="2515115"/>
              <a:ext cx="145432" cy="149703"/>
            </a:xfrm>
            <a:custGeom>
              <a:avLst/>
              <a:gdLst/>
              <a:ahLst/>
              <a:cxnLst/>
              <a:rect l="l" t="t" r="r" b="b"/>
              <a:pathLst>
                <a:path w="6027" h="6204" extrusionOk="0">
                  <a:moveTo>
                    <a:pt x="2940" y="0"/>
                  </a:moveTo>
                  <a:cubicBezTo>
                    <a:pt x="1492" y="0"/>
                    <a:pt x="285" y="1175"/>
                    <a:pt x="137" y="2762"/>
                  </a:cubicBezTo>
                  <a:cubicBezTo>
                    <a:pt x="0" y="4451"/>
                    <a:pt x="1164" y="5980"/>
                    <a:pt x="2739" y="6185"/>
                  </a:cubicBezTo>
                  <a:cubicBezTo>
                    <a:pt x="2846" y="6198"/>
                    <a:pt x="2952" y="6204"/>
                    <a:pt x="3057" y="6204"/>
                  </a:cubicBezTo>
                  <a:cubicBezTo>
                    <a:pt x="4518" y="6204"/>
                    <a:pt x="5740" y="5044"/>
                    <a:pt x="5889" y="3446"/>
                  </a:cubicBezTo>
                  <a:cubicBezTo>
                    <a:pt x="6026" y="1735"/>
                    <a:pt x="4862" y="205"/>
                    <a:pt x="3287" y="23"/>
                  </a:cubicBezTo>
                  <a:cubicBezTo>
                    <a:pt x="3170" y="8"/>
                    <a:pt x="3054" y="0"/>
                    <a:pt x="29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9" name="Google Shape;4039;p49"/>
            <p:cNvSpPr/>
            <p:nvPr/>
          </p:nvSpPr>
          <p:spPr>
            <a:xfrm flipH="1">
              <a:off x="1699049" y="2542334"/>
              <a:ext cx="81535" cy="84334"/>
            </a:xfrm>
            <a:custGeom>
              <a:avLst/>
              <a:gdLst/>
              <a:ahLst/>
              <a:cxnLst/>
              <a:rect l="l" t="t" r="r" b="b"/>
              <a:pathLst>
                <a:path w="3379" h="3495" extrusionOk="0">
                  <a:moveTo>
                    <a:pt x="1660" y="1"/>
                  </a:moveTo>
                  <a:cubicBezTo>
                    <a:pt x="849" y="1"/>
                    <a:pt x="155" y="673"/>
                    <a:pt x="91" y="1542"/>
                  </a:cubicBezTo>
                  <a:cubicBezTo>
                    <a:pt x="0" y="2501"/>
                    <a:pt x="639" y="3368"/>
                    <a:pt x="1552" y="3482"/>
                  </a:cubicBezTo>
                  <a:cubicBezTo>
                    <a:pt x="1617" y="3491"/>
                    <a:pt x="1682" y="3495"/>
                    <a:pt x="1746" y="3495"/>
                  </a:cubicBezTo>
                  <a:cubicBezTo>
                    <a:pt x="2552" y="3495"/>
                    <a:pt x="3225" y="2842"/>
                    <a:pt x="3310" y="1953"/>
                  </a:cubicBezTo>
                  <a:cubicBezTo>
                    <a:pt x="3378" y="995"/>
                    <a:pt x="2739" y="127"/>
                    <a:pt x="1849" y="13"/>
                  </a:cubicBezTo>
                  <a:cubicBezTo>
                    <a:pt x="1786" y="5"/>
                    <a:pt x="1723" y="1"/>
                    <a:pt x="16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0" name="Google Shape;4040;p49"/>
            <p:cNvSpPr/>
            <p:nvPr/>
          </p:nvSpPr>
          <p:spPr>
            <a:xfrm flipH="1">
              <a:off x="1783949" y="2555676"/>
              <a:ext cx="32923" cy="33973"/>
            </a:xfrm>
            <a:custGeom>
              <a:avLst/>
              <a:gdLst/>
              <a:ahLst/>
              <a:cxnLst/>
              <a:rect l="l" t="t" r="r" b="b"/>
              <a:pathLst>
                <a:path w="2557" h="2638" extrusionOk="0">
                  <a:moveTo>
                    <a:pt x="1273" y="1"/>
                  </a:moveTo>
                  <a:cubicBezTo>
                    <a:pt x="640" y="1"/>
                    <a:pt x="112" y="505"/>
                    <a:pt x="69" y="1171"/>
                  </a:cubicBezTo>
                  <a:cubicBezTo>
                    <a:pt x="0" y="1901"/>
                    <a:pt x="480" y="2540"/>
                    <a:pt x="1164" y="2631"/>
                  </a:cubicBezTo>
                  <a:cubicBezTo>
                    <a:pt x="1205" y="2636"/>
                    <a:pt x="1245" y="2638"/>
                    <a:pt x="1285" y="2638"/>
                  </a:cubicBezTo>
                  <a:cubicBezTo>
                    <a:pt x="1897" y="2638"/>
                    <a:pt x="2424" y="2153"/>
                    <a:pt x="2488" y="1467"/>
                  </a:cubicBezTo>
                  <a:cubicBezTo>
                    <a:pt x="2557" y="737"/>
                    <a:pt x="2055" y="98"/>
                    <a:pt x="1393" y="7"/>
                  </a:cubicBezTo>
                  <a:cubicBezTo>
                    <a:pt x="1352" y="3"/>
                    <a:pt x="1312" y="1"/>
                    <a:pt x="12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1" name="Google Shape;4041;p49"/>
            <p:cNvSpPr/>
            <p:nvPr/>
          </p:nvSpPr>
          <p:spPr>
            <a:xfrm flipH="1">
              <a:off x="1274409" y="2521630"/>
              <a:ext cx="167462" cy="98692"/>
            </a:xfrm>
            <a:custGeom>
              <a:avLst/>
              <a:gdLst/>
              <a:ahLst/>
              <a:cxnLst/>
              <a:rect l="l" t="t" r="r" b="b"/>
              <a:pathLst>
                <a:path w="6940" h="4090" extrusionOk="0">
                  <a:moveTo>
                    <a:pt x="2022" y="1"/>
                  </a:moveTo>
                  <a:cubicBezTo>
                    <a:pt x="1502" y="1"/>
                    <a:pt x="995" y="109"/>
                    <a:pt x="640" y="255"/>
                  </a:cubicBezTo>
                  <a:cubicBezTo>
                    <a:pt x="434" y="300"/>
                    <a:pt x="275" y="415"/>
                    <a:pt x="183" y="460"/>
                  </a:cubicBezTo>
                  <a:cubicBezTo>
                    <a:pt x="69" y="529"/>
                    <a:pt x="1" y="552"/>
                    <a:pt x="1" y="574"/>
                  </a:cubicBezTo>
                  <a:cubicBezTo>
                    <a:pt x="2" y="576"/>
                    <a:pt x="5" y="577"/>
                    <a:pt x="10" y="577"/>
                  </a:cubicBezTo>
                  <a:cubicBezTo>
                    <a:pt x="62" y="577"/>
                    <a:pt x="303" y="450"/>
                    <a:pt x="663" y="323"/>
                  </a:cubicBezTo>
                  <a:cubicBezTo>
                    <a:pt x="981" y="230"/>
                    <a:pt x="1406" y="151"/>
                    <a:pt x="1851" y="151"/>
                  </a:cubicBezTo>
                  <a:cubicBezTo>
                    <a:pt x="1949" y="151"/>
                    <a:pt x="2048" y="155"/>
                    <a:pt x="2146" y="163"/>
                  </a:cubicBezTo>
                  <a:cubicBezTo>
                    <a:pt x="2694" y="209"/>
                    <a:pt x="3242" y="323"/>
                    <a:pt x="3607" y="483"/>
                  </a:cubicBezTo>
                  <a:cubicBezTo>
                    <a:pt x="3813" y="552"/>
                    <a:pt x="3972" y="620"/>
                    <a:pt x="4064" y="666"/>
                  </a:cubicBezTo>
                  <a:cubicBezTo>
                    <a:pt x="4178" y="734"/>
                    <a:pt x="4246" y="757"/>
                    <a:pt x="4246" y="757"/>
                  </a:cubicBezTo>
                  <a:cubicBezTo>
                    <a:pt x="4246" y="757"/>
                    <a:pt x="4315" y="780"/>
                    <a:pt x="4406" y="848"/>
                  </a:cubicBezTo>
                  <a:cubicBezTo>
                    <a:pt x="4520" y="894"/>
                    <a:pt x="4657" y="985"/>
                    <a:pt x="4840" y="1099"/>
                  </a:cubicBezTo>
                  <a:cubicBezTo>
                    <a:pt x="5182" y="1328"/>
                    <a:pt x="5639" y="1670"/>
                    <a:pt x="5981" y="2104"/>
                  </a:cubicBezTo>
                  <a:cubicBezTo>
                    <a:pt x="6323" y="2514"/>
                    <a:pt x="6643" y="2994"/>
                    <a:pt x="6757" y="3405"/>
                  </a:cubicBezTo>
                  <a:cubicBezTo>
                    <a:pt x="6848" y="3610"/>
                    <a:pt x="6848" y="3793"/>
                    <a:pt x="6894" y="3907"/>
                  </a:cubicBezTo>
                  <a:cubicBezTo>
                    <a:pt x="6917" y="4021"/>
                    <a:pt x="6940" y="4089"/>
                    <a:pt x="6940" y="4089"/>
                  </a:cubicBezTo>
                  <a:cubicBezTo>
                    <a:pt x="6940" y="4089"/>
                    <a:pt x="6940" y="4021"/>
                    <a:pt x="6940" y="3907"/>
                  </a:cubicBezTo>
                  <a:cubicBezTo>
                    <a:pt x="6917" y="3770"/>
                    <a:pt x="6917" y="3587"/>
                    <a:pt x="6825" y="3382"/>
                  </a:cubicBezTo>
                  <a:cubicBezTo>
                    <a:pt x="6734" y="2948"/>
                    <a:pt x="6460" y="2446"/>
                    <a:pt x="6095" y="1989"/>
                  </a:cubicBezTo>
                  <a:cubicBezTo>
                    <a:pt x="5753" y="1533"/>
                    <a:pt x="5296" y="1168"/>
                    <a:pt x="4954" y="917"/>
                  </a:cubicBezTo>
                  <a:cubicBezTo>
                    <a:pt x="4771" y="803"/>
                    <a:pt x="4611" y="711"/>
                    <a:pt x="4520" y="643"/>
                  </a:cubicBezTo>
                  <a:cubicBezTo>
                    <a:pt x="4406" y="574"/>
                    <a:pt x="4338" y="552"/>
                    <a:pt x="4338" y="552"/>
                  </a:cubicBezTo>
                  <a:cubicBezTo>
                    <a:pt x="4338" y="552"/>
                    <a:pt x="4269" y="529"/>
                    <a:pt x="4155" y="483"/>
                  </a:cubicBezTo>
                  <a:cubicBezTo>
                    <a:pt x="4041" y="415"/>
                    <a:pt x="3881" y="346"/>
                    <a:pt x="3676" y="278"/>
                  </a:cubicBezTo>
                  <a:cubicBezTo>
                    <a:pt x="3288" y="118"/>
                    <a:pt x="2717" y="27"/>
                    <a:pt x="2169" y="4"/>
                  </a:cubicBezTo>
                  <a:cubicBezTo>
                    <a:pt x="2120" y="2"/>
                    <a:pt x="2071" y="1"/>
                    <a:pt x="20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2" name="Google Shape;4042;p49"/>
            <p:cNvSpPr/>
            <p:nvPr/>
          </p:nvSpPr>
          <p:spPr>
            <a:xfrm flipH="1">
              <a:off x="1260631" y="2537822"/>
              <a:ext cx="235219" cy="198879"/>
            </a:xfrm>
            <a:custGeom>
              <a:avLst/>
              <a:gdLst/>
              <a:ahLst/>
              <a:cxnLst/>
              <a:rect l="l" t="t" r="r" b="b"/>
              <a:pathLst>
                <a:path w="9748" h="8242" extrusionOk="0">
                  <a:moveTo>
                    <a:pt x="5114" y="0"/>
                  </a:moveTo>
                  <a:cubicBezTo>
                    <a:pt x="4910" y="0"/>
                    <a:pt x="4711" y="13"/>
                    <a:pt x="4520" y="40"/>
                  </a:cubicBezTo>
                  <a:cubicBezTo>
                    <a:pt x="1302" y="474"/>
                    <a:pt x="1" y="3259"/>
                    <a:pt x="183" y="5199"/>
                  </a:cubicBezTo>
                  <a:cubicBezTo>
                    <a:pt x="400" y="7247"/>
                    <a:pt x="2231" y="8241"/>
                    <a:pt x="4341" y="8241"/>
                  </a:cubicBezTo>
                  <a:cubicBezTo>
                    <a:pt x="4677" y="8241"/>
                    <a:pt x="5020" y="8216"/>
                    <a:pt x="5365" y="8166"/>
                  </a:cubicBezTo>
                  <a:cubicBezTo>
                    <a:pt x="8058" y="7778"/>
                    <a:pt x="9747" y="5473"/>
                    <a:pt x="9473" y="3396"/>
                  </a:cubicBezTo>
                  <a:cubicBezTo>
                    <a:pt x="9405" y="3008"/>
                    <a:pt x="9428" y="2437"/>
                    <a:pt x="9154" y="2140"/>
                  </a:cubicBezTo>
                  <a:cubicBezTo>
                    <a:pt x="8994" y="2391"/>
                    <a:pt x="8789" y="2483"/>
                    <a:pt x="8583" y="2665"/>
                  </a:cubicBezTo>
                  <a:cubicBezTo>
                    <a:pt x="8743" y="2391"/>
                    <a:pt x="8697" y="2095"/>
                    <a:pt x="8720" y="1775"/>
                  </a:cubicBezTo>
                  <a:cubicBezTo>
                    <a:pt x="8743" y="1478"/>
                    <a:pt x="8743" y="1433"/>
                    <a:pt x="8560" y="1204"/>
                  </a:cubicBezTo>
                  <a:cubicBezTo>
                    <a:pt x="8286" y="908"/>
                    <a:pt x="7944" y="679"/>
                    <a:pt x="7579" y="520"/>
                  </a:cubicBezTo>
                  <a:cubicBezTo>
                    <a:pt x="6847" y="209"/>
                    <a:pt x="5940" y="0"/>
                    <a:pt x="51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3" name="Google Shape;4043;p49"/>
            <p:cNvSpPr/>
            <p:nvPr/>
          </p:nvSpPr>
          <p:spPr>
            <a:xfrm flipH="1">
              <a:off x="1282662" y="2557512"/>
              <a:ext cx="218135" cy="183967"/>
            </a:xfrm>
            <a:custGeom>
              <a:avLst/>
              <a:gdLst/>
              <a:ahLst/>
              <a:cxnLst/>
              <a:rect l="l" t="t" r="r" b="b"/>
              <a:pathLst>
                <a:path w="9040" h="7624" extrusionOk="0">
                  <a:moveTo>
                    <a:pt x="4885" y="0"/>
                  </a:moveTo>
                  <a:cubicBezTo>
                    <a:pt x="3036" y="0"/>
                    <a:pt x="1324" y="1530"/>
                    <a:pt x="571" y="3150"/>
                  </a:cubicBezTo>
                  <a:cubicBezTo>
                    <a:pt x="0" y="4337"/>
                    <a:pt x="503" y="5593"/>
                    <a:pt x="1393" y="6437"/>
                  </a:cubicBezTo>
                  <a:cubicBezTo>
                    <a:pt x="2374" y="7441"/>
                    <a:pt x="3607" y="7624"/>
                    <a:pt x="4953" y="7624"/>
                  </a:cubicBezTo>
                  <a:cubicBezTo>
                    <a:pt x="7259" y="7624"/>
                    <a:pt x="9039" y="6277"/>
                    <a:pt x="9039" y="4040"/>
                  </a:cubicBezTo>
                  <a:cubicBezTo>
                    <a:pt x="9039" y="1804"/>
                    <a:pt x="7190" y="0"/>
                    <a:pt x="48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4" name="Google Shape;4044;p49"/>
            <p:cNvSpPr/>
            <p:nvPr/>
          </p:nvSpPr>
          <p:spPr>
            <a:xfrm flipH="1">
              <a:off x="1285967" y="2561928"/>
              <a:ext cx="159765" cy="155301"/>
            </a:xfrm>
            <a:custGeom>
              <a:avLst/>
              <a:gdLst/>
              <a:ahLst/>
              <a:cxnLst/>
              <a:rect l="l" t="t" r="r" b="b"/>
              <a:pathLst>
                <a:path w="6621" h="6436" extrusionOk="0">
                  <a:moveTo>
                    <a:pt x="3236" y="1"/>
                  </a:moveTo>
                  <a:cubicBezTo>
                    <a:pt x="1656" y="1"/>
                    <a:pt x="309" y="1201"/>
                    <a:pt x="161" y="2853"/>
                  </a:cubicBezTo>
                  <a:cubicBezTo>
                    <a:pt x="1" y="4611"/>
                    <a:pt x="1279" y="6208"/>
                    <a:pt x="3014" y="6414"/>
                  </a:cubicBezTo>
                  <a:cubicBezTo>
                    <a:pt x="3137" y="6428"/>
                    <a:pt x="3259" y="6436"/>
                    <a:pt x="3380" y="6436"/>
                  </a:cubicBezTo>
                  <a:cubicBezTo>
                    <a:pt x="4962" y="6436"/>
                    <a:pt x="6312" y="5216"/>
                    <a:pt x="6461" y="3584"/>
                  </a:cubicBezTo>
                  <a:cubicBezTo>
                    <a:pt x="6620" y="1803"/>
                    <a:pt x="5342" y="205"/>
                    <a:pt x="3607" y="23"/>
                  </a:cubicBezTo>
                  <a:cubicBezTo>
                    <a:pt x="3482" y="8"/>
                    <a:pt x="3359" y="1"/>
                    <a:pt x="32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5" name="Google Shape;4045;p49"/>
            <p:cNvSpPr/>
            <p:nvPr/>
          </p:nvSpPr>
          <p:spPr>
            <a:xfrm flipH="1">
              <a:off x="1314055" y="2590256"/>
              <a:ext cx="89812" cy="87085"/>
            </a:xfrm>
            <a:custGeom>
              <a:avLst/>
              <a:gdLst/>
              <a:ahLst/>
              <a:cxnLst/>
              <a:rect l="l" t="t" r="r" b="b"/>
              <a:pathLst>
                <a:path w="3722" h="3609" extrusionOk="0">
                  <a:moveTo>
                    <a:pt x="1825" y="1"/>
                  </a:moveTo>
                  <a:cubicBezTo>
                    <a:pt x="931" y="1"/>
                    <a:pt x="177" y="678"/>
                    <a:pt x="92" y="1611"/>
                  </a:cubicBezTo>
                  <a:cubicBezTo>
                    <a:pt x="1" y="2592"/>
                    <a:pt x="708" y="3482"/>
                    <a:pt x="1690" y="3596"/>
                  </a:cubicBezTo>
                  <a:cubicBezTo>
                    <a:pt x="1759" y="3605"/>
                    <a:pt x="1829" y="3608"/>
                    <a:pt x="1897" y="3608"/>
                  </a:cubicBezTo>
                  <a:cubicBezTo>
                    <a:pt x="2791" y="3608"/>
                    <a:pt x="3545" y="2932"/>
                    <a:pt x="3630" y="1999"/>
                  </a:cubicBezTo>
                  <a:cubicBezTo>
                    <a:pt x="3721" y="1017"/>
                    <a:pt x="3014" y="127"/>
                    <a:pt x="2032" y="13"/>
                  </a:cubicBezTo>
                  <a:cubicBezTo>
                    <a:pt x="1962" y="5"/>
                    <a:pt x="1893" y="1"/>
                    <a:pt x="18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6" name="Google Shape;4046;p49"/>
            <p:cNvSpPr/>
            <p:nvPr/>
          </p:nvSpPr>
          <p:spPr>
            <a:xfrm flipH="1">
              <a:off x="1405473" y="2601948"/>
              <a:ext cx="40275" cy="38947"/>
            </a:xfrm>
            <a:custGeom>
              <a:avLst/>
              <a:gdLst/>
              <a:ahLst/>
              <a:cxnLst/>
              <a:rect l="l" t="t" r="r" b="b"/>
              <a:pathLst>
                <a:path w="2808" h="2715" extrusionOk="0">
                  <a:moveTo>
                    <a:pt x="1366" y="0"/>
                  </a:moveTo>
                  <a:cubicBezTo>
                    <a:pt x="686" y="0"/>
                    <a:pt x="132" y="522"/>
                    <a:pt x="69" y="1220"/>
                  </a:cubicBezTo>
                  <a:cubicBezTo>
                    <a:pt x="0" y="1951"/>
                    <a:pt x="525" y="2635"/>
                    <a:pt x="1279" y="2704"/>
                  </a:cubicBezTo>
                  <a:cubicBezTo>
                    <a:pt x="1334" y="2711"/>
                    <a:pt x="1389" y="2714"/>
                    <a:pt x="1443" y="2714"/>
                  </a:cubicBezTo>
                  <a:cubicBezTo>
                    <a:pt x="2103" y="2714"/>
                    <a:pt x="2653" y="2213"/>
                    <a:pt x="2717" y="1517"/>
                  </a:cubicBezTo>
                  <a:cubicBezTo>
                    <a:pt x="2808" y="764"/>
                    <a:pt x="2260" y="102"/>
                    <a:pt x="1530" y="10"/>
                  </a:cubicBezTo>
                  <a:cubicBezTo>
                    <a:pt x="1474" y="4"/>
                    <a:pt x="1420" y="0"/>
                    <a:pt x="13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7" name="Google Shape;4047;p49"/>
            <p:cNvSpPr/>
            <p:nvPr/>
          </p:nvSpPr>
          <p:spPr>
            <a:xfrm flipH="1">
              <a:off x="1510690" y="2762375"/>
              <a:ext cx="221441" cy="117320"/>
            </a:xfrm>
            <a:custGeom>
              <a:avLst/>
              <a:gdLst/>
              <a:ahLst/>
              <a:cxnLst/>
              <a:rect l="l" t="t" r="r" b="b"/>
              <a:pathLst>
                <a:path w="9177" h="4862" extrusionOk="0">
                  <a:moveTo>
                    <a:pt x="1158" y="0"/>
                  </a:moveTo>
                  <a:cubicBezTo>
                    <a:pt x="1145" y="0"/>
                    <a:pt x="1132" y="1"/>
                    <a:pt x="1119" y="1"/>
                  </a:cubicBezTo>
                  <a:cubicBezTo>
                    <a:pt x="24" y="70"/>
                    <a:pt x="1" y="1165"/>
                    <a:pt x="275" y="1941"/>
                  </a:cubicBezTo>
                  <a:cubicBezTo>
                    <a:pt x="963" y="3862"/>
                    <a:pt x="2759" y="4862"/>
                    <a:pt x="4657" y="4862"/>
                  </a:cubicBezTo>
                  <a:cubicBezTo>
                    <a:pt x="5151" y="4862"/>
                    <a:pt x="5651" y="4794"/>
                    <a:pt x="6141" y="4658"/>
                  </a:cubicBezTo>
                  <a:cubicBezTo>
                    <a:pt x="7168" y="4384"/>
                    <a:pt x="8697" y="3608"/>
                    <a:pt x="9017" y="2489"/>
                  </a:cubicBezTo>
                  <a:cubicBezTo>
                    <a:pt x="9177" y="1873"/>
                    <a:pt x="8857" y="1006"/>
                    <a:pt x="8241" y="800"/>
                  </a:cubicBezTo>
                  <a:cubicBezTo>
                    <a:pt x="8120" y="758"/>
                    <a:pt x="7994" y="740"/>
                    <a:pt x="7865" y="740"/>
                  </a:cubicBezTo>
                  <a:cubicBezTo>
                    <a:pt x="7436" y="740"/>
                    <a:pt x="6978" y="939"/>
                    <a:pt x="6574" y="1097"/>
                  </a:cubicBezTo>
                  <a:cubicBezTo>
                    <a:pt x="6483" y="1120"/>
                    <a:pt x="6392" y="1165"/>
                    <a:pt x="6323" y="1188"/>
                  </a:cubicBezTo>
                  <a:cubicBezTo>
                    <a:pt x="5691" y="1399"/>
                    <a:pt x="5158" y="1550"/>
                    <a:pt x="4587" y="1550"/>
                  </a:cubicBezTo>
                  <a:cubicBezTo>
                    <a:pt x="4292" y="1550"/>
                    <a:pt x="3987" y="1510"/>
                    <a:pt x="3653" y="1417"/>
                  </a:cubicBezTo>
                  <a:cubicBezTo>
                    <a:pt x="2913" y="1237"/>
                    <a:pt x="1886" y="0"/>
                    <a:pt x="11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8" name="Google Shape;4048;p49"/>
            <p:cNvSpPr/>
            <p:nvPr/>
          </p:nvSpPr>
          <p:spPr>
            <a:xfrm flipH="1">
              <a:off x="1517302" y="2814424"/>
              <a:ext cx="143767" cy="65296"/>
            </a:xfrm>
            <a:custGeom>
              <a:avLst/>
              <a:gdLst/>
              <a:ahLst/>
              <a:cxnLst/>
              <a:rect l="l" t="t" r="r" b="b"/>
              <a:pathLst>
                <a:path w="5958" h="2706" extrusionOk="0">
                  <a:moveTo>
                    <a:pt x="3757" y="1"/>
                  </a:moveTo>
                  <a:cubicBezTo>
                    <a:pt x="3647" y="1"/>
                    <a:pt x="3536" y="5"/>
                    <a:pt x="3424" y="13"/>
                  </a:cubicBezTo>
                  <a:cubicBezTo>
                    <a:pt x="1758" y="127"/>
                    <a:pt x="388" y="1131"/>
                    <a:pt x="0" y="2409"/>
                  </a:cubicBezTo>
                  <a:cubicBezTo>
                    <a:pt x="546" y="2608"/>
                    <a:pt x="1125" y="2705"/>
                    <a:pt x="1712" y="2705"/>
                  </a:cubicBezTo>
                  <a:cubicBezTo>
                    <a:pt x="2206" y="2705"/>
                    <a:pt x="2706" y="2636"/>
                    <a:pt x="3196" y="2501"/>
                  </a:cubicBezTo>
                  <a:cubicBezTo>
                    <a:pt x="4132" y="2250"/>
                    <a:pt x="5501" y="1588"/>
                    <a:pt x="5958" y="629"/>
                  </a:cubicBezTo>
                  <a:cubicBezTo>
                    <a:pt x="5353" y="226"/>
                    <a:pt x="4588" y="1"/>
                    <a:pt x="3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9" name="Google Shape;4049;p49"/>
            <p:cNvSpPr/>
            <p:nvPr/>
          </p:nvSpPr>
          <p:spPr>
            <a:xfrm flipH="1">
              <a:off x="1598813" y="2886597"/>
              <a:ext cx="85951" cy="28932"/>
            </a:xfrm>
            <a:custGeom>
              <a:avLst/>
              <a:gdLst/>
              <a:ahLst/>
              <a:cxnLst/>
              <a:rect l="l" t="t" r="r" b="b"/>
              <a:pathLst>
                <a:path w="3562" h="1199" extrusionOk="0">
                  <a:moveTo>
                    <a:pt x="76" y="0"/>
                  </a:moveTo>
                  <a:cubicBezTo>
                    <a:pt x="62" y="0"/>
                    <a:pt x="52" y="4"/>
                    <a:pt x="46" y="12"/>
                  </a:cubicBezTo>
                  <a:cubicBezTo>
                    <a:pt x="1" y="57"/>
                    <a:pt x="320" y="423"/>
                    <a:pt x="731" y="674"/>
                  </a:cubicBezTo>
                  <a:cubicBezTo>
                    <a:pt x="937" y="811"/>
                    <a:pt x="1165" y="925"/>
                    <a:pt x="1325" y="993"/>
                  </a:cubicBezTo>
                  <a:cubicBezTo>
                    <a:pt x="1507" y="1062"/>
                    <a:pt x="1621" y="1107"/>
                    <a:pt x="1621" y="1107"/>
                  </a:cubicBezTo>
                  <a:cubicBezTo>
                    <a:pt x="1621" y="1107"/>
                    <a:pt x="1735" y="1130"/>
                    <a:pt x="1918" y="1153"/>
                  </a:cubicBezTo>
                  <a:cubicBezTo>
                    <a:pt x="2101" y="1199"/>
                    <a:pt x="2352" y="1199"/>
                    <a:pt x="2603" y="1199"/>
                  </a:cubicBezTo>
                  <a:cubicBezTo>
                    <a:pt x="3105" y="1199"/>
                    <a:pt x="3562" y="993"/>
                    <a:pt x="3539" y="948"/>
                  </a:cubicBezTo>
                  <a:cubicBezTo>
                    <a:pt x="3516" y="856"/>
                    <a:pt x="3059" y="925"/>
                    <a:pt x="2626" y="834"/>
                  </a:cubicBezTo>
                  <a:cubicBezTo>
                    <a:pt x="2397" y="788"/>
                    <a:pt x="2192" y="765"/>
                    <a:pt x="2032" y="697"/>
                  </a:cubicBezTo>
                  <a:cubicBezTo>
                    <a:pt x="1872" y="651"/>
                    <a:pt x="1758" y="605"/>
                    <a:pt x="1758" y="605"/>
                  </a:cubicBezTo>
                  <a:cubicBezTo>
                    <a:pt x="1758" y="605"/>
                    <a:pt x="1644" y="582"/>
                    <a:pt x="1484" y="537"/>
                  </a:cubicBezTo>
                  <a:cubicBezTo>
                    <a:pt x="1325" y="514"/>
                    <a:pt x="1119" y="423"/>
                    <a:pt x="914" y="354"/>
                  </a:cubicBezTo>
                  <a:cubicBezTo>
                    <a:pt x="530" y="213"/>
                    <a:pt x="183" y="0"/>
                    <a:pt x="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0" name="Google Shape;4050;p49"/>
            <p:cNvSpPr/>
            <p:nvPr/>
          </p:nvSpPr>
          <p:spPr>
            <a:xfrm flipH="1">
              <a:off x="601906" y="1918622"/>
              <a:ext cx="524466" cy="483324"/>
            </a:xfrm>
            <a:custGeom>
              <a:avLst/>
              <a:gdLst/>
              <a:ahLst/>
              <a:cxnLst/>
              <a:rect l="l" t="t" r="r" b="b"/>
              <a:pathLst>
                <a:path w="21735" h="20030" extrusionOk="0">
                  <a:moveTo>
                    <a:pt x="11279" y="16753"/>
                  </a:moveTo>
                  <a:cubicBezTo>
                    <a:pt x="11279" y="16753"/>
                    <a:pt x="11280" y="16754"/>
                    <a:pt x="11280" y="16754"/>
                  </a:cubicBezTo>
                  <a:cubicBezTo>
                    <a:pt x="11280" y="16754"/>
                    <a:pt x="11279" y="16753"/>
                    <a:pt x="11279" y="16753"/>
                  </a:cubicBezTo>
                  <a:close/>
                  <a:moveTo>
                    <a:pt x="8267" y="0"/>
                  </a:moveTo>
                  <a:lnTo>
                    <a:pt x="8267" y="0"/>
                  </a:lnTo>
                  <a:cubicBezTo>
                    <a:pt x="8108" y="23"/>
                    <a:pt x="7948" y="46"/>
                    <a:pt x="7788" y="91"/>
                  </a:cubicBezTo>
                  <a:cubicBezTo>
                    <a:pt x="6807" y="388"/>
                    <a:pt x="6030" y="1050"/>
                    <a:pt x="5528" y="1940"/>
                  </a:cubicBezTo>
                  <a:cubicBezTo>
                    <a:pt x="5277" y="2374"/>
                    <a:pt x="5117" y="2876"/>
                    <a:pt x="5049" y="3378"/>
                  </a:cubicBezTo>
                  <a:cubicBezTo>
                    <a:pt x="5026" y="3492"/>
                    <a:pt x="5003" y="3721"/>
                    <a:pt x="5003" y="3972"/>
                  </a:cubicBezTo>
                  <a:cubicBezTo>
                    <a:pt x="5003" y="4273"/>
                    <a:pt x="5024" y="4594"/>
                    <a:pt x="5140" y="4706"/>
                  </a:cubicBezTo>
                  <a:lnTo>
                    <a:pt x="5140" y="4706"/>
                  </a:lnTo>
                  <a:cubicBezTo>
                    <a:pt x="4895" y="4510"/>
                    <a:pt x="4630" y="4357"/>
                    <a:pt x="4364" y="4268"/>
                  </a:cubicBezTo>
                  <a:lnTo>
                    <a:pt x="4364" y="4268"/>
                  </a:lnTo>
                  <a:cubicBezTo>
                    <a:pt x="4935" y="5295"/>
                    <a:pt x="5414" y="6460"/>
                    <a:pt x="5117" y="7007"/>
                  </a:cubicBezTo>
                  <a:cubicBezTo>
                    <a:pt x="5042" y="7136"/>
                    <a:pt x="4919" y="7193"/>
                    <a:pt x="4760" y="7193"/>
                  </a:cubicBezTo>
                  <a:cubicBezTo>
                    <a:pt x="4242" y="7193"/>
                    <a:pt x="3342" y="6593"/>
                    <a:pt x="2470" y="5912"/>
                  </a:cubicBezTo>
                  <a:lnTo>
                    <a:pt x="2470" y="5912"/>
                  </a:lnTo>
                  <a:cubicBezTo>
                    <a:pt x="2470" y="6094"/>
                    <a:pt x="2470" y="6254"/>
                    <a:pt x="2493" y="6437"/>
                  </a:cubicBezTo>
                  <a:cubicBezTo>
                    <a:pt x="2606" y="6983"/>
                    <a:pt x="3197" y="8007"/>
                    <a:pt x="3835" y="8080"/>
                  </a:cubicBezTo>
                  <a:lnTo>
                    <a:pt x="3835" y="8080"/>
                  </a:lnTo>
                  <a:cubicBezTo>
                    <a:pt x="3607" y="8054"/>
                    <a:pt x="3394" y="8042"/>
                    <a:pt x="3195" y="8042"/>
                  </a:cubicBezTo>
                  <a:cubicBezTo>
                    <a:pt x="0" y="8042"/>
                    <a:pt x="531" y="11194"/>
                    <a:pt x="1648" y="13901"/>
                  </a:cubicBezTo>
                  <a:lnTo>
                    <a:pt x="3063" y="16183"/>
                  </a:lnTo>
                  <a:cubicBezTo>
                    <a:pt x="4364" y="16229"/>
                    <a:pt x="5848" y="16092"/>
                    <a:pt x="7058" y="16548"/>
                  </a:cubicBezTo>
                  <a:cubicBezTo>
                    <a:pt x="7788" y="16822"/>
                    <a:pt x="8062" y="17256"/>
                    <a:pt x="8929" y="17279"/>
                  </a:cubicBezTo>
                  <a:cubicBezTo>
                    <a:pt x="8936" y="17279"/>
                    <a:pt x="8943" y="17279"/>
                    <a:pt x="8951" y="17279"/>
                  </a:cubicBezTo>
                  <a:cubicBezTo>
                    <a:pt x="9368" y="17279"/>
                    <a:pt x="10711" y="16730"/>
                    <a:pt x="11163" y="16730"/>
                  </a:cubicBezTo>
                  <a:cubicBezTo>
                    <a:pt x="11214" y="16730"/>
                    <a:pt x="11253" y="16737"/>
                    <a:pt x="11279" y="16753"/>
                  </a:cubicBezTo>
                  <a:lnTo>
                    <a:pt x="11279" y="16753"/>
                  </a:lnTo>
                  <a:cubicBezTo>
                    <a:pt x="9819" y="15841"/>
                    <a:pt x="8130" y="15429"/>
                    <a:pt x="7765" y="13558"/>
                  </a:cubicBezTo>
                  <a:cubicBezTo>
                    <a:pt x="7526" y="12299"/>
                    <a:pt x="7680" y="9656"/>
                    <a:pt x="9384" y="9656"/>
                  </a:cubicBezTo>
                  <a:cubicBezTo>
                    <a:pt x="9472" y="9656"/>
                    <a:pt x="9564" y="9663"/>
                    <a:pt x="9660" y="9678"/>
                  </a:cubicBezTo>
                  <a:cubicBezTo>
                    <a:pt x="11782" y="9975"/>
                    <a:pt x="9454" y="13581"/>
                    <a:pt x="9454" y="13581"/>
                  </a:cubicBezTo>
                  <a:cubicBezTo>
                    <a:pt x="9454" y="13581"/>
                    <a:pt x="11008" y="12075"/>
                    <a:pt x="12529" y="12075"/>
                  </a:cubicBezTo>
                  <a:cubicBezTo>
                    <a:pt x="12834" y="12075"/>
                    <a:pt x="13137" y="12135"/>
                    <a:pt x="13426" y="12280"/>
                  </a:cubicBezTo>
                  <a:cubicBezTo>
                    <a:pt x="15161" y="13147"/>
                    <a:pt x="15229" y="14152"/>
                    <a:pt x="13928" y="16001"/>
                  </a:cubicBezTo>
                  <a:cubicBezTo>
                    <a:pt x="13235" y="16997"/>
                    <a:pt x="12310" y="17230"/>
                    <a:pt x="11595" y="17230"/>
                  </a:cubicBezTo>
                  <a:cubicBezTo>
                    <a:pt x="10968" y="17230"/>
                    <a:pt x="10504" y="17051"/>
                    <a:pt x="10504" y="17051"/>
                  </a:cubicBezTo>
                  <a:lnTo>
                    <a:pt x="10504" y="17051"/>
                  </a:lnTo>
                  <a:lnTo>
                    <a:pt x="11760" y="19675"/>
                  </a:lnTo>
                  <a:cubicBezTo>
                    <a:pt x="12125" y="19310"/>
                    <a:pt x="12467" y="18854"/>
                    <a:pt x="12787" y="18306"/>
                  </a:cubicBezTo>
                  <a:cubicBezTo>
                    <a:pt x="14077" y="19536"/>
                    <a:pt x="15471" y="20030"/>
                    <a:pt x="16722" y="20030"/>
                  </a:cubicBezTo>
                  <a:cubicBezTo>
                    <a:pt x="18326" y="20030"/>
                    <a:pt x="19693" y="19216"/>
                    <a:pt x="20296" y="18100"/>
                  </a:cubicBezTo>
                  <a:cubicBezTo>
                    <a:pt x="17968" y="17461"/>
                    <a:pt x="15731" y="14540"/>
                    <a:pt x="17580" y="13764"/>
                  </a:cubicBezTo>
                  <a:cubicBezTo>
                    <a:pt x="18008" y="13595"/>
                    <a:pt x="18405" y="13525"/>
                    <a:pt x="18772" y="13525"/>
                  </a:cubicBezTo>
                  <a:cubicBezTo>
                    <a:pt x="19247" y="13525"/>
                    <a:pt x="19672" y="13642"/>
                    <a:pt x="20045" y="13809"/>
                  </a:cubicBezTo>
                  <a:cubicBezTo>
                    <a:pt x="19840" y="13421"/>
                    <a:pt x="19680" y="13193"/>
                    <a:pt x="19680" y="13193"/>
                  </a:cubicBezTo>
                  <a:cubicBezTo>
                    <a:pt x="19680" y="13193"/>
                    <a:pt x="21734" y="11344"/>
                    <a:pt x="21620" y="9084"/>
                  </a:cubicBezTo>
                  <a:lnTo>
                    <a:pt x="21620" y="9084"/>
                  </a:lnTo>
                  <a:cubicBezTo>
                    <a:pt x="20580" y="9554"/>
                    <a:pt x="19371" y="9967"/>
                    <a:pt x="18321" y="9967"/>
                  </a:cubicBezTo>
                  <a:cubicBezTo>
                    <a:pt x="17482" y="9967"/>
                    <a:pt x="16745" y="9703"/>
                    <a:pt x="16279" y="8993"/>
                  </a:cubicBezTo>
                  <a:cubicBezTo>
                    <a:pt x="15275" y="7487"/>
                    <a:pt x="16621" y="6163"/>
                    <a:pt x="18082" y="5295"/>
                  </a:cubicBezTo>
                  <a:cubicBezTo>
                    <a:pt x="17953" y="5282"/>
                    <a:pt x="17825" y="5276"/>
                    <a:pt x="17699" y="5276"/>
                  </a:cubicBezTo>
                  <a:cubicBezTo>
                    <a:pt x="16302" y="5276"/>
                    <a:pt x="15206" y="6026"/>
                    <a:pt x="15206" y="6026"/>
                  </a:cubicBezTo>
                  <a:cubicBezTo>
                    <a:pt x="15206" y="6026"/>
                    <a:pt x="16119" y="4930"/>
                    <a:pt x="16348" y="3880"/>
                  </a:cubicBezTo>
                  <a:lnTo>
                    <a:pt x="16348" y="3880"/>
                  </a:lnTo>
                  <a:cubicBezTo>
                    <a:pt x="15557" y="4874"/>
                    <a:pt x="14475" y="5958"/>
                    <a:pt x="13568" y="5958"/>
                  </a:cubicBezTo>
                  <a:cubicBezTo>
                    <a:pt x="13559" y="5958"/>
                    <a:pt x="13549" y="5958"/>
                    <a:pt x="13540" y="5957"/>
                  </a:cubicBezTo>
                  <a:cubicBezTo>
                    <a:pt x="12673" y="5912"/>
                    <a:pt x="13106" y="4223"/>
                    <a:pt x="13700" y="2648"/>
                  </a:cubicBezTo>
                  <a:lnTo>
                    <a:pt x="13700" y="2648"/>
                  </a:lnTo>
                  <a:cubicBezTo>
                    <a:pt x="12947" y="3264"/>
                    <a:pt x="12444" y="4154"/>
                    <a:pt x="12444" y="4154"/>
                  </a:cubicBezTo>
                  <a:cubicBezTo>
                    <a:pt x="12399" y="3949"/>
                    <a:pt x="12353" y="3743"/>
                    <a:pt x="12307" y="3515"/>
                  </a:cubicBezTo>
                  <a:cubicBezTo>
                    <a:pt x="12216" y="4246"/>
                    <a:pt x="12079" y="5022"/>
                    <a:pt x="11874" y="5455"/>
                  </a:cubicBezTo>
                  <a:cubicBezTo>
                    <a:pt x="11632" y="5976"/>
                    <a:pt x="11200" y="6745"/>
                    <a:pt x="10446" y="6745"/>
                  </a:cubicBezTo>
                  <a:cubicBezTo>
                    <a:pt x="9846" y="6745"/>
                    <a:pt x="9043" y="6258"/>
                    <a:pt x="7971" y="4771"/>
                  </a:cubicBezTo>
                  <a:cubicBezTo>
                    <a:pt x="5962" y="2009"/>
                    <a:pt x="7628" y="457"/>
                    <a:pt x="8267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1" name="Google Shape;4051;p49"/>
            <p:cNvSpPr/>
            <p:nvPr/>
          </p:nvSpPr>
          <p:spPr>
            <a:xfrm flipH="1">
              <a:off x="763288" y="2142934"/>
              <a:ext cx="182881" cy="194343"/>
            </a:xfrm>
            <a:custGeom>
              <a:avLst/>
              <a:gdLst/>
              <a:ahLst/>
              <a:cxnLst/>
              <a:rect l="l" t="t" r="r" b="b"/>
              <a:pathLst>
                <a:path w="7579" h="8054" extrusionOk="0">
                  <a:moveTo>
                    <a:pt x="1826" y="0"/>
                  </a:moveTo>
                  <a:cubicBezTo>
                    <a:pt x="1563" y="0"/>
                    <a:pt x="1305" y="61"/>
                    <a:pt x="1073" y="177"/>
                  </a:cubicBezTo>
                  <a:cubicBezTo>
                    <a:pt x="731" y="359"/>
                    <a:pt x="480" y="633"/>
                    <a:pt x="343" y="907"/>
                  </a:cubicBezTo>
                  <a:cubicBezTo>
                    <a:pt x="183" y="1204"/>
                    <a:pt x="115" y="1478"/>
                    <a:pt x="69" y="1683"/>
                  </a:cubicBezTo>
                  <a:cubicBezTo>
                    <a:pt x="0" y="2139"/>
                    <a:pt x="23" y="2413"/>
                    <a:pt x="46" y="2413"/>
                  </a:cubicBezTo>
                  <a:cubicBezTo>
                    <a:pt x="47" y="2414"/>
                    <a:pt x="48" y="2415"/>
                    <a:pt x="49" y="2415"/>
                  </a:cubicBezTo>
                  <a:cubicBezTo>
                    <a:pt x="71" y="2415"/>
                    <a:pt x="96" y="2145"/>
                    <a:pt x="206" y="1729"/>
                  </a:cubicBezTo>
                  <a:cubicBezTo>
                    <a:pt x="274" y="1523"/>
                    <a:pt x="366" y="1272"/>
                    <a:pt x="525" y="1021"/>
                  </a:cubicBezTo>
                  <a:cubicBezTo>
                    <a:pt x="662" y="770"/>
                    <a:pt x="891" y="542"/>
                    <a:pt x="1187" y="405"/>
                  </a:cubicBezTo>
                  <a:cubicBezTo>
                    <a:pt x="1348" y="331"/>
                    <a:pt x="1529" y="290"/>
                    <a:pt x="1715" y="290"/>
                  </a:cubicBezTo>
                  <a:cubicBezTo>
                    <a:pt x="1873" y="290"/>
                    <a:pt x="2035" y="319"/>
                    <a:pt x="2192" y="382"/>
                  </a:cubicBezTo>
                  <a:cubicBezTo>
                    <a:pt x="2511" y="496"/>
                    <a:pt x="2808" y="747"/>
                    <a:pt x="2945" y="1067"/>
                  </a:cubicBezTo>
                  <a:cubicBezTo>
                    <a:pt x="3105" y="1386"/>
                    <a:pt x="3128" y="1751"/>
                    <a:pt x="3036" y="2094"/>
                  </a:cubicBezTo>
                  <a:cubicBezTo>
                    <a:pt x="2973" y="2434"/>
                    <a:pt x="2830" y="2734"/>
                    <a:pt x="2681" y="2995"/>
                  </a:cubicBezTo>
                  <a:lnTo>
                    <a:pt x="2681" y="2995"/>
                  </a:lnTo>
                  <a:cubicBezTo>
                    <a:pt x="2678" y="2999"/>
                    <a:pt x="2674" y="3003"/>
                    <a:pt x="2671" y="3007"/>
                  </a:cubicBezTo>
                  <a:cubicBezTo>
                    <a:pt x="2672" y="3007"/>
                    <a:pt x="2673" y="3008"/>
                    <a:pt x="2674" y="3009"/>
                  </a:cubicBezTo>
                  <a:lnTo>
                    <a:pt x="2674" y="3009"/>
                  </a:lnTo>
                  <a:cubicBezTo>
                    <a:pt x="2665" y="3023"/>
                    <a:pt x="2657" y="3038"/>
                    <a:pt x="2648" y="3053"/>
                  </a:cubicBezTo>
                  <a:lnTo>
                    <a:pt x="1530" y="4856"/>
                  </a:lnTo>
                  <a:lnTo>
                    <a:pt x="2991" y="3326"/>
                  </a:lnTo>
                  <a:cubicBezTo>
                    <a:pt x="3006" y="3311"/>
                    <a:pt x="3021" y="3295"/>
                    <a:pt x="3036" y="3280"/>
                  </a:cubicBezTo>
                  <a:lnTo>
                    <a:pt x="3036" y="3280"/>
                  </a:lnTo>
                  <a:cubicBezTo>
                    <a:pt x="3036" y="3281"/>
                    <a:pt x="3036" y="3281"/>
                    <a:pt x="3036" y="3281"/>
                  </a:cubicBezTo>
                  <a:cubicBezTo>
                    <a:pt x="3037" y="3280"/>
                    <a:pt x="3037" y="3280"/>
                    <a:pt x="3037" y="3279"/>
                  </a:cubicBezTo>
                  <a:lnTo>
                    <a:pt x="3037" y="3279"/>
                  </a:lnTo>
                  <a:cubicBezTo>
                    <a:pt x="3553" y="2769"/>
                    <a:pt x="4167" y="2619"/>
                    <a:pt x="4566" y="2619"/>
                  </a:cubicBezTo>
                  <a:cubicBezTo>
                    <a:pt x="4680" y="2619"/>
                    <a:pt x="4771" y="2642"/>
                    <a:pt x="4862" y="2642"/>
                  </a:cubicBezTo>
                  <a:cubicBezTo>
                    <a:pt x="4954" y="2664"/>
                    <a:pt x="5022" y="2664"/>
                    <a:pt x="5068" y="2687"/>
                  </a:cubicBezTo>
                  <a:cubicBezTo>
                    <a:pt x="5182" y="2710"/>
                    <a:pt x="5250" y="2733"/>
                    <a:pt x="5250" y="2733"/>
                  </a:cubicBezTo>
                  <a:cubicBezTo>
                    <a:pt x="5250" y="2733"/>
                    <a:pt x="5387" y="2756"/>
                    <a:pt x="5616" y="2847"/>
                  </a:cubicBezTo>
                  <a:cubicBezTo>
                    <a:pt x="5844" y="2938"/>
                    <a:pt x="6163" y="3121"/>
                    <a:pt x="6460" y="3418"/>
                  </a:cubicBezTo>
                  <a:cubicBezTo>
                    <a:pt x="6757" y="3714"/>
                    <a:pt x="7008" y="4148"/>
                    <a:pt x="7099" y="4673"/>
                  </a:cubicBezTo>
                  <a:cubicBezTo>
                    <a:pt x="7168" y="5198"/>
                    <a:pt x="7031" y="5792"/>
                    <a:pt x="6757" y="6294"/>
                  </a:cubicBezTo>
                  <a:cubicBezTo>
                    <a:pt x="6460" y="6796"/>
                    <a:pt x="6026" y="7230"/>
                    <a:pt x="5547" y="7503"/>
                  </a:cubicBezTo>
                  <a:cubicBezTo>
                    <a:pt x="5169" y="7720"/>
                    <a:pt x="4762" y="7822"/>
                    <a:pt x="4395" y="7822"/>
                  </a:cubicBezTo>
                  <a:cubicBezTo>
                    <a:pt x="4296" y="7822"/>
                    <a:pt x="4201" y="7815"/>
                    <a:pt x="4109" y="7800"/>
                  </a:cubicBezTo>
                  <a:cubicBezTo>
                    <a:pt x="3653" y="7755"/>
                    <a:pt x="3356" y="7503"/>
                    <a:pt x="3150" y="7366"/>
                  </a:cubicBezTo>
                  <a:cubicBezTo>
                    <a:pt x="2968" y="7161"/>
                    <a:pt x="2854" y="7070"/>
                    <a:pt x="2831" y="7070"/>
                  </a:cubicBezTo>
                  <a:lnTo>
                    <a:pt x="2831" y="7070"/>
                  </a:lnTo>
                  <a:cubicBezTo>
                    <a:pt x="2808" y="7093"/>
                    <a:pt x="2899" y="7207"/>
                    <a:pt x="3082" y="7435"/>
                  </a:cubicBezTo>
                  <a:cubicBezTo>
                    <a:pt x="3265" y="7618"/>
                    <a:pt x="3584" y="7914"/>
                    <a:pt x="4063" y="8006"/>
                  </a:cubicBezTo>
                  <a:cubicBezTo>
                    <a:pt x="4199" y="8038"/>
                    <a:pt x="4343" y="8054"/>
                    <a:pt x="4493" y="8054"/>
                  </a:cubicBezTo>
                  <a:cubicBezTo>
                    <a:pt x="4874" y="8054"/>
                    <a:pt x="5291" y="7951"/>
                    <a:pt x="5684" y="7755"/>
                  </a:cubicBezTo>
                  <a:cubicBezTo>
                    <a:pt x="6232" y="7481"/>
                    <a:pt x="6711" y="7024"/>
                    <a:pt x="7076" y="6476"/>
                  </a:cubicBezTo>
                  <a:cubicBezTo>
                    <a:pt x="7419" y="5928"/>
                    <a:pt x="7578" y="5244"/>
                    <a:pt x="7510" y="4627"/>
                  </a:cubicBezTo>
                  <a:cubicBezTo>
                    <a:pt x="7464" y="3988"/>
                    <a:pt x="7145" y="3441"/>
                    <a:pt x="6802" y="3098"/>
                  </a:cubicBezTo>
                  <a:cubicBezTo>
                    <a:pt x="6460" y="2710"/>
                    <a:pt x="6095" y="2505"/>
                    <a:pt x="5821" y="2391"/>
                  </a:cubicBezTo>
                  <a:cubicBezTo>
                    <a:pt x="5547" y="2254"/>
                    <a:pt x="5387" y="2231"/>
                    <a:pt x="5387" y="2231"/>
                  </a:cubicBezTo>
                  <a:cubicBezTo>
                    <a:pt x="5387" y="2231"/>
                    <a:pt x="5319" y="2208"/>
                    <a:pt x="5182" y="2162"/>
                  </a:cubicBezTo>
                  <a:cubicBezTo>
                    <a:pt x="5113" y="2139"/>
                    <a:pt x="5022" y="2139"/>
                    <a:pt x="4908" y="2139"/>
                  </a:cubicBezTo>
                  <a:cubicBezTo>
                    <a:pt x="4817" y="2117"/>
                    <a:pt x="4703" y="2117"/>
                    <a:pt x="4566" y="2117"/>
                  </a:cubicBezTo>
                  <a:cubicBezTo>
                    <a:pt x="4241" y="2117"/>
                    <a:pt x="3811" y="2204"/>
                    <a:pt x="3395" y="2428"/>
                  </a:cubicBezTo>
                  <a:lnTo>
                    <a:pt x="3395" y="2428"/>
                  </a:lnTo>
                  <a:cubicBezTo>
                    <a:pt x="3416" y="2349"/>
                    <a:pt x="3433" y="2268"/>
                    <a:pt x="3447" y="2185"/>
                  </a:cubicBezTo>
                  <a:cubicBezTo>
                    <a:pt x="3516" y="1774"/>
                    <a:pt x="3493" y="1295"/>
                    <a:pt x="3287" y="907"/>
                  </a:cubicBezTo>
                  <a:cubicBezTo>
                    <a:pt x="3082" y="496"/>
                    <a:pt x="2694" y="199"/>
                    <a:pt x="2283" y="62"/>
                  </a:cubicBezTo>
                  <a:cubicBezTo>
                    <a:pt x="2132" y="21"/>
                    <a:pt x="1979" y="0"/>
                    <a:pt x="1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2" name="Google Shape;4052;p49"/>
            <p:cNvSpPr/>
            <p:nvPr/>
          </p:nvSpPr>
          <p:spPr>
            <a:xfrm flipH="1">
              <a:off x="862969" y="1950835"/>
              <a:ext cx="65585" cy="85830"/>
            </a:xfrm>
            <a:custGeom>
              <a:avLst/>
              <a:gdLst/>
              <a:ahLst/>
              <a:cxnLst/>
              <a:rect l="l" t="t" r="r" b="b"/>
              <a:pathLst>
                <a:path w="2718" h="3557" extrusionOk="0">
                  <a:moveTo>
                    <a:pt x="300" y="0"/>
                  </a:moveTo>
                  <a:cubicBezTo>
                    <a:pt x="238" y="0"/>
                    <a:pt x="183" y="19"/>
                    <a:pt x="138" y="57"/>
                  </a:cubicBezTo>
                  <a:cubicBezTo>
                    <a:pt x="1" y="217"/>
                    <a:pt x="69" y="605"/>
                    <a:pt x="298" y="925"/>
                  </a:cubicBezTo>
                  <a:cubicBezTo>
                    <a:pt x="482" y="1143"/>
                    <a:pt x="692" y="1275"/>
                    <a:pt x="853" y="1275"/>
                  </a:cubicBezTo>
                  <a:cubicBezTo>
                    <a:pt x="911" y="1275"/>
                    <a:pt x="963" y="1258"/>
                    <a:pt x="1005" y="1221"/>
                  </a:cubicBezTo>
                  <a:cubicBezTo>
                    <a:pt x="1165" y="1062"/>
                    <a:pt x="1074" y="674"/>
                    <a:pt x="845" y="354"/>
                  </a:cubicBezTo>
                  <a:cubicBezTo>
                    <a:pt x="665" y="124"/>
                    <a:pt x="460" y="0"/>
                    <a:pt x="300" y="0"/>
                  </a:cubicBezTo>
                  <a:close/>
                  <a:moveTo>
                    <a:pt x="1524" y="1776"/>
                  </a:moveTo>
                  <a:cubicBezTo>
                    <a:pt x="1436" y="1776"/>
                    <a:pt x="1359" y="1803"/>
                    <a:pt x="1302" y="1861"/>
                  </a:cubicBezTo>
                  <a:cubicBezTo>
                    <a:pt x="1097" y="2066"/>
                    <a:pt x="1188" y="2614"/>
                    <a:pt x="1530" y="3047"/>
                  </a:cubicBezTo>
                  <a:cubicBezTo>
                    <a:pt x="1773" y="3371"/>
                    <a:pt x="2061" y="3557"/>
                    <a:pt x="2281" y="3557"/>
                  </a:cubicBezTo>
                  <a:cubicBezTo>
                    <a:pt x="2372" y="3557"/>
                    <a:pt x="2452" y="3525"/>
                    <a:pt x="2512" y="3458"/>
                  </a:cubicBezTo>
                  <a:cubicBezTo>
                    <a:pt x="2717" y="3253"/>
                    <a:pt x="2626" y="2728"/>
                    <a:pt x="2283" y="2271"/>
                  </a:cubicBezTo>
                  <a:cubicBezTo>
                    <a:pt x="2053" y="1958"/>
                    <a:pt x="1751" y="1776"/>
                    <a:pt x="1524" y="177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3" name="Google Shape;4053;p49"/>
            <p:cNvSpPr/>
            <p:nvPr/>
          </p:nvSpPr>
          <p:spPr>
            <a:xfrm flipH="1">
              <a:off x="1209958" y="1738105"/>
              <a:ext cx="595408" cy="483734"/>
            </a:xfrm>
            <a:custGeom>
              <a:avLst/>
              <a:gdLst/>
              <a:ahLst/>
              <a:cxnLst/>
              <a:rect l="l" t="t" r="r" b="b"/>
              <a:pathLst>
                <a:path w="24675" h="20047" extrusionOk="0">
                  <a:moveTo>
                    <a:pt x="16164" y="1"/>
                  </a:moveTo>
                  <a:cubicBezTo>
                    <a:pt x="14485" y="1"/>
                    <a:pt x="12720" y="1423"/>
                    <a:pt x="12006" y="2939"/>
                  </a:cubicBezTo>
                  <a:cubicBezTo>
                    <a:pt x="12006" y="2939"/>
                    <a:pt x="11389" y="110"/>
                    <a:pt x="9744" y="110"/>
                  </a:cubicBezTo>
                  <a:cubicBezTo>
                    <a:pt x="9628" y="110"/>
                    <a:pt x="9507" y="124"/>
                    <a:pt x="9381" y="154"/>
                  </a:cubicBezTo>
                  <a:cubicBezTo>
                    <a:pt x="7441" y="633"/>
                    <a:pt x="8811" y="3897"/>
                    <a:pt x="8811" y="3897"/>
                  </a:cubicBezTo>
                  <a:cubicBezTo>
                    <a:pt x="8811" y="3897"/>
                    <a:pt x="7533" y="2266"/>
                    <a:pt x="5590" y="2266"/>
                  </a:cubicBezTo>
                  <a:cubicBezTo>
                    <a:pt x="4872" y="2266"/>
                    <a:pt x="4064" y="2489"/>
                    <a:pt x="3196" y="3099"/>
                  </a:cubicBezTo>
                  <a:cubicBezTo>
                    <a:pt x="0" y="5335"/>
                    <a:pt x="2419" y="9398"/>
                    <a:pt x="2419" y="9398"/>
                  </a:cubicBezTo>
                  <a:cubicBezTo>
                    <a:pt x="2419" y="9398"/>
                    <a:pt x="388" y="10905"/>
                    <a:pt x="320" y="13324"/>
                  </a:cubicBezTo>
                  <a:cubicBezTo>
                    <a:pt x="268" y="15141"/>
                    <a:pt x="2083" y="17035"/>
                    <a:pt x="4671" y="17035"/>
                  </a:cubicBezTo>
                  <a:cubicBezTo>
                    <a:pt x="5530" y="17035"/>
                    <a:pt x="6474" y="16826"/>
                    <a:pt x="7464" y="16337"/>
                  </a:cubicBezTo>
                  <a:cubicBezTo>
                    <a:pt x="8054" y="19013"/>
                    <a:pt x="9727" y="20047"/>
                    <a:pt x="11651" y="20047"/>
                  </a:cubicBezTo>
                  <a:cubicBezTo>
                    <a:pt x="13371" y="20047"/>
                    <a:pt x="15293" y="19221"/>
                    <a:pt x="16822" y="18003"/>
                  </a:cubicBezTo>
                  <a:cubicBezTo>
                    <a:pt x="18899" y="16360"/>
                    <a:pt x="24674" y="10357"/>
                    <a:pt x="19059" y="9239"/>
                  </a:cubicBezTo>
                  <a:lnTo>
                    <a:pt x="19059" y="9239"/>
                  </a:lnTo>
                  <a:cubicBezTo>
                    <a:pt x="19100" y="9246"/>
                    <a:pt x="19143" y="9250"/>
                    <a:pt x="19187" y="9250"/>
                  </a:cubicBezTo>
                  <a:cubicBezTo>
                    <a:pt x="19792" y="9250"/>
                    <a:pt x="20582" y="8543"/>
                    <a:pt x="20817" y="8074"/>
                  </a:cubicBezTo>
                  <a:cubicBezTo>
                    <a:pt x="21182" y="7367"/>
                    <a:pt x="21159" y="6500"/>
                    <a:pt x="20634" y="5860"/>
                  </a:cubicBezTo>
                  <a:cubicBezTo>
                    <a:pt x="20353" y="5544"/>
                    <a:pt x="20048" y="5432"/>
                    <a:pt x="19728" y="5432"/>
                  </a:cubicBezTo>
                  <a:cubicBezTo>
                    <a:pt x="19424" y="5432"/>
                    <a:pt x="19107" y="5533"/>
                    <a:pt x="18785" y="5655"/>
                  </a:cubicBezTo>
                  <a:cubicBezTo>
                    <a:pt x="18945" y="5587"/>
                    <a:pt x="19082" y="5290"/>
                    <a:pt x="19173" y="4970"/>
                  </a:cubicBezTo>
                  <a:cubicBezTo>
                    <a:pt x="19242" y="4742"/>
                    <a:pt x="19287" y="4491"/>
                    <a:pt x="19310" y="4377"/>
                  </a:cubicBezTo>
                  <a:cubicBezTo>
                    <a:pt x="19379" y="3897"/>
                    <a:pt x="19379" y="3372"/>
                    <a:pt x="19265" y="2893"/>
                  </a:cubicBezTo>
                  <a:cubicBezTo>
                    <a:pt x="19059" y="1866"/>
                    <a:pt x="18534" y="1021"/>
                    <a:pt x="17667" y="451"/>
                  </a:cubicBezTo>
                  <a:cubicBezTo>
                    <a:pt x="17197" y="137"/>
                    <a:pt x="16684" y="1"/>
                    <a:pt x="161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4" name="Google Shape;4054;p49"/>
            <p:cNvSpPr/>
            <p:nvPr/>
          </p:nvSpPr>
          <p:spPr>
            <a:xfrm flipH="1">
              <a:off x="1252378" y="1743462"/>
              <a:ext cx="544180" cy="427970"/>
            </a:xfrm>
            <a:custGeom>
              <a:avLst/>
              <a:gdLst/>
              <a:ahLst/>
              <a:cxnLst/>
              <a:rect l="l" t="t" r="r" b="b"/>
              <a:pathLst>
                <a:path w="22552" h="17736" extrusionOk="0">
                  <a:moveTo>
                    <a:pt x="8999" y="15086"/>
                  </a:moveTo>
                  <a:cubicBezTo>
                    <a:pt x="8997" y="15087"/>
                    <a:pt x="8995" y="15088"/>
                    <a:pt x="8993" y="15088"/>
                  </a:cubicBezTo>
                  <a:cubicBezTo>
                    <a:pt x="8995" y="15088"/>
                    <a:pt x="8997" y="15087"/>
                    <a:pt x="8999" y="15086"/>
                  </a:cubicBezTo>
                  <a:close/>
                  <a:moveTo>
                    <a:pt x="16868" y="1"/>
                  </a:moveTo>
                  <a:lnTo>
                    <a:pt x="16868" y="1"/>
                  </a:lnTo>
                  <a:cubicBezTo>
                    <a:pt x="17347" y="617"/>
                    <a:pt x="18466" y="2580"/>
                    <a:pt x="15727" y="4634"/>
                  </a:cubicBezTo>
                  <a:cubicBezTo>
                    <a:pt x="14553" y="5517"/>
                    <a:pt x="13735" y="5836"/>
                    <a:pt x="13162" y="5836"/>
                  </a:cubicBezTo>
                  <a:cubicBezTo>
                    <a:pt x="12120" y="5836"/>
                    <a:pt x="11889" y="4780"/>
                    <a:pt x="11801" y="4132"/>
                  </a:cubicBezTo>
                  <a:cubicBezTo>
                    <a:pt x="11732" y="3653"/>
                    <a:pt x="11847" y="2854"/>
                    <a:pt x="11961" y="2146"/>
                  </a:cubicBezTo>
                  <a:lnTo>
                    <a:pt x="11961" y="2146"/>
                  </a:lnTo>
                  <a:cubicBezTo>
                    <a:pt x="11847" y="2329"/>
                    <a:pt x="11732" y="2534"/>
                    <a:pt x="11641" y="2717"/>
                  </a:cubicBezTo>
                  <a:cubicBezTo>
                    <a:pt x="11641" y="2717"/>
                    <a:pt x="11436" y="1712"/>
                    <a:pt x="10888" y="891"/>
                  </a:cubicBezTo>
                  <a:lnTo>
                    <a:pt x="10888" y="891"/>
                  </a:lnTo>
                  <a:cubicBezTo>
                    <a:pt x="10995" y="2480"/>
                    <a:pt x="10921" y="4129"/>
                    <a:pt x="10190" y="4129"/>
                  </a:cubicBezTo>
                  <a:cubicBezTo>
                    <a:pt x="10143" y="4129"/>
                    <a:pt x="10095" y="4123"/>
                    <a:pt x="10043" y="4109"/>
                  </a:cubicBezTo>
                  <a:cubicBezTo>
                    <a:pt x="9176" y="3858"/>
                    <a:pt x="8468" y="2489"/>
                    <a:pt x="7989" y="1279"/>
                  </a:cubicBezTo>
                  <a:lnTo>
                    <a:pt x="7989" y="1279"/>
                  </a:lnTo>
                  <a:cubicBezTo>
                    <a:pt x="7898" y="2352"/>
                    <a:pt x="8446" y="3675"/>
                    <a:pt x="8446" y="3675"/>
                  </a:cubicBezTo>
                  <a:cubicBezTo>
                    <a:pt x="8446" y="3675"/>
                    <a:pt x="7464" y="2420"/>
                    <a:pt x="5912" y="2101"/>
                  </a:cubicBezTo>
                  <a:lnTo>
                    <a:pt x="5912" y="2101"/>
                  </a:lnTo>
                  <a:cubicBezTo>
                    <a:pt x="7053" y="3379"/>
                    <a:pt x="7943" y="5045"/>
                    <a:pt x="6528" y="6186"/>
                  </a:cubicBezTo>
                  <a:cubicBezTo>
                    <a:pt x="6122" y="6517"/>
                    <a:pt x="5670" y="6657"/>
                    <a:pt x="5196" y="6657"/>
                  </a:cubicBezTo>
                  <a:cubicBezTo>
                    <a:pt x="3938" y="6657"/>
                    <a:pt x="2526" y="5674"/>
                    <a:pt x="1415" y="4680"/>
                  </a:cubicBezTo>
                  <a:lnTo>
                    <a:pt x="1415" y="4680"/>
                  </a:lnTo>
                  <a:cubicBezTo>
                    <a:pt x="639" y="6803"/>
                    <a:pt x="2054" y="9176"/>
                    <a:pt x="2054" y="9176"/>
                  </a:cubicBezTo>
                  <a:cubicBezTo>
                    <a:pt x="2054" y="9176"/>
                    <a:pt x="1826" y="9336"/>
                    <a:pt x="1507" y="9656"/>
                  </a:cubicBezTo>
                  <a:cubicBezTo>
                    <a:pt x="1641" y="9638"/>
                    <a:pt x="1781" y="9628"/>
                    <a:pt x="1924" y="9628"/>
                  </a:cubicBezTo>
                  <a:cubicBezTo>
                    <a:pt x="2535" y="9628"/>
                    <a:pt x="3215" y="9809"/>
                    <a:pt x="3881" y="10363"/>
                  </a:cubicBezTo>
                  <a:cubicBezTo>
                    <a:pt x="5378" y="11615"/>
                    <a:pt x="2521" y="13676"/>
                    <a:pt x="151" y="13676"/>
                  </a:cubicBezTo>
                  <a:cubicBezTo>
                    <a:pt x="101" y="13676"/>
                    <a:pt x="50" y="13675"/>
                    <a:pt x="0" y="13673"/>
                  </a:cubicBezTo>
                  <a:lnTo>
                    <a:pt x="0" y="13673"/>
                  </a:lnTo>
                  <a:cubicBezTo>
                    <a:pt x="300" y="15290"/>
                    <a:pt x="2000" y="16809"/>
                    <a:pt x="4317" y="16809"/>
                  </a:cubicBezTo>
                  <a:cubicBezTo>
                    <a:pt x="5173" y="16809"/>
                    <a:pt x="6114" y="16602"/>
                    <a:pt x="7099" y="16115"/>
                  </a:cubicBezTo>
                  <a:cubicBezTo>
                    <a:pt x="7236" y="16732"/>
                    <a:pt x="7441" y="17279"/>
                    <a:pt x="7670" y="17736"/>
                  </a:cubicBezTo>
                  <a:lnTo>
                    <a:pt x="9632" y="15613"/>
                  </a:lnTo>
                  <a:lnTo>
                    <a:pt x="9632" y="15613"/>
                  </a:lnTo>
                  <a:cubicBezTo>
                    <a:pt x="9632" y="15613"/>
                    <a:pt x="9604" y="15615"/>
                    <a:pt x="9553" y="15615"/>
                  </a:cubicBezTo>
                  <a:cubicBezTo>
                    <a:pt x="9150" y="15615"/>
                    <a:pt x="7316" y="15507"/>
                    <a:pt x="6688" y="13582"/>
                  </a:cubicBezTo>
                  <a:cubicBezTo>
                    <a:pt x="6003" y="11413"/>
                    <a:pt x="6368" y="10477"/>
                    <a:pt x="8286" y="10181"/>
                  </a:cubicBezTo>
                  <a:cubicBezTo>
                    <a:pt x="8391" y="10163"/>
                    <a:pt x="8496" y="10155"/>
                    <a:pt x="8599" y="10155"/>
                  </a:cubicBezTo>
                  <a:cubicBezTo>
                    <a:pt x="10362" y="10155"/>
                    <a:pt x="11687" y="12600"/>
                    <a:pt x="11687" y="12600"/>
                  </a:cubicBezTo>
                  <a:cubicBezTo>
                    <a:pt x="11687" y="12600"/>
                    <a:pt x="10635" y="8791"/>
                    <a:pt x="12430" y="8791"/>
                  </a:cubicBezTo>
                  <a:cubicBezTo>
                    <a:pt x="12505" y="8791"/>
                    <a:pt x="12584" y="8798"/>
                    <a:pt x="12668" y="8811"/>
                  </a:cubicBezTo>
                  <a:cubicBezTo>
                    <a:pt x="14608" y="9131"/>
                    <a:pt x="13924" y="11893"/>
                    <a:pt x="13307" y="13079"/>
                  </a:cubicBezTo>
                  <a:cubicBezTo>
                    <a:pt x="12418" y="14744"/>
                    <a:pt x="10664" y="14632"/>
                    <a:pt x="8999" y="15086"/>
                  </a:cubicBezTo>
                  <a:lnTo>
                    <a:pt x="8999" y="15086"/>
                  </a:lnTo>
                  <a:cubicBezTo>
                    <a:pt x="9009" y="15084"/>
                    <a:pt x="9020" y="15083"/>
                    <a:pt x="9031" y="15083"/>
                  </a:cubicBezTo>
                  <a:cubicBezTo>
                    <a:pt x="9392" y="15083"/>
                    <a:pt x="10675" y="16165"/>
                    <a:pt x="11070" y="16275"/>
                  </a:cubicBezTo>
                  <a:cubicBezTo>
                    <a:pt x="11293" y="16341"/>
                    <a:pt x="11486" y="16366"/>
                    <a:pt x="11662" y="16366"/>
                  </a:cubicBezTo>
                  <a:cubicBezTo>
                    <a:pt x="12156" y="16366"/>
                    <a:pt x="12525" y="16172"/>
                    <a:pt x="13079" y="16138"/>
                  </a:cubicBezTo>
                  <a:cubicBezTo>
                    <a:pt x="13149" y="16134"/>
                    <a:pt x="13219" y="16133"/>
                    <a:pt x="13289" y="16133"/>
                  </a:cubicBezTo>
                  <a:cubicBezTo>
                    <a:pt x="14527" y="16133"/>
                    <a:pt x="15817" y="16681"/>
                    <a:pt x="17005" y="17005"/>
                  </a:cubicBezTo>
                  <a:lnTo>
                    <a:pt x="19037" y="15225"/>
                  </a:lnTo>
                  <a:cubicBezTo>
                    <a:pt x="21022" y="12851"/>
                    <a:pt x="22552" y="9770"/>
                    <a:pt x="18694" y="9017"/>
                  </a:cubicBezTo>
                  <a:lnTo>
                    <a:pt x="18694" y="9017"/>
                  </a:lnTo>
                  <a:cubicBezTo>
                    <a:pt x="18735" y="9024"/>
                    <a:pt x="18778" y="9028"/>
                    <a:pt x="18822" y="9028"/>
                  </a:cubicBezTo>
                  <a:cubicBezTo>
                    <a:pt x="19427" y="9028"/>
                    <a:pt x="20217" y="8321"/>
                    <a:pt x="20452" y="7852"/>
                  </a:cubicBezTo>
                  <a:cubicBezTo>
                    <a:pt x="20543" y="7693"/>
                    <a:pt x="20589" y="7533"/>
                    <a:pt x="20634" y="7373"/>
                  </a:cubicBezTo>
                  <a:lnTo>
                    <a:pt x="20634" y="7373"/>
                  </a:lnTo>
                  <a:cubicBezTo>
                    <a:pt x="19792" y="7687"/>
                    <a:pt x="18940" y="7948"/>
                    <a:pt x="18387" y="7948"/>
                  </a:cubicBezTo>
                  <a:cubicBezTo>
                    <a:pt x="18056" y="7948"/>
                    <a:pt x="17832" y="7855"/>
                    <a:pt x="17781" y="7624"/>
                  </a:cubicBezTo>
                  <a:cubicBezTo>
                    <a:pt x="17667" y="7008"/>
                    <a:pt x="18466" y="6026"/>
                    <a:pt x="19310" y="5228"/>
                  </a:cubicBezTo>
                  <a:cubicBezTo>
                    <a:pt x="19037" y="5228"/>
                    <a:pt x="18717" y="5319"/>
                    <a:pt x="18420" y="5433"/>
                  </a:cubicBezTo>
                  <a:cubicBezTo>
                    <a:pt x="18580" y="5365"/>
                    <a:pt x="18717" y="5068"/>
                    <a:pt x="18808" y="4748"/>
                  </a:cubicBezTo>
                  <a:cubicBezTo>
                    <a:pt x="18877" y="4520"/>
                    <a:pt x="18922" y="4269"/>
                    <a:pt x="18945" y="4155"/>
                  </a:cubicBezTo>
                  <a:cubicBezTo>
                    <a:pt x="19014" y="3675"/>
                    <a:pt x="19014" y="3150"/>
                    <a:pt x="18900" y="2671"/>
                  </a:cubicBezTo>
                  <a:cubicBezTo>
                    <a:pt x="18694" y="1644"/>
                    <a:pt x="18169" y="799"/>
                    <a:pt x="17302" y="229"/>
                  </a:cubicBezTo>
                  <a:cubicBezTo>
                    <a:pt x="17165" y="138"/>
                    <a:pt x="17028" y="46"/>
                    <a:pt x="16868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5" name="Google Shape;4055;p49"/>
            <p:cNvSpPr/>
            <p:nvPr/>
          </p:nvSpPr>
          <p:spPr>
            <a:xfrm flipH="1">
              <a:off x="1398872" y="1771911"/>
              <a:ext cx="84865" cy="68457"/>
            </a:xfrm>
            <a:custGeom>
              <a:avLst/>
              <a:gdLst/>
              <a:ahLst/>
              <a:cxnLst/>
              <a:rect l="l" t="t" r="r" b="b"/>
              <a:pathLst>
                <a:path w="3517" h="2837" extrusionOk="0">
                  <a:moveTo>
                    <a:pt x="3167" y="1"/>
                  </a:moveTo>
                  <a:cubicBezTo>
                    <a:pt x="3022" y="1"/>
                    <a:pt x="2839" y="64"/>
                    <a:pt x="2649" y="191"/>
                  </a:cubicBezTo>
                  <a:cubicBezTo>
                    <a:pt x="2329" y="419"/>
                    <a:pt x="2147" y="762"/>
                    <a:pt x="2261" y="967"/>
                  </a:cubicBezTo>
                  <a:cubicBezTo>
                    <a:pt x="2301" y="1048"/>
                    <a:pt x="2391" y="1089"/>
                    <a:pt x="2507" y="1089"/>
                  </a:cubicBezTo>
                  <a:cubicBezTo>
                    <a:pt x="2652" y="1089"/>
                    <a:pt x="2836" y="1026"/>
                    <a:pt x="3014" y="899"/>
                  </a:cubicBezTo>
                  <a:cubicBezTo>
                    <a:pt x="3333" y="648"/>
                    <a:pt x="3516" y="305"/>
                    <a:pt x="3425" y="123"/>
                  </a:cubicBezTo>
                  <a:cubicBezTo>
                    <a:pt x="3374" y="41"/>
                    <a:pt x="3283" y="1"/>
                    <a:pt x="3167" y="1"/>
                  </a:cubicBezTo>
                  <a:close/>
                  <a:moveTo>
                    <a:pt x="1431" y="1324"/>
                  </a:moveTo>
                  <a:cubicBezTo>
                    <a:pt x="1225" y="1324"/>
                    <a:pt x="963" y="1415"/>
                    <a:pt x="709" y="1606"/>
                  </a:cubicBezTo>
                  <a:cubicBezTo>
                    <a:pt x="252" y="1926"/>
                    <a:pt x="1" y="2405"/>
                    <a:pt x="138" y="2656"/>
                  </a:cubicBezTo>
                  <a:cubicBezTo>
                    <a:pt x="199" y="2777"/>
                    <a:pt x="326" y="2836"/>
                    <a:pt x="489" y="2836"/>
                  </a:cubicBezTo>
                  <a:cubicBezTo>
                    <a:pt x="695" y="2836"/>
                    <a:pt x="956" y="2743"/>
                    <a:pt x="1211" y="2565"/>
                  </a:cubicBezTo>
                  <a:cubicBezTo>
                    <a:pt x="1644" y="2245"/>
                    <a:pt x="1918" y="1766"/>
                    <a:pt x="1781" y="1492"/>
                  </a:cubicBezTo>
                  <a:cubicBezTo>
                    <a:pt x="1721" y="1381"/>
                    <a:pt x="1593" y="1324"/>
                    <a:pt x="1431" y="1324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6" name="Google Shape;4056;p49"/>
            <p:cNvSpPr/>
            <p:nvPr/>
          </p:nvSpPr>
          <p:spPr>
            <a:xfrm flipH="1">
              <a:off x="902638" y="2074140"/>
              <a:ext cx="922562" cy="624460"/>
            </a:xfrm>
            <a:custGeom>
              <a:avLst/>
              <a:gdLst/>
              <a:ahLst/>
              <a:cxnLst/>
              <a:rect l="l" t="t" r="r" b="b"/>
              <a:pathLst>
                <a:path w="38233" h="25879" extrusionOk="0">
                  <a:moveTo>
                    <a:pt x="16497" y="0"/>
                  </a:moveTo>
                  <a:cubicBezTo>
                    <a:pt x="14193" y="0"/>
                    <a:pt x="11561" y="356"/>
                    <a:pt x="8651" y="1316"/>
                  </a:cubicBezTo>
                  <a:cubicBezTo>
                    <a:pt x="3150" y="3119"/>
                    <a:pt x="982" y="6794"/>
                    <a:pt x="0" y="10720"/>
                  </a:cubicBezTo>
                  <a:cubicBezTo>
                    <a:pt x="822" y="8871"/>
                    <a:pt x="2146" y="6794"/>
                    <a:pt x="4063" y="5949"/>
                  </a:cubicBezTo>
                  <a:lnTo>
                    <a:pt x="4063" y="5949"/>
                  </a:lnTo>
                  <a:cubicBezTo>
                    <a:pt x="4063" y="5949"/>
                    <a:pt x="2009" y="10583"/>
                    <a:pt x="5570" y="13710"/>
                  </a:cubicBezTo>
                  <a:cubicBezTo>
                    <a:pt x="7338" y="15263"/>
                    <a:pt x="9608" y="16315"/>
                    <a:pt x="11909" y="16315"/>
                  </a:cubicBezTo>
                  <a:cubicBezTo>
                    <a:pt x="14240" y="16315"/>
                    <a:pt x="16604" y="15234"/>
                    <a:pt x="18512" y="12500"/>
                  </a:cubicBezTo>
                  <a:cubicBezTo>
                    <a:pt x="18512" y="12500"/>
                    <a:pt x="20178" y="17203"/>
                    <a:pt x="24195" y="17203"/>
                  </a:cubicBezTo>
                  <a:cubicBezTo>
                    <a:pt x="24638" y="17203"/>
                    <a:pt x="25109" y="17146"/>
                    <a:pt x="25610" y="17019"/>
                  </a:cubicBezTo>
                  <a:lnTo>
                    <a:pt x="25610" y="17019"/>
                  </a:lnTo>
                  <a:cubicBezTo>
                    <a:pt x="25542" y="17270"/>
                    <a:pt x="25017" y="21950"/>
                    <a:pt x="28737" y="22429"/>
                  </a:cubicBezTo>
                  <a:cubicBezTo>
                    <a:pt x="28737" y="22429"/>
                    <a:pt x="26341" y="25761"/>
                    <a:pt x="27961" y="25876"/>
                  </a:cubicBezTo>
                  <a:cubicBezTo>
                    <a:pt x="27985" y="25877"/>
                    <a:pt x="28010" y="25878"/>
                    <a:pt x="28034" y="25878"/>
                  </a:cubicBezTo>
                  <a:cubicBezTo>
                    <a:pt x="29662" y="25878"/>
                    <a:pt x="32298" y="22201"/>
                    <a:pt x="32298" y="22201"/>
                  </a:cubicBezTo>
                  <a:cubicBezTo>
                    <a:pt x="32298" y="22201"/>
                    <a:pt x="33075" y="21875"/>
                    <a:pt x="34103" y="21875"/>
                  </a:cubicBezTo>
                  <a:cubicBezTo>
                    <a:pt x="34837" y="21875"/>
                    <a:pt x="35699" y="22041"/>
                    <a:pt x="36498" y="22612"/>
                  </a:cubicBezTo>
                  <a:cubicBezTo>
                    <a:pt x="36498" y="22612"/>
                    <a:pt x="36795" y="22452"/>
                    <a:pt x="37228" y="22064"/>
                  </a:cubicBezTo>
                  <a:cubicBezTo>
                    <a:pt x="36371" y="21401"/>
                    <a:pt x="35524" y="21171"/>
                    <a:pt x="34761" y="21171"/>
                  </a:cubicBezTo>
                  <a:cubicBezTo>
                    <a:pt x="33027" y="21171"/>
                    <a:pt x="31727" y="22361"/>
                    <a:pt x="31727" y="22361"/>
                  </a:cubicBezTo>
                  <a:cubicBezTo>
                    <a:pt x="31727" y="22361"/>
                    <a:pt x="38233" y="10423"/>
                    <a:pt x="26957" y="2891"/>
                  </a:cubicBezTo>
                  <a:cubicBezTo>
                    <a:pt x="26957" y="2891"/>
                    <a:pt x="23066" y="0"/>
                    <a:pt x="1649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7" name="Google Shape;4057;p49"/>
            <p:cNvSpPr/>
            <p:nvPr/>
          </p:nvSpPr>
          <p:spPr>
            <a:xfrm flipH="1">
              <a:off x="798541" y="1942269"/>
              <a:ext cx="1140118" cy="742577"/>
            </a:xfrm>
            <a:custGeom>
              <a:avLst/>
              <a:gdLst/>
              <a:ahLst/>
              <a:cxnLst/>
              <a:rect l="l" t="t" r="r" b="b"/>
              <a:pathLst>
                <a:path w="47249" h="30774" extrusionOk="0">
                  <a:moveTo>
                    <a:pt x="22058" y="1"/>
                  </a:moveTo>
                  <a:cubicBezTo>
                    <a:pt x="17715" y="1"/>
                    <a:pt x="15704" y="2741"/>
                    <a:pt x="15704" y="2741"/>
                  </a:cubicBezTo>
                  <a:cubicBezTo>
                    <a:pt x="15704" y="2741"/>
                    <a:pt x="13569" y="1970"/>
                    <a:pt x="11715" y="1970"/>
                  </a:cubicBezTo>
                  <a:cubicBezTo>
                    <a:pt x="11076" y="1970"/>
                    <a:pt x="10471" y="2061"/>
                    <a:pt x="9998" y="2307"/>
                  </a:cubicBezTo>
                  <a:cubicBezTo>
                    <a:pt x="8126" y="3266"/>
                    <a:pt x="7578" y="6530"/>
                    <a:pt x="7578" y="6530"/>
                  </a:cubicBezTo>
                  <a:cubicBezTo>
                    <a:pt x="7578" y="6530"/>
                    <a:pt x="7091" y="6422"/>
                    <a:pt x="6383" y="6422"/>
                  </a:cubicBezTo>
                  <a:cubicBezTo>
                    <a:pt x="4951" y="6422"/>
                    <a:pt x="2614" y="6862"/>
                    <a:pt x="1575" y="9520"/>
                  </a:cubicBezTo>
                  <a:cubicBezTo>
                    <a:pt x="0" y="13491"/>
                    <a:pt x="2351" y="18193"/>
                    <a:pt x="4337" y="18855"/>
                  </a:cubicBezTo>
                  <a:cubicBezTo>
                    <a:pt x="4337" y="18855"/>
                    <a:pt x="5775" y="12487"/>
                    <a:pt x="9518" y="10844"/>
                  </a:cubicBezTo>
                  <a:lnTo>
                    <a:pt x="9518" y="10844"/>
                  </a:lnTo>
                  <a:cubicBezTo>
                    <a:pt x="9518" y="10844"/>
                    <a:pt x="7464" y="15500"/>
                    <a:pt x="11025" y="18627"/>
                  </a:cubicBezTo>
                  <a:cubicBezTo>
                    <a:pt x="12780" y="20178"/>
                    <a:pt x="15040" y="21224"/>
                    <a:pt x="17337" y="21224"/>
                  </a:cubicBezTo>
                  <a:cubicBezTo>
                    <a:pt x="19672" y="21224"/>
                    <a:pt x="22046" y="20144"/>
                    <a:pt x="23967" y="17417"/>
                  </a:cubicBezTo>
                  <a:cubicBezTo>
                    <a:pt x="23967" y="17417"/>
                    <a:pt x="25620" y="22115"/>
                    <a:pt x="29662" y="22115"/>
                  </a:cubicBezTo>
                  <a:cubicBezTo>
                    <a:pt x="30101" y="22115"/>
                    <a:pt x="30569" y="22060"/>
                    <a:pt x="31066" y="21937"/>
                  </a:cubicBezTo>
                  <a:lnTo>
                    <a:pt x="31066" y="21937"/>
                  </a:lnTo>
                  <a:cubicBezTo>
                    <a:pt x="30997" y="22165"/>
                    <a:pt x="30449" y="26867"/>
                    <a:pt x="34193" y="27346"/>
                  </a:cubicBezTo>
                  <a:cubicBezTo>
                    <a:pt x="34193" y="27346"/>
                    <a:pt x="31773" y="30656"/>
                    <a:pt x="33417" y="30770"/>
                  </a:cubicBezTo>
                  <a:cubicBezTo>
                    <a:pt x="33445" y="30772"/>
                    <a:pt x="33474" y="30774"/>
                    <a:pt x="33503" y="30774"/>
                  </a:cubicBezTo>
                  <a:cubicBezTo>
                    <a:pt x="35131" y="30774"/>
                    <a:pt x="37731" y="27095"/>
                    <a:pt x="37731" y="27095"/>
                  </a:cubicBezTo>
                  <a:cubicBezTo>
                    <a:pt x="37731" y="27095"/>
                    <a:pt x="38504" y="26773"/>
                    <a:pt x="39528" y="26773"/>
                  </a:cubicBezTo>
                  <a:cubicBezTo>
                    <a:pt x="40271" y="26773"/>
                    <a:pt x="41147" y="26943"/>
                    <a:pt x="41953" y="27529"/>
                  </a:cubicBezTo>
                  <a:cubicBezTo>
                    <a:pt x="41953" y="27529"/>
                    <a:pt x="44601" y="25908"/>
                    <a:pt x="45925" y="21457"/>
                  </a:cubicBezTo>
                  <a:cubicBezTo>
                    <a:pt x="47249" y="16984"/>
                    <a:pt x="42136" y="13742"/>
                    <a:pt x="38826" y="13080"/>
                  </a:cubicBezTo>
                  <a:cubicBezTo>
                    <a:pt x="38826" y="13080"/>
                    <a:pt x="34147" y="3654"/>
                    <a:pt x="26615" y="892"/>
                  </a:cubicBezTo>
                  <a:cubicBezTo>
                    <a:pt x="24879" y="248"/>
                    <a:pt x="23364" y="1"/>
                    <a:pt x="220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8" name="Google Shape;4058;p49"/>
            <p:cNvSpPr/>
            <p:nvPr/>
          </p:nvSpPr>
          <p:spPr>
            <a:xfrm flipH="1">
              <a:off x="859132" y="2034277"/>
              <a:ext cx="1079528" cy="650569"/>
            </a:xfrm>
            <a:custGeom>
              <a:avLst/>
              <a:gdLst/>
              <a:ahLst/>
              <a:cxnLst/>
              <a:rect l="l" t="t" r="r" b="b"/>
              <a:pathLst>
                <a:path w="44738" h="26961" extrusionOk="0">
                  <a:moveTo>
                    <a:pt x="8560" y="0"/>
                  </a:moveTo>
                  <a:cubicBezTo>
                    <a:pt x="7829" y="1256"/>
                    <a:pt x="7578" y="2717"/>
                    <a:pt x="7578" y="2717"/>
                  </a:cubicBezTo>
                  <a:cubicBezTo>
                    <a:pt x="7578" y="2717"/>
                    <a:pt x="7101" y="2611"/>
                    <a:pt x="6400" y="2611"/>
                  </a:cubicBezTo>
                  <a:cubicBezTo>
                    <a:pt x="6180" y="2611"/>
                    <a:pt x="5939" y="2621"/>
                    <a:pt x="5684" y="2648"/>
                  </a:cubicBezTo>
                  <a:cubicBezTo>
                    <a:pt x="6346" y="4657"/>
                    <a:pt x="6848" y="7441"/>
                    <a:pt x="4976" y="8240"/>
                  </a:cubicBezTo>
                  <a:cubicBezTo>
                    <a:pt x="4690" y="8360"/>
                    <a:pt x="4430" y="8415"/>
                    <a:pt x="4194" y="8415"/>
                  </a:cubicBezTo>
                  <a:cubicBezTo>
                    <a:pt x="2769" y="8415"/>
                    <a:pt x="2198" y="6435"/>
                    <a:pt x="1963" y="4908"/>
                  </a:cubicBezTo>
                  <a:cubicBezTo>
                    <a:pt x="1803" y="5159"/>
                    <a:pt x="1689" y="5433"/>
                    <a:pt x="1575" y="5707"/>
                  </a:cubicBezTo>
                  <a:cubicBezTo>
                    <a:pt x="0" y="9678"/>
                    <a:pt x="2351" y="14380"/>
                    <a:pt x="4337" y="15042"/>
                  </a:cubicBezTo>
                  <a:cubicBezTo>
                    <a:pt x="4337" y="15042"/>
                    <a:pt x="5775" y="8674"/>
                    <a:pt x="9518" y="7031"/>
                  </a:cubicBezTo>
                  <a:lnTo>
                    <a:pt x="9518" y="7031"/>
                  </a:lnTo>
                  <a:cubicBezTo>
                    <a:pt x="9518" y="7031"/>
                    <a:pt x="7464" y="11664"/>
                    <a:pt x="11025" y="14814"/>
                  </a:cubicBezTo>
                  <a:cubicBezTo>
                    <a:pt x="12780" y="16365"/>
                    <a:pt x="15040" y="17411"/>
                    <a:pt x="17337" y="17411"/>
                  </a:cubicBezTo>
                  <a:cubicBezTo>
                    <a:pt x="19672" y="17411"/>
                    <a:pt x="22046" y="16331"/>
                    <a:pt x="23967" y="13604"/>
                  </a:cubicBezTo>
                  <a:cubicBezTo>
                    <a:pt x="23967" y="13604"/>
                    <a:pt x="25620" y="18302"/>
                    <a:pt x="29662" y="18302"/>
                  </a:cubicBezTo>
                  <a:cubicBezTo>
                    <a:pt x="30101" y="18302"/>
                    <a:pt x="30569" y="18247"/>
                    <a:pt x="31066" y="18124"/>
                  </a:cubicBezTo>
                  <a:lnTo>
                    <a:pt x="31066" y="18124"/>
                  </a:lnTo>
                  <a:cubicBezTo>
                    <a:pt x="30997" y="18352"/>
                    <a:pt x="30449" y="23054"/>
                    <a:pt x="34193" y="23533"/>
                  </a:cubicBezTo>
                  <a:cubicBezTo>
                    <a:pt x="34193" y="23533"/>
                    <a:pt x="31773" y="26843"/>
                    <a:pt x="33417" y="26957"/>
                  </a:cubicBezTo>
                  <a:cubicBezTo>
                    <a:pt x="33445" y="26959"/>
                    <a:pt x="33474" y="26961"/>
                    <a:pt x="33503" y="26961"/>
                  </a:cubicBezTo>
                  <a:cubicBezTo>
                    <a:pt x="35131" y="26961"/>
                    <a:pt x="37731" y="23282"/>
                    <a:pt x="37731" y="23282"/>
                  </a:cubicBezTo>
                  <a:cubicBezTo>
                    <a:pt x="37731" y="23282"/>
                    <a:pt x="38504" y="22960"/>
                    <a:pt x="39528" y="22960"/>
                  </a:cubicBezTo>
                  <a:cubicBezTo>
                    <a:pt x="40271" y="22960"/>
                    <a:pt x="41147" y="23130"/>
                    <a:pt x="41953" y="23716"/>
                  </a:cubicBezTo>
                  <a:cubicBezTo>
                    <a:pt x="41953" y="23716"/>
                    <a:pt x="43437" y="22803"/>
                    <a:pt x="44738" y="20475"/>
                  </a:cubicBezTo>
                  <a:cubicBezTo>
                    <a:pt x="43300" y="19767"/>
                    <a:pt x="42364" y="16047"/>
                    <a:pt x="42364" y="16047"/>
                  </a:cubicBezTo>
                  <a:cubicBezTo>
                    <a:pt x="42364" y="16047"/>
                    <a:pt x="42008" y="19586"/>
                    <a:pt x="37602" y="19586"/>
                  </a:cubicBezTo>
                  <a:cubicBezTo>
                    <a:pt x="37547" y="19586"/>
                    <a:pt x="37491" y="19586"/>
                    <a:pt x="37434" y="19584"/>
                  </a:cubicBezTo>
                  <a:cubicBezTo>
                    <a:pt x="32892" y="19493"/>
                    <a:pt x="35014" y="13536"/>
                    <a:pt x="35014" y="13536"/>
                  </a:cubicBezTo>
                  <a:lnTo>
                    <a:pt x="35014" y="13536"/>
                  </a:lnTo>
                  <a:cubicBezTo>
                    <a:pt x="35014" y="13536"/>
                    <a:pt x="34231" y="14092"/>
                    <a:pt x="32466" y="14092"/>
                  </a:cubicBezTo>
                  <a:cubicBezTo>
                    <a:pt x="31727" y="14092"/>
                    <a:pt x="30816" y="13994"/>
                    <a:pt x="29719" y="13718"/>
                  </a:cubicBezTo>
                  <a:cubicBezTo>
                    <a:pt x="25999" y="12783"/>
                    <a:pt x="27299" y="9154"/>
                    <a:pt x="27299" y="9153"/>
                  </a:cubicBezTo>
                  <a:lnTo>
                    <a:pt x="27299" y="9153"/>
                  </a:lnTo>
                  <a:cubicBezTo>
                    <a:pt x="27299" y="9154"/>
                    <a:pt x="25445" y="11645"/>
                    <a:pt x="20362" y="11645"/>
                  </a:cubicBezTo>
                  <a:cubicBezTo>
                    <a:pt x="19215" y="11645"/>
                    <a:pt x="17903" y="11518"/>
                    <a:pt x="16412" y="11208"/>
                  </a:cubicBezTo>
                  <a:cubicBezTo>
                    <a:pt x="8309" y="9541"/>
                    <a:pt x="13444" y="1256"/>
                    <a:pt x="13444" y="1256"/>
                  </a:cubicBezTo>
                  <a:lnTo>
                    <a:pt x="13444" y="1256"/>
                  </a:lnTo>
                  <a:cubicBezTo>
                    <a:pt x="13444" y="1256"/>
                    <a:pt x="12779" y="1920"/>
                    <a:pt x="11525" y="1920"/>
                  </a:cubicBezTo>
                  <a:cubicBezTo>
                    <a:pt x="11087" y="1920"/>
                    <a:pt x="10577" y="1839"/>
                    <a:pt x="9998" y="1621"/>
                  </a:cubicBezTo>
                  <a:cubicBezTo>
                    <a:pt x="9381" y="1393"/>
                    <a:pt x="8925" y="776"/>
                    <a:pt x="8560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9" name="Google Shape;4059;p49"/>
            <p:cNvSpPr/>
            <p:nvPr/>
          </p:nvSpPr>
          <p:spPr>
            <a:xfrm flipH="1">
              <a:off x="1028211" y="2185668"/>
              <a:ext cx="82645" cy="125669"/>
            </a:xfrm>
            <a:custGeom>
              <a:avLst/>
              <a:gdLst/>
              <a:ahLst/>
              <a:cxnLst/>
              <a:rect l="l" t="t" r="r" b="b"/>
              <a:pathLst>
                <a:path w="3425" h="5208" extrusionOk="0">
                  <a:moveTo>
                    <a:pt x="77" y="1"/>
                  </a:moveTo>
                  <a:cubicBezTo>
                    <a:pt x="74" y="1"/>
                    <a:pt x="71" y="1"/>
                    <a:pt x="69" y="3"/>
                  </a:cubicBezTo>
                  <a:cubicBezTo>
                    <a:pt x="1" y="49"/>
                    <a:pt x="480" y="665"/>
                    <a:pt x="937" y="1304"/>
                  </a:cubicBezTo>
                  <a:cubicBezTo>
                    <a:pt x="1393" y="1921"/>
                    <a:pt x="1804" y="2583"/>
                    <a:pt x="1804" y="2583"/>
                  </a:cubicBezTo>
                  <a:cubicBezTo>
                    <a:pt x="1804" y="2583"/>
                    <a:pt x="1895" y="2742"/>
                    <a:pt x="2055" y="2971"/>
                  </a:cubicBezTo>
                  <a:cubicBezTo>
                    <a:pt x="2238" y="3199"/>
                    <a:pt x="2420" y="3541"/>
                    <a:pt x="2626" y="3861"/>
                  </a:cubicBezTo>
                  <a:cubicBezTo>
                    <a:pt x="3008" y="4512"/>
                    <a:pt x="3279" y="5208"/>
                    <a:pt x="3374" y="5208"/>
                  </a:cubicBezTo>
                  <a:cubicBezTo>
                    <a:pt x="3376" y="5208"/>
                    <a:pt x="3377" y="5208"/>
                    <a:pt x="3379" y="5207"/>
                  </a:cubicBezTo>
                  <a:cubicBezTo>
                    <a:pt x="3425" y="5207"/>
                    <a:pt x="3265" y="4431"/>
                    <a:pt x="2968" y="3701"/>
                  </a:cubicBezTo>
                  <a:cubicBezTo>
                    <a:pt x="2785" y="3336"/>
                    <a:pt x="2626" y="2971"/>
                    <a:pt x="2466" y="2719"/>
                  </a:cubicBezTo>
                  <a:cubicBezTo>
                    <a:pt x="2329" y="2468"/>
                    <a:pt x="2238" y="2286"/>
                    <a:pt x="2238" y="2286"/>
                  </a:cubicBezTo>
                  <a:cubicBezTo>
                    <a:pt x="2238" y="2286"/>
                    <a:pt x="1758" y="1647"/>
                    <a:pt x="1233" y="1076"/>
                  </a:cubicBezTo>
                  <a:cubicBezTo>
                    <a:pt x="708" y="507"/>
                    <a:pt x="161" y="1"/>
                    <a:pt x="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0" name="Google Shape;4060;p49"/>
            <p:cNvSpPr/>
            <p:nvPr/>
          </p:nvSpPr>
          <p:spPr>
            <a:xfrm flipH="1">
              <a:off x="928530" y="2502423"/>
              <a:ext cx="69422" cy="86699"/>
            </a:xfrm>
            <a:custGeom>
              <a:avLst/>
              <a:gdLst/>
              <a:ahLst/>
              <a:cxnLst/>
              <a:rect l="l" t="t" r="r" b="b"/>
              <a:pathLst>
                <a:path w="2877" h="3593" extrusionOk="0">
                  <a:moveTo>
                    <a:pt x="2786" y="1"/>
                  </a:moveTo>
                  <a:cubicBezTo>
                    <a:pt x="2740" y="1"/>
                    <a:pt x="2694" y="161"/>
                    <a:pt x="2649" y="366"/>
                  </a:cubicBezTo>
                  <a:cubicBezTo>
                    <a:pt x="2626" y="480"/>
                    <a:pt x="2626" y="617"/>
                    <a:pt x="2580" y="731"/>
                  </a:cubicBezTo>
                  <a:cubicBezTo>
                    <a:pt x="2535" y="868"/>
                    <a:pt x="2489" y="1005"/>
                    <a:pt x="2443" y="1142"/>
                  </a:cubicBezTo>
                  <a:cubicBezTo>
                    <a:pt x="2398" y="1279"/>
                    <a:pt x="2306" y="1393"/>
                    <a:pt x="2238" y="1507"/>
                  </a:cubicBezTo>
                  <a:cubicBezTo>
                    <a:pt x="2192" y="1621"/>
                    <a:pt x="2124" y="1736"/>
                    <a:pt x="2055" y="1804"/>
                  </a:cubicBezTo>
                  <a:lnTo>
                    <a:pt x="1827" y="2078"/>
                  </a:lnTo>
                  <a:cubicBezTo>
                    <a:pt x="1827" y="2078"/>
                    <a:pt x="1485" y="2512"/>
                    <a:pt x="1005" y="2854"/>
                  </a:cubicBezTo>
                  <a:cubicBezTo>
                    <a:pt x="526" y="3219"/>
                    <a:pt x="1" y="3516"/>
                    <a:pt x="47" y="3584"/>
                  </a:cubicBezTo>
                  <a:cubicBezTo>
                    <a:pt x="49" y="3590"/>
                    <a:pt x="59" y="3592"/>
                    <a:pt x="75" y="3592"/>
                  </a:cubicBezTo>
                  <a:cubicBezTo>
                    <a:pt x="199" y="3592"/>
                    <a:pt x="705" y="3437"/>
                    <a:pt x="1211" y="3174"/>
                  </a:cubicBezTo>
                  <a:cubicBezTo>
                    <a:pt x="1758" y="2877"/>
                    <a:pt x="2238" y="2420"/>
                    <a:pt x="2238" y="2420"/>
                  </a:cubicBezTo>
                  <a:cubicBezTo>
                    <a:pt x="2238" y="2420"/>
                    <a:pt x="2329" y="2283"/>
                    <a:pt x="2466" y="2078"/>
                  </a:cubicBezTo>
                  <a:cubicBezTo>
                    <a:pt x="2535" y="1987"/>
                    <a:pt x="2580" y="1850"/>
                    <a:pt x="2649" y="1690"/>
                  </a:cubicBezTo>
                  <a:cubicBezTo>
                    <a:pt x="2694" y="1553"/>
                    <a:pt x="2763" y="1416"/>
                    <a:pt x="2786" y="1256"/>
                  </a:cubicBezTo>
                  <a:cubicBezTo>
                    <a:pt x="2808" y="1096"/>
                    <a:pt x="2831" y="937"/>
                    <a:pt x="2854" y="777"/>
                  </a:cubicBezTo>
                  <a:cubicBezTo>
                    <a:pt x="2877" y="640"/>
                    <a:pt x="2854" y="503"/>
                    <a:pt x="2854" y="389"/>
                  </a:cubicBezTo>
                  <a:cubicBezTo>
                    <a:pt x="2854" y="161"/>
                    <a:pt x="2831" y="1"/>
                    <a:pt x="27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1" name="Google Shape;4061;p49"/>
            <p:cNvSpPr/>
            <p:nvPr/>
          </p:nvSpPr>
          <p:spPr>
            <a:xfrm flipH="1">
              <a:off x="1220430" y="2029644"/>
              <a:ext cx="232444" cy="121446"/>
            </a:xfrm>
            <a:custGeom>
              <a:avLst/>
              <a:gdLst/>
              <a:ahLst/>
              <a:cxnLst/>
              <a:rect l="l" t="t" r="r" b="b"/>
              <a:pathLst>
                <a:path w="9633" h="5033" extrusionOk="0">
                  <a:moveTo>
                    <a:pt x="23" y="0"/>
                  </a:moveTo>
                  <a:cubicBezTo>
                    <a:pt x="8" y="0"/>
                    <a:pt x="0" y="3"/>
                    <a:pt x="0" y="10"/>
                  </a:cubicBezTo>
                  <a:cubicBezTo>
                    <a:pt x="0" y="33"/>
                    <a:pt x="69" y="55"/>
                    <a:pt x="228" y="124"/>
                  </a:cubicBezTo>
                  <a:cubicBezTo>
                    <a:pt x="365" y="192"/>
                    <a:pt x="571" y="261"/>
                    <a:pt x="845" y="329"/>
                  </a:cubicBezTo>
                  <a:cubicBezTo>
                    <a:pt x="1370" y="443"/>
                    <a:pt x="2100" y="489"/>
                    <a:pt x="2785" y="558"/>
                  </a:cubicBezTo>
                  <a:cubicBezTo>
                    <a:pt x="2967" y="580"/>
                    <a:pt x="3127" y="603"/>
                    <a:pt x="3310" y="649"/>
                  </a:cubicBezTo>
                  <a:cubicBezTo>
                    <a:pt x="3470" y="672"/>
                    <a:pt x="3629" y="694"/>
                    <a:pt x="3789" y="740"/>
                  </a:cubicBezTo>
                  <a:cubicBezTo>
                    <a:pt x="4086" y="854"/>
                    <a:pt x="4383" y="946"/>
                    <a:pt x="4611" y="1014"/>
                  </a:cubicBezTo>
                  <a:cubicBezTo>
                    <a:pt x="5090" y="1242"/>
                    <a:pt x="5387" y="1379"/>
                    <a:pt x="5387" y="1379"/>
                  </a:cubicBezTo>
                  <a:cubicBezTo>
                    <a:pt x="5387" y="1379"/>
                    <a:pt x="5410" y="1379"/>
                    <a:pt x="5455" y="1402"/>
                  </a:cubicBezTo>
                  <a:cubicBezTo>
                    <a:pt x="5478" y="1425"/>
                    <a:pt x="5547" y="1448"/>
                    <a:pt x="5592" y="1493"/>
                  </a:cubicBezTo>
                  <a:cubicBezTo>
                    <a:pt x="5729" y="1562"/>
                    <a:pt x="5912" y="1676"/>
                    <a:pt x="6140" y="1790"/>
                  </a:cubicBezTo>
                  <a:cubicBezTo>
                    <a:pt x="6368" y="1927"/>
                    <a:pt x="6597" y="2110"/>
                    <a:pt x="6871" y="2292"/>
                  </a:cubicBezTo>
                  <a:cubicBezTo>
                    <a:pt x="7145" y="2498"/>
                    <a:pt x="7396" y="2749"/>
                    <a:pt x="7670" y="2954"/>
                  </a:cubicBezTo>
                  <a:cubicBezTo>
                    <a:pt x="8677" y="3895"/>
                    <a:pt x="9487" y="5033"/>
                    <a:pt x="9582" y="5033"/>
                  </a:cubicBezTo>
                  <a:cubicBezTo>
                    <a:pt x="9584" y="5033"/>
                    <a:pt x="9586" y="5032"/>
                    <a:pt x="9587" y="5031"/>
                  </a:cubicBezTo>
                  <a:cubicBezTo>
                    <a:pt x="9632" y="5008"/>
                    <a:pt x="8925" y="3753"/>
                    <a:pt x="7921" y="2703"/>
                  </a:cubicBezTo>
                  <a:cubicBezTo>
                    <a:pt x="7670" y="2452"/>
                    <a:pt x="7418" y="2178"/>
                    <a:pt x="7145" y="1973"/>
                  </a:cubicBezTo>
                  <a:cubicBezTo>
                    <a:pt x="6893" y="1744"/>
                    <a:pt x="6642" y="1539"/>
                    <a:pt x="6414" y="1402"/>
                  </a:cubicBezTo>
                  <a:cubicBezTo>
                    <a:pt x="6186" y="1242"/>
                    <a:pt x="5980" y="1128"/>
                    <a:pt x="5843" y="1037"/>
                  </a:cubicBezTo>
                  <a:cubicBezTo>
                    <a:pt x="5775" y="991"/>
                    <a:pt x="5729" y="968"/>
                    <a:pt x="5684" y="946"/>
                  </a:cubicBezTo>
                  <a:cubicBezTo>
                    <a:pt x="5661" y="923"/>
                    <a:pt x="5638" y="900"/>
                    <a:pt x="5638" y="900"/>
                  </a:cubicBezTo>
                  <a:cubicBezTo>
                    <a:pt x="5638" y="900"/>
                    <a:pt x="5296" y="763"/>
                    <a:pt x="4794" y="558"/>
                  </a:cubicBezTo>
                  <a:cubicBezTo>
                    <a:pt x="4520" y="489"/>
                    <a:pt x="4223" y="398"/>
                    <a:pt x="3881" y="329"/>
                  </a:cubicBezTo>
                  <a:cubicBezTo>
                    <a:pt x="3721" y="284"/>
                    <a:pt x="3538" y="261"/>
                    <a:pt x="3356" y="238"/>
                  </a:cubicBezTo>
                  <a:cubicBezTo>
                    <a:pt x="3173" y="215"/>
                    <a:pt x="2990" y="215"/>
                    <a:pt x="2808" y="192"/>
                  </a:cubicBezTo>
                  <a:cubicBezTo>
                    <a:pt x="2100" y="170"/>
                    <a:pt x="1393" y="192"/>
                    <a:pt x="868" y="124"/>
                  </a:cubicBezTo>
                  <a:cubicBezTo>
                    <a:pt x="616" y="101"/>
                    <a:pt x="388" y="78"/>
                    <a:pt x="251" y="33"/>
                  </a:cubicBezTo>
                  <a:cubicBezTo>
                    <a:pt x="138" y="16"/>
                    <a:pt x="60" y="0"/>
                    <a:pt x="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2" name="Google Shape;4062;p49"/>
            <p:cNvSpPr/>
            <p:nvPr/>
          </p:nvSpPr>
          <p:spPr>
            <a:xfrm flipH="1">
              <a:off x="1614232" y="2083478"/>
              <a:ext cx="57864" cy="208049"/>
            </a:xfrm>
            <a:custGeom>
              <a:avLst/>
              <a:gdLst/>
              <a:ahLst/>
              <a:cxnLst/>
              <a:rect l="l" t="t" r="r" b="b"/>
              <a:pathLst>
                <a:path w="2398" h="8622" extrusionOk="0">
                  <a:moveTo>
                    <a:pt x="2347" y="1"/>
                  </a:moveTo>
                  <a:cubicBezTo>
                    <a:pt x="2241" y="1"/>
                    <a:pt x="1984" y="82"/>
                    <a:pt x="1713" y="335"/>
                  </a:cubicBezTo>
                  <a:cubicBezTo>
                    <a:pt x="1347" y="632"/>
                    <a:pt x="1005" y="1157"/>
                    <a:pt x="777" y="1705"/>
                  </a:cubicBezTo>
                  <a:cubicBezTo>
                    <a:pt x="526" y="2252"/>
                    <a:pt x="343" y="2823"/>
                    <a:pt x="206" y="3257"/>
                  </a:cubicBezTo>
                  <a:cubicBezTo>
                    <a:pt x="161" y="3485"/>
                    <a:pt x="115" y="3668"/>
                    <a:pt x="92" y="3782"/>
                  </a:cubicBezTo>
                  <a:cubicBezTo>
                    <a:pt x="69" y="3919"/>
                    <a:pt x="46" y="3987"/>
                    <a:pt x="46" y="3987"/>
                  </a:cubicBezTo>
                  <a:cubicBezTo>
                    <a:pt x="46" y="3987"/>
                    <a:pt x="46" y="4079"/>
                    <a:pt x="46" y="4215"/>
                  </a:cubicBezTo>
                  <a:cubicBezTo>
                    <a:pt x="24" y="4330"/>
                    <a:pt x="1" y="4535"/>
                    <a:pt x="1" y="4763"/>
                  </a:cubicBezTo>
                  <a:cubicBezTo>
                    <a:pt x="24" y="4992"/>
                    <a:pt x="1" y="5243"/>
                    <a:pt x="46" y="5539"/>
                  </a:cubicBezTo>
                  <a:cubicBezTo>
                    <a:pt x="69" y="5676"/>
                    <a:pt x="92" y="5813"/>
                    <a:pt x="115" y="5973"/>
                  </a:cubicBezTo>
                  <a:cubicBezTo>
                    <a:pt x="138" y="6110"/>
                    <a:pt x="161" y="6270"/>
                    <a:pt x="206" y="6407"/>
                  </a:cubicBezTo>
                  <a:cubicBezTo>
                    <a:pt x="455" y="7581"/>
                    <a:pt x="1016" y="8621"/>
                    <a:pt x="1094" y="8621"/>
                  </a:cubicBezTo>
                  <a:cubicBezTo>
                    <a:pt x="1095" y="8621"/>
                    <a:pt x="1096" y="8621"/>
                    <a:pt x="1096" y="8621"/>
                  </a:cubicBezTo>
                  <a:cubicBezTo>
                    <a:pt x="1165" y="8575"/>
                    <a:pt x="708" y="7479"/>
                    <a:pt x="571" y="6338"/>
                  </a:cubicBezTo>
                  <a:cubicBezTo>
                    <a:pt x="549" y="6201"/>
                    <a:pt x="526" y="6064"/>
                    <a:pt x="503" y="5905"/>
                  </a:cubicBezTo>
                  <a:cubicBezTo>
                    <a:pt x="503" y="5768"/>
                    <a:pt x="503" y="5631"/>
                    <a:pt x="480" y="5494"/>
                  </a:cubicBezTo>
                  <a:cubicBezTo>
                    <a:pt x="457" y="5243"/>
                    <a:pt x="503" y="4992"/>
                    <a:pt x="503" y="4763"/>
                  </a:cubicBezTo>
                  <a:cubicBezTo>
                    <a:pt x="503" y="4558"/>
                    <a:pt x="526" y="4375"/>
                    <a:pt x="549" y="4261"/>
                  </a:cubicBezTo>
                  <a:cubicBezTo>
                    <a:pt x="571" y="4147"/>
                    <a:pt x="571" y="4079"/>
                    <a:pt x="571" y="4079"/>
                  </a:cubicBezTo>
                  <a:cubicBezTo>
                    <a:pt x="571" y="4079"/>
                    <a:pt x="571" y="3987"/>
                    <a:pt x="594" y="3873"/>
                  </a:cubicBezTo>
                  <a:cubicBezTo>
                    <a:pt x="617" y="3759"/>
                    <a:pt x="640" y="3576"/>
                    <a:pt x="685" y="3371"/>
                  </a:cubicBezTo>
                  <a:cubicBezTo>
                    <a:pt x="777" y="2960"/>
                    <a:pt x="914" y="2389"/>
                    <a:pt x="1119" y="1842"/>
                  </a:cubicBezTo>
                  <a:cubicBezTo>
                    <a:pt x="1302" y="1317"/>
                    <a:pt x="1576" y="792"/>
                    <a:pt x="1850" y="495"/>
                  </a:cubicBezTo>
                  <a:cubicBezTo>
                    <a:pt x="2123" y="153"/>
                    <a:pt x="2397" y="38"/>
                    <a:pt x="2397" y="16"/>
                  </a:cubicBezTo>
                  <a:cubicBezTo>
                    <a:pt x="2393" y="6"/>
                    <a:pt x="2375" y="1"/>
                    <a:pt x="23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3" name="Google Shape;4063;p49"/>
            <p:cNvSpPr/>
            <p:nvPr/>
          </p:nvSpPr>
          <p:spPr>
            <a:xfrm flipH="1">
              <a:off x="1539887" y="2236390"/>
              <a:ext cx="50142" cy="55982"/>
            </a:xfrm>
            <a:custGeom>
              <a:avLst/>
              <a:gdLst/>
              <a:ahLst/>
              <a:cxnLst/>
              <a:rect l="l" t="t" r="r" b="b"/>
              <a:pathLst>
                <a:path w="2078" h="2320" extrusionOk="0">
                  <a:moveTo>
                    <a:pt x="54" y="0"/>
                  </a:moveTo>
                  <a:cubicBezTo>
                    <a:pt x="52" y="0"/>
                    <a:pt x="49" y="1"/>
                    <a:pt x="46" y="1"/>
                  </a:cubicBezTo>
                  <a:cubicBezTo>
                    <a:pt x="1" y="1"/>
                    <a:pt x="1" y="435"/>
                    <a:pt x="138" y="846"/>
                  </a:cubicBezTo>
                  <a:cubicBezTo>
                    <a:pt x="206" y="1028"/>
                    <a:pt x="275" y="1234"/>
                    <a:pt x="366" y="1371"/>
                  </a:cubicBezTo>
                  <a:cubicBezTo>
                    <a:pt x="457" y="1508"/>
                    <a:pt x="526" y="1599"/>
                    <a:pt x="526" y="1599"/>
                  </a:cubicBezTo>
                  <a:cubicBezTo>
                    <a:pt x="526" y="1599"/>
                    <a:pt x="822" y="1941"/>
                    <a:pt x="1210" y="2147"/>
                  </a:cubicBezTo>
                  <a:cubicBezTo>
                    <a:pt x="1484" y="2269"/>
                    <a:pt x="1768" y="2319"/>
                    <a:pt x="1927" y="2319"/>
                  </a:cubicBezTo>
                  <a:cubicBezTo>
                    <a:pt x="2007" y="2319"/>
                    <a:pt x="2055" y="2307"/>
                    <a:pt x="2055" y="2284"/>
                  </a:cubicBezTo>
                  <a:cubicBezTo>
                    <a:pt x="2078" y="2192"/>
                    <a:pt x="1690" y="2055"/>
                    <a:pt x="1416" y="1827"/>
                  </a:cubicBezTo>
                  <a:cubicBezTo>
                    <a:pt x="1279" y="1690"/>
                    <a:pt x="1142" y="1576"/>
                    <a:pt x="1073" y="1462"/>
                  </a:cubicBezTo>
                  <a:cubicBezTo>
                    <a:pt x="982" y="1348"/>
                    <a:pt x="914" y="1279"/>
                    <a:pt x="914" y="1279"/>
                  </a:cubicBezTo>
                  <a:cubicBezTo>
                    <a:pt x="914" y="1279"/>
                    <a:pt x="868" y="1211"/>
                    <a:pt x="777" y="1097"/>
                  </a:cubicBezTo>
                  <a:cubicBezTo>
                    <a:pt x="663" y="1006"/>
                    <a:pt x="571" y="846"/>
                    <a:pt x="457" y="686"/>
                  </a:cubicBezTo>
                  <a:cubicBezTo>
                    <a:pt x="280" y="375"/>
                    <a:pt x="145" y="0"/>
                    <a:pt x="5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4" name="Google Shape;4064;p49"/>
            <p:cNvSpPr/>
            <p:nvPr/>
          </p:nvSpPr>
          <p:spPr>
            <a:xfrm flipH="1">
              <a:off x="1831233" y="2160959"/>
              <a:ext cx="51252" cy="146517"/>
            </a:xfrm>
            <a:custGeom>
              <a:avLst/>
              <a:gdLst/>
              <a:ahLst/>
              <a:cxnLst/>
              <a:rect l="l" t="t" r="r" b="b"/>
              <a:pathLst>
                <a:path w="2124" h="6072" extrusionOk="0">
                  <a:moveTo>
                    <a:pt x="1005" y="0"/>
                  </a:moveTo>
                  <a:cubicBezTo>
                    <a:pt x="1005" y="0"/>
                    <a:pt x="959" y="23"/>
                    <a:pt x="891" y="114"/>
                  </a:cubicBezTo>
                  <a:cubicBezTo>
                    <a:pt x="822" y="183"/>
                    <a:pt x="731" y="297"/>
                    <a:pt x="640" y="434"/>
                  </a:cubicBezTo>
                  <a:cubicBezTo>
                    <a:pt x="457" y="731"/>
                    <a:pt x="297" y="1164"/>
                    <a:pt x="183" y="1598"/>
                  </a:cubicBezTo>
                  <a:cubicBezTo>
                    <a:pt x="69" y="2032"/>
                    <a:pt x="23" y="2488"/>
                    <a:pt x="0" y="2830"/>
                  </a:cubicBezTo>
                  <a:cubicBezTo>
                    <a:pt x="0" y="3173"/>
                    <a:pt x="0" y="3401"/>
                    <a:pt x="0" y="3401"/>
                  </a:cubicBezTo>
                  <a:cubicBezTo>
                    <a:pt x="0" y="3401"/>
                    <a:pt x="23" y="3629"/>
                    <a:pt x="92" y="3972"/>
                  </a:cubicBezTo>
                  <a:cubicBezTo>
                    <a:pt x="183" y="4314"/>
                    <a:pt x="320" y="4771"/>
                    <a:pt x="594" y="5159"/>
                  </a:cubicBezTo>
                  <a:cubicBezTo>
                    <a:pt x="845" y="5547"/>
                    <a:pt x="1233" y="5866"/>
                    <a:pt x="1575" y="5980"/>
                  </a:cubicBezTo>
                  <a:cubicBezTo>
                    <a:pt x="1644" y="6003"/>
                    <a:pt x="1712" y="6026"/>
                    <a:pt x="1781" y="6049"/>
                  </a:cubicBezTo>
                  <a:cubicBezTo>
                    <a:pt x="1849" y="6049"/>
                    <a:pt x="1918" y="6049"/>
                    <a:pt x="1963" y="6072"/>
                  </a:cubicBezTo>
                  <a:cubicBezTo>
                    <a:pt x="2078" y="6072"/>
                    <a:pt x="2123" y="6072"/>
                    <a:pt x="2123" y="6049"/>
                  </a:cubicBezTo>
                  <a:cubicBezTo>
                    <a:pt x="2123" y="6026"/>
                    <a:pt x="2078" y="6003"/>
                    <a:pt x="1986" y="5958"/>
                  </a:cubicBezTo>
                  <a:cubicBezTo>
                    <a:pt x="1963" y="5935"/>
                    <a:pt x="1895" y="5912"/>
                    <a:pt x="1849" y="5889"/>
                  </a:cubicBezTo>
                  <a:cubicBezTo>
                    <a:pt x="1781" y="5866"/>
                    <a:pt x="1712" y="5843"/>
                    <a:pt x="1644" y="5798"/>
                  </a:cubicBezTo>
                  <a:cubicBezTo>
                    <a:pt x="1370" y="5638"/>
                    <a:pt x="1096" y="5318"/>
                    <a:pt x="913" y="4976"/>
                  </a:cubicBezTo>
                  <a:cubicBezTo>
                    <a:pt x="708" y="4611"/>
                    <a:pt x="640" y="4200"/>
                    <a:pt x="571" y="3880"/>
                  </a:cubicBezTo>
                  <a:cubicBezTo>
                    <a:pt x="525" y="3584"/>
                    <a:pt x="525" y="3355"/>
                    <a:pt x="525" y="3355"/>
                  </a:cubicBezTo>
                  <a:cubicBezTo>
                    <a:pt x="525" y="3355"/>
                    <a:pt x="503" y="3150"/>
                    <a:pt x="480" y="2830"/>
                  </a:cubicBezTo>
                  <a:cubicBezTo>
                    <a:pt x="480" y="2511"/>
                    <a:pt x="480" y="2100"/>
                    <a:pt x="548" y="1666"/>
                  </a:cubicBezTo>
                  <a:cubicBezTo>
                    <a:pt x="617" y="1256"/>
                    <a:pt x="708" y="822"/>
                    <a:pt x="822" y="525"/>
                  </a:cubicBezTo>
                  <a:cubicBezTo>
                    <a:pt x="868" y="365"/>
                    <a:pt x="936" y="251"/>
                    <a:pt x="982" y="160"/>
                  </a:cubicBezTo>
                  <a:cubicBezTo>
                    <a:pt x="1005" y="69"/>
                    <a:pt x="1028" y="23"/>
                    <a:pt x="10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5" name="Google Shape;4065;p49"/>
            <p:cNvSpPr/>
            <p:nvPr/>
          </p:nvSpPr>
          <p:spPr>
            <a:xfrm flipH="1">
              <a:off x="938978" y="2313437"/>
              <a:ext cx="45195" cy="136190"/>
            </a:xfrm>
            <a:custGeom>
              <a:avLst/>
              <a:gdLst/>
              <a:ahLst/>
              <a:cxnLst/>
              <a:rect l="l" t="t" r="r" b="b"/>
              <a:pathLst>
                <a:path w="1873" h="5644" extrusionOk="0">
                  <a:moveTo>
                    <a:pt x="35" y="0"/>
                  </a:moveTo>
                  <a:cubicBezTo>
                    <a:pt x="30" y="0"/>
                    <a:pt x="26" y="1"/>
                    <a:pt x="23" y="4"/>
                  </a:cubicBezTo>
                  <a:cubicBezTo>
                    <a:pt x="1" y="49"/>
                    <a:pt x="137" y="186"/>
                    <a:pt x="343" y="392"/>
                  </a:cubicBezTo>
                  <a:cubicBezTo>
                    <a:pt x="526" y="620"/>
                    <a:pt x="777" y="894"/>
                    <a:pt x="936" y="1236"/>
                  </a:cubicBezTo>
                  <a:cubicBezTo>
                    <a:pt x="1119" y="1556"/>
                    <a:pt x="1233" y="1921"/>
                    <a:pt x="1279" y="2195"/>
                  </a:cubicBezTo>
                  <a:cubicBezTo>
                    <a:pt x="1302" y="2309"/>
                    <a:pt x="1302" y="2423"/>
                    <a:pt x="1324" y="2515"/>
                  </a:cubicBezTo>
                  <a:cubicBezTo>
                    <a:pt x="1324" y="2583"/>
                    <a:pt x="1324" y="2629"/>
                    <a:pt x="1324" y="2629"/>
                  </a:cubicBezTo>
                  <a:cubicBezTo>
                    <a:pt x="1324" y="2629"/>
                    <a:pt x="1347" y="2811"/>
                    <a:pt x="1370" y="3085"/>
                  </a:cubicBezTo>
                  <a:cubicBezTo>
                    <a:pt x="1370" y="3382"/>
                    <a:pt x="1347" y="3747"/>
                    <a:pt x="1302" y="4135"/>
                  </a:cubicBezTo>
                  <a:cubicBezTo>
                    <a:pt x="1187" y="4888"/>
                    <a:pt x="891" y="5619"/>
                    <a:pt x="959" y="5642"/>
                  </a:cubicBezTo>
                  <a:cubicBezTo>
                    <a:pt x="961" y="5643"/>
                    <a:pt x="964" y="5644"/>
                    <a:pt x="967" y="5644"/>
                  </a:cubicBezTo>
                  <a:cubicBezTo>
                    <a:pt x="1054" y="5644"/>
                    <a:pt x="1446" y="4977"/>
                    <a:pt x="1667" y="4204"/>
                  </a:cubicBezTo>
                  <a:cubicBezTo>
                    <a:pt x="1758" y="3816"/>
                    <a:pt x="1849" y="3405"/>
                    <a:pt x="1849" y="3108"/>
                  </a:cubicBezTo>
                  <a:cubicBezTo>
                    <a:pt x="1872" y="2788"/>
                    <a:pt x="1849" y="2583"/>
                    <a:pt x="1849" y="2583"/>
                  </a:cubicBezTo>
                  <a:cubicBezTo>
                    <a:pt x="1849" y="2583"/>
                    <a:pt x="1849" y="2537"/>
                    <a:pt x="1827" y="2446"/>
                  </a:cubicBezTo>
                  <a:cubicBezTo>
                    <a:pt x="1804" y="2355"/>
                    <a:pt x="1781" y="2218"/>
                    <a:pt x="1735" y="2081"/>
                  </a:cubicBezTo>
                  <a:cubicBezTo>
                    <a:pt x="1667" y="1761"/>
                    <a:pt x="1484" y="1373"/>
                    <a:pt x="1256" y="1031"/>
                  </a:cubicBezTo>
                  <a:cubicBezTo>
                    <a:pt x="1028" y="689"/>
                    <a:pt x="708" y="415"/>
                    <a:pt x="480" y="232"/>
                  </a:cubicBezTo>
                  <a:cubicBezTo>
                    <a:pt x="254" y="89"/>
                    <a:pt x="84" y="0"/>
                    <a:pt x="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6" name="Google Shape;4066;p49"/>
            <p:cNvSpPr/>
            <p:nvPr/>
          </p:nvSpPr>
          <p:spPr>
            <a:xfrm flipH="1">
              <a:off x="1021599" y="2405975"/>
              <a:ext cx="27556" cy="82163"/>
            </a:xfrm>
            <a:custGeom>
              <a:avLst/>
              <a:gdLst/>
              <a:ahLst/>
              <a:cxnLst/>
              <a:rect l="l" t="t" r="r" b="b"/>
              <a:pathLst>
                <a:path w="1142" h="3405" extrusionOk="0">
                  <a:moveTo>
                    <a:pt x="676" y="0"/>
                  </a:moveTo>
                  <a:cubicBezTo>
                    <a:pt x="671" y="0"/>
                    <a:pt x="666" y="1"/>
                    <a:pt x="662" y="3"/>
                  </a:cubicBezTo>
                  <a:cubicBezTo>
                    <a:pt x="616" y="26"/>
                    <a:pt x="708" y="460"/>
                    <a:pt x="685" y="916"/>
                  </a:cubicBezTo>
                  <a:cubicBezTo>
                    <a:pt x="685" y="1373"/>
                    <a:pt x="616" y="1829"/>
                    <a:pt x="616" y="1829"/>
                  </a:cubicBezTo>
                  <a:cubicBezTo>
                    <a:pt x="616" y="1829"/>
                    <a:pt x="594" y="1921"/>
                    <a:pt x="594" y="2103"/>
                  </a:cubicBezTo>
                  <a:cubicBezTo>
                    <a:pt x="571" y="2263"/>
                    <a:pt x="548" y="2469"/>
                    <a:pt x="479" y="2674"/>
                  </a:cubicBezTo>
                  <a:cubicBezTo>
                    <a:pt x="434" y="2879"/>
                    <a:pt x="343" y="3062"/>
                    <a:pt x="228" y="3176"/>
                  </a:cubicBezTo>
                  <a:cubicBezTo>
                    <a:pt x="114" y="3290"/>
                    <a:pt x="0" y="3359"/>
                    <a:pt x="23" y="3382"/>
                  </a:cubicBezTo>
                  <a:cubicBezTo>
                    <a:pt x="23" y="3404"/>
                    <a:pt x="69" y="3404"/>
                    <a:pt x="114" y="3404"/>
                  </a:cubicBezTo>
                  <a:cubicBezTo>
                    <a:pt x="160" y="3404"/>
                    <a:pt x="251" y="3404"/>
                    <a:pt x="343" y="3336"/>
                  </a:cubicBezTo>
                  <a:cubicBezTo>
                    <a:pt x="525" y="3267"/>
                    <a:pt x="708" y="3062"/>
                    <a:pt x="822" y="2834"/>
                  </a:cubicBezTo>
                  <a:cubicBezTo>
                    <a:pt x="959" y="2605"/>
                    <a:pt x="1027" y="2354"/>
                    <a:pt x="1073" y="2172"/>
                  </a:cubicBezTo>
                  <a:cubicBezTo>
                    <a:pt x="1119" y="1989"/>
                    <a:pt x="1141" y="1875"/>
                    <a:pt x="1141" y="1875"/>
                  </a:cubicBezTo>
                  <a:cubicBezTo>
                    <a:pt x="1141" y="1875"/>
                    <a:pt x="1141" y="1373"/>
                    <a:pt x="1050" y="894"/>
                  </a:cubicBezTo>
                  <a:cubicBezTo>
                    <a:pt x="985" y="437"/>
                    <a:pt x="774" y="0"/>
                    <a:pt x="6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7" name="Google Shape;4067;p49"/>
            <p:cNvSpPr/>
            <p:nvPr/>
          </p:nvSpPr>
          <p:spPr>
            <a:xfrm flipH="1">
              <a:off x="1342142" y="1972576"/>
              <a:ext cx="98619" cy="34602"/>
            </a:xfrm>
            <a:custGeom>
              <a:avLst/>
              <a:gdLst/>
              <a:ahLst/>
              <a:cxnLst/>
              <a:rect l="l" t="t" r="r" b="b"/>
              <a:pathLst>
                <a:path w="4087" h="1434" extrusionOk="0">
                  <a:moveTo>
                    <a:pt x="705" y="0"/>
                  </a:moveTo>
                  <a:cubicBezTo>
                    <a:pt x="295" y="0"/>
                    <a:pt x="0" y="167"/>
                    <a:pt x="0" y="412"/>
                  </a:cubicBezTo>
                  <a:cubicBezTo>
                    <a:pt x="0" y="731"/>
                    <a:pt x="457" y="1028"/>
                    <a:pt x="1005" y="1097"/>
                  </a:cubicBezTo>
                  <a:cubicBezTo>
                    <a:pt x="1082" y="1106"/>
                    <a:pt x="1158" y="1111"/>
                    <a:pt x="1230" y="1111"/>
                  </a:cubicBezTo>
                  <a:cubicBezTo>
                    <a:pt x="1667" y="1111"/>
                    <a:pt x="1986" y="940"/>
                    <a:pt x="1986" y="686"/>
                  </a:cubicBezTo>
                  <a:cubicBezTo>
                    <a:pt x="1986" y="389"/>
                    <a:pt x="1530" y="92"/>
                    <a:pt x="982" y="24"/>
                  </a:cubicBezTo>
                  <a:cubicBezTo>
                    <a:pt x="886" y="8"/>
                    <a:pt x="793" y="0"/>
                    <a:pt x="705" y="0"/>
                  </a:cubicBezTo>
                  <a:close/>
                  <a:moveTo>
                    <a:pt x="3208" y="631"/>
                  </a:moveTo>
                  <a:cubicBezTo>
                    <a:pt x="2890" y="631"/>
                    <a:pt x="2648" y="758"/>
                    <a:pt x="2648" y="937"/>
                  </a:cubicBezTo>
                  <a:cubicBezTo>
                    <a:pt x="2648" y="1142"/>
                    <a:pt x="2990" y="1370"/>
                    <a:pt x="3379" y="1416"/>
                  </a:cubicBezTo>
                  <a:cubicBezTo>
                    <a:pt x="3446" y="1428"/>
                    <a:pt x="3512" y="1434"/>
                    <a:pt x="3575" y="1434"/>
                  </a:cubicBezTo>
                  <a:cubicBezTo>
                    <a:pt x="3869" y="1434"/>
                    <a:pt x="4086" y="1308"/>
                    <a:pt x="4086" y="1119"/>
                  </a:cubicBezTo>
                  <a:cubicBezTo>
                    <a:pt x="4086" y="914"/>
                    <a:pt x="3767" y="708"/>
                    <a:pt x="3356" y="640"/>
                  </a:cubicBezTo>
                  <a:cubicBezTo>
                    <a:pt x="3305" y="634"/>
                    <a:pt x="3256" y="631"/>
                    <a:pt x="3208" y="63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4" name="Google Shape;3034;p42"/>
          <p:cNvGrpSpPr/>
          <p:nvPr/>
        </p:nvGrpSpPr>
        <p:grpSpPr>
          <a:xfrm rot="16200000">
            <a:off x="4498244" y="-63669"/>
            <a:ext cx="633825" cy="686158"/>
            <a:chOff x="5967275" y="1212450"/>
            <a:chExt cx="1139775" cy="1158325"/>
          </a:xfrm>
        </p:grpSpPr>
        <p:sp>
          <p:nvSpPr>
            <p:cNvPr id="215" name="Google Shape;3035;p42"/>
            <p:cNvSpPr/>
            <p:nvPr/>
          </p:nvSpPr>
          <p:spPr>
            <a:xfrm>
              <a:off x="6042250" y="1226925"/>
              <a:ext cx="1064800" cy="1143850"/>
            </a:xfrm>
            <a:custGeom>
              <a:avLst/>
              <a:gdLst/>
              <a:ahLst/>
              <a:cxnLst/>
              <a:rect l="l" t="t" r="r" b="b"/>
              <a:pathLst>
                <a:path w="42592" h="45754" extrusionOk="0">
                  <a:moveTo>
                    <a:pt x="21295" y="0"/>
                  </a:moveTo>
                  <a:cubicBezTo>
                    <a:pt x="20316" y="0"/>
                    <a:pt x="19570" y="215"/>
                    <a:pt x="19227" y="731"/>
                  </a:cubicBezTo>
                  <a:cubicBezTo>
                    <a:pt x="18477" y="1863"/>
                    <a:pt x="19854" y="4206"/>
                    <a:pt x="21765" y="6621"/>
                  </a:cubicBezTo>
                  <a:cubicBezTo>
                    <a:pt x="18593" y="8754"/>
                    <a:pt x="15428" y="10881"/>
                    <a:pt x="12256" y="13008"/>
                  </a:cubicBezTo>
                  <a:cubicBezTo>
                    <a:pt x="10003" y="11059"/>
                    <a:pt x="7696" y="10057"/>
                    <a:pt x="5982" y="10057"/>
                  </a:cubicBezTo>
                  <a:cubicBezTo>
                    <a:pt x="5261" y="10057"/>
                    <a:pt x="4645" y="10234"/>
                    <a:pt x="4182" y="10593"/>
                  </a:cubicBezTo>
                  <a:cubicBezTo>
                    <a:pt x="2617" y="11811"/>
                    <a:pt x="3151" y="14868"/>
                    <a:pt x="3396" y="16281"/>
                  </a:cubicBezTo>
                  <a:cubicBezTo>
                    <a:pt x="4261" y="21219"/>
                    <a:pt x="7253" y="25068"/>
                    <a:pt x="10172" y="27757"/>
                  </a:cubicBezTo>
                  <a:cubicBezTo>
                    <a:pt x="1781" y="40647"/>
                    <a:pt x="1" y="44987"/>
                    <a:pt x="837" y="45657"/>
                  </a:cubicBezTo>
                  <a:cubicBezTo>
                    <a:pt x="915" y="45720"/>
                    <a:pt x="1020" y="45754"/>
                    <a:pt x="1154" y="45754"/>
                  </a:cubicBezTo>
                  <a:cubicBezTo>
                    <a:pt x="2465" y="45754"/>
                    <a:pt x="6606" y="42548"/>
                    <a:pt x="16574" y="32299"/>
                  </a:cubicBezTo>
                  <a:cubicBezTo>
                    <a:pt x="17722" y="32884"/>
                    <a:pt x="22374" y="35238"/>
                    <a:pt x="27057" y="35238"/>
                  </a:cubicBezTo>
                  <a:cubicBezTo>
                    <a:pt x="28727" y="35238"/>
                    <a:pt x="30402" y="34938"/>
                    <a:pt x="31922" y="34152"/>
                  </a:cubicBezTo>
                  <a:cubicBezTo>
                    <a:pt x="32383" y="33907"/>
                    <a:pt x="35757" y="32162"/>
                    <a:pt x="35534" y="30302"/>
                  </a:cubicBezTo>
                  <a:cubicBezTo>
                    <a:pt x="35375" y="28997"/>
                    <a:pt x="33760" y="27844"/>
                    <a:pt x="31605" y="27440"/>
                  </a:cubicBezTo>
                  <a:cubicBezTo>
                    <a:pt x="32513" y="23749"/>
                    <a:pt x="33429" y="20051"/>
                    <a:pt x="34344" y="16360"/>
                  </a:cubicBezTo>
                  <a:cubicBezTo>
                    <a:pt x="36791" y="17903"/>
                    <a:pt x="38953" y="18779"/>
                    <a:pt x="40332" y="18779"/>
                  </a:cubicBezTo>
                  <a:cubicBezTo>
                    <a:pt x="40866" y="18779"/>
                    <a:pt x="41283" y="18647"/>
                    <a:pt x="41553" y="18371"/>
                  </a:cubicBezTo>
                  <a:cubicBezTo>
                    <a:pt x="42591" y="17319"/>
                    <a:pt x="41207" y="14421"/>
                    <a:pt x="40508" y="12957"/>
                  </a:cubicBezTo>
                  <a:cubicBezTo>
                    <a:pt x="37350" y="6354"/>
                    <a:pt x="31489" y="3283"/>
                    <a:pt x="30386" y="2728"/>
                  </a:cubicBezTo>
                  <a:cubicBezTo>
                    <a:pt x="27680" y="1357"/>
                    <a:pt x="23753" y="0"/>
                    <a:pt x="21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3036;p42"/>
            <p:cNvSpPr/>
            <p:nvPr/>
          </p:nvSpPr>
          <p:spPr>
            <a:xfrm>
              <a:off x="5967275" y="1778300"/>
              <a:ext cx="537100" cy="578050"/>
            </a:xfrm>
            <a:custGeom>
              <a:avLst/>
              <a:gdLst/>
              <a:ahLst/>
              <a:cxnLst/>
              <a:rect l="l" t="t" r="r" b="b"/>
              <a:pathLst>
                <a:path w="21484" h="23122" extrusionOk="0">
                  <a:moveTo>
                    <a:pt x="13654" y="0"/>
                  </a:moveTo>
                  <a:cubicBezTo>
                    <a:pt x="2351" y="16905"/>
                    <a:pt x="1" y="22269"/>
                    <a:pt x="938" y="23026"/>
                  </a:cubicBezTo>
                  <a:cubicBezTo>
                    <a:pt x="1016" y="23088"/>
                    <a:pt x="1120" y="23121"/>
                    <a:pt x="1254" y="23121"/>
                  </a:cubicBezTo>
                  <a:cubicBezTo>
                    <a:pt x="2759" y="23121"/>
                    <a:pt x="7984" y="18912"/>
                    <a:pt x="21483" y="4657"/>
                  </a:cubicBezTo>
                  <a:cubicBezTo>
                    <a:pt x="18874" y="3107"/>
                    <a:pt x="16264" y="1557"/>
                    <a:pt x="13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3037;p42"/>
            <p:cNvSpPr/>
            <p:nvPr/>
          </p:nvSpPr>
          <p:spPr>
            <a:xfrm>
              <a:off x="6177250" y="1778300"/>
              <a:ext cx="267650" cy="293775"/>
            </a:xfrm>
            <a:custGeom>
              <a:avLst/>
              <a:gdLst/>
              <a:ahLst/>
              <a:cxnLst/>
              <a:rect l="l" t="t" r="r" b="b"/>
              <a:pathLst>
                <a:path w="10706" h="11751" extrusionOk="0">
                  <a:moveTo>
                    <a:pt x="5255" y="0"/>
                  </a:moveTo>
                  <a:cubicBezTo>
                    <a:pt x="3223" y="3035"/>
                    <a:pt x="1485" y="5695"/>
                    <a:pt x="0" y="8031"/>
                  </a:cubicBezTo>
                  <a:cubicBezTo>
                    <a:pt x="1327" y="9163"/>
                    <a:pt x="2963" y="10295"/>
                    <a:pt x="4967" y="11217"/>
                  </a:cubicBezTo>
                  <a:cubicBezTo>
                    <a:pt x="5400" y="11412"/>
                    <a:pt x="5825" y="11592"/>
                    <a:pt x="6243" y="11751"/>
                  </a:cubicBezTo>
                  <a:cubicBezTo>
                    <a:pt x="7598" y="10374"/>
                    <a:pt x="9083" y="8846"/>
                    <a:pt x="10705" y="7159"/>
                  </a:cubicBezTo>
                  <a:lnTo>
                    <a:pt x="8860" y="2141"/>
                  </a:lnTo>
                  <a:cubicBezTo>
                    <a:pt x="7656" y="1427"/>
                    <a:pt x="6459" y="714"/>
                    <a:pt x="52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3038;p42"/>
            <p:cNvSpPr/>
            <p:nvPr/>
          </p:nvSpPr>
          <p:spPr>
            <a:xfrm>
              <a:off x="6035225" y="1212450"/>
              <a:ext cx="999375" cy="880950"/>
            </a:xfrm>
            <a:custGeom>
              <a:avLst/>
              <a:gdLst/>
              <a:ahLst/>
              <a:cxnLst/>
              <a:rect l="l" t="t" r="r" b="b"/>
              <a:pathLst>
                <a:path w="39975" h="35238" extrusionOk="0">
                  <a:moveTo>
                    <a:pt x="18687" y="1"/>
                  </a:moveTo>
                  <a:cubicBezTo>
                    <a:pt x="17705" y="1"/>
                    <a:pt x="16956" y="217"/>
                    <a:pt x="16610" y="733"/>
                  </a:cubicBezTo>
                  <a:cubicBezTo>
                    <a:pt x="15860" y="1858"/>
                    <a:pt x="17237" y="4208"/>
                    <a:pt x="19148" y="6623"/>
                  </a:cubicBezTo>
                  <a:cubicBezTo>
                    <a:pt x="15983" y="8750"/>
                    <a:pt x="12811" y="10883"/>
                    <a:pt x="9646" y="13010"/>
                  </a:cubicBezTo>
                  <a:cubicBezTo>
                    <a:pt x="7393" y="11061"/>
                    <a:pt x="5082" y="10059"/>
                    <a:pt x="3366" y="10059"/>
                  </a:cubicBezTo>
                  <a:cubicBezTo>
                    <a:pt x="2645" y="10059"/>
                    <a:pt x="2028" y="10237"/>
                    <a:pt x="1565" y="10595"/>
                  </a:cubicBezTo>
                  <a:cubicBezTo>
                    <a:pt x="0" y="11806"/>
                    <a:pt x="534" y="14863"/>
                    <a:pt x="786" y="16276"/>
                  </a:cubicBezTo>
                  <a:cubicBezTo>
                    <a:pt x="2545" y="26332"/>
                    <a:pt x="13106" y="31869"/>
                    <a:pt x="13964" y="32301"/>
                  </a:cubicBezTo>
                  <a:cubicBezTo>
                    <a:pt x="15111" y="32885"/>
                    <a:pt x="19755" y="35238"/>
                    <a:pt x="24433" y="35238"/>
                  </a:cubicBezTo>
                  <a:cubicBezTo>
                    <a:pt x="26105" y="35238"/>
                    <a:pt x="27782" y="34937"/>
                    <a:pt x="29305" y="34147"/>
                  </a:cubicBezTo>
                  <a:cubicBezTo>
                    <a:pt x="29766" y="33909"/>
                    <a:pt x="33140" y="32157"/>
                    <a:pt x="32917" y="30304"/>
                  </a:cubicBezTo>
                  <a:cubicBezTo>
                    <a:pt x="32758" y="29000"/>
                    <a:pt x="31150" y="27839"/>
                    <a:pt x="28988" y="27435"/>
                  </a:cubicBezTo>
                  <a:cubicBezTo>
                    <a:pt x="29896" y="23751"/>
                    <a:pt x="30812" y="20053"/>
                    <a:pt x="31727" y="16362"/>
                  </a:cubicBezTo>
                  <a:cubicBezTo>
                    <a:pt x="34176" y="17901"/>
                    <a:pt x="36340" y="18780"/>
                    <a:pt x="37718" y="18780"/>
                  </a:cubicBezTo>
                  <a:cubicBezTo>
                    <a:pt x="38251" y="18780"/>
                    <a:pt x="38667" y="18649"/>
                    <a:pt x="38936" y="18374"/>
                  </a:cubicBezTo>
                  <a:cubicBezTo>
                    <a:pt x="39974" y="17314"/>
                    <a:pt x="38590" y="14416"/>
                    <a:pt x="37891" y="12952"/>
                  </a:cubicBezTo>
                  <a:cubicBezTo>
                    <a:pt x="34741" y="6349"/>
                    <a:pt x="28872" y="3278"/>
                    <a:pt x="27769" y="2723"/>
                  </a:cubicBezTo>
                  <a:cubicBezTo>
                    <a:pt x="25065" y="1353"/>
                    <a:pt x="21146" y="1"/>
                    <a:pt x="186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3039;p42"/>
            <p:cNvSpPr/>
            <p:nvPr/>
          </p:nvSpPr>
          <p:spPr>
            <a:xfrm>
              <a:off x="6276375" y="1378000"/>
              <a:ext cx="483550" cy="520350"/>
            </a:xfrm>
            <a:custGeom>
              <a:avLst/>
              <a:gdLst/>
              <a:ahLst/>
              <a:cxnLst/>
              <a:rect l="l" t="t" r="r" b="b"/>
              <a:pathLst>
                <a:path w="19342" h="20814" extrusionOk="0">
                  <a:moveTo>
                    <a:pt x="9502" y="1"/>
                  </a:moveTo>
                  <a:cubicBezTo>
                    <a:pt x="6337" y="2128"/>
                    <a:pt x="3165" y="4261"/>
                    <a:pt x="0" y="6388"/>
                  </a:cubicBezTo>
                  <a:cubicBezTo>
                    <a:pt x="570" y="8154"/>
                    <a:pt x="2350" y="12804"/>
                    <a:pt x="7108" y="16481"/>
                  </a:cubicBezTo>
                  <a:cubicBezTo>
                    <a:pt x="12190" y="20395"/>
                    <a:pt x="17525" y="20770"/>
                    <a:pt x="19342" y="20813"/>
                  </a:cubicBezTo>
                  <a:cubicBezTo>
                    <a:pt x="18895" y="20777"/>
                    <a:pt x="11880" y="20020"/>
                    <a:pt x="8600" y="13619"/>
                  </a:cubicBezTo>
                  <a:cubicBezTo>
                    <a:pt x="6394" y="9293"/>
                    <a:pt x="6740" y="4060"/>
                    <a:pt x="950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3040;p42"/>
            <p:cNvSpPr/>
            <p:nvPr/>
          </p:nvSpPr>
          <p:spPr>
            <a:xfrm>
              <a:off x="6035225" y="1466675"/>
              <a:ext cx="821675" cy="626725"/>
            </a:xfrm>
            <a:custGeom>
              <a:avLst/>
              <a:gdLst/>
              <a:ahLst/>
              <a:cxnLst/>
              <a:rect l="l" t="t" r="r" b="b"/>
              <a:pathLst>
                <a:path w="32867" h="25069" extrusionOk="0">
                  <a:moveTo>
                    <a:pt x="2473" y="1"/>
                  </a:moveTo>
                  <a:cubicBezTo>
                    <a:pt x="2127" y="87"/>
                    <a:pt x="1824" y="231"/>
                    <a:pt x="1565" y="426"/>
                  </a:cubicBezTo>
                  <a:cubicBezTo>
                    <a:pt x="0" y="1637"/>
                    <a:pt x="534" y="4694"/>
                    <a:pt x="786" y="6107"/>
                  </a:cubicBezTo>
                  <a:cubicBezTo>
                    <a:pt x="2545" y="16163"/>
                    <a:pt x="13106" y="21700"/>
                    <a:pt x="13964" y="22132"/>
                  </a:cubicBezTo>
                  <a:cubicBezTo>
                    <a:pt x="15111" y="22716"/>
                    <a:pt x="19755" y="25069"/>
                    <a:pt x="24433" y="25069"/>
                  </a:cubicBezTo>
                  <a:cubicBezTo>
                    <a:pt x="26105" y="25069"/>
                    <a:pt x="27782" y="24768"/>
                    <a:pt x="29305" y="23978"/>
                  </a:cubicBezTo>
                  <a:cubicBezTo>
                    <a:pt x="29723" y="23769"/>
                    <a:pt x="32463" y="22341"/>
                    <a:pt x="32866" y="20712"/>
                  </a:cubicBezTo>
                  <a:lnTo>
                    <a:pt x="32866" y="20712"/>
                  </a:lnTo>
                  <a:cubicBezTo>
                    <a:pt x="30352" y="21405"/>
                    <a:pt x="27822" y="21741"/>
                    <a:pt x="25353" y="21741"/>
                  </a:cubicBezTo>
                  <a:cubicBezTo>
                    <a:pt x="18415" y="21741"/>
                    <a:pt x="11964" y="19084"/>
                    <a:pt x="7721" y="14202"/>
                  </a:cubicBezTo>
                  <a:cubicBezTo>
                    <a:pt x="3381" y="9221"/>
                    <a:pt x="2574" y="3310"/>
                    <a:pt x="247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3041;p42"/>
            <p:cNvSpPr/>
            <p:nvPr/>
          </p:nvSpPr>
          <p:spPr>
            <a:xfrm>
              <a:off x="6431725" y="1213650"/>
              <a:ext cx="587375" cy="468325"/>
            </a:xfrm>
            <a:custGeom>
              <a:avLst/>
              <a:gdLst/>
              <a:ahLst/>
              <a:cxnLst/>
              <a:rect l="l" t="t" r="r" b="b"/>
              <a:pathLst>
                <a:path w="23495" h="18733" extrusionOk="0">
                  <a:moveTo>
                    <a:pt x="2163" y="0"/>
                  </a:moveTo>
                  <a:cubicBezTo>
                    <a:pt x="1514" y="80"/>
                    <a:pt x="1017" y="289"/>
                    <a:pt x="750" y="685"/>
                  </a:cubicBezTo>
                  <a:cubicBezTo>
                    <a:pt x="0" y="1810"/>
                    <a:pt x="1377" y="4160"/>
                    <a:pt x="3288" y="6575"/>
                  </a:cubicBezTo>
                  <a:cubicBezTo>
                    <a:pt x="4167" y="8038"/>
                    <a:pt x="5573" y="9999"/>
                    <a:pt x="7735" y="11874"/>
                  </a:cubicBezTo>
                  <a:cubicBezTo>
                    <a:pt x="10806" y="14534"/>
                    <a:pt x="13957" y="15745"/>
                    <a:pt x="15867" y="16314"/>
                  </a:cubicBezTo>
                  <a:cubicBezTo>
                    <a:pt x="18316" y="17853"/>
                    <a:pt x="20480" y="18732"/>
                    <a:pt x="21858" y="18732"/>
                  </a:cubicBezTo>
                  <a:cubicBezTo>
                    <a:pt x="22391" y="18732"/>
                    <a:pt x="22807" y="18601"/>
                    <a:pt x="23076" y="18326"/>
                  </a:cubicBezTo>
                  <a:cubicBezTo>
                    <a:pt x="23415" y="17987"/>
                    <a:pt x="23494" y="17446"/>
                    <a:pt x="23429" y="16833"/>
                  </a:cubicBezTo>
                  <a:cubicBezTo>
                    <a:pt x="20430" y="16084"/>
                    <a:pt x="15608" y="14426"/>
                    <a:pt x="10814" y="10576"/>
                  </a:cubicBezTo>
                  <a:cubicBezTo>
                    <a:pt x="6186" y="6856"/>
                    <a:pt x="3554" y="2689"/>
                    <a:pt x="216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2" name="Google Shape;3018;p42"/>
          <p:cNvGrpSpPr/>
          <p:nvPr/>
        </p:nvGrpSpPr>
        <p:grpSpPr>
          <a:xfrm rot="1386986">
            <a:off x="8258648" y="3493358"/>
            <a:ext cx="914356" cy="931082"/>
            <a:chOff x="3056825" y="-2290075"/>
            <a:chExt cx="1465250" cy="1680325"/>
          </a:xfrm>
        </p:grpSpPr>
        <p:sp>
          <p:nvSpPr>
            <p:cNvPr id="223" name="Google Shape;3019;p42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3020;p42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3021;p42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3022;p42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3023;p42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3024;p42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3025;p42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3026;p42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3027;p42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3028;p42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3029;p42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3030;p42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3031;p42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3032;p42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3033;p42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8" name="Google Shape;3084;p42"/>
          <p:cNvGrpSpPr/>
          <p:nvPr/>
        </p:nvGrpSpPr>
        <p:grpSpPr>
          <a:xfrm rot="17563361">
            <a:off x="7995907" y="653204"/>
            <a:ext cx="463699" cy="1755123"/>
            <a:chOff x="4458800" y="2953350"/>
            <a:chExt cx="842025" cy="1773650"/>
          </a:xfrm>
        </p:grpSpPr>
        <p:sp>
          <p:nvSpPr>
            <p:cNvPr id="239" name="Google Shape;3085;p42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3086;p42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3087;p42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3088;p42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3089;p42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3090;p42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3091;p42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3092;p42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3093;p42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3094;p42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3095;p42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3096;p42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3097;p42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3098;p42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3099;p42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3100;p42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3101;p42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3102;p42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3103;p42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3104;p42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3105;p42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0" name="Google Shape;3341;p43"/>
          <p:cNvSpPr/>
          <p:nvPr/>
        </p:nvSpPr>
        <p:spPr>
          <a:xfrm rot="507976" flipH="1">
            <a:off x="1038902" y="172625"/>
            <a:ext cx="408879" cy="1053169"/>
          </a:xfrm>
          <a:custGeom>
            <a:avLst/>
            <a:gdLst/>
            <a:ahLst/>
            <a:cxnLst/>
            <a:rect l="l" t="t" r="r" b="b"/>
            <a:pathLst>
              <a:path w="33400" h="57276" extrusionOk="0">
                <a:moveTo>
                  <a:pt x="7573" y="3171"/>
                </a:moveTo>
                <a:cubicBezTo>
                  <a:pt x="7580" y="3171"/>
                  <a:pt x="7528" y="3203"/>
                  <a:pt x="7458" y="3231"/>
                </a:cubicBezTo>
                <a:lnTo>
                  <a:pt x="7458" y="3231"/>
                </a:lnTo>
                <a:cubicBezTo>
                  <a:pt x="7461" y="3228"/>
                  <a:pt x="7465" y="3226"/>
                  <a:pt x="7469" y="3224"/>
                </a:cubicBezTo>
                <a:cubicBezTo>
                  <a:pt x="7538" y="3185"/>
                  <a:pt x="7569" y="3171"/>
                  <a:pt x="7573" y="3171"/>
                </a:cubicBezTo>
                <a:close/>
                <a:moveTo>
                  <a:pt x="3540" y="11412"/>
                </a:moveTo>
                <a:cubicBezTo>
                  <a:pt x="3535" y="11446"/>
                  <a:pt x="3531" y="11480"/>
                  <a:pt x="3528" y="11513"/>
                </a:cubicBezTo>
                <a:lnTo>
                  <a:pt x="3528" y="11513"/>
                </a:lnTo>
                <a:cubicBezTo>
                  <a:pt x="3531" y="11487"/>
                  <a:pt x="3536" y="11443"/>
                  <a:pt x="3540" y="11412"/>
                </a:cubicBezTo>
                <a:close/>
                <a:moveTo>
                  <a:pt x="3528" y="11513"/>
                </a:moveTo>
                <a:lnTo>
                  <a:pt x="3528" y="11513"/>
                </a:lnTo>
                <a:cubicBezTo>
                  <a:pt x="3526" y="11525"/>
                  <a:pt x="3526" y="11533"/>
                  <a:pt x="3526" y="11536"/>
                </a:cubicBezTo>
                <a:cubicBezTo>
                  <a:pt x="3526" y="11529"/>
                  <a:pt x="3527" y="11521"/>
                  <a:pt x="3528" y="11513"/>
                </a:cubicBezTo>
                <a:close/>
                <a:moveTo>
                  <a:pt x="12217" y="20791"/>
                </a:moveTo>
                <a:cubicBezTo>
                  <a:pt x="12233" y="20791"/>
                  <a:pt x="12285" y="20822"/>
                  <a:pt x="12339" y="20858"/>
                </a:cubicBezTo>
                <a:lnTo>
                  <a:pt x="12339" y="20858"/>
                </a:lnTo>
                <a:cubicBezTo>
                  <a:pt x="12327" y="20855"/>
                  <a:pt x="12314" y="20853"/>
                  <a:pt x="12299" y="20850"/>
                </a:cubicBezTo>
                <a:lnTo>
                  <a:pt x="12299" y="20850"/>
                </a:lnTo>
                <a:cubicBezTo>
                  <a:pt x="12313" y="20853"/>
                  <a:pt x="12326" y="20855"/>
                  <a:pt x="12340" y="20858"/>
                </a:cubicBezTo>
                <a:lnTo>
                  <a:pt x="12340" y="20858"/>
                </a:lnTo>
                <a:cubicBezTo>
                  <a:pt x="12339" y="20858"/>
                  <a:pt x="12339" y="20858"/>
                  <a:pt x="12339" y="20858"/>
                </a:cubicBezTo>
                <a:lnTo>
                  <a:pt x="12339" y="20858"/>
                </a:lnTo>
                <a:cubicBezTo>
                  <a:pt x="12343" y="20858"/>
                  <a:pt x="12346" y="20859"/>
                  <a:pt x="12350" y="20859"/>
                </a:cubicBezTo>
                <a:lnTo>
                  <a:pt x="12350" y="20859"/>
                </a:lnTo>
                <a:cubicBezTo>
                  <a:pt x="12346" y="20859"/>
                  <a:pt x="12343" y="20858"/>
                  <a:pt x="12340" y="20858"/>
                </a:cubicBezTo>
                <a:lnTo>
                  <a:pt x="12340" y="20858"/>
                </a:lnTo>
                <a:cubicBezTo>
                  <a:pt x="12346" y="20862"/>
                  <a:pt x="12352" y="20866"/>
                  <a:pt x="12358" y="20870"/>
                </a:cubicBezTo>
                <a:lnTo>
                  <a:pt x="12358" y="20870"/>
                </a:lnTo>
                <a:cubicBezTo>
                  <a:pt x="12280" y="20853"/>
                  <a:pt x="12187" y="20824"/>
                  <a:pt x="12212" y="20793"/>
                </a:cubicBezTo>
                <a:cubicBezTo>
                  <a:pt x="12213" y="20791"/>
                  <a:pt x="12215" y="20791"/>
                  <a:pt x="12217" y="20791"/>
                </a:cubicBezTo>
                <a:close/>
                <a:moveTo>
                  <a:pt x="28043" y="54026"/>
                </a:moveTo>
                <a:cubicBezTo>
                  <a:pt x="28044" y="54026"/>
                  <a:pt x="28044" y="54026"/>
                  <a:pt x="28043" y="54026"/>
                </a:cubicBezTo>
                <a:cubicBezTo>
                  <a:pt x="28043" y="54026"/>
                  <a:pt x="28042" y="54026"/>
                  <a:pt x="28042" y="54026"/>
                </a:cubicBezTo>
                <a:lnTo>
                  <a:pt x="28042" y="54026"/>
                </a:lnTo>
                <a:cubicBezTo>
                  <a:pt x="28043" y="54026"/>
                  <a:pt x="28043" y="54026"/>
                  <a:pt x="28043" y="54026"/>
                </a:cubicBezTo>
                <a:close/>
                <a:moveTo>
                  <a:pt x="26551" y="54174"/>
                </a:moveTo>
                <a:cubicBezTo>
                  <a:pt x="26548" y="54174"/>
                  <a:pt x="26590" y="54183"/>
                  <a:pt x="26643" y="54192"/>
                </a:cubicBezTo>
                <a:lnTo>
                  <a:pt x="26643" y="54192"/>
                </a:lnTo>
                <a:cubicBezTo>
                  <a:pt x="26579" y="54179"/>
                  <a:pt x="26553" y="54174"/>
                  <a:pt x="26551" y="54174"/>
                </a:cubicBezTo>
                <a:close/>
                <a:moveTo>
                  <a:pt x="8558" y="0"/>
                </a:moveTo>
                <a:cubicBezTo>
                  <a:pt x="6903" y="0"/>
                  <a:pt x="5288" y="615"/>
                  <a:pt x="3987" y="2028"/>
                </a:cubicBezTo>
                <a:cubicBezTo>
                  <a:pt x="721" y="5567"/>
                  <a:pt x="238" y="11233"/>
                  <a:pt x="152" y="15797"/>
                </a:cubicBezTo>
                <a:cubicBezTo>
                  <a:pt x="0" y="24282"/>
                  <a:pt x="1702" y="32817"/>
                  <a:pt x="3886" y="40978"/>
                </a:cubicBezTo>
                <a:cubicBezTo>
                  <a:pt x="4585" y="43602"/>
                  <a:pt x="5364" y="46204"/>
                  <a:pt x="6193" y="48792"/>
                </a:cubicBezTo>
                <a:cubicBezTo>
                  <a:pt x="6433" y="49536"/>
                  <a:pt x="7046" y="49859"/>
                  <a:pt x="7660" y="49859"/>
                </a:cubicBezTo>
                <a:cubicBezTo>
                  <a:pt x="8593" y="49859"/>
                  <a:pt x="9528" y="49114"/>
                  <a:pt x="9163" y="47970"/>
                </a:cubicBezTo>
                <a:cubicBezTo>
                  <a:pt x="6424" y="39449"/>
                  <a:pt x="4160" y="30604"/>
                  <a:pt x="3439" y="21708"/>
                </a:cubicBezTo>
                <a:cubicBezTo>
                  <a:pt x="3187" y="18623"/>
                  <a:pt x="3122" y="15508"/>
                  <a:pt x="3425" y="12430"/>
                </a:cubicBezTo>
                <a:cubicBezTo>
                  <a:pt x="3461" y="12099"/>
                  <a:pt x="3497" y="11767"/>
                  <a:pt x="3533" y="11443"/>
                </a:cubicBezTo>
                <a:cubicBezTo>
                  <a:pt x="3540" y="11396"/>
                  <a:pt x="3543" y="11378"/>
                  <a:pt x="3544" y="11378"/>
                </a:cubicBezTo>
                <a:lnTo>
                  <a:pt x="3544" y="11378"/>
                </a:lnTo>
                <a:cubicBezTo>
                  <a:pt x="3544" y="11378"/>
                  <a:pt x="3543" y="11392"/>
                  <a:pt x="3540" y="11412"/>
                </a:cubicBezTo>
                <a:lnTo>
                  <a:pt x="3540" y="11412"/>
                </a:lnTo>
                <a:cubicBezTo>
                  <a:pt x="3547" y="11368"/>
                  <a:pt x="3554" y="11325"/>
                  <a:pt x="3562" y="11284"/>
                </a:cubicBezTo>
                <a:cubicBezTo>
                  <a:pt x="3583" y="11118"/>
                  <a:pt x="3612" y="10952"/>
                  <a:pt x="3634" y="10794"/>
                </a:cubicBezTo>
                <a:cubicBezTo>
                  <a:pt x="3735" y="10210"/>
                  <a:pt x="3843" y="9633"/>
                  <a:pt x="3980" y="9056"/>
                </a:cubicBezTo>
                <a:cubicBezTo>
                  <a:pt x="4102" y="8552"/>
                  <a:pt x="4239" y="8054"/>
                  <a:pt x="4398" y="7557"/>
                </a:cubicBezTo>
                <a:cubicBezTo>
                  <a:pt x="4470" y="7341"/>
                  <a:pt x="4542" y="7117"/>
                  <a:pt x="4621" y="6894"/>
                </a:cubicBezTo>
                <a:cubicBezTo>
                  <a:pt x="4665" y="6793"/>
                  <a:pt x="4708" y="6685"/>
                  <a:pt x="4744" y="6584"/>
                </a:cubicBezTo>
                <a:cubicBezTo>
                  <a:pt x="4762" y="6536"/>
                  <a:pt x="4774" y="6502"/>
                  <a:pt x="4782" y="6480"/>
                </a:cubicBezTo>
                <a:lnTo>
                  <a:pt x="4782" y="6480"/>
                </a:lnTo>
                <a:cubicBezTo>
                  <a:pt x="4784" y="6476"/>
                  <a:pt x="4785" y="6472"/>
                  <a:pt x="4787" y="6468"/>
                </a:cubicBezTo>
                <a:cubicBezTo>
                  <a:pt x="4967" y="6086"/>
                  <a:pt x="5148" y="5704"/>
                  <a:pt x="5364" y="5337"/>
                </a:cubicBezTo>
                <a:cubicBezTo>
                  <a:pt x="5458" y="5171"/>
                  <a:pt x="5559" y="5005"/>
                  <a:pt x="5659" y="4846"/>
                </a:cubicBezTo>
                <a:cubicBezTo>
                  <a:pt x="5728" y="4746"/>
                  <a:pt x="5977" y="4446"/>
                  <a:pt x="5969" y="4446"/>
                </a:cubicBezTo>
                <a:lnTo>
                  <a:pt x="5969" y="4446"/>
                </a:lnTo>
                <a:cubicBezTo>
                  <a:pt x="5966" y="4446"/>
                  <a:pt x="5928" y="4487"/>
                  <a:pt x="5832" y="4594"/>
                </a:cubicBezTo>
                <a:cubicBezTo>
                  <a:pt x="6063" y="4334"/>
                  <a:pt x="6279" y="4068"/>
                  <a:pt x="6539" y="3830"/>
                </a:cubicBezTo>
                <a:cubicBezTo>
                  <a:pt x="6594" y="3775"/>
                  <a:pt x="6655" y="3727"/>
                  <a:pt x="6710" y="3679"/>
                </a:cubicBezTo>
                <a:lnTo>
                  <a:pt x="6710" y="3679"/>
                </a:lnTo>
                <a:cubicBezTo>
                  <a:pt x="6835" y="3600"/>
                  <a:pt x="6952" y="3506"/>
                  <a:pt x="7080" y="3433"/>
                </a:cubicBezTo>
                <a:cubicBezTo>
                  <a:pt x="7198" y="3357"/>
                  <a:pt x="7330" y="3300"/>
                  <a:pt x="7456" y="3231"/>
                </a:cubicBezTo>
                <a:lnTo>
                  <a:pt x="7456" y="3231"/>
                </a:lnTo>
                <a:cubicBezTo>
                  <a:pt x="7501" y="3214"/>
                  <a:pt x="7545" y="3194"/>
                  <a:pt x="7591" y="3181"/>
                </a:cubicBezTo>
                <a:cubicBezTo>
                  <a:pt x="7736" y="3138"/>
                  <a:pt x="7873" y="3095"/>
                  <a:pt x="8010" y="3059"/>
                </a:cubicBezTo>
                <a:cubicBezTo>
                  <a:pt x="8069" y="3048"/>
                  <a:pt x="8138" y="3041"/>
                  <a:pt x="8198" y="3029"/>
                </a:cubicBezTo>
                <a:lnTo>
                  <a:pt x="8198" y="3029"/>
                </a:lnTo>
                <a:cubicBezTo>
                  <a:pt x="8277" y="3027"/>
                  <a:pt x="8354" y="3027"/>
                  <a:pt x="8432" y="3027"/>
                </a:cubicBezTo>
                <a:cubicBezTo>
                  <a:pt x="8627" y="3027"/>
                  <a:pt x="8821" y="3031"/>
                  <a:pt x="9017" y="3035"/>
                </a:cubicBezTo>
                <a:lnTo>
                  <a:pt x="9017" y="3035"/>
                </a:lnTo>
                <a:cubicBezTo>
                  <a:pt x="9089" y="3054"/>
                  <a:pt x="9170" y="3061"/>
                  <a:pt x="9242" y="3073"/>
                </a:cubicBezTo>
                <a:cubicBezTo>
                  <a:pt x="9408" y="3109"/>
                  <a:pt x="9581" y="3159"/>
                  <a:pt x="9747" y="3210"/>
                </a:cubicBezTo>
                <a:cubicBezTo>
                  <a:pt x="9910" y="3259"/>
                  <a:pt x="10059" y="3323"/>
                  <a:pt x="10222" y="3380"/>
                </a:cubicBezTo>
                <a:lnTo>
                  <a:pt x="10222" y="3380"/>
                </a:lnTo>
                <a:cubicBezTo>
                  <a:pt x="10299" y="3420"/>
                  <a:pt x="10376" y="3455"/>
                  <a:pt x="10453" y="3491"/>
                </a:cubicBezTo>
                <a:cubicBezTo>
                  <a:pt x="10828" y="3678"/>
                  <a:pt x="11189" y="3888"/>
                  <a:pt x="11528" y="4118"/>
                </a:cubicBezTo>
                <a:cubicBezTo>
                  <a:pt x="11700" y="4229"/>
                  <a:pt x="11859" y="4346"/>
                  <a:pt x="12018" y="4463"/>
                </a:cubicBezTo>
                <a:lnTo>
                  <a:pt x="12018" y="4463"/>
                </a:lnTo>
                <a:cubicBezTo>
                  <a:pt x="12029" y="4473"/>
                  <a:pt x="12044" y="4485"/>
                  <a:pt x="12061" y="4500"/>
                </a:cubicBezTo>
                <a:cubicBezTo>
                  <a:pt x="12162" y="4580"/>
                  <a:pt x="12263" y="4659"/>
                  <a:pt x="12357" y="4738"/>
                </a:cubicBezTo>
                <a:cubicBezTo>
                  <a:pt x="12753" y="5070"/>
                  <a:pt x="13128" y="5423"/>
                  <a:pt x="13488" y="5783"/>
                </a:cubicBezTo>
                <a:cubicBezTo>
                  <a:pt x="13871" y="6173"/>
                  <a:pt x="14238" y="6576"/>
                  <a:pt x="14591" y="6995"/>
                </a:cubicBezTo>
                <a:cubicBezTo>
                  <a:pt x="14786" y="7225"/>
                  <a:pt x="14981" y="7456"/>
                  <a:pt x="15168" y="7694"/>
                </a:cubicBezTo>
                <a:cubicBezTo>
                  <a:pt x="15201" y="7736"/>
                  <a:pt x="15324" y="7896"/>
                  <a:pt x="15348" y="7927"/>
                </a:cubicBezTo>
                <a:lnTo>
                  <a:pt x="15348" y="7927"/>
                </a:lnTo>
                <a:cubicBezTo>
                  <a:pt x="15427" y="8032"/>
                  <a:pt x="15509" y="8137"/>
                  <a:pt x="15586" y="8242"/>
                </a:cubicBezTo>
                <a:cubicBezTo>
                  <a:pt x="16415" y="9366"/>
                  <a:pt x="17172" y="10549"/>
                  <a:pt x="17879" y="11753"/>
                </a:cubicBezTo>
                <a:cubicBezTo>
                  <a:pt x="21930" y="18666"/>
                  <a:pt x="24475" y="26408"/>
                  <a:pt x="26537" y="34129"/>
                </a:cubicBezTo>
                <a:cubicBezTo>
                  <a:pt x="27229" y="36696"/>
                  <a:pt x="27697" y="39341"/>
                  <a:pt x="28454" y="41886"/>
                </a:cubicBezTo>
                <a:cubicBezTo>
                  <a:pt x="29045" y="43840"/>
                  <a:pt x="29536" y="45887"/>
                  <a:pt x="29701" y="47841"/>
                </a:cubicBezTo>
                <a:cubicBezTo>
                  <a:pt x="29766" y="48648"/>
                  <a:pt x="29788" y="49463"/>
                  <a:pt x="29738" y="50270"/>
                </a:cubicBezTo>
                <a:cubicBezTo>
                  <a:pt x="29723" y="50436"/>
                  <a:pt x="29709" y="50602"/>
                  <a:pt x="29694" y="50768"/>
                </a:cubicBezTo>
                <a:cubicBezTo>
                  <a:pt x="29692" y="50802"/>
                  <a:pt x="29690" y="50825"/>
                  <a:pt x="29689" y="50840"/>
                </a:cubicBezTo>
                <a:lnTo>
                  <a:pt x="29689" y="50840"/>
                </a:lnTo>
                <a:cubicBezTo>
                  <a:pt x="29685" y="50862"/>
                  <a:pt x="29677" y="50900"/>
                  <a:pt x="29665" y="50962"/>
                </a:cubicBezTo>
                <a:cubicBezTo>
                  <a:pt x="29615" y="51272"/>
                  <a:pt x="29557" y="51582"/>
                  <a:pt x="29471" y="51885"/>
                </a:cubicBezTo>
                <a:cubicBezTo>
                  <a:pt x="29413" y="52094"/>
                  <a:pt x="29346" y="52293"/>
                  <a:pt x="29273" y="52494"/>
                </a:cubicBezTo>
                <a:lnTo>
                  <a:pt x="29273" y="52494"/>
                </a:lnTo>
                <a:cubicBezTo>
                  <a:pt x="29250" y="52549"/>
                  <a:pt x="29185" y="52708"/>
                  <a:pt x="29161" y="52757"/>
                </a:cubicBezTo>
                <a:cubicBezTo>
                  <a:pt x="29103" y="52880"/>
                  <a:pt x="29038" y="52995"/>
                  <a:pt x="28966" y="53111"/>
                </a:cubicBezTo>
                <a:cubicBezTo>
                  <a:pt x="28908" y="53204"/>
                  <a:pt x="28844" y="53298"/>
                  <a:pt x="28786" y="53392"/>
                </a:cubicBezTo>
                <a:cubicBezTo>
                  <a:pt x="28786" y="53392"/>
                  <a:pt x="28786" y="53392"/>
                  <a:pt x="28785" y="53392"/>
                </a:cubicBezTo>
                <a:lnTo>
                  <a:pt x="28785" y="53392"/>
                </a:lnTo>
                <a:cubicBezTo>
                  <a:pt x="28781" y="53396"/>
                  <a:pt x="28777" y="53401"/>
                  <a:pt x="28771" y="53406"/>
                </a:cubicBezTo>
                <a:cubicBezTo>
                  <a:pt x="28619" y="53558"/>
                  <a:pt x="28467" y="53710"/>
                  <a:pt x="28309" y="53857"/>
                </a:cubicBezTo>
                <a:lnTo>
                  <a:pt x="28309" y="53857"/>
                </a:lnTo>
                <a:cubicBezTo>
                  <a:pt x="28375" y="53796"/>
                  <a:pt x="28395" y="53772"/>
                  <a:pt x="28387" y="53772"/>
                </a:cubicBezTo>
                <a:cubicBezTo>
                  <a:pt x="28364" y="53772"/>
                  <a:pt x="28121" y="53955"/>
                  <a:pt x="28015" y="54026"/>
                </a:cubicBezTo>
                <a:cubicBezTo>
                  <a:pt x="28007" y="54031"/>
                  <a:pt x="27999" y="54036"/>
                  <a:pt x="27992" y="54041"/>
                </a:cubicBezTo>
                <a:lnTo>
                  <a:pt x="27992" y="54041"/>
                </a:lnTo>
                <a:cubicBezTo>
                  <a:pt x="27903" y="54069"/>
                  <a:pt x="27817" y="54104"/>
                  <a:pt x="27726" y="54134"/>
                </a:cubicBezTo>
                <a:cubicBezTo>
                  <a:pt x="27632" y="54156"/>
                  <a:pt x="27539" y="54170"/>
                  <a:pt x="27445" y="54199"/>
                </a:cubicBezTo>
                <a:cubicBezTo>
                  <a:pt x="27444" y="54199"/>
                  <a:pt x="27442" y="54200"/>
                  <a:pt x="27441" y="54200"/>
                </a:cubicBezTo>
                <a:lnTo>
                  <a:pt x="27441" y="54200"/>
                </a:lnTo>
                <a:cubicBezTo>
                  <a:pt x="27236" y="54207"/>
                  <a:pt x="27030" y="54213"/>
                  <a:pt x="26818" y="54213"/>
                </a:cubicBezTo>
                <a:cubicBezTo>
                  <a:pt x="26774" y="54213"/>
                  <a:pt x="26701" y="54203"/>
                  <a:pt x="26643" y="54192"/>
                </a:cubicBezTo>
                <a:lnTo>
                  <a:pt x="26643" y="54192"/>
                </a:lnTo>
                <a:cubicBezTo>
                  <a:pt x="26676" y="54199"/>
                  <a:pt x="26719" y="54209"/>
                  <a:pt x="26775" y="54221"/>
                </a:cubicBezTo>
                <a:cubicBezTo>
                  <a:pt x="26666" y="54199"/>
                  <a:pt x="26558" y="54185"/>
                  <a:pt x="26450" y="54156"/>
                </a:cubicBezTo>
                <a:cubicBezTo>
                  <a:pt x="26212" y="54105"/>
                  <a:pt x="25974" y="54040"/>
                  <a:pt x="25744" y="53961"/>
                </a:cubicBezTo>
                <a:cubicBezTo>
                  <a:pt x="25713" y="53949"/>
                  <a:pt x="25635" y="53919"/>
                  <a:pt x="25571" y="53895"/>
                </a:cubicBezTo>
                <a:lnTo>
                  <a:pt x="25571" y="53895"/>
                </a:lnTo>
                <a:cubicBezTo>
                  <a:pt x="25502" y="53863"/>
                  <a:pt x="25366" y="53805"/>
                  <a:pt x="25333" y="53788"/>
                </a:cubicBezTo>
                <a:cubicBezTo>
                  <a:pt x="25066" y="53658"/>
                  <a:pt x="24799" y="53514"/>
                  <a:pt x="24547" y="53356"/>
                </a:cubicBezTo>
                <a:cubicBezTo>
                  <a:pt x="24309" y="53211"/>
                  <a:pt x="24078" y="53053"/>
                  <a:pt x="23848" y="52887"/>
                </a:cubicBezTo>
                <a:cubicBezTo>
                  <a:pt x="23805" y="52857"/>
                  <a:pt x="23785" y="52844"/>
                  <a:pt x="23779" y="52841"/>
                </a:cubicBezTo>
                <a:lnTo>
                  <a:pt x="23779" y="52841"/>
                </a:lnTo>
                <a:cubicBezTo>
                  <a:pt x="23762" y="52827"/>
                  <a:pt x="23739" y="52809"/>
                  <a:pt x="23711" y="52786"/>
                </a:cubicBezTo>
                <a:cubicBezTo>
                  <a:pt x="23581" y="52678"/>
                  <a:pt x="23444" y="52563"/>
                  <a:pt x="23314" y="52447"/>
                </a:cubicBezTo>
                <a:cubicBezTo>
                  <a:pt x="22795" y="51993"/>
                  <a:pt x="22305" y="51488"/>
                  <a:pt x="21844" y="50962"/>
                </a:cubicBezTo>
                <a:cubicBezTo>
                  <a:pt x="21339" y="50378"/>
                  <a:pt x="21116" y="50076"/>
                  <a:pt x="20633" y="49355"/>
                </a:cubicBezTo>
                <a:cubicBezTo>
                  <a:pt x="20164" y="48641"/>
                  <a:pt x="19731" y="47906"/>
                  <a:pt x="19342" y="47141"/>
                </a:cubicBezTo>
                <a:cubicBezTo>
                  <a:pt x="18455" y="45411"/>
                  <a:pt x="17850" y="43631"/>
                  <a:pt x="17302" y="41742"/>
                </a:cubicBezTo>
                <a:cubicBezTo>
                  <a:pt x="16559" y="39197"/>
                  <a:pt x="15853" y="36645"/>
                  <a:pt x="15219" y="34072"/>
                </a:cubicBezTo>
                <a:cubicBezTo>
                  <a:pt x="14721" y="32082"/>
                  <a:pt x="14260" y="30085"/>
                  <a:pt x="13878" y="28074"/>
                </a:cubicBezTo>
                <a:cubicBezTo>
                  <a:pt x="13726" y="27288"/>
                  <a:pt x="13589" y="26502"/>
                  <a:pt x="13467" y="25709"/>
                </a:cubicBezTo>
                <a:cubicBezTo>
                  <a:pt x="13438" y="25514"/>
                  <a:pt x="13409" y="25320"/>
                  <a:pt x="13380" y="25125"/>
                </a:cubicBezTo>
                <a:cubicBezTo>
                  <a:pt x="13368" y="25038"/>
                  <a:pt x="13364" y="25011"/>
                  <a:pt x="13363" y="25011"/>
                </a:cubicBezTo>
                <a:lnTo>
                  <a:pt x="13363" y="25011"/>
                </a:lnTo>
                <a:cubicBezTo>
                  <a:pt x="13363" y="25011"/>
                  <a:pt x="13363" y="25012"/>
                  <a:pt x="13363" y="25013"/>
                </a:cubicBezTo>
                <a:lnTo>
                  <a:pt x="13363" y="25013"/>
                </a:lnTo>
                <a:cubicBezTo>
                  <a:pt x="13362" y="25001"/>
                  <a:pt x="13360" y="24989"/>
                  <a:pt x="13359" y="24974"/>
                </a:cubicBezTo>
                <a:cubicBezTo>
                  <a:pt x="13323" y="24628"/>
                  <a:pt x="13279" y="24282"/>
                  <a:pt x="13243" y="23943"/>
                </a:cubicBezTo>
                <a:cubicBezTo>
                  <a:pt x="13175" y="23183"/>
                  <a:pt x="13138" y="22432"/>
                  <a:pt x="13154" y="21679"/>
                </a:cubicBezTo>
                <a:lnTo>
                  <a:pt x="13154" y="21679"/>
                </a:lnTo>
                <a:cubicBezTo>
                  <a:pt x="13162" y="21689"/>
                  <a:pt x="13170" y="21698"/>
                  <a:pt x="13178" y="21707"/>
                </a:cubicBezTo>
                <a:lnTo>
                  <a:pt x="13178" y="21707"/>
                </a:lnTo>
                <a:cubicBezTo>
                  <a:pt x="13238" y="21793"/>
                  <a:pt x="13299" y="21873"/>
                  <a:pt x="13359" y="21953"/>
                </a:cubicBezTo>
                <a:cubicBezTo>
                  <a:pt x="14743" y="23878"/>
                  <a:pt x="15774" y="26062"/>
                  <a:pt x="16725" y="28218"/>
                </a:cubicBezTo>
                <a:cubicBezTo>
                  <a:pt x="17324" y="29580"/>
                  <a:pt x="17915" y="31065"/>
                  <a:pt x="18499" y="32630"/>
                </a:cubicBezTo>
                <a:cubicBezTo>
                  <a:pt x="19176" y="34446"/>
                  <a:pt x="19804" y="36278"/>
                  <a:pt x="20395" y="38123"/>
                </a:cubicBezTo>
                <a:cubicBezTo>
                  <a:pt x="21043" y="40163"/>
                  <a:pt x="21635" y="42225"/>
                  <a:pt x="22197" y="44287"/>
                </a:cubicBezTo>
                <a:cubicBezTo>
                  <a:pt x="22401" y="45050"/>
                  <a:pt x="22994" y="45381"/>
                  <a:pt x="23602" y="45381"/>
                </a:cubicBezTo>
                <a:cubicBezTo>
                  <a:pt x="24521" y="45381"/>
                  <a:pt x="25472" y="44626"/>
                  <a:pt x="25160" y="43472"/>
                </a:cubicBezTo>
                <a:cubicBezTo>
                  <a:pt x="24028" y="39269"/>
                  <a:pt x="22738" y="35110"/>
                  <a:pt x="21180" y="31044"/>
                </a:cubicBezTo>
                <a:cubicBezTo>
                  <a:pt x="20063" y="28110"/>
                  <a:pt x="18838" y="25183"/>
                  <a:pt x="17302" y="22451"/>
                </a:cubicBezTo>
                <a:cubicBezTo>
                  <a:pt x="16459" y="20951"/>
                  <a:pt x="15413" y="19019"/>
                  <a:pt x="13834" y="18169"/>
                </a:cubicBezTo>
                <a:cubicBezTo>
                  <a:pt x="13418" y="17942"/>
                  <a:pt x="13012" y="17840"/>
                  <a:pt x="12631" y="17840"/>
                </a:cubicBezTo>
                <a:cubicBezTo>
                  <a:pt x="11410" y="17840"/>
                  <a:pt x="10445" y="18888"/>
                  <a:pt x="10208" y="20245"/>
                </a:cubicBezTo>
                <a:cubicBezTo>
                  <a:pt x="9776" y="22768"/>
                  <a:pt x="10295" y="25471"/>
                  <a:pt x="10735" y="27951"/>
                </a:cubicBezTo>
                <a:cubicBezTo>
                  <a:pt x="11578" y="32695"/>
                  <a:pt x="12832" y="37359"/>
                  <a:pt x="14166" y="41987"/>
                </a:cubicBezTo>
                <a:cubicBezTo>
                  <a:pt x="15298" y="45916"/>
                  <a:pt x="16790" y="49672"/>
                  <a:pt x="19429" y="52858"/>
                </a:cubicBezTo>
                <a:cubicBezTo>
                  <a:pt x="21080" y="54848"/>
                  <a:pt x="23372" y="56773"/>
                  <a:pt x="26003" y="57198"/>
                </a:cubicBezTo>
                <a:cubicBezTo>
                  <a:pt x="26329" y="57250"/>
                  <a:pt x="26652" y="57275"/>
                  <a:pt x="26971" y="57275"/>
                </a:cubicBezTo>
                <a:cubicBezTo>
                  <a:pt x="29048" y="57275"/>
                  <a:pt x="30914" y="56190"/>
                  <a:pt x="31864" y="54221"/>
                </a:cubicBezTo>
                <a:cubicBezTo>
                  <a:pt x="33400" y="51020"/>
                  <a:pt x="32895" y="47141"/>
                  <a:pt x="32145" y="43811"/>
                </a:cubicBezTo>
                <a:cubicBezTo>
                  <a:pt x="31871" y="42578"/>
                  <a:pt x="31460" y="41389"/>
                  <a:pt x="31187" y="40163"/>
                </a:cubicBezTo>
                <a:cubicBezTo>
                  <a:pt x="30877" y="38772"/>
                  <a:pt x="30545" y="37380"/>
                  <a:pt x="30199" y="35996"/>
                </a:cubicBezTo>
                <a:cubicBezTo>
                  <a:pt x="29557" y="33401"/>
                  <a:pt x="28851" y="30828"/>
                  <a:pt x="28065" y="28268"/>
                </a:cubicBezTo>
                <a:cubicBezTo>
                  <a:pt x="26753" y="23986"/>
                  <a:pt x="25225" y="19769"/>
                  <a:pt x="23365" y="15696"/>
                </a:cubicBezTo>
                <a:cubicBezTo>
                  <a:pt x="21036" y="10577"/>
                  <a:pt x="18059" y="5005"/>
                  <a:pt x="13373" y="1660"/>
                </a:cubicBezTo>
                <a:cubicBezTo>
                  <a:pt x="11910" y="615"/>
                  <a:pt x="10214" y="0"/>
                  <a:pt x="855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226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0000">
        <p14:doors dir="vert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0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0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0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56" name="Google Shape;3856;p49"/>
          <p:cNvGrpSpPr/>
          <p:nvPr/>
        </p:nvGrpSpPr>
        <p:grpSpPr>
          <a:xfrm>
            <a:off x="117017" y="2851886"/>
            <a:ext cx="1293778" cy="2123251"/>
            <a:chOff x="720347" y="2936980"/>
            <a:chExt cx="1293778" cy="2123251"/>
          </a:xfrm>
        </p:grpSpPr>
        <p:sp>
          <p:nvSpPr>
            <p:cNvPr id="3857" name="Google Shape;3857;p49"/>
            <p:cNvSpPr/>
            <p:nvPr/>
          </p:nvSpPr>
          <p:spPr>
            <a:xfrm flipH="1">
              <a:off x="720347" y="4759350"/>
              <a:ext cx="1293778" cy="300880"/>
            </a:xfrm>
            <a:custGeom>
              <a:avLst/>
              <a:gdLst/>
              <a:ahLst/>
              <a:cxnLst/>
              <a:rect l="l" t="t" r="r" b="b"/>
              <a:pathLst>
                <a:path w="53617" h="17074" extrusionOk="0">
                  <a:moveTo>
                    <a:pt x="26820" y="0"/>
                  </a:moveTo>
                  <a:cubicBezTo>
                    <a:pt x="12006" y="0"/>
                    <a:pt x="0" y="3835"/>
                    <a:pt x="0" y="8537"/>
                  </a:cubicBezTo>
                  <a:cubicBezTo>
                    <a:pt x="0" y="13239"/>
                    <a:pt x="12006" y="17073"/>
                    <a:pt x="26820" y="17073"/>
                  </a:cubicBezTo>
                  <a:cubicBezTo>
                    <a:pt x="41611" y="17073"/>
                    <a:pt x="53617" y="13239"/>
                    <a:pt x="53617" y="8537"/>
                  </a:cubicBezTo>
                  <a:cubicBezTo>
                    <a:pt x="53617" y="3835"/>
                    <a:pt x="41611" y="0"/>
                    <a:pt x="2682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8" name="Google Shape;3858;p49"/>
            <p:cNvSpPr/>
            <p:nvPr/>
          </p:nvSpPr>
          <p:spPr>
            <a:xfrm flipH="1">
              <a:off x="1409899" y="4092325"/>
              <a:ext cx="311760" cy="638359"/>
            </a:xfrm>
            <a:custGeom>
              <a:avLst/>
              <a:gdLst/>
              <a:ahLst/>
              <a:cxnLst/>
              <a:rect l="l" t="t" r="r" b="b"/>
              <a:pathLst>
                <a:path w="12920" h="26455" extrusionOk="0">
                  <a:moveTo>
                    <a:pt x="4047" y="1"/>
                  </a:moveTo>
                  <a:cubicBezTo>
                    <a:pt x="2383" y="1"/>
                    <a:pt x="1063" y="156"/>
                    <a:pt x="799" y="511"/>
                  </a:cubicBezTo>
                  <a:cubicBezTo>
                    <a:pt x="0" y="1583"/>
                    <a:pt x="6140" y="20939"/>
                    <a:pt x="8674" y="26189"/>
                  </a:cubicBezTo>
                  <a:cubicBezTo>
                    <a:pt x="8674" y="26189"/>
                    <a:pt x="9638" y="26454"/>
                    <a:pt x="10647" y="26454"/>
                  </a:cubicBezTo>
                  <a:cubicBezTo>
                    <a:pt x="11532" y="26454"/>
                    <a:pt x="12452" y="26250"/>
                    <a:pt x="12783" y="25481"/>
                  </a:cubicBezTo>
                  <a:cubicBezTo>
                    <a:pt x="12783" y="25481"/>
                    <a:pt x="12920" y="2884"/>
                    <a:pt x="12486" y="1538"/>
                  </a:cubicBezTo>
                  <a:cubicBezTo>
                    <a:pt x="12196" y="636"/>
                    <a:pt x="7416" y="1"/>
                    <a:pt x="4047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9" name="Google Shape;3859;p49"/>
            <p:cNvSpPr/>
            <p:nvPr/>
          </p:nvSpPr>
          <p:spPr>
            <a:xfrm flipH="1">
              <a:off x="1412650" y="4092325"/>
              <a:ext cx="291394" cy="638335"/>
            </a:xfrm>
            <a:custGeom>
              <a:avLst/>
              <a:gdLst/>
              <a:ahLst/>
              <a:cxnLst/>
              <a:rect l="l" t="t" r="r" b="b"/>
              <a:pathLst>
                <a:path w="12076" h="26454" extrusionOk="0">
                  <a:moveTo>
                    <a:pt x="3317" y="1"/>
                  </a:moveTo>
                  <a:cubicBezTo>
                    <a:pt x="1653" y="1"/>
                    <a:pt x="333" y="156"/>
                    <a:pt x="69" y="511"/>
                  </a:cubicBezTo>
                  <a:cubicBezTo>
                    <a:pt x="47" y="533"/>
                    <a:pt x="47" y="556"/>
                    <a:pt x="24" y="579"/>
                  </a:cubicBezTo>
                  <a:cubicBezTo>
                    <a:pt x="24" y="579"/>
                    <a:pt x="24" y="602"/>
                    <a:pt x="24" y="602"/>
                  </a:cubicBezTo>
                  <a:cubicBezTo>
                    <a:pt x="24" y="625"/>
                    <a:pt x="1" y="647"/>
                    <a:pt x="1" y="670"/>
                  </a:cubicBezTo>
                  <a:cubicBezTo>
                    <a:pt x="1" y="693"/>
                    <a:pt x="1" y="693"/>
                    <a:pt x="1" y="693"/>
                  </a:cubicBezTo>
                  <a:cubicBezTo>
                    <a:pt x="1" y="739"/>
                    <a:pt x="1" y="762"/>
                    <a:pt x="1" y="807"/>
                  </a:cubicBezTo>
                  <a:cubicBezTo>
                    <a:pt x="1" y="853"/>
                    <a:pt x="1" y="899"/>
                    <a:pt x="1" y="967"/>
                  </a:cubicBezTo>
                  <a:cubicBezTo>
                    <a:pt x="1" y="1195"/>
                    <a:pt x="24" y="1492"/>
                    <a:pt x="92" y="1834"/>
                  </a:cubicBezTo>
                  <a:cubicBezTo>
                    <a:pt x="275" y="2839"/>
                    <a:pt x="594" y="4208"/>
                    <a:pt x="1051" y="5783"/>
                  </a:cubicBezTo>
                  <a:cubicBezTo>
                    <a:pt x="3653" y="6148"/>
                    <a:pt x="6780" y="6011"/>
                    <a:pt x="7533" y="6331"/>
                  </a:cubicBezTo>
                  <a:cubicBezTo>
                    <a:pt x="10044" y="7381"/>
                    <a:pt x="10044" y="15438"/>
                    <a:pt x="9451" y="17492"/>
                  </a:cubicBezTo>
                  <a:cubicBezTo>
                    <a:pt x="9116" y="18653"/>
                    <a:pt x="8323" y="19067"/>
                    <a:pt x="7414" y="19067"/>
                  </a:cubicBezTo>
                  <a:cubicBezTo>
                    <a:pt x="6589" y="19067"/>
                    <a:pt x="5669" y="18726"/>
                    <a:pt x="4908" y="18291"/>
                  </a:cubicBezTo>
                  <a:lnTo>
                    <a:pt x="4908" y="18291"/>
                  </a:lnTo>
                  <a:cubicBezTo>
                    <a:pt x="6050" y="21624"/>
                    <a:pt x="7168" y="24568"/>
                    <a:pt x="7944" y="26189"/>
                  </a:cubicBezTo>
                  <a:cubicBezTo>
                    <a:pt x="7944" y="26189"/>
                    <a:pt x="8905" y="26453"/>
                    <a:pt x="9912" y="26453"/>
                  </a:cubicBezTo>
                  <a:cubicBezTo>
                    <a:pt x="10682" y="26453"/>
                    <a:pt x="11478" y="26299"/>
                    <a:pt x="11893" y="25755"/>
                  </a:cubicBezTo>
                  <a:cubicBezTo>
                    <a:pt x="11939" y="25664"/>
                    <a:pt x="12007" y="25573"/>
                    <a:pt x="12053" y="25481"/>
                  </a:cubicBezTo>
                  <a:cubicBezTo>
                    <a:pt x="12053" y="25481"/>
                    <a:pt x="12053" y="25367"/>
                    <a:pt x="12053" y="25185"/>
                  </a:cubicBezTo>
                  <a:cubicBezTo>
                    <a:pt x="12053" y="25116"/>
                    <a:pt x="12053" y="25048"/>
                    <a:pt x="12053" y="24956"/>
                  </a:cubicBezTo>
                  <a:cubicBezTo>
                    <a:pt x="12053" y="24934"/>
                    <a:pt x="12053" y="24934"/>
                    <a:pt x="12053" y="24911"/>
                  </a:cubicBezTo>
                  <a:cubicBezTo>
                    <a:pt x="12053" y="24819"/>
                    <a:pt x="12053" y="24705"/>
                    <a:pt x="12053" y="24591"/>
                  </a:cubicBezTo>
                  <a:cubicBezTo>
                    <a:pt x="12053" y="24272"/>
                    <a:pt x="12053" y="23884"/>
                    <a:pt x="12053" y="23404"/>
                  </a:cubicBezTo>
                  <a:cubicBezTo>
                    <a:pt x="12053" y="23381"/>
                    <a:pt x="12053" y="23336"/>
                    <a:pt x="12053" y="23290"/>
                  </a:cubicBezTo>
                  <a:cubicBezTo>
                    <a:pt x="12053" y="23062"/>
                    <a:pt x="12053" y="22834"/>
                    <a:pt x="12053" y="22583"/>
                  </a:cubicBezTo>
                  <a:cubicBezTo>
                    <a:pt x="12053" y="22514"/>
                    <a:pt x="12053" y="22446"/>
                    <a:pt x="12053" y="22377"/>
                  </a:cubicBezTo>
                  <a:cubicBezTo>
                    <a:pt x="12053" y="22126"/>
                    <a:pt x="12053" y="21875"/>
                    <a:pt x="12075" y="21624"/>
                  </a:cubicBezTo>
                  <a:cubicBezTo>
                    <a:pt x="12075" y="21578"/>
                    <a:pt x="12075" y="21555"/>
                    <a:pt x="12075" y="21510"/>
                  </a:cubicBezTo>
                  <a:cubicBezTo>
                    <a:pt x="12075" y="21350"/>
                    <a:pt x="12075" y="21190"/>
                    <a:pt x="12075" y="21030"/>
                  </a:cubicBezTo>
                  <a:lnTo>
                    <a:pt x="12075" y="21008"/>
                  </a:lnTo>
                  <a:cubicBezTo>
                    <a:pt x="12075" y="20871"/>
                    <a:pt x="12075" y="20711"/>
                    <a:pt x="12075" y="20551"/>
                  </a:cubicBezTo>
                  <a:cubicBezTo>
                    <a:pt x="12075" y="20505"/>
                    <a:pt x="12075" y="20460"/>
                    <a:pt x="12075" y="20414"/>
                  </a:cubicBezTo>
                  <a:cubicBezTo>
                    <a:pt x="12075" y="20277"/>
                    <a:pt x="12075" y="20163"/>
                    <a:pt x="12075" y="20026"/>
                  </a:cubicBezTo>
                  <a:cubicBezTo>
                    <a:pt x="12075" y="19980"/>
                    <a:pt x="12075" y="19912"/>
                    <a:pt x="12075" y="19843"/>
                  </a:cubicBezTo>
                  <a:cubicBezTo>
                    <a:pt x="12075" y="19113"/>
                    <a:pt x="12075" y="18360"/>
                    <a:pt x="12075" y="17561"/>
                  </a:cubicBezTo>
                  <a:lnTo>
                    <a:pt x="12075" y="17538"/>
                  </a:lnTo>
                  <a:cubicBezTo>
                    <a:pt x="12075" y="17127"/>
                    <a:pt x="12075" y="16716"/>
                    <a:pt x="12075" y="16306"/>
                  </a:cubicBezTo>
                  <a:lnTo>
                    <a:pt x="12075" y="16283"/>
                  </a:lnTo>
                  <a:cubicBezTo>
                    <a:pt x="12075" y="15849"/>
                    <a:pt x="12075" y="15438"/>
                    <a:pt x="12075" y="15005"/>
                  </a:cubicBezTo>
                  <a:cubicBezTo>
                    <a:pt x="12075" y="14982"/>
                    <a:pt x="12075" y="14959"/>
                    <a:pt x="12075" y="14936"/>
                  </a:cubicBezTo>
                  <a:cubicBezTo>
                    <a:pt x="12075" y="14731"/>
                    <a:pt x="12075" y="14525"/>
                    <a:pt x="12075" y="14343"/>
                  </a:cubicBezTo>
                  <a:cubicBezTo>
                    <a:pt x="12075" y="14320"/>
                    <a:pt x="12075" y="14320"/>
                    <a:pt x="12075" y="14297"/>
                  </a:cubicBezTo>
                  <a:cubicBezTo>
                    <a:pt x="12075" y="14114"/>
                    <a:pt x="12075" y="13932"/>
                    <a:pt x="12075" y="13726"/>
                  </a:cubicBezTo>
                  <a:cubicBezTo>
                    <a:pt x="12075" y="13704"/>
                    <a:pt x="12075" y="13658"/>
                    <a:pt x="12075" y="13612"/>
                  </a:cubicBezTo>
                  <a:cubicBezTo>
                    <a:pt x="12075" y="13430"/>
                    <a:pt x="12075" y="13224"/>
                    <a:pt x="12053" y="13019"/>
                  </a:cubicBezTo>
                  <a:cubicBezTo>
                    <a:pt x="12053" y="13019"/>
                    <a:pt x="12053" y="12996"/>
                    <a:pt x="12053" y="12996"/>
                  </a:cubicBezTo>
                  <a:cubicBezTo>
                    <a:pt x="12053" y="12562"/>
                    <a:pt x="12053" y="12151"/>
                    <a:pt x="12053" y="11718"/>
                  </a:cubicBezTo>
                  <a:cubicBezTo>
                    <a:pt x="12053" y="11695"/>
                    <a:pt x="12053" y="11649"/>
                    <a:pt x="12053" y="11604"/>
                  </a:cubicBezTo>
                  <a:cubicBezTo>
                    <a:pt x="12053" y="11444"/>
                    <a:pt x="12053" y="11261"/>
                    <a:pt x="12053" y="11101"/>
                  </a:cubicBezTo>
                  <a:cubicBezTo>
                    <a:pt x="12053" y="11056"/>
                    <a:pt x="12053" y="11010"/>
                    <a:pt x="12053" y="10964"/>
                  </a:cubicBezTo>
                  <a:cubicBezTo>
                    <a:pt x="12053" y="10805"/>
                    <a:pt x="12053" y="10645"/>
                    <a:pt x="12053" y="10462"/>
                  </a:cubicBezTo>
                  <a:cubicBezTo>
                    <a:pt x="12053" y="10439"/>
                    <a:pt x="12053" y="10417"/>
                    <a:pt x="12053" y="10394"/>
                  </a:cubicBezTo>
                  <a:cubicBezTo>
                    <a:pt x="11939" y="9412"/>
                    <a:pt x="11984" y="8408"/>
                    <a:pt x="11961" y="7381"/>
                  </a:cubicBezTo>
                  <a:cubicBezTo>
                    <a:pt x="11961" y="6879"/>
                    <a:pt x="11961" y="6331"/>
                    <a:pt x="11984" y="5783"/>
                  </a:cubicBezTo>
                  <a:cubicBezTo>
                    <a:pt x="11984" y="5760"/>
                    <a:pt x="11984" y="5737"/>
                    <a:pt x="11984" y="5715"/>
                  </a:cubicBezTo>
                  <a:cubicBezTo>
                    <a:pt x="11984" y="5509"/>
                    <a:pt x="11984" y="5304"/>
                    <a:pt x="11961" y="5098"/>
                  </a:cubicBezTo>
                  <a:cubicBezTo>
                    <a:pt x="11961" y="5098"/>
                    <a:pt x="11961" y="5076"/>
                    <a:pt x="11961" y="5076"/>
                  </a:cubicBezTo>
                  <a:cubicBezTo>
                    <a:pt x="11961" y="4847"/>
                    <a:pt x="11961" y="4642"/>
                    <a:pt x="11961" y="4436"/>
                  </a:cubicBezTo>
                  <a:cubicBezTo>
                    <a:pt x="11961" y="4436"/>
                    <a:pt x="11961" y="4414"/>
                    <a:pt x="11961" y="4414"/>
                  </a:cubicBezTo>
                  <a:cubicBezTo>
                    <a:pt x="11939" y="4208"/>
                    <a:pt x="11939" y="4003"/>
                    <a:pt x="11939" y="3820"/>
                  </a:cubicBezTo>
                  <a:cubicBezTo>
                    <a:pt x="11916" y="3432"/>
                    <a:pt x="11893" y="3090"/>
                    <a:pt x="11893" y="2793"/>
                  </a:cubicBezTo>
                  <a:cubicBezTo>
                    <a:pt x="11870" y="2337"/>
                    <a:pt x="11824" y="1994"/>
                    <a:pt x="11802" y="1766"/>
                  </a:cubicBezTo>
                  <a:cubicBezTo>
                    <a:pt x="11779" y="1697"/>
                    <a:pt x="11779" y="1629"/>
                    <a:pt x="11756" y="1538"/>
                  </a:cubicBezTo>
                  <a:cubicBezTo>
                    <a:pt x="11466" y="636"/>
                    <a:pt x="6686" y="1"/>
                    <a:pt x="331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0" name="Google Shape;3860;p49"/>
            <p:cNvSpPr/>
            <p:nvPr/>
          </p:nvSpPr>
          <p:spPr>
            <a:xfrm flipH="1">
              <a:off x="1414315" y="4591526"/>
              <a:ext cx="148713" cy="131098"/>
            </a:xfrm>
            <a:custGeom>
              <a:avLst/>
              <a:gdLst/>
              <a:ahLst/>
              <a:cxnLst/>
              <a:rect l="l" t="t" r="r" b="b"/>
              <a:pathLst>
                <a:path w="6163" h="5433" extrusionOk="0">
                  <a:moveTo>
                    <a:pt x="6163" y="0"/>
                  </a:moveTo>
                  <a:cubicBezTo>
                    <a:pt x="5166" y="249"/>
                    <a:pt x="4105" y="354"/>
                    <a:pt x="3115" y="354"/>
                  </a:cubicBezTo>
                  <a:cubicBezTo>
                    <a:pt x="2926" y="354"/>
                    <a:pt x="2739" y="350"/>
                    <a:pt x="2557" y="342"/>
                  </a:cubicBezTo>
                  <a:cubicBezTo>
                    <a:pt x="1735" y="297"/>
                    <a:pt x="868" y="251"/>
                    <a:pt x="0" y="114"/>
                  </a:cubicBezTo>
                  <a:lnTo>
                    <a:pt x="0" y="114"/>
                  </a:lnTo>
                  <a:cubicBezTo>
                    <a:pt x="776" y="2237"/>
                    <a:pt x="1507" y="4040"/>
                    <a:pt x="2054" y="5159"/>
                  </a:cubicBezTo>
                  <a:cubicBezTo>
                    <a:pt x="2054" y="5159"/>
                    <a:pt x="3021" y="5433"/>
                    <a:pt x="4029" y="5433"/>
                  </a:cubicBezTo>
                  <a:cubicBezTo>
                    <a:pt x="4905" y="5433"/>
                    <a:pt x="5811" y="5226"/>
                    <a:pt x="6140" y="4451"/>
                  </a:cubicBezTo>
                  <a:cubicBezTo>
                    <a:pt x="6140" y="4451"/>
                    <a:pt x="6163" y="2648"/>
                    <a:pt x="61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1" name="Google Shape;3861;p49"/>
            <p:cNvSpPr/>
            <p:nvPr/>
          </p:nvSpPr>
          <p:spPr>
            <a:xfrm flipH="1">
              <a:off x="1414846" y="4698904"/>
              <a:ext cx="301311" cy="158655"/>
            </a:xfrm>
            <a:custGeom>
              <a:avLst/>
              <a:gdLst/>
              <a:ahLst/>
              <a:cxnLst/>
              <a:rect l="l" t="t" r="r" b="b"/>
              <a:pathLst>
                <a:path w="12487" h="6575" extrusionOk="0">
                  <a:moveTo>
                    <a:pt x="12486" y="1"/>
                  </a:moveTo>
                  <a:lnTo>
                    <a:pt x="12486" y="1"/>
                  </a:lnTo>
                  <a:cubicBezTo>
                    <a:pt x="11762" y="690"/>
                    <a:pt x="10945" y="915"/>
                    <a:pt x="10190" y="915"/>
                  </a:cubicBezTo>
                  <a:cubicBezTo>
                    <a:pt x="9493" y="915"/>
                    <a:pt x="8849" y="723"/>
                    <a:pt x="8378" y="526"/>
                  </a:cubicBezTo>
                  <a:lnTo>
                    <a:pt x="8378" y="526"/>
                  </a:lnTo>
                  <a:cubicBezTo>
                    <a:pt x="8378" y="640"/>
                    <a:pt x="8400" y="709"/>
                    <a:pt x="8400" y="709"/>
                  </a:cubicBezTo>
                  <a:cubicBezTo>
                    <a:pt x="8400" y="709"/>
                    <a:pt x="1" y="3744"/>
                    <a:pt x="389" y="5662"/>
                  </a:cubicBezTo>
                  <a:cubicBezTo>
                    <a:pt x="520" y="6276"/>
                    <a:pt x="1649" y="6574"/>
                    <a:pt x="3172" y="6574"/>
                  </a:cubicBezTo>
                  <a:cubicBezTo>
                    <a:pt x="6397" y="6574"/>
                    <a:pt x="11387" y="5237"/>
                    <a:pt x="12395" y="2740"/>
                  </a:cubicBezTo>
                  <a:cubicBezTo>
                    <a:pt x="12463" y="1827"/>
                    <a:pt x="12463" y="914"/>
                    <a:pt x="124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2" name="Google Shape;3862;p49"/>
            <p:cNvSpPr/>
            <p:nvPr/>
          </p:nvSpPr>
          <p:spPr>
            <a:xfrm flipH="1">
              <a:off x="1072827" y="4137496"/>
              <a:ext cx="312315" cy="638021"/>
            </a:xfrm>
            <a:custGeom>
              <a:avLst/>
              <a:gdLst/>
              <a:ahLst/>
              <a:cxnLst/>
              <a:rect l="l" t="t" r="r" b="b"/>
              <a:pathLst>
                <a:path w="12943" h="26441" extrusionOk="0">
                  <a:moveTo>
                    <a:pt x="4048" y="0"/>
                  </a:moveTo>
                  <a:cubicBezTo>
                    <a:pt x="2383" y="0"/>
                    <a:pt x="1064" y="155"/>
                    <a:pt x="800" y="510"/>
                  </a:cubicBezTo>
                  <a:cubicBezTo>
                    <a:pt x="1" y="1560"/>
                    <a:pt x="6164" y="20916"/>
                    <a:pt x="8697" y="26166"/>
                  </a:cubicBezTo>
                  <a:cubicBezTo>
                    <a:pt x="8697" y="26166"/>
                    <a:pt x="9671" y="26440"/>
                    <a:pt x="10681" y="26440"/>
                  </a:cubicBezTo>
                  <a:cubicBezTo>
                    <a:pt x="11559" y="26440"/>
                    <a:pt x="12465" y="26233"/>
                    <a:pt x="12783" y="25458"/>
                  </a:cubicBezTo>
                  <a:cubicBezTo>
                    <a:pt x="12783" y="25458"/>
                    <a:pt x="12943" y="2884"/>
                    <a:pt x="12509" y="1537"/>
                  </a:cubicBezTo>
                  <a:cubicBezTo>
                    <a:pt x="12203" y="636"/>
                    <a:pt x="7419" y="0"/>
                    <a:pt x="4048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3" name="Google Shape;3863;p49"/>
            <p:cNvSpPr/>
            <p:nvPr/>
          </p:nvSpPr>
          <p:spPr>
            <a:xfrm flipH="1">
              <a:off x="1076133" y="4137496"/>
              <a:ext cx="291370" cy="638094"/>
            </a:xfrm>
            <a:custGeom>
              <a:avLst/>
              <a:gdLst/>
              <a:ahLst/>
              <a:cxnLst/>
              <a:rect l="l" t="t" r="r" b="b"/>
              <a:pathLst>
                <a:path w="12075" h="26444" extrusionOk="0">
                  <a:moveTo>
                    <a:pt x="3317" y="0"/>
                  </a:moveTo>
                  <a:cubicBezTo>
                    <a:pt x="1652" y="0"/>
                    <a:pt x="333" y="155"/>
                    <a:pt x="69" y="510"/>
                  </a:cubicBezTo>
                  <a:cubicBezTo>
                    <a:pt x="69" y="510"/>
                    <a:pt x="46" y="533"/>
                    <a:pt x="46" y="556"/>
                  </a:cubicBezTo>
                  <a:cubicBezTo>
                    <a:pt x="46" y="579"/>
                    <a:pt x="46" y="579"/>
                    <a:pt x="46" y="579"/>
                  </a:cubicBezTo>
                  <a:cubicBezTo>
                    <a:pt x="23" y="601"/>
                    <a:pt x="23" y="624"/>
                    <a:pt x="23" y="670"/>
                  </a:cubicBezTo>
                  <a:cubicBezTo>
                    <a:pt x="23" y="670"/>
                    <a:pt x="23" y="670"/>
                    <a:pt x="23" y="693"/>
                  </a:cubicBezTo>
                  <a:cubicBezTo>
                    <a:pt x="0" y="716"/>
                    <a:pt x="0" y="761"/>
                    <a:pt x="0" y="784"/>
                  </a:cubicBezTo>
                  <a:cubicBezTo>
                    <a:pt x="0" y="807"/>
                    <a:pt x="0" y="807"/>
                    <a:pt x="0" y="807"/>
                  </a:cubicBezTo>
                  <a:cubicBezTo>
                    <a:pt x="0" y="853"/>
                    <a:pt x="0" y="898"/>
                    <a:pt x="0" y="944"/>
                  </a:cubicBezTo>
                  <a:cubicBezTo>
                    <a:pt x="0" y="944"/>
                    <a:pt x="0" y="944"/>
                    <a:pt x="0" y="967"/>
                  </a:cubicBezTo>
                  <a:cubicBezTo>
                    <a:pt x="0" y="1172"/>
                    <a:pt x="46" y="1469"/>
                    <a:pt x="91" y="1834"/>
                  </a:cubicBezTo>
                  <a:cubicBezTo>
                    <a:pt x="274" y="2816"/>
                    <a:pt x="616" y="4185"/>
                    <a:pt x="1050" y="5783"/>
                  </a:cubicBezTo>
                  <a:cubicBezTo>
                    <a:pt x="3652" y="6148"/>
                    <a:pt x="6802" y="6011"/>
                    <a:pt x="7555" y="6331"/>
                  </a:cubicBezTo>
                  <a:cubicBezTo>
                    <a:pt x="10043" y="7381"/>
                    <a:pt x="10066" y="15415"/>
                    <a:pt x="9450" y="17469"/>
                  </a:cubicBezTo>
                  <a:cubicBezTo>
                    <a:pt x="9114" y="18646"/>
                    <a:pt x="8317" y="19064"/>
                    <a:pt x="7404" y="19064"/>
                  </a:cubicBezTo>
                  <a:cubicBezTo>
                    <a:pt x="6582" y="19064"/>
                    <a:pt x="5665" y="18724"/>
                    <a:pt x="4908" y="18291"/>
                  </a:cubicBezTo>
                  <a:lnTo>
                    <a:pt x="4908" y="18291"/>
                  </a:lnTo>
                  <a:cubicBezTo>
                    <a:pt x="6072" y="21624"/>
                    <a:pt x="7190" y="24568"/>
                    <a:pt x="7966" y="26166"/>
                  </a:cubicBezTo>
                  <a:cubicBezTo>
                    <a:pt x="7966" y="26166"/>
                    <a:pt x="8943" y="26444"/>
                    <a:pt x="9956" y="26444"/>
                  </a:cubicBezTo>
                  <a:cubicBezTo>
                    <a:pt x="10710" y="26444"/>
                    <a:pt x="11483" y="26290"/>
                    <a:pt x="11892" y="25755"/>
                  </a:cubicBezTo>
                  <a:cubicBezTo>
                    <a:pt x="11961" y="25664"/>
                    <a:pt x="12006" y="25572"/>
                    <a:pt x="12052" y="25458"/>
                  </a:cubicBezTo>
                  <a:cubicBezTo>
                    <a:pt x="12052" y="25458"/>
                    <a:pt x="12052" y="25367"/>
                    <a:pt x="12052" y="25161"/>
                  </a:cubicBezTo>
                  <a:cubicBezTo>
                    <a:pt x="12052" y="25093"/>
                    <a:pt x="12052" y="25025"/>
                    <a:pt x="12052" y="24933"/>
                  </a:cubicBezTo>
                  <a:cubicBezTo>
                    <a:pt x="12052" y="24933"/>
                    <a:pt x="12052" y="24910"/>
                    <a:pt x="12052" y="24888"/>
                  </a:cubicBezTo>
                  <a:cubicBezTo>
                    <a:pt x="12052" y="24796"/>
                    <a:pt x="12052" y="24705"/>
                    <a:pt x="12052" y="24591"/>
                  </a:cubicBezTo>
                  <a:cubicBezTo>
                    <a:pt x="12075" y="24271"/>
                    <a:pt x="12075" y="23860"/>
                    <a:pt x="12075" y="23404"/>
                  </a:cubicBezTo>
                  <a:cubicBezTo>
                    <a:pt x="12075" y="23358"/>
                    <a:pt x="12075" y="23313"/>
                    <a:pt x="12075" y="23267"/>
                  </a:cubicBezTo>
                  <a:cubicBezTo>
                    <a:pt x="12075" y="23062"/>
                    <a:pt x="12075" y="22833"/>
                    <a:pt x="12075" y="22582"/>
                  </a:cubicBezTo>
                  <a:cubicBezTo>
                    <a:pt x="12075" y="22514"/>
                    <a:pt x="12075" y="22445"/>
                    <a:pt x="12075" y="22377"/>
                  </a:cubicBezTo>
                  <a:cubicBezTo>
                    <a:pt x="12075" y="22126"/>
                    <a:pt x="12075" y="21875"/>
                    <a:pt x="12075" y="21601"/>
                  </a:cubicBezTo>
                  <a:cubicBezTo>
                    <a:pt x="12075" y="21578"/>
                    <a:pt x="12075" y="21532"/>
                    <a:pt x="12075" y="21509"/>
                  </a:cubicBezTo>
                  <a:cubicBezTo>
                    <a:pt x="12075" y="21350"/>
                    <a:pt x="12075" y="21190"/>
                    <a:pt x="12075" y="21030"/>
                  </a:cubicBezTo>
                  <a:lnTo>
                    <a:pt x="12075" y="21007"/>
                  </a:lnTo>
                  <a:cubicBezTo>
                    <a:pt x="12075" y="20847"/>
                    <a:pt x="12075" y="20711"/>
                    <a:pt x="12075" y="20551"/>
                  </a:cubicBezTo>
                  <a:cubicBezTo>
                    <a:pt x="12075" y="20505"/>
                    <a:pt x="12075" y="20437"/>
                    <a:pt x="12075" y="20391"/>
                  </a:cubicBezTo>
                  <a:cubicBezTo>
                    <a:pt x="12075" y="20277"/>
                    <a:pt x="12075" y="20140"/>
                    <a:pt x="12075" y="20026"/>
                  </a:cubicBezTo>
                  <a:cubicBezTo>
                    <a:pt x="12075" y="19957"/>
                    <a:pt x="12075" y="19912"/>
                    <a:pt x="12075" y="19843"/>
                  </a:cubicBezTo>
                  <a:cubicBezTo>
                    <a:pt x="12075" y="19113"/>
                    <a:pt x="12075" y="18337"/>
                    <a:pt x="12075" y="17538"/>
                  </a:cubicBezTo>
                  <a:lnTo>
                    <a:pt x="12075" y="16282"/>
                  </a:lnTo>
                  <a:lnTo>
                    <a:pt x="12075" y="16260"/>
                  </a:lnTo>
                  <a:cubicBezTo>
                    <a:pt x="12075" y="15849"/>
                    <a:pt x="12075" y="15415"/>
                    <a:pt x="12075" y="14981"/>
                  </a:cubicBezTo>
                  <a:cubicBezTo>
                    <a:pt x="12075" y="14959"/>
                    <a:pt x="12075" y="14936"/>
                    <a:pt x="12075" y="14913"/>
                  </a:cubicBezTo>
                  <a:cubicBezTo>
                    <a:pt x="12075" y="14707"/>
                    <a:pt x="12075" y="14525"/>
                    <a:pt x="12075" y="14319"/>
                  </a:cubicBezTo>
                  <a:cubicBezTo>
                    <a:pt x="12075" y="14319"/>
                    <a:pt x="12075" y="14297"/>
                    <a:pt x="12075" y="14297"/>
                  </a:cubicBezTo>
                  <a:cubicBezTo>
                    <a:pt x="12075" y="14091"/>
                    <a:pt x="12075" y="13909"/>
                    <a:pt x="12075" y="13726"/>
                  </a:cubicBezTo>
                  <a:cubicBezTo>
                    <a:pt x="12075" y="13680"/>
                    <a:pt x="12075" y="13635"/>
                    <a:pt x="12075" y="13612"/>
                  </a:cubicBezTo>
                  <a:cubicBezTo>
                    <a:pt x="12075" y="13406"/>
                    <a:pt x="12075" y="13224"/>
                    <a:pt x="12075" y="13018"/>
                  </a:cubicBezTo>
                  <a:cubicBezTo>
                    <a:pt x="12075" y="13018"/>
                    <a:pt x="12075" y="12996"/>
                    <a:pt x="12075" y="12996"/>
                  </a:cubicBezTo>
                  <a:cubicBezTo>
                    <a:pt x="12075" y="12562"/>
                    <a:pt x="12075" y="12128"/>
                    <a:pt x="12075" y="11717"/>
                  </a:cubicBezTo>
                  <a:cubicBezTo>
                    <a:pt x="12075" y="11672"/>
                    <a:pt x="12075" y="11626"/>
                    <a:pt x="12075" y="11580"/>
                  </a:cubicBezTo>
                  <a:cubicBezTo>
                    <a:pt x="12075" y="11421"/>
                    <a:pt x="12075" y="11261"/>
                    <a:pt x="12075" y="11101"/>
                  </a:cubicBezTo>
                  <a:cubicBezTo>
                    <a:pt x="12075" y="11055"/>
                    <a:pt x="12052" y="11010"/>
                    <a:pt x="12052" y="10964"/>
                  </a:cubicBezTo>
                  <a:cubicBezTo>
                    <a:pt x="12052" y="10804"/>
                    <a:pt x="12052" y="10622"/>
                    <a:pt x="12052" y="10462"/>
                  </a:cubicBezTo>
                  <a:cubicBezTo>
                    <a:pt x="12052" y="10439"/>
                    <a:pt x="12052" y="10416"/>
                    <a:pt x="12052" y="10394"/>
                  </a:cubicBezTo>
                  <a:cubicBezTo>
                    <a:pt x="11938" y="9389"/>
                    <a:pt x="11983" y="8385"/>
                    <a:pt x="11961" y="7381"/>
                  </a:cubicBezTo>
                  <a:cubicBezTo>
                    <a:pt x="11961" y="6878"/>
                    <a:pt x="11983" y="6331"/>
                    <a:pt x="12006" y="5783"/>
                  </a:cubicBezTo>
                  <a:cubicBezTo>
                    <a:pt x="12006" y="5737"/>
                    <a:pt x="12006" y="5714"/>
                    <a:pt x="12006" y="5692"/>
                  </a:cubicBezTo>
                  <a:cubicBezTo>
                    <a:pt x="11983" y="5486"/>
                    <a:pt x="11983" y="5281"/>
                    <a:pt x="11983" y="5098"/>
                  </a:cubicBezTo>
                  <a:cubicBezTo>
                    <a:pt x="11983" y="5075"/>
                    <a:pt x="11983" y="5075"/>
                    <a:pt x="11983" y="5052"/>
                  </a:cubicBezTo>
                  <a:cubicBezTo>
                    <a:pt x="11983" y="4847"/>
                    <a:pt x="11961" y="4642"/>
                    <a:pt x="11961" y="4436"/>
                  </a:cubicBezTo>
                  <a:lnTo>
                    <a:pt x="11961" y="4390"/>
                  </a:lnTo>
                  <a:cubicBezTo>
                    <a:pt x="11961" y="4185"/>
                    <a:pt x="11961" y="4002"/>
                    <a:pt x="11938" y="3820"/>
                  </a:cubicBezTo>
                  <a:cubicBezTo>
                    <a:pt x="11938" y="3432"/>
                    <a:pt x="11915" y="3089"/>
                    <a:pt x="11892" y="2793"/>
                  </a:cubicBezTo>
                  <a:cubicBezTo>
                    <a:pt x="11869" y="2336"/>
                    <a:pt x="11846" y="1994"/>
                    <a:pt x="11824" y="1766"/>
                  </a:cubicBezTo>
                  <a:cubicBezTo>
                    <a:pt x="11801" y="1697"/>
                    <a:pt x="11778" y="1606"/>
                    <a:pt x="11778" y="1537"/>
                  </a:cubicBezTo>
                  <a:cubicBezTo>
                    <a:pt x="11472" y="636"/>
                    <a:pt x="6688" y="0"/>
                    <a:pt x="331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4" name="Google Shape;3864;p49"/>
            <p:cNvSpPr/>
            <p:nvPr/>
          </p:nvSpPr>
          <p:spPr>
            <a:xfrm flipH="1">
              <a:off x="1077219" y="4636673"/>
              <a:ext cx="148737" cy="130905"/>
            </a:xfrm>
            <a:custGeom>
              <a:avLst/>
              <a:gdLst/>
              <a:ahLst/>
              <a:cxnLst/>
              <a:rect l="l" t="t" r="r" b="b"/>
              <a:pathLst>
                <a:path w="6164" h="5425" extrusionOk="0">
                  <a:moveTo>
                    <a:pt x="6163" y="1"/>
                  </a:moveTo>
                  <a:cubicBezTo>
                    <a:pt x="5175" y="243"/>
                    <a:pt x="4156" y="333"/>
                    <a:pt x="3182" y="333"/>
                  </a:cubicBezTo>
                  <a:cubicBezTo>
                    <a:pt x="2963" y="333"/>
                    <a:pt x="2747" y="329"/>
                    <a:pt x="2534" y="320"/>
                  </a:cubicBezTo>
                  <a:cubicBezTo>
                    <a:pt x="1735" y="297"/>
                    <a:pt x="868" y="229"/>
                    <a:pt x="0" y="92"/>
                  </a:cubicBezTo>
                  <a:lnTo>
                    <a:pt x="0" y="92"/>
                  </a:lnTo>
                  <a:cubicBezTo>
                    <a:pt x="776" y="2215"/>
                    <a:pt x="1484" y="4018"/>
                    <a:pt x="2032" y="5159"/>
                  </a:cubicBezTo>
                  <a:cubicBezTo>
                    <a:pt x="2032" y="5159"/>
                    <a:pt x="2996" y="5425"/>
                    <a:pt x="4004" y="5425"/>
                  </a:cubicBezTo>
                  <a:cubicBezTo>
                    <a:pt x="4890" y="5425"/>
                    <a:pt x="5809" y="5220"/>
                    <a:pt x="6140" y="4452"/>
                  </a:cubicBezTo>
                  <a:cubicBezTo>
                    <a:pt x="6140" y="4452"/>
                    <a:pt x="6140" y="2626"/>
                    <a:pt x="61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5" name="Google Shape;3865;p49"/>
            <p:cNvSpPr/>
            <p:nvPr/>
          </p:nvSpPr>
          <p:spPr>
            <a:xfrm flipH="1">
              <a:off x="1027101" y="3043804"/>
              <a:ext cx="727061" cy="1287336"/>
            </a:xfrm>
            <a:custGeom>
              <a:avLst/>
              <a:gdLst/>
              <a:ahLst/>
              <a:cxnLst/>
              <a:rect l="l" t="t" r="r" b="b"/>
              <a:pathLst>
                <a:path w="30131" h="53350" extrusionOk="0">
                  <a:moveTo>
                    <a:pt x="13237" y="1"/>
                  </a:moveTo>
                  <a:cubicBezTo>
                    <a:pt x="7690" y="1"/>
                    <a:pt x="5547" y="1737"/>
                    <a:pt x="5547" y="1737"/>
                  </a:cubicBezTo>
                  <a:cubicBezTo>
                    <a:pt x="2968" y="3403"/>
                    <a:pt x="3173" y="9109"/>
                    <a:pt x="3082" y="11757"/>
                  </a:cubicBezTo>
                  <a:cubicBezTo>
                    <a:pt x="3014" y="13423"/>
                    <a:pt x="2922" y="15181"/>
                    <a:pt x="3059" y="16847"/>
                  </a:cubicBezTo>
                  <a:cubicBezTo>
                    <a:pt x="3082" y="16961"/>
                    <a:pt x="3105" y="17075"/>
                    <a:pt x="3128" y="17167"/>
                  </a:cubicBezTo>
                  <a:cubicBezTo>
                    <a:pt x="2991" y="17189"/>
                    <a:pt x="2922" y="17212"/>
                    <a:pt x="2922" y="17212"/>
                  </a:cubicBezTo>
                  <a:lnTo>
                    <a:pt x="3219" y="17463"/>
                  </a:lnTo>
                  <a:cubicBezTo>
                    <a:pt x="3219" y="17486"/>
                    <a:pt x="3242" y="17486"/>
                    <a:pt x="3242" y="17509"/>
                  </a:cubicBezTo>
                  <a:cubicBezTo>
                    <a:pt x="3105" y="18125"/>
                    <a:pt x="183" y="27415"/>
                    <a:pt x="92" y="33669"/>
                  </a:cubicBezTo>
                  <a:cubicBezTo>
                    <a:pt x="1" y="39992"/>
                    <a:pt x="1667" y="47730"/>
                    <a:pt x="1667" y="47730"/>
                  </a:cubicBezTo>
                  <a:cubicBezTo>
                    <a:pt x="1667" y="47730"/>
                    <a:pt x="822" y="48369"/>
                    <a:pt x="1096" y="49213"/>
                  </a:cubicBezTo>
                  <a:cubicBezTo>
                    <a:pt x="1393" y="50058"/>
                    <a:pt x="1393" y="51907"/>
                    <a:pt x="2215" y="52477"/>
                  </a:cubicBezTo>
                  <a:cubicBezTo>
                    <a:pt x="2766" y="52835"/>
                    <a:pt x="7243" y="53154"/>
                    <a:pt x="10670" y="53154"/>
                  </a:cubicBezTo>
                  <a:cubicBezTo>
                    <a:pt x="12489" y="53154"/>
                    <a:pt x="14012" y="53064"/>
                    <a:pt x="14495" y="52843"/>
                  </a:cubicBezTo>
                  <a:cubicBezTo>
                    <a:pt x="14495" y="52843"/>
                    <a:pt x="17394" y="53116"/>
                    <a:pt x="22415" y="53299"/>
                  </a:cubicBezTo>
                  <a:cubicBezTo>
                    <a:pt x="23318" y="53332"/>
                    <a:pt x="24116" y="53350"/>
                    <a:pt x="24818" y="53350"/>
                  </a:cubicBezTo>
                  <a:cubicBezTo>
                    <a:pt x="28022" y="53350"/>
                    <a:pt x="29234" y="52974"/>
                    <a:pt x="29308" y="51907"/>
                  </a:cubicBezTo>
                  <a:cubicBezTo>
                    <a:pt x="29400" y="50606"/>
                    <a:pt x="30130" y="46041"/>
                    <a:pt x="29012" y="46041"/>
                  </a:cubicBezTo>
                  <a:cubicBezTo>
                    <a:pt x="29012" y="46041"/>
                    <a:pt x="29582" y="39901"/>
                    <a:pt x="28464" y="35244"/>
                  </a:cubicBezTo>
                  <a:cubicBezTo>
                    <a:pt x="27642" y="31889"/>
                    <a:pt x="26478" y="28579"/>
                    <a:pt x="25177" y="25384"/>
                  </a:cubicBezTo>
                  <a:cubicBezTo>
                    <a:pt x="24561" y="23900"/>
                    <a:pt x="23922" y="22439"/>
                    <a:pt x="23214" y="21001"/>
                  </a:cubicBezTo>
                  <a:cubicBezTo>
                    <a:pt x="22643" y="19837"/>
                    <a:pt x="21867" y="18513"/>
                    <a:pt x="22415" y="17212"/>
                  </a:cubicBezTo>
                  <a:cubicBezTo>
                    <a:pt x="23762" y="13971"/>
                    <a:pt x="23922" y="10639"/>
                    <a:pt x="24013" y="7215"/>
                  </a:cubicBezTo>
                  <a:cubicBezTo>
                    <a:pt x="24036" y="6074"/>
                    <a:pt x="24538" y="3494"/>
                    <a:pt x="23899" y="2467"/>
                  </a:cubicBezTo>
                  <a:cubicBezTo>
                    <a:pt x="23420" y="1668"/>
                    <a:pt x="20110" y="413"/>
                    <a:pt x="15225" y="71"/>
                  </a:cubicBezTo>
                  <a:cubicBezTo>
                    <a:pt x="14519" y="22"/>
                    <a:pt x="13857" y="1"/>
                    <a:pt x="132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6" name="Google Shape;3866;p49"/>
            <p:cNvSpPr/>
            <p:nvPr/>
          </p:nvSpPr>
          <p:spPr>
            <a:xfrm flipH="1">
              <a:off x="1631871" y="3706413"/>
              <a:ext cx="119540" cy="272114"/>
            </a:xfrm>
            <a:custGeom>
              <a:avLst/>
              <a:gdLst/>
              <a:ahLst/>
              <a:cxnLst/>
              <a:rect l="l" t="t" r="r" b="b"/>
              <a:pathLst>
                <a:path w="4954" h="11277" extrusionOk="0">
                  <a:moveTo>
                    <a:pt x="3105" y="1"/>
                  </a:moveTo>
                  <a:cubicBezTo>
                    <a:pt x="3105" y="1"/>
                    <a:pt x="3105" y="5000"/>
                    <a:pt x="2352" y="7351"/>
                  </a:cubicBezTo>
                  <a:cubicBezTo>
                    <a:pt x="2067" y="8295"/>
                    <a:pt x="1365" y="8572"/>
                    <a:pt x="625" y="8572"/>
                  </a:cubicBezTo>
                  <a:cubicBezTo>
                    <a:pt x="417" y="8572"/>
                    <a:pt x="206" y="8550"/>
                    <a:pt x="1" y="8515"/>
                  </a:cubicBezTo>
                  <a:lnTo>
                    <a:pt x="1" y="8515"/>
                  </a:lnTo>
                  <a:cubicBezTo>
                    <a:pt x="47" y="9428"/>
                    <a:pt x="115" y="10364"/>
                    <a:pt x="183" y="11277"/>
                  </a:cubicBezTo>
                  <a:cubicBezTo>
                    <a:pt x="1325" y="10957"/>
                    <a:pt x="2626" y="9953"/>
                    <a:pt x="3356" y="9040"/>
                  </a:cubicBezTo>
                  <a:cubicBezTo>
                    <a:pt x="4954" y="6985"/>
                    <a:pt x="3105" y="1"/>
                    <a:pt x="3105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7" name="Google Shape;3867;p49"/>
            <p:cNvSpPr/>
            <p:nvPr/>
          </p:nvSpPr>
          <p:spPr>
            <a:xfrm flipH="1">
              <a:off x="1551446" y="3057051"/>
              <a:ext cx="132208" cy="426522"/>
            </a:xfrm>
            <a:custGeom>
              <a:avLst/>
              <a:gdLst/>
              <a:ahLst/>
              <a:cxnLst/>
              <a:rect l="l" t="t" r="r" b="b"/>
              <a:pathLst>
                <a:path w="5479" h="17676" extrusionOk="0">
                  <a:moveTo>
                    <a:pt x="5478" y="1"/>
                  </a:moveTo>
                  <a:lnTo>
                    <a:pt x="5478" y="1"/>
                  </a:lnTo>
                  <a:cubicBezTo>
                    <a:pt x="5296" y="47"/>
                    <a:pt x="5113" y="92"/>
                    <a:pt x="4953" y="138"/>
                  </a:cubicBezTo>
                  <a:cubicBezTo>
                    <a:pt x="4109" y="1507"/>
                    <a:pt x="2808" y="3744"/>
                    <a:pt x="2534" y="4931"/>
                  </a:cubicBezTo>
                  <a:cubicBezTo>
                    <a:pt x="2100" y="6734"/>
                    <a:pt x="2146" y="14244"/>
                    <a:pt x="1279" y="15294"/>
                  </a:cubicBezTo>
                  <a:cubicBezTo>
                    <a:pt x="1186" y="15411"/>
                    <a:pt x="1085" y="15463"/>
                    <a:pt x="978" y="15463"/>
                  </a:cubicBezTo>
                  <a:cubicBezTo>
                    <a:pt x="692" y="15463"/>
                    <a:pt x="368" y="15085"/>
                    <a:pt x="69" y="14586"/>
                  </a:cubicBezTo>
                  <a:lnTo>
                    <a:pt x="69" y="14586"/>
                  </a:lnTo>
                  <a:cubicBezTo>
                    <a:pt x="69" y="15157"/>
                    <a:pt x="92" y="15727"/>
                    <a:pt x="137" y="16298"/>
                  </a:cubicBezTo>
                  <a:cubicBezTo>
                    <a:pt x="160" y="16412"/>
                    <a:pt x="183" y="16526"/>
                    <a:pt x="206" y="16618"/>
                  </a:cubicBezTo>
                  <a:cubicBezTo>
                    <a:pt x="69" y="16640"/>
                    <a:pt x="0" y="16663"/>
                    <a:pt x="0" y="16663"/>
                  </a:cubicBezTo>
                  <a:lnTo>
                    <a:pt x="297" y="16914"/>
                  </a:lnTo>
                  <a:cubicBezTo>
                    <a:pt x="297" y="16937"/>
                    <a:pt x="320" y="16937"/>
                    <a:pt x="320" y="16960"/>
                  </a:cubicBezTo>
                  <a:cubicBezTo>
                    <a:pt x="297" y="17006"/>
                    <a:pt x="274" y="17143"/>
                    <a:pt x="206" y="17348"/>
                  </a:cubicBezTo>
                  <a:cubicBezTo>
                    <a:pt x="509" y="17585"/>
                    <a:pt x="831" y="17676"/>
                    <a:pt x="1135" y="17676"/>
                  </a:cubicBezTo>
                  <a:cubicBezTo>
                    <a:pt x="1566" y="17676"/>
                    <a:pt x="1961" y="17493"/>
                    <a:pt x="2214" y="17280"/>
                  </a:cubicBezTo>
                  <a:cubicBezTo>
                    <a:pt x="3082" y="16526"/>
                    <a:pt x="3013" y="11687"/>
                    <a:pt x="3082" y="11505"/>
                  </a:cubicBezTo>
                  <a:cubicBezTo>
                    <a:pt x="3127" y="11345"/>
                    <a:pt x="4862" y="2945"/>
                    <a:pt x="547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8" name="Google Shape;3868;p49"/>
            <p:cNvSpPr/>
            <p:nvPr/>
          </p:nvSpPr>
          <p:spPr>
            <a:xfrm flipH="1">
              <a:off x="1027101" y="3166770"/>
              <a:ext cx="701725" cy="1164803"/>
            </a:xfrm>
            <a:custGeom>
              <a:avLst/>
              <a:gdLst/>
              <a:ahLst/>
              <a:cxnLst/>
              <a:rect l="l" t="t" r="r" b="b"/>
              <a:pathLst>
                <a:path w="29081" h="48272" extrusionOk="0">
                  <a:moveTo>
                    <a:pt x="18627" y="1"/>
                  </a:moveTo>
                  <a:cubicBezTo>
                    <a:pt x="18488" y="1"/>
                    <a:pt x="18358" y="22"/>
                    <a:pt x="18238" y="65"/>
                  </a:cubicBezTo>
                  <a:cubicBezTo>
                    <a:pt x="14632" y="1434"/>
                    <a:pt x="14312" y="14992"/>
                    <a:pt x="15065" y="17343"/>
                  </a:cubicBezTo>
                  <a:cubicBezTo>
                    <a:pt x="15796" y="19694"/>
                    <a:pt x="18512" y="23917"/>
                    <a:pt x="18763" y="24282"/>
                  </a:cubicBezTo>
                  <a:cubicBezTo>
                    <a:pt x="18991" y="24647"/>
                    <a:pt x="25953" y="27546"/>
                    <a:pt x="25953" y="27546"/>
                  </a:cubicBezTo>
                  <a:cubicBezTo>
                    <a:pt x="25953" y="27546"/>
                    <a:pt x="25679" y="30719"/>
                    <a:pt x="22506" y="31472"/>
                  </a:cubicBezTo>
                  <a:cubicBezTo>
                    <a:pt x="22378" y="31502"/>
                    <a:pt x="22250" y="31516"/>
                    <a:pt x="22124" y="31516"/>
                  </a:cubicBezTo>
                  <a:cubicBezTo>
                    <a:pt x="19156" y="31516"/>
                    <a:pt x="16846" y="23621"/>
                    <a:pt x="16846" y="23620"/>
                  </a:cubicBezTo>
                  <a:lnTo>
                    <a:pt x="16846" y="23620"/>
                  </a:lnTo>
                  <a:cubicBezTo>
                    <a:pt x="16846" y="23621"/>
                    <a:pt x="16549" y="25218"/>
                    <a:pt x="17896" y="29715"/>
                  </a:cubicBezTo>
                  <a:cubicBezTo>
                    <a:pt x="19608" y="35307"/>
                    <a:pt x="23625" y="33983"/>
                    <a:pt x="23808" y="34531"/>
                  </a:cubicBezTo>
                  <a:cubicBezTo>
                    <a:pt x="23990" y="35101"/>
                    <a:pt x="24926" y="40671"/>
                    <a:pt x="21685" y="41880"/>
                  </a:cubicBezTo>
                  <a:cubicBezTo>
                    <a:pt x="21264" y="42036"/>
                    <a:pt x="20846" y="42104"/>
                    <a:pt x="20437" y="42104"/>
                  </a:cubicBezTo>
                  <a:cubicBezTo>
                    <a:pt x="17677" y="42104"/>
                    <a:pt x="15340" y="39005"/>
                    <a:pt x="15339" y="39004"/>
                  </a:cubicBezTo>
                  <a:lnTo>
                    <a:pt x="15339" y="39004"/>
                  </a:lnTo>
                  <a:cubicBezTo>
                    <a:pt x="15339" y="39005"/>
                    <a:pt x="16245" y="41700"/>
                    <a:pt x="14948" y="41700"/>
                  </a:cubicBezTo>
                  <a:cubicBezTo>
                    <a:pt x="14927" y="41700"/>
                    <a:pt x="14905" y="41699"/>
                    <a:pt x="14883" y="41698"/>
                  </a:cubicBezTo>
                  <a:cubicBezTo>
                    <a:pt x="13490" y="41607"/>
                    <a:pt x="12829" y="37224"/>
                    <a:pt x="12829" y="37224"/>
                  </a:cubicBezTo>
                  <a:lnTo>
                    <a:pt x="10523" y="36311"/>
                  </a:lnTo>
                  <a:cubicBezTo>
                    <a:pt x="10523" y="36311"/>
                    <a:pt x="10226" y="41036"/>
                    <a:pt x="6780" y="41607"/>
                  </a:cubicBezTo>
                  <a:cubicBezTo>
                    <a:pt x="6584" y="41638"/>
                    <a:pt x="6393" y="41652"/>
                    <a:pt x="6206" y="41652"/>
                  </a:cubicBezTo>
                  <a:cubicBezTo>
                    <a:pt x="3119" y="41652"/>
                    <a:pt x="1393" y="37613"/>
                    <a:pt x="1393" y="37612"/>
                  </a:cubicBezTo>
                  <a:lnTo>
                    <a:pt x="1393" y="37612"/>
                  </a:lnTo>
                  <a:cubicBezTo>
                    <a:pt x="1393" y="37613"/>
                    <a:pt x="2032" y="41036"/>
                    <a:pt x="1210" y="41127"/>
                  </a:cubicBezTo>
                  <a:cubicBezTo>
                    <a:pt x="1202" y="41128"/>
                    <a:pt x="1193" y="41129"/>
                    <a:pt x="1184" y="41129"/>
                  </a:cubicBezTo>
                  <a:cubicBezTo>
                    <a:pt x="866" y="41129"/>
                    <a:pt x="423" y="40347"/>
                    <a:pt x="1" y="39370"/>
                  </a:cubicBezTo>
                  <a:lnTo>
                    <a:pt x="1" y="39370"/>
                  </a:lnTo>
                  <a:cubicBezTo>
                    <a:pt x="24" y="39461"/>
                    <a:pt x="46" y="39552"/>
                    <a:pt x="46" y="39644"/>
                  </a:cubicBezTo>
                  <a:cubicBezTo>
                    <a:pt x="69" y="39689"/>
                    <a:pt x="69" y="39712"/>
                    <a:pt x="69" y="39758"/>
                  </a:cubicBezTo>
                  <a:cubicBezTo>
                    <a:pt x="92" y="39826"/>
                    <a:pt x="92" y="39917"/>
                    <a:pt x="115" y="40009"/>
                  </a:cubicBezTo>
                  <a:cubicBezTo>
                    <a:pt x="115" y="40054"/>
                    <a:pt x="138" y="40100"/>
                    <a:pt x="138" y="40146"/>
                  </a:cubicBezTo>
                  <a:cubicBezTo>
                    <a:pt x="161" y="40214"/>
                    <a:pt x="161" y="40283"/>
                    <a:pt x="183" y="40351"/>
                  </a:cubicBezTo>
                  <a:cubicBezTo>
                    <a:pt x="183" y="40397"/>
                    <a:pt x="183" y="40442"/>
                    <a:pt x="206" y="40488"/>
                  </a:cubicBezTo>
                  <a:cubicBezTo>
                    <a:pt x="206" y="40557"/>
                    <a:pt x="229" y="40625"/>
                    <a:pt x="229" y="40694"/>
                  </a:cubicBezTo>
                  <a:cubicBezTo>
                    <a:pt x="252" y="40762"/>
                    <a:pt x="252" y="40808"/>
                    <a:pt x="275" y="40876"/>
                  </a:cubicBezTo>
                  <a:cubicBezTo>
                    <a:pt x="275" y="40945"/>
                    <a:pt x="297" y="41013"/>
                    <a:pt x="320" y="41104"/>
                  </a:cubicBezTo>
                  <a:cubicBezTo>
                    <a:pt x="320" y="41150"/>
                    <a:pt x="343" y="41219"/>
                    <a:pt x="343" y="41287"/>
                  </a:cubicBezTo>
                  <a:cubicBezTo>
                    <a:pt x="366" y="41333"/>
                    <a:pt x="366" y="41378"/>
                    <a:pt x="366" y="41401"/>
                  </a:cubicBezTo>
                  <a:cubicBezTo>
                    <a:pt x="389" y="41470"/>
                    <a:pt x="389" y="41515"/>
                    <a:pt x="389" y="41561"/>
                  </a:cubicBezTo>
                  <a:cubicBezTo>
                    <a:pt x="412" y="41607"/>
                    <a:pt x="412" y="41629"/>
                    <a:pt x="412" y="41675"/>
                  </a:cubicBezTo>
                  <a:cubicBezTo>
                    <a:pt x="434" y="41721"/>
                    <a:pt x="434" y="41766"/>
                    <a:pt x="457" y="41812"/>
                  </a:cubicBezTo>
                  <a:cubicBezTo>
                    <a:pt x="457" y="41835"/>
                    <a:pt x="457" y="41880"/>
                    <a:pt x="457" y="41903"/>
                  </a:cubicBezTo>
                  <a:cubicBezTo>
                    <a:pt x="480" y="41949"/>
                    <a:pt x="480" y="42017"/>
                    <a:pt x="503" y="42063"/>
                  </a:cubicBezTo>
                  <a:cubicBezTo>
                    <a:pt x="503" y="42063"/>
                    <a:pt x="503" y="42086"/>
                    <a:pt x="503" y="42109"/>
                  </a:cubicBezTo>
                  <a:cubicBezTo>
                    <a:pt x="526" y="42154"/>
                    <a:pt x="526" y="42223"/>
                    <a:pt x="549" y="42268"/>
                  </a:cubicBezTo>
                  <a:cubicBezTo>
                    <a:pt x="549" y="42291"/>
                    <a:pt x="549" y="42314"/>
                    <a:pt x="549" y="42314"/>
                  </a:cubicBezTo>
                  <a:cubicBezTo>
                    <a:pt x="549" y="42360"/>
                    <a:pt x="571" y="42383"/>
                    <a:pt x="571" y="42428"/>
                  </a:cubicBezTo>
                  <a:cubicBezTo>
                    <a:pt x="571" y="42428"/>
                    <a:pt x="571" y="42451"/>
                    <a:pt x="571" y="42451"/>
                  </a:cubicBezTo>
                  <a:cubicBezTo>
                    <a:pt x="594" y="42474"/>
                    <a:pt x="594" y="42497"/>
                    <a:pt x="594" y="42520"/>
                  </a:cubicBezTo>
                  <a:cubicBezTo>
                    <a:pt x="594" y="42542"/>
                    <a:pt x="594" y="42542"/>
                    <a:pt x="594" y="42565"/>
                  </a:cubicBezTo>
                  <a:cubicBezTo>
                    <a:pt x="617" y="42611"/>
                    <a:pt x="617" y="42634"/>
                    <a:pt x="617" y="42634"/>
                  </a:cubicBezTo>
                  <a:cubicBezTo>
                    <a:pt x="617" y="42634"/>
                    <a:pt x="571" y="42656"/>
                    <a:pt x="503" y="42725"/>
                  </a:cubicBezTo>
                  <a:cubicBezTo>
                    <a:pt x="2580" y="43752"/>
                    <a:pt x="8241" y="44117"/>
                    <a:pt x="8560" y="44688"/>
                  </a:cubicBezTo>
                  <a:cubicBezTo>
                    <a:pt x="8948" y="45350"/>
                    <a:pt x="4748" y="45601"/>
                    <a:pt x="4748" y="45601"/>
                  </a:cubicBezTo>
                  <a:cubicBezTo>
                    <a:pt x="4748" y="45601"/>
                    <a:pt x="4805" y="45599"/>
                    <a:pt x="4903" y="45599"/>
                  </a:cubicBezTo>
                  <a:cubicBezTo>
                    <a:pt x="5503" y="45599"/>
                    <a:pt x="7650" y="45667"/>
                    <a:pt x="7807" y="46628"/>
                  </a:cubicBezTo>
                  <a:cubicBezTo>
                    <a:pt x="7857" y="46906"/>
                    <a:pt x="7371" y="47011"/>
                    <a:pt x="6615" y="47011"/>
                  </a:cubicBezTo>
                  <a:cubicBezTo>
                    <a:pt x="4951" y="47011"/>
                    <a:pt x="1978" y="46507"/>
                    <a:pt x="503" y="46240"/>
                  </a:cubicBezTo>
                  <a:lnTo>
                    <a:pt x="503" y="46240"/>
                  </a:lnTo>
                  <a:cubicBezTo>
                    <a:pt x="526" y="46354"/>
                    <a:pt x="571" y="46468"/>
                    <a:pt x="617" y="46582"/>
                  </a:cubicBezTo>
                  <a:cubicBezTo>
                    <a:pt x="617" y="46582"/>
                    <a:pt x="617" y="46582"/>
                    <a:pt x="617" y="46605"/>
                  </a:cubicBezTo>
                  <a:cubicBezTo>
                    <a:pt x="663" y="46697"/>
                    <a:pt x="708" y="46788"/>
                    <a:pt x="754" y="46879"/>
                  </a:cubicBezTo>
                  <a:cubicBezTo>
                    <a:pt x="754" y="46902"/>
                    <a:pt x="754" y="46902"/>
                    <a:pt x="777" y="46902"/>
                  </a:cubicBezTo>
                  <a:cubicBezTo>
                    <a:pt x="822" y="46993"/>
                    <a:pt x="868" y="47085"/>
                    <a:pt x="937" y="47153"/>
                  </a:cubicBezTo>
                  <a:cubicBezTo>
                    <a:pt x="937" y="47153"/>
                    <a:pt x="959" y="47176"/>
                    <a:pt x="959" y="47199"/>
                  </a:cubicBezTo>
                  <a:cubicBezTo>
                    <a:pt x="1028" y="47267"/>
                    <a:pt x="1096" y="47313"/>
                    <a:pt x="1165" y="47381"/>
                  </a:cubicBezTo>
                  <a:cubicBezTo>
                    <a:pt x="1188" y="47381"/>
                    <a:pt x="1233" y="47404"/>
                    <a:pt x="1279" y="47427"/>
                  </a:cubicBezTo>
                  <a:cubicBezTo>
                    <a:pt x="1279" y="47427"/>
                    <a:pt x="1302" y="47427"/>
                    <a:pt x="1325" y="47450"/>
                  </a:cubicBezTo>
                  <a:cubicBezTo>
                    <a:pt x="1347" y="47450"/>
                    <a:pt x="1393" y="47473"/>
                    <a:pt x="1416" y="47473"/>
                  </a:cubicBezTo>
                  <a:cubicBezTo>
                    <a:pt x="1439" y="47473"/>
                    <a:pt x="1484" y="47495"/>
                    <a:pt x="1507" y="47495"/>
                  </a:cubicBezTo>
                  <a:cubicBezTo>
                    <a:pt x="1530" y="47495"/>
                    <a:pt x="1576" y="47518"/>
                    <a:pt x="1621" y="47518"/>
                  </a:cubicBezTo>
                  <a:cubicBezTo>
                    <a:pt x="1644" y="47518"/>
                    <a:pt x="1690" y="47541"/>
                    <a:pt x="1713" y="47541"/>
                  </a:cubicBezTo>
                  <a:cubicBezTo>
                    <a:pt x="1758" y="47541"/>
                    <a:pt x="1804" y="47564"/>
                    <a:pt x="1850" y="47564"/>
                  </a:cubicBezTo>
                  <a:cubicBezTo>
                    <a:pt x="1895" y="47587"/>
                    <a:pt x="1918" y="47587"/>
                    <a:pt x="1964" y="47587"/>
                  </a:cubicBezTo>
                  <a:cubicBezTo>
                    <a:pt x="2009" y="47610"/>
                    <a:pt x="2055" y="47610"/>
                    <a:pt x="2123" y="47610"/>
                  </a:cubicBezTo>
                  <a:cubicBezTo>
                    <a:pt x="2169" y="47632"/>
                    <a:pt x="2215" y="47632"/>
                    <a:pt x="2260" y="47632"/>
                  </a:cubicBezTo>
                  <a:cubicBezTo>
                    <a:pt x="2306" y="47655"/>
                    <a:pt x="2375" y="47655"/>
                    <a:pt x="2420" y="47655"/>
                  </a:cubicBezTo>
                  <a:cubicBezTo>
                    <a:pt x="2466" y="47678"/>
                    <a:pt x="2534" y="47678"/>
                    <a:pt x="2580" y="47678"/>
                  </a:cubicBezTo>
                  <a:cubicBezTo>
                    <a:pt x="2648" y="47678"/>
                    <a:pt x="2694" y="47701"/>
                    <a:pt x="2763" y="47701"/>
                  </a:cubicBezTo>
                  <a:cubicBezTo>
                    <a:pt x="2808" y="47701"/>
                    <a:pt x="2877" y="47724"/>
                    <a:pt x="2945" y="47724"/>
                  </a:cubicBezTo>
                  <a:cubicBezTo>
                    <a:pt x="2991" y="47724"/>
                    <a:pt x="3059" y="47747"/>
                    <a:pt x="3128" y="47747"/>
                  </a:cubicBezTo>
                  <a:cubicBezTo>
                    <a:pt x="3196" y="47747"/>
                    <a:pt x="3265" y="47769"/>
                    <a:pt x="3333" y="47769"/>
                  </a:cubicBezTo>
                  <a:cubicBezTo>
                    <a:pt x="3379" y="47769"/>
                    <a:pt x="3447" y="47769"/>
                    <a:pt x="3493" y="47792"/>
                  </a:cubicBezTo>
                  <a:cubicBezTo>
                    <a:pt x="3584" y="47792"/>
                    <a:pt x="3653" y="47792"/>
                    <a:pt x="3744" y="47815"/>
                  </a:cubicBezTo>
                  <a:lnTo>
                    <a:pt x="3881" y="47815"/>
                  </a:lnTo>
                  <a:cubicBezTo>
                    <a:pt x="3972" y="47815"/>
                    <a:pt x="4086" y="47838"/>
                    <a:pt x="4178" y="47838"/>
                  </a:cubicBezTo>
                  <a:cubicBezTo>
                    <a:pt x="4201" y="47838"/>
                    <a:pt x="4246" y="47838"/>
                    <a:pt x="4269" y="47861"/>
                  </a:cubicBezTo>
                  <a:cubicBezTo>
                    <a:pt x="5885" y="47985"/>
                    <a:pt x="7868" y="48062"/>
                    <a:pt x="9588" y="48062"/>
                  </a:cubicBezTo>
                  <a:cubicBezTo>
                    <a:pt x="11026" y="48062"/>
                    <a:pt x="12282" y="48008"/>
                    <a:pt x="12988" y="47883"/>
                  </a:cubicBezTo>
                  <a:cubicBezTo>
                    <a:pt x="13080" y="47085"/>
                    <a:pt x="12966" y="46217"/>
                    <a:pt x="12897" y="45852"/>
                  </a:cubicBezTo>
                  <a:cubicBezTo>
                    <a:pt x="12760" y="45144"/>
                    <a:pt x="13011" y="43935"/>
                    <a:pt x="13673" y="43752"/>
                  </a:cubicBezTo>
                  <a:cubicBezTo>
                    <a:pt x="13764" y="43723"/>
                    <a:pt x="13972" y="43709"/>
                    <a:pt x="14265" y="43709"/>
                  </a:cubicBezTo>
                  <a:cubicBezTo>
                    <a:pt x="16020" y="43709"/>
                    <a:pt x="20830" y="44196"/>
                    <a:pt x="21867" y="44665"/>
                  </a:cubicBezTo>
                  <a:cubicBezTo>
                    <a:pt x="23077" y="45236"/>
                    <a:pt x="19402" y="46217"/>
                    <a:pt x="19402" y="46217"/>
                  </a:cubicBezTo>
                  <a:cubicBezTo>
                    <a:pt x="19402" y="46217"/>
                    <a:pt x="21571" y="46537"/>
                    <a:pt x="23077" y="47085"/>
                  </a:cubicBezTo>
                  <a:cubicBezTo>
                    <a:pt x="24561" y="47655"/>
                    <a:pt x="13468" y="47724"/>
                    <a:pt x="13468" y="47724"/>
                  </a:cubicBezTo>
                  <a:lnTo>
                    <a:pt x="13490" y="47747"/>
                  </a:lnTo>
                  <a:cubicBezTo>
                    <a:pt x="13559" y="47747"/>
                    <a:pt x="13947" y="47792"/>
                    <a:pt x="14632" y="47838"/>
                  </a:cubicBezTo>
                  <a:lnTo>
                    <a:pt x="14655" y="47838"/>
                  </a:lnTo>
                  <a:cubicBezTo>
                    <a:pt x="14769" y="47861"/>
                    <a:pt x="14883" y="47861"/>
                    <a:pt x="15020" y="47861"/>
                  </a:cubicBezTo>
                  <a:cubicBezTo>
                    <a:pt x="15043" y="47883"/>
                    <a:pt x="15065" y="47883"/>
                    <a:pt x="15065" y="47883"/>
                  </a:cubicBezTo>
                  <a:cubicBezTo>
                    <a:pt x="15202" y="47883"/>
                    <a:pt x="15339" y="47883"/>
                    <a:pt x="15476" y="47906"/>
                  </a:cubicBezTo>
                  <a:lnTo>
                    <a:pt x="15568" y="47906"/>
                  </a:lnTo>
                  <a:cubicBezTo>
                    <a:pt x="15705" y="47929"/>
                    <a:pt x="15841" y="47929"/>
                    <a:pt x="15978" y="47929"/>
                  </a:cubicBezTo>
                  <a:cubicBezTo>
                    <a:pt x="16024" y="47952"/>
                    <a:pt x="16070" y="47952"/>
                    <a:pt x="16115" y="47952"/>
                  </a:cubicBezTo>
                  <a:cubicBezTo>
                    <a:pt x="16252" y="47952"/>
                    <a:pt x="16389" y="47975"/>
                    <a:pt x="16549" y="47975"/>
                  </a:cubicBezTo>
                  <a:lnTo>
                    <a:pt x="16709" y="47975"/>
                  </a:lnTo>
                  <a:cubicBezTo>
                    <a:pt x="16846" y="47998"/>
                    <a:pt x="17006" y="47998"/>
                    <a:pt x="17165" y="48020"/>
                  </a:cubicBezTo>
                  <a:lnTo>
                    <a:pt x="17348" y="48020"/>
                  </a:lnTo>
                  <a:cubicBezTo>
                    <a:pt x="17508" y="48020"/>
                    <a:pt x="17668" y="48043"/>
                    <a:pt x="17827" y="48043"/>
                  </a:cubicBezTo>
                  <a:cubicBezTo>
                    <a:pt x="17919" y="48043"/>
                    <a:pt x="17987" y="48066"/>
                    <a:pt x="18056" y="48066"/>
                  </a:cubicBezTo>
                  <a:cubicBezTo>
                    <a:pt x="18215" y="48066"/>
                    <a:pt x="18375" y="48089"/>
                    <a:pt x="18558" y="48089"/>
                  </a:cubicBezTo>
                  <a:cubicBezTo>
                    <a:pt x="18649" y="48089"/>
                    <a:pt x="18717" y="48089"/>
                    <a:pt x="18809" y="48112"/>
                  </a:cubicBezTo>
                  <a:cubicBezTo>
                    <a:pt x="18969" y="48112"/>
                    <a:pt x="19151" y="48112"/>
                    <a:pt x="19334" y="48135"/>
                  </a:cubicBezTo>
                  <a:lnTo>
                    <a:pt x="19608" y="48135"/>
                  </a:lnTo>
                  <a:cubicBezTo>
                    <a:pt x="19813" y="48157"/>
                    <a:pt x="19996" y="48157"/>
                    <a:pt x="20201" y="48157"/>
                  </a:cubicBezTo>
                  <a:cubicBezTo>
                    <a:pt x="20292" y="48157"/>
                    <a:pt x="20384" y="48180"/>
                    <a:pt x="20475" y="48180"/>
                  </a:cubicBezTo>
                  <a:cubicBezTo>
                    <a:pt x="20749" y="48180"/>
                    <a:pt x="21046" y="48203"/>
                    <a:pt x="21365" y="48203"/>
                  </a:cubicBezTo>
                  <a:cubicBezTo>
                    <a:pt x="21639" y="48226"/>
                    <a:pt x="21890" y="48226"/>
                    <a:pt x="22141" y="48226"/>
                  </a:cubicBezTo>
                  <a:cubicBezTo>
                    <a:pt x="22233" y="48249"/>
                    <a:pt x="22301" y="48249"/>
                    <a:pt x="22392" y="48249"/>
                  </a:cubicBezTo>
                  <a:lnTo>
                    <a:pt x="23374" y="48249"/>
                  </a:lnTo>
                  <a:cubicBezTo>
                    <a:pt x="23465" y="48249"/>
                    <a:pt x="23556" y="48272"/>
                    <a:pt x="23648" y="48272"/>
                  </a:cubicBezTo>
                  <a:cubicBezTo>
                    <a:pt x="23785" y="48272"/>
                    <a:pt x="23922" y="48272"/>
                    <a:pt x="24036" y="48249"/>
                  </a:cubicBezTo>
                  <a:lnTo>
                    <a:pt x="24972" y="48249"/>
                  </a:lnTo>
                  <a:cubicBezTo>
                    <a:pt x="25086" y="48226"/>
                    <a:pt x="25200" y="48226"/>
                    <a:pt x="25337" y="48226"/>
                  </a:cubicBezTo>
                  <a:cubicBezTo>
                    <a:pt x="26159" y="48020"/>
                    <a:pt x="27003" y="47838"/>
                    <a:pt x="27779" y="47655"/>
                  </a:cubicBezTo>
                  <a:cubicBezTo>
                    <a:pt x="27916" y="47541"/>
                    <a:pt x="28030" y="47427"/>
                    <a:pt x="28122" y="47290"/>
                  </a:cubicBezTo>
                  <a:cubicBezTo>
                    <a:pt x="28144" y="47222"/>
                    <a:pt x="28190" y="47153"/>
                    <a:pt x="28190" y="47085"/>
                  </a:cubicBezTo>
                  <a:cubicBezTo>
                    <a:pt x="28213" y="47085"/>
                    <a:pt x="28213" y="47062"/>
                    <a:pt x="28213" y="47062"/>
                  </a:cubicBezTo>
                  <a:cubicBezTo>
                    <a:pt x="28236" y="46970"/>
                    <a:pt x="28236" y="46902"/>
                    <a:pt x="28258" y="46811"/>
                  </a:cubicBezTo>
                  <a:cubicBezTo>
                    <a:pt x="28350" y="45510"/>
                    <a:pt x="29080" y="40945"/>
                    <a:pt x="27962" y="40945"/>
                  </a:cubicBezTo>
                  <a:cubicBezTo>
                    <a:pt x="27962" y="40945"/>
                    <a:pt x="28532" y="34805"/>
                    <a:pt x="27414" y="30148"/>
                  </a:cubicBezTo>
                  <a:cubicBezTo>
                    <a:pt x="26592" y="26793"/>
                    <a:pt x="25428" y="23483"/>
                    <a:pt x="24127" y="20288"/>
                  </a:cubicBezTo>
                  <a:cubicBezTo>
                    <a:pt x="23511" y="18804"/>
                    <a:pt x="22872" y="17343"/>
                    <a:pt x="22164" y="15905"/>
                  </a:cubicBezTo>
                  <a:cubicBezTo>
                    <a:pt x="21593" y="14741"/>
                    <a:pt x="20817" y="13417"/>
                    <a:pt x="21365" y="12116"/>
                  </a:cubicBezTo>
                  <a:cubicBezTo>
                    <a:pt x="21457" y="11911"/>
                    <a:pt x="21525" y="11728"/>
                    <a:pt x="21593" y="11523"/>
                  </a:cubicBezTo>
                  <a:cubicBezTo>
                    <a:pt x="21616" y="11454"/>
                    <a:pt x="21639" y="11386"/>
                    <a:pt x="21662" y="11340"/>
                  </a:cubicBezTo>
                  <a:cubicBezTo>
                    <a:pt x="21708" y="11203"/>
                    <a:pt x="21753" y="11089"/>
                    <a:pt x="21799" y="10952"/>
                  </a:cubicBezTo>
                  <a:cubicBezTo>
                    <a:pt x="21822" y="10861"/>
                    <a:pt x="21845" y="10792"/>
                    <a:pt x="21867" y="10701"/>
                  </a:cubicBezTo>
                  <a:cubicBezTo>
                    <a:pt x="21913" y="10587"/>
                    <a:pt x="21936" y="10473"/>
                    <a:pt x="21982" y="10359"/>
                  </a:cubicBezTo>
                  <a:cubicBezTo>
                    <a:pt x="22004" y="10290"/>
                    <a:pt x="22027" y="10199"/>
                    <a:pt x="22050" y="10108"/>
                  </a:cubicBezTo>
                  <a:cubicBezTo>
                    <a:pt x="22073" y="9994"/>
                    <a:pt x="22118" y="9902"/>
                    <a:pt x="22141" y="9788"/>
                  </a:cubicBezTo>
                  <a:cubicBezTo>
                    <a:pt x="22164" y="9697"/>
                    <a:pt x="22187" y="9606"/>
                    <a:pt x="22210" y="9514"/>
                  </a:cubicBezTo>
                  <a:cubicBezTo>
                    <a:pt x="22233" y="9400"/>
                    <a:pt x="22255" y="9309"/>
                    <a:pt x="22278" y="9195"/>
                  </a:cubicBezTo>
                  <a:cubicBezTo>
                    <a:pt x="22301" y="9103"/>
                    <a:pt x="22324" y="9012"/>
                    <a:pt x="22347" y="8921"/>
                  </a:cubicBezTo>
                  <a:cubicBezTo>
                    <a:pt x="22370" y="8807"/>
                    <a:pt x="22370" y="8715"/>
                    <a:pt x="22392" y="8624"/>
                  </a:cubicBezTo>
                  <a:cubicBezTo>
                    <a:pt x="22415" y="8510"/>
                    <a:pt x="22438" y="8419"/>
                    <a:pt x="22461" y="8327"/>
                  </a:cubicBezTo>
                  <a:cubicBezTo>
                    <a:pt x="22461" y="8236"/>
                    <a:pt x="22484" y="8122"/>
                    <a:pt x="22506" y="8031"/>
                  </a:cubicBezTo>
                  <a:cubicBezTo>
                    <a:pt x="22529" y="7939"/>
                    <a:pt x="22529" y="7825"/>
                    <a:pt x="22552" y="7734"/>
                  </a:cubicBezTo>
                  <a:cubicBezTo>
                    <a:pt x="22575" y="7643"/>
                    <a:pt x="22575" y="7551"/>
                    <a:pt x="22598" y="7460"/>
                  </a:cubicBezTo>
                  <a:cubicBezTo>
                    <a:pt x="22598" y="7346"/>
                    <a:pt x="22621" y="7232"/>
                    <a:pt x="22643" y="7118"/>
                  </a:cubicBezTo>
                  <a:cubicBezTo>
                    <a:pt x="22643" y="7049"/>
                    <a:pt x="22666" y="6981"/>
                    <a:pt x="22666" y="6912"/>
                  </a:cubicBezTo>
                  <a:cubicBezTo>
                    <a:pt x="22712" y="6456"/>
                    <a:pt x="22758" y="5976"/>
                    <a:pt x="22803" y="5497"/>
                  </a:cubicBezTo>
                  <a:cubicBezTo>
                    <a:pt x="22803" y="5474"/>
                    <a:pt x="22803" y="5428"/>
                    <a:pt x="22803" y="5383"/>
                  </a:cubicBezTo>
                  <a:cubicBezTo>
                    <a:pt x="22826" y="5246"/>
                    <a:pt x="22826" y="5086"/>
                    <a:pt x="22849" y="4949"/>
                  </a:cubicBezTo>
                  <a:cubicBezTo>
                    <a:pt x="22849" y="4904"/>
                    <a:pt x="22849" y="4835"/>
                    <a:pt x="22849" y="4789"/>
                  </a:cubicBezTo>
                  <a:cubicBezTo>
                    <a:pt x="22872" y="4652"/>
                    <a:pt x="22872" y="4515"/>
                    <a:pt x="22872" y="4356"/>
                  </a:cubicBezTo>
                  <a:cubicBezTo>
                    <a:pt x="22872" y="4310"/>
                    <a:pt x="22895" y="4264"/>
                    <a:pt x="22895" y="4196"/>
                  </a:cubicBezTo>
                  <a:cubicBezTo>
                    <a:pt x="22895" y="4059"/>
                    <a:pt x="22895" y="3899"/>
                    <a:pt x="22917" y="3762"/>
                  </a:cubicBezTo>
                  <a:cubicBezTo>
                    <a:pt x="22917" y="3717"/>
                    <a:pt x="22917" y="3671"/>
                    <a:pt x="22917" y="3602"/>
                  </a:cubicBezTo>
                  <a:cubicBezTo>
                    <a:pt x="22917" y="3466"/>
                    <a:pt x="22917" y="3306"/>
                    <a:pt x="22940" y="3146"/>
                  </a:cubicBezTo>
                  <a:cubicBezTo>
                    <a:pt x="22940" y="3146"/>
                    <a:pt x="22940" y="3123"/>
                    <a:pt x="22940" y="3100"/>
                  </a:cubicBezTo>
                  <a:cubicBezTo>
                    <a:pt x="21207" y="1186"/>
                    <a:pt x="19670" y="1"/>
                    <a:pt x="1862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9" name="Google Shape;3869;p49"/>
            <p:cNvSpPr/>
            <p:nvPr/>
          </p:nvSpPr>
          <p:spPr>
            <a:xfrm flipH="1">
              <a:off x="1393925" y="3491608"/>
              <a:ext cx="231262" cy="157545"/>
            </a:xfrm>
            <a:custGeom>
              <a:avLst/>
              <a:gdLst/>
              <a:ahLst/>
              <a:cxnLst/>
              <a:rect l="l" t="t" r="r" b="b"/>
              <a:pathLst>
                <a:path w="9584" h="6529" extrusionOk="0">
                  <a:moveTo>
                    <a:pt x="2713" y="1"/>
                  </a:moveTo>
                  <a:cubicBezTo>
                    <a:pt x="2530" y="1"/>
                    <a:pt x="6981" y="252"/>
                    <a:pt x="6981" y="252"/>
                  </a:cubicBezTo>
                  <a:cubicBezTo>
                    <a:pt x="6981" y="252"/>
                    <a:pt x="7369" y="4155"/>
                    <a:pt x="4699" y="4657"/>
                  </a:cubicBezTo>
                  <a:cubicBezTo>
                    <a:pt x="4547" y="4686"/>
                    <a:pt x="4399" y="4699"/>
                    <a:pt x="4254" y="4699"/>
                  </a:cubicBezTo>
                  <a:cubicBezTo>
                    <a:pt x="1842" y="4699"/>
                    <a:pt x="339" y="983"/>
                    <a:pt x="339" y="982"/>
                  </a:cubicBezTo>
                  <a:lnTo>
                    <a:pt x="339" y="982"/>
                  </a:lnTo>
                  <a:cubicBezTo>
                    <a:pt x="0" y="2797"/>
                    <a:pt x="2205" y="6529"/>
                    <a:pt x="5005" y="6529"/>
                  </a:cubicBezTo>
                  <a:cubicBezTo>
                    <a:pt x="5410" y="6529"/>
                    <a:pt x="5827" y="6451"/>
                    <a:pt x="6251" y="6278"/>
                  </a:cubicBezTo>
                  <a:cubicBezTo>
                    <a:pt x="9584" y="4908"/>
                    <a:pt x="9104" y="206"/>
                    <a:pt x="9104" y="206"/>
                  </a:cubicBezTo>
                  <a:cubicBezTo>
                    <a:pt x="9104" y="206"/>
                    <a:pt x="2896" y="1"/>
                    <a:pt x="271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0" name="Google Shape;3870;p49"/>
            <p:cNvSpPr/>
            <p:nvPr/>
          </p:nvSpPr>
          <p:spPr>
            <a:xfrm flipH="1">
              <a:off x="1610371" y="3312057"/>
              <a:ext cx="81535" cy="181361"/>
            </a:xfrm>
            <a:custGeom>
              <a:avLst/>
              <a:gdLst/>
              <a:ahLst/>
              <a:cxnLst/>
              <a:rect l="l" t="t" r="r" b="b"/>
              <a:pathLst>
                <a:path w="3379" h="7516" extrusionOk="0">
                  <a:moveTo>
                    <a:pt x="3127" y="1"/>
                  </a:moveTo>
                  <a:cubicBezTo>
                    <a:pt x="3036" y="1"/>
                    <a:pt x="2990" y="1256"/>
                    <a:pt x="2922" y="2512"/>
                  </a:cubicBezTo>
                  <a:lnTo>
                    <a:pt x="2853" y="5023"/>
                  </a:lnTo>
                  <a:cubicBezTo>
                    <a:pt x="2853" y="5023"/>
                    <a:pt x="2853" y="5114"/>
                    <a:pt x="2853" y="5228"/>
                  </a:cubicBezTo>
                  <a:cubicBezTo>
                    <a:pt x="2853" y="5365"/>
                    <a:pt x="2853" y="5570"/>
                    <a:pt x="2830" y="5776"/>
                  </a:cubicBezTo>
                  <a:cubicBezTo>
                    <a:pt x="2808" y="6209"/>
                    <a:pt x="2602" y="6757"/>
                    <a:pt x="2100" y="7054"/>
                  </a:cubicBezTo>
                  <a:cubicBezTo>
                    <a:pt x="1938" y="7144"/>
                    <a:pt x="1706" y="7205"/>
                    <a:pt x="1492" y="7205"/>
                  </a:cubicBezTo>
                  <a:cubicBezTo>
                    <a:pt x="1434" y="7205"/>
                    <a:pt x="1378" y="7201"/>
                    <a:pt x="1324" y="7191"/>
                  </a:cubicBezTo>
                  <a:cubicBezTo>
                    <a:pt x="1050" y="7145"/>
                    <a:pt x="799" y="7054"/>
                    <a:pt x="616" y="6940"/>
                  </a:cubicBezTo>
                  <a:cubicBezTo>
                    <a:pt x="245" y="6699"/>
                    <a:pt x="62" y="6459"/>
                    <a:pt x="27" y="6459"/>
                  </a:cubicBezTo>
                  <a:cubicBezTo>
                    <a:pt x="25" y="6459"/>
                    <a:pt x="24" y="6460"/>
                    <a:pt x="23" y="6460"/>
                  </a:cubicBezTo>
                  <a:cubicBezTo>
                    <a:pt x="0" y="6460"/>
                    <a:pt x="114" y="6780"/>
                    <a:pt x="502" y="7100"/>
                  </a:cubicBezTo>
                  <a:cubicBezTo>
                    <a:pt x="752" y="7318"/>
                    <a:pt x="1174" y="7516"/>
                    <a:pt x="1635" y="7516"/>
                  </a:cubicBezTo>
                  <a:cubicBezTo>
                    <a:pt x="1847" y="7516"/>
                    <a:pt x="2067" y="7474"/>
                    <a:pt x="2283" y="7374"/>
                  </a:cubicBezTo>
                  <a:cubicBezTo>
                    <a:pt x="2420" y="7282"/>
                    <a:pt x="2579" y="7214"/>
                    <a:pt x="2716" y="7077"/>
                  </a:cubicBezTo>
                  <a:cubicBezTo>
                    <a:pt x="2762" y="7008"/>
                    <a:pt x="2830" y="6963"/>
                    <a:pt x="2876" y="6894"/>
                  </a:cubicBezTo>
                  <a:cubicBezTo>
                    <a:pt x="2922" y="6826"/>
                    <a:pt x="2990" y="6757"/>
                    <a:pt x="3036" y="6689"/>
                  </a:cubicBezTo>
                  <a:cubicBezTo>
                    <a:pt x="3127" y="6552"/>
                    <a:pt x="3150" y="6392"/>
                    <a:pt x="3218" y="6255"/>
                  </a:cubicBezTo>
                  <a:cubicBezTo>
                    <a:pt x="3241" y="6118"/>
                    <a:pt x="3287" y="5981"/>
                    <a:pt x="3310" y="5844"/>
                  </a:cubicBezTo>
                  <a:cubicBezTo>
                    <a:pt x="3355" y="5593"/>
                    <a:pt x="3355" y="5388"/>
                    <a:pt x="3378" y="5251"/>
                  </a:cubicBezTo>
                  <a:cubicBezTo>
                    <a:pt x="3378" y="5114"/>
                    <a:pt x="3378" y="5023"/>
                    <a:pt x="3378" y="5023"/>
                  </a:cubicBezTo>
                  <a:cubicBezTo>
                    <a:pt x="3378" y="5023"/>
                    <a:pt x="3333" y="3767"/>
                    <a:pt x="3310" y="2512"/>
                  </a:cubicBezTo>
                  <a:cubicBezTo>
                    <a:pt x="3264" y="1256"/>
                    <a:pt x="3196" y="1"/>
                    <a:pt x="31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1" name="Google Shape;3871;p49"/>
            <p:cNvSpPr/>
            <p:nvPr/>
          </p:nvSpPr>
          <p:spPr>
            <a:xfrm flipH="1">
              <a:off x="1405483" y="3489967"/>
              <a:ext cx="212079" cy="165266"/>
            </a:xfrm>
            <a:custGeom>
              <a:avLst/>
              <a:gdLst/>
              <a:ahLst/>
              <a:cxnLst/>
              <a:rect l="l" t="t" r="r" b="b"/>
              <a:pathLst>
                <a:path w="8789" h="6849" extrusionOk="0">
                  <a:moveTo>
                    <a:pt x="4520" y="1"/>
                  </a:moveTo>
                  <a:cubicBezTo>
                    <a:pt x="4520" y="1"/>
                    <a:pt x="274" y="115"/>
                    <a:pt x="274" y="274"/>
                  </a:cubicBezTo>
                  <a:cubicBezTo>
                    <a:pt x="274" y="411"/>
                    <a:pt x="4520" y="525"/>
                    <a:pt x="4520" y="525"/>
                  </a:cubicBezTo>
                  <a:cubicBezTo>
                    <a:pt x="4520" y="525"/>
                    <a:pt x="7715" y="434"/>
                    <a:pt x="8583" y="320"/>
                  </a:cubicBezTo>
                  <a:lnTo>
                    <a:pt x="8583" y="320"/>
                  </a:lnTo>
                  <a:cubicBezTo>
                    <a:pt x="8537" y="480"/>
                    <a:pt x="8514" y="936"/>
                    <a:pt x="8423" y="1575"/>
                  </a:cubicBezTo>
                  <a:cubicBezTo>
                    <a:pt x="8355" y="1963"/>
                    <a:pt x="8286" y="2420"/>
                    <a:pt x="8149" y="2876"/>
                  </a:cubicBezTo>
                  <a:cubicBezTo>
                    <a:pt x="8035" y="3356"/>
                    <a:pt x="7852" y="3835"/>
                    <a:pt x="7601" y="4292"/>
                  </a:cubicBezTo>
                  <a:cubicBezTo>
                    <a:pt x="7373" y="4748"/>
                    <a:pt x="7076" y="5159"/>
                    <a:pt x="6711" y="5479"/>
                  </a:cubicBezTo>
                  <a:cubicBezTo>
                    <a:pt x="6369" y="5775"/>
                    <a:pt x="5981" y="6004"/>
                    <a:pt x="5638" y="6118"/>
                  </a:cubicBezTo>
                  <a:cubicBezTo>
                    <a:pt x="5296" y="6232"/>
                    <a:pt x="4976" y="6300"/>
                    <a:pt x="4771" y="6300"/>
                  </a:cubicBezTo>
                  <a:cubicBezTo>
                    <a:pt x="4657" y="6300"/>
                    <a:pt x="4566" y="6323"/>
                    <a:pt x="4520" y="6323"/>
                  </a:cubicBezTo>
                  <a:lnTo>
                    <a:pt x="4429" y="6323"/>
                  </a:lnTo>
                  <a:cubicBezTo>
                    <a:pt x="4429" y="6323"/>
                    <a:pt x="4314" y="6300"/>
                    <a:pt x="4086" y="6300"/>
                  </a:cubicBezTo>
                  <a:cubicBezTo>
                    <a:pt x="3881" y="6277"/>
                    <a:pt x="3584" y="6232"/>
                    <a:pt x="3242" y="6095"/>
                  </a:cubicBezTo>
                  <a:cubicBezTo>
                    <a:pt x="2534" y="5844"/>
                    <a:pt x="1758" y="5136"/>
                    <a:pt x="1233" y="4246"/>
                  </a:cubicBezTo>
                  <a:cubicBezTo>
                    <a:pt x="708" y="3356"/>
                    <a:pt x="388" y="2329"/>
                    <a:pt x="229" y="1575"/>
                  </a:cubicBezTo>
                  <a:cubicBezTo>
                    <a:pt x="229" y="1484"/>
                    <a:pt x="206" y="1393"/>
                    <a:pt x="183" y="1302"/>
                  </a:cubicBezTo>
                  <a:cubicBezTo>
                    <a:pt x="183" y="1210"/>
                    <a:pt x="183" y="1119"/>
                    <a:pt x="183" y="1050"/>
                  </a:cubicBezTo>
                  <a:cubicBezTo>
                    <a:pt x="183" y="891"/>
                    <a:pt x="160" y="754"/>
                    <a:pt x="183" y="640"/>
                  </a:cubicBezTo>
                  <a:cubicBezTo>
                    <a:pt x="183" y="411"/>
                    <a:pt x="183" y="274"/>
                    <a:pt x="160" y="274"/>
                  </a:cubicBezTo>
                  <a:cubicBezTo>
                    <a:pt x="159" y="273"/>
                    <a:pt x="157" y="272"/>
                    <a:pt x="155" y="272"/>
                  </a:cubicBezTo>
                  <a:cubicBezTo>
                    <a:pt x="134" y="272"/>
                    <a:pt x="111" y="405"/>
                    <a:pt x="69" y="617"/>
                  </a:cubicBezTo>
                  <a:cubicBezTo>
                    <a:pt x="46" y="731"/>
                    <a:pt x="23" y="891"/>
                    <a:pt x="23" y="1050"/>
                  </a:cubicBezTo>
                  <a:cubicBezTo>
                    <a:pt x="23" y="1119"/>
                    <a:pt x="23" y="1210"/>
                    <a:pt x="0" y="1302"/>
                  </a:cubicBezTo>
                  <a:cubicBezTo>
                    <a:pt x="23" y="1416"/>
                    <a:pt x="23" y="1484"/>
                    <a:pt x="46" y="1598"/>
                  </a:cubicBezTo>
                  <a:cubicBezTo>
                    <a:pt x="115" y="2397"/>
                    <a:pt x="388" y="3470"/>
                    <a:pt x="913" y="4429"/>
                  </a:cubicBezTo>
                  <a:cubicBezTo>
                    <a:pt x="1416" y="5387"/>
                    <a:pt x="2237" y="6209"/>
                    <a:pt x="3036" y="6529"/>
                  </a:cubicBezTo>
                  <a:cubicBezTo>
                    <a:pt x="3424" y="6711"/>
                    <a:pt x="3789" y="6780"/>
                    <a:pt x="4041" y="6802"/>
                  </a:cubicBezTo>
                  <a:cubicBezTo>
                    <a:pt x="4292" y="6825"/>
                    <a:pt x="4429" y="6848"/>
                    <a:pt x="4429" y="6848"/>
                  </a:cubicBezTo>
                  <a:lnTo>
                    <a:pt x="4520" y="6848"/>
                  </a:lnTo>
                  <a:cubicBezTo>
                    <a:pt x="4588" y="6825"/>
                    <a:pt x="4702" y="6825"/>
                    <a:pt x="4817" y="6802"/>
                  </a:cubicBezTo>
                  <a:cubicBezTo>
                    <a:pt x="5068" y="6802"/>
                    <a:pt x="5410" y="6711"/>
                    <a:pt x="5798" y="6574"/>
                  </a:cubicBezTo>
                  <a:cubicBezTo>
                    <a:pt x="6209" y="6437"/>
                    <a:pt x="6620" y="6141"/>
                    <a:pt x="7008" y="5798"/>
                  </a:cubicBezTo>
                  <a:cubicBezTo>
                    <a:pt x="7396" y="5433"/>
                    <a:pt x="7693" y="4954"/>
                    <a:pt x="7944" y="4451"/>
                  </a:cubicBezTo>
                  <a:cubicBezTo>
                    <a:pt x="8172" y="3972"/>
                    <a:pt x="8332" y="3447"/>
                    <a:pt x="8446" y="2945"/>
                  </a:cubicBezTo>
                  <a:cubicBezTo>
                    <a:pt x="8537" y="2466"/>
                    <a:pt x="8606" y="1986"/>
                    <a:pt x="8628" y="1598"/>
                  </a:cubicBezTo>
                  <a:cubicBezTo>
                    <a:pt x="8674" y="936"/>
                    <a:pt x="8651" y="457"/>
                    <a:pt x="8606" y="320"/>
                  </a:cubicBezTo>
                  <a:cubicBezTo>
                    <a:pt x="8720" y="297"/>
                    <a:pt x="8788" y="274"/>
                    <a:pt x="8788" y="274"/>
                  </a:cubicBezTo>
                  <a:cubicBezTo>
                    <a:pt x="8788" y="115"/>
                    <a:pt x="4520" y="1"/>
                    <a:pt x="452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2" name="Google Shape;3872;p49"/>
            <p:cNvSpPr/>
            <p:nvPr/>
          </p:nvSpPr>
          <p:spPr>
            <a:xfrm flipH="1">
              <a:off x="1041989" y="3710274"/>
              <a:ext cx="296871" cy="470390"/>
            </a:xfrm>
            <a:custGeom>
              <a:avLst/>
              <a:gdLst/>
              <a:ahLst/>
              <a:cxnLst/>
              <a:rect l="l" t="t" r="r" b="b"/>
              <a:pathLst>
                <a:path w="12303" h="19494" extrusionOk="0">
                  <a:moveTo>
                    <a:pt x="23" y="1"/>
                  </a:moveTo>
                  <a:cubicBezTo>
                    <a:pt x="0" y="23"/>
                    <a:pt x="69" y="92"/>
                    <a:pt x="160" y="252"/>
                  </a:cubicBezTo>
                  <a:cubicBezTo>
                    <a:pt x="205" y="320"/>
                    <a:pt x="274" y="389"/>
                    <a:pt x="365" y="503"/>
                  </a:cubicBezTo>
                  <a:cubicBezTo>
                    <a:pt x="434" y="594"/>
                    <a:pt x="525" y="685"/>
                    <a:pt x="639" y="777"/>
                  </a:cubicBezTo>
                  <a:cubicBezTo>
                    <a:pt x="662" y="822"/>
                    <a:pt x="708" y="845"/>
                    <a:pt x="730" y="868"/>
                  </a:cubicBezTo>
                  <a:cubicBezTo>
                    <a:pt x="708" y="936"/>
                    <a:pt x="708" y="1005"/>
                    <a:pt x="685" y="1096"/>
                  </a:cubicBezTo>
                  <a:cubicBezTo>
                    <a:pt x="662" y="1370"/>
                    <a:pt x="616" y="1758"/>
                    <a:pt x="594" y="2215"/>
                  </a:cubicBezTo>
                  <a:cubicBezTo>
                    <a:pt x="548" y="3128"/>
                    <a:pt x="594" y="4383"/>
                    <a:pt x="845" y="5593"/>
                  </a:cubicBezTo>
                  <a:cubicBezTo>
                    <a:pt x="913" y="5890"/>
                    <a:pt x="959" y="6209"/>
                    <a:pt x="1050" y="6506"/>
                  </a:cubicBezTo>
                  <a:cubicBezTo>
                    <a:pt x="1141" y="6780"/>
                    <a:pt x="1233" y="7076"/>
                    <a:pt x="1324" y="7350"/>
                  </a:cubicBezTo>
                  <a:cubicBezTo>
                    <a:pt x="1438" y="7624"/>
                    <a:pt x="1552" y="7875"/>
                    <a:pt x="1666" y="8126"/>
                  </a:cubicBezTo>
                  <a:cubicBezTo>
                    <a:pt x="1712" y="8241"/>
                    <a:pt x="1780" y="8377"/>
                    <a:pt x="1826" y="8492"/>
                  </a:cubicBezTo>
                  <a:cubicBezTo>
                    <a:pt x="1895" y="8583"/>
                    <a:pt x="1963" y="8697"/>
                    <a:pt x="2009" y="8788"/>
                  </a:cubicBezTo>
                  <a:cubicBezTo>
                    <a:pt x="2260" y="9199"/>
                    <a:pt x="2465" y="9542"/>
                    <a:pt x="2625" y="9747"/>
                  </a:cubicBezTo>
                  <a:cubicBezTo>
                    <a:pt x="2785" y="9975"/>
                    <a:pt x="2876" y="10089"/>
                    <a:pt x="2876" y="10089"/>
                  </a:cubicBezTo>
                  <a:cubicBezTo>
                    <a:pt x="2876" y="10089"/>
                    <a:pt x="2990" y="10204"/>
                    <a:pt x="3173" y="10432"/>
                  </a:cubicBezTo>
                  <a:cubicBezTo>
                    <a:pt x="3264" y="10523"/>
                    <a:pt x="3378" y="10637"/>
                    <a:pt x="3515" y="10797"/>
                  </a:cubicBezTo>
                  <a:cubicBezTo>
                    <a:pt x="3629" y="10934"/>
                    <a:pt x="3812" y="11071"/>
                    <a:pt x="3994" y="11231"/>
                  </a:cubicBezTo>
                  <a:cubicBezTo>
                    <a:pt x="4383" y="11505"/>
                    <a:pt x="4862" y="11847"/>
                    <a:pt x="5478" y="11961"/>
                  </a:cubicBezTo>
                  <a:cubicBezTo>
                    <a:pt x="5732" y="12020"/>
                    <a:pt x="5999" y="12049"/>
                    <a:pt x="6270" y="12049"/>
                  </a:cubicBezTo>
                  <a:cubicBezTo>
                    <a:pt x="6631" y="12049"/>
                    <a:pt x="6998" y="11997"/>
                    <a:pt x="7350" y="11893"/>
                  </a:cubicBezTo>
                  <a:cubicBezTo>
                    <a:pt x="7966" y="11710"/>
                    <a:pt x="8537" y="11368"/>
                    <a:pt x="8970" y="10934"/>
                  </a:cubicBezTo>
                  <a:cubicBezTo>
                    <a:pt x="9085" y="10843"/>
                    <a:pt x="9176" y="10728"/>
                    <a:pt x="9267" y="10614"/>
                  </a:cubicBezTo>
                  <a:cubicBezTo>
                    <a:pt x="9336" y="10500"/>
                    <a:pt x="9427" y="10409"/>
                    <a:pt x="9518" y="10295"/>
                  </a:cubicBezTo>
                  <a:cubicBezTo>
                    <a:pt x="9632" y="10044"/>
                    <a:pt x="9792" y="9838"/>
                    <a:pt x="9861" y="9610"/>
                  </a:cubicBezTo>
                  <a:cubicBezTo>
                    <a:pt x="9906" y="9519"/>
                    <a:pt x="9952" y="9405"/>
                    <a:pt x="9998" y="9313"/>
                  </a:cubicBezTo>
                  <a:lnTo>
                    <a:pt x="10020" y="9245"/>
                  </a:lnTo>
                  <a:lnTo>
                    <a:pt x="10043" y="9176"/>
                  </a:lnTo>
                  <a:cubicBezTo>
                    <a:pt x="10066" y="9131"/>
                    <a:pt x="10089" y="9085"/>
                    <a:pt x="10112" y="9039"/>
                  </a:cubicBezTo>
                  <a:cubicBezTo>
                    <a:pt x="10180" y="8857"/>
                    <a:pt x="10203" y="8697"/>
                    <a:pt x="10226" y="8560"/>
                  </a:cubicBezTo>
                  <a:cubicBezTo>
                    <a:pt x="10271" y="8286"/>
                    <a:pt x="10271" y="8126"/>
                    <a:pt x="10249" y="8126"/>
                  </a:cubicBezTo>
                  <a:lnTo>
                    <a:pt x="10249" y="8126"/>
                  </a:lnTo>
                  <a:cubicBezTo>
                    <a:pt x="10249" y="8126"/>
                    <a:pt x="10203" y="8286"/>
                    <a:pt x="10134" y="8537"/>
                  </a:cubicBezTo>
                  <a:cubicBezTo>
                    <a:pt x="10089" y="8651"/>
                    <a:pt x="10043" y="8811"/>
                    <a:pt x="9975" y="8971"/>
                  </a:cubicBezTo>
                  <a:cubicBezTo>
                    <a:pt x="9952" y="9017"/>
                    <a:pt x="9929" y="9062"/>
                    <a:pt x="9906" y="9085"/>
                  </a:cubicBezTo>
                  <a:cubicBezTo>
                    <a:pt x="9883" y="9131"/>
                    <a:pt x="9861" y="9199"/>
                    <a:pt x="9838" y="9245"/>
                  </a:cubicBezTo>
                  <a:cubicBezTo>
                    <a:pt x="9792" y="9336"/>
                    <a:pt x="9724" y="9427"/>
                    <a:pt x="9678" y="9542"/>
                  </a:cubicBezTo>
                  <a:cubicBezTo>
                    <a:pt x="9313" y="10340"/>
                    <a:pt x="8400" y="11253"/>
                    <a:pt x="7258" y="11527"/>
                  </a:cubicBezTo>
                  <a:cubicBezTo>
                    <a:pt x="6984" y="11604"/>
                    <a:pt x="6704" y="11639"/>
                    <a:pt x="6432" y="11639"/>
                  </a:cubicBezTo>
                  <a:cubicBezTo>
                    <a:pt x="6138" y="11639"/>
                    <a:pt x="5853" y="11598"/>
                    <a:pt x="5592" y="11527"/>
                  </a:cubicBezTo>
                  <a:cubicBezTo>
                    <a:pt x="5044" y="11436"/>
                    <a:pt x="4634" y="11117"/>
                    <a:pt x="4291" y="10843"/>
                  </a:cubicBezTo>
                  <a:cubicBezTo>
                    <a:pt x="4131" y="10706"/>
                    <a:pt x="3994" y="10569"/>
                    <a:pt x="3858" y="10432"/>
                  </a:cubicBezTo>
                  <a:cubicBezTo>
                    <a:pt x="3743" y="10295"/>
                    <a:pt x="3629" y="10181"/>
                    <a:pt x="3561" y="10089"/>
                  </a:cubicBezTo>
                  <a:cubicBezTo>
                    <a:pt x="3401" y="9884"/>
                    <a:pt x="3310" y="9770"/>
                    <a:pt x="3310" y="9770"/>
                  </a:cubicBezTo>
                  <a:cubicBezTo>
                    <a:pt x="3310" y="9770"/>
                    <a:pt x="3196" y="9656"/>
                    <a:pt x="3036" y="9450"/>
                  </a:cubicBezTo>
                  <a:cubicBezTo>
                    <a:pt x="2876" y="9222"/>
                    <a:pt x="2671" y="8925"/>
                    <a:pt x="2442" y="8537"/>
                  </a:cubicBezTo>
                  <a:cubicBezTo>
                    <a:pt x="2374" y="8446"/>
                    <a:pt x="2305" y="8355"/>
                    <a:pt x="2237" y="8263"/>
                  </a:cubicBezTo>
                  <a:cubicBezTo>
                    <a:pt x="2191" y="8149"/>
                    <a:pt x="2123" y="8035"/>
                    <a:pt x="2077" y="7921"/>
                  </a:cubicBezTo>
                  <a:cubicBezTo>
                    <a:pt x="1963" y="7693"/>
                    <a:pt x="1826" y="7442"/>
                    <a:pt x="1735" y="7191"/>
                  </a:cubicBezTo>
                  <a:cubicBezTo>
                    <a:pt x="1621" y="6939"/>
                    <a:pt x="1529" y="6666"/>
                    <a:pt x="1438" y="6369"/>
                  </a:cubicBezTo>
                  <a:cubicBezTo>
                    <a:pt x="1324" y="6095"/>
                    <a:pt x="1278" y="5798"/>
                    <a:pt x="1187" y="5502"/>
                  </a:cubicBezTo>
                  <a:cubicBezTo>
                    <a:pt x="730" y="3607"/>
                    <a:pt x="799" y="1621"/>
                    <a:pt x="799" y="936"/>
                  </a:cubicBezTo>
                  <a:lnTo>
                    <a:pt x="799" y="936"/>
                  </a:lnTo>
                  <a:cubicBezTo>
                    <a:pt x="1210" y="1324"/>
                    <a:pt x="1803" y="1735"/>
                    <a:pt x="2420" y="2078"/>
                  </a:cubicBezTo>
                  <a:cubicBezTo>
                    <a:pt x="3104" y="2489"/>
                    <a:pt x="3789" y="2854"/>
                    <a:pt x="4314" y="3128"/>
                  </a:cubicBezTo>
                  <a:cubicBezTo>
                    <a:pt x="4839" y="3424"/>
                    <a:pt x="5181" y="3607"/>
                    <a:pt x="5181" y="3607"/>
                  </a:cubicBezTo>
                  <a:cubicBezTo>
                    <a:pt x="5181" y="3607"/>
                    <a:pt x="5547" y="3767"/>
                    <a:pt x="6094" y="4018"/>
                  </a:cubicBezTo>
                  <a:cubicBezTo>
                    <a:pt x="6642" y="4246"/>
                    <a:pt x="7373" y="4566"/>
                    <a:pt x="8126" y="4794"/>
                  </a:cubicBezTo>
                  <a:cubicBezTo>
                    <a:pt x="8879" y="5045"/>
                    <a:pt x="9678" y="5228"/>
                    <a:pt x="10249" y="5319"/>
                  </a:cubicBezTo>
                  <a:cubicBezTo>
                    <a:pt x="10271" y="5342"/>
                    <a:pt x="10271" y="5342"/>
                    <a:pt x="10271" y="5342"/>
                  </a:cubicBezTo>
                  <a:cubicBezTo>
                    <a:pt x="10317" y="5479"/>
                    <a:pt x="10363" y="5638"/>
                    <a:pt x="10386" y="5775"/>
                  </a:cubicBezTo>
                  <a:cubicBezTo>
                    <a:pt x="10477" y="6072"/>
                    <a:pt x="10545" y="6369"/>
                    <a:pt x="10614" y="6666"/>
                  </a:cubicBezTo>
                  <a:cubicBezTo>
                    <a:pt x="10477" y="6894"/>
                    <a:pt x="10340" y="7122"/>
                    <a:pt x="10203" y="7282"/>
                  </a:cubicBezTo>
                  <a:cubicBezTo>
                    <a:pt x="10043" y="7464"/>
                    <a:pt x="9952" y="7579"/>
                    <a:pt x="9952" y="7579"/>
                  </a:cubicBezTo>
                  <a:cubicBezTo>
                    <a:pt x="9952" y="7579"/>
                    <a:pt x="9587" y="8058"/>
                    <a:pt x="9153" y="8514"/>
                  </a:cubicBezTo>
                  <a:cubicBezTo>
                    <a:pt x="8719" y="8948"/>
                    <a:pt x="8240" y="9382"/>
                    <a:pt x="8263" y="9427"/>
                  </a:cubicBezTo>
                  <a:cubicBezTo>
                    <a:pt x="8267" y="9434"/>
                    <a:pt x="8276" y="9437"/>
                    <a:pt x="8288" y="9437"/>
                  </a:cubicBezTo>
                  <a:cubicBezTo>
                    <a:pt x="8413" y="9437"/>
                    <a:pt x="8927" y="9141"/>
                    <a:pt x="9404" y="8788"/>
                  </a:cubicBezTo>
                  <a:cubicBezTo>
                    <a:pt x="9906" y="8400"/>
                    <a:pt x="10363" y="7898"/>
                    <a:pt x="10363" y="7898"/>
                  </a:cubicBezTo>
                  <a:cubicBezTo>
                    <a:pt x="10363" y="7898"/>
                    <a:pt x="10454" y="7761"/>
                    <a:pt x="10591" y="7556"/>
                  </a:cubicBezTo>
                  <a:cubicBezTo>
                    <a:pt x="10659" y="7487"/>
                    <a:pt x="10705" y="7373"/>
                    <a:pt x="10774" y="7259"/>
                  </a:cubicBezTo>
                  <a:cubicBezTo>
                    <a:pt x="10911" y="7853"/>
                    <a:pt x="11047" y="8423"/>
                    <a:pt x="11139" y="8880"/>
                  </a:cubicBezTo>
                  <a:cubicBezTo>
                    <a:pt x="11230" y="9313"/>
                    <a:pt x="11299" y="9679"/>
                    <a:pt x="11344" y="9930"/>
                  </a:cubicBezTo>
                  <a:cubicBezTo>
                    <a:pt x="11390" y="10181"/>
                    <a:pt x="11413" y="10318"/>
                    <a:pt x="11413" y="10318"/>
                  </a:cubicBezTo>
                  <a:cubicBezTo>
                    <a:pt x="11413" y="10318"/>
                    <a:pt x="11436" y="10455"/>
                    <a:pt x="11481" y="10706"/>
                  </a:cubicBezTo>
                  <a:cubicBezTo>
                    <a:pt x="11527" y="10957"/>
                    <a:pt x="11595" y="11322"/>
                    <a:pt x="11641" y="11733"/>
                  </a:cubicBezTo>
                  <a:cubicBezTo>
                    <a:pt x="11778" y="12600"/>
                    <a:pt x="11892" y="13764"/>
                    <a:pt x="11869" y="14906"/>
                  </a:cubicBezTo>
                  <a:cubicBezTo>
                    <a:pt x="11869" y="16070"/>
                    <a:pt x="11755" y="17234"/>
                    <a:pt x="11595" y="18101"/>
                  </a:cubicBezTo>
                  <a:cubicBezTo>
                    <a:pt x="11436" y="18946"/>
                    <a:pt x="11139" y="19448"/>
                    <a:pt x="11184" y="19493"/>
                  </a:cubicBezTo>
                  <a:cubicBezTo>
                    <a:pt x="11207" y="19493"/>
                    <a:pt x="11276" y="19379"/>
                    <a:pt x="11413" y="19151"/>
                  </a:cubicBezTo>
                  <a:cubicBezTo>
                    <a:pt x="11550" y="18923"/>
                    <a:pt x="11687" y="18558"/>
                    <a:pt x="11778" y="18147"/>
                  </a:cubicBezTo>
                  <a:cubicBezTo>
                    <a:pt x="12006" y="17279"/>
                    <a:pt x="12189" y="16115"/>
                    <a:pt x="12234" y="14928"/>
                  </a:cubicBezTo>
                  <a:cubicBezTo>
                    <a:pt x="12303" y="13741"/>
                    <a:pt x="12234" y="12555"/>
                    <a:pt x="12120" y="11687"/>
                  </a:cubicBezTo>
                  <a:cubicBezTo>
                    <a:pt x="12097" y="11231"/>
                    <a:pt x="12029" y="10865"/>
                    <a:pt x="11983" y="10614"/>
                  </a:cubicBezTo>
                  <a:cubicBezTo>
                    <a:pt x="11961" y="10363"/>
                    <a:pt x="11938" y="10226"/>
                    <a:pt x="11938" y="10226"/>
                  </a:cubicBezTo>
                  <a:cubicBezTo>
                    <a:pt x="11938" y="10226"/>
                    <a:pt x="11892" y="10067"/>
                    <a:pt x="11846" y="9815"/>
                  </a:cubicBezTo>
                  <a:cubicBezTo>
                    <a:pt x="11778" y="9564"/>
                    <a:pt x="11709" y="9199"/>
                    <a:pt x="11618" y="8788"/>
                  </a:cubicBezTo>
                  <a:cubicBezTo>
                    <a:pt x="11458" y="8172"/>
                    <a:pt x="11276" y="7442"/>
                    <a:pt x="11047" y="6666"/>
                  </a:cubicBezTo>
                  <a:cubicBezTo>
                    <a:pt x="11253" y="6072"/>
                    <a:pt x="11253" y="5456"/>
                    <a:pt x="11184" y="5456"/>
                  </a:cubicBezTo>
                  <a:cubicBezTo>
                    <a:pt x="11139" y="5456"/>
                    <a:pt x="11047" y="5775"/>
                    <a:pt x="10888" y="6141"/>
                  </a:cubicBezTo>
                  <a:cubicBezTo>
                    <a:pt x="10842" y="5981"/>
                    <a:pt x="10796" y="5844"/>
                    <a:pt x="10751" y="5684"/>
                  </a:cubicBezTo>
                  <a:cubicBezTo>
                    <a:pt x="10728" y="5570"/>
                    <a:pt x="10682" y="5479"/>
                    <a:pt x="10659" y="5387"/>
                  </a:cubicBezTo>
                  <a:lnTo>
                    <a:pt x="10659" y="5387"/>
                  </a:lnTo>
                  <a:cubicBezTo>
                    <a:pt x="10918" y="5404"/>
                    <a:pt x="11107" y="5420"/>
                    <a:pt x="11196" y="5420"/>
                  </a:cubicBezTo>
                  <a:cubicBezTo>
                    <a:pt x="11233" y="5420"/>
                    <a:pt x="11253" y="5417"/>
                    <a:pt x="11253" y="5410"/>
                  </a:cubicBezTo>
                  <a:cubicBezTo>
                    <a:pt x="11253" y="5365"/>
                    <a:pt x="11002" y="5296"/>
                    <a:pt x="10614" y="5205"/>
                  </a:cubicBezTo>
                  <a:cubicBezTo>
                    <a:pt x="10294" y="4246"/>
                    <a:pt x="9998" y="3333"/>
                    <a:pt x="9769" y="2626"/>
                  </a:cubicBezTo>
                  <a:cubicBezTo>
                    <a:pt x="9501" y="1798"/>
                    <a:pt x="9320" y="1255"/>
                    <a:pt x="9270" y="1255"/>
                  </a:cubicBezTo>
                  <a:cubicBezTo>
                    <a:pt x="9269" y="1255"/>
                    <a:pt x="9268" y="1256"/>
                    <a:pt x="9267" y="1256"/>
                  </a:cubicBezTo>
                  <a:cubicBezTo>
                    <a:pt x="9244" y="1256"/>
                    <a:pt x="9358" y="1827"/>
                    <a:pt x="9564" y="2671"/>
                  </a:cubicBezTo>
                  <a:cubicBezTo>
                    <a:pt x="9746" y="3356"/>
                    <a:pt x="9975" y="4200"/>
                    <a:pt x="10203" y="5113"/>
                  </a:cubicBezTo>
                  <a:cubicBezTo>
                    <a:pt x="9655" y="4954"/>
                    <a:pt x="8948" y="4725"/>
                    <a:pt x="8263" y="4452"/>
                  </a:cubicBezTo>
                  <a:cubicBezTo>
                    <a:pt x="7532" y="4178"/>
                    <a:pt x="6825" y="3835"/>
                    <a:pt x="6300" y="3584"/>
                  </a:cubicBezTo>
                  <a:cubicBezTo>
                    <a:pt x="5775" y="3310"/>
                    <a:pt x="5410" y="3128"/>
                    <a:pt x="5410" y="3128"/>
                  </a:cubicBezTo>
                  <a:cubicBezTo>
                    <a:pt x="5410" y="3128"/>
                    <a:pt x="3994" y="2443"/>
                    <a:pt x="2602" y="1758"/>
                  </a:cubicBezTo>
                  <a:cubicBezTo>
                    <a:pt x="1895" y="1416"/>
                    <a:pt x="1233" y="1005"/>
                    <a:pt x="776" y="640"/>
                  </a:cubicBezTo>
                  <a:cubicBezTo>
                    <a:pt x="662" y="548"/>
                    <a:pt x="548" y="457"/>
                    <a:pt x="457" y="389"/>
                  </a:cubicBezTo>
                  <a:cubicBezTo>
                    <a:pt x="388" y="297"/>
                    <a:pt x="297" y="229"/>
                    <a:pt x="251" y="183"/>
                  </a:cubicBezTo>
                  <a:cubicBezTo>
                    <a:pt x="114" y="46"/>
                    <a:pt x="46" y="1"/>
                    <a:pt x="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3" name="Google Shape;3873;p49"/>
            <p:cNvSpPr/>
            <p:nvPr/>
          </p:nvSpPr>
          <p:spPr>
            <a:xfrm flipH="1">
              <a:off x="1349864" y="4007556"/>
              <a:ext cx="181771" cy="54751"/>
            </a:xfrm>
            <a:custGeom>
              <a:avLst/>
              <a:gdLst/>
              <a:ahLst/>
              <a:cxnLst/>
              <a:rect l="l" t="t" r="r" b="b"/>
              <a:pathLst>
                <a:path w="7533" h="2269" extrusionOk="0">
                  <a:moveTo>
                    <a:pt x="1495" y="0"/>
                  </a:moveTo>
                  <a:cubicBezTo>
                    <a:pt x="687" y="0"/>
                    <a:pt x="19" y="41"/>
                    <a:pt x="0" y="98"/>
                  </a:cubicBezTo>
                  <a:cubicBezTo>
                    <a:pt x="0" y="166"/>
                    <a:pt x="1005" y="257"/>
                    <a:pt x="2009" y="371"/>
                  </a:cubicBezTo>
                  <a:cubicBezTo>
                    <a:pt x="2488" y="440"/>
                    <a:pt x="2990" y="508"/>
                    <a:pt x="3356" y="577"/>
                  </a:cubicBezTo>
                  <a:cubicBezTo>
                    <a:pt x="3721" y="645"/>
                    <a:pt x="3949" y="691"/>
                    <a:pt x="3949" y="691"/>
                  </a:cubicBezTo>
                  <a:cubicBezTo>
                    <a:pt x="3949" y="691"/>
                    <a:pt x="4017" y="714"/>
                    <a:pt x="4109" y="714"/>
                  </a:cubicBezTo>
                  <a:cubicBezTo>
                    <a:pt x="4223" y="737"/>
                    <a:pt x="4383" y="759"/>
                    <a:pt x="4542" y="828"/>
                  </a:cubicBezTo>
                  <a:cubicBezTo>
                    <a:pt x="4908" y="896"/>
                    <a:pt x="5364" y="1056"/>
                    <a:pt x="5821" y="1239"/>
                  </a:cubicBezTo>
                  <a:cubicBezTo>
                    <a:pt x="6277" y="1444"/>
                    <a:pt x="6688" y="1695"/>
                    <a:pt x="6985" y="1924"/>
                  </a:cubicBezTo>
                  <a:cubicBezTo>
                    <a:pt x="7262" y="2116"/>
                    <a:pt x="7460" y="2268"/>
                    <a:pt x="7503" y="2268"/>
                  </a:cubicBezTo>
                  <a:cubicBezTo>
                    <a:pt x="7506" y="2268"/>
                    <a:pt x="7508" y="2267"/>
                    <a:pt x="7510" y="2266"/>
                  </a:cubicBezTo>
                  <a:cubicBezTo>
                    <a:pt x="7533" y="2243"/>
                    <a:pt x="7396" y="2038"/>
                    <a:pt x="7122" y="1764"/>
                  </a:cubicBezTo>
                  <a:cubicBezTo>
                    <a:pt x="6848" y="1490"/>
                    <a:pt x="6437" y="1170"/>
                    <a:pt x="5980" y="919"/>
                  </a:cubicBezTo>
                  <a:cubicBezTo>
                    <a:pt x="5524" y="668"/>
                    <a:pt x="5045" y="463"/>
                    <a:pt x="4679" y="349"/>
                  </a:cubicBezTo>
                  <a:cubicBezTo>
                    <a:pt x="4497" y="280"/>
                    <a:pt x="4337" y="257"/>
                    <a:pt x="4223" y="212"/>
                  </a:cubicBezTo>
                  <a:cubicBezTo>
                    <a:pt x="4109" y="189"/>
                    <a:pt x="4063" y="166"/>
                    <a:pt x="4063" y="166"/>
                  </a:cubicBezTo>
                  <a:cubicBezTo>
                    <a:pt x="4063" y="166"/>
                    <a:pt x="3812" y="143"/>
                    <a:pt x="3424" y="98"/>
                  </a:cubicBezTo>
                  <a:cubicBezTo>
                    <a:pt x="3036" y="52"/>
                    <a:pt x="2534" y="6"/>
                    <a:pt x="2032" y="6"/>
                  </a:cubicBezTo>
                  <a:cubicBezTo>
                    <a:pt x="1850" y="2"/>
                    <a:pt x="1669" y="0"/>
                    <a:pt x="14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4" name="Google Shape;3874;p49"/>
            <p:cNvSpPr/>
            <p:nvPr/>
          </p:nvSpPr>
          <p:spPr>
            <a:xfrm flipH="1">
              <a:off x="1400537" y="4040493"/>
              <a:ext cx="101370" cy="32600"/>
            </a:xfrm>
            <a:custGeom>
              <a:avLst/>
              <a:gdLst/>
              <a:ahLst/>
              <a:cxnLst/>
              <a:rect l="l" t="t" r="r" b="b"/>
              <a:pathLst>
                <a:path w="4201" h="1351" extrusionOk="0">
                  <a:moveTo>
                    <a:pt x="186" y="1"/>
                  </a:moveTo>
                  <a:cubicBezTo>
                    <a:pt x="84" y="1"/>
                    <a:pt x="24" y="11"/>
                    <a:pt x="24" y="34"/>
                  </a:cubicBezTo>
                  <a:cubicBezTo>
                    <a:pt x="1" y="102"/>
                    <a:pt x="526" y="285"/>
                    <a:pt x="1028" y="467"/>
                  </a:cubicBezTo>
                  <a:cubicBezTo>
                    <a:pt x="1553" y="650"/>
                    <a:pt x="2055" y="810"/>
                    <a:pt x="2055" y="810"/>
                  </a:cubicBezTo>
                  <a:cubicBezTo>
                    <a:pt x="2055" y="810"/>
                    <a:pt x="2580" y="969"/>
                    <a:pt x="3105" y="1084"/>
                  </a:cubicBezTo>
                  <a:cubicBezTo>
                    <a:pt x="3525" y="1217"/>
                    <a:pt x="3977" y="1351"/>
                    <a:pt x="4127" y="1351"/>
                  </a:cubicBezTo>
                  <a:cubicBezTo>
                    <a:pt x="4156" y="1351"/>
                    <a:pt x="4174" y="1346"/>
                    <a:pt x="4178" y="1335"/>
                  </a:cubicBezTo>
                  <a:cubicBezTo>
                    <a:pt x="4201" y="1266"/>
                    <a:pt x="3721" y="992"/>
                    <a:pt x="3219" y="741"/>
                  </a:cubicBezTo>
                  <a:cubicBezTo>
                    <a:pt x="2717" y="513"/>
                    <a:pt x="2215" y="307"/>
                    <a:pt x="2215" y="307"/>
                  </a:cubicBezTo>
                  <a:cubicBezTo>
                    <a:pt x="2215" y="307"/>
                    <a:pt x="1667" y="193"/>
                    <a:pt x="1119" y="102"/>
                  </a:cubicBezTo>
                  <a:cubicBezTo>
                    <a:pt x="754" y="41"/>
                    <a:pt x="389" y="1"/>
                    <a:pt x="1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5" name="Google Shape;3875;p49"/>
            <p:cNvSpPr/>
            <p:nvPr/>
          </p:nvSpPr>
          <p:spPr>
            <a:xfrm flipH="1">
              <a:off x="1039238" y="4151974"/>
              <a:ext cx="44086" cy="163481"/>
            </a:xfrm>
            <a:custGeom>
              <a:avLst/>
              <a:gdLst/>
              <a:ahLst/>
              <a:cxnLst/>
              <a:rect l="l" t="t" r="r" b="b"/>
              <a:pathLst>
                <a:path w="1827" h="6775" extrusionOk="0">
                  <a:moveTo>
                    <a:pt x="1169" y="1"/>
                  </a:moveTo>
                  <a:cubicBezTo>
                    <a:pt x="1167" y="1"/>
                    <a:pt x="1166" y="1"/>
                    <a:pt x="1165" y="1"/>
                  </a:cubicBezTo>
                  <a:cubicBezTo>
                    <a:pt x="1097" y="24"/>
                    <a:pt x="1279" y="549"/>
                    <a:pt x="1325" y="1074"/>
                  </a:cubicBezTo>
                  <a:cubicBezTo>
                    <a:pt x="1348" y="1348"/>
                    <a:pt x="1325" y="1599"/>
                    <a:pt x="1279" y="1782"/>
                  </a:cubicBezTo>
                  <a:cubicBezTo>
                    <a:pt x="1234" y="1964"/>
                    <a:pt x="1188" y="2079"/>
                    <a:pt x="1188" y="2079"/>
                  </a:cubicBezTo>
                  <a:cubicBezTo>
                    <a:pt x="1188" y="2079"/>
                    <a:pt x="1165" y="2193"/>
                    <a:pt x="1097" y="2352"/>
                  </a:cubicBezTo>
                  <a:cubicBezTo>
                    <a:pt x="1005" y="2535"/>
                    <a:pt x="891" y="2763"/>
                    <a:pt x="731" y="2969"/>
                  </a:cubicBezTo>
                  <a:cubicBezTo>
                    <a:pt x="412" y="3402"/>
                    <a:pt x="1" y="3790"/>
                    <a:pt x="47" y="3836"/>
                  </a:cubicBezTo>
                  <a:cubicBezTo>
                    <a:pt x="49" y="3843"/>
                    <a:pt x="57" y="3847"/>
                    <a:pt x="69" y="3847"/>
                  </a:cubicBezTo>
                  <a:cubicBezTo>
                    <a:pt x="177" y="3847"/>
                    <a:pt x="637" y="3588"/>
                    <a:pt x="1005" y="3220"/>
                  </a:cubicBezTo>
                  <a:cubicBezTo>
                    <a:pt x="1211" y="3014"/>
                    <a:pt x="1393" y="2786"/>
                    <a:pt x="1530" y="2581"/>
                  </a:cubicBezTo>
                  <a:cubicBezTo>
                    <a:pt x="1530" y="2535"/>
                    <a:pt x="1553" y="2512"/>
                    <a:pt x="1576" y="2489"/>
                  </a:cubicBezTo>
                  <a:lnTo>
                    <a:pt x="1576" y="2489"/>
                  </a:lnTo>
                  <a:cubicBezTo>
                    <a:pt x="1530" y="2718"/>
                    <a:pt x="1462" y="3037"/>
                    <a:pt x="1439" y="3334"/>
                  </a:cubicBezTo>
                  <a:cubicBezTo>
                    <a:pt x="1371" y="3950"/>
                    <a:pt x="1279" y="4567"/>
                    <a:pt x="1279" y="4567"/>
                  </a:cubicBezTo>
                  <a:cubicBezTo>
                    <a:pt x="1279" y="4567"/>
                    <a:pt x="1256" y="4703"/>
                    <a:pt x="1234" y="4932"/>
                  </a:cubicBezTo>
                  <a:cubicBezTo>
                    <a:pt x="1211" y="5160"/>
                    <a:pt x="1188" y="5457"/>
                    <a:pt x="1097" y="5753"/>
                  </a:cubicBezTo>
                  <a:cubicBezTo>
                    <a:pt x="1028" y="6027"/>
                    <a:pt x="914" y="6301"/>
                    <a:pt x="777" y="6461"/>
                  </a:cubicBezTo>
                  <a:cubicBezTo>
                    <a:pt x="731" y="6552"/>
                    <a:pt x="663" y="6621"/>
                    <a:pt x="617" y="6666"/>
                  </a:cubicBezTo>
                  <a:cubicBezTo>
                    <a:pt x="549" y="6712"/>
                    <a:pt x="526" y="6735"/>
                    <a:pt x="549" y="6758"/>
                  </a:cubicBezTo>
                  <a:cubicBezTo>
                    <a:pt x="549" y="6769"/>
                    <a:pt x="560" y="6775"/>
                    <a:pt x="580" y="6775"/>
                  </a:cubicBezTo>
                  <a:cubicBezTo>
                    <a:pt x="600" y="6775"/>
                    <a:pt x="629" y="6769"/>
                    <a:pt x="663" y="6758"/>
                  </a:cubicBezTo>
                  <a:cubicBezTo>
                    <a:pt x="731" y="6735"/>
                    <a:pt x="823" y="6689"/>
                    <a:pt x="937" y="6621"/>
                  </a:cubicBezTo>
                  <a:cubicBezTo>
                    <a:pt x="1142" y="6461"/>
                    <a:pt x="1325" y="6164"/>
                    <a:pt x="1462" y="5868"/>
                  </a:cubicBezTo>
                  <a:cubicBezTo>
                    <a:pt x="1599" y="5571"/>
                    <a:pt x="1667" y="5251"/>
                    <a:pt x="1713" y="5023"/>
                  </a:cubicBezTo>
                  <a:cubicBezTo>
                    <a:pt x="1759" y="4772"/>
                    <a:pt x="1781" y="4612"/>
                    <a:pt x="1781" y="4612"/>
                  </a:cubicBezTo>
                  <a:cubicBezTo>
                    <a:pt x="1781" y="4612"/>
                    <a:pt x="1827" y="3973"/>
                    <a:pt x="1804" y="3357"/>
                  </a:cubicBezTo>
                  <a:cubicBezTo>
                    <a:pt x="1781" y="2741"/>
                    <a:pt x="1781" y="2124"/>
                    <a:pt x="1713" y="2101"/>
                  </a:cubicBezTo>
                  <a:cubicBezTo>
                    <a:pt x="1736" y="2033"/>
                    <a:pt x="1736" y="1964"/>
                    <a:pt x="1759" y="1850"/>
                  </a:cubicBezTo>
                  <a:cubicBezTo>
                    <a:pt x="1781" y="1622"/>
                    <a:pt x="1759" y="1303"/>
                    <a:pt x="1690" y="1029"/>
                  </a:cubicBezTo>
                  <a:cubicBezTo>
                    <a:pt x="1534" y="449"/>
                    <a:pt x="1226" y="1"/>
                    <a:pt x="11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6" name="Google Shape;3876;p49"/>
            <p:cNvSpPr/>
            <p:nvPr/>
          </p:nvSpPr>
          <p:spPr>
            <a:xfrm flipH="1">
              <a:off x="1053547" y="4252089"/>
              <a:ext cx="316175" cy="40924"/>
            </a:xfrm>
            <a:custGeom>
              <a:avLst/>
              <a:gdLst/>
              <a:ahLst/>
              <a:cxnLst/>
              <a:rect l="l" t="t" r="r" b="b"/>
              <a:pathLst>
                <a:path w="13103" h="1696" extrusionOk="0">
                  <a:moveTo>
                    <a:pt x="13056" y="0"/>
                  </a:moveTo>
                  <a:cubicBezTo>
                    <a:pt x="12851" y="0"/>
                    <a:pt x="11375" y="438"/>
                    <a:pt x="9839" y="737"/>
                  </a:cubicBezTo>
                  <a:cubicBezTo>
                    <a:pt x="9040" y="874"/>
                    <a:pt x="8218" y="988"/>
                    <a:pt x="7602" y="1057"/>
                  </a:cubicBezTo>
                  <a:cubicBezTo>
                    <a:pt x="7305" y="1102"/>
                    <a:pt x="7054" y="1102"/>
                    <a:pt x="6871" y="1125"/>
                  </a:cubicBezTo>
                  <a:cubicBezTo>
                    <a:pt x="6689" y="1125"/>
                    <a:pt x="6575" y="1148"/>
                    <a:pt x="6575" y="1148"/>
                  </a:cubicBezTo>
                  <a:cubicBezTo>
                    <a:pt x="6575" y="1148"/>
                    <a:pt x="6186" y="1194"/>
                    <a:pt x="5570" y="1216"/>
                  </a:cubicBezTo>
                  <a:cubicBezTo>
                    <a:pt x="5251" y="1216"/>
                    <a:pt x="4885" y="1239"/>
                    <a:pt x="4520" y="1239"/>
                  </a:cubicBezTo>
                  <a:cubicBezTo>
                    <a:pt x="4132" y="1239"/>
                    <a:pt x="3721" y="1239"/>
                    <a:pt x="3311" y="1216"/>
                  </a:cubicBezTo>
                  <a:cubicBezTo>
                    <a:pt x="2512" y="1125"/>
                    <a:pt x="1667" y="965"/>
                    <a:pt x="1028" y="965"/>
                  </a:cubicBezTo>
                  <a:cubicBezTo>
                    <a:pt x="412" y="965"/>
                    <a:pt x="1" y="1102"/>
                    <a:pt x="1" y="1125"/>
                  </a:cubicBezTo>
                  <a:cubicBezTo>
                    <a:pt x="1" y="1139"/>
                    <a:pt x="37" y="1142"/>
                    <a:pt x="104" y="1142"/>
                  </a:cubicBezTo>
                  <a:cubicBezTo>
                    <a:pt x="175" y="1142"/>
                    <a:pt x="281" y="1138"/>
                    <a:pt x="415" y="1138"/>
                  </a:cubicBezTo>
                  <a:cubicBezTo>
                    <a:pt x="581" y="1138"/>
                    <a:pt x="789" y="1144"/>
                    <a:pt x="1028" y="1171"/>
                  </a:cubicBezTo>
                  <a:cubicBezTo>
                    <a:pt x="1644" y="1239"/>
                    <a:pt x="2443" y="1445"/>
                    <a:pt x="3265" y="1582"/>
                  </a:cubicBezTo>
                  <a:cubicBezTo>
                    <a:pt x="3699" y="1650"/>
                    <a:pt x="4109" y="1650"/>
                    <a:pt x="4497" y="1673"/>
                  </a:cubicBezTo>
                  <a:cubicBezTo>
                    <a:pt x="4885" y="1696"/>
                    <a:pt x="5251" y="1696"/>
                    <a:pt x="5570" y="1696"/>
                  </a:cubicBezTo>
                  <a:cubicBezTo>
                    <a:pt x="6209" y="1696"/>
                    <a:pt x="6620" y="1650"/>
                    <a:pt x="6620" y="1650"/>
                  </a:cubicBezTo>
                  <a:cubicBezTo>
                    <a:pt x="6620" y="1650"/>
                    <a:pt x="6734" y="1650"/>
                    <a:pt x="6917" y="1627"/>
                  </a:cubicBezTo>
                  <a:cubicBezTo>
                    <a:pt x="7100" y="1604"/>
                    <a:pt x="7351" y="1582"/>
                    <a:pt x="7670" y="1536"/>
                  </a:cubicBezTo>
                  <a:cubicBezTo>
                    <a:pt x="8286" y="1445"/>
                    <a:pt x="9108" y="1285"/>
                    <a:pt x="9930" y="1079"/>
                  </a:cubicBezTo>
                  <a:cubicBezTo>
                    <a:pt x="10752" y="897"/>
                    <a:pt x="11550" y="623"/>
                    <a:pt x="12121" y="418"/>
                  </a:cubicBezTo>
                  <a:cubicBezTo>
                    <a:pt x="12715" y="189"/>
                    <a:pt x="13103" y="29"/>
                    <a:pt x="13080" y="7"/>
                  </a:cubicBezTo>
                  <a:cubicBezTo>
                    <a:pt x="13078" y="2"/>
                    <a:pt x="13070" y="0"/>
                    <a:pt x="130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7" name="Google Shape;3877;p49"/>
            <p:cNvSpPr/>
            <p:nvPr/>
          </p:nvSpPr>
          <p:spPr>
            <a:xfrm flipH="1">
              <a:off x="1065661" y="4081490"/>
              <a:ext cx="661500" cy="257805"/>
            </a:xfrm>
            <a:custGeom>
              <a:avLst/>
              <a:gdLst/>
              <a:ahLst/>
              <a:cxnLst/>
              <a:rect l="l" t="t" r="r" b="b"/>
              <a:pathLst>
                <a:path w="27414" h="10684" extrusionOk="0">
                  <a:moveTo>
                    <a:pt x="12463" y="1"/>
                  </a:moveTo>
                  <a:cubicBezTo>
                    <a:pt x="12394" y="1"/>
                    <a:pt x="12486" y="1370"/>
                    <a:pt x="12668" y="2717"/>
                  </a:cubicBezTo>
                  <a:cubicBezTo>
                    <a:pt x="12714" y="3082"/>
                    <a:pt x="12805" y="3402"/>
                    <a:pt x="12828" y="3676"/>
                  </a:cubicBezTo>
                  <a:cubicBezTo>
                    <a:pt x="12828" y="3767"/>
                    <a:pt x="12828" y="3835"/>
                    <a:pt x="12828" y="3904"/>
                  </a:cubicBezTo>
                  <a:cubicBezTo>
                    <a:pt x="12828" y="3972"/>
                    <a:pt x="12805" y="4041"/>
                    <a:pt x="12805" y="4087"/>
                  </a:cubicBezTo>
                  <a:cubicBezTo>
                    <a:pt x="12782" y="4224"/>
                    <a:pt x="12737" y="4292"/>
                    <a:pt x="12691" y="4406"/>
                  </a:cubicBezTo>
                  <a:cubicBezTo>
                    <a:pt x="12577" y="4589"/>
                    <a:pt x="12440" y="4794"/>
                    <a:pt x="12372" y="4931"/>
                  </a:cubicBezTo>
                  <a:cubicBezTo>
                    <a:pt x="12303" y="5091"/>
                    <a:pt x="12280" y="5205"/>
                    <a:pt x="12280" y="5205"/>
                  </a:cubicBezTo>
                  <a:cubicBezTo>
                    <a:pt x="12257" y="5228"/>
                    <a:pt x="12257" y="5342"/>
                    <a:pt x="12257" y="5525"/>
                  </a:cubicBezTo>
                  <a:cubicBezTo>
                    <a:pt x="12212" y="5525"/>
                    <a:pt x="12143" y="5525"/>
                    <a:pt x="12075" y="5547"/>
                  </a:cubicBezTo>
                  <a:cubicBezTo>
                    <a:pt x="11915" y="5570"/>
                    <a:pt x="11687" y="5616"/>
                    <a:pt x="11413" y="5639"/>
                  </a:cubicBezTo>
                  <a:cubicBezTo>
                    <a:pt x="11159" y="5665"/>
                    <a:pt x="10850" y="5676"/>
                    <a:pt x="10518" y="5676"/>
                  </a:cubicBezTo>
                  <a:cubicBezTo>
                    <a:pt x="10284" y="5676"/>
                    <a:pt x="10038" y="5671"/>
                    <a:pt x="9792" y="5662"/>
                  </a:cubicBezTo>
                  <a:cubicBezTo>
                    <a:pt x="9906" y="5525"/>
                    <a:pt x="9998" y="5410"/>
                    <a:pt x="10089" y="5319"/>
                  </a:cubicBezTo>
                  <a:cubicBezTo>
                    <a:pt x="10180" y="5228"/>
                    <a:pt x="10249" y="5159"/>
                    <a:pt x="10249" y="5159"/>
                  </a:cubicBezTo>
                  <a:cubicBezTo>
                    <a:pt x="10249" y="5159"/>
                    <a:pt x="10454" y="4840"/>
                    <a:pt x="10660" y="4497"/>
                  </a:cubicBezTo>
                  <a:cubicBezTo>
                    <a:pt x="10888" y="4178"/>
                    <a:pt x="11093" y="3835"/>
                    <a:pt x="11025" y="3790"/>
                  </a:cubicBezTo>
                  <a:cubicBezTo>
                    <a:pt x="11021" y="3786"/>
                    <a:pt x="11016" y="3784"/>
                    <a:pt x="11009" y="3784"/>
                  </a:cubicBezTo>
                  <a:cubicBezTo>
                    <a:pt x="10932" y="3784"/>
                    <a:pt x="10659" y="4017"/>
                    <a:pt x="10386" y="4269"/>
                  </a:cubicBezTo>
                  <a:cubicBezTo>
                    <a:pt x="10089" y="4543"/>
                    <a:pt x="9838" y="4817"/>
                    <a:pt x="9838" y="4817"/>
                  </a:cubicBezTo>
                  <a:cubicBezTo>
                    <a:pt x="9838" y="4817"/>
                    <a:pt x="9769" y="4908"/>
                    <a:pt x="9701" y="5045"/>
                  </a:cubicBezTo>
                  <a:cubicBezTo>
                    <a:pt x="9632" y="5159"/>
                    <a:pt x="9518" y="5342"/>
                    <a:pt x="9427" y="5502"/>
                  </a:cubicBezTo>
                  <a:cubicBezTo>
                    <a:pt x="9404" y="5547"/>
                    <a:pt x="9381" y="5593"/>
                    <a:pt x="9381" y="5639"/>
                  </a:cubicBezTo>
                  <a:cubicBezTo>
                    <a:pt x="8651" y="5570"/>
                    <a:pt x="7943" y="5502"/>
                    <a:pt x="7396" y="5479"/>
                  </a:cubicBezTo>
                  <a:cubicBezTo>
                    <a:pt x="6848" y="5456"/>
                    <a:pt x="6483" y="5433"/>
                    <a:pt x="6483" y="5433"/>
                  </a:cubicBezTo>
                  <a:cubicBezTo>
                    <a:pt x="6483" y="5433"/>
                    <a:pt x="6377" y="5437"/>
                    <a:pt x="6194" y="5437"/>
                  </a:cubicBezTo>
                  <a:cubicBezTo>
                    <a:pt x="5920" y="5437"/>
                    <a:pt x="5474" y="5429"/>
                    <a:pt x="4953" y="5388"/>
                  </a:cubicBezTo>
                  <a:cubicBezTo>
                    <a:pt x="5113" y="5365"/>
                    <a:pt x="5204" y="5296"/>
                    <a:pt x="5204" y="5273"/>
                  </a:cubicBezTo>
                  <a:cubicBezTo>
                    <a:pt x="5182" y="5228"/>
                    <a:pt x="5045" y="5251"/>
                    <a:pt x="4839" y="5205"/>
                  </a:cubicBezTo>
                  <a:cubicBezTo>
                    <a:pt x="4634" y="5205"/>
                    <a:pt x="4383" y="5091"/>
                    <a:pt x="4154" y="4954"/>
                  </a:cubicBezTo>
                  <a:cubicBezTo>
                    <a:pt x="3926" y="4817"/>
                    <a:pt x="3744" y="4612"/>
                    <a:pt x="3607" y="4475"/>
                  </a:cubicBezTo>
                  <a:cubicBezTo>
                    <a:pt x="3538" y="4383"/>
                    <a:pt x="3492" y="4338"/>
                    <a:pt x="3447" y="4292"/>
                  </a:cubicBezTo>
                  <a:cubicBezTo>
                    <a:pt x="3424" y="4246"/>
                    <a:pt x="3401" y="4201"/>
                    <a:pt x="3401" y="4201"/>
                  </a:cubicBezTo>
                  <a:cubicBezTo>
                    <a:pt x="3401" y="4201"/>
                    <a:pt x="3378" y="4178"/>
                    <a:pt x="3333" y="4132"/>
                  </a:cubicBezTo>
                  <a:cubicBezTo>
                    <a:pt x="3287" y="4087"/>
                    <a:pt x="3219" y="4041"/>
                    <a:pt x="3173" y="3950"/>
                  </a:cubicBezTo>
                  <a:cubicBezTo>
                    <a:pt x="3013" y="3790"/>
                    <a:pt x="2853" y="3562"/>
                    <a:pt x="2694" y="3333"/>
                  </a:cubicBezTo>
                  <a:cubicBezTo>
                    <a:pt x="2359" y="2887"/>
                    <a:pt x="2046" y="2420"/>
                    <a:pt x="1968" y="2420"/>
                  </a:cubicBezTo>
                  <a:cubicBezTo>
                    <a:pt x="1966" y="2420"/>
                    <a:pt x="1965" y="2420"/>
                    <a:pt x="1963" y="2420"/>
                  </a:cubicBezTo>
                  <a:cubicBezTo>
                    <a:pt x="1918" y="2466"/>
                    <a:pt x="2100" y="3014"/>
                    <a:pt x="2374" y="3539"/>
                  </a:cubicBezTo>
                  <a:cubicBezTo>
                    <a:pt x="2511" y="3790"/>
                    <a:pt x="2648" y="4064"/>
                    <a:pt x="2785" y="4246"/>
                  </a:cubicBezTo>
                  <a:cubicBezTo>
                    <a:pt x="2831" y="4338"/>
                    <a:pt x="2899" y="4406"/>
                    <a:pt x="2922" y="4475"/>
                  </a:cubicBezTo>
                  <a:cubicBezTo>
                    <a:pt x="2967" y="4520"/>
                    <a:pt x="2990" y="4543"/>
                    <a:pt x="2990" y="4543"/>
                  </a:cubicBezTo>
                  <a:cubicBezTo>
                    <a:pt x="2990" y="4543"/>
                    <a:pt x="3013" y="4589"/>
                    <a:pt x="3059" y="4634"/>
                  </a:cubicBezTo>
                  <a:cubicBezTo>
                    <a:pt x="3127" y="4680"/>
                    <a:pt x="3196" y="4748"/>
                    <a:pt x="3264" y="4817"/>
                  </a:cubicBezTo>
                  <a:cubicBezTo>
                    <a:pt x="3447" y="4977"/>
                    <a:pt x="3698" y="5159"/>
                    <a:pt x="3995" y="5273"/>
                  </a:cubicBezTo>
                  <a:cubicBezTo>
                    <a:pt x="4013" y="5292"/>
                    <a:pt x="4048" y="5311"/>
                    <a:pt x="4072" y="5317"/>
                  </a:cubicBezTo>
                  <a:lnTo>
                    <a:pt x="4072" y="5317"/>
                  </a:lnTo>
                  <a:cubicBezTo>
                    <a:pt x="3917" y="5295"/>
                    <a:pt x="3761" y="5273"/>
                    <a:pt x="3584" y="5251"/>
                  </a:cubicBezTo>
                  <a:cubicBezTo>
                    <a:pt x="2853" y="5159"/>
                    <a:pt x="2169" y="5000"/>
                    <a:pt x="1621" y="4863"/>
                  </a:cubicBezTo>
                  <a:cubicBezTo>
                    <a:pt x="1176" y="4747"/>
                    <a:pt x="862" y="4647"/>
                    <a:pt x="763" y="4647"/>
                  </a:cubicBezTo>
                  <a:cubicBezTo>
                    <a:pt x="745" y="4647"/>
                    <a:pt x="734" y="4650"/>
                    <a:pt x="731" y="4657"/>
                  </a:cubicBezTo>
                  <a:cubicBezTo>
                    <a:pt x="708" y="4680"/>
                    <a:pt x="1050" y="4863"/>
                    <a:pt x="1552" y="5068"/>
                  </a:cubicBezTo>
                  <a:cubicBezTo>
                    <a:pt x="2077" y="5251"/>
                    <a:pt x="2785" y="5479"/>
                    <a:pt x="3515" y="5616"/>
                  </a:cubicBezTo>
                  <a:cubicBezTo>
                    <a:pt x="3881" y="5707"/>
                    <a:pt x="4246" y="5753"/>
                    <a:pt x="4588" y="5798"/>
                  </a:cubicBezTo>
                  <a:cubicBezTo>
                    <a:pt x="4953" y="5844"/>
                    <a:pt x="5273" y="5890"/>
                    <a:pt x="5547" y="5913"/>
                  </a:cubicBezTo>
                  <a:cubicBezTo>
                    <a:pt x="5821" y="5935"/>
                    <a:pt x="6049" y="5935"/>
                    <a:pt x="6209" y="5958"/>
                  </a:cubicBezTo>
                  <a:lnTo>
                    <a:pt x="7396" y="5958"/>
                  </a:lnTo>
                  <a:cubicBezTo>
                    <a:pt x="7875" y="5958"/>
                    <a:pt x="8537" y="5981"/>
                    <a:pt x="9222" y="6004"/>
                  </a:cubicBezTo>
                  <a:cubicBezTo>
                    <a:pt x="9153" y="6141"/>
                    <a:pt x="9130" y="6255"/>
                    <a:pt x="9176" y="6278"/>
                  </a:cubicBezTo>
                  <a:cubicBezTo>
                    <a:pt x="9178" y="6279"/>
                    <a:pt x="9180" y="6280"/>
                    <a:pt x="9183" y="6280"/>
                  </a:cubicBezTo>
                  <a:cubicBezTo>
                    <a:pt x="9219" y="6280"/>
                    <a:pt x="9348" y="6152"/>
                    <a:pt x="9496" y="6004"/>
                  </a:cubicBezTo>
                  <a:cubicBezTo>
                    <a:pt x="10203" y="6004"/>
                    <a:pt x="10934" y="5958"/>
                    <a:pt x="11459" y="5844"/>
                  </a:cubicBezTo>
                  <a:cubicBezTo>
                    <a:pt x="11732" y="5798"/>
                    <a:pt x="11938" y="5707"/>
                    <a:pt x="12098" y="5639"/>
                  </a:cubicBezTo>
                  <a:cubicBezTo>
                    <a:pt x="12166" y="5616"/>
                    <a:pt x="12235" y="5593"/>
                    <a:pt x="12257" y="5570"/>
                  </a:cubicBezTo>
                  <a:cubicBezTo>
                    <a:pt x="12280" y="5730"/>
                    <a:pt x="12303" y="5935"/>
                    <a:pt x="12372" y="6164"/>
                  </a:cubicBezTo>
                  <a:cubicBezTo>
                    <a:pt x="12486" y="6689"/>
                    <a:pt x="12760" y="7305"/>
                    <a:pt x="12828" y="7944"/>
                  </a:cubicBezTo>
                  <a:cubicBezTo>
                    <a:pt x="12851" y="8264"/>
                    <a:pt x="12851" y="8606"/>
                    <a:pt x="12897" y="8948"/>
                  </a:cubicBezTo>
                  <a:cubicBezTo>
                    <a:pt x="12942" y="9268"/>
                    <a:pt x="13102" y="9610"/>
                    <a:pt x="13353" y="9770"/>
                  </a:cubicBezTo>
                  <a:cubicBezTo>
                    <a:pt x="13353" y="9793"/>
                    <a:pt x="13376" y="9793"/>
                    <a:pt x="13399" y="9816"/>
                  </a:cubicBezTo>
                  <a:cubicBezTo>
                    <a:pt x="13353" y="9861"/>
                    <a:pt x="13285" y="9907"/>
                    <a:pt x="13216" y="9930"/>
                  </a:cubicBezTo>
                  <a:cubicBezTo>
                    <a:pt x="13148" y="9953"/>
                    <a:pt x="13073" y="9958"/>
                    <a:pt x="12994" y="9958"/>
                  </a:cubicBezTo>
                  <a:cubicBezTo>
                    <a:pt x="12914" y="9958"/>
                    <a:pt x="12828" y="9953"/>
                    <a:pt x="12737" y="9953"/>
                  </a:cubicBezTo>
                  <a:cubicBezTo>
                    <a:pt x="12394" y="9930"/>
                    <a:pt x="12006" y="9770"/>
                    <a:pt x="11527" y="9724"/>
                  </a:cubicBezTo>
                  <a:cubicBezTo>
                    <a:pt x="11276" y="9702"/>
                    <a:pt x="11048" y="9679"/>
                    <a:pt x="10797" y="9656"/>
                  </a:cubicBezTo>
                  <a:cubicBezTo>
                    <a:pt x="10568" y="9633"/>
                    <a:pt x="10317" y="9633"/>
                    <a:pt x="10066" y="9633"/>
                  </a:cubicBezTo>
                  <a:cubicBezTo>
                    <a:pt x="9085" y="9633"/>
                    <a:pt x="8103" y="9702"/>
                    <a:pt x="7373" y="9747"/>
                  </a:cubicBezTo>
                  <a:cubicBezTo>
                    <a:pt x="7008" y="9770"/>
                    <a:pt x="6711" y="9770"/>
                    <a:pt x="6505" y="9770"/>
                  </a:cubicBezTo>
                  <a:lnTo>
                    <a:pt x="6186" y="9770"/>
                  </a:lnTo>
                  <a:cubicBezTo>
                    <a:pt x="6186" y="9770"/>
                    <a:pt x="5973" y="9780"/>
                    <a:pt x="5614" y="9780"/>
                  </a:cubicBezTo>
                  <a:cubicBezTo>
                    <a:pt x="5435" y="9780"/>
                    <a:pt x="5220" y="9778"/>
                    <a:pt x="4976" y="9770"/>
                  </a:cubicBezTo>
                  <a:cubicBezTo>
                    <a:pt x="4269" y="9702"/>
                    <a:pt x="3310" y="9633"/>
                    <a:pt x="2374" y="9382"/>
                  </a:cubicBezTo>
                  <a:cubicBezTo>
                    <a:pt x="1918" y="9245"/>
                    <a:pt x="1484" y="9085"/>
                    <a:pt x="1119" y="8834"/>
                  </a:cubicBezTo>
                  <a:cubicBezTo>
                    <a:pt x="753" y="8606"/>
                    <a:pt x="480" y="8286"/>
                    <a:pt x="343" y="7990"/>
                  </a:cubicBezTo>
                  <a:cubicBezTo>
                    <a:pt x="69" y="7351"/>
                    <a:pt x="183" y="6826"/>
                    <a:pt x="114" y="6826"/>
                  </a:cubicBezTo>
                  <a:cubicBezTo>
                    <a:pt x="92" y="6826"/>
                    <a:pt x="69" y="6940"/>
                    <a:pt x="46" y="7168"/>
                  </a:cubicBezTo>
                  <a:cubicBezTo>
                    <a:pt x="0" y="7373"/>
                    <a:pt x="23" y="7693"/>
                    <a:pt x="137" y="8058"/>
                  </a:cubicBezTo>
                  <a:cubicBezTo>
                    <a:pt x="297" y="8423"/>
                    <a:pt x="571" y="8789"/>
                    <a:pt x="959" y="9085"/>
                  </a:cubicBezTo>
                  <a:cubicBezTo>
                    <a:pt x="1347" y="9359"/>
                    <a:pt x="1803" y="9565"/>
                    <a:pt x="2283" y="9724"/>
                  </a:cubicBezTo>
                  <a:cubicBezTo>
                    <a:pt x="3219" y="10044"/>
                    <a:pt x="4200" y="10158"/>
                    <a:pt x="4930" y="10249"/>
                  </a:cubicBezTo>
                  <a:cubicBezTo>
                    <a:pt x="5382" y="10290"/>
                    <a:pt x="5744" y="10299"/>
                    <a:pt x="5961" y="10299"/>
                  </a:cubicBezTo>
                  <a:cubicBezTo>
                    <a:pt x="6106" y="10299"/>
                    <a:pt x="6186" y="10295"/>
                    <a:pt x="6186" y="10295"/>
                  </a:cubicBezTo>
                  <a:lnTo>
                    <a:pt x="6528" y="10295"/>
                  </a:lnTo>
                  <a:cubicBezTo>
                    <a:pt x="6734" y="10272"/>
                    <a:pt x="7053" y="10249"/>
                    <a:pt x="7418" y="10227"/>
                  </a:cubicBezTo>
                  <a:cubicBezTo>
                    <a:pt x="8149" y="10158"/>
                    <a:pt x="9108" y="10044"/>
                    <a:pt x="10066" y="9998"/>
                  </a:cubicBezTo>
                  <a:cubicBezTo>
                    <a:pt x="10317" y="9998"/>
                    <a:pt x="10568" y="9975"/>
                    <a:pt x="10797" y="9975"/>
                  </a:cubicBezTo>
                  <a:cubicBezTo>
                    <a:pt x="11025" y="9998"/>
                    <a:pt x="11253" y="9998"/>
                    <a:pt x="11481" y="9998"/>
                  </a:cubicBezTo>
                  <a:cubicBezTo>
                    <a:pt x="11915" y="10044"/>
                    <a:pt x="12349" y="10158"/>
                    <a:pt x="12737" y="10158"/>
                  </a:cubicBezTo>
                  <a:cubicBezTo>
                    <a:pt x="12919" y="10158"/>
                    <a:pt x="13102" y="10135"/>
                    <a:pt x="13262" y="10067"/>
                  </a:cubicBezTo>
                  <a:cubicBezTo>
                    <a:pt x="13376" y="10021"/>
                    <a:pt x="13467" y="9953"/>
                    <a:pt x="13513" y="9861"/>
                  </a:cubicBezTo>
                  <a:cubicBezTo>
                    <a:pt x="13673" y="9953"/>
                    <a:pt x="13832" y="9975"/>
                    <a:pt x="13946" y="9998"/>
                  </a:cubicBezTo>
                  <a:cubicBezTo>
                    <a:pt x="14000" y="10006"/>
                    <a:pt x="14045" y="10008"/>
                    <a:pt x="14083" y="10008"/>
                  </a:cubicBezTo>
                  <a:cubicBezTo>
                    <a:pt x="14157" y="10008"/>
                    <a:pt x="14198" y="9998"/>
                    <a:pt x="14198" y="9998"/>
                  </a:cubicBezTo>
                  <a:cubicBezTo>
                    <a:pt x="14198" y="9953"/>
                    <a:pt x="14083" y="9930"/>
                    <a:pt x="13901" y="9861"/>
                  </a:cubicBezTo>
                  <a:lnTo>
                    <a:pt x="13901" y="9861"/>
                  </a:lnTo>
                  <a:cubicBezTo>
                    <a:pt x="14083" y="9884"/>
                    <a:pt x="14312" y="9907"/>
                    <a:pt x="14586" y="9953"/>
                  </a:cubicBezTo>
                  <a:cubicBezTo>
                    <a:pt x="14745" y="9975"/>
                    <a:pt x="14928" y="9975"/>
                    <a:pt x="15133" y="9998"/>
                  </a:cubicBezTo>
                  <a:cubicBezTo>
                    <a:pt x="15316" y="10021"/>
                    <a:pt x="15499" y="10021"/>
                    <a:pt x="15704" y="10067"/>
                  </a:cubicBezTo>
                  <a:cubicBezTo>
                    <a:pt x="16092" y="10135"/>
                    <a:pt x="16503" y="10249"/>
                    <a:pt x="16937" y="10364"/>
                  </a:cubicBezTo>
                  <a:cubicBezTo>
                    <a:pt x="17781" y="10637"/>
                    <a:pt x="18717" y="10660"/>
                    <a:pt x="19356" y="10660"/>
                  </a:cubicBezTo>
                  <a:cubicBezTo>
                    <a:pt x="20018" y="10683"/>
                    <a:pt x="20452" y="10683"/>
                    <a:pt x="20452" y="10683"/>
                  </a:cubicBezTo>
                  <a:cubicBezTo>
                    <a:pt x="20452" y="10683"/>
                    <a:pt x="20908" y="10660"/>
                    <a:pt x="21570" y="10637"/>
                  </a:cubicBezTo>
                  <a:cubicBezTo>
                    <a:pt x="22209" y="10592"/>
                    <a:pt x="23122" y="10478"/>
                    <a:pt x="23967" y="10386"/>
                  </a:cubicBezTo>
                  <a:cubicBezTo>
                    <a:pt x="24834" y="10318"/>
                    <a:pt x="25724" y="10272"/>
                    <a:pt x="26386" y="10112"/>
                  </a:cubicBezTo>
                  <a:cubicBezTo>
                    <a:pt x="27048" y="9953"/>
                    <a:pt x="27413" y="9702"/>
                    <a:pt x="27413" y="9679"/>
                  </a:cubicBezTo>
                  <a:cubicBezTo>
                    <a:pt x="27411" y="9674"/>
                    <a:pt x="27405" y="9672"/>
                    <a:pt x="27396" y="9672"/>
                  </a:cubicBezTo>
                  <a:cubicBezTo>
                    <a:pt x="27308" y="9672"/>
                    <a:pt x="26917" y="9845"/>
                    <a:pt x="26341" y="9907"/>
                  </a:cubicBezTo>
                  <a:cubicBezTo>
                    <a:pt x="25702" y="10021"/>
                    <a:pt x="24834" y="9998"/>
                    <a:pt x="23944" y="10021"/>
                  </a:cubicBezTo>
                  <a:cubicBezTo>
                    <a:pt x="23054" y="10067"/>
                    <a:pt x="22209" y="10135"/>
                    <a:pt x="21547" y="10135"/>
                  </a:cubicBezTo>
                  <a:cubicBezTo>
                    <a:pt x="20885" y="10158"/>
                    <a:pt x="20452" y="10158"/>
                    <a:pt x="20452" y="10158"/>
                  </a:cubicBezTo>
                  <a:cubicBezTo>
                    <a:pt x="20452" y="10158"/>
                    <a:pt x="20018" y="10181"/>
                    <a:pt x="19356" y="10181"/>
                  </a:cubicBezTo>
                  <a:cubicBezTo>
                    <a:pt x="19191" y="10187"/>
                    <a:pt x="19014" y="10191"/>
                    <a:pt x="18829" y="10191"/>
                  </a:cubicBezTo>
                  <a:cubicBezTo>
                    <a:pt x="18273" y="10191"/>
                    <a:pt x="17644" y="10152"/>
                    <a:pt x="17028" y="9998"/>
                  </a:cubicBezTo>
                  <a:cubicBezTo>
                    <a:pt x="16594" y="9907"/>
                    <a:pt x="16161" y="9816"/>
                    <a:pt x="15727" y="9770"/>
                  </a:cubicBezTo>
                  <a:cubicBezTo>
                    <a:pt x="15521" y="9747"/>
                    <a:pt x="15316" y="9747"/>
                    <a:pt x="15133" y="9747"/>
                  </a:cubicBezTo>
                  <a:lnTo>
                    <a:pt x="14608" y="9747"/>
                  </a:lnTo>
                  <a:cubicBezTo>
                    <a:pt x="14467" y="9738"/>
                    <a:pt x="14337" y="9732"/>
                    <a:pt x="14220" y="9732"/>
                  </a:cubicBezTo>
                  <a:cubicBezTo>
                    <a:pt x="14055" y="9732"/>
                    <a:pt x="13916" y="9743"/>
                    <a:pt x="13810" y="9770"/>
                  </a:cubicBezTo>
                  <a:lnTo>
                    <a:pt x="13718" y="9770"/>
                  </a:lnTo>
                  <a:cubicBezTo>
                    <a:pt x="13673" y="9747"/>
                    <a:pt x="13627" y="9724"/>
                    <a:pt x="13581" y="9702"/>
                  </a:cubicBezTo>
                  <a:cubicBezTo>
                    <a:pt x="13604" y="9633"/>
                    <a:pt x="13604" y="9565"/>
                    <a:pt x="13604" y="9519"/>
                  </a:cubicBezTo>
                  <a:cubicBezTo>
                    <a:pt x="13581" y="9473"/>
                    <a:pt x="13581" y="9428"/>
                    <a:pt x="13581" y="9428"/>
                  </a:cubicBezTo>
                  <a:cubicBezTo>
                    <a:pt x="13558" y="9428"/>
                    <a:pt x="13558" y="9519"/>
                    <a:pt x="13513" y="9633"/>
                  </a:cubicBezTo>
                  <a:cubicBezTo>
                    <a:pt x="13490" y="9633"/>
                    <a:pt x="13490" y="9633"/>
                    <a:pt x="13467" y="9610"/>
                  </a:cubicBezTo>
                  <a:cubicBezTo>
                    <a:pt x="13307" y="9473"/>
                    <a:pt x="13216" y="9199"/>
                    <a:pt x="13193" y="8903"/>
                  </a:cubicBezTo>
                  <a:cubicBezTo>
                    <a:pt x="13170" y="8606"/>
                    <a:pt x="13193" y="8286"/>
                    <a:pt x="13193" y="7921"/>
                  </a:cubicBezTo>
                  <a:cubicBezTo>
                    <a:pt x="13193" y="7488"/>
                    <a:pt x="13079" y="7077"/>
                    <a:pt x="12988" y="6711"/>
                  </a:cubicBezTo>
                  <a:lnTo>
                    <a:pt x="12988" y="6711"/>
                  </a:lnTo>
                  <a:cubicBezTo>
                    <a:pt x="13056" y="6757"/>
                    <a:pt x="13125" y="6803"/>
                    <a:pt x="13216" y="6848"/>
                  </a:cubicBezTo>
                  <a:cubicBezTo>
                    <a:pt x="13581" y="7054"/>
                    <a:pt x="13992" y="7168"/>
                    <a:pt x="14289" y="7259"/>
                  </a:cubicBezTo>
                  <a:cubicBezTo>
                    <a:pt x="14608" y="7351"/>
                    <a:pt x="14814" y="7373"/>
                    <a:pt x="14814" y="7373"/>
                  </a:cubicBezTo>
                  <a:cubicBezTo>
                    <a:pt x="14814" y="7373"/>
                    <a:pt x="15019" y="7396"/>
                    <a:pt x="15316" y="7442"/>
                  </a:cubicBezTo>
                  <a:cubicBezTo>
                    <a:pt x="15636" y="7465"/>
                    <a:pt x="16046" y="7488"/>
                    <a:pt x="16457" y="7488"/>
                  </a:cubicBezTo>
                  <a:cubicBezTo>
                    <a:pt x="16758" y="7496"/>
                    <a:pt x="17059" y="7501"/>
                    <a:pt x="17319" y="7501"/>
                  </a:cubicBezTo>
                  <a:cubicBezTo>
                    <a:pt x="17770" y="7501"/>
                    <a:pt x="18101" y="7485"/>
                    <a:pt x="18101" y="7442"/>
                  </a:cubicBezTo>
                  <a:cubicBezTo>
                    <a:pt x="18124" y="7351"/>
                    <a:pt x="17302" y="7236"/>
                    <a:pt x="16480" y="7122"/>
                  </a:cubicBezTo>
                  <a:cubicBezTo>
                    <a:pt x="16092" y="7077"/>
                    <a:pt x="15681" y="7008"/>
                    <a:pt x="15384" y="6963"/>
                  </a:cubicBezTo>
                  <a:cubicBezTo>
                    <a:pt x="15088" y="6894"/>
                    <a:pt x="14905" y="6871"/>
                    <a:pt x="14905" y="6871"/>
                  </a:cubicBezTo>
                  <a:cubicBezTo>
                    <a:pt x="14905" y="6871"/>
                    <a:pt x="14700" y="6848"/>
                    <a:pt x="14403" y="6780"/>
                  </a:cubicBezTo>
                  <a:cubicBezTo>
                    <a:pt x="14106" y="6734"/>
                    <a:pt x="13718" y="6666"/>
                    <a:pt x="13376" y="6506"/>
                  </a:cubicBezTo>
                  <a:cubicBezTo>
                    <a:pt x="13170" y="6438"/>
                    <a:pt x="13011" y="6323"/>
                    <a:pt x="12874" y="6209"/>
                  </a:cubicBezTo>
                  <a:cubicBezTo>
                    <a:pt x="12851" y="6164"/>
                    <a:pt x="12851" y="6095"/>
                    <a:pt x="12828" y="6050"/>
                  </a:cubicBezTo>
                  <a:cubicBezTo>
                    <a:pt x="12740" y="5589"/>
                    <a:pt x="12779" y="5318"/>
                    <a:pt x="12782" y="5318"/>
                  </a:cubicBezTo>
                  <a:lnTo>
                    <a:pt x="12782" y="5318"/>
                  </a:lnTo>
                  <a:cubicBezTo>
                    <a:pt x="12782" y="5318"/>
                    <a:pt x="12782" y="5318"/>
                    <a:pt x="12782" y="5319"/>
                  </a:cubicBezTo>
                  <a:cubicBezTo>
                    <a:pt x="12782" y="5319"/>
                    <a:pt x="12805" y="5273"/>
                    <a:pt x="12851" y="5159"/>
                  </a:cubicBezTo>
                  <a:cubicBezTo>
                    <a:pt x="12897" y="5045"/>
                    <a:pt x="12988" y="4885"/>
                    <a:pt x="13125" y="4634"/>
                  </a:cubicBezTo>
                  <a:cubicBezTo>
                    <a:pt x="13125" y="4612"/>
                    <a:pt x="13125" y="4612"/>
                    <a:pt x="13125" y="4589"/>
                  </a:cubicBezTo>
                  <a:cubicBezTo>
                    <a:pt x="13148" y="4612"/>
                    <a:pt x="13170" y="4634"/>
                    <a:pt x="13193" y="4657"/>
                  </a:cubicBezTo>
                  <a:cubicBezTo>
                    <a:pt x="13285" y="4794"/>
                    <a:pt x="13444" y="4885"/>
                    <a:pt x="13604" y="4954"/>
                  </a:cubicBezTo>
                  <a:cubicBezTo>
                    <a:pt x="14061" y="5137"/>
                    <a:pt x="14639" y="5187"/>
                    <a:pt x="15251" y="5187"/>
                  </a:cubicBezTo>
                  <a:cubicBezTo>
                    <a:pt x="15557" y="5187"/>
                    <a:pt x="15871" y="5175"/>
                    <a:pt x="16183" y="5159"/>
                  </a:cubicBezTo>
                  <a:cubicBezTo>
                    <a:pt x="16412" y="5137"/>
                    <a:pt x="16640" y="5137"/>
                    <a:pt x="16868" y="5114"/>
                  </a:cubicBezTo>
                  <a:cubicBezTo>
                    <a:pt x="17051" y="5114"/>
                    <a:pt x="17302" y="5137"/>
                    <a:pt x="17507" y="5159"/>
                  </a:cubicBezTo>
                  <a:cubicBezTo>
                    <a:pt x="17918" y="5205"/>
                    <a:pt x="18306" y="5273"/>
                    <a:pt x="18648" y="5342"/>
                  </a:cubicBezTo>
                  <a:cubicBezTo>
                    <a:pt x="19333" y="5479"/>
                    <a:pt x="19813" y="5547"/>
                    <a:pt x="19813" y="5547"/>
                  </a:cubicBezTo>
                  <a:cubicBezTo>
                    <a:pt x="19813" y="5547"/>
                    <a:pt x="19927" y="5547"/>
                    <a:pt x="20132" y="5570"/>
                  </a:cubicBezTo>
                  <a:cubicBezTo>
                    <a:pt x="20223" y="5570"/>
                    <a:pt x="20360" y="5593"/>
                    <a:pt x="20497" y="5593"/>
                  </a:cubicBezTo>
                  <a:cubicBezTo>
                    <a:pt x="20657" y="5593"/>
                    <a:pt x="20817" y="5593"/>
                    <a:pt x="20999" y="5570"/>
                  </a:cubicBezTo>
                  <a:cubicBezTo>
                    <a:pt x="21684" y="5547"/>
                    <a:pt x="22620" y="5502"/>
                    <a:pt x="23556" y="5388"/>
                  </a:cubicBezTo>
                  <a:cubicBezTo>
                    <a:pt x="24492" y="5296"/>
                    <a:pt x="25405" y="5137"/>
                    <a:pt x="26090" y="4931"/>
                  </a:cubicBezTo>
                  <a:cubicBezTo>
                    <a:pt x="26409" y="4817"/>
                    <a:pt x="26683" y="4703"/>
                    <a:pt x="26866" y="4634"/>
                  </a:cubicBezTo>
                  <a:cubicBezTo>
                    <a:pt x="27071" y="4543"/>
                    <a:pt x="27162" y="4497"/>
                    <a:pt x="27162" y="4475"/>
                  </a:cubicBezTo>
                  <a:cubicBezTo>
                    <a:pt x="27156" y="4468"/>
                    <a:pt x="27144" y="4466"/>
                    <a:pt x="27125" y="4466"/>
                  </a:cubicBezTo>
                  <a:cubicBezTo>
                    <a:pt x="27073" y="4466"/>
                    <a:pt x="26976" y="4487"/>
                    <a:pt x="26843" y="4520"/>
                  </a:cubicBezTo>
                  <a:cubicBezTo>
                    <a:pt x="26637" y="4589"/>
                    <a:pt x="26363" y="4657"/>
                    <a:pt x="26021" y="4726"/>
                  </a:cubicBezTo>
                  <a:cubicBezTo>
                    <a:pt x="25359" y="4863"/>
                    <a:pt x="24446" y="4977"/>
                    <a:pt x="23533" y="5022"/>
                  </a:cubicBezTo>
                  <a:cubicBezTo>
                    <a:pt x="22597" y="5068"/>
                    <a:pt x="21684" y="5091"/>
                    <a:pt x="20977" y="5091"/>
                  </a:cubicBezTo>
                  <a:lnTo>
                    <a:pt x="20520" y="5091"/>
                  </a:lnTo>
                  <a:cubicBezTo>
                    <a:pt x="20383" y="5068"/>
                    <a:pt x="20269" y="5068"/>
                    <a:pt x="20178" y="5045"/>
                  </a:cubicBezTo>
                  <a:cubicBezTo>
                    <a:pt x="19972" y="5045"/>
                    <a:pt x="19858" y="5022"/>
                    <a:pt x="19858" y="5022"/>
                  </a:cubicBezTo>
                  <a:cubicBezTo>
                    <a:pt x="19858" y="5022"/>
                    <a:pt x="19721" y="5000"/>
                    <a:pt x="19493" y="4977"/>
                  </a:cubicBezTo>
                  <a:cubicBezTo>
                    <a:pt x="19447" y="4954"/>
                    <a:pt x="19379" y="4908"/>
                    <a:pt x="19333" y="4885"/>
                  </a:cubicBezTo>
                  <a:cubicBezTo>
                    <a:pt x="19196" y="4817"/>
                    <a:pt x="19037" y="4748"/>
                    <a:pt x="18900" y="4657"/>
                  </a:cubicBezTo>
                  <a:cubicBezTo>
                    <a:pt x="18626" y="4475"/>
                    <a:pt x="18352" y="4315"/>
                    <a:pt x="18146" y="4178"/>
                  </a:cubicBezTo>
                  <a:cubicBezTo>
                    <a:pt x="17941" y="4018"/>
                    <a:pt x="17804" y="3927"/>
                    <a:pt x="17804" y="3927"/>
                  </a:cubicBezTo>
                  <a:cubicBezTo>
                    <a:pt x="17804" y="3927"/>
                    <a:pt x="17667" y="3835"/>
                    <a:pt x="17462" y="3699"/>
                  </a:cubicBezTo>
                  <a:cubicBezTo>
                    <a:pt x="17256" y="3584"/>
                    <a:pt x="17005" y="3379"/>
                    <a:pt x="16731" y="3174"/>
                  </a:cubicBezTo>
                  <a:cubicBezTo>
                    <a:pt x="16617" y="3082"/>
                    <a:pt x="16503" y="2968"/>
                    <a:pt x="16366" y="2854"/>
                  </a:cubicBezTo>
                  <a:cubicBezTo>
                    <a:pt x="16252" y="2763"/>
                    <a:pt x="16138" y="2671"/>
                    <a:pt x="16069" y="2580"/>
                  </a:cubicBezTo>
                  <a:cubicBezTo>
                    <a:pt x="15923" y="2413"/>
                    <a:pt x="15796" y="2303"/>
                    <a:pt x="15758" y="2303"/>
                  </a:cubicBezTo>
                  <a:cubicBezTo>
                    <a:pt x="15754" y="2303"/>
                    <a:pt x="15752" y="2304"/>
                    <a:pt x="15750" y="2306"/>
                  </a:cubicBezTo>
                  <a:cubicBezTo>
                    <a:pt x="15704" y="2329"/>
                    <a:pt x="15772" y="2466"/>
                    <a:pt x="15909" y="2694"/>
                  </a:cubicBezTo>
                  <a:cubicBezTo>
                    <a:pt x="15978" y="2831"/>
                    <a:pt x="16069" y="2945"/>
                    <a:pt x="16161" y="3059"/>
                  </a:cubicBezTo>
                  <a:cubicBezTo>
                    <a:pt x="16275" y="3196"/>
                    <a:pt x="16366" y="3333"/>
                    <a:pt x="16480" y="3447"/>
                  </a:cubicBezTo>
                  <a:cubicBezTo>
                    <a:pt x="16731" y="3699"/>
                    <a:pt x="16982" y="3950"/>
                    <a:pt x="17188" y="4087"/>
                  </a:cubicBezTo>
                  <a:cubicBezTo>
                    <a:pt x="17393" y="4246"/>
                    <a:pt x="17507" y="4360"/>
                    <a:pt x="17507" y="4360"/>
                  </a:cubicBezTo>
                  <a:cubicBezTo>
                    <a:pt x="17507" y="4360"/>
                    <a:pt x="17667" y="4452"/>
                    <a:pt x="17895" y="4589"/>
                  </a:cubicBezTo>
                  <a:cubicBezTo>
                    <a:pt x="18009" y="4657"/>
                    <a:pt x="18169" y="4726"/>
                    <a:pt x="18329" y="4817"/>
                  </a:cubicBezTo>
                  <a:cubicBezTo>
                    <a:pt x="18078" y="4771"/>
                    <a:pt x="17827" y="4748"/>
                    <a:pt x="17530" y="4726"/>
                  </a:cubicBezTo>
                  <a:cubicBezTo>
                    <a:pt x="17302" y="4703"/>
                    <a:pt x="17096" y="4703"/>
                    <a:pt x="16845" y="4703"/>
                  </a:cubicBezTo>
                  <a:cubicBezTo>
                    <a:pt x="16617" y="4726"/>
                    <a:pt x="16389" y="4771"/>
                    <a:pt x="16161" y="4794"/>
                  </a:cubicBezTo>
                  <a:cubicBezTo>
                    <a:pt x="15667" y="4843"/>
                    <a:pt x="15167" y="4886"/>
                    <a:pt x="14711" y="4886"/>
                  </a:cubicBezTo>
                  <a:cubicBezTo>
                    <a:pt x="14323" y="4886"/>
                    <a:pt x="13966" y="4855"/>
                    <a:pt x="13673" y="4771"/>
                  </a:cubicBezTo>
                  <a:cubicBezTo>
                    <a:pt x="13444" y="4703"/>
                    <a:pt x="13285" y="4566"/>
                    <a:pt x="13193" y="4429"/>
                  </a:cubicBezTo>
                  <a:cubicBezTo>
                    <a:pt x="13239" y="4338"/>
                    <a:pt x="13262" y="4246"/>
                    <a:pt x="13262" y="4155"/>
                  </a:cubicBezTo>
                  <a:cubicBezTo>
                    <a:pt x="13285" y="3995"/>
                    <a:pt x="13262" y="3813"/>
                    <a:pt x="13262" y="3653"/>
                  </a:cubicBezTo>
                  <a:cubicBezTo>
                    <a:pt x="13216" y="3311"/>
                    <a:pt x="13102" y="2968"/>
                    <a:pt x="13033" y="2649"/>
                  </a:cubicBezTo>
                  <a:cubicBezTo>
                    <a:pt x="12760" y="1325"/>
                    <a:pt x="12531" y="1"/>
                    <a:pt x="124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8" name="Google Shape;3878;p49"/>
            <p:cNvSpPr/>
            <p:nvPr/>
          </p:nvSpPr>
          <p:spPr>
            <a:xfrm flipH="1">
              <a:off x="1655543" y="3706172"/>
              <a:ext cx="109623" cy="484965"/>
            </a:xfrm>
            <a:custGeom>
              <a:avLst/>
              <a:gdLst/>
              <a:ahLst/>
              <a:cxnLst/>
              <a:rect l="l" t="t" r="r" b="b"/>
              <a:pathLst>
                <a:path w="4543" h="20098" extrusionOk="0">
                  <a:moveTo>
                    <a:pt x="3852" y="1"/>
                  </a:moveTo>
                  <a:cubicBezTo>
                    <a:pt x="3845" y="1"/>
                    <a:pt x="3835" y="11"/>
                    <a:pt x="3835" y="11"/>
                  </a:cubicBezTo>
                  <a:lnTo>
                    <a:pt x="3675" y="11"/>
                  </a:lnTo>
                  <a:cubicBezTo>
                    <a:pt x="3447" y="34"/>
                    <a:pt x="3356" y="56"/>
                    <a:pt x="3219" y="102"/>
                  </a:cubicBezTo>
                  <a:cubicBezTo>
                    <a:pt x="2739" y="216"/>
                    <a:pt x="2328" y="399"/>
                    <a:pt x="1963" y="581"/>
                  </a:cubicBezTo>
                  <a:cubicBezTo>
                    <a:pt x="1278" y="924"/>
                    <a:pt x="799" y="1129"/>
                    <a:pt x="822" y="1175"/>
                  </a:cubicBezTo>
                  <a:cubicBezTo>
                    <a:pt x="822" y="1176"/>
                    <a:pt x="824" y="1177"/>
                    <a:pt x="828" y="1177"/>
                  </a:cubicBezTo>
                  <a:cubicBezTo>
                    <a:pt x="886" y="1177"/>
                    <a:pt x="1370" y="1021"/>
                    <a:pt x="2055" y="764"/>
                  </a:cubicBezTo>
                  <a:cubicBezTo>
                    <a:pt x="2397" y="627"/>
                    <a:pt x="2831" y="467"/>
                    <a:pt x="3287" y="376"/>
                  </a:cubicBezTo>
                  <a:cubicBezTo>
                    <a:pt x="3401" y="353"/>
                    <a:pt x="3538" y="353"/>
                    <a:pt x="3561" y="353"/>
                  </a:cubicBezTo>
                  <a:cubicBezTo>
                    <a:pt x="3572" y="353"/>
                    <a:pt x="3584" y="348"/>
                    <a:pt x="3592" y="348"/>
                  </a:cubicBezTo>
                  <a:cubicBezTo>
                    <a:pt x="3601" y="348"/>
                    <a:pt x="3607" y="353"/>
                    <a:pt x="3607" y="376"/>
                  </a:cubicBezTo>
                  <a:lnTo>
                    <a:pt x="3629" y="467"/>
                  </a:lnTo>
                  <a:cubicBezTo>
                    <a:pt x="3675" y="718"/>
                    <a:pt x="3698" y="969"/>
                    <a:pt x="3744" y="1221"/>
                  </a:cubicBezTo>
                  <a:cubicBezTo>
                    <a:pt x="3903" y="2225"/>
                    <a:pt x="3972" y="3252"/>
                    <a:pt x="3995" y="4028"/>
                  </a:cubicBezTo>
                  <a:cubicBezTo>
                    <a:pt x="4040" y="4781"/>
                    <a:pt x="4018" y="5306"/>
                    <a:pt x="4018" y="5306"/>
                  </a:cubicBezTo>
                  <a:cubicBezTo>
                    <a:pt x="4018" y="5306"/>
                    <a:pt x="4018" y="5808"/>
                    <a:pt x="3972" y="6562"/>
                  </a:cubicBezTo>
                  <a:cubicBezTo>
                    <a:pt x="3903" y="7315"/>
                    <a:pt x="3766" y="8342"/>
                    <a:pt x="3333" y="9255"/>
                  </a:cubicBezTo>
                  <a:cubicBezTo>
                    <a:pt x="3127" y="9689"/>
                    <a:pt x="2808" y="10100"/>
                    <a:pt x="2443" y="10351"/>
                  </a:cubicBezTo>
                  <a:cubicBezTo>
                    <a:pt x="2077" y="10647"/>
                    <a:pt x="1667" y="10762"/>
                    <a:pt x="1278" y="10830"/>
                  </a:cubicBezTo>
                  <a:lnTo>
                    <a:pt x="1187" y="10830"/>
                  </a:lnTo>
                  <a:cubicBezTo>
                    <a:pt x="1119" y="10351"/>
                    <a:pt x="1050" y="9826"/>
                    <a:pt x="959" y="9278"/>
                  </a:cubicBezTo>
                  <a:cubicBezTo>
                    <a:pt x="731" y="7498"/>
                    <a:pt x="662" y="5694"/>
                    <a:pt x="571" y="5694"/>
                  </a:cubicBezTo>
                  <a:cubicBezTo>
                    <a:pt x="525" y="5694"/>
                    <a:pt x="502" y="6151"/>
                    <a:pt x="502" y="6836"/>
                  </a:cubicBezTo>
                  <a:cubicBezTo>
                    <a:pt x="480" y="7520"/>
                    <a:pt x="548" y="8411"/>
                    <a:pt x="594" y="9324"/>
                  </a:cubicBezTo>
                  <a:cubicBezTo>
                    <a:pt x="639" y="9849"/>
                    <a:pt x="685" y="10374"/>
                    <a:pt x="753" y="10853"/>
                  </a:cubicBezTo>
                  <a:cubicBezTo>
                    <a:pt x="685" y="10856"/>
                    <a:pt x="620" y="10858"/>
                    <a:pt x="560" y="10858"/>
                  </a:cubicBezTo>
                  <a:cubicBezTo>
                    <a:pt x="325" y="10858"/>
                    <a:pt x="156" y="10837"/>
                    <a:pt x="68" y="10837"/>
                  </a:cubicBezTo>
                  <a:cubicBezTo>
                    <a:pt x="29" y="10837"/>
                    <a:pt x="6" y="10841"/>
                    <a:pt x="0" y="10853"/>
                  </a:cubicBezTo>
                  <a:cubicBezTo>
                    <a:pt x="0" y="10853"/>
                    <a:pt x="137" y="10898"/>
                    <a:pt x="365" y="10944"/>
                  </a:cubicBezTo>
                  <a:cubicBezTo>
                    <a:pt x="457" y="10990"/>
                    <a:pt x="594" y="11013"/>
                    <a:pt x="776" y="11013"/>
                  </a:cubicBezTo>
                  <a:cubicBezTo>
                    <a:pt x="799" y="11309"/>
                    <a:pt x="822" y="11560"/>
                    <a:pt x="868" y="11811"/>
                  </a:cubicBezTo>
                  <a:cubicBezTo>
                    <a:pt x="959" y="12473"/>
                    <a:pt x="1005" y="12930"/>
                    <a:pt x="1005" y="12930"/>
                  </a:cubicBezTo>
                  <a:cubicBezTo>
                    <a:pt x="1005" y="12930"/>
                    <a:pt x="1073" y="13386"/>
                    <a:pt x="1164" y="14048"/>
                  </a:cubicBezTo>
                  <a:cubicBezTo>
                    <a:pt x="1301" y="14710"/>
                    <a:pt x="1347" y="15600"/>
                    <a:pt x="1438" y="16514"/>
                  </a:cubicBezTo>
                  <a:cubicBezTo>
                    <a:pt x="1552" y="17449"/>
                    <a:pt x="1781" y="18317"/>
                    <a:pt x="1940" y="18979"/>
                  </a:cubicBezTo>
                  <a:cubicBezTo>
                    <a:pt x="2077" y="19641"/>
                    <a:pt x="2146" y="20097"/>
                    <a:pt x="2191" y="20097"/>
                  </a:cubicBezTo>
                  <a:cubicBezTo>
                    <a:pt x="2214" y="20097"/>
                    <a:pt x="2214" y="19618"/>
                    <a:pt x="2146" y="18956"/>
                  </a:cubicBezTo>
                  <a:cubicBezTo>
                    <a:pt x="2055" y="18271"/>
                    <a:pt x="1872" y="17381"/>
                    <a:pt x="1826" y="16491"/>
                  </a:cubicBezTo>
                  <a:cubicBezTo>
                    <a:pt x="1758" y="15578"/>
                    <a:pt x="1735" y="14665"/>
                    <a:pt x="1644" y="13980"/>
                  </a:cubicBezTo>
                  <a:cubicBezTo>
                    <a:pt x="1575" y="13318"/>
                    <a:pt x="1530" y="12861"/>
                    <a:pt x="1530" y="12861"/>
                  </a:cubicBezTo>
                  <a:cubicBezTo>
                    <a:pt x="1530" y="12861"/>
                    <a:pt x="1461" y="12405"/>
                    <a:pt x="1347" y="11743"/>
                  </a:cubicBezTo>
                  <a:cubicBezTo>
                    <a:pt x="1301" y="11515"/>
                    <a:pt x="1256" y="11287"/>
                    <a:pt x="1233" y="11035"/>
                  </a:cubicBezTo>
                  <a:lnTo>
                    <a:pt x="1301" y="11035"/>
                  </a:lnTo>
                  <a:cubicBezTo>
                    <a:pt x="1712" y="11013"/>
                    <a:pt x="2191" y="10898"/>
                    <a:pt x="2602" y="10602"/>
                  </a:cubicBezTo>
                  <a:cubicBezTo>
                    <a:pt x="3036" y="10328"/>
                    <a:pt x="3401" y="9894"/>
                    <a:pt x="3675" y="9415"/>
                  </a:cubicBezTo>
                  <a:cubicBezTo>
                    <a:pt x="4177" y="8456"/>
                    <a:pt x="4360" y="7406"/>
                    <a:pt x="4451" y="6607"/>
                  </a:cubicBezTo>
                  <a:cubicBezTo>
                    <a:pt x="4542" y="5831"/>
                    <a:pt x="4542" y="5306"/>
                    <a:pt x="4542" y="5306"/>
                  </a:cubicBezTo>
                  <a:cubicBezTo>
                    <a:pt x="4542" y="5306"/>
                    <a:pt x="4542" y="4781"/>
                    <a:pt x="4497" y="4005"/>
                  </a:cubicBezTo>
                  <a:cubicBezTo>
                    <a:pt x="4428" y="3206"/>
                    <a:pt x="4314" y="2179"/>
                    <a:pt x="4109" y="1152"/>
                  </a:cubicBezTo>
                  <a:cubicBezTo>
                    <a:pt x="4063" y="901"/>
                    <a:pt x="4018" y="650"/>
                    <a:pt x="3949" y="399"/>
                  </a:cubicBezTo>
                  <a:lnTo>
                    <a:pt x="3881" y="125"/>
                  </a:lnTo>
                  <a:lnTo>
                    <a:pt x="3881" y="34"/>
                  </a:lnTo>
                  <a:lnTo>
                    <a:pt x="3858" y="11"/>
                  </a:lnTo>
                  <a:cubicBezTo>
                    <a:pt x="3858" y="3"/>
                    <a:pt x="3855" y="1"/>
                    <a:pt x="3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9" name="Google Shape;3879;p49"/>
            <p:cNvSpPr/>
            <p:nvPr/>
          </p:nvSpPr>
          <p:spPr>
            <a:xfrm flipH="1">
              <a:off x="1639013" y="4198255"/>
              <a:ext cx="76034" cy="53279"/>
            </a:xfrm>
            <a:custGeom>
              <a:avLst/>
              <a:gdLst/>
              <a:ahLst/>
              <a:cxnLst/>
              <a:rect l="l" t="t" r="r" b="b"/>
              <a:pathLst>
                <a:path w="3151" h="2208" extrusionOk="0">
                  <a:moveTo>
                    <a:pt x="46" y="1"/>
                  </a:moveTo>
                  <a:cubicBezTo>
                    <a:pt x="0" y="1"/>
                    <a:pt x="0" y="138"/>
                    <a:pt x="46" y="343"/>
                  </a:cubicBezTo>
                  <a:cubicBezTo>
                    <a:pt x="69" y="549"/>
                    <a:pt x="183" y="800"/>
                    <a:pt x="320" y="1028"/>
                  </a:cubicBezTo>
                  <a:cubicBezTo>
                    <a:pt x="480" y="1256"/>
                    <a:pt x="662" y="1439"/>
                    <a:pt x="822" y="1576"/>
                  </a:cubicBezTo>
                  <a:cubicBezTo>
                    <a:pt x="982" y="1713"/>
                    <a:pt x="1096" y="1804"/>
                    <a:pt x="1096" y="1804"/>
                  </a:cubicBezTo>
                  <a:cubicBezTo>
                    <a:pt x="1096" y="1804"/>
                    <a:pt x="1575" y="2055"/>
                    <a:pt x="2100" y="2146"/>
                  </a:cubicBezTo>
                  <a:cubicBezTo>
                    <a:pt x="2304" y="2191"/>
                    <a:pt x="2507" y="2207"/>
                    <a:pt x="2680" y="2207"/>
                  </a:cubicBezTo>
                  <a:cubicBezTo>
                    <a:pt x="2953" y="2207"/>
                    <a:pt x="3150" y="2165"/>
                    <a:pt x="3150" y="2124"/>
                  </a:cubicBezTo>
                  <a:cubicBezTo>
                    <a:pt x="3150" y="2032"/>
                    <a:pt x="2648" y="1987"/>
                    <a:pt x="2192" y="1804"/>
                  </a:cubicBezTo>
                  <a:cubicBezTo>
                    <a:pt x="1735" y="1621"/>
                    <a:pt x="1370" y="1347"/>
                    <a:pt x="1370" y="1347"/>
                  </a:cubicBezTo>
                  <a:cubicBezTo>
                    <a:pt x="1370" y="1347"/>
                    <a:pt x="1256" y="1302"/>
                    <a:pt x="1119" y="1211"/>
                  </a:cubicBezTo>
                  <a:cubicBezTo>
                    <a:pt x="959" y="1096"/>
                    <a:pt x="776" y="959"/>
                    <a:pt x="617" y="800"/>
                  </a:cubicBezTo>
                  <a:cubicBezTo>
                    <a:pt x="457" y="617"/>
                    <a:pt x="320" y="434"/>
                    <a:pt x="229" y="275"/>
                  </a:cubicBezTo>
                  <a:cubicBezTo>
                    <a:pt x="137" y="115"/>
                    <a:pt x="92" y="1"/>
                    <a:pt x="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0" name="Google Shape;3880;p49"/>
            <p:cNvSpPr/>
            <p:nvPr/>
          </p:nvSpPr>
          <p:spPr>
            <a:xfrm flipH="1">
              <a:off x="1628565" y="4196470"/>
              <a:ext cx="107958" cy="91091"/>
            </a:xfrm>
            <a:custGeom>
              <a:avLst/>
              <a:gdLst/>
              <a:ahLst/>
              <a:cxnLst/>
              <a:rect l="l" t="t" r="r" b="b"/>
              <a:pathLst>
                <a:path w="4474" h="3775" extrusionOk="0">
                  <a:moveTo>
                    <a:pt x="852" y="1"/>
                  </a:moveTo>
                  <a:cubicBezTo>
                    <a:pt x="796" y="1"/>
                    <a:pt x="600" y="57"/>
                    <a:pt x="388" y="212"/>
                  </a:cubicBezTo>
                  <a:cubicBezTo>
                    <a:pt x="251" y="303"/>
                    <a:pt x="91" y="486"/>
                    <a:pt x="46" y="714"/>
                  </a:cubicBezTo>
                  <a:cubicBezTo>
                    <a:pt x="0" y="965"/>
                    <a:pt x="69" y="1193"/>
                    <a:pt x="183" y="1399"/>
                  </a:cubicBezTo>
                  <a:cubicBezTo>
                    <a:pt x="388" y="1810"/>
                    <a:pt x="708" y="2106"/>
                    <a:pt x="936" y="2312"/>
                  </a:cubicBezTo>
                  <a:cubicBezTo>
                    <a:pt x="1187" y="2517"/>
                    <a:pt x="1347" y="2654"/>
                    <a:pt x="1347" y="2654"/>
                  </a:cubicBezTo>
                  <a:cubicBezTo>
                    <a:pt x="1347" y="2654"/>
                    <a:pt x="1529" y="2768"/>
                    <a:pt x="1803" y="2905"/>
                  </a:cubicBezTo>
                  <a:cubicBezTo>
                    <a:pt x="2077" y="3065"/>
                    <a:pt x="2465" y="3248"/>
                    <a:pt x="2853" y="3407"/>
                  </a:cubicBezTo>
                  <a:cubicBezTo>
                    <a:pt x="3241" y="3567"/>
                    <a:pt x="3629" y="3681"/>
                    <a:pt x="3949" y="3750"/>
                  </a:cubicBezTo>
                  <a:cubicBezTo>
                    <a:pt x="4062" y="3767"/>
                    <a:pt x="4166" y="3775"/>
                    <a:pt x="4250" y="3775"/>
                  </a:cubicBezTo>
                  <a:cubicBezTo>
                    <a:pt x="4387" y="3775"/>
                    <a:pt x="4474" y="3755"/>
                    <a:pt x="4474" y="3727"/>
                  </a:cubicBezTo>
                  <a:cubicBezTo>
                    <a:pt x="4474" y="3704"/>
                    <a:pt x="4269" y="3658"/>
                    <a:pt x="3995" y="3544"/>
                  </a:cubicBezTo>
                  <a:cubicBezTo>
                    <a:pt x="3721" y="3430"/>
                    <a:pt x="3355" y="3248"/>
                    <a:pt x="3013" y="3065"/>
                  </a:cubicBezTo>
                  <a:cubicBezTo>
                    <a:pt x="2648" y="2882"/>
                    <a:pt x="2306" y="2677"/>
                    <a:pt x="2054" y="2494"/>
                  </a:cubicBezTo>
                  <a:cubicBezTo>
                    <a:pt x="1803" y="2334"/>
                    <a:pt x="1644" y="2220"/>
                    <a:pt x="1644" y="2220"/>
                  </a:cubicBezTo>
                  <a:cubicBezTo>
                    <a:pt x="1644" y="2220"/>
                    <a:pt x="1484" y="2106"/>
                    <a:pt x="1256" y="1946"/>
                  </a:cubicBezTo>
                  <a:cubicBezTo>
                    <a:pt x="1027" y="1764"/>
                    <a:pt x="708" y="1513"/>
                    <a:pt x="502" y="1216"/>
                  </a:cubicBezTo>
                  <a:cubicBezTo>
                    <a:pt x="411" y="1079"/>
                    <a:pt x="343" y="919"/>
                    <a:pt x="343" y="760"/>
                  </a:cubicBezTo>
                  <a:cubicBezTo>
                    <a:pt x="343" y="623"/>
                    <a:pt x="411" y="463"/>
                    <a:pt x="525" y="372"/>
                  </a:cubicBezTo>
                  <a:cubicBezTo>
                    <a:pt x="708" y="166"/>
                    <a:pt x="890" y="52"/>
                    <a:pt x="868" y="6"/>
                  </a:cubicBezTo>
                  <a:cubicBezTo>
                    <a:pt x="868" y="3"/>
                    <a:pt x="862" y="1"/>
                    <a:pt x="8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1" name="Google Shape;3881;p49"/>
            <p:cNvSpPr/>
            <p:nvPr/>
          </p:nvSpPr>
          <p:spPr>
            <a:xfrm flipH="1">
              <a:off x="1424763" y="4245936"/>
              <a:ext cx="184546" cy="28908"/>
            </a:xfrm>
            <a:custGeom>
              <a:avLst/>
              <a:gdLst/>
              <a:ahLst/>
              <a:cxnLst/>
              <a:rect l="l" t="t" r="r" b="b"/>
              <a:pathLst>
                <a:path w="7648" h="1198" extrusionOk="0">
                  <a:moveTo>
                    <a:pt x="7608" y="0"/>
                  </a:moveTo>
                  <a:cubicBezTo>
                    <a:pt x="7549" y="0"/>
                    <a:pt x="7339" y="93"/>
                    <a:pt x="7031" y="170"/>
                  </a:cubicBezTo>
                  <a:cubicBezTo>
                    <a:pt x="6689" y="284"/>
                    <a:pt x="6232" y="399"/>
                    <a:pt x="5753" y="467"/>
                  </a:cubicBezTo>
                  <a:cubicBezTo>
                    <a:pt x="5273" y="558"/>
                    <a:pt x="4794" y="604"/>
                    <a:pt x="4429" y="627"/>
                  </a:cubicBezTo>
                  <a:cubicBezTo>
                    <a:pt x="4064" y="650"/>
                    <a:pt x="3835" y="673"/>
                    <a:pt x="3835" y="673"/>
                  </a:cubicBezTo>
                  <a:cubicBezTo>
                    <a:pt x="3835" y="673"/>
                    <a:pt x="3584" y="695"/>
                    <a:pt x="3242" y="718"/>
                  </a:cubicBezTo>
                  <a:cubicBezTo>
                    <a:pt x="2999" y="718"/>
                    <a:pt x="2704" y="728"/>
                    <a:pt x="2393" y="728"/>
                  </a:cubicBezTo>
                  <a:cubicBezTo>
                    <a:pt x="2238" y="728"/>
                    <a:pt x="2078" y="726"/>
                    <a:pt x="1918" y="718"/>
                  </a:cubicBezTo>
                  <a:cubicBezTo>
                    <a:pt x="1439" y="673"/>
                    <a:pt x="959" y="627"/>
                    <a:pt x="617" y="558"/>
                  </a:cubicBezTo>
                  <a:cubicBezTo>
                    <a:pt x="320" y="503"/>
                    <a:pt x="114" y="432"/>
                    <a:pt x="35" y="432"/>
                  </a:cubicBezTo>
                  <a:cubicBezTo>
                    <a:pt x="17" y="432"/>
                    <a:pt x="5" y="436"/>
                    <a:pt x="1" y="444"/>
                  </a:cubicBezTo>
                  <a:cubicBezTo>
                    <a:pt x="1" y="467"/>
                    <a:pt x="206" y="627"/>
                    <a:pt x="549" y="741"/>
                  </a:cubicBezTo>
                  <a:cubicBezTo>
                    <a:pt x="891" y="901"/>
                    <a:pt x="1393" y="1015"/>
                    <a:pt x="1872" y="1083"/>
                  </a:cubicBezTo>
                  <a:cubicBezTo>
                    <a:pt x="2375" y="1152"/>
                    <a:pt x="2877" y="1175"/>
                    <a:pt x="3242" y="1198"/>
                  </a:cubicBezTo>
                  <a:lnTo>
                    <a:pt x="3858" y="1198"/>
                  </a:lnTo>
                  <a:cubicBezTo>
                    <a:pt x="3858" y="1198"/>
                    <a:pt x="4109" y="1152"/>
                    <a:pt x="4497" y="1106"/>
                  </a:cubicBezTo>
                  <a:cubicBezTo>
                    <a:pt x="4863" y="1061"/>
                    <a:pt x="5342" y="969"/>
                    <a:pt x="5821" y="832"/>
                  </a:cubicBezTo>
                  <a:cubicBezTo>
                    <a:pt x="6301" y="695"/>
                    <a:pt x="6780" y="536"/>
                    <a:pt x="7122" y="353"/>
                  </a:cubicBezTo>
                  <a:cubicBezTo>
                    <a:pt x="7442" y="193"/>
                    <a:pt x="7647" y="33"/>
                    <a:pt x="7624" y="11"/>
                  </a:cubicBezTo>
                  <a:cubicBezTo>
                    <a:pt x="7624" y="3"/>
                    <a:pt x="7619" y="0"/>
                    <a:pt x="76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2" name="Google Shape;3882;p49"/>
            <p:cNvSpPr/>
            <p:nvPr/>
          </p:nvSpPr>
          <p:spPr>
            <a:xfrm flipH="1">
              <a:off x="1431375" y="4271345"/>
              <a:ext cx="79339" cy="21283"/>
            </a:xfrm>
            <a:custGeom>
              <a:avLst/>
              <a:gdLst/>
              <a:ahLst/>
              <a:cxnLst/>
              <a:rect l="l" t="t" r="r" b="b"/>
              <a:pathLst>
                <a:path w="3288" h="882" extrusionOk="0">
                  <a:moveTo>
                    <a:pt x="3216" y="0"/>
                  </a:moveTo>
                  <a:cubicBezTo>
                    <a:pt x="3117" y="0"/>
                    <a:pt x="2789" y="154"/>
                    <a:pt x="2443" y="236"/>
                  </a:cubicBezTo>
                  <a:cubicBezTo>
                    <a:pt x="2032" y="304"/>
                    <a:pt x="1644" y="350"/>
                    <a:pt x="1644" y="350"/>
                  </a:cubicBezTo>
                  <a:cubicBezTo>
                    <a:pt x="1644" y="350"/>
                    <a:pt x="1233" y="418"/>
                    <a:pt x="822" y="510"/>
                  </a:cubicBezTo>
                  <a:cubicBezTo>
                    <a:pt x="411" y="578"/>
                    <a:pt x="1" y="692"/>
                    <a:pt x="23" y="761"/>
                  </a:cubicBezTo>
                  <a:cubicBezTo>
                    <a:pt x="23" y="829"/>
                    <a:pt x="434" y="852"/>
                    <a:pt x="868" y="875"/>
                  </a:cubicBezTo>
                  <a:cubicBezTo>
                    <a:pt x="950" y="879"/>
                    <a:pt x="1033" y="881"/>
                    <a:pt x="1114" y="881"/>
                  </a:cubicBezTo>
                  <a:cubicBezTo>
                    <a:pt x="1435" y="881"/>
                    <a:pt x="1712" y="852"/>
                    <a:pt x="1712" y="852"/>
                  </a:cubicBezTo>
                  <a:cubicBezTo>
                    <a:pt x="1712" y="852"/>
                    <a:pt x="2146" y="761"/>
                    <a:pt x="2557" y="578"/>
                  </a:cubicBezTo>
                  <a:cubicBezTo>
                    <a:pt x="2968" y="373"/>
                    <a:pt x="3287" y="76"/>
                    <a:pt x="3242" y="8"/>
                  </a:cubicBezTo>
                  <a:cubicBezTo>
                    <a:pt x="3237" y="3"/>
                    <a:pt x="3228" y="0"/>
                    <a:pt x="32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3" name="Google Shape;3883;p49"/>
            <p:cNvSpPr/>
            <p:nvPr/>
          </p:nvSpPr>
          <p:spPr>
            <a:xfrm flipH="1">
              <a:off x="1085495" y="4124924"/>
              <a:ext cx="65006" cy="75213"/>
            </a:xfrm>
            <a:custGeom>
              <a:avLst/>
              <a:gdLst/>
              <a:ahLst/>
              <a:cxnLst/>
              <a:rect l="l" t="t" r="r" b="b"/>
              <a:pathLst>
                <a:path w="2694" h="3117" extrusionOk="0">
                  <a:moveTo>
                    <a:pt x="2636" y="1"/>
                  </a:moveTo>
                  <a:cubicBezTo>
                    <a:pt x="2548" y="1"/>
                    <a:pt x="2246" y="412"/>
                    <a:pt x="1963" y="803"/>
                  </a:cubicBezTo>
                  <a:cubicBezTo>
                    <a:pt x="1667" y="1237"/>
                    <a:pt x="1370" y="1625"/>
                    <a:pt x="1370" y="1625"/>
                  </a:cubicBezTo>
                  <a:cubicBezTo>
                    <a:pt x="1370" y="1625"/>
                    <a:pt x="1096" y="2035"/>
                    <a:pt x="776" y="2401"/>
                  </a:cubicBezTo>
                  <a:cubicBezTo>
                    <a:pt x="434" y="2766"/>
                    <a:pt x="0" y="3040"/>
                    <a:pt x="23" y="3108"/>
                  </a:cubicBezTo>
                  <a:cubicBezTo>
                    <a:pt x="26" y="3114"/>
                    <a:pt x="37" y="3117"/>
                    <a:pt x="54" y="3117"/>
                  </a:cubicBezTo>
                  <a:cubicBezTo>
                    <a:pt x="175" y="3117"/>
                    <a:pt x="628" y="2975"/>
                    <a:pt x="1027" y="2675"/>
                  </a:cubicBezTo>
                  <a:cubicBezTo>
                    <a:pt x="1461" y="2355"/>
                    <a:pt x="1781" y="1921"/>
                    <a:pt x="1781" y="1921"/>
                  </a:cubicBezTo>
                  <a:cubicBezTo>
                    <a:pt x="1781" y="1921"/>
                    <a:pt x="2077" y="1465"/>
                    <a:pt x="2283" y="986"/>
                  </a:cubicBezTo>
                  <a:cubicBezTo>
                    <a:pt x="2488" y="506"/>
                    <a:pt x="2694" y="50"/>
                    <a:pt x="2648" y="4"/>
                  </a:cubicBezTo>
                  <a:cubicBezTo>
                    <a:pt x="2645" y="2"/>
                    <a:pt x="2641" y="1"/>
                    <a:pt x="26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4" name="Google Shape;3884;p49"/>
            <p:cNvSpPr/>
            <p:nvPr/>
          </p:nvSpPr>
          <p:spPr>
            <a:xfrm flipH="1">
              <a:off x="1247408" y="3043852"/>
              <a:ext cx="369044" cy="305703"/>
            </a:xfrm>
            <a:custGeom>
              <a:avLst/>
              <a:gdLst/>
              <a:ahLst/>
              <a:cxnLst/>
              <a:rect l="l" t="t" r="r" b="b"/>
              <a:pathLst>
                <a:path w="15294" h="12669" extrusionOk="0">
                  <a:moveTo>
                    <a:pt x="7542" y="0"/>
                  </a:moveTo>
                  <a:cubicBezTo>
                    <a:pt x="5760" y="0"/>
                    <a:pt x="4333" y="179"/>
                    <a:pt x="3196" y="434"/>
                  </a:cubicBezTo>
                  <a:cubicBezTo>
                    <a:pt x="2465" y="890"/>
                    <a:pt x="206" y="3059"/>
                    <a:pt x="0" y="12303"/>
                  </a:cubicBezTo>
                  <a:lnTo>
                    <a:pt x="11162" y="12668"/>
                  </a:lnTo>
                  <a:cubicBezTo>
                    <a:pt x="11162" y="12668"/>
                    <a:pt x="9518" y="5592"/>
                    <a:pt x="15293" y="1027"/>
                  </a:cubicBezTo>
                  <a:cubicBezTo>
                    <a:pt x="13809" y="616"/>
                    <a:pt x="11846" y="228"/>
                    <a:pt x="9518" y="69"/>
                  </a:cubicBezTo>
                  <a:cubicBezTo>
                    <a:pt x="8815" y="22"/>
                    <a:pt x="8158" y="0"/>
                    <a:pt x="75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5" name="Google Shape;3885;p49"/>
            <p:cNvSpPr/>
            <p:nvPr/>
          </p:nvSpPr>
          <p:spPr>
            <a:xfrm flipH="1">
              <a:off x="1247408" y="3043852"/>
              <a:ext cx="369044" cy="305703"/>
            </a:xfrm>
            <a:custGeom>
              <a:avLst/>
              <a:gdLst/>
              <a:ahLst/>
              <a:cxnLst/>
              <a:rect l="l" t="t" r="r" b="b"/>
              <a:pathLst>
                <a:path w="15294" h="12669" extrusionOk="0">
                  <a:moveTo>
                    <a:pt x="7542" y="0"/>
                  </a:moveTo>
                  <a:cubicBezTo>
                    <a:pt x="5760" y="0"/>
                    <a:pt x="4333" y="179"/>
                    <a:pt x="3196" y="434"/>
                  </a:cubicBezTo>
                  <a:cubicBezTo>
                    <a:pt x="3082" y="502"/>
                    <a:pt x="2945" y="616"/>
                    <a:pt x="2762" y="776"/>
                  </a:cubicBezTo>
                  <a:cubicBezTo>
                    <a:pt x="2534" y="2305"/>
                    <a:pt x="8879" y="2648"/>
                    <a:pt x="9176" y="3127"/>
                  </a:cubicBezTo>
                  <a:cubicBezTo>
                    <a:pt x="9526" y="3717"/>
                    <a:pt x="6860" y="10862"/>
                    <a:pt x="3044" y="10862"/>
                  </a:cubicBezTo>
                  <a:cubicBezTo>
                    <a:pt x="2876" y="10862"/>
                    <a:pt x="2706" y="10848"/>
                    <a:pt x="2534" y="10819"/>
                  </a:cubicBezTo>
                  <a:cubicBezTo>
                    <a:pt x="548" y="10477"/>
                    <a:pt x="320" y="8103"/>
                    <a:pt x="639" y="5775"/>
                  </a:cubicBezTo>
                  <a:lnTo>
                    <a:pt x="639" y="5775"/>
                  </a:lnTo>
                  <a:cubicBezTo>
                    <a:pt x="297" y="7418"/>
                    <a:pt x="46" y="9541"/>
                    <a:pt x="0" y="12303"/>
                  </a:cubicBezTo>
                  <a:lnTo>
                    <a:pt x="11162" y="12668"/>
                  </a:lnTo>
                  <a:cubicBezTo>
                    <a:pt x="11162" y="12668"/>
                    <a:pt x="9518" y="5592"/>
                    <a:pt x="15293" y="1027"/>
                  </a:cubicBezTo>
                  <a:cubicBezTo>
                    <a:pt x="13809" y="616"/>
                    <a:pt x="11846" y="228"/>
                    <a:pt x="9518" y="69"/>
                  </a:cubicBezTo>
                  <a:cubicBezTo>
                    <a:pt x="8815" y="22"/>
                    <a:pt x="8158" y="0"/>
                    <a:pt x="754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6" name="Google Shape;3886;p49"/>
            <p:cNvSpPr/>
            <p:nvPr/>
          </p:nvSpPr>
          <p:spPr>
            <a:xfrm flipH="1">
              <a:off x="1324527" y="3079468"/>
              <a:ext cx="207108" cy="42059"/>
            </a:xfrm>
            <a:custGeom>
              <a:avLst/>
              <a:gdLst/>
              <a:ahLst/>
              <a:cxnLst/>
              <a:rect l="l" t="t" r="r" b="b"/>
              <a:pathLst>
                <a:path w="8583" h="1743" extrusionOk="0">
                  <a:moveTo>
                    <a:pt x="8562" y="1"/>
                  </a:moveTo>
                  <a:cubicBezTo>
                    <a:pt x="8487" y="1"/>
                    <a:pt x="8270" y="166"/>
                    <a:pt x="7943" y="350"/>
                  </a:cubicBezTo>
                  <a:cubicBezTo>
                    <a:pt x="7578" y="555"/>
                    <a:pt x="7053" y="784"/>
                    <a:pt x="6528" y="944"/>
                  </a:cubicBezTo>
                  <a:cubicBezTo>
                    <a:pt x="5980" y="1080"/>
                    <a:pt x="5433" y="1172"/>
                    <a:pt x="5022" y="1195"/>
                  </a:cubicBezTo>
                  <a:cubicBezTo>
                    <a:pt x="4794" y="1217"/>
                    <a:pt x="4634" y="1217"/>
                    <a:pt x="4497" y="1217"/>
                  </a:cubicBezTo>
                  <a:lnTo>
                    <a:pt x="4132" y="1217"/>
                  </a:lnTo>
                  <a:cubicBezTo>
                    <a:pt x="4040" y="1217"/>
                    <a:pt x="3939" y="1228"/>
                    <a:pt x="3820" y="1228"/>
                  </a:cubicBezTo>
                  <a:cubicBezTo>
                    <a:pt x="3761" y="1228"/>
                    <a:pt x="3698" y="1225"/>
                    <a:pt x="3629" y="1217"/>
                  </a:cubicBezTo>
                  <a:cubicBezTo>
                    <a:pt x="3196" y="1195"/>
                    <a:pt x="2648" y="1126"/>
                    <a:pt x="2100" y="1012"/>
                  </a:cubicBezTo>
                  <a:cubicBezTo>
                    <a:pt x="1575" y="875"/>
                    <a:pt x="1027" y="670"/>
                    <a:pt x="662" y="487"/>
                  </a:cubicBezTo>
                  <a:cubicBezTo>
                    <a:pt x="320" y="326"/>
                    <a:pt x="102" y="182"/>
                    <a:pt x="24" y="182"/>
                  </a:cubicBezTo>
                  <a:cubicBezTo>
                    <a:pt x="13" y="182"/>
                    <a:pt x="6" y="185"/>
                    <a:pt x="0" y="190"/>
                  </a:cubicBezTo>
                  <a:cubicBezTo>
                    <a:pt x="0" y="213"/>
                    <a:pt x="206" y="419"/>
                    <a:pt x="548" y="670"/>
                  </a:cubicBezTo>
                  <a:cubicBezTo>
                    <a:pt x="913" y="921"/>
                    <a:pt x="1461" y="1172"/>
                    <a:pt x="2009" y="1354"/>
                  </a:cubicBezTo>
                  <a:cubicBezTo>
                    <a:pt x="2557" y="1560"/>
                    <a:pt x="3150" y="1651"/>
                    <a:pt x="3584" y="1697"/>
                  </a:cubicBezTo>
                  <a:cubicBezTo>
                    <a:pt x="3812" y="1742"/>
                    <a:pt x="3995" y="1720"/>
                    <a:pt x="4132" y="1742"/>
                  </a:cubicBezTo>
                  <a:lnTo>
                    <a:pt x="4520" y="1742"/>
                  </a:lnTo>
                  <a:cubicBezTo>
                    <a:pt x="4657" y="1720"/>
                    <a:pt x="4839" y="1720"/>
                    <a:pt x="5067" y="1674"/>
                  </a:cubicBezTo>
                  <a:cubicBezTo>
                    <a:pt x="5501" y="1628"/>
                    <a:pt x="6095" y="1491"/>
                    <a:pt x="6642" y="1286"/>
                  </a:cubicBezTo>
                  <a:cubicBezTo>
                    <a:pt x="7190" y="1080"/>
                    <a:pt x="7715" y="784"/>
                    <a:pt x="8058" y="510"/>
                  </a:cubicBezTo>
                  <a:cubicBezTo>
                    <a:pt x="8400" y="236"/>
                    <a:pt x="8583" y="31"/>
                    <a:pt x="8583" y="8"/>
                  </a:cubicBezTo>
                  <a:cubicBezTo>
                    <a:pt x="8578" y="3"/>
                    <a:pt x="8571" y="1"/>
                    <a:pt x="85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7" name="Google Shape;3887;p49"/>
            <p:cNvSpPr/>
            <p:nvPr/>
          </p:nvSpPr>
          <p:spPr>
            <a:xfrm flipH="1">
              <a:off x="1339391" y="2936980"/>
              <a:ext cx="179575" cy="180999"/>
            </a:xfrm>
            <a:custGeom>
              <a:avLst/>
              <a:gdLst/>
              <a:ahLst/>
              <a:cxnLst/>
              <a:rect l="l" t="t" r="r" b="b"/>
              <a:pathLst>
                <a:path w="7442" h="7501" extrusionOk="0">
                  <a:moveTo>
                    <a:pt x="7213" y="1"/>
                  </a:moveTo>
                  <a:lnTo>
                    <a:pt x="0" y="2215"/>
                  </a:lnTo>
                  <a:lnTo>
                    <a:pt x="571" y="6597"/>
                  </a:lnTo>
                  <a:cubicBezTo>
                    <a:pt x="571" y="6597"/>
                    <a:pt x="1891" y="7501"/>
                    <a:pt x="3679" y="7501"/>
                  </a:cubicBezTo>
                  <a:cubicBezTo>
                    <a:pt x="4817" y="7501"/>
                    <a:pt x="6145" y="7134"/>
                    <a:pt x="7441" y="5936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8" name="Google Shape;3888;p49"/>
            <p:cNvSpPr/>
            <p:nvPr/>
          </p:nvSpPr>
          <p:spPr>
            <a:xfrm flipH="1">
              <a:off x="1339391" y="2936980"/>
              <a:ext cx="179575" cy="170768"/>
            </a:xfrm>
            <a:custGeom>
              <a:avLst/>
              <a:gdLst/>
              <a:ahLst/>
              <a:cxnLst/>
              <a:rect l="l" t="t" r="r" b="b"/>
              <a:pathLst>
                <a:path w="7442" h="7077" extrusionOk="0">
                  <a:moveTo>
                    <a:pt x="7213" y="1"/>
                  </a:moveTo>
                  <a:lnTo>
                    <a:pt x="0" y="2215"/>
                  </a:lnTo>
                  <a:lnTo>
                    <a:pt x="206" y="3744"/>
                  </a:lnTo>
                  <a:cubicBezTo>
                    <a:pt x="822" y="3676"/>
                    <a:pt x="1438" y="3630"/>
                    <a:pt x="2077" y="3562"/>
                  </a:cubicBezTo>
                  <a:cubicBezTo>
                    <a:pt x="2876" y="3493"/>
                    <a:pt x="3698" y="3356"/>
                    <a:pt x="4497" y="3333"/>
                  </a:cubicBezTo>
                  <a:cubicBezTo>
                    <a:pt x="4516" y="3333"/>
                    <a:pt x="4536" y="3333"/>
                    <a:pt x="4555" y="3333"/>
                  </a:cubicBezTo>
                  <a:cubicBezTo>
                    <a:pt x="6296" y="3333"/>
                    <a:pt x="6113" y="5361"/>
                    <a:pt x="5729" y="7077"/>
                  </a:cubicBezTo>
                  <a:cubicBezTo>
                    <a:pt x="6277" y="6826"/>
                    <a:pt x="6871" y="6460"/>
                    <a:pt x="7441" y="5936"/>
                  </a:cubicBezTo>
                  <a:lnTo>
                    <a:pt x="7213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9" name="Google Shape;3889;p49"/>
            <p:cNvSpPr/>
            <p:nvPr/>
          </p:nvSpPr>
          <p:spPr>
            <a:xfrm flipH="1">
              <a:off x="1079439" y="4801360"/>
              <a:ext cx="288619" cy="101153"/>
            </a:xfrm>
            <a:custGeom>
              <a:avLst/>
              <a:gdLst/>
              <a:ahLst/>
              <a:cxnLst/>
              <a:rect l="l" t="t" r="r" b="b"/>
              <a:pathLst>
                <a:path w="11961" h="4192" extrusionOk="0">
                  <a:moveTo>
                    <a:pt x="11961" y="0"/>
                  </a:moveTo>
                  <a:cubicBezTo>
                    <a:pt x="10409" y="1301"/>
                    <a:pt x="7327" y="2466"/>
                    <a:pt x="3744" y="2876"/>
                  </a:cubicBezTo>
                  <a:cubicBezTo>
                    <a:pt x="3212" y="2937"/>
                    <a:pt x="2747" y="2964"/>
                    <a:pt x="2342" y="2964"/>
                  </a:cubicBezTo>
                  <a:cubicBezTo>
                    <a:pt x="1217" y="2964"/>
                    <a:pt x="552" y="2757"/>
                    <a:pt x="183" y="2488"/>
                  </a:cubicBezTo>
                  <a:cubicBezTo>
                    <a:pt x="92" y="2603"/>
                    <a:pt x="46" y="2694"/>
                    <a:pt x="0" y="2785"/>
                  </a:cubicBezTo>
                  <a:cubicBezTo>
                    <a:pt x="319" y="2986"/>
                    <a:pt x="1007" y="3286"/>
                    <a:pt x="2328" y="3286"/>
                  </a:cubicBezTo>
                  <a:cubicBezTo>
                    <a:pt x="2805" y="3286"/>
                    <a:pt x="3364" y="3247"/>
                    <a:pt x="4018" y="3150"/>
                  </a:cubicBezTo>
                  <a:cubicBezTo>
                    <a:pt x="6587" y="2763"/>
                    <a:pt x="7922" y="2376"/>
                    <a:pt x="8388" y="2376"/>
                  </a:cubicBezTo>
                  <a:cubicBezTo>
                    <a:pt x="8526" y="2376"/>
                    <a:pt x="8588" y="2410"/>
                    <a:pt x="8583" y="2488"/>
                  </a:cubicBezTo>
                  <a:cubicBezTo>
                    <a:pt x="8583" y="2722"/>
                    <a:pt x="5171" y="3885"/>
                    <a:pt x="2269" y="3885"/>
                  </a:cubicBezTo>
                  <a:cubicBezTo>
                    <a:pt x="1479" y="3885"/>
                    <a:pt x="727" y="3799"/>
                    <a:pt x="92" y="3584"/>
                  </a:cubicBezTo>
                  <a:lnTo>
                    <a:pt x="92" y="3584"/>
                  </a:lnTo>
                  <a:cubicBezTo>
                    <a:pt x="481" y="3992"/>
                    <a:pt x="1467" y="4192"/>
                    <a:pt x="2718" y="4192"/>
                  </a:cubicBezTo>
                  <a:cubicBezTo>
                    <a:pt x="5941" y="4192"/>
                    <a:pt x="10918" y="2865"/>
                    <a:pt x="11938" y="366"/>
                  </a:cubicBezTo>
                  <a:cubicBezTo>
                    <a:pt x="11938" y="229"/>
                    <a:pt x="11938" y="115"/>
                    <a:pt x="11961" y="0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0" name="Google Shape;3890;p49"/>
            <p:cNvSpPr/>
            <p:nvPr/>
          </p:nvSpPr>
          <p:spPr>
            <a:xfrm flipH="1">
              <a:off x="1079439" y="4801360"/>
              <a:ext cx="291370" cy="101346"/>
            </a:xfrm>
            <a:custGeom>
              <a:avLst/>
              <a:gdLst/>
              <a:ahLst/>
              <a:cxnLst/>
              <a:rect l="l" t="t" r="r" b="b"/>
              <a:pathLst>
                <a:path w="12075" h="4200" extrusionOk="0">
                  <a:moveTo>
                    <a:pt x="12075" y="0"/>
                  </a:moveTo>
                  <a:cubicBezTo>
                    <a:pt x="10523" y="1301"/>
                    <a:pt x="7441" y="2466"/>
                    <a:pt x="3858" y="2876"/>
                  </a:cubicBezTo>
                  <a:cubicBezTo>
                    <a:pt x="3326" y="2937"/>
                    <a:pt x="2861" y="2964"/>
                    <a:pt x="2456" y="2964"/>
                  </a:cubicBezTo>
                  <a:cubicBezTo>
                    <a:pt x="1331" y="2964"/>
                    <a:pt x="666" y="2757"/>
                    <a:pt x="297" y="2488"/>
                  </a:cubicBezTo>
                  <a:cubicBezTo>
                    <a:pt x="91" y="2762"/>
                    <a:pt x="0" y="3036"/>
                    <a:pt x="46" y="3287"/>
                  </a:cubicBezTo>
                  <a:cubicBezTo>
                    <a:pt x="170" y="3902"/>
                    <a:pt x="1294" y="4200"/>
                    <a:pt x="2814" y="4200"/>
                  </a:cubicBezTo>
                  <a:cubicBezTo>
                    <a:pt x="6033" y="4200"/>
                    <a:pt x="11028" y="2862"/>
                    <a:pt x="12052" y="366"/>
                  </a:cubicBezTo>
                  <a:cubicBezTo>
                    <a:pt x="12052" y="229"/>
                    <a:pt x="12052" y="115"/>
                    <a:pt x="120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1" name="Google Shape;3891;p49"/>
            <p:cNvSpPr/>
            <p:nvPr/>
          </p:nvSpPr>
          <p:spPr>
            <a:xfrm flipH="1">
              <a:off x="1077774" y="4744076"/>
              <a:ext cx="295255" cy="158631"/>
            </a:xfrm>
            <a:custGeom>
              <a:avLst/>
              <a:gdLst/>
              <a:ahLst/>
              <a:cxnLst/>
              <a:rect l="l" t="t" r="r" b="b"/>
              <a:pathLst>
                <a:path w="12236" h="6574" extrusionOk="0">
                  <a:moveTo>
                    <a:pt x="12235" y="1"/>
                  </a:moveTo>
                  <a:lnTo>
                    <a:pt x="12235" y="1"/>
                  </a:lnTo>
                  <a:cubicBezTo>
                    <a:pt x="11961" y="252"/>
                    <a:pt x="11665" y="434"/>
                    <a:pt x="11368" y="571"/>
                  </a:cubicBezTo>
                  <a:cubicBezTo>
                    <a:pt x="11094" y="2078"/>
                    <a:pt x="8423" y="3790"/>
                    <a:pt x="4817" y="4155"/>
                  </a:cubicBezTo>
                  <a:cubicBezTo>
                    <a:pt x="4452" y="4191"/>
                    <a:pt x="4127" y="4208"/>
                    <a:pt x="3838" y="4208"/>
                  </a:cubicBezTo>
                  <a:cubicBezTo>
                    <a:pt x="2681" y="4208"/>
                    <a:pt x="2096" y="3945"/>
                    <a:pt x="1804" y="3653"/>
                  </a:cubicBezTo>
                  <a:cubicBezTo>
                    <a:pt x="731" y="4360"/>
                    <a:pt x="1" y="5068"/>
                    <a:pt x="138" y="5661"/>
                  </a:cubicBezTo>
                  <a:cubicBezTo>
                    <a:pt x="262" y="6276"/>
                    <a:pt x="1386" y="6574"/>
                    <a:pt x="2906" y="6574"/>
                  </a:cubicBezTo>
                  <a:cubicBezTo>
                    <a:pt x="6125" y="6574"/>
                    <a:pt x="11120" y="5236"/>
                    <a:pt x="12144" y="2740"/>
                  </a:cubicBezTo>
                  <a:cubicBezTo>
                    <a:pt x="12190" y="1827"/>
                    <a:pt x="12212" y="914"/>
                    <a:pt x="12235" y="1"/>
                  </a:cubicBezTo>
                  <a:close/>
                </a:path>
              </a:pathLst>
            </a:custGeom>
            <a:solidFill>
              <a:srgbClr val="41B0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2" name="Google Shape;3892;p49"/>
            <p:cNvSpPr/>
            <p:nvPr/>
          </p:nvSpPr>
          <p:spPr>
            <a:xfrm flipH="1">
              <a:off x="1258990" y="4810313"/>
              <a:ext cx="50697" cy="27653"/>
            </a:xfrm>
            <a:custGeom>
              <a:avLst/>
              <a:gdLst/>
              <a:ahLst/>
              <a:cxnLst/>
              <a:rect l="l" t="t" r="r" b="b"/>
              <a:pathLst>
                <a:path w="2101" h="1146" extrusionOk="0">
                  <a:moveTo>
                    <a:pt x="1686" y="1"/>
                  </a:moveTo>
                  <a:cubicBezTo>
                    <a:pt x="1588" y="1"/>
                    <a:pt x="1479" y="21"/>
                    <a:pt x="1370" y="63"/>
                  </a:cubicBezTo>
                  <a:cubicBezTo>
                    <a:pt x="1096" y="177"/>
                    <a:pt x="914" y="406"/>
                    <a:pt x="982" y="565"/>
                  </a:cubicBezTo>
                  <a:cubicBezTo>
                    <a:pt x="1026" y="681"/>
                    <a:pt x="1161" y="742"/>
                    <a:pt x="1323" y="742"/>
                  </a:cubicBezTo>
                  <a:cubicBezTo>
                    <a:pt x="1417" y="742"/>
                    <a:pt x="1521" y="721"/>
                    <a:pt x="1621" y="679"/>
                  </a:cubicBezTo>
                  <a:cubicBezTo>
                    <a:pt x="1918" y="565"/>
                    <a:pt x="2101" y="337"/>
                    <a:pt x="2032" y="177"/>
                  </a:cubicBezTo>
                  <a:cubicBezTo>
                    <a:pt x="1989" y="62"/>
                    <a:pt x="1854" y="1"/>
                    <a:pt x="1686" y="1"/>
                  </a:cubicBezTo>
                  <a:close/>
                  <a:moveTo>
                    <a:pt x="471" y="680"/>
                  </a:moveTo>
                  <a:cubicBezTo>
                    <a:pt x="415" y="680"/>
                    <a:pt x="355" y="688"/>
                    <a:pt x="298" y="702"/>
                  </a:cubicBezTo>
                  <a:cubicBezTo>
                    <a:pt x="115" y="771"/>
                    <a:pt x="1" y="908"/>
                    <a:pt x="24" y="1022"/>
                  </a:cubicBezTo>
                  <a:cubicBezTo>
                    <a:pt x="55" y="1099"/>
                    <a:pt x="149" y="1145"/>
                    <a:pt x="271" y="1145"/>
                  </a:cubicBezTo>
                  <a:cubicBezTo>
                    <a:pt x="328" y="1145"/>
                    <a:pt x="391" y="1135"/>
                    <a:pt x="457" y="1113"/>
                  </a:cubicBezTo>
                  <a:cubicBezTo>
                    <a:pt x="640" y="1045"/>
                    <a:pt x="754" y="908"/>
                    <a:pt x="708" y="794"/>
                  </a:cubicBezTo>
                  <a:cubicBezTo>
                    <a:pt x="693" y="716"/>
                    <a:pt x="592" y="680"/>
                    <a:pt x="471" y="680"/>
                  </a:cubicBez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3" name="Google Shape;3893;p49"/>
            <p:cNvSpPr/>
            <p:nvPr/>
          </p:nvSpPr>
          <p:spPr>
            <a:xfrm flipH="1">
              <a:off x="1077774" y="4743521"/>
              <a:ext cx="301866" cy="159186"/>
            </a:xfrm>
            <a:custGeom>
              <a:avLst/>
              <a:gdLst/>
              <a:ahLst/>
              <a:cxnLst/>
              <a:rect l="l" t="t" r="r" b="b"/>
              <a:pathLst>
                <a:path w="12510" h="6597" extrusionOk="0">
                  <a:moveTo>
                    <a:pt x="12509" y="1"/>
                  </a:moveTo>
                  <a:lnTo>
                    <a:pt x="12509" y="1"/>
                  </a:lnTo>
                  <a:cubicBezTo>
                    <a:pt x="11773" y="689"/>
                    <a:pt x="10957" y="915"/>
                    <a:pt x="10202" y="915"/>
                  </a:cubicBezTo>
                  <a:cubicBezTo>
                    <a:pt x="9505" y="915"/>
                    <a:pt x="8860" y="723"/>
                    <a:pt x="8378" y="526"/>
                  </a:cubicBezTo>
                  <a:lnTo>
                    <a:pt x="8378" y="526"/>
                  </a:lnTo>
                  <a:cubicBezTo>
                    <a:pt x="8401" y="663"/>
                    <a:pt x="8401" y="731"/>
                    <a:pt x="8401" y="731"/>
                  </a:cubicBezTo>
                  <a:cubicBezTo>
                    <a:pt x="8401" y="731"/>
                    <a:pt x="1" y="3767"/>
                    <a:pt x="412" y="5684"/>
                  </a:cubicBezTo>
                  <a:cubicBezTo>
                    <a:pt x="536" y="6299"/>
                    <a:pt x="1660" y="6597"/>
                    <a:pt x="3180" y="6597"/>
                  </a:cubicBezTo>
                  <a:cubicBezTo>
                    <a:pt x="6399" y="6597"/>
                    <a:pt x="11394" y="5259"/>
                    <a:pt x="12418" y="2763"/>
                  </a:cubicBezTo>
                  <a:cubicBezTo>
                    <a:pt x="12464" y="1850"/>
                    <a:pt x="12486" y="937"/>
                    <a:pt x="125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94" name="Google Shape;3894;p49"/>
          <p:cNvGrpSpPr/>
          <p:nvPr/>
        </p:nvGrpSpPr>
        <p:grpSpPr>
          <a:xfrm flipH="1">
            <a:off x="1022094" y="459256"/>
            <a:ext cx="6755928" cy="3733079"/>
            <a:chOff x="417688" y="238225"/>
            <a:chExt cx="6755929" cy="3596452"/>
          </a:xfrm>
        </p:grpSpPr>
        <p:grpSp>
          <p:nvGrpSpPr>
            <p:cNvPr id="3895" name="Google Shape;3895;p49"/>
            <p:cNvGrpSpPr/>
            <p:nvPr/>
          </p:nvGrpSpPr>
          <p:grpSpPr>
            <a:xfrm rot="1063801">
              <a:off x="4681851" y="297955"/>
              <a:ext cx="1570468" cy="1800987"/>
              <a:chOff x="3056825" y="-2290075"/>
              <a:chExt cx="1465250" cy="1680325"/>
            </a:xfrm>
          </p:grpSpPr>
          <p:sp>
            <p:nvSpPr>
              <p:cNvPr id="3896" name="Google Shape;3896;p49"/>
              <p:cNvSpPr/>
              <p:nvPr/>
            </p:nvSpPr>
            <p:spPr>
              <a:xfrm>
                <a:off x="3586850" y="-2280525"/>
                <a:ext cx="345700" cy="639100"/>
              </a:xfrm>
              <a:custGeom>
                <a:avLst/>
                <a:gdLst/>
                <a:ahLst/>
                <a:cxnLst/>
                <a:rect l="l" t="t" r="r" b="b"/>
                <a:pathLst>
                  <a:path w="13828" h="25564" extrusionOk="0">
                    <a:moveTo>
                      <a:pt x="2423" y="1"/>
                    </a:moveTo>
                    <a:lnTo>
                      <a:pt x="2423" y="1"/>
                    </a:lnTo>
                    <a:cubicBezTo>
                      <a:pt x="2452" y="282"/>
                      <a:pt x="2445" y="563"/>
                      <a:pt x="2387" y="837"/>
                    </a:cubicBezTo>
                    <a:cubicBezTo>
                      <a:pt x="2156" y="1911"/>
                      <a:pt x="1226" y="2834"/>
                      <a:pt x="1" y="3209"/>
                    </a:cubicBezTo>
                    <a:cubicBezTo>
                      <a:pt x="368" y="3439"/>
                      <a:pt x="729" y="3619"/>
                      <a:pt x="967" y="3742"/>
                    </a:cubicBezTo>
                    <a:cubicBezTo>
                      <a:pt x="6582" y="6705"/>
                      <a:pt x="10540" y="15565"/>
                      <a:pt x="11023" y="22168"/>
                    </a:cubicBezTo>
                    <a:cubicBezTo>
                      <a:pt x="11088" y="23084"/>
                      <a:pt x="11088" y="23906"/>
                      <a:pt x="11052" y="24605"/>
                    </a:cubicBezTo>
                    <a:cubicBezTo>
                      <a:pt x="11975" y="24922"/>
                      <a:pt x="12898" y="25239"/>
                      <a:pt x="13828" y="25564"/>
                    </a:cubicBezTo>
                    <a:cubicBezTo>
                      <a:pt x="13575" y="21462"/>
                      <a:pt x="12804" y="18124"/>
                      <a:pt x="12083" y="15738"/>
                    </a:cubicBezTo>
                    <a:cubicBezTo>
                      <a:pt x="10641" y="10965"/>
                      <a:pt x="8760" y="7772"/>
                      <a:pt x="7722" y="6179"/>
                    </a:cubicBezTo>
                    <a:cubicBezTo>
                      <a:pt x="6395" y="4131"/>
                      <a:pt x="4420" y="1067"/>
                      <a:pt x="242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7" name="Google Shape;3897;p49"/>
              <p:cNvSpPr/>
              <p:nvPr/>
            </p:nvSpPr>
            <p:spPr>
              <a:xfrm>
                <a:off x="3554600" y="-2290075"/>
                <a:ext cx="93550" cy="89775"/>
              </a:xfrm>
              <a:custGeom>
                <a:avLst/>
                <a:gdLst/>
                <a:ahLst/>
                <a:cxnLst/>
                <a:rect l="l" t="t" r="r" b="b"/>
                <a:pathLst>
                  <a:path w="3742" h="3591" extrusionOk="0">
                    <a:moveTo>
                      <a:pt x="2358" y="0"/>
                    </a:moveTo>
                    <a:cubicBezTo>
                      <a:pt x="2221" y="0"/>
                      <a:pt x="2091" y="15"/>
                      <a:pt x="1954" y="44"/>
                    </a:cubicBezTo>
                    <a:cubicBezTo>
                      <a:pt x="988" y="231"/>
                      <a:pt x="0" y="1154"/>
                      <a:pt x="22" y="1990"/>
                    </a:cubicBezTo>
                    <a:cubicBezTo>
                      <a:pt x="36" y="2661"/>
                      <a:pt x="671" y="3201"/>
                      <a:pt x="1291" y="3591"/>
                    </a:cubicBezTo>
                    <a:cubicBezTo>
                      <a:pt x="2516" y="3216"/>
                      <a:pt x="3446" y="2293"/>
                      <a:pt x="3677" y="1219"/>
                    </a:cubicBezTo>
                    <a:cubicBezTo>
                      <a:pt x="3735" y="945"/>
                      <a:pt x="3742" y="664"/>
                      <a:pt x="3713" y="383"/>
                    </a:cubicBezTo>
                    <a:cubicBezTo>
                      <a:pt x="3259" y="145"/>
                      <a:pt x="2805" y="0"/>
                      <a:pt x="235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8" name="Google Shape;3898;p49"/>
              <p:cNvSpPr/>
              <p:nvPr/>
            </p:nvSpPr>
            <p:spPr>
              <a:xfrm>
                <a:off x="3266225" y="-1752250"/>
                <a:ext cx="1244475" cy="1034375"/>
              </a:xfrm>
              <a:custGeom>
                <a:avLst/>
                <a:gdLst/>
                <a:ahLst/>
                <a:cxnLst/>
                <a:rect l="l" t="t" r="r" b="b"/>
                <a:pathLst>
                  <a:path w="49779" h="41375" extrusionOk="0">
                    <a:moveTo>
                      <a:pt x="36854" y="1"/>
                    </a:moveTo>
                    <a:cubicBezTo>
                      <a:pt x="35417" y="1"/>
                      <a:pt x="33995" y="209"/>
                      <a:pt x="32722" y="612"/>
                    </a:cubicBezTo>
                    <a:cubicBezTo>
                      <a:pt x="31346" y="1052"/>
                      <a:pt x="30098" y="1744"/>
                      <a:pt x="27957" y="1780"/>
                    </a:cubicBezTo>
                    <a:cubicBezTo>
                      <a:pt x="27897" y="1781"/>
                      <a:pt x="27836" y="1781"/>
                      <a:pt x="27777" y="1781"/>
                    </a:cubicBezTo>
                    <a:cubicBezTo>
                      <a:pt x="25807" y="1781"/>
                      <a:pt x="24366" y="1219"/>
                      <a:pt x="23848" y="1037"/>
                    </a:cubicBezTo>
                    <a:cubicBezTo>
                      <a:pt x="22456" y="551"/>
                      <a:pt x="20573" y="298"/>
                      <a:pt x="18529" y="298"/>
                    </a:cubicBezTo>
                    <a:cubicBezTo>
                      <a:pt x="14868" y="298"/>
                      <a:pt x="10687" y="1110"/>
                      <a:pt x="7866" y="2854"/>
                    </a:cubicBezTo>
                    <a:cubicBezTo>
                      <a:pt x="1" y="7713"/>
                      <a:pt x="924" y="20927"/>
                      <a:pt x="1053" y="22527"/>
                    </a:cubicBezTo>
                    <a:cubicBezTo>
                      <a:pt x="1529" y="28338"/>
                      <a:pt x="3843" y="33225"/>
                      <a:pt x="6655" y="36996"/>
                    </a:cubicBezTo>
                    <a:cubicBezTo>
                      <a:pt x="11861" y="39938"/>
                      <a:pt x="17557" y="41375"/>
                      <a:pt x="23032" y="41375"/>
                    </a:cubicBezTo>
                    <a:cubicBezTo>
                      <a:pt x="29565" y="41375"/>
                      <a:pt x="35784" y="39329"/>
                      <a:pt x="40487" y="35352"/>
                    </a:cubicBezTo>
                    <a:cubicBezTo>
                      <a:pt x="46362" y="30385"/>
                      <a:pt x="49635" y="22599"/>
                      <a:pt x="49779" y="14208"/>
                    </a:cubicBezTo>
                    <a:cubicBezTo>
                      <a:pt x="49534" y="11800"/>
                      <a:pt x="48907" y="9255"/>
                      <a:pt x="47609" y="6776"/>
                    </a:cubicBezTo>
                    <a:cubicBezTo>
                      <a:pt x="46737" y="5125"/>
                      <a:pt x="45504" y="2847"/>
                      <a:pt x="42923" y="1426"/>
                    </a:cubicBezTo>
                    <a:cubicBezTo>
                      <a:pt x="41160" y="461"/>
                      <a:pt x="38990" y="1"/>
                      <a:pt x="368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9" name="Google Shape;3899;p49"/>
              <p:cNvSpPr/>
              <p:nvPr/>
            </p:nvSpPr>
            <p:spPr>
              <a:xfrm>
                <a:off x="3432575" y="-1397075"/>
                <a:ext cx="1089500" cy="787325"/>
              </a:xfrm>
              <a:custGeom>
                <a:avLst/>
                <a:gdLst/>
                <a:ahLst/>
                <a:cxnLst/>
                <a:rect l="l" t="t" r="r" b="b"/>
                <a:pathLst>
                  <a:path w="43580" h="31493" extrusionOk="0">
                    <a:moveTo>
                      <a:pt x="43125" y="1"/>
                    </a:moveTo>
                    <a:lnTo>
                      <a:pt x="43125" y="1"/>
                    </a:lnTo>
                    <a:cubicBezTo>
                      <a:pt x="42981" y="8392"/>
                      <a:pt x="39708" y="16178"/>
                      <a:pt x="33833" y="21145"/>
                    </a:cubicBezTo>
                    <a:cubicBezTo>
                      <a:pt x="29130" y="25122"/>
                      <a:pt x="22911" y="27168"/>
                      <a:pt x="16378" y="27168"/>
                    </a:cubicBezTo>
                    <a:cubicBezTo>
                      <a:pt x="10903" y="27168"/>
                      <a:pt x="5207" y="25731"/>
                      <a:pt x="1" y="22789"/>
                    </a:cubicBezTo>
                    <a:lnTo>
                      <a:pt x="1" y="22789"/>
                    </a:lnTo>
                    <a:cubicBezTo>
                      <a:pt x="4177" y="28375"/>
                      <a:pt x="9441" y="31492"/>
                      <a:pt x="11451" y="31492"/>
                    </a:cubicBezTo>
                    <a:cubicBezTo>
                      <a:pt x="11516" y="31492"/>
                      <a:pt x="11578" y="31489"/>
                      <a:pt x="11636" y="31483"/>
                    </a:cubicBezTo>
                    <a:cubicBezTo>
                      <a:pt x="11824" y="31461"/>
                      <a:pt x="13172" y="31288"/>
                      <a:pt x="15096" y="31144"/>
                    </a:cubicBezTo>
                    <a:cubicBezTo>
                      <a:pt x="15868" y="31079"/>
                      <a:pt x="16783" y="31036"/>
                      <a:pt x="17901" y="31036"/>
                    </a:cubicBezTo>
                    <a:cubicBezTo>
                      <a:pt x="18078" y="31035"/>
                      <a:pt x="18251" y="31034"/>
                      <a:pt x="18420" y="31034"/>
                    </a:cubicBezTo>
                    <a:cubicBezTo>
                      <a:pt x="21799" y="31034"/>
                      <a:pt x="23424" y="31217"/>
                      <a:pt x="24728" y="31217"/>
                    </a:cubicBezTo>
                    <a:cubicBezTo>
                      <a:pt x="25316" y="31217"/>
                      <a:pt x="25839" y="31180"/>
                      <a:pt x="26429" y="31072"/>
                    </a:cubicBezTo>
                    <a:cubicBezTo>
                      <a:pt x="28938" y="30610"/>
                      <a:pt x="30545" y="29154"/>
                      <a:pt x="32621" y="27237"/>
                    </a:cubicBezTo>
                    <a:cubicBezTo>
                      <a:pt x="39607" y="20784"/>
                      <a:pt x="41762" y="12206"/>
                      <a:pt x="42087" y="10851"/>
                    </a:cubicBezTo>
                    <a:cubicBezTo>
                      <a:pt x="42606" y="8681"/>
                      <a:pt x="43579" y="4593"/>
                      <a:pt x="4312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0" name="Google Shape;3900;p49"/>
              <p:cNvSpPr/>
              <p:nvPr/>
            </p:nvSpPr>
            <p:spPr>
              <a:xfrm>
                <a:off x="3056825" y="-2049100"/>
                <a:ext cx="620525" cy="483975"/>
              </a:xfrm>
              <a:custGeom>
                <a:avLst/>
                <a:gdLst/>
                <a:ahLst/>
                <a:cxnLst/>
                <a:rect l="l" t="t" r="r" b="b"/>
                <a:pathLst>
                  <a:path w="24821" h="19359" extrusionOk="0">
                    <a:moveTo>
                      <a:pt x="20203" y="1"/>
                    </a:moveTo>
                    <a:cubicBezTo>
                      <a:pt x="17505" y="1"/>
                      <a:pt x="14120" y="504"/>
                      <a:pt x="10828" y="2393"/>
                    </a:cubicBezTo>
                    <a:cubicBezTo>
                      <a:pt x="4621" y="5954"/>
                      <a:pt x="2213" y="12457"/>
                      <a:pt x="1103" y="15456"/>
                    </a:cubicBezTo>
                    <a:cubicBezTo>
                      <a:pt x="548" y="16948"/>
                      <a:pt x="209" y="18239"/>
                      <a:pt x="0" y="19161"/>
                    </a:cubicBezTo>
                    <a:cubicBezTo>
                      <a:pt x="1070" y="19301"/>
                      <a:pt x="2075" y="19359"/>
                      <a:pt x="3006" y="19359"/>
                    </a:cubicBezTo>
                    <a:cubicBezTo>
                      <a:pt x="5486" y="19359"/>
                      <a:pt x="7440" y="18950"/>
                      <a:pt x="8708" y="18599"/>
                    </a:cubicBezTo>
                    <a:cubicBezTo>
                      <a:pt x="15788" y="16667"/>
                      <a:pt x="21613" y="11116"/>
                      <a:pt x="23883" y="4542"/>
                    </a:cubicBezTo>
                    <a:cubicBezTo>
                      <a:pt x="24467" y="2847"/>
                      <a:pt x="24705" y="1398"/>
                      <a:pt x="24821" y="483"/>
                    </a:cubicBezTo>
                    <a:cubicBezTo>
                      <a:pt x="23903" y="290"/>
                      <a:pt x="22251" y="1"/>
                      <a:pt x="2020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1" name="Google Shape;3901;p49"/>
              <p:cNvSpPr/>
              <p:nvPr/>
            </p:nvSpPr>
            <p:spPr>
              <a:xfrm>
                <a:off x="3229550" y="-1712700"/>
                <a:ext cx="133100" cy="101500"/>
              </a:xfrm>
              <a:custGeom>
                <a:avLst/>
                <a:gdLst/>
                <a:ahLst/>
                <a:cxnLst/>
                <a:rect l="l" t="t" r="r" b="b"/>
                <a:pathLst>
                  <a:path w="5324" h="4060" extrusionOk="0">
                    <a:moveTo>
                      <a:pt x="3327" y="0"/>
                    </a:moveTo>
                    <a:cubicBezTo>
                      <a:pt x="1397" y="0"/>
                      <a:pt x="0" y="3187"/>
                      <a:pt x="574" y="3860"/>
                    </a:cubicBezTo>
                    <a:cubicBezTo>
                      <a:pt x="690" y="3998"/>
                      <a:pt x="914" y="4059"/>
                      <a:pt x="1204" y="4059"/>
                    </a:cubicBezTo>
                    <a:cubicBezTo>
                      <a:pt x="2551" y="4059"/>
                      <a:pt x="5323" y="2725"/>
                      <a:pt x="5317" y="1503"/>
                    </a:cubicBezTo>
                    <a:cubicBezTo>
                      <a:pt x="5310" y="760"/>
                      <a:pt x="4294" y="54"/>
                      <a:pt x="3429" y="3"/>
                    </a:cubicBezTo>
                    <a:cubicBezTo>
                      <a:pt x="3395" y="1"/>
                      <a:pt x="3361" y="0"/>
                      <a:pt x="3327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2" name="Google Shape;3902;p49"/>
              <p:cNvSpPr/>
              <p:nvPr/>
            </p:nvSpPr>
            <p:spPr>
              <a:xfrm>
                <a:off x="3421950" y="-1771125"/>
                <a:ext cx="60875" cy="54250"/>
              </a:xfrm>
              <a:custGeom>
                <a:avLst/>
                <a:gdLst/>
                <a:ahLst/>
                <a:cxnLst/>
                <a:rect l="l" t="t" r="r" b="b"/>
                <a:pathLst>
                  <a:path w="2435" h="2170" extrusionOk="0">
                    <a:moveTo>
                      <a:pt x="1354" y="1"/>
                    </a:moveTo>
                    <a:cubicBezTo>
                      <a:pt x="1063" y="1"/>
                      <a:pt x="756" y="96"/>
                      <a:pt x="556" y="307"/>
                    </a:cubicBezTo>
                    <a:cubicBezTo>
                      <a:pt x="0" y="905"/>
                      <a:pt x="570" y="2102"/>
                      <a:pt x="1024" y="2167"/>
                    </a:cubicBezTo>
                    <a:cubicBezTo>
                      <a:pt x="1037" y="2169"/>
                      <a:pt x="1051" y="2170"/>
                      <a:pt x="1064" y="2170"/>
                    </a:cubicBezTo>
                    <a:cubicBezTo>
                      <a:pt x="1600" y="2170"/>
                      <a:pt x="2435" y="806"/>
                      <a:pt x="2055" y="278"/>
                    </a:cubicBezTo>
                    <a:cubicBezTo>
                      <a:pt x="1928" y="100"/>
                      <a:pt x="1650" y="1"/>
                      <a:pt x="1354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3" name="Google Shape;3903;p49"/>
              <p:cNvSpPr/>
              <p:nvPr/>
            </p:nvSpPr>
            <p:spPr>
              <a:xfrm>
                <a:off x="3166574" y="-2066050"/>
                <a:ext cx="599000" cy="410025"/>
              </a:xfrm>
              <a:custGeom>
                <a:avLst/>
                <a:gdLst/>
                <a:ahLst/>
                <a:cxnLst/>
                <a:rect l="l" t="t" r="r" b="b"/>
                <a:pathLst>
                  <a:path w="23960" h="16401" extrusionOk="0">
                    <a:moveTo>
                      <a:pt x="23750" y="1"/>
                    </a:moveTo>
                    <a:cubicBezTo>
                      <a:pt x="23597" y="1"/>
                      <a:pt x="23041" y="135"/>
                      <a:pt x="22053" y="397"/>
                    </a:cubicBezTo>
                    <a:cubicBezTo>
                      <a:pt x="21454" y="563"/>
                      <a:pt x="20849" y="692"/>
                      <a:pt x="20265" y="894"/>
                    </a:cubicBezTo>
                    <a:cubicBezTo>
                      <a:pt x="18398" y="1918"/>
                      <a:pt x="16581" y="3028"/>
                      <a:pt x="14829" y="4246"/>
                    </a:cubicBezTo>
                    <a:cubicBezTo>
                      <a:pt x="14325" y="4607"/>
                      <a:pt x="13827" y="4967"/>
                      <a:pt x="13330" y="5328"/>
                    </a:cubicBezTo>
                    <a:cubicBezTo>
                      <a:pt x="12442" y="5535"/>
                      <a:pt x="11552" y="5643"/>
                      <a:pt x="10656" y="5643"/>
                    </a:cubicBezTo>
                    <a:cubicBezTo>
                      <a:pt x="9682" y="5643"/>
                      <a:pt x="8702" y="5515"/>
                      <a:pt x="7714" y="5248"/>
                    </a:cubicBezTo>
                    <a:lnTo>
                      <a:pt x="7714" y="5248"/>
                    </a:lnTo>
                    <a:cubicBezTo>
                      <a:pt x="8658" y="5821"/>
                      <a:pt x="9770" y="6096"/>
                      <a:pt x="10886" y="6096"/>
                    </a:cubicBezTo>
                    <a:cubicBezTo>
                      <a:pt x="11457" y="6096"/>
                      <a:pt x="12029" y="6024"/>
                      <a:pt x="12580" y="5883"/>
                    </a:cubicBezTo>
                    <a:lnTo>
                      <a:pt x="12580" y="5883"/>
                    </a:lnTo>
                    <a:cubicBezTo>
                      <a:pt x="11189" y="6914"/>
                      <a:pt x="9812" y="7959"/>
                      <a:pt x="8456" y="9033"/>
                    </a:cubicBezTo>
                    <a:cubicBezTo>
                      <a:pt x="6999" y="9844"/>
                      <a:pt x="5362" y="10300"/>
                      <a:pt x="3679" y="10300"/>
                    </a:cubicBezTo>
                    <a:cubicBezTo>
                      <a:pt x="3281" y="10300"/>
                      <a:pt x="2881" y="10275"/>
                      <a:pt x="2480" y="10223"/>
                    </a:cubicBezTo>
                    <a:lnTo>
                      <a:pt x="2480" y="10223"/>
                    </a:lnTo>
                    <a:cubicBezTo>
                      <a:pt x="3165" y="10421"/>
                      <a:pt x="3881" y="10518"/>
                      <a:pt x="4600" y="10518"/>
                    </a:cubicBezTo>
                    <a:cubicBezTo>
                      <a:pt x="5449" y="10518"/>
                      <a:pt x="6301" y="10383"/>
                      <a:pt x="7108" y="10122"/>
                    </a:cubicBezTo>
                    <a:lnTo>
                      <a:pt x="7108" y="10122"/>
                    </a:lnTo>
                    <a:cubicBezTo>
                      <a:pt x="6315" y="10763"/>
                      <a:pt x="5530" y="11419"/>
                      <a:pt x="4751" y="12082"/>
                    </a:cubicBezTo>
                    <a:cubicBezTo>
                      <a:pt x="3136" y="13467"/>
                      <a:pt x="1550" y="14887"/>
                      <a:pt x="0" y="16336"/>
                    </a:cubicBezTo>
                    <a:lnTo>
                      <a:pt x="58" y="16401"/>
                    </a:lnTo>
                    <a:cubicBezTo>
                      <a:pt x="2920" y="14000"/>
                      <a:pt x="5854" y="11686"/>
                      <a:pt x="8867" y="9487"/>
                    </a:cubicBezTo>
                    <a:lnTo>
                      <a:pt x="8867" y="9487"/>
                    </a:lnTo>
                    <a:cubicBezTo>
                      <a:pt x="8384" y="11030"/>
                      <a:pt x="8406" y="12746"/>
                      <a:pt x="9026" y="14245"/>
                    </a:cubicBezTo>
                    <a:cubicBezTo>
                      <a:pt x="8593" y="12479"/>
                      <a:pt x="8824" y="10677"/>
                      <a:pt x="9495" y="9026"/>
                    </a:cubicBezTo>
                    <a:cubicBezTo>
                      <a:pt x="11412" y="7642"/>
                      <a:pt x="13366" y="6301"/>
                      <a:pt x="15348" y="5010"/>
                    </a:cubicBezTo>
                    <a:cubicBezTo>
                      <a:pt x="15528" y="4895"/>
                      <a:pt x="15701" y="4780"/>
                      <a:pt x="15874" y="4664"/>
                    </a:cubicBezTo>
                    <a:lnTo>
                      <a:pt x="15874" y="4664"/>
                    </a:lnTo>
                    <a:cubicBezTo>
                      <a:pt x="14959" y="6077"/>
                      <a:pt x="14440" y="7764"/>
                      <a:pt x="14433" y="9444"/>
                    </a:cubicBezTo>
                    <a:cubicBezTo>
                      <a:pt x="14981" y="7656"/>
                      <a:pt x="15615" y="5991"/>
                      <a:pt x="16386" y="4318"/>
                    </a:cubicBezTo>
                    <a:cubicBezTo>
                      <a:pt x="17792" y="3374"/>
                      <a:pt x="19191" y="2408"/>
                      <a:pt x="20582" y="1442"/>
                    </a:cubicBezTo>
                    <a:cubicBezTo>
                      <a:pt x="21115" y="1226"/>
                      <a:pt x="21649" y="1002"/>
                      <a:pt x="22182" y="779"/>
                    </a:cubicBezTo>
                    <a:cubicBezTo>
                      <a:pt x="23412" y="254"/>
                      <a:pt x="23960" y="1"/>
                      <a:pt x="237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4" name="Google Shape;3904;p49"/>
              <p:cNvSpPr/>
              <p:nvPr/>
            </p:nvSpPr>
            <p:spPr>
              <a:xfrm>
                <a:off x="3385725" y="-1601250"/>
                <a:ext cx="347400" cy="313525"/>
              </a:xfrm>
              <a:custGeom>
                <a:avLst/>
                <a:gdLst/>
                <a:ahLst/>
                <a:cxnLst/>
                <a:rect l="l" t="t" r="r" b="b"/>
                <a:pathLst>
                  <a:path w="13896" h="12541" extrusionOk="0">
                    <a:moveTo>
                      <a:pt x="9931" y="0"/>
                    </a:moveTo>
                    <a:cubicBezTo>
                      <a:pt x="7968" y="0"/>
                      <a:pt x="5309" y="825"/>
                      <a:pt x="3410" y="2675"/>
                    </a:cubicBezTo>
                    <a:cubicBezTo>
                      <a:pt x="0" y="5998"/>
                      <a:pt x="101" y="11585"/>
                      <a:pt x="1709" y="12414"/>
                    </a:cubicBezTo>
                    <a:cubicBezTo>
                      <a:pt x="1875" y="12500"/>
                      <a:pt x="2068" y="12541"/>
                      <a:pt x="2283" y="12541"/>
                    </a:cubicBezTo>
                    <a:cubicBezTo>
                      <a:pt x="5526" y="12541"/>
                      <a:pt x="13895" y="3361"/>
                      <a:pt x="12422" y="887"/>
                    </a:cubicBezTo>
                    <a:cubicBezTo>
                      <a:pt x="12079" y="311"/>
                      <a:pt x="11136" y="0"/>
                      <a:pt x="9931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5" name="Google Shape;3905;p49"/>
              <p:cNvSpPr/>
              <p:nvPr/>
            </p:nvSpPr>
            <p:spPr>
              <a:xfrm>
                <a:off x="3784950" y="-1705875"/>
                <a:ext cx="258800" cy="65675"/>
              </a:xfrm>
              <a:custGeom>
                <a:avLst/>
                <a:gdLst/>
                <a:ahLst/>
                <a:cxnLst/>
                <a:rect l="l" t="t" r="r" b="b"/>
                <a:pathLst>
                  <a:path w="10352" h="2627" extrusionOk="0">
                    <a:moveTo>
                      <a:pt x="3175" y="0"/>
                    </a:moveTo>
                    <a:cubicBezTo>
                      <a:pt x="1447" y="0"/>
                      <a:pt x="55" y="325"/>
                      <a:pt x="35" y="660"/>
                    </a:cubicBezTo>
                    <a:cubicBezTo>
                      <a:pt x="0" y="1387"/>
                      <a:pt x="6488" y="2626"/>
                      <a:pt x="9125" y="2626"/>
                    </a:cubicBezTo>
                    <a:cubicBezTo>
                      <a:pt x="9756" y="2626"/>
                      <a:pt x="10166" y="2556"/>
                      <a:pt x="10214" y="2390"/>
                    </a:cubicBezTo>
                    <a:cubicBezTo>
                      <a:pt x="10351" y="1943"/>
                      <a:pt x="7922" y="696"/>
                      <a:pt x="5694" y="242"/>
                    </a:cubicBezTo>
                    <a:cubicBezTo>
                      <a:pt x="4851" y="70"/>
                      <a:pt x="3977" y="0"/>
                      <a:pt x="3175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6" name="Google Shape;3906;p49"/>
              <p:cNvSpPr/>
              <p:nvPr/>
            </p:nvSpPr>
            <p:spPr>
              <a:xfrm>
                <a:off x="3753200" y="-1685975"/>
                <a:ext cx="287125" cy="45525"/>
              </a:xfrm>
              <a:custGeom>
                <a:avLst/>
                <a:gdLst/>
                <a:ahLst/>
                <a:cxnLst/>
                <a:rect l="l" t="t" r="r" b="b"/>
                <a:pathLst>
                  <a:path w="11485" h="1821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637" y="736"/>
                      <a:pt x="4095" y="1587"/>
                      <a:pt x="7174" y="1782"/>
                    </a:cubicBezTo>
                    <a:cubicBezTo>
                      <a:pt x="7610" y="1808"/>
                      <a:pt x="8032" y="1820"/>
                      <a:pt x="8440" y="1820"/>
                    </a:cubicBezTo>
                    <a:cubicBezTo>
                      <a:pt x="9576" y="1820"/>
                      <a:pt x="10599" y="1727"/>
                      <a:pt x="11484" y="1594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7" name="Google Shape;3907;p49"/>
              <p:cNvSpPr/>
              <p:nvPr/>
            </p:nvSpPr>
            <p:spPr>
              <a:xfrm>
                <a:off x="3753200" y="-1685975"/>
                <a:ext cx="287125" cy="47975"/>
              </a:xfrm>
              <a:custGeom>
                <a:avLst/>
                <a:gdLst/>
                <a:ahLst/>
                <a:cxnLst/>
                <a:rect l="l" t="t" r="r" b="b"/>
                <a:pathLst>
                  <a:path w="11485" h="1919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498" y="1260"/>
                      <a:pt x="5311" y="1918"/>
                      <a:pt x="8117" y="1918"/>
                    </a:cubicBezTo>
                    <a:cubicBezTo>
                      <a:pt x="9248" y="1918"/>
                      <a:pt x="10377" y="1811"/>
                      <a:pt x="11484" y="1594"/>
                    </a:cubicBezTo>
                    <a:lnTo>
                      <a:pt x="11484" y="1594"/>
                    </a:lnTo>
                    <a:cubicBezTo>
                      <a:pt x="10642" y="1686"/>
                      <a:pt x="9796" y="1732"/>
                      <a:pt x="8951" y="1732"/>
                    </a:cubicBezTo>
                    <a:cubicBezTo>
                      <a:pt x="5893" y="1732"/>
                      <a:pt x="2847" y="1136"/>
                      <a:pt x="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8" name="Google Shape;3908;p49"/>
              <p:cNvSpPr/>
              <p:nvPr/>
            </p:nvSpPr>
            <p:spPr>
              <a:xfrm>
                <a:off x="3103300" y="-2049100"/>
                <a:ext cx="574050" cy="337400"/>
              </a:xfrm>
              <a:custGeom>
                <a:avLst/>
                <a:gdLst/>
                <a:ahLst/>
                <a:cxnLst/>
                <a:rect l="l" t="t" r="r" b="b"/>
                <a:pathLst>
                  <a:path w="22962" h="13496" extrusionOk="0">
                    <a:moveTo>
                      <a:pt x="18344" y="1"/>
                    </a:moveTo>
                    <a:cubicBezTo>
                      <a:pt x="15646" y="1"/>
                      <a:pt x="12261" y="504"/>
                      <a:pt x="8969" y="2393"/>
                    </a:cubicBezTo>
                    <a:cubicBezTo>
                      <a:pt x="3901" y="5306"/>
                      <a:pt x="1363" y="10179"/>
                      <a:pt x="1" y="13495"/>
                    </a:cubicBezTo>
                    <a:cubicBezTo>
                      <a:pt x="3739" y="6905"/>
                      <a:pt x="9662" y="3246"/>
                      <a:pt x="14810" y="3246"/>
                    </a:cubicBezTo>
                    <a:cubicBezTo>
                      <a:pt x="15687" y="3246"/>
                      <a:pt x="16542" y="3352"/>
                      <a:pt x="17360" y="3568"/>
                    </a:cubicBezTo>
                    <a:cubicBezTo>
                      <a:pt x="18939" y="3986"/>
                      <a:pt x="20280" y="4787"/>
                      <a:pt x="21404" y="5738"/>
                    </a:cubicBezTo>
                    <a:cubicBezTo>
                      <a:pt x="21440" y="5774"/>
                      <a:pt x="21484" y="5810"/>
                      <a:pt x="21520" y="5846"/>
                    </a:cubicBezTo>
                    <a:cubicBezTo>
                      <a:pt x="21707" y="5414"/>
                      <a:pt x="21873" y="4981"/>
                      <a:pt x="22024" y="4542"/>
                    </a:cubicBezTo>
                    <a:cubicBezTo>
                      <a:pt x="22608" y="2847"/>
                      <a:pt x="22846" y="1398"/>
                      <a:pt x="22962" y="483"/>
                    </a:cubicBezTo>
                    <a:cubicBezTo>
                      <a:pt x="22044" y="290"/>
                      <a:pt x="20392" y="1"/>
                      <a:pt x="18344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9" name="Google Shape;3909;p49"/>
              <p:cNvSpPr/>
              <p:nvPr/>
            </p:nvSpPr>
            <p:spPr>
              <a:xfrm>
                <a:off x="3056825" y="-1905650"/>
                <a:ext cx="583050" cy="340525"/>
              </a:xfrm>
              <a:custGeom>
                <a:avLst/>
                <a:gdLst/>
                <a:ahLst/>
                <a:cxnLst/>
                <a:rect l="l" t="t" r="r" b="b"/>
                <a:pathLst>
                  <a:path w="23322" h="13621" extrusionOk="0">
                    <a:moveTo>
                      <a:pt x="23263" y="0"/>
                    </a:moveTo>
                    <a:cubicBezTo>
                      <a:pt x="22182" y="2012"/>
                      <a:pt x="19270" y="6755"/>
                      <a:pt x="13373" y="10093"/>
                    </a:cubicBezTo>
                    <a:cubicBezTo>
                      <a:pt x="8328" y="12950"/>
                      <a:pt x="3515" y="13406"/>
                      <a:pt x="769" y="13406"/>
                    </a:cubicBezTo>
                    <a:cubicBezTo>
                      <a:pt x="494" y="13406"/>
                      <a:pt x="239" y="13402"/>
                      <a:pt x="7" y="13395"/>
                    </a:cubicBezTo>
                    <a:cubicBezTo>
                      <a:pt x="7" y="13402"/>
                      <a:pt x="7" y="13416"/>
                      <a:pt x="0" y="13423"/>
                    </a:cubicBezTo>
                    <a:cubicBezTo>
                      <a:pt x="1070" y="13563"/>
                      <a:pt x="2075" y="13621"/>
                      <a:pt x="3006" y="13621"/>
                    </a:cubicBezTo>
                    <a:cubicBezTo>
                      <a:pt x="5486" y="13621"/>
                      <a:pt x="7440" y="13212"/>
                      <a:pt x="8708" y="12861"/>
                    </a:cubicBezTo>
                    <a:cubicBezTo>
                      <a:pt x="15269" y="11073"/>
                      <a:pt x="20748" y="6178"/>
                      <a:pt x="23321" y="238"/>
                    </a:cubicBezTo>
                    <a:lnTo>
                      <a:pt x="23263" y="0"/>
                    </a:ln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0" name="Google Shape;3910;p49"/>
              <p:cNvSpPr/>
              <p:nvPr/>
            </p:nvSpPr>
            <p:spPr>
              <a:xfrm>
                <a:off x="3432575" y="-1397075"/>
                <a:ext cx="1089500" cy="787325"/>
              </a:xfrm>
              <a:custGeom>
                <a:avLst/>
                <a:gdLst/>
                <a:ahLst/>
                <a:cxnLst/>
                <a:rect l="l" t="t" r="r" b="b"/>
                <a:pathLst>
                  <a:path w="43580" h="31493" extrusionOk="0">
                    <a:moveTo>
                      <a:pt x="43125" y="1"/>
                    </a:moveTo>
                    <a:lnTo>
                      <a:pt x="43125" y="1"/>
                    </a:lnTo>
                    <a:cubicBezTo>
                      <a:pt x="42981" y="8392"/>
                      <a:pt x="39708" y="16178"/>
                      <a:pt x="33833" y="21145"/>
                    </a:cubicBezTo>
                    <a:cubicBezTo>
                      <a:pt x="29130" y="25122"/>
                      <a:pt x="22911" y="27168"/>
                      <a:pt x="16378" y="27168"/>
                    </a:cubicBezTo>
                    <a:cubicBezTo>
                      <a:pt x="10903" y="27168"/>
                      <a:pt x="5207" y="25731"/>
                      <a:pt x="1" y="22789"/>
                    </a:cubicBezTo>
                    <a:lnTo>
                      <a:pt x="1" y="22789"/>
                    </a:lnTo>
                    <a:cubicBezTo>
                      <a:pt x="4177" y="28375"/>
                      <a:pt x="9441" y="31492"/>
                      <a:pt x="11451" y="31492"/>
                    </a:cubicBezTo>
                    <a:cubicBezTo>
                      <a:pt x="11516" y="31492"/>
                      <a:pt x="11578" y="31489"/>
                      <a:pt x="11636" y="31483"/>
                    </a:cubicBezTo>
                    <a:cubicBezTo>
                      <a:pt x="11824" y="31461"/>
                      <a:pt x="13172" y="31288"/>
                      <a:pt x="15096" y="31144"/>
                    </a:cubicBezTo>
                    <a:cubicBezTo>
                      <a:pt x="15868" y="31079"/>
                      <a:pt x="16783" y="31036"/>
                      <a:pt x="17901" y="31036"/>
                    </a:cubicBezTo>
                    <a:cubicBezTo>
                      <a:pt x="18078" y="31035"/>
                      <a:pt x="18251" y="31034"/>
                      <a:pt x="18420" y="31034"/>
                    </a:cubicBezTo>
                    <a:cubicBezTo>
                      <a:pt x="21799" y="31034"/>
                      <a:pt x="23424" y="31217"/>
                      <a:pt x="24728" y="31217"/>
                    </a:cubicBezTo>
                    <a:cubicBezTo>
                      <a:pt x="25316" y="31217"/>
                      <a:pt x="25839" y="31180"/>
                      <a:pt x="26429" y="31072"/>
                    </a:cubicBezTo>
                    <a:cubicBezTo>
                      <a:pt x="28938" y="30610"/>
                      <a:pt x="30545" y="29154"/>
                      <a:pt x="32621" y="27237"/>
                    </a:cubicBezTo>
                    <a:cubicBezTo>
                      <a:pt x="39607" y="20784"/>
                      <a:pt x="41762" y="12206"/>
                      <a:pt x="42087" y="10851"/>
                    </a:cubicBezTo>
                    <a:cubicBezTo>
                      <a:pt x="42606" y="8681"/>
                      <a:pt x="43579" y="4593"/>
                      <a:pt x="43125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11" name="Google Shape;3911;p49"/>
            <p:cNvGrpSpPr/>
            <p:nvPr/>
          </p:nvGrpSpPr>
          <p:grpSpPr>
            <a:xfrm>
              <a:off x="5665379" y="666103"/>
              <a:ext cx="1508238" cy="976988"/>
              <a:chOff x="4976249" y="1213650"/>
              <a:chExt cx="2042851" cy="1323295"/>
            </a:xfrm>
          </p:grpSpPr>
          <p:sp>
            <p:nvSpPr>
              <p:cNvPr id="3912" name="Google Shape;3912;p49"/>
              <p:cNvSpPr/>
              <p:nvPr/>
            </p:nvSpPr>
            <p:spPr>
              <a:xfrm>
                <a:off x="4976249" y="1393095"/>
                <a:ext cx="1064800" cy="1143850"/>
              </a:xfrm>
              <a:custGeom>
                <a:avLst/>
                <a:gdLst/>
                <a:ahLst/>
                <a:cxnLst/>
                <a:rect l="l" t="t" r="r" b="b"/>
                <a:pathLst>
                  <a:path w="42592" h="45754" extrusionOk="0">
                    <a:moveTo>
                      <a:pt x="21295" y="0"/>
                    </a:moveTo>
                    <a:cubicBezTo>
                      <a:pt x="20316" y="0"/>
                      <a:pt x="19570" y="215"/>
                      <a:pt x="19227" y="731"/>
                    </a:cubicBezTo>
                    <a:cubicBezTo>
                      <a:pt x="18477" y="1863"/>
                      <a:pt x="19854" y="4206"/>
                      <a:pt x="21765" y="6621"/>
                    </a:cubicBezTo>
                    <a:cubicBezTo>
                      <a:pt x="18593" y="8754"/>
                      <a:pt x="15428" y="10881"/>
                      <a:pt x="12256" y="13008"/>
                    </a:cubicBezTo>
                    <a:cubicBezTo>
                      <a:pt x="10003" y="11059"/>
                      <a:pt x="7696" y="10057"/>
                      <a:pt x="5982" y="10057"/>
                    </a:cubicBezTo>
                    <a:cubicBezTo>
                      <a:pt x="5261" y="10057"/>
                      <a:pt x="4645" y="10234"/>
                      <a:pt x="4182" y="10593"/>
                    </a:cubicBezTo>
                    <a:cubicBezTo>
                      <a:pt x="2617" y="11811"/>
                      <a:pt x="3151" y="14868"/>
                      <a:pt x="3396" y="16281"/>
                    </a:cubicBezTo>
                    <a:cubicBezTo>
                      <a:pt x="4261" y="21219"/>
                      <a:pt x="7253" y="25068"/>
                      <a:pt x="10172" y="27757"/>
                    </a:cubicBezTo>
                    <a:cubicBezTo>
                      <a:pt x="1781" y="40647"/>
                      <a:pt x="1" y="44987"/>
                      <a:pt x="837" y="45657"/>
                    </a:cubicBezTo>
                    <a:cubicBezTo>
                      <a:pt x="915" y="45720"/>
                      <a:pt x="1020" y="45754"/>
                      <a:pt x="1154" y="45754"/>
                    </a:cubicBezTo>
                    <a:cubicBezTo>
                      <a:pt x="2465" y="45754"/>
                      <a:pt x="6606" y="42548"/>
                      <a:pt x="16574" y="32299"/>
                    </a:cubicBezTo>
                    <a:cubicBezTo>
                      <a:pt x="17722" y="32884"/>
                      <a:pt x="22374" y="35238"/>
                      <a:pt x="27057" y="35238"/>
                    </a:cubicBezTo>
                    <a:cubicBezTo>
                      <a:pt x="28727" y="35238"/>
                      <a:pt x="30402" y="34938"/>
                      <a:pt x="31922" y="34152"/>
                    </a:cubicBezTo>
                    <a:cubicBezTo>
                      <a:pt x="32383" y="33907"/>
                      <a:pt x="35757" y="32162"/>
                      <a:pt x="35534" y="30302"/>
                    </a:cubicBezTo>
                    <a:cubicBezTo>
                      <a:pt x="35375" y="28997"/>
                      <a:pt x="33760" y="27844"/>
                      <a:pt x="31605" y="27440"/>
                    </a:cubicBezTo>
                    <a:cubicBezTo>
                      <a:pt x="32513" y="23749"/>
                      <a:pt x="33429" y="20051"/>
                      <a:pt x="34344" y="16360"/>
                    </a:cubicBezTo>
                    <a:cubicBezTo>
                      <a:pt x="36791" y="17903"/>
                      <a:pt x="38953" y="18779"/>
                      <a:pt x="40332" y="18779"/>
                    </a:cubicBezTo>
                    <a:cubicBezTo>
                      <a:pt x="40866" y="18779"/>
                      <a:pt x="41283" y="18647"/>
                      <a:pt x="41553" y="18371"/>
                    </a:cubicBezTo>
                    <a:cubicBezTo>
                      <a:pt x="42591" y="17319"/>
                      <a:pt x="41207" y="14421"/>
                      <a:pt x="40508" y="12957"/>
                    </a:cubicBezTo>
                    <a:cubicBezTo>
                      <a:pt x="37350" y="6354"/>
                      <a:pt x="31489" y="3283"/>
                      <a:pt x="30386" y="2728"/>
                    </a:cubicBezTo>
                    <a:cubicBezTo>
                      <a:pt x="27680" y="1357"/>
                      <a:pt x="23753" y="0"/>
                      <a:pt x="21295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3" name="Google Shape;3913;p49"/>
              <p:cNvSpPr/>
              <p:nvPr/>
            </p:nvSpPr>
            <p:spPr>
              <a:xfrm>
                <a:off x="5967275" y="1778300"/>
                <a:ext cx="537100" cy="578050"/>
              </a:xfrm>
              <a:custGeom>
                <a:avLst/>
                <a:gdLst/>
                <a:ahLst/>
                <a:cxnLst/>
                <a:rect l="l" t="t" r="r" b="b"/>
                <a:pathLst>
                  <a:path w="21484" h="23122" extrusionOk="0">
                    <a:moveTo>
                      <a:pt x="13654" y="0"/>
                    </a:moveTo>
                    <a:cubicBezTo>
                      <a:pt x="2351" y="16905"/>
                      <a:pt x="1" y="22269"/>
                      <a:pt x="938" y="23026"/>
                    </a:cubicBezTo>
                    <a:cubicBezTo>
                      <a:pt x="1016" y="23088"/>
                      <a:pt x="1120" y="23121"/>
                      <a:pt x="1254" y="23121"/>
                    </a:cubicBezTo>
                    <a:cubicBezTo>
                      <a:pt x="2759" y="23121"/>
                      <a:pt x="7984" y="18912"/>
                      <a:pt x="21483" y="4657"/>
                    </a:cubicBezTo>
                    <a:cubicBezTo>
                      <a:pt x="18874" y="3107"/>
                      <a:pt x="16264" y="1557"/>
                      <a:pt x="136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4" name="Google Shape;3914;p49"/>
              <p:cNvSpPr/>
              <p:nvPr/>
            </p:nvSpPr>
            <p:spPr>
              <a:xfrm>
                <a:off x="6177250" y="1778300"/>
                <a:ext cx="267650" cy="293775"/>
              </a:xfrm>
              <a:custGeom>
                <a:avLst/>
                <a:gdLst/>
                <a:ahLst/>
                <a:cxnLst/>
                <a:rect l="l" t="t" r="r" b="b"/>
                <a:pathLst>
                  <a:path w="10706" h="11751" extrusionOk="0">
                    <a:moveTo>
                      <a:pt x="5255" y="0"/>
                    </a:moveTo>
                    <a:cubicBezTo>
                      <a:pt x="3223" y="3035"/>
                      <a:pt x="1485" y="5695"/>
                      <a:pt x="0" y="8031"/>
                    </a:cubicBezTo>
                    <a:cubicBezTo>
                      <a:pt x="1327" y="9163"/>
                      <a:pt x="2963" y="10295"/>
                      <a:pt x="4967" y="11217"/>
                    </a:cubicBezTo>
                    <a:cubicBezTo>
                      <a:pt x="5400" y="11412"/>
                      <a:pt x="5825" y="11592"/>
                      <a:pt x="6243" y="11751"/>
                    </a:cubicBezTo>
                    <a:cubicBezTo>
                      <a:pt x="7598" y="10374"/>
                      <a:pt x="9083" y="8846"/>
                      <a:pt x="10705" y="7159"/>
                    </a:cubicBezTo>
                    <a:lnTo>
                      <a:pt x="8860" y="2141"/>
                    </a:lnTo>
                    <a:cubicBezTo>
                      <a:pt x="7656" y="1427"/>
                      <a:pt x="6459" y="714"/>
                      <a:pt x="5255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5" name="Google Shape;3915;p49"/>
              <p:cNvSpPr/>
              <p:nvPr/>
            </p:nvSpPr>
            <p:spPr>
              <a:xfrm>
                <a:off x="5411427" y="1249735"/>
                <a:ext cx="999375" cy="880949"/>
              </a:xfrm>
              <a:custGeom>
                <a:avLst/>
                <a:gdLst/>
                <a:ahLst/>
                <a:cxnLst/>
                <a:rect l="l" t="t" r="r" b="b"/>
                <a:pathLst>
                  <a:path w="39975" h="35238" extrusionOk="0">
                    <a:moveTo>
                      <a:pt x="18687" y="1"/>
                    </a:moveTo>
                    <a:cubicBezTo>
                      <a:pt x="17705" y="1"/>
                      <a:pt x="16956" y="217"/>
                      <a:pt x="16610" y="733"/>
                    </a:cubicBezTo>
                    <a:cubicBezTo>
                      <a:pt x="15860" y="1858"/>
                      <a:pt x="17237" y="4208"/>
                      <a:pt x="19148" y="6623"/>
                    </a:cubicBezTo>
                    <a:cubicBezTo>
                      <a:pt x="15983" y="8750"/>
                      <a:pt x="12811" y="10883"/>
                      <a:pt x="9646" y="13010"/>
                    </a:cubicBezTo>
                    <a:cubicBezTo>
                      <a:pt x="7393" y="11061"/>
                      <a:pt x="5082" y="10059"/>
                      <a:pt x="3366" y="10059"/>
                    </a:cubicBezTo>
                    <a:cubicBezTo>
                      <a:pt x="2645" y="10059"/>
                      <a:pt x="2028" y="10237"/>
                      <a:pt x="1565" y="10595"/>
                    </a:cubicBezTo>
                    <a:cubicBezTo>
                      <a:pt x="0" y="11806"/>
                      <a:pt x="534" y="14863"/>
                      <a:pt x="786" y="16276"/>
                    </a:cubicBezTo>
                    <a:cubicBezTo>
                      <a:pt x="2545" y="26332"/>
                      <a:pt x="13106" y="31869"/>
                      <a:pt x="13964" y="32301"/>
                    </a:cubicBezTo>
                    <a:cubicBezTo>
                      <a:pt x="15111" y="32885"/>
                      <a:pt x="19755" y="35238"/>
                      <a:pt x="24433" y="35238"/>
                    </a:cubicBezTo>
                    <a:cubicBezTo>
                      <a:pt x="26105" y="35238"/>
                      <a:pt x="27782" y="34937"/>
                      <a:pt x="29305" y="34147"/>
                    </a:cubicBezTo>
                    <a:cubicBezTo>
                      <a:pt x="29766" y="33909"/>
                      <a:pt x="33140" y="32157"/>
                      <a:pt x="32917" y="30304"/>
                    </a:cubicBezTo>
                    <a:cubicBezTo>
                      <a:pt x="32758" y="29000"/>
                      <a:pt x="31150" y="27839"/>
                      <a:pt x="28988" y="27435"/>
                    </a:cubicBezTo>
                    <a:cubicBezTo>
                      <a:pt x="29896" y="23751"/>
                      <a:pt x="30812" y="20053"/>
                      <a:pt x="31727" y="16362"/>
                    </a:cubicBezTo>
                    <a:cubicBezTo>
                      <a:pt x="34176" y="17901"/>
                      <a:pt x="36340" y="18780"/>
                      <a:pt x="37718" y="18780"/>
                    </a:cubicBezTo>
                    <a:cubicBezTo>
                      <a:pt x="38251" y="18780"/>
                      <a:pt x="38667" y="18649"/>
                      <a:pt x="38936" y="18374"/>
                    </a:cubicBezTo>
                    <a:cubicBezTo>
                      <a:pt x="39974" y="17314"/>
                      <a:pt x="38590" y="14416"/>
                      <a:pt x="37891" y="12952"/>
                    </a:cubicBezTo>
                    <a:cubicBezTo>
                      <a:pt x="34741" y="6349"/>
                      <a:pt x="28872" y="3278"/>
                      <a:pt x="27769" y="2723"/>
                    </a:cubicBezTo>
                    <a:cubicBezTo>
                      <a:pt x="25065" y="1353"/>
                      <a:pt x="21146" y="1"/>
                      <a:pt x="1868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6" name="Google Shape;3916;p49"/>
              <p:cNvSpPr/>
              <p:nvPr/>
            </p:nvSpPr>
            <p:spPr>
              <a:xfrm>
                <a:off x="6276375" y="1378000"/>
                <a:ext cx="483550" cy="520350"/>
              </a:xfrm>
              <a:custGeom>
                <a:avLst/>
                <a:gdLst/>
                <a:ahLst/>
                <a:cxnLst/>
                <a:rect l="l" t="t" r="r" b="b"/>
                <a:pathLst>
                  <a:path w="19342" h="20814" extrusionOk="0">
                    <a:moveTo>
                      <a:pt x="9502" y="1"/>
                    </a:moveTo>
                    <a:cubicBezTo>
                      <a:pt x="6337" y="2128"/>
                      <a:pt x="3165" y="4261"/>
                      <a:pt x="0" y="6388"/>
                    </a:cubicBezTo>
                    <a:cubicBezTo>
                      <a:pt x="570" y="8154"/>
                      <a:pt x="2350" y="12804"/>
                      <a:pt x="7108" y="16481"/>
                    </a:cubicBezTo>
                    <a:cubicBezTo>
                      <a:pt x="12190" y="20395"/>
                      <a:pt x="17525" y="20770"/>
                      <a:pt x="19342" y="20813"/>
                    </a:cubicBezTo>
                    <a:cubicBezTo>
                      <a:pt x="18895" y="20777"/>
                      <a:pt x="11880" y="20020"/>
                      <a:pt x="8600" y="13619"/>
                    </a:cubicBezTo>
                    <a:cubicBezTo>
                      <a:pt x="6394" y="9293"/>
                      <a:pt x="6740" y="4060"/>
                      <a:pt x="9502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7" name="Google Shape;3917;p49"/>
              <p:cNvSpPr/>
              <p:nvPr/>
            </p:nvSpPr>
            <p:spPr>
              <a:xfrm>
                <a:off x="6035225" y="1466675"/>
                <a:ext cx="821675" cy="626725"/>
              </a:xfrm>
              <a:custGeom>
                <a:avLst/>
                <a:gdLst/>
                <a:ahLst/>
                <a:cxnLst/>
                <a:rect l="l" t="t" r="r" b="b"/>
                <a:pathLst>
                  <a:path w="32867" h="25069" extrusionOk="0">
                    <a:moveTo>
                      <a:pt x="2473" y="1"/>
                    </a:moveTo>
                    <a:cubicBezTo>
                      <a:pt x="2127" y="87"/>
                      <a:pt x="1824" y="231"/>
                      <a:pt x="1565" y="426"/>
                    </a:cubicBezTo>
                    <a:cubicBezTo>
                      <a:pt x="0" y="1637"/>
                      <a:pt x="534" y="4694"/>
                      <a:pt x="786" y="6107"/>
                    </a:cubicBezTo>
                    <a:cubicBezTo>
                      <a:pt x="2545" y="16163"/>
                      <a:pt x="13106" y="21700"/>
                      <a:pt x="13964" y="22132"/>
                    </a:cubicBezTo>
                    <a:cubicBezTo>
                      <a:pt x="15111" y="22716"/>
                      <a:pt x="19755" y="25069"/>
                      <a:pt x="24433" y="25069"/>
                    </a:cubicBezTo>
                    <a:cubicBezTo>
                      <a:pt x="26105" y="25069"/>
                      <a:pt x="27782" y="24768"/>
                      <a:pt x="29305" y="23978"/>
                    </a:cubicBezTo>
                    <a:cubicBezTo>
                      <a:pt x="29723" y="23769"/>
                      <a:pt x="32463" y="22341"/>
                      <a:pt x="32866" y="20712"/>
                    </a:cubicBezTo>
                    <a:lnTo>
                      <a:pt x="32866" y="20712"/>
                    </a:lnTo>
                    <a:cubicBezTo>
                      <a:pt x="30352" y="21405"/>
                      <a:pt x="27822" y="21741"/>
                      <a:pt x="25353" y="21741"/>
                    </a:cubicBezTo>
                    <a:cubicBezTo>
                      <a:pt x="18415" y="21741"/>
                      <a:pt x="11964" y="19084"/>
                      <a:pt x="7721" y="14202"/>
                    </a:cubicBezTo>
                    <a:cubicBezTo>
                      <a:pt x="3381" y="9221"/>
                      <a:pt x="2574" y="3310"/>
                      <a:pt x="2473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8" name="Google Shape;3918;p49"/>
              <p:cNvSpPr/>
              <p:nvPr/>
            </p:nvSpPr>
            <p:spPr>
              <a:xfrm>
                <a:off x="6431725" y="1213650"/>
                <a:ext cx="587375" cy="468325"/>
              </a:xfrm>
              <a:custGeom>
                <a:avLst/>
                <a:gdLst/>
                <a:ahLst/>
                <a:cxnLst/>
                <a:rect l="l" t="t" r="r" b="b"/>
                <a:pathLst>
                  <a:path w="23495" h="18733" extrusionOk="0">
                    <a:moveTo>
                      <a:pt x="2163" y="0"/>
                    </a:moveTo>
                    <a:cubicBezTo>
                      <a:pt x="1514" y="80"/>
                      <a:pt x="1017" y="289"/>
                      <a:pt x="750" y="685"/>
                    </a:cubicBezTo>
                    <a:cubicBezTo>
                      <a:pt x="0" y="1810"/>
                      <a:pt x="1377" y="4160"/>
                      <a:pt x="3288" y="6575"/>
                    </a:cubicBezTo>
                    <a:cubicBezTo>
                      <a:pt x="4167" y="8038"/>
                      <a:pt x="5573" y="9999"/>
                      <a:pt x="7735" y="11874"/>
                    </a:cubicBezTo>
                    <a:cubicBezTo>
                      <a:pt x="10806" y="14534"/>
                      <a:pt x="13957" y="15745"/>
                      <a:pt x="15867" y="16314"/>
                    </a:cubicBezTo>
                    <a:cubicBezTo>
                      <a:pt x="18316" y="17853"/>
                      <a:pt x="20480" y="18732"/>
                      <a:pt x="21858" y="18732"/>
                    </a:cubicBezTo>
                    <a:cubicBezTo>
                      <a:pt x="22391" y="18732"/>
                      <a:pt x="22807" y="18601"/>
                      <a:pt x="23076" y="18326"/>
                    </a:cubicBezTo>
                    <a:cubicBezTo>
                      <a:pt x="23415" y="17987"/>
                      <a:pt x="23494" y="17446"/>
                      <a:pt x="23429" y="16833"/>
                    </a:cubicBezTo>
                    <a:cubicBezTo>
                      <a:pt x="20430" y="16084"/>
                      <a:pt x="15608" y="14426"/>
                      <a:pt x="10814" y="10576"/>
                    </a:cubicBezTo>
                    <a:cubicBezTo>
                      <a:pt x="6186" y="6856"/>
                      <a:pt x="3554" y="2689"/>
                      <a:pt x="2163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19" name="Google Shape;3919;p49"/>
            <p:cNvGrpSpPr/>
            <p:nvPr/>
          </p:nvGrpSpPr>
          <p:grpSpPr>
            <a:xfrm rot="8538506">
              <a:off x="3512700" y="505569"/>
              <a:ext cx="1391476" cy="1735045"/>
              <a:chOff x="2386975" y="3180875"/>
              <a:chExt cx="1391500" cy="1735075"/>
            </a:xfrm>
          </p:grpSpPr>
          <p:sp>
            <p:nvSpPr>
              <p:cNvPr id="3920" name="Google Shape;3920;p49"/>
              <p:cNvSpPr/>
              <p:nvPr/>
            </p:nvSpPr>
            <p:spPr>
              <a:xfrm>
                <a:off x="2439225" y="3191275"/>
                <a:ext cx="1339250" cy="1724675"/>
              </a:xfrm>
              <a:custGeom>
                <a:avLst/>
                <a:gdLst/>
                <a:ahLst/>
                <a:cxnLst/>
                <a:rect l="l" t="t" r="r" b="b"/>
                <a:pathLst>
                  <a:path w="53570" h="68987" extrusionOk="0">
                    <a:moveTo>
                      <a:pt x="28691" y="25966"/>
                    </a:moveTo>
                    <a:cubicBezTo>
                      <a:pt x="29503" y="25966"/>
                      <a:pt x="30316" y="26378"/>
                      <a:pt x="30753" y="27221"/>
                    </a:cubicBezTo>
                    <a:lnTo>
                      <a:pt x="38085" y="41408"/>
                    </a:lnTo>
                    <a:cubicBezTo>
                      <a:pt x="38719" y="42641"/>
                      <a:pt x="38149" y="44147"/>
                      <a:pt x="36859" y="44645"/>
                    </a:cubicBezTo>
                    <a:lnTo>
                      <a:pt x="21958" y="50390"/>
                    </a:lnTo>
                    <a:cubicBezTo>
                      <a:pt x="21671" y="50500"/>
                      <a:pt x="21386" y="50551"/>
                      <a:pt x="21110" y="50551"/>
                    </a:cubicBezTo>
                    <a:cubicBezTo>
                      <a:pt x="19574" y="50551"/>
                      <a:pt x="18340" y="48988"/>
                      <a:pt x="18945" y="47399"/>
                    </a:cubicBezTo>
                    <a:lnTo>
                      <a:pt x="26514" y="27466"/>
                    </a:lnTo>
                    <a:cubicBezTo>
                      <a:pt x="26890" y="26475"/>
                      <a:pt x="27789" y="25966"/>
                      <a:pt x="28691" y="25966"/>
                    </a:cubicBezTo>
                    <a:close/>
                    <a:moveTo>
                      <a:pt x="27204" y="0"/>
                    </a:moveTo>
                    <a:cubicBezTo>
                      <a:pt x="26302" y="0"/>
                      <a:pt x="25404" y="509"/>
                      <a:pt x="25029" y="1499"/>
                    </a:cubicBezTo>
                    <a:lnTo>
                      <a:pt x="605" y="65832"/>
                    </a:lnTo>
                    <a:cubicBezTo>
                      <a:pt x="1" y="67425"/>
                      <a:pt x="1231" y="68987"/>
                      <a:pt x="2760" y="68987"/>
                    </a:cubicBezTo>
                    <a:cubicBezTo>
                      <a:pt x="3037" y="68987"/>
                      <a:pt x="3324" y="68935"/>
                      <a:pt x="3611" y="68824"/>
                    </a:cubicBezTo>
                    <a:lnTo>
                      <a:pt x="26442" y="60029"/>
                    </a:lnTo>
                    <a:lnTo>
                      <a:pt x="51702" y="50282"/>
                    </a:lnTo>
                    <a:cubicBezTo>
                      <a:pt x="52993" y="49785"/>
                      <a:pt x="53569" y="48278"/>
                      <a:pt x="52935" y="47045"/>
                    </a:cubicBezTo>
                    <a:lnTo>
                      <a:pt x="29268" y="1261"/>
                    </a:lnTo>
                    <a:cubicBezTo>
                      <a:pt x="28831" y="414"/>
                      <a:pt x="28016" y="0"/>
                      <a:pt x="27204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1" name="Google Shape;3921;p49"/>
              <p:cNvSpPr/>
              <p:nvPr/>
            </p:nvSpPr>
            <p:spPr>
              <a:xfrm>
                <a:off x="2386975" y="3180875"/>
                <a:ext cx="1339225" cy="1724625"/>
              </a:xfrm>
              <a:custGeom>
                <a:avLst/>
                <a:gdLst/>
                <a:ahLst/>
                <a:cxnLst/>
                <a:rect l="l" t="t" r="r" b="b"/>
                <a:pathLst>
                  <a:path w="53569" h="68985" extrusionOk="0">
                    <a:moveTo>
                      <a:pt x="28694" y="25964"/>
                    </a:moveTo>
                    <a:cubicBezTo>
                      <a:pt x="29504" y="25964"/>
                      <a:pt x="30315" y="26376"/>
                      <a:pt x="30752" y="27219"/>
                    </a:cubicBezTo>
                    <a:lnTo>
                      <a:pt x="38084" y="41406"/>
                    </a:lnTo>
                    <a:cubicBezTo>
                      <a:pt x="38726" y="42639"/>
                      <a:pt x="38149" y="44145"/>
                      <a:pt x="36858" y="44643"/>
                    </a:cubicBezTo>
                    <a:lnTo>
                      <a:pt x="21957" y="50388"/>
                    </a:lnTo>
                    <a:cubicBezTo>
                      <a:pt x="21672" y="50498"/>
                      <a:pt x="21387" y="50548"/>
                      <a:pt x="21112" y="50548"/>
                    </a:cubicBezTo>
                    <a:cubicBezTo>
                      <a:pt x="19580" y="50548"/>
                      <a:pt x="18346" y="48985"/>
                      <a:pt x="18951" y="47397"/>
                    </a:cubicBezTo>
                    <a:lnTo>
                      <a:pt x="26521" y="27464"/>
                    </a:lnTo>
                    <a:cubicBezTo>
                      <a:pt x="26896" y="26473"/>
                      <a:pt x="27794" y="25964"/>
                      <a:pt x="28694" y="25964"/>
                    </a:cubicBezTo>
                    <a:close/>
                    <a:moveTo>
                      <a:pt x="27213" y="1"/>
                    </a:moveTo>
                    <a:cubicBezTo>
                      <a:pt x="26311" y="1"/>
                      <a:pt x="25411" y="510"/>
                      <a:pt x="25036" y="1497"/>
                    </a:cubicBezTo>
                    <a:lnTo>
                      <a:pt x="604" y="65830"/>
                    </a:lnTo>
                    <a:cubicBezTo>
                      <a:pt x="0" y="67423"/>
                      <a:pt x="1230" y="68985"/>
                      <a:pt x="2759" y="68985"/>
                    </a:cubicBezTo>
                    <a:cubicBezTo>
                      <a:pt x="3036" y="68985"/>
                      <a:pt x="3323" y="68933"/>
                      <a:pt x="3611" y="68822"/>
                    </a:cubicBezTo>
                    <a:lnTo>
                      <a:pt x="26441" y="60027"/>
                    </a:lnTo>
                    <a:lnTo>
                      <a:pt x="51709" y="50280"/>
                    </a:lnTo>
                    <a:cubicBezTo>
                      <a:pt x="52999" y="49783"/>
                      <a:pt x="53569" y="48276"/>
                      <a:pt x="52934" y="47050"/>
                    </a:cubicBezTo>
                    <a:lnTo>
                      <a:pt x="29275" y="1259"/>
                    </a:lnTo>
                    <a:cubicBezTo>
                      <a:pt x="28838" y="413"/>
                      <a:pt x="28024" y="1"/>
                      <a:pt x="2721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2" name="Google Shape;3922;p49"/>
              <p:cNvSpPr/>
              <p:nvPr/>
            </p:nvSpPr>
            <p:spPr>
              <a:xfrm>
                <a:off x="2958250" y="333452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1"/>
                    </a:moveTo>
                    <a:lnTo>
                      <a:pt x="0" y="1104"/>
                    </a:lnTo>
                    <a:lnTo>
                      <a:pt x="4030" y="2632"/>
                    </a:lnTo>
                    <a:cubicBezTo>
                      <a:pt x="4099" y="2658"/>
                      <a:pt x="4170" y="2671"/>
                      <a:pt x="4239" y="2671"/>
                    </a:cubicBezTo>
                    <a:cubicBezTo>
                      <a:pt x="4475" y="2671"/>
                      <a:pt x="4698" y="2527"/>
                      <a:pt x="4787" y="2293"/>
                    </a:cubicBezTo>
                    <a:cubicBezTo>
                      <a:pt x="4910" y="1990"/>
                      <a:pt x="4751" y="1644"/>
                      <a:pt x="4448" y="1536"/>
                    </a:cubicBezTo>
                    <a:lnTo>
                      <a:pt x="41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3" name="Google Shape;3923;p49"/>
              <p:cNvSpPr/>
              <p:nvPr/>
            </p:nvSpPr>
            <p:spPr>
              <a:xfrm>
                <a:off x="2995200" y="323702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1"/>
                    </a:moveTo>
                    <a:lnTo>
                      <a:pt x="0" y="1104"/>
                    </a:lnTo>
                    <a:lnTo>
                      <a:pt x="4037" y="2632"/>
                    </a:lnTo>
                    <a:cubicBezTo>
                      <a:pt x="4106" y="2658"/>
                      <a:pt x="4177" y="2671"/>
                      <a:pt x="4246" y="2671"/>
                    </a:cubicBezTo>
                    <a:cubicBezTo>
                      <a:pt x="4483" y="2671"/>
                      <a:pt x="4705" y="2527"/>
                      <a:pt x="4794" y="2293"/>
                    </a:cubicBezTo>
                    <a:cubicBezTo>
                      <a:pt x="4909" y="1990"/>
                      <a:pt x="4758" y="1644"/>
                      <a:pt x="4455" y="1529"/>
                    </a:cubicBezTo>
                    <a:lnTo>
                      <a:pt x="41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4" name="Google Shape;3924;p49"/>
              <p:cNvSpPr/>
              <p:nvPr/>
            </p:nvSpPr>
            <p:spPr>
              <a:xfrm>
                <a:off x="2881650" y="353620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1"/>
                    </a:moveTo>
                    <a:lnTo>
                      <a:pt x="0" y="1104"/>
                    </a:lnTo>
                    <a:lnTo>
                      <a:pt x="4030" y="2632"/>
                    </a:lnTo>
                    <a:cubicBezTo>
                      <a:pt x="4099" y="2658"/>
                      <a:pt x="4170" y="2671"/>
                      <a:pt x="4240" y="2671"/>
                    </a:cubicBezTo>
                    <a:cubicBezTo>
                      <a:pt x="4479" y="2671"/>
                      <a:pt x="4705" y="2527"/>
                      <a:pt x="4794" y="2293"/>
                    </a:cubicBezTo>
                    <a:cubicBezTo>
                      <a:pt x="4910" y="1990"/>
                      <a:pt x="4751" y="1644"/>
                      <a:pt x="4448" y="1529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5" name="Google Shape;3925;p49"/>
              <p:cNvSpPr/>
              <p:nvPr/>
            </p:nvSpPr>
            <p:spPr>
              <a:xfrm>
                <a:off x="2918600" y="343870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0"/>
                    </a:moveTo>
                    <a:lnTo>
                      <a:pt x="0" y="1103"/>
                    </a:lnTo>
                    <a:lnTo>
                      <a:pt x="4037" y="2632"/>
                    </a:lnTo>
                    <a:cubicBezTo>
                      <a:pt x="4106" y="2658"/>
                      <a:pt x="4177" y="2670"/>
                      <a:pt x="4246" y="2670"/>
                    </a:cubicBezTo>
                    <a:cubicBezTo>
                      <a:pt x="4483" y="2670"/>
                      <a:pt x="4705" y="2527"/>
                      <a:pt x="4794" y="2293"/>
                    </a:cubicBezTo>
                    <a:cubicBezTo>
                      <a:pt x="4910" y="1990"/>
                      <a:pt x="4758" y="1644"/>
                      <a:pt x="4455" y="1529"/>
                    </a:cubicBezTo>
                    <a:lnTo>
                      <a:pt x="4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6" name="Google Shape;3926;p49"/>
              <p:cNvSpPr/>
              <p:nvPr/>
            </p:nvSpPr>
            <p:spPr>
              <a:xfrm>
                <a:off x="2812625" y="371787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0"/>
                    </a:moveTo>
                    <a:lnTo>
                      <a:pt x="0" y="1103"/>
                    </a:lnTo>
                    <a:lnTo>
                      <a:pt x="4030" y="2631"/>
                    </a:lnTo>
                    <a:cubicBezTo>
                      <a:pt x="4101" y="2658"/>
                      <a:pt x="4173" y="2670"/>
                      <a:pt x="4243" y="2670"/>
                    </a:cubicBezTo>
                    <a:cubicBezTo>
                      <a:pt x="4483" y="2670"/>
                      <a:pt x="4705" y="2527"/>
                      <a:pt x="4794" y="2293"/>
                    </a:cubicBezTo>
                    <a:cubicBezTo>
                      <a:pt x="4910" y="1990"/>
                      <a:pt x="4758" y="1651"/>
                      <a:pt x="4448" y="1536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7" name="Google Shape;3927;p49"/>
              <p:cNvSpPr/>
              <p:nvPr/>
            </p:nvSpPr>
            <p:spPr>
              <a:xfrm>
                <a:off x="2849750" y="3620375"/>
                <a:ext cx="122575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1" extrusionOk="0">
                    <a:moveTo>
                      <a:pt x="419" y="0"/>
                    </a:moveTo>
                    <a:lnTo>
                      <a:pt x="0" y="1103"/>
                    </a:lnTo>
                    <a:lnTo>
                      <a:pt x="4030" y="2631"/>
                    </a:lnTo>
                    <a:cubicBezTo>
                      <a:pt x="4099" y="2658"/>
                      <a:pt x="4170" y="2670"/>
                      <a:pt x="4239" y="2670"/>
                    </a:cubicBezTo>
                    <a:cubicBezTo>
                      <a:pt x="4476" y="2670"/>
                      <a:pt x="4698" y="2527"/>
                      <a:pt x="4787" y="2293"/>
                    </a:cubicBezTo>
                    <a:cubicBezTo>
                      <a:pt x="4903" y="1990"/>
                      <a:pt x="4751" y="1644"/>
                      <a:pt x="4448" y="1528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8" name="Google Shape;3928;p49"/>
              <p:cNvSpPr/>
              <p:nvPr/>
            </p:nvSpPr>
            <p:spPr>
              <a:xfrm>
                <a:off x="2736025" y="391955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0" y="2631"/>
                    </a:lnTo>
                    <a:cubicBezTo>
                      <a:pt x="4101" y="2658"/>
                      <a:pt x="4173" y="2670"/>
                      <a:pt x="4243" y="2670"/>
                    </a:cubicBezTo>
                    <a:cubicBezTo>
                      <a:pt x="4483" y="2670"/>
                      <a:pt x="4705" y="2526"/>
                      <a:pt x="4795" y="2293"/>
                    </a:cubicBezTo>
                    <a:cubicBezTo>
                      <a:pt x="4910" y="1990"/>
                      <a:pt x="4759" y="1651"/>
                      <a:pt x="4449" y="1536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9" name="Google Shape;3929;p49"/>
              <p:cNvSpPr/>
              <p:nvPr/>
            </p:nvSpPr>
            <p:spPr>
              <a:xfrm>
                <a:off x="2773150" y="3822050"/>
                <a:ext cx="122575" cy="66750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0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1" y="2631"/>
                    </a:lnTo>
                    <a:cubicBezTo>
                      <a:pt x="4099" y="2658"/>
                      <a:pt x="4170" y="2670"/>
                      <a:pt x="4240" y="2670"/>
                    </a:cubicBezTo>
                    <a:cubicBezTo>
                      <a:pt x="4476" y="2670"/>
                      <a:pt x="4698" y="2526"/>
                      <a:pt x="4787" y="2292"/>
                    </a:cubicBezTo>
                    <a:cubicBezTo>
                      <a:pt x="4903" y="1990"/>
                      <a:pt x="4751" y="1644"/>
                      <a:pt x="4449" y="1528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0" name="Google Shape;3930;p49"/>
              <p:cNvSpPr/>
              <p:nvPr/>
            </p:nvSpPr>
            <p:spPr>
              <a:xfrm>
                <a:off x="2665925" y="410427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0"/>
                    </a:moveTo>
                    <a:lnTo>
                      <a:pt x="0" y="1103"/>
                    </a:lnTo>
                    <a:lnTo>
                      <a:pt x="4030" y="2632"/>
                    </a:lnTo>
                    <a:cubicBezTo>
                      <a:pt x="4099" y="2658"/>
                      <a:pt x="4170" y="2670"/>
                      <a:pt x="4240" y="2670"/>
                    </a:cubicBezTo>
                    <a:cubicBezTo>
                      <a:pt x="4478" y="2670"/>
                      <a:pt x="4705" y="2527"/>
                      <a:pt x="4794" y="2293"/>
                    </a:cubicBezTo>
                    <a:cubicBezTo>
                      <a:pt x="4910" y="1990"/>
                      <a:pt x="4751" y="1651"/>
                      <a:pt x="4448" y="1536"/>
                    </a:cubicBezTo>
                    <a:lnTo>
                      <a:pt x="4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1" name="Google Shape;3931;p49"/>
              <p:cNvSpPr/>
              <p:nvPr/>
            </p:nvSpPr>
            <p:spPr>
              <a:xfrm>
                <a:off x="2702875" y="4006775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8" y="0"/>
                    </a:moveTo>
                    <a:lnTo>
                      <a:pt x="0" y="1103"/>
                    </a:lnTo>
                    <a:lnTo>
                      <a:pt x="4037" y="2632"/>
                    </a:lnTo>
                    <a:cubicBezTo>
                      <a:pt x="4106" y="2658"/>
                      <a:pt x="4177" y="2670"/>
                      <a:pt x="4246" y="2670"/>
                    </a:cubicBezTo>
                    <a:cubicBezTo>
                      <a:pt x="4483" y="2670"/>
                      <a:pt x="4705" y="2527"/>
                      <a:pt x="4794" y="2293"/>
                    </a:cubicBezTo>
                    <a:cubicBezTo>
                      <a:pt x="4909" y="1990"/>
                      <a:pt x="4758" y="1644"/>
                      <a:pt x="4455" y="1536"/>
                    </a:cubicBezTo>
                    <a:lnTo>
                      <a:pt x="4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2" name="Google Shape;3932;p49"/>
              <p:cNvSpPr/>
              <p:nvPr/>
            </p:nvSpPr>
            <p:spPr>
              <a:xfrm>
                <a:off x="2589325" y="4305950"/>
                <a:ext cx="122750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1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0" y="2631"/>
                    </a:lnTo>
                    <a:cubicBezTo>
                      <a:pt x="4099" y="2658"/>
                      <a:pt x="4170" y="2670"/>
                      <a:pt x="4240" y="2670"/>
                    </a:cubicBezTo>
                    <a:cubicBezTo>
                      <a:pt x="4479" y="2670"/>
                      <a:pt x="4705" y="2527"/>
                      <a:pt x="4794" y="2293"/>
                    </a:cubicBezTo>
                    <a:cubicBezTo>
                      <a:pt x="4910" y="1990"/>
                      <a:pt x="4751" y="1651"/>
                      <a:pt x="4448" y="1536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3" name="Google Shape;3933;p49"/>
              <p:cNvSpPr/>
              <p:nvPr/>
            </p:nvSpPr>
            <p:spPr>
              <a:xfrm>
                <a:off x="2626450" y="4208450"/>
                <a:ext cx="122575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1" extrusionOk="0">
                    <a:moveTo>
                      <a:pt x="419" y="0"/>
                    </a:moveTo>
                    <a:lnTo>
                      <a:pt x="1" y="1103"/>
                    </a:lnTo>
                    <a:lnTo>
                      <a:pt x="4030" y="2631"/>
                    </a:lnTo>
                    <a:cubicBezTo>
                      <a:pt x="4099" y="2658"/>
                      <a:pt x="4170" y="2670"/>
                      <a:pt x="4239" y="2670"/>
                    </a:cubicBezTo>
                    <a:cubicBezTo>
                      <a:pt x="4476" y="2670"/>
                      <a:pt x="4698" y="2526"/>
                      <a:pt x="4787" y="2293"/>
                    </a:cubicBezTo>
                    <a:cubicBezTo>
                      <a:pt x="4903" y="1990"/>
                      <a:pt x="4751" y="1644"/>
                      <a:pt x="4449" y="1528"/>
                    </a:cubicBezTo>
                    <a:lnTo>
                      <a:pt x="41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4" name="Google Shape;3934;p49"/>
              <p:cNvSpPr/>
              <p:nvPr/>
            </p:nvSpPr>
            <p:spPr>
              <a:xfrm>
                <a:off x="2520300" y="4487600"/>
                <a:ext cx="122750" cy="66850"/>
              </a:xfrm>
              <a:custGeom>
                <a:avLst/>
                <a:gdLst/>
                <a:ahLst/>
                <a:cxnLst/>
                <a:rect l="l" t="t" r="r" b="b"/>
                <a:pathLst>
                  <a:path w="4910" h="2674" extrusionOk="0">
                    <a:moveTo>
                      <a:pt x="419" y="1"/>
                    </a:moveTo>
                    <a:lnTo>
                      <a:pt x="0" y="1104"/>
                    </a:lnTo>
                    <a:lnTo>
                      <a:pt x="4030" y="2632"/>
                    </a:lnTo>
                    <a:cubicBezTo>
                      <a:pt x="4102" y="2660"/>
                      <a:pt x="4175" y="2674"/>
                      <a:pt x="4247" y="2674"/>
                    </a:cubicBezTo>
                    <a:cubicBezTo>
                      <a:pt x="4485" y="2674"/>
                      <a:pt x="4706" y="2526"/>
                      <a:pt x="4794" y="2293"/>
                    </a:cubicBezTo>
                    <a:cubicBezTo>
                      <a:pt x="4910" y="1990"/>
                      <a:pt x="4758" y="1652"/>
                      <a:pt x="4448" y="1536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5" name="Google Shape;3935;p49"/>
              <p:cNvSpPr/>
              <p:nvPr/>
            </p:nvSpPr>
            <p:spPr>
              <a:xfrm>
                <a:off x="2557425" y="4390100"/>
                <a:ext cx="122575" cy="66775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2671" extrusionOk="0">
                    <a:moveTo>
                      <a:pt x="419" y="1"/>
                    </a:moveTo>
                    <a:lnTo>
                      <a:pt x="1" y="1104"/>
                    </a:lnTo>
                    <a:lnTo>
                      <a:pt x="4030" y="2632"/>
                    </a:lnTo>
                    <a:cubicBezTo>
                      <a:pt x="4099" y="2658"/>
                      <a:pt x="4170" y="2671"/>
                      <a:pt x="4239" y="2671"/>
                    </a:cubicBezTo>
                    <a:cubicBezTo>
                      <a:pt x="4476" y="2671"/>
                      <a:pt x="4698" y="2527"/>
                      <a:pt x="4787" y="2293"/>
                    </a:cubicBezTo>
                    <a:cubicBezTo>
                      <a:pt x="4903" y="1990"/>
                      <a:pt x="4751" y="1652"/>
                      <a:pt x="4448" y="1536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6" name="Google Shape;3936;p49"/>
              <p:cNvSpPr/>
              <p:nvPr/>
            </p:nvSpPr>
            <p:spPr>
              <a:xfrm>
                <a:off x="2482625" y="4586900"/>
                <a:ext cx="118450" cy="65150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2606" extrusionOk="0">
                    <a:moveTo>
                      <a:pt x="419" y="1"/>
                    </a:moveTo>
                    <a:lnTo>
                      <a:pt x="1" y="1097"/>
                    </a:lnTo>
                    <a:lnTo>
                      <a:pt x="3865" y="2567"/>
                    </a:lnTo>
                    <a:cubicBezTo>
                      <a:pt x="3932" y="2593"/>
                      <a:pt x="4001" y="2605"/>
                      <a:pt x="4069" y="2605"/>
                    </a:cubicBezTo>
                    <a:cubicBezTo>
                      <a:pt x="4307" y="2605"/>
                      <a:pt x="4532" y="2457"/>
                      <a:pt x="4622" y="2221"/>
                    </a:cubicBezTo>
                    <a:cubicBezTo>
                      <a:pt x="4737" y="1919"/>
                      <a:pt x="4586" y="1580"/>
                      <a:pt x="4283" y="1464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7" name="Google Shape;3937;p49"/>
              <p:cNvSpPr/>
              <p:nvPr/>
            </p:nvSpPr>
            <p:spPr>
              <a:xfrm>
                <a:off x="2413600" y="4768575"/>
                <a:ext cx="118450" cy="65150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2606" extrusionOk="0">
                    <a:moveTo>
                      <a:pt x="419" y="1"/>
                    </a:moveTo>
                    <a:lnTo>
                      <a:pt x="1" y="1096"/>
                    </a:lnTo>
                    <a:lnTo>
                      <a:pt x="3865" y="2567"/>
                    </a:lnTo>
                    <a:cubicBezTo>
                      <a:pt x="3933" y="2593"/>
                      <a:pt x="4004" y="2606"/>
                      <a:pt x="4073" y="2606"/>
                    </a:cubicBezTo>
                    <a:cubicBezTo>
                      <a:pt x="4310" y="2606"/>
                      <a:pt x="4532" y="2461"/>
                      <a:pt x="4622" y="2221"/>
                    </a:cubicBezTo>
                    <a:cubicBezTo>
                      <a:pt x="4737" y="1918"/>
                      <a:pt x="4586" y="1579"/>
                      <a:pt x="4283" y="1464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8" name="Google Shape;3938;p49"/>
              <p:cNvSpPr/>
              <p:nvPr/>
            </p:nvSpPr>
            <p:spPr>
              <a:xfrm>
                <a:off x="2450725" y="4671075"/>
                <a:ext cx="118450" cy="65125"/>
              </a:xfrm>
              <a:custGeom>
                <a:avLst/>
                <a:gdLst/>
                <a:ahLst/>
                <a:cxnLst/>
                <a:rect l="l" t="t" r="r" b="b"/>
                <a:pathLst>
                  <a:path w="4738" h="2605" extrusionOk="0">
                    <a:moveTo>
                      <a:pt x="419" y="1"/>
                    </a:moveTo>
                    <a:lnTo>
                      <a:pt x="1" y="1096"/>
                    </a:lnTo>
                    <a:lnTo>
                      <a:pt x="3858" y="2567"/>
                    </a:lnTo>
                    <a:cubicBezTo>
                      <a:pt x="3925" y="2593"/>
                      <a:pt x="3994" y="2605"/>
                      <a:pt x="4063" y="2605"/>
                    </a:cubicBezTo>
                    <a:cubicBezTo>
                      <a:pt x="4303" y="2605"/>
                      <a:pt x="4532" y="2456"/>
                      <a:pt x="4622" y="2221"/>
                    </a:cubicBezTo>
                    <a:cubicBezTo>
                      <a:pt x="4737" y="1918"/>
                      <a:pt x="4579" y="1579"/>
                      <a:pt x="4276" y="1464"/>
                    </a:cubicBezTo>
                    <a:lnTo>
                      <a:pt x="41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9" name="Google Shape;3939;p49"/>
              <p:cNvSpPr/>
              <p:nvPr/>
            </p:nvSpPr>
            <p:spPr>
              <a:xfrm>
                <a:off x="2390000" y="3180925"/>
                <a:ext cx="695700" cy="1719775"/>
              </a:xfrm>
              <a:custGeom>
                <a:avLst/>
                <a:gdLst/>
                <a:ahLst/>
                <a:cxnLst/>
                <a:rect l="l" t="t" r="r" b="b"/>
                <a:pathLst>
                  <a:path w="27828" h="68791" extrusionOk="0">
                    <a:moveTo>
                      <a:pt x="27088" y="1"/>
                    </a:moveTo>
                    <a:cubicBezTo>
                      <a:pt x="26186" y="1"/>
                      <a:pt x="25287" y="507"/>
                      <a:pt x="24915" y="1495"/>
                    </a:cubicBezTo>
                    <a:lnTo>
                      <a:pt x="483" y="65828"/>
                    </a:lnTo>
                    <a:cubicBezTo>
                      <a:pt x="0" y="67089"/>
                      <a:pt x="685" y="68337"/>
                      <a:pt x="1752" y="68791"/>
                    </a:cubicBezTo>
                    <a:lnTo>
                      <a:pt x="27827" y="118"/>
                    </a:lnTo>
                    <a:cubicBezTo>
                      <a:pt x="27588" y="40"/>
                      <a:pt x="27338" y="1"/>
                      <a:pt x="27088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0" name="Google Shape;3940;p49"/>
              <p:cNvSpPr/>
              <p:nvPr/>
            </p:nvSpPr>
            <p:spPr>
              <a:xfrm>
                <a:off x="2696575" y="4528925"/>
                <a:ext cx="348025" cy="187875"/>
              </a:xfrm>
              <a:custGeom>
                <a:avLst/>
                <a:gdLst/>
                <a:ahLst/>
                <a:cxnLst/>
                <a:rect l="l" t="t" r="r" b="b"/>
                <a:pathLst>
                  <a:path w="13921" h="7515" extrusionOk="0">
                    <a:moveTo>
                      <a:pt x="9019" y="0"/>
                    </a:moveTo>
                    <a:cubicBezTo>
                      <a:pt x="4336" y="0"/>
                      <a:pt x="1" y="5524"/>
                      <a:pt x="728" y="6919"/>
                    </a:cubicBezTo>
                    <a:cubicBezTo>
                      <a:pt x="946" y="7333"/>
                      <a:pt x="1685" y="7515"/>
                      <a:pt x="2709" y="7515"/>
                    </a:cubicBezTo>
                    <a:cubicBezTo>
                      <a:pt x="6391" y="7515"/>
                      <a:pt x="13761" y="5169"/>
                      <a:pt x="13863" y="2868"/>
                    </a:cubicBezTo>
                    <a:cubicBezTo>
                      <a:pt x="13920" y="1592"/>
                      <a:pt x="11751" y="482"/>
                      <a:pt x="10294" y="143"/>
                    </a:cubicBezTo>
                    <a:cubicBezTo>
                      <a:pt x="9869" y="45"/>
                      <a:pt x="9443" y="0"/>
                      <a:pt x="901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1" name="Google Shape;3941;p49"/>
              <p:cNvSpPr/>
              <p:nvPr/>
            </p:nvSpPr>
            <p:spPr>
              <a:xfrm>
                <a:off x="3119275" y="4467425"/>
                <a:ext cx="106625" cy="83725"/>
              </a:xfrm>
              <a:custGeom>
                <a:avLst/>
                <a:gdLst/>
                <a:ahLst/>
                <a:cxnLst/>
                <a:rect l="l" t="t" r="r" b="b"/>
                <a:pathLst>
                  <a:path w="4265" h="3349" extrusionOk="0">
                    <a:moveTo>
                      <a:pt x="2991" y="0"/>
                    </a:moveTo>
                    <a:cubicBezTo>
                      <a:pt x="1867" y="0"/>
                      <a:pt x="1" y="1674"/>
                      <a:pt x="256" y="2480"/>
                    </a:cubicBezTo>
                    <a:cubicBezTo>
                      <a:pt x="393" y="2924"/>
                      <a:pt x="1244" y="3349"/>
                      <a:pt x="2101" y="3349"/>
                    </a:cubicBezTo>
                    <a:cubicBezTo>
                      <a:pt x="2651" y="3349"/>
                      <a:pt x="3204" y="3174"/>
                      <a:pt x="3573" y="2718"/>
                    </a:cubicBezTo>
                    <a:cubicBezTo>
                      <a:pt x="4265" y="1875"/>
                      <a:pt x="4020" y="426"/>
                      <a:pt x="3378" y="87"/>
                    </a:cubicBezTo>
                    <a:cubicBezTo>
                      <a:pt x="3265" y="28"/>
                      <a:pt x="3134" y="0"/>
                      <a:pt x="2991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42" name="Google Shape;3942;p49"/>
            <p:cNvGrpSpPr/>
            <p:nvPr/>
          </p:nvGrpSpPr>
          <p:grpSpPr>
            <a:xfrm rot="-5400000" flipH="1">
              <a:off x="614894" y="1872871"/>
              <a:ext cx="1764600" cy="2159011"/>
              <a:chOff x="581446" y="938625"/>
              <a:chExt cx="1259529" cy="1541050"/>
            </a:xfrm>
          </p:grpSpPr>
          <p:sp>
            <p:nvSpPr>
              <p:cNvPr id="3943" name="Google Shape;3943;p49"/>
              <p:cNvSpPr/>
              <p:nvPr/>
            </p:nvSpPr>
            <p:spPr>
              <a:xfrm>
                <a:off x="1230800" y="1728550"/>
                <a:ext cx="610175" cy="713600"/>
              </a:xfrm>
              <a:custGeom>
                <a:avLst/>
                <a:gdLst/>
                <a:ahLst/>
                <a:cxnLst/>
                <a:rect l="l" t="t" r="r" b="b"/>
                <a:pathLst>
                  <a:path w="24407" h="28544" extrusionOk="0">
                    <a:moveTo>
                      <a:pt x="3662" y="0"/>
                    </a:moveTo>
                    <a:cubicBezTo>
                      <a:pt x="2437" y="808"/>
                      <a:pt x="1218" y="1608"/>
                      <a:pt x="0" y="2408"/>
                    </a:cubicBezTo>
                    <a:cubicBezTo>
                      <a:pt x="7844" y="11073"/>
                      <a:pt x="15687" y="19739"/>
                      <a:pt x="23530" y="28397"/>
                    </a:cubicBezTo>
                    <a:cubicBezTo>
                      <a:pt x="23624" y="28500"/>
                      <a:pt x="23736" y="28544"/>
                      <a:pt x="23844" y="28544"/>
                    </a:cubicBezTo>
                    <a:cubicBezTo>
                      <a:pt x="24137" y="28544"/>
                      <a:pt x="24407" y="28224"/>
                      <a:pt x="24222" y="27892"/>
                    </a:cubicBezTo>
                    <a:lnTo>
                      <a:pt x="11996" y="6085"/>
                    </a:lnTo>
                    <a:cubicBezTo>
                      <a:pt x="11628" y="5429"/>
                      <a:pt x="11008" y="4967"/>
                      <a:pt x="10280" y="4802"/>
                    </a:cubicBezTo>
                    <a:lnTo>
                      <a:pt x="7483" y="4174"/>
                    </a:lnTo>
                    <a:cubicBezTo>
                      <a:pt x="6207" y="2783"/>
                      <a:pt x="4931" y="1392"/>
                      <a:pt x="3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4" name="Google Shape;3944;p49"/>
              <p:cNvSpPr/>
              <p:nvPr/>
            </p:nvSpPr>
            <p:spPr>
              <a:xfrm>
                <a:off x="1204475" y="1756675"/>
                <a:ext cx="610375" cy="713425"/>
              </a:xfrm>
              <a:custGeom>
                <a:avLst/>
                <a:gdLst/>
                <a:ahLst/>
                <a:cxnLst/>
                <a:rect l="l" t="t" r="r" b="b"/>
                <a:pathLst>
                  <a:path w="24415" h="28537" extrusionOk="0">
                    <a:moveTo>
                      <a:pt x="3663" y="0"/>
                    </a:moveTo>
                    <a:cubicBezTo>
                      <a:pt x="2444" y="800"/>
                      <a:pt x="1226" y="1600"/>
                      <a:pt x="1" y="2408"/>
                    </a:cubicBezTo>
                    <a:cubicBezTo>
                      <a:pt x="7844" y="11066"/>
                      <a:pt x="15687" y="19731"/>
                      <a:pt x="23538" y="28389"/>
                    </a:cubicBezTo>
                    <a:cubicBezTo>
                      <a:pt x="23630" y="28492"/>
                      <a:pt x="23741" y="28536"/>
                      <a:pt x="23849" y="28536"/>
                    </a:cubicBezTo>
                    <a:cubicBezTo>
                      <a:pt x="24142" y="28536"/>
                      <a:pt x="24414" y="28218"/>
                      <a:pt x="24230" y="27892"/>
                    </a:cubicBezTo>
                    <a:lnTo>
                      <a:pt x="12004" y="6077"/>
                    </a:lnTo>
                    <a:cubicBezTo>
                      <a:pt x="11636" y="5421"/>
                      <a:pt x="11016" y="4960"/>
                      <a:pt x="10288" y="4794"/>
                    </a:cubicBezTo>
                    <a:lnTo>
                      <a:pt x="7491" y="4167"/>
                    </a:lnTo>
                    <a:cubicBezTo>
                      <a:pt x="6215" y="2775"/>
                      <a:pt x="4939" y="1384"/>
                      <a:pt x="3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5" name="Google Shape;3945;p49"/>
              <p:cNvSpPr/>
              <p:nvPr/>
            </p:nvSpPr>
            <p:spPr>
              <a:xfrm>
                <a:off x="1322525" y="1677175"/>
                <a:ext cx="479975" cy="802500"/>
              </a:xfrm>
              <a:custGeom>
                <a:avLst/>
                <a:gdLst/>
                <a:ahLst/>
                <a:cxnLst/>
                <a:rect l="l" t="t" r="r" b="b"/>
                <a:pathLst>
                  <a:path w="19199" h="32100" extrusionOk="0">
                    <a:moveTo>
                      <a:pt x="3598" y="1"/>
                    </a:moveTo>
                    <a:cubicBezTo>
                      <a:pt x="2394" y="837"/>
                      <a:pt x="1197" y="1673"/>
                      <a:pt x="1" y="2510"/>
                    </a:cubicBezTo>
                    <a:cubicBezTo>
                      <a:pt x="822" y="4211"/>
                      <a:pt x="1644" y="5912"/>
                      <a:pt x="2466" y="7606"/>
                    </a:cubicBezTo>
                    <a:lnTo>
                      <a:pt x="2012" y="10439"/>
                    </a:lnTo>
                    <a:cubicBezTo>
                      <a:pt x="1896" y="11175"/>
                      <a:pt x="2098" y="11925"/>
                      <a:pt x="2567" y="12508"/>
                    </a:cubicBezTo>
                    <a:lnTo>
                      <a:pt x="18319" y="31937"/>
                    </a:lnTo>
                    <a:cubicBezTo>
                      <a:pt x="18412" y="32051"/>
                      <a:pt x="18530" y="32099"/>
                      <a:pt x="18645" y="32099"/>
                    </a:cubicBezTo>
                    <a:cubicBezTo>
                      <a:pt x="18930" y="32099"/>
                      <a:pt x="19199" y="31804"/>
                      <a:pt x="19039" y="31475"/>
                    </a:cubicBezTo>
                    <a:cubicBezTo>
                      <a:pt x="13892" y="20979"/>
                      <a:pt x="8745" y="10490"/>
                      <a:pt x="359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6" name="Google Shape;3946;p49"/>
              <p:cNvSpPr/>
              <p:nvPr/>
            </p:nvSpPr>
            <p:spPr>
              <a:xfrm>
                <a:off x="1424175" y="1886900"/>
                <a:ext cx="66350" cy="58450"/>
              </a:xfrm>
              <a:custGeom>
                <a:avLst/>
                <a:gdLst/>
                <a:ahLst/>
                <a:cxnLst/>
                <a:rect l="l" t="t" r="r" b="b"/>
                <a:pathLst>
                  <a:path w="2654" h="2338" extrusionOk="0">
                    <a:moveTo>
                      <a:pt x="1328" y="0"/>
                    </a:moveTo>
                    <a:cubicBezTo>
                      <a:pt x="870" y="0"/>
                      <a:pt x="435" y="267"/>
                      <a:pt x="245" y="717"/>
                    </a:cubicBezTo>
                    <a:cubicBezTo>
                      <a:pt x="0" y="1315"/>
                      <a:pt x="282" y="2000"/>
                      <a:pt x="873" y="2245"/>
                    </a:cubicBezTo>
                    <a:cubicBezTo>
                      <a:pt x="1022" y="2308"/>
                      <a:pt x="1176" y="2338"/>
                      <a:pt x="1328" y="2338"/>
                    </a:cubicBezTo>
                    <a:cubicBezTo>
                      <a:pt x="1785" y="2338"/>
                      <a:pt x="2217" y="2067"/>
                      <a:pt x="2401" y="1618"/>
                    </a:cubicBezTo>
                    <a:cubicBezTo>
                      <a:pt x="2653" y="1027"/>
                      <a:pt x="2372" y="342"/>
                      <a:pt x="1781" y="90"/>
                    </a:cubicBezTo>
                    <a:cubicBezTo>
                      <a:pt x="1633" y="29"/>
                      <a:pt x="1479" y="0"/>
                      <a:pt x="1328" y="0"/>
                    </a:cubicBezTo>
                    <a:close/>
                  </a:path>
                </a:pathLst>
              </a:custGeom>
              <a:solidFill>
                <a:srgbClr val="C777A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7" name="Google Shape;3947;p49"/>
              <p:cNvSpPr/>
              <p:nvPr/>
            </p:nvSpPr>
            <p:spPr>
              <a:xfrm>
                <a:off x="1230800" y="1728550"/>
                <a:ext cx="610175" cy="713600"/>
              </a:xfrm>
              <a:custGeom>
                <a:avLst/>
                <a:gdLst/>
                <a:ahLst/>
                <a:cxnLst/>
                <a:rect l="l" t="t" r="r" b="b"/>
                <a:pathLst>
                  <a:path w="24407" h="28544" extrusionOk="0">
                    <a:moveTo>
                      <a:pt x="3662" y="0"/>
                    </a:moveTo>
                    <a:cubicBezTo>
                      <a:pt x="2437" y="808"/>
                      <a:pt x="1218" y="1608"/>
                      <a:pt x="0" y="2408"/>
                    </a:cubicBezTo>
                    <a:cubicBezTo>
                      <a:pt x="7844" y="11073"/>
                      <a:pt x="15687" y="19739"/>
                      <a:pt x="23530" y="28397"/>
                    </a:cubicBezTo>
                    <a:cubicBezTo>
                      <a:pt x="23624" y="28500"/>
                      <a:pt x="23736" y="28544"/>
                      <a:pt x="23844" y="28544"/>
                    </a:cubicBezTo>
                    <a:cubicBezTo>
                      <a:pt x="24137" y="28544"/>
                      <a:pt x="24407" y="28224"/>
                      <a:pt x="24222" y="27892"/>
                    </a:cubicBezTo>
                    <a:lnTo>
                      <a:pt x="11996" y="6085"/>
                    </a:lnTo>
                    <a:cubicBezTo>
                      <a:pt x="11628" y="5429"/>
                      <a:pt x="11008" y="4967"/>
                      <a:pt x="10280" y="4802"/>
                    </a:cubicBezTo>
                    <a:lnTo>
                      <a:pt x="7483" y="4174"/>
                    </a:lnTo>
                    <a:cubicBezTo>
                      <a:pt x="6207" y="2783"/>
                      <a:pt x="4931" y="1392"/>
                      <a:pt x="3662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8" name="Google Shape;3948;p49"/>
              <p:cNvSpPr/>
              <p:nvPr/>
            </p:nvSpPr>
            <p:spPr>
              <a:xfrm>
                <a:off x="581446" y="1094805"/>
                <a:ext cx="750675" cy="709125"/>
              </a:xfrm>
              <a:custGeom>
                <a:avLst/>
                <a:gdLst/>
                <a:ahLst/>
                <a:cxnLst/>
                <a:rect l="l" t="t" r="r" b="b"/>
                <a:pathLst>
                  <a:path w="30027" h="28365" extrusionOk="0">
                    <a:moveTo>
                      <a:pt x="7947" y="3590"/>
                    </a:moveTo>
                    <a:cubicBezTo>
                      <a:pt x="8578" y="3590"/>
                      <a:pt x="9196" y="3887"/>
                      <a:pt x="9589" y="4437"/>
                    </a:cubicBezTo>
                    <a:lnTo>
                      <a:pt x="15688" y="12951"/>
                    </a:lnTo>
                    <a:cubicBezTo>
                      <a:pt x="16481" y="14061"/>
                      <a:pt x="15962" y="15618"/>
                      <a:pt x="14671" y="16044"/>
                    </a:cubicBezTo>
                    <a:cubicBezTo>
                      <a:pt x="13999" y="16263"/>
                      <a:pt x="13216" y="16420"/>
                      <a:pt x="12349" y="16420"/>
                    </a:cubicBezTo>
                    <a:cubicBezTo>
                      <a:pt x="11961" y="16420"/>
                      <a:pt x="11557" y="16389"/>
                      <a:pt x="11139" y="16318"/>
                    </a:cubicBezTo>
                    <a:cubicBezTo>
                      <a:pt x="8046" y="15799"/>
                      <a:pt x="6446" y="13470"/>
                      <a:pt x="5941" y="12735"/>
                    </a:cubicBezTo>
                    <a:cubicBezTo>
                      <a:pt x="5249" y="11725"/>
                      <a:pt x="3425" y="9065"/>
                      <a:pt x="4579" y="6376"/>
                    </a:cubicBezTo>
                    <a:cubicBezTo>
                      <a:pt x="5119" y="5122"/>
                      <a:pt x="6107" y="4329"/>
                      <a:pt x="6979" y="3839"/>
                    </a:cubicBezTo>
                    <a:cubicBezTo>
                      <a:pt x="7286" y="3671"/>
                      <a:pt x="7618" y="3590"/>
                      <a:pt x="7947" y="3590"/>
                    </a:cubicBezTo>
                    <a:close/>
                    <a:moveTo>
                      <a:pt x="7397" y="1"/>
                    </a:moveTo>
                    <a:cubicBezTo>
                      <a:pt x="6263" y="1"/>
                      <a:pt x="5126" y="353"/>
                      <a:pt x="4161" y="1092"/>
                    </a:cubicBezTo>
                    <a:cubicBezTo>
                      <a:pt x="4009" y="1208"/>
                      <a:pt x="3851" y="1337"/>
                      <a:pt x="3699" y="1467"/>
                    </a:cubicBezTo>
                    <a:cubicBezTo>
                      <a:pt x="3151" y="1950"/>
                      <a:pt x="1227" y="3745"/>
                      <a:pt x="686" y="6715"/>
                    </a:cubicBezTo>
                    <a:cubicBezTo>
                      <a:pt x="1" y="10493"/>
                      <a:pt x="2056" y="13434"/>
                      <a:pt x="2892" y="14631"/>
                    </a:cubicBezTo>
                    <a:cubicBezTo>
                      <a:pt x="5920" y="19021"/>
                      <a:pt x="10786" y="20052"/>
                      <a:pt x="12631" y="20297"/>
                    </a:cubicBezTo>
                    <a:cubicBezTo>
                      <a:pt x="13326" y="20392"/>
                      <a:pt x="13972" y="20426"/>
                      <a:pt x="14549" y="20426"/>
                    </a:cubicBezTo>
                    <a:cubicBezTo>
                      <a:pt x="15199" y="20426"/>
                      <a:pt x="15763" y="20383"/>
                      <a:pt x="16214" y="20333"/>
                    </a:cubicBezTo>
                    <a:cubicBezTo>
                      <a:pt x="18348" y="22388"/>
                      <a:pt x="19977" y="24089"/>
                      <a:pt x="21051" y="25250"/>
                    </a:cubicBezTo>
                    <a:cubicBezTo>
                      <a:pt x="22635" y="26952"/>
                      <a:pt x="23856" y="28365"/>
                      <a:pt x="25020" y="28365"/>
                    </a:cubicBezTo>
                    <a:cubicBezTo>
                      <a:pt x="25127" y="28365"/>
                      <a:pt x="25234" y="28353"/>
                      <a:pt x="25341" y="28328"/>
                    </a:cubicBezTo>
                    <a:cubicBezTo>
                      <a:pt x="25571" y="28270"/>
                      <a:pt x="26033" y="27938"/>
                      <a:pt x="26948" y="27275"/>
                    </a:cubicBezTo>
                    <a:cubicBezTo>
                      <a:pt x="28210" y="26360"/>
                      <a:pt x="28844" y="25906"/>
                      <a:pt x="28938" y="25761"/>
                    </a:cubicBezTo>
                    <a:cubicBezTo>
                      <a:pt x="30026" y="24168"/>
                      <a:pt x="24685" y="19526"/>
                      <a:pt x="20338" y="13564"/>
                    </a:cubicBezTo>
                    <a:cubicBezTo>
                      <a:pt x="15745" y="7256"/>
                      <a:pt x="14628" y="5937"/>
                      <a:pt x="11845" y="2224"/>
                    </a:cubicBezTo>
                    <a:cubicBezTo>
                      <a:pt x="10759" y="780"/>
                      <a:pt x="9083" y="1"/>
                      <a:pt x="739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9" name="Google Shape;3949;p49"/>
              <p:cNvSpPr/>
              <p:nvPr/>
            </p:nvSpPr>
            <p:spPr>
              <a:xfrm>
                <a:off x="1348650" y="1649250"/>
                <a:ext cx="480100" cy="802375"/>
              </a:xfrm>
              <a:custGeom>
                <a:avLst/>
                <a:gdLst/>
                <a:ahLst/>
                <a:cxnLst/>
                <a:rect l="l" t="t" r="r" b="b"/>
                <a:pathLst>
                  <a:path w="19204" h="32095" extrusionOk="0">
                    <a:moveTo>
                      <a:pt x="3598" y="0"/>
                    </a:moveTo>
                    <a:cubicBezTo>
                      <a:pt x="2401" y="837"/>
                      <a:pt x="1197" y="1673"/>
                      <a:pt x="1" y="2509"/>
                    </a:cubicBezTo>
                    <a:cubicBezTo>
                      <a:pt x="823" y="4210"/>
                      <a:pt x="1644" y="5905"/>
                      <a:pt x="2466" y="7606"/>
                    </a:cubicBezTo>
                    <a:lnTo>
                      <a:pt x="2012" y="10432"/>
                    </a:lnTo>
                    <a:cubicBezTo>
                      <a:pt x="1897" y="11174"/>
                      <a:pt x="2099" y="11924"/>
                      <a:pt x="2567" y="12508"/>
                    </a:cubicBezTo>
                    <a:lnTo>
                      <a:pt x="18319" y="31929"/>
                    </a:lnTo>
                    <a:cubicBezTo>
                      <a:pt x="18413" y="32046"/>
                      <a:pt x="18531" y="32095"/>
                      <a:pt x="18648" y="32095"/>
                    </a:cubicBezTo>
                    <a:cubicBezTo>
                      <a:pt x="18934" y="32095"/>
                      <a:pt x="19204" y="31796"/>
                      <a:pt x="19040" y="31468"/>
                    </a:cubicBezTo>
                    <a:cubicBezTo>
                      <a:pt x="13893" y="20979"/>
                      <a:pt x="8745" y="10490"/>
                      <a:pt x="359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0" name="Google Shape;3950;p49"/>
              <p:cNvSpPr/>
              <p:nvPr/>
            </p:nvSpPr>
            <p:spPr>
              <a:xfrm>
                <a:off x="1348650" y="1649250"/>
                <a:ext cx="128000" cy="150325"/>
              </a:xfrm>
              <a:custGeom>
                <a:avLst/>
                <a:gdLst/>
                <a:ahLst/>
                <a:cxnLst/>
                <a:rect l="l" t="t" r="r" b="b"/>
                <a:pathLst>
                  <a:path w="5120" h="6013" extrusionOk="0">
                    <a:moveTo>
                      <a:pt x="3598" y="0"/>
                    </a:moveTo>
                    <a:cubicBezTo>
                      <a:pt x="2401" y="837"/>
                      <a:pt x="1197" y="1673"/>
                      <a:pt x="1" y="2509"/>
                    </a:cubicBezTo>
                    <a:cubicBezTo>
                      <a:pt x="570" y="3677"/>
                      <a:pt x="1133" y="4845"/>
                      <a:pt x="1695" y="6013"/>
                    </a:cubicBezTo>
                    <a:cubicBezTo>
                      <a:pt x="2834" y="5040"/>
                      <a:pt x="3973" y="4066"/>
                      <a:pt x="5119" y="3093"/>
                    </a:cubicBezTo>
                    <a:lnTo>
                      <a:pt x="3598" y="0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1" name="Google Shape;3951;p49"/>
              <p:cNvSpPr/>
              <p:nvPr/>
            </p:nvSpPr>
            <p:spPr>
              <a:xfrm>
                <a:off x="895025" y="938625"/>
                <a:ext cx="580000" cy="819975"/>
              </a:xfrm>
              <a:custGeom>
                <a:avLst/>
                <a:gdLst/>
                <a:ahLst/>
                <a:cxnLst/>
                <a:rect l="l" t="t" r="r" b="b"/>
                <a:pathLst>
                  <a:path w="23200" h="32799" extrusionOk="0">
                    <a:moveTo>
                      <a:pt x="8365" y="3654"/>
                    </a:moveTo>
                    <a:cubicBezTo>
                      <a:pt x="11034" y="3654"/>
                      <a:pt x="12844" y="5991"/>
                      <a:pt x="13561" y="6899"/>
                    </a:cubicBezTo>
                    <a:cubicBezTo>
                      <a:pt x="14109" y="7606"/>
                      <a:pt x="15846" y="9841"/>
                      <a:pt x="15399" y="12948"/>
                    </a:cubicBezTo>
                    <a:cubicBezTo>
                      <a:pt x="15205" y="14303"/>
                      <a:pt x="14657" y="15392"/>
                      <a:pt x="14066" y="16221"/>
                    </a:cubicBezTo>
                    <a:cubicBezTo>
                      <a:pt x="13660" y="16779"/>
                      <a:pt x="13040" y="17061"/>
                      <a:pt x="12421" y="17061"/>
                    </a:cubicBezTo>
                    <a:cubicBezTo>
                      <a:pt x="11818" y="17061"/>
                      <a:pt x="11216" y="16794"/>
                      <a:pt x="10814" y="16257"/>
                    </a:cubicBezTo>
                    <a:lnTo>
                      <a:pt x="4542" y="7865"/>
                    </a:lnTo>
                    <a:cubicBezTo>
                      <a:pt x="3930" y="7044"/>
                      <a:pt x="4023" y="5897"/>
                      <a:pt x="4766" y="5198"/>
                    </a:cubicBezTo>
                    <a:cubicBezTo>
                      <a:pt x="5494" y="4513"/>
                      <a:pt x="6554" y="3814"/>
                      <a:pt x="7909" y="3677"/>
                    </a:cubicBezTo>
                    <a:cubicBezTo>
                      <a:pt x="8064" y="3662"/>
                      <a:pt x="8216" y="3654"/>
                      <a:pt x="8365" y="3654"/>
                    </a:cubicBezTo>
                    <a:close/>
                    <a:moveTo>
                      <a:pt x="8295" y="0"/>
                    </a:moveTo>
                    <a:cubicBezTo>
                      <a:pt x="5855" y="0"/>
                      <a:pt x="4045" y="1022"/>
                      <a:pt x="3504" y="1348"/>
                    </a:cubicBezTo>
                    <a:cubicBezTo>
                      <a:pt x="3331" y="1457"/>
                      <a:pt x="3158" y="1565"/>
                      <a:pt x="3000" y="1673"/>
                    </a:cubicBezTo>
                    <a:cubicBezTo>
                      <a:pt x="520" y="3410"/>
                      <a:pt x="1" y="6878"/>
                      <a:pt x="1753" y="9343"/>
                    </a:cubicBezTo>
                    <a:cubicBezTo>
                      <a:pt x="4449" y="13121"/>
                      <a:pt x="5364" y="14584"/>
                      <a:pt x="9985" y="20878"/>
                    </a:cubicBezTo>
                    <a:cubicBezTo>
                      <a:pt x="14178" y="26586"/>
                      <a:pt x="16930" y="32799"/>
                      <a:pt x="18776" y="32799"/>
                    </a:cubicBezTo>
                    <a:cubicBezTo>
                      <a:pt x="18854" y="32799"/>
                      <a:pt x="18929" y="32788"/>
                      <a:pt x="19004" y="32765"/>
                    </a:cubicBezTo>
                    <a:cubicBezTo>
                      <a:pt x="19169" y="32715"/>
                      <a:pt x="19797" y="32253"/>
                      <a:pt x="21051" y="31331"/>
                    </a:cubicBezTo>
                    <a:cubicBezTo>
                      <a:pt x="21959" y="30653"/>
                      <a:pt x="22414" y="30314"/>
                      <a:pt x="22536" y="30120"/>
                    </a:cubicBezTo>
                    <a:cubicBezTo>
                      <a:pt x="23199" y="29002"/>
                      <a:pt x="22154" y="27308"/>
                      <a:pt x="20907" y="25095"/>
                    </a:cubicBezTo>
                    <a:cubicBezTo>
                      <a:pt x="20128" y="23718"/>
                      <a:pt x="18996" y="21649"/>
                      <a:pt x="17684" y="18996"/>
                    </a:cubicBezTo>
                    <a:cubicBezTo>
                      <a:pt x="18030" y="18210"/>
                      <a:pt x="18485" y="17042"/>
                      <a:pt x="18737" y="15565"/>
                    </a:cubicBezTo>
                    <a:cubicBezTo>
                      <a:pt x="19061" y="13734"/>
                      <a:pt x="19559" y="8788"/>
                      <a:pt x="16293" y="4571"/>
                    </a:cubicBezTo>
                    <a:cubicBezTo>
                      <a:pt x="15399" y="3417"/>
                      <a:pt x="13222" y="563"/>
                      <a:pt x="9416" y="72"/>
                    </a:cubicBezTo>
                    <a:cubicBezTo>
                      <a:pt x="9030" y="22"/>
                      <a:pt x="8656" y="0"/>
                      <a:pt x="829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2" name="Google Shape;3952;p49"/>
              <p:cNvSpPr/>
              <p:nvPr/>
            </p:nvSpPr>
            <p:spPr>
              <a:xfrm>
                <a:off x="1450300" y="1858875"/>
                <a:ext cx="66350" cy="58550"/>
              </a:xfrm>
              <a:custGeom>
                <a:avLst/>
                <a:gdLst/>
                <a:ahLst/>
                <a:cxnLst/>
                <a:rect l="l" t="t" r="r" b="b"/>
                <a:pathLst>
                  <a:path w="2654" h="2342" extrusionOk="0">
                    <a:moveTo>
                      <a:pt x="1326" y="1"/>
                    </a:moveTo>
                    <a:cubicBezTo>
                      <a:pt x="869" y="1"/>
                      <a:pt x="437" y="271"/>
                      <a:pt x="253" y="720"/>
                    </a:cubicBezTo>
                    <a:cubicBezTo>
                      <a:pt x="1" y="1312"/>
                      <a:pt x="282" y="1996"/>
                      <a:pt x="873" y="2249"/>
                    </a:cubicBezTo>
                    <a:cubicBezTo>
                      <a:pt x="1022" y="2312"/>
                      <a:pt x="1176" y="2341"/>
                      <a:pt x="1328" y="2341"/>
                    </a:cubicBezTo>
                    <a:cubicBezTo>
                      <a:pt x="1786" y="2341"/>
                      <a:pt x="2219" y="2071"/>
                      <a:pt x="2408" y="1622"/>
                    </a:cubicBezTo>
                    <a:cubicBezTo>
                      <a:pt x="2654" y="1030"/>
                      <a:pt x="2380" y="346"/>
                      <a:pt x="1781" y="93"/>
                    </a:cubicBezTo>
                    <a:cubicBezTo>
                      <a:pt x="1632" y="30"/>
                      <a:pt x="1478" y="1"/>
                      <a:pt x="1326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3" name="Google Shape;3953;p49"/>
              <p:cNvSpPr/>
              <p:nvPr/>
            </p:nvSpPr>
            <p:spPr>
              <a:xfrm>
                <a:off x="905850" y="1037375"/>
                <a:ext cx="466975" cy="721225"/>
              </a:xfrm>
              <a:custGeom>
                <a:avLst/>
                <a:gdLst/>
                <a:ahLst/>
                <a:cxnLst/>
                <a:rect l="l" t="t" r="r" b="b"/>
                <a:pathLst>
                  <a:path w="18679" h="28849" extrusionOk="0">
                    <a:moveTo>
                      <a:pt x="736" y="1"/>
                    </a:moveTo>
                    <a:lnTo>
                      <a:pt x="736" y="1"/>
                    </a:lnTo>
                    <a:cubicBezTo>
                      <a:pt x="0" y="1709"/>
                      <a:pt x="166" y="3771"/>
                      <a:pt x="1320" y="5393"/>
                    </a:cubicBezTo>
                    <a:cubicBezTo>
                      <a:pt x="4016" y="9171"/>
                      <a:pt x="4931" y="10634"/>
                      <a:pt x="9552" y="16928"/>
                    </a:cubicBezTo>
                    <a:cubicBezTo>
                      <a:pt x="13745" y="22636"/>
                      <a:pt x="16497" y="28849"/>
                      <a:pt x="18343" y="28849"/>
                    </a:cubicBezTo>
                    <a:cubicBezTo>
                      <a:pt x="18421" y="28849"/>
                      <a:pt x="18496" y="28838"/>
                      <a:pt x="18571" y="28815"/>
                    </a:cubicBezTo>
                    <a:cubicBezTo>
                      <a:pt x="18592" y="28808"/>
                      <a:pt x="18628" y="28794"/>
                      <a:pt x="18679" y="28765"/>
                    </a:cubicBezTo>
                    <a:cubicBezTo>
                      <a:pt x="15867" y="24685"/>
                      <a:pt x="13056" y="20604"/>
                      <a:pt x="10244" y="16524"/>
                    </a:cubicBezTo>
                    <a:cubicBezTo>
                      <a:pt x="8831" y="14469"/>
                      <a:pt x="7418" y="12415"/>
                      <a:pt x="6005" y="10360"/>
                    </a:cubicBezTo>
                    <a:cubicBezTo>
                      <a:pt x="4765" y="8565"/>
                      <a:pt x="3533" y="6756"/>
                      <a:pt x="2516" y="4831"/>
                    </a:cubicBezTo>
                    <a:cubicBezTo>
                      <a:pt x="1709" y="3303"/>
                      <a:pt x="1067" y="1681"/>
                      <a:pt x="736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4" name="Google Shape;3954;p49"/>
              <p:cNvSpPr/>
              <p:nvPr/>
            </p:nvSpPr>
            <p:spPr>
              <a:xfrm>
                <a:off x="1004975" y="1008325"/>
                <a:ext cx="298300" cy="359600"/>
              </a:xfrm>
              <a:custGeom>
                <a:avLst/>
                <a:gdLst/>
                <a:ahLst/>
                <a:cxnLst/>
                <a:rect l="l" t="t" r="r" b="b"/>
                <a:pathLst>
                  <a:path w="11932" h="14384" extrusionOk="0">
                    <a:moveTo>
                      <a:pt x="3947" y="1"/>
                    </a:moveTo>
                    <a:cubicBezTo>
                      <a:pt x="3893" y="1"/>
                      <a:pt x="3839" y="1"/>
                      <a:pt x="3785" y="2"/>
                    </a:cubicBezTo>
                    <a:cubicBezTo>
                      <a:pt x="1990" y="38"/>
                      <a:pt x="159" y="1105"/>
                      <a:pt x="0" y="2886"/>
                    </a:cubicBezTo>
                    <a:cubicBezTo>
                      <a:pt x="94" y="2713"/>
                      <a:pt x="217" y="2554"/>
                      <a:pt x="368" y="2410"/>
                    </a:cubicBezTo>
                    <a:cubicBezTo>
                      <a:pt x="1096" y="1725"/>
                      <a:pt x="2156" y="1026"/>
                      <a:pt x="3511" y="889"/>
                    </a:cubicBezTo>
                    <a:cubicBezTo>
                      <a:pt x="3666" y="874"/>
                      <a:pt x="3818" y="866"/>
                      <a:pt x="3967" y="866"/>
                    </a:cubicBezTo>
                    <a:cubicBezTo>
                      <a:pt x="6636" y="866"/>
                      <a:pt x="8446" y="3203"/>
                      <a:pt x="9163" y="4111"/>
                    </a:cubicBezTo>
                    <a:cubicBezTo>
                      <a:pt x="9711" y="4818"/>
                      <a:pt x="11448" y="7053"/>
                      <a:pt x="11001" y="10160"/>
                    </a:cubicBezTo>
                    <a:cubicBezTo>
                      <a:pt x="10807" y="11515"/>
                      <a:pt x="10259" y="12604"/>
                      <a:pt x="9668" y="13433"/>
                    </a:cubicBezTo>
                    <a:cubicBezTo>
                      <a:pt x="9285" y="13966"/>
                      <a:pt x="8709" y="14240"/>
                      <a:pt x="8118" y="14269"/>
                    </a:cubicBezTo>
                    <a:cubicBezTo>
                      <a:pt x="8245" y="14341"/>
                      <a:pt x="8387" y="14384"/>
                      <a:pt x="8531" y="14384"/>
                    </a:cubicBezTo>
                    <a:cubicBezTo>
                      <a:pt x="8745" y="14384"/>
                      <a:pt x="8963" y="14291"/>
                      <a:pt x="9148" y="14067"/>
                    </a:cubicBezTo>
                    <a:cubicBezTo>
                      <a:pt x="9855" y="13216"/>
                      <a:pt x="10677" y="12380"/>
                      <a:pt x="11225" y="11421"/>
                    </a:cubicBezTo>
                    <a:cubicBezTo>
                      <a:pt x="11744" y="10520"/>
                      <a:pt x="11931" y="9439"/>
                      <a:pt x="11837" y="8415"/>
                    </a:cubicBezTo>
                    <a:cubicBezTo>
                      <a:pt x="11729" y="7298"/>
                      <a:pt x="11347" y="6260"/>
                      <a:pt x="10850" y="5258"/>
                    </a:cubicBezTo>
                    <a:cubicBezTo>
                      <a:pt x="10388" y="4328"/>
                      <a:pt x="9862" y="3376"/>
                      <a:pt x="9235" y="2547"/>
                    </a:cubicBezTo>
                    <a:cubicBezTo>
                      <a:pt x="7948" y="832"/>
                      <a:pt x="6072" y="1"/>
                      <a:pt x="394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5" name="Google Shape;3955;p49"/>
              <p:cNvSpPr/>
              <p:nvPr/>
            </p:nvSpPr>
            <p:spPr>
              <a:xfrm>
                <a:off x="970175" y="938625"/>
                <a:ext cx="504850" cy="753900"/>
              </a:xfrm>
              <a:custGeom>
                <a:avLst/>
                <a:gdLst/>
                <a:ahLst/>
                <a:cxnLst/>
                <a:rect l="l" t="t" r="r" b="b"/>
                <a:pathLst>
                  <a:path w="20194" h="30156" extrusionOk="0">
                    <a:moveTo>
                      <a:pt x="5289" y="0"/>
                    </a:moveTo>
                    <a:cubicBezTo>
                      <a:pt x="2849" y="0"/>
                      <a:pt x="1039" y="1022"/>
                      <a:pt x="498" y="1348"/>
                    </a:cubicBezTo>
                    <a:cubicBezTo>
                      <a:pt x="325" y="1457"/>
                      <a:pt x="160" y="1565"/>
                      <a:pt x="1" y="1673"/>
                    </a:cubicBezTo>
                    <a:cubicBezTo>
                      <a:pt x="1210" y="1156"/>
                      <a:pt x="2508" y="911"/>
                      <a:pt x="3810" y="911"/>
                    </a:cubicBezTo>
                    <a:cubicBezTo>
                      <a:pt x="6808" y="911"/>
                      <a:pt x="9830" y="2210"/>
                      <a:pt x="11845" y="4477"/>
                    </a:cubicBezTo>
                    <a:cubicBezTo>
                      <a:pt x="13547" y="6380"/>
                      <a:pt x="14520" y="8925"/>
                      <a:pt x="14758" y="11448"/>
                    </a:cubicBezTo>
                    <a:cubicBezTo>
                      <a:pt x="14880" y="12746"/>
                      <a:pt x="14837" y="14058"/>
                      <a:pt x="14592" y="15334"/>
                    </a:cubicBezTo>
                    <a:cubicBezTo>
                      <a:pt x="14332" y="16711"/>
                      <a:pt x="13518" y="18124"/>
                      <a:pt x="13756" y="19537"/>
                    </a:cubicBezTo>
                    <a:cubicBezTo>
                      <a:pt x="13914" y="20431"/>
                      <a:pt x="14404" y="21209"/>
                      <a:pt x="14830" y="21995"/>
                    </a:cubicBezTo>
                    <a:cubicBezTo>
                      <a:pt x="15306" y="22860"/>
                      <a:pt x="15774" y="23718"/>
                      <a:pt x="16250" y="24583"/>
                    </a:cubicBezTo>
                    <a:cubicBezTo>
                      <a:pt x="17194" y="26313"/>
                      <a:pt x="18146" y="28036"/>
                      <a:pt x="19090" y="29766"/>
                    </a:cubicBezTo>
                    <a:cubicBezTo>
                      <a:pt x="19198" y="29961"/>
                      <a:pt x="19343" y="30091"/>
                      <a:pt x="19501" y="30156"/>
                    </a:cubicBezTo>
                    <a:cubicBezTo>
                      <a:pt x="19508" y="30141"/>
                      <a:pt x="19523" y="30127"/>
                      <a:pt x="19530" y="30120"/>
                    </a:cubicBezTo>
                    <a:cubicBezTo>
                      <a:pt x="20193" y="29002"/>
                      <a:pt x="19148" y="27308"/>
                      <a:pt x="17901" y="25095"/>
                    </a:cubicBezTo>
                    <a:cubicBezTo>
                      <a:pt x="17122" y="23718"/>
                      <a:pt x="15990" y="21649"/>
                      <a:pt x="14678" y="18996"/>
                    </a:cubicBezTo>
                    <a:cubicBezTo>
                      <a:pt x="15024" y="18210"/>
                      <a:pt x="15479" y="17042"/>
                      <a:pt x="15731" y="15565"/>
                    </a:cubicBezTo>
                    <a:cubicBezTo>
                      <a:pt x="16055" y="13734"/>
                      <a:pt x="16553" y="8788"/>
                      <a:pt x="13287" y="4571"/>
                    </a:cubicBezTo>
                    <a:cubicBezTo>
                      <a:pt x="12393" y="3417"/>
                      <a:pt x="10216" y="563"/>
                      <a:pt x="6410" y="72"/>
                    </a:cubicBezTo>
                    <a:cubicBezTo>
                      <a:pt x="6024" y="22"/>
                      <a:pt x="5650" y="0"/>
                      <a:pt x="528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6" name="Google Shape;3956;p49"/>
              <p:cNvSpPr/>
              <p:nvPr/>
            </p:nvSpPr>
            <p:spPr>
              <a:xfrm>
                <a:off x="782575" y="1132075"/>
                <a:ext cx="578725" cy="646050"/>
              </a:xfrm>
              <a:custGeom>
                <a:avLst/>
                <a:gdLst/>
                <a:ahLst/>
                <a:cxnLst/>
                <a:rect l="l" t="t" r="r" b="b"/>
                <a:pathLst>
                  <a:path w="23149" h="25842" extrusionOk="0">
                    <a:moveTo>
                      <a:pt x="528" y="1"/>
                    </a:moveTo>
                    <a:cubicBezTo>
                      <a:pt x="352" y="1"/>
                      <a:pt x="176" y="9"/>
                      <a:pt x="0" y="26"/>
                    </a:cubicBezTo>
                    <a:cubicBezTo>
                      <a:pt x="1507" y="856"/>
                      <a:pt x="2855" y="1958"/>
                      <a:pt x="4066" y="3191"/>
                    </a:cubicBezTo>
                    <a:cubicBezTo>
                      <a:pt x="5595" y="4741"/>
                      <a:pt x="6943" y="6464"/>
                      <a:pt x="8283" y="8187"/>
                    </a:cubicBezTo>
                    <a:cubicBezTo>
                      <a:pt x="9812" y="10155"/>
                      <a:pt x="11340" y="12130"/>
                      <a:pt x="12868" y="14098"/>
                    </a:cubicBezTo>
                    <a:cubicBezTo>
                      <a:pt x="15903" y="18013"/>
                      <a:pt x="18946" y="21927"/>
                      <a:pt x="21981" y="25842"/>
                    </a:cubicBezTo>
                    <a:cubicBezTo>
                      <a:pt x="22017" y="25806"/>
                      <a:pt x="22045" y="25777"/>
                      <a:pt x="22060" y="25755"/>
                    </a:cubicBezTo>
                    <a:cubicBezTo>
                      <a:pt x="23148" y="24162"/>
                      <a:pt x="17807" y="19520"/>
                      <a:pt x="13460" y="13558"/>
                    </a:cubicBezTo>
                    <a:cubicBezTo>
                      <a:pt x="8867" y="7250"/>
                      <a:pt x="7750" y="5931"/>
                      <a:pt x="4967" y="2218"/>
                    </a:cubicBezTo>
                    <a:cubicBezTo>
                      <a:pt x="3884" y="776"/>
                      <a:pt x="2210" y="1"/>
                      <a:pt x="52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7" name="Google Shape;3957;p49"/>
              <p:cNvSpPr/>
              <p:nvPr/>
            </p:nvSpPr>
            <p:spPr>
              <a:xfrm>
                <a:off x="684350" y="1221050"/>
                <a:ext cx="326600" cy="336375"/>
              </a:xfrm>
              <a:custGeom>
                <a:avLst/>
                <a:gdLst/>
                <a:ahLst/>
                <a:cxnLst/>
                <a:rect l="l" t="t" r="r" b="b"/>
                <a:pathLst>
                  <a:path w="13064" h="13455" extrusionOk="0">
                    <a:moveTo>
                      <a:pt x="4018" y="0"/>
                    </a:moveTo>
                    <a:cubicBezTo>
                      <a:pt x="2513" y="0"/>
                      <a:pt x="1212" y="1294"/>
                      <a:pt x="700" y="2804"/>
                    </a:cubicBezTo>
                    <a:cubicBezTo>
                      <a:pt x="0" y="4880"/>
                      <a:pt x="195" y="6978"/>
                      <a:pt x="1471" y="8766"/>
                    </a:cubicBezTo>
                    <a:cubicBezTo>
                      <a:pt x="2077" y="9617"/>
                      <a:pt x="2819" y="10402"/>
                      <a:pt x="3569" y="11123"/>
                    </a:cubicBezTo>
                    <a:cubicBezTo>
                      <a:pt x="4369" y="11902"/>
                      <a:pt x="5241" y="12587"/>
                      <a:pt x="6279" y="13027"/>
                    </a:cubicBezTo>
                    <a:cubicBezTo>
                      <a:pt x="6931" y="13298"/>
                      <a:pt x="7643" y="13455"/>
                      <a:pt x="8354" y="13455"/>
                    </a:cubicBezTo>
                    <a:cubicBezTo>
                      <a:pt x="8682" y="13455"/>
                      <a:pt x="9008" y="13421"/>
                      <a:pt x="9329" y="13351"/>
                    </a:cubicBezTo>
                    <a:cubicBezTo>
                      <a:pt x="10410" y="13120"/>
                      <a:pt x="11456" y="12587"/>
                      <a:pt x="12479" y="12176"/>
                    </a:cubicBezTo>
                    <a:cubicBezTo>
                      <a:pt x="12933" y="11996"/>
                      <a:pt x="13063" y="11614"/>
                      <a:pt x="12984" y="11253"/>
                    </a:cubicBezTo>
                    <a:lnTo>
                      <a:pt x="12984" y="11253"/>
                    </a:lnTo>
                    <a:cubicBezTo>
                      <a:pt x="12782" y="11808"/>
                      <a:pt x="12342" y="12270"/>
                      <a:pt x="11722" y="12479"/>
                    </a:cubicBezTo>
                    <a:cubicBezTo>
                      <a:pt x="11050" y="12698"/>
                      <a:pt x="10267" y="12855"/>
                      <a:pt x="9400" y="12855"/>
                    </a:cubicBezTo>
                    <a:cubicBezTo>
                      <a:pt x="9012" y="12855"/>
                      <a:pt x="8608" y="12824"/>
                      <a:pt x="8190" y="12753"/>
                    </a:cubicBezTo>
                    <a:cubicBezTo>
                      <a:pt x="5097" y="12234"/>
                      <a:pt x="3497" y="9905"/>
                      <a:pt x="2992" y="9170"/>
                    </a:cubicBezTo>
                    <a:cubicBezTo>
                      <a:pt x="2300" y="8160"/>
                      <a:pt x="476" y="5500"/>
                      <a:pt x="1630" y="2811"/>
                    </a:cubicBezTo>
                    <a:cubicBezTo>
                      <a:pt x="2170" y="1557"/>
                      <a:pt x="3158" y="764"/>
                      <a:pt x="4030" y="274"/>
                    </a:cubicBezTo>
                    <a:cubicBezTo>
                      <a:pt x="4211" y="173"/>
                      <a:pt x="4405" y="108"/>
                      <a:pt x="4600" y="65"/>
                    </a:cubicBezTo>
                    <a:cubicBezTo>
                      <a:pt x="4404" y="21"/>
                      <a:pt x="4209" y="0"/>
                      <a:pt x="4018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8" name="Google Shape;3958;p49"/>
              <p:cNvSpPr/>
              <p:nvPr/>
            </p:nvSpPr>
            <p:spPr>
              <a:xfrm>
                <a:off x="610625" y="1159225"/>
                <a:ext cx="634800" cy="681825"/>
              </a:xfrm>
              <a:custGeom>
                <a:avLst/>
                <a:gdLst/>
                <a:ahLst/>
                <a:cxnLst/>
                <a:rect l="l" t="t" r="r" b="b"/>
                <a:pathLst>
                  <a:path w="25392" h="27273" extrusionOk="0">
                    <a:moveTo>
                      <a:pt x="4153" y="0"/>
                    </a:moveTo>
                    <a:lnTo>
                      <a:pt x="4153" y="0"/>
                    </a:lnTo>
                    <a:cubicBezTo>
                      <a:pt x="4002" y="123"/>
                      <a:pt x="3851" y="245"/>
                      <a:pt x="3699" y="375"/>
                    </a:cubicBezTo>
                    <a:cubicBezTo>
                      <a:pt x="3151" y="858"/>
                      <a:pt x="1227" y="2653"/>
                      <a:pt x="686" y="5623"/>
                    </a:cubicBezTo>
                    <a:cubicBezTo>
                      <a:pt x="1" y="9401"/>
                      <a:pt x="2056" y="12342"/>
                      <a:pt x="2892" y="13539"/>
                    </a:cubicBezTo>
                    <a:cubicBezTo>
                      <a:pt x="5920" y="17929"/>
                      <a:pt x="10786" y="18960"/>
                      <a:pt x="12631" y="19205"/>
                    </a:cubicBezTo>
                    <a:cubicBezTo>
                      <a:pt x="13326" y="19300"/>
                      <a:pt x="13972" y="19334"/>
                      <a:pt x="14549" y="19334"/>
                    </a:cubicBezTo>
                    <a:cubicBezTo>
                      <a:pt x="15199" y="19334"/>
                      <a:pt x="15763" y="19291"/>
                      <a:pt x="16214" y="19241"/>
                    </a:cubicBezTo>
                    <a:cubicBezTo>
                      <a:pt x="18348" y="21296"/>
                      <a:pt x="19977" y="22997"/>
                      <a:pt x="21051" y="24158"/>
                    </a:cubicBezTo>
                    <a:cubicBezTo>
                      <a:pt x="22635" y="25860"/>
                      <a:pt x="23856" y="27273"/>
                      <a:pt x="25020" y="27273"/>
                    </a:cubicBezTo>
                    <a:cubicBezTo>
                      <a:pt x="25127" y="27273"/>
                      <a:pt x="25234" y="27261"/>
                      <a:pt x="25341" y="27236"/>
                    </a:cubicBezTo>
                    <a:cubicBezTo>
                      <a:pt x="25355" y="27229"/>
                      <a:pt x="25377" y="27221"/>
                      <a:pt x="25391" y="27214"/>
                    </a:cubicBezTo>
                    <a:cubicBezTo>
                      <a:pt x="25377" y="27048"/>
                      <a:pt x="25297" y="26868"/>
                      <a:pt x="25146" y="26710"/>
                    </a:cubicBezTo>
                    <a:cubicBezTo>
                      <a:pt x="23783" y="25282"/>
                      <a:pt x="22421" y="23855"/>
                      <a:pt x="21066" y="22435"/>
                    </a:cubicBezTo>
                    <a:cubicBezTo>
                      <a:pt x="20388" y="21721"/>
                      <a:pt x="19703" y="21007"/>
                      <a:pt x="19026" y="20294"/>
                    </a:cubicBezTo>
                    <a:cubicBezTo>
                      <a:pt x="18413" y="19645"/>
                      <a:pt x="17814" y="18945"/>
                      <a:pt x="17007" y="18527"/>
                    </a:cubicBezTo>
                    <a:cubicBezTo>
                      <a:pt x="16255" y="18138"/>
                      <a:pt x="15386" y="18102"/>
                      <a:pt x="14515" y="18102"/>
                    </a:cubicBezTo>
                    <a:cubicBezTo>
                      <a:pt x="14312" y="18102"/>
                      <a:pt x="14109" y="18104"/>
                      <a:pt x="13907" y="18104"/>
                    </a:cubicBezTo>
                    <a:cubicBezTo>
                      <a:pt x="13514" y="18104"/>
                      <a:pt x="13126" y="18096"/>
                      <a:pt x="12754" y="18052"/>
                    </a:cubicBezTo>
                    <a:cubicBezTo>
                      <a:pt x="11463" y="17893"/>
                      <a:pt x="10195" y="17540"/>
                      <a:pt x="8998" y="17028"/>
                    </a:cubicBezTo>
                    <a:cubicBezTo>
                      <a:pt x="6662" y="16040"/>
                      <a:pt x="4535" y="14339"/>
                      <a:pt x="3238" y="12140"/>
                    </a:cubicBezTo>
                    <a:cubicBezTo>
                      <a:pt x="1010" y="8399"/>
                      <a:pt x="1313" y="3295"/>
                      <a:pt x="4153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9" name="Google Shape;3959;p49"/>
              <p:cNvSpPr/>
              <p:nvPr/>
            </p:nvSpPr>
            <p:spPr>
              <a:xfrm>
                <a:off x="1396050" y="1866425"/>
                <a:ext cx="401925" cy="515100"/>
              </a:xfrm>
              <a:custGeom>
                <a:avLst/>
                <a:gdLst/>
                <a:ahLst/>
                <a:cxnLst/>
                <a:rect l="l" t="t" r="r" b="b"/>
                <a:pathLst>
                  <a:path w="16077" h="20604" extrusionOk="0">
                    <a:moveTo>
                      <a:pt x="397" y="0"/>
                    </a:moveTo>
                    <a:lnTo>
                      <a:pt x="116" y="1745"/>
                    </a:lnTo>
                    <a:cubicBezTo>
                      <a:pt x="1" y="2487"/>
                      <a:pt x="203" y="3237"/>
                      <a:pt x="671" y="3821"/>
                    </a:cubicBezTo>
                    <a:lnTo>
                      <a:pt x="11441" y="17100"/>
                    </a:lnTo>
                    <a:cubicBezTo>
                      <a:pt x="12984" y="18268"/>
                      <a:pt x="14534" y="19436"/>
                      <a:pt x="16077" y="20604"/>
                    </a:cubicBezTo>
                    <a:cubicBezTo>
                      <a:pt x="15457" y="19342"/>
                      <a:pt x="14837" y="18080"/>
                      <a:pt x="14217" y="16812"/>
                    </a:cubicBezTo>
                    <a:cubicBezTo>
                      <a:pt x="8428" y="10367"/>
                      <a:pt x="4326" y="5876"/>
                      <a:pt x="2762" y="4376"/>
                    </a:cubicBezTo>
                    <a:cubicBezTo>
                      <a:pt x="2401" y="4030"/>
                      <a:pt x="1262" y="2978"/>
                      <a:pt x="686" y="1226"/>
                    </a:cubicBezTo>
                    <a:cubicBezTo>
                      <a:pt x="541" y="808"/>
                      <a:pt x="455" y="397"/>
                      <a:pt x="397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0" name="Google Shape;3960;p49"/>
              <p:cNvSpPr/>
              <p:nvPr/>
            </p:nvSpPr>
            <p:spPr>
              <a:xfrm>
                <a:off x="1396600" y="1809100"/>
                <a:ext cx="9750" cy="18225"/>
              </a:xfrm>
              <a:custGeom>
                <a:avLst/>
                <a:gdLst/>
                <a:ahLst/>
                <a:cxnLst/>
                <a:rect l="l" t="t" r="r" b="b"/>
                <a:pathLst>
                  <a:path w="390" h="729" extrusionOk="0">
                    <a:moveTo>
                      <a:pt x="390" y="1"/>
                    </a:moveTo>
                    <a:cubicBezTo>
                      <a:pt x="260" y="22"/>
                      <a:pt x="130" y="51"/>
                      <a:pt x="0" y="73"/>
                    </a:cubicBezTo>
                    <a:cubicBezTo>
                      <a:pt x="101" y="296"/>
                      <a:pt x="209" y="513"/>
                      <a:pt x="318" y="729"/>
                    </a:cubicBezTo>
                    <a:cubicBezTo>
                      <a:pt x="332" y="469"/>
                      <a:pt x="361" y="224"/>
                      <a:pt x="39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61" name="Google Shape;3961;p49"/>
            <p:cNvGrpSpPr/>
            <p:nvPr/>
          </p:nvGrpSpPr>
          <p:grpSpPr>
            <a:xfrm rot="-9044330">
              <a:off x="1698634" y="238225"/>
              <a:ext cx="1077529" cy="2269717"/>
              <a:chOff x="4458800" y="2953350"/>
              <a:chExt cx="842025" cy="1773650"/>
            </a:xfrm>
          </p:grpSpPr>
          <p:sp>
            <p:nvSpPr>
              <p:cNvPr id="3962" name="Google Shape;3962;p49"/>
              <p:cNvSpPr/>
              <p:nvPr/>
            </p:nvSpPr>
            <p:spPr>
              <a:xfrm>
                <a:off x="4458800" y="4410300"/>
                <a:ext cx="374900" cy="316675"/>
              </a:xfrm>
              <a:custGeom>
                <a:avLst/>
                <a:gdLst/>
                <a:ahLst/>
                <a:cxnLst/>
                <a:rect l="l" t="t" r="r" b="b"/>
                <a:pathLst>
                  <a:path w="14996" h="12667" extrusionOk="0">
                    <a:moveTo>
                      <a:pt x="2697" y="0"/>
                    </a:moveTo>
                    <a:lnTo>
                      <a:pt x="1810" y="2278"/>
                    </a:lnTo>
                    <a:cubicBezTo>
                      <a:pt x="0" y="6928"/>
                      <a:pt x="2408" y="11535"/>
                      <a:pt x="5595" y="12479"/>
                    </a:cubicBezTo>
                    <a:cubicBezTo>
                      <a:pt x="6026" y="12607"/>
                      <a:pt x="6467" y="12667"/>
                      <a:pt x="6911" y="12667"/>
                    </a:cubicBezTo>
                    <a:cubicBezTo>
                      <a:pt x="9977" y="12667"/>
                      <a:pt x="13155" y="9816"/>
                      <a:pt x="14087" y="7151"/>
                    </a:cubicBezTo>
                    <a:cubicBezTo>
                      <a:pt x="14101" y="7108"/>
                      <a:pt x="14116" y="7065"/>
                      <a:pt x="14123" y="7029"/>
                    </a:cubicBezTo>
                    <a:lnTo>
                      <a:pt x="14995" y="4809"/>
                    </a:lnTo>
                    <a:lnTo>
                      <a:pt x="2697" y="0"/>
                    </a:lnTo>
                    <a:close/>
                  </a:path>
                </a:pathLst>
              </a:custGeom>
              <a:solidFill>
                <a:srgbClr val="EF88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3" name="Google Shape;3963;p49"/>
              <p:cNvSpPr/>
              <p:nvPr/>
            </p:nvSpPr>
            <p:spPr>
              <a:xfrm>
                <a:off x="4458800" y="2953350"/>
                <a:ext cx="842025" cy="1773625"/>
              </a:xfrm>
              <a:custGeom>
                <a:avLst/>
                <a:gdLst/>
                <a:ahLst/>
                <a:cxnLst/>
                <a:rect l="l" t="t" r="r" b="b"/>
                <a:pathLst>
                  <a:path w="33681" h="70945" extrusionOk="0">
                    <a:moveTo>
                      <a:pt x="31821" y="1"/>
                    </a:moveTo>
                    <a:cubicBezTo>
                      <a:pt x="31374" y="1"/>
                      <a:pt x="30920" y="174"/>
                      <a:pt x="30567" y="563"/>
                    </a:cubicBezTo>
                    <a:cubicBezTo>
                      <a:pt x="28317" y="2992"/>
                      <a:pt x="26068" y="5429"/>
                      <a:pt x="23819" y="7866"/>
                    </a:cubicBezTo>
                    <a:cubicBezTo>
                      <a:pt x="22218" y="9596"/>
                      <a:pt x="20957" y="11614"/>
                      <a:pt x="20099" y="13813"/>
                    </a:cubicBezTo>
                    <a:lnTo>
                      <a:pt x="1810" y="60556"/>
                    </a:lnTo>
                    <a:cubicBezTo>
                      <a:pt x="0" y="65206"/>
                      <a:pt x="2408" y="69813"/>
                      <a:pt x="5595" y="70757"/>
                    </a:cubicBezTo>
                    <a:cubicBezTo>
                      <a:pt x="6026" y="70885"/>
                      <a:pt x="6467" y="70945"/>
                      <a:pt x="6911" y="70945"/>
                    </a:cubicBezTo>
                    <a:cubicBezTo>
                      <a:pt x="9977" y="70945"/>
                      <a:pt x="13155" y="68094"/>
                      <a:pt x="14087" y="65429"/>
                    </a:cubicBezTo>
                    <a:cubicBezTo>
                      <a:pt x="14101" y="65386"/>
                      <a:pt x="14116" y="65343"/>
                      <a:pt x="14123" y="65307"/>
                    </a:cubicBezTo>
                    <a:lnTo>
                      <a:pt x="32318" y="18816"/>
                    </a:lnTo>
                    <a:cubicBezTo>
                      <a:pt x="33227" y="16495"/>
                      <a:pt x="33681" y="14015"/>
                      <a:pt x="33659" y="11521"/>
                    </a:cubicBezTo>
                    <a:cubicBezTo>
                      <a:pt x="33623" y="8255"/>
                      <a:pt x="33594" y="4982"/>
                      <a:pt x="33565" y="1716"/>
                    </a:cubicBezTo>
                    <a:cubicBezTo>
                      <a:pt x="33551" y="678"/>
                      <a:pt x="32700" y="1"/>
                      <a:pt x="31821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4" name="Google Shape;3964;p49"/>
              <p:cNvSpPr/>
              <p:nvPr/>
            </p:nvSpPr>
            <p:spPr>
              <a:xfrm>
                <a:off x="4616550" y="4604650"/>
                <a:ext cx="114225" cy="52500"/>
              </a:xfrm>
              <a:custGeom>
                <a:avLst/>
                <a:gdLst/>
                <a:ahLst/>
                <a:cxnLst/>
                <a:rect l="l" t="t" r="r" b="b"/>
                <a:pathLst>
                  <a:path w="4569" h="2100" extrusionOk="0">
                    <a:moveTo>
                      <a:pt x="2407" y="1"/>
                    </a:moveTo>
                    <a:cubicBezTo>
                      <a:pt x="1221" y="1"/>
                      <a:pt x="0" y="642"/>
                      <a:pt x="27" y="1165"/>
                    </a:cubicBezTo>
                    <a:cubicBezTo>
                      <a:pt x="54" y="1665"/>
                      <a:pt x="1218" y="2099"/>
                      <a:pt x="2242" y="2099"/>
                    </a:cubicBezTo>
                    <a:cubicBezTo>
                      <a:pt x="2297" y="2099"/>
                      <a:pt x="2352" y="2098"/>
                      <a:pt x="2406" y="2095"/>
                    </a:cubicBezTo>
                    <a:cubicBezTo>
                      <a:pt x="3379" y="2045"/>
                      <a:pt x="4569" y="1547"/>
                      <a:pt x="4562" y="1021"/>
                    </a:cubicBezTo>
                    <a:cubicBezTo>
                      <a:pt x="4554" y="524"/>
                      <a:pt x="3516" y="77"/>
                      <a:pt x="2673" y="12"/>
                    </a:cubicBezTo>
                    <a:cubicBezTo>
                      <a:pt x="2585" y="4"/>
                      <a:pt x="2496" y="1"/>
                      <a:pt x="2407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5" name="Google Shape;3965;p49"/>
              <p:cNvSpPr/>
              <p:nvPr/>
            </p:nvSpPr>
            <p:spPr>
              <a:xfrm>
                <a:off x="4526200" y="3240450"/>
                <a:ext cx="760925" cy="1290075"/>
              </a:xfrm>
              <a:custGeom>
                <a:avLst/>
                <a:gdLst/>
                <a:ahLst/>
                <a:cxnLst/>
                <a:rect l="l" t="t" r="r" b="b"/>
                <a:pathLst>
                  <a:path w="30437" h="51603" extrusionOk="0">
                    <a:moveTo>
                      <a:pt x="18506" y="1"/>
                    </a:moveTo>
                    <a:cubicBezTo>
                      <a:pt x="18081" y="750"/>
                      <a:pt x="17713" y="1529"/>
                      <a:pt x="17403" y="2329"/>
                    </a:cubicBezTo>
                    <a:lnTo>
                      <a:pt x="1" y="46794"/>
                    </a:lnTo>
                    <a:lnTo>
                      <a:pt x="12299" y="51603"/>
                    </a:lnTo>
                    <a:lnTo>
                      <a:pt x="29622" y="7332"/>
                    </a:lnTo>
                    <a:cubicBezTo>
                      <a:pt x="29954" y="6481"/>
                      <a:pt x="30221" y="5609"/>
                      <a:pt x="30437" y="4722"/>
                    </a:cubicBezTo>
                    <a:lnTo>
                      <a:pt x="30437" y="4722"/>
                    </a:lnTo>
                    <a:cubicBezTo>
                      <a:pt x="30241" y="4764"/>
                      <a:pt x="30043" y="4784"/>
                      <a:pt x="29845" y="4784"/>
                    </a:cubicBezTo>
                    <a:cubicBezTo>
                      <a:pt x="29453" y="4784"/>
                      <a:pt x="29064" y="4703"/>
                      <a:pt x="28700" y="4535"/>
                    </a:cubicBezTo>
                    <a:cubicBezTo>
                      <a:pt x="27380" y="3937"/>
                      <a:pt x="27106" y="2560"/>
                      <a:pt x="27085" y="2437"/>
                    </a:cubicBezTo>
                    <a:cubicBezTo>
                      <a:pt x="26999" y="2506"/>
                      <a:pt x="26280" y="3022"/>
                      <a:pt x="25310" y="3022"/>
                    </a:cubicBezTo>
                    <a:cubicBezTo>
                      <a:pt x="25056" y="3022"/>
                      <a:pt x="24785" y="2987"/>
                      <a:pt x="24504" y="2899"/>
                    </a:cubicBezTo>
                    <a:cubicBezTo>
                      <a:pt x="23502" y="2581"/>
                      <a:pt x="22745" y="1716"/>
                      <a:pt x="22543" y="664"/>
                    </a:cubicBezTo>
                    <a:cubicBezTo>
                      <a:pt x="22033" y="1049"/>
                      <a:pt x="21420" y="1250"/>
                      <a:pt x="20804" y="1250"/>
                    </a:cubicBezTo>
                    <a:cubicBezTo>
                      <a:pt x="20418" y="1250"/>
                      <a:pt x="20031" y="1171"/>
                      <a:pt x="19667" y="1010"/>
                    </a:cubicBezTo>
                    <a:cubicBezTo>
                      <a:pt x="19112" y="758"/>
                      <a:pt x="18751" y="375"/>
                      <a:pt x="1850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6" name="Google Shape;3966;p49"/>
              <p:cNvSpPr/>
              <p:nvPr/>
            </p:nvSpPr>
            <p:spPr>
              <a:xfrm>
                <a:off x="4622075" y="3257025"/>
                <a:ext cx="581250" cy="1239800"/>
              </a:xfrm>
              <a:custGeom>
                <a:avLst/>
                <a:gdLst/>
                <a:ahLst/>
                <a:cxnLst/>
                <a:rect l="l" t="t" r="r" b="b"/>
                <a:pathLst>
                  <a:path w="23250" h="49592" extrusionOk="0">
                    <a:moveTo>
                      <a:pt x="18708" y="1"/>
                    </a:moveTo>
                    <a:lnTo>
                      <a:pt x="1" y="47811"/>
                    </a:lnTo>
                    <a:lnTo>
                      <a:pt x="4542" y="49591"/>
                    </a:lnTo>
                    <a:cubicBezTo>
                      <a:pt x="10778" y="33652"/>
                      <a:pt x="17014" y="17713"/>
                      <a:pt x="23250" y="1774"/>
                    </a:cubicBezTo>
                    <a:lnTo>
                      <a:pt x="23250" y="1774"/>
                    </a:lnTo>
                    <a:cubicBezTo>
                      <a:pt x="23164" y="1843"/>
                      <a:pt x="22445" y="2359"/>
                      <a:pt x="21475" y="2359"/>
                    </a:cubicBezTo>
                    <a:cubicBezTo>
                      <a:pt x="21221" y="2359"/>
                      <a:pt x="20950" y="2324"/>
                      <a:pt x="20669" y="2236"/>
                    </a:cubicBezTo>
                    <a:cubicBezTo>
                      <a:pt x="19667" y="1918"/>
                      <a:pt x="18910" y="1053"/>
                      <a:pt x="1870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7" name="Google Shape;3967;p49"/>
              <p:cNvSpPr/>
              <p:nvPr/>
            </p:nvSpPr>
            <p:spPr>
              <a:xfrm>
                <a:off x="5181500" y="2953350"/>
                <a:ext cx="117000" cy="104275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4171" extrusionOk="0">
                    <a:moveTo>
                      <a:pt x="2913" y="1"/>
                    </a:moveTo>
                    <a:cubicBezTo>
                      <a:pt x="2466" y="1"/>
                      <a:pt x="2012" y="174"/>
                      <a:pt x="1659" y="563"/>
                    </a:cubicBezTo>
                    <a:cubicBezTo>
                      <a:pt x="1103" y="1154"/>
                      <a:pt x="556" y="1752"/>
                      <a:pt x="0" y="2351"/>
                    </a:cubicBezTo>
                    <a:cubicBezTo>
                      <a:pt x="519" y="3007"/>
                      <a:pt x="1385" y="3540"/>
                      <a:pt x="2055" y="3800"/>
                    </a:cubicBezTo>
                    <a:cubicBezTo>
                      <a:pt x="2251" y="3878"/>
                      <a:pt x="3046" y="4171"/>
                      <a:pt x="3923" y="4171"/>
                    </a:cubicBezTo>
                    <a:cubicBezTo>
                      <a:pt x="4172" y="4171"/>
                      <a:pt x="4428" y="4147"/>
                      <a:pt x="4679" y="4088"/>
                    </a:cubicBezTo>
                    <a:cubicBezTo>
                      <a:pt x="4672" y="3295"/>
                      <a:pt x="4665" y="2509"/>
                      <a:pt x="4657" y="1716"/>
                    </a:cubicBezTo>
                    <a:cubicBezTo>
                      <a:pt x="4643" y="678"/>
                      <a:pt x="3792" y="1"/>
                      <a:pt x="291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8" name="Google Shape;3968;p49"/>
              <p:cNvSpPr/>
              <p:nvPr/>
            </p:nvSpPr>
            <p:spPr>
              <a:xfrm>
                <a:off x="5075875" y="3076750"/>
                <a:ext cx="145850" cy="154875"/>
              </a:xfrm>
              <a:custGeom>
                <a:avLst/>
                <a:gdLst/>
                <a:ahLst/>
                <a:cxnLst/>
                <a:rect l="l" t="t" r="r" b="b"/>
                <a:pathLst>
                  <a:path w="5834" h="6195" extrusionOk="0">
                    <a:moveTo>
                      <a:pt x="5131" y="1"/>
                    </a:moveTo>
                    <a:cubicBezTo>
                      <a:pt x="3811" y="1"/>
                      <a:pt x="1" y="3899"/>
                      <a:pt x="765" y="5474"/>
                    </a:cubicBezTo>
                    <a:cubicBezTo>
                      <a:pt x="1026" y="6002"/>
                      <a:pt x="1752" y="6194"/>
                      <a:pt x="2294" y="6194"/>
                    </a:cubicBezTo>
                    <a:cubicBezTo>
                      <a:pt x="2351" y="6194"/>
                      <a:pt x="2407" y="6192"/>
                      <a:pt x="2459" y="6188"/>
                    </a:cubicBezTo>
                    <a:cubicBezTo>
                      <a:pt x="4492" y="6022"/>
                      <a:pt x="5321" y="2555"/>
                      <a:pt x="5372" y="2346"/>
                    </a:cubicBezTo>
                    <a:cubicBezTo>
                      <a:pt x="5530" y="1646"/>
                      <a:pt x="5833" y="327"/>
                      <a:pt x="5357" y="53"/>
                    </a:cubicBezTo>
                    <a:cubicBezTo>
                      <a:pt x="5294" y="18"/>
                      <a:pt x="5218" y="1"/>
                      <a:pt x="5131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9" name="Google Shape;3969;p49"/>
              <p:cNvSpPr/>
              <p:nvPr/>
            </p:nvSpPr>
            <p:spPr>
              <a:xfrm>
                <a:off x="5007775" y="3364575"/>
                <a:ext cx="178800" cy="377900"/>
              </a:xfrm>
              <a:custGeom>
                <a:avLst/>
                <a:gdLst/>
                <a:ahLst/>
                <a:cxnLst/>
                <a:rect l="l" t="t" r="r" b="b"/>
                <a:pathLst>
                  <a:path w="7152" h="15116" extrusionOk="0">
                    <a:moveTo>
                      <a:pt x="6549" y="0"/>
                    </a:moveTo>
                    <a:cubicBezTo>
                      <a:pt x="5335" y="0"/>
                      <a:pt x="0" y="14547"/>
                      <a:pt x="1038" y="15098"/>
                    </a:cubicBezTo>
                    <a:cubicBezTo>
                      <a:pt x="1060" y="15110"/>
                      <a:pt x="1084" y="15115"/>
                      <a:pt x="1112" y="15115"/>
                    </a:cubicBezTo>
                    <a:cubicBezTo>
                      <a:pt x="1837" y="15115"/>
                      <a:pt x="4612" y="11284"/>
                      <a:pt x="5897" y="6945"/>
                    </a:cubicBezTo>
                    <a:cubicBezTo>
                      <a:pt x="6769" y="3989"/>
                      <a:pt x="7151" y="111"/>
                      <a:pt x="6575" y="3"/>
                    </a:cubicBezTo>
                    <a:cubicBezTo>
                      <a:pt x="6566" y="1"/>
                      <a:pt x="6557" y="0"/>
                      <a:pt x="654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0" name="Google Shape;3970;p49"/>
              <p:cNvSpPr/>
              <p:nvPr/>
            </p:nvSpPr>
            <p:spPr>
              <a:xfrm>
                <a:off x="4829150" y="3290550"/>
                <a:ext cx="468975" cy="1205375"/>
              </a:xfrm>
              <a:custGeom>
                <a:avLst/>
                <a:gdLst/>
                <a:ahLst/>
                <a:cxnLst/>
                <a:rect l="l" t="t" r="r" b="b"/>
                <a:pathLst>
                  <a:path w="18759" h="48215" extrusionOk="0">
                    <a:moveTo>
                      <a:pt x="18759" y="1"/>
                    </a:moveTo>
                    <a:lnTo>
                      <a:pt x="1" y="47933"/>
                    </a:lnTo>
                    <a:lnTo>
                      <a:pt x="722" y="48214"/>
                    </a:lnTo>
                    <a:lnTo>
                      <a:pt x="17504" y="5328"/>
                    </a:lnTo>
                    <a:cubicBezTo>
                      <a:pt x="18175" y="3612"/>
                      <a:pt x="18593" y="1825"/>
                      <a:pt x="18759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1" name="Google Shape;3971;p49"/>
              <p:cNvSpPr/>
              <p:nvPr/>
            </p:nvSpPr>
            <p:spPr>
              <a:xfrm>
                <a:off x="4539725" y="3200450"/>
                <a:ext cx="474000" cy="1179950"/>
              </a:xfrm>
              <a:custGeom>
                <a:avLst/>
                <a:gdLst/>
                <a:ahLst/>
                <a:cxnLst/>
                <a:rect l="l" t="t" r="r" b="b"/>
                <a:pathLst>
                  <a:path w="18960" h="47198" extrusionOk="0">
                    <a:moveTo>
                      <a:pt x="18960" y="0"/>
                    </a:moveTo>
                    <a:cubicBezTo>
                      <a:pt x="18109" y="1219"/>
                      <a:pt x="17403" y="2538"/>
                      <a:pt x="16862" y="3929"/>
                    </a:cubicBezTo>
                    <a:lnTo>
                      <a:pt x="0" y="47010"/>
                    </a:lnTo>
                    <a:lnTo>
                      <a:pt x="490" y="47197"/>
                    </a:lnTo>
                    <a:lnTo>
                      <a:pt x="18960" y="0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2" name="Google Shape;3972;p49"/>
              <p:cNvSpPr/>
              <p:nvPr/>
            </p:nvSpPr>
            <p:spPr>
              <a:xfrm>
                <a:off x="4511050" y="4189150"/>
                <a:ext cx="423025" cy="347675"/>
              </a:xfrm>
              <a:custGeom>
                <a:avLst/>
                <a:gdLst/>
                <a:ahLst/>
                <a:cxnLst/>
                <a:rect l="l" t="t" r="r" b="b"/>
                <a:pathLst>
                  <a:path w="16921" h="13907" extrusionOk="0">
                    <a:moveTo>
                      <a:pt x="3368" y="1"/>
                    </a:moveTo>
                    <a:lnTo>
                      <a:pt x="1" y="8601"/>
                    </a:lnTo>
                    <a:lnTo>
                      <a:pt x="13554" y="13907"/>
                    </a:lnTo>
                    <a:lnTo>
                      <a:pt x="16920" y="5299"/>
                    </a:lnTo>
                    <a:lnTo>
                      <a:pt x="336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3" name="Google Shape;3973;p49"/>
              <p:cNvSpPr/>
              <p:nvPr/>
            </p:nvSpPr>
            <p:spPr>
              <a:xfrm>
                <a:off x="4951400" y="3794075"/>
                <a:ext cx="95850" cy="86250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450" extrusionOk="0">
                    <a:moveTo>
                      <a:pt x="2469" y="0"/>
                    </a:moveTo>
                    <a:cubicBezTo>
                      <a:pt x="1613" y="0"/>
                      <a:pt x="0" y="2218"/>
                      <a:pt x="489" y="3029"/>
                    </a:cubicBezTo>
                    <a:cubicBezTo>
                      <a:pt x="652" y="3297"/>
                      <a:pt x="1065" y="3450"/>
                      <a:pt x="1526" y="3450"/>
                    </a:cubicBezTo>
                    <a:cubicBezTo>
                      <a:pt x="1958" y="3450"/>
                      <a:pt x="2432" y="3315"/>
                      <a:pt x="2781" y="3015"/>
                    </a:cubicBezTo>
                    <a:cubicBezTo>
                      <a:pt x="3834" y="2114"/>
                      <a:pt x="3214" y="196"/>
                      <a:pt x="2587" y="16"/>
                    </a:cubicBezTo>
                    <a:cubicBezTo>
                      <a:pt x="2549" y="6"/>
                      <a:pt x="2510" y="0"/>
                      <a:pt x="2469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4" name="Google Shape;3974;p49"/>
              <p:cNvSpPr/>
              <p:nvPr/>
            </p:nvSpPr>
            <p:spPr>
              <a:xfrm>
                <a:off x="4499525" y="4414250"/>
                <a:ext cx="332550" cy="186200"/>
              </a:xfrm>
              <a:custGeom>
                <a:avLst/>
                <a:gdLst/>
                <a:ahLst/>
                <a:cxnLst/>
                <a:rect l="l" t="t" r="r" b="b"/>
                <a:pathLst>
                  <a:path w="13302" h="7448" extrusionOk="0">
                    <a:moveTo>
                      <a:pt x="1010" y="1"/>
                    </a:moveTo>
                    <a:lnTo>
                      <a:pt x="181" y="2120"/>
                    </a:lnTo>
                    <a:cubicBezTo>
                      <a:pt x="109" y="2293"/>
                      <a:pt x="58" y="2473"/>
                      <a:pt x="1" y="2646"/>
                    </a:cubicBezTo>
                    <a:lnTo>
                      <a:pt x="12270" y="7448"/>
                    </a:lnTo>
                    <a:cubicBezTo>
                      <a:pt x="12335" y="7296"/>
                      <a:pt x="12400" y="7145"/>
                      <a:pt x="12458" y="6993"/>
                    </a:cubicBezTo>
                    <a:cubicBezTo>
                      <a:pt x="12472" y="6950"/>
                      <a:pt x="12487" y="6907"/>
                      <a:pt x="12494" y="6871"/>
                    </a:cubicBezTo>
                    <a:lnTo>
                      <a:pt x="13301" y="4809"/>
                    </a:lnTo>
                    <a:lnTo>
                      <a:pt x="1010" y="1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5" name="Google Shape;3975;p49"/>
              <p:cNvSpPr/>
              <p:nvPr/>
            </p:nvSpPr>
            <p:spPr>
              <a:xfrm>
                <a:off x="4489075" y="4559700"/>
                <a:ext cx="241175" cy="167300"/>
              </a:xfrm>
              <a:custGeom>
                <a:avLst/>
                <a:gdLst/>
                <a:ahLst/>
                <a:cxnLst/>
                <a:rect l="l" t="t" r="r" b="b"/>
                <a:pathLst>
                  <a:path w="9647" h="6692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66" y="3180"/>
                      <a:pt x="2062" y="5818"/>
                      <a:pt x="4384" y="6503"/>
                    </a:cubicBezTo>
                    <a:cubicBezTo>
                      <a:pt x="4814" y="6632"/>
                      <a:pt x="5253" y="6691"/>
                      <a:pt x="5695" y="6691"/>
                    </a:cubicBezTo>
                    <a:cubicBezTo>
                      <a:pt x="7061" y="6691"/>
                      <a:pt x="8448" y="6122"/>
                      <a:pt x="9646" y="5256"/>
                    </a:cubicBezTo>
                    <a:lnTo>
                      <a:pt x="9646" y="5256"/>
                    </a:lnTo>
                    <a:cubicBezTo>
                      <a:pt x="8954" y="5440"/>
                      <a:pt x="8243" y="5534"/>
                      <a:pt x="7531" y="5534"/>
                    </a:cubicBezTo>
                    <a:cubicBezTo>
                      <a:pt x="6376" y="5534"/>
                      <a:pt x="5221" y="5286"/>
                      <a:pt x="4146" y="4773"/>
                    </a:cubicBezTo>
                    <a:cubicBezTo>
                      <a:pt x="2163" y="3821"/>
                      <a:pt x="685" y="2077"/>
                      <a:pt x="0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6" name="Google Shape;3976;p49"/>
              <p:cNvSpPr/>
              <p:nvPr/>
            </p:nvSpPr>
            <p:spPr>
              <a:xfrm>
                <a:off x="4684625" y="4317275"/>
                <a:ext cx="82925" cy="73225"/>
              </a:xfrm>
              <a:custGeom>
                <a:avLst/>
                <a:gdLst/>
                <a:ahLst/>
                <a:cxnLst/>
                <a:rect l="l" t="t" r="r" b="b"/>
                <a:pathLst>
                  <a:path w="3317" h="2929" extrusionOk="0">
                    <a:moveTo>
                      <a:pt x="1657" y="0"/>
                    </a:moveTo>
                    <a:cubicBezTo>
                      <a:pt x="1074" y="0"/>
                      <a:pt x="522" y="352"/>
                      <a:pt x="296" y="931"/>
                    </a:cubicBezTo>
                    <a:cubicBezTo>
                      <a:pt x="0" y="1681"/>
                      <a:pt x="375" y="2532"/>
                      <a:pt x="1125" y="2827"/>
                    </a:cubicBezTo>
                    <a:cubicBezTo>
                      <a:pt x="1301" y="2896"/>
                      <a:pt x="1482" y="2928"/>
                      <a:pt x="1659" y="2928"/>
                    </a:cubicBezTo>
                    <a:cubicBezTo>
                      <a:pt x="2247" y="2928"/>
                      <a:pt x="2799" y="2574"/>
                      <a:pt x="3021" y="1998"/>
                    </a:cubicBezTo>
                    <a:cubicBezTo>
                      <a:pt x="3316" y="1241"/>
                      <a:pt x="2949" y="391"/>
                      <a:pt x="2192" y="102"/>
                    </a:cubicBezTo>
                    <a:cubicBezTo>
                      <a:pt x="2016" y="33"/>
                      <a:pt x="1835" y="0"/>
                      <a:pt x="1657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7" name="Google Shape;3977;p49"/>
              <p:cNvSpPr/>
              <p:nvPr/>
            </p:nvSpPr>
            <p:spPr>
              <a:xfrm>
                <a:off x="4821600" y="4366300"/>
                <a:ext cx="82925" cy="73225"/>
              </a:xfrm>
              <a:custGeom>
                <a:avLst/>
                <a:gdLst/>
                <a:ahLst/>
                <a:cxnLst/>
                <a:rect l="l" t="t" r="r" b="b"/>
                <a:pathLst>
                  <a:path w="3317" h="2929" extrusionOk="0">
                    <a:moveTo>
                      <a:pt x="1654" y="0"/>
                    </a:moveTo>
                    <a:cubicBezTo>
                      <a:pt x="1070" y="0"/>
                      <a:pt x="522" y="351"/>
                      <a:pt x="296" y="931"/>
                    </a:cubicBezTo>
                    <a:cubicBezTo>
                      <a:pt x="0" y="1681"/>
                      <a:pt x="368" y="2532"/>
                      <a:pt x="1125" y="2827"/>
                    </a:cubicBezTo>
                    <a:cubicBezTo>
                      <a:pt x="1299" y="2896"/>
                      <a:pt x="1478" y="2928"/>
                      <a:pt x="1655" y="2928"/>
                    </a:cubicBezTo>
                    <a:cubicBezTo>
                      <a:pt x="2240" y="2928"/>
                      <a:pt x="2794" y="2574"/>
                      <a:pt x="3021" y="1998"/>
                    </a:cubicBezTo>
                    <a:cubicBezTo>
                      <a:pt x="3316" y="1241"/>
                      <a:pt x="2941" y="398"/>
                      <a:pt x="2192" y="102"/>
                    </a:cubicBezTo>
                    <a:cubicBezTo>
                      <a:pt x="2014" y="33"/>
                      <a:pt x="1832" y="0"/>
                      <a:pt x="1654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8" name="Google Shape;3978;p49"/>
              <p:cNvSpPr/>
              <p:nvPr/>
            </p:nvSpPr>
            <p:spPr>
              <a:xfrm>
                <a:off x="4568375" y="4189150"/>
                <a:ext cx="365700" cy="204950"/>
              </a:xfrm>
              <a:custGeom>
                <a:avLst/>
                <a:gdLst/>
                <a:ahLst/>
                <a:cxnLst/>
                <a:rect l="l" t="t" r="r" b="b"/>
                <a:pathLst>
                  <a:path w="14628" h="8198" extrusionOk="0">
                    <a:moveTo>
                      <a:pt x="1075" y="1"/>
                    </a:moveTo>
                    <a:lnTo>
                      <a:pt x="0" y="2740"/>
                    </a:lnTo>
                    <a:cubicBezTo>
                      <a:pt x="766" y="2529"/>
                      <a:pt x="1740" y="2348"/>
                      <a:pt x="2865" y="2348"/>
                    </a:cubicBezTo>
                    <a:cubicBezTo>
                      <a:pt x="3202" y="2348"/>
                      <a:pt x="3552" y="2365"/>
                      <a:pt x="3915" y="2401"/>
                    </a:cubicBezTo>
                    <a:cubicBezTo>
                      <a:pt x="6157" y="2618"/>
                      <a:pt x="7721" y="3490"/>
                      <a:pt x="8853" y="4139"/>
                    </a:cubicBezTo>
                    <a:cubicBezTo>
                      <a:pt x="10987" y="5364"/>
                      <a:pt x="12486" y="6900"/>
                      <a:pt x="13496" y="8197"/>
                    </a:cubicBezTo>
                    <a:lnTo>
                      <a:pt x="14627" y="5299"/>
                    </a:lnTo>
                    <a:lnTo>
                      <a:pt x="1075" y="1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9" name="Google Shape;3979;p49"/>
              <p:cNvSpPr/>
              <p:nvPr/>
            </p:nvSpPr>
            <p:spPr>
              <a:xfrm>
                <a:off x="4511050" y="4325775"/>
                <a:ext cx="371475" cy="211050"/>
              </a:xfrm>
              <a:custGeom>
                <a:avLst/>
                <a:gdLst/>
                <a:ahLst/>
                <a:cxnLst/>
                <a:rect l="l" t="t" r="r" b="b"/>
                <a:pathLst>
                  <a:path w="14859" h="8442" extrusionOk="0">
                    <a:moveTo>
                      <a:pt x="1227" y="0"/>
                    </a:moveTo>
                    <a:lnTo>
                      <a:pt x="1" y="3136"/>
                    </a:lnTo>
                    <a:lnTo>
                      <a:pt x="13554" y="8442"/>
                    </a:lnTo>
                    <a:lnTo>
                      <a:pt x="14859" y="5111"/>
                    </a:lnTo>
                    <a:lnTo>
                      <a:pt x="14859" y="5111"/>
                    </a:lnTo>
                    <a:cubicBezTo>
                      <a:pt x="14362" y="5162"/>
                      <a:pt x="13797" y="5197"/>
                      <a:pt x="13174" y="5197"/>
                    </a:cubicBezTo>
                    <a:cubicBezTo>
                      <a:pt x="12477" y="5197"/>
                      <a:pt x="11709" y="5153"/>
                      <a:pt x="10887" y="5039"/>
                    </a:cubicBezTo>
                    <a:cubicBezTo>
                      <a:pt x="7671" y="4599"/>
                      <a:pt x="5451" y="3338"/>
                      <a:pt x="4809" y="2949"/>
                    </a:cubicBezTo>
                    <a:cubicBezTo>
                      <a:pt x="3267" y="2026"/>
                      <a:pt x="2092" y="959"/>
                      <a:pt x="1227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0" name="Google Shape;3980;p49"/>
              <p:cNvSpPr/>
              <p:nvPr/>
            </p:nvSpPr>
            <p:spPr>
              <a:xfrm>
                <a:off x="4503850" y="4380525"/>
                <a:ext cx="354000" cy="179825"/>
              </a:xfrm>
              <a:custGeom>
                <a:avLst/>
                <a:gdLst/>
                <a:ahLst/>
                <a:cxnLst/>
                <a:rect l="l" t="t" r="r" b="b"/>
                <a:pathLst>
                  <a:path w="14160" h="7193" extrusionOk="0">
                    <a:moveTo>
                      <a:pt x="1657" y="0"/>
                    </a:moveTo>
                    <a:cubicBezTo>
                      <a:pt x="1071" y="0"/>
                      <a:pt x="507" y="349"/>
                      <a:pt x="275" y="946"/>
                    </a:cubicBezTo>
                    <a:cubicBezTo>
                      <a:pt x="1" y="1645"/>
                      <a:pt x="289" y="2438"/>
                      <a:pt x="952" y="2792"/>
                    </a:cubicBezTo>
                    <a:cubicBezTo>
                      <a:pt x="2574" y="3664"/>
                      <a:pt x="4434" y="4551"/>
                      <a:pt x="6525" y="5358"/>
                    </a:cubicBezTo>
                    <a:cubicBezTo>
                      <a:pt x="8500" y="6122"/>
                      <a:pt x="10367" y="6706"/>
                      <a:pt x="12068" y="7146"/>
                    </a:cubicBezTo>
                    <a:cubicBezTo>
                      <a:pt x="12192" y="7177"/>
                      <a:pt x="12316" y="7193"/>
                      <a:pt x="12438" y="7193"/>
                    </a:cubicBezTo>
                    <a:cubicBezTo>
                      <a:pt x="13039" y="7193"/>
                      <a:pt x="13600" y="6826"/>
                      <a:pt x="13827" y="6245"/>
                    </a:cubicBezTo>
                    <a:cubicBezTo>
                      <a:pt x="14159" y="5401"/>
                      <a:pt x="13654" y="4464"/>
                      <a:pt x="12775" y="4255"/>
                    </a:cubicBezTo>
                    <a:cubicBezTo>
                      <a:pt x="11160" y="3887"/>
                      <a:pt x="9351" y="3361"/>
                      <a:pt x="7419" y="2604"/>
                    </a:cubicBezTo>
                    <a:cubicBezTo>
                      <a:pt x="5501" y="1854"/>
                      <a:pt x="3829" y="1018"/>
                      <a:pt x="2394" y="196"/>
                    </a:cubicBezTo>
                    <a:cubicBezTo>
                      <a:pt x="2160" y="63"/>
                      <a:pt x="1907" y="0"/>
                      <a:pt x="16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1" name="Google Shape;3981;p49"/>
              <p:cNvSpPr/>
              <p:nvPr/>
            </p:nvSpPr>
            <p:spPr>
              <a:xfrm>
                <a:off x="4590175" y="4156075"/>
                <a:ext cx="354000" cy="179750"/>
              </a:xfrm>
              <a:custGeom>
                <a:avLst/>
                <a:gdLst/>
                <a:ahLst/>
                <a:cxnLst/>
                <a:rect l="l" t="t" r="r" b="b"/>
                <a:pathLst>
                  <a:path w="14160" h="7190" extrusionOk="0">
                    <a:moveTo>
                      <a:pt x="1715" y="0"/>
                    </a:moveTo>
                    <a:cubicBezTo>
                      <a:pt x="1113" y="0"/>
                      <a:pt x="559" y="362"/>
                      <a:pt x="332" y="942"/>
                    </a:cubicBezTo>
                    <a:cubicBezTo>
                      <a:pt x="1" y="1792"/>
                      <a:pt x="498" y="2729"/>
                      <a:pt x="1385" y="2931"/>
                    </a:cubicBezTo>
                    <a:cubicBezTo>
                      <a:pt x="3000" y="3306"/>
                      <a:pt x="4809" y="3832"/>
                      <a:pt x="6741" y="4589"/>
                    </a:cubicBezTo>
                    <a:cubicBezTo>
                      <a:pt x="8659" y="5339"/>
                      <a:pt x="10331" y="6175"/>
                      <a:pt x="11759" y="6990"/>
                    </a:cubicBezTo>
                    <a:cubicBezTo>
                      <a:pt x="11996" y="7126"/>
                      <a:pt x="12251" y="7189"/>
                      <a:pt x="12502" y="7189"/>
                    </a:cubicBezTo>
                    <a:cubicBezTo>
                      <a:pt x="13091" y="7189"/>
                      <a:pt x="13653" y="6839"/>
                      <a:pt x="13885" y="6247"/>
                    </a:cubicBezTo>
                    <a:cubicBezTo>
                      <a:pt x="14159" y="5548"/>
                      <a:pt x="13871" y="4755"/>
                      <a:pt x="13208" y="4395"/>
                    </a:cubicBezTo>
                    <a:cubicBezTo>
                      <a:pt x="11578" y="3522"/>
                      <a:pt x="9726" y="2643"/>
                      <a:pt x="7635" y="1836"/>
                    </a:cubicBezTo>
                    <a:cubicBezTo>
                      <a:pt x="5660" y="1064"/>
                      <a:pt x="3793" y="487"/>
                      <a:pt x="2091" y="48"/>
                    </a:cubicBezTo>
                    <a:cubicBezTo>
                      <a:pt x="1966" y="16"/>
                      <a:pt x="1839" y="0"/>
                      <a:pt x="17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2" name="Google Shape;3982;p49"/>
              <p:cNvSpPr/>
              <p:nvPr/>
            </p:nvSpPr>
            <p:spPr>
              <a:xfrm>
                <a:off x="4549450" y="4255625"/>
                <a:ext cx="75175" cy="73225"/>
              </a:xfrm>
              <a:custGeom>
                <a:avLst/>
                <a:gdLst/>
                <a:ahLst/>
                <a:cxnLst/>
                <a:rect l="l" t="t" r="r" b="b"/>
                <a:pathLst>
                  <a:path w="3007" h="2929" extrusionOk="0">
                    <a:moveTo>
                      <a:pt x="1348" y="1"/>
                    </a:moveTo>
                    <a:cubicBezTo>
                      <a:pt x="1136" y="1"/>
                      <a:pt x="928" y="48"/>
                      <a:pt x="736" y="139"/>
                    </a:cubicBezTo>
                    <a:lnTo>
                      <a:pt x="0" y="2028"/>
                    </a:lnTo>
                    <a:cubicBezTo>
                      <a:pt x="145" y="2381"/>
                      <a:pt x="426" y="2676"/>
                      <a:pt x="815" y="2828"/>
                    </a:cubicBezTo>
                    <a:cubicBezTo>
                      <a:pt x="989" y="2896"/>
                      <a:pt x="1169" y="2929"/>
                      <a:pt x="1346" y="2929"/>
                    </a:cubicBezTo>
                    <a:cubicBezTo>
                      <a:pt x="1930" y="2929"/>
                      <a:pt x="2484" y="2574"/>
                      <a:pt x="2711" y="1999"/>
                    </a:cubicBezTo>
                    <a:cubicBezTo>
                      <a:pt x="3007" y="1242"/>
                      <a:pt x="2632" y="398"/>
                      <a:pt x="1882" y="103"/>
                    </a:cubicBezTo>
                    <a:cubicBezTo>
                      <a:pt x="1705" y="34"/>
                      <a:pt x="1525" y="1"/>
                      <a:pt x="134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983" name="Google Shape;3983;p49"/>
          <p:cNvGrpSpPr/>
          <p:nvPr/>
        </p:nvGrpSpPr>
        <p:grpSpPr>
          <a:xfrm>
            <a:off x="951617" y="276914"/>
            <a:ext cx="7923550" cy="4360616"/>
            <a:chOff x="1275600" y="1191775"/>
            <a:chExt cx="4346325" cy="3314800"/>
          </a:xfrm>
        </p:grpSpPr>
        <p:sp>
          <p:nvSpPr>
            <p:cNvPr id="3984" name="Google Shape;3984;p49"/>
            <p:cNvSpPr/>
            <p:nvPr/>
          </p:nvSpPr>
          <p:spPr>
            <a:xfrm>
              <a:off x="1275600" y="1510500"/>
              <a:ext cx="4346325" cy="2996075"/>
            </a:xfrm>
            <a:custGeom>
              <a:avLst/>
              <a:gdLst/>
              <a:ahLst/>
              <a:cxnLst/>
              <a:rect l="l" t="t" r="r" b="b"/>
              <a:pathLst>
                <a:path w="173853" h="119843" extrusionOk="0">
                  <a:moveTo>
                    <a:pt x="157695" y="0"/>
                  </a:moveTo>
                  <a:cubicBezTo>
                    <a:pt x="157666" y="0"/>
                    <a:pt x="157636" y="0"/>
                    <a:pt x="157606" y="1"/>
                  </a:cubicBezTo>
                  <a:lnTo>
                    <a:pt x="18554" y="2717"/>
                  </a:lnTo>
                  <a:cubicBezTo>
                    <a:pt x="18098" y="2717"/>
                    <a:pt x="17641" y="2808"/>
                    <a:pt x="17185" y="2945"/>
                  </a:cubicBezTo>
                  <a:cubicBezTo>
                    <a:pt x="15564" y="3493"/>
                    <a:pt x="13944" y="4041"/>
                    <a:pt x="12300" y="4589"/>
                  </a:cubicBezTo>
                  <a:cubicBezTo>
                    <a:pt x="10566" y="5159"/>
                    <a:pt x="9333" y="6734"/>
                    <a:pt x="9173" y="8583"/>
                  </a:cubicBezTo>
                  <a:lnTo>
                    <a:pt x="226" y="112872"/>
                  </a:lnTo>
                  <a:cubicBezTo>
                    <a:pt x="1" y="115572"/>
                    <a:pt x="2127" y="117895"/>
                    <a:pt x="4811" y="117895"/>
                  </a:cubicBezTo>
                  <a:cubicBezTo>
                    <a:pt x="4850" y="117895"/>
                    <a:pt x="4889" y="117894"/>
                    <a:pt x="4928" y="117893"/>
                  </a:cubicBezTo>
                  <a:cubicBezTo>
                    <a:pt x="28255" y="117414"/>
                    <a:pt x="51583" y="116912"/>
                    <a:pt x="74933" y="116433"/>
                  </a:cubicBezTo>
                  <a:cubicBezTo>
                    <a:pt x="74975" y="116431"/>
                    <a:pt x="75017" y="116431"/>
                    <a:pt x="75059" y="116431"/>
                  </a:cubicBezTo>
                  <a:cubicBezTo>
                    <a:pt x="75859" y="116431"/>
                    <a:pt x="76636" y="116637"/>
                    <a:pt x="77330" y="117049"/>
                  </a:cubicBezTo>
                  <a:cubicBezTo>
                    <a:pt x="79277" y="118171"/>
                    <a:pt x="82913" y="119843"/>
                    <a:pt x="87637" y="119843"/>
                  </a:cubicBezTo>
                  <a:cubicBezTo>
                    <a:pt x="88006" y="119843"/>
                    <a:pt x="88382" y="119832"/>
                    <a:pt x="88765" y="119811"/>
                  </a:cubicBezTo>
                  <a:cubicBezTo>
                    <a:pt x="92691" y="119605"/>
                    <a:pt x="95727" y="118259"/>
                    <a:pt x="97576" y="117209"/>
                  </a:cubicBezTo>
                  <a:cubicBezTo>
                    <a:pt x="98269" y="116840"/>
                    <a:pt x="99025" y="116636"/>
                    <a:pt x="99822" y="116636"/>
                  </a:cubicBezTo>
                  <a:cubicBezTo>
                    <a:pt x="99865" y="116636"/>
                    <a:pt x="99907" y="116637"/>
                    <a:pt x="99949" y="116638"/>
                  </a:cubicBezTo>
                  <a:cubicBezTo>
                    <a:pt x="122912" y="117254"/>
                    <a:pt x="145874" y="117871"/>
                    <a:pt x="168836" y="118464"/>
                  </a:cubicBezTo>
                  <a:cubicBezTo>
                    <a:pt x="168888" y="118466"/>
                    <a:pt x="168940" y="118467"/>
                    <a:pt x="168991" y="118467"/>
                  </a:cubicBezTo>
                  <a:cubicBezTo>
                    <a:pt x="171725" y="118467"/>
                    <a:pt x="173852" y="116107"/>
                    <a:pt x="173561" y="113374"/>
                  </a:cubicBezTo>
                  <a:lnTo>
                    <a:pt x="162285" y="4155"/>
                  </a:lnTo>
                  <a:cubicBezTo>
                    <a:pt x="162060" y="1788"/>
                    <a:pt x="160053" y="0"/>
                    <a:pt x="1576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5" name="Google Shape;3985;p49"/>
            <p:cNvSpPr/>
            <p:nvPr/>
          </p:nvSpPr>
          <p:spPr>
            <a:xfrm>
              <a:off x="1329175" y="1498525"/>
              <a:ext cx="4247700" cy="2936550"/>
            </a:xfrm>
            <a:custGeom>
              <a:avLst/>
              <a:gdLst/>
              <a:ahLst/>
              <a:cxnLst/>
              <a:rect l="l" t="t" r="r" b="b"/>
              <a:pathLst>
                <a:path w="169908" h="117462" extrusionOk="0">
                  <a:moveTo>
                    <a:pt x="154687" y="1"/>
                  </a:moveTo>
                  <a:cubicBezTo>
                    <a:pt x="107074" y="229"/>
                    <a:pt x="59437" y="457"/>
                    <a:pt x="11801" y="663"/>
                  </a:cubicBezTo>
                  <a:cubicBezTo>
                    <a:pt x="9906" y="685"/>
                    <a:pt x="8354" y="2146"/>
                    <a:pt x="8217" y="4018"/>
                  </a:cubicBezTo>
                  <a:cubicBezTo>
                    <a:pt x="5524" y="39899"/>
                    <a:pt x="2830" y="75781"/>
                    <a:pt x="160" y="111639"/>
                  </a:cubicBezTo>
                  <a:cubicBezTo>
                    <a:pt x="1" y="113748"/>
                    <a:pt x="1668" y="115542"/>
                    <a:pt x="3772" y="115542"/>
                  </a:cubicBezTo>
                  <a:cubicBezTo>
                    <a:pt x="3785" y="115542"/>
                    <a:pt x="3799" y="115542"/>
                    <a:pt x="3812" y="115542"/>
                  </a:cubicBezTo>
                  <a:lnTo>
                    <a:pt x="73977" y="114629"/>
                  </a:lnTo>
                  <a:cubicBezTo>
                    <a:pt x="74593" y="114629"/>
                    <a:pt x="75187" y="114766"/>
                    <a:pt x="75734" y="115063"/>
                  </a:cubicBezTo>
                  <a:cubicBezTo>
                    <a:pt x="77081" y="115793"/>
                    <a:pt x="79044" y="116638"/>
                    <a:pt x="81532" y="117003"/>
                  </a:cubicBezTo>
                  <a:cubicBezTo>
                    <a:pt x="82351" y="117119"/>
                    <a:pt x="83141" y="117170"/>
                    <a:pt x="83894" y="117170"/>
                  </a:cubicBezTo>
                  <a:cubicBezTo>
                    <a:pt x="86982" y="117170"/>
                    <a:pt x="89464" y="116321"/>
                    <a:pt x="90913" y="115679"/>
                  </a:cubicBezTo>
                  <a:cubicBezTo>
                    <a:pt x="91352" y="115491"/>
                    <a:pt x="91829" y="115379"/>
                    <a:pt x="92309" y="115379"/>
                  </a:cubicBezTo>
                  <a:cubicBezTo>
                    <a:pt x="92354" y="115379"/>
                    <a:pt x="92398" y="115380"/>
                    <a:pt x="92442" y="115382"/>
                  </a:cubicBezTo>
                  <a:cubicBezTo>
                    <a:pt x="116957" y="116067"/>
                    <a:pt x="141471" y="116775"/>
                    <a:pt x="165963" y="117459"/>
                  </a:cubicBezTo>
                  <a:cubicBezTo>
                    <a:pt x="166001" y="117461"/>
                    <a:pt x="166040" y="117461"/>
                    <a:pt x="166078" y="117461"/>
                  </a:cubicBezTo>
                  <a:cubicBezTo>
                    <a:pt x="168215" y="117461"/>
                    <a:pt x="169908" y="115595"/>
                    <a:pt x="169683" y="113465"/>
                  </a:cubicBezTo>
                  <a:cubicBezTo>
                    <a:pt x="165894" y="76716"/>
                    <a:pt x="162105" y="39991"/>
                    <a:pt x="158316" y="3265"/>
                  </a:cubicBezTo>
                  <a:cubicBezTo>
                    <a:pt x="158134" y="1393"/>
                    <a:pt x="156559" y="1"/>
                    <a:pt x="15468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6" name="Google Shape;3986;p49"/>
            <p:cNvSpPr/>
            <p:nvPr/>
          </p:nvSpPr>
          <p:spPr>
            <a:xfrm>
              <a:off x="1344125" y="1191775"/>
              <a:ext cx="4207425" cy="3175475"/>
            </a:xfrm>
            <a:custGeom>
              <a:avLst/>
              <a:gdLst/>
              <a:ahLst/>
              <a:cxnLst/>
              <a:rect l="l" t="t" r="r" b="b"/>
              <a:pathLst>
                <a:path w="168297" h="127019" extrusionOk="0">
                  <a:moveTo>
                    <a:pt x="104262" y="1"/>
                  </a:moveTo>
                  <a:cubicBezTo>
                    <a:pt x="99837" y="1"/>
                    <a:pt x="95957" y="705"/>
                    <a:pt x="91913" y="2661"/>
                  </a:cubicBezTo>
                  <a:cubicBezTo>
                    <a:pt x="88763" y="4191"/>
                    <a:pt x="86366" y="6062"/>
                    <a:pt x="84632" y="7660"/>
                  </a:cubicBezTo>
                  <a:cubicBezTo>
                    <a:pt x="84304" y="7963"/>
                    <a:pt x="83887" y="8118"/>
                    <a:pt x="83465" y="8118"/>
                  </a:cubicBezTo>
                  <a:cubicBezTo>
                    <a:pt x="83092" y="8118"/>
                    <a:pt x="82716" y="7997"/>
                    <a:pt x="82395" y="7751"/>
                  </a:cubicBezTo>
                  <a:cubicBezTo>
                    <a:pt x="80204" y="6085"/>
                    <a:pt x="76940" y="3962"/>
                    <a:pt x="72694" y="2479"/>
                  </a:cubicBezTo>
                  <a:cubicBezTo>
                    <a:pt x="69003" y="1173"/>
                    <a:pt x="65610" y="699"/>
                    <a:pt x="62114" y="699"/>
                  </a:cubicBezTo>
                  <a:cubicBezTo>
                    <a:pt x="54370" y="699"/>
                    <a:pt x="46124" y="3025"/>
                    <a:pt x="33024" y="3780"/>
                  </a:cubicBezTo>
                  <a:cubicBezTo>
                    <a:pt x="30886" y="3897"/>
                    <a:pt x="28199" y="4002"/>
                    <a:pt x="25046" y="4002"/>
                  </a:cubicBezTo>
                  <a:cubicBezTo>
                    <a:pt x="22070" y="4002"/>
                    <a:pt x="18680" y="3909"/>
                    <a:pt x="14946" y="3643"/>
                  </a:cubicBezTo>
                  <a:cubicBezTo>
                    <a:pt x="14903" y="3639"/>
                    <a:pt x="14860" y="3638"/>
                    <a:pt x="14817" y="3638"/>
                  </a:cubicBezTo>
                  <a:cubicBezTo>
                    <a:pt x="14268" y="3638"/>
                    <a:pt x="13734" y="3906"/>
                    <a:pt x="13417" y="4350"/>
                  </a:cubicBezTo>
                  <a:lnTo>
                    <a:pt x="9171" y="10102"/>
                  </a:lnTo>
                  <a:cubicBezTo>
                    <a:pt x="8966" y="10353"/>
                    <a:pt x="8852" y="10673"/>
                    <a:pt x="8829" y="10992"/>
                  </a:cubicBezTo>
                  <a:cubicBezTo>
                    <a:pt x="5907" y="48745"/>
                    <a:pt x="3008" y="86521"/>
                    <a:pt x="87" y="124274"/>
                  </a:cubicBezTo>
                  <a:cubicBezTo>
                    <a:pt x="1" y="125306"/>
                    <a:pt x="826" y="126156"/>
                    <a:pt x="1838" y="126156"/>
                  </a:cubicBezTo>
                  <a:cubicBezTo>
                    <a:pt x="1900" y="126156"/>
                    <a:pt x="1963" y="126153"/>
                    <a:pt x="2027" y="126146"/>
                  </a:cubicBezTo>
                  <a:cubicBezTo>
                    <a:pt x="14855" y="124639"/>
                    <a:pt x="25035" y="123019"/>
                    <a:pt x="32065" y="121763"/>
                  </a:cubicBezTo>
                  <a:cubicBezTo>
                    <a:pt x="38406" y="120640"/>
                    <a:pt x="43269" y="119628"/>
                    <a:pt x="49239" y="119628"/>
                  </a:cubicBezTo>
                  <a:cubicBezTo>
                    <a:pt x="50426" y="119628"/>
                    <a:pt x="51656" y="119668"/>
                    <a:pt x="52950" y="119755"/>
                  </a:cubicBezTo>
                  <a:cubicBezTo>
                    <a:pt x="60277" y="120234"/>
                    <a:pt x="66303" y="121992"/>
                    <a:pt x="70480" y="123544"/>
                  </a:cubicBezTo>
                  <a:cubicBezTo>
                    <a:pt x="70668" y="123609"/>
                    <a:pt x="70864" y="123640"/>
                    <a:pt x="71059" y="123640"/>
                  </a:cubicBezTo>
                  <a:cubicBezTo>
                    <a:pt x="71548" y="123640"/>
                    <a:pt x="72032" y="123440"/>
                    <a:pt x="72374" y="123064"/>
                  </a:cubicBezTo>
                  <a:cubicBezTo>
                    <a:pt x="73924" y="121383"/>
                    <a:pt x="77769" y="117941"/>
                    <a:pt x="83535" y="117941"/>
                  </a:cubicBezTo>
                  <a:cubicBezTo>
                    <a:pt x="83716" y="117941"/>
                    <a:pt x="83899" y="117945"/>
                    <a:pt x="84084" y="117952"/>
                  </a:cubicBezTo>
                  <a:cubicBezTo>
                    <a:pt x="89882" y="118134"/>
                    <a:pt x="93579" y="121695"/>
                    <a:pt x="95131" y="123521"/>
                  </a:cubicBezTo>
                  <a:cubicBezTo>
                    <a:pt x="95465" y="123930"/>
                    <a:pt x="95949" y="124138"/>
                    <a:pt x="96444" y="124138"/>
                  </a:cubicBezTo>
                  <a:cubicBezTo>
                    <a:pt x="96695" y="124138"/>
                    <a:pt x="96948" y="124085"/>
                    <a:pt x="97186" y="123977"/>
                  </a:cubicBezTo>
                  <a:cubicBezTo>
                    <a:pt x="100404" y="122517"/>
                    <a:pt x="104901" y="120873"/>
                    <a:pt x="110379" y="119960"/>
                  </a:cubicBezTo>
                  <a:cubicBezTo>
                    <a:pt x="113000" y="119521"/>
                    <a:pt x="115413" y="119324"/>
                    <a:pt x="117832" y="119324"/>
                  </a:cubicBezTo>
                  <a:cubicBezTo>
                    <a:pt x="123712" y="119324"/>
                    <a:pt x="129633" y="120486"/>
                    <a:pt x="138705" y="122151"/>
                  </a:cubicBezTo>
                  <a:cubicBezTo>
                    <a:pt x="144731" y="123270"/>
                    <a:pt x="154112" y="124959"/>
                    <a:pt x="166141" y="126990"/>
                  </a:cubicBezTo>
                  <a:cubicBezTo>
                    <a:pt x="166246" y="127009"/>
                    <a:pt x="166349" y="127018"/>
                    <a:pt x="166451" y="127018"/>
                  </a:cubicBezTo>
                  <a:cubicBezTo>
                    <a:pt x="167461" y="127018"/>
                    <a:pt x="168297" y="126132"/>
                    <a:pt x="168172" y="125096"/>
                  </a:cubicBezTo>
                  <a:cubicBezTo>
                    <a:pt x="163995" y="86156"/>
                    <a:pt x="159795" y="47193"/>
                    <a:pt x="155618" y="8253"/>
                  </a:cubicBezTo>
                  <a:cubicBezTo>
                    <a:pt x="154340" y="7044"/>
                    <a:pt x="153336" y="6085"/>
                    <a:pt x="152080" y="4875"/>
                  </a:cubicBezTo>
                  <a:cubicBezTo>
                    <a:pt x="140805" y="4168"/>
                    <a:pt x="131675" y="3141"/>
                    <a:pt x="125306" y="2296"/>
                  </a:cubicBezTo>
                  <a:cubicBezTo>
                    <a:pt x="116429" y="1145"/>
                    <a:pt x="109903" y="1"/>
                    <a:pt x="104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7" name="Google Shape;3987;p49"/>
            <p:cNvSpPr/>
            <p:nvPr/>
          </p:nvSpPr>
          <p:spPr>
            <a:xfrm>
              <a:off x="1344125" y="1285100"/>
              <a:ext cx="4207425" cy="3082150"/>
            </a:xfrm>
            <a:custGeom>
              <a:avLst/>
              <a:gdLst/>
              <a:ahLst/>
              <a:cxnLst/>
              <a:rect l="l" t="t" r="r" b="b"/>
              <a:pathLst>
                <a:path w="168297" h="123286" extrusionOk="0">
                  <a:moveTo>
                    <a:pt x="14261" y="1"/>
                  </a:moveTo>
                  <a:lnTo>
                    <a:pt x="14261" y="1"/>
                  </a:lnTo>
                  <a:cubicBezTo>
                    <a:pt x="13942" y="115"/>
                    <a:pt x="13622" y="321"/>
                    <a:pt x="13417" y="617"/>
                  </a:cubicBezTo>
                  <a:lnTo>
                    <a:pt x="9171" y="6369"/>
                  </a:lnTo>
                  <a:cubicBezTo>
                    <a:pt x="8966" y="6620"/>
                    <a:pt x="8852" y="6940"/>
                    <a:pt x="8829" y="7259"/>
                  </a:cubicBezTo>
                  <a:cubicBezTo>
                    <a:pt x="5907" y="45012"/>
                    <a:pt x="3008" y="82788"/>
                    <a:pt x="87" y="120541"/>
                  </a:cubicBezTo>
                  <a:cubicBezTo>
                    <a:pt x="1" y="121573"/>
                    <a:pt x="826" y="122423"/>
                    <a:pt x="1838" y="122423"/>
                  </a:cubicBezTo>
                  <a:cubicBezTo>
                    <a:pt x="1900" y="122423"/>
                    <a:pt x="1963" y="122420"/>
                    <a:pt x="2027" y="122413"/>
                  </a:cubicBezTo>
                  <a:cubicBezTo>
                    <a:pt x="14855" y="120906"/>
                    <a:pt x="25035" y="119286"/>
                    <a:pt x="32065" y="118030"/>
                  </a:cubicBezTo>
                  <a:cubicBezTo>
                    <a:pt x="38406" y="116907"/>
                    <a:pt x="43269" y="115895"/>
                    <a:pt x="49239" y="115895"/>
                  </a:cubicBezTo>
                  <a:cubicBezTo>
                    <a:pt x="50426" y="115895"/>
                    <a:pt x="51656" y="115935"/>
                    <a:pt x="52950" y="116022"/>
                  </a:cubicBezTo>
                  <a:cubicBezTo>
                    <a:pt x="60277" y="116501"/>
                    <a:pt x="66303" y="118259"/>
                    <a:pt x="70480" y="119811"/>
                  </a:cubicBezTo>
                  <a:cubicBezTo>
                    <a:pt x="70668" y="119876"/>
                    <a:pt x="70864" y="119907"/>
                    <a:pt x="71059" y="119907"/>
                  </a:cubicBezTo>
                  <a:cubicBezTo>
                    <a:pt x="71548" y="119907"/>
                    <a:pt x="72032" y="119707"/>
                    <a:pt x="72374" y="119331"/>
                  </a:cubicBezTo>
                  <a:cubicBezTo>
                    <a:pt x="73924" y="117650"/>
                    <a:pt x="77769" y="114208"/>
                    <a:pt x="83535" y="114208"/>
                  </a:cubicBezTo>
                  <a:cubicBezTo>
                    <a:pt x="83716" y="114208"/>
                    <a:pt x="83899" y="114212"/>
                    <a:pt x="84084" y="114219"/>
                  </a:cubicBezTo>
                  <a:cubicBezTo>
                    <a:pt x="76711" y="111320"/>
                    <a:pt x="67079" y="108398"/>
                    <a:pt x="55552" y="107029"/>
                  </a:cubicBezTo>
                  <a:cubicBezTo>
                    <a:pt x="50852" y="106468"/>
                    <a:pt x="46341" y="106227"/>
                    <a:pt x="42057" y="106227"/>
                  </a:cubicBezTo>
                  <a:cubicBezTo>
                    <a:pt x="27869" y="106227"/>
                    <a:pt x="16165" y="108867"/>
                    <a:pt x="8258" y="111251"/>
                  </a:cubicBezTo>
                  <a:cubicBezTo>
                    <a:pt x="10267" y="74160"/>
                    <a:pt x="12275" y="37069"/>
                    <a:pt x="14261" y="1"/>
                  </a:cubicBezTo>
                  <a:close/>
                  <a:moveTo>
                    <a:pt x="152080" y="1142"/>
                  </a:moveTo>
                  <a:lnTo>
                    <a:pt x="152080" y="1142"/>
                  </a:lnTo>
                  <a:cubicBezTo>
                    <a:pt x="155344" y="39740"/>
                    <a:pt x="158631" y="78360"/>
                    <a:pt x="161895" y="116980"/>
                  </a:cubicBezTo>
                  <a:cubicBezTo>
                    <a:pt x="154979" y="113397"/>
                    <a:pt x="144160" y="108900"/>
                    <a:pt x="130259" y="107325"/>
                  </a:cubicBezTo>
                  <a:cubicBezTo>
                    <a:pt x="126808" y="106939"/>
                    <a:pt x="123474" y="106769"/>
                    <a:pt x="120276" y="106769"/>
                  </a:cubicBezTo>
                  <a:cubicBezTo>
                    <a:pt x="103798" y="106769"/>
                    <a:pt x="90908" y="111294"/>
                    <a:pt x="84084" y="114219"/>
                  </a:cubicBezTo>
                  <a:cubicBezTo>
                    <a:pt x="89882" y="114401"/>
                    <a:pt x="93579" y="117962"/>
                    <a:pt x="95131" y="119788"/>
                  </a:cubicBezTo>
                  <a:cubicBezTo>
                    <a:pt x="95465" y="120197"/>
                    <a:pt x="95949" y="120405"/>
                    <a:pt x="96444" y="120405"/>
                  </a:cubicBezTo>
                  <a:cubicBezTo>
                    <a:pt x="96695" y="120405"/>
                    <a:pt x="96948" y="120352"/>
                    <a:pt x="97186" y="120244"/>
                  </a:cubicBezTo>
                  <a:cubicBezTo>
                    <a:pt x="100404" y="118784"/>
                    <a:pt x="104901" y="117140"/>
                    <a:pt x="110379" y="116227"/>
                  </a:cubicBezTo>
                  <a:cubicBezTo>
                    <a:pt x="113000" y="115788"/>
                    <a:pt x="115413" y="115591"/>
                    <a:pt x="117832" y="115591"/>
                  </a:cubicBezTo>
                  <a:cubicBezTo>
                    <a:pt x="123712" y="115591"/>
                    <a:pt x="129633" y="116753"/>
                    <a:pt x="138705" y="118418"/>
                  </a:cubicBezTo>
                  <a:cubicBezTo>
                    <a:pt x="144731" y="119537"/>
                    <a:pt x="154112" y="121226"/>
                    <a:pt x="166141" y="123257"/>
                  </a:cubicBezTo>
                  <a:cubicBezTo>
                    <a:pt x="166246" y="123276"/>
                    <a:pt x="166349" y="123285"/>
                    <a:pt x="166451" y="123285"/>
                  </a:cubicBezTo>
                  <a:cubicBezTo>
                    <a:pt x="167461" y="123285"/>
                    <a:pt x="168297" y="122399"/>
                    <a:pt x="168172" y="121363"/>
                  </a:cubicBezTo>
                  <a:cubicBezTo>
                    <a:pt x="163995" y="82423"/>
                    <a:pt x="159795" y="43460"/>
                    <a:pt x="155618" y="4520"/>
                  </a:cubicBezTo>
                  <a:cubicBezTo>
                    <a:pt x="154340" y="3311"/>
                    <a:pt x="153336" y="2352"/>
                    <a:pt x="152080" y="1142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8" name="Google Shape;3988;p49"/>
            <p:cNvSpPr/>
            <p:nvPr/>
          </p:nvSpPr>
          <p:spPr>
            <a:xfrm>
              <a:off x="1459825" y="2961050"/>
              <a:ext cx="82775" cy="1249725"/>
            </a:xfrm>
            <a:custGeom>
              <a:avLst/>
              <a:gdLst/>
              <a:ahLst/>
              <a:cxnLst/>
              <a:rect l="l" t="t" r="r" b="b"/>
              <a:pathLst>
                <a:path w="3311" h="49989" extrusionOk="0">
                  <a:moveTo>
                    <a:pt x="3311" y="1"/>
                  </a:moveTo>
                  <a:lnTo>
                    <a:pt x="3311" y="1"/>
                  </a:lnTo>
                  <a:cubicBezTo>
                    <a:pt x="1987" y="16047"/>
                    <a:pt x="823" y="33896"/>
                    <a:pt x="1" y="49988"/>
                  </a:cubicBezTo>
                  <a:cubicBezTo>
                    <a:pt x="1302" y="33942"/>
                    <a:pt x="2489" y="16070"/>
                    <a:pt x="331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9" name="Google Shape;3989;p49"/>
            <p:cNvSpPr/>
            <p:nvPr/>
          </p:nvSpPr>
          <p:spPr>
            <a:xfrm>
              <a:off x="5317875" y="3006700"/>
              <a:ext cx="132425" cy="1245725"/>
            </a:xfrm>
            <a:custGeom>
              <a:avLst/>
              <a:gdLst/>
              <a:ahLst/>
              <a:cxnLst/>
              <a:rect l="l" t="t" r="r" b="b"/>
              <a:pathLst>
                <a:path w="5297" h="49829" extrusionOk="0">
                  <a:moveTo>
                    <a:pt x="1" y="1"/>
                  </a:moveTo>
                  <a:lnTo>
                    <a:pt x="1" y="1"/>
                  </a:lnTo>
                  <a:cubicBezTo>
                    <a:pt x="1439" y="16047"/>
                    <a:pt x="3333" y="33828"/>
                    <a:pt x="5296" y="49828"/>
                  </a:cubicBezTo>
                  <a:cubicBezTo>
                    <a:pt x="3836" y="33782"/>
                    <a:pt x="1941" y="15978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0" name="Google Shape;3990;p49"/>
            <p:cNvSpPr/>
            <p:nvPr/>
          </p:nvSpPr>
          <p:spPr>
            <a:xfrm>
              <a:off x="4603450" y="4103025"/>
              <a:ext cx="582650" cy="148825"/>
            </a:xfrm>
            <a:custGeom>
              <a:avLst/>
              <a:gdLst/>
              <a:ahLst/>
              <a:cxnLst/>
              <a:rect l="l" t="t" r="r" b="b"/>
              <a:pathLst>
                <a:path w="23306" h="5953" extrusionOk="0">
                  <a:moveTo>
                    <a:pt x="5249" y="0"/>
                  </a:moveTo>
                  <a:cubicBezTo>
                    <a:pt x="3491" y="0"/>
                    <a:pt x="1733" y="156"/>
                    <a:pt x="1" y="474"/>
                  </a:cubicBezTo>
                  <a:cubicBezTo>
                    <a:pt x="1341" y="316"/>
                    <a:pt x="2688" y="238"/>
                    <a:pt x="4032" y="238"/>
                  </a:cubicBezTo>
                  <a:cubicBezTo>
                    <a:pt x="10835" y="238"/>
                    <a:pt x="17588" y="2236"/>
                    <a:pt x="23305" y="5953"/>
                  </a:cubicBezTo>
                  <a:cubicBezTo>
                    <a:pt x="22484" y="5336"/>
                    <a:pt x="21639" y="4788"/>
                    <a:pt x="20749" y="4241"/>
                  </a:cubicBezTo>
                  <a:cubicBezTo>
                    <a:pt x="16095" y="1483"/>
                    <a:pt x="10672" y="0"/>
                    <a:pt x="524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1" name="Google Shape;3991;p49"/>
            <p:cNvSpPr/>
            <p:nvPr/>
          </p:nvSpPr>
          <p:spPr>
            <a:xfrm>
              <a:off x="3430800" y="1319350"/>
              <a:ext cx="1960725" cy="2890275"/>
            </a:xfrm>
            <a:custGeom>
              <a:avLst/>
              <a:gdLst/>
              <a:ahLst/>
              <a:cxnLst/>
              <a:rect l="l" t="t" r="r" b="b"/>
              <a:pathLst>
                <a:path w="78429" h="115611" extrusionOk="0">
                  <a:moveTo>
                    <a:pt x="4315" y="1"/>
                  </a:moveTo>
                  <a:lnTo>
                    <a:pt x="4315" y="1"/>
                  </a:lnTo>
                  <a:cubicBezTo>
                    <a:pt x="3082" y="868"/>
                    <a:pt x="2055" y="1735"/>
                    <a:pt x="1165" y="2557"/>
                  </a:cubicBezTo>
                  <a:cubicBezTo>
                    <a:pt x="891" y="2831"/>
                    <a:pt x="526" y="2968"/>
                    <a:pt x="138" y="3013"/>
                  </a:cubicBezTo>
                  <a:cubicBezTo>
                    <a:pt x="297" y="39625"/>
                    <a:pt x="457" y="76237"/>
                    <a:pt x="617" y="112849"/>
                  </a:cubicBezTo>
                  <a:cubicBezTo>
                    <a:pt x="7427" y="109924"/>
                    <a:pt x="20196" y="105400"/>
                    <a:pt x="36655" y="105400"/>
                  </a:cubicBezTo>
                  <a:cubicBezTo>
                    <a:pt x="38953" y="105400"/>
                    <a:pt x="41322" y="105489"/>
                    <a:pt x="43757" y="105681"/>
                  </a:cubicBezTo>
                  <a:cubicBezTo>
                    <a:pt x="59415" y="106914"/>
                    <a:pt x="71398" y="111958"/>
                    <a:pt x="78428" y="115610"/>
                  </a:cubicBezTo>
                  <a:cubicBezTo>
                    <a:pt x="78109" y="111707"/>
                    <a:pt x="77766" y="107804"/>
                    <a:pt x="77447" y="103901"/>
                  </a:cubicBezTo>
                  <a:cubicBezTo>
                    <a:pt x="68454" y="102897"/>
                    <a:pt x="46290" y="99085"/>
                    <a:pt x="27825" y="81258"/>
                  </a:cubicBezTo>
                  <a:cubicBezTo>
                    <a:pt x="1" y="54416"/>
                    <a:pt x="1895" y="16366"/>
                    <a:pt x="4315" y="1"/>
                  </a:cubicBezTo>
                  <a:close/>
                </a:path>
              </a:pathLst>
            </a:custGeom>
            <a:solidFill>
              <a:srgbClr val="802751">
                <a:alpha val="5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2" name="Google Shape;3992;p49"/>
            <p:cNvSpPr/>
            <p:nvPr/>
          </p:nvSpPr>
          <p:spPr>
            <a:xfrm>
              <a:off x="1543150" y="1390675"/>
              <a:ext cx="69650" cy="1003775"/>
            </a:xfrm>
            <a:custGeom>
              <a:avLst/>
              <a:gdLst/>
              <a:ahLst/>
              <a:cxnLst/>
              <a:rect l="l" t="t" r="r" b="b"/>
              <a:pathLst>
                <a:path w="2786" h="40151" extrusionOk="0">
                  <a:moveTo>
                    <a:pt x="2785" y="1"/>
                  </a:moveTo>
                  <a:lnTo>
                    <a:pt x="2511" y="366"/>
                  </a:lnTo>
                  <a:cubicBezTo>
                    <a:pt x="1530" y="13559"/>
                    <a:pt x="640" y="27391"/>
                    <a:pt x="0" y="40150"/>
                  </a:cubicBezTo>
                  <a:cubicBezTo>
                    <a:pt x="1050" y="27300"/>
                    <a:pt x="2009" y="13308"/>
                    <a:pt x="278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3" name="Google Shape;3993;p49"/>
            <p:cNvSpPr/>
            <p:nvPr/>
          </p:nvSpPr>
          <p:spPr>
            <a:xfrm>
              <a:off x="1613325" y="1313075"/>
              <a:ext cx="56525" cy="782350"/>
            </a:xfrm>
            <a:custGeom>
              <a:avLst/>
              <a:gdLst/>
              <a:ahLst/>
              <a:cxnLst/>
              <a:rect l="l" t="t" r="r" b="b"/>
              <a:pathLst>
                <a:path w="2261" h="31294" extrusionOk="0">
                  <a:moveTo>
                    <a:pt x="2261" y="0"/>
                  </a:moveTo>
                  <a:lnTo>
                    <a:pt x="1873" y="548"/>
                  </a:lnTo>
                  <a:cubicBezTo>
                    <a:pt x="1142" y="10911"/>
                    <a:pt x="503" y="21433"/>
                    <a:pt x="1" y="31294"/>
                  </a:cubicBezTo>
                  <a:cubicBezTo>
                    <a:pt x="823" y="21274"/>
                    <a:pt x="1599" y="10569"/>
                    <a:pt x="226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4" name="Google Shape;3994;p49"/>
            <p:cNvSpPr/>
            <p:nvPr/>
          </p:nvSpPr>
          <p:spPr>
            <a:xfrm>
              <a:off x="5180350" y="1346750"/>
              <a:ext cx="100475" cy="908450"/>
            </a:xfrm>
            <a:custGeom>
              <a:avLst/>
              <a:gdLst/>
              <a:ahLst/>
              <a:cxnLst/>
              <a:rect l="l" t="t" r="r" b="b"/>
              <a:pathLst>
                <a:path w="4019" h="36338" extrusionOk="0">
                  <a:moveTo>
                    <a:pt x="1" y="0"/>
                  </a:moveTo>
                  <a:cubicBezTo>
                    <a:pt x="1211" y="12143"/>
                    <a:pt x="2603" y="24720"/>
                    <a:pt x="4018" y="36338"/>
                  </a:cubicBezTo>
                  <a:cubicBezTo>
                    <a:pt x="2968" y="24788"/>
                    <a:pt x="1713" y="12349"/>
                    <a:pt x="343" y="320"/>
                  </a:cubicBezTo>
                  <a:cubicBezTo>
                    <a:pt x="229" y="206"/>
                    <a:pt x="115" y="91"/>
                    <a:pt x="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5" name="Google Shape;3995;p49"/>
            <p:cNvSpPr/>
            <p:nvPr/>
          </p:nvSpPr>
          <p:spPr>
            <a:xfrm>
              <a:off x="1374250" y="4066375"/>
              <a:ext cx="176350" cy="278500"/>
            </a:xfrm>
            <a:custGeom>
              <a:avLst/>
              <a:gdLst/>
              <a:ahLst/>
              <a:cxnLst/>
              <a:rect l="l" t="t" r="r" b="b"/>
              <a:pathLst>
                <a:path w="7054" h="11140" extrusionOk="0">
                  <a:moveTo>
                    <a:pt x="7053" y="0"/>
                  </a:moveTo>
                  <a:cubicBezTo>
                    <a:pt x="4588" y="3584"/>
                    <a:pt x="2237" y="7282"/>
                    <a:pt x="0" y="11048"/>
                  </a:cubicBezTo>
                  <a:cubicBezTo>
                    <a:pt x="91" y="11093"/>
                    <a:pt x="206" y="11116"/>
                    <a:pt x="297" y="11139"/>
                  </a:cubicBezTo>
                  <a:cubicBezTo>
                    <a:pt x="2671" y="7487"/>
                    <a:pt x="4930" y="3766"/>
                    <a:pt x="705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6" name="Google Shape;3996;p49"/>
            <p:cNvSpPr/>
            <p:nvPr/>
          </p:nvSpPr>
          <p:spPr>
            <a:xfrm>
              <a:off x="5391500" y="4209600"/>
              <a:ext cx="132975" cy="156375"/>
            </a:xfrm>
            <a:custGeom>
              <a:avLst/>
              <a:gdLst/>
              <a:ahLst/>
              <a:cxnLst/>
              <a:rect l="l" t="t" r="r" b="b"/>
              <a:pathLst>
                <a:path w="5319" h="6255" extrusionOk="0">
                  <a:moveTo>
                    <a:pt x="0" y="0"/>
                  </a:moveTo>
                  <a:cubicBezTo>
                    <a:pt x="1575" y="2146"/>
                    <a:pt x="3242" y="4223"/>
                    <a:pt x="4999" y="6255"/>
                  </a:cubicBezTo>
                  <a:cubicBezTo>
                    <a:pt x="5113" y="6209"/>
                    <a:pt x="5227" y="6186"/>
                    <a:pt x="5319" y="6118"/>
                  </a:cubicBezTo>
                  <a:cubicBezTo>
                    <a:pt x="3630" y="3995"/>
                    <a:pt x="1872" y="1941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7" name="Google Shape;3997;p49"/>
            <p:cNvSpPr/>
            <p:nvPr/>
          </p:nvSpPr>
          <p:spPr>
            <a:xfrm>
              <a:off x="2492100" y="4013300"/>
              <a:ext cx="761825" cy="176925"/>
            </a:xfrm>
            <a:custGeom>
              <a:avLst/>
              <a:gdLst/>
              <a:ahLst/>
              <a:cxnLst/>
              <a:rect l="l" t="t" r="r" b="b"/>
              <a:pathLst>
                <a:path w="30473" h="7077" extrusionOk="0">
                  <a:moveTo>
                    <a:pt x="1" y="1"/>
                  </a:moveTo>
                  <a:lnTo>
                    <a:pt x="1" y="1"/>
                  </a:lnTo>
                  <a:cubicBezTo>
                    <a:pt x="10409" y="731"/>
                    <a:pt x="20681" y="3128"/>
                    <a:pt x="30336" y="7076"/>
                  </a:cubicBezTo>
                  <a:cubicBezTo>
                    <a:pt x="30381" y="7054"/>
                    <a:pt x="30427" y="7031"/>
                    <a:pt x="30473" y="7008"/>
                  </a:cubicBezTo>
                  <a:cubicBezTo>
                    <a:pt x="29971" y="6780"/>
                    <a:pt x="29468" y="6551"/>
                    <a:pt x="28966" y="6346"/>
                  </a:cubicBezTo>
                  <a:cubicBezTo>
                    <a:pt x="19836" y="2443"/>
                    <a:pt x="9930" y="229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8" name="Google Shape;3998;p49"/>
            <p:cNvSpPr/>
            <p:nvPr/>
          </p:nvSpPr>
          <p:spPr>
            <a:xfrm>
              <a:off x="2533775" y="4111450"/>
              <a:ext cx="649400" cy="132975"/>
            </a:xfrm>
            <a:custGeom>
              <a:avLst/>
              <a:gdLst/>
              <a:ahLst/>
              <a:cxnLst/>
              <a:rect l="l" t="t" r="r" b="b"/>
              <a:pathLst>
                <a:path w="25976" h="5319" extrusionOk="0">
                  <a:moveTo>
                    <a:pt x="0" y="1"/>
                  </a:moveTo>
                  <a:cubicBezTo>
                    <a:pt x="8788" y="594"/>
                    <a:pt x="17462" y="2397"/>
                    <a:pt x="25747" y="5319"/>
                  </a:cubicBezTo>
                  <a:cubicBezTo>
                    <a:pt x="25816" y="5250"/>
                    <a:pt x="25884" y="5182"/>
                    <a:pt x="25975" y="5113"/>
                  </a:cubicBezTo>
                  <a:cubicBezTo>
                    <a:pt x="17690" y="1963"/>
                    <a:pt x="8856" y="206"/>
                    <a:pt x="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9" name="Google Shape;3999;p49"/>
            <p:cNvSpPr/>
            <p:nvPr/>
          </p:nvSpPr>
          <p:spPr>
            <a:xfrm>
              <a:off x="3708700" y="4121150"/>
              <a:ext cx="599200" cy="149525"/>
            </a:xfrm>
            <a:custGeom>
              <a:avLst/>
              <a:gdLst/>
              <a:ahLst/>
              <a:cxnLst/>
              <a:rect l="l" t="t" r="r" b="b"/>
              <a:pathLst>
                <a:path w="23968" h="5981" extrusionOk="0">
                  <a:moveTo>
                    <a:pt x="23967" y="1"/>
                  </a:moveTo>
                  <a:lnTo>
                    <a:pt x="23967" y="1"/>
                  </a:lnTo>
                  <a:cubicBezTo>
                    <a:pt x="22552" y="92"/>
                    <a:pt x="21137" y="252"/>
                    <a:pt x="19744" y="434"/>
                  </a:cubicBezTo>
                  <a:cubicBezTo>
                    <a:pt x="12965" y="1347"/>
                    <a:pt x="6323" y="3128"/>
                    <a:pt x="1" y="5753"/>
                  </a:cubicBezTo>
                  <a:cubicBezTo>
                    <a:pt x="92" y="5821"/>
                    <a:pt x="160" y="5912"/>
                    <a:pt x="229" y="5981"/>
                  </a:cubicBezTo>
                  <a:cubicBezTo>
                    <a:pt x="7852" y="3013"/>
                    <a:pt x="15841" y="982"/>
                    <a:pt x="2396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0" name="Google Shape;4000;p49"/>
            <p:cNvSpPr/>
            <p:nvPr/>
          </p:nvSpPr>
          <p:spPr>
            <a:xfrm>
              <a:off x="3639075" y="4091475"/>
              <a:ext cx="352675" cy="119850"/>
            </a:xfrm>
            <a:custGeom>
              <a:avLst/>
              <a:gdLst/>
              <a:ahLst/>
              <a:cxnLst/>
              <a:rect l="l" t="t" r="r" b="b"/>
              <a:pathLst>
                <a:path w="14107" h="4794" extrusionOk="0">
                  <a:moveTo>
                    <a:pt x="14107" y="1"/>
                  </a:moveTo>
                  <a:lnTo>
                    <a:pt x="14107" y="1"/>
                  </a:lnTo>
                  <a:cubicBezTo>
                    <a:pt x="12715" y="297"/>
                    <a:pt x="11345" y="640"/>
                    <a:pt x="9975" y="1028"/>
                  </a:cubicBezTo>
                  <a:cubicBezTo>
                    <a:pt x="6575" y="1964"/>
                    <a:pt x="3242" y="3151"/>
                    <a:pt x="1" y="4543"/>
                  </a:cubicBezTo>
                  <a:cubicBezTo>
                    <a:pt x="138" y="4611"/>
                    <a:pt x="252" y="4703"/>
                    <a:pt x="366" y="4794"/>
                  </a:cubicBezTo>
                  <a:cubicBezTo>
                    <a:pt x="4817" y="2854"/>
                    <a:pt x="9405" y="1256"/>
                    <a:pt x="1410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02" name="Google Shape;4002;p49"/>
          <p:cNvSpPr txBox="1">
            <a:spLocks noGrp="1"/>
          </p:cNvSpPr>
          <p:nvPr>
            <p:ph type="title"/>
          </p:nvPr>
        </p:nvSpPr>
        <p:spPr>
          <a:xfrm>
            <a:off x="1679286" y="514541"/>
            <a:ext cx="6370105" cy="7477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Exerciții pentru consolidarea sunetului </a:t>
            </a:r>
            <a:r>
              <a:rPr lang="ro-RO" sz="20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 în cuvinte</a:t>
            </a:r>
            <a:br>
              <a:rPr lang="ro-RO" sz="8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br>
              <a:rPr lang="ro-RO" sz="1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r>
              <a:rPr lang="ro-RO" sz="1600" b="1" dirty="0">
                <a:solidFill>
                  <a:schemeClr val="tx2"/>
                </a:solidFill>
              </a:rPr>
              <a:t>Repetă după mine!</a:t>
            </a:r>
            <a:br>
              <a:rPr lang="ro-RO" sz="1600" b="1" dirty="0">
                <a:solidFill>
                  <a:schemeClr val="tx2"/>
                </a:solidFill>
              </a:rPr>
            </a:br>
            <a:endParaRPr sz="1600" dirty="0"/>
          </a:p>
        </p:txBody>
      </p:sp>
      <p:sp>
        <p:nvSpPr>
          <p:cNvPr id="4004" name="Google Shape;4004;p49"/>
          <p:cNvSpPr txBox="1">
            <a:spLocks noGrp="1"/>
          </p:cNvSpPr>
          <p:nvPr>
            <p:ph type="subTitle" idx="1"/>
          </p:nvPr>
        </p:nvSpPr>
        <p:spPr>
          <a:xfrm>
            <a:off x="1680799" y="1334520"/>
            <a:ext cx="6359743" cy="27879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o-RO" sz="800" dirty="0">
                <a:latin typeface="Atma" panose="020B0604020202020204" charset="-18"/>
                <a:cs typeface="Atma" panose="020B0604020202020204" charset="-18"/>
              </a:rPr>
              <a:t> </a:t>
            </a:r>
          </a:p>
          <a:p>
            <a:r>
              <a:rPr lang="ro-RO" sz="1200" dirty="0">
                <a:latin typeface="Atma" panose="020B0604020202020204" charset="-18"/>
                <a:cs typeface="Atma" panose="020B0604020202020204" charset="-18"/>
              </a:rPr>
              <a:t>cuvinte </a:t>
            </a:r>
            <a:r>
              <a:rPr lang="ro-RO" sz="1200" b="1" dirty="0">
                <a:latin typeface="Atma" panose="020B0604020202020204" charset="-18"/>
                <a:cs typeface="Atma" panose="020B0604020202020204" charset="-18"/>
              </a:rPr>
              <a:t>monosilabice</a:t>
            </a:r>
            <a:r>
              <a:rPr lang="ro-RO" sz="1200" dirty="0">
                <a:latin typeface="Atma" panose="020B0604020202020204" charset="-18"/>
                <a:cs typeface="Atma" panose="020B0604020202020204" charset="-18"/>
              </a:rPr>
              <a:t> cu sunetul </a:t>
            </a:r>
            <a:r>
              <a:rPr lang="ro-RO" sz="1200" b="1" dirty="0">
                <a:latin typeface="Atma" panose="020B0604020202020204" charset="-18"/>
                <a:cs typeface="Atma" panose="020B0604020202020204" charset="-18"/>
              </a:rPr>
              <a:t>s final</a:t>
            </a:r>
            <a:r>
              <a:rPr lang="ro-RO" sz="1200" dirty="0">
                <a:latin typeface="Atma" panose="020B0604020202020204" charset="-18"/>
                <a:cs typeface="Atma" panose="020B0604020202020204" charset="-18"/>
              </a:rPr>
              <a:t>:  </a:t>
            </a:r>
          </a:p>
          <a:p>
            <a:pPr algn="ctr"/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pa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,  ur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,  vi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,   gla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,  dan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endParaRPr lang="ro-RO" sz="1600" b="1" dirty="0">
              <a:solidFill>
                <a:schemeClr val="bg1"/>
              </a:solidFill>
              <a:latin typeface="Atma" panose="020B0604020202020204" charset="-18"/>
              <a:cs typeface="Atma" panose="020B0604020202020204" charset="-18"/>
            </a:endParaRPr>
          </a:p>
          <a:p>
            <a:r>
              <a:rPr lang="ro-RO" sz="800" dirty="0">
                <a:latin typeface="Atma" panose="020B0604020202020204" charset="-18"/>
                <a:cs typeface="Atma" panose="020B0604020202020204" charset="-18"/>
              </a:rPr>
              <a:t> </a:t>
            </a:r>
          </a:p>
          <a:p>
            <a:endParaRPr lang="ro-RO" sz="1600" dirty="0">
              <a:latin typeface="Atma" panose="020B0604020202020204" charset="-18"/>
              <a:cs typeface="Atma" panose="020B0604020202020204" charset="-18"/>
            </a:endParaRPr>
          </a:p>
          <a:p>
            <a:r>
              <a:rPr lang="ro-RO" sz="1200" dirty="0">
                <a:latin typeface="Atma" panose="020B0604020202020204" charset="-18"/>
                <a:cs typeface="Atma" panose="020B0604020202020204" charset="-18"/>
              </a:rPr>
              <a:t>cuvinte </a:t>
            </a:r>
            <a:r>
              <a:rPr lang="ro-RO" sz="1200" b="1" dirty="0">
                <a:latin typeface="Atma" panose="020B0604020202020204" charset="-18"/>
                <a:cs typeface="Atma" panose="020B0604020202020204" charset="-18"/>
              </a:rPr>
              <a:t>bisilabice</a:t>
            </a:r>
            <a:r>
              <a:rPr lang="ro-RO" sz="1200" dirty="0">
                <a:latin typeface="Atma" panose="020B0604020202020204" charset="-18"/>
                <a:cs typeface="Atma" panose="020B0604020202020204" charset="-18"/>
              </a:rPr>
              <a:t> cu sunetul </a:t>
            </a:r>
            <a:r>
              <a:rPr lang="ro-RO" sz="1200" b="1" dirty="0">
                <a:latin typeface="Atma" panose="020B0604020202020204" charset="-18"/>
                <a:cs typeface="Atma" panose="020B0604020202020204" charset="-18"/>
              </a:rPr>
              <a:t>s final</a:t>
            </a:r>
            <a:r>
              <a:rPr lang="ro-RO" sz="1200" dirty="0">
                <a:latin typeface="Atma" panose="020B0604020202020204" charset="-18"/>
                <a:cs typeface="Atma" panose="020B0604020202020204" charset="-18"/>
              </a:rPr>
              <a:t>:  </a:t>
            </a:r>
          </a:p>
          <a:p>
            <a:pPr algn="ctr"/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cai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,   compa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,   cactu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,   pufo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endParaRPr lang="ro-RO" sz="1600" b="1" dirty="0">
              <a:solidFill>
                <a:schemeClr val="bg1"/>
              </a:solidFill>
              <a:latin typeface="Atma" panose="020B0604020202020204" charset="-18"/>
              <a:cs typeface="Atma" panose="020B0604020202020204" charset="-18"/>
            </a:endParaRPr>
          </a:p>
          <a:p>
            <a:r>
              <a:rPr lang="ro-RO" sz="800" dirty="0">
                <a:latin typeface="Atma" panose="020B0604020202020204" charset="-18"/>
                <a:cs typeface="Atma" panose="020B0604020202020204" charset="-18"/>
              </a:rPr>
              <a:t> </a:t>
            </a:r>
          </a:p>
          <a:p>
            <a:endParaRPr lang="ro-RO" sz="1600" dirty="0">
              <a:latin typeface="Atma" panose="020B0604020202020204" charset="-18"/>
              <a:cs typeface="Atma" panose="020B0604020202020204" charset="-18"/>
            </a:endParaRPr>
          </a:p>
          <a:p>
            <a:r>
              <a:rPr lang="ro-RO" sz="1200" dirty="0">
                <a:latin typeface="Atma" panose="020B0604020202020204" charset="-18"/>
                <a:cs typeface="Atma" panose="020B0604020202020204" charset="-18"/>
              </a:rPr>
              <a:t>cuvinte </a:t>
            </a:r>
            <a:r>
              <a:rPr lang="ro-RO" sz="1200" b="1" dirty="0">
                <a:latin typeface="Atma" panose="020B0604020202020204" charset="-18"/>
                <a:cs typeface="Atma" panose="020B0604020202020204" charset="-18"/>
              </a:rPr>
              <a:t>polisilabice</a:t>
            </a:r>
            <a:r>
              <a:rPr lang="ro-RO" sz="1200" dirty="0">
                <a:latin typeface="Atma" panose="020B0604020202020204" charset="-18"/>
                <a:cs typeface="Atma" panose="020B0604020202020204" charset="-18"/>
              </a:rPr>
              <a:t> cu sunetul </a:t>
            </a:r>
            <a:r>
              <a:rPr lang="ro-RO" sz="1200" b="1" dirty="0">
                <a:latin typeface="Atma" panose="020B0604020202020204" charset="-18"/>
                <a:cs typeface="Atma" panose="020B0604020202020204" charset="-18"/>
              </a:rPr>
              <a:t>s final</a:t>
            </a:r>
            <a:r>
              <a:rPr lang="ro-RO" sz="1200" dirty="0">
                <a:latin typeface="Atma" panose="020B0604020202020204" charset="-18"/>
                <a:cs typeface="Atma" panose="020B0604020202020204" charset="-18"/>
              </a:rPr>
              <a:t>:  </a:t>
            </a:r>
          </a:p>
          <a:p>
            <a:pPr algn="ctr"/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repau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,   anana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,   univer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1600" b="1" i="1" dirty="0">
                <a:latin typeface="Atma" panose="020B0604020202020204" charset="-18"/>
                <a:cs typeface="Atma" panose="020B0604020202020204" charset="-18"/>
              </a:rPr>
              <a:t>,   călduro</a:t>
            </a:r>
            <a:r>
              <a:rPr lang="ro-RO" sz="1600" b="1" i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endParaRPr lang="ro-RO" sz="1600" b="1" dirty="0">
              <a:solidFill>
                <a:schemeClr val="bg1"/>
              </a:solidFill>
              <a:latin typeface="Atma" panose="020B0604020202020204" charset="-18"/>
              <a:cs typeface="Atma" panose="020B0604020202020204" charset="-18"/>
            </a:endParaRPr>
          </a:p>
          <a:p>
            <a:r>
              <a:rPr lang="ro-RO" sz="1000" dirty="0">
                <a:latin typeface="Atma" panose="020B0604020202020204" charset="-18"/>
                <a:cs typeface="Atma" panose="020B0604020202020204" charset="-18"/>
              </a:rPr>
              <a:t> </a:t>
            </a:r>
          </a:p>
        </p:txBody>
      </p:sp>
      <p:grpSp>
        <p:nvGrpSpPr>
          <p:cNvPr id="4005" name="Google Shape;4005;p49"/>
          <p:cNvGrpSpPr/>
          <p:nvPr/>
        </p:nvGrpSpPr>
        <p:grpSpPr>
          <a:xfrm>
            <a:off x="5535" y="1645686"/>
            <a:ext cx="1465101" cy="1957812"/>
            <a:chOff x="566652" y="1738105"/>
            <a:chExt cx="1465101" cy="1957812"/>
          </a:xfrm>
        </p:grpSpPr>
        <p:sp>
          <p:nvSpPr>
            <p:cNvPr id="4006" name="Google Shape;4006;p49"/>
            <p:cNvSpPr/>
            <p:nvPr/>
          </p:nvSpPr>
          <p:spPr>
            <a:xfrm flipH="1">
              <a:off x="566652" y="1918236"/>
              <a:ext cx="597290" cy="502556"/>
            </a:xfrm>
            <a:custGeom>
              <a:avLst/>
              <a:gdLst/>
              <a:ahLst/>
              <a:cxnLst/>
              <a:rect l="l" t="t" r="r" b="b"/>
              <a:pathLst>
                <a:path w="24753" h="20827" extrusionOk="0">
                  <a:moveTo>
                    <a:pt x="10086" y="1"/>
                  </a:moveTo>
                  <a:cubicBezTo>
                    <a:pt x="9843" y="1"/>
                    <a:pt x="9595" y="35"/>
                    <a:pt x="9345" y="107"/>
                  </a:cubicBezTo>
                  <a:cubicBezTo>
                    <a:pt x="8364" y="404"/>
                    <a:pt x="7587" y="1066"/>
                    <a:pt x="7085" y="1956"/>
                  </a:cubicBezTo>
                  <a:cubicBezTo>
                    <a:pt x="6834" y="2390"/>
                    <a:pt x="6674" y="2892"/>
                    <a:pt x="6606" y="3394"/>
                  </a:cubicBezTo>
                  <a:cubicBezTo>
                    <a:pt x="6583" y="3508"/>
                    <a:pt x="6560" y="3737"/>
                    <a:pt x="6560" y="3988"/>
                  </a:cubicBezTo>
                  <a:cubicBezTo>
                    <a:pt x="6560" y="4295"/>
                    <a:pt x="6581" y="4624"/>
                    <a:pt x="6705" y="4729"/>
                  </a:cubicBezTo>
                  <a:lnTo>
                    <a:pt x="6705" y="4729"/>
                  </a:lnTo>
                  <a:cubicBezTo>
                    <a:pt x="6326" y="4442"/>
                    <a:pt x="5946" y="4198"/>
                    <a:pt x="5532" y="4198"/>
                  </a:cubicBezTo>
                  <a:cubicBezTo>
                    <a:pt x="5329" y="4198"/>
                    <a:pt x="5118" y="4257"/>
                    <a:pt x="4894" y="4398"/>
                  </a:cubicBezTo>
                  <a:cubicBezTo>
                    <a:pt x="4187" y="4832"/>
                    <a:pt x="3913" y="5677"/>
                    <a:pt x="4050" y="6453"/>
                  </a:cubicBezTo>
                  <a:cubicBezTo>
                    <a:pt x="4164" y="7000"/>
                    <a:pt x="4756" y="8026"/>
                    <a:pt x="5395" y="8096"/>
                  </a:cubicBezTo>
                  <a:lnTo>
                    <a:pt x="5395" y="8096"/>
                  </a:lnTo>
                  <a:cubicBezTo>
                    <a:pt x="5171" y="8072"/>
                    <a:pt x="4962" y="8060"/>
                    <a:pt x="4767" y="8060"/>
                  </a:cubicBezTo>
                  <a:cubicBezTo>
                    <a:pt x="1" y="8060"/>
                    <a:pt x="3470" y="15030"/>
                    <a:pt x="4917" y="17135"/>
                  </a:cubicBezTo>
                  <a:cubicBezTo>
                    <a:pt x="6306" y="19183"/>
                    <a:pt x="8506" y="20826"/>
                    <a:pt x="10599" y="20826"/>
                  </a:cubicBezTo>
                  <a:cubicBezTo>
                    <a:pt x="11982" y="20826"/>
                    <a:pt x="13318" y="20110"/>
                    <a:pt x="14344" y="18322"/>
                  </a:cubicBezTo>
                  <a:cubicBezTo>
                    <a:pt x="15631" y="19554"/>
                    <a:pt x="17028" y="20049"/>
                    <a:pt x="18281" y="20049"/>
                  </a:cubicBezTo>
                  <a:cubicBezTo>
                    <a:pt x="20139" y="20049"/>
                    <a:pt x="21677" y="18959"/>
                    <a:pt x="22059" y="17569"/>
                  </a:cubicBezTo>
                  <a:cubicBezTo>
                    <a:pt x="22721" y="15240"/>
                    <a:pt x="21237" y="13209"/>
                    <a:pt x="21237" y="13209"/>
                  </a:cubicBezTo>
                  <a:cubicBezTo>
                    <a:pt x="21237" y="13209"/>
                    <a:pt x="24752" y="10036"/>
                    <a:pt x="22355" y="6955"/>
                  </a:cubicBezTo>
                  <a:cubicBezTo>
                    <a:pt x="21362" y="5668"/>
                    <a:pt x="20231" y="5291"/>
                    <a:pt x="19247" y="5291"/>
                  </a:cubicBezTo>
                  <a:cubicBezTo>
                    <a:pt x="17858" y="5291"/>
                    <a:pt x="16763" y="6042"/>
                    <a:pt x="16763" y="6042"/>
                  </a:cubicBezTo>
                  <a:cubicBezTo>
                    <a:pt x="16763" y="6042"/>
                    <a:pt x="19046" y="3326"/>
                    <a:pt x="17334" y="2321"/>
                  </a:cubicBezTo>
                  <a:cubicBezTo>
                    <a:pt x="17078" y="2166"/>
                    <a:pt x="16823" y="2100"/>
                    <a:pt x="16575" y="2100"/>
                  </a:cubicBezTo>
                  <a:cubicBezTo>
                    <a:pt x="15185" y="2100"/>
                    <a:pt x="14001" y="4170"/>
                    <a:pt x="14001" y="4170"/>
                  </a:cubicBezTo>
                  <a:cubicBezTo>
                    <a:pt x="13737" y="2239"/>
                    <a:pt x="12061" y="1"/>
                    <a:pt x="100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7" name="Google Shape;4007;p49"/>
            <p:cNvSpPr/>
            <p:nvPr/>
          </p:nvSpPr>
          <p:spPr>
            <a:xfrm flipH="1">
              <a:off x="908140" y="3094066"/>
              <a:ext cx="399351" cy="601850"/>
            </a:xfrm>
            <a:custGeom>
              <a:avLst/>
              <a:gdLst/>
              <a:ahLst/>
              <a:cxnLst/>
              <a:rect l="l" t="t" r="r" b="b"/>
              <a:pathLst>
                <a:path w="16550" h="24942" extrusionOk="0">
                  <a:moveTo>
                    <a:pt x="5077" y="1"/>
                  </a:moveTo>
                  <a:cubicBezTo>
                    <a:pt x="3987" y="1"/>
                    <a:pt x="2773" y="679"/>
                    <a:pt x="2192" y="1480"/>
                  </a:cubicBezTo>
                  <a:cubicBezTo>
                    <a:pt x="1416" y="2553"/>
                    <a:pt x="1120" y="4013"/>
                    <a:pt x="1439" y="5292"/>
                  </a:cubicBezTo>
                  <a:cubicBezTo>
                    <a:pt x="2010" y="7437"/>
                    <a:pt x="3265" y="9286"/>
                    <a:pt x="4247" y="11249"/>
                  </a:cubicBezTo>
                  <a:cubicBezTo>
                    <a:pt x="5479" y="13714"/>
                    <a:pt x="6849" y="15221"/>
                    <a:pt x="8287" y="17594"/>
                  </a:cubicBezTo>
                  <a:cubicBezTo>
                    <a:pt x="6917" y="16887"/>
                    <a:pt x="5160" y="16316"/>
                    <a:pt x="3699" y="15814"/>
                  </a:cubicBezTo>
                  <a:cubicBezTo>
                    <a:pt x="3411" y="15715"/>
                    <a:pt x="3124" y="15669"/>
                    <a:pt x="2849" y="15669"/>
                  </a:cubicBezTo>
                  <a:cubicBezTo>
                    <a:pt x="1227" y="15669"/>
                    <a:pt x="1" y="17266"/>
                    <a:pt x="1211" y="18964"/>
                  </a:cubicBezTo>
                  <a:cubicBezTo>
                    <a:pt x="2169" y="20311"/>
                    <a:pt x="3699" y="21543"/>
                    <a:pt x="5000" y="22548"/>
                  </a:cubicBezTo>
                  <a:cubicBezTo>
                    <a:pt x="6735" y="23887"/>
                    <a:pt x="9126" y="24941"/>
                    <a:pt x="11252" y="24941"/>
                  </a:cubicBezTo>
                  <a:cubicBezTo>
                    <a:pt x="12930" y="24941"/>
                    <a:pt x="14444" y="24285"/>
                    <a:pt x="15340" y="22593"/>
                  </a:cubicBezTo>
                  <a:cubicBezTo>
                    <a:pt x="16549" y="20311"/>
                    <a:pt x="15431" y="17047"/>
                    <a:pt x="14701" y="14787"/>
                  </a:cubicBezTo>
                  <a:cubicBezTo>
                    <a:pt x="13445" y="11089"/>
                    <a:pt x="11688" y="7460"/>
                    <a:pt x="9542" y="4105"/>
                  </a:cubicBezTo>
                  <a:cubicBezTo>
                    <a:pt x="8857" y="3009"/>
                    <a:pt x="8104" y="1845"/>
                    <a:pt x="7123" y="955"/>
                  </a:cubicBezTo>
                  <a:cubicBezTo>
                    <a:pt x="6917" y="749"/>
                    <a:pt x="6666" y="544"/>
                    <a:pt x="6392" y="384"/>
                  </a:cubicBezTo>
                  <a:cubicBezTo>
                    <a:pt x="6118" y="224"/>
                    <a:pt x="5822" y="87"/>
                    <a:pt x="5525" y="42"/>
                  </a:cubicBezTo>
                  <a:cubicBezTo>
                    <a:pt x="5379" y="14"/>
                    <a:pt x="5229" y="1"/>
                    <a:pt x="5077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8" name="Google Shape;4008;p49"/>
            <p:cNvSpPr/>
            <p:nvPr/>
          </p:nvSpPr>
          <p:spPr>
            <a:xfrm flipH="1">
              <a:off x="908140" y="3270770"/>
              <a:ext cx="396022" cy="425146"/>
            </a:xfrm>
            <a:custGeom>
              <a:avLst/>
              <a:gdLst/>
              <a:ahLst/>
              <a:cxnLst/>
              <a:rect l="l" t="t" r="r" b="b"/>
              <a:pathLst>
                <a:path w="16412" h="17619" extrusionOk="0">
                  <a:moveTo>
                    <a:pt x="11299" y="0"/>
                  </a:moveTo>
                  <a:cubicBezTo>
                    <a:pt x="9244" y="1096"/>
                    <a:pt x="5775" y="3036"/>
                    <a:pt x="4131" y="3972"/>
                  </a:cubicBezTo>
                  <a:cubicBezTo>
                    <a:pt x="4542" y="4771"/>
                    <a:pt x="4953" y="5478"/>
                    <a:pt x="5387" y="6140"/>
                  </a:cubicBezTo>
                  <a:cubicBezTo>
                    <a:pt x="6756" y="5410"/>
                    <a:pt x="8902" y="4337"/>
                    <a:pt x="9701" y="4314"/>
                  </a:cubicBezTo>
                  <a:cubicBezTo>
                    <a:pt x="9708" y="4314"/>
                    <a:pt x="9716" y="4314"/>
                    <a:pt x="9724" y="4314"/>
                  </a:cubicBezTo>
                  <a:cubicBezTo>
                    <a:pt x="10908" y="4314"/>
                    <a:pt x="12484" y="7771"/>
                    <a:pt x="12303" y="9381"/>
                  </a:cubicBezTo>
                  <a:cubicBezTo>
                    <a:pt x="12263" y="9773"/>
                    <a:pt x="11865" y="9921"/>
                    <a:pt x="11287" y="9921"/>
                  </a:cubicBezTo>
                  <a:cubicBezTo>
                    <a:pt x="10213" y="9921"/>
                    <a:pt x="8514" y="9409"/>
                    <a:pt x="7327" y="8993"/>
                  </a:cubicBezTo>
                  <a:lnTo>
                    <a:pt x="7327" y="8993"/>
                  </a:lnTo>
                  <a:cubicBezTo>
                    <a:pt x="7601" y="9404"/>
                    <a:pt x="7875" y="9815"/>
                    <a:pt x="8149" y="10271"/>
                  </a:cubicBezTo>
                  <a:cubicBezTo>
                    <a:pt x="7715" y="10043"/>
                    <a:pt x="7236" y="9838"/>
                    <a:pt x="6756" y="9632"/>
                  </a:cubicBezTo>
                  <a:lnTo>
                    <a:pt x="6756" y="9632"/>
                  </a:lnTo>
                  <a:cubicBezTo>
                    <a:pt x="6757" y="9633"/>
                    <a:pt x="11527" y="12280"/>
                    <a:pt x="12075" y="13992"/>
                  </a:cubicBezTo>
                  <a:cubicBezTo>
                    <a:pt x="12377" y="14937"/>
                    <a:pt x="11817" y="15645"/>
                    <a:pt x="10522" y="15645"/>
                  </a:cubicBezTo>
                  <a:cubicBezTo>
                    <a:pt x="9470" y="15645"/>
                    <a:pt x="7934" y="15178"/>
                    <a:pt x="5980" y="13992"/>
                  </a:cubicBezTo>
                  <a:cubicBezTo>
                    <a:pt x="2191" y="11687"/>
                    <a:pt x="3675" y="9358"/>
                    <a:pt x="4131" y="8674"/>
                  </a:cubicBezTo>
                  <a:cubicBezTo>
                    <a:pt x="4017" y="8651"/>
                    <a:pt x="3926" y="8605"/>
                    <a:pt x="3835" y="8582"/>
                  </a:cubicBezTo>
                  <a:cubicBezTo>
                    <a:pt x="3424" y="8537"/>
                    <a:pt x="2853" y="8468"/>
                    <a:pt x="2214" y="8400"/>
                  </a:cubicBezTo>
                  <a:cubicBezTo>
                    <a:pt x="867" y="8696"/>
                    <a:pt x="0" y="10134"/>
                    <a:pt x="1073" y="11641"/>
                  </a:cubicBezTo>
                  <a:cubicBezTo>
                    <a:pt x="2031" y="12988"/>
                    <a:pt x="3561" y="14220"/>
                    <a:pt x="4862" y="15225"/>
                  </a:cubicBezTo>
                  <a:cubicBezTo>
                    <a:pt x="6597" y="16564"/>
                    <a:pt x="8988" y="17618"/>
                    <a:pt x="11114" y="17618"/>
                  </a:cubicBezTo>
                  <a:cubicBezTo>
                    <a:pt x="12792" y="17618"/>
                    <a:pt x="14306" y="16962"/>
                    <a:pt x="15202" y="15270"/>
                  </a:cubicBezTo>
                  <a:cubicBezTo>
                    <a:pt x="16411" y="12988"/>
                    <a:pt x="15293" y="9724"/>
                    <a:pt x="14563" y="7464"/>
                  </a:cubicBezTo>
                  <a:cubicBezTo>
                    <a:pt x="13695" y="4930"/>
                    <a:pt x="12600" y="2420"/>
                    <a:pt x="1129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9" name="Google Shape;4009;p49"/>
            <p:cNvSpPr/>
            <p:nvPr/>
          </p:nvSpPr>
          <p:spPr>
            <a:xfrm flipH="1">
              <a:off x="982484" y="3086104"/>
              <a:ext cx="311784" cy="316875"/>
            </a:xfrm>
            <a:custGeom>
              <a:avLst/>
              <a:gdLst/>
              <a:ahLst/>
              <a:cxnLst/>
              <a:rect l="l" t="t" r="r" b="b"/>
              <a:pathLst>
                <a:path w="12921" h="13132" extrusionOk="0">
                  <a:moveTo>
                    <a:pt x="4694" y="1"/>
                  </a:moveTo>
                  <a:cubicBezTo>
                    <a:pt x="3422" y="1"/>
                    <a:pt x="2083" y="1073"/>
                    <a:pt x="1393" y="1992"/>
                  </a:cubicBezTo>
                  <a:cubicBezTo>
                    <a:pt x="503" y="3179"/>
                    <a:pt x="1" y="4458"/>
                    <a:pt x="366" y="5850"/>
                  </a:cubicBezTo>
                  <a:cubicBezTo>
                    <a:pt x="1028" y="8247"/>
                    <a:pt x="2466" y="10301"/>
                    <a:pt x="3584" y="12492"/>
                  </a:cubicBezTo>
                  <a:cubicBezTo>
                    <a:pt x="3699" y="12720"/>
                    <a:pt x="3836" y="12926"/>
                    <a:pt x="3950" y="13131"/>
                  </a:cubicBezTo>
                  <a:cubicBezTo>
                    <a:pt x="5182" y="12424"/>
                    <a:pt x="8720" y="10598"/>
                    <a:pt x="12920" y="10187"/>
                  </a:cubicBezTo>
                  <a:cubicBezTo>
                    <a:pt x="11961" y="8247"/>
                    <a:pt x="10866" y="6375"/>
                    <a:pt x="9679" y="4549"/>
                  </a:cubicBezTo>
                  <a:cubicBezTo>
                    <a:pt x="8880" y="3339"/>
                    <a:pt x="8035" y="2038"/>
                    <a:pt x="6894" y="1034"/>
                  </a:cubicBezTo>
                  <a:cubicBezTo>
                    <a:pt x="6666" y="828"/>
                    <a:pt x="6369" y="600"/>
                    <a:pt x="6050" y="417"/>
                  </a:cubicBezTo>
                  <a:cubicBezTo>
                    <a:pt x="5730" y="235"/>
                    <a:pt x="5388" y="75"/>
                    <a:pt x="5045" y="29"/>
                  </a:cubicBezTo>
                  <a:cubicBezTo>
                    <a:pt x="4929" y="10"/>
                    <a:pt x="4812" y="1"/>
                    <a:pt x="46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0" name="Google Shape;4010;p49"/>
            <p:cNvSpPr/>
            <p:nvPr/>
          </p:nvSpPr>
          <p:spPr>
            <a:xfrm flipH="1">
              <a:off x="982484" y="3085814"/>
              <a:ext cx="265502" cy="317165"/>
            </a:xfrm>
            <a:custGeom>
              <a:avLst/>
              <a:gdLst/>
              <a:ahLst/>
              <a:cxnLst/>
              <a:rect l="l" t="t" r="r" b="b"/>
              <a:pathLst>
                <a:path w="11003" h="13144" extrusionOk="0">
                  <a:moveTo>
                    <a:pt x="2643" y="1"/>
                  </a:moveTo>
                  <a:cubicBezTo>
                    <a:pt x="1715" y="1"/>
                    <a:pt x="718" y="415"/>
                    <a:pt x="0" y="977"/>
                  </a:cubicBezTo>
                  <a:cubicBezTo>
                    <a:pt x="193" y="917"/>
                    <a:pt x="387" y="889"/>
                    <a:pt x="582" y="889"/>
                  </a:cubicBezTo>
                  <a:cubicBezTo>
                    <a:pt x="3038" y="889"/>
                    <a:pt x="5538" y="5402"/>
                    <a:pt x="5433" y="7094"/>
                  </a:cubicBezTo>
                  <a:cubicBezTo>
                    <a:pt x="5341" y="8829"/>
                    <a:pt x="1781" y="9674"/>
                    <a:pt x="251" y="9948"/>
                  </a:cubicBezTo>
                  <a:cubicBezTo>
                    <a:pt x="571" y="10518"/>
                    <a:pt x="890" y="11066"/>
                    <a:pt x="1210" y="11637"/>
                  </a:cubicBezTo>
                  <a:cubicBezTo>
                    <a:pt x="2171" y="11166"/>
                    <a:pt x="5731" y="9415"/>
                    <a:pt x="7038" y="9415"/>
                  </a:cubicBezTo>
                  <a:cubicBezTo>
                    <a:pt x="7190" y="9415"/>
                    <a:pt x="7312" y="9439"/>
                    <a:pt x="7396" y="9491"/>
                  </a:cubicBezTo>
                  <a:cubicBezTo>
                    <a:pt x="8172" y="9970"/>
                    <a:pt x="3356" y="12139"/>
                    <a:pt x="1849" y="12824"/>
                  </a:cubicBezTo>
                  <a:cubicBezTo>
                    <a:pt x="1918" y="12938"/>
                    <a:pt x="1963" y="13052"/>
                    <a:pt x="2032" y="13143"/>
                  </a:cubicBezTo>
                  <a:cubicBezTo>
                    <a:pt x="3264" y="12436"/>
                    <a:pt x="6802" y="10610"/>
                    <a:pt x="11002" y="10199"/>
                  </a:cubicBezTo>
                  <a:cubicBezTo>
                    <a:pt x="10043" y="8259"/>
                    <a:pt x="8948" y="6387"/>
                    <a:pt x="7761" y="4561"/>
                  </a:cubicBezTo>
                  <a:cubicBezTo>
                    <a:pt x="6962" y="3351"/>
                    <a:pt x="6117" y="2050"/>
                    <a:pt x="4976" y="1046"/>
                  </a:cubicBezTo>
                  <a:cubicBezTo>
                    <a:pt x="4748" y="840"/>
                    <a:pt x="4451" y="612"/>
                    <a:pt x="4132" y="429"/>
                  </a:cubicBezTo>
                  <a:cubicBezTo>
                    <a:pt x="3812" y="247"/>
                    <a:pt x="3470" y="87"/>
                    <a:pt x="3127" y="41"/>
                  </a:cubicBezTo>
                  <a:cubicBezTo>
                    <a:pt x="2969" y="14"/>
                    <a:pt x="2807" y="1"/>
                    <a:pt x="264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1" name="Google Shape;4011;p49"/>
            <p:cNvSpPr/>
            <p:nvPr/>
          </p:nvSpPr>
          <p:spPr>
            <a:xfrm flipH="1">
              <a:off x="1011851" y="3293501"/>
              <a:ext cx="197046" cy="64982"/>
            </a:xfrm>
            <a:custGeom>
              <a:avLst/>
              <a:gdLst/>
              <a:ahLst/>
              <a:cxnLst/>
              <a:rect l="l" t="t" r="r" b="b"/>
              <a:pathLst>
                <a:path w="8166" h="2693" extrusionOk="0">
                  <a:moveTo>
                    <a:pt x="6942" y="0"/>
                  </a:moveTo>
                  <a:cubicBezTo>
                    <a:pt x="6629" y="0"/>
                    <a:pt x="6282" y="11"/>
                    <a:pt x="5935" y="40"/>
                  </a:cubicBezTo>
                  <a:cubicBezTo>
                    <a:pt x="5388" y="108"/>
                    <a:pt x="4817" y="154"/>
                    <a:pt x="4429" y="268"/>
                  </a:cubicBezTo>
                  <a:cubicBezTo>
                    <a:pt x="4018" y="382"/>
                    <a:pt x="3744" y="428"/>
                    <a:pt x="3744" y="428"/>
                  </a:cubicBezTo>
                  <a:cubicBezTo>
                    <a:pt x="3744" y="428"/>
                    <a:pt x="3470" y="542"/>
                    <a:pt x="3082" y="679"/>
                  </a:cubicBezTo>
                  <a:cubicBezTo>
                    <a:pt x="2694" y="816"/>
                    <a:pt x="2215" y="1090"/>
                    <a:pt x="1713" y="1341"/>
                  </a:cubicBezTo>
                  <a:cubicBezTo>
                    <a:pt x="777" y="1911"/>
                    <a:pt x="1" y="2664"/>
                    <a:pt x="24" y="2687"/>
                  </a:cubicBezTo>
                  <a:cubicBezTo>
                    <a:pt x="26" y="2691"/>
                    <a:pt x="30" y="2692"/>
                    <a:pt x="36" y="2692"/>
                  </a:cubicBezTo>
                  <a:cubicBezTo>
                    <a:pt x="151" y="2692"/>
                    <a:pt x="960" y="2071"/>
                    <a:pt x="1872" y="1614"/>
                  </a:cubicBezTo>
                  <a:cubicBezTo>
                    <a:pt x="2375" y="1409"/>
                    <a:pt x="2854" y="1158"/>
                    <a:pt x="3242" y="1044"/>
                  </a:cubicBezTo>
                  <a:cubicBezTo>
                    <a:pt x="3630" y="930"/>
                    <a:pt x="3881" y="838"/>
                    <a:pt x="3881" y="838"/>
                  </a:cubicBezTo>
                  <a:cubicBezTo>
                    <a:pt x="3881" y="838"/>
                    <a:pt x="4132" y="770"/>
                    <a:pt x="4520" y="656"/>
                  </a:cubicBezTo>
                  <a:cubicBezTo>
                    <a:pt x="4908" y="519"/>
                    <a:pt x="5456" y="450"/>
                    <a:pt x="5981" y="336"/>
                  </a:cubicBezTo>
                  <a:cubicBezTo>
                    <a:pt x="7054" y="176"/>
                    <a:pt x="8149" y="154"/>
                    <a:pt x="8149" y="85"/>
                  </a:cubicBezTo>
                  <a:cubicBezTo>
                    <a:pt x="8165" y="54"/>
                    <a:pt x="7638" y="0"/>
                    <a:pt x="69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2" name="Google Shape;4012;p49"/>
            <p:cNvSpPr/>
            <p:nvPr/>
          </p:nvSpPr>
          <p:spPr>
            <a:xfrm flipH="1">
              <a:off x="1185731" y="3309861"/>
              <a:ext cx="257515" cy="221272"/>
            </a:xfrm>
            <a:custGeom>
              <a:avLst/>
              <a:gdLst/>
              <a:ahLst/>
              <a:cxnLst/>
              <a:rect l="l" t="t" r="r" b="b"/>
              <a:pathLst>
                <a:path w="10672" h="9170" extrusionOk="0">
                  <a:moveTo>
                    <a:pt x="4324" y="1"/>
                  </a:moveTo>
                  <a:cubicBezTo>
                    <a:pt x="1455" y="1"/>
                    <a:pt x="113" y="2796"/>
                    <a:pt x="58" y="3812"/>
                  </a:cubicBezTo>
                  <a:cubicBezTo>
                    <a:pt x="0" y="5190"/>
                    <a:pt x="1450" y="6920"/>
                    <a:pt x="2768" y="6920"/>
                  </a:cubicBezTo>
                  <a:cubicBezTo>
                    <a:pt x="3022" y="6920"/>
                    <a:pt x="3272" y="6855"/>
                    <a:pt x="3504" y="6711"/>
                  </a:cubicBezTo>
                  <a:cubicBezTo>
                    <a:pt x="3504" y="6711"/>
                    <a:pt x="4623" y="8309"/>
                    <a:pt x="6266" y="8925"/>
                  </a:cubicBezTo>
                  <a:cubicBezTo>
                    <a:pt x="6730" y="9093"/>
                    <a:pt x="7189" y="9169"/>
                    <a:pt x="7605" y="9169"/>
                  </a:cubicBezTo>
                  <a:cubicBezTo>
                    <a:pt x="8662" y="9169"/>
                    <a:pt x="9446" y="8675"/>
                    <a:pt x="9348" y="7921"/>
                  </a:cubicBezTo>
                  <a:cubicBezTo>
                    <a:pt x="9348" y="7921"/>
                    <a:pt x="10671" y="2283"/>
                    <a:pt x="6609" y="526"/>
                  </a:cubicBezTo>
                  <a:cubicBezTo>
                    <a:pt x="5760" y="156"/>
                    <a:pt x="5000" y="1"/>
                    <a:pt x="4324" y="1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3" name="Google Shape;4013;p49"/>
            <p:cNvSpPr/>
            <p:nvPr/>
          </p:nvSpPr>
          <p:spPr>
            <a:xfrm flipH="1">
              <a:off x="1363642" y="3318910"/>
              <a:ext cx="76009" cy="65416"/>
            </a:xfrm>
            <a:custGeom>
              <a:avLst/>
              <a:gdLst/>
              <a:ahLst/>
              <a:cxnLst/>
              <a:rect l="l" t="t" r="r" b="b"/>
              <a:pathLst>
                <a:path w="3150" h="2711" extrusionOk="0">
                  <a:moveTo>
                    <a:pt x="3070" y="0"/>
                  </a:moveTo>
                  <a:cubicBezTo>
                    <a:pt x="2914" y="0"/>
                    <a:pt x="2461" y="84"/>
                    <a:pt x="2054" y="288"/>
                  </a:cubicBezTo>
                  <a:cubicBezTo>
                    <a:pt x="1552" y="561"/>
                    <a:pt x="1141" y="927"/>
                    <a:pt x="1141" y="927"/>
                  </a:cubicBezTo>
                  <a:cubicBezTo>
                    <a:pt x="1141" y="927"/>
                    <a:pt x="776" y="1338"/>
                    <a:pt x="502" y="1771"/>
                  </a:cubicBezTo>
                  <a:cubicBezTo>
                    <a:pt x="228" y="2228"/>
                    <a:pt x="0" y="2684"/>
                    <a:pt x="46" y="2707"/>
                  </a:cubicBezTo>
                  <a:cubicBezTo>
                    <a:pt x="49" y="2709"/>
                    <a:pt x="53" y="2711"/>
                    <a:pt x="58" y="2711"/>
                  </a:cubicBezTo>
                  <a:cubicBezTo>
                    <a:pt x="147" y="2711"/>
                    <a:pt x="451" y="2322"/>
                    <a:pt x="776" y="1954"/>
                  </a:cubicBezTo>
                  <a:cubicBezTo>
                    <a:pt x="1118" y="1566"/>
                    <a:pt x="1484" y="1223"/>
                    <a:pt x="1484" y="1223"/>
                  </a:cubicBezTo>
                  <a:cubicBezTo>
                    <a:pt x="1484" y="1223"/>
                    <a:pt x="1826" y="858"/>
                    <a:pt x="2237" y="539"/>
                  </a:cubicBezTo>
                  <a:cubicBezTo>
                    <a:pt x="2648" y="265"/>
                    <a:pt x="3150" y="82"/>
                    <a:pt x="3127" y="14"/>
                  </a:cubicBezTo>
                  <a:cubicBezTo>
                    <a:pt x="3127" y="5"/>
                    <a:pt x="3107" y="0"/>
                    <a:pt x="307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4" name="Google Shape;4014;p49"/>
            <p:cNvSpPr/>
            <p:nvPr/>
          </p:nvSpPr>
          <p:spPr>
            <a:xfrm flipH="1">
              <a:off x="1363087" y="3348976"/>
              <a:ext cx="78784" cy="89836"/>
            </a:xfrm>
            <a:custGeom>
              <a:avLst/>
              <a:gdLst/>
              <a:ahLst/>
              <a:cxnLst/>
              <a:rect l="l" t="t" r="r" b="b"/>
              <a:pathLst>
                <a:path w="3265" h="3723" extrusionOk="0">
                  <a:moveTo>
                    <a:pt x="2808" y="0"/>
                  </a:moveTo>
                  <a:cubicBezTo>
                    <a:pt x="2534" y="0"/>
                    <a:pt x="2169" y="69"/>
                    <a:pt x="1804" y="206"/>
                  </a:cubicBezTo>
                  <a:cubicBezTo>
                    <a:pt x="1462" y="343"/>
                    <a:pt x="1142" y="548"/>
                    <a:pt x="937" y="731"/>
                  </a:cubicBezTo>
                  <a:cubicBezTo>
                    <a:pt x="822" y="822"/>
                    <a:pt x="731" y="913"/>
                    <a:pt x="685" y="959"/>
                  </a:cubicBezTo>
                  <a:cubicBezTo>
                    <a:pt x="617" y="1027"/>
                    <a:pt x="594" y="1050"/>
                    <a:pt x="594" y="1050"/>
                  </a:cubicBezTo>
                  <a:cubicBezTo>
                    <a:pt x="594" y="1050"/>
                    <a:pt x="571" y="1096"/>
                    <a:pt x="526" y="1164"/>
                  </a:cubicBezTo>
                  <a:cubicBezTo>
                    <a:pt x="480" y="1233"/>
                    <a:pt x="412" y="1324"/>
                    <a:pt x="366" y="1438"/>
                  </a:cubicBezTo>
                  <a:cubicBezTo>
                    <a:pt x="206" y="1689"/>
                    <a:pt x="115" y="2032"/>
                    <a:pt x="69" y="2374"/>
                  </a:cubicBezTo>
                  <a:cubicBezTo>
                    <a:pt x="1" y="2739"/>
                    <a:pt x="69" y="3082"/>
                    <a:pt x="138" y="3333"/>
                  </a:cubicBezTo>
                  <a:cubicBezTo>
                    <a:pt x="202" y="3568"/>
                    <a:pt x="286" y="3723"/>
                    <a:pt x="315" y="3723"/>
                  </a:cubicBezTo>
                  <a:cubicBezTo>
                    <a:pt x="317" y="3723"/>
                    <a:pt x="319" y="3722"/>
                    <a:pt x="320" y="3721"/>
                  </a:cubicBezTo>
                  <a:cubicBezTo>
                    <a:pt x="343" y="3721"/>
                    <a:pt x="320" y="3561"/>
                    <a:pt x="297" y="3310"/>
                  </a:cubicBezTo>
                  <a:cubicBezTo>
                    <a:pt x="297" y="3059"/>
                    <a:pt x="297" y="2739"/>
                    <a:pt x="389" y="2420"/>
                  </a:cubicBezTo>
                  <a:cubicBezTo>
                    <a:pt x="457" y="2123"/>
                    <a:pt x="594" y="1826"/>
                    <a:pt x="731" y="1644"/>
                  </a:cubicBezTo>
                  <a:cubicBezTo>
                    <a:pt x="777" y="1530"/>
                    <a:pt x="845" y="1461"/>
                    <a:pt x="891" y="1393"/>
                  </a:cubicBezTo>
                  <a:cubicBezTo>
                    <a:pt x="937" y="1347"/>
                    <a:pt x="959" y="1301"/>
                    <a:pt x="959" y="1301"/>
                  </a:cubicBezTo>
                  <a:cubicBezTo>
                    <a:pt x="959" y="1301"/>
                    <a:pt x="982" y="1278"/>
                    <a:pt x="1028" y="1233"/>
                  </a:cubicBezTo>
                  <a:cubicBezTo>
                    <a:pt x="1074" y="1164"/>
                    <a:pt x="1142" y="1096"/>
                    <a:pt x="1233" y="1005"/>
                  </a:cubicBezTo>
                  <a:cubicBezTo>
                    <a:pt x="1393" y="845"/>
                    <a:pt x="1644" y="617"/>
                    <a:pt x="1941" y="457"/>
                  </a:cubicBezTo>
                  <a:cubicBezTo>
                    <a:pt x="2238" y="320"/>
                    <a:pt x="2580" y="206"/>
                    <a:pt x="2831" y="160"/>
                  </a:cubicBezTo>
                  <a:cubicBezTo>
                    <a:pt x="3082" y="114"/>
                    <a:pt x="3265" y="92"/>
                    <a:pt x="3265" y="69"/>
                  </a:cubicBezTo>
                  <a:cubicBezTo>
                    <a:pt x="3265" y="23"/>
                    <a:pt x="3082" y="0"/>
                    <a:pt x="28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5" name="Google Shape;4015;p49"/>
            <p:cNvSpPr/>
            <p:nvPr/>
          </p:nvSpPr>
          <p:spPr>
            <a:xfrm flipH="1">
              <a:off x="1355920" y="3397067"/>
              <a:ext cx="72173" cy="88123"/>
            </a:xfrm>
            <a:custGeom>
              <a:avLst/>
              <a:gdLst/>
              <a:ahLst/>
              <a:cxnLst/>
              <a:rect l="l" t="t" r="r" b="b"/>
              <a:pathLst>
                <a:path w="2991" h="3652" extrusionOk="0">
                  <a:moveTo>
                    <a:pt x="1837" y="1"/>
                  </a:moveTo>
                  <a:cubicBezTo>
                    <a:pt x="1766" y="1"/>
                    <a:pt x="1686" y="5"/>
                    <a:pt x="1598" y="16"/>
                  </a:cubicBezTo>
                  <a:cubicBezTo>
                    <a:pt x="1233" y="62"/>
                    <a:pt x="776" y="313"/>
                    <a:pt x="480" y="678"/>
                  </a:cubicBezTo>
                  <a:cubicBezTo>
                    <a:pt x="137" y="1043"/>
                    <a:pt x="0" y="1500"/>
                    <a:pt x="23" y="1865"/>
                  </a:cubicBezTo>
                  <a:cubicBezTo>
                    <a:pt x="23" y="2047"/>
                    <a:pt x="69" y="2207"/>
                    <a:pt x="92" y="2298"/>
                  </a:cubicBezTo>
                  <a:cubicBezTo>
                    <a:pt x="137" y="2413"/>
                    <a:pt x="183" y="2458"/>
                    <a:pt x="183" y="2458"/>
                  </a:cubicBezTo>
                  <a:cubicBezTo>
                    <a:pt x="183" y="2458"/>
                    <a:pt x="206" y="2504"/>
                    <a:pt x="251" y="2618"/>
                  </a:cubicBezTo>
                  <a:cubicBezTo>
                    <a:pt x="343" y="2686"/>
                    <a:pt x="411" y="2823"/>
                    <a:pt x="571" y="2937"/>
                  </a:cubicBezTo>
                  <a:cubicBezTo>
                    <a:pt x="822" y="3189"/>
                    <a:pt x="1279" y="3417"/>
                    <a:pt x="1735" y="3554"/>
                  </a:cubicBezTo>
                  <a:cubicBezTo>
                    <a:pt x="1923" y="3610"/>
                    <a:pt x="2111" y="3651"/>
                    <a:pt x="2311" y="3651"/>
                  </a:cubicBezTo>
                  <a:cubicBezTo>
                    <a:pt x="2354" y="3651"/>
                    <a:pt x="2398" y="3649"/>
                    <a:pt x="2443" y="3645"/>
                  </a:cubicBezTo>
                  <a:cubicBezTo>
                    <a:pt x="2580" y="3622"/>
                    <a:pt x="2694" y="3599"/>
                    <a:pt x="2808" y="3531"/>
                  </a:cubicBezTo>
                  <a:cubicBezTo>
                    <a:pt x="2854" y="3508"/>
                    <a:pt x="2876" y="3440"/>
                    <a:pt x="2922" y="3394"/>
                  </a:cubicBezTo>
                  <a:cubicBezTo>
                    <a:pt x="2945" y="3348"/>
                    <a:pt x="2968" y="3303"/>
                    <a:pt x="2968" y="3257"/>
                  </a:cubicBezTo>
                  <a:cubicBezTo>
                    <a:pt x="2990" y="3074"/>
                    <a:pt x="2968" y="2937"/>
                    <a:pt x="2922" y="2846"/>
                  </a:cubicBezTo>
                  <a:cubicBezTo>
                    <a:pt x="2876" y="2755"/>
                    <a:pt x="2854" y="2709"/>
                    <a:pt x="2831" y="2709"/>
                  </a:cubicBezTo>
                  <a:cubicBezTo>
                    <a:pt x="2785" y="2709"/>
                    <a:pt x="2876" y="2937"/>
                    <a:pt x="2808" y="3211"/>
                  </a:cubicBezTo>
                  <a:cubicBezTo>
                    <a:pt x="2763" y="3345"/>
                    <a:pt x="2627" y="3397"/>
                    <a:pt x="2451" y="3397"/>
                  </a:cubicBezTo>
                  <a:cubicBezTo>
                    <a:pt x="2266" y="3397"/>
                    <a:pt x="2037" y="3339"/>
                    <a:pt x="1826" y="3257"/>
                  </a:cubicBezTo>
                  <a:cubicBezTo>
                    <a:pt x="1438" y="3120"/>
                    <a:pt x="1073" y="2869"/>
                    <a:pt x="868" y="2664"/>
                  </a:cubicBezTo>
                  <a:cubicBezTo>
                    <a:pt x="754" y="2549"/>
                    <a:pt x="708" y="2458"/>
                    <a:pt x="639" y="2390"/>
                  </a:cubicBezTo>
                  <a:cubicBezTo>
                    <a:pt x="617" y="2321"/>
                    <a:pt x="594" y="2276"/>
                    <a:pt x="594" y="2276"/>
                  </a:cubicBezTo>
                  <a:cubicBezTo>
                    <a:pt x="594" y="2276"/>
                    <a:pt x="571" y="2230"/>
                    <a:pt x="525" y="2161"/>
                  </a:cubicBezTo>
                  <a:cubicBezTo>
                    <a:pt x="503" y="2093"/>
                    <a:pt x="457" y="1979"/>
                    <a:pt x="434" y="1842"/>
                  </a:cubicBezTo>
                  <a:cubicBezTo>
                    <a:pt x="388" y="1568"/>
                    <a:pt x="503" y="1157"/>
                    <a:pt x="731" y="860"/>
                  </a:cubicBezTo>
                  <a:cubicBezTo>
                    <a:pt x="959" y="518"/>
                    <a:pt x="1324" y="267"/>
                    <a:pt x="1644" y="176"/>
                  </a:cubicBezTo>
                  <a:cubicBezTo>
                    <a:pt x="1963" y="84"/>
                    <a:pt x="2192" y="84"/>
                    <a:pt x="2192" y="62"/>
                  </a:cubicBezTo>
                  <a:cubicBezTo>
                    <a:pt x="2192" y="44"/>
                    <a:pt x="2060" y="1"/>
                    <a:pt x="183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6" name="Google Shape;4016;p49"/>
            <p:cNvSpPr/>
            <p:nvPr/>
          </p:nvSpPr>
          <p:spPr>
            <a:xfrm flipH="1">
              <a:off x="1355920" y="3441973"/>
              <a:ext cx="35833" cy="12692"/>
            </a:xfrm>
            <a:custGeom>
              <a:avLst/>
              <a:gdLst/>
              <a:ahLst/>
              <a:cxnLst/>
              <a:rect l="l" t="t" r="r" b="b"/>
              <a:pathLst>
                <a:path w="1485" h="526" extrusionOk="0">
                  <a:moveTo>
                    <a:pt x="781" y="0"/>
                  </a:moveTo>
                  <a:cubicBezTo>
                    <a:pt x="722" y="0"/>
                    <a:pt x="686" y="4"/>
                    <a:pt x="686" y="4"/>
                  </a:cubicBezTo>
                  <a:cubicBezTo>
                    <a:pt x="686" y="4"/>
                    <a:pt x="457" y="72"/>
                    <a:pt x="298" y="209"/>
                  </a:cubicBezTo>
                  <a:cubicBezTo>
                    <a:pt x="138" y="323"/>
                    <a:pt x="1" y="460"/>
                    <a:pt x="24" y="506"/>
                  </a:cubicBezTo>
                  <a:cubicBezTo>
                    <a:pt x="38" y="520"/>
                    <a:pt x="65" y="525"/>
                    <a:pt x="102" y="525"/>
                  </a:cubicBezTo>
                  <a:cubicBezTo>
                    <a:pt x="183" y="525"/>
                    <a:pt x="309" y="499"/>
                    <a:pt x="434" y="483"/>
                  </a:cubicBezTo>
                  <a:cubicBezTo>
                    <a:pt x="617" y="437"/>
                    <a:pt x="777" y="437"/>
                    <a:pt x="777" y="437"/>
                  </a:cubicBezTo>
                  <a:cubicBezTo>
                    <a:pt x="777" y="437"/>
                    <a:pt x="914" y="369"/>
                    <a:pt x="1074" y="346"/>
                  </a:cubicBezTo>
                  <a:cubicBezTo>
                    <a:pt x="1180" y="346"/>
                    <a:pt x="1297" y="366"/>
                    <a:pt x="1376" y="366"/>
                  </a:cubicBezTo>
                  <a:cubicBezTo>
                    <a:pt x="1416" y="366"/>
                    <a:pt x="1446" y="361"/>
                    <a:pt x="1462" y="346"/>
                  </a:cubicBezTo>
                  <a:cubicBezTo>
                    <a:pt x="1484" y="323"/>
                    <a:pt x="1370" y="141"/>
                    <a:pt x="1142" y="49"/>
                  </a:cubicBezTo>
                  <a:cubicBezTo>
                    <a:pt x="1005" y="8"/>
                    <a:pt x="868" y="0"/>
                    <a:pt x="78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7" name="Google Shape;4017;p49"/>
            <p:cNvSpPr/>
            <p:nvPr/>
          </p:nvSpPr>
          <p:spPr>
            <a:xfrm flipH="1">
              <a:off x="1201705" y="3348976"/>
              <a:ext cx="241541" cy="182157"/>
            </a:xfrm>
            <a:custGeom>
              <a:avLst/>
              <a:gdLst/>
              <a:ahLst/>
              <a:cxnLst/>
              <a:rect l="l" t="t" r="r" b="b"/>
              <a:pathLst>
                <a:path w="10010" h="7549" extrusionOk="0">
                  <a:moveTo>
                    <a:pt x="1062" y="0"/>
                  </a:moveTo>
                  <a:lnTo>
                    <a:pt x="1062" y="0"/>
                  </a:lnTo>
                  <a:cubicBezTo>
                    <a:pt x="400" y="799"/>
                    <a:pt x="81" y="1712"/>
                    <a:pt x="58" y="2191"/>
                  </a:cubicBezTo>
                  <a:cubicBezTo>
                    <a:pt x="0" y="3569"/>
                    <a:pt x="1450" y="5299"/>
                    <a:pt x="2768" y="5299"/>
                  </a:cubicBezTo>
                  <a:cubicBezTo>
                    <a:pt x="3022" y="5299"/>
                    <a:pt x="3272" y="5234"/>
                    <a:pt x="3504" y="5090"/>
                  </a:cubicBezTo>
                  <a:cubicBezTo>
                    <a:pt x="3504" y="5090"/>
                    <a:pt x="4623" y="6688"/>
                    <a:pt x="6266" y="7304"/>
                  </a:cubicBezTo>
                  <a:cubicBezTo>
                    <a:pt x="6730" y="7472"/>
                    <a:pt x="7189" y="7548"/>
                    <a:pt x="7605" y="7548"/>
                  </a:cubicBezTo>
                  <a:cubicBezTo>
                    <a:pt x="8662" y="7548"/>
                    <a:pt x="9446" y="7054"/>
                    <a:pt x="9348" y="6300"/>
                  </a:cubicBezTo>
                  <a:cubicBezTo>
                    <a:pt x="9348" y="6300"/>
                    <a:pt x="10010" y="3515"/>
                    <a:pt x="8982" y="1256"/>
                  </a:cubicBezTo>
                  <a:lnTo>
                    <a:pt x="8982" y="1256"/>
                  </a:lnTo>
                  <a:cubicBezTo>
                    <a:pt x="9256" y="2671"/>
                    <a:pt x="9119" y="4565"/>
                    <a:pt x="8115" y="5410"/>
                  </a:cubicBezTo>
                  <a:cubicBezTo>
                    <a:pt x="7811" y="5668"/>
                    <a:pt x="7500" y="5773"/>
                    <a:pt x="7193" y="5773"/>
                  </a:cubicBezTo>
                  <a:cubicBezTo>
                    <a:pt x="5981" y="5773"/>
                    <a:pt x="4832" y="4126"/>
                    <a:pt x="4395" y="3744"/>
                  </a:cubicBezTo>
                  <a:cubicBezTo>
                    <a:pt x="4210" y="3590"/>
                    <a:pt x="3995" y="3545"/>
                    <a:pt x="3729" y="3545"/>
                  </a:cubicBezTo>
                  <a:cubicBezTo>
                    <a:pt x="3352" y="3545"/>
                    <a:pt x="2874" y="3636"/>
                    <a:pt x="2241" y="3636"/>
                  </a:cubicBezTo>
                  <a:cubicBezTo>
                    <a:pt x="1994" y="3636"/>
                    <a:pt x="1724" y="3622"/>
                    <a:pt x="1427" y="3584"/>
                  </a:cubicBezTo>
                  <a:cubicBezTo>
                    <a:pt x="377" y="3447"/>
                    <a:pt x="742" y="1393"/>
                    <a:pt x="10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8" name="Google Shape;4018;p49"/>
            <p:cNvSpPr/>
            <p:nvPr/>
          </p:nvSpPr>
          <p:spPr>
            <a:xfrm flipH="1">
              <a:off x="1817262" y="2400643"/>
              <a:ext cx="214492" cy="264272"/>
            </a:xfrm>
            <a:custGeom>
              <a:avLst/>
              <a:gdLst/>
              <a:ahLst/>
              <a:cxnLst/>
              <a:rect l="l" t="t" r="r" b="b"/>
              <a:pathLst>
                <a:path w="8889" h="10952" extrusionOk="0">
                  <a:moveTo>
                    <a:pt x="5776" y="0"/>
                  </a:moveTo>
                  <a:cubicBezTo>
                    <a:pt x="5361" y="0"/>
                    <a:pt x="4876" y="90"/>
                    <a:pt x="4315" y="316"/>
                  </a:cubicBezTo>
                  <a:cubicBezTo>
                    <a:pt x="1" y="2028"/>
                    <a:pt x="2763" y="10131"/>
                    <a:pt x="5000" y="10907"/>
                  </a:cubicBezTo>
                  <a:cubicBezTo>
                    <a:pt x="5090" y="10937"/>
                    <a:pt x="5179" y="10951"/>
                    <a:pt x="5267" y="10951"/>
                  </a:cubicBezTo>
                  <a:cubicBezTo>
                    <a:pt x="7388" y="10951"/>
                    <a:pt x="8888" y="2573"/>
                    <a:pt x="7990" y="1411"/>
                  </a:cubicBezTo>
                  <a:cubicBezTo>
                    <a:pt x="7990" y="1411"/>
                    <a:pt x="7422" y="0"/>
                    <a:pt x="5776" y="0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9" name="Google Shape;4019;p49"/>
            <p:cNvSpPr/>
            <p:nvPr/>
          </p:nvSpPr>
          <p:spPr>
            <a:xfrm flipH="1">
              <a:off x="1817382" y="2400643"/>
              <a:ext cx="214371" cy="264585"/>
            </a:xfrm>
            <a:custGeom>
              <a:avLst/>
              <a:gdLst/>
              <a:ahLst/>
              <a:cxnLst/>
              <a:rect l="l" t="t" r="r" b="b"/>
              <a:pathLst>
                <a:path w="8884" h="10965" extrusionOk="0">
                  <a:moveTo>
                    <a:pt x="5776" y="0"/>
                  </a:moveTo>
                  <a:cubicBezTo>
                    <a:pt x="5361" y="0"/>
                    <a:pt x="4876" y="90"/>
                    <a:pt x="4315" y="316"/>
                  </a:cubicBezTo>
                  <a:cubicBezTo>
                    <a:pt x="1" y="2028"/>
                    <a:pt x="2694" y="10313"/>
                    <a:pt x="5000" y="10907"/>
                  </a:cubicBezTo>
                  <a:cubicBezTo>
                    <a:pt x="5159" y="10946"/>
                    <a:pt x="5312" y="10964"/>
                    <a:pt x="5459" y="10964"/>
                  </a:cubicBezTo>
                  <a:cubicBezTo>
                    <a:pt x="8570" y="10964"/>
                    <a:pt x="8883" y="2566"/>
                    <a:pt x="7990" y="1411"/>
                  </a:cubicBezTo>
                  <a:cubicBezTo>
                    <a:pt x="7990" y="1411"/>
                    <a:pt x="7422" y="0"/>
                    <a:pt x="5776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0" name="Google Shape;4020;p49"/>
            <p:cNvSpPr/>
            <p:nvPr/>
          </p:nvSpPr>
          <p:spPr>
            <a:xfrm flipH="1">
              <a:off x="1846121" y="2444463"/>
              <a:ext cx="84286" cy="166835"/>
            </a:xfrm>
            <a:custGeom>
              <a:avLst/>
              <a:gdLst/>
              <a:ahLst/>
              <a:cxnLst/>
              <a:rect l="l" t="t" r="r" b="b"/>
              <a:pathLst>
                <a:path w="3493" h="6914" extrusionOk="0">
                  <a:moveTo>
                    <a:pt x="49" y="1"/>
                  </a:moveTo>
                  <a:cubicBezTo>
                    <a:pt x="32" y="1"/>
                    <a:pt x="23" y="3"/>
                    <a:pt x="23" y="6"/>
                  </a:cubicBezTo>
                  <a:cubicBezTo>
                    <a:pt x="1" y="52"/>
                    <a:pt x="366" y="189"/>
                    <a:pt x="800" y="463"/>
                  </a:cubicBezTo>
                  <a:cubicBezTo>
                    <a:pt x="1210" y="759"/>
                    <a:pt x="1713" y="1193"/>
                    <a:pt x="2032" y="1718"/>
                  </a:cubicBezTo>
                  <a:cubicBezTo>
                    <a:pt x="2352" y="2220"/>
                    <a:pt x="2534" y="2791"/>
                    <a:pt x="2580" y="3247"/>
                  </a:cubicBezTo>
                  <a:cubicBezTo>
                    <a:pt x="2612" y="3453"/>
                    <a:pt x="2599" y="3472"/>
                    <a:pt x="2589" y="3472"/>
                  </a:cubicBezTo>
                  <a:cubicBezTo>
                    <a:pt x="2586" y="3472"/>
                    <a:pt x="2584" y="3471"/>
                    <a:pt x="2583" y="3471"/>
                  </a:cubicBezTo>
                  <a:cubicBezTo>
                    <a:pt x="2581" y="3471"/>
                    <a:pt x="2580" y="3472"/>
                    <a:pt x="2580" y="3476"/>
                  </a:cubicBezTo>
                  <a:cubicBezTo>
                    <a:pt x="2557" y="3476"/>
                    <a:pt x="2557" y="3476"/>
                    <a:pt x="2557" y="3453"/>
                  </a:cubicBezTo>
                  <a:cubicBezTo>
                    <a:pt x="2546" y="3453"/>
                    <a:pt x="2551" y="3458"/>
                    <a:pt x="2551" y="3458"/>
                  </a:cubicBezTo>
                  <a:cubicBezTo>
                    <a:pt x="2551" y="3458"/>
                    <a:pt x="2546" y="3453"/>
                    <a:pt x="2511" y="3430"/>
                  </a:cubicBezTo>
                  <a:cubicBezTo>
                    <a:pt x="2489" y="3430"/>
                    <a:pt x="2466" y="3430"/>
                    <a:pt x="2443" y="3407"/>
                  </a:cubicBezTo>
                  <a:cubicBezTo>
                    <a:pt x="2443" y="3407"/>
                    <a:pt x="2352" y="3384"/>
                    <a:pt x="2306" y="3361"/>
                  </a:cubicBezTo>
                  <a:cubicBezTo>
                    <a:pt x="2123" y="3316"/>
                    <a:pt x="2078" y="3293"/>
                    <a:pt x="2078" y="3293"/>
                  </a:cubicBezTo>
                  <a:cubicBezTo>
                    <a:pt x="2078" y="3293"/>
                    <a:pt x="2009" y="3293"/>
                    <a:pt x="1758" y="3270"/>
                  </a:cubicBezTo>
                  <a:cubicBezTo>
                    <a:pt x="1728" y="3264"/>
                    <a:pt x="1691" y="3261"/>
                    <a:pt x="1648" y="3261"/>
                  </a:cubicBezTo>
                  <a:cubicBezTo>
                    <a:pt x="1532" y="3261"/>
                    <a:pt x="1378" y="3282"/>
                    <a:pt x="1210" y="3316"/>
                  </a:cubicBezTo>
                  <a:cubicBezTo>
                    <a:pt x="1119" y="3361"/>
                    <a:pt x="1005" y="3430"/>
                    <a:pt x="891" y="3498"/>
                  </a:cubicBezTo>
                  <a:cubicBezTo>
                    <a:pt x="822" y="3567"/>
                    <a:pt x="731" y="3658"/>
                    <a:pt x="663" y="3750"/>
                  </a:cubicBezTo>
                  <a:cubicBezTo>
                    <a:pt x="663" y="3750"/>
                    <a:pt x="663" y="3750"/>
                    <a:pt x="685" y="3704"/>
                  </a:cubicBezTo>
                  <a:lnTo>
                    <a:pt x="685" y="3704"/>
                  </a:lnTo>
                  <a:cubicBezTo>
                    <a:pt x="617" y="3818"/>
                    <a:pt x="457" y="3978"/>
                    <a:pt x="526" y="4297"/>
                  </a:cubicBezTo>
                  <a:cubicBezTo>
                    <a:pt x="617" y="4617"/>
                    <a:pt x="982" y="4868"/>
                    <a:pt x="1256" y="5028"/>
                  </a:cubicBezTo>
                  <a:cubicBezTo>
                    <a:pt x="1553" y="5210"/>
                    <a:pt x="1827" y="5347"/>
                    <a:pt x="1941" y="5530"/>
                  </a:cubicBezTo>
                  <a:cubicBezTo>
                    <a:pt x="2101" y="5735"/>
                    <a:pt x="2215" y="5986"/>
                    <a:pt x="2146" y="6169"/>
                  </a:cubicBezTo>
                  <a:cubicBezTo>
                    <a:pt x="2101" y="6352"/>
                    <a:pt x="1895" y="6511"/>
                    <a:pt x="1644" y="6580"/>
                  </a:cubicBezTo>
                  <a:cubicBezTo>
                    <a:pt x="1547" y="6596"/>
                    <a:pt x="1447" y="6604"/>
                    <a:pt x="1349" y="6604"/>
                  </a:cubicBezTo>
                  <a:cubicBezTo>
                    <a:pt x="1171" y="6604"/>
                    <a:pt x="1001" y="6578"/>
                    <a:pt x="868" y="6534"/>
                  </a:cubicBezTo>
                  <a:cubicBezTo>
                    <a:pt x="449" y="6358"/>
                    <a:pt x="456" y="6054"/>
                    <a:pt x="375" y="6054"/>
                  </a:cubicBezTo>
                  <a:cubicBezTo>
                    <a:pt x="372" y="6054"/>
                    <a:pt x="369" y="6054"/>
                    <a:pt x="366" y="6055"/>
                  </a:cubicBezTo>
                  <a:cubicBezTo>
                    <a:pt x="363" y="6052"/>
                    <a:pt x="360" y="6050"/>
                    <a:pt x="357" y="6050"/>
                  </a:cubicBezTo>
                  <a:cubicBezTo>
                    <a:pt x="338" y="6050"/>
                    <a:pt x="320" y="6115"/>
                    <a:pt x="320" y="6215"/>
                  </a:cubicBezTo>
                  <a:cubicBezTo>
                    <a:pt x="343" y="6329"/>
                    <a:pt x="412" y="6557"/>
                    <a:pt x="708" y="6717"/>
                  </a:cubicBezTo>
                  <a:cubicBezTo>
                    <a:pt x="944" y="6844"/>
                    <a:pt x="1253" y="6913"/>
                    <a:pt x="1576" y="6913"/>
                  </a:cubicBezTo>
                  <a:cubicBezTo>
                    <a:pt x="1659" y="6913"/>
                    <a:pt x="1743" y="6909"/>
                    <a:pt x="1827" y="6899"/>
                  </a:cubicBezTo>
                  <a:cubicBezTo>
                    <a:pt x="2215" y="6854"/>
                    <a:pt x="2603" y="6671"/>
                    <a:pt x="2740" y="6329"/>
                  </a:cubicBezTo>
                  <a:cubicBezTo>
                    <a:pt x="2899" y="6032"/>
                    <a:pt x="2785" y="5667"/>
                    <a:pt x="2603" y="5370"/>
                  </a:cubicBezTo>
                  <a:cubicBezTo>
                    <a:pt x="2397" y="5005"/>
                    <a:pt x="2009" y="4799"/>
                    <a:pt x="1781" y="4617"/>
                  </a:cubicBezTo>
                  <a:cubicBezTo>
                    <a:pt x="1507" y="4457"/>
                    <a:pt x="1416" y="4320"/>
                    <a:pt x="1416" y="4297"/>
                  </a:cubicBezTo>
                  <a:cubicBezTo>
                    <a:pt x="1416" y="4252"/>
                    <a:pt x="1484" y="4183"/>
                    <a:pt x="1530" y="4138"/>
                  </a:cubicBezTo>
                  <a:lnTo>
                    <a:pt x="1530" y="4115"/>
                  </a:lnTo>
                  <a:lnTo>
                    <a:pt x="1553" y="4092"/>
                  </a:lnTo>
                  <a:cubicBezTo>
                    <a:pt x="1644" y="3970"/>
                    <a:pt x="1705" y="3950"/>
                    <a:pt x="1756" y="3950"/>
                  </a:cubicBezTo>
                  <a:cubicBezTo>
                    <a:pt x="1781" y="3950"/>
                    <a:pt x="1804" y="3955"/>
                    <a:pt x="1827" y="3955"/>
                  </a:cubicBezTo>
                  <a:lnTo>
                    <a:pt x="1941" y="3955"/>
                  </a:lnTo>
                  <a:cubicBezTo>
                    <a:pt x="1941" y="3955"/>
                    <a:pt x="1964" y="3978"/>
                    <a:pt x="2032" y="4001"/>
                  </a:cubicBezTo>
                  <a:cubicBezTo>
                    <a:pt x="2055" y="4001"/>
                    <a:pt x="2061" y="3995"/>
                    <a:pt x="2072" y="3995"/>
                  </a:cubicBezTo>
                  <a:cubicBezTo>
                    <a:pt x="2083" y="3995"/>
                    <a:pt x="2101" y="4001"/>
                    <a:pt x="2146" y="4023"/>
                  </a:cubicBezTo>
                  <a:cubicBezTo>
                    <a:pt x="2215" y="4069"/>
                    <a:pt x="2306" y="4115"/>
                    <a:pt x="2397" y="4183"/>
                  </a:cubicBezTo>
                  <a:cubicBezTo>
                    <a:pt x="2466" y="4206"/>
                    <a:pt x="2489" y="4206"/>
                    <a:pt x="2580" y="4274"/>
                  </a:cubicBezTo>
                  <a:cubicBezTo>
                    <a:pt x="2648" y="4343"/>
                    <a:pt x="2740" y="4389"/>
                    <a:pt x="2808" y="4457"/>
                  </a:cubicBezTo>
                  <a:cubicBezTo>
                    <a:pt x="2968" y="4594"/>
                    <a:pt x="3151" y="4731"/>
                    <a:pt x="3356" y="4891"/>
                  </a:cubicBezTo>
                  <a:cubicBezTo>
                    <a:pt x="3379" y="4754"/>
                    <a:pt x="3402" y="4526"/>
                    <a:pt x="3447" y="4229"/>
                  </a:cubicBezTo>
                  <a:cubicBezTo>
                    <a:pt x="3470" y="4069"/>
                    <a:pt x="3493" y="3886"/>
                    <a:pt x="3493" y="3704"/>
                  </a:cubicBezTo>
                  <a:cubicBezTo>
                    <a:pt x="3470" y="3476"/>
                    <a:pt x="3470" y="3407"/>
                    <a:pt x="3424" y="3247"/>
                  </a:cubicBezTo>
                  <a:cubicBezTo>
                    <a:pt x="3310" y="2745"/>
                    <a:pt x="3036" y="2129"/>
                    <a:pt x="2580" y="1558"/>
                  </a:cubicBezTo>
                  <a:cubicBezTo>
                    <a:pt x="2146" y="1010"/>
                    <a:pt x="1507" y="554"/>
                    <a:pt x="982" y="280"/>
                  </a:cubicBezTo>
                  <a:cubicBezTo>
                    <a:pt x="514" y="66"/>
                    <a:pt x="146" y="1"/>
                    <a:pt x="4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1" name="Google Shape;4021;p49"/>
            <p:cNvSpPr/>
            <p:nvPr/>
          </p:nvSpPr>
          <p:spPr>
            <a:xfrm flipH="1">
              <a:off x="1836300" y="2448372"/>
              <a:ext cx="127141" cy="161985"/>
            </a:xfrm>
            <a:custGeom>
              <a:avLst/>
              <a:gdLst/>
              <a:ahLst/>
              <a:cxnLst/>
              <a:rect l="l" t="t" r="r" b="b"/>
              <a:pathLst>
                <a:path w="5269" h="6713" extrusionOk="0">
                  <a:moveTo>
                    <a:pt x="1810" y="0"/>
                  </a:moveTo>
                  <a:cubicBezTo>
                    <a:pt x="1681" y="0"/>
                    <a:pt x="1549" y="23"/>
                    <a:pt x="1415" y="72"/>
                  </a:cubicBezTo>
                  <a:cubicBezTo>
                    <a:pt x="0" y="597"/>
                    <a:pt x="46" y="6121"/>
                    <a:pt x="2739" y="6669"/>
                  </a:cubicBezTo>
                  <a:cubicBezTo>
                    <a:pt x="2879" y="6699"/>
                    <a:pt x="3007" y="6713"/>
                    <a:pt x="3125" y="6713"/>
                  </a:cubicBezTo>
                  <a:cubicBezTo>
                    <a:pt x="5268" y="6713"/>
                    <a:pt x="4017" y="2058"/>
                    <a:pt x="4017" y="2058"/>
                  </a:cubicBezTo>
                  <a:cubicBezTo>
                    <a:pt x="4017" y="2058"/>
                    <a:pt x="3045" y="0"/>
                    <a:pt x="181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2" name="Google Shape;4022;p49"/>
            <p:cNvSpPr/>
            <p:nvPr/>
          </p:nvSpPr>
          <p:spPr>
            <a:xfrm flipH="1">
              <a:off x="853606" y="2074140"/>
              <a:ext cx="1154452" cy="915420"/>
            </a:xfrm>
            <a:custGeom>
              <a:avLst/>
              <a:gdLst/>
              <a:ahLst/>
              <a:cxnLst/>
              <a:rect l="l" t="t" r="r" b="b"/>
              <a:pathLst>
                <a:path w="47843" h="37937" extrusionOk="0">
                  <a:moveTo>
                    <a:pt x="24075" y="0"/>
                  </a:moveTo>
                  <a:cubicBezTo>
                    <a:pt x="21771" y="0"/>
                    <a:pt x="19139" y="356"/>
                    <a:pt x="16229" y="1316"/>
                  </a:cubicBezTo>
                  <a:cubicBezTo>
                    <a:pt x="6734" y="4443"/>
                    <a:pt x="7190" y="13071"/>
                    <a:pt x="6483" y="19051"/>
                  </a:cubicBezTo>
                  <a:cubicBezTo>
                    <a:pt x="0" y="29596"/>
                    <a:pt x="7829" y="36444"/>
                    <a:pt x="16069" y="37699"/>
                  </a:cubicBezTo>
                  <a:cubicBezTo>
                    <a:pt x="17120" y="37861"/>
                    <a:pt x="18169" y="37936"/>
                    <a:pt x="19206" y="37936"/>
                  </a:cubicBezTo>
                  <a:cubicBezTo>
                    <a:pt x="26796" y="37936"/>
                    <a:pt x="33717" y="33891"/>
                    <a:pt x="35585" y="30075"/>
                  </a:cubicBezTo>
                  <a:cubicBezTo>
                    <a:pt x="35585" y="30075"/>
                    <a:pt x="36269" y="32498"/>
                    <a:pt x="38883" y="32498"/>
                  </a:cubicBezTo>
                  <a:cubicBezTo>
                    <a:pt x="39509" y="32498"/>
                    <a:pt x="40245" y="32359"/>
                    <a:pt x="41109" y="32016"/>
                  </a:cubicBezTo>
                  <a:cubicBezTo>
                    <a:pt x="44647" y="30623"/>
                    <a:pt x="47842" y="25031"/>
                    <a:pt x="45354" y="22543"/>
                  </a:cubicBezTo>
                  <a:cubicBezTo>
                    <a:pt x="44315" y="21504"/>
                    <a:pt x="43268" y="21165"/>
                    <a:pt x="42344" y="21165"/>
                  </a:cubicBezTo>
                  <a:cubicBezTo>
                    <a:pt x="40608" y="21165"/>
                    <a:pt x="39305" y="22361"/>
                    <a:pt x="39305" y="22361"/>
                  </a:cubicBezTo>
                  <a:cubicBezTo>
                    <a:pt x="39305" y="22361"/>
                    <a:pt x="45811" y="10423"/>
                    <a:pt x="34535" y="2891"/>
                  </a:cubicBezTo>
                  <a:cubicBezTo>
                    <a:pt x="34535" y="2891"/>
                    <a:pt x="30644" y="0"/>
                    <a:pt x="24075" y="0"/>
                  </a:cubicBezTo>
                  <a:close/>
                </a:path>
              </a:pathLst>
            </a:custGeom>
            <a:solidFill>
              <a:srgbClr val="DF9A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3" name="Google Shape;4023;p49"/>
            <p:cNvSpPr/>
            <p:nvPr/>
          </p:nvSpPr>
          <p:spPr>
            <a:xfrm flipH="1">
              <a:off x="1162591" y="2195103"/>
              <a:ext cx="845467" cy="794504"/>
            </a:xfrm>
            <a:custGeom>
              <a:avLst/>
              <a:gdLst/>
              <a:ahLst/>
              <a:cxnLst/>
              <a:rect l="l" t="t" r="r" b="b"/>
              <a:pathLst>
                <a:path w="35038" h="32926" extrusionOk="0">
                  <a:moveTo>
                    <a:pt x="10386" y="0"/>
                  </a:moveTo>
                  <a:lnTo>
                    <a:pt x="10386" y="0"/>
                  </a:lnTo>
                  <a:cubicBezTo>
                    <a:pt x="6894" y="4018"/>
                    <a:pt x="6985" y="9701"/>
                    <a:pt x="6483" y="14038"/>
                  </a:cubicBezTo>
                  <a:cubicBezTo>
                    <a:pt x="0" y="24583"/>
                    <a:pt x="7829" y="31431"/>
                    <a:pt x="16069" y="32686"/>
                  </a:cubicBezTo>
                  <a:cubicBezTo>
                    <a:pt x="17125" y="32849"/>
                    <a:pt x="18178" y="32925"/>
                    <a:pt x="19219" y="32925"/>
                  </a:cubicBezTo>
                  <a:cubicBezTo>
                    <a:pt x="26189" y="32925"/>
                    <a:pt x="32574" y="29514"/>
                    <a:pt x="35037" y="25998"/>
                  </a:cubicBezTo>
                  <a:lnTo>
                    <a:pt x="35037" y="25998"/>
                  </a:lnTo>
                  <a:cubicBezTo>
                    <a:pt x="32226" y="29202"/>
                    <a:pt x="26284" y="32101"/>
                    <a:pt x="19849" y="32101"/>
                  </a:cubicBezTo>
                  <a:cubicBezTo>
                    <a:pt x="18811" y="32101"/>
                    <a:pt x="17761" y="32026"/>
                    <a:pt x="16708" y="31864"/>
                  </a:cubicBezTo>
                  <a:cubicBezTo>
                    <a:pt x="8468" y="30609"/>
                    <a:pt x="662" y="23761"/>
                    <a:pt x="7122" y="13216"/>
                  </a:cubicBezTo>
                  <a:cubicBezTo>
                    <a:pt x="7601" y="9176"/>
                    <a:pt x="7555" y="3949"/>
                    <a:pt x="10386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4" name="Google Shape;4024;p49"/>
            <p:cNvSpPr/>
            <p:nvPr/>
          </p:nvSpPr>
          <p:spPr>
            <a:xfrm flipH="1">
              <a:off x="929616" y="2773958"/>
              <a:ext cx="218135" cy="84310"/>
            </a:xfrm>
            <a:custGeom>
              <a:avLst/>
              <a:gdLst/>
              <a:ahLst/>
              <a:cxnLst/>
              <a:rect l="l" t="t" r="r" b="b"/>
              <a:pathLst>
                <a:path w="9040" h="3494" extrusionOk="0">
                  <a:moveTo>
                    <a:pt x="9039" y="1"/>
                  </a:moveTo>
                  <a:cubicBezTo>
                    <a:pt x="8195" y="982"/>
                    <a:pt x="7168" y="1781"/>
                    <a:pt x="6118" y="2192"/>
                  </a:cubicBezTo>
                  <a:cubicBezTo>
                    <a:pt x="5249" y="2536"/>
                    <a:pt x="4511" y="2674"/>
                    <a:pt x="3884" y="2674"/>
                  </a:cubicBezTo>
                  <a:cubicBezTo>
                    <a:pt x="1263" y="2674"/>
                    <a:pt x="594" y="252"/>
                    <a:pt x="594" y="252"/>
                  </a:cubicBezTo>
                  <a:cubicBezTo>
                    <a:pt x="434" y="571"/>
                    <a:pt x="229" y="914"/>
                    <a:pt x="0" y="1233"/>
                  </a:cubicBezTo>
                  <a:cubicBezTo>
                    <a:pt x="196" y="1767"/>
                    <a:pt x="1030" y="3494"/>
                    <a:pt x="3237" y="3494"/>
                  </a:cubicBezTo>
                  <a:cubicBezTo>
                    <a:pt x="3861" y="3494"/>
                    <a:pt x="4595" y="3356"/>
                    <a:pt x="5456" y="3014"/>
                  </a:cubicBezTo>
                  <a:cubicBezTo>
                    <a:pt x="6802" y="2489"/>
                    <a:pt x="8103" y="1347"/>
                    <a:pt x="903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5" name="Google Shape;4025;p49"/>
            <p:cNvSpPr/>
            <p:nvPr/>
          </p:nvSpPr>
          <p:spPr>
            <a:xfrm flipH="1">
              <a:off x="938423" y="2638878"/>
              <a:ext cx="149847" cy="182133"/>
            </a:xfrm>
            <a:custGeom>
              <a:avLst/>
              <a:gdLst/>
              <a:ahLst/>
              <a:cxnLst/>
              <a:rect l="l" t="t" r="r" b="b"/>
              <a:pathLst>
                <a:path w="6210" h="7548" extrusionOk="0">
                  <a:moveTo>
                    <a:pt x="4951" y="1"/>
                  </a:moveTo>
                  <a:cubicBezTo>
                    <a:pt x="4915" y="1"/>
                    <a:pt x="4878" y="3"/>
                    <a:pt x="4840" y="6"/>
                  </a:cubicBezTo>
                  <a:cubicBezTo>
                    <a:pt x="3516" y="143"/>
                    <a:pt x="777" y="3042"/>
                    <a:pt x="777" y="3042"/>
                  </a:cubicBezTo>
                  <a:cubicBezTo>
                    <a:pt x="777" y="3042"/>
                    <a:pt x="838" y="3036"/>
                    <a:pt x="934" y="3036"/>
                  </a:cubicBezTo>
                  <a:cubicBezTo>
                    <a:pt x="1341" y="3036"/>
                    <a:pt x="2373" y="3141"/>
                    <a:pt x="2078" y="4229"/>
                  </a:cubicBezTo>
                  <a:cubicBezTo>
                    <a:pt x="1690" y="5553"/>
                    <a:pt x="1" y="6215"/>
                    <a:pt x="1" y="6215"/>
                  </a:cubicBezTo>
                  <a:cubicBezTo>
                    <a:pt x="1" y="6215"/>
                    <a:pt x="271" y="7548"/>
                    <a:pt x="1399" y="7548"/>
                  </a:cubicBezTo>
                  <a:cubicBezTo>
                    <a:pt x="1497" y="7548"/>
                    <a:pt x="1601" y="7538"/>
                    <a:pt x="1712" y="7516"/>
                  </a:cubicBezTo>
                  <a:cubicBezTo>
                    <a:pt x="3082" y="7242"/>
                    <a:pt x="6209" y="4412"/>
                    <a:pt x="6118" y="2175"/>
                  </a:cubicBezTo>
                  <a:cubicBezTo>
                    <a:pt x="6118" y="2175"/>
                    <a:pt x="6161" y="1"/>
                    <a:pt x="495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6" name="Google Shape;4026;p49"/>
            <p:cNvSpPr/>
            <p:nvPr/>
          </p:nvSpPr>
          <p:spPr>
            <a:xfrm flipH="1">
              <a:off x="943394" y="2639023"/>
              <a:ext cx="156435" cy="183291"/>
            </a:xfrm>
            <a:custGeom>
              <a:avLst/>
              <a:gdLst/>
              <a:ahLst/>
              <a:cxnLst/>
              <a:rect l="l" t="t" r="r" b="b"/>
              <a:pathLst>
                <a:path w="6483" h="7596" extrusionOk="0">
                  <a:moveTo>
                    <a:pt x="5319" y="0"/>
                  </a:moveTo>
                  <a:cubicBezTo>
                    <a:pt x="4885" y="0"/>
                    <a:pt x="4474" y="137"/>
                    <a:pt x="4086" y="297"/>
                  </a:cubicBezTo>
                  <a:cubicBezTo>
                    <a:pt x="3287" y="662"/>
                    <a:pt x="2557" y="1187"/>
                    <a:pt x="1918" y="1735"/>
                  </a:cubicBezTo>
                  <a:cubicBezTo>
                    <a:pt x="1758" y="1872"/>
                    <a:pt x="1598" y="2009"/>
                    <a:pt x="1438" y="2146"/>
                  </a:cubicBezTo>
                  <a:cubicBezTo>
                    <a:pt x="1370" y="2237"/>
                    <a:pt x="1324" y="2260"/>
                    <a:pt x="1210" y="2374"/>
                  </a:cubicBezTo>
                  <a:cubicBezTo>
                    <a:pt x="1073" y="2511"/>
                    <a:pt x="982" y="2648"/>
                    <a:pt x="868" y="2762"/>
                  </a:cubicBezTo>
                  <a:cubicBezTo>
                    <a:pt x="662" y="3013"/>
                    <a:pt x="525" y="3242"/>
                    <a:pt x="388" y="3470"/>
                  </a:cubicBezTo>
                  <a:cubicBezTo>
                    <a:pt x="206" y="3767"/>
                    <a:pt x="160" y="3858"/>
                    <a:pt x="69" y="4018"/>
                  </a:cubicBezTo>
                  <a:cubicBezTo>
                    <a:pt x="365" y="3904"/>
                    <a:pt x="662" y="3812"/>
                    <a:pt x="959" y="3721"/>
                  </a:cubicBezTo>
                  <a:cubicBezTo>
                    <a:pt x="1096" y="3653"/>
                    <a:pt x="1256" y="3607"/>
                    <a:pt x="1393" y="3561"/>
                  </a:cubicBezTo>
                  <a:cubicBezTo>
                    <a:pt x="1461" y="3538"/>
                    <a:pt x="1512" y="3533"/>
                    <a:pt x="1558" y="3533"/>
                  </a:cubicBezTo>
                  <a:cubicBezTo>
                    <a:pt x="1604" y="3533"/>
                    <a:pt x="1644" y="3538"/>
                    <a:pt x="1689" y="3538"/>
                  </a:cubicBezTo>
                  <a:cubicBezTo>
                    <a:pt x="1727" y="3531"/>
                    <a:pt x="1750" y="3528"/>
                    <a:pt x="1765" y="3528"/>
                  </a:cubicBezTo>
                  <a:cubicBezTo>
                    <a:pt x="1796" y="3528"/>
                    <a:pt x="1796" y="3538"/>
                    <a:pt x="1826" y="3538"/>
                  </a:cubicBezTo>
                  <a:cubicBezTo>
                    <a:pt x="1834" y="3531"/>
                    <a:pt x="1841" y="3528"/>
                    <a:pt x="1848" y="3528"/>
                  </a:cubicBezTo>
                  <a:cubicBezTo>
                    <a:pt x="1862" y="3528"/>
                    <a:pt x="1872" y="3538"/>
                    <a:pt x="1872" y="3538"/>
                  </a:cubicBezTo>
                  <a:cubicBezTo>
                    <a:pt x="1895" y="3561"/>
                    <a:pt x="1940" y="3561"/>
                    <a:pt x="1963" y="3584"/>
                  </a:cubicBezTo>
                  <a:cubicBezTo>
                    <a:pt x="2032" y="3653"/>
                    <a:pt x="2055" y="3721"/>
                    <a:pt x="2055" y="3721"/>
                  </a:cubicBezTo>
                  <a:cubicBezTo>
                    <a:pt x="2055" y="3721"/>
                    <a:pt x="2055" y="3744"/>
                    <a:pt x="2077" y="3767"/>
                  </a:cubicBezTo>
                  <a:cubicBezTo>
                    <a:pt x="2077" y="3812"/>
                    <a:pt x="2100" y="3858"/>
                    <a:pt x="2123" y="3949"/>
                  </a:cubicBezTo>
                  <a:cubicBezTo>
                    <a:pt x="2146" y="4109"/>
                    <a:pt x="2100" y="4383"/>
                    <a:pt x="1963" y="4702"/>
                  </a:cubicBezTo>
                  <a:cubicBezTo>
                    <a:pt x="1803" y="4999"/>
                    <a:pt x="1530" y="5342"/>
                    <a:pt x="1119" y="5593"/>
                  </a:cubicBezTo>
                  <a:cubicBezTo>
                    <a:pt x="1027" y="5661"/>
                    <a:pt x="913" y="5707"/>
                    <a:pt x="799" y="5752"/>
                  </a:cubicBezTo>
                  <a:cubicBezTo>
                    <a:pt x="753" y="5798"/>
                    <a:pt x="685" y="5821"/>
                    <a:pt x="617" y="5821"/>
                  </a:cubicBezTo>
                  <a:lnTo>
                    <a:pt x="274" y="5935"/>
                  </a:lnTo>
                  <a:lnTo>
                    <a:pt x="92" y="6004"/>
                  </a:lnTo>
                  <a:lnTo>
                    <a:pt x="23" y="6026"/>
                  </a:lnTo>
                  <a:cubicBezTo>
                    <a:pt x="0" y="6049"/>
                    <a:pt x="23" y="6072"/>
                    <a:pt x="23" y="6095"/>
                  </a:cubicBezTo>
                  <a:lnTo>
                    <a:pt x="114" y="6437"/>
                  </a:lnTo>
                  <a:cubicBezTo>
                    <a:pt x="160" y="6711"/>
                    <a:pt x="251" y="6802"/>
                    <a:pt x="320" y="6962"/>
                  </a:cubicBezTo>
                  <a:cubicBezTo>
                    <a:pt x="525" y="7236"/>
                    <a:pt x="845" y="7510"/>
                    <a:pt x="1210" y="7556"/>
                  </a:cubicBezTo>
                  <a:cubicBezTo>
                    <a:pt x="1345" y="7583"/>
                    <a:pt x="1480" y="7595"/>
                    <a:pt x="1612" y="7595"/>
                  </a:cubicBezTo>
                  <a:cubicBezTo>
                    <a:pt x="1815" y="7595"/>
                    <a:pt x="2012" y="7565"/>
                    <a:pt x="2191" y="7510"/>
                  </a:cubicBezTo>
                  <a:cubicBezTo>
                    <a:pt x="2762" y="7373"/>
                    <a:pt x="3219" y="7122"/>
                    <a:pt x="3584" y="6871"/>
                  </a:cubicBezTo>
                  <a:cubicBezTo>
                    <a:pt x="4337" y="6392"/>
                    <a:pt x="4657" y="5912"/>
                    <a:pt x="4611" y="5889"/>
                  </a:cubicBezTo>
                  <a:cubicBezTo>
                    <a:pt x="4610" y="5889"/>
                    <a:pt x="4608" y="5888"/>
                    <a:pt x="4606" y="5888"/>
                  </a:cubicBezTo>
                  <a:cubicBezTo>
                    <a:pt x="4543" y="5888"/>
                    <a:pt x="4155" y="6265"/>
                    <a:pt x="3401" y="6620"/>
                  </a:cubicBezTo>
                  <a:cubicBezTo>
                    <a:pt x="3036" y="6825"/>
                    <a:pt x="2579" y="7008"/>
                    <a:pt x="2055" y="7099"/>
                  </a:cubicBezTo>
                  <a:cubicBezTo>
                    <a:pt x="1940" y="7122"/>
                    <a:pt x="1815" y="7133"/>
                    <a:pt x="1689" y="7133"/>
                  </a:cubicBezTo>
                  <a:cubicBezTo>
                    <a:pt x="1564" y="7133"/>
                    <a:pt x="1438" y="7122"/>
                    <a:pt x="1324" y="7099"/>
                  </a:cubicBezTo>
                  <a:cubicBezTo>
                    <a:pt x="1096" y="7053"/>
                    <a:pt x="959" y="6894"/>
                    <a:pt x="845" y="6711"/>
                  </a:cubicBezTo>
                  <a:cubicBezTo>
                    <a:pt x="822" y="6620"/>
                    <a:pt x="731" y="6483"/>
                    <a:pt x="753" y="6483"/>
                  </a:cubicBezTo>
                  <a:cubicBezTo>
                    <a:pt x="753" y="6437"/>
                    <a:pt x="731" y="6414"/>
                    <a:pt x="799" y="6414"/>
                  </a:cubicBezTo>
                  <a:cubicBezTo>
                    <a:pt x="811" y="6403"/>
                    <a:pt x="816" y="6403"/>
                    <a:pt x="825" y="6403"/>
                  </a:cubicBezTo>
                  <a:cubicBezTo>
                    <a:pt x="833" y="6403"/>
                    <a:pt x="845" y="6403"/>
                    <a:pt x="868" y="6392"/>
                  </a:cubicBezTo>
                  <a:cubicBezTo>
                    <a:pt x="936" y="6369"/>
                    <a:pt x="1027" y="6346"/>
                    <a:pt x="1096" y="6323"/>
                  </a:cubicBezTo>
                  <a:cubicBezTo>
                    <a:pt x="1233" y="6255"/>
                    <a:pt x="1370" y="6209"/>
                    <a:pt x="1507" y="6118"/>
                  </a:cubicBezTo>
                  <a:cubicBezTo>
                    <a:pt x="2055" y="5844"/>
                    <a:pt x="2420" y="5410"/>
                    <a:pt x="2648" y="5022"/>
                  </a:cubicBezTo>
                  <a:cubicBezTo>
                    <a:pt x="2876" y="4611"/>
                    <a:pt x="2968" y="4200"/>
                    <a:pt x="2945" y="3904"/>
                  </a:cubicBezTo>
                  <a:cubicBezTo>
                    <a:pt x="2922" y="3744"/>
                    <a:pt x="2899" y="3630"/>
                    <a:pt x="2876" y="3538"/>
                  </a:cubicBezTo>
                  <a:cubicBezTo>
                    <a:pt x="2831" y="3447"/>
                    <a:pt x="2808" y="3401"/>
                    <a:pt x="2808" y="3401"/>
                  </a:cubicBezTo>
                  <a:cubicBezTo>
                    <a:pt x="2808" y="3401"/>
                    <a:pt x="2785" y="3379"/>
                    <a:pt x="2739" y="3287"/>
                  </a:cubicBezTo>
                  <a:cubicBezTo>
                    <a:pt x="2716" y="3219"/>
                    <a:pt x="2579" y="3105"/>
                    <a:pt x="2443" y="2991"/>
                  </a:cubicBezTo>
                  <a:cubicBezTo>
                    <a:pt x="2374" y="2945"/>
                    <a:pt x="2260" y="2899"/>
                    <a:pt x="2146" y="2854"/>
                  </a:cubicBezTo>
                  <a:cubicBezTo>
                    <a:pt x="2100" y="2831"/>
                    <a:pt x="2055" y="2808"/>
                    <a:pt x="1986" y="2808"/>
                  </a:cubicBezTo>
                  <a:lnTo>
                    <a:pt x="1849" y="2808"/>
                  </a:lnTo>
                  <a:cubicBezTo>
                    <a:pt x="1849" y="2808"/>
                    <a:pt x="1826" y="2808"/>
                    <a:pt x="1803" y="2831"/>
                  </a:cubicBezTo>
                  <a:cubicBezTo>
                    <a:pt x="1791" y="2837"/>
                    <a:pt x="1782" y="2840"/>
                    <a:pt x="1776" y="2840"/>
                  </a:cubicBezTo>
                  <a:cubicBezTo>
                    <a:pt x="1759" y="2840"/>
                    <a:pt x="1764" y="2819"/>
                    <a:pt x="1781" y="2785"/>
                  </a:cubicBezTo>
                  <a:lnTo>
                    <a:pt x="1803" y="2762"/>
                  </a:lnTo>
                  <a:cubicBezTo>
                    <a:pt x="1826" y="2740"/>
                    <a:pt x="1918" y="2625"/>
                    <a:pt x="1963" y="2557"/>
                  </a:cubicBezTo>
                  <a:cubicBezTo>
                    <a:pt x="2100" y="2420"/>
                    <a:pt x="2237" y="2283"/>
                    <a:pt x="2374" y="2146"/>
                  </a:cubicBezTo>
                  <a:cubicBezTo>
                    <a:pt x="2968" y="1598"/>
                    <a:pt x="3629" y="1050"/>
                    <a:pt x="4314" y="685"/>
                  </a:cubicBezTo>
                  <a:cubicBezTo>
                    <a:pt x="4657" y="503"/>
                    <a:pt x="5022" y="366"/>
                    <a:pt x="5341" y="343"/>
                  </a:cubicBezTo>
                  <a:cubicBezTo>
                    <a:pt x="5389" y="336"/>
                    <a:pt x="5435" y="333"/>
                    <a:pt x="5480" y="333"/>
                  </a:cubicBezTo>
                  <a:cubicBezTo>
                    <a:pt x="5733" y="333"/>
                    <a:pt x="5932" y="439"/>
                    <a:pt x="6049" y="594"/>
                  </a:cubicBezTo>
                  <a:cubicBezTo>
                    <a:pt x="6358" y="970"/>
                    <a:pt x="6390" y="1303"/>
                    <a:pt x="6453" y="1303"/>
                  </a:cubicBezTo>
                  <a:cubicBezTo>
                    <a:pt x="6455" y="1303"/>
                    <a:pt x="6458" y="1302"/>
                    <a:pt x="6460" y="1302"/>
                  </a:cubicBezTo>
                  <a:cubicBezTo>
                    <a:pt x="6483" y="1302"/>
                    <a:pt x="6483" y="1233"/>
                    <a:pt x="6483" y="1073"/>
                  </a:cubicBezTo>
                  <a:cubicBezTo>
                    <a:pt x="6460" y="936"/>
                    <a:pt x="6414" y="731"/>
                    <a:pt x="6277" y="480"/>
                  </a:cubicBezTo>
                  <a:cubicBezTo>
                    <a:pt x="6186" y="366"/>
                    <a:pt x="6072" y="229"/>
                    <a:pt x="5889" y="137"/>
                  </a:cubicBezTo>
                  <a:cubicBezTo>
                    <a:pt x="5729" y="46"/>
                    <a:pt x="5524" y="0"/>
                    <a:pt x="53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7" name="Google Shape;4027;p49"/>
            <p:cNvSpPr/>
            <p:nvPr/>
          </p:nvSpPr>
          <p:spPr>
            <a:xfrm flipH="1">
              <a:off x="1324624" y="2388409"/>
              <a:ext cx="498381" cy="109719"/>
            </a:xfrm>
            <a:custGeom>
              <a:avLst/>
              <a:gdLst/>
              <a:ahLst/>
              <a:cxnLst/>
              <a:rect l="l" t="t" r="r" b="b"/>
              <a:pathLst>
                <a:path w="20654" h="4547" extrusionOk="0">
                  <a:moveTo>
                    <a:pt x="2557" y="1416"/>
                  </a:moveTo>
                  <a:cubicBezTo>
                    <a:pt x="2556" y="1416"/>
                    <a:pt x="2554" y="1416"/>
                    <a:pt x="2553" y="1416"/>
                  </a:cubicBezTo>
                  <a:lnTo>
                    <a:pt x="2553" y="1416"/>
                  </a:lnTo>
                  <a:cubicBezTo>
                    <a:pt x="2553" y="1416"/>
                    <a:pt x="2553" y="1416"/>
                    <a:pt x="2553" y="1416"/>
                  </a:cubicBezTo>
                  <a:close/>
                  <a:moveTo>
                    <a:pt x="2012" y="1462"/>
                  </a:moveTo>
                  <a:lnTo>
                    <a:pt x="2012" y="1462"/>
                  </a:lnTo>
                  <a:cubicBezTo>
                    <a:pt x="2012" y="1462"/>
                    <a:pt x="2012" y="1462"/>
                    <a:pt x="2012" y="1462"/>
                  </a:cubicBezTo>
                  <a:lnTo>
                    <a:pt x="2012" y="1462"/>
                  </a:lnTo>
                  <a:cubicBezTo>
                    <a:pt x="2004" y="1462"/>
                    <a:pt x="1995" y="1462"/>
                    <a:pt x="1986" y="1462"/>
                  </a:cubicBezTo>
                  <a:close/>
                  <a:moveTo>
                    <a:pt x="2169" y="1"/>
                  </a:moveTo>
                  <a:cubicBezTo>
                    <a:pt x="1461" y="1"/>
                    <a:pt x="457" y="138"/>
                    <a:pt x="183" y="686"/>
                  </a:cubicBezTo>
                  <a:cubicBezTo>
                    <a:pt x="1" y="1028"/>
                    <a:pt x="69" y="1462"/>
                    <a:pt x="640" y="1576"/>
                  </a:cubicBezTo>
                  <a:cubicBezTo>
                    <a:pt x="801" y="1619"/>
                    <a:pt x="968" y="1642"/>
                    <a:pt x="1138" y="1642"/>
                  </a:cubicBezTo>
                  <a:cubicBezTo>
                    <a:pt x="1327" y="1642"/>
                    <a:pt x="1520" y="1613"/>
                    <a:pt x="1713" y="1553"/>
                  </a:cubicBezTo>
                  <a:cubicBezTo>
                    <a:pt x="1804" y="1530"/>
                    <a:pt x="1895" y="1507"/>
                    <a:pt x="1964" y="1485"/>
                  </a:cubicBezTo>
                  <a:cubicBezTo>
                    <a:pt x="1975" y="1481"/>
                    <a:pt x="1986" y="1477"/>
                    <a:pt x="1996" y="1474"/>
                  </a:cubicBezTo>
                  <a:lnTo>
                    <a:pt x="1996" y="1474"/>
                  </a:lnTo>
                  <a:cubicBezTo>
                    <a:pt x="2080" y="1463"/>
                    <a:pt x="2190" y="1462"/>
                    <a:pt x="2029" y="1462"/>
                  </a:cubicBezTo>
                  <a:lnTo>
                    <a:pt x="2029" y="1462"/>
                  </a:lnTo>
                  <a:cubicBezTo>
                    <a:pt x="2029" y="1462"/>
                    <a:pt x="2029" y="1462"/>
                    <a:pt x="2029" y="1462"/>
                  </a:cubicBezTo>
                  <a:lnTo>
                    <a:pt x="2352" y="1462"/>
                  </a:lnTo>
                  <a:cubicBezTo>
                    <a:pt x="2403" y="1451"/>
                    <a:pt x="2448" y="1441"/>
                    <a:pt x="2485" y="1432"/>
                  </a:cubicBezTo>
                  <a:lnTo>
                    <a:pt x="2485" y="1432"/>
                  </a:lnTo>
                  <a:cubicBezTo>
                    <a:pt x="2493" y="1434"/>
                    <a:pt x="2501" y="1436"/>
                    <a:pt x="2511" y="1439"/>
                  </a:cubicBezTo>
                  <a:cubicBezTo>
                    <a:pt x="2542" y="1442"/>
                    <a:pt x="2573" y="1443"/>
                    <a:pt x="2604" y="1443"/>
                  </a:cubicBezTo>
                  <a:cubicBezTo>
                    <a:pt x="3050" y="1443"/>
                    <a:pt x="3467" y="1143"/>
                    <a:pt x="3424" y="823"/>
                  </a:cubicBezTo>
                  <a:cubicBezTo>
                    <a:pt x="3356" y="366"/>
                    <a:pt x="2877" y="24"/>
                    <a:pt x="2169" y="1"/>
                  </a:cubicBezTo>
                  <a:close/>
                  <a:moveTo>
                    <a:pt x="18101" y="3836"/>
                  </a:moveTo>
                  <a:cubicBezTo>
                    <a:pt x="18106" y="3836"/>
                    <a:pt x="18110" y="3837"/>
                    <a:pt x="18115" y="3838"/>
                  </a:cubicBezTo>
                  <a:lnTo>
                    <a:pt x="18115" y="3838"/>
                  </a:lnTo>
                  <a:cubicBezTo>
                    <a:pt x="18110" y="3837"/>
                    <a:pt x="18106" y="3836"/>
                    <a:pt x="18101" y="3836"/>
                  </a:cubicBezTo>
                  <a:close/>
                  <a:moveTo>
                    <a:pt x="18044" y="3787"/>
                  </a:moveTo>
                  <a:cubicBezTo>
                    <a:pt x="18045" y="3787"/>
                    <a:pt x="18083" y="3807"/>
                    <a:pt x="18157" y="3846"/>
                  </a:cubicBezTo>
                  <a:lnTo>
                    <a:pt x="18157" y="3846"/>
                  </a:lnTo>
                  <a:cubicBezTo>
                    <a:pt x="18152" y="3845"/>
                    <a:pt x="18147" y="3844"/>
                    <a:pt x="18142" y="3843"/>
                  </a:cubicBezTo>
                  <a:lnTo>
                    <a:pt x="18142" y="3843"/>
                  </a:lnTo>
                  <a:cubicBezTo>
                    <a:pt x="18075" y="3806"/>
                    <a:pt x="18042" y="3787"/>
                    <a:pt x="18044" y="3787"/>
                  </a:cubicBezTo>
                  <a:close/>
                  <a:moveTo>
                    <a:pt x="18373" y="2510"/>
                  </a:moveTo>
                  <a:cubicBezTo>
                    <a:pt x="17930" y="2510"/>
                    <a:pt x="17591" y="2693"/>
                    <a:pt x="17439" y="3014"/>
                  </a:cubicBezTo>
                  <a:cubicBezTo>
                    <a:pt x="17302" y="3311"/>
                    <a:pt x="17667" y="3767"/>
                    <a:pt x="18147" y="3858"/>
                  </a:cubicBezTo>
                  <a:cubicBezTo>
                    <a:pt x="18169" y="3864"/>
                    <a:pt x="18185" y="3867"/>
                    <a:pt x="18196" y="3868"/>
                  </a:cubicBezTo>
                  <a:lnTo>
                    <a:pt x="18196" y="3868"/>
                  </a:lnTo>
                  <a:cubicBezTo>
                    <a:pt x="18228" y="3885"/>
                    <a:pt x="18265" y="3904"/>
                    <a:pt x="18306" y="3927"/>
                  </a:cubicBezTo>
                  <a:cubicBezTo>
                    <a:pt x="18384" y="3966"/>
                    <a:pt x="18479" y="4005"/>
                    <a:pt x="18590" y="4029"/>
                  </a:cubicBezTo>
                  <a:lnTo>
                    <a:pt x="18590" y="4029"/>
                  </a:lnTo>
                  <a:cubicBezTo>
                    <a:pt x="18593" y="4031"/>
                    <a:pt x="18597" y="4033"/>
                    <a:pt x="18601" y="4034"/>
                  </a:cubicBezTo>
                  <a:lnTo>
                    <a:pt x="18601" y="4034"/>
                  </a:lnTo>
                  <a:cubicBezTo>
                    <a:pt x="18613" y="4042"/>
                    <a:pt x="18629" y="4052"/>
                    <a:pt x="18649" y="4064"/>
                  </a:cubicBezTo>
                  <a:cubicBezTo>
                    <a:pt x="18717" y="4110"/>
                    <a:pt x="18809" y="4155"/>
                    <a:pt x="18877" y="4201"/>
                  </a:cubicBezTo>
                  <a:cubicBezTo>
                    <a:pt x="19197" y="4406"/>
                    <a:pt x="19539" y="4520"/>
                    <a:pt x="19904" y="4543"/>
                  </a:cubicBezTo>
                  <a:cubicBezTo>
                    <a:pt x="19932" y="4546"/>
                    <a:pt x="19960" y="4547"/>
                    <a:pt x="19986" y="4547"/>
                  </a:cubicBezTo>
                  <a:cubicBezTo>
                    <a:pt x="20472" y="4547"/>
                    <a:pt x="20654" y="4159"/>
                    <a:pt x="20589" y="3813"/>
                  </a:cubicBezTo>
                  <a:cubicBezTo>
                    <a:pt x="20475" y="3219"/>
                    <a:pt x="19562" y="2786"/>
                    <a:pt x="18877" y="2580"/>
                  </a:cubicBezTo>
                  <a:cubicBezTo>
                    <a:pt x="18699" y="2533"/>
                    <a:pt x="18530" y="2510"/>
                    <a:pt x="18373" y="25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8" name="Google Shape;4028;p49"/>
            <p:cNvSpPr/>
            <p:nvPr/>
          </p:nvSpPr>
          <p:spPr>
            <a:xfrm flipH="1">
              <a:off x="1759639" y="2404528"/>
              <a:ext cx="2775" cy="434"/>
            </a:xfrm>
            <a:custGeom>
              <a:avLst/>
              <a:gdLst/>
              <a:ahLst/>
              <a:cxnLst/>
              <a:rect l="l" t="t" r="r" b="b"/>
              <a:pathLst>
                <a:path w="115" h="18" extrusionOk="0">
                  <a:moveTo>
                    <a:pt x="112" y="1"/>
                  </a:moveTo>
                  <a:cubicBezTo>
                    <a:pt x="109" y="1"/>
                    <a:pt x="69" y="6"/>
                    <a:pt x="0" y="18"/>
                  </a:cubicBezTo>
                  <a:cubicBezTo>
                    <a:pt x="80" y="6"/>
                    <a:pt x="115" y="1"/>
                    <a:pt x="112" y="1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9" name="Google Shape;4029;p49"/>
            <p:cNvSpPr/>
            <p:nvPr/>
          </p:nvSpPr>
          <p:spPr>
            <a:xfrm flipH="1">
              <a:off x="1385118" y="2461667"/>
              <a:ext cx="3330" cy="1689"/>
            </a:xfrm>
            <a:custGeom>
              <a:avLst/>
              <a:gdLst/>
              <a:ahLst/>
              <a:cxnLst/>
              <a:rect l="l" t="t" r="r" b="b"/>
              <a:pathLst>
                <a:path w="138" h="70" extrusionOk="0">
                  <a:moveTo>
                    <a:pt x="138" y="69"/>
                  </a:moveTo>
                  <a:cubicBezTo>
                    <a:pt x="138" y="69"/>
                    <a:pt x="138" y="69"/>
                    <a:pt x="138" y="69"/>
                  </a:cubicBezTo>
                  <a:cubicBezTo>
                    <a:pt x="1" y="1"/>
                    <a:pt x="1" y="1"/>
                    <a:pt x="138" y="69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0" name="Google Shape;4030;p49"/>
            <p:cNvSpPr/>
            <p:nvPr/>
          </p:nvSpPr>
          <p:spPr>
            <a:xfrm flipH="1">
              <a:off x="1373004" y="2467724"/>
              <a:ext cx="1110" cy="579"/>
            </a:xfrm>
            <a:custGeom>
              <a:avLst/>
              <a:gdLst/>
              <a:ahLst/>
              <a:cxnLst/>
              <a:rect l="l" t="t" r="r" b="b"/>
              <a:pathLst>
                <a:path w="46" h="24" extrusionOk="0">
                  <a:moveTo>
                    <a:pt x="0" y="1"/>
                  </a:moveTo>
                  <a:cubicBezTo>
                    <a:pt x="0" y="1"/>
                    <a:pt x="23" y="24"/>
                    <a:pt x="46" y="24"/>
                  </a:cubicBezTo>
                  <a:cubicBezTo>
                    <a:pt x="23" y="24"/>
                    <a:pt x="23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1" name="Google Shape;4031;p49"/>
            <p:cNvSpPr/>
            <p:nvPr/>
          </p:nvSpPr>
          <p:spPr>
            <a:xfrm flipH="1">
              <a:off x="1773948" y="2406048"/>
              <a:ext cx="1134" cy="24"/>
            </a:xfrm>
            <a:custGeom>
              <a:avLst/>
              <a:gdLst/>
              <a:ahLst/>
              <a:cxnLst/>
              <a:rect l="l" t="t" r="r" b="b"/>
              <a:pathLst>
                <a:path w="47" h="1" extrusionOk="0">
                  <a:moveTo>
                    <a:pt x="0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23" y="0"/>
                    <a:pt x="23" y="0"/>
                    <a:pt x="0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2" name="Google Shape;4032;p49"/>
            <p:cNvSpPr/>
            <p:nvPr/>
          </p:nvSpPr>
          <p:spPr>
            <a:xfrm flipH="1">
              <a:off x="1552556" y="2696308"/>
              <a:ext cx="147627" cy="82090"/>
            </a:xfrm>
            <a:custGeom>
              <a:avLst/>
              <a:gdLst/>
              <a:ahLst/>
              <a:cxnLst/>
              <a:rect l="l" t="t" r="r" b="b"/>
              <a:pathLst>
                <a:path w="6118" h="3402" extrusionOk="0">
                  <a:moveTo>
                    <a:pt x="914" y="0"/>
                  </a:moveTo>
                  <a:lnTo>
                    <a:pt x="914" y="0"/>
                  </a:lnTo>
                  <a:cubicBezTo>
                    <a:pt x="1" y="229"/>
                    <a:pt x="1096" y="3401"/>
                    <a:pt x="2534" y="3401"/>
                  </a:cubicBezTo>
                  <a:cubicBezTo>
                    <a:pt x="3972" y="3401"/>
                    <a:pt x="6118" y="1461"/>
                    <a:pt x="5707" y="822"/>
                  </a:cubicBezTo>
                  <a:cubicBezTo>
                    <a:pt x="5581" y="626"/>
                    <a:pt x="5322" y="561"/>
                    <a:pt x="4991" y="561"/>
                  </a:cubicBezTo>
                  <a:cubicBezTo>
                    <a:pt x="4337" y="561"/>
                    <a:pt x="3400" y="816"/>
                    <a:pt x="2656" y="816"/>
                  </a:cubicBezTo>
                  <a:cubicBezTo>
                    <a:pt x="2550" y="816"/>
                    <a:pt x="2448" y="811"/>
                    <a:pt x="2352" y="799"/>
                  </a:cubicBezTo>
                  <a:cubicBezTo>
                    <a:pt x="1210" y="639"/>
                    <a:pt x="914" y="0"/>
                    <a:pt x="91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3" name="Google Shape;4033;p49"/>
            <p:cNvSpPr/>
            <p:nvPr/>
          </p:nvSpPr>
          <p:spPr>
            <a:xfrm flipH="1">
              <a:off x="1556392" y="2667520"/>
              <a:ext cx="134428" cy="75093"/>
            </a:xfrm>
            <a:custGeom>
              <a:avLst/>
              <a:gdLst/>
              <a:ahLst/>
              <a:cxnLst/>
              <a:rect l="l" t="t" r="r" b="b"/>
              <a:pathLst>
                <a:path w="5571" h="3112" extrusionOk="0">
                  <a:moveTo>
                    <a:pt x="4836" y="1163"/>
                  </a:moveTo>
                  <a:cubicBezTo>
                    <a:pt x="4828" y="1163"/>
                    <a:pt x="4822" y="1166"/>
                    <a:pt x="4817" y="1170"/>
                  </a:cubicBezTo>
                  <a:cubicBezTo>
                    <a:pt x="4771" y="1193"/>
                    <a:pt x="4840" y="1444"/>
                    <a:pt x="4954" y="1673"/>
                  </a:cubicBezTo>
                  <a:cubicBezTo>
                    <a:pt x="4999" y="1787"/>
                    <a:pt x="5045" y="1901"/>
                    <a:pt x="5091" y="1969"/>
                  </a:cubicBezTo>
                  <a:cubicBezTo>
                    <a:pt x="5114" y="2038"/>
                    <a:pt x="5114" y="2106"/>
                    <a:pt x="5114" y="2106"/>
                  </a:cubicBezTo>
                  <a:cubicBezTo>
                    <a:pt x="5114" y="2106"/>
                    <a:pt x="5136" y="2129"/>
                    <a:pt x="5159" y="2198"/>
                  </a:cubicBezTo>
                  <a:cubicBezTo>
                    <a:pt x="5182" y="2266"/>
                    <a:pt x="5205" y="2357"/>
                    <a:pt x="5182" y="2472"/>
                  </a:cubicBezTo>
                  <a:cubicBezTo>
                    <a:pt x="5159" y="2677"/>
                    <a:pt x="5022" y="2882"/>
                    <a:pt x="5068" y="2928"/>
                  </a:cubicBezTo>
                  <a:cubicBezTo>
                    <a:pt x="5074" y="2934"/>
                    <a:pt x="5082" y="2937"/>
                    <a:pt x="5094" y="2937"/>
                  </a:cubicBezTo>
                  <a:cubicBezTo>
                    <a:pt x="5170" y="2937"/>
                    <a:pt x="5359" y="2802"/>
                    <a:pt x="5479" y="2563"/>
                  </a:cubicBezTo>
                  <a:cubicBezTo>
                    <a:pt x="5547" y="2426"/>
                    <a:pt x="5570" y="2243"/>
                    <a:pt x="5547" y="2129"/>
                  </a:cubicBezTo>
                  <a:cubicBezTo>
                    <a:pt x="5547" y="2083"/>
                    <a:pt x="5547" y="2038"/>
                    <a:pt x="5547" y="1992"/>
                  </a:cubicBezTo>
                  <a:cubicBezTo>
                    <a:pt x="5524" y="1969"/>
                    <a:pt x="5524" y="1947"/>
                    <a:pt x="5524" y="1947"/>
                  </a:cubicBezTo>
                  <a:cubicBezTo>
                    <a:pt x="5524" y="1947"/>
                    <a:pt x="5502" y="1878"/>
                    <a:pt x="5433" y="1787"/>
                  </a:cubicBezTo>
                  <a:cubicBezTo>
                    <a:pt x="5387" y="1695"/>
                    <a:pt x="5296" y="1604"/>
                    <a:pt x="5205" y="1513"/>
                  </a:cubicBezTo>
                  <a:cubicBezTo>
                    <a:pt x="5062" y="1329"/>
                    <a:pt x="4901" y="1163"/>
                    <a:pt x="4836" y="1163"/>
                  </a:cubicBezTo>
                  <a:close/>
                  <a:moveTo>
                    <a:pt x="3744" y="2289"/>
                  </a:moveTo>
                  <a:cubicBezTo>
                    <a:pt x="3561" y="2289"/>
                    <a:pt x="3356" y="2357"/>
                    <a:pt x="3356" y="2357"/>
                  </a:cubicBezTo>
                  <a:cubicBezTo>
                    <a:pt x="3356" y="2357"/>
                    <a:pt x="3196" y="2472"/>
                    <a:pt x="3105" y="2654"/>
                  </a:cubicBezTo>
                  <a:cubicBezTo>
                    <a:pt x="3014" y="2814"/>
                    <a:pt x="2991" y="2997"/>
                    <a:pt x="3059" y="3019"/>
                  </a:cubicBezTo>
                  <a:cubicBezTo>
                    <a:pt x="3063" y="3021"/>
                    <a:pt x="3068" y="3022"/>
                    <a:pt x="3073" y="3022"/>
                  </a:cubicBezTo>
                  <a:cubicBezTo>
                    <a:pt x="3125" y="3022"/>
                    <a:pt x="3229" y="2922"/>
                    <a:pt x="3333" y="2860"/>
                  </a:cubicBezTo>
                  <a:cubicBezTo>
                    <a:pt x="3447" y="2791"/>
                    <a:pt x="3561" y="2745"/>
                    <a:pt x="3561" y="2745"/>
                  </a:cubicBezTo>
                  <a:cubicBezTo>
                    <a:pt x="3561" y="2745"/>
                    <a:pt x="3676" y="2677"/>
                    <a:pt x="3790" y="2586"/>
                  </a:cubicBezTo>
                  <a:cubicBezTo>
                    <a:pt x="3927" y="2517"/>
                    <a:pt x="4086" y="2472"/>
                    <a:pt x="4086" y="2403"/>
                  </a:cubicBezTo>
                  <a:cubicBezTo>
                    <a:pt x="4086" y="2357"/>
                    <a:pt x="3927" y="2289"/>
                    <a:pt x="3744" y="2289"/>
                  </a:cubicBezTo>
                  <a:close/>
                  <a:moveTo>
                    <a:pt x="1649" y="0"/>
                  </a:moveTo>
                  <a:cubicBezTo>
                    <a:pt x="1555" y="0"/>
                    <a:pt x="1124" y="194"/>
                    <a:pt x="731" y="463"/>
                  </a:cubicBezTo>
                  <a:cubicBezTo>
                    <a:pt x="526" y="600"/>
                    <a:pt x="320" y="805"/>
                    <a:pt x="183" y="988"/>
                  </a:cubicBezTo>
                  <a:cubicBezTo>
                    <a:pt x="138" y="1079"/>
                    <a:pt x="92" y="1148"/>
                    <a:pt x="69" y="1216"/>
                  </a:cubicBezTo>
                  <a:cubicBezTo>
                    <a:pt x="46" y="1285"/>
                    <a:pt x="24" y="1330"/>
                    <a:pt x="24" y="1330"/>
                  </a:cubicBezTo>
                  <a:cubicBezTo>
                    <a:pt x="24" y="1330"/>
                    <a:pt x="24" y="1376"/>
                    <a:pt x="24" y="1444"/>
                  </a:cubicBezTo>
                  <a:cubicBezTo>
                    <a:pt x="1" y="1513"/>
                    <a:pt x="24" y="1604"/>
                    <a:pt x="46" y="1718"/>
                  </a:cubicBezTo>
                  <a:cubicBezTo>
                    <a:pt x="92" y="1947"/>
                    <a:pt x="229" y="2198"/>
                    <a:pt x="389" y="2403"/>
                  </a:cubicBezTo>
                  <a:cubicBezTo>
                    <a:pt x="697" y="2800"/>
                    <a:pt x="1091" y="3112"/>
                    <a:pt x="1138" y="3112"/>
                  </a:cubicBezTo>
                  <a:cubicBezTo>
                    <a:pt x="1140" y="3112"/>
                    <a:pt x="1141" y="3111"/>
                    <a:pt x="1142" y="3111"/>
                  </a:cubicBezTo>
                  <a:cubicBezTo>
                    <a:pt x="1188" y="3065"/>
                    <a:pt x="868" y="2654"/>
                    <a:pt x="640" y="2243"/>
                  </a:cubicBezTo>
                  <a:cubicBezTo>
                    <a:pt x="526" y="2015"/>
                    <a:pt x="434" y="1810"/>
                    <a:pt x="434" y="1650"/>
                  </a:cubicBezTo>
                  <a:cubicBezTo>
                    <a:pt x="412" y="1513"/>
                    <a:pt x="457" y="1422"/>
                    <a:pt x="457" y="1422"/>
                  </a:cubicBezTo>
                  <a:cubicBezTo>
                    <a:pt x="457" y="1422"/>
                    <a:pt x="457" y="1399"/>
                    <a:pt x="457" y="1353"/>
                  </a:cubicBezTo>
                  <a:cubicBezTo>
                    <a:pt x="480" y="1307"/>
                    <a:pt x="503" y="1262"/>
                    <a:pt x="526" y="1193"/>
                  </a:cubicBezTo>
                  <a:cubicBezTo>
                    <a:pt x="617" y="1056"/>
                    <a:pt x="754" y="851"/>
                    <a:pt x="937" y="691"/>
                  </a:cubicBezTo>
                  <a:cubicBezTo>
                    <a:pt x="1279" y="349"/>
                    <a:pt x="1713" y="52"/>
                    <a:pt x="1667" y="6"/>
                  </a:cubicBezTo>
                  <a:cubicBezTo>
                    <a:pt x="1665" y="2"/>
                    <a:pt x="1659" y="0"/>
                    <a:pt x="16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4" name="Google Shape;4034;p49"/>
            <p:cNvSpPr/>
            <p:nvPr/>
          </p:nvSpPr>
          <p:spPr>
            <a:xfrm flipH="1">
              <a:off x="1686381" y="2476290"/>
              <a:ext cx="127817" cy="25698"/>
            </a:xfrm>
            <a:custGeom>
              <a:avLst/>
              <a:gdLst/>
              <a:ahLst/>
              <a:cxnLst/>
              <a:rect l="l" t="t" r="r" b="b"/>
              <a:pathLst>
                <a:path w="5297" h="1065" extrusionOk="0">
                  <a:moveTo>
                    <a:pt x="2823" y="1"/>
                  </a:moveTo>
                  <a:cubicBezTo>
                    <a:pt x="2791" y="1"/>
                    <a:pt x="2763" y="3"/>
                    <a:pt x="2740" y="11"/>
                  </a:cubicBezTo>
                  <a:lnTo>
                    <a:pt x="2489" y="11"/>
                  </a:lnTo>
                  <a:cubicBezTo>
                    <a:pt x="2420" y="11"/>
                    <a:pt x="2306" y="34"/>
                    <a:pt x="2169" y="80"/>
                  </a:cubicBezTo>
                  <a:cubicBezTo>
                    <a:pt x="2032" y="102"/>
                    <a:pt x="1895" y="125"/>
                    <a:pt x="1736" y="171"/>
                  </a:cubicBezTo>
                  <a:cubicBezTo>
                    <a:pt x="1576" y="216"/>
                    <a:pt x="1393" y="262"/>
                    <a:pt x="1233" y="331"/>
                  </a:cubicBezTo>
                  <a:cubicBezTo>
                    <a:pt x="891" y="468"/>
                    <a:pt x="571" y="627"/>
                    <a:pt x="366" y="764"/>
                  </a:cubicBezTo>
                  <a:cubicBezTo>
                    <a:pt x="138" y="947"/>
                    <a:pt x="1" y="1061"/>
                    <a:pt x="1" y="1061"/>
                  </a:cubicBezTo>
                  <a:cubicBezTo>
                    <a:pt x="3" y="1063"/>
                    <a:pt x="7" y="1064"/>
                    <a:pt x="11" y="1064"/>
                  </a:cubicBezTo>
                  <a:cubicBezTo>
                    <a:pt x="53" y="1064"/>
                    <a:pt x="184" y="978"/>
                    <a:pt x="389" y="856"/>
                  </a:cubicBezTo>
                  <a:cubicBezTo>
                    <a:pt x="617" y="719"/>
                    <a:pt x="937" y="582"/>
                    <a:pt x="1279" y="490"/>
                  </a:cubicBezTo>
                  <a:cubicBezTo>
                    <a:pt x="1439" y="422"/>
                    <a:pt x="1621" y="399"/>
                    <a:pt x="1781" y="353"/>
                  </a:cubicBezTo>
                  <a:cubicBezTo>
                    <a:pt x="1918" y="308"/>
                    <a:pt x="2078" y="285"/>
                    <a:pt x="2215" y="262"/>
                  </a:cubicBezTo>
                  <a:cubicBezTo>
                    <a:pt x="2329" y="239"/>
                    <a:pt x="2443" y="216"/>
                    <a:pt x="2512" y="216"/>
                  </a:cubicBezTo>
                  <a:lnTo>
                    <a:pt x="2740" y="216"/>
                  </a:lnTo>
                  <a:cubicBezTo>
                    <a:pt x="2763" y="209"/>
                    <a:pt x="2791" y="206"/>
                    <a:pt x="2823" y="206"/>
                  </a:cubicBezTo>
                  <a:cubicBezTo>
                    <a:pt x="2887" y="206"/>
                    <a:pt x="2968" y="216"/>
                    <a:pt x="3059" y="216"/>
                  </a:cubicBezTo>
                  <a:lnTo>
                    <a:pt x="3265" y="216"/>
                  </a:lnTo>
                  <a:cubicBezTo>
                    <a:pt x="3333" y="239"/>
                    <a:pt x="3402" y="239"/>
                    <a:pt x="3493" y="262"/>
                  </a:cubicBezTo>
                  <a:cubicBezTo>
                    <a:pt x="3653" y="285"/>
                    <a:pt x="3813" y="331"/>
                    <a:pt x="3972" y="376"/>
                  </a:cubicBezTo>
                  <a:cubicBezTo>
                    <a:pt x="4617" y="548"/>
                    <a:pt x="5202" y="882"/>
                    <a:pt x="5267" y="882"/>
                  </a:cubicBezTo>
                  <a:cubicBezTo>
                    <a:pt x="5271" y="882"/>
                    <a:pt x="5273" y="881"/>
                    <a:pt x="5273" y="878"/>
                  </a:cubicBezTo>
                  <a:cubicBezTo>
                    <a:pt x="5296" y="878"/>
                    <a:pt x="5137" y="764"/>
                    <a:pt x="4908" y="627"/>
                  </a:cubicBezTo>
                  <a:cubicBezTo>
                    <a:pt x="4794" y="582"/>
                    <a:pt x="4657" y="490"/>
                    <a:pt x="4497" y="422"/>
                  </a:cubicBezTo>
                  <a:cubicBezTo>
                    <a:pt x="4338" y="353"/>
                    <a:pt x="4178" y="285"/>
                    <a:pt x="4018" y="216"/>
                  </a:cubicBezTo>
                  <a:cubicBezTo>
                    <a:pt x="3858" y="171"/>
                    <a:pt x="3676" y="102"/>
                    <a:pt x="3516" y="80"/>
                  </a:cubicBezTo>
                  <a:cubicBezTo>
                    <a:pt x="3425" y="80"/>
                    <a:pt x="3356" y="57"/>
                    <a:pt x="3288" y="34"/>
                  </a:cubicBezTo>
                  <a:cubicBezTo>
                    <a:pt x="3196" y="34"/>
                    <a:pt x="3128" y="34"/>
                    <a:pt x="3059" y="11"/>
                  </a:cubicBezTo>
                  <a:cubicBezTo>
                    <a:pt x="2968" y="11"/>
                    <a:pt x="2887" y="1"/>
                    <a:pt x="28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5" name="Google Shape;4035;p49"/>
            <p:cNvSpPr/>
            <p:nvPr/>
          </p:nvSpPr>
          <p:spPr>
            <a:xfrm flipH="1">
              <a:off x="1708411" y="2517287"/>
              <a:ext cx="117344" cy="119564"/>
            </a:xfrm>
            <a:custGeom>
              <a:avLst/>
              <a:gdLst/>
              <a:ahLst/>
              <a:cxnLst/>
              <a:rect l="l" t="t" r="r" b="b"/>
              <a:pathLst>
                <a:path w="4863" h="4955" extrusionOk="0">
                  <a:moveTo>
                    <a:pt x="2458" y="1"/>
                  </a:moveTo>
                  <a:cubicBezTo>
                    <a:pt x="1470" y="1"/>
                    <a:pt x="551" y="765"/>
                    <a:pt x="297" y="1896"/>
                  </a:cubicBezTo>
                  <a:cubicBezTo>
                    <a:pt x="0" y="3242"/>
                    <a:pt x="708" y="4566"/>
                    <a:pt x="1872" y="4886"/>
                  </a:cubicBezTo>
                  <a:cubicBezTo>
                    <a:pt x="2042" y="4932"/>
                    <a:pt x="2212" y="4955"/>
                    <a:pt x="2381" y="4955"/>
                  </a:cubicBezTo>
                  <a:cubicBezTo>
                    <a:pt x="3369" y="4955"/>
                    <a:pt x="4289" y="4187"/>
                    <a:pt x="4543" y="3037"/>
                  </a:cubicBezTo>
                  <a:cubicBezTo>
                    <a:pt x="4862" y="1713"/>
                    <a:pt x="4155" y="366"/>
                    <a:pt x="2968" y="70"/>
                  </a:cubicBezTo>
                  <a:cubicBezTo>
                    <a:pt x="2798" y="23"/>
                    <a:pt x="2627" y="1"/>
                    <a:pt x="24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6" name="Google Shape;4036;p49"/>
            <p:cNvSpPr/>
            <p:nvPr/>
          </p:nvSpPr>
          <p:spPr>
            <a:xfrm flipH="1">
              <a:off x="1658848" y="2483770"/>
              <a:ext cx="209859" cy="198107"/>
            </a:xfrm>
            <a:custGeom>
              <a:avLst/>
              <a:gdLst/>
              <a:ahLst/>
              <a:cxnLst/>
              <a:rect l="l" t="t" r="r" b="b"/>
              <a:pathLst>
                <a:path w="8697" h="8210" extrusionOk="0">
                  <a:moveTo>
                    <a:pt x="3863" y="1"/>
                  </a:moveTo>
                  <a:cubicBezTo>
                    <a:pt x="3524" y="1"/>
                    <a:pt x="3188" y="32"/>
                    <a:pt x="2876" y="89"/>
                  </a:cubicBezTo>
                  <a:cubicBezTo>
                    <a:pt x="2557" y="158"/>
                    <a:pt x="2214" y="294"/>
                    <a:pt x="1917" y="500"/>
                  </a:cubicBezTo>
                  <a:cubicBezTo>
                    <a:pt x="1712" y="660"/>
                    <a:pt x="1689" y="728"/>
                    <a:pt x="1644" y="1002"/>
                  </a:cubicBezTo>
                  <a:cubicBezTo>
                    <a:pt x="1598" y="1299"/>
                    <a:pt x="1507" y="1573"/>
                    <a:pt x="1598" y="1869"/>
                  </a:cubicBezTo>
                  <a:cubicBezTo>
                    <a:pt x="1438" y="1664"/>
                    <a:pt x="1278" y="1527"/>
                    <a:pt x="1210" y="1253"/>
                  </a:cubicBezTo>
                  <a:cubicBezTo>
                    <a:pt x="936" y="1481"/>
                    <a:pt x="822" y="1984"/>
                    <a:pt x="685" y="2326"/>
                  </a:cubicBezTo>
                  <a:cubicBezTo>
                    <a:pt x="0" y="4220"/>
                    <a:pt x="936" y="6777"/>
                    <a:pt x="3127" y="7736"/>
                  </a:cubicBezTo>
                  <a:cubicBezTo>
                    <a:pt x="3813" y="8044"/>
                    <a:pt x="4523" y="8209"/>
                    <a:pt x="5190" y="8209"/>
                  </a:cubicBezTo>
                  <a:cubicBezTo>
                    <a:pt x="6498" y="8209"/>
                    <a:pt x="7642" y="7574"/>
                    <a:pt x="8126" y="6138"/>
                  </a:cubicBezTo>
                  <a:cubicBezTo>
                    <a:pt x="8697" y="4357"/>
                    <a:pt x="8194" y="1459"/>
                    <a:pt x="5569" y="317"/>
                  </a:cubicBezTo>
                  <a:cubicBezTo>
                    <a:pt x="5073" y="98"/>
                    <a:pt x="4464" y="1"/>
                    <a:pt x="38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7" name="Google Shape;4037;p49"/>
            <p:cNvSpPr/>
            <p:nvPr/>
          </p:nvSpPr>
          <p:spPr>
            <a:xfrm flipH="1">
              <a:off x="1664350" y="2505270"/>
              <a:ext cx="194464" cy="180492"/>
            </a:xfrm>
            <a:custGeom>
              <a:avLst/>
              <a:gdLst/>
              <a:ahLst/>
              <a:cxnLst/>
              <a:rect l="l" t="t" r="r" b="b"/>
              <a:pathLst>
                <a:path w="8059" h="7480" extrusionOk="0">
                  <a:moveTo>
                    <a:pt x="4001" y="1"/>
                  </a:moveTo>
                  <a:cubicBezTo>
                    <a:pt x="2372" y="1"/>
                    <a:pt x="888" y="1176"/>
                    <a:pt x="480" y="2964"/>
                  </a:cubicBezTo>
                  <a:cubicBezTo>
                    <a:pt x="1" y="5064"/>
                    <a:pt x="1234" y="6730"/>
                    <a:pt x="3174" y="7255"/>
                  </a:cubicBezTo>
                  <a:cubicBezTo>
                    <a:pt x="3683" y="7388"/>
                    <a:pt x="4178" y="7479"/>
                    <a:pt x="4664" y="7479"/>
                  </a:cubicBezTo>
                  <a:cubicBezTo>
                    <a:pt x="5267" y="7479"/>
                    <a:pt x="5856" y="7338"/>
                    <a:pt x="6438" y="6959"/>
                  </a:cubicBezTo>
                  <a:cubicBezTo>
                    <a:pt x="7351" y="6342"/>
                    <a:pt x="8058" y="5292"/>
                    <a:pt x="7830" y="4060"/>
                  </a:cubicBezTo>
                  <a:cubicBezTo>
                    <a:pt x="7533" y="2371"/>
                    <a:pt x="6415" y="545"/>
                    <a:pt x="4863" y="111"/>
                  </a:cubicBezTo>
                  <a:cubicBezTo>
                    <a:pt x="4574" y="36"/>
                    <a:pt x="4286" y="1"/>
                    <a:pt x="40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8" name="Google Shape;4038;p49"/>
            <p:cNvSpPr/>
            <p:nvPr/>
          </p:nvSpPr>
          <p:spPr>
            <a:xfrm flipH="1">
              <a:off x="1673157" y="2515115"/>
              <a:ext cx="145432" cy="149703"/>
            </a:xfrm>
            <a:custGeom>
              <a:avLst/>
              <a:gdLst/>
              <a:ahLst/>
              <a:cxnLst/>
              <a:rect l="l" t="t" r="r" b="b"/>
              <a:pathLst>
                <a:path w="6027" h="6204" extrusionOk="0">
                  <a:moveTo>
                    <a:pt x="2940" y="0"/>
                  </a:moveTo>
                  <a:cubicBezTo>
                    <a:pt x="1492" y="0"/>
                    <a:pt x="285" y="1175"/>
                    <a:pt x="137" y="2762"/>
                  </a:cubicBezTo>
                  <a:cubicBezTo>
                    <a:pt x="0" y="4451"/>
                    <a:pt x="1164" y="5980"/>
                    <a:pt x="2739" y="6185"/>
                  </a:cubicBezTo>
                  <a:cubicBezTo>
                    <a:pt x="2846" y="6198"/>
                    <a:pt x="2952" y="6204"/>
                    <a:pt x="3057" y="6204"/>
                  </a:cubicBezTo>
                  <a:cubicBezTo>
                    <a:pt x="4518" y="6204"/>
                    <a:pt x="5740" y="5044"/>
                    <a:pt x="5889" y="3446"/>
                  </a:cubicBezTo>
                  <a:cubicBezTo>
                    <a:pt x="6026" y="1735"/>
                    <a:pt x="4862" y="205"/>
                    <a:pt x="3287" y="23"/>
                  </a:cubicBezTo>
                  <a:cubicBezTo>
                    <a:pt x="3170" y="8"/>
                    <a:pt x="3054" y="0"/>
                    <a:pt x="29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9" name="Google Shape;4039;p49"/>
            <p:cNvSpPr/>
            <p:nvPr/>
          </p:nvSpPr>
          <p:spPr>
            <a:xfrm flipH="1">
              <a:off x="1699049" y="2542334"/>
              <a:ext cx="81535" cy="84334"/>
            </a:xfrm>
            <a:custGeom>
              <a:avLst/>
              <a:gdLst/>
              <a:ahLst/>
              <a:cxnLst/>
              <a:rect l="l" t="t" r="r" b="b"/>
              <a:pathLst>
                <a:path w="3379" h="3495" extrusionOk="0">
                  <a:moveTo>
                    <a:pt x="1660" y="1"/>
                  </a:moveTo>
                  <a:cubicBezTo>
                    <a:pt x="849" y="1"/>
                    <a:pt x="155" y="673"/>
                    <a:pt x="91" y="1542"/>
                  </a:cubicBezTo>
                  <a:cubicBezTo>
                    <a:pt x="0" y="2501"/>
                    <a:pt x="639" y="3368"/>
                    <a:pt x="1552" y="3482"/>
                  </a:cubicBezTo>
                  <a:cubicBezTo>
                    <a:pt x="1617" y="3491"/>
                    <a:pt x="1682" y="3495"/>
                    <a:pt x="1746" y="3495"/>
                  </a:cubicBezTo>
                  <a:cubicBezTo>
                    <a:pt x="2552" y="3495"/>
                    <a:pt x="3225" y="2842"/>
                    <a:pt x="3310" y="1953"/>
                  </a:cubicBezTo>
                  <a:cubicBezTo>
                    <a:pt x="3378" y="995"/>
                    <a:pt x="2739" y="127"/>
                    <a:pt x="1849" y="13"/>
                  </a:cubicBezTo>
                  <a:cubicBezTo>
                    <a:pt x="1786" y="5"/>
                    <a:pt x="1723" y="1"/>
                    <a:pt x="16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0" name="Google Shape;4040;p49"/>
            <p:cNvSpPr/>
            <p:nvPr/>
          </p:nvSpPr>
          <p:spPr>
            <a:xfrm flipH="1">
              <a:off x="1783949" y="2555676"/>
              <a:ext cx="32923" cy="33973"/>
            </a:xfrm>
            <a:custGeom>
              <a:avLst/>
              <a:gdLst/>
              <a:ahLst/>
              <a:cxnLst/>
              <a:rect l="l" t="t" r="r" b="b"/>
              <a:pathLst>
                <a:path w="2557" h="2638" extrusionOk="0">
                  <a:moveTo>
                    <a:pt x="1273" y="1"/>
                  </a:moveTo>
                  <a:cubicBezTo>
                    <a:pt x="640" y="1"/>
                    <a:pt x="112" y="505"/>
                    <a:pt x="69" y="1171"/>
                  </a:cubicBezTo>
                  <a:cubicBezTo>
                    <a:pt x="0" y="1901"/>
                    <a:pt x="480" y="2540"/>
                    <a:pt x="1164" y="2631"/>
                  </a:cubicBezTo>
                  <a:cubicBezTo>
                    <a:pt x="1205" y="2636"/>
                    <a:pt x="1245" y="2638"/>
                    <a:pt x="1285" y="2638"/>
                  </a:cubicBezTo>
                  <a:cubicBezTo>
                    <a:pt x="1897" y="2638"/>
                    <a:pt x="2424" y="2153"/>
                    <a:pt x="2488" y="1467"/>
                  </a:cubicBezTo>
                  <a:cubicBezTo>
                    <a:pt x="2557" y="737"/>
                    <a:pt x="2055" y="98"/>
                    <a:pt x="1393" y="7"/>
                  </a:cubicBezTo>
                  <a:cubicBezTo>
                    <a:pt x="1352" y="3"/>
                    <a:pt x="1312" y="1"/>
                    <a:pt x="12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1" name="Google Shape;4041;p49"/>
            <p:cNvSpPr/>
            <p:nvPr/>
          </p:nvSpPr>
          <p:spPr>
            <a:xfrm flipH="1">
              <a:off x="1274409" y="2521630"/>
              <a:ext cx="167462" cy="98692"/>
            </a:xfrm>
            <a:custGeom>
              <a:avLst/>
              <a:gdLst/>
              <a:ahLst/>
              <a:cxnLst/>
              <a:rect l="l" t="t" r="r" b="b"/>
              <a:pathLst>
                <a:path w="6940" h="4090" extrusionOk="0">
                  <a:moveTo>
                    <a:pt x="2022" y="1"/>
                  </a:moveTo>
                  <a:cubicBezTo>
                    <a:pt x="1502" y="1"/>
                    <a:pt x="995" y="109"/>
                    <a:pt x="640" y="255"/>
                  </a:cubicBezTo>
                  <a:cubicBezTo>
                    <a:pt x="434" y="300"/>
                    <a:pt x="275" y="415"/>
                    <a:pt x="183" y="460"/>
                  </a:cubicBezTo>
                  <a:cubicBezTo>
                    <a:pt x="69" y="529"/>
                    <a:pt x="1" y="552"/>
                    <a:pt x="1" y="574"/>
                  </a:cubicBezTo>
                  <a:cubicBezTo>
                    <a:pt x="2" y="576"/>
                    <a:pt x="5" y="577"/>
                    <a:pt x="10" y="577"/>
                  </a:cubicBezTo>
                  <a:cubicBezTo>
                    <a:pt x="62" y="577"/>
                    <a:pt x="303" y="450"/>
                    <a:pt x="663" y="323"/>
                  </a:cubicBezTo>
                  <a:cubicBezTo>
                    <a:pt x="981" y="230"/>
                    <a:pt x="1406" y="151"/>
                    <a:pt x="1851" y="151"/>
                  </a:cubicBezTo>
                  <a:cubicBezTo>
                    <a:pt x="1949" y="151"/>
                    <a:pt x="2048" y="155"/>
                    <a:pt x="2146" y="163"/>
                  </a:cubicBezTo>
                  <a:cubicBezTo>
                    <a:pt x="2694" y="209"/>
                    <a:pt x="3242" y="323"/>
                    <a:pt x="3607" y="483"/>
                  </a:cubicBezTo>
                  <a:cubicBezTo>
                    <a:pt x="3813" y="552"/>
                    <a:pt x="3972" y="620"/>
                    <a:pt x="4064" y="666"/>
                  </a:cubicBezTo>
                  <a:cubicBezTo>
                    <a:pt x="4178" y="734"/>
                    <a:pt x="4246" y="757"/>
                    <a:pt x="4246" y="757"/>
                  </a:cubicBezTo>
                  <a:cubicBezTo>
                    <a:pt x="4246" y="757"/>
                    <a:pt x="4315" y="780"/>
                    <a:pt x="4406" y="848"/>
                  </a:cubicBezTo>
                  <a:cubicBezTo>
                    <a:pt x="4520" y="894"/>
                    <a:pt x="4657" y="985"/>
                    <a:pt x="4840" y="1099"/>
                  </a:cubicBezTo>
                  <a:cubicBezTo>
                    <a:pt x="5182" y="1328"/>
                    <a:pt x="5639" y="1670"/>
                    <a:pt x="5981" y="2104"/>
                  </a:cubicBezTo>
                  <a:cubicBezTo>
                    <a:pt x="6323" y="2514"/>
                    <a:pt x="6643" y="2994"/>
                    <a:pt x="6757" y="3405"/>
                  </a:cubicBezTo>
                  <a:cubicBezTo>
                    <a:pt x="6848" y="3610"/>
                    <a:pt x="6848" y="3793"/>
                    <a:pt x="6894" y="3907"/>
                  </a:cubicBezTo>
                  <a:cubicBezTo>
                    <a:pt x="6917" y="4021"/>
                    <a:pt x="6940" y="4089"/>
                    <a:pt x="6940" y="4089"/>
                  </a:cubicBezTo>
                  <a:cubicBezTo>
                    <a:pt x="6940" y="4089"/>
                    <a:pt x="6940" y="4021"/>
                    <a:pt x="6940" y="3907"/>
                  </a:cubicBezTo>
                  <a:cubicBezTo>
                    <a:pt x="6917" y="3770"/>
                    <a:pt x="6917" y="3587"/>
                    <a:pt x="6825" y="3382"/>
                  </a:cubicBezTo>
                  <a:cubicBezTo>
                    <a:pt x="6734" y="2948"/>
                    <a:pt x="6460" y="2446"/>
                    <a:pt x="6095" y="1989"/>
                  </a:cubicBezTo>
                  <a:cubicBezTo>
                    <a:pt x="5753" y="1533"/>
                    <a:pt x="5296" y="1168"/>
                    <a:pt x="4954" y="917"/>
                  </a:cubicBezTo>
                  <a:cubicBezTo>
                    <a:pt x="4771" y="803"/>
                    <a:pt x="4611" y="711"/>
                    <a:pt x="4520" y="643"/>
                  </a:cubicBezTo>
                  <a:cubicBezTo>
                    <a:pt x="4406" y="574"/>
                    <a:pt x="4338" y="552"/>
                    <a:pt x="4338" y="552"/>
                  </a:cubicBezTo>
                  <a:cubicBezTo>
                    <a:pt x="4338" y="552"/>
                    <a:pt x="4269" y="529"/>
                    <a:pt x="4155" y="483"/>
                  </a:cubicBezTo>
                  <a:cubicBezTo>
                    <a:pt x="4041" y="415"/>
                    <a:pt x="3881" y="346"/>
                    <a:pt x="3676" y="278"/>
                  </a:cubicBezTo>
                  <a:cubicBezTo>
                    <a:pt x="3288" y="118"/>
                    <a:pt x="2717" y="27"/>
                    <a:pt x="2169" y="4"/>
                  </a:cubicBezTo>
                  <a:cubicBezTo>
                    <a:pt x="2120" y="2"/>
                    <a:pt x="2071" y="1"/>
                    <a:pt x="20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2" name="Google Shape;4042;p49"/>
            <p:cNvSpPr/>
            <p:nvPr/>
          </p:nvSpPr>
          <p:spPr>
            <a:xfrm flipH="1">
              <a:off x="1260631" y="2537822"/>
              <a:ext cx="235219" cy="198879"/>
            </a:xfrm>
            <a:custGeom>
              <a:avLst/>
              <a:gdLst/>
              <a:ahLst/>
              <a:cxnLst/>
              <a:rect l="l" t="t" r="r" b="b"/>
              <a:pathLst>
                <a:path w="9748" h="8242" extrusionOk="0">
                  <a:moveTo>
                    <a:pt x="5114" y="0"/>
                  </a:moveTo>
                  <a:cubicBezTo>
                    <a:pt x="4910" y="0"/>
                    <a:pt x="4711" y="13"/>
                    <a:pt x="4520" y="40"/>
                  </a:cubicBezTo>
                  <a:cubicBezTo>
                    <a:pt x="1302" y="474"/>
                    <a:pt x="1" y="3259"/>
                    <a:pt x="183" y="5199"/>
                  </a:cubicBezTo>
                  <a:cubicBezTo>
                    <a:pt x="400" y="7247"/>
                    <a:pt x="2231" y="8241"/>
                    <a:pt x="4341" y="8241"/>
                  </a:cubicBezTo>
                  <a:cubicBezTo>
                    <a:pt x="4677" y="8241"/>
                    <a:pt x="5020" y="8216"/>
                    <a:pt x="5365" y="8166"/>
                  </a:cubicBezTo>
                  <a:cubicBezTo>
                    <a:pt x="8058" y="7778"/>
                    <a:pt x="9747" y="5473"/>
                    <a:pt x="9473" y="3396"/>
                  </a:cubicBezTo>
                  <a:cubicBezTo>
                    <a:pt x="9405" y="3008"/>
                    <a:pt x="9428" y="2437"/>
                    <a:pt x="9154" y="2140"/>
                  </a:cubicBezTo>
                  <a:cubicBezTo>
                    <a:pt x="8994" y="2391"/>
                    <a:pt x="8789" y="2483"/>
                    <a:pt x="8583" y="2665"/>
                  </a:cubicBezTo>
                  <a:cubicBezTo>
                    <a:pt x="8743" y="2391"/>
                    <a:pt x="8697" y="2095"/>
                    <a:pt x="8720" y="1775"/>
                  </a:cubicBezTo>
                  <a:cubicBezTo>
                    <a:pt x="8743" y="1478"/>
                    <a:pt x="8743" y="1433"/>
                    <a:pt x="8560" y="1204"/>
                  </a:cubicBezTo>
                  <a:cubicBezTo>
                    <a:pt x="8286" y="908"/>
                    <a:pt x="7944" y="679"/>
                    <a:pt x="7579" y="520"/>
                  </a:cubicBezTo>
                  <a:cubicBezTo>
                    <a:pt x="6847" y="209"/>
                    <a:pt x="5940" y="0"/>
                    <a:pt x="51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3" name="Google Shape;4043;p49"/>
            <p:cNvSpPr/>
            <p:nvPr/>
          </p:nvSpPr>
          <p:spPr>
            <a:xfrm flipH="1">
              <a:off x="1282662" y="2557512"/>
              <a:ext cx="218135" cy="183967"/>
            </a:xfrm>
            <a:custGeom>
              <a:avLst/>
              <a:gdLst/>
              <a:ahLst/>
              <a:cxnLst/>
              <a:rect l="l" t="t" r="r" b="b"/>
              <a:pathLst>
                <a:path w="9040" h="7624" extrusionOk="0">
                  <a:moveTo>
                    <a:pt x="4885" y="0"/>
                  </a:moveTo>
                  <a:cubicBezTo>
                    <a:pt x="3036" y="0"/>
                    <a:pt x="1324" y="1530"/>
                    <a:pt x="571" y="3150"/>
                  </a:cubicBezTo>
                  <a:cubicBezTo>
                    <a:pt x="0" y="4337"/>
                    <a:pt x="503" y="5593"/>
                    <a:pt x="1393" y="6437"/>
                  </a:cubicBezTo>
                  <a:cubicBezTo>
                    <a:pt x="2374" y="7441"/>
                    <a:pt x="3607" y="7624"/>
                    <a:pt x="4953" y="7624"/>
                  </a:cubicBezTo>
                  <a:cubicBezTo>
                    <a:pt x="7259" y="7624"/>
                    <a:pt x="9039" y="6277"/>
                    <a:pt x="9039" y="4040"/>
                  </a:cubicBezTo>
                  <a:cubicBezTo>
                    <a:pt x="9039" y="1804"/>
                    <a:pt x="7190" y="0"/>
                    <a:pt x="48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4" name="Google Shape;4044;p49"/>
            <p:cNvSpPr/>
            <p:nvPr/>
          </p:nvSpPr>
          <p:spPr>
            <a:xfrm flipH="1">
              <a:off x="1285967" y="2561928"/>
              <a:ext cx="159765" cy="155301"/>
            </a:xfrm>
            <a:custGeom>
              <a:avLst/>
              <a:gdLst/>
              <a:ahLst/>
              <a:cxnLst/>
              <a:rect l="l" t="t" r="r" b="b"/>
              <a:pathLst>
                <a:path w="6621" h="6436" extrusionOk="0">
                  <a:moveTo>
                    <a:pt x="3236" y="1"/>
                  </a:moveTo>
                  <a:cubicBezTo>
                    <a:pt x="1656" y="1"/>
                    <a:pt x="309" y="1201"/>
                    <a:pt x="161" y="2853"/>
                  </a:cubicBezTo>
                  <a:cubicBezTo>
                    <a:pt x="1" y="4611"/>
                    <a:pt x="1279" y="6208"/>
                    <a:pt x="3014" y="6414"/>
                  </a:cubicBezTo>
                  <a:cubicBezTo>
                    <a:pt x="3137" y="6428"/>
                    <a:pt x="3259" y="6436"/>
                    <a:pt x="3380" y="6436"/>
                  </a:cubicBezTo>
                  <a:cubicBezTo>
                    <a:pt x="4962" y="6436"/>
                    <a:pt x="6312" y="5216"/>
                    <a:pt x="6461" y="3584"/>
                  </a:cubicBezTo>
                  <a:cubicBezTo>
                    <a:pt x="6620" y="1803"/>
                    <a:pt x="5342" y="205"/>
                    <a:pt x="3607" y="23"/>
                  </a:cubicBezTo>
                  <a:cubicBezTo>
                    <a:pt x="3482" y="8"/>
                    <a:pt x="3359" y="1"/>
                    <a:pt x="32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5" name="Google Shape;4045;p49"/>
            <p:cNvSpPr/>
            <p:nvPr/>
          </p:nvSpPr>
          <p:spPr>
            <a:xfrm flipH="1">
              <a:off x="1314055" y="2590256"/>
              <a:ext cx="89812" cy="87085"/>
            </a:xfrm>
            <a:custGeom>
              <a:avLst/>
              <a:gdLst/>
              <a:ahLst/>
              <a:cxnLst/>
              <a:rect l="l" t="t" r="r" b="b"/>
              <a:pathLst>
                <a:path w="3722" h="3609" extrusionOk="0">
                  <a:moveTo>
                    <a:pt x="1825" y="1"/>
                  </a:moveTo>
                  <a:cubicBezTo>
                    <a:pt x="931" y="1"/>
                    <a:pt x="177" y="678"/>
                    <a:pt x="92" y="1611"/>
                  </a:cubicBezTo>
                  <a:cubicBezTo>
                    <a:pt x="1" y="2592"/>
                    <a:pt x="708" y="3482"/>
                    <a:pt x="1690" y="3596"/>
                  </a:cubicBezTo>
                  <a:cubicBezTo>
                    <a:pt x="1759" y="3605"/>
                    <a:pt x="1829" y="3608"/>
                    <a:pt x="1897" y="3608"/>
                  </a:cubicBezTo>
                  <a:cubicBezTo>
                    <a:pt x="2791" y="3608"/>
                    <a:pt x="3545" y="2932"/>
                    <a:pt x="3630" y="1999"/>
                  </a:cubicBezTo>
                  <a:cubicBezTo>
                    <a:pt x="3721" y="1017"/>
                    <a:pt x="3014" y="127"/>
                    <a:pt x="2032" y="13"/>
                  </a:cubicBezTo>
                  <a:cubicBezTo>
                    <a:pt x="1962" y="5"/>
                    <a:pt x="1893" y="1"/>
                    <a:pt x="18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6" name="Google Shape;4046;p49"/>
            <p:cNvSpPr/>
            <p:nvPr/>
          </p:nvSpPr>
          <p:spPr>
            <a:xfrm flipH="1">
              <a:off x="1405473" y="2601948"/>
              <a:ext cx="40275" cy="38947"/>
            </a:xfrm>
            <a:custGeom>
              <a:avLst/>
              <a:gdLst/>
              <a:ahLst/>
              <a:cxnLst/>
              <a:rect l="l" t="t" r="r" b="b"/>
              <a:pathLst>
                <a:path w="2808" h="2715" extrusionOk="0">
                  <a:moveTo>
                    <a:pt x="1366" y="0"/>
                  </a:moveTo>
                  <a:cubicBezTo>
                    <a:pt x="686" y="0"/>
                    <a:pt x="132" y="522"/>
                    <a:pt x="69" y="1220"/>
                  </a:cubicBezTo>
                  <a:cubicBezTo>
                    <a:pt x="0" y="1951"/>
                    <a:pt x="525" y="2635"/>
                    <a:pt x="1279" y="2704"/>
                  </a:cubicBezTo>
                  <a:cubicBezTo>
                    <a:pt x="1334" y="2711"/>
                    <a:pt x="1389" y="2714"/>
                    <a:pt x="1443" y="2714"/>
                  </a:cubicBezTo>
                  <a:cubicBezTo>
                    <a:pt x="2103" y="2714"/>
                    <a:pt x="2653" y="2213"/>
                    <a:pt x="2717" y="1517"/>
                  </a:cubicBezTo>
                  <a:cubicBezTo>
                    <a:pt x="2808" y="764"/>
                    <a:pt x="2260" y="102"/>
                    <a:pt x="1530" y="10"/>
                  </a:cubicBezTo>
                  <a:cubicBezTo>
                    <a:pt x="1474" y="4"/>
                    <a:pt x="1420" y="0"/>
                    <a:pt x="13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7" name="Google Shape;4047;p49"/>
            <p:cNvSpPr/>
            <p:nvPr/>
          </p:nvSpPr>
          <p:spPr>
            <a:xfrm flipH="1">
              <a:off x="1510690" y="2762375"/>
              <a:ext cx="221441" cy="117320"/>
            </a:xfrm>
            <a:custGeom>
              <a:avLst/>
              <a:gdLst/>
              <a:ahLst/>
              <a:cxnLst/>
              <a:rect l="l" t="t" r="r" b="b"/>
              <a:pathLst>
                <a:path w="9177" h="4862" extrusionOk="0">
                  <a:moveTo>
                    <a:pt x="1158" y="0"/>
                  </a:moveTo>
                  <a:cubicBezTo>
                    <a:pt x="1145" y="0"/>
                    <a:pt x="1132" y="1"/>
                    <a:pt x="1119" y="1"/>
                  </a:cubicBezTo>
                  <a:cubicBezTo>
                    <a:pt x="24" y="70"/>
                    <a:pt x="1" y="1165"/>
                    <a:pt x="275" y="1941"/>
                  </a:cubicBezTo>
                  <a:cubicBezTo>
                    <a:pt x="963" y="3862"/>
                    <a:pt x="2759" y="4862"/>
                    <a:pt x="4657" y="4862"/>
                  </a:cubicBezTo>
                  <a:cubicBezTo>
                    <a:pt x="5151" y="4862"/>
                    <a:pt x="5651" y="4794"/>
                    <a:pt x="6141" y="4658"/>
                  </a:cubicBezTo>
                  <a:cubicBezTo>
                    <a:pt x="7168" y="4384"/>
                    <a:pt x="8697" y="3608"/>
                    <a:pt x="9017" y="2489"/>
                  </a:cubicBezTo>
                  <a:cubicBezTo>
                    <a:pt x="9177" y="1873"/>
                    <a:pt x="8857" y="1006"/>
                    <a:pt x="8241" y="800"/>
                  </a:cubicBezTo>
                  <a:cubicBezTo>
                    <a:pt x="8120" y="758"/>
                    <a:pt x="7994" y="740"/>
                    <a:pt x="7865" y="740"/>
                  </a:cubicBezTo>
                  <a:cubicBezTo>
                    <a:pt x="7436" y="740"/>
                    <a:pt x="6978" y="939"/>
                    <a:pt x="6574" y="1097"/>
                  </a:cubicBezTo>
                  <a:cubicBezTo>
                    <a:pt x="6483" y="1120"/>
                    <a:pt x="6392" y="1165"/>
                    <a:pt x="6323" y="1188"/>
                  </a:cubicBezTo>
                  <a:cubicBezTo>
                    <a:pt x="5691" y="1399"/>
                    <a:pt x="5158" y="1550"/>
                    <a:pt x="4587" y="1550"/>
                  </a:cubicBezTo>
                  <a:cubicBezTo>
                    <a:pt x="4292" y="1550"/>
                    <a:pt x="3987" y="1510"/>
                    <a:pt x="3653" y="1417"/>
                  </a:cubicBezTo>
                  <a:cubicBezTo>
                    <a:pt x="2913" y="1237"/>
                    <a:pt x="1886" y="0"/>
                    <a:pt x="11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8" name="Google Shape;4048;p49"/>
            <p:cNvSpPr/>
            <p:nvPr/>
          </p:nvSpPr>
          <p:spPr>
            <a:xfrm flipH="1">
              <a:off x="1517302" y="2814424"/>
              <a:ext cx="143767" cy="65296"/>
            </a:xfrm>
            <a:custGeom>
              <a:avLst/>
              <a:gdLst/>
              <a:ahLst/>
              <a:cxnLst/>
              <a:rect l="l" t="t" r="r" b="b"/>
              <a:pathLst>
                <a:path w="5958" h="2706" extrusionOk="0">
                  <a:moveTo>
                    <a:pt x="3757" y="1"/>
                  </a:moveTo>
                  <a:cubicBezTo>
                    <a:pt x="3647" y="1"/>
                    <a:pt x="3536" y="5"/>
                    <a:pt x="3424" y="13"/>
                  </a:cubicBezTo>
                  <a:cubicBezTo>
                    <a:pt x="1758" y="127"/>
                    <a:pt x="388" y="1131"/>
                    <a:pt x="0" y="2409"/>
                  </a:cubicBezTo>
                  <a:cubicBezTo>
                    <a:pt x="546" y="2608"/>
                    <a:pt x="1125" y="2705"/>
                    <a:pt x="1712" y="2705"/>
                  </a:cubicBezTo>
                  <a:cubicBezTo>
                    <a:pt x="2206" y="2705"/>
                    <a:pt x="2706" y="2636"/>
                    <a:pt x="3196" y="2501"/>
                  </a:cubicBezTo>
                  <a:cubicBezTo>
                    <a:pt x="4132" y="2250"/>
                    <a:pt x="5501" y="1588"/>
                    <a:pt x="5958" y="629"/>
                  </a:cubicBezTo>
                  <a:cubicBezTo>
                    <a:pt x="5353" y="226"/>
                    <a:pt x="4588" y="1"/>
                    <a:pt x="37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9" name="Google Shape;4049;p49"/>
            <p:cNvSpPr/>
            <p:nvPr/>
          </p:nvSpPr>
          <p:spPr>
            <a:xfrm flipH="1">
              <a:off x="1598813" y="2886597"/>
              <a:ext cx="85951" cy="28932"/>
            </a:xfrm>
            <a:custGeom>
              <a:avLst/>
              <a:gdLst/>
              <a:ahLst/>
              <a:cxnLst/>
              <a:rect l="l" t="t" r="r" b="b"/>
              <a:pathLst>
                <a:path w="3562" h="1199" extrusionOk="0">
                  <a:moveTo>
                    <a:pt x="76" y="0"/>
                  </a:moveTo>
                  <a:cubicBezTo>
                    <a:pt x="62" y="0"/>
                    <a:pt x="52" y="4"/>
                    <a:pt x="46" y="12"/>
                  </a:cubicBezTo>
                  <a:cubicBezTo>
                    <a:pt x="1" y="57"/>
                    <a:pt x="320" y="423"/>
                    <a:pt x="731" y="674"/>
                  </a:cubicBezTo>
                  <a:cubicBezTo>
                    <a:pt x="937" y="811"/>
                    <a:pt x="1165" y="925"/>
                    <a:pt x="1325" y="993"/>
                  </a:cubicBezTo>
                  <a:cubicBezTo>
                    <a:pt x="1507" y="1062"/>
                    <a:pt x="1621" y="1107"/>
                    <a:pt x="1621" y="1107"/>
                  </a:cubicBezTo>
                  <a:cubicBezTo>
                    <a:pt x="1621" y="1107"/>
                    <a:pt x="1735" y="1130"/>
                    <a:pt x="1918" y="1153"/>
                  </a:cubicBezTo>
                  <a:cubicBezTo>
                    <a:pt x="2101" y="1199"/>
                    <a:pt x="2352" y="1199"/>
                    <a:pt x="2603" y="1199"/>
                  </a:cubicBezTo>
                  <a:cubicBezTo>
                    <a:pt x="3105" y="1199"/>
                    <a:pt x="3562" y="993"/>
                    <a:pt x="3539" y="948"/>
                  </a:cubicBezTo>
                  <a:cubicBezTo>
                    <a:pt x="3516" y="856"/>
                    <a:pt x="3059" y="925"/>
                    <a:pt x="2626" y="834"/>
                  </a:cubicBezTo>
                  <a:cubicBezTo>
                    <a:pt x="2397" y="788"/>
                    <a:pt x="2192" y="765"/>
                    <a:pt x="2032" y="697"/>
                  </a:cubicBezTo>
                  <a:cubicBezTo>
                    <a:pt x="1872" y="651"/>
                    <a:pt x="1758" y="605"/>
                    <a:pt x="1758" y="605"/>
                  </a:cubicBezTo>
                  <a:cubicBezTo>
                    <a:pt x="1758" y="605"/>
                    <a:pt x="1644" y="582"/>
                    <a:pt x="1484" y="537"/>
                  </a:cubicBezTo>
                  <a:cubicBezTo>
                    <a:pt x="1325" y="514"/>
                    <a:pt x="1119" y="423"/>
                    <a:pt x="914" y="354"/>
                  </a:cubicBezTo>
                  <a:cubicBezTo>
                    <a:pt x="530" y="213"/>
                    <a:pt x="183" y="0"/>
                    <a:pt x="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0" name="Google Shape;4050;p49"/>
            <p:cNvSpPr/>
            <p:nvPr/>
          </p:nvSpPr>
          <p:spPr>
            <a:xfrm flipH="1">
              <a:off x="601906" y="1918622"/>
              <a:ext cx="524466" cy="483324"/>
            </a:xfrm>
            <a:custGeom>
              <a:avLst/>
              <a:gdLst/>
              <a:ahLst/>
              <a:cxnLst/>
              <a:rect l="l" t="t" r="r" b="b"/>
              <a:pathLst>
                <a:path w="21735" h="20030" extrusionOk="0">
                  <a:moveTo>
                    <a:pt x="11279" y="16753"/>
                  </a:moveTo>
                  <a:cubicBezTo>
                    <a:pt x="11279" y="16753"/>
                    <a:pt x="11280" y="16754"/>
                    <a:pt x="11280" y="16754"/>
                  </a:cubicBezTo>
                  <a:cubicBezTo>
                    <a:pt x="11280" y="16754"/>
                    <a:pt x="11279" y="16753"/>
                    <a:pt x="11279" y="16753"/>
                  </a:cubicBezTo>
                  <a:close/>
                  <a:moveTo>
                    <a:pt x="8267" y="0"/>
                  </a:moveTo>
                  <a:lnTo>
                    <a:pt x="8267" y="0"/>
                  </a:lnTo>
                  <a:cubicBezTo>
                    <a:pt x="8108" y="23"/>
                    <a:pt x="7948" y="46"/>
                    <a:pt x="7788" y="91"/>
                  </a:cubicBezTo>
                  <a:cubicBezTo>
                    <a:pt x="6807" y="388"/>
                    <a:pt x="6030" y="1050"/>
                    <a:pt x="5528" y="1940"/>
                  </a:cubicBezTo>
                  <a:cubicBezTo>
                    <a:pt x="5277" y="2374"/>
                    <a:pt x="5117" y="2876"/>
                    <a:pt x="5049" y="3378"/>
                  </a:cubicBezTo>
                  <a:cubicBezTo>
                    <a:pt x="5026" y="3492"/>
                    <a:pt x="5003" y="3721"/>
                    <a:pt x="5003" y="3972"/>
                  </a:cubicBezTo>
                  <a:cubicBezTo>
                    <a:pt x="5003" y="4273"/>
                    <a:pt x="5024" y="4594"/>
                    <a:pt x="5140" y="4706"/>
                  </a:cubicBezTo>
                  <a:lnTo>
                    <a:pt x="5140" y="4706"/>
                  </a:lnTo>
                  <a:cubicBezTo>
                    <a:pt x="4895" y="4510"/>
                    <a:pt x="4630" y="4357"/>
                    <a:pt x="4364" y="4268"/>
                  </a:cubicBezTo>
                  <a:lnTo>
                    <a:pt x="4364" y="4268"/>
                  </a:lnTo>
                  <a:cubicBezTo>
                    <a:pt x="4935" y="5295"/>
                    <a:pt x="5414" y="6460"/>
                    <a:pt x="5117" y="7007"/>
                  </a:cubicBezTo>
                  <a:cubicBezTo>
                    <a:pt x="5042" y="7136"/>
                    <a:pt x="4919" y="7193"/>
                    <a:pt x="4760" y="7193"/>
                  </a:cubicBezTo>
                  <a:cubicBezTo>
                    <a:pt x="4242" y="7193"/>
                    <a:pt x="3342" y="6593"/>
                    <a:pt x="2470" y="5912"/>
                  </a:cubicBezTo>
                  <a:lnTo>
                    <a:pt x="2470" y="5912"/>
                  </a:lnTo>
                  <a:cubicBezTo>
                    <a:pt x="2470" y="6094"/>
                    <a:pt x="2470" y="6254"/>
                    <a:pt x="2493" y="6437"/>
                  </a:cubicBezTo>
                  <a:cubicBezTo>
                    <a:pt x="2606" y="6983"/>
                    <a:pt x="3197" y="8007"/>
                    <a:pt x="3835" y="8080"/>
                  </a:cubicBezTo>
                  <a:lnTo>
                    <a:pt x="3835" y="8080"/>
                  </a:lnTo>
                  <a:cubicBezTo>
                    <a:pt x="3607" y="8054"/>
                    <a:pt x="3394" y="8042"/>
                    <a:pt x="3195" y="8042"/>
                  </a:cubicBezTo>
                  <a:cubicBezTo>
                    <a:pt x="0" y="8042"/>
                    <a:pt x="531" y="11194"/>
                    <a:pt x="1648" y="13901"/>
                  </a:cubicBezTo>
                  <a:lnTo>
                    <a:pt x="3063" y="16183"/>
                  </a:lnTo>
                  <a:cubicBezTo>
                    <a:pt x="4364" y="16229"/>
                    <a:pt x="5848" y="16092"/>
                    <a:pt x="7058" y="16548"/>
                  </a:cubicBezTo>
                  <a:cubicBezTo>
                    <a:pt x="7788" y="16822"/>
                    <a:pt x="8062" y="17256"/>
                    <a:pt x="8929" y="17279"/>
                  </a:cubicBezTo>
                  <a:cubicBezTo>
                    <a:pt x="8936" y="17279"/>
                    <a:pt x="8943" y="17279"/>
                    <a:pt x="8951" y="17279"/>
                  </a:cubicBezTo>
                  <a:cubicBezTo>
                    <a:pt x="9368" y="17279"/>
                    <a:pt x="10711" y="16730"/>
                    <a:pt x="11163" y="16730"/>
                  </a:cubicBezTo>
                  <a:cubicBezTo>
                    <a:pt x="11214" y="16730"/>
                    <a:pt x="11253" y="16737"/>
                    <a:pt x="11279" y="16753"/>
                  </a:cubicBezTo>
                  <a:lnTo>
                    <a:pt x="11279" y="16753"/>
                  </a:lnTo>
                  <a:cubicBezTo>
                    <a:pt x="9819" y="15841"/>
                    <a:pt x="8130" y="15429"/>
                    <a:pt x="7765" y="13558"/>
                  </a:cubicBezTo>
                  <a:cubicBezTo>
                    <a:pt x="7526" y="12299"/>
                    <a:pt x="7680" y="9656"/>
                    <a:pt x="9384" y="9656"/>
                  </a:cubicBezTo>
                  <a:cubicBezTo>
                    <a:pt x="9472" y="9656"/>
                    <a:pt x="9564" y="9663"/>
                    <a:pt x="9660" y="9678"/>
                  </a:cubicBezTo>
                  <a:cubicBezTo>
                    <a:pt x="11782" y="9975"/>
                    <a:pt x="9454" y="13581"/>
                    <a:pt x="9454" y="13581"/>
                  </a:cubicBezTo>
                  <a:cubicBezTo>
                    <a:pt x="9454" y="13581"/>
                    <a:pt x="11008" y="12075"/>
                    <a:pt x="12529" y="12075"/>
                  </a:cubicBezTo>
                  <a:cubicBezTo>
                    <a:pt x="12834" y="12075"/>
                    <a:pt x="13137" y="12135"/>
                    <a:pt x="13426" y="12280"/>
                  </a:cubicBezTo>
                  <a:cubicBezTo>
                    <a:pt x="15161" y="13147"/>
                    <a:pt x="15229" y="14152"/>
                    <a:pt x="13928" y="16001"/>
                  </a:cubicBezTo>
                  <a:cubicBezTo>
                    <a:pt x="13235" y="16997"/>
                    <a:pt x="12310" y="17230"/>
                    <a:pt x="11595" y="17230"/>
                  </a:cubicBezTo>
                  <a:cubicBezTo>
                    <a:pt x="10968" y="17230"/>
                    <a:pt x="10504" y="17051"/>
                    <a:pt x="10504" y="17051"/>
                  </a:cubicBezTo>
                  <a:lnTo>
                    <a:pt x="10504" y="17051"/>
                  </a:lnTo>
                  <a:lnTo>
                    <a:pt x="11760" y="19675"/>
                  </a:lnTo>
                  <a:cubicBezTo>
                    <a:pt x="12125" y="19310"/>
                    <a:pt x="12467" y="18854"/>
                    <a:pt x="12787" y="18306"/>
                  </a:cubicBezTo>
                  <a:cubicBezTo>
                    <a:pt x="14077" y="19536"/>
                    <a:pt x="15471" y="20030"/>
                    <a:pt x="16722" y="20030"/>
                  </a:cubicBezTo>
                  <a:cubicBezTo>
                    <a:pt x="18326" y="20030"/>
                    <a:pt x="19693" y="19216"/>
                    <a:pt x="20296" y="18100"/>
                  </a:cubicBezTo>
                  <a:cubicBezTo>
                    <a:pt x="17968" y="17461"/>
                    <a:pt x="15731" y="14540"/>
                    <a:pt x="17580" y="13764"/>
                  </a:cubicBezTo>
                  <a:cubicBezTo>
                    <a:pt x="18008" y="13595"/>
                    <a:pt x="18405" y="13525"/>
                    <a:pt x="18772" y="13525"/>
                  </a:cubicBezTo>
                  <a:cubicBezTo>
                    <a:pt x="19247" y="13525"/>
                    <a:pt x="19672" y="13642"/>
                    <a:pt x="20045" y="13809"/>
                  </a:cubicBezTo>
                  <a:cubicBezTo>
                    <a:pt x="19840" y="13421"/>
                    <a:pt x="19680" y="13193"/>
                    <a:pt x="19680" y="13193"/>
                  </a:cubicBezTo>
                  <a:cubicBezTo>
                    <a:pt x="19680" y="13193"/>
                    <a:pt x="21734" y="11344"/>
                    <a:pt x="21620" y="9084"/>
                  </a:cubicBezTo>
                  <a:lnTo>
                    <a:pt x="21620" y="9084"/>
                  </a:lnTo>
                  <a:cubicBezTo>
                    <a:pt x="20580" y="9554"/>
                    <a:pt x="19371" y="9967"/>
                    <a:pt x="18321" y="9967"/>
                  </a:cubicBezTo>
                  <a:cubicBezTo>
                    <a:pt x="17482" y="9967"/>
                    <a:pt x="16745" y="9703"/>
                    <a:pt x="16279" y="8993"/>
                  </a:cubicBezTo>
                  <a:cubicBezTo>
                    <a:pt x="15275" y="7487"/>
                    <a:pt x="16621" y="6163"/>
                    <a:pt x="18082" y="5295"/>
                  </a:cubicBezTo>
                  <a:cubicBezTo>
                    <a:pt x="17953" y="5282"/>
                    <a:pt x="17825" y="5276"/>
                    <a:pt x="17699" y="5276"/>
                  </a:cubicBezTo>
                  <a:cubicBezTo>
                    <a:pt x="16302" y="5276"/>
                    <a:pt x="15206" y="6026"/>
                    <a:pt x="15206" y="6026"/>
                  </a:cubicBezTo>
                  <a:cubicBezTo>
                    <a:pt x="15206" y="6026"/>
                    <a:pt x="16119" y="4930"/>
                    <a:pt x="16348" y="3880"/>
                  </a:cubicBezTo>
                  <a:lnTo>
                    <a:pt x="16348" y="3880"/>
                  </a:lnTo>
                  <a:cubicBezTo>
                    <a:pt x="15557" y="4874"/>
                    <a:pt x="14475" y="5958"/>
                    <a:pt x="13568" y="5958"/>
                  </a:cubicBezTo>
                  <a:cubicBezTo>
                    <a:pt x="13559" y="5958"/>
                    <a:pt x="13549" y="5958"/>
                    <a:pt x="13540" y="5957"/>
                  </a:cubicBezTo>
                  <a:cubicBezTo>
                    <a:pt x="12673" y="5912"/>
                    <a:pt x="13106" y="4223"/>
                    <a:pt x="13700" y="2648"/>
                  </a:cubicBezTo>
                  <a:lnTo>
                    <a:pt x="13700" y="2648"/>
                  </a:lnTo>
                  <a:cubicBezTo>
                    <a:pt x="12947" y="3264"/>
                    <a:pt x="12444" y="4154"/>
                    <a:pt x="12444" y="4154"/>
                  </a:cubicBezTo>
                  <a:cubicBezTo>
                    <a:pt x="12399" y="3949"/>
                    <a:pt x="12353" y="3743"/>
                    <a:pt x="12307" y="3515"/>
                  </a:cubicBezTo>
                  <a:cubicBezTo>
                    <a:pt x="12216" y="4246"/>
                    <a:pt x="12079" y="5022"/>
                    <a:pt x="11874" y="5455"/>
                  </a:cubicBezTo>
                  <a:cubicBezTo>
                    <a:pt x="11632" y="5976"/>
                    <a:pt x="11200" y="6745"/>
                    <a:pt x="10446" y="6745"/>
                  </a:cubicBezTo>
                  <a:cubicBezTo>
                    <a:pt x="9846" y="6745"/>
                    <a:pt x="9043" y="6258"/>
                    <a:pt x="7971" y="4771"/>
                  </a:cubicBezTo>
                  <a:cubicBezTo>
                    <a:pt x="5962" y="2009"/>
                    <a:pt x="7628" y="457"/>
                    <a:pt x="8267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1" name="Google Shape;4051;p49"/>
            <p:cNvSpPr/>
            <p:nvPr/>
          </p:nvSpPr>
          <p:spPr>
            <a:xfrm flipH="1">
              <a:off x="763288" y="2142934"/>
              <a:ext cx="182881" cy="194343"/>
            </a:xfrm>
            <a:custGeom>
              <a:avLst/>
              <a:gdLst/>
              <a:ahLst/>
              <a:cxnLst/>
              <a:rect l="l" t="t" r="r" b="b"/>
              <a:pathLst>
                <a:path w="7579" h="8054" extrusionOk="0">
                  <a:moveTo>
                    <a:pt x="1826" y="0"/>
                  </a:moveTo>
                  <a:cubicBezTo>
                    <a:pt x="1563" y="0"/>
                    <a:pt x="1305" y="61"/>
                    <a:pt x="1073" y="177"/>
                  </a:cubicBezTo>
                  <a:cubicBezTo>
                    <a:pt x="731" y="359"/>
                    <a:pt x="480" y="633"/>
                    <a:pt x="343" y="907"/>
                  </a:cubicBezTo>
                  <a:cubicBezTo>
                    <a:pt x="183" y="1204"/>
                    <a:pt x="115" y="1478"/>
                    <a:pt x="69" y="1683"/>
                  </a:cubicBezTo>
                  <a:cubicBezTo>
                    <a:pt x="0" y="2139"/>
                    <a:pt x="23" y="2413"/>
                    <a:pt x="46" y="2413"/>
                  </a:cubicBezTo>
                  <a:cubicBezTo>
                    <a:pt x="47" y="2414"/>
                    <a:pt x="48" y="2415"/>
                    <a:pt x="49" y="2415"/>
                  </a:cubicBezTo>
                  <a:cubicBezTo>
                    <a:pt x="71" y="2415"/>
                    <a:pt x="96" y="2145"/>
                    <a:pt x="206" y="1729"/>
                  </a:cubicBezTo>
                  <a:cubicBezTo>
                    <a:pt x="274" y="1523"/>
                    <a:pt x="366" y="1272"/>
                    <a:pt x="525" y="1021"/>
                  </a:cubicBezTo>
                  <a:cubicBezTo>
                    <a:pt x="662" y="770"/>
                    <a:pt x="891" y="542"/>
                    <a:pt x="1187" y="405"/>
                  </a:cubicBezTo>
                  <a:cubicBezTo>
                    <a:pt x="1348" y="331"/>
                    <a:pt x="1529" y="290"/>
                    <a:pt x="1715" y="290"/>
                  </a:cubicBezTo>
                  <a:cubicBezTo>
                    <a:pt x="1873" y="290"/>
                    <a:pt x="2035" y="319"/>
                    <a:pt x="2192" y="382"/>
                  </a:cubicBezTo>
                  <a:cubicBezTo>
                    <a:pt x="2511" y="496"/>
                    <a:pt x="2808" y="747"/>
                    <a:pt x="2945" y="1067"/>
                  </a:cubicBezTo>
                  <a:cubicBezTo>
                    <a:pt x="3105" y="1386"/>
                    <a:pt x="3128" y="1751"/>
                    <a:pt x="3036" y="2094"/>
                  </a:cubicBezTo>
                  <a:cubicBezTo>
                    <a:pt x="2973" y="2434"/>
                    <a:pt x="2830" y="2734"/>
                    <a:pt x="2681" y="2995"/>
                  </a:cubicBezTo>
                  <a:lnTo>
                    <a:pt x="2681" y="2995"/>
                  </a:lnTo>
                  <a:cubicBezTo>
                    <a:pt x="2678" y="2999"/>
                    <a:pt x="2674" y="3003"/>
                    <a:pt x="2671" y="3007"/>
                  </a:cubicBezTo>
                  <a:cubicBezTo>
                    <a:pt x="2672" y="3007"/>
                    <a:pt x="2673" y="3008"/>
                    <a:pt x="2674" y="3009"/>
                  </a:cubicBezTo>
                  <a:lnTo>
                    <a:pt x="2674" y="3009"/>
                  </a:lnTo>
                  <a:cubicBezTo>
                    <a:pt x="2665" y="3023"/>
                    <a:pt x="2657" y="3038"/>
                    <a:pt x="2648" y="3053"/>
                  </a:cubicBezTo>
                  <a:lnTo>
                    <a:pt x="1530" y="4856"/>
                  </a:lnTo>
                  <a:lnTo>
                    <a:pt x="2991" y="3326"/>
                  </a:lnTo>
                  <a:cubicBezTo>
                    <a:pt x="3006" y="3311"/>
                    <a:pt x="3021" y="3295"/>
                    <a:pt x="3036" y="3280"/>
                  </a:cubicBezTo>
                  <a:lnTo>
                    <a:pt x="3036" y="3280"/>
                  </a:lnTo>
                  <a:cubicBezTo>
                    <a:pt x="3036" y="3281"/>
                    <a:pt x="3036" y="3281"/>
                    <a:pt x="3036" y="3281"/>
                  </a:cubicBezTo>
                  <a:cubicBezTo>
                    <a:pt x="3037" y="3280"/>
                    <a:pt x="3037" y="3280"/>
                    <a:pt x="3037" y="3279"/>
                  </a:cubicBezTo>
                  <a:lnTo>
                    <a:pt x="3037" y="3279"/>
                  </a:lnTo>
                  <a:cubicBezTo>
                    <a:pt x="3553" y="2769"/>
                    <a:pt x="4167" y="2619"/>
                    <a:pt x="4566" y="2619"/>
                  </a:cubicBezTo>
                  <a:cubicBezTo>
                    <a:pt x="4680" y="2619"/>
                    <a:pt x="4771" y="2642"/>
                    <a:pt x="4862" y="2642"/>
                  </a:cubicBezTo>
                  <a:cubicBezTo>
                    <a:pt x="4954" y="2664"/>
                    <a:pt x="5022" y="2664"/>
                    <a:pt x="5068" y="2687"/>
                  </a:cubicBezTo>
                  <a:cubicBezTo>
                    <a:pt x="5182" y="2710"/>
                    <a:pt x="5250" y="2733"/>
                    <a:pt x="5250" y="2733"/>
                  </a:cubicBezTo>
                  <a:cubicBezTo>
                    <a:pt x="5250" y="2733"/>
                    <a:pt x="5387" y="2756"/>
                    <a:pt x="5616" y="2847"/>
                  </a:cubicBezTo>
                  <a:cubicBezTo>
                    <a:pt x="5844" y="2938"/>
                    <a:pt x="6163" y="3121"/>
                    <a:pt x="6460" y="3418"/>
                  </a:cubicBezTo>
                  <a:cubicBezTo>
                    <a:pt x="6757" y="3714"/>
                    <a:pt x="7008" y="4148"/>
                    <a:pt x="7099" y="4673"/>
                  </a:cubicBezTo>
                  <a:cubicBezTo>
                    <a:pt x="7168" y="5198"/>
                    <a:pt x="7031" y="5792"/>
                    <a:pt x="6757" y="6294"/>
                  </a:cubicBezTo>
                  <a:cubicBezTo>
                    <a:pt x="6460" y="6796"/>
                    <a:pt x="6026" y="7230"/>
                    <a:pt x="5547" y="7503"/>
                  </a:cubicBezTo>
                  <a:cubicBezTo>
                    <a:pt x="5169" y="7720"/>
                    <a:pt x="4762" y="7822"/>
                    <a:pt x="4395" y="7822"/>
                  </a:cubicBezTo>
                  <a:cubicBezTo>
                    <a:pt x="4296" y="7822"/>
                    <a:pt x="4201" y="7815"/>
                    <a:pt x="4109" y="7800"/>
                  </a:cubicBezTo>
                  <a:cubicBezTo>
                    <a:pt x="3653" y="7755"/>
                    <a:pt x="3356" y="7503"/>
                    <a:pt x="3150" y="7366"/>
                  </a:cubicBezTo>
                  <a:cubicBezTo>
                    <a:pt x="2968" y="7161"/>
                    <a:pt x="2854" y="7070"/>
                    <a:pt x="2831" y="7070"/>
                  </a:cubicBezTo>
                  <a:lnTo>
                    <a:pt x="2831" y="7070"/>
                  </a:lnTo>
                  <a:cubicBezTo>
                    <a:pt x="2808" y="7093"/>
                    <a:pt x="2899" y="7207"/>
                    <a:pt x="3082" y="7435"/>
                  </a:cubicBezTo>
                  <a:cubicBezTo>
                    <a:pt x="3265" y="7618"/>
                    <a:pt x="3584" y="7914"/>
                    <a:pt x="4063" y="8006"/>
                  </a:cubicBezTo>
                  <a:cubicBezTo>
                    <a:pt x="4199" y="8038"/>
                    <a:pt x="4343" y="8054"/>
                    <a:pt x="4493" y="8054"/>
                  </a:cubicBezTo>
                  <a:cubicBezTo>
                    <a:pt x="4874" y="8054"/>
                    <a:pt x="5291" y="7951"/>
                    <a:pt x="5684" y="7755"/>
                  </a:cubicBezTo>
                  <a:cubicBezTo>
                    <a:pt x="6232" y="7481"/>
                    <a:pt x="6711" y="7024"/>
                    <a:pt x="7076" y="6476"/>
                  </a:cubicBezTo>
                  <a:cubicBezTo>
                    <a:pt x="7419" y="5928"/>
                    <a:pt x="7578" y="5244"/>
                    <a:pt x="7510" y="4627"/>
                  </a:cubicBezTo>
                  <a:cubicBezTo>
                    <a:pt x="7464" y="3988"/>
                    <a:pt x="7145" y="3441"/>
                    <a:pt x="6802" y="3098"/>
                  </a:cubicBezTo>
                  <a:cubicBezTo>
                    <a:pt x="6460" y="2710"/>
                    <a:pt x="6095" y="2505"/>
                    <a:pt x="5821" y="2391"/>
                  </a:cubicBezTo>
                  <a:cubicBezTo>
                    <a:pt x="5547" y="2254"/>
                    <a:pt x="5387" y="2231"/>
                    <a:pt x="5387" y="2231"/>
                  </a:cubicBezTo>
                  <a:cubicBezTo>
                    <a:pt x="5387" y="2231"/>
                    <a:pt x="5319" y="2208"/>
                    <a:pt x="5182" y="2162"/>
                  </a:cubicBezTo>
                  <a:cubicBezTo>
                    <a:pt x="5113" y="2139"/>
                    <a:pt x="5022" y="2139"/>
                    <a:pt x="4908" y="2139"/>
                  </a:cubicBezTo>
                  <a:cubicBezTo>
                    <a:pt x="4817" y="2117"/>
                    <a:pt x="4703" y="2117"/>
                    <a:pt x="4566" y="2117"/>
                  </a:cubicBezTo>
                  <a:cubicBezTo>
                    <a:pt x="4241" y="2117"/>
                    <a:pt x="3811" y="2204"/>
                    <a:pt x="3395" y="2428"/>
                  </a:cubicBezTo>
                  <a:lnTo>
                    <a:pt x="3395" y="2428"/>
                  </a:lnTo>
                  <a:cubicBezTo>
                    <a:pt x="3416" y="2349"/>
                    <a:pt x="3433" y="2268"/>
                    <a:pt x="3447" y="2185"/>
                  </a:cubicBezTo>
                  <a:cubicBezTo>
                    <a:pt x="3516" y="1774"/>
                    <a:pt x="3493" y="1295"/>
                    <a:pt x="3287" y="907"/>
                  </a:cubicBezTo>
                  <a:cubicBezTo>
                    <a:pt x="3082" y="496"/>
                    <a:pt x="2694" y="199"/>
                    <a:pt x="2283" y="62"/>
                  </a:cubicBezTo>
                  <a:cubicBezTo>
                    <a:pt x="2132" y="21"/>
                    <a:pt x="1979" y="0"/>
                    <a:pt x="18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2" name="Google Shape;4052;p49"/>
            <p:cNvSpPr/>
            <p:nvPr/>
          </p:nvSpPr>
          <p:spPr>
            <a:xfrm flipH="1">
              <a:off x="862969" y="1950835"/>
              <a:ext cx="65585" cy="85830"/>
            </a:xfrm>
            <a:custGeom>
              <a:avLst/>
              <a:gdLst/>
              <a:ahLst/>
              <a:cxnLst/>
              <a:rect l="l" t="t" r="r" b="b"/>
              <a:pathLst>
                <a:path w="2718" h="3557" extrusionOk="0">
                  <a:moveTo>
                    <a:pt x="300" y="0"/>
                  </a:moveTo>
                  <a:cubicBezTo>
                    <a:pt x="238" y="0"/>
                    <a:pt x="183" y="19"/>
                    <a:pt x="138" y="57"/>
                  </a:cubicBezTo>
                  <a:cubicBezTo>
                    <a:pt x="1" y="217"/>
                    <a:pt x="69" y="605"/>
                    <a:pt x="298" y="925"/>
                  </a:cubicBezTo>
                  <a:cubicBezTo>
                    <a:pt x="482" y="1143"/>
                    <a:pt x="692" y="1275"/>
                    <a:pt x="853" y="1275"/>
                  </a:cubicBezTo>
                  <a:cubicBezTo>
                    <a:pt x="911" y="1275"/>
                    <a:pt x="963" y="1258"/>
                    <a:pt x="1005" y="1221"/>
                  </a:cubicBezTo>
                  <a:cubicBezTo>
                    <a:pt x="1165" y="1062"/>
                    <a:pt x="1074" y="674"/>
                    <a:pt x="845" y="354"/>
                  </a:cubicBezTo>
                  <a:cubicBezTo>
                    <a:pt x="665" y="124"/>
                    <a:pt x="460" y="0"/>
                    <a:pt x="300" y="0"/>
                  </a:cubicBezTo>
                  <a:close/>
                  <a:moveTo>
                    <a:pt x="1524" y="1776"/>
                  </a:moveTo>
                  <a:cubicBezTo>
                    <a:pt x="1436" y="1776"/>
                    <a:pt x="1359" y="1803"/>
                    <a:pt x="1302" y="1861"/>
                  </a:cubicBezTo>
                  <a:cubicBezTo>
                    <a:pt x="1097" y="2066"/>
                    <a:pt x="1188" y="2614"/>
                    <a:pt x="1530" y="3047"/>
                  </a:cubicBezTo>
                  <a:cubicBezTo>
                    <a:pt x="1773" y="3371"/>
                    <a:pt x="2061" y="3557"/>
                    <a:pt x="2281" y="3557"/>
                  </a:cubicBezTo>
                  <a:cubicBezTo>
                    <a:pt x="2372" y="3557"/>
                    <a:pt x="2452" y="3525"/>
                    <a:pt x="2512" y="3458"/>
                  </a:cubicBezTo>
                  <a:cubicBezTo>
                    <a:pt x="2717" y="3253"/>
                    <a:pt x="2626" y="2728"/>
                    <a:pt x="2283" y="2271"/>
                  </a:cubicBezTo>
                  <a:cubicBezTo>
                    <a:pt x="2053" y="1958"/>
                    <a:pt x="1751" y="1776"/>
                    <a:pt x="1524" y="177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3" name="Google Shape;4053;p49"/>
            <p:cNvSpPr/>
            <p:nvPr/>
          </p:nvSpPr>
          <p:spPr>
            <a:xfrm flipH="1">
              <a:off x="1209958" y="1738105"/>
              <a:ext cx="595408" cy="483734"/>
            </a:xfrm>
            <a:custGeom>
              <a:avLst/>
              <a:gdLst/>
              <a:ahLst/>
              <a:cxnLst/>
              <a:rect l="l" t="t" r="r" b="b"/>
              <a:pathLst>
                <a:path w="24675" h="20047" extrusionOk="0">
                  <a:moveTo>
                    <a:pt x="16164" y="1"/>
                  </a:moveTo>
                  <a:cubicBezTo>
                    <a:pt x="14485" y="1"/>
                    <a:pt x="12720" y="1423"/>
                    <a:pt x="12006" y="2939"/>
                  </a:cubicBezTo>
                  <a:cubicBezTo>
                    <a:pt x="12006" y="2939"/>
                    <a:pt x="11389" y="110"/>
                    <a:pt x="9744" y="110"/>
                  </a:cubicBezTo>
                  <a:cubicBezTo>
                    <a:pt x="9628" y="110"/>
                    <a:pt x="9507" y="124"/>
                    <a:pt x="9381" y="154"/>
                  </a:cubicBezTo>
                  <a:cubicBezTo>
                    <a:pt x="7441" y="633"/>
                    <a:pt x="8811" y="3897"/>
                    <a:pt x="8811" y="3897"/>
                  </a:cubicBezTo>
                  <a:cubicBezTo>
                    <a:pt x="8811" y="3897"/>
                    <a:pt x="7533" y="2266"/>
                    <a:pt x="5590" y="2266"/>
                  </a:cubicBezTo>
                  <a:cubicBezTo>
                    <a:pt x="4872" y="2266"/>
                    <a:pt x="4064" y="2489"/>
                    <a:pt x="3196" y="3099"/>
                  </a:cubicBezTo>
                  <a:cubicBezTo>
                    <a:pt x="0" y="5335"/>
                    <a:pt x="2419" y="9398"/>
                    <a:pt x="2419" y="9398"/>
                  </a:cubicBezTo>
                  <a:cubicBezTo>
                    <a:pt x="2419" y="9398"/>
                    <a:pt x="388" y="10905"/>
                    <a:pt x="320" y="13324"/>
                  </a:cubicBezTo>
                  <a:cubicBezTo>
                    <a:pt x="268" y="15141"/>
                    <a:pt x="2083" y="17035"/>
                    <a:pt x="4671" y="17035"/>
                  </a:cubicBezTo>
                  <a:cubicBezTo>
                    <a:pt x="5530" y="17035"/>
                    <a:pt x="6474" y="16826"/>
                    <a:pt x="7464" y="16337"/>
                  </a:cubicBezTo>
                  <a:cubicBezTo>
                    <a:pt x="8054" y="19013"/>
                    <a:pt x="9727" y="20047"/>
                    <a:pt x="11651" y="20047"/>
                  </a:cubicBezTo>
                  <a:cubicBezTo>
                    <a:pt x="13371" y="20047"/>
                    <a:pt x="15293" y="19221"/>
                    <a:pt x="16822" y="18003"/>
                  </a:cubicBezTo>
                  <a:cubicBezTo>
                    <a:pt x="18899" y="16360"/>
                    <a:pt x="24674" y="10357"/>
                    <a:pt x="19059" y="9239"/>
                  </a:cubicBezTo>
                  <a:lnTo>
                    <a:pt x="19059" y="9239"/>
                  </a:lnTo>
                  <a:cubicBezTo>
                    <a:pt x="19100" y="9246"/>
                    <a:pt x="19143" y="9250"/>
                    <a:pt x="19187" y="9250"/>
                  </a:cubicBezTo>
                  <a:cubicBezTo>
                    <a:pt x="19792" y="9250"/>
                    <a:pt x="20582" y="8543"/>
                    <a:pt x="20817" y="8074"/>
                  </a:cubicBezTo>
                  <a:cubicBezTo>
                    <a:pt x="21182" y="7367"/>
                    <a:pt x="21159" y="6500"/>
                    <a:pt x="20634" y="5860"/>
                  </a:cubicBezTo>
                  <a:cubicBezTo>
                    <a:pt x="20353" y="5544"/>
                    <a:pt x="20048" y="5432"/>
                    <a:pt x="19728" y="5432"/>
                  </a:cubicBezTo>
                  <a:cubicBezTo>
                    <a:pt x="19424" y="5432"/>
                    <a:pt x="19107" y="5533"/>
                    <a:pt x="18785" y="5655"/>
                  </a:cubicBezTo>
                  <a:cubicBezTo>
                    <a:pt x="18945" y="5587"/>
                    <a:pt x="19082" y="5290"/>
                    <a:pt x="19173" y="4970"/>
                  </a:cubicBezTo>
                  <a:cubicBezTo>
                    <a:pt x="19242" y="4742"/>
                    <a:pt x="19287" y="4491"/>
                    <a:pt x="19310" y="4377"/>
                  </a:cubicBezTo>
                  <a:cubicBezTo>
                    <a:pt x="19379" y="3897"/>
                    <a:pt x="19379" y="3372"/>
                    <a:pt x="19265" y="2893"/>
                  </a:cubicBezTo>
                  <a:cubicBezTo>
                    <a:pt x="19059" y="1866"/>
                    <a:pt x="18534" y="1021"/>
                    <a:pt x="17667" y="451"/>
                  </a:cubicBezTo>
                  <a:cubicBezTo>
                    <a:pt x="17197" y="137"/>
                    <a:pt x="16684" y="1"/>
                    <a:pt x="161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4" name="Google Shape;4054;p49"/>
            <p:cNvSpPr/>
            <p:nvPr/>
          </p:nvSpPr>
          <p:spPr>
            <a:xfrm flipH="1">
              <a:off x="1252378" y="1743462"/>
              <a:ext cx="544180" cy="427970"/>
            </a:xfrm>
            <a:custGeom>
              <a:avLst/>
              <a:gdLst/>
              <a:ahLst/>
              <a:cxnLst/>
              <a:rect l="l" t="t" r="r" b="b"/>
              <a:pathLst>
                <a:path w="22552" h="17736" extrusionOk="0">
                  <a:moveTo>
                    <a:pt x="8999" y="15086"/>
                  </a:moveTo>
                  <a:cubicBezTo>
                    <a:pt x="8997" y="15087"/>
                    <a:pt x="8995" y="15088"/>
                    <a:pt x="8993" y="15088"/>
                  </a:cubicBezTo>
                  <a:cubicBezTo>
                    <a:pt x="8995" y="15088"/>
                    <a:pt x="8997" y="15087"/>
                    <a:pt x="8999" y="15086"/>
                  </a:cubicBezTo>
                  <a:close/>
                  <a:moveTo>
                    <a:pt x="16868" y="1"/>
                  </a:moveTo>
                  <a:lnTo>
                    <a:pt x="16868" y="1"/>
                  </a:lnTo>
                  <a:cubicBezTo>
                    <a:pt x="17347" y="617"/>
                    <a:pt x="18466" y="2580"/>
                    <a:pt x="15727" y="4634"/>
                  </a:cubicBezTo>
                  <a:cubicBezTo>
                    <a:pt x="14553" y="5517"/>
                    <a:pt x="13735" y="5836"/>
                    <a:pt x="13162" y="5836"/>
                  </a:cubicBezTo>
                  <a:cubicBezTo>
                    <a:pt x="12120" y="5836"/>
                    <a:pt x="11889" y="4780"/>
                    <a:pt x="11801" y="4132"/>
                  </a:cubicBezTo>
                  <a:cubicBezTo>
                    <a:pt x="11732" y="3653"/>
                    <a:pt x="11847" y="2854"/>
                    <a:pt x="11961" y="2146"/>
                  </a:cubicBezTo>
                  <a:lnTo>
                    <a:pt x="11961" y="2146"/>
                  </a:lnTo>
                  <a:cubicBezTo>
                    <a:pt x="11847" y="2329"/>
                    <a:pt x="11732" y="2534"/>
                    <a:pt x="11641" y="2717"/>
                  </a:cubicBezTo>
                  <a:cubicBezTo>
                    <a:pt x="11641" y="2717"/>
                    <a:pt x="11436" y="1712"/>
                    <a:pt x="10888" y="891"/>
                  </a:cubicBezTo>
                  <a:lnTo>
                    <a:pt x="10888" y="891"/>
                  </a:lnTo>
                  <a:cubicBezTo>
                    <a:pt x="10995" y="2480"/>
                    <a:pt x="10921" y="4129"/>
                    <a:pt x="10190" y="4129"/>
                  </a:cubicBezTo>
                  <a:cubicBezTo>
                    <a:pt x="10143" y="4129"/>
                    <a:pt x="10095" y="4123"/>
                    <a:pt x="10043" y="4109"/>
                  </a:cubicBezTo>
                  <a:cubicBezTo>
                    <a:pt x="9176" y="3858"/>
                    <a:pt x="8468" y="2489"/>
                    <a:pt x="7989" y="1279"/>
                  </a:cubicBezTo>
                  <a:lnTo>
                    <a:pt x="7989" y="1279"/>
                  </a:lnTo>
                  <a:cubicBezTo>
                    <a:pt x="7898" y="2352"/>
                    <a:pt x="8446" y="3675"/>
                    <a:pt x="8446" y="3675"/>
                  </a:cubicBezTo>
                  <a:cubicBezTo>
                    <a:pt x="8446" y="3675"/>
                    <a:pt x="7464" y="2420"/>
                    <a:pt x="5912" y="2101"/>
                  </a:cubicBezTo>
                  <a:lnTo>
                    <a:pt x="5912" y="2101"/>
                  </a:lnTo>
                  <a:cubicBezTo>
                    <a:pt x="7053" y="3379"/>
                    <a:pt x="7943" y="5045"/>
                    <a:pt x="6528" y="6186"/>
                  </a:cubicBezTo>
                  <a:cubicBezTo>
                    <a:pt x="6122" y="6517"/>
                    <a:pt x="5670" y="6657"/>
                    <a:pt x="5196" y="6657"/>
                  </a:cubicBezTo>
                  <a:cubicBezTo>
                    <a:pt x="3938" y="6657"/>
                    <a:pt x="2526" y="5674"/>
                    <a:pt x="1415" y="4680"/>
                  </a:cubicBezTo>
                  <a:lnTo>
                    <a:pt x="1415" y="4680"/>
                  </a:lnTo>
                  <a:cubicBezTo>
                    <a:pt x="639" y="6803"/>
                    <a:pt x="2054" y="9176"/>
                    <a:pt x="2054" y="9176"/>
                  </a:cubicBezTo>
                  <a:cubicBezTo>
                    <a:pt x="2054" y="9176"/>
                    <a:pt x="1826" y="9336"/>
                    <a:pt x="1507" y="9656"/>
                  </a:cubicBezTo>
                  <a:cubicBezTo>
                    <a:pt x="1641" y="9638"/>
                    <a:pt x="1781" y="9628"/>
                    <a:pt x="1924" y="9628"/>
                  </a:cubicBezTo>
                  <a:cubicBezTo>
                    <a:pt x="2535" y="9628"/>
                    <a:pt x="3215" y="9809"/>
                    <a:pt x="3881" y="10363"/>
                  </a:cubicBezTo>
                  <a:cubicBezTo>
                    <a:pt x="5378" y="11615"/>
                    <a:pt x="2521" y="13676"/>
                    <a:pt x="151" y="13676"/>
                  </a:cubicBezTo>
                  <a:cubicBezTo>
                    <a:pt x="101" y="13676"/>
                    <a:pt x="50" y="13675"/>
                    <a:pt x="0" y="13673"/>
                  </a:cubicBezTo>
                  <a:lnTo>
                    <a:pt x="0" y="13673"/>
                  </a:lnTo>
                  <a:cubicBezTo>
                    <a:pt x="300" y="15290"/>
                    <a:pt x="2000" y="16809"/>
                    <a:pt x="4317" y="16809"/>
                  </a:cubicBezTo>
                  <a:cubicBezTo>
                    <a:pt x="5173" y="16809"/>
                    <a:pt x="6114" y="16602"/>
                    <a:pt x="7099" y="16115"/>
                  </a:cubicBezTo>
                  <a:cubicBezTo>
                    <a:pt x="7236" y="16732"/>
                    <a:pt x="7441" y="17279"/>
                    <a:pt x="7670" y="17736"/>
                  </a:cubicBezTo>
                  <a:lnTo>
                    <a:pt x="9632" y="15613"/>
                  </a:lnTo>
                  <a:lnTo>
                    <a:pt x="9632" y="15613"/>
                  </a:lnTo>
                  <a:cubicBezTo>
                    <a:pt x="9632" y="15613"/>
                    <a:pt x="9604" y="15615"/>
                    <a:pt x="9553" y="15615"/>
                  </a:cubicBezTo>
                  <a:cubicBezTo>
                    <a:pt x="9150" y="15615"/>
                    <a:pt x="7316" y="15507"/>
                    <a:pt x="6688" y="13582"/>
                  </a:cubicBezTo>
                  <a:cubicBezTo>
                    <a:pt x="6003" y="11413"/>
                    <a:pt x="6368" y="10477"/>
                    <a:pt x="8286" y="10181"/>
                  </a:cubicBezTo>
                  <a:cubicBezTo>
                    <a:pt x="8391" y="10163"/>
                    <a:pt x="8496" y="10155"/>
                    <a:pt x="8599" y="10155"/>
                  </a:cubicBezTo>
                  <a:cubicBezTo>
                    <a:pt x="10362" y="10155"/>
                    <a:pt x="11687" y="12600"/>
                    <a:pt x="11687" y="12600"/>
                  </a:cubicBezTo>
                  <a:cubicBezTo>
                    <a:pt x="11687" y="12600"/>
                    <a:pt x="10635" y="8791"/>
                    <a:pt x="12430" y="8791"/>
                  </a:cubicBezTo>
                  <a:cubicBezTo>
                    <a:pt x="12505" y="8791"/>
                    <a:pt x="12584" y="8798"/>
                    <a:pt x="12668" y="8811"/>
                  </a:cubicBezTo>
                  <a:cubicBezTo>
                    <a:pt x="14608" y="9131"/>
                    <a:pt x="13924" y="11893"/>
                    <a:pt x="13307" y="13079"/>
                  </a:cubicBezTo>
                  <a:cubicBezTo>
                    <a:pt x="12418" y="14744"/>
                    <a:pt x="10664" y="14632"/>
                    <a:pt x="8999" y="15086"/>
                  </a:cubicBezTo>
                  <a:lnTo>
                    <a:pt x="8999" y="15086"/>
                  </a:lnTo>
                  <a:cubicBezTo>
                    <a:pt x="9009" y="15084"/>
                    <a:pt x="9020" y="15083"/>
                    <a:pt x="9031" y="15083"/>
                  </a:cubicBezTo>
                  <a:cubicBezTo>
                    <a:pt x="9392" y="15083"/>
                    <a:pt x="10675" y="16165"/>
                    <a:pt x="11070" y="16275"/>
                  </a:cubicBezTo>
                  <a:cubicBezTo>
                    <a:pt x="11293" y="16341"/>
                    <a:pt x="11486" y="16366"/>
                    <a:pt x="11662" y="16366"/>
                  </a:cubicBezTo>
                  <a:cubicBezTo>
                    <a:pt x="12156" y="16366"/>
                    <a:pt x="12525" y="16172"/>
                    <a:pt x="13079" y="16138"/>
                  </a:cubicBezTo>
                  <a:cubicBezTo>
                    <a:pt x="13149" y="16134"/>
                    <a:pt x="13219" y="16133"/>
                    <a:pt x="13289" y="16133"/>
                  </a:cubicBezTo>
                  <a:cubicBezTo>
                    <a:pt x="14527" y="16133"/>
                    <a:pt x="15817" y="16681"/>
                    <a:pt x="17005" y="17005"/>
                  </a:cubicBezTo>
                  <a:lnTo>
                    <a:pt x="19037" y="15225"/>
                  </a:lnTo>
                  <a:cubicBezTo>
                    <a:pt x="21022" y="12851"/>
                    <a:pt x="22552" y="9770"/>
                    <a:pt x="18694" y="9017"/>
                  </a:cubicBezTo>
                  <a:lnTo>
                    <a:pt x="18694" y="9017"/>
                  </a:lnTo>
                  <a:cubicBezTo>
                    <a:pt x="18735" y="9024"/>
                    <a:pt x="18778" y="9028"/>
                    <a:pt x="18822" y="9028"/>
                  </a:cubicBezTo>
                  <a:cubicBezTo>
                    <a:pt x="19427" y="9028"/>
                    <a:pt x="20217" y="8321"/>
                    <a:pt x="20452" y="7852"/>
                  </a:cubicBezTo>
                  <a:cubicBezTo>
                    <a:pt x="20543" y="7693"/>
                    <a:pt x="20589" y="7533"/>
                    <a:pt x="20634" y="7373"/>
                  </a:cubicBezTo>
                  <a:lnTo>
                    <a:pt x="20634" y="7373"/>
                  </a:lnTo>
                  <a:cubicBezTo>
                    <a:pt x="19792" y="7687"/>
                    <a:pt x="18940" y="7948"/>
                    <a:pt x="18387" y="7948"/>
                  </a:cubicBezTo>
                  <a:cubicBezTo>
                    <a:pt x="18056" y="7948"/>
                    <a:pt x="17832" y="7855"/>
                    <a:pt x="17781" y="7624"/>
                  </a:cubicBezTo>
                  <a:cubicBezTo>
                    <a:pt x="17667" y="7008"/>
                    <a:pt x="18466" y="6026"/>
                    <a:pt x="19310" y="5228"/>
                  </a:cubicBezTo>
                  <a:cubicBezTo>
                    <a:pt x="19037" y="5228"/>
                    <a:pt x="18717" y="5319"/>
                    <a:pt x="18420" y="5433"/>
                  </a:cubicBezTo>
                  <a:cubicBezTo>
                    <a:pt x="18580" y="5365"/>
                    <a:pt x="18717" y="5068"/>
                    <a:pt x="18808" y="4748"/>
                  </a:cubicBezTo>
                  <a:cubicBezTo>
                    <a:pt x="18877" y="4520"/>
                    <a:pt x="18922" y="4269"/>
                    <a:pt x="18945" y="4155"/>
                  </a:cubicBezTo>
                  <a:cubicBezTo>
                    <a:pt x="19014" y="3675"/>
                    <a:pt x="19014" y="3150"/>
                    <a:pt x="18900" y="2671"/>
                  </a:cubicBezTo>
                  <a:cubicBezTo>
                    <a:pt x="18694" y="1644"/>
                    <a:pt x="18169" y="799"/>
                    <a:pt x="17302" y="229"/>
                  </a:cubicBezTo>
                  <a:cubicBezTo>
                    <a:pt x="17165" y="138"/>
                    <a:pt x="17028" y="46"/>
                    <a:pt x="16868" y="1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5" name="Google Shape;4055;p49"/>
            <p:cNvSpPr/>
            <p:nvPr/>
          </p:nvSpPr>
          <p:spPr>
            <a:xfrm flipH="1">
              <a:off x="1398872" y="1771911"/>
              <a:ext cx="84865" cy="68457"/>
            </a:xfrm>
            <a:custGeom>
              <a:avLst/>
              <a:gdLst/>
              <a:ahLst/>
              <a:cxnLst/>
              <a:rect l="l" t="t" r="r" b="b"/>
              <a:pathLst>
                <a:path w="3517" h="2837" extrusionOk="0">
                  <a:moveTo>
                    <a:pt x="3167" y="1"/>
                  </a:moveTo>
                  <a:cubicBezTo>
                    <a:pt x="3022" y="1"/>
                    <a:pt x="2839" y="64"/>
                    <a:pt x="2649" y="191"/>
                  </a:cubicBezTo>
                  <a:cubicBezTo>
                    <a:pt x="2329" y="419"/>
                    <a:pt x="2147" y="762"/>
                    <a:pt x="2261" y="967"/>
                  </a:cubicBezTo>
                  <a:cubicBezTo>
                    <a:pt x="2301" y="1048"/>
                    <a:pt x="2391" y="1089"/>
                    <a:pt x="2507" y="1089"/>
                  </a:cubicBezTo>
                  <a:cubicBezTo>
                    <a:pt x="2652" y="1089"/>
                    <a:pt x="2836" y="1026"/>
                    <a:pt x="3014" y="899"/>
                  </a:cubicBezTo>
                  <a:cubicBezTo>
                    <a:pt x="3333" y="648"/>
                    <a:pt x="3516" y="305"/>
                    <a:pt x="3425" y="123"/>
                  </a:cubicBezTo>
                  <a:cubicBezTo>
                    <a:pt x="3374" y="41"/>
                    <a:pt x="3283" y="1"/>
                    <a:pt x="3167" y="1"/>
                  </a:cubicBezTo>
                  <a:close/>
                  <a:moveTo>
                    <a:pt x="1431" y="1324"/>
                  </a:moveTo>
                  <a:cubicBezTo>
                    <a:pt x="1225" y="1324"/>
                    <a:pt x="963" y="1415"/>
                    <a:pt x="709" y="1606"/>
                  </a:cubicBezTo>
                  <a:cubicBezTo>
                    <a:pt x="252" y="1926"/>
                    <a:pt x="1" y="2405"/>
                    <a:pt x="138" y="2656"/>
                  </a:cubicBezTo>
                  <a:cubicBezTo>
                    <a:pt x="199" y="2777"/>
                    <a:pt x="326" y="2836"/>
                    <a:pt x="489" y="2836"/>
                  </a:cubicBezTo>
                  <a:cubicBezTo>
                    <a:pt x="695" y="2836"/>
                    <a:pt x="956" y="2743"/>
                    <a:pt x="1211" y="2565"/>
                  </a:cubicBezTo>
                  <a:cubicBezTo>
                    <a:pt x="1644" y="2245"/>
                    <a:pt x="1918" y="1766"/>
                    <a:pt x="1781" y="1492"/>
                  </a:cubicBezTo>
                  <a:cubicBezTo>
                    <a:pt x="1721" y="1381"/>
                    <a:pt x="1593" y="1324"/>
                    <a:pt x="1431" y="1324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6" name="Google Shape;4056;p49"/>
            <p:cNvSpPr/>
            <p:nvPr/>
          </p:nvSpPr>
          <p:spPr>
            <a:xfrm flipH="1">
              <a:off x="902638" y="2074140"/>
              <a:ext cx="922562" cy="624460"/>
            </a:xfrm>
            <a:custGeom>
              <a:avLst/>
              <a:gdLst/>
              <a:ahLst/>
              <a:cxnLst/>
              <a:rect l="l" t="t" r="r" b="b"/>
              <a:pathLst>
                <a:path w="38233" h="25879" extrusionOk="0">
                  <a:moveTo>
                    <a:pt x="16497" y="0"/>
                  </a:moveTo>
                  <a:cubicBezTo>
                    <a:pt x="14193" y="0"/>
                    <a:pt x="11561" y="356"/>
                    <a:pt x="8651" y="1316"/>
                  </a:cubicBezTo>
                  <a:cubicBezTo>
                    <a:pt x="3150" y="3119"/>
                    <a:pt x="982" y="6794"/>
                    <a:pt x="0" y="10720"/>
                  </a:cubicBezTo>
                  <a:cubicBezTo>
                    <a:pt x="822" y="8871"/>
                    <a:pt x="2146" y="6794"/>
                    <a:pt x="4063" y="5949"/>
                  </a:cubicBezTo>
                  <a:lnTo>
                    <a:pt x="4063" y="5949"/>
                  </a:lnTo>
                  <a:cubicBezTo>
                    <a:pt x="4063" y="5949"/>
                    <a:pt x="2009" y="10583"/>
                    <a:pt x="5570" y="13710"/>
                  </a:cubicBezTo>
                  <a:cubicBezTo>
                    <a:pt x="7338" y="15263"/>
                    <a:pt x="9608" y="16315"/>
                    <a:pt x="11909" y="16315"/>
                  </a:cubicBezTo>
                  <a:cubicBezTo>
                    <a:pt x="14240" y="16315"/>
                    <a:pt x="16604" y="15234"/>
                    <a:pt x="18512" y="12500"/>
                  </a:cubicBezTo>
                  <a:cubicBezTo>
                    <a:pt x="18512" y="12500"/>
                    <a:pt x="20178" y="17203"/>
                    <a:pt x="24195" y="17203"/>
                  </a:cubicBezTo>
                  <a:cubicBezTo>
                    <a:pt x="24638" y="17203"/>
                    <a:pt x="25109" y="17146"/>
                    <a:pt x="25610" y="17019"/>
                  </a:cubicBezTo>
                  <a:lnTo>
                    <a:pt x="25610" y="17019"/>
                  </a:lnTo>
                  <a:cubicBezTo>
                    <a:pt x="25542" y="17270"/>
                    <a:pt x="25017" y="21950"/>
                    <a:pt x="28737" y="22429"/>
                  </a:cubicBezTo>
                  <a:cubicBezTo>
                    <a:pt x="28737" y="22429"/>
                    <a:pt x="26341" y="25761"/>
                    <a:pt x="27961" y="25876"/>
                  </a:cubicBezTo>
                  <a:cubicBezTo>
                    <a:pt x="27985" y="25877"/>
                    <a:pt x="28010" y="25878"/>
                    <a:pt x="28034" y="25878"/>
                  </a:cubicBezTo>
                  <a:cubicBezTo>
                    <a:pt x="29662" y="25878"/>
                    <a:pt x="32298" y="22201"/>
                    <a:pt x="32298" y="22201"/>
                  </a:cubicBezTo>
                  <a:cubicBezTo>
                    <a:pt x="32298" y="22201"/>
                    <a:pt x="33075" y="21875"/>
                    <a:pt x="34103" y="21875"/>
                  </a:cubicBezTo>
                  <a:cubicBezTo>
                    <a:pt x="34837" y="21875"/>
                    <a:pt x="35699" y="22041"/>
                    <a:pt x="36498" y="22612"/>
                  </a:cubicBezTo>
                  <a:cubicBezTo>
                    <a:pt x="36498" y="22612"/>
                    <a:pt x="36795" y="22452"/>
                    <a:pt x="37228" y="22064"/>
                  </a:cubicBezTo>
                  <a:cubicBezTo>
                    <a:pt x="36371" y="21401"/>
                    <a:pt x="35524" y="21171"/>
                    <a:pt x="34761" y="21171"/>
                  </a:cubicBezTo>
                  <a:cubicBezTo>
                    <a:pt x="33027" y="21171"/>
                    <a:pt x="31727" y="22361"/>
                    <a:pt x="31727" y="22361"/>
                  </a:cubicBezTo>
                  <a:cubicBezTo>
                    <a:pt x="31727" y="22361"/>
                    <a:pt x="38233" y="10423"/>
                    <a:pt x="26957" y="2891"/>
                  </a:cubicBezTo>
                  <a:cubicBezTo>
                    <a:pt x="26957" y="2891"/>
                    <a:pt x="23066" y="0"/>
                    <a:pt x="1649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7" name="Google Shape;4057;p49"/>
            <p:cNvSpPr/>
            <p:nvPr/>
          </p:nvSpPr>
          <p:spPr>
            <a:xfrm flipH="1">
              <a:off x="798541" y="1942269"/>
              <a:ext cx="1140118" cy="742577"/>
            </a:xfrm>
            <a:custGeom>
              <a:avLst/>
              <a:gdLst/>
              <a:ahLst/>
              <a:cxnLst/>
              <a:rect l="l" t="t" r="r" b="b"/>
              <a:pathLst>
                <a:path w="47249" h="30774" extrusionOk="0">
                  <a:moveTo>
                    <a:pt x="22058" y="1"/>
                  </a:moveTo>
                  <a:cubicBezTo>
                    <a:pt x="17715" y="1"/>
                    <a:pt x="15704" y="2741"/>
                    <a:pt x="15704" y="2741"/>
                  </a:cubicBezTo>
                  <a:cubicBezTo>
                    <a:pt x="15704" y="2741"/>
                    <a:pt x="13569" y="1970"/>
                    <a:pt x="11715" y="1970"/>
                  </a:cubicBezTo>
                  <a:cubicBezTo>
                    <a:pt x="11076" y="1970"/>
                    <a:pt x="10471" y="2061"/>
                    <a:pt x="9998" y="2307"/>
                  </a:cubicBezTo>
                  <a:cubicBezTo>
                    <a:pt x="8126" y="3266"/>
                    <a:pt x="7578" y="6530"/>
                    <a:pt x="7578" y="6530"/>
                  </a:cubicBezTo>
                  <a:cubicBezTo>
                    <a:pt x="7578" y="6530"/>
                    <a:pt x="7091" y="6422"/>
                    <a:pt x="6383" y="6422"/>
                  </a:cubicBezTo>
                  <a:cubicBezTo>
                    <a:pt x="4951" y="6422"/>
                    <a:pt x="2614" y="6862"/>
                    <a:pt x="1575" y="9520"/>
                  </a:cubicBezTo>
                  <a:cubicBezTo>
                    <a:pt x="0" y="13491"/>
                    <a:pt x="2351" y="18193"/>
                    <a:pt x="4337" y="18855"/>
                  </a:cubicBezTo>
                  <a:cubicBezTo>
                    <a:pt x="4337" y="18855"/>
                    <a:pt x="5775" y="12487"/>
                    <a:pt x="9518" y="10844"/>
                  </a:cubicBezTo>
                  <a:lnTo>
                    <a:pt x="9518" y="10844"/>
                  </a:lnTo>
                  <a:cubicBezTo>
                    <a:pt x="9518" y="10844"/>
                    <a:pt x="7464" y="15500"/>
                    <a:pt x="11025" y="18627"/>
                  </a:cubicBezTo>
                  <a:cubicBezTo>
                    <a:pt x="12780" y="20178"/>
                    <a:pt x="15040" y="21224"/>
                    <a:pt x="17337" y="21224"/>
                  </a:cubicBezTo>
                  <a:cubicBezTo>
                    <a:pt x="19672" y="21224"/>
                    <a:pt x="22046" y="20144"/>
                    <a:pt x="23967" y="17417"/>
                  </a:cubicBezTo>
                  <a:cubicBezTo>
                    <a:pt x="23967" y="17417"/>
                    <a:pt x="25620" y="22115"/>
                    <a:pt x="29662" y="22115"/>
                  </a:cubicBezTo>
                  <a:cubicBezTo>
                    <a:pt x="30101" y="22115"/>
                    <a:pt x="30569" y="22060"/>
                    <a:pt x="31066" y="21937"/>
                  </a:cubicBezTo>
                  <a:lnTo>
                    <a:pt x="31066" y="21937"/>
                  </a:lnTo>
                  <a:cubicBezTo>
                    <a:pt x="30997" y="22165"/>
                    <a:pt x="30449" y="26867"/>
                    <a:pt x="34193" y="27346"/>
                  </a:cubicBezTo>
                  <a:cubicBezTo>
                    <a:pt x="34193" y="27346"/>
                    <a:pt x="31773" y="30656"/>
                    <a:pt x="33417" y="30770"/>
                  </a:cubicBezTo>
                  <a:cubicBezTo>
                    <a:pt x="33445" y="30772"/>
                    <a:pt x="33474" y="30774"/>
                    <a:pt x="33503" y="30774"/>
                  </a:cubicBezTo>
                  <a:cubicBezTo>
                    <a:pt x="35131" y="30774"/>
                    <a:pt x="37731" y="27095"/>
                    <a:pt x="37731" y="27095"/>
                  </a:cubicBezTo>
                  <a:cubicBezTo>
                    <a:pt x="37731" y="27095"/>
                    <a:pt x="38504" y="26773"/>
                    <a:pt x="39528" y="26773"/>
                  </a:cubicBezTo>
                  <a:cubicBezTo>
                    <a:pt x="40271" y="26773"/>
                    <a:pt x="41147" y="26943"/>
                    <a:pt x="41953" y="27529"/>
                  </a:cubicBezTo>
                  <a:cubicBezTo>
                    <a:pt x="41953" y="27529"/>
                    <a:pt x="44601" y="25908"/>
                    <a:pt x="45925" y="21457"/>
                  </a:cubicBezTo>
                  <a:cubicBezTo>
                    <a:pt x="47249" y="16984"/>
                    <a:pt x="42136" y="13742"/>
                    <a:pt x="38826" y="13080"/>
                  </a:cubicBezTo>
                  <a:cubicBezTo>
                    <a:pt x="38826" y="13080"/>
                    <a:pt x="34147" y="3654"/>
                    <a:pt x="26615" y="892"/>
                  </a:cubicBezTo>
                  <a:cubicBezTo>
                    <a:pt x="24879" y="248"/>
                    <a:pt x="23364" y="1"/>
                    <a:pt x="2205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8" name="Google Shape;4058;p49"/>
            <p:cNvSpPr/>
            <p:nvPr/>
          </p:nvSpPr>
          <p:spPr>
            <a:xfrm flipH="1">
              <a:off x="859132" y="2034277"/>
              <a:ext cx="1079528" cy="650569"/>
            </a:xfrm>
            <a:custGeom>
              <a:avLst/>
              <a:gdLst/>
              <a:ahLst/>
              <a:cxnLst/>
              <a:rect l="l" t="t" r="r" b="b"/>
              <a:pathLst>
                <a:path w="44738" h="26961" extrusionOk="0">
                  <a:moveTo>
                    <a:pt x="8560" y="0"/>
                  </a:moveTo>
                  <a:cubicBezTo>
                    <a:pt x="7829" y="1256"/>
                    <a:pt x="7578" y="2717"/>
                    <a:pt x="7578" y="2717"/>
                  </a:cubicBezTo>
                  <a:cubicBezTo>
                    <a:pt x="7578" y="2717"/>
                    <a:pt x="7101" y="2611"/>
                    <a:pt x="6400" y="2611"/>
                  </a:cubicBezTo>
                  <a:cubicBezTo>
                    <a:pt x="6180" y="2611"/>
                    <a:pt x="5939" y="2621"/>
                    <a:pt x="5684" y="2648"/>
                  </a:cubicBezTo>
                  <a:cubicBezTo>
                    <a:pt x="6346" y="4657"/>
                    <a:pt x="6848" y="7441"/>
                    <a:pt x="4976" y="8240"/>
                  </a:cubicBezTo>
                  <a:cubicBezTo>
                    <a:pt x="4690" y="8360"/>
                    <a:pt x="4430" y="8415"/>
                    <a:pt x="4194" y="8415"/>
                  </a:cubicBezTo>
                  <a:cubicBezTo>
                    <a:pt x="2769" y="8415"/>
                    <a:pt x="2198" y="6435"/>
                    <a:pt x="1963" y="4908"/>
                  </a:cubicBezTo>
                  <a:cubicBezTo>
                    <a:pt x="1803" y="5159"/>
                    <a:pt x="1689" y="5433"/>
                    <a:pt x="1575" y="5707"/>
                  </a:cubicBezTo>
                  <a:cubicBezTo>
                    <a:pt x="0" y="9678"/>
                    <a:pt x="2351" y="14380"/>
                    <a:pt x="4337" y="15042"/>
                  </a:cubicBezTo>
                  <a:cubicBezTo>
                    <a:pt x="4337" y="15042"/>
                    <a:pt x="5775" y="8674"/>
                    <a:pt x="9518" y="7031"/>
                  </a:cubicBezTo>
                  <a:lnTo>
                    <a:pt x="9518" y="7031"/>
                  </a:lnTo>
                  <a:cubicBezTo>
                    <a:pt x="9518" y="7031"/>
                    <a:pt x="7464" y="11664"/>
                    <a:pt x="11025" y="14814"/>
                  </a:cubicBezTo>
                  <a:cubicBezTo>
                    <a:pt x="12780" y="16365"/>
                    <a:pt x="15040" y="17411"/>
                    <a:pt x="17337" y="17411"/>
                  </a:cubicBezTo>
                  <a:cubicBezTo>
                    <a:pt x="19672" y="17411"/>
                    <a:pt x="22046" y="16331"/>
                    <a:pt x="23967" y="13604"/>
                  </a:cubicBezTo>
                  <a:cubicBezTo>
                    <a:pt x="23967" y="13604"/>
                    <a:pt x="25620" y="18302"/>
                    <a:pt x="29662" y="18302"/>
                  </a:cubicBezTo>
                  <a:cubicBezTo>
                    <a:pt x="30101" y="18302"/>
                    <a:pt x="30569" y="18247"/>
                    <a:pt x="31066" y="18124"/>
                  </a:cubicBezTo>
                  <a:lnTo>
                    <a:pt x="31066" y="18124"/>
                  </a:lnTo>
                  <a:cubicBezTo>
                    <a:pt x="30997" y="18352"/>
                    <a:pt x="30449" y="23054"/>
                    <a:pt x="34193" y="23533"/>
                  </a:cubicBezTo>
                  <a:cubicBezTo>
                    <a:pt x="34193" y="23533"/>
                    <a:pt x="31773" y="26843"/>
                    <a:pt x="33417" y="26957"/>
                  </a:cubicBezTo>
                  <a:cubicBezTo>
                    <a:pt x="33445" y="26959"/>
                    <a:pt x="33474" y="26961"/>
                    <a:pt x="33503" y="26961"/>
                  </a:cubicBezTo>
                  <a:cubicBezTo>
                    <a:pt x="35131" y="26961"/>
                    <a:pt x="37731" y="23282"/>
                    <a:pt x="37731" y="23282"/>
                  </a:cubicBezTo>
                  <a:cubicBezTo>
                    <a:pt x="37731" y="23282"/>
                    <a:pt x="38504" y="22960"/>
                    <a:pt x="39528" y="22960"/>
                  </a:cubicBezTo>
                  <a:cubicBezTo>
                    <a:pt x="40271" y="22960"/>
                    <a:pt x="41147" y="23130"/>
                    <a:pt x="41953" y="23716"/>
                  </a:cubicBezTo>
                  <a:cubicBezTo>
                    <a:pt x="41953" y="23716"/>
                    <a:pt x="43437" y="22803"/>
                    <a:pt x="44738" y="20475"/>
                  </a:cubicBezTo>
                  <a:cubicBezTo>
                    <a:pt x="43300" y="19767"/>
                    <a:pt x="42364" y="16047"/>
                    <a:pt x="42364" y="16047"/>
                  </a:cubicBezTo>
                  <a:cubicBezTo>
                    <a:pt x="42364" y="16047"/>
                    <a:pt x="42008" y="19586"/>
                    <a:pt x="37602" y="19586"/>
                  </a:cubicBezTo>
                  <a:cubicBezTo>
                    <a:pt x="37547" y="19586"/>
                    <a:pt x="37491" y="19586"/>
                    <a:pt x="37434" y="19584"/>
                  </a:cubicBezTo>
                  <a:cubicBezTo>
                    <a:pt x="32892" y="19493"/>
                    <a:pt x="35014" y="13536"/>
                    <a:pt x="35014" y="13536"/>
                  </a:cubicBezTo>
                  <a:lnTo>
                    <a:pt x="35014" y="13536"/>
                  </a:lnTo>
                  <a:cubicBezTo>
                    <a:pt x="35014" y="13536"/>
                    <a:pt x="34231" y="14092"/>
                    <a:pt x="32466" y="14092"/>
                  </a:cubicBezTo>
                  <a:cubicBezTo>
                    <a:pt x="31727" y="14092"/>
                    <a:pt x="30816" y="13994"/>
                    <a:pt x="29719" y="13718"/>
                  </a:cubicBezTo>
                  <a:cubicBezTo>
                    <a:pt x="25999" y="12783"/>
                    <a:pt x="27299" y="9154"/>
                    <a:pt x="27299" y="9153"/>
                  </a:cubicBezTo>
                  <a:lnTo>
                    <a:pt x="27299" y="9153"/>
                  </a:lnTo>
                  <a:cubicBezTo>
                    <a:pt x="27299" y="9154"/>
                    <a:pt x="25445" y="11645"/>
                    <a:pt x="20362" y="11645"/>
                  </a:cubicBezTo>
                  <a:cubicBezTo>
                    <a:pt x="19215" y="11645"/>
                    <a:pt x="17903" y="11518"/>
                    <a:pt x="16412" y="11208"/>
                  </a:cubicBezTo>
                  <a:cubicBezTo>
                    <a:pt x="8309" y="9541"/>
                    <a:pt x="13444" y="1256"/>
                    <a:pt x="13444" y="1256"/>
                  </a:cubicBezTo>
                  <a:lnTo>
                    <a:pt x="13444" y="1256"/>
                  </a:lnTo>
                  <a:cubicBezTo>
                    <a:pt x="13444" y="1256"/>
                    <a:pt x="12779" y="1920"/>
                    <a:pt x="11525" y="1920"/>
                  </a:cubicBezTo>
                  <a:cubicBezTo>
                    <a:pt x="11087" y="1920"/>
                    <a:pt x="10577" y="1839"/>
                    <a:pt x="9998" y="1621"/>
                  </a:cubicBezTo>
                  <a:cubicBezTo>
                    <a:pt x="9381" y="1393"/>
                    <a:pt x="8925" y="776"/>
                    <a:pt x="8560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9" name="Google Shape;4059;p49"/>
            <p:cNvSpPr/>
            <p:nvPr/>
          </p:nvSpPr>
          <p:spPr>
            <a:xfrm flipH="1">
              <a:off x="1028211" y="2185668"/>
              <a:ext cx="82645" cy="125669"/>
            </a:xfrm>
            <a:custGeom>
              <a:avLst/>
              <a:gdLst/>
              <a:ahLst/>
              <a:cxnLst/>
              <a:rect l="l" t="t" r="r" b="b"/>
              <a:pathLst>
                <a:path w="3425" h="5208" extrusionOk="0">
                  <a:moveTo>
                    <a:pt x="77" y="1"/>
                  </a:moveTo>
                  <a:cubicBezTo>
                    <a:pt x="74" y="1"/>
                    <a:pt x="71" y="1"/>
                    <a:pt x="69" y="3"/>
                  </a:cubicBezTo>
                  <a:cubicBezTo>
                    <a:pt x="1" y="49"/>
                    <a:pt x="480" y="665"/>
                    <a:pt x="937" y="1304"/>
                  </a:cubicBezTo>
                  <a:cubicBezTo>
                    <a:pt x="1393" y="1921"/>
                    <a:pt x="1804" y="2583"/>
                    <a:pt x="1804" y="2583"/>
                  </a:cubicBezTo>
                  <a:cubicBezTo>
                    <a:pt x="1804" y="2583"/>
                    <a:pt x="1895" y="2742"/>
                    <a:pt x="2055" y="2971"/>
                  </a:cubicBezTo>
                  <a:cubicBezTo>
                    <a:pt x="2238" y="3199"/>
                    <a:pt x="2420" y="3541"/>
                    <a:pt x="2626" y="3861"/>
                  </a:cubicBezTo>
                  <a:cubicBezTo>
                    <a:pt x="3008" y="4512"/>
                    <a:pt x="3279" y="5208"/>
                    <a:pt x="3374" y="5208"/>
                  </a:cubicBezTo>
                  <a:cubicBezTo>
                    <a:pt x="3376" y="5208"/>
                    <a:pt x="3377" y="5208"/>
                    <a:pt x="3379" y="5207"/>
                  </a:cubicBezTo>
                  <a:cubicBezTo>
                    <a:pt x="3425" y="5207"/>
                    <a:pt x="3265" y="4431"/>
                    <a:pt x="2968" y="3701"/>
                  </a:cubicBezTo>
                  <a:cubicBezTo>
                    <a:pt x="2785" y="3336"/>
                    <a:pt x="2626" y="2971"/>
                    <a:pt x="2466" y="2719"/>
                  </a:cubicBezTo>
                  <a:cubicBezTo>
                    <a:pt x="2329" y="2468"/>
                    <a:pt x="2238" y="2286"/>
                    <a:pt x="2238" y="2286"/>
                  </a:cubicBezTo>
                  <a:cubicBezTo>
                    <a:pt x="2238" y="2286"/>
                    <a:pt x="1758" y="1647"/>
                    <a:pt x="1233" y="1076"/>
                  </a:cubicBezTo>
                  <a:cubicBezTo>
                    <a:pt x="708" y="507"/>
                    <a:pt x="161" y="1"/>
                    <a:pt x="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0" name="Google Shape;4060;p49"/>
            <p:cNvSpPr/>
            <p:nvPr/>
          </p:nvSpPr>
          <p:spPr>
            <a:xfrm flipH="1">
              <a:off x="928530" y="2502423"/>
              <a:ext cx="69422" cy="86699"/>
            </a:xfrm>
            <a:custGeom>
              <a:avLst/>
              <a:gdLst/>
              <a:ahLst/>
              <a:cxnLst/>
              <a:rect l="l" t="t" r="r" b="b"/>
              <a:pathLst>
                <a:path w="2877" h="3593" extrusionOk="0">
                  <a:moveTo>
                    <a:pt x="2786" y="1"/>
                  </a:moveTo>
                  <a:cubicBezTo>
                    <a:pt x="2740" y="1"/>
                    <a:pt x="2694" y="161"/>
                    <a:pt x="2649" y="366"/>
                  </a:cubicBezTo>
                  <a:cubicBezTo>
                    <a:pt x="2626" y="480"/>
                    <a:pt x="2626" y="617"/>
                    <a:pt x="2580" y="731"/>
                  </a:cubicBezTo>
                  <a:cubicBezTo>
                    <a:pt x="2535" y="868"/>
                    <a:pt x="2489" y="1005"/>
                    <a:pt x="2443" y="1142"/>
                  </a:cubicBezTo>
                  <a:cubicBezTo>
                    <a:pt x="2398" y="1279"/>
                    <a:pt x="2306" y="1393"/>
                    <a:pt x="2238" y="1507"/>
                  </a:cubicBezTo>
                  <a:cubicBezTo>
                    <a:pt x="2192" y="1621"/>
                    <a:pt x="2124" y="1736"/>
                    <a:pt x="2055" y="1804"/>
                  </a:cubicBezTo>
                  <a:lnTo>
                    <a:pt x="1827" y="2078"/>
                  </a:lnTo>
                  <a:cubicBezTo>
                    <a:pt x="1827" y="2078"/>
                    <a:pt x="1485" y="2512"/>
                    <a:pt x="1005" y="2854"/>
                  </a:cubicBezTo>
                  <a:cubicBezTo>
                    <a:pt x="526" y="3219"/>
                    <a:pt x="1" y="3516"/>
                    <a:pt x="47" y="3584"/>
                  </a:cubicBezTo>
                  <a:cubicBezTo>
                    <a:pt x="49" y="3590"/>
                    <a:pt x="59" y="3592"/>
                    <a:pt x="75" y="3592"/>
                  </a:cubicBezTo>
                  <a:cubicBezTo>
                    <a:pt x="199" y="3592"/>
                    <a:pt x="705" y="3437"/>
                    <a:pt x="1211" y="3174"/>
                  </a:cubicBezTo>
                  <a:cubicBezTo>
                    <a:pt x="1758" y="2877"/>
                    <a:pt x="2238" y="2420"/>
                    <a:pt x="2238" y="2420"/>
                  </a:cubicBezTo>
                  <a:cubicBezTo>
                    <a:pt x="2238" y="2420"/>
                    <a:pt x="2329" y="2283"/>
                    <a:pt x="2466" y="2078"/>
                  </a:cubicBezTo>
                  <a:cubicBezTo>
                    <a:pt x="2535" y="1987"/>
                    <a:pt x="2580" y="1850"/>
                    <a:pt x="2649" y="1690"/>
                  </a:cubicBezTo>
                  <a:cubicBezTo>
                    <a:pt x="2694" y="1553"/>
                    <a:pt x="2763" y="1416"/>
                    <a:pt x="2786" y="1256"/>
                  </a:cubicBezTo>
                  <a:cubicBezTo>
                    <a:pt x="2808" y="1096"/>
                    <a:pt x="2831" y="937"/>
                    <a:pt x="2854" y="777"/>
                  </a:cubicBezTo>
                  <a:cubicBezTo>
                    <a:pt x="2877" y="640"/>
                    <a:pt x="2854" y="503"/>
                    <a:pt x="2854" y="389"/>
                  </a:cubicBezTo>
                  <a:cubicBezTo>
                    <a:pt x="2854" y="161"/>
                    <a:pt x="2831" y="1"/>
                    <a:pt x="27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1" name="Google Shape;4061;p49"/>
            <p:cNvSpPr/>
            <p:nvPr/>
          </p:nvSpPr>
          <p:spPr>
            <a:xfrm flipH="1">
              <a:off x="1220430" y="2029644"/>
              <a:ext cx="232444" cy="121446"/>
            </a:xfrm>
            <a:custGeom>
              <a:avLst/>
              <a:gdLst/>
              <a:ahLst/>
              <a:cxnLst/>
              <a:rect l="l" t="t" r="r" b="b"/>
              <a:pathLst>
                <a:path w="9633" h="5033" extrusionOk="0">
                  <a:moveTo>
                    <a:pt x="23" y="0"/>
                  </a:moveTo>
                  <a:cubicBezTo>
                    <a:pt x="8" y="0"/>
                    <a:pt x="0" y="3"/>
                    <a:pt x="0" y="10"/>
                  </a:cubicBezTo>
                  <a:cubicBezTo>
                    <a:pt x="0" y="33"/>
                    <a:pt x="69" y="55"/>
                    <a:pt x="228" y="124"/>
                  </a:cubicBezTo>
                  <a:cubicBezTo>
                    <a:pt x="365" y="192"/>
                    <a:pt x="571" y="261"/>
                    <a:pt x="845" y="329"/>
                  </a:cubicBezTo>
                  <a:cubicBezTo>
                    <a:pt x="1370" y="443"/>
                    <a:pt x="2100" y="489"/>
                    <a:pt x="2785" y="558"/>
                  </a:cubicBezTo>
                  <a:cubicBezTo>
                    <a:pt x="2967" y="580"/>
                    <a:pt x="3127" y="603"/>
                    <a:pt x="3310" y="649"/>
                  </a:cubicBezTo>
                  <a:cubicBezTo>
                    <a:pt x="3470" y="672"/>
                    <a:pt x="3629" y="694"/>
                    <a:pt x="3789" y="740"/>
                  </a:cubicBezTo>
                  <a:cubicBezTo>
                    <a:pt x="4086" y="854"/>
                    <a:pt x="4383" y="946"/>
                    <a:pt x="4611" y="1014"/>
                  </a:cubicBezTo>
                  <a:cubicBezTo>
                    <a:pt x="5090" y="1242"/>
                    <a:pt x="5387" y="1379"/>
                    <a:pt x="5387" y="1379"/>
                  </a:cubicBezTo>
                  <a:cubicBezTo>
                    <a:pt x="5387" y="1379"/>
                    <a:pt x="5410" y="1379"/>
                    <a:pt x="5455" y="1402"/>
                  </a:cubicBezTo>
                  <a:cubicBezTo>
                    <a:pt x="5478" y="1425"/>
                    <a:pt x="5547" y="1448"/>
                    <a:pt x="5592" y="1493"/>
                  </a:cubicBezTo>
                  <a:cubicBezTo>
                    <a:pt x="5729" y="1562"/>
                    <a:pt x="5912" y="1676"/>
                    <a:pt x="6140" y="1790"/>
                  </a:cubicBezTo>
                  <a:cubicBezTo>
                    <a:pt x="6368" y="1927"/>
                    <a:pt x="6597" y="2110"/>
                    <a:pt x="6871" y="2292"/>
                  </a:cubicBezTo>
                  <a:cubicBezTo>
                    <a:pt x="7145" y="2498"/>
                    <a:pt x="7396" y="2749"/>
                    <a:pt x="7670" y="2954"/>
                  </a:cubicBezTo>
                  <a:cubicBezTo>
                    <a:pt x="8677" y="3895"/>
                    <a:pt x="9487" y="5033"/>
                    <a:pt x="9582" y="5033"/>
                  </a:cubicBezTo>
                  <a:cubicBezTo>
                    <a:pt x="9584" y="5033"/>
                    <a:pt x="9586" y="5032"/>
                    <a:pt x="9587" y="5031"/>
                  </a:cubicBezTo>
                  <a:cubicBezTo>
                    <a:pt x="9632" y="5008"/>
                    <a:pt x="8925" y="3753"/>
                    <a:pt x="7921" y="2703"/>
                  </a:cubicBezTo>
                  <a:cubicBezTo>
                    <a:pt x="7670" y="2452"/>
                    <a:pt x="7418" y="2178"/>
                    <a:pt x="7145" y="1973"/>
                  </a:cubicBezTo>
                  <a:cubicBezTo>
                    <a:pt x="6893" y="1744"/>
                    <a:pt x="6642" y="1539"/>
                    <a:pt x="6414" y="1402"/>
                  </a:cubicBezTo>
                  <a:cubicBezTo>
                    <a:pt x="6186" y="1242"/>
                    <a:pt x="5980" y="1128"/>
                    <a:pt x="5843" y="1037"/>
                  </a:cubicBezTo>
                  <a:cubicBezTo>
                    <a:pt x="5775" y="991"/>
                    <a:pt x="5729" y="968"/>
                    <a:pt x="5684" y="946"/>
                  </a:cubicBezTo>
                  <a:cubicBezTo>
                    <a:pt x="5661" y="923"/>
                    <a:pt x="5638" y="900"/>
                    <a:pt x="5638" y="900"/>
                  </a:cubicBezTo>
                  <a:cubicBezTo>
                    <a:pt x="5638" y="900"/>
                    <a:pt x="5296" y="763"/>
                    <a:pt x="4794" y="558"/>
                  </a:cubicBezTo>
                  <a:cubicBezTo>
                    <a:pt x="4520" y="489"/>
                    <a:pt x="4223" y="398"/>
                    <a:pt x="3881" y="329"/>
                  </a:cubicBezTo>
                  <a:cubicBezTo>
                    <a:pt x="3721" y="284"/>
                    <a:pt x="3538" y="261"/>
                    <a:pt x="3356" y="238"/>
                  </a:cubicBezTo>
                  <a:cubicBezTo>
                    <a:pt x="3173" y="215"/>
                    <a:pt x="2990" y="215"/>
                    <a:pt x="2808" y="192"/>
                  </a:cubicBezTo>
                  <a:cubicBezTo>
                    <a:pt x="2100" y="170"/>
                    <a:pt x="1393" y="192"/>
                    <a:pt x="868" y="124"/>
                  </a:cubicBezTo>
                  <a:cubicBezTo>
                    <a:pt x="616" y="101"/>
                    <a:pt x="388" y="78"/>
                    <a:pt x="251" y="33"/>
                  </a:cubicBezTo>
                  <a:cubicBezTo>
                    <a:pt x="138" y="16"/>
                    <a:pt x="60" y="0"/>
                    <a:pt x="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2" name="Google Shape;4062;p49"/>
            <p:cNvSpPr/>
            <p:nvPr/>
          </p:nvSpPr>
          <p:spPr>
            <a:xfrm flipH="1">
              <a:off x="1614232" y="2083478"/>
              <a:ext cx="57864" cy="208049"/>
            </a:xfrm>
            <a:custGeom>
              <a:avLst/>
              <a:gdLst/>
              <a:ahLst/>
              <a:cxnLst/>
              <a:rect l="l" t="t" r="r" b="b"/>
              <a:pathLst>
                <a:path w="2398" h="8622" extrusionOk="0">
                  <a:moveTo>
                    <a:pt x="2347" y="1"/>
                  </a:moveTo>
                  <a:cubicBezTo>
                    <a:pt x="2241" y="1"/>
                    <a:pt x="1984" y="82"/>
                    <a:pt x="1713" y="335"/>
                  </a:cubicBezTo>
                  <a:cubicBezTo>
                    <a:pt x="1347" y="632"/>
                    <a:pt x="1005" y="1157"/>
                    <a:pt x="777" y="1705"/>
                  </a:cubicBezTo>
                  <a:cubicBezTo>
                    <a:pt x="526" y="2252"/>
                    <a:pt x="343" y="2823"/>
                    <a:pt x="206" y="3257"/>
                  </a:cubicBezTo>
                  <a:cubicBezTo>
                    <a:pt x="161" y="3485"/>
                    <a:pt x="115" y="3668"/>
                    <a:pt x="92" y="3782"/>
                  </a:cubicBezTo>
                  <a:cubicBezTo>
                    <a:pt x="69" y="3919"/>
                    <a:pt x="46" y="3987"/>
                    <a:pt x="46" y="3987"/>
                  </a:cubicBezTo>
                  <a:cubicBezTo>
                    <a:pt x="46" y="3987"/>
                    <a:pt x="46" y="4079"/>
                    <a:pt x="46" y="4215"/>
                  </a:cubicBezTo>
                  <a:cubicBezTo>
                    <a:pt x="24" y="4330"/>
                    <a:pt x="1" y="4535"/>
                    <a:pt x="1" y="4763"/>
                  </a:cubicBezTo>
                  <a:cubicBezTo>
                    <a:pt x="24" y="4992"/>
                    <a:pt x="1" y="5243"/>
                    <a:pt x="46" y="5539"/>
                  </a:cubicBezTo>
                  <a:cubicBezTo>
                    <a:pt x="69" y="5676"/>
                    <a:pt x="92" y="5813"/>
                    <a:pt x="115" y="5973"/>
                  </a:cubicBezTo>
                  <a:cubicBezTo>
                    <a:pt x="138" y="6110"/>
                    <a:pt x="161" y="6270"/>
                    <a:pt x="206" y="6407"/>
                  </a:cubicBezTo>
                  <a:cubicBezTo>
                    <a:pt x="455" y="7581"/>
                    <a:pt x="1016" y="8621"/>
                    <a:pt x="1094" y="8621"/>
                  </a:cubicBezTo>
                  <a:cubicBezTo>
                    <a:pt x="1095" y="8621"/>
                    <a:pt x="1096" y="8621"/>
                    <a:pt x="1096" y="8621"/>
                  </a:cubicBezTo>
                  <a:cubicBezTo>
                    <a:pt x="1165" y="8575"/>
                    <a:pt x="708" y="7479"/>
                    <a:pt x="571" y="6338"/>
                  </a:cubicBezTo>
                  <a:cubicBezTo>
                    <a:pt x="549" y="6201"/>
                    <a:pt x="526" y="6064"/>
                    <a:pt x="503" y="5905"/>
                  </a:cubicBezTo>
                  <a:cubicBezTo>
                    <a:pt x="503" y="5768"/>
                    <a:pt x="503" y="5631"/>
                    <a:pt x="480" y="5494"/>
                  </a:cubicBezTo>
                  <a:cubicBezTo>
                    <a:pt x="457" y="5243"/>
                    <a:pt x="503" y="4992"/>
                    <a:pt x="503" y="4763"/>
                  </a:cubicBezTo>
                  <a:cubicBezTo>
                    <a:pt x="503" y="4558"/>
                    <a:pt x="526" y="4375"/>
                    <a:pt x="549" y="4261"/>
                  </a:cubicBezTo>
                  <a:cubicBezTo>
                    <a:pt x="571" y="4147"/>
                    <a:pt x="571" y="4079"/>
                    <a:pt x="571" y="4079"/>
                  </a:cubicBezTo>
                  <a:cubicBezTo>
                    <a:pt x="571" y="4079"/>
                    <a:pt x="571" y="3987"/>
                    <a:pt x="594" y="3873"/>
                  </a:cubicBezTo>
                  <a:cubicBezTo>
                    <a:pt x="617" y="3759"/>
                    <a:pt x="640" y="3576"/>
                    <a:pt x="685" y="3371"/>
                  </a:cubicBezTo>
                  <a:cubicBezTo>
                    <a:pt x="777" y="2960"/>
                    <a:pt x="914" y="2389"/>
                    <a:pt x="1119" y="1842"/>
                  </a:cubicBezTo>
                  <a:cubicBezTo>
                    <a:pt x="1302" y="1317"/>
                    <a:pt x="1576" y="792"/>
                    <a:pt x="1850" y="495"/>
                  </a:cubicBezTo>
                  <a:cubicBezTo>
                    <a:pt x="2123" y="153"/>
                    <a:pt x="2397" y="38"/>
                    <a:pt x="2397" y="16"/>
                  </a:cubicBezTo>
                  <a:cubicBezTo>
                    <a:pt x="2393" y="6"/>
                    <a:pt x="2375" y="1"/>
                    <a:pt x="23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3" name="Google Shape;4063;p49"/>
            <p:cNvSpPr/>
            <p:nvPr/>
          </p:nvSpPr>
          <p:spPr>
            <a:xfrm flipH="1">
              <a:off x="1539887" y="2236390"/>
              <a:ext cx="50142" cy="55982"/>
            </a:xfrm>
            <a:custGeom>
              <a:avLst/>
              <a:gdLst/>
              <a:ahLst/>
              <a:cxnLst/>
              <a:rect l="l" t="t" r="r" b="b"/>
              <a:pathLst>
                <a:path w="2078" h="2320" extrusionOk="0">
                  <a:moveTo>
                    <a:pt x="54" y="0"/>
                  </a:moveTo>
                  <a:cubicBezTo>
                    <a:pt x="52" y="0"/>
                    <a:pt x="49" y="1"/>
                    <a:pt x="46" y="1"/>
                  </a:cubicBezTo>
                  <a:cubicBezTo>
                    <a:pt x="1" y="1"/>
                    <a:pt x="1" y="435"/>
                    <a:pt x="138" y="846"/>
                  </a:cubicBezTo>
                  <a:cubicBezTo>
                    <a:pt x="206" y="1028"/>
                    <a:pt x="275" y="1234"/>
                    <a:pt x="366" y="1371"/>
                  </a:cubicBezTo>
                  <a:cubicBezTo>
                    <a:pt x="457" y="1508"/>
                    <a:pt x="526" y="1599"/>
                    <a:pt x="526" y="1599"/>
                  </a:cubicBezTo>
                  <a:cubicBezTo>
                    <a:pt x="526" y="1599"/>
                    <a:pt x="822" y="1941"/>
                    <a:pt x="1210" y="2147"/>
                  </a:cubicBezTo>
                  <a:cubicBezTo>
                    <a:pt x="1484" y="2269"/>
                    <a:pt x="1768" y="2319"/>
                    <a:pt x="1927" y="2319"/>
                  </a:cubicBezTo>
                  <a:cubicBezTo>
                    <a:pt x="2007" y="2319"/>
                    <a:pt x="2055" y="2307"/>
                    <a:pt x="2055" y="2284"/>
                  </a:cubicBezTo>
                  <a:cubicBezTo>
                    <a:pt x="2078" y="2192"/>
                    <a:pt x="1690" y="2055"/>
                    <a:pt x="1416" y="1827"/>
                  </a:cubicBezTo>
                  <a:cubicBezTo>
                    <a:pt x="1279" y="1690"/>
                    <a:pt x="1142" y="1576"/>
                    <a:pt x="1073" y="1462"/>
                  </a:cubicBezTo>
                  <a:cubicBezTo>
                    <a:pt x="982" y="1348"/>
                    <a:pt x="914" y="1279"/>
                    <a:pt x="914" y="1279"/>
                  </a:cubicBezTo>
                  <a:cubicBezTo>
                    <a:pt x="914" y="1279"/>
                    <a:pt x="868" y="1211"/>
                    <a:pt x="777" y="1097"/>
                  </a:cubicBezTo>
                  <a:cubicBezTo>
                    <a:pt x="663" y="1006"/>
                    <a:pt x="571" y="846"/>
                    <a:pt x="457" y="686"/>
                  </a:cubicBezTo>
                  <a:cubicBezTo>
                    <a:pt x="280" y="375"/>
                    <a:pt x="145" y="0"/>
                    <a:pt x="5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4" name="Google Shape;4064;p49"/>
            <p:cNvSpPr/>
            <p:nvPr/>
          </p:nvSpPr>
          <p:spPr>
            <a:xfrm flipH="1">
              <a:off x="1831233" y="2160959"/>
              <a:ext cx="51252" cy="146517"/>
            </a:xfrm>
            <a:custGeom>
              <a:avLst/>
              <a:gdLst/>
              <a:ahLst/>
              <a:cxnLst/>
              <a:rect l="l" t="t" r="r" b="b"/>
              <a:pathLst>
                <a:path w="2124" h="6072" extrusionOk="0">
                  <a:moveTo>
                    <a:pt x="1005" y="0"/>
                  </a:moveTo>
                  <a:cubicBezTo>
                    <a:pt x="1005" y="0"/>
                    <a:pt x="959" y="23"/>
                    <a:pt x="891" y="114"/>
                  </a:cubicBezTo>
                  <a:cubicBezTo>
                    <a:pt x="822" y="183"/>
                    <a:pt x="731" y="297"/>
                    <a:pt x="640" y="434"/>
                  </a:cubicBezTo>
                  <a:cubicBezTo>
                    <a:pt x="457" y="731"/>
                    <a:pt x="297" y="1164"/>
                    <a:pt x="183" y="1598"/>
                  </a:cubicBezTo>
                  <a:cubicBezTo>
                    <a:pt x="69" y="2032"/>
                    <a:pt x="23" y="2488"/>
                    <a:pt x="0" y="2830"/>
                  </a:cubicBezTo>
                  <a:cubicBezTo>
                    <a:pt x="0" y="3173"/>
                    <a:pt x="0" y="3401"/>
                    <a:pt x="0" y="3401"/>
                  </a:cubicBezTo>
                  <a:cubicBezTo>
                    <a:pt x="0" y="3401"/>
                    <a:pt x="23" y="3629"/>
                    <a:pt x="92" y="3972"/>
                  </a:cubicBezTo>
                  <a:cubicBezTo>
                    <a:pt x="183" y="4314"/>
                    <a:pt x="320" y="4771"/>
                    <a:pt x="594" y="5159"/>
                  </a:cubicBezTo>
                  <a:cubicBezTo>
                    <a:pt x="845" y="5547"/>
                    <a:pt x="1233" y="5866"/>
                    <a:pt x="1575" y="5980"/>
                  </a:cubicBezTo>
                  <a:cubicBezTo>
                    <a:pt x="1644" y="6003"/>
                    <a:pt x="1712" y="6026"/>
                    <a:pt x="1781" y="6049"/>
                  </a:cubicBezTo>
                  <a:cubicBezTo>
                    <a:pt x="1849" y="6049"/>
                    <a:pt x="1918" y="6049"/>
                    <a:pt x="1963" y="6072"/>
                  </a:cubicBezTo>
                  <a:cubicBezTo>
                    <a:pt x="2078" y="6072"/>
                    <a:pt x="2123" y="6072"/>
                    <a:pt x="2123" y="6049"/>
                  </a:cubicBezTo>
                  <a:cubicBezTo>
                    <a:pt x="2123" y="6026"/>
                    <a:pt x="2078" y="6003"/>
                    <a:pt x="1986" y="5958"/>
                  </a:cubicBezTo>
                  <a:cubicBezTo>
                    <a:pt x="1963" y="5935"/>
                    <a:pt x="1895" y="5912"/>
                    <a:pt x="1849" y="5889"/>
                  </a:cubicBezTo>
                  <a:cubicBezTo>
                    <a:pt x="1781" y="5866"/>
                    <a:pt x="1712" y="5843"/>
                    <a:pt x="1644" y="5798"/>
                  </a:cubicBezTo>
                  <a:cubicBezTo>
                    <a:pt x="1370" y="5638"/>
                    <a:pt x="1096" y="5318"/>
                    <a:pt x="913" y="4976"/>
                  </a:cubicBezTo>
                  <a:cubicBezTo>
                    <a:pt x="708" y="4611"/>
                    <a:pt x="640" y="4200"/>
                    <a:pt x="571" y="3880"/>
                  </a:cubicBezTo>
                  <a:cubicBezTo>
                    <a:pt x="525" y="3584"/>
                    <a:pt x="525" y="3355"/>
                    <a:pt x="525" y="3355"/>
                  </a:cubicBezTo>
                  <a:cubicBezTo>
                    <a:pt x="525" y="3355"/>
                    <a:pt x="503" y="3150"/>
                    <a:pt x="480" y="2830"/>
                  </a:cubicBezTo>
                  <a:cubicBezTo>
                    <a:pt x="480" y="2511"/>
                    <a:pt x="480" y="2100"/>
                    <a:pt x="548" y="1666"/>
                  </a:cubicBezTo>
                  <a:cubicBezTo>
                    <a:pt x="617" y="1256"/>
                    <a:pt x="708" y="822"/>
                    <a:pt x="822" y="525"/>
                  </a:cubicBezTo>
                  <a:cubicBezTo>
                    <a:pt x="868" y="365"/>
                    <a:pt x="936" y="251"/>
                    <a:pt x="982" y="160"/>
                  </a:cubicBezTo>
                  <a:cubicBezTo>
                    <a:pt x="1005" y="69"/>
                    <a:pt x="1028" y="23"/>
                    <a:pt x="10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5" name="Google Shape;4065;p49"/>
            <p:cNvSpPr/>
            <p:nvPr/>
          </p:nvSpPr>
          <p:spPr>
            <a:xfrm flipH="1">
              <a:off x="938978" y="2313437"/>
              <a:ext cx="45195" cy="136190"/>
            </a:xfrm>
            <a:custGeom>
              <a:avLst/>
              <a:gdLst/>
              <a:ahLst/>
              <a:cxnLst/>
              <a:rect l="l" t="t" r="r" b="b"/>
              <a:pathLst>
                <a:path w="1873" h="5644" extrusionOk="0">
                  <a:moveTo>
                    <a:pt x="35" y="0"/>
                  </a:moveTo>
                  <a:cubicBezTo>
                    <a:pt x="30" y="0"/>
                    <a:pt x="26" y="1"/>
                    <a:pt x="23" y="4"/>
                  </a:cubicBezTo>
                  <a:cubicBezTo>
                    <a:pt x="1" y="49"/>
                    <a:pt x="137" y="186"/>
                    <a:pt x="343" y="392"/>
                  </a:cubicBezTo>
                  <a:cubicBezTo>
                    <a:pt x="526" y="620"/>
                    <a:pt x="777" y="894"/>
                    <a:pt x="936" y="1236"/>
                  </a:cubicBezTo>
                  <a:cubicBezTo>
                    <a:pt x="1119" y="1556"/>
                    <a:pt x="1233" y="1921"/>
                    <a:pt x="1279" y="2195"/>
                  </a:cubicBezTo>
                  <a:cubicBezTo>
                    <a:pt x="1302" y="2309"/>
                    <a:pt x="1302" y="2423"/>
                    <a:pt x="1324" y="2515"/>
                  </a:cubicBezTo>
                  <a:cubicBezTo>
                    <a:pt x="1324" y="2583"/>
                    <a:pt x="1324" y="2629"/>
                    <a:pt x="1324" y="2629"/>
                  </a:cubicBezTo>
                  <a:cubicBezTo>
                    <a:pt x="1324" y="2629"/>
                    <a:pt x="1347" y="2811"/>
                    <a:pt x="1370" y="3085"/>
                  </a:cubicBezTo>
                  <a:cubicBezTo>
                    <a:pt x="1370" y="3382"/>
                    <a:pt x="1347" y="3747"/>
                    <a:pt x="1302" y="4135"/>
                  </a:cubicBezTo>
                  <a:cubicBezTo>
                    <a:pt x="1187" y="4888"/>
                    <a:pt x="891" y="5619"/>
                    <a:pt x="959" y="5642"/>
                  </a:cubicBezTo>
                  <a:cubicBezTo>
                    <a:pt x="961" y="5643"/>
                    <a:pt x="964" y="5644"/>
                    <a:pt x="967" y="5644"/>
                  </a:cubicBezTo>
                  <a:cubicBezTo>
                    <a:pt x="1054" y="5644"/>
                    <a:pt x="1446" y="4977"/>
                    <a:pt x="1667" y="4204"/>
                  </a:cubicBezTo>
                  <a:cubicBezTo>
                    <a:pt x="1758" y="3816"/>
                    <a:pt x="1849" y="3405"/>
                    <a:pt x="1849" y="3108"/>
                  </a:cubicBezTo>
                  <a:cubicBezTo>
                    <a:pt x="1872" y="2788"/>
                    <a:pt x="1849" y="2583"/>
                    <a:pt x="1849" y="2583"/>
                  </a:cubicBezTo>
                  <a:cubicBezTo>
                    <a:pt x="1849" y="2583"/>
                    <a:pt x="1849" y="2537"/>
                    <a:pt x="1827" y="2446"/>
                  </a:cubicBezTo>
                  <a:cubicBezTo>
                    <a:pt x="1804" y="2355"/>
                    <a:pt x="1781" y="2218"/>
                    <a:pt x="1735" y="2081"/>
                  </a:cubicBezTo>
                  <a:cubicBezTo>
                    <a:pt x="1667" y="1761"/>
                    <a:pt x="1484" y="1373"/>
                    <a:pt x="1256" y="1031"/>
                  </a:cubicBezTo>
                  <a:cubicBezTo>
                    <a:pt x="1028" y="689"/>
                    <a:pt x="708" y="415"/>
                    <a:pt x="480" y="232"/>
                  </a:cubicBezTo>
                  <a:cubicBezTo>
                    <a:pt x="254" y="89"/>
                    <a:pt x="84" y="0"/>
                    <a:pt x="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6" name="Google Shape;4066;p49"/>
            <p:cNvSpPr/>
            <p:nvPr/>
          </p:nvSpPr>
          <p:spPr>
            <a:xfrm flipH="1">
              <a:off x="1021599" y="2405975"/>
              <a:ext cx="27556" cy="82163"/>
            </a:xfrm>
            <a:custGeom>
              <a:avLst/>
              <a:gdLst/>
              <a:ahLst/>
              <a:cxnLst/>
              <a:rect l="l" t="t" r="r" b="b"/>
              <a:pathLst>
                <a:path w="1142" h="3405" extrusionOk="0">
                  <a:moveTo>
                    <a:pt x="676" y="0"/>
                  </a:moveTo>
                  <a:cubicBezTo>
                    <a:pt x="671" y="0"/>
                    <a:pt x="666" y="1"/>
                    <a:pt x="662" y="3"/>
                  </a:cubicBezTo>
                  <a:cubicBezTo>
                    <a:pt x="616" y="26"/>
                    <a:pt x="708" y="460"/>
                    <a:pt x="685" y="916"/>
                  </a:cubicBezTo>
                  <a:cubicBezTo>
                    <a:pt x="685" y="1373"/>
                    <a:pt x="616" y="1829"/>
                    <a:pt x="616" y="1829"/>
                  </a:cubicBezTo>
                  <a:cubicBezTo>
                    <a:pt x="616" y="1829"/>
                    <a:pt x="594" y="1921"/>
                    <a:pt x="594" y="2103"/>
                  </a:cubicBezTo>
                  <a:cubicBezTo>
                    <a:pt x="571" y="2263"/>
                    <a:pt x="548" y="2469"/>
                    <a:pt x="479" y="2674"/>
                  </a:cubicBezTo>
                  <a:cubicBezTo>
                    <a:pt x="434" y="2879"/>
                    <a:pt x="343" y="3062"/>
                    <a:pt x="228" y="3176"/>
                  </a:cubicBezTo>
                  <a:cubicBezTo>
                    <a:pt x="114" y="3290"/>
                    <a:pt x="0" y="3359"/>
                    <a:pt x="23" y="3382"/>
                  </a:cubicBezTo>
                  <a:cubicBezTo>
                    <a:pt x="23" y="3404"/>
                    <a:pt x="69" y="3404"/>
                    <a:pt x="114" y="3404"/>
                  </a:cubicBezTo>
                  <a:cubicBezTo>
                    <a:pt x="160" y="3404"/>
                    <a:pt x="251" y="3404"/>
                    <a:pt x="343" y="3336"/>
                  </a:cubicBezTo>
                  <a:cubicBezTo>
                    <a:pt x="525" y="3267"/>
                    <a:pt x="708" y="3062"/>
                    <a:pt x="822" y="2834"/>
                  </a:cubicBezTo>
                  <a:cubicBezTo>
                    <a:pt x="959" y="2605"/>
                    <a:pt x="1027" y="2354"/>
                    <a:pt x="1073" y="2172"/>
                  </a:cubicBezTo>
                  <a:cubicBezTo>
                    <a:pt x="1119" y="1989"/>
                    <a:pt x="1141" y="1875"/>
                    <a:pt x="1141" y="1875"/>
                  </a:cubicBezTo>
                  <a:cubicBezTo>
                    <a:pt x="1141" y="1875"/>
                    <a:pt x="1141" y="1373"/>
                    <a:pt x="1050" y="894"/>
                  </a:cubicBezTo>
                  <a:cubicBezTo>
                    <a:pt x="985" y="437"/>
                    <a:pt x="774" y="0"/>
                    <a:pt x="6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7" name="Google Shape;4067;p49"/>
            <p:cNvSpPr/>
            <p:nvPr/>
          </p:nvSpPr>
          <p:spPr>
            <a:xfrm flipH="1">
              <a:off x="1342142" y="1972576"/>
              <a:ext cx="98619" cy="34602"/>
            </a:xfrm>
            <a:custGeom>
              <a:avLst/>
              <a:gdLst/>
              <a:ahLst/>
              <a:cxnLst/>
              <a:rect l="l" t="t" r="r" b="b"/>
              <a:pathLst>
                <a:path w="4087" h="1434" extrusionOk="0">
                  <a:moveTo>
                    <a:pt x="705" y="0"/>
                  </a:moveTo>
                  <a:cubicBezTo>
                    <a:pt x="295" y="0"/>
                    <a:pt x="0" y="167"/>
                    <a:pt x="0" y="412"/>
                  </a:cubicBezTo>
                  <a:cubicBezTo>
                    <a:pt x="0" y="731"/>
                    <a:pt x="457" y="1028"/>
                    <a:pt x="1005" y="1097"/>
                  </a:cubicBezTo>
                  <a:cubicBezTo>
                    <a:pt x="1082" y="1106"/>
                    <a:pt x="1158" y="1111"/>
                    <a:pt x="1230" y="1111"/>
                  </a:cubicBezTo>
                  <a:cubicBezTo>
                    <a:pt x="1667" y="1111"/>
                    <a:pt x="1986" y="940"/>
                    <a:pt x="1986" y="686"/>
                  </a:cubicBezTo>
                  <a:cubicBezTo>
                    <a:pt x="1986" y="389"/>
                    <a:pt x="1530" y="92"/>
                    <a:pt x="982" y="24"/>
                  </a:cubicBezTo>
                  <a:cubicBezTo>
                    <a:pt x="886" y="8"/>
                    <a:pt x="793" y="0"/>
                    <a:pt x="705" y="0"/>
                  </a:cubicBezTo>
                  <a:close/>
                  <a:moveTo>
                    <a:pt x="3208" y="631"/>
                  </a:moveTo>
                  <a:cubicBezTo>
                    <a:pt x="2890" y="631"/>
                    <a:pt x="2648" y="758"/>
                    <a:pt x="2648" y="937"/>
                  </a:cubicBezTo>
                  <a:cubicBezTo>
                    <a:pt x="2648" y="1142"/>
                    <a:pt x="2990" y="1370"/>
                    <a:pt x="3379" y="1416"/>
                  </a:cubicBezTo>
                  <a:cubicBezTo>
                    <a:pt x="3446" y="1428"/>
                    <a:pt x="3512" y="1434"/>
                    <a:pt x="3575" y="1434"/>
                  </a:cubicBezTo>
                  <a:cubicBezTo>
                    <a:pt x="3869" y="1434"/>
                    <a:pt x="4086" y="1308"/>
                    <a:pt x="4086" y="1119"/>
                  </a:cubicBezTo>
                  <a:cubicBezTo>
                    <a:pt x="4086" y="914"/>
                    <a:pt x="3767" y="708"/>
                    <a:pt x="3356" y="640"/>
                  </a:cubicBezTo>
                  <a:cubicBezTo>
                    <a:pt x="3305" y="634"/>
                    <a:pt x="3256" y="631"/>
                    <a:pt x="3208" y="63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4" name="Google Shape;3034;p42"/>
          <p:cNvGrpSpPr/>
          <p:nvPr/>
        </p:nvGrpSpPr>
        <p:grpSpPr>
          <a:xfrm rot="16200000">
            <a:off x="4498244" y="-63669"/>
            <a:ext cx="633825" cy="686158"/>
            <a:chOff x="5967275" y="1212450"/>
            <a:chExt cx="1139775" cy="1158325"/>
          </a:xfrm>
        </p:grpSpPr>
        <p:sp>
          <p:nvSpPr>
            <p:cNvPr id="215" name="Google Shape;3035;p42"/>
            <p:cNvSpPr/>
            <p:nvPr/>
          </p:nvSpPr>
          <p:spPr>
            <a:xfrm>
              <a:off x="6042250" y="1226925"/>
              <a:ext cx="1064800" cy="1143850"/>
            </a:xfrm>
            <a:custGeom>
              <a:avLst/>
              <a:gdLst/>
              <a:ahLst/>
              <a:cxnLst/>
              <a:rect l="l" t="t" r="r" b="b"/>
              <a:pathLst>
                <a:path w="42592" h="45754" extrusionOk="0">
                  <a:moveTo>
                    <a:pt x="21295" y="0"/>
                  </a:moveTo>
                  <a:cubicBezTo>
                    <a:pt x="20316" y="0"/>
                    <a:pt x="19570" y="215"/>
                    <a:pt x="19227" y="731"/>
                  </a:cubicBezTo>
                  <a:cubicBezTo>
                    <a:pt x="18477" y="1863"/>
                    <a:pt x="19854" y="4206"/>
                    <a:pt x="21765" y="6621"/>
                  </a:cubicBezTo>
                  <a:cubicBezTo>
                    <a:pt x="18593" y="8754"/>
                    <a:pt x="15428" y="10881"/>
                    <a:pt x="12256" y="13008"/>
                  </a:cubicBezTo>
                  <a:cubicBezTo>
                    <a:pt x="10003" y="11059"/>
                    <a:pt x="7696" y="10057"/>
                    <a:pt x="5982" y="10057"/>
                  </a:cubicBezTo>
                  <a:cubicBezTo>
                    <a:pt x="5261" y="10057"/>
                    <a:pt x="4645" y="10234"/>
                    <a:pt x="4182" y="10593"/>
                  </a:cubicBezTo>
                  <a:cubicBezTo>
                    <a:pt x="2617" y="11811"/>
                    <a:pt x="3151" y="14868"/>
                    <a:pt x="3396" y="16281"/>
                  </a:cubicBezTo>
                  <a:cubicBezTo>
                    <a:pt x="4261" y="21219"/>
                    <a:pt x="7253" y="25068"/>
                    <a:pt x="10172" y="27757"/>
                  </a:cubicBezTo>
                  <a:cubicBezTo>
                    <a:pt x="1781" y="40647"/>
                    <a:pt x="1" y="44987"/>
                    <a:pt x="837" y="45657"/>
                  </a:cubicBezTo>
                  <a:cubicBezTo>
                    <a:pt x="915" y="45720"/>
                    <a:pt x="1020" y="45754"/>
                    <a:pt x="1154" y="45754"/>
                  </a:cubicBezTo>
                  <a:cubicBezTo>
                    <a:pt x="2465" y="45754"/>
                    <a:pt x="6606" y="42548"/>
                    <a:pt x="16574" y="32299"/>
                  </a:cubicBezTo>
                  <a:cubicBezTo>
                    <a:pt x="17722" y="32884"/>
                    <a:pt x="22374" y="35238"/>
                    <a:pt x="27057" y="35238"/>
                  </a:cubicBezTo>
                  <a:cubicBezTo>
                    <a:pt x="28727" y="35238"/>
                    <a:pt x="30402" y="34938"/>
                    <a:pt x="31922" y="34152"/>
                  </a:cubicBezTo>
                  <a:cubicBezTo>
                    <a:pt x="32383" y="33907"/>
                    <a:pt x="35757" y="32162"/>
                    <a:pt x="35534" y="30302"/>
                  </a:cubicBezTo>
                  <a:cubicBezTo>
                    <a:pt x="35375" y="28997"/>
                    <a:pt x="33760" y="27844"/>
                    <a:pt x="31605" y="27440"/>
                  </a:cubicBezTo>
                  <a:cubicBezTo>
                    <a:pt x="32513" y="23749"/>
                    <a:pt x="33429" y="20051"/>
                    <a:pt x="34344" y="16360"/>
                  </a:cubicBezTo>
                  <a:cubicBezTo>
                    <a:pt x="36791" y="17903"/>
                    <a:pt x="38953" y="18779"/>
                    <a:pt x="40332" y="18779"/>
                  </a:cubicBezTo>
                  <a:cubicBezTo>
                    <a:pt x="40866" y="18779"/>
                    <a:pt x="41283" y="18647"/>
                    <a:pt x="41553" y="18371"/>
                  </a:cubicBezTo>
                  <a:cubicBezTo>
                    <a:pt x="42591" y="17319"/>
                    <a:pt x="41207" y="14421"/>
                    <a:pt x="40508" y="12957"/>
                  </a:cubicBezTo>
                  <a:cubicBezTo>
                    <a:pt x="37350" y="6354"/>
                    <a:pt x="31489" y="3283"/>
                    <a:pt x="30386" y="2728"/>
                  </a:cubicBezTo>
                  <a:cubicBezTo>
                    <a:pt x="27680" y="1357"/>
                    <a:pt x="23753" y="0"/>
                    <a:pt x="21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3036;p42"/>
            <p:cNvSpPr/>
            <p:nvPr/>
          </p:nvSpPr>
          <p:spPr>
            <a:xfrm>
              <a:off x="5967275" y="1778300"/>
              <a:ext cx="537100" cy="578050"/>
            </a:xfrm>
            <a:custGeom>
              <a:avLst/>
              <a:gdLst/>
              <a:ahLst/>
              <a:cxnLst/>
              <a:rect l="l" t="t" r="r" b="b"/>
              <a:pathLst>
                <a:path w="21484" h="23122" extrusionOk="0">
                  <a:moveTo>
                    <a:pt x="13654" y="0"/>
                  </a:moveTo>
                  <a:cubicBezTo>
                    <a:pt x="2351" y="16905"/>
                    <a:pt x="1" y="22269"/>
                    <a:pt x="938" y="23026"/>
                  </a:cubicBezTo>
                  <a:cubicBezTo>
                    <a:pt x="1016" y="23088"/>
                    <a:pt x="1120" y="23121"/>
                    <a:pt x="1254" y="23121"/>
                  </a:cubicBezTo>
                  <a:cubicBezTo>
                    <a:pt x="2759" y="23121"/>
                    <a:pt x="7984" y="18912"/>
                    <a:pt x="21483" y="4657"/>
                  </a:cubicBezTo>
                  <a:cubicBezTo>
                    <a:pt x="18874" y="3107"/>
                    <a:pt x="16264" y="1557"/>
                    <a:pt x="13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3037;p42"/>
            <p:cNvSpPr/>
            <p:nvPr/>
          </p:nvSpPr>
          <p:spPr>
            <a:xfrm>
              <a:off x="6177250" y="1778300"/>
              <a:ext cx="267650" cy="293775"/>
            </a:xfrm>
            <a:custGeom>
              <a:avLst/>
              <a:gdLst/>
              <a:ahLst/>
              <a:cxnLst/>
              <a:rect l="l" t="t" r="r" b="b"/>
              <a:pathLst>
                <a:path w="10706" h="11751" extrusionOk="0">
                  <a:moveTo>
                    <a:pt x="5255" y="0"/>
                  </a:moveTo>
                  <a:cubicBezTo>
                    <a:pt x="3223" y="3035"/>
                    <a:pt x="1485" y="5695"/>
                    <a:pt x="0" y="8031"/>
                  </a:cubicBezTo>
                  <a:cubicBezTo>
                    <a:pt x="1327" y="9163"/>
                    <a:pt x="2963" y="10295"/>
                    <a:pt x="4967" y="11217"/>
                  </a:cubicBezTo>
                  <a:cubicBezTo>
                    <a:pt x="5400" y="11412"/>
                    <a:pt x="5825" y="11592"/>
                    <a:pt x="6243" y="11751"/>
                  </a:cubicBezTo>
                  <a:cubicBezTo>
                    <a:pt x="7598" y="10374"/>
                    <a:pt x="9083" y="8846"/>
                    <a:pt x="10705" y="7159"/>
                  </a:cubicBezTo>
                  <a:lnTo>
                    <a:pt x="8860" y="2141"/>
                  </a:lnTo>
                  <a:cubicBezTo>
                    <a:pt x="7656" y="1427"/>
                    <a:pt x="6459" y="714"/>
                    <a:pt x="52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3038;p42"/>
            <p:cNvSpPr/>
            <p:nvPr/>
          </p:nvSpPr>
          <p:spPr>
            <a:xfrm>
              <a:off x="6035225" y="1212450"/>
              <a:ext cx="999375" cy="880950"/>
            </a:xfrm>
            <a:custGeom>
              <a:avLst/>
              <a:gdLst/>
              <a:ahLst/>
              <a:cxnLst/>
              <a:rect l="l" t="t" r="r" b="b"/>
              <a:pathLst>
                <a:path w="39975" h="35238" extrusionOk="0">
                  <a:moveTo>
                    <a:pt x="18687" y="1"/>
                  </a:moveTo>
                  <a:cubicBezTo>
                    <a:pt x="17705" y="1"/>
                    <a:pt x="16956" y="217"/>
                    <a:pt x="16610" y="733"/>
                  </a:cubicBezTo>
                  <a:cubicBezTo>
                    <a:pt x="15860" y="1858"/>
                    <a:pt x="17237" y="4208"/>
                    <a:pt x="19148" y="6623"/>
                  </a:cubicBezTo>
                  <a:cubicBezTo>
                    <a:pt x="15983" y="8750"/>
                    <a:pt x="12811" y="10883"/>
                    <a:pt x="9646" y="13010"/>
                  </a:cubicBezTo>
                  <a:cubicBezTo>
                    <a:pt x="7393" y="11061"/>
                    <a:pt x="5082" y="10059"/>
                    <a:pt x="3366" y="10059"/>
                  </a:cubicBezTo>
                  <a:cubicBezTo>
                    <a:pt x="2645" y="10059"/>
                    <a:pt x="2028" y="10237"/>
                    <a:pt x="1565" y="10595"/>
                  </a:cubicBezTo>
                  <a:cubicBezTo>
                    <a:pt x="0" y="11806"/>
                    <a:pt x="534" y="14863"/>
                    <a:pt x="786" y="16276"/>
                  </a:cubicBezTo>
                  <a:cubicBezTo>
                    <a:pt x="2545" y="26332"/>
                    <a:pt x="13106" y="31869"/>
                    <a:pt x="13964" y="32301"/>
                  </a:cubicBezTo>
                  <a:cubicBezTo>
                    <a:pt x="15111" y="32885"/>
                    <a:pt x="19755" y="35238"/>
                    <a:pt x="24433" y="35238"/>
                  </a:cubicBezTo>
                  <a:cubicBezTo>
                    <a:pt x="26105" y="35238"/>
                    <a:pt x="27782" y="34937"/>
                    <a:pt x="29305" y="34147"/>
                  </a:cubicBezTo>
                  <a:cubicBezTo>
                    <a:pt x="29766" y="33909"/>
                    <a:pt x="33140" y="32157"/>
                    <a:pt x="32917" y="30304"/>
                  </a:cubicBezTo>
                  <a:cubicBezTo>
                    <a:pt x="32758" y="29000"/>
                    <a:pt x="31150" y="27839"/>
                    <a:pt x="28988" y="27435"/>
                  </a:cubicBezTo>
                  <a:cubicBezTo>
                    <a:pt x="29896" y="23751"/>
                    <a:pt x="30812" y="20053"/>
                    <a:pt x="31727" y="16362"/>
                  </a:cubicBezTo>
                  <a:cubicBezTo>
                    <a:pt x="34176" y="17901"/>
                    <a:pt x="36340" y="18780"/>
                    <a:pt x="37718" y="18780"/>
                  </a:cubicBezTo>
                  <a:cubicBezTo>
                    <a:pt x="38251" y="18780"/>
                    <a:pt x="38667" y="18649"/>
                    <a:pt x="38936" y="18374"/>
                  </a:cubicBezTo>
                  <a:cubicBezTo>
                    <a:pt x="39974" y="17314"/>
                    <a:pt x="38590" y="14416"/>
                    <a:pt x="37891" y="12952"/>
                  </a:cubicBezTo>
                  <a:cubicBezTo>
                    <a:pt x="34741" y="6349"/>
                    <a:pt x="28872" y="3278"/>
                    <a:pt x="27769" y="2723"/>
                  </a:cubicBezTo>
                  <a:cubicBezTo>
                    <a:pt x="25065" y="1353"/>
                    <a:pt x="21146" y="1"/>
                    <a:pt x="186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3039;p42"/>
            <p:cNvSpPr/>
            <p:nvPr/>
          </p:nvSpPr>
          <p:spPr>
            <a:xfrm>
              <a:off x="6276375" y="1378000"/>
              <a:ext cx="483550" cy="520350"/>
            </a:xfrm>
            <a:custGeom>
              <a:avLst/>
              <a:gdLst/>
              <a:ahLst/>
              <a:cxnLst/>
              <a:rect l="l" t="t" r="r" b="b"/>
              <a:pathLst>
                <a:path w="19342" h="20814" extrusionOk="0">
                  <a:moveTo>
                    <a:pt x="9502" y="1"/>
                  </a:moveTo>
                  <a:cubicBezTo>
                    <a:pt x="6337" y="2128"/>
                    <a:pt x="3165" y="4261"/>
                    <a:pt x="0" y="6388"/>
                  </a:cubicBezTo>
                  <a:cubicBezTo>
                    <a:pt x="570" y="8154"/>
                    <a:pt x="2350" y="12804"/>
                    <a:pt x="7108" y="16481"/>
                  </a:cubicBezTo>
                  <a:cubicBezTo>
                    <a:pt x="12190" y="20395"/>
                    <a:pt x="17525" y="20770"/>
                    <a:pt x="19342" y="20813"/>
                  </a:cubicBezTo>
                  <a:cubicBezTo>
                    <a:pt x="18895" y="20777"/>
                    <a:pt x="11880" y="20020"/>
                    <a:pt x="8600" y="13619"/>
                  </a:cubicBezTo>
                  <a:cubicBezTo>
                    <a:pt x="6394" y="9293"/>
                    <a:pt x="6740" y="4060"/>
                    <a:pt x="950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3040;p42"/>
            <p:cNvSpPr/>
            <p:nvPr/>
          </p:nvSpPr>
          <p:spPr>
            <a:xfrm>
              <a:off x="6035225" y="1466675"/>
              <a:ext cx="821675" cy="626725"/>
            </a:xfrm>
            <a:custGeom>
              <a:avLst/>
              <a:gdLst/>
              <a:ahLst/>
              <a:cxnLst/>
              <a:rect l="l" t="t" r="r" b="b"/>
              <a:pathLst>
                <a:path w="32867" h="25069" extrusionOk="0">
                  <a:moveTo>
                    <a:pt x="2473" y="1"/>
                  </a:moveTo>
                  <a:cubicBezTo>
                    <a:pt x="2127" y="87"/>
                    <a:pt x="1824" y="231"/>
                    <a:pt x="1565" y="426"/>
                  </a:cubicBezTo>
                  <a:cubicBezTo>
                    <a:pt x="0" y="1637"/>
                    <a:pt x="534" y="4694"/>
                    <a:pt x="786" y="6107"/>
                  </a:cubicBezTo>
                  <a:cubicBezTo>
                    <a:pt x="2545" y="16163"/>
                    <a:pt x="13106" y="21700"/>
                    <a:pt x="13964" y="22132"/>
                  </a:cubicBezTo>
                  <a:cubicBezTo>
                    <a:pt x="15111" y="22716"/>
                    <a:pt x="19755" y="25069"/>
                    <a:pt x="24433" y="25069"/>
                  </a:cubicBezTo>
                  <a:cubicBezTo>
                    <a:pt x="26105" y="25069"/>
                    <a:pt x="27782" y="24768"/>
                    <a:pt x="29305" y="23978"/>
                  </a:cubicBezTo>
                  <a:cubicBezTo>
                    <a:pt x="29723" y="23769"/>
                    <a:pt x="32463" y="22341"/>
                    <a:pt x="32866" y="20712"/>
                  </a:cubicBezTo>
                  <a:lnTo>
                    <a:pt x="32866" y="20712"/>
                  </a:lnTo>
                  <a:cubicBezTo>
                    <a:pt x="30352" y="21405"/>
                    <a:pt x="27822" y="21741"/>
                    <a:pt x="25353" y="21741"/>
                  </a:cubicBezTo>
                  <a:cubicBezTo>
                    <a:pt x="18415" y="21741"/>
                    <a:pt x="11964" y="19084"/>
                    <a:pt x="7721" y="14202"/>
                  </a:cubicBezTo>
                  <a:cubicBezTo>
                    <a:pt x="3381" y="9221"/>
                    <a:pt x="2574" y="3310"/>
                    <a:pt x="247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3041;p42"/>
            <p:cNvSpPr/>
            <p:nvPr/>
          </p:nvSpPr>
          <p:spPr>
            <a:xfrm>
              <a:off x="6431725" y="1213650"/>
              <a:ext cx="587375" cy="468325"/>
            </a:xfrm>
            <a:custGeom>
              <a:avLst/>
              <a:gdLst/>
              <a:ahLst/>
              <a:cxnLst/>
              <a:rect l="l" t="t" r="r" b="b"/>
              <a:pathLst>
                <a:path w="23495" h="18733" extrusionOk="0">
                  <a:moveTo>
                    <a:pt x="2163" y="0"/>
                  </a:moveTo>
                  <a:cubicBezTo>
                    <a:pt x="1514" y="80"/>
                    <a:pt x="1017" y="289"/>
                    <a:pt x="750" y="685"/>
                  </a:cubicBezTo>
                  <a:cubicBezTo>
                    <a:pt x="0" y="1810"/>
                    <a:pt x="1377" y="4160"/>
                    <a:pt x="3288" y="6575"/>
                  </a:cubicBezTo>
                  <a:cubicBezTo>
                    <a:pt x="4167" y="8038"/>
                    <a:pt x="5573" y="9999"/>
                    <a:pt x="7735" y="11874"/>
                  </a:cubicBezTo>
                  <a:cubicBezTo>
                    <a:pt x="10806" y="14534"/>
                    <a:pt x="13957" y="15745"/>
                    <a:pt x="15867" y="16314"/>
                  </a:cubicBezTo>
                  <a:cubicBezTo>
                    <a:pt x="18316" y="17853"/>
                    <a:pt x="20480" y="18732"/>
                    <a:pt x="21858" y="18732"/>
                  </a:cubicBezTo>
                  <a:cubicBezTo>
                    <a:pt x="22391" y="18732"/>
                    <a:pt x="22807" y="18601"/>
                    <a:pt x="23076" y="18326"/>
                  </a:cubicBezTo>
                  <a:cubicBezTo>
                    <a:pt x="23415" y="17987"/>
                    <a:pt x="23494" y="17446"/>
                    <a:pt x="23429" y="16833"/>
                  </a:cubicBezTo>
                  <a:cubicBezTo>
                    <a:pt x="20430" y="16084"/>
                    <a:pt x="15608" y="14426"/>
                    <a:pt x="10814" y="10576"/>
                  </a:cubicBezTo>
                  <a:cubicBezTo>
                    <a:pt x="6186" y="6856"/>
                    <a:pt x="3554" y="2689"/>
                    <a:pt x="216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2" name="Google Shape;3018;p42"/>
          <p:cNvGrpSpPr/>
          <p:nvPr/>
        </p:nvGrpSpPr>
        <p:grpSpPr>
          <a:xfrm rot="1386986">
            <a:off x="8258648" y="3493358"/>
            <a:ext cx="914356" cy="931082"/>
            <a:chOff x="3056825" y="-2290075"/>
            <a:chExt cx="1465250" cy="1680325"/>
          </a:xfrm>
        </p:grpSpPr>
        <p:sp>
          <p:nvSpPr>
            <p:cNvPr id="223" name="Google Shape;3019;p42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3020;p42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3021;p42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3022;p42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3023;p42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3024;p42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3025;p42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3026;p42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3027;p42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3028;p42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3029;p42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3030;p42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3031;p42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3032;p42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3033;p42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8" name="Google Shape;3084;p42"/>
          <p:cNvGrpSpPr/>
          <p:nvPr/>
        </p:nvGrpSpPr>
        <p:grpSpPr>
          <a:xfrm rot="17563361">
            <a:off x="7995907" y="653204"/>
            <a:ext cx="463699" cy="1755123"/>
            <a:chOff x="4458800" y="2953350"/>
            <a:chExt cx="842025" cy="1773650"/>
          </a:xfrm>
        </p:grpSpPr>
        <p:sp>
          <p:nvSpPr>
            <p:cNvPr id="239" name="Google Shape;3085;p42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3086;p42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3087;p42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3088;p42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3089;p42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3090;p42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3091;p42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3092;p42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3093;p42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3094;p42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3095;p42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3096;p42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3097;p42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3098;p42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3099;p42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3100;p42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3101;p42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3102;p42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3103;p42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3104;p42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3105;p42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0" name="Google Shape;3341;p43"/>
          <p:cNvSpPr/>
          <p:nvPr/>
        </p:nvSpPr>
        <p:spPr>
          <a:xfrm rot="507976" flipH="1">
            <a:off x="1038902" y="172625"/>
            <a:ext cx="408879" cy="1053169"/>
          </a:xfrm>
          <a:custGeom>
            <a:avLst/>
            <a:gdLst/>
            <a:ahLst/>
            <a:cxnLst/>
            <a:rect l="l" t="t" r="r" b="b"/>
            <a:pathLst>
              <a:path w="33400" h="57276" extrusionOk="0">
                <a:moveTo>
                  <a:pt x="7573" y="3171"/>
                </a:moveTo>
                <a:cubicBezTo>
                  <a:pt x="7580" y="3171"/>
                  <a:pt x="7528" y="3203"/>
                  <a:pt x="7458" y="3231"/>
                </a:cubicBezTo>
                <a:lnTo>
                  <a:pt x="7458" y="3231"/>
                </a:lnTo>
                <a:cubicBezTo>
                  <a:pt x="7461" y="3228"/>
                  <a:pt x="7465" y="3226"/>
                  <a:pt x="7469" y="3224"/>
                </a:cubicBezTo>
                <a:cubicBezTo>
                  <a:pt x="7538" y="3185"/>
                  <a:pt x="7569" y="3171"/>
                  <a:pt x="7573" y="3171"/>
                </a:cubicBezTo>
                <a:close/>
                <a:moveTo>
                  <a:pt x="3540" y="11412"/>
                </a:moveTo>
                <a:cubicBezTo>
                  <a:pt x="3535" y="11446"/>
                  <a:pt x="3531" y="11480"/>
                  <a:pt x="3528" y="11513"/>
                </a:cubicBezTo>
                <a:lnTo>
                  <a:pt x="3528" y="11513"/>
                </a:lnTo>
                <a:cubicBezTo>
                  <a:pt x="3531" y="11487"/>
                  <a:pt x="3536" y="11443"/>
                  <a:pt x="3540" y="11412"/>
                </a:cubicBezTo>
                <a:close/>
                <a:moveTo>
                  <a:pt x="3528" y="11513"/>
                </a:moveTo>
                <a:lnTo>
                  <a:pt x="3528" y="11513"/>
                </a:lnTo>
                <a:cubicBezTo>
                  <a:pt x="3526" y="11525"/>
                  <a:pt x="3526" y="11533"/>
                  <a:pt x="3526" y="11536"/>
                </a:cubicBezTo>
                <a:cubicBezTo>
                  <a:pt x="3526" y="11529"/>
                  <a:pt x="3527" y="11521"/>
                  <a:pt x="3528" y="11513"/>
                </a:cubicBezTo>
                <a:close/>
                <a:moveTo>
                  <a:pt x="12217" y="20791"/>
                </a:moveTo>
                <a:cubicBezTo>
                  <a:pt x="12233" y="20791"/>
                  <a:pt x="12285" y="20822"/>
                  <a:pt x="12339" y="20858"/>
                </a:cubicBezTo>
                <a:lnTo>
                  <a:pt x="12339" y="20858"/>
                </a:lnTo>
                <a:cubicBezTo>
                  <a:pt x="12327" y="20855"/>
                  <a:pt x="12314" y="20853"/>
                  <a:pt x="12299" y="20850"/>
                </a:cubicBezTo>
                <a:lnTo>
                  <a:pt x="12299" y="20850"/>
                </a:lnTo>
                <a:cubicBezTo>
                  <a:pt x="12313" y="20853"/>
                  <a:pt x="12326" y="20855"/>
                  <a:pt x="12340" y="20858"/>
                </a:cubicBezTo>
                <a:lnTo>
                  <a:pt x="12340" y="20858"/>
                </a:lnTo>
                <a:cubicBezTo>
                  <a:pt x="12339" y="20858"/>
                  <a:pt x="12339" y="20858"/>
                  <a:pt x="12339" y="20858"/>
                </a:cubicBezTo>
                <a:lnTo>
                  <a:pt x="12339" y="20858"/>
                </a:lnTo>
                <a:cubicBezTo>
                  <a:pt x="12343" y="20858"/>
                  <a:pt x="12346" y="20859"/>
                  <a:pt x="12350" y="20859"/>
                </a:cubicBezTo>
                <a:lnTo>
                  <a:pt x="12350" y="20859"/>
                </a:lnTo>
                <a:cubicBezTo>
                  <a:pt x="12346" y="20859"/>
                  <a:pt x="12343" y="20858"/>
                  <a:pt x="12340" y="20858"/>
                </a:cubicBezTo>
                <a:lnTo>
                  <a:pt x="12340" y="20858"/>
                </a:lnTo>
                <a:cubicBezTo>
                  <a:pt x="12346" y="20862"/>
                  <a:pt x="12352" y="20866"/>
                  <a:pt x="12358" y="20870"/>
                </a:cubicBezTo>
                <a:lnTo>
                  <a:pt x="12358" y="20870"/>
                </a:lnTo>
                <a:cubicBezTo>
                  <a:pt x="12280" y="20853"/>
                  <a:pt x="12187" y="20824"/>
                  <a:pt x="12212" y="20793"/>
                </a:cubicBezTo>
                <a:cubicBezTo>
                  <a:pt x="12213" y="20791"/>
                  <a:pt x="12215" y="20791"/>
                  <a:pt x="12217" y="20791"/>
                </a:cubicBezTo>
                <a:close/>
                <a:moveTo>
                  <a:pt x="28043" y="54026"/>
                </a:moveTo>
                <a:cubicBezTo>
                  <a:pt x="28044" y="54026"/>
                  <a:pt x="28044" y="54026"/>
                  <a:pt x="28043" y="54026"/>
                </a:cubicBezTo>
                <a:cubicBezTo>
                  <a:pt x="28043" y="54026"/>
                  <a:pt x="28042" y="54026"/>
                  <a:pt x="28042" y="54026"/>
                </a:cubicBezTo>
                <a:lnTo>
                  <a:pt x="28042" y="54026"/>
                </a:lnTo>
                <a:cubicBezTo>
                  <a:pt x="28043" y="54026"/>
                  <a:pt x="28043" y="54026"/>
                  <a:pt x="28043" y="54026"/>
                </a:cubicBezTo>
                <a:close/>
                <a:moveTo>
                  <a:pt x="26551" y="54174"/>
                </a:moveTo>
                <a:cubicBezTo>
                  <a:pt x="26548" y="54174"/>
                  <a:pt x="26590" y="54183"/>
                  <a:pt x="26643" y="54192"/>
                </a:cubicBezTo>
                <a:lnTo>
                  <a:pt x="26643" y="54192"/>
                </a:lnTo>
                <a:cubicBezTo>
                  <a:pt x="26579" y="54179"/>
                  <a:pt x="26553" y="54174"/>
                  <a:pt x="26551" y="54174"/>
                </a:cubicBezTo>
                <a:close/>
                <a:moveTo>
                  <a:pt x="8558" y="0"/>
                </a:moveTo>
                <a:cubicBezTo>
                  <a:pt x="6903" y="0"/>
                  <a:pt x="5288" y="615"/>
                  <a:pt x="3987" y="2028"/>
                </a:cubicBezTo>
                <a:cubicBezTo>
                  <a:pt x="721" y="5567"/>
                  <a:pt x="238" y="11233"/>
                  <a:pt x="152" y="15797"/>
                </a:cubicBezTo>
                <a:cubicBezTo>
                  <a:pt x="0" y="24282"/>
                  <a:pt x="1702" y="32817"/>
                  <a:pt x="3886" y="40978"/>
                </a:cubicBezTo>
                <a:cubicBezTo>
                  <a:pt x="4585" y="43602"/>
                  <a:pt x="5364" y="46204"/>
                  <a:pt x="6193" y="48792"/>
                </a:cubicBezTo>
                <a:cubicBezTo>
                  <a:pt x="6433" y="49536"/>
                  <a:pt x="7046" y="49859"/>
                  <a:pt x="7660" y="49859"/>
                </a:cubicBezTo>
                <a:cubicBezTo>
                  <a:pt x="8593" y="49859"/>
                  <a:pt x="9528" y="49114"/>
                  <a:pt x="9163" y="47970"/>
                </a:cubicBezTo>
                <a:cubicBezTo>
                  <a:pt x="6424" y="39449"/>
                  <a:pt x="4160" y="30604"/>
                  <a:pt x="3439" y="21708"/>
                </a:cubicBezTo>
                <a:cubicBezTo>
                  <a:pt x="3187" y="18623"/>
                  <a:pt x="3122" y="15508"/>
                  <a:pt x="3425" y="12430"/>
                </a:cubicBezTo>
                <a:cubicBezTo>
                  <a:pt x="3461" y="12099"/>
                  <a:pt x="3497" y="11767"/>
                  <a:pt x="3533" y="11443"/>
                </a:cubicBezTo>
                <a:cubicBezTo>
                  <a:pt x="3540" y="11396"/>
                  <a:pt x="3543" y="11378"/>
                  <a:pt x="3544" y="11378"/>
                </a:cubicBezTo>
                <a:lnTo>
                  <a:pt x="3544" y="11378"/>
                </a:lnTo>
                <a:cubicBezTo>
                  <a:pt x="3544" y="11378"/>
                  <a:pt x="3543" y="11392"/>
                  <a:pt x="3540" y="11412"/>
                </a:cubicBezTo>
                <a:lnTo>
                  <a:pt x="3540" y="11412"/>
                </a:lnTo>
                <a:cubicBezTo>
                  <a:pt x="3547" y="11368"/>
                  <a:pt x="3554" y="11325"/>
                  <a:pt x="3562" y="11284"/>
                </a:cubicBezTo>
                <a:cubicBezTo>
                  <a:pt x="3583" y="11118"/>
                  <a:pt x="3612" y="10952"/>
                  <a:pt x="3634" y="10794"/>
                </a:cubicBezTo>
                <a:cubicBezTo>
                  <a:pt x="3735" y="10210"/>
                  <a:pt x="3843" y="9633"/>
                  <a:pt x="3980" y="9056"/>
                </a:cubicBezTo>
                <a:cubicBezTo>
                  <a:pt x="4102" y="8552"/>
                  <a:pt x="4239" y="8054"/>
                  <a:pt x="4398" y="7557"/>
                </a:cubicBezTo>
                <a:cubicBezTo>
                  <a:pt x="4470" y="7341"/>
                  <a:pt x="4542" y="7117"/>
                  <a:pt x="4621" y="6894"/>
                </a:cubicBezTo>
                <a:cubicBezTo>
                  <a:pt x="4665" y="6793"/>
                  <a:pt x="4708" y="6685"/>
                  <a:pt x="4744" y="6584"/>
                </a:cubicBezTo>
                <a:cubicBezTo>
                  <a:pt x="4762" y="6536"/>
                  <a:pt x="4774" y="6502"/>
                  <a:pt x="4782" y="6480"/>
                </a:cubicBezTo>
                <a:lnTo>
                  <a:pt x="4782" y="6480"/>
                </a:lnTo>
                <a:cubicBezTo>
                  <a:pt x="4784" y="6476"/>
                  <a:pt x="4785" y="6472"/>
                  <a:pt x="4787" y="6468"/>
                </a:cubicBezTo>
                <a:cubicBezTo>
                  <a:pt x="4967" y="6086"/>
                  <a:pt x="5148" y="5704"/>
                  <a:pt x="5364" y="5337"/>
                </a:cubicBezTo>
                <a:cubicBezTo>
                  <a:pt x="5458" y="5171"/>
                  <a:pt x="5559" y="5005"/>
                  <a:pt x="5659" y="4846"/>
                </a:cubicBezTo>
                <a:cubicBezTo>
                  <a:pt x="5728" y="4746"/>
                  <a:pt x="5977" y="4446"/>
                  <a:pt x="5969" y="4446"/>
                </a:cubicBezTo>
                <a:lnTo>
                  <a:pt x="5969" y="4446"/>
                </a:lnTo>
                <a:cubicBezTo>
                  <a:pt x="5966" y="4446"/>
                  <a:pt x="5928" y="4487"/>
                  <a:pt x="5832" y="4594"/>
                </a:cubicBezTo>
                <a:cubicBezTo>
                  <a:pt x="6063" y="4334"/>
                  <a:pt x="6279" y="4068"/>
                  <a:pt x="6539" y="3830"/>
                </a:cubicBezTo>
                <a:cubicBezTo>
                  <a:pt x="6594" y="3775"/>
                  <a:pt x="6655" y="3727"/>
                  <a:pt x="6710" y="3679"/>
                </a:cubicBezTo>
                <a:lnTo>
                  <a:pt x="6710" y="3679"/>
                </a:lnTo>
                <a:cubicBezTo>
                  <a:pt x="6835" y="3600"/>
                  <a:pt x="6952" y="3506"/>
                  <a:pt x="7080" y="3433"/>
                </a:cubicBezTo>
                <a:cubicBezTo>
                  <a:pt x="7198" y="3357"/>
                  <a:pt x="7330" y="3300"/>
                  <a:pt x="7456" y="3231"/>
                </a:cubicBezTo>
                <a:lnTo>
                  <a:pt x="7456" y="3231"/>
                </a:lnTo>
                <a:cubicBezTo>
                  <a:pt x="7501" y="3214"/>
                  <a:pt x="7545" y="3194"/>
                  <a:pt x="7591" y="3181"/>
                </a:cubicBezTo>
                <a:cubicBezTo>
                  <a:pt x="7736" y="3138"/>
                  <a:pt x="7873" y="3095"/>
                  <a:pt x="8010" y="3059"/>
                </a:cubicBezTo>
                <a:cubicBezTo>
                  <a:pt x="8069" y="3048"/>
                  <a:pt x="8138" y="3041"/>
                  <a:pt x="8198" y="3029"/>
                </a:cubicBezTo>
                <a:lnTo>
                  <a:pt x="8198" y="3029"/>
                </a:lnTo>
                <a:cubicBezTo>
                  <a:pt x="8277" y="3027"/>
                  <a:pt x="8354" y="3027"/>
                  <a:pt x="8432" y="3027"/>
                </a:cubicBezTo>
                <a:cubicBezTo>
                  <a:pt x="8627" y="3027"/>
                  <a:pt x="8821" y="3031"/>
                  <a:pt x="9017" y="3035"/>
                </a:cubicBezTo>
                <a:lnTo>
                  <a:pt x="9017" y="3035"/>
                </a:lnTo>
                <a:cubicBezTo>
                  <a:pt x="9089" y="3054"/>
                  <a:pt x="9170" y="3061"/>
                  <a:pt x="9242" y="3073"/>
                </a:cubicBezTo>
                <a:cubicBezTo>
                  <a:pt x="9408" y="3109"/>
                  <a:pt x="9581" y="3159"/>
                  <a:pt x="9747" y="3210"/>
                </a:cubicBezTo>
                <a:cubicBezTo>
                  <a:pt x="9910" y="3259"/>
                  <a:pt x="10059" y="3323"/>
                  <a:pt x="10222" y="3380"/>
                </a:cubicBezTo>
                <a:lnTo>
                  <a:pt x="10222" y="3380"/>
                </a:lnTo>
                <a:cubicBezTo>
                  <a:pt x="10299" y="3420"/>
                  <a:pt x="10376" y="3455"/>
                  <a:pt x="10453" y="3491"/>
                </a:cubicBezTo>
                <a:cubicBezTo>
                  <a:pt x="10828" y="3678"/>
                  <a:pt x="11189" y="3888"/>
                  <a:pt x="11528" y="4118"/>
                </a:cubicBezTo>
                <a:cubicBezTo>
                  <a:pt x="11700" y="4229"/>
                  <a:pt x="11859" y="4346"/>
                  <a:pt x="12018" y="4463"/>
                </a:cubicBezTo>
                <a:lnTo>
                  <a:pt x="12018" y="4463"/>
                </a:lnTo>
                <a:cubicBezTo>
                  <a:pt x="12029" y="4473"/>
                  <a:pt x="12044" y="4485"/>
                  <a:pt x="12061" y="4500"/>
                </a:cubicBezTo>
                <a:cubicBezTo>
                  <a:pt x="12162" y="4580"/>
                  <a:pt x="12263" y="4659"/>
                  <a:pt x="12357" y="4738"/>
                </a:cubicBezTo>
                <a:cubicBezTo>
                  <a:pt x="12753" y="5070"/>
                  <a:pt x="13128" y="5423"/>
                  <a:pt x="13488" y="5783"/>
                </a:cubicBezTo>
                <a:cubicBezTo>
                  <a:pt x="13871" y="6173"/>
                  <a:pt x="14238" y="6576"/>
                  <a:pt x="14591" y="6995"/>
                </a:cubicBezTo>
                <a:cubicBezTo>
                  <a:pt x="14786" y="7225"/>
                  <a:pt x="14981" y="7456"/>
                  <a:pt x="15168" y="7694"/>
                </a:cubicBezTo>
                <a:cubicBezTo>
                  <a:pt x="15201" y="7736"/>
                  <a:pt x="15324" y="7896"/>
                  <a:pt x="15348" y="7927"/>
                </a:cubicBezTo>
                <a:lnTo>
                  <a:pt x="15348" y="7927"/>
                </a:lnTo>
                <a:cubicBezTo>
                  <a:pt x="15427" y="8032"/>
                  <a:pt x="15509" y="8137"/>
                  <a:pt x="15586" y="8242"/>
                </a:cubicBezTo>
                <a:cubicBezTo>
                  <a:pt x="16415" y="9366"/>
                  <a:pt x="17172" y="10549"/>
                  <a:pt x="17879" y="11753"/>
                </a:cubicBezTo>
                <a:cubicBezTo>
                  <a:pt x="21930" y="18666"/>
                  <a:pt x="24475" y="26408"/>
                  <a:pt x="26537" y="34129"/>
                </a:cubicBezTo>
                <a:cubicBezTo>
                  <a:pt x="27229" y="36696"/>
                  <a:pt x="27697" y="39341"/>
                  <a:pt x="28454" y="41886"/>
                </a:cubicBezTo>
                <a:cubicBezTo>
                  <a:pt x="29045" y="43840"/>
                  <a:pt x="29536" y="45887"/>
                  <a:pt x="29701" y="47841"/>
                </a:cubicBezTo>
                <a:cubicBezTo>
                  <a:pt x="29766" y="48648"/>
                  <a:pt x="29788" y="49463"/>
                  <a:pt x="29738" y="50270"/>
                </a:cubicBezTo>
                <a:cubicBezTo>
                  <a:pt x="29723" y="50436"/>
                  <a:pt x="29709" y="50602"/>
                  <a:pt x="29694" y="50768"/>
                </a:cubicBezTo>
                <a:cubicBezTo>
                  <a:pt x="29692" y="50802"/>
                  <a:pt x="29690" y="50825"/>
                  <a:pt x="29689" y="50840"/>
                </a:cubicBezTo>
                <a:lnTo>
                  <a:pt x="29689" y="50840"/>
                </a:lnTo>
                <a:cubicBezTo>
                  <a:pt x="29685" y="50862"/>
                  <a:pt x="29677" y="50900"/>
                  <a:pt x="29665" y="50962"/>
                </a:cubicBezTo>
                <a:cubicBezTo>
                  <a:pt x="29615" y="51272"/>
                  <a:pt x="29557" y="51582"/>
                  <a:pt x="29471" y="51885"/>
                </a:cubicBezTo>
                <a:cubicBezTo>
                  <a:pt x="29413" y="52094"/>
                  <a:pt x="29346" y="52293"/>
                  <a:pt x="29273" y="52494"/>
                </a:cubicBezTo>
                <a:lnTo>
                  <a:pt x="29273" y="52494"/>
                </a:lnTo>
                <a:cubicBezTo>
                  <a:pt x="29250" y="52549"/>
                  <a:pt x="29185" y="52708"/>
                  <a:pt x="29161" y="52757"/>
                </a:cubicBezTo>
                <a:cubicBezTo>
                  <a:pt x="29103" y="52880"/>
                  <a:pt x="29038" y="52995"/>
                  <a:pt x="28966" y="53111"/>
                </a:cubicBezTo>
                <a:cubicBezTo>
                  <a:pt x="28908" y="53204"/>
                  <a:pt x="28844" y="53298"/>
                  <a:pt x="28786" y="53392"/>
                </a:cubicBezTo>
                <a:cubicBezTo>
                  <a:pt x="28786" y="53392"/>
                  <a:pt x="28786" y="53392"/>
                  <a:pt x="28785" y="53392"/>
                </a:cubicBezTo>
                <a:lnTo>
                  <a:pt x="28785" y="53392"/>
                </a:lnTo>
                <a:cubicBezTo>
                  <a:pt x="28781" y="53396"/>
                  <a:pt x="28777" y="53401"/>
                  <a:pt x="28771" y="53406"/>
                </a:cubicBezTo>
                <a:cubicBezTo>
                  <a:pt x="28619" y="53558"/>
                  <a:pt x="28467" y="53710"/>
                  <a:pt x="28309" y="53857"/>
                </a:cubicBezTo>
                <a:lnTo>
                  <a:pt x="28309" y="53857"/>
                </a:lnTo>
                <a:cubicBezTo>
                  <a:pt x="28375" y="53796"/>
                  <a:pt x="28395" y="53772"/>
                  <a:pt x="28387" y="53772"/>
                </a:cubicBezTo>
                <a:cubicBezTo>
                  <a:pt x="28364" y="53772"/>
                  <a:pt x="28121" y="53955"/>
                  <a:pt x="28015" y="54026"/>
                </a:cubicBezTo>
                <a:cubicBezTo>
                  <a:pt x="28007" y="54031"/>
                  <a:pt x="27999" y="54036"/>
                  <a:pt x="27992" y="54041"/>
                </a:cubicBezTo>
                <a:lnTo>
                  <a:pt x="27992" y="54041"/>
                </a:lnTo>
                <a:cubicBezTo>
                  <a:pt x="27903" y="54069"/>
                  <a:pt x="27817" y="54104"/>
                  <a:pt x="27726" y="54134"/>
                </a:cubicBezTo>
                <a:cubicBezTo>
                  <a:pt x="27632" y="54156"/>
                  <a:pt x="27539" y="54170"/>
                  <a:pt x="27445" y="54199"/>
                </a:cubicBezTo>
                <a:cubicBezTo>
                  <a:pt x="27444" y="54199"/>
                  <a:pt x="27442" y="54200"/>
                  <a:pt x="27441" y="54200"/>
                </a:cubicBezTo>
                <a:lnTo>
                  <a:pt x="27441" y="54200"/>
                </a:lnTo>
                <a:cubicBezTo>
                  <a:pt x="27236" y="54207"/>
                  <a:pt x="27030" y="54213"/>
                  <a:pt x="26818" y="54213"/>
                </a:cubicBezTo>
                <a:cubicBezTo>
                  <a:pt x="26774" y="54213"/>
                  <a:pt x="26701" y="54203"/>
                  <a:pt x="26643" y="54192"/>
                </a:cubicBezTo>
                <a:lnTo>
                  <a:pt x="26643" y="54192"/>
                </a:lnTo>
                <a:cubicBezTo>
                  <a:pt x="26676" y="54199"/>
                  <a:pt x="26719" y="54209"/>
                  <a:pt x="26775" y="54221"/>
                </a:cubicBezTo>
                <a:cubicBezTo>
                  <a:pt x="26666" y="54199"/>
                  <a:pt x="26558" y="54185"/>
                  <a:pt x="26450" y="54156"/>
                </a:cubicBezTo>
                <a:cubicBezTo>
                  <a:pt x="26212" y="54105"/>
                  <a:pt x="25974" y="54040"/>
                  <a:pt x="25744" y="53961"/>
                </a:cubicBezTo>
                <a:cubicBezTo>
                  <a:pt x="25713" y="53949"/>
                  <a:pt x="25635" y="53919"/>
                  <a:pt x="25571" y="53895"/>
                </a:cubicBezTo>
                <a:lnTo>
                  <a:pt x="25571" y="53895"/>
                </a:lnTo>
                <a:cubicBezTo>
                  <a:pt x="25502" y="53863"/>
                  <a:pt x="25366" y="53805"/>
                  <a:pt x="25333" y="53788"/>
                </a:cubicBezTo>
                <a:cubicBezTo>
                  <a:pt x="25066" y="53658"/>
                  <a:pt x="24799" y="53514"/>
                  <a:pt x="24547" y="53356"/>
                </a:cubicBezTo>
                <a:cubicBezTo>
                  <a:pt x="24309" y="53211"/>
                  <a:pt x="24078" y="53053"/>
                  <a:pt x="23848" y="52887"/>
                </a:cubicBezTo>
                <a:cubicBezTo>
                  <a:pt x="23805" y="52857"/>
                  <a:pt x="23785" y="52844"/>
                  <a:pt x="23779" y="52841"/>
                </a:cubicBezTo>
                <a:lnTo>
                  <a:pt x="23779" y="52841"/>
                </a:lnTo>
                <a:cubicBezTo>
                  <a:pt x="23762" y="52827"/>
                  <a:pt x="23739" y="52809"/>
                  <a:pt x="23711" y="52786"/>
                </a:cubicBezTo>
                <a:cubicBezTo>
                  <a:pt x="23581" y="52678"/>
                  <a:pt x="23444" y="52563"/>
                  <a:pt x="23314" y="52447"/>
                </a:cubicBezTo>
                <a:cubicBezTo>
                  <a:pt x="22795" y="51993"/>
                  <a:pt x="22305" y="51488"/>
                  <a:pt x="21844" y="50962"/>
                </a:cubicBezTo>
                <a:cubicBezTo>
                  <a:pt x="21339" y="50378"/>
                  <a:pt x="21116" y="50076"/>
                  <a:pt x="20633" y="49355"/>
                </a:cubicBezTo>
                <a:cubicBezTo>
                  <a:pt x="20164" y="48641"/>
                  <a:pt x="19731" y="47906"/>
                  <a:pt x="19342" y="47141"/>
                </a:cubicBezTo>
                <a:cubicBezTo>
                  <a:pt x="18455" y="45411"/>
                  <a:pt x="17850" y="43631"/>
                  <a:pt x="17302" y="41742"/>
                </a:cubicBezTo>
                <a:cubicBezTo>
                  <a:pt x="16559" y="39197"/>
                  <a:pt x="15853" y="36645"/>
                  <a:pt x="15219" y="34072"/>
                </a:cubicBezTo>
                <a:cubicBezTo>
                  <a:pt x="14721" y="32082"/>
                  <a:pt x="14260" y="30085"/>
                  <a:pt x="13878" y="28074"/>
                </a:cubicBezTo>
                <a:cubicBezTo>
                  <a:pt x="13726" y="27288"/>
                  <a:pt x="13589" y="26502"/>
                  <a:pt x="13467" y="25709"/>
                </a:cubicBezTo>
                <a:cubicBezTo>
                  <a:pt x="13438" y="25514"/>
                  <a:pt x="13409" y="25320"/>
                  <a:pt x="13380" y="25125"/>
                </a:cubicBezTo>
                <a:cubicBezTo>
                  <a:pt x="13368" y="25038"/>
                  <a:pt x="13364" y="25011"/>
                  <a:pt x="13363" y="25011"/>
                </a:cubicBezTo>
                <a:lnTo>
                  <a:pt x="13363" y="25011"/>
                </a:lnTo>
                <a:cubicBezTo>
                  <a:pt x="13363" y="25011"/>
                  <a:pt x="13363" y="25012"/>
                  <a:pt x="13363" y="25013"/>
                </a:cubicBezTo>
                <a:lnTo>
                  <a:pt x="13363" y="25013"/>
                </a:lnTo>
                <a:cubicBezTo>
                  <a:pt x="13362" y="25001"/>
                  <a:pt x="13360" y="24989"/>
                  <a:pt x="13359" y="24974"/>
                </a:cubicBezTo>
                <a:cubicBezTo>
                  <a:pt x="13323" y="24628"/>
                  <a:pt x="13279" y="24282"/>
                  <a:pt x="13243" y="23943"/>
                </a:cubicBezTo>
                <a:cubicBezTo>
                  <a:pt x="13175" y="23183"/>
                  <a:pt x="13138" y="22432"/>
                  <a:pt x="13154" y="21679"/>
                </a:cubicBezTo>
                <a:lnTo>
                  <a:pt x="13154" y="21679"/>
                </a:lnTo>
                <a:cubicBezTo>
                  <a:pt x="13162" y="21689"/>
                  <a:pt x="13170" y="21698"/>
                  <a:pt x="13178" y="21707"/>
                </a:cubicBezTo>
                <a:lnTo>
                  <a:pt x="13178" y="21707"/>
                </a:lnTo>
                <a:cubicBezTo>
                  <a:pt x="13238" y="21793"/>
                  <a:pt x="13299" y="21873"/>
                  <a:pt x="13359" y="21953"/>
                </a:cubicBezTo>
                <a:cubicBezTo>
                  <a:pt x="14743" y="23878"/>
                  <a:pt x="15774" y="26062"/>
                  <a:pt x="16725" y="28218"/>
                </a:cubicBezTo>
                <a:cubicBezTo>
                  <a:pt x="17324" y="29580"/>
                  <a:pt x="17915" y="31065"/>
                  <a:pt x="18499" y="32630"/>
                </a:cubicBezTo>
                <a:cubicBezTo>
                  <a:pt x="19176" y="34446"/>
                  <a:pt x="19804" y="36278"/>
                  <a:pt x="20395" y="38123"/>
                </a:cubicBezTo>
                <a:cubicBezTo>
                  <a:pt x="21043" y="40163"/>
                  <a:pt x="21635" y="42225"/>
                  <a:pt x="22197" y="44287"/>
                </a:cubicBezTo>
                <a:cubicBezTo>
                  <a:pt x="22401" y="45050"/>
                  <a:pt x="22994" y="45381"/>
                  <a:pt x="23602" y="45381"/>
                </a:cubicBezTo>
                <a:cubicBezTo>
                  <a:pt x="24521" y="45381"/>
                  <a:pt x="25472" y="44626"/>
                  <a:pt x="25160" y="43472"/>
                </a:cubicBezTo>
                <a:cubicBezTo>
                  <a:pt x="24028" y="39269"/>
                  <a:pt x="22738" y="35110"/>
                  <a:pt x="21180" y="31044"/>
                </a:cubicBezTo>
                <a:cubicBezTo>
                  <a:pt x="20063" y="28110"/>
                  <a:pt x="18838" y="25183"/>
                  <a:pt x="17302" y="22451"/>
                </a:cubicBezTo>
                <a:cubicBezTo>
                  <a:pt x="16459" y="20951"/>
                  <a:pt x="15413" y="19019"/>
                  <a:pt x="13834" y="18169"/>
                </a:cubicBezTo>
                <a:cubicBezTo>
                  <a:pt x="13418" y="17942"/>
                  <a:pt x="13012" y="17840"/>
                  <a:pt x="12631" y="17840"/>
                </a:cubicBezTo>
                <a:cubicBezTo>
                  <a:pt x="11410" y="17840"/>
                  <a:pt x="10445" y="18888"/>
                  <a:pt x="10208" y="20245"/>
                </a:cubicBezTo>
                <a:cubicBezTo>
                  <a:pt x="9776" y="22768"/>
                  <a:pt x="10295" y="25471"/>
                  <a:pt x="10735" y="27951"/>
                </a:cubicBezTo>
                <a:cubicBezTo>
                  <a:pt x="11578" y="32695"/>
                  <a:pt x="12832" y="37359"/>
                  <a:pt x="14166" y="41987"/>
                </a:cubicBezTo>
                <a:cubicBezTo>
                  <a:pt x="15298" y="45916"/>
                  <a:pt x="16790" y="49672"/>
                  <a:pt x="19429" y="52858"/>
                </a:cubicBezTo>
                <a:cubicBezTo>
                  <a:pt x="21080" y="54848"/>
                  <a:pt x="23372" y="56773"/>
                  <a:pt x="26003" y="57198"/>
                </a:cubicBezTo>
                <a:cubicBezTo>
                  <a:pt x="26329" y="57250"/>
                  <a:pt x="26652" y="57275"/>
                  <a:pt x="26971" y="57275"/>
                </a:cubicBezTo>
                <a:cubicBezTo>
                  <a:pt x="29048" y="57275"/>
                  <a:pt x="30914" y="56190"/>
                  <a:pt x="31864" y="54221"/>
                </a:cubicBezTo>
                <a:cubicBezTo>
                  <a:pt x="33400" y="51020"/>
                  <a:pt x="32895" y="47141"/>
                  <a:pt x="32145" y="43811"/>
                </a:cubicBezTo>
                <a:cubicBezTo>
                  <a:pt x="31871" y="42578"/>
                  <a:pt x="31460" y="41389"/>
                  <a:pt x="31187" y="40163"/>
                </a:cubicBezTo>
                <a:cubicBezTo>
                  <a:pt x="30877" y="38772"/>
                  <a:pt x="30545" y="37380"/>
                  <a:pt x="30199" y="35996"/>
                </a:cubicBezTo>
                <a:cubicBezTo>
                  <a:pt x="29557" y="33401"/>
                  <a:pt x="28851" y="30828"/>
                  <a:pt x="28065" y="28268"/>
                </a:cubicBezTo>
                <a:cubicBezTo>
                  <a:pt x="26753" y="23986"/>
                  <a:pt x="25225" y="19769"/>
                  <a:pt x="23365" y="15696"/>
                </a:cubicBezTo>
                <a:cubicBezTo>
                  <a:pt x="21036" y="10577"/>
                  <a:pt x="18059" y="5005"/>
                  <a:pt x="13373" y="1660"/>
                </a:cubicBezTo>
                <a:cubicBezTo>
                  <a:pt x="11910" y="615"/>
                  <a:pt x="10214" y="0"/>
                  <a:pt x="855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007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0000">
        <p14:doors dir="vert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0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0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0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0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00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8" name="Google Shape;3018;p42"/>
          <p:cNvGrpSpPr/>
          <p:nvPr/>
        </p:nvGrpSpPr>
        <p:grpSpPr>
          <a:xfrm rot="532846">
            <a:off x="-235955" y="2133815"/>
            <a:ext cx="1570468" cy="1800987"/>
            <a:chOff x="3056825" y="-2290075"/>
            <a:chExt cx="1465250" cy="1680325"/>
          </a:xfrm>
        </p:grpSpPr>
        <p:sp>
          <p:nvSpPr>
            <p:cNvPr id="3019" name="Google Shape;3019;p42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42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42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42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42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42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42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42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42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42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42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42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42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42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42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34" name="Google Shape;3034;p42"/>
          <p:cNvGrpSpPr/>
          <p:nvPr/>
        </p:nvGrpSpPr>
        <p:grpSpPr>
          <a:xfrm rot="18646245">
            <a:off x="3915376" y="-255390"/>
            <a:ext cx="841496" cy="855191"/>
            <a:chOff x="5967275" y="1212450"/>
            <a:chExt cx="1139775" cy="1158325"/>
          </a:xfrm>
        </p:grpSpPr>
        <p:sp>
          <p:nvSpPr>
            <p:cNvPr id="3035" name="Google Shape;3035;p42"/>
            <p:cNvSpPr/>
            <p:nvPr/>
          </p:nvSpPr>
          <p:spPr>
            <a:xfrm>
              <a:off x="6042250" y="1226925"/>
              <a:ext cx="1064800" cy="1143850"/>
            </a:xfrm>
            <a:custGeom>
              <a:avLst/>
              <a:gdLst/>
              <a:ahLst/>
              <a:cxnLst/>
              <a:rect l="l" t="t" r="r" b="b"/>
              <a:pathLst>
                <a:path w="42592" h="45754" extrusionOk="0">
                  <a:moveTo>
                    <a:pt x="21295" y="0"/>
                  </a:moveTo>
                  <a:cubicBezTo>
                    <a:pt x="20316" y="0"/>
                    <a:pt x="19570" y="215"/>
                    <a:pt x="19227" y="731"/>
                  </a:cubicBezTo>
                  <a:cubicBezTo>
                    <a:pt x="18477" y="1863"/>
                    <a:pt x="19854" y="4206"/>
                    <a:pt x="21765" y="6621"/>
                  </a:cubicBezTo>
                  <a:cubicBezTo>
                    <a:pt x="18593" y="8754"/>
                    <a:pt x="15428" y="10881"/>
                    <a:pt x="12256" y="13008"/>
                  </a:cubicBezTo>
                  <a:cubicBezTo>
                    <a:pt x="10003" y="11059"/>
                    <a:pt x="7696" y="10057"/>
                    <a:pt x="5982" y="10057"/>
                  </a:cubicBezTo>
                  <a:cubicBezTo>
                    <a:pt x="5261" y="10057"/>
                    <a:pt x="4645" y="10234"/>
                    <a:pt x="4182" y="10593"/>
                  </a:cubicBezTo>
                  <a:cubicBezTo>
                    <a:pt x="2617" y="11811"/>
                    <a:pt x="3151" y="14868"/>
                    <a:pt x="3396" y="16281"/>
                  </a:cubicBezTo>
                  <a:cubicBezTo>
                    <a:pt x="4261" y="21219"/>
                    <a:pt x="7253" y="25068"/>
                    <a:pt x="10172" y="27757"/>
                  </a:cubicBezTo>
                  <a:cubicBezTo>
                    <a:pt x="1781" y="40647"/>
                    <a:pt x="1" y="44987"/>
                    <a:pt x="837" y="45657"/>
                  </a:cubicBezTo>
                  <a:cubicBezTo>
                    <a:pt x="915" y="45720"/>
                    <a:pt x="1020" y="45754"/>
                    <a:pt x="1154" y="45754"/>
                  </a:cubicBezTo>
                  <a:cubicBezTo>
                    <a:pt x="2465" y="45754"/>
                    <a:pt x="6606" y="42548"/>
                    <a:pt x="16574" y="32299"/>
                  </a:cubicBezTo>
                  <a:cubicBezTo>
                    <a:pt x="17722" y="32884"/>
                    <a:pt x="22374" y="35238"/>
                    <a:pt x="27057" y="35238"/>
                  </a:cubicBezTo>
                  <a:cubicBezTo>
                    <a:pt x="28727" y="35238"/>
                    <a:pt x="30402" y="34938"/>
                    <a:pt x="31922" y="34152"/>
                  </a:cubicBezTo>
                  <a:cubicBezTo>
                    <a:pt x="32383" y="33907"/>
                    <a:pt x="35757" y="32162"/>
                    <a:pt x="35534" y="30302"/>
                  </a:cubicBezTo>
                  <a:cubicBezTo>
                    <a:pt x="35375" y="28997"/>
                    <a:pt x="33760" y="27844"/>
                    <a:pt x="31605" y="27440"/>
                  </a:cubicBezTo>
                  <a:cubicBezTo>
                    <a:pt x="32513" y="23749"/>
                    <a:pt x="33429" y="20051"/>
                    <a:pt x="34344" y="16360"/>
                  </a:cubicBezTo>
                  <a:cubicBezTo>
                    <a:pt x="36791" y="17903"/>
                    <a:pt x="38953" y="18779"/>
                    <a:pt x="40332" y="18779"/>
                  </a:cubicBezTo>
                  <a:cubicBezTo>
                    <a:pt x="40866" y="18779"/>
                    <a:pt x="41283" y="18647"/>
                    <a:pt x="41553" y="18371"/>
                  </a:cubicBezTo>
                  <a:cubicBezTo>
                    <a:pt x="42591" y="17319"/>
                    <a:pt x="41207" y="14421"/>
                    <a:pt x="40508" y="12957"/>
                  </a:cubicBezTo>
                  <a:cubicBezTo>
                    <a:pt x="37350" y="6354"/>
                    <a:pt x="31489" y="3283"/>
                    <a:pt x="30386" y="2728"/>
                  </a:cubicBezTo>
                  <a:cubicBezTo>
                    <a:pt x="27680" y="1357"/>
                    <a:pt x="23753" y="0"/>
                    <a:pt x="21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42"/>
            <p:cNvSpPr/>
            <p:nvPr/>
          </p:nvSpPr>
          <p:spPr>
            <a:xfrm>
              <a:off x="5967275" y="1778300"/>
              <a:ext cx="537100" cy="578050"/>
            </a:xfrm>
            <a:custGeom>
              <a:avLst/>
              <a:gdLst/>
              <a:ahLst/>
              <a:cxnLst/>
              <a:rect l="l" t="t" r="r" b="b"/>
              <a:pathLst>
                <a:path w="21484" h="23122" extrusionOk="0">
                  <a:moveTo>
                    <a:pt x="13654" y="0"/>
                  </a:moveTo>
                  <a:cubicBezTo>
                    <a:pt x="2351" y="16905"/>
                    <a:pt x="1" y="22269"/>
                    <a:pt x="938" y="23026"/>
                  </a:cubicBezTo>
                  <a:cubicBezTo>
                    <a:pt x="1016" y="23088"/>
                    <a:pt x="1120" y="23121"/>
                    <a:pt x="1254" y="23121"/>
                  </a:cubicBezTo>
                  <a:cubicBezTo>
                    <a:pt x="2759" y="23121"/>
                    <a:pt x="7984" y="18912"/>
                    <a:pt x="21483" y="4657"/>
                  </a:cubicBezTo>
                  <a:cubicBezTo>
                    <a:pt x="18874" y="3107"/>
                    <a:pt x="16264" y="1557"/>
                    <a:pt x="13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42"/>
            <p:cNvSpPr/>
            <p:nvPr/>
          </p:nvSpPr>
          <p:spPr>
            <a:xfrm>
              <a:off x="6177250" y="1778300"/>
              <a:ext cx="267650" cy="293775"/>
            </a:xfrm>
            <a:custGeom>
              <a:avLst/>
              <a:gdLst/>
              <a:ahLst/>
              <a:cxnLst/>
              <a:rect l="l" t="t" r="r" b="b"/>
              <a:pathLst>
                <a:path w="10706" h="11751" extrusionOk="0">
                  <a:moveTo>
                    <a:pt x="5255" y="0"/>
                  </a:moveTo>
                  <a:cubicBezTo>
                    <a:pt x="3223" y="3035"/>
                    <a:pt x="1485" y="5695"/>
                    <a:pt x="0" y="8031"/>
                  </a:cubicBezTo>
                  <a:cubicBezTo>
                    <a:pt x="1327" y="9163"/>
                    <a:pt x="2963" y="10295"/>
                    <a:pt x="4967" y="11217"/>
                  </a:cubicBezTo>
                  <a:cubicBezTo>
                    <a:pt x="5400" y="11412"/>
                    <a:pt x="5825" y="11592"/>
                    <a:pt x="6243" y="11751"/>
                  </a:cubicBezTo>
                  <a:cubicBezTo>
                    <a:pt x="7598" y="10374"/>
                    <a:pt x="9083" y="8846"/>
                    <a:pt x="10705" y="7159"/>
                  </a:cubicBezTo>
                  <a:lnTo>
                    <a:pt x="8860" y="2141"/>
                  </a:lnTo>
                  <a:cubicBezTo>
                    <a:pt x="7656" y="1427"/>
                    <a:pt x="6459" y="714"/>
                    <a:pt x="52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42"/>
            <p:cNvSpPr/>
            <p:nvPr/>
          </p:nvSpPr>
          <p:spPr>
            <a:xfrm>
              <a:off x="6035225" y="1212450"/>
              <a:ext cx="999375" cy="880950"/>
            </a:xfrm>
            <a:custGeom>
              <a:avLst/>
              <a:gdLst/>
              <a:ahLst/>
              <a:cxnLst/>
              <a:rect l="l" t="t" r="r" b="b"/>
              <a:pathLst>
                <a:path w="39975" h="35238" extrusionOk="0">
                  <a:moveTo>
                    <a:pt x="18687" y="1"/>
                  </a:moveTo>
                  <a:cubicBezTo>
                    <a:pt x="17705" y="1"/>
                    <a:pt x="16956" y="217"/>
                    <a:pt x="16610" y="733"/>
                  </a:cubicBezTo>
                  <a:cubicBezTo>
                    <a:pt x="15860" y="1858"/>
                    <a:pt x="17237" y="4208"/>
                    <a:pt x="19148" y="6623"/>
                  </a:cubicBezTo>
                  <a:cubicBezTo>
                    <a:pt x="15983" y="8750"/>
                    <a:pt x="12811" y="10883"/>
                    <a:pt x="9646" y="13010"/>
                  </a:cubicBezTo>
                  <a:cubicBezTo>
                    <a:pt x="7393" y="11061"/>
                    <a:pt x="5082" y="10059"/>
                    <a:pt x="3366" y="10059"/>
                  </a:cubicBezTo>
                  <a:cubicBezTo>
                    <a:pt x="2645" y="10059"/>
                    <a:pt x="2028" y="10237"/>
                    <a:pt x="1565" y="10595"/>
                  </a:cubicBezTo>
                  <a:cubicBezTo>
                    <a:pt x="0" y="11806"/>
                    <a:pt x="534" y="14863"/>
                    <a:pt x="786" y="16276"/>
                  </a:cubicBezTo>
                  <a:cubicBezTo>
                    <a:pt x="2545" y="26332"/>
                    <a:pt x="13106" y="31869"/>
                    <a:pt x="13964" y="32301"/>
                  </a:cubicBezTo>
                  <a:cubicBezTo>
                    <a:pt x="15111" y="32885"/>
                    <a:pt x="19755" y="35238"/>
                    <a:pt x="24433" y="35238"/>
                  </a:cubicBezTo>
                  <a:cubicBezTo>
                    <a:pt x="26105" y="35238"/>
                    <a:pt x="27782" y="34937"/>
                    <a:pt x="29305" y="34147"/>
                  </a:cubicBezTo>
                  <a:cubicBezTo>
                    <a:pt x="29766" y="33909"/>
                    <a:pt x="33140" y="32157"/>
                    <a:pt x="32917" y="30304"/>
                  </a:cubicBezTo>
                  <a:cubicBezTo>
                    <a:pt x="32758" y="29000"/>
                    <a:pt x="31150" y="27839"/>
                    <a:pt x="28988" y="27435"/>
                  </a:cubicBezTo>
                  <a:cubicBezTo>
                    <a:pt x="29896" y="23751"/>
                    <a:pt x="30812" y="20053"/>
                    <a:pt x="31727" y="16362"/>
                  </a:cubicBezTo>
                  <a:cubicBezTo>
                    <a:pt x="34176" y="17901"/>
                    <a:pt x="36340" y="18780"/>
                    <a:pt x="37718" y="18780"/>
                  </a:cubicBezTo>
                  <a:cubicBezTo>
                    <a:pt x="38251" y="18780"/>
                    <a:pt x="38667" y="18649"/>
                    <a:pt x="38936" y="18374"/>
                  </a:cubicBezTo>
                  <a:cubicBezTo>
                    <a:pt x="39974" y="17314"/>
                    <a:pt x="38590" y="14416"/>
                    <a:pt x="37891" y="12952"/>
                  </a:cubicBezTo>
                  <a:cubicBezTo>
                    <a:pt x="34741" y="6349"/>
                    <a:pt x="28872" y="3278"/>
                    <a:pt x="27769" y="2723"/>
                  </a:cubicBezTo>
                  <a:cubicBezTo>
                    <a:pt x="25065" y="1353"/>
                    <a:pt x="21146" y="1"/>
                    <a:pt x="186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42"/>
            <p:cNvSpPr/>
            <p:nvPr/>
          </p:nvSpPr>
          <p:spPr>
            <a:xfrm>
              <a:off x="6276375" y="1378000"/>
              <a:ext cx="483550" cy="520350"/>
            </a:xfrm>
            <a:custGeom>
              <a:avLst/>
              <a:gdLst/>
              <a:ahLst/>
              <a:cxnLst/>
              <a:rect l="l" t="t" r="r" b="b"/>
              <a:pathLst>
                <a:path w="19342" h="20814" extrusionOk="0">
                  <a:moveTo>
                    <a:pt x="9502" y="1"/>
                  </a:moveTo>
                  <a:cubicBezTo>
                    <a:pt x="6337" y="2128"/>
                    <a:pt x="3165" y="4261"/>
                    <a:pt x="0" y="6388"/>
                  </a:cubicBezTo>
                  <a:cubicBezTo>
                    <a:pt x="570" y="8154"/>
                    <a:pt x="2350" y="12804"/>
                    <a:pt x="7108" y="16481"/>
                  </a:cubicBezTo>
                  <a:cubicBezTo>
                    <a:pt x="12190" y="20395"/>
                    <a:pt x="17525" y="20770"/>
                    <a:pt x="19342" y="20813"/>
                  </a:cubicBezTo>
                  <a:cubicBezTo>
                    <a:pt x="18895" y="20777"/>
                    <a:pt x="11880" y="20020"/>
                    <a:pt x="8600" y="13619"/>
                  </a:cubicBezTo>
                  <a:cubicBezTo>
                    <a:pt x="6394" y="9293"/>
                    <a:pt x="6740" y="4060"/>
                    <a:pt x="950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42"/>
            <p:cNvSpPr/>
            <p:nvPr/>
          </p:nvSpPr>
          <p:spPr>
            <a:xfrm>
              <a:off x="6035225" y="1466675"/>
              <a:ext cx="821675" cy="626725"/>
            </a:xfrm>
            <a:custGeom>
              <a:avLst/>
              <a:gdLst/>
              <a:ahLst/>
              <a:cxnLst/>
              <a:rect l="l" t="t" r="r" b="b"/>
              <a:pathLst>
                <a:path w="32867" h="25069" extrusionOk="0">
                  <a:moveTo>
                    <a:pt x="2473" y="1"/>
                  </a:moveTo>
                  <a:cubicBezTo>
                    <a:pt x="2127" y="87"/>
                    <a:pt x="1824" y="231"/>
                    <a:pt x="1565" y="426"/>
                  </a:cubicBezTo>
                  <a:cubicBezTo>
                    <a:pt x="0" y="1637"/>
                    <a:pt x="534" y="4694"/>
                    <a:pt x="786" y="6107"/>
                  </a:cubicBezTo>
                  <a:cubicBezTo>
                    <a:pt x="2545" y="16163"/>
                    <a:pt x="13106" y="21700"/>
                    <a:pt x="13964" y="22132"/>
                  </a:cubicBezTo>
                  <a:cubicBezTo>
                    <a:pt x="15111" y="22716"/>
                    <a:pt x="19755" y="25069"/>
                    <a:pt x="24433" y="25069"/>
                  </a:cubicBezTo>
                  <a:cubicBezTo>
                    <a:pt x="26105" y="25069"/>
                    <a:pt x="27782" y="24768"/>
                    <a:pt x="29305" y="23978"/>
                  </a:cubicBezTo>
                  <a:cubicBezTo>
                    <a:pt x="29723" y="23769"/>
                    <a:pt x="32463" y="22341"/>
                    <a:pt x="32866" y="20712"/>
                  </a:cubicBezTo>
                  <a:lnTo>
                    <a:pt x="32866" y="20712"/>
                  </a:lnTo>
                  <a:cubicBezTo>
                    <a:pt x="30352" y="21405"/>
                    <a:pt x="27822" y="21741"/>
                    <a:pt x="25353" y="21741"/>
                  </a:cubicBezTo>
                  <a:cubicBezTo>
                    <a:pt x="18415" y="21741"/>
                    <a:pt x="11964" y="19084"/>
                    <a:pt x="7721" y="14202"/>
                  </a:cubicBezTo>
                  <a:cubicBezTo>
                    <a:pt x="3381" y="9221"/>
                    <a:pt x="2574" y="3310"/>
                    <a:pt x="247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42"/>
            <p:cNvSpPr/>
            <p:nvPr/>
          </p:nvSpPr>
          <p:spPr>
            <a:xfrm>
              <a:off x="6431725" y="1213650"/>
              <a:ext cx="587375" cy="468325"/>
            </a:xfrm>
            <a:custGeom>
              <a:avLst/>
              <a:gdLst/>
              <a:ahLst/>
              <a:cxnLst/>
              <a:rect l="l" t="t" r="r" b="b"/>
              <a:pathLst>
                <a:path w="23495" h="18733" extrusionOk="0">
                  <a:moveTo>
                    <a:pt x="2163" y="0"/>
                  </a:moveTo>
                  <a:cubicBezTo>
                    <a:pt x="1514" y="80"/>
                    <a:pt x="1017" y="289"/>
                    <a:pt x="750" y="685"/>
                  </a:cubicBezTo>
                  <a:cubicBezTo>
                    <a:pt x="0" y="1810"/>
                    <a:pt x="1377" y="4160"/>
                    <a:pt x="3288" y="6575"/>
                  </a:cubicBezTo>
                  <a:cubicBezTo>
                    <a:pt x="4167" y="8038"/>
                    <a:pt x="5573" y="9999"/>
                    <a:pt x="7735" y="11874"/>
                  </a:cubicBezTo>
                  <a:cubicBezTo>
                    <a:pt x="10806" y="14534"/>
                    <a:pt x="13957" y="15745"/>
                    <a:pt x="15867" y="16314"/>
                  </a:cubicBezTo>
                  <a:cubicBezTo>
                    <a:pt x="18316" y="17853"/>
                    <a:pt x="20480" y="18732"/>
                    <a:pt x="21858" y="18732"/>
                  </a:cubicBezTo>
                  <a:cubicBezTo>
                    <a:pt x="22391" y="18732"/>
                    <a:pt x="22807" y="18601"/>
                    <a:pt x="23076" y="18326"/>
                  </a:cubicBezTo>
                  <a:cubicBezTo>
                    <a:pt x="23415" y="17987"/>
                    <a:pt x="23494" y="17446"/>
                    <a:pt x="23429" y="16833"/>
                  </a:cubicBezTo>
                  <a:cubicBezTo>
                    <a:pt x="20430" y="16084"/>
                    <a:pt x="15608" y="14426"/>
                    <a:pt x="10814" y="10576"/>
                  </a:cubicBezTo>
                  <a:cubicBezTo>
                    <a:pt x="6186" y="6856"/>
                    <a:pt x="3554" y="2689"/>
                    <a:pt x="216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42" name="Google Shape;3042;p42"/>
          <p:cNvGrpSpPr/>
          <p:nvPr/>
        </p:nvGrpSpPr>
        <p:grpSpPr>
          <a:xfrm rot="8538506">
            <a:off x="3512507" y="810902"/>
            <a:ext cx="1391476" cy="1735045"/>
            <a:chOff x="2386975" y="3180875"/>
            <a:chExt cx="1391500" cy="1735075"/>
          </a:xfrm>
        </p:grpSpPr>
        <p:sp>
          <p:nvSpPr>
            <p:cNvPr id="3043" name="Google Shape;3043;p42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42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42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42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42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42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42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42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42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42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42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3054;p42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42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42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7" name="Google Shape;3057;p42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42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3059;p42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42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42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42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42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42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65" name="Google Shape;3065;p42"/>
          <p:cNvGrpSpPr/>
          <p:nvPr/>
        </p:nvGrpSpPr>
        <p:grpSpPr>
          <a:xfrm rot="-5400000" flipH="1">
            <a:off x="486727" y="-270922"/>
            <a:ext cx="1723720" cy="2159011"/>
            <a:chOff x="610625" y="938625"/>
            <a:chExt cx="1230350" cy="1541050"/>
          </a:xfrm>
        </p:grpSpPr>
        <p:sp>
          <p:nvSpPr>
            <p:cNvPr id="3066" name="Google Shape;3066;p42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42"/>
            <p:cNvSpPr/>
            <p:nvPr/>
          </p:nvSpPr>
          <p:spPr>
            <a:xfrm>
              <a:off x="1204475" y="1756675"/>
              <a:ext cx="610375" cy="713425"/>
            </a:xfrm>
            <a:custGeom>
              <a:avLst/>
              <a:gdLst/>
              <a:ahLst/>
              <a:cxnLst/>
              <a:rect l="l" t="t" r="r" b="b"/>
              <a:pathLst>
                <a:path w="24415" h="28537" extrusionOk="0">
                  <a:moveTo>
                    <a:pt x="3663" y="0"/>
                  </a:moveTo>
                  <a:cubicBezTo>
                    <a:pt x="2444" y="800"/>
                    <a:pt x="1226" y="1600"/>
                    <a:pt x="1" y="2408"/>
                  </a:cubicBezTo>
                  <a:cubicBezTo>
                    <a:pt x="7844" y="11066"/>
                    <a:pt x="15687" y="19731"/>
                    <a:pt x="23538" y="28389"/>
                  </a:cubicBezTo>
                  <a:cubicBezTo>
                    <a:pt x="23630" y="28492"/>
                    <a:pt x="23741" y="28536"/>
                    <a:pt x="23849" y="28536"/>
                  </a:cubicBezTo>
                  <a:cubicBezTo>
                    <a:pt x="24142" y="28536"/>
                    <a:pt x="24414" y="28218"/>
                    <a:pt x="24230" y="27892"/>
                  </a:cubicBezTo>
                  <a:lnTo>
                    <a:pt x="12004" y="6077"/>
                  </a:lnTo>
                  <a:cubicBezTo>
                    <a:pt x="11636" y="5421"/>
                    <a:pt x="11016" y="4960"/>
                    <a:pt x="10288" y="4794"/>
                  </a:cubicBezTo>
                  <a:lnTo>
                    <a:pt x="7491" y="4167"/>
                  </a:lnTo>
                  <a:cubicBezTo>
                    <a:pt x="6215" y="2775"/>
                    <a:pt x="4939" y="1384"/>
                    <a:pt x="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42"/>
            <p:cNvSpPr/>
            <p:nvPr/>
          </p:nvSpPr>
          <p:spPr>
            <a:xfrm>
              <a:off x="1322525" y="1677175"/>
              <a:ext cx="479975" cy="802500"/>
            </a:xfrm>
            <a:custGeom>
              <a:avLst/>
              <a:gdLst/>
              <a:ahLst/>
              <a:cxnLst/>
              <a:rect l="l" t="t" r="r" b="b"/>
              <a:pathLst>
                <a:path w="19199" h="32100" extrusionOk="0">
                  <a:moveTo>
                    <a:pt x="3598" y="1"/>
                  </a:moveTo>
                  <a:cubicBezTo>
                    <a:pt x="2394" y="837"/>
                    <a:pt x="1197" y="1673"/>
                    <a:pt x="1" y="2510"/>
                  </a:cubicBezTo>
                  <a:cubicBezTo>
                    <a:pt x="822" y="4211"/>
                    <a:pt x="1644" y="5912"/>
                    <a:pt x="2466" y="7606"/>
                  </a:cubicBezTo>
                  <a:lnTo>
                    <a:pt x="2012" y="10439"/>
                  </a:lnTo>
                  <a:cubicBezTo>
                    <a:pt x="1896" y="11175"/>
                    <a:pt x="2098" y="11925"/>
                    <a:pt x="2567" y="12508"/>
                  </a:cubicBezTo>
                  <a:lnTo>
                    <a:pt x="18319" y="31937"/>
                  </a:lnTo>
                  <a:cubicBezTo>
                    <a:pt x="18412" y="32051"/>
                    <a:pt x="18530" y="32099"/>
                    <a:pt x="18645" y="32099"/>
                  </a:cubicBezTo>
                  <a:cubicBezTo>
                    <a:pt x="18930" y="32099"/>
                    <a:pt x="19199" y="31804"/>
                    <a:pt x="19039" y="31475"/>
                  </a:cubicBezTo>
                  <a:cubicBezTo>
                    <a:pt x="13892" y="20979"/>
                    <a:pt x="8745" y="10490"/>
                    <a:pt x="359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42"/>
            <p:cNvSpPr/>
            <p:nvPr/>
          </p:nvSpPr>
          <p:spPr>
            <a:xfrm>
              <a:off x="1424175" y="1886900"/>
              <a:ext cx="66350" cy="58450"/>
            </a:xfrm>
            <a:custGeom>
              <a:avLst/>
              <a:gdLst/>
              <a:ahLst/>
              <a:cxnLst/>
              <a:rect l="l" t="t" r="r" b="b"/>
              <a:pathLst>
                <a:path w="2654" h="2338" extrusionOk="0">
                  <a:moveTo>
                    <a:pt x="1328" y="0"/>
                  </a:moveTo>
                  <a:cubicBezTo>
                    <a:pt x="870" y="0"/>
                    <a:pt x="435" y="267"/>
                    <a:pt x="245" y="717"/>
                  </a:cubicBezTo>
                  <a:cubicBezTo>
                    <a:pt x="0" y="1315"/>
                    <a:pt x="282" y="2000"/>
                    <a:pt x="873" y="2245"/>
                  </a:cubicBezTo>
                  <a:cubicBezTo>
                    <a:pt x="1022" y="2308"/>
                    <a:pt x="1176" y="2338"/>
                    <a:pt x="1328" y="2338"/>
                  </a:cubicBezTo>
                  <a:cubicBezTo>
                    <a:pt x="1785" y="2338"/>
                    <a:pt x="2217" y="2067"/>
                    <a:pt x="2401" y="1618"/>
                  </a:cubicBezTo>
                  <a:cubicBezTo>
                    <a:pt x="2653" y="1027"/>
                    <a:pt x="2372" y="342"/>
                    <a:pt x="1781" y="90"/>
                  </a:cubicBezTo>
                  <a:cubicBezTo>
                    <a:pt x="1633" y="29"/>
                    <a:pt x="1479" y="0"/>
                    <a:pt x="1328" y="0"/>
                  </a:cubicBezTo>
                  <a:close/>
                </a:path>
              </a:pathLst>
            </a:custGeom>
            <a:solidFill>
              <a:srgbClr val="C777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0" name="Google Shape;3070;p42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1" name="Google Shape;3071;p42"/>
            <p:cNvSpPr/>
            <p:nvPr/>
          </p:nvSpPr>
          <p:spPr>
            <a:xfrm>
              <a:off x="610625" y="1131925"/>
              <a:ext cx="750675" cy="709125"/>
            </a:xfrm>
            <a:custGeom>
              <a:avLst/>
              <a:gdLst/>
              <a:ahLst/>
              <a:cxnLst/>
              <a:rect l="l" t="t" r="r" b="b"/>
              <a:pathLst>
                <a:path w="30027" h="28365" extrusionOk="0">
                  <a:moveTo>
                    <a:pt x="7947" y="3590"/>
                  </a:moveTo>
                  <a:cubicBezTo>
                    <a:pt x="8578" y="3590"/>
                    <a:pt x="9196" y="3887"/>
                    <a:pt x="9589" y="4437"/>
                  </a:cubicBezTo>
                  <a:lnTo>
                    <a:pt x="15688" y="12951"/>
                  </a:lnTo>
                  <a:cubicBezTo>
                    <a:pt x="16481" y="14061"/>
                    <a:pt x="15962" y="15618"/>
                    <a:pt x="14671" y="16044"/>
                  </a:cubicBezTo>
                  <a:cubicBezTo>
                    <a:pt x="13999" y="16263"/>
                    <a:pt x="13216" y="16420"/>
                    <a:pt x="12349" y="16420"/>
                  </a:cubicBezTo>
                  <a:cubicBezTo>
                    <a:pt x="11961" y="16420"/>
                    <a:pt x="11557" y="16389"/>
                    <a:pt x="11139" y="16318"/>
                  </a:cubicBezTo>
                  <a:cubicBezTo>
                    <a:pt x="8046" y="15799"/>
                    <a:pt x="6446" y="13470"/>
                    <a:pt x="5941" y="12735"/>
                  </a:cubicBezTo>
                  <a:cubicBezTo>
                    <a:pt x="5249" y="11725"/>
                    <a:pt x="3425" y="9065"/>
                    <a:pt x="4579" y="6376"/>
                  </a:cubicBezTo>
                  <a:cubicBezTo>
                    <a:pt x="5119" y="5122"/>
                    <a:pt x="6107" y="4329"/>
                    <a:pt x="6979" y="3839"/>
                  </a:cubicBezTo>
                  <a:cubicBezTo>
                    <a:pt x="7286" y="3671"/>
                    <a:pt x="7618" y="3590"/>
                    <a:pt x="7947" y="3590"/>
                  </a:cubicBezTo>
                  <a:close/>
                  <a:moveTo>
                    <a:pt x="7397" y="1"/>
                  </a:moveTo>
                  <a:cubicBezTo>
                    <a:pt x="6263" y="1"/>
                    <a:pt x="5126" y="353"/>
                    <a:pt x="4161" y="1092"/>
                  </a:cubicBezTo>
                  <a:cubicBezTo>
                    <a:pt x="4009" y="1208"/>
                    <a:pt x="3851" y="1337"/>
                    <a:pt x="3699" y="1467"/>
                  </a:cubicBezTo>
                  <a:cubicBezTo>
                    <a:pt x="3151" y="1950"/>
                    <a:pt x="1227" y="3745"/>
                    <a:pt x="686" y="6715"/>
                  </a:cubicBezTo>
                  <a:cubicBezTo>
                    <a:pt x="1" y="10493"/>
                    <a:pt x="2056" y="13434"/>
                    <a:pt x="2892" y="14631"/>
                  </a:cubicBezTo>
                  <a:cubicBezTo>
                    <a:pt x="5920" y="19021"/>
                    <a:pt x="10786" y="20052"/>
                    <a:pt x="12631" y="20297"/>
                  </a:cubicBezTo>
                  <a:cubicBezTo>
                    <a:pt x="13326" y="20392"/>
                    <a:pt x="13972" y="20426"/>
                    <a:pt x="14549" y="20426"/>
                  </a:cubicBezTo>
                  <a:cubicBezTo>
                    <a:pt x="15199" y="20426"/>
                    <a:pt x="15763" y="20383"/>
                    <a:pt x="16214" y="20333"/>
                  </a:cubicBezTo>
                  <a:cubicBezTo>
                    <a:pt x="18348" y="22388"/>
                    <a:pt x="19977" y="24089"/>
                    <a:pt x="21051" y="25250"/>
                  </a:cubicBezTo>
                  <a:cubicBezTo>
                    <a:pt x="22635" y="26952"/>
                    <a:pt x="23856" y="28365"/>
                    <a:pt x="25020" y="28365"/>
                  </a:cubicBezTo>
                  <a:cubicBezTo>
                    <a:pt x="25127" y="28365"/>
                    <a:pt x="25234" y="28353"/>
                    <a:pt x="25341" y="28328"/>
                  </a:cubicBezTo>
                  <a:cubicBezTo>
                    <a:pt x="25571" y="28270"/>
                    <a:pt x="26033" y="27938"/>
                    <a:pt x="26948" y="27275"/>
                  </a:cubicBezTo>
                  <a:cubicBezTo>
                    <a:pt x="28210" y="26360"/>
                    <a:pt x="28844" y="25906"/>
                    <a:pt x="28938" y="25761"/>
                  </a:cubicBezTo>
                  <a:cubicBezTo>
                    <a:pt x="30026" y="24168"/>
                    <a:pt x="24685" y="19526"/>
                    <a:pt x="20338" y="13564"/>
                  </a:cubicBezTo>
                  <a:cubicBezTo>
                    <a:pt x="15745" y="7256"/>
                    <a:pt x="14628" y="5937"/>
                    <a:pt x="11845" y="2224"/>
                  </a:cubicBezTo>
                  <a:cubicBezTo>
                    <a:pt x="10759" y="780"/>
                    <a:pt x="9083" y="1"/>
                    <a:pt x="73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42"/>
            <p:cNvSpPr/>
            <p:nvPr/>
          </p:nvSpPr>
          <p:spPr>
            <a:xfrm>
              <a:off x="1348650" y="1649250"/>
              <a:ext cx="480100" cy="802375"/>
            </a:xfrm>
            <a:custGeom>
              <a:avLst/>
              <a:gdLst/>
              <a:ahLst/>
              <a:cxnLst/>
              <a:rect l="l" t="t" r="r" b="b"/>
              <a:pathLst>
                <a:path w="19204" h="32095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823" y="4210"/>
                    <a:pt x="1644" y="5905"/>
                    <a:pt x="2466" y="7606"/>
                  </a:cubicBezTo>
                  <a:lnTo>
                    <a:pt x="2012" y="10432"/>
                  </a:lnTo>
                  <a:cubicBezTo>
                    <a:pt x="1897" y="11174"/>
                    <a:pt x="2099" y="11924"/>
                    <a:pt x="2567" y="12508"/>
                  </a:cubicBezTo>
                  <a:lnTo>
                    <a:pt x="18319" y="31929"/>
                  </a:lnTo>
                  <a:cubicBezTo>
                    <a:pt x="18413" y="32046"/>
                    <a:pt x="18531" y="32095"/>
                    <a:pt x="18648" y="32095"/>
                  </a:cubicBezTo>
                  <a:cubicBezTo>
                    <a:pt x="18934" y="32095"/>
                    <a:pt x="19204" y="31796"/>
                    <a:pt x="19040" y="31468"/>
                  </a:cubicBezTo>
                  <a:cubicBezTo>
                    <a:pt x="13893" y="20979"/>
                    <a:pt x="8745" y="10490"/>
                    <a:pt x="3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42"/>
            <p:cNvSpPr/>
            <p:nvPr/>
          </p:nvSpPr>
          <p:spPr>
            <a:xfrm>
              <a:off x="1348650" y="1649250"/>
              <a:ext cx="128000" cy="150325"/>
            </a:xfrm>
            <a:custGeom>
              <a:avLst/>
              <a:gdLst/>
              <a:ahLst/>
              <a:cxnLst/>
              <a:rect l="l" t="t" r="r" b="b"/>
              <a:pathLst>
                <a:path w="5120" h="6013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570" y="3677"/>
                    <a:pt x="1133" y="4845"/>
                    <a:pt x="1695" y="6013"/>
                  </a:cubicBezTo>
                  <a:cubicBezTo>
                    <a:pt x="2834" y="5040"/>
                    <a:pt x="3973" y="4066"/>
                    <a:pt x="5119" y="3093"/>
                  </a:cubicBezTo>
                  <a:lnTo>
                    <a:pt x="359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3074;p42"/>
            <p:cNvSpPr/>
            <p:nvPr/>
          </p:nvSpPr>
          <p:spPr>
            <a:xfrm>
              <a:off x="895025" y="938625"/>
              <a:ext cx="580000" cy="819975"/>
            </a:xfrm>
            <a:custGeom>
              <a:avLst/>
              <a:gdLst/>
              <a:ahLst/>
              <a:cxnLst/>
              <a:rect l="l" t="t" r="r" b="b"/>
              <a:pathLst>
                <a:path w="23200" h="32799" extrusionOk="0">
                  <a:moveTo>
                    <a:pt x="8365" y="3654"/>
                  </a:moveTo>
                  <a:cubicBezTo>
                    <a:pt x="11034" y="3654"/>
                    <a:pt x="12844" y="5991"/>
                    <a:pt x="13561" y="6899"/>
                  </a:cubicBezTo>
                  <a:cubicBezTo>
                    <a:pt x="14109" y="7606"/>
                    <a:pt x="15846" y="9841"/>
                    <a:pt x="15399" y="12948"/>
                  </a:cubicBezTo>
                  <a:cubicBezTo>
                    <a:pt x="15205" y="14303"/>
                    <a:pt x="14657" y="15392"/>
                    <a:pt x="14066" y="16221"/>
                  </a:cubicBezTo>
                  <a:cubicBezTo>
                    <a:pt x="13660" y="16779"/>
                    <a:pt x="13040" y="17061"/>
                    <a:pt x="12421" y="17061"/>
                  </a:cubicBezTo>
                  <a:cubicBezTo>
                    <a:pt x="11818" y="17061"/>
                    <a:pt x="11216" y="16794"/>
                    <a:pt x="10814" y="16257"/>
                  </a:cubicBezTo>
                  <a:lnTo>
                    <a:pt x="4542" y="7865"/>
                  </a:lnTo>
                  <a:cubicBezTo>
                    <a:pt x="3930" y="7044"/>
                    <a:pt x="4023" y="5897"/>
                    <a:pt x="4766" y="5198"/>
                  </a:cubicBezTo>
                  <a:cubicBezTo>
                    <a:pt x="5494" y="4513"/>
                    <a:pt x="6554" y="3814"/>
                    <a:pt x="7909" y="3677"/>
                  </a:cubicBezTo>
                  <a:cubicBezTo>
                    <a:pt x="8064" y="3662"/>
                    <a:pt x="8216" y="3654"/>
                    <a:pt x="8365" y="3654"/>
                  </a:cubicBezTo>
                  <a:close/>
                  <a:moveTo>
                    <a:pt x="8295" y="0"/>
                  </a:moveTo>
                  <a:cubicBezTo>
                    <a:pt x="5855" y="0"/>
                    <a:pt x="4045" y="1022"/>
                    <a:pt x="3504" y="1348"/>
                  </a:cubicBezTo>
                  <a:cubicBezTo>
                    <a:pt x="3331" y="1457"/>
                    <a:pt x="3158" y="1565"/>
                    <a:pt x="3000" y="1673"/>
                  </a:cubicBezTo>
                  <a:cubicBezTo>
                    <a:pt x="520" y="3410"/>
                    <a:pt x="1" y="6878"/>
                    <a:pt x="1753" y="9343"/>
                  </a:cubicBezTo>
                  <a:cubicBezTo>
                    <a:pt x="4449" y="13121"/>
                    <a:pt x="5364" y="14584"/>
                    <a:pt x="9985" y="20878"/>
                  </a:cubicBezTo>
                  <a:cubicBezTo>
                    <a:pt x="14178" y="26586"/>
                    <a:pt x="16930" y="32799"/>
                    <a:pt x="18776" y="32799"/>
                  </a:cubicBezTo>
                  <a:cubicBezTo>
                    <a:pt x="18854" y="32799"/>
                    <a:pt x="18929" y="32788"/>
                    <a:pt x="19004" y="32765"/>
                  </a:cubicBezTo>
                  <a:cubicBezTo>
                    <a:pt x="19169" y="32715"/>
                    <a:pt x="19797" y="32253"/>
                    <a:pt x="21051" y="31331"/>
                  </a:cubicBezTo>
                  <a:cubicBezTo>
                    <a:pt x="21959" y="30653"/>
                    <a:pt x="22414" y="30314"/>
                    <a:pt x="22536" y="30120"/>
                  </a:cubicBezTo>
                  <a:cubicBezTo>
                    <a:pt x="23199" y="29002"/>
                    <a:pt x="22154" y="27308"/>
                    <a:pt x="20907" y="25095"/>
                  </a:cubicBezTo>
                  <a:cubicBezTo>
                    <a:pt x="20128" y="23718"/>
                    <a:pt x="18996" y="21649"/>
                    <a:pt x="17684" y="18996"/>
                  </a:cubicBezTo>
                  <a:cubicBezTo>
                    <a:pt x="18030" y="18210"/>
                    <a:pt x="18485" y="17042"/>
                    <a:pt x="18737" y="15565"/>
                  </a:cubicBezTo>
                  <a:cubicBezTo>
                    <a:pt x="19061" y="13734"/>
                    <a:pt x="19559" y="8788"/>
                    <a:pt x="16293" y="4571"/>
                  </a:cubicBezTo>
                  <a:cubicBezTo>
                    <a:pt x="15399" y="3417"/>
                    <a:pt x="13222" y="563"/>
                    <a:pt x="9416" y="72"/>
                  </a:cubicBezTo>
                  <a:cubicBezTo>
                    <a:pt x="9030" y="22"/>
                    <a:pt x="8656" y="0"/>
                    <a:pt x="82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3075;p42"/>
            <p:cNvSpPr/>
            <p:nvPr/>
          </p:nvSpPr>
          <p:spPr>
            <a:xfrm>
              <a:off x="1450300" y="1858875"/>
              <a:ext cx="66350" cy="58550"/>
            </a:xfrm>
            <a:custGeom>
              <a:avLst/>
              <a:gdLst/>
              <a:ahLst/>
              <a:cxnLst/>
              <a:rect l="l" t="t" r="r" b="b"/>
              <a:pathLst>
                <a:path w="2654" h="2342" extrusionOk="0">
                  <a:moveTo>
                    <a:pt x="1326" y="1"/>
                  </a:moveTo>
                  <a:cubicBezTo>
                    <a:pt x="869" y="1"/>
                    <a:pt x="437" y="271"/>
                    <a:pt x="253" y="720"/>
                  </a:cubicBezTo>
                  <a:cubicBezTo>
                    <a:pt x="1" y="1312"/>
                    <a:pt x="282" y="1996"/>
                    <a:pt x="873" y="2249"/>
                  </a:cubicBezTo>
                  <a:cubicBezTo>
                    <a:pt x="1022" y="2312"/>
                    <a:pt x="1176" y="2341"/>
                    <a:pt x="1328" y="2341"/>
                  </a:cubicBezTo>
                  <a:cubicBezTo>
                    <a:pt x="1786" y="2341"/>
                    <a:pt x="2219" y="2071"/>
                    <a:pt x="2408" y="1622"/>
                  </a:cubicBezTo>
                  <a:cubicBezTo>
                    <a:pt x="2654" y="1030"/>
                    <a:pt x="2380" y="346"/>
                    <a:pt x="1781" y="93"/>
                  </a:cubicBezTo>
                  <a:cubicBezTo>
                    <a:pt x="1632" y="30"/>
                    <a:pt x="1478" y="1"/>
                    <a:pt x="132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6" name="Google Shape;3076;p42"/>
            <p:cNvSpPr/>
            <p:nvPr/>
          </p:nvSpPr>
          <p:spPr>
            <a:xfrm>
              <a:off x="905850" y="1037375"/>
              <a:ext cx="466975" cy="721225"/>
            </a:xfrm>
            <a:custGeom>
              <a:avLst/>
              <a:gdLst/>
              <a:ahLst/>
              <a:cxnLst/>
              <a:rect l="l" t="t" r="r" b="b"/>
              <a:pathLst>
                <a:path w="18679" h="28849" extrusionOk="0">
                  <a:moveTo>
                    <a:pt x="736" y="1"/>
                  </a:moveTo>
                  <a:lnTo>
                    <a:pt x="736" y="1"/>
                  </a:lnTo>
                  <a:cubicBezTo>
                    <a:pt x="0" y="1709"/>
                    <a:pt x="166" y="3771"/>
                    <a:pt x="1320" y="5393"/>
                  </a:cubicBezTo>
                  <a:cubicBezTo>
                    <a:pt x="4016" y="9171"/>
                    <a:pt x="4931" y="10634"/>
                    <a:pt x="9552" y="16928"/>
                  </a:cubicBezTo>
                  <a:cubicBezTo>
                    <a:pt x="13745" y="22636"/>
                    <a:pt x="16497" y="28849"/>
                    <a:pt x="18343" y="28849"/>
                  </a:cubicBezTo>
                  <a:cubicBezTo>
                    <a:pt x="18421" y="28849"/>
                    <a:pt x="18496" y="28838"/>
                    <a:pt x="18571" y="28815"/>
                  </a:cubicBezTo>
                  <a:cubicBezTo>
                    <a:pt x="18592" y="28808"/>
                    <a:pt x="18628" y="28794"/>
                    <a:pt x="18679" y="28765"/>
                  </a:cubicBezTo>
                  <a:cubicBezTo>
                    <a:pt x="15867" y="24685"/>
                    <a:pt x="13056" y="20604"/>
                    <a:pt x="10244" y="16524"/>
                  </a:cubicBezTo>
                  <a:cubicBezTo>
                    <a:pt x="8831" y="14469"/>
                    <a:pt x="7418" y="12415"/>
                    <a:pt x="6005" y="10360"/>
                  </a:cubicBezTo>
                  <a:cubicBezTo>
                    <a:pt x="4765" y="8565"/>
                    <a:pt x="3533" y="6756"/>
                    <a:pt x="2516" y="4831"/>
                  </a:cubicBezTo>
                  <a:cubicBezTo>
                    <a:pt x="1709" y="3303"/>
                    <a:pt x="1067" y="1681"/>
                    <a:pt x="73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7" name="Google Shape;3077;p42"/>
            <p:cNvSpPr/>
            <p:nvPr/>
          </p:nvSpPr>
          <p:spPr>
            <a:xfrm>
              <a:off x="1004975" y="1008325"/>
              <a:ext cx="298300" cy="359600"/>
            </a:xfrm>
            <a:custGeom>
              <a:avLst/>
              <a:gdLst/>
              <a:ahLst/>
              <a:cxnLst/>
              <a:rect l="l" t="t" r="r" b="b"/>
              <a:pathLst>
                <a:path w="11932" h="14384" extrusionOk="0">
                  <a:moveTo>
                    <a:pt x="3947" y="1"/>
                  </a:moveTo>
                  <a:cubicBezTo>
                    <a:pt x="3893" y="1"/>
                    <a:pt x="3839" y="1"/>
                    <a:pt x="3785" y="2"/>
                  </a:cubicBezTo>
                  <a:cubicBezTo>
                    <a:pt x="1990" y="38"/>
                    <a:pt x="159" y="1105"/>
                    <a:pt x="0" y="2886"/>
                  </a:cubicBezTo>
                  <a:cubicBezTo>
                    <a:pt x="94" y="2713"/>
                    <a:pt x="217" y="2554"/>
                    <a:pt x="368" y="2410"/>
                  </a:cubicBezTo>
                  <a:cubicBezTo>
                    <a:pt x="1096" y="1725"/>
                    <a:pt x="2156" y="1026"/>
                    <a:pt x="3511" y="889"/>
                  </a:cubicBezTo>
                  <a:cubicBezTo>
                    <a:pt x="3666" y="874"/>
                    <a:pt x="3818" y="866"/>
                    <a:pt x="3967" y="866"/>
                  </a:cubicBezTo>
                  <a:cubicBezTo>
                    <a:pt x="6636" y="866"/>
                    <a:pt x="8446" y="3203"/>
                    <a:pt x="9163" y="4111"/>
                  </a:cubicBezTo>
                  <a:cubicBezTo>
                    <a:pt x="9711" y="4818"/>
                    <a:pt x="11448" y="7053"/>
                    <a:pt x="11001" y="10160"/>
                  </a:cubicBezTo>
                  <a:cubicBezTo>
                    <a:pt x="10807" y="11515"/>
                    <a:pt x="10259" y="12604"/>
                    <a:pt x="9668" y="13433"/>
                  </a:cubicBezTo>
                  <a:cubicBezTo>
                    <a:pt x="9285" y="13966"/>
                    <a:pt x="8709" y="14240"/>
                    <a:pt x="8118" y="14269"/>
                  </a:cubicBezTo>
                  <a:cubicBezTo>
                    <a:pt x="8245" y="14341"/>
                    <a:pt x="8387" y="14384"/>
                    <a:pt x="8531" y="14384"/>
                  </a:cubicBezTo>
                  <a:cubicBezTo>
                    <a:pt x="8745" y="14384"/>
                    <a:pt x="8963" y="14291"/>
                    <a:pt x="9148" y="14067"/>
                  </a:cubicBezTo>
                  <a:cubicBezTo>
                    <a:pt x="9855" y="13216"/>
                    <a:pt x="10677" y="12380"/>
                    <a:pt x="11225" y="11421"/>
                  </a:cubicBezTo>
                  <a:cubicBezTo>
                    <a:pt x="11744" y="10520"/>
                    <a:pt x="11931" y="9439"/>
                    <a:pt x="11837" y="8415"/>
                  </a:cubicBezTo>
                  <a:cubicBezTo>
                    <a:pt x="11729" y="7298"/>
                    <a:pt x="11347" y="6260"/>
                    <a:pt x="10850" y="5258"/>
                  </a:cubicBezTo>
                  <a:cubicBezTo>
                    <a:pt x="10388" y="4328"/>
                    <a:pt x="9862" y="3376"/>
                    <a:pt x="9235" y="2547"/>
                  </a:cubicBezTo>
                  <a:cubicBezTo>
                    <a:pt x="7948" y="832"/>
                    <a:pt x="6072" y="1"/>
                    <a:pt x="39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8" name="Google Shape;3078;p42"/>
            <p:cNvSpPr/>
            <p:nvPr/>
          </p:nvSpPr>
          <p:spPr>
            <a:xfrm>
              <a:off x="970175" y="938625"/>
              <a:ext cx="504850" cy="753900"/>
            </a:xfrm>
            <a:custGeom>
              <a:avLst/>
              <a:gdLst/>
              <a:ahLst/>
              <a:cxnLst/>
              <a:rect l="l" t="t" r="r" b="b"/>
              <a:pathLst>
                <a:path w="20194" h="30156" extrusionOk="0">
                  <a:moveTo>
                    <a:pt x="5289" y="0"/>
                  </a:moveTo>
                  <a:cubicBezTo>
                    <a:pt x="2849" y="0"/>
                    <a:pt x="1039" y="1022"/>
                    <a:pt x="498" y="1348"/>
                  </a:cubicBezTo>
                  <a:cubicBezTo>
                    <a:pt x="325" y="1457"/>
                    <a:pt x="160" y="1565"/>
                    <a:pt x="1" y="1673"/>
                  </a:cubicBezTo>
                  <a:cubicBezTo>
                    <a:pt x="1210" y="1156"/>
                    <a:pt x="2508" y="911"/>
                    <a:pt x="3810" y="911"/>
                  </a:cubicBezTo>
                  <a:cubicBezTo>
                    <a:pt x="6808" y="911"/>
                    <a:pt x="9830" y="2210"/>
                    <a:pt x="11845" y="4477"/>
                  </a:cubicBezTo>
                  <a:cubicBezTo>
                    <a:pt x="13547" y="6380"/>
                    <a:pt x="14520" y="8925"/>
                    <a:pt x="14758" y="11448"/>
                  </a:cubicBezTo>
                  <a:cubicBezTo>
                    <a:pt x="14880" y="12746"/>
                    <a:pt x="14837" y="14058"/>
                    <a:pt x="14592" y="15334"/>
                  </a:cubicBezTo>
                  <a:cubicBezTo>
                    <a:pt x="14332" y="16711"/>
                    <a:pt x="13518" y="18124"/>
                    <a:pt x="13756" y="19537"/>
                  </a:cubicBezTo>
                  <a:cubicBezTo>
                    <a:pt x="13914" y="20431"/>
                    <a:pt x="14404" y="21209"/>
                    <a:pt x="14830" y="21995"/>
                  </a:cubicBezTo>
                  <a:cubicBezTo>
                    <a:pt x="15306" y="22860"/>
                    <a:pt x="15774" y="23718"/>
                    <a:pt x="16250" y="24583"/>
                  </a:cubicBezTo>
                  <a:cubicBezTo>
                    <a:pt x="17194" y="26313"/>
                    <a:pt x="18146" y="28036"/>
                    <a:pt x="19090" y="29766"/>
                  </a:cubicBezTo>
                  <a:cubicBezTo>
                    <a:pt x="19198" y="29961"/>
                    <a:pt x="19343" y="30091"/>
                    <a:pt x="19501" y="30156"/>
                  </a:cubicBezTo>
                  <a:cubicBezTo>
                    <a:pt x="19508" y="30141"/>
                    <a:pt x="19523" y="30127"/>
                    <a:pt x="19530" y="30120"/>
                  </a:cubicBezTo>
                  <a:cubicBezTo>
                    <a:pt x="20193" y="29002"/>
                    <a:pt x="19148" y="27308"/>
                    <a:pt x="17901" y="25095"/>
                  </a:cubicBezTo>
                  <a:cubicBezTo>
                    <a:pt x="17122" y="23718"/>
                    <a:pt x="15990" y="21649"/>
                    <a:pt x="14678" y="18996"/>
                  </a:cubicBezTo>
                  <a:cubicBezTo>
                    <a:pt x="15024" y="18210"/>
                    <a:pt x="15479" y="17042"/>
                    <a:pt x="15731" y="15565"/>
                  </a:cubicBezTo>
                  <a:cubicBezTo>
                    <a:pt x="16055" y="13734"/>
                    <a:pt x="16553" y="8788"/>
                    <a:pt x="13287" y="4571"/>
                  </a:cubicBezTo>
                  <a:cubicBezTo>
                    <a:pt x="12393" y="3417"/>
                    <a:pt x="10216" y="563"/>
                    <a:pt x="6410" y="72"/>
                  </a:cubicBezTo>
                  <a:cubicBezTo>
                    <a:pt x="6024" y="22"/>
                    <a:pt x="5650" y="0"/>
                    <a:pt x="528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9" name="Google Shape;3079;p42"/>
            <p:cNvSpPr/>
            <p:nvPr/>
          </p:nvSpPr>
          <p:spPr>
            <a:xfrm>
              <a:off x="782575" y="1132075"/>
              <a:ext cx="578725" cy="646050"/>
            </a:xfrm>
            <a:custGeom>
              <a:avLst/>
              <a:gdLst/>
              <a:ahLst/>
              <a:cxnLst/>
              <a:rect l="l" t="t" r="r" b="b"/>
              <a:pathLst>
                <a:path w="23149" h="25842" extrusionOk="0">
                  <a:moveTo>
                    <a:pt x="528" y="1"/>
                  </a:moveTo>
                  <a:cubicBezTo>
                    <a:pt x="352" y="1"/>
                    <a:pt x="176" y="9"/>
                    <a:pt x="0" y="26"/>
                  </a:cubicBezTo>
                  <a:cubicBezTo>
                    <a:pt x="1507" y="856"/>
                    <a:pt x="2855" y="1958"/>
                    <a:pt x="4066" y="3191"/>
                  </a:cubicBezTo>
                  <a:cubicBezTo>
                    <a:pt x="5595" y="4741"/>
                    <a:pt x="6943" y="6464"/>
                    <a:pt x="8283" y="8187"/>
                  </a:cubicBezTo>
                  <a:cubicBezTo>
                    <a:pt x="9812" y="10155"/>
                    <a:pt x="11340" y="12130"/>
                    <a:pt x="12868" y="14098"/>
                  </a:cubicBezTo>
                  <a:cubicBezTo>
                    <a:pt x="15903" y="18013"/>
                    <a:pt x="18946" y="21927"/>
                    <a:pt x="21981" y="25842"/>
                  </a:cubicBezTo>
                  <a:cubicBezTo>
                    <a:pt x="22017" y="25806"/>
                    <a:pt x="22045" y="25777"/>
                    <a:pt x="22060" y="25755"/>
                  </a:cubicBezTo>
                  <a:cubicBezTo>
                    <a:pt x="23148" y="24162"/>
                    <a:pt x="17807" y="19520"/>
                    <a:pt x="13460" y="13558"/>
                  </a:cubicBezTo>
                  <a:cubicBezTo>
                    <a:pt x="8867" y="7250"/>
                    <a:pt x="7750" y="5931"/>
                    <a:pt x="4967" y="2218"/>
                  </a:cubicBezTo>
                  <a:cubicBezTo>
                    <a:pt x="3884" y="776"/>
                    <a:pt x="2210" y="1"/>
                    <a:pt x="52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0" name="Google Shape;3080;p42"/>
            <p:cNvSpPr/>
            <p:nvPr/>
          </p:nvSpPr>
          <p:spPr>
            <a:xfrm>
              <a:off x="684350" y="1221050"/>
              <a:ext cx="326600" cy="336375"/>
            </a:xfrm>
            <a:custGeom>
              <a:avLst/>
              <a:gdLst/>
              <a:ahLst/>
              <a:cxnLst/>
              <a:rect l="l" t="t" r="r" b="b"/>
              <a:pathLst>
                <a:path w="13064" h="13455" extrusionOk="0">
                  <a:moveTo>
                    <a:pt x="4018" y="0"/>
                  </a:moveTo>
                  <a:cubicBezTo>
                    <a:pt x="2513" y="0"/>
                    <a:pt x="1212" y="1294"/>
                    <a:pt x="700" y="2804"/>
                  </a:cubicBezTo>
                  <a:cubicBezTo>
                    <a:pt x="0" y="4880"/>
                    <a:pt x="195" y="6978"/>
                    <a:pt x="1471" y="8766"/>
                  </a:cubicBezTo>
                  <a:cubicBezTo>
                    <a:pt x="2077" y="9617"/>
                    <a:pt x="2819" y="10402"/>
                    <a:pt x="3569" y="11123"/>
                  </a:cubicBezTo>
                  <a:cubicBezTo>
                    <a:pt x="4369" y="11902"/>
                    <a:pt x="5241" y="12587"/>
                    <a:pt x="6279" y="13027"/>
                  </a:cubicBezTo>
                  <a:cubicBezTo>
                    <a:pt x="6931" y="13298"/>
                    <a:pt x="7643" y="13455"/>
                    <a:pt x="8354" y="13455"/>
                  </a:cubicBezTo>
                  <a:cubicBezTo>
                    <a:pt x="8682" y="13455"/>
                    <a:pt x="9008" y="13421"/>
                    <a:pt x="9329" y="13351"/>
                  </a:cubicBezTo>
                  <a:cubicBezTo>
                    <a:pt x="10410" y="13120"/>
                    <a:pt x="11456" y="12587"/>
                    <a:pt x="12479" y="12176"/>
                  </a:cubicBezTo>
                  <a:cubicBezTo>
                    <a:pt x="12933" y="11996"/>
                    <a:pt x="13063" y="11614"/>
                    <a:pt x="12984" y="11253"/>
                  </a:cubicBezTo>
                  <a:lnTo>
                    <a:pt x="12984" y="11253"/>
                  </a:lnTo>
                  <a:cubicBezTo>
                    <a:pt x="12782" y="11808"/>
                    <a:pt x="12342" y="12270"/>
                    <a:pt x="11722" y="12479"/>
                  </a:cubicBezTo>
                  <a:cubicBezTo>
                    <a:pt x="11050" y="12698"/>
                    <a:pt x="10267" y="12855"/>
                    <a:pt x="9400" y="12855"/>
                  </a:cubicBezTo>
                  <a:cubicBezTo>
                    <a:pt x="9012" y="12855"/>
                    <a:pt x="8608" y="12824"/>
                    <a:pt x="8190" y="12753"/>
                  </a:cubicBezTo>
                  <a:cubicBezTo>
                    <a:pt x="5097" y="12234"/>
                    <a:pt x="3497" y="9905"/>
                    <a:pt x="2992" y="9170"/>
                  </a:cubicBezTo>
                  <a:cubicBezTo>
                    <a:pt x="2300" y="8160"/>
                    <a:pt x="476" y="5500"/>
                    <a:pt x="1630" y="2811"/>
                  </a:cubicBezTo>
                  <a:cubicBezTo>
                    <a:pt x="2170" y="1557"/>
                    <a:pt x="3158" y="764"/>
                    <a:pt x="4030" y="274"/>
                  </a:cubicBezTo>
                  <a:cubicBezTo>
                    <a:pt x="4211" y="173"/>
                    <a:pt x="4405" y="108"/>
                    <a:pt x="4600" y="65"/>
                  </a:cubicBezTo>
                  <a:cubicBezTo>
                    <a:pt x="4404" y="21"/>
                    <a:pt x="4209" y="0"/>
                    <a:pt x="401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1" name="Google Shape;3081;p42"/>
            <p:cNvSpPr/>
            <p:nvPr/>
          </p:nvSpPr>
          <p:spPr>
            <a:xfrm>
              <a:off x="610625" y="1159225"/>
              <a:ext cx="634800" cy="681825"/>
            </a:xfrm>
            <a:custGeom>
              <a:avLst/>
              <a:gdLst/>
              <a:ahLst/>
              <a:cxnLst/>
              <a:rect l="l" t="t" r="r" b="b"/>
              <a:pathLst>
                <a:path w="25392" h="27273" extrusionOk="0">
                  <a:moveTo>
                    <a:pt x="4153" y="0"/>
                  </a:moveTo>
                  <a:lnTo>
                    <a:pt x="4153" y="0"/>
                  </a:lnTo>
                  <a:cubicBezTo>
                    <a:pt x="4002" y="123"/>
                    <a:pt x="3851" y="245"/>
                    <a:pt x="3699" y="375"/>
                  </a:cubicBezTo>
                  <a:cubicBezTo>
                    <a:pt x="3151" y="858"/>
                    <a:pt x="1227" y="2653"/>
                    <a:pt x="686" y="5623"/>
                  </a:cubicBezTo>
                  <a:cubicBezTo>
                    <a:pt x="1" y="9401"/>
                    <a:pt x="2056" y="12342"/>
                    <a:pt x="2892" y="13539"/>
                  </a:cubicBezTo>
                  <a:cubicBezTo>
                    <a:pt x="5920" y="17929"/>
                    <a:pt x="10786" y="18960"/>
                    <a:pt x="12631" y="19205"/>
                  </a:cubicBezTo>
                  <a:cubicBezTo>
                    <a:pt x="13326" y="19300"/>
                    <a:pt x="13972" y="19334"/>
                    <a:pt x="14549" y="19334"/>
                  </a:cubicBezTo>
                  <a:cubicBezTo>
                    <a:pt x="15199" y="19334"/>
                    <a:pt x="15763" y="19291"/>
                    <a:pt x="16214" y="19241"/>
                  </a:cubicBezTo>
                  <a:cubicBezTo>
                    <a:pt x="18348" y="21296"/>
                    <a:pt x="19977" y="22997"/>
                    <a:pt x="21051" y="24158"/>
                  </a:cubicBezTo>
                  <a:cubicBezTo>
                    <a:pt x="22635" y="25860"/>
                    <a:pt x="23856" y="27273"/>
                    <a:pt x="25020" y="27273"/>
                  </a:cubicBezTo>
                  <a:cubicBezTo>
                    <a:pt x="25127" y="27273"/>
                    <a:pt x="25234" y="27261"/>
                    <a:pt x="25341" y="27236"/>
                  </a:cubicBezTo>
                  <a:cubicBezTo>
                    <a:pt x="25355" y="27229"/>
                    <a:pt x="25377" y="27221"/>
                    <a:pt x="25391" y="27214"/>
                  </a:cubicBezTo>
                  <a:cubicBezTo>
                    <a:pt x="25377" y="27048"/>
                    <a:pt x="25297" y="26868"/>
                    <a:pt x="25146" y="26710"/>
                  </a:cubicBezTo>
                  <a:cubicBezTo>
                    <a:pt x="23783" y="25282"/>
                    <a:pt x="22421" y="23855"/>
                    <a:pt x="21066" y="22435"/>
                  </a:cubicBezTo>
                  <a:cubicBezTo>
                    <a:pt x="20388" y="21721"/>
                    <a:pt x="19703" y="21007"/>
                    <a:pt x="19026" y="20294"/>
                  </a:cubicBezTo>
                  <a:cubicBezTo>
                    <a:pt x="18413" y="19645"/>
                    <a:pt x="17814" y="18945"/>
                    <a:pt x="17007" y="18527"/>
                  </a:cubicBezTo>
                  <a:cubicBezTo>
                    <a:pt x="16255" y="18138"/>
                    <a:pt x="15386" y="18102"/>
                    <a:pt x="14515" y="18102"/>
                  </a:cubicBezTo>
                  <a:cubicBezTo>
                    <a:pt x="14312" y="18102"/>
                    <a:pt x="14109" y="18104"/>
                    <a:pt x="13907" y="18104"/>
                  </a:cubicBezTo>
                  <a:cubicBezTo>
                    <a:pt x="13514" y="18104"/>
                    <a:pt x="13126" y="18096"/>
                    <a:pt x="12754" y="18052"/>
                  </a:cubicBezTo>
                  <a:cubicBezTo>
                    <a:pt x="11463" y="17893"/>
                    <a:pt x="10195" y="17540"/>
                    <a:pt x="8998" y="17028"/>
                  </a:cubicBezTo>
                  <a:cubicBezTo>
                    <a:pt x="6662" y="16040"/>
                    <a:pt x="4535" y="14339"/>
                    <a:pt x="3238" y="12140"/>
                  </a:cubicBezTo>
                  <a:cubicBezTo>
                    <a:pt x="1010" y="8399"/>
                    <a:pt x="1313" y="3295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2" name="Google Shape;3082;p42"/>
            <p:cNvSpPr/>
            <p:nvPr/>
          </p:nvSpPr>
          <p:spPr>
            <a:xfrm>
              <a:off x="1396050" y="1866425"/>
              <a:ext cx="401925" cy="515100"/>
            </a:xfrm>
            <a:custGeom>
              <a:avLst/>
              <a:gdLst/>
              <a:ahLst/>
              <a:cxnLst/>
              <a:rect l="l" t="t" r="r" b="b"/>
              <a:pathLst>
                <a:path w="16077" h="20604" extrusionOk="0">
                  <a:moveTo>
                    <a:pt x="397" y="0"/>
                  </a:moveTo>
                  <a:lnTo>
                    <a:pt x="116" y="1745"/>
                  </a:lnTo>
                  <a:cubicBezTo>
                    <a:pt x="1" y="2487"/>
                    <a:pt x="203" y="3237"/>
                    <a:pt x="671" y="3821"/>
                  </a:cubicBezTo>
                  <a:lnTo>
                    <a:pt x="11441" y="17100"/>
                  </a:lnTo>
                  <a:cubicBezTo>
                    <a:pt x="12984" y="18268"/>
                    <a:pt x="14534" y="19436"/>
                    <a:pt x="16077" y="20604"/>
                  </a:cubicBezTo>
                  <a:cubicBezTo>
                    <a:pt x="15457" y="19342"/>
                    <a:pt x="14837" y="18080"/>
                    <a:pt x="14217" y="16812"/>
                  </a:cubicBezTo>
                  <a:cubicBezTo>
                    <a:pt x="8428" y="10367"/>
                    <a:pt x="4326" y="5876"/>
                    <a:pt x="2762" y="4376"/>
                  </a:cubicBezTo>
                  <a:cubicBezTo>
                    <a:pt x="2401" y="4030"/>
                    <a:pt x="1262" y="2978"/>
                    <a:pt x="686" y="1226"/>
                  </a:cubicBezTo>
                  <a:cubicBezTo>
                    <a:pt x="541" y="808"/>
                    <a:pt x="455" y="397"/>
                    <a:pt x="39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3" name="Google Shape;3083;p42"/>
            <p:cNvSpPr/>
            <p:nvPr/>
          </p:nvSpPr>
          <p:spPr>
            <a:xfrm>
              <a:off x="1396600" y="1809100"/>
              <a:ext cx="9750" cy="18225"/>
            </a:xfrm>
            <a:custGeom>
              <a:avLst/>
              <a:gdLst/>
              <a:ahLst/>
              <a:cxnLst/>
              <a:rect l="l" t="t" r="r" b="b"/>
              <a:pathLst>
                <a:path w="390" h="729" extrusionOk="0">
                  <a:moveTo>
                    <a:pt x="390" y="1"/>
                  </a:moveTo>
                  <a:cubicBezTo>
                    <a:pt x="260" y="22"/>
                    <a:pt x="130" y="51"/>
                    <a:pt x="0" y="73"/>
                  </a:cubicBezTo>
                  <a:cubicBezTo>
                    <a:pt x="101" y="296"/>
                    <a:pt x="209" y="513"/>
                    <a:pt x="318" y="729"/>
                  </a:cubicBezTo>
                  <a:cubicBezTo>
                    <a:pt x="332" y="469"/>
                    <a:pt x="361" y="224"/>
                    <a:pt x="3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84" name="Google Shape;3084;p42"/>
          <p:cNvGrpSpPr/>
          <p:nvPr/>
        </p:nvGrpSpPr>
        <p:grpSpPr>
          <a:xfrm rot="5665046">
            <a:off x="6800792" y="-692770"/>
            <a:ext cx="1077529" cy="2269717"/>
            <a:chOff x="4458800" y="2953350"/>
            <a:chExt cx="842025" cy="1773650"/>
          </a:xfrm>
        </p:grpSpPr>
        <p:sp>
          <p:nvSpPr>
            <p:cNvPr id="3085" name="Google Shape;3085;p42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6" name="Google Shape;3086;p42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3087;p42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8" name="Google Shape;3088;p42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9" name="Google Shape;3089;p42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3090;p42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1" name="Google Shape;3091;p42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2" name="Google Shape;3092;p42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3093;p42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42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42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6" name="Google Shape;3096;p42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42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42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42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42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42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42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42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42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42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06" name="Google Shape;3106;p42"/>
          <p:cNvGrpSpPr/>
          <p:nvPr/>
        </p:nvGrpSpPr>
        <p:grpSpPr>
          <a:xfrm>
            <a:off x="7658873" y="2488777"/>
            <a:ext cx="1361596" cy="2179835"/>
            <a:chOff x="6073364" y="2878592"/>
            <a:chExt cx="1361596" cy="2179835"/>
          </a:xfrm>
        </p:grpSpPr>
        <p:sp>
          <p:nvSpPr>
            <p:cNvPr id="3107" name="Google Shape;3107;p42"/>
            <p:cNvSpPr/>
            <p:nvPr/>
          </p:nvSpPr>
          <p:spPr>
            <a:xfrm flipH="1">
              <a:off x="6073364" y="4741576"/>
              <a:ext cx="1294985" cy="316851"/>
            </a:xfrm>
            <a:custGeom>
              <a:avLst/>
              <a:gdLst/>
              <a:ahLst/>
              <a:cxnLst/>
              <a:rect l="l" t="t" r="r" b="b"/>
              <a:pathLst>
                <a:path w="53617" h="17074" extrusionOk="0">
                  <a:moveTo>
                    <a:pt x="26820" y="0"/>
                  </a:moveTo>
                  <a:cubicBezTo>
                    <a:pt x="12006" y="0"/>
                    <a:pt x="0" y="3835"/>
                    <a:pt x="0" y="8537"/>
                  </a:cubicBezTo>
                  <a:cubicBezTo>
                    <a:pt x="0" y="13239"/>
                    <a:pt x="12006" y="17073"/>
                    <a:pt x="26820" y="17073"/>
                  </a:cubicBezTo>
                  <a:cubicBezTo>
                    <a:pt x="41611" y="17073"/>
                    <a:pt x="53617" y="13239"/>
                    <a:pt x="53617" y="8537"/>
                  </a:cubicBezTo>
                  <a:cubicBezTo>
                    <a:pt x="53617" y="3835"/>
                    <a:pt x="41611" y="0"/>
                    <a:pt x="2682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42"/>
            <p:cNvSpPr/>
            <p:nvPr/>
          </p:nvSpPr>
          <p:spPr>
            <a:xfrm flipH="1">
              <a:off x="6331915" y="2999306"/>
              <a:ext cx="251959" cy="429480"/>
            </a:xfrm>
            <a:custGeom>
              <a:avLst/>
              <a:gdLst/>
              <a:ahLst/>
              <a:cxnLst/>
              <a:rect l="l" t="t" r="r" b="b"/>
              <a:pathLst>
                <a:path w="10432" h="17782" extrusionOk="0">
                  <a:moveTo>
                    <a:pt x="183" y="1"/>
                  </a:moveTo>
                  <a:lnTo>
                    <a:pt x="1" y="572"/>
                  </a:lnTo>
                  <a:lnTo>
                    <a:pt x="6711" y="17782"/>
                  </a:lnTo>
                  <a:lnTo>
                    <a:pt x="10432" y="15454"/>
                  </a:lnTo>
                  <a:cubicBezTo>
                    <a:pt x="10432" y="15454"/>
                    <a:pt x="6529" y="5502"/>
                    <a:pt x="4748" y="2900"/>
                  </a:cubicBezTo>
                  <a:cubicBezTo>
                    <a:pt x="2991" y="275"/>
                    <a:pt x="183" y="1"/>
                    <a:pt x="183" y="1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42"/>
            <p:cNvSpPr/>
            <p:nvPr/>
          </p:nvSpPr>
          <p:spPr>
            <a:xfrm flipH="1">
              <a:off x="6331915" y="2999306"/>
              <a:ext cx="251959" cy="429480"/>
            </a:xfrm>
            <a:custGeom>
              <a:avLst/>
              <a:gdLst/>
              <a:ahLst/>
              <a:cxnLst/>
              <a:rect l="l" t="t" r="r" b="b"/>
              <a:pathLst>
                <a:path w="10432" h="17782" extrusionOk="0">
                  <a:moveTo>
                    <a:pt x="183" y="1"/>
                  </a:moveTo>
                  <a:lnTo>
                    <a:pt x="1" y="572"/>
                  </a:lnTo>
                  <a:lnTo>
                    <a:pt x="6711" y="17782"/>
                  </a:lnTo>
                  <a:lnTo>
                    <a:pt x="10432" y="15454"/>
                  </a:lnTo>
                  <a:cubicBezTo>
                    <a:pt x="10432" y="15454"/>
                    <a:pt x="6529" y="5502"/>
                    <a:pt x="4748" y="2900"/>
                  </a:cubicBezTo>
                  <a:cubicBezTo>
                    <a:pt x="2991" y="275"/>
                    <a:pt x="183" y="1"/>
                    <a:pt x="1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42"/>
            <p:cNvSpPr/>
            <p:nvPr/>
          </p:nvSpPr>
          <p:spPr>
            <a:xfrm flipH="1">
              <a:off x="6470285" y="2907840"/>
              <a:ext cx="964675" cy="956318"/>
            </a:xfrm>
            <a:custGeom>
              <a:avLst/>
              <a:gdLst/>
              <a:ahLst/>
              <a:cxnLst/>
              <a:rect l="l" t="t" r="r" b="b"/>
              <a:pathLst>
                <a:path w="39941" h="39595" extrusionOk="0">
                  <a:moveTo>
                    <a:pt x="24607" y="1"/>
                  </a:moveTo>
                  <a:cubicBezTo>
                    <a:pt x="23871" y="1"/>
                    <a:pt x="23087" y="36"/>
                    <a:pt x="22251" y="113"/>
                  </a:cubicBezTo>
                  <a:cubicBezTo>
                    <a:pt x="12345" y="1049"/>
                    <a:pt x="9948" y="2510"/>
                    <a:pt x="8213" y="4153"/>
                  </a:cubicBezTo>
                  <a:cubicBezTo>
                    <a:pt x="6456" y="5797"/>
                    <a:pt x="4904" y="12210"/>
                    <a:pt x="3169" y="14242"/>
                  </a:cubicBezTo>
                  <a:cubicBezTo>
                    <a:pt x="1491" y="16160"/>
                    <a:pt x="0" y="18182"/>
                    <a:pt x="4260" y="18182"/>
                  </a:cubicBezTo>
                  <a:cubicBezTo>
                    <a:pt x="4461" y="18182"/>
                    <a:pt x="4676" y="18177"/>
                    <a:pt x="4904" y="18168"/>
                  </a:cubicBezTo>
                  <a:lnTo>
                    <a:pt x="4904" y="18168"/>
                  </a:lnTo>
                  <a:cubicBezTo>
                    <a:pt x="4904" y="18168"/>
                    <a:pt x="2462" y="32388"/>
                    <a:pt x="6798" y="35926"/>
                  </a:cubicBezTo>
                  <a:cubicBezTo>
                    <a:pt x="10017" y="38553"/>
                    <a:pt x="16044" y="39595"/>
                    <a:pt x="21862" y="39595"/>
                  </a:cubicBezTo>
                  <a:cubicBezTo>
                    <a:pt x="28173" y="39595"/>
                    <a:pt x="34237" y="38369"/>
                    <a:pt x="36197" y="36611"/>
                  </a:cubicBezTo>
                  <a:cubicBezTo>
                    <a:pt x="39941" y="33210"/>
                    <a:pt x="37110" y="7189"/>
                    <a:pt x="34805" y="4153"/>
                  </a:cubicBezTo>
                  <a:cubicBezTo>
                    <a:pt x="34805" y="4153"/>
                    <a:pt x="32585" y="1"/>
                    <a:pt x="246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42"/>
            <p:cNvSpPr/>
            <p:nvPr/>
          </p:nvSpPr>
          <p:spPr>
            <a:xfrm flipH="1">
              <a:off x="6470285" y="2959889"/>
              <a:ext cx="844033" cy="904463"/>
            </a:xfrm>
            <a:custGeom>
              <a:avLst/>
              <a:gdLst/>
              <a:ahLst/>
              <a:cxnLst/>
              <a:rect l="l" t="t" r="r" b="b"/>
              <a:pathLst>
                <a:path w="34946" h="37448" extrusionOk="0">
                  <a:moveTo>
                    <a:pt x="21449" y="1"/>
                  </a:moveTo>
                  <a:cubicBezTo>
                    <a:pt x="18911" y="1"/>
                    <a:pt x="16266" y="203"/>
                    <a:pt x="14038" y="811"/>
                  </a:cubicBezTo>
                  <a:cubicBezTo>
                    <a:pt x="7350" y="2637"/>
                    <a:pt x="5045" y="3276"/>
                    <a:pt x="4314" y="8503"/>
                  </a:cubicBezTo>
                  <a:cubicBezTo>
                    <a:pt x="3652" y="13228"/>
                    <a:pt x="0" y="30005"/>
                    <a:pt x="2922" y="34250"/>
                  </a:cubicBezTo>
                  <a:cubicBezTo>
                    <a:pt x="3059" y="34456"/>
                    <a:pt x="3196" y="34638"/>
                    <a:pt x="3355" y="34798"/>
                  </a:cubicBezTo>
                  <a:cubicBezTo>
                    <a:pt x="6758" y="36680"/>
                    <a:pt x="11892" y="37448"/>
                    <a:pt x="16869" y="37448"/>
                  </a:cubicBezTo>
                  <a:cubicBezTo>
                    <a:pt x="20706" y="37448"/>
                    <a:pt x="24448" y="36991"/>
                    <a:pt x="27231" y="36236"/>
                  </a:cubicBezTo>
                  <a:cubicBezTo>
                    <a:pt x="28075" y="35802"/>
                    <a:pt x="28897" y="35460"/>
                    <a:pt x="29673" y="35277"/>
                  </a:cubicBezTo>
                  <a:cubicBezTo>
                    <a:pt x="30312" y="35049"/>
                    <a:pt x="30837" y="34775"/>
                    <a:pt x="31202" y="34456"/>
                  </a:cubicBezTo>
                  <a:cubicBezTo>
                    <a:pt x="34946" y="31055"/>
                    <a:pt x="32115" y="5034"/>
                    <a:pt x="29810" y="1998"/>
                  </a:cubicBezTo>
                  <a:cubicBezTo>
                    <a:pt x="29810" y="1998"/>
                    <a:pt x="29810" y="1998"/>
                    <a:pt x="29810" y="1975"/>
                  </a:cubicBezTo>
                  <a:lnTo>
                    <a:pt x="29787" y="1975"/>
                  </a:lnTo>
                  <a:cubicBezTo>
                    <a:pt x="29696" y="1816"/>
                    <a:pt x="29285" y="1154"/>
                    <a:pt x="28372" y="423"/>
                  </a:cubicBezTo>
                  <a:cubicBezTo>
                    <a:pt x="26555" y="215"/>
                    <a:pt x="24059" y="1"/>
                    <a:pt x="2144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42"/>
            <p:cNvSpPr/>
            <p:nvPr/>
          </p:nvSpPr>
          <p:spPr>
            <a:xfrm flipH="1">
              <a:off x="6887616" y="3016188"/>
              <a:ext cx="501696" cy="848260"/>
            </a:xfrm>
            <a:custGeom>
              <a:avLst/>
              <a:gdLst/>
              <a:ahLst/>
              <a:cxnLst/>
              <a:rect l="l" t="t" r="r" b="b"/>
              <a:pathLst>
                <a:path w="20772" h="35121" extrusionOk="0">
                  <a:moveTo>
                    <a:pt x="9842" y="1"/>
                  </a:moveTo>
                  <a:cubicBezTo>
                    <a:pt x="9062" y="1"/>
                    <a:pt x="8250" y="240"/>
                    <a:pt x="7442" y="649"/>
                  </a:cubicBezTo>
                  <a:cubicBezTo>
                    <a:pt x="4087" y="2315"/>
                    <a:pt x="4406" y="6423"/>
                    <a:pt x="3037" y="9322"/>
                  </a:cubicBezTo>
                  <a:cubicBezTo>
                    <a:pt x="2557" y="10372"/>
                    <a:pt x="1827" y="11262"/>
                    <a:pt x="1097" y="12130"/>
                  </a:cubicBezTo>
                  <a:cubicBezTo>
                    <a:pt x="868" y="12404"/>
                    <a:pt x="366" y="12815"/>
                    <a:pt x="1" y="13248"/>
                  </a:cubicBezTo>
                  <a:cubicBezTo>
                    <a:pt x="115" y="13317"/>
                    <a:pt x="252" y="13385"/>
                    <a:pt x="435" y="13454"/>
                  </a:cubicBezTo>
                  <a:cubicBezTo>
                    <a:pt x="435" y="13454"/>
                    <a:pt x="435" y="13454"/>
                    <a:pt x="457" y="13476"/>
                  </a:cubicBezTo>
                  <a:cubicBezTo>
                    <a:pt x="526" y="13499"/>
                    <a:pt x="617" y="13522"/>
                    <a:pt x="708" y="13545"/>
                  </a:cubicBezTo>
                  <a:lnTo>
                    <a:pt x="754" y="13545"/>
                  </a:lnTo>
                  <a:cubicBezTo>
                    <a:pt x="845" y="13568"/>
                    <a:pt x="960" y="13591"/>
                    <a:pt x="1051" y="13613"/>
                  </a:cubicBezTo>
                  <a:lnTo>
                    <a:pt x="1074" y="13613"/>
                  </a:lnTo>
                  <a:cubicBezTo>
                    <a:pt x="1188" y="13636"/>
                    <a:pt x="1325" y="13659"/>
                    <a:pt x="1462" y="13659"/>
                  </a:cubicBezTo>
                  <a:lnTo>
                    <a:pt x="1530" y="13659"/>
                  </a:lnTo>
                  <a:cubicBezTo>
                    <a:pt x="1621" y="13682"/>
                    <a:pt x="1758" y="13682"/>
                    <a:pt x="1873" y="13682"/>
                  </a:cubicBezTo>
                  <a:cubicBezTo>
                    <a:pt x="1918" y="13682"/>
                    <a:pt x="1964" y="13705"/>
                    <a:pt x="2010" y="13705"/>
                  </a:cubicBezTo>
                  <a:lnTo>
                    <a:pt x="2489" y="13705"/>
                  </a:lnTo>
                  <a:cubicBezTo>
                    <a:pt x="2649" y="13705"/>
                    <a:pt x="2831" y="13705"/>
                    <a:pt x="3014" y="13682"/>
                  </a:cubicBezTo>
                  <a:lnTo>
                    <a:pt x="3014" y="13682"/>
                  </a:lnTo>
                  <a:cubicBezTo>
                    <a:pt x="3014" y="13682"/>
                    <a:pt x="2740" y="15325"/>
                    <a:pt x="2534" y="17585"/>
                  </a:cubicBezTo>
                  <a:cubicBezTo>
                    <a:pt x="2534" y="17882"/>
                    <a:pt x="2512" y="18156"/>
                    <a:pt x="2466" y="18452"/>
                  </a:cubicBezTo>
                  <a:cubicBezTo>
                    <a:pt x="2146" y="22926"/>
                    <a:pt x="2215" y="29226"/>
                    <a:pt x="4908" y="31440"/>
                  </a:cubicBezTo>
                  <a:cubicBezTo>
                    <a:pt x="8150" y="34068"/>
                    <a:pt x="14208" y="35120"/>
                    <a:pt x="20037" y="35120"/>
                  </a:cubicBezTo>
                  <a:cubicBezTo>
                    <a:pt x="20283" y="35120"/>
                    <a:pt x="20528" y="35119"/>
                    <a:pt x="20772" y="35115"/>
                  </a:cubicBezTo>
                  <a:cubicBezTo>
                    <a:pt x="20475" y="34179"/>
                    <a:pt x="19653" y="33243"/>
                    <a:pt x="19288" y="32536"/>
                  </a:cubicBezTo>
                  <a:cubicBezTo>
                    <a:pt x="18489" y="30938"/>
                    <a:pt x="17964" y="29157"/>
                    <a:pt x="17394" y="27468"/>
                  </a:cubicBezTo>
                  <a:cubicBezTo>
                    <a:pt x="16389" y="24547"/>
                    <a:pt x="16595" y="21465"/>
                    <a:pt x="16321" y="18452"/>
                  </a:cubicBezTo>
                  <a:cubicBezTo>
                    <a:pt x="16001" y="14960"/>
                    <a:pt x="15499" y="11468"/>
                    <a:pt x="14815" y="8021"/>
                  </a:cubicBezTo>
                  <a:cubicBezTo>
                    <a:pt x="14426" y="6172"/>
                    <a:pt x="14198" y="3684"/>
                    <a:pt x="13148" y="2041"/>
                  </a:cubicBezTo>
                  <a:cubicBezTo>
                    <a:pt x="12214" y="591"/>
                    <a:pt x="11067" y="1"/>
                    <a:pt x="98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42"/>
            <p:cNvSpPr/>
            <p:nvPr/>
          </p:nvSpPr>
          <p:spPr>
            <a:xfrm flipH="1">
              <a:off x="7231620" y="3046186"/>
              <a:ext cx="157692" cy="301182"/>
            </a:xfrm>
            <a:custGeom>
              <a:avLst/>
              <a:gdLst/>
              <a:ahLst/>
              <a:cxnLst/>
              <a:rect l="l" t="t" r="r" b="b"/>
              <a:pathLst>
                <a:path w="6529" h="12470" extrusionOk="0">
                  <a:moveTo>
                    <a:pt x="6529" y="0"/>
                  </a:moveTo>
                  <a:cubicBezTo>
                    <a:pt x="4132" y="1917"/>
                    <a:pt x="4269" y="5478"/>
                    <a:pt x="3037" y="8080"/>
                  </a:cubicBezTo>
                  <a:cubicBezTo>
                    <a:pt x="2557" y="9130"/>
                    <a:pt x="1827" y="10020"/>
                    <a:pt x="1097" y="10888"/>
                  </a:cubicBezTo>
                  <a:cubicBezTo>
                    <a:pt x="868" y="11162"/>
                    <a:pt x="366" y="11573"/>
                    <a:pt x="1" y="12006"/>
                  </a:cubicBezTo>
                  <a:cubicBezTo>
                    <a:pt x="411" y="12293"/>
                    <a:pt x="1189" y="12470"/>
                    <a:pt x="2467" y="12470"/>
                  </a:cubicBezTo>
                  <a:cubicBezTo>
                    <a:pt x="2612" y="12470"/>
                    <a:pt x="2764" y="12467"/>
                    <a:pt x="2923" y="12463"/>
                  </a:cubicBezTo>
                  <a:cubicBezTo>
                    <a:pt x="3265" y="11641"/>
                    <a:pt x="3721" y="10294"/>
                    <a:pt x="3836" y="8948"/>
                  </a:cubicBezTo>
                  <a:cubicBezTo>
                    <a:pt x="4018" y="6893"/>
                    <a:pt x="5296" y="1644"/>
                    <a:pt x="652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42"/>
            <p:cNvSpPr/>
            <p:nvPr/>
          </p:nvSpPr>
          <p:spPr>
            <a:xfrm flipH="1">
              <a:off x="7114746" y="3016816"/>
              <a:ext cx="264083" cy="316084"/>
            </a:xfrm>
            <a:custGeom>
              <a:avLst/>
              <a:gdLst/>
              <a:ahLst/>
              <a:cxnLst/>
              <a:rect l="l" t="t" r="r" b="b"/>
              <a:pathLst>
                <a:path w="10934" h="13087" extrusionOk="0">
                  <a:moveTo>
                    <a:pt x="10890" y="1"/>
                  </a:moveTo>
                  <a:cubicBezTo>
                    <a:pt x="10741" y="1"/>
                    <a:pt x="10223" y="51"/>
                    <a:pt x="9496" y="166"/>
                  </a:cubicBezTo>
                  <a:cubicBezTo>
                    <a:pt x="8651" y="280"/>
                    <a:pt x="7487" y="463"/>
                    <a:pt x="6460" y="1102"/>
                  </a:cubicBezTo>
                  <a:cubicBezTo>
                    <a:pt x="5935" y="1399"/>
                    <a:pt x="5501" y="1832"/>
                    <a:pt x="5182" y="2289"/>
                  </a:cubicBezTo>
                  <a:cubicBezTo>
                    <a:pt x="4862" y="2745"/>
                    <a:pt x="4634" y="3225"/>
                    <a:pt x="4497" y="3636"/>
                  </a:cubicBezTo>
                  <a:cubicBezTo>
                    <a:pt x="4178" y="4434"/>
                    <a:pt x="4018" y="4982"/>
                    <a:pt x="4018" y="4982"/>
                  </a:cubicBezTo>
                  <a:cubicBezTo>
                    <a:pt x="4018" y="4982"/>
                    <a:pt x="3972" y="5142"/>
                    <a:pt x="3904" y="5370"/>
                  </a:cubicBezTo>
                  <a:cubicBezTo>
                    <a:pt x="3835" y="5621"/>
                    <a:pt x="3744" y="5964"/>
                    <a:pt x="3630" y="6375"/>
                  </a:cubicBezTo>
                  <a:cubicBezTo>
                    <a:pt x="3402" y="7219"/>
                    <a:pt x="3128" y="8315"/>
                    <a:pt x="2694" y="9365"/>
                  </a:cubicBezTo>
                  <a:cubicBezTo>
                    <a:pt x="1804" y="11465"/>
                    <a:pt x="1" y="13017"/>
                    <a:pt x="115" y="13085"/>
                  </a:cubicBezTo>
                  <a:cubicBezTo>
                    <a:pt x="115" y="13086"/>
                    <a:pt x="116" y="13086"/>
                    <a:pt x="118" y="13086"/>
                  </a:cubicBezTo>
                  <a:cubicBezTo>
                    <a:pt x="161" y="13086"/>
                    <a:pt x="566" y="12703"/>
                    <a:pt x="1165" y="12104"/>
                  </a:cubicBezTo>
                  <a:cubicBezTo>
                    <a:pt x="1302" y="11944"/>
                    <a:pt x="1461" y="11784"/>
                    <a:pt x="1621" y="11579"/>
                  </a:cubicBezTo>
                  <a:cubicBezTo>
                    <a:pt x="1804" y="11396"/>
                    <a:pt x="1941" y="11191"/>
                    <a:pt x="2100" y="10963"/>
                  </a:cubicBezTo>
                  <a:cubicBezTo>
                    <a:pt x="2192" y="10848"/>
                    <a:pt x="2260" y="10734"/>
                    <a:pt x="2352" y="10620"/>
                  </a:cubicBezTo>
                  <a:lnTo>
                    <a:pt x="2466" y="10460"/>
                  </a:lnTo>
                  <a:lnTo>
                    <a:pt x="2580" y="10255"/>
                  </a:lnTo>
                  <a:cubicBezTo>
                    <a:pt x="2717" y="10004"/>
                    <a:pt x="2854" y="9753"/>
                    <a:pt x="2991" y="9502"/>
                  </a:cubicBezTo>
                  <a:cubicBezTo>
                    <a:pt x="3470" y="8429"/>
                    <a:pt x="3790" y="7310"/>
                    <a:pt x="4041" y="6489"/>
                  </a:cubicBezTo>
                  <a:cubicBezTo>
                    <a:pt x="4155" y="6078"/>
                    <a:pt x="4246" y="5736"/>
                    <a:pt x="4315" y="5484"/>
                  </a:cubicBezTo>
                  <a:cubicBezTo>
                    <a:pt x="4406" y="5256"/>
                    <a:pt x="4452" y="5119"/>
                    <a:pt x="4452" y="5119"/>
                  </a:cubicBezTo>
                  <a:cubicBezTo>
                    <a:pt x="4452" y="5119"/>
                    <a:pt x="4588" y="4571"/>
                    <a:pt x="4862" y="3773"/>
                  </a:cubicBezTo>
                  <a:cubicBezTo>
                    <a:pt x="5136" y="2974"/>
                    <a:pt x="5684" y="1969"/>
                    <a:pt x="6620" y="1353"/>
                  </a:cubicBezTo>
                  <a:cubicBezTo>
                    <a:pt x="7556" y="737"/>
                    <a:pt x="8697" y="509"/>
                    <a:pt x="9519" y="326"/>
                  </a:cubicBezTo>
                  <a:cubicBezTo>
                    <a:pt x="10363" y="166"/>
                    <a:pt x="10934" y="52"/>
                    <a:pt x="10934" y="6"/>
                  </a:cubicBezTo>
                  <a:cubicBezTo>
                    <a:pt x="10934" y="3"/>
                    <a:pt x="10919" y="1"/>
                    <a:pt x="108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42"/>
            <p:cNvSpPr/>
            <p:nvPr/>
          </p:nvSpPr>
          <p:spPr>
            <a:xfrm flipH="1">
              <a:off x="7253115" y="3223683"/>
              <a:ext cx="95934" cy="572269"/>
            </a:xfrm>
            <a:custGeom>
              <a:avLst/>
              <a:gdLst/>
              <a:ahLst/>
              <a:cxnLst/>
              <a:rect l="l" t="t" r="r" b="b"/>
              <a:pathLst>
                <a:path w="3972" h="23694" extrusionOk="0">
                  <a:moveTo>
                    <a:pt x="2054" y="1"/>
                  </a:moveTo>
                  <a:cubicBezTo>
                    <a:pt x="2032" y="1"/>
                    <a:pt x="2054" y="69"/>
                    <a:pt x="2054" y="161"/>
                  </a:cubicBezTo>
                  <a:cubicBezTo>
                    <a:pt x="2077" y="252"/>
                    <a:pt x="2123" y="389"/>
                    <a:pt x="2123" y="571"/>
                  </a:cubicBezTo>
                  <a:cubicBezTo>
                    <a:pt x="2169" y="937"/>
                    <a:pt x="2100" y="1439"/>
                    <a:pt x="1986" y="2055"/>
                  </a:cubicBezTo>
                  <a:cubicBezTo>
                    <a:pt x="1872" y="2671"/>
                    <a:pt x="1666" y="3402"/>
                    <a:pt x="1529" y="4178"/>
                  </a:cubicBezTo>
                  <a:cubicBezTo>
                    <a:pt x="1392" y="4954"/>
                    <a:pt x="1256" y="5776"/>
                    <a:pt x="1050" y="6597"/>
                  </a:cubicBezTo>
                  <a:cubicBezTo>
                    <a:pt x="845" y="7396"/>
                    <a:pt x="685" y="8241"/>
                    <a:pt x="525" y="9017"/>
                  </a:cubicBezTo>
                  <a:cubicBezTo>
                    <a:pt x="434" y="9405"/>
                    <a:pt x="365" y="9793"/>
                    <a:pt x="320" y="10158"/>
                  </a:cubicBezTo>
                  <a:cubicBezTo>
                    <a:pt x="274" y="10523"/>
                    <a:pt x="228" y="10866"/>
                    <a:pt x="183" y="11185"/>
                  </a:cubicBezTo>
                  <a:cubicBezTo>
                    <a:pt x="91" y="11824"/>
                    <a:pt x="91" y="12349"/>
                    <a:pt x="46" y="12715"/>
                  </a:cubicBezTo>
                  <a:cubicBezTo>
                    <a:pt x="23" y="13103"/>
                    <a:pt x="0" y="13308"/>
                    <a:pt x="0" y="13308"/>
                  </a:cubicBezTo>
                  <a:cubicBezTo>
                    <a:pt x="0" y="13308"/>
                    <a:pt x="0" y="13354"/>
                    <a:pt x="0" y="13468"/>
                  </a:cubicBezTo>
                  <a:cubicBezTo>
                    <a:pt x="23" y="13559"/>
                    <a:pt x="23" y="13719"/>
                    <a:pt x="23" y="13901"/>
                  </a:cubicBezTo>
                  <a:cubicBezTo>
                    <a:pt x="46" y="14267"/>
                    <a:pt x="46" y="14814"/>
                    <a:pt x="91" y="15454"/>
                  </a:cubicBezTo>
                  <a:cubicBezTo>
                    <a:pt x="206" y="16709"/>
                    <a:pt x="365" y="18444"/>
                    <a:pt x="1027" y="20064"/>
                  </a:cubicBezTo>
                  <a:cubicBezTo>
                    <a:pt x="1347" y="20886"/>
                    <a:pt x="1826" y="21616"/>
                    <a:pt x="2305" y="22255"/>
                  </a:cubicBezTo>
                  <a:cubicBezTo>
                    <a:pt x="2671" y="22735"/>
                    <a:pt x="3036" y="23146"/>
                    <a:pt x="3378" y="23511"/>
                  </a:cubicBezTo>
                  <a:cubicBezTo>
                    <a:pt x="3584" y="23557"/>
                    <a:pt x="3766" y="23625"/>
                    <a:pt x="3972" y="23693"/>
                  </a:cubicBezTo>
                  <a:cubicBezTo>
                    <a:pt x="3538" y="23237"/>
                    <a:pt x="3059" y="22666"/>
                    <a:pt x="2625" y="22027"/>
                  </a:cubicBezTo>
                  <a:cubicBezTo>
                    <a:pt x="2191" y="21388"/>
                    <a:pt x="1758" y="20681"/>
                    <a:pt x="1484" y="19882"/>
                  </a:cubicBezTo>
                  <a:cubicBezTo>
                    <a:pt x="913" y="18352"/>
                    <a:pt x="822" y="16663"/>
                    <a:pt x="731" y="15408"/>
                  </a:cubicBezTo>
                  <a:cubicBezTo>
                    <a:pt x="708" y="14769"/>
                    <a:pt x="708" y="14267"/>
                    <a:pt x="708" y="13901"/>
                  </a:cubicBezTo>
                  <a:cubicBezTo>
                    <a:pt x="708" y="13719"/>
                    <a:pt x="708" y="13559"/>
                    <a:pt x="685" y="13468"/>
                  </a:cubicBezTo>
                  <a:cubicBezTo>
                    <a:pt x="685" y="13376"/>
                    <a:pt x="708" y="13331"/>
                    <a:pt x="708" y="13331"/>
                  </a:cubicBezTo>
                  <a:cubicBezTo>
                    <a:pt x="708" y="13331"/>
                    <a:pt x="708" y="13103"/>
                    <a:pt x="731" y="12760"/>
                  </a:cubicBezTo>
                  <a:cubicBezTo>
                    <a:pt x="753" y="12395"/>
                    <a:pt x="753" y="11870"/>
                    <a:pt x="799" y="11254"/>
                  </a:cubicBezTo>
                  <a:cubicBezTo>
                    <a:pt x="845" y="10934"/>
                    <a:pt x="890" y="10592"/>
                    <a:pt x="936" y="10249"/>
                  </a:cubicBezTo>
                  <a:cubicBezTo>
                    <a:pt x="959" y="9884"/>
                    <a:pt x="1004" y="9496"/>
                    <a:pt x="1073" y="9131"/>
                  </a:cubicBezTo>
                  <a:cubicBezTo>
                    <a:pt x="1210" y="8355"/>
                    <a:pt x="1347" y="7533"/>
                    <a:pt x="1529" y="6689"/>
                  </a:cubicBezTo>
                  <a:cubicBezTo>
                    <a:pt x="1712" y="5867"/>
                    <a:pt x="1803" y="5022"/>
                    <a:pt x="1917" y="4246"/>
                  </a:cubicBezTo>
                  <a:cubicBezTo>
                    <a:pt x="2009" y="3447"/>
                    <a:pt x="2169" y="2740"/>
                    <a:pt x="2260" y="2101"/>
                  </a:cubicBezTo>
                  <a:cubicBezTo>
                    <a:pt x="2328" y="1462"/>
                    <a:pt x="2351" y="914"/>
                    <a:pt x="2260" y="549"/>
                  </a:cubicBezTo>
                  <a:cubicBezTo>
                    <a:pt x="2237" y="366"/>
                    <a:pt x="2169" y="229"/>
                    <a:pt x="2123" y="138"/>
                  </a:cubicBezTo>
                  <a:cubicBezTo>
                    <a:pt x="2077" y="47"/>
                    <a:pt x="2054" y="1"/>
                    <a:pt x="20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42"/>
            <p:cNvSpPr/>
            <p:nvPr/>
          </p:nvSpPr>
          <p:spPr>
            <a:xfrm flipH="1">
              <a:off x="6792237" y="4135560"/>
              <a:ext cx="311495" cy="642505"/>
            </a:xfrm>
            <a:custGeom>
              <a:avLst/>
              <a:gdLst/>
              <a:ahLst/>
              <a:cxnLst/>
              <a:rect l="l" t="t" r="r" b="b"/>
              <a:pathLst>
                <a:path w="12897" h="26602" extrusionOk="0">
                  <a:moveTo>
                    <a:pt x="9414" y="0"/>
                  </a:moveTo>
                  <a:cubicBezTo>
                    <a:pt x="6047" y="0"/>
                    <a:pt x="688" y="797"/>
                    <a:pt x="411" y="1756"/>
                  </a:cubicBezTo>
                  <a:cubicBezTo>
                    <a:pt x="0" y="3103"/>
                    <a:pt x="959" y="25677"/>
                    <a:pt x="959" y="25677"/>
                  </a:cubicBezTo>
                  <a:cubicBezTo>
                    <a:pt x="1290" y="26399"/>
                    <a:pt x="2126" y="26601"/>
                    <a:pt x="2961" y="26601"/>
                  </a:cubicBezTo>
                  <a:cubicBezTo>
                    <a:pt x="4027" y="26601"/>
                    <a:pt x="5090" y="26271"/>
                    <a:pt x="5090" y="26271"/>
                  </a:cubicBezTo>
                  <a:cubicBezTo>
                    <a:pt x="7419" y="20975"/>
                    <a:pt x="12897" y="1482"/>
                    <a:pt x="12052" y="433"/>
                  </a:cubicBezTo>
                  <a:cubicBezTo>
                    <a:pt x="11809" y="130"/>
                    <a:pt x="10774" y="0"/>
                    <a:pt x="9414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7" name="Google Shape;3117;p42"/>
            <p:cNvSpPr/>
            <p:nvPr/>
          </p:nvSpPr>
          <p:spPr>
            <a:xfrm flipH="1">
              <a:off x="6918483" y="4362980"/>
              <a:ext cx="11593" cy="33330"/>
            </a:xfrm>
            <a:custGeom>
              <a:avLst/>
              <a:gdLst/>
              <a:ahLst/>
              <a:cxnLst/>
              <a:rect l="l" t="t" r="r" b="b"/>
              <a:pathLst>
                <a:path w="480" h="1380" extrusionOk="0">
                  <a:moveTo>
                    <a:pt x="411" y="1"/>
                  </a:moveTo>
                  <a:cubicBezTo>
                    <a:pt x="348" y="1"/>
                    <a:pt x="217" y="125"/>
                    <a:pt x="137" y="284"/>
                  </a:cubicBezTo>
                  <a:cubicBezTo>
                    <a:pt x="23" y="466"/>
                    <a:pt x="0" y="649"/>
                    <a:pt x="0" y="649"/>
                  </a:cubicBezTo>
                  <a:cubicBezTo>
                    <a:pt x="0" y="649"/>
                    <a:pt x="0" y="854"/>
                    <a:pt x="69" y="1037"/>
                  </a:cubicBezTo>
                  <a:cubicBezTo>
                    <a:pt x="137" y="1219"/>
                    <a:pt x="229" y="1379"/>
                    <a:pt x="297" y="1379"/>
                  </a:cubicBezTo>
                  <a:cubicBezTo>
                    <a:pt x="343" y="1356"/>
                    <a:pt x="366" y="1174"/>
                    <a:pt x="388" y="1014"/>
                  </a:cubicBezTo>
                  <a:cubicBezTo>
                    <a:pt x="411" y="831"/>
                    <a:pt x="457" y="694"/>
                    <a:pt x="457" y="694"/>
                  </a:cubicBezTo>
                  <a:cubicBezTo>
                    <a:pt x="457" y="694"/>
                    <a:pt x="434" y="535"/>
                    <a:pt x="434" y="375"/>
                  </a:cubicBezTo>
                  <a:cubicBezTo>
                    <a:pt x="434" y="215"/>
                    <a:pt x="480" y="55"/>
                    <a:pt x="434" y="10"/>
                  </a:cubicBezTo>
                  <a:cubicBezTo>
                    <a:pt x="428" y="4"/>
                    <a:pt x="420" y="1"/>
                    <a:pt x="411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3118;p42"/>
            <p:cNvSpPr/>
            <p:nvPr/>
          </p:nvSpPr>
          <p:spPr>
            <a:xfrm flipH="1">
              <a:off x="6828611" y="4256250"/>
              <a:ext cx="72240" cy="176482"/>
            </a:xfrm>
            <a:custGeom>
              <a:avLst/>
              <a:gdLst/>
              <a:ahLst/>
              <a:cxnLst/>
              <a:rect l="l" t="t" r="r" b="b"/>
              <a:pathLst>
                <a:path w="2991" h="7307" extrusionOk="0">
                  <a:moveTo>
                    <a:pt x="2830" y="1"/>
                  </a:moveTo>
                  <a:cubicBezTo>
                    <a:pt x="2808" y="1"/>
                    <a:pt x="2808" y="69"/>
                    <a:pt x="2808" y="183"/>
                  </a:cubicBezTo>
                  <a:cubicBezTo>
                    <a:pt x="2808" y="297"/>
                    <a:pt x="2808" y="434"/>
                    <a:pt x="2785" y="617"/>
                  </a:cubicBezTo>
                  <a:cubicBezTo>
                    <a:pt x="2762" y="982"/>
                    <a:pt x="2648" y="1461"/>
                    <a:pt x="2511" y="1918"/>
                  </a:cubicBezTo>
                  <a:cubicBezTo>
                    <a:pt x="2397" y="2397"/>
                    <a:pt x="2191" y="2854"/>
                    <a:pt x="2054" y="3196"/>
                  </a:cubicBezTo>
                  <a:cubicBezTo>
                    <a:pt x="1917" y="3538"/>
                    <a:pt x="1826" y="3767"/>
                    <a:pt x="1826" y="3767"/>
                  </a:cubicBezTo>
                  <a:cubicBezTo>
                    <a:pt x="1826" y="3767"/>
                    <a:pt x="1461" y="4680"/>
                    <a:pt x="1004" y="5547"/>
                  </a:cubicBezTo>
                  <a:cubicBezTo>
                    <a:pt x="571" y="6437"/>
                    <a:pt x="0" y="7282"/>
                    <a:pt x="69" y="7305"/>
                  </a:cubicBezTo>
                  <a:cubicBezTo>
                    <a:pt x="70" y="7306"/>
                    <a:pt x="72" y="7307"/>
                    <a:pt x="74" y="7307"/>
                  </a:cubicBezTo>
                  <a:cubicBezTo>
                    <a:pt x="150" y="7307"/>
                    <a:pt x="790" y="6528"/>
                    <a:pt x="1278" y="5684"/>
                  </a:cubicBezTo>
                  <a:cubicBezTo>
                    <a:pt x="1826" y="4840"/>
                    <a:pt x="2237" y="3927"/>
                    <a:pt x="2237" y="3927"/>
                  </a:cubicBezTo>
                  <a:cubicBezTo>
                    <a:pt x="2237" y="3927"/>
                    <a:pt x="2328" y="3675"/>
                    <a:pt x="2465" y="3333"/>
                  </a:cubicBezTo>
                  <a:cubicBezTo>
                    <a:pt x="2579" y="2968"/>
                    <a:pt x="2739" y="2489"/>
                    <a:pt x="2830" y="2009"/>
                  </a:cubicBezTo>
                  <a:cubicBezTo>
                    <a:pt x="2945" y="1507"/>
                    <a:pt x="2990" y="1005"/>
                    <a:pt x="2967" y="617"/>
                  </a:cubicBezTo>
                  <a:cubicBezTo>
                    <a:pt x="2945" y="434"/>
                    <a:pt x="2922" y="274"/>
                    <a:pt x="2899" y="183"/>
                  </a:cubicBezTo>
                  <a:cubicBezTo>
                    <a:pt x="2876" y="69"/>
                    <a:pt x="2853" y="1"/>
                    <a:pt x="2830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42"/>
            <p:cNvSpPr/>
            <p:nvPr/>
          </p:nvSpPr>
          <p:spPr>
            <a:xfrm flipH="1">
              <a:off x="6863898" y="4329408"/>
              <a:ext cx="24829" cy="35118"/>
            </a:xfrm>
            <a:custGeom>
              <a:avLst/>
              <a:gdLst/>
              <a:ahLst/>
              <a:cxnLst/>
              <a:rect l="l" t="t" r="r" b="b"/>
              <a:pathLst>
                <a:path w="1028" h="1454" extrusionOk="0">
                  <a:moveTo>
                    <a:pt x="730" y="1"/>
                  </a:moveTo>
                  <a:cubicBezTo>
                    <a:pt x="539" y="1"/>
                    <a:pt x="311" y="212"/>
                    <a:pt x="160" y="532"/>
                  </a:cubicBezTo>
                  <a:cubicBezTo>
                    <a:pt x="0" y="920"/>
                    <a:pt x="0" y="1308"/>
                    <a:pt x="206" y="1422"/>
                  </a:cubicBezTo>
                  <a:cubicBezTo>
                    <a:pt x="240" y="1444"/>
                    <a:pt x="278" y="1454"/>
                    <a:pt x="318" y="1454"/>
                  </a:cubicBezTo>
                  <a:cubicBezTo>
                    <a:pt x="495" y="1454"/>
                    <a:pt x="719" y="1259"/>
                    <a:pt x="868" y="943"/>
                  </a:cubicBezTo>
                  <a:cubicBezTo>
                    <a:pt x="1027" y="555"/>
                    <a:pt x="1027" y="144"/>
                    <a:pt x="845" y="30"/>
                  </a:cubicBezTo>
                  <a:cubicBezTo>
                    <a:pt x="809" y="10"/>
                    <a:pt x="770" y="1"/>
                    <a:pt x="730" y="1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42"/>
            <p:cNvSpPr/>
            <p:nvPr/>
          </p:nvSpPr>
          <p:spPr>
            <a:xfrm flipH="1">
              <a:off x="6820351" y="4135584"/>
              <a:ext cx="283381" cy="642481"/>
            </a:xfrm>
            <a:custGeom>
              <a:avLst/>
              <a:gdLst/>
              <a:ahLst/>
              <a:cxnLst/>
              <a:rect l="l" t="t" r="r" b="b"/>
              <a:pathLst>
                <a:path w="11733" h="26601" extrusionOk="0">
                  <a:moveTo>
                    <a:pt x="9416" y="1"/>
                  </a:moveTo>
                  <a:cubicBezTo>
                    <a:pt x="6059" y="1"/>
                    <a:pt x="686" y="794"/>
                    <a:pt x="411" y="1755"/>
                  </a:cubicBezTo>
                  <a:cubicBezTo>
                    <a:pt x="0" y="3102"/>
                    <a:pt x="959" y="25676"/>
                    <a:pt x="959" y="25676"/>
                  </a:cubicBezTo>
                  <a:cubicBezTo>
                    <a:pt x="1290" y="26398"/>
                    <a:pt x="2126" y="26600"/>
                    <a:pt x="2961" y="26600"/>
                  </a:cubicBezTo>
                  <a:cubicBezTo>
                    <a:pt x="4027" y="26600"/>
                    <a:pt x="5090" y="26270"/>
                    <a:pt x="5090" y="26270"/>
                  </a:cubicBezTo>
                  <a:cubicBezTo>
                    <a:pt x="5684" y="24923"/>
                    <a:pt x="6460" y="22663"/>
                    <a:pt x="7304" y="20038"/>
                  </a:cubicBezTo>
                  <a:lnTo>
                    <a:pt x="7304" y="20038"/>
                  </a:lnTo>
                  <a:cubicBezTo>
                    <a:pt x="6871" y="20312"/>
                    <a:pt x="6414" y="20563"/>
                    <a:pt x="5935" y="20814"/>
                  </a:cubicBezTo>
                  <a:cubicBezTo>
                    <a:pt x="5819" y="20869"/>
                    <a:pt x="5707" y="20895"/>
                    <a:pt x="5600" y="20895"/>
                  </a:cubicBezTo>
                  <a:cubicBezTo>
                    <a:pt x="3406" y="20895"/>
                    <a:pt x="3006" y="10045"/>
                    <a:pt x="3333" y="8261"/>
                  </a:cubicBezTo>
                  <a:cubicBezTo>
                    <a:pt x="3550" y="7129"/>
                    <a:pt x="6421" y="6903"/>
                    <a:pt x="8641" y="6903"/>
                  </a:cubicBezTo>
                  <a:cubicBezTo>
                    <a:pt x="9689" y="6903"/>
                    <a:pt x="10592" y="6953"/>
                    <a:pt x="11002" y="6982"/>
                  </a:cubicBezTo>
                  <a:cubicBezTo>
                    <a:pt x="11299" y="5795"/>
                    <a:pt x="11527" y="4700"/>
                    <a:pt x="11733" y="3787"/>
                  </a:cubicBezTo>
                  <a:cubicBezTo>
                    <a:pt x="11573" y="2600"/>
                    <a:pt x="11253" y="1276"/>
                    <a:pt x="10865" y="66"/>
                  </a:cubicBezTo>
                  <a:cubicBezTo>
                    <a:pt x="10456" y="22"/>
                    <a:pt x="9963" y="1"/>
                    <a:pt x="94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42"/>
            <p:cNvSpPr/>
            <p:nvPr/>
          </p:nvSpPr>
          <p:spPr>
            <a:xfrm flipH="1">
              <a:off x="6774582" y="4747440"/>
              <a:ext cx="304901" cy="153223"/>
            </a:xfrm>
            <a:custGeom>
              <a:avLst/>
              <a:gdLst/>
              <a:ahLst/>
              <a:cxnLst/>
              <a:rect l="l" t="t" r="r" b="b"/>
              <a:pathLst>
                <a:path w="12624" h="6344" extrusionOk="0">
                  <a:moveTo>
                    <a:pt x="1" y="1"/>
                  </a:moveTo>
                  <a:lnTo>
                    <a:pt x="1" y="1"/>
                  </a:lnTo>
                  <a:cubicBezTo>
                    <a:pt x="46" y="914"/>
                    <a:pt x="115" y="1827"/>
                    <a:pt x="183" y="2740"/>
                  </a:cubicBezTo>
                  <a:cubicBezTo>
                    <a:pt x="1266" y="5131"/>
                    <a:pt x="6036" y="6343"/>
                    <a:pt x="9255" y="6343"/>
                  </a:cubicBezTo>
                  <a:cubicBezTo>
                    <a:pt x="10921" y="6343"/>
                    <a:pt x="12172" y="6019"/>
                    <a:pt x="12281" y="5365"/>
                  </a:cubicBezTo>
                  <a:cubicBezTo>
                    <a:pt x="12623" y="3425"/>
                    <a:pt x="4132" y="617"/>
                    <a:pt x="4132" y="617"/>
                  </a:cubicBezTo>
                  <a:cubicBezTo>
                    <a:pt x="4132" y="617"/>
                    <a:pt x="4132" y="549"/>
                    <a:pt x="4132" y="412"/>
                  </a:cubicBezTo>
                  <a:cubicBezTo>
                    <a:pt x="3638" y="630"/>
                    <a:pt x="2965" y="848"/>
                    <a:pt x="2232" y="848"/>
                  </a:cubicBezTo>
                  <a:cubicBezTo>
                    <a:pt x="1508" y="848"/>
                    <a:pt x="726" y="636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42"/>
            <p:cNvSpPr/>
            <p:nvPr/>
          </p:nvSpPr>
          <p:spPr>
            <a:xfrm flipH="1">
              <a:off x="6780113" y="4747440"/>
              <a:ext cx="299370" cy="153223"/>
            </a:xfrm>
            <a:custGeom>
              <a:avLst/>
              <a:gdLst/>
              <a:ahLst/>
              <a:cxnLst/>
              <a:rect l="l" t="t" r="r" b="b"/>
              <a:pathLst>
                <a:path w="12395" h="6344" extrusionOk="0">
                  <a:moveTo>
                    <a:pt x="1" y="1"/>
                  </a:moveTo>
                  <a:cubicBezTo>
                    <a:pt x="46" y="914"/>
                    <a:pt x="115" y="1827"/>
                    <a:pt x="183" y="2740"/>
                  </a:cubicBezTo>
                  <a:cubicBezTo>
                    <a:pt x="1266" y="5131"/>
                    <a:pt x="6036" y="6343"/>
                    <a:pt x="9255" y="6343"/>
                  </a:cubicBezTo>
                  <a:cubicBezTo>
                    <a:pt x="10921" y="6343"/>
                    <a:pt x="12172" y="6019"/>
                    <a:pt x="12281" y="5365"/>
                  </a:cubicBezTo>
                  <a:cubicBezTo>
                    <a:pt x="12395" y="4749"/>
                    <a:pt x="11642" y="4064"/>
                    <a:pt x="10546" y="3402"/>
                  </a:cubicBezTo>
                  <a:cubicBezTo>
                    <a:pt x="10256" y="3711"/>
                    <a:pt x="9624" y="4003"/>
                    <a:pt x="8317" y="4003"/>
                  </a:cubicBezTo>
                  <a:cubicBezTo>
                    <a:pt x="8079" y="4003"/>
                    <a:pt x="7818" y="3994"/>
                    <a:pt x="7533" y="3972"/>
                  </a:cubicBezTo>
                  <a:cubicBezTo>
                    <a:pt x="3949" y="3699"/>
                    <a:pt x="1210" y="2055"/>
                    <a:pt x="868" y="572"/>
                  </a:cubicBezTo>
                  <a:cubicBezTo>
                    <a:pt x="571" y="435"/>
                    <a:pt x="275" y="252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42"/>
            <p:cNvSpPr/>
            <p:nvPr/>
          </p:nvSpPr>
          <p:spPr>
            <a:xfrm flipH="1">
              <a:off x="6781755" y="4804778"/>
              <a:ext cx="293863" cy="95885"/>
            </a:xfrm>
            <a:custGeom>
              <a:avLst/>
              <a:gdLst/>
              <a:ahLst/>
              <a:cxnLst/>
              <a:rect l="l" t="t" r="r" b="b"/>
              <a:pathLst>
                <a:path w="12167" h="3970" extrusionOk="0">
                  <a:moveTo>
                    <a:pt x="0" y="1"/>
                  </a:moveTo>
                  <a:cubicBezTo>
                    <a:pt x="0" y="115"/>
                    <a:pt x="23" y="252"/>
                    <a:pt x="23" y="366"/>
                  </a:cubicBezTo>
                  <a:cubicBezTo>
                    <a:pt x="1106" y="2757"/>
                    <a:pt x="5876" y="3969"/>
                    <a:pt x="9095" y="3969"/>
                  </a:cubicBezTo>
                  <a:cubicBezTo>
                    <a:pt x="10761" y="3969"/>
                    <a:pt x="12012" y="3645"/>
                    <a:pt x="12121" y="2991"/>
                  </a:cubicBezTo>
                  <a:cubicBezTo>
                    <a:pt x="12166" y="2740"/>
                    <a:pt x="12075" y="2466"/>
                    <a:pt x="11847" y="2215"/>
                  </a:cubicBezTo>
                  <a:cubicBezTo>
                    <a:pt x="11450" y="2503"/>
                    <a:pt x="10727" y="2720"/>
                    <a:pt x="9451" y="2720"/>
                  </a:cubicBezTo>
                  <a:cubicBezTo>
                    <a:pt x="9111" y="2720"/>
                    <a:pt x="8732" y="2705"/>
                    <a:pt x="8309" y="2671"/>
                  </a:cubicBezTo>
                  <a:cubicBezTo>
                    <a:pt x="4702" y="2352"/>
                    <a:pt x="1575" y="1279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42"/>
            <p:cNvSpPr/>
            <p:nvPr/>
          </p:nvSpPr>
          <p:spPr>
            <a:xfrm flipH="1">
              <a:off x="6785064" y="4804778"/>
              <a:ext cx="290555" cy="95837"/>
            </a:xfrm>
            <a:custGeom>
              <a:avLst/>
              <a:gdLst/>
              <a:ahLst/>
              <a:cxnLst/>
              <a:rect l="l" t="t" r="r" b="b"/>
              <a:pathLst>
                <a:path w="12030" h="3968" extrusionOk="0">
                  <a:moveTo>
                    <a:pt x="0" y="1"/>
                  </a:moveTo>
                  <a:cubicBezTo>
                    <a:pt x="0" y="115"/>
                    <a:pt x="23" y="252"/>
                    <a:pt x="23" y="366"/>
                  </a:cubicBezTo>
                  <a:cubicBezTo>
                    <a:pt x="1091" y="2757"/>
                    <a:pt x="5844" y="3968"/>
                    <a:pt x="9065" y="3968"/>
                  </a:cubicBezTo>
                  <a:cubicBezTo>
                    <a:pt x="10456" y="3968"/>
                    <a:pt x="11562" y="3742"/>
                    <a:pt x="11961" y="3288"/>
                  </a:cubicBezTo>
                  <a:lnTo>
                    <a:pt x="11961" y="3288"/>
                  </a:lnTo>
                  <a:cubicBezTo>
                    <a:pt x="11264" y="3543"/>
                    <a:pt x="10417" y="3643"/>
                    <a:pt x="9530" y="3643"/>
                  </a:cubicBezTo>
                  <a:cubicBezTo>
                    <a:pt x="6698" y="3643"/>
                    <a:pt x="3464" y="2623"/>
                    <a:pt x="3447" y="2397"/>
                  </a:cubicBezTo>
                  <a:cubicBezTo>
                    <a:pt x="3442" y="2322"/>
                    <a:pt x="3507" y="2290"/>
                    <a:pt x="3654" y="2290"/>
                  </a:cubicBezTo>
                  <a:cubicBezTo>
                    <a:pt x="4132" y="2290"/>
                    <a:pt x="5474" y="2631"/>
                    <a:pt x="8058" y="2945"/>
                  </a:cubicBezTo>
                  <a:cubicBezTo>
                    <a:pt x="8613" y="3018"/>
                    <a:pt x="9101" y="3048"/>
                    <a:pt x="9526" y="3048"/>
                  </a:cubicBezTo>
                  <a:cubicBezTo>
                    <a:pt x="10972" y="3048"/>
                    <a:pt x="11712" y="2700"/>
                    <a:pt x="12029" y="2489"/>
                  </a:cubicBezTo>
                  <a:cubicBezTo>
                    <a:pt x="11984" y="2397"/>
                    <a:pt x="11938" y="2306"/>
                    <a:pt x="11847" y="2215"/>
                  </a:cubicBezTo>
                  <a:cubicBezTo>
                    <a:pt x="11450" y="2503"/>
                    <a:pt x="10727" y="2720"/>
                    <a:pt x="9451" y="2720"/>
                  </a:cubicBezTo>
                  <a:cubicBezTo>
                    <a:pt x="9111" y="2720"/>
                    <a:pt x="8732" y="2705"/>
                    <a:pt x="8309" y="2671"/>
                  </a:cubicBezTo>
                  <a:cubicBezTo>
                    <a:pt x="4702" y="2352"/>
                    <a:pt x="1575" y="1279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42"/>
            <p:cNvSpPr/>
            <p:nvPr/>
          </p:nvSpPr>
          <p:spPr>
            <a:xfrm flipH="1">
              <a:off x="6418453" y="4127469"/>
              <a:ext cx="303790" cy="660160"/>
            </a:xfrm>
            <a:custGeom>
              <a:avLst/>
              <a:gdLst/>
              <a:ahLst/>
              <a:cxnLst/>
              <a:rect l="l" t="t" r="r" b="b"/>
              <a:pathLst>
                <a:path w="12578" h="27333" extrusionOk="0">
                  <a:moveTo>
                    <a:pt x="10511" y="1"/>
                  </a:moveTo>
                  <a:cubicBezTo>
                    <a:pt x="7627" y="1"/>
                    <a:pt x="420" y="1789"/>
                    <a:pt x="229" y="2936"/>
                  </a:cubicBezTo>
                  <a:cubicBezTo>
                    <a:pt x="1" y="4351"/>
                    <a:pt x="3675" y="26629"/>
                    <a:pt x="3675" y="26629"/>
                  </a:cubicBezTo>
                  <a:cubicBezTo>
                    <a:pt x="4008" y="27159"/>
                    <a:pt x="4611" y="27333"/>
                    <a:pt x="5255" y="27333"/>
                  </a:cubicBezTo>
                  <a:cubicBezTo>
                    <a:pt x="6468" y="27333"/>
                    <a:pt x="7830" y="26720"/>
                    <a:pt x="7830" y="26720"/>
                  </a:cubicBezTo>
                  <a:cubicBezTo>
                    <a:pt x="9519" y="21173"/>
                    <a:pt x="12577" y="1156"/>
                    <a:pt x="11619" y="220"/>
                  </a:cubicBezTo>
                  <a:cubicBezTo>
                    <a:pt x="11467" y="68"/>
                    <a:pt x="11070" y="1"/>
                    <a:pt x="10511" y="1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42"/>
            <p:cNvSpPr/>
            <p:nvPr/>
          </p:nvSpPr>
          <p:spPr>
            <a:xfrm flipH="1">
              <a:off x="6518783" y="4361362"/>
              <a:ext cx="11062" cy="33330"/>
            </a:xfrm>
            <a:custGeom>
              <a:avLst/>
              <a:gdLst/>
              <a:ahLst/>
              <a:cxnLst/>
              <a:rect l="l" t="t" r="r" b="b"/>
              <a:pathLst>
                <a:path w="458" h="1380" extrusionOk="0">
                  <a:moveTo>
                    <a:pt x="339" y="0"/>
                  </a:moveTo>
                  <a:cubicBezTo>
                    <a:pt x="266" y="0"/>
                    <a:pt x="152" y="144"/>
                    <a:pt x="92" y="305"/>
                  </a:cubicBezTo>
                  <a:cubicBezTo>
                    <a:pt x="1" y="510"/>
                    <a:pt x="1" y="693"/>
                    <a:pt x="1" y="693"/>
                  </a:cubicBezTo>
                  <a:cubicBezTo>
                    <a:pt x="1" y="693"/>
                    <a:pt x="46" y="898"/>
                    <a:pt x="115" y="1058"/>
                  </a:cubicBezTo>
                  <a:cubicBezTo>
                    <a:pt x="200" y="1229"/>
                    <a:pt x="306" y="1380"/>
                    <a:pt x="356" y="1380"/>
                  </a:cubicBezTo>
                  <a:cubicBezTo>
                    <a:pt x="360" y="1380"/>
                    <a:pt x="363" y="1379"/>
                    <a:pt x="366" y="1378"/>
                  </a:cubicBezTo>
                  <a:cubicBezTo>
                    <a:pt x="434" y="1355"/>
                    <a:pt x="434" y="1172"/>
                    <a:pt x="434" y="1013"/>
                  </a:cubicBezTo>
                  <a:cubicBezTo>
                    <a:pt x="434" y="830"/>
                    <a:pt x="457" y="670"/>
                    <a:pt x="457" y="670"/>
                  </a:cubicBezTo>
                  <a:cubicBezTo>
                    <a:pt x="457" y="670"/>
                    <a:pt x="411" y="510"/>
                    <a:pt x="411" y="351"/>
                  </a:cubicBezTo>
                  <a:cubicBezTo>
                    <a:pt x="389" y="191"/>
                    <a:pt x="411" y="31"/>
                    <a:pt x="366" y="8"/>
                  </a:cubicBezTo>
                  <a:cubicBezTo>
                    <a:pt x="358" y="3"/>
                    <a:pt x="349" y="0"/>
                    <a:pt x="339" y="0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7" name="Google Shape;3127;p42"/>
            <p:cNvSpPr/>
            <p:nvPr/>
          </p:nvSpPr>
          <p:spPr>
            <a:xfrm flipH="1">
              <a:off x="6440505" y="4245116"/>
              <a:ext cx="53498" cy="183173"/>
            </a:xfrm>
            <a:custGeom>
              <a:avLst/>
              <a:gdLst/>
              <a:ahLst/>
              <a:cxnLst/>
              <a:rect l="l" t="t" r="r" b="b"/>
              <a:pathLst>
                <a:path w="2215" h="7584" extrusionOk="0">
                  <a:moveTo>
                    <a:pt x="1920" y="1"/>
                  </a:moveTo>
                  <a:cubicBezTo>
                    <a:pt x="1918" y="1"/>
                    <a:pt x="1918" y="2"/>
                    <a:pt x="1918" y="5"/>
                  </a:cubicBezTo>
                  <a:cubicBezTo>
                    <a:pt x="1895" y="5"/>
                    <a:pt x="1895" y="74"/>
                    <a:pt x="1918" y="165"/>
                  </a:cubicBezTo>
                  <a:cubicBezTo>
                    <a:pt x="1918" y="279"/>
                    <a:pt x="1940" y="416"/>
                    <a:pt x="1940" y="599"/>
                  </a:cubicBezTo>
                  <a:cubicBezTo>
                    <a:pt x="1963" y="964"/>
                    <a:pt x="1918" y="1466"/>
                    <a:pt x="1849" y="1945"/>
                  </a:cubicBezTo>
                  <a:cubicBezTo>
                    <a:pt x="1758" y="2425"/>
                    <a:pt x="1644" y="2904"/>
                    <a:pt x="1552" y="3246"/>
                  </a:cubicBezTo>
                  <a:cubicBezTo>
                    <a:pt x="1438" y="3611"/>
                    <a:pt x="1370" y="3840"/>
                    <a:pt x="1370" y="3840"/>
                  </a:cubicBezTo>
                  <a:cubicBezTo>
                    <a:pt x="1370" y="3840"/>
                    <a:pt x="1119" y="4798"/>
                    <a:pt x="776" y="5711"/>
                  </a:cubicBezTo>
                  <a:cubicBezTo>
                    <a:pt x="434" y="6647"/>
                    <a:pt x="0" y="7560"/>
                    <a:pt x="46" y="7583"/>
                  </a:cubicBezTo>
                  <a:cubicBezTo>
                    <a:pt x="47" y="7583"/>
                    <a:pt x="48" y="7583"/>
                    <a:pt x="49" y="7583"/>
                  </a:cubicBezTo>
                  <a:cubicBezTo>
                    <a:pt x="128" y="7583"/>
                    <a:pt x="667" y="6727"/>
                    <a:pt x="1073" y="5826"/>
                  </a:cubicBezTo>
                  <a:cubicBezTo>
                    <a:pt x="1507" y="4912"/>
                    <a:pt x="1803" y="3954"/>
                    <a:pt x="1803" y="3954"/>
                  </a:cubicBezTo>
                  <a:cubicBezTo>
                    <a:pt x="1803" y="3954"/>
                    <a:pt x="1872" y="3703"/>
                    <a:pt x="1963" y="3338"/>
                  </a:cubicBezTo>
                  <a:cubicBezTo>
                    <a:pt x="2032" y="2972"/>
                    <a:pt x="2123" y="2470"/>
                    <a:pt x="2169" y="1968"/>
                  </a:cubicBezTo>
                  <a:cubicBezTo>
                    <a:pt x="2214" y="1466"/>
                    <a:pt x="2191" y="964"/>
                    <a:pt x="2123" y="599"/>
                  </a:cubicBezTo>
                  <a:cubicBezTo>
                    <a:pt x="2100" y="393"/>
                    <a:pt x="2032" y="256"/>
                    <a:pt x="1986" y="142"/>
                  </a:cubicBezTo>
                  <a:cubicBezTo>
                    <a:pt x="1966" y="63"/>
                    <a:pt x="1929" y="1"/>
                    <a:pt x="1920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8" name="Google Shape;3128;p42"/>
            <p:cNvSpPr/>
            <p:nvPr/>
          </p:nvSpPr>
          <p:spPr>
            <a:xfrm flipH="1">
              <a:off x="6468087" y="4322138"/>
              <a:ext cx="24273" cy="36036"/>
            </a:xfrm>
            <a:custGeom>
              <a:avLst/>
              <a:gdLst/>
              <a:ahLst/>
              <a:cxnLst/>
              <a:rect l="l" t="t" r="r" b="b"/>
              <a:pathLst>
                <a:path w="1005" h="1492" extrusionOk="0">
                  <a:moveTo>
                    <a:pt x="661" y="0"/>
                  </a:moveTo>
                  <a:cubicBezTo>
                    <a:pt x="467" y="0"/>
                    <a:pt x="239" y="237"/>
                    <a:pt x="138" y="582"/>
                  </a:cubicBezTo>
                  <a:cubicBezTo>
                    <a:pt x="1" y="993"/>
                    <a:pt x="69" y="1381"/>
                    <a:pt x="275" y="1472"/>
                  </a:cubicBezTo>
                  <a:cubicBezTo>
                    <a:pt x="303" y="1485"/>
                    <a:pt x="333" y="1491"/>
                    <a:pt x="363" y="1491"/>
                  </a:cubicBezTo>
                  <a:cubicBezTo>
                    <a:pt x="553" y="1491"/>
                    <a:pt x="770" y="1256"/>
                    <a:pt x="868" y="902"/>
                  </a:cubicBezTo>
                  <a:cubicBezTo>
                    <a:pt x="1005" y="514"/>
                    <a:pt x="937" y="103"/>
                    <a:pt x="731" y="12"/>
                  </a:cubicBezTo>
                  <a:cubicBezTo>
                    <a:pt x="708" y="4"/>
                    <a:pt x="685" y="0"/>
                    <a:pt x="661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42"/>
            <p:cNvSpPr/>
            <p:nvPr/>
          </p:nvSpPr>
          <p:spPr>
            <a:xfrm flipH="1">
              <a:off x="6439418" y="4127807"/>
              <a:ext cx="282826" cy="659822"/>
            </a:xfrm>
            <a:custGeom>
              <a:avLst/>
              <a:gdLst/>
              <a:ahLst/>
              <a:cxnLst/>
              <a:rect l="l" t="t" r="r" b="b"/>
              <a:pathLst>
                <a:path w="11710" h="27319" extrusionOk="0">
                  <a:moveTo>
                    <a:pt x="10409" y="0"/>
                  </a:moveTo>
                  <a:cubicBezTo>
                    <a:pt x="7464" y="23"/>
                    <a:pt x="411" y="1781"/>
                    <a:pt x="229" y="2922"/>
                  </a:cubicBezTo>
                  <a:cubicBezTo>
                    <a:pt x="1" y="4337"/>
                    <a:pt x="3675" y="26615"/>
                    <a:pt x="3675" y="26615"/>
                  </a:cubicBezTo>
                  <a:cubicBezTo>
                    <a:pt x="4008" y="27145"/>
                    <a:pt x="4611" y="27319"/>
                    <a:pt x="5255" y="27319"/>
                  </a:cubicBezTo>
                  <a:cubicBezTo>
                    <a:pt x="6468" y="27319"/>
                    <a:pt x="7830" y="26706"/>
                    <a:pt x="7830" y="26706"/>
                  </a:cubicBezTo>
                  <a:cubicBezTo>
                    <a:pt x="8263" y="25314"/>
                    <a:pt x="8765" y="22962"/>
                    <a:pt x="9290" y="20246"/>
                  </a:cubicBezTo>
                  <a:lnTo>
                    <a:pt x="9290" y="20246"/>
                  </a:lnTo>
                  <a:cubicBezTo>
                    <a:pt x="8902" y="20566"/>
                    <a:pt x="8469" y="20885"/>
                    <a:pt x="8012" y="21182"/>
                  </a:cubicBezTo>
                  <a:cubicBezTo>
                    <a:pt x="7876" y="21267"/>
                    <a:pt x="7742" y="21308"/>
                    <a:pt x="7609" y="21308"/>
                  </a:cubicBezTo>
                  <a:cubicBezTo>
                    <a:pt x="5472" y="21308"/>
                    <a:pt x="3819" y="10823"/>
                    <a:pt x="3926" y="9039"/>
                  </a:cubicBezTo>
                  <a:cubicBezTo>
                    <a:pt x="4018" y="7350"/>
                    <a:pt x="10112" y="6916"/>
                    <a:pt x="11368" y="6848"/>
                  </a:cubicBezTo>
                  <a:cubicBezTo>
                    <a:pt x="11527" y="5638"/>
                    <a:pt x="11641" y="4520"/>
                    <a:pt x="11710" y="3584"/>
                  </a:cubicBezTo>
                  <a:cubicBezTo>
                    <a:pt x="11413" y="2420"/>
                    <a:pt x="10934" y="1164"/>
                    <a:pt x="10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42"/>
            <p:cNvSpPr/>
            <p:nvPr/>
          </p:nvSpPr>
          <p:spPr>
            <a:xfrm flipH="1">
              <a:off x="6320877" y="4760120"/>
              <a:ext cx="312606" cy="129747"/>
            </a:xfrm>
            <a:custGeom>
              <a:avLst/>
              <a:gdLst/>
              <a:ahLst/>
              <a:cxnLst/>
              <a:rect l="l" t="t" r="r" b="b"/>
              <a:pathLst>
                <a:path w="12943" h="5372" extrusionOk="0">
                  <a:moveTo>
                    <a:pt x="4155" y="1"/>
                  </a:moveTo>
                  <a:cubicBezTo>
                    <a:pt x="3607" y="330"/>
                    <a:pt x="2796" y="691"/>
                    <a:pt x="1890" y="691"/>
                  </a:cubicBezTo>
                  <a:cubicBezTo>
                    <a:pt x="1286" y="691"/>
                    <a:pt x="639" y="530"/>
                    <a:pt x="0" y="92"/>
                  </a:cubicBezTo>
                  <a:lnTo>
                    <a:pt x="0" y="92"/>
                  </a:lnTo>
                  <a:cubicBezTo>
                    <a:pt x="160" y="982"/>
                    <a:pt x="320" y="1895"/>
                    <a:pt x="525" y="2786"/>
                  </a:cubicBezTo>
                  <a:cubicBezTo>
                    <a:pt x="1633" y="4619"/>
                    <a:pt x="5101" y="5371"/>
                    <a:pt x="8078" y="5371"/>
                  </a:cubicBezTo>
                  <a:cubicBezTo>
                    <a:pt x="10623" y="5371"/>
                    <a:pt x="12809" y="4821"/>
                    <a:pt x="12851" y="3927"/>
                  </a:cubicBezTo>
                  <a:cubicBezTo>
                    <a:pt x="12942" y="1964"/>
                    <a:pt x="4155" y="183"/>
                    <a:pt x="4155" y="183"/>
                  </a:cubicBezTo>
                  <a:cubicBezTo>
                    <a:pt x="4155" y="183"/>
                    <a:pt x="4155" y="115"/>
                    <a:pt x="4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42"/>
            <p:cNvSpPr/>
            <p:nvPr/>
          </p:nvSpPr>
          <p:spPr>
            <a:xfrm flipH="1">
              <a:off x="6322544" y="4762342"/>
              <a:ext cx="310939" cy="127525"/>
            </a:xfrm>
            <a:custGeom>
              <a:avLst/>
              <a:gdLst/>
              <a:ahLst/>
              <a:cxnLst/>
              <a:rect l="l" t="t" r="r" b="b"/>
              <a:pathLst>
                <a:path w="12874" h="5280" extrusionOk="0">
                  <a:moveTo>
                    <a:pt x="0" y="0"/>
                  </a:moveTo>
                  <a:cubicBezTo>
                    <a:pt x="160" y="890"/>
                    <a:pt x="320" y="1803"/>
                    <a:pt x="525" y="2694"/>
                  </a:cubicBezTo>
                  <a:cubicBezTo>
                    <a:pt x="1633" y="4527"/>
                    <a:pt x="5101" y="5279"/>
                    <a:pt x="8078" y="5279"/>
                  </a:cubicBezTo>
                  <a:cubicBezTo>
                    <a:pt x="10623" y="5279"/>
                    <a:pt x="12809" y="4729"/>
                    <a:pt x="12851" y="3835"/>
                  </a:cubicBezTo>
                  <a:cubicBezTo>
                    <a:pt x="12874" y="3219"/>
                    <a:pt x="12052" y="2625"/>
                    <a:pt x="10888" y="2100"/>
                  </a:cubicBezTo>
                  <a:cubicBezTo>
                    <a:pt x="10569" y="2511"/>
                    <a:pt x="9815" y="2922"/>
                    <a:pt x="7966" y="3013"/>
                  </a:cubicBezTo>
                  <a:cubicBezTo>
                    <a:pt x="7738" y="3025"/>
                    <a:pt x="7512" y="3030"/>
                    <a:pt x="7290" y="3030"/>
                  </a:cubicBezTo>
                  <a:cubicBezTo>
                    <a:pt x="4002" y="3030"/>
                    <a:pt x="1428" y="1804"/>
                    <a:pt x="936" y="457"/>
                  </a:cubicBezTo>
                  <a:cubicBezTo>
                    <a:pt x="617" y="365"/>
                    <a:pt x="320" y="206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42"/>
            <p:cNvSpPr/>
            <p:nvPr/>
          </p:nvSpPr>
          <p:spPr>
            <a:xfrm flipH="1">
              <a:off x="6323075" y="4818569"/>
              <a:ext cx="299926" cy="71298"/>
            </a:xfrm>
            <a:custGeom>
              <a:avLst/>
              <a:gdLst/>
              <a:ahLst/>
              <a:cxnLst/>
              <a:rect l="l" t="t" r="r" b="b"/>
              <a:pathLst>
                <a:path w="12418" h="2952" extrusionOk="0">
                  <a:moveTo>
                    <a:pt x="0" y="0"/>
                  </a:moveTo>
                  <a:cubicBezTo>
                    <a:pt x="23" y="114"/>
                    <a:pt x="46" y="251"/>
                    <a:pt x="91" y="366"/>
                  </a:cubicBezTo>
                  <a:cubicBezTo>
                    <a:pt x="1199" y="2199"/>
                    <a:pt x="4667" y="2951"/>
                    <a:pt x="7644" y="2951"/>
                  </a:cubicBezTo>
                  <a:cubicBezTo>
                    <a:pt x="10189" y="2951"/>
                    <a:pt x="12375" y="2401"/>
                    <a:pt x="12417" y="1507"/>
                  </a:cubicBezTo>
                  <a:cubicBezTo>
                    <a:pt x="12417" y="1256"/>
                    <a:pt x="12280" y="1005"/>
                    <a:pt x="12052" y="754"/>
                  </a:cubicBezTo>
                  <a:cubicBezTo>
                    <a:pt x="11595" y="1187"/>
                    <a:pt x="10614" y="1575"/>
                    <a:pt x="8582" y="1644"/>
                  </a:cubicBezTo>
                  <a:cubicBezTo>
                    <a:pt x="8318" y="1652"/>
                    <a:pt x="8056" y="1656"/>
                    <a:pt x="7797" y="1656"/>
                  </a:cubicBezTo>
                  <a:cubicBezTo>
                    <a:pt x="4492" y="1656"/>
                    <a:pt x="1609" y="99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42"/>
            <p:cNvSpPr/>
            <p:nvPr/>
          </p:nvSpPr>
          <p:spPr>
            <a:xfrm flipH="1">
              <a:off x="6325853" y="4818569"/>
              <a:ext cx="297148" cy="71371"/>
            </a:xfrm>
            <a:custGeom>
              <a:avLst/>
              <a:gdLst/>
              <a:ahLst/>
              <a:cxnLst/>
              <a:rect l="l" t="t" r="r" b="b"/>
              <a:pathLst>
                <a:path w="12303" h="2955" extrusionOk="0">
                  <a:moveTo>
                    <a:pt x="0" y="0"/>
                  </a:moveTo>
                  <a:cubicBezTo>
                    <a:pt x="23" y="114"/>
                    <a:pt x="69" y="251"/>
                    <a:pt x="91" y="366"/>
                  </a:cubicBezTo>
                  <a:cubicBezTo>
                    <a:pt x="1199" y="2204"/>
                    <a:pt x="4653" y="2955"/>
                    <a:pt x="7624" y="2955"/>
                  </a:cubicBezTo>
                  <a:cubicBezTo>
                    <a:pt x="9855" y="2955"/>
                    <a:pt x="11813" y="2531"/>
                    <a:pt x="12303" y="1826"/>
                  </a:cubicBezTo>
                  <a:lnTo>
                    <a:pt x="12303" y="1826"/>
                  </a:lnTo>
                  <a:cubicBezTo>
                    <a:pt x="11200" y="2387"/>
                    <a:pt x="9635" y="2571"/>
                    <a:pt x="8143" y="2571"/>
                  </a:cubicBezTo>
                  <a:cubicBezTo>
                    <a:pt x="5868" y="2571"/>
                    <a:pt x="3762" y="2143"/>
                    <a:pt x="3721" y="1963"/>
                  </a:cubicBezTo>
                  <a:cubicBezTo>
                    <a:pt x="3697" y="1853"/>
                    <a:pt x="3839" y="1816"/>
                    <a:pt x="4175" y="1816"/>
                  </a:cubicBezTo>
                  <a:cubicBezTo>
                    <a:pt x="4812" y="1816"/>
                    <a:pt x="6143" y="1948"/>
                    <a:pt x="8354" y="1963"/>
                  </a:cubicBezTo>
                  <a:cubicBezTo>
                    <a:pt x="8398" y="1964"/>
                    <a:pt x="8441" y="1964"/>
                    <a:pt x="8483" y="1964"/>
                  </a:cubicBezTo>
                  <a:cubicBezTo>
                    <a:pt x="10878" y="1964"/>
                    <a:pt x="11876" y="1341"/>
                    <a:pt x="12257" y="1027"/>
                  </a:cubicBezTo>
                  <a:cubicBezTo>
                    <a:pt x="12189" y="936"/>
                    <a:pt x="12120" y="845"/>
                    <a:pt x="12052" y="754"/>
                  </a:cubicBezTo>
                  <a:cubicBezTo>
                    <a:pt x="11595" y="1187"/>
                    <a:pt x="10614" y="1575"/>
                    <a:pt x="8582" y="1644"/>
                  </a:cubicBezTo>
                  <a:cubicBezTo>
                    <a:pt x="8318" y="1652"/>
                    <a:pt x="8056" y="1656"/>
                    <a:pt x="7797" y="1656"/>
                  </a:cubicBezTo>
                  <a:cubicBezTo>
                    <a:pt x="4492" y="1656"/>
                    <a:pt x="1609" y="99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42"/>
            <p:cNvSpPr/>
            <p:nvPr/>
          </p:nvSpPr>
          <p:spPr>
            <a:xfrm flipH="1">
              <a:off x="6428936" y="3686783"/>
              <a:ext cx="700157" cy="1006652"/>
            </a:xfrm>
            <a:custGeom>
              <a:avLst/>
              <a:gdLst/>
              <a:ahLst/>
              <a:cxnLst/>
              <a:rect l="l" t="t" r="r" b="b"/>
              <a:pathLst>
                <a:path w="28989" h="41679" extrusionOk="0">
                  <a:moveTo>
                    <a:pt x="26911" y="0"/>
                  </a:moveTo>
                  <a:lnTo>
                    <a:pt x="0" y="845"/>
                  </a:lnTo>
                  <a:cubicBezTo>
                    <a:pt x="0" y="1461"/>
                    <a:pt x="0" y="12942"/>
                    <a:pt x="366" y="16252"/>
                  </a:cubicBezTo>
                  <a:cubicBezTo>
                    <a:pt x="731" y="19561"/>
                    <a:pt x="617" y="39282"/>
                    <a:pt x="617" y="39282"/>
                  </a:cubicBezTo>
                  <a:cubicBezTo>
                    <a:pt x="617" y="39282"/>
                    <a:pt x="2679" y="40807"/>
                    <a:pt x="5488" y="40807"/>
                  </a:cubicBezTo>
                  <a:cubicBezTo>
                    <a:pt x="6731" y="40807"/>
                    <a:pt x="8120" y="40509"/>
                    <a:pt x="9541" y="39648"/>
                  </a:cubicBezTo>
                  <a:lnTo>
                    <a:pt x="15156" y="15453"/>
                  </a:lnTo>
                  <a:lnTo>
                    <a:pt x="18306" y="40949"/>
                  </a:lnTo>
                  <a:cubicBezTo>
                    <a:pt x="18306" y="40949"/>
                    <a:pt x="20220" y="41678"/>
                    <a:pt x="22554" y="41678"/>
                  </a:cubicBezTo>
                  <a:cubicBezTo>
                    <a:pt x="24136" y="41678"/>
                    <a:pt x="25911" y="41343"/>
                    <a:pt x="27414" y="40218"/>
                  </a:cubicBezTo>
                  <a:cubicBezTo>
                    <a:pt x="27414" y="40218"/>
                    <a:pt x="28989" y="22962"/>
                    <a:pt x="28737" y="18329"/>
                  </a:cubicBezTo>
                  <a:cubicBezTo>
                    <a:pt x="28372" y="11504"/>
                    <a:pt x="26911" y="0"/>
                    <a:pt x="269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42"/>
            <p:cNvSpPr/>
            <p:nvPr/>
          </p:nvSpPr>
          <p:spPr>
            <a:xfrm flipH="1">
              <a:off x="6428936" y="3759482"/>
              <a:ext cx="700157" cy="933953"/>
            </a:xfrm>
            <a:custGeom>
              <a:avLst/>
              <a:gdLst/>
              <a:ahLst/>
              <a:cxnLst/>
              <a:rect l="l" t="t" r="r" b="b"/>
              <a:pathLst>
                <a:path w="28989" h="38669" extrusionOk="0">
                  <a:moveTo>
                    <a:pt x="208" y="0"/>
                  </a:moveTo>
                  <a:cubicBezTo>
                    <a:pt x="138" y="0"/>
                    <a:pt x="69" y="1"/>
                    <a:pt x="0" y="3"/>
                  </a:cubicBezTo>
                  <a:cubicBezTo>
                    <a:pt x="0" y="1601"/>
                    <a:pt x="23" y="3838"/>
                    <a:pt x="69" y="6075"/>
                  </a:cubicBezTo>
                  <a:cubicBezTo>
                    <a:pt x="69" y="6097"/>
                    <a:pt x="69" y="6120"/>
                    <a:pt x="69" y="6143"/>
                  </a:cubicBezTo>
                  <a:cubicBezTo>
                    <a:pt x="69" y="6600"/>
                    <a:pt x="92" y="7056"/>
                    <a:pt x="92" y="7513"/>
                  </a:cubicBezTo>
                  <a:cubicBezTo>
                    <a:pt x="92" y="7513"/>
                    <a:pt x="92" y="7535"/>
                    <a:pt x="92" y="7535"/>
                  </a:cubicBezTo>
                  <a:cubicBezTo>
                    <a:pt x="92" y="7672"/>
                    <a:pt x="115" y="7809"/>
                    <a:pt x="115" y="7946"/>
                  </a:cubicBezTo>
                  <a:cubicBezTo>
                    <a:pt x="115" y="7992"/>
                    <a:pt x="115" y="8038"/>
                    <a:pt x="115" y="8083"/>
                  </a:cubicBezTo>
                  <a:cubicBezTo>
                    <a:pt x="115" y="8197"/>
                    <a:pt x="115" y="8334"/>
                    <a:pt x="115" y="8448"/>
                  </a:cubicBezTo>
                  <a:cubicBezTo>
                    <a:pt x="115" y="8494"/>
                    <a:pt x="115" y="8517"/>
                    <a:pt x="115" y="8540"/>
                  </a:cubicBezTo>
                  <a:cubicBezTo>
                    <a:pt x="137" y="8768"/>
                    <a:pt x="137" y="8996"/>
                    <a:pt x="137" y="9224"/>
                  </a:cubicBezTo>
                  <a:cubicBezTo>
                    <a:pt x="137" y="9270"/>
                    <a:pt x="137" y="9339"/>
                    <a:pt x="137" y="9407"/>
                  </a:cubicBezTo>
                  <a:cubicBezTo>
                    <a:pt x="160" y="9498"/>
                    <a:pt x="160" y="9590"/>
                    <a:pt x="160" y="9704"/>
                  </a:cubicBezTo>
                  <a:cubicBezTo>
                    <a:pt x="160" y="9772"/>
                    <a:pt x="160" y="9841"/>
                    <a:pt x="160" y="9932"/>
                  </a:cubicBezTo>
                  <a:cubicBezTo>
                    <a:pt x="160" y="10023"/>
                    <a:pt x="183" y="10115"/>
                    <a:pt x="183" y="10183"/>
                  </a:cubicBezTo>
                  <a:cubicBezTo>
                    <a:pt x="183" y="10274"/>
                    <a:pt x="183" y="10366"/>
                    <a:pt x="183" y="10457"/>
                  </a:cubicBezTo>
                  <a:cubicBezTo>
                    <a:pt x="183" y="10571"/>
                    <a:pt x="206" y="10685"/>
                    <a:pt x="206" y="10799"/>
                  </a:cubicBezTo>
                  <a:cubicBezTo>
                    <a:pt x="206" y="10891"/>
                    <a:pt x="206" y="10982"/>
                    <a:pt x="206" y="11073"/>
                  </a:cubicBezTo>
                  <a:cubicBezTo>
                    <a:pt x="229" y="11142"/>
                    <a:pt x="229" y="11210"/>
                    <a:pt x="229" y="11279"/>
                  </a:cubicBezTo>
                  <a:cubicBezTo>
                    <a:pt x="229" y="11370"/>
                    <a:pt x="229" y="11461"/>
                    <a:pt x="229" y="11530"/>
                  </a:cubicBezTo>
                  <a:cubicBezTo>
                    <a:pt x="252" y="11598"/>
                    <a:pt x="252" y="11667"/>
                    <a:pt x="252" y="11712"/>
                  </a:cubicBezTo>
                  <a:cubicBezTo>
                    <a:pt x="252" y="11826"/>
                    <a:pt x="252" y="11941"/>
                    <a:pt x="274" y="12055"/>
                  </a:cubicBezTo>
                  <a:cubicBezTo>
                    <a:pt x="274" y="12100"/>
                    <a:pt x="274" y="12123"/>
                    <a:pt x="274" y="12169"/>
                  </a:cubicBezTo>
                  <a:cubicBezTo>
                    <a:pt x="274" y="12283"/>
                    <a:pt x="297" y="12374"/>
                    <a:pt x="297" y="12488"/>
                  </a:cubicBezTo>
                  <a:cubicBezTo>
                    <a:pt x="297" y="12511"/>
                    <a:pt x="297" y="12557"/>
                    <a:pt x="297" y="12603"/>
                  </a:cubicBezTo>
                  <a:cubicBezTo>
                    <a:pt x="320" y="12694"/>
                    <a:pt x="320" y="12762"/>
                    <a:pt x="320" y="12831"/>
                  </a:cubicBezTo>
                  <a:cubicBezTo>
                    <a:pt x="320" y="12876"/>
                    <a:pt x="343" y="12899"/>
                    <a:pt x="343" y="12945"/>
                  </a:cubicBezTo>
                  <a:cubicBezTo>
                    <a:pt x="343" y="13059"/>
                    <a:pt x="366" y="13150"/>
                    <a:pt x="366" y="13242"/>
                  </a:cubicBezTo>
                  <a:cubicBezTo>
                    <a:pt x="731" y="16551"/>
                    <a:pt x="617" y="36272"/>
                    <a:pt x="617" y="36272"/>
                  </a:cubicBezTo>
                  <a:cubicBezTo>
                    <a:pt x="617" y="36272"/>
                    <a:pt x="2679" y="37797"/>
                    <a:pt x="5488" y="37797"/>
                  </a:cubicBezTo>
                  <a:cubicBezTo>
                    <a:pt x="6731" y="37797"/>
                    <a:pt x="8120" y="37499"/>
                    <a:pt x="9541" y="36638"/>
                  </a:cubicBezTo>
                  <a:lnTo>
                    <a:pt x="15156" y="12443"/>
                  </a:lnTo>
                  <a:lnTo>
                    <a:pt x="18306" y="37939"/>
                  </a:lnTo>
                  <a:cubicBezTo>
                    <a:pt x="18306" y="37939"/>
                    <a:pt x="20220" y="38668"/>
                    <a:pt x="22554" y="38668"/>
                  </a:cubicBezTo>
                  <a:cubicBezTo>
                    <a:pt x="24136" y="38668"/>
                    <a:pt x="25911" y="38333"/>
                    <a:pt x="27414" y="37208"/>
                  </a:cubicBezTo>
                  <a:cubicBezTo>
                    <a:pt x="27414" y="37208"/>
                    <a:pt x="28989" y="19952"/>
                    <a:pt x="28737" y="15319"/>
                  </a:cubicBezTo>
                  <a:cubicBezTo>
                    <a:pt x="28737" y="15045"/>
                    <a:pt x="28715" y="14748"/>
                    <a:pt x="28692" y="14474"/>
                  </a:cubicBezTo>
                  <a:cubicBezTo>
                    <a:pt x="28692" y="14406"/>
                    <a:pt x="28692" y="14360"/>
                    <a:pt x="28692" y="14314"/>
                  </a:cubicBezTo>
                  <a:cubicBezTo>
                    <a:pt x="28669" y="14041"/>
                    <a:pt x="28646" y="13744"/>
                    <a:pt x="28623" y="13470"/>
                  </a:cubicBezTo>
                  <a:cubicBezTo>
                    <a:pt x="28623" y="13447"/>
                    <a:pt x="28623" y="13447"/>
                    <a:pt x="28623" y="13424"/>
                  </a:cubicBezTo>
                  <a:cubicBezTo>
                    <a:pt x="28578" y="12785"/>
                    <a:pt x="28532" y="12100"/>
                    <a:pt x="28464" y="11416"/>
                  </a:cubicBezTo>
                  <a:cubicBezTo>
                    <a:pt x="28441" y="11963"/>
                    <a:pt x="28418" y="12534"/>
                    <a:pt x="28372" y="13128"/>
                  </a:cubicBezTo>
                  <a:cubicBezTo>
                    <a:pt x="28141" y="16384"/>
                    <a:pt x="28954" y="26677"/>
                    <a:pt x="25082" y="26677"/>
                  </a:cubicBezTo>
                  <a:cubicBezTo>
                    <a:pt x="24746" y="26677"/>
                    <a:pt x="24376" y="26600"/>
                    <a:pt x="23967" y="26435"/>
                  </a:cubicBezTo>
                  <a:cubicBezTo>
                    <a:pt x="18831" y="24358"/>
                    <a:pt x="19197" y="10320"/>
                    <a:pt x="19197" y="9453"/>
                  </a:cubicBezTo>
                  <a:cubicBezTo>
                    <a:pt x="19197" y="9225"/>
                    <a:pt x="19046" y="9112"/>
                    <a:pt x="18787" y="9112"/>
                  </a:cubicBezTo>
                  <a:cubicBezTo>
                    <a:pt x="18085" y="9112"/>
                    <a:pt x="16585" y="9947"/>
                    <a:pt x="15134" y="11598"/>
                  </a:cubicBezTo>
                  <a:cubicBezTo>
                    <a:pt x="13148" y="13858"/>
                    <a:pt x="12600" y="25818"/>
                    <a:pt x="8537" y="26366"/>
                  </a:cubicBezTo>
                  <a:cubicBezTo>
                    <a:pt x="8481" y="26373"/>
                    <a:pt x="8426" y="26377"/>
                    <a:pt x="8371" y="26377"/>
                  </a:cubicBezTo>
                  <a:cubicBezTo>
                    <a:pt x="4413" y="26377"/>
                    <a:pt x="3059" y="7992"/>
                    <a:pt x="3059" y="7992"/>
                  </a:cubicBezTo>
                  <a:cubicBezTo>
                    <a:pt x="7213" y="7147"/>
                    <a:pt x="7578" y="2970"/>
                    <a:pt x="7578" y="2605"/>
                  </a:cubicBezTo>
                  <a:lnTo>
                    <a:pt x="7693" y="2126"/>
                  </a:lnTo>
                  <a:cubicBezTo>
                    <a:pt x="7693" y="2126"/>
                    <a:pt x="3573" y="0"/>
                    <a:pt x="208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42"/>
            <p:cNvSpPr/>
            <p:nvPr/>
          </p:nvSpPr>
          <p:spPr>
            <a:xfrm flipH="1">
              <a:off x="6453740" y="3686783"/>
              <a:ext cx="132332" cy="218314"/>
            </a:xfrm>
            <a:custGeom>
              <a:avLst/>
              <a:gdLst/>
              <a:ahLst/>
              <a:cxnLst/>
              <a:rect l="l" t="t" r="r" b="b"/>
              <a:pathLst>
                <a:path w="5479" h="9039" extrusionOk="0">
                  <a:moveTo>
                    <a:pt x="4428" y="0"/>
                  </a:moveTo>
                  <a:lnTo>
                    <a:pt x="2077" y="69"/>
                  </a:lnTo>
                  <a:cubicBezTo>
                    <a:pt x="1233" y="1347"/>
                    <a:pt x="662" y="2808"/>
                    <a:pt x="503" y="3903"/>
                  </a:cubicBezTo>
                  <a:cubicBezTo>
                    <a:pt x="0" y="7304"/>
                    <a:pt x="3995" y="8651"/>
                    <a:pt x="5478" y="9039"/>
                  </a:cubicBezTo>
                  <a:cubicBezTo>
                    <a:pt x="4953" y="4200"/>
                    <a:pt x="4428" y="0"/>
                    <a:pt x="44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3137;p42"/>
            <p:cNvSpPr/>
            <p:nvPr/>
          </p:nvSpPr>
          <p:spPr>
            <a:xfrm flipH="1">
              <a:off x="6690241" y="3975791"/>
              <a:ext cx="91538" cy="133298"/>
            </a:xfrm>
            <a:custGeom>
              <a:avLst/>
              <a:gdLst/>
              <a:ahLst/>
              <a:cxnLst/>
              <a:rect l="l" t="t" r="r" b="b"/>
              <a:pathLst>
                <a:path w="3790" h="5519" extrusionOk="0">
                  <a:moveTo>
                    <a:pt x="3735" y="0"/>
                  </a:moveTo>
                  <a:cubicBezTo>
                    <a:pt x="3709" y="0"/>
                    <a:pt x="3675" y="6"/>
                    <a:pt x="3630" y="17"/>
                  </a:cubicBezTo>
                  <a:cubicBezTo>
                    <a:pt x="3515" y="17"/>
                    <a:pt x="3401" y="86"/>
                    <a:pt x="3242" y="154"/>
                  </a:cubicBezTo>
                  <a:cubicBezTo>
                    <a:pt x="2945" y="291"/>
                    <a:pt x="2557" y="565"/>
                    <a:pt x="2237" y="862"/>
                  </a:cubicBezTo>
                  <a:cubicBezTo>
                    <a:pt x="1895" y="1159"/>
                    <a:pt x="1598" y="1478"/>
                    <a:pt x="1393" y="1729"/>
                  </a:cubicBezTo>
                  <a:cubicBezTo>
                    <a:pt x="1187" y="2003"/>
                    <a:pt x="1050" y="2163"/>
                    <a:pt x="1050" y="2163"/>
                  </a:cubicBezTo>
                  <a:cubicBezTo>
                    <a:pt x="1050" y="2163"/>
                    <a:pt x="936" y="2368"/>
                    <a:pt x="754" y="2642"/>
                  </a:cubicBezTo>
                  <a:cubicBezTo>
                    <a:pt x="594" y="2939"/>
                    <a:pt x="388" y="3327"/>
                    <a:pt x="251" y="3761"/>
                  </a:cubicBezTo>
                  <a:cubicBezTo>
                    <a:pt x="160" y="3966"/>
                    <a:pt x="115" y="4194"/>
                    <a:pt x="69" y="4400"/>
                  </a:cubicBezTo>
                  <a:cubicBezTo>
                    <a:pt x="46" y="4605"/>
                    <a:pt x="0" y="4788"/>
                    <a:pt x="23" y="4970"/>
                  </a:cubicBezTo>
                  <a:cubicBezTo>
                    <a:pt x="23" y="5062"/>
                    <a:pt x="23" y="5130"/>
                    <a:pt x="46" y="5199"/>
                  </a:cubicBezTo>
                  <a:cubicBezTo>
                    <a:pt x="69" y="5267"/>
                    <a:pt x="69" y="5313"/>
                    <a:pt x="92" y="5381"/>
                  </a:cubicBezTo>
                  <a:cubicBezTo>
                    <a:pt x="137" y="5473"/>
                    <a:pt x="160" y="5518"/>
                    <a:pt x="183" y="5518"/>
                  </a:cubicBezTo>
                  <a:cubicBezTo>
                    <a:pt x="183" y="5495"/>
                    <a:pt x="206" y="5450"/>
                    <a:pt x="206" y="5358"/>
                  </a:cubicBezTo>
                  <a:cubicBezTo>
                    <a:pt x="206" y="5313"/>
                    <a:pt x="206" y="5244"/>
                    <a:pt x="206" y="5199"/>
                  </a:cubicBezTo>
                  <a:cubicBezTo>
                    <a:pt x="206" y="5130"/>
                    <a:pt x="206" y="5062"/>
                    <a:pt x="229" y="4970"/>
                  </a:cubicBezTo>
                  <a:cubicBezTo>
                    <a:pt x="229" y="4833"/>
                    <a:pt x="297" y="4651"/>
                    <a:pt x="343" y="4468"/>
                  </a:cubicBezTo>
                  <a:cubicBezTo>
                    <a:pt x="434" y="4286"/>
                    <a:pt x="480" y="4080"/>
                    <a:pt x="594" y="3898"/>
                  </a:cubicBezTo>
                  <a:cubicBezTo>
                    <a:pt x="754" y="3510"/>
                    <a:pt x="982" y="3167"/>
                    <a:pt x="1164" y="2893"/>
                  </a:cubicBezTo>
                  <a:cubicBezTo>
                    <a:pt x="1347" y="2642"/>
                    <a:pt x="1461" y="2460"/>
                    <a:pt x="1461" y="2460"/>
                  </a:cubicBezTo>
                  <a:cubicBezTo>
                    <a:pt x="1461" y="2460"/>
                    <a:pt x="1598" y="2277"/>
                    <a:pt x="1758" y="2026"/>
                  </a:cubicBezTo>
                  <a:cubicBezTo>
                    <a:pt x="1963" y="1775"/>
                    <a:pt x="2214" y="1433"/>
                    <a:pt x="2488" y="1113"/>
                  </a:cubicBezTo>
                  <a:cubicBezTo>
                    <a:pt x="2785" y="793"/>
                    <a:pt x="3082" y="519"/>
                    <a:pt x="3333" y="314"/>
                  </a:cubicBezTo>
                  <a:cubicBezTo>
                    <a:pt x="3470" y="223"/>
                    <a:pt x="3584" y="154"/>
                    <a:pt x="3652" y="109"/>
                  </a:cubicBezTo>
                  <a:cubicBezTo>
                    <a:pt x="3744" y="63"/>
                    <a:pt x="3789" y="17"/>
                    <a:pt x="3789" y="17"/>
                  </a:cubicBezTo>
                  <a:cubicBezTo>
                    <a:pt x="3778" y="6"/>
                    <a:pt x="3761" y="0"/>
                    <a:pt x="37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42"/>
            <p:cNvSpPr/>
            <p:nvPr/>
          </p:nvSpPr>
          <p:spPr>
            <a:xfrm flipH="1">
              <a:off x="6733257" y="3847735"/>
              <a:ext cx="12680" cy="95982"/>
            </a:xfrm>
            <a:custGeom>
              <a:avLst/>
              <a:gdLst/>
              <a:ahLst/>
              <a:cxnLst/>
              <a:rect l="l" t="t" r="r" b="b"/>
              <a:pathLst>
                <a:path w="525" h="3974" extrusionOk="0">
                  <a:moveTo>
                    <a:pt x="164" y="0"/>
                  </a:moveTo>
                  <a:cubicBezTo>
                    <a:pt x="163" y="0"/>
                    <a:pt x="161" y="1"/>
                    <a:pt x="160" y="1"/>
                  </a:cubicBezTo>
                  <a:cubicBezTo>
                    <a:pt x="91" y="1"/>
                    <a:pt x="114" y="503"/>
                    <a:pt x="68" y="983"/>
                  </a:cubicBezTo>
                  <a:cubicBezTo>
                    <a:pt x="46" y="1485"/>
                    <a:pt x="0" y="1987"/>
                    <a:pt x="0" y="1987"/>
                  </a:cubicBezTo>
                  <a:cubicBezTo>
                    <a:pt x="0" y="1987"/>
                    <a:pt x="23" y="2489"/>
                    <a:pt x="91" y="2991"/>
                  </a:cubicBezTo>
                  <a:cubicBezTo>
                    <a:pt x="158" y="3482"/>
                    <a:pt x="334" y="3973"/>
                    <a:pt x="406" y="3973"/>
                  </a:cubicBezTo>
                  <a:cubicBezTo>
                    <a:pt x="408" y="3973"/>
                    <a:pt x="409" y="3973"/>
                    <a:pt x="411" y="3973"/>
                  </a:cubicBezTo>
                  <a:cubicBezTo>
                    <a:pt x="479" y="3950"/>
                    <a:pt x="434" y="3448"/>
                    <a:pt x="457" y="2968"/>
                  </a:cubicBezTo>
                  <a:cubicBezTo>
                    <a:pt x="479" y="2466"/>
                    <a:pt x="525" y="1987"/>
                    <a:pt x="525" y="1987"/>
                  </a:cubicBezTo>
                  <a:cubicBezTo>
                    <a:pt x="525" y="1987"/>
                    <a:pt x="502" y="1485"/>
                    <a:pt x="434" y="983"/>
                  </a:cubicBezTo>
                  <a:cubicBezTo>
                    <a:pt x="389" y="491"/>
                    <a:pt x="235" y="0"/>
                    <a:pt x="1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42"/>
            <p:cNvSpPr/>
            <p:nvPr/>
          </p:nvSpPr>
          <p:spPr>
            <a:xfrm flipH="1">
              <a:off x="6706230" y="3831215"/>
              <a:ext cx="37509" cy="125786"/>
            </a:xfrm>
            <a:custGeom>
              <a:avLst/>
              <a:gdLst/>
              <a:ahLst/>
              <a:cxnLst/>
              <a:rect l="l" t="t" r="r" b="b"/>
              <a:pathLst>
                <a:path w="1553" h="5208" extrusionOk="0">
                  <a:moveTo>
                    <a:pt x="1347" y="0"/>
                  </a:moveTo>
                  <a:cubicBezTo>
                    <a:pt x="1279" y="0"/>
                    <a:pt x="1210" y="685"/>
                    <a:pt x="1164" y="1370"/>
                  </a:cubicBezTo>
                  <a:cubicBezTo>
                    <a:pt x="1119" y="1712"/>
                    <a:pt x="1096" y="2055"/>
                    <a:pt x="1027" y="2283"/>
                  </a:cubicBezTo>
                  <a:cubicBezTo>
                    <a:pt x="982" y="2534"/>
                    <a:pt x="959" y="2694"/>
                    <a:pt x="959" y="2694"/>
                  </a:cubicBezTo>
                  <a:cubicBezTo>
                    <a:pt x="959" y="2694"/>
                    <a:pt x="936" y="2853"/>
                    <a:pt x="891" y="3105"/>
                  </a:cubicBezTo>
                  <a:cubicBezTo>
                    <a:pt x="868" y="3219"/>
                    <a:pt x="845" y="3356"/>
                    <a:pt x="799" y="3515"/>
                  </a:cubicBezTo>
                  <a:cubicBezTo>
                    <a:pt x="731" y="3652"/>
                    <a:pt x="708" y="3812"/>
                    <a:pt x="639" y="3972"/>
                  </a:cubicBezTo>
                  <a:cubicBezTo>
                    <a:pt x="411" y="4588"/>
                    <a:pt x="0" y="5136"/>
                    <a:pt x="69" y="5204"/>
                  </a:cubicBezTo>
                  <a:cubicBezTo>
                    <a:pt x="71" y="5206"/>
                    <a:pt x="74" y="5207"/>
                    <a:pt x="78" y="5207"/>
                  </a:cubicBezTo>
                  <a:cubicBezTo>
                    <a:pt x="160" y="5207"/>
                    <a:pt x="655" y="4743"/>
                    <a:pt x="982" y="4132"/>
                  </a:cubicBezTo>
                  <a:cubicBezTo>
                    <a:pt x="1073" y="3972"/>
                    <a:pt x="1119" y="3812"/>
                    <a:pt x="1187" y="3652"/>
                  </a:cubicBezTo>
                  <a:cubicBezTo>
                    <a:pt x="1279" y="3493"/>
                    <a:pt x="1324" y="3356"/>
                    <a:pt x="1347" y="3219"/>
                  </a:cubicBezTo>
                  <a:cubicBezTo>
                    <a:pt x="1415" y="2968"/>
                    <a:pt x="1461" y="2785"/>
                    <a:pt x="1461" y="2785"/>
                  </a:cubicBezTo>
                  <a:cubicBezTo>
                    <a:pt x="1461" y="2785"/>
                    <a:pt x="1552" y="2077"/>
                    <a:pt x="1530" y="1393"/>
                  </a:cubicBezTo>
                  <a:cubicBezTo>
                    <a:pt x="1484" y="685"/>
                    <a:pt x="1415" y="0"/>
                    <a:pt x="13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42"/>
            <p:cNvSpPr/>
            <p:nvPr/>
          </p:nvSpPr>
          <p:spPr>
            <a:xfrm flipH="1">
              <a:off x="6932298" y="3739145"/>
              <a:ext cx="147741" cy="923423"/>
            </a:xfrm>
            <a:custGeom>
              <a:avLst/>
              <a:gdLst/>
              <a:ahLst/>
              <a:cxnLst/>
              <a:rect l="l" t="t" r="r" b="b"/>
              <a:pathLst>
                <a:path w="6117" h="38233" extrusionOk="0">
                  <a:moveTo>
                    <a:pt x="47" y="0"/>
                  </a:moveTo>
                  <a:cubicBezTo>
                    <a:pt x="24" y="0"/>
                    <a:pt x="24" y="297"/>
                    <a:pt x="1" y="822"/>
                  </a:cubicBezTo>
                  <a:cubicBezTo>
                    <a:pt x="1" y="1347"/>
                    <a:pt x="1" y="2100"/>
                    <a:pt x="1" y="3013"/>
                  </a:cubicBezTo>
                  <a:cubicBezTo>
                    <a:pt x="47" y="4794"/>
                    <a:pt x="161" y="7213"/>
                    <a:pt x="343" y="9587"/>
                  </a:cubicBezTo>
                  <a:cubicBezTo>
                    <a:pt x="503" y="11984"/>
                    <a:pt x="754" y="14358"/>
                    <a:pt x="845" y="16138"/>
                  </a:cubicBezTo>
                  <a:cubicBezTo>
                    <a:pt x="914" y="17028"/>
                    <a:pt x="914" y="17781"/>
                    <a:pt x="937" y="18306"/>
                  </a:cubicBezTo>
                  <a:cubicBezTo>
                    <a:pt x="960" y="18808"/>
                    <a:pt x="960" y="19128"/>
                    <a:pt x="960" y="19128"/>
                  </a:cubicBezTo>
                  <a:cubicBezTo>
                    <a:pt x="960" y="19128"/>
                    <a:pt x="960" y="19425"/>
                    <a:pt x="982" y="19950"/>
                  </a:cubicBezTo>
                  <a:cubicBezTo>
                    <a:pt x="982" y="20452"/>
                    <a:pt x="1005" y="21205"/>
                    <a:pt x="1005" y="22118"/>
                  </a:cubicBezTo>
                  <a:cubicBezTo>
                    <a:pt x="982" y="23899"/>
                    <a:pt x="982" y="26295"/>
                    <a:pt x="960" y="28715"/>
                  </a:cubicBezTo>
                  <a:cubicBezTo>
                    <a:pt x="914" y="29902"/>
                    <a:pt x="891" y="31088"/>
                    <a:pt x="845" y="32230"/>
                  </a:cubicBezTo>
                  <a:cubicBezTo>
                    <a:pt x="845" y="32504"/>
                    <a:pt x="845" y="32778"/>
                    <a:pt x="823" y="33051"/>
                  </a:cubicBezTo>
                  <a:cubicBezTo>
                    <a:pt x="800" y="33325"/>
                    <a:pt x="777" y="33576"/>
                    <a:pt x="731" y="33828"/>
                  </a:cubicBezTo>
                  <a:cubicBezTo>
                    <a:pt x="686" y="34352"/>
                    <a:pt x="640" y="34832"/>
                    <a:pt x="617" y="35266"/>
                  </a:cubicBezTo>
                  <a:cubicBezTo>
                    <a:pt x="572" y="35722"/>
                    <a:pt x="526" y="36133"/>
                    <a:pt x="503" y="36498"/>
                  </a:cubicBezTo>
                  <a:cubicBezTo>
                    <a:pt x="480" y="36863"/>
                    <a:pt x="457" y="37183"/>
                    <a:pt x="435" y="37434"/>
                  </a:cubicBezTo>
                  <a:cubicBezTo>
                    <a:pt x="389" y="37959"/>
                    <a:pt x="275" y="38233"/>
                    <a:pt x="298" y="38233"/>
                  </a:cubicBezTo>
                  <a:cubicBezTo>
                    <a:pt x="298" y="38233"/>
                    <a:pt x="320" y="38187"/>
                    <a:pt x="389" y="38050"/>
                  </a:cubicBezTo>
                  <a:cubicBezTo>
                    <a:pt x="435" y="37913"/>
                    <a:pt x="503" y="37731"/>
                    <a:pt x="549" y="37457"/>
                  </a:cubicBezTo>
                  <a:cubicBezTo>
                    <a:pt x="594" y="37206"/>
                    <a:pt x="617" y="36886"/>
                    <a:pt x="663" y="36521"/>
                  </a:cubicBezTo>
                  <a:cubicBezTo>
                    <a:pt x="686" y="36156"/>
                    <a:pt x="754" y="35768"/>
                    <a:pt x="800" y="35311"/>
                  </a:cubicBezTo>
                  <a:cubicBezTo>
                    <a:pt x="868" y="34855"/>
                    <a:pt x="914" y="34375"/>
                    <a:pt x="982" y="33873"/>
                  </a:cubicBezTo>
                  <a:cubicBezTo>
                    <a:pt x="1028" y="33599"/>
                    <a:pt x="1051" y="33348"/>
                    <a:pt x="1074" y="33074"/>
                  </a:cubicBezTo>
                  <a:cubicBezTo>
                    <a:pt x="1119" y="32800"/>
                    <a:pt x="1119" y="32526"/>
                    <a:pt x="1142" y="32253"/>
                  </a:cubicBezTo>
                  <a:cubicBezTo>
                    <a:pt x="1188" y="31111"/>
                    <a:pt x="1256" y="29924"/>
                    <a:pt x="1325" y="28715"/>
                  </a:cubicBezTo>
                  <a:cubicBezTo>
                    <a:pt x="1393" y="26318"/>
                    <a:pt x="1439" y="23921"/>
                    <a:pt x="1485" y="22118"/>
                  </a:cubicBezTo>
                  <a:cubicBezTo>
                    <a:pt x="1507" y="21205"/>
                    <a:pt x="1485" y="20452"/>
                    <a:pt x="1485" y="19927"/>
                  </a:cubicBezTo>
                  <a:cubicBezTo>
                    <a:pt x="1485" y="19402"/>
                    <a:pt x="1485" y="19105"/>
                    <a:pt x="1485" y="19105"/>
                  </a:cubicBezTo>
                  <a:cubicBezTo>
                    <a:pt x="1485" y="19105"/>
                    <a:pt x="1462" y="18808"/>
                    <a:pt x="1439" y="18284"/>
                  </a:cubicBezTo>
                  <a:cubicBezTo>
                    <a:pt x="1416" y="17736"/>
                    <a:pt x="1393" y="17005"/>
                    <a:pt x="1325" y="16092"/>
                  </a:cubicBezTo>
                  <a:cubicBezTo>
                    <a:pt x="1211" y="14449"/>
                    <a:pt x="960" y="12349"/>
                    <a:pt x="777" y="10203"/>
                  </a:cubicBezTo>
                  <a:lnTo>
                    <a:pt x="777" y="10203"/>
                  </a:lnTo>
                  <a:cubicBezTo>
                    <a:pt x="845" y="10295"/>
                    <a:pt x="960" y="10386"/>
                    <a:pt x="1096" y="10454"/>
                  </a:cubicBezTo>
                  <a:cubicBezTo>
                    <a:pt x="1302" y="10569"/>
                    <a:pt x="1530" y="10637"/>
                    <a:pt x="1804" y="10637"/>
                  </a:cubicBezTo>
                  <a:cubicBezTo>
                    <a:pt x="2055" y="10637"/>
                    <a:pt x="2329" y="10569"/>
                    <a:pt x="2603" y="10454"/>
                  </a:cubicBezTo>
                  <a:cubicBezTo>
                    <a:pt x="3105" y="10249"/>
                    <a:pt x="3584" y="9884"/>
                    <a:pt x="3904" y="9587"/>
                  </a:cubicBezTo>
                  <a:cubicBezTo>
                    <a:pt x="4224" y="9290"/>
                    <a:pt x="4406" y="9062"/>
                    <a:pt x="4406" y="9062"/>
                  </a:cubicBezTo>
                  <a:cubicBezTo>
                    <a:pt x="4406" y="9062"/>
                    <a:pt x="4589" y="8834"/>
                    <a:pt x="4840" y="8446"/>
                  </a:cubicBezTo>
                  <a:cubicBezTo>
                    <a:pt x="5091" y="8081"/>
                    <a:pt x="5410" y="7533"/>
                    <a:pt x="5639" y="6962"/>
                  </a:cubicBezTo>
                  <a:cubicBezTo>
                    <a:pt x="5890" y="6369"/>
                    <a:pt x="6050" y="5752"/>
                    <a:pt x="6072" y="5250"/>
                  </a:cubicBezTo>
                  <a:cubicBezTo>
                    <a:pt x="6117" y="4765"/>
                    <a:pt x="6011" y="4450"/>
                    <a:pt x="5984" y="4450"/>
                  </a:cubicBezTo>
                  <a:cubicBezTo>
                    <a:pt x="5983" y="4450"/>
                    <a:pt x="5982" y="4451"/>
                    <a:pt x="5981" y="4451"/>
                  </a:cubicBezTo>
                  <a:cubicBezTo>
                    <a:pt x="5935" y="4474"/>
                    <a:pt x="5981" y="4771"/>
                    <a:pt x="5890" y="5227"/>
                  </a:cubicBezTo>
                  <a:cubicBezTo>
                    <a:pt x="5799" y="5661"/>
                    <a:pt x="5593" y="6232"/>
                    <a:pt x="5319" y="6734"/>
                  </a:cubicBezTo>
                  <a:cubicBezTo>
                    <a:pt x="5068" y="7259"/>
                    <a:pt x="4749" y="7738"/>
                    <a:pt x="4475" y="8081"/>
                  </a:cubicBezTo>
                  <a:cubicBezTo>
                    <a:pt x="4224" y="8400"/>
                    <a:pt x="4041" y="8606"/>
                    <a:pt x="4041" y="8606"/>
                  </a:cubicBezTo>
                  <a:cubicBezTo>
                    <a:pt x="4041" y="8606"/>
                    <a:pt x="3881" y="8834"/>
                    <a:pt x="3584" y="9131"/>
                  </a:cubicBezTo>
                  <a:cubicBezTo>
                    <a:pt x="3311" y="9427"/>
                    <a:pt x="2900" y="9793"/>
                    <a:pt x="2466" y="10044"/>
                  </a:cubicBezTo>
                  <a:cubicBezTo>
                    <a:pt x="2165" y="10209"/>
                    <a:pt x="1853" y="10296"/>
                    <a:pt x="1571" y="10296"/>
                  </a:cubicBezTo>
                  <a:cubicBezTo>
                    <a:pt x="1426" y="10296"/>
                    <a:pt x="1289" y="10273"/>
                    <a:pt x="1165" y="10226"/>
                  </a:cubicBezTo>
                  <a:cubicBezTo>
                    <a:pt x="982" y="10181"/>
                    <a:pt x="845" y="10089"/>
                    <a:pt x="754" y="10021"/>
                  </a:cubicBezTo>
                  <a:cubicBezTo>
                    <a:pt x="731" y="9861"/>
                    <a:pt x="731" y="9701"/>
                    <a:pt x="708" y="9541"/>
                  </a:cubicBezTo>
                  <a:cubicBezTo>
                    <a:pt x="686" y="9382"/>
                    <a:pt x="686" y="9222"/>
                    <a:pt x="663" y="9085"/>
                  </a:cubicBezTo>
                  <a:lnTo>
                    <a:pt x="663" y="9085"/>
                  </a:lnTo>
                  <a:cubicBezTo>
                    <a:pt x="754" y="9108"/>
                    <a:pt x="868" y="9153"/>
                    <a:pt x="1028" y="9153"/>
                  </a:cubicBezTo>
                  <a:cubicBezTo>
                    <a:pt x="1059" y="9155"/>
                    <a:pt x="1090" y="9156"/>
                    <a:pt x="1123" y="9156"/>
                  </a:cubicBezTo>
                  <a:cubicBezTo>
                    <a:pt x="1470" y="9156"/>
                    <a:pt x="1886" y="9045"/>
                    <a:pt x="2283" y="8857"/>
                  </a:cubicBezTo>
                  <a:cubicBezTo>
                    <a:pt x="2717" y="8651"/>
                    <a:pt x="3105" y="8355"/>
                    <a:pt x="3402" y="8103"/>
                  </a:cubicBezTo>
                  <a:cubicBezTo>
                    <a:pt x="3676" y="7852"/>
                    <a:pt x="3858" y="7693"/>
                    <a:pt x="3858" y="7693"/>
                  </a:cubicBezTo>
                  <a:cubicBezTo>
                    <a:pt x="3858" y="7693"/>
                    <a:pt x="4018" y="7487"/>
                    <a:pt x="4246" y="7168"/>
                  </a:cubicBezTo>
                  <a:cubicBezTo>
                    <a:pt x="4475" y="6848"/>
                    <a:pt x="4749" y="6392"/>
                    <a:pt x="4954" y="5889"/>
                  </a:cubicBezTo>
                  <a:cubicBezTo>
                    <a:pt x="5182" y="5387"/>
                    <a:pt x="5319" y="4839"/>
                    <a:pt x="5296" y="4406"/>
                  </a:cubicBezTo>
                  <a:cubicBezTo>
                    <a:pt x="5319" y="4178"/>
                    <a:pt x="5274" y="4018"/>
                    <a:pt x="5251" y="3881"/>
                  </a:cubicBezTo>
                  <a:cubicBezTo>
                    <a:pt x="5231" y="3781"/>
                    <a:pt x="5211" y="3717"/>
                    <a:pt x="5191" y="3717"/>
                  </a:cubicBezTo>
                  <a:cubicBezTo>
                    <a:pt x="5188" y="3717"/>
                    <a:pt x="5185" y="3718"/>
                    <a:pt x="5182" y="3721"/>
                  </a:cubicBezTo>
                  <a:cubicBezTo>
                    <a:pt x="5159" y="3721"/>
                    <a:pt x="5159" y="3789"/>
                    <a:pt x="5137" y="3904"/>
                  </a:cubicBezTo>
                  <a:cubicBezTo>
                    <a:pt x="5137" y="4018"/>
                    <a:pt x="5137" y="4178"/>
                    <a:pt x="5091" y="4383"/>
                  </a:cubicBezTo>
                  <a:cubicBezTo>
                    <a:pt x="5045" y="4748"/>
                    <a:pt x="4885" y="5227"/>
                    <a:pt x="4634" y="5661"/>
                  </a:cubicBezTo>
                  <a:cubicBezTo>
                    <a:pt x="4429" y="6118"/>
                    <a:pt x="4109" y="6506"/>
                    <a:pt x="3904" y="6780"/>
                  </a:cubicBezTo>
                  <a:cubicBezTo>
                    <a:pt x="3653" y="7053"/>
                    <a:pt x="3493" y="7213"/>
                    <a:pt x="3493" y="7213"/>
                  </a:cubicBezTo>
                  <a:cubicBezTo>
                    <a:pt x="3493" y="7213"/>
                    <a:pt x="3356" y="7396"/>
                    <a:pt x="3105" y="7647"/>
                  </a:cubicBezTo>
                  <a:cubicBezTo>
                    <a:pt x="2854" y="7898"/>
                    <a:pt x="2512" y="8218"/>
                    <a:pt x="2124" y="8446"/>
                  </a:cubicBezTo>
                  <a:cubicBezTo>
                    <a:pt x="1758" y="8674"/>
                    <a:pt x="1348" y="8857"/>
                    <a:pt x="1028" y="8902"/>
                  </a:cubicBezTo>
                  <a:cubicBezTo>
                    <a:pt x="948" y="8925"/>
                    <a:pt x="880" y="8931"/>
                    <a:pt x="817" y="8931"/>
                  </a:cubicBezTo>
                  <a:cubicBezTo>
                    <a:pt x="754" y="8931"/>
                    <a:pt x="697" y="8925"/>
                    <a:pt x="640" y="8925"/>
                  </a:cubicBezTo>
                  <a:cubicBezTo>
                    <a:pt x="457" y="6757"/>
                    <a:pt x="298" y="4634"/>
                    <a:pt x="206" y="2991"/>
                  </a:cubicBezTo>
                  <a:cubicBezTo>
                    <a:pt x="183" y="2100"/>
                    <a:pt x="138" y="1347"/>
                    <a:pt x="115" y="822"/>
                  </a:cubicBezTo>
                  <a:cubicBezTo>
                    <a:pt x="92" y="297"/>
                    <a:pt x="69" y="0"/>
                    <a:pt x="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42"/>
            <p:cNvSpPr/>
            <p:nvPr/>
          </p:nvSpPr>
          <p:spPr>
            <a:xfrm flipH="1">
              <a:off x="6447678" y="3811917"/>
              <a:ext cx="113589" cy="92818"/>
            </a:xfrm>
            <a:custGeom>
              <a:avLst/>
              <a:gdLst/>
              <a:ahLst/>
              <a:cxnLst/>
              <a:rect l="l" t="t" r="r" b="b"/>
              <a:pathLst>
                <a:path w="4703" h="3843" extrusionOk="0">
                  <a:moveTo>
                    <a:pt x="23" y="0"/>
                  </a:moveTo>
                  <a:cubicBezTo>
                    <a:pt x="23" y="23"/>
                    <a:pt x="0" y="69"/>
                    <a:pt x="0" y="160"/>
                  </a:cubicBezTo>
                  <a:cubicBezTo>
                    <a:pt x="0" y="251"/>
                    <a:pt x="0" y="388"/>
                    <a:pt x="46" y="548"/>
                  </a:cubicBezTo>
                  <a:cubicBezTo>
                    <a:pt x="92" y="868"/>
                    <a:pt x="252" y="1279"/>
                    <a:pt x="457" y="1644"/>
                  </a:cubicBezTo>
                  <a:cubicBezTo>
                    <a:pt x="662" y="2032"/>
                    <a:pt x="914" y="2374"/>
                    <a:pt x="1142" y="2625"/>
                  </a:cubicBezTo>
                  <a:cubicBezTo>
                    <a:pt x="1233" y="2739"/>
                    <a:pt x="1324" y="2831"/>
                    <a:pt x="1393" y="2899"/>
                  </a:cubicBezTo>
                  <a:cubicBezTo>
                    <a:pt x="1461" y="2968"/>
                    <a:pt x="1507" y="3013"/>
                    <a:pt x="1507" y="3013"/>
                  </a:cubicBezTo>
                  <a:cubicBezTo>
                    <a:pt x="1507" y="3013"/>
                    <a:pt x="1553" y="3059"/>
                    <a:pt x="1621" y="3105"/>
                  </a:cubicBezTo>
                  <a:cubicBezTo>
                    <a:pt x="1690" y="3150"/>
                    <a:pt x="1804" y="3242"/>
                    <a:pt x="1941" y="3333"/>
                  </a:cubicBezTo>
                  <a:cubicBezTo>
                    <a:pt x="2237" y="3493"/>
                    <a:pt x="2625" y="3744"/>
                    <a:pt x="3059" y="3812"/>
                  </a:cubicBezTo>
                  <a:cubicBezTo>
                    <a:pt x="3192" y="3832"/>
                    <a:pt x="3325" y="3842"/>
                    <a:pt x="3454" y="3842"/>
                  </a:cubicBezTo>
                  <a:cubicBezTo>
                    <a:pt x="3768" y="3842"/>
                    <a:pt x="4059" y="3782"/>
                    <a:pt x="4269" y="3652"/>
                  </a:cubicBezTo>
                  <a:cubicBezTo>
                    <a:pt x="4337" y="3630"/>
                    <a:pt x="4406" y="3584"/>
                    <a:pt x="4451" y="3538"/>
                  </a:cubicBezTo>
                  <a:cubicBezTo>
                    <a:pt x="4520" y="3493"/>
                    <a:pt x="4543" y="3470"/>
                    <a:pt x="4588" y="3424"/>
                  </a:cubicBezTo>
                  <a:cubicBezTo>
                    <a:pt x="4657" y="3356"/>
                    <a:pt x="4703" y="3333"/>
                    <a:pt x="4680" y="3310"/>
                  </a:cubicBezTo>
                  <a:cubicBezTo>
                    <a:pt x="4680" y="3303"/>
                    <a:pt x="4674" y="3301"/>
                    <a:pt x="4663" y="3301"/>
                  </a:cubicBezTo>
                  <a:cubicBezTo>
                    <a:pt x="4638" y="3301"/>
                    <a:pt x="4584" y="3317"/>
                    <a:pt x="4520" y="3333"/>
                  </a:cubicBezTo>
                  <a:cubicBezTo>
                    <a:pt x="4497" y="3356"/>
                    <a:pt x="4451" y="3379"/>
                    <a:pt x="4383" y="3401"/>
                  </a:cubicBezTo>
                  <a:cubicBezTo>
                    <a:pt x="4337" y="3447"/>
                    <a:pt x="4269" y="3470"/>
                    <a:pt x="4200" y="3470"/>
                  </a:cubicBezTo>
                  <a:cubicBezTo>
                    <a:pt x="4067" y="3521"/>
                    <a:pt x="3914" y="3545"/>
                    <a:pt x="3754" y="3545"/>
                  </a:cubicBezTo>
                  <a:cubicBezTo>
                    <a:pt x="3559" y="3545"/>
                    <a:pt x="3351" y="3510"/>
                    <a:pt x="3150" y="3447"/>
                  </a:cubicBezTo>
                  <a:cubicBezTo>
                    <a:pt x="2785" y="3356"/>
                    <a:pt x="2466" y="3105"/>
                    <a:pt x="2215" y="2945"/>
                  </a:cubicBezTo>
                  <a:cubicBezTo>
                    <a:pt x="2100" y="2854"/>
                    <a:pt x="2009" y="2762"/>
                    <a:pt x="1941" y="2717"/>
                  </a:cubicBezTo>
                  <a:cubicBezTo>
                    <a:pt x="1872" y="2648"/>
                    <a:pt x="1849" y="2625"/>
                    <a:pt x="1849" y="2625"/>
                  </a:cubicBezTo>
                  <a:cubicBezTo>
                    <a:pt x="1849" y="2625"/>
                    <a:pt x="1804" y="2580"/>
                    <a:pt x="1735" y="2534"/>
                  </a:cubicBezTo>
                  <a:cubicBezTo>
                    <a:pt x="1690" y="2466"/>
                    <a:pt x="1575" y="2397"/>
                    <a:pt x="1484" y="2283"/>
                  </a:cubicBezTo>
                  <a:cubicBezTo>
                    <a:pt x="1279" y="2078"/>
                    <a:pt x="1005" y="1781"/>
                    <a:pt x="777" y="1461"/>
                  </a:cubicBezTo>
                  <a:cubicBezTo>
                    <a:pt x="548" y="1119"/>
                    <a:pt x="343" y="776"/>
                    <a:pt x="229" y="480"/>
                  </a:cubicBezTo>
                  <a:cubicBezTo>
                    <a:pt x="160" y="343"/>
                    <a:pt x="137" y="229"/>
                    <a:pt x="115" y="137"/>
                  </a:cubicBezTo>
                  <a:cubicBezTo>
                    <a:pt x="69" y="69"/>
                    <a:pt x="46" y="0"/>
                    <a:pt x="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42"/>
            <p:cNvSpPr/>
            <p:nvPr/>
          </p:nvSpPr>
          <p:spPr>
            <a:xfrm flipH="1">
              <a:off x="6461469" y="3813559"/>
              <a:ext cx="117429" cy="113493"/>
            </a:xfrm>
            <a:custGeom>
              <a:avLst/>
              <a:gdLst/>
              <a:ahLst/>
              <a:cxnLst/>
              <a:rect l="l" t="t" r="r" b="b"/>
              <a:pathLst>
                <a:path w="4862" h="4699" extrusionOk="0">
                  <a:moveTo>
                    <a:pt x="91" y="1"/>
                  </a:moveTo>
                  <a:cubicBezTo>
                    <a:pt x="69" y="1"/>
                    <a:pt x="0" y="229"/>
                    <a:pt x="23" y="594"/>
                  </a:cubicBezTo>
                  <a:cubicBezTo>
                    <a:pt x="23" y="960"/>
                    <a:pt x="114" y="1439"/>
                    <a:pt x="274" y="1895"/>
                  </a:cubicBezTo>
                  <a:cubicBezTo>
                    <a:pt x="457" y="2352"/>
                    <a:pt x="685" y="2786"/>
                    <a:pt x="890" y="3082"/>
                  </a:cubicBezTo>
                  <a:cubicBezTo>
                    <a:pt x="1004" y="3242"/>
                    <a:pt x="1096" y="3356"/>
                    <a:pt x="1164" y="3448"/>
                  </a:cubicBezTo>
                  <a:cubicBezTo>
                    <a:pt x="1233" y="3516"/>
                    <a:pt x="1278" y="3562"/>
                    <a:pt x="1278" y="3562"/>
                  </a:cubicBezTo>
                  <a:cubicBezTo>
                    <a:pt x="1278" y="3562"/>
                    <a:pt x="1324" y="3607"/>
                    <a:pt x="1392" y="3676"/>
                  </a:cubicBezTo>
                  <a:cubicBezTo>
                    <a:pt x="1484" y="3744"/>
                    <a:pt x="1598" y="3858"/>
                    <a:pt x="1735" y="3972"/>
                  </a:cubicBezTo>
                  <a:cubicBezTo>
                    <a:pt x="2054" y="4201"/>
                    <a:pt x="2488" y="4452"/>
                    <a:pt x="2967" y="4589"/>
                  </a:cubicBezTo>
                  <a:cubicBezTo>
                    <a:pt x="3231" y="4664"/>
                    <a:pt x="3502" y="4698"/>
                    <a:pt x="3753" y="4698"/>
                  </a:cubicBezTo>
                  <a:cubicBezTo>
                    <a:pt x="3958" y="4698"/>
                    <a:pt x="4150" y="4675"/>
                    <a:pt x="4314" y="4634"/>
                  </a:cubicBezTo>
                  <a:cubicBezTo>
                    <a:pt x="4656" y="4543"/>
                    <a:pt x="4862" y="4429"/>
                    <a:pt x="4862" y="4406"/>
                  </a:cubicBezTo>
                  <a:cubicBezTo>
                    <a:pt x="4855" y="4393"/>
                    <a:pt x="4831" y="4387"/>
                    <a:pt x="4791" y="4387"/>
                  </a:cubicBezTo>
                  <a:cubicBezTo>
                    <a:pt x="4696" y="4387"/>
                    <a:pt x="4511" y="4420"/>
                    <a:pt x="4268" y="4452"/>
                  </a:cubicBezTo>
                  <a:cubicBezTo>
                    <a:pt x="4226" y="4455"/>
                    <a:pt x="4181" y="4456"/>
                    <a:pt x="4136" y="4456"/>
                  </a:cubicBezTo>
                  <a:cubicBezTo>
                    <a:pt x="3818" y="4456"/>
                    <a:pt x="3441" y="4386"/>
                    <a:pt x="3082" y="4246"/>
                  </a:cubicBezTo>
                  <a:cubicBezTo>
                    <a:pt x="2671" y="4087"/>
                    <a:pt x="2305" y="3813"/>
                    <a:pt x="2054" y="3607"/>
                  </a:cubicBezTo>
                  <a:cubicBezTo>
                    <a:pt x="1917" y="3493"/>
                    <a:pt x="1826" y="3379"/>
                    <a:pt x="1758" y="3311"/>
                  </a:cubicBezTo>
                  <a:cubicBezTo>
                    <a:pt x="1689" y="3265"/>
                    <a:pt x="1644" y="3219"/>
                    <a:pt x="1644" y="3219"/>
                  </a:cubicBezTo>
                  <a:cubicBezTo>
                    <a:pt x="1644" y="3219"/>
                    <a:pt x="1621" y="3174"/>
                    <a:pt x="1552" y="3105"/>
                  </a:cubicBezTo>
                  <a:cubicBezTo>
                    <a:pt x="1484" y="3037"/>
                    <a:pt x="1370" y="2945"/>
                    <a:pt x="1278" y="2808"/>
                  </a:cubicBezTo>
                  <a:cubicBezTo>
                    <a:pt x="1073" y="2534"/>
                    <a:pt x="822" y="2169"/>
                    <a:pt x="616" y="1758"/>
                  </a:cubicBezTo>
                  <a:cubicBezTo>
                    <a:pt x="434" y="1348"/>
                    <a:pt x="274" y="914"/>
                    <a:pt x="206" y="572"/>
                  </a:cubicBezTo>
                  <a:cubicBezTo>
                    <a:pt x="137" y="252"/>
                    <a:pt x="137" y="1"/>
                    <a:pt x="9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3" name="Google Shape;3143;p42"/>
            <p:cNvSpPr/>
            <p:nvPr/>
          </p:nvSpPr>
          <p:spPr>
            <a:xfrm flipH="1">
              <a:off x="6637879" y="4022599"/>
              <a:ext cx="129578" cy="669749"/>
            </a:xfrm>
            <a:custGeom>
              <a:avLst/>
              <a:gdLst/>
              <a:ahLst/>
              <a:cxnLst/>
              <a:rect l="l" t="t" r="r" b="b"/>
              <a:pathLst>
                <a:path w="5365" h="27730" extrusionOk="0">
                  <a:moveTo>
                    <a:pt x="3253" y="1"/>
                  </a:moveTo>
                  <a:cubicBezTo>
                    <a:pt x="3060" y="1"/>
                    <a:pt x="2829" y="25"/>
                    <a:pt x="2603" y="88"/>
                  </a:cubicBezTo>
                  <a:cubicBezTo>
                    <a:pt x="2329" y="179"/>
                    <a:pt x="2032" y="271"/>
                    <a:pt x="1850" y="408"/>
                  </a:cubicBezTo>
                  <a:cubicBezTo>
                    <a:pt x="1644" y="499"/>
                    <a:pt x="1507" y="590"/>
                    <a:pt x="1507" y="590"/>
                  </a:cubicBezTo>
                  <a:cubicBezTo>
                    <a:pt x="1507" y="590"/>
                    <a:pt x="1393" y="681"/>
                    <a:pt x="1233" y="841"/>
                  </a:cubicBezTo>
                  <a:cubicBezTo>
                    <a:pt x="1051" y="978"/>
                    <a:pt x="845" y="1229"/>
                    <a:pt x="640" y="1480"/>
                  </a:cubicBezTo>
                  <a:cubicBezTo>
                    <a:pt x="275" y="1982"/>
                    <a:pt x="1" y="2576"/>
                    <a:pt x="69" y="2622"/>
                  </a:cubicBezTo>
                  <a:cubicBezTo>
                    <a:pt x="72" y="2624"/>
                    <a:pt x="76" y="2625"/>
                    <a:pt x="80" y="2625"/>
                  </a:cubicBezTo>
                  <a:cubicBezTo>
                    <a:pt x="170" y="2625"/>
                    <a:pt x="521" y="2171"/>
                    <a:pt x="914" y="1800"/>
                  </a:cubicBezTo>
                  <a:cubicBezTo>
                    <a:pt x="1142" y="1617"/>
                    <a:pt x="1348" y="1435"/>
                    <a:pt x="1530" y="1321"/>
                  </a:cubicBezTo>
                  <a:cubicBezTo>
                    <a:pt x="1690" y="1206"/>
                    <a:pt x="1804" y="1115"/>
                    <a:pt x="1804" y="1115"/>
                  </a:cubicBezTo>
                  <a:cubicBezTo>
                    <a:pt x="1804" y="1115"/>
                    <a:pt x="1918" y="1047"/>
                    <a:pt x="2078" y="910"/>
                  </a:cubicBezTo>
                  <a:cubicBezTo>
                    <a:pt x="2101" y="910"/>
                    <a:pt x="2146" y="887"/>
                    <a:pt x="2169" y="864"/>
                  </a:cubicBezTo>
                  <a:cubicBezTo>
                    <a:pt x="2169" y="955"/>
                    <a:pt x="2169" y="1047"/>
                    <a:pt x="2192" y="1161"/>
                  </a:cubicBezTo>
                  <a:cubicBezTo>
                    <a:pt x="2215" y="1526"/>
                    <a:pt x="2329" y="2074"/>
                    <a:pt x="2466" y="2690"/>
                  </a:cubicBezTo>
                  <a:cubicBezTo>
                    <a:pt x="2626" y="3306"/>
                    <a:pt x="2808" y="4014"/>
                    <a:pt x="2877" y="4790"/>
                  </a:cubicBezTo>
                  <a:cubicBezTo>
                    <a:pt x="2945" y="5589"/>
                    <a:pt x="3037" y="6456"/>
                    <a:pt x="3105" y="7301"/>
                  </a:cubicBezTo>
                  <a:cubicBezTo>
                    <a:pt x="3447" y="10702"/>
                    <a:pt x="3767" y="14103"/>
                    <a:pt x="3767" y="14103"/>
                  </a:cubicBezTo>
                  <a:cubicBezTo>
                    <a:pt x="3767" y="14103"/>
                    <a:pt x="3858" y="14970"/>
                    <a:pt x="4041" y="16248"/>
                  </a:cubicBezTo>
                  <a:cubicBezTo>
                    <a:pt x="4201" y="17504"/>
                    <a:pt x="4429" y="19216"/>
                    <a:pt x="4612" y="20905"/>
                  </a:cubicBezTo>
                  <a:cubicBezTo>
                    <a:pt x="4726" y="21749"/>
                    <a:pt x="4817" y="22616"/>
                    <a:pt x="4908" y="23415"/>
                  </a:cubicBezTo>
                  <a:cubicBezTo>
                    <a:pt x="4977" y="24214"/>
                    <a:pt x="5045" y="24945"/>
                    <a:pt x="5091" y="25584"/>
                  </a:cubicBezTo>
                  <a:cubicBezTo>
                    <a:pt x="5205" y="26862"/>
                    <a:pt x="5296" y="27729"/>
                    <a:pt x="5342" y="27729"/>
                  </a:cubicBezTo>
                  <a:cubicBezTo>
                    <a:pt x="5365" y="27729"/>
                    <a:pt x="5365" y="26862"/>
                    <a:pt x="5319" y="25584"/>
                  </a:cubicBezTo>
                  <a:cubicBezTo>
                    <a:pt x="5273" y="24922"/>
                    <a:pt x="5251" y="24169"/>
                    <a:pt x="5228" y="23370"/>
                  </a:cubicBezTo>
                  <a:cubicBezTo>
                    <a:pt x="5159" y="22571"/>
                    <a:pt x="5091" y="21703"/>
                    <a:pt x="5000" y="20859"/>
                  </a:cubicBezTo>
                  <a:cubicBezTo>
                    <a:pt x="4863" y="19147"/>
                    <a:pt x="4680" y="17435"/>
                    <a:pt x="4543" y="16157"/>
                  </a:cubicBezTo>
                  <a:cubicBezTo>
                    <a:pt x="4406" y="14879"/>
                    <a:pt x="4315" y="14034"/>
                    <a:pt x="4315" y="14034"/>
                  </a:cubicBezTo>
                  <a:cubicBezTo>
                    <a:pt x="4315" y="14034"/>
                    <a:pt x="3904" y="10633"/>
                    <a:pt x="3493" y="7255"/>
                  </a:cubicBezTo>
                  <a:cubicBezTo>
                    <a:pt x="3402" y="6388"/>
                    <a:pt x="3288" y="5543"/>
                    <a:pt x="3196" y="4744"/>
                  </a:cubicBezTo>
                  <a:cubicBezTo>
                    <a:pt x="3082" y="3923"/>
                    <a:pt x="2854" y="3215"/>
                    <a:pt x="2671" y="2622"/>
                  </a:cubicBezTo>
                  <a:cubicBezTo>
                    <a:pt x="2489" y="2005"/>
                    <a:pt x="2375" y="1503"/>
                    <a:pt x="2283" y="1138"/>
                  </a:cubicBezTo>
                  <a:cubicBezTo>
                    <a:pt x="2261" y="1001"/>
                    <a:pt x="2261" y="887"/>
                    <a:pt x="2238" y="818"/>
                  </a:cubicBezTo>
                  <a:cubicBezTo>
                    <a:pt x="2375" y="704"/>
                    <a:pt x="2557" y="613"/>
                    <a:pt x="2717" y="522"/>
                  </a:cubicBezTo>
                  <a:cubicBezTo>
                    <a:pt x="3196" y="271"/>
                    <a:pt x="3744" y="202"/>
                    <a:pt x="3744" y="111"/>
                  </a:cubicBezTo>
                  <a:cubicBezTo>
                    <a:pt x="3758" y="56"/>
                    <a:pt x="3548" y="1"/>
                    <a:pt x="32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4" name="Google Shape;3144;p42"/>
            <p:cNvSpPr/>
            <p:nvPr/>
          </p:nvSpPr>
          <p:spPr>
            <a:xfrm flipH="1">
              <a:off x="6463667" y="3686783"/>
              <a:ext cx="665426" cy="208605"/>
            </a:xfrm>
            <a:custGeom>
              <a:avLst/>
              <a:gdLst/>
              <a:ahLst/>
              <a:cxnLst/>
              <a:rect l="l" t="t" r="r" b="b"/>
              <a:pathLst>
                <a:path w="27551" h="8637" extrusionOk="0">
                  <a:moveTo>
                    <a:pt x="26911" y="0"/>
                  </a:moveTo>
                  <a:lnTo>
                    <a:pt x="0" y="845"/>
                  </a:lnTo>
                  <a:cubicBezTo>
                    <a:pt x="0" y="1141"/>
                    <a:pt x="0" y="3926"/>
                    <a:pt x="46" y="7099"/>
                  </a:cubicBezTo>
                  <a:cubicBezTo>
                    <a:pt x="4080" y="8221"/>
                    <a:pt x="7877" y="8636"/>
                    <a:pt x="11289" y="8636"/>
                  </a:cubicBezTo>
                  <a:cubicBezTo>
                    <a:pt x="20368" y="8636"/>
                    <a:pt x="26721" y="5694"/>
                    <a:pt x="27551" y="5296"/>
                  </a:cubicBezTo>
                  <a:cubicBezTo>
                    <a:pt x="27185" y="2237"/>
                    <a:pt x="26911" y="0"/>
                    <a:pt x="26911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5" name="Google Shape;3145;p42"/>
            <p:cNvSpPr/>
            <p:nvPr/>
          </p:nvSpPr>
          <p:spPr>
            <a:xfrm flipH="1">
              <a:off x="6849020" y="4186039"/>
              <a:ext cx="45213" cy="97190"/>
            </a:xfrm>
            <a:custGeom>
              <a:avLst/>
              <a:gdLst/>
              <a:ahLst/>
              <a:cxnLst/>
              <a:rect l="l" t="t" r="r" b="b"/>
              <a:pathLst>
                <a:path w="1872" h="4024" extrusionOk="0">
                  <a:moveTo>
                    <a:pt x="1557" y="0"/>
                  </a:moveTo>
                  <a:cubicBezTo>
                    <a:pt x="1393" y="0"/>
                    <a:pt x="1203" y="191"/>
                    <a:pt x="1073" y="488"/>
                  </a:cubicBezTo>
                  <a:cubicBezTo>
                    <a:pt x="936" y="876"/>
                    <a:pt x="959" y="1264"/>
                    <a:pt x="1141" y="1378"/>
                  </a:cubicBezTo>
                  <a:cubicBezTo>
                    <a:pt x="1175" y="1400"/>
                    <a:pt x="1212" y="1410"/>
                    <a:pt x="1251" y="1410"/>
                  </a:cubicBezTo>
                  <a:cubicBezTo>
                    <a:pt x="1421" y="1410"/>
                    <a:pt x="1623" y="1215"/>
                    <a:pt x="1735" y="899"/>
                  </a:cubicBezTo>
                  <a:cubicBezTo>
                    <a:pt x="1872" y="534"/>
                    <a:pt x="1849" y="146"/>
                    <a:pt x="1666" y="32"/>
                  </a:cubicBezTo>
                  <a:cubicBezTo>
                    <a:pt x="1632" y="10"/>
                    <a:pt x="1595" y="0"/>
                    <a:pt x="1557" y="0"/>
                  </a:cubicBezTo>
                  <a:close/>
                  <a:moveTo>
                    <a:pt x="888" y="2051"/>
                  </a:moveTo>
                  <a:cubicBezTo>
                    <a:pt x="655" y="2051"/>
                    <a:pt x="375" y="2313"/>
                    <a:pt x="205" y="2748"/>
                  </a:cubicBezTo>
                  <a:cubicBezTo>
                    <a:pt x="0" y="3273"/>
                    <a:pt x="46" y="3821"/>
                    <a:pt x="297" y="3980"/>
                  </a:cubicBezTo>
                  <a:cubicBezTo>
                    <a:pt x="347" y="4010"/>
                    <a:pt x="400" y="4024"/>
                    <a:pt x="455" y="4024"/>
                  </a:cubicBezTo>
                  <a:cubicBezTo>
                    <a:pt x="699" y="4024"/>
                    <a:pt x="974" y="3747"/>
                    <a:pt x="1141" y="3318"/>
                  </a:cubicBezTo>
                  <a:cubicBezTo>
                    <a:pt x="1324" y="2816"/>
                    <a:pt x="1278" y="2246"/>
                    <a:pt x="1027" y="2086"/>
                  </a:cubicBezTo>
                  <a:cubicBezTo>
                    <a:pt x="984" y="2062"/>
                    <a:pt x="937" y="2051"/>
                    <a:pt x="888" y="205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3146;p42"/>
            <p:cNvSpPr/>
            <p:nvPr/>
          </p:nvSpPr>
          <p:spPr>
            <a:xfrm flipH="1">
              <a:off x="6455938" y="4155124"/>
              <a:ext cx="27606" cy="101344"/>
            </a:xfrm>
            <a:custGeom>
              <a:avLst/>
              <a:gdLst/>
              <a:ahLst/>
              <a:cxnLst/>
              <a:rect l="l" t="t" r="r" b="b"/>
              <a:pathLst>
                <a:path w="1143" h="4196" extrusionOk="0">
                  <a:moveTo>
                    <a:pt x="645" y="0"/>
                  </a:moveTo>
                  <a:cubicBezTo>
                    <a:pt x="463" y="0"/>
                    <a:pt x="295" y="258"/>
                    <a:pt x="275" y="627"/>
                  </a:cubicBezTo>
                  <a:cubicBezTo>
                    <a:pt x="229" y="1015"/>
                    <a:pt x="366" y="1380"/>
                    <a:pt x="572" y="1449"/>
                  </a:cubicBezTo>
                  <a:cubicBezTo>
                    <a:pt x="593" y="1456"/>
                    <a:pt x="614" y="1459"/>
                    <a:pt x="635" y="1459"/>
                  </a:cubicBezTo>
                  <a:cubicBezTo>
                    <a:pt x="817" y="1459"/>
                    <a:pt x="985" y="1201"/>
                    <a:pt x="1005" y="832"/>
                  </a:cubicBezTo>
                  <a:cubicBezTo>
                    <a:pt x="1051" y="444"/>
                    <a:pt x="914" y="79"/>
                    <a:pt x="708" y="11"/>
                  </a:cubicBezTo>
                  <a:cubicBezTo>
                    <a:pt x="687" y="3"/>
                    <a:pt x="666" y="0"/>
                    <a:pt x="645" y="0"/>
                  </a:cubicBezTo>
                  <a:close/>
                  <a:moveTo>
                    <a:pt x="592" y="2148"/>
                  </a:moveTo>
                  <a:cubicBezTo>
                    <a:pt x="323" y="2148"/>
                    <a:pt x="88" y="2499"/>
                    <a:pt x="47" y="3023"/>
                  </a:cubicBezTo>
                  <a:cubicBezTo>
                    <a:pt x="1" y="3571"/>
                    <a:pt x="183" y="4096"/>
                    <a:pt x="457" y="4188"/>
                  </a:cubicBezTo>
                  <a:cubicBezTo>
                    <a:pt x="481" y="4193"/>
                    <a:pt x="505" y="4196"/>
                    <a:pt x="529" y="4196"/>
                  </a:cubicBezTo>
                  <a:cubicBezTo>
                    <a:pt x="797" y="4196"/>
                    <a:pt x="1032" y="3845"/>
                    <a:pt x="1074" y="3320"/>
                  </a:cubicBezTo>
                  <a:cubicBezTo>
                    <a:pt x="1142" y="2772"/>
                    <a:pt x="937" y="2247"/>
                    <a:pt x="663" y="2156"/>
                  </a:cubicBezTo>
                  <a:cubicBezTo>
                    <a:pt x="639" y="2151"/>
                    <a:pt x="615" y="2148"/>
                    <a:pt x="592" y="2148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42"/>
            <p:cNvSpPr/>
            <p:nvPr/>
          </p:nvSpPr>
          <p:spPr>
            <a:xfrm flipH="1">
              <a:off x="6439949" y="2962763"/>
              <a:ext cx="408540" cy="708272"/>
            </a:xfrm>
            <a:custGeom>
              <a:avLst/>
              <a:gdLst/>
              <a:ahLst/>
              <a:cxnLst/>
              <a:rect l="l" t="t" r="r" b="b"/>
              <a:pathLst>
                <a:path w="16915" h="29325" extrusionOk="0">
                  <a:moveTo>
                    <a:pt x="6554" y="1"/>
                  </a:moveTo>
                  <a:cubicBezTo>
                    <a:pt x="5477" y="1"/>
                    <a:pt x="4357" y="209"/>
                    <a:pt x="3219" y="624"/>
                  </a:cubicBezTo>
                  <a:cubicBezTo>
                    <a:pt x="3926" y="989"/>
                    <a:pt x="4497" y="943"/>
                    <a:pt x="5661" y="1103"/>
                  </a:cubicBezTo>
                  <a:cubicBezTo>
                    <a:pt x="6688" y="1765"/>
                    <a:pt x="8081" y="2107"/>
                    <a:pt x="9815" y="4641"/>
                  </a:cubicBezTo>
                  <a:cubicBezTo>
                    <a:pt x="12212" y="8156"/>
                    <a:pt x="13490" y="17309"/>
                    <a:pt x="10181" y="22422"/>
                  </a:cubicBezTo>
                  <a:cubicBezTo>
                    <a:pt x="10181" y="22422"/>
                    <a:pt x="8146" y="25996"/>
                    <a:pt x="4113" y="25996"/>
                  </a:cubicBezTo>
                  <a:cubicBezTo>
                    <a:pt x="3727" y="25996"/>
                    <a:pt x="3322" y="25963"/>
                    <a:pt x="2899" y="25891"/>
                  </a:cubicBezTo>
                  <a:lnTo>
                    <a:pt x="92" y="26074"/>
                  </a:lnTo>
                  <a:cubicBezTo>
                    <a:pt x="92" y="26074"/>
                    <a:pt x="1" y="28927"/>
                    <a:pt x="4383" y="29292"/>
                  </a:cubicBezTo>
                  <a:cubicBezTo>
                    <a:pt x="4632" y="29314"/>
                    <a:pt x="4879" y="29324"/>
                    <a:pt x="5125" y="29324"/>
                  </a:cubicBezTo>
                  <a:cubicBezTo>
                    <a:pt x="8011" y="29324"/>
                    <a:pt x="10651" y="27870"/>
                    <a:pt x="12417" y="25640"/>
                  </a:cubicBezTo>
                  <a:cubicBezTo>
                    <a:pt x="13011" y="24910"/>
                    <a:pt x="13970" y="24065"/>
                    <a:pt x="14335" y="23198"/>
                  </a:cubicBezTo>
                  <a:cubicBezTo>
                    <a:pt x="16115" y="19158"/>
                    <a:pt x="16914" y="15483"/>
                    <a:pt x="16115" y="11032"/>
                  </a:cubicBezTo>
                  <a:cubicBezTo>
                    <a:pt x="14808" y="3630"/>
                    <a:pt x="11050" y="1"/>
                    <a:pt x="6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42"/>
            <p:cNvSpPr/>
            <p:nvPr/>
          </p:nvSpPr>
          <p:spPr>
            <a:xfrm flipH="1">
              <a:off x="6512189" y="2989935"/>
              <a:ext cx="334657" cy="646852"/>
            </a:xfrm>
            <a:custGeom>
              <a:avLst/>
              <a:gdLst/>
              <a:ahLst/>
              <a:cxnLst/>
              <a:rect l="l" t="t" r="r" b="b"/>
              <a:pathLst>
                <a:path w="13856" h="26782" extrusionOk="0">
                  <a:moveTo>
                    <a:pt x="5593" y="1"/>
                  </a:moveTo>
                  <a:cubicBezTo>
                    <a:pt x="6643" y="640"/>
                    <a:pt x="8013" y="982"/>
                    <a:pt x="9747" y="3516"/>
                  </a:cubicBezTo>
                  <a:cubicBezTo>
                    <a:pt x="12144" y="7031"/>
                    <a:pt x="13422" y="16184"/>
                    <a:pt x="10113" y="21297"/>
                  </a:cubicBezTo>
                  <a:cubicBezTo>
                    <a:pt x="10113" y="21297"/>
                    <a:pt x="8078" y="24871"/>
                    <a:pt x="4045" y="24871"/>
                  </a:cubicBezTo>
                  <a:cubicBezTo>
                    <a:pt x="3659" y="24871"/>
                    <a:pt x="3254" y="24838"/>
                    <a:pt x="2831" y="24766"/>
                  </a:cubicBezTo>
                  <a:lnTo>
                    <a:pt x="24" y="24949"/>
                  </a:lnTo>
                  <a:cubicBezTo>
                    <a:pt x="24" y="24949"/>
                    <a:pt x="1" y="25520"/>
                    <a:pt x="366" y="26159"/>
                  </a:cubicBezTo>
                  <a:cubicBezTo>
                    <a:pt x="914" y="26455"/>
                    <a:pt x="1667" y="26684"/>
                    <a:pt x="2672" y="26752"/>
                  </a:cubicBezTo>
                  <a:cubicBezTo>
                    <a:pt x="2902" y="26772"/>
                    <a:pt x="3131" y="26782"/>
                    <a:pt x="3359" y="26782"/>
                  </a:cubicBezTo>
                  <a:cubicBezTo>
                    <a:pt x="6009" y="26782"/>
                    <a:pt x="8404" y="25459"/>
                    <a:pt x="10044" y="23420"/>
                  </a:cubicBezTo>
                  <a:cubicBezTo>
                    <a:pt x="10569" y="22758"/>
                    <a:pt x="11026" y="22004"/>
                    <a:pt x="11368" y="21206"/>
                  </a:cubicBezTo>
                  <a:cubicBezTo>
                    <a:pt x="12989" y="17508"/>
                    <a:pt x="13856" y="14107"/>
                    <a:pt x="13126" y="10021"/>
                  </a:cubicBezTo>
                  <a:cubicBezTo>
                    <a:pt x="12030" y="3790"/>
                    <a:pt x="9200" y="480"/>
                    <a:pt x="559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9" name="Google Shape;3149;p42"/>
            <p:cNvSpPr/>
            <p:nvPr/>
          </p:nvSpPr>
          <p:spPr>
            <a:xfrm flipH="1">
              <a:off x="6535327" y="3004958"/>
              <a:ext cx="189114" cy="578259"/>
            </a:xfrm>
            <a:custGeom>
              <a:avLst/>
              <a:gdLst/>
              <a:ahLst/>
              <a:cxnLst/>
              <a:rect l="l" t="t" r="r" b="b"/>
              <a:pathLst>
                <a:path w="7830" h="23942" extrusionOk="0">
                  <a:moveTo>
                    <a:pt x="931" y="0"/>
                  </a:moveTo>
                  <a:cubicBezTo>
                    <a:pt x="815" y="0"/>
                    <a:pt x="709" y="7"/>
                    <a:pt x="616" y="18"/>
                  </a:cubicBezTo>
                  <a:cubicBezTo>
                    <a:pt x="206" y="87"/>
                    <a:pt x="0" y="201"/>
                    <a:pt x="0" y="201"/>
                  </a:cubicBezTo>
                  <a:cubicBezTo>
                    <a:pt x="0" y="212"/>
                    <a:pt x="13" y="216"/>
                    <a:pt x="39" y="216"/>
                  </a:cubicBezTo>
                  <a:cubicBezTo>
                    <a:pt x="119" y="216"/>
                    <a:pt x="322" y="172"/>
                    <a:pt x="616" y="155"/>
                  </a:cubicBezTo>
                  <a:cubicBezTo>
                    <a:pt x="1005" y="155"/>
                    <a:pt x="1575" y="223"/>
                    <a:pt x="2169" y="543"/>
                  </a:cubicBezTo>
                  <a:cubicBezTo>
                    <a:pt x="3356" y="1159"/>
                    <a:pt x="4497" y="2620"/>
                    <a:pt x="5319" y="4218"/>
                  </a:cubicBezTo>
                  <a:cubicBezTo>
                    <a:pt x="5729" y="4994"/>
                    <a:pt x="6095" y="5838"/>
                    <a:pt x="6300" y="6637"/>
                  </a:cubicBezTo>
                  <a:cubicBezTo>
                    <a:pt x="6505" y="7436"/>
                    <a:pt x="6665" y="8212"/>
                    <a:pt x="6779" y="8897"/>
                  </a:cubicBezTo>
                  <a:cubicBezTo>
                    <a:pt x="6916" y="9559"/>
                    <a:pt x="6939" y="10107"/>
                    <a:pt x="7008" y="10495"/>
                  </a:cubicBezTo>
                  <a:cubicBezTo>
                    <a:pt x="7030" y="10700"/>
                    <a:pt x="7030" y="10860"/>
                    <a:pt x="7053" y="10951"/>
                  </a:cubicBezTo>
                  <a:cubicBezTo>
                    <a:pt x="7053" y="11065"/>
                    <a:pt x="7053" y="11111"/>
                    <a:pt x="7053" y="11111"/>
                  </a:cubicBezTo>
                  <a:cubicBezTo>
                    <a:pt x="7053" y="11111"/>
                    <a:pt x="7076" y="11339"/>
                    <a:pt x="7099" y="11727"/>
                  </a:cubicBezTo>
                  <a:cubicBezTo>
                    <a:pt x="7145" y="12138"/>
                    <a:pt x="7122" y="12686"/>
                    <a:pt x="7145" y="13348"/>
                  </a:cubicBezTo>
                  <a:cubicBezTo>
                    <a:pt x="7099" y="14033"/>
                    <a:pt x="7053" y="14809"/>
                    <a:pt x="6871" y="15631"/>
                  </a:cubicBezTo>
                  <a:cubicBezTo>
                    <a:pt x="6825" y="15836"/>
                    <a:pt x="6802" y="16041"/>
                    <a:pt x="6756" y="16270"/>
                  </a:cubicBezTo>
                  <a:cubicBezTo>
                    <a:pt x="6688" y="16475"/>
                    <a:pt x="6620" y="16680"/>
                    <a:pt x="6551" y="16886"/>
                  </a:cubicBezTo>
                  <a:cubicBezTo>
                    <a:pt x="6505" y="17091"/>
                    <a:pt x="6437" y="17320"/>
                    <a:pt x="6368" y="17525"/>
                  </a:cubicBezTo>
                  <a:lnTo>
                    <a:pt x="6117" y="18141"/>
                  </a:lnTo>
                  <a:cubicBezTo>
                    <a:pt x="5433" y="19830"/>
                    <a:pt x="4474" y="21382"/>
                    <a:pt x="3584" y="22387"/>
                  </a:cubicBezTo>
                  <a:cubicBezTo>
                    <a:pt x="2671" y="23391"/>
                    <a:pt x="1895" y="23893"/>
                    <a:pt x="1940" y="23939"/>
                  </a:cubicBezTo>
                  <a:cubicBezTo>
                    <a:pt x="1940" y="23941"/>
                    <a:pt x="1942" y="23942"/>
                    <a:pt x="1945" y="23942"/>
                  </a:cubicBezTo>
                  <a:cubicBezTo>
                    <a:pt x="1976" y="23942"/>
                    <a:pt x="2175" y="23830"/>
                    <a:pt x="2488" y="23642"/>
                  </a:cubicBezTo>
                  <a:cubicBezTo>
                    <a:pt x="2557" y="23574"/>
                    <a:pt x="2648" y="23528"/>
                    <a:pt x="2762" y="23460"/>
                  </a:cubicBezTo>
                  <a:cubicBezTo>
                    <a:pt x="2853" y="23391"/>
                    <a:pt x="2967" y="23300"/>
                    <a:pt x="3059" y="23209"/>
                  </a:cubicBezTo>
                  <a:cubicBezTo>
                    <a:pt x="3287" y="23026"/>
                    <a:pt x="3538" y="22843"/>
                    <a:pt x="3766" y="22569"/>
                  </a:cubicBezTo>
                  <a:cubicBezTo>
                    <a:pt x="4771" y="21588"/>
                    <a:pt x="5821" y="20036"/>
                    <a:pt x="6574" y="18347"/>
                  </a:cubicBezTo>
                  <a:lnTo>
                    <a:pt x="6848" y="17708"/>
                  </a:lnTo>
                  <a:cubicBezTo>
                    <a:pt x="6916" y="17479"/>
                    <a:pt x="6985" y="17274"/>
                    <a:pt x="7076" y="17046"/>
                  </a:cubicBezTo>
                  <a:cubicBezTo>
                    <a:pt x="7145" y="16840"/>
                    <a:pt x="7213" y="16612"/>
                    <a:pt x="7281" y="16407"/>
                  </a:cubicBezTo>
                  <a:cubicBezTo>
                    <a:pt x="7350" y="16178"/>
                    <a:pt x="7373" y="15973"/>
                    <a:pt x="7441" y="15745"/>
                  </a:cubicBezTo>
                  <a:cubicBezTo>
                    <a:pt x="7647" y="14900"/>
                    <a:pt x="7715" y="14078"/>
                    <a:pt x="7784" y="13394"/>
                  </a:cubicBezTo>
                  <a:cubicBezTo>
                    <a:pt x="7784" y="12686"/>
                    <a:pt x="7829" y="12115"/>
                    <a:pt x="7784" y="11705"/>
                  </a:cubicBezTo>
                  <a:cubicBezTo>
                    <a:pt x="7761" y="11294"/>
                    <a:pt x="7738" y="11065"/>
                    <a:pt x="7738" y="11065"/>
                  </a:cubicBezTo>
                  <a:cubicBezTo>
                    <a:pt x="7738" y="11065"/>
                    <a:pt x="7738" y="10997"/>
                    <a:pt x="7738" y="10906"/>
                  </a:cubicBezTo>
                  <a:cubicBezTo>
                    <a:pt x="7715" y="10792"/>
                    <a:pt x="7692" y="10632"/>
                    <a:pt x="7670" y="10426"/>
                  </a:cubicBezTo>
                  <a:cubicBezTo>
                    <a:pt x="7601" y="10038"/>
                    <a:pt x="7555" y="9445"/>
                    <a:pt x="7396" y="8783"/>
                  </a:cubicBezTo>
                  <a:cubicBezTo>
                    <a:pt x="7281" y="8098"/>
                    <a:pt x="7076" y="7322"/>
                    <a:pt x="6871" y="6478"/>
                  </a:cubicBezTo>
                  <a:cubicBezTo>
                    <a:pt x="6597" y="5633"/>
                    <a:pt x="6209" y="4789"/>
                    <a:pt x="5752" y="3967"/>
                  </a:cubicBezTo>
                  <a:cubicBezTo>
                    <a:pt x="5296" y="3168"/>
                    <a:pt x="4748" y="2415"/>
                    <a:pt x="4177" y="1753"/>
                  </a:cubicBezTo>
                  <a:cubicBezTo>
                    <a:pt x="3584" y="1114"/>
                    <a:pt x="2922" y="589"/>
                    <a:pt x="2283" y="315"/>
                  </a:cubicBezTo>
                  <a:cubicBezTo>
                    <a:pt x="1779" y="71"/>
                    <a:pt x="1301" y="0"/>
                    <a:pt x="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0" name="Google Shape;3150;p42"/>
            <p:cNvSpPr/>
            <p:nvPr/>
          </p:nvSpPr>
          <p:spPr>
            <a:xfrm flipH="1">
              <a:off x="6441616" y="2963608"/>
              <a:ext cx="366635" cy="712909"/>
            </a:xfrm>
            <a:custGeom>
              <a:avLst/>
              <a:gdLst/>
              <a:ahLst/>
              <a:cxnLst/>
              <a:rect l="l" t="t" r="r" b="b"/>
              <a:pathLst>
                <a:path w="15180" h="29517" extrusionOk="0">
                  <a:moveTo>
                    <a:pt x="5859" y="0"/>
                  </a:moveTo>
                  <a:cubicBezTo>
                    <a:pt x="5520" y="0"/>
                    <a:pt x="5221" y="26"/>
                    <a:pt x="4977" y="64"/>
                  </a:cubicBezTo>
                  <a:cubicBezTo>
                    <a:pt x="4657" y="87"/>
                    <a:pt x="4429" y="178"/>
                    <a:pt x="4269" y="201"/>
                  </a:cubicBezTo>
                  <a:cubicBezTo>
                    <a:pt x="4109" y="224"/>
                    <a:pt x="4018" y="269"/>
                    <a:pt x="4018" y="269"/>
                  </a:cubicBezTo>
                  <a:cubicBezTo>
                    <a:pt x="4018" y="280"/>
                    <a:pt x="4038" y="284"/>
                    <a:pt x="4075" y="284"/>
                  </a:cubicBezTo>
                  <a:cubicBezTo>
                    <a:pt x="4200" y="284"/>
                    <a:pt x="4521" y="236"/>
                    <a:pt x="4977" y="201"/>
                  </a:cubicBezTo>
                  <a:cubicBezTo>
                    <a:pt x="5121" y="190"/>
                    <a:pt x="5284" y="183"/>
                    <a:pt x="5461" y="183"/>
                  </a:cubicBezTo>
                  <a:cubicBezTo>
                    <a:pt x="6010" y="183"/>
                    <a:pt x="6700" y="250"/>
                    <a:pt x="7442" y="475"/>
                  </a:cubicBezTo>
                  <a:cubicBezTo>
                    <a:pt x="7944" y="634"/>
                    <a:pt x="8446" y="840"/>
                    <a:pt x="8948" y="1137"/>
                  </a:cubicBezTo>
                  <a:cubicBezTo>
                    <a:pt x="9450" y="1456"/>
                    <a:pt x="9953" y="1821"/>
                    <a:pt x="10409" y="2278"/>
                  </a:cubicBezTo>
                  <a:cubicBezTo>
                    <a:pt x="10843" y="2734"/>
                    <a:pt x="11276" y="3237"/>
                    <a:pt x="11642" y="3807"/>
                  </a:cubicBezTo>
                  <a:cubicBezTo>
                    <a:pt x="12030" y="4355"/>
                    <a:pt x="12349" y="4948"/>
                    <a:pt x="12646" y="5588"/>
                  </a:cubicBezTo>
                  <a:cubicBezTo>
                    <a:pt x="13833" y="8075"/>
                    <a:pt x="14335" y="10837"/>
                    <a:pt x="14472" y="12892"/>
                  </a:cubicBezTo>
                  <a:cubicBezTo>
                    <a:pt x="14540" y="13919"/>
                    <a:pt x="14518" y="14763"/>
                    <a:pt x="14472" y="15357"/>
                  </a:cubicBezTo>
                  <a:cubicBezTo>
                    <a:pt x="14449" y="15653"/>
                    <a:pt x="14426" y="15905"/>
                    <a:pt x="14404" y="16064"/>
                  </a:cubicBezTo>
                  <a:cubicBezTo>
                    <a:pt x="14381" y="16224"/>
                    <a:pt x="14381" y="16293"/>
                    <a:pt x="14381" y="16293"/>
                  </a:cubicBezTo>
                  <a:cubicBezTo>
                    <a:pt x="14381" y="16293"/>
                    <a:pt x="14358" y="16384"/>
                    <a:pt x="14335" y="16544"/>
                  </a:cubicBezTo>
                  <a:cubicBezTo>
                    <a:pt x="14312" y="16703"/>
                    <a:pt x="14289" y="16932"/>
                    <a:pt x="14244" y="17228"/>
                  </a:cubicBezTo>
                  <a:cubicBezTo>
                    <a:pt x="14152" y="17822"/>
                    <a:pt x="13993" y="18666"/>
                    <a:pt x="13696" y="19671"/>
                  </a:cubicBezTo>
                  <a:cubicBezTo>
                    <a:pt x="13399" y="20652"/>
                    <a:pt x="12988" y="21793"/>
                    <a:pt x="12395" y="22935"/>
                  </a:cubicBezTo>
                  <a:cubicBezTo>
                    <a:pt x="12121" y="23528"/>
                    <a:pt x="11779" y="24099"/>
                    <a:pt x="11391" y="24647"/>
                  </a:cubicBezTo>
                  <a:cubicBezTo>
                    <a:pt x="11003" y="25217"/>
                    <a:pt x="10592" y="25742"/>
                    <a:pt x="10112" y="26244"/>
                  </a:cubicBezTo>
                  <a:cubicBezTo>
                    <a:pt x="9633" y="26747"/>
                    <a:pt x="9131" y="27203"/>
                    <a:pt x="8583" y="27591"/>
                  </a:cubicBezTo>
                  <a:cubicBezTo>
                    <a:pt x="8035" y="27979"/>
                    <a:pt x="7465" y="28321"/>
                    <a:pt x="6871" y="28573"/>
                  </a:cubicBezTo>
                  <a:cubicBezTo>
                    <a:pt x="5684" y="29075"/>
                    <a:pt x="4475" y="29257"/>
                    <a:pt x="3447" y="29257"/>
                  </a:cubicBezTo>
                  <a:cubicBezTo>
                    <a:pt x="1466" y="29214"/>
                    <a:pt x="196" y="28704"/>
                    <a:pt x="40" y="28704"/>
                  </a:cubicBezTo>
                  <a:cubicBezTo>
                    <a:pt x="30" y="28704"/>
                    <a:pt x="25" y="28706"/>
                    <a:pt x="24" y="28710"/>
                  </a:cubicBezTo>
                  <a:cubicBezTo>
                    <a:pt x="1" y="28732"/>
                    <a:pt x="343" y="28869"/>
                    <a:pt x="914" y="29075"/>
                  </a:cubicBezTo>
                  <a:cubicBezTo>
                    <a:pt x="1507" y="29234"/>
                    <a:pt x="2375" y="29463"/>
                    <a:pt x="3425" y="29508"/>
                  </a:cubicBezTo>
                  <a:cubicBezTo>
                    <a:pt x="3551" y="29514"/>
                    <a:pt x="3680" y="29517"/>
                    <a:pt x="3812" y="29517"/>
                  </a:cubicBezTo>
                  <a:cubicBezTo>
                    <a:pt x="4794" y="29517"/>
                    <a:pt x="5901" y="29358"/>
                    <a:pt x="7008" y="28915"/>
                  </a:cubicBezTo>
                  <a:cubicBezTo>
                    <a:pt x="7647" y="28687"/>
                    <a:pt x="8241" y="28344"/>
                    <a:pt x="8834" y="27956"/>
                  </a:cubicBezTo>
                  <a:cubicBezTo>
                    <a:pt x="9428" y="27568"/>
                    <a:pt x="9953" y="27089"/>
                    <a:pt x="10478" y="26587"/>
                  </a:cubicBezTo>
                  <a:cubicBezTo>
                    <a:pt x="10957" y="26085"/>
                    <a:pt x="11413" y="25514"/>
                    <a:pt x="11824" y="24966"/>
                  </a:cubicBezTo>
                  <a:cubicBezTo>
                    <a:pt x="12235" y="24373"/>
                    <a:pt x="12600" y="23802"/>
                    <a:pt x="12920" y="23209"/>
                  </a:cubicBezTo>
                  <a:cubicBezTo>
                    <a:pt x="13559" y="22045"/>
                    <a:pt x="13993" y="20858"/>
                    <a:pt x="14312" y="19853"/>
                  </a:cubicBezTo>
                  <a:cubicBezTo>
                    <a:pt x="14632" y="18826"/>
                    <a:pt x="14814" y="17959"/>
                    <a:pt x="14906" y="17343"/>
                  </a:cubicBezTo>
                  <a:cubicBezTo>
                    <a:pt x="14974" y="17046"/>
                    <a:pt x="14997" y="16795"/>
                    <a:pt x="15020" y="16635"/>
                  </a:cubicBezTo>
                  <a:cubicBezTo>
                    <a:pt x="15043" y="16475"/>
                    <a:pt x="15065" y="16384"/>
                    <a:pt x="15065" y="16384"/>
                  </a:cubicBezTo>
                  <a:cubicBezTo>
                    <a:pt x="15065" y="16384"/>
                    <a:pt x="15065" y="16293"/>
                    <a:pt x="15088" y="16133"/>
                  </a:cubicBezTo>
                  <a:cubicBezTo>
                    <a:pt x="15111" y="15950"/>
                    <a:pt x="15111" y="15722"/>
                    <a:pt x="15134" y="15402"/>
                  </a:cubicBezTo>
                  <a:cubicBezTo>
                    <a:pt x="15180" y="14786"/>
                    <a:pt x="15180" y="13896"/>
                    <a:pt x="15088" y="12846"/>
                  </a:cubicBezTo>
                  <a:cubicBezTo>
                    <a:pt x="14929" y="10723"/>
                    <a:pt x="14358" y="7916"/>
                    <a:pt x="13102" y="5359"/>
                  </a:cubicBezTo>
                  <a:cubicBezTo>
                    <a:pt x="12783" y="4743"/>
                    <a:pt x="12418" y="4127"/>
                    <a:pt x="12007" y="3556"/>
                  </a:cubicBezTo>
                  <a:cubicBezTo>
                    <a:pt x="11596" y="2985"/>
                    <a:pt x="11162" y="2460"/>
                    <a:pt x="10660" y="2004"/>
                  </a:cubicBezTo>
                  <a:cubicBezTo>
                    <a:pt x="10181" y="1525"/>
                    <a:pt x="9656" y="1159"/>
                    <a:pt x="9108" y="863"/>
                  </a:cubicBezTo>
                  <a:cubicBezTo>
                    <a:pt x="8583" y="543"/>
                    <a:pt x="8035" y="361"/>
                    <a:pt x="7510" y="201"/>
                  </a:cubicBezTo>
                  <a:cubicBezTo>
                    <a:pt x="6906" y="53"/>
                    <a:pt x="6342" y="0"/>
                    <a:pt x="58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1" name="Google Shape;3151;p42"/>
            <p:cNvSpPr/>
            <p:nvPr/>
          </p:nvSpPr>
          <p:spPr>
            <a:xfrm flipH="1">
              <a:off x="6461469" y="2974236"/>
              <a:ext cx="691341" cy="879755"/>
            </a:xfrm>
            <a:custGeom>
              <a:avLst/>
              <a:gdLst/>
              <a:ahLst/>
              <a:cxnLst/>
              <a:rect l="l" t="t" r="r" b="b"/>
              <a:pathLst>
                <a:path w="28624" h="36425" extrusionOk="0">
                  <a:moveTo>
                    <a:pt x="13835" y="0"/>
                  </a:moveTo>
                  <a:cubicBezTo>
                    <a:pt x="10260" y="0"/>
                    <a:pt x="5251" y="1016"/>
                    <a:pt x="5251" y="1016"/>
                  </a:cubicBezTo>
                  <a:cubicBezTo>
                    <a:pt x="1" y="3093"/>
                    <a:pt x="275" y="34752"/>
                    <a:pt x="275" y="34752"/>
                  </a:cubicBezTo>
                  <a:cubicBezTo>
                    <a:pt x="4590" y="35978"/>
                    <a:pt x="8650" y="36424"/>
                    <a:pt x="12275" y="36424"/>
                  </a:cubicBezTo>
                  <a:cubicBezTo>
                    <a:pt x="22017" y="36424"/>
                    <a:pt x="28624" y="33200"/>
                    <a:pt x="28624" y="33200"/>
                  </a:cubicBezTo>
                  <a:cubicBezTo>
                    <a:pt x="28624" y="33200"/>
                    <a:pt x="25611" y="8503"/>
                    <a:pt x="21274" y="2135"/>
                  </a:cubicBezTo>
                  <a:cubicBezTo>
                    <a:pt x="20430" y="879"/>
                    <a:pt x="18672" y="377"/>
                    <a:pt x="15157" y="57"/>
                  </a:cubicBezTo>
                  <a:cubicBezTo>
                    <a:pt x="14751" y="18"/>
                    <a:pt x="14305" y="0"/>
                    <a:pt x="138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42"/>
            <p:cNvSpPr/>
            <p:nvPr/>
          </p:nvSpPr>
          <p:spPr>
            <a:xfrm flipH="1">
              <a:off x="6461469" y="2974236"/>
              <a:ext cx="691341" cy="879755"/>
            </a:xfrm>
            <a:custGeom>
              <a:avLst/>
              <a:gdLst/>
              <a:ahLst/>
              <a:cxnLst/>
              <a:rect l="l" t="t" r="r" b="b"/>
              <a:pathLst>
                <a:path w="28624" h="36425" extrusionOk="0">
                  <a:moveTo>
                    <a:pt x="13835" y="0"/>
                  </a:moveTo>
                  <a:cubicBezTo>
                    <a:pt x="10260" y="0"/>
                    <a:pt x="5251" y="1016"/>
                    <a:pt x="5251" y="1016"/>
                  </a:cubicBezTo>
                  <a:cubicBezTo>
                    <a:pt x="1" y="3093"/>
                    <a:pt x="275" y="34752"/>
                    <a:pt x="275" y="34752"/>
                  </a:cubicBezTo>
                  <a:cubicBezTo>
                    <a:pt x="4590" y="35978"/>
                    <a:pt x="8650" y="36424"/>
                    <a:pt x="12275" y="36424"/>
                  </a:cubicBezTo>
                  <a:cubicBezTo>
                    <a:pt x="22017" y="36424"/>
                    <a:pt x="28624" y="33200"/>
                    <a:pt x="28624" y="33200"/>
                  </a:cubicBezTo>
                  <a:cubicBezTo>
                    <a:pt x="28624" y="33200"/>
                    <a:pt x="28236" y="30073"/>
                    <a:pt x="27551" y="25736"/>
                  </a:cubicBezTo>
                  <a:cubicBezTo>
                    <a:pt x="26684" y="28452"/>
                    <a:pt x="24515" y="30963"/>
                    <a:pt x="19699" y="31579"/>
                  </a:cubicBezTo>
                  <a:cubicBezTo>
                    <a:pt x="18927" y="31676"/>
                    <a:pt x="18199" y="31723"/>
                    <a:pt x="17513" y="31723"/>
                  </a:cubicBezTo>
                  <a:cubicBezTo>
                    <a:pt x="7866" y="31723"/>
                    <a:pt x="6442" y="22565"/>
                    <a:pt x="7465" y="16172"/>
                  </a:cubicBezTo>
                  <a:cubicBezTo>
                    <a:pt x="8560" y="9347"/>
                    <a:pt x="10181" y="6677"/>
                    <a:pt x="15956" y="5558"/>
                  </a:cubicBezTo>
                  <a:cubicBezTo>
                    <a:pt x="20635" y="4623"/>
                    <a:pt x="20407" y="2408"/>
                    <a:pt x="20498" y="1336"/>
                  </a:cubicBezTo>
                  <a:cubicBezTo>
                    <a:pt x="19471" y="651"/>
                    <a:pt x="17828" y="309"/>
                    <a:pt x="15157" y="57"/>
                  </a:cubicBezTo>
                  <a:cubicBezTo>
                    <a:pt x="14751" y="18"/>
                    <a:pt x="14305" y="0"/>
                    <a:pt x="1383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42"/>
            <p:cNvSpPr/>
            <p:nvPr/>
          </p:nvSpPr>
          <p:spPr>
            <a:xfrm flipH="1">
              <a:off x="6576676" y="3778152"/>
              <a:ext cx="493436" cy="49778"/>
            </a:xfrm>
            <a:custGeom>
              <a:avLst/>
              <a:gdLst/>
              <a:ahLst/>
              <a:cxnLst/>
              <a:rect l="l" t="t" r="r" b="b"/>
              <a:pathLst>
                <a:path w="20430" h="2061" extrusionOk="0">
                  <a:moveTo>
                    <a:pt x="15" y="0"/>
                  </a:moveTo>
                  <a:cubicBezTo>
                    <a:pt x="5" y="0"/>
                    <a:pt x="1" y="2"/>
                    <a:pt x="1" y="6"/>
                  </a:cubicBezTo>
                  <a:cubicBezTo>
                    <a:pt x="1" y="6"/>
                    <a:pt x="138" y="75"/>
                    <a:pt x="412" y="189"/>
                  </a:cubicBezTo>
                  <a:cubicBezTo>
                    <a:pt x="685" y="280"/>
                    <a:pt x="1051" y="463"/>
                    <a:pt x="1507" y="600"/>
                  </a:cubicBezTo>
                  <a:cubicBezTo>
                    <a:pt x="2443" y="919"/>
                    <a:pt x="3698" y="1239"/>
                    <a:pt x="4977" y="1490"/>
                  </a:cubicBezTo>
                  <a:cubicBezTo>
                    <a:pt x="6255" y="1741"/>
                    <a:pt x="7533" y="1901"/>
                    <a:pt x="8515" y="1969"/>
                  </a:cubicBezTo>
                  <a:cubicBezTo>
                    <a:pt x="8994" y="2015"/>
                    <a:pt x="9405" y="2015"/>
                    <a:pt x="9679" y="2038"/>
                  </a:cubicBezTo>
                  <a:cubicBezTo>
                    <a:pt x="9975" y="2038"/>
                    <a:pt x="10135" y="2060"/>
                    <a:pt x="10135" y="2060"/>
                  </a:cubicBezTo>
                  <a:cubicBezTo>
                    <a:pt x="10135" y="2060"/>
                    <a:pt x="10774" y="2060"/>
                    <a:pt x="11756" y="2038"/>
                  </a:cubicBezTo>
                  <a:cubicBezTo>
                    <a:pt x="12737" y="2015"/>
                    <a:pt x="14038" y="1923"/>
                    <a:pt x="15339" y="1764"/>
                  </a:cubicBezTo>
                  <a:cubicBezTo>
                    <a:pt x="16618" y="1604"/>
                    <a:pt x="17896" y="1376"/>
                    <a:pt x="18854" y="1147"/>
                  </a:cubicBezTo>
                  <a:cubicBezTo>
                    <a:pt x="19334" y="1056"/>
                    <a:pt x="19722" y="942"/>
                    <a:pt x="19996" y="873"/>
                  </a:cubicBezTo>
                  <a:cubicBezTo>
                    <a:pt x="20270" y="805"/>
                    <a:pt x="20429" y="759"/>
                    <a:pt x="20429" y="736"/>
                  </a:cubicBezTo>
                  <a:lnTo>
                    <a:pt x="20429" y="736"/>
                  </a:lnTo>
                  <a:cubicBezTo>
                    <a:pt x="20429" y="736"/>
                    <a:pt x="20270" y="759"/>
                    <a:pt x="19996" y="805"/>
                  </a:cubicBezTo>
                  <a:cubicBezTo>
                    <a:pt x="19699" y="851"/>
                    <a:pt x="19311" y="942"/>
                    <a:pt x="18832" y="1010"/>
                  </a:cubicBezTo>
                  <a:cubicBezTo>
                    <a:pt x="17873" y="1193"/>
                    <a:pt x="16595" y="1376"/>
                    <a:pt x="15317" y="1513"/>
                  </a:cubicBezTo>
                  <a:cubicBezTo>
                    <a:pt x="14015" y="1649"/>
                    <a:pt x="12714" y="1718"/>
                    <a:pt x="11756" y="1718"/>
                  </a:cubicBezTo>
                  <a:lnTo>
                    <a:pt x="10135" y="1718"/>
                  </a:lnTo>
                  <a:cubicBezTo>
                    <a:pt x="10135" y="1718"/>
                    <a:pt x="9975" y="1695"/>
                    <a:pt x="9701" y="1695"/>
                  </a:cubicBezTo>
                  <a:cubicBezTo>
                    <a:pt x="9428" y="1672"/>
                    <a:pt x="9017" y="1695"/>
                    <a:pt x="8537" y="1649"/>
                  </a:cubicBezTo>
                  <a:cubicBezTo>
                    <a:pt x="7556" y="1604"/>
                    <a:pt x="6278" y="1467"/>
                    <a:pt x="4999" y="1261"/>
                  </a:cubicBezTo>
                  <a:cubicBezTo>
                    <a:pt x="3744" y="1033"/>
                    <a:pt x="2489" y="736"/>
                    <a:pt x="1553" y="463"/>
                  </a:cubicBezTo>
                  <a:cubicBezTo>
                    <a:pt x="1074" y="348"/>
                    <a:pt x="708" y="189"/>
                    <a:pt x="434" y="120"/>
                  </a:cubicBezTo>
                  <a:cubicBezTo>
                    <a:pt x="208" y="45"/>
                    <a:pt x="59" y="0"/>
                    <a:pt x="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42"/>
            <p:cNvSpPr/>
            <p:nvPr/>
          </p:nvSpPr>
          <p:spPr>
            <a:xfrm flipH="1">
              <a:off x="6661572" y="2996552"/>
              <a:ext cx="295530" cy="111077"/>
            </a:xfrm>
            <a:custGeom>
              <a:avLst/>
              <a:gdLst/>
              <a:ahLst/>
              <a:cxnLst/>
              <a:rect l="l" t="t" r="r" b="b"/>
              <a:pathLst>
                <a:path w="12236" h="4599" extrusionOk="0">
                  <a:moveTo>
                    <a:pt x="2192" y="1"/>
                  </a:moveTo>
                  <a:cubicBezTo>
                    <a:pt x="2192" y="1"/>
                    <a:pt x="1" y="571"/>
                    <a:pt x="572" y="1713"/>
                  </a:cubicBezTo>
                  <a:cubicBezTo>
                    <a:pt x="1053" y="2676"/>
                    <a:pt x="2949" y="4599"/>
                    <a:pt x="5903" y="4599"/>
                  </a:cubicBezTo>
                  <a:cubicBezTo>
                    <a:pt x="6449" y="4599"/>
                    <a:pt x="7031" y="4533"/>
                    <a:pt x="7647" y="4383"/>
                  </a:cubicBezTo>
                  <a:cubicBezTo>
                    <a:pt x="12235" y="3288"/>
                    <a:pt x="10113" y="571"/>
                    <a:pt x="8675" y="571"/>
                  </a:cubicBezTo>
                  <a:cubicBezTo>
                    <a:pt x="7259" y="571"/>
                    <a:pt x="2192" y="1"/>
                    <a:pt x="21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42"/>
            <p:cNvSpPr/>
            <p:nvPr/>
          </p:nvSpPr>
          <p:spPr>
            <a:xfrm flipH="1">
              <a:off x="6715602" y="2996552"/>
              <a:ext cx="226043" cy="79921"/>
            </a:xfrm>
            <a:custGeom>
              <a:avLst/>
              <a:gdLst/>
              <a:ahLst/>
              <a:cxnLst/>
              <a:rect l="l" t="t" r="r" b="b"/>
              <a:pathLst>
                <a:path w="9359" h="3309" extrusionOk="0">
                  <a:moveTo>
                    <a:pt x="1552" y="1"/>
                  </a:moveTo>
                  <a:cubicBezTo>
                    <a:pt x="1552" y="1"/>
                    <a:pt x="411" y="298"/>
                    <a:pt x="0" y="891"/>
                  </a:cubicBezTo>
                  <a:cubicBezTo>
                    <a:pt x="443" y="1718"/>
                    <a:pt x="2199" y="3308"/>
                    <a:pt x="4914" y="3308"/>
                  </a:cubicBezTo>
                  <a:cubicBezTo>
                    <a:pt x="5420" y="3308"/>
                    <a:pt x="5958" y="3253"/>
                    <a:pt x="6528" y="3128"/>
                  </a:cubicBezTo>
                  <a:cubicBezTo>
                    <a:pt x="8925" y="2626"/>
                    <a:pt x="9358" y="1667"/>
                    <a:pt x="9039" y="937"/>
                  </a:cubicBezTo>
                  <a:cubicBezTo>
                    <a:pt x="8719" y="708"/>
                    <a:pt x="8354" y="571"/>
                    <a:pt x="8035" y="571"/>
                  </a:cubicBezTo>
                  <a:cubicBezTo>
                    <a:pt x="6619" y="571"/>
                    <a:pt x="1552" y="1"/>
                    <a:pt x="15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42"/>
            <p:cNvSpPr/>
            <p:nvPr/>
          </p:nvSpPr>
          <p:spPr>
            <a:xfrm flipH="1">
              <a:off x="6790571" y="2969381"/>
              <a:ext cx="407984" cy="708272"/>
            </a:xfrm>
            <a:custGeom>
              <a:avLst/>
              <a:gdLst/>
              <a:ahLst/>
              <a:cxnLst/>
              <a:rect l="l" t="t" r="r" b="b"/>
              <a:pathLst>
                <a:path w="16892" h="29325" extrusionOk="0">
                  <a:moveTo>
                    <a:pt x="6554" y="1"/>
                  </a:moveTo>
                  <a:cubicBezTo>
                    <a:pt x="5477" y="1"/>
                    <a:pt x="4357" y="209"/>
                    <a:pt x="3219" y="624"/>
                  </a:cubicBezTo>
                  <a:cubicBezTo>
                    <a:pt x="3926" y="1012"/>
                    <a:pt x="4497" y="943"/>
                    <a:pt x="5661" y="1103"/>
                  </a:cubicBezTo>
                  <a:cubicBezTo>
                    <a:pt x="6688" y="1765"/>
                    <a:pt x="8081" y="2107"/>
                    <a:pt x="9815" y="4641"/>
                  </a:cubicBezTo>
                  <a:cubicBezTo>
                    <a:pt x="12212" y="8156"/>
                    <a:pt x="13490" y="17309"/>
                    <a:pt x="10181" y="22422"/>
                  </a:cubicBezTo>
                  <a:cubicBezTo>
                    <a:pt x="10181" y="22422"/>
                    <a:pt x="8146" y="25996"/>
                    <a:pt x="4113" y="25996"/>
                  </a:cubicBezTo>
                  <a:cubicBezTo>
                    <a:pt x="3727" y="25996"/>
                    <a:pt x="3322" y="25963"/>
                    <a:pt x="2899" y="25891"/>
                  </a:cubicBezTo>
                  <a:lnTo>
                    <a:pt x="92" y="26074"/>
                  </a:lnTo>
                  <a:cubicBezTo>
                    <a:pt x="92" y="26074"/>
                    <a:pt x="0" y="28927"/>
                    <a:pt x="4383" y="29292"/>
                  </a:cubicBezTo>
                  <a:cubicBezTo>
                    <a:pt x="4632" y="29314"/>
                    <a:pt x="4879" y="29324"/>
                    <a:pt x="5125" y="29324"/>
                  </a:cubicBezTo>
                  <a:cubicBezTo>
                    <a:pt x="8011" y="29324"/>
                    <a:pt x="10650" y="27870"/>
                    <a:pt x="12417" y="25640"/>
                  </a:cubicBezTo>
                  <a:cubicBezTo>
                    <a:pt x="13011" y="24933"/>
                    <a:pt x="13970" y="24065"/>
                    <a:pt x="14335" y="23198"/>
                  </a:cubicBezTo>
                  <a:cubicBezTo>
                    <a:pt x="16115" y="19158"/>
                    <a:pt x="16891" y="15483"/>
                    <a:pt x="16115" y="11032"/>
                  </a:cubicBezTo>
                  <a:cubicBezTo>
                    <a:pt x="14808" y="3630"/>
                    <a:pt x="11049" y="1"/>
                    <a:pt x="6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42"/>
            <p:cNvSpPr/>
            <p:nvPr/>
          </p:nvSpPr>
          <p:spPr>
            <a:xfrm flipH="1">
              <a:off x="6862256" y="2996552"/>
              <a:ext cx="334657" cy="646852"/>
            </a:xfrm>
            <a:custGeom>
              <a:avLst/>
              <a:gdLst/>
              <a:ahLst/>
              <a:cxnLst/>
              <a:rect l="l" t="t" r="r" b="b"/>
              <a:pathLst>
                <a:path w="13856" h="26782" extrusionOk="0">
                  <a:moveTo>
                    <a:pt x="5593" y="1"/>
                  </a:moveTo>
                  <a:cubicBezTo>
                    <a:pt x="6643" y="663"/>
                    <a:pt x="8013" y="982"/>
                    <a:pt x="9747" y="3516"/>
                  </a:cubicBezTo>
                  <a:cubicBezTo>
                    <a:pt x="12144" y="7031"/>
                    <a:pt x="13422" y="16207"/>
                    <a:pt x="10113" y="21297"/>
                  </a:cubicBezTo>
                  <a:cubicBezTo>
                    <a:pt x="10113" y="21297"/>
                    <a:pt x="8078" y="24871"/>
                    <a:pt x="4045" y="24871"/>
                  </a:cubicBezTo>
                  <a:cubicBezTo>
                    <a:pt x="3659" y="24871"/>
                    <a:pt x="3254" y="24838"/>
                    <a:pt x="2831" y="24766"/>
                  </a:cubicBezTo>
                  <a:lnTo>
                    <a:pt x="24" y="24949"/>
                  </a:lnTo>
                  <a:cubicBezTo>
                    <a:pt x="24" y="24949"/>
                    <a:pt x="1" y="25519"/>
                    <a:pt x="366" y="26159"/>
                  </a:cubicBezTo>
                  <a:cubicBezTo>
                    <a:pt x="914" y="26455"/>
                    <a:pt x="1667" y="26684"/>
                    <a:pt x="2671" y="26752"/>
                  </a:cubicBezTo>
                  <a:cubicBezTo>
                    <a:pt x="2902" y="26772"/>
                    <a:pt x="3131" y="26782"/>
                    <a:pt x="3359" y="26782"/>
                  </a:cubicBezTo>
                  <a:cubicBezTo>
                    <a:pt x="6009" y="26782"/>
                    <a:pt x="8404" y="25459"/>
                    <a:pt x="10044" y="23420"/>
                  </a:cubicBezTo>
                  <a:cubicBezTo>
                    <a:pt x="10569" y="22758"/>
                    <a:pt x="11026" y="22004"/>
                    <a:pt x="11368" y="21206"/>
                  </a:cubicBezTo>
                  <a:cubicBezTo>
                    <a:pt x="12989" y="17508"/>
                    <a:pt x="13856" y="14107"/>
                    <a:pt x="13125" y="10021"/>
                  </a:cubicBezTo>
                  <a:cubicBezTo>
                    <a:pt x="12030" y="3790"/>
                    <a:pt x="9200" y="480"/>
                    <a:pt x="559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42"/>
            <p:cNvSpPr/>
            <p:nvPr/>
          </p:nvSpPr>
          <p:spPr>
            <a:xfrm flipH="1">
              <a:off x="6885394" y="3011575"/>
              <a:ext cx="189114" cy="578259"/>
            </a:xfrm>
            <a:custGeom>
              <a:avLst/>
              <a:gdLst/>
              <a:ahLst/>
              <a:cxnLst/>
              <a:rect l="l" t="t" r="r" b="b"/>
              <a:pathLst>
                <a:path w="7830" h="23942" extrusionOk="0">
                  <a:moveTo>
                    <a:pt x="931" y="0"/>
                  </a:moveTo>
                  <a:cubicBezTo>
                    <a:pt x="815" y="0"/>
                    <a:pt x="709" y="7"/>
                    <a:pt x="616" y="18"/>
                  </a:cubicBezTo>
                  <a:cubicBezTo>
                    <a:pt x="206" y="86"/>
                    <a:pt x="0" y="201"/>
                    <a:pt x="0" y="201"/>
                  </a:cubicBezTo>
                  <a:cubicBezTo>
                    <a:pt x="0" y="212"/>
                    <a:pt x="13" y="216"/>
                    <a:pt x="39" y="216"/>
                  </a:cubicBezTo>
                  <a:cubicBezTo>
                    <a:pt x="119" y="216"/>
                    <a:pt x="322" y="172"/>
                    <a:pt x="616" y="155"/>
                  </a:cubicBezTo>
                  <a:cubicBezTo>
                    <a:pt x="1004" y="155"/>
                    <a:pt x="1575" y="223"/>
                    <a:pt x="2146" y="543"/>
                  </a:cubicBezTo>
                  <a:cubicBezTo>
                    <a:pt x="3355" y="1159"/>
                    <a:pt x="4497" y="2620"/>
                    <a:pt x="5318" y="4218"/>
                  </a:cubicBezTo>
                  <a:cubicBezTo>
                    <a:pt x="5729" y="4994"/>
                    <a:pt x="6094" y="5838"/>
                    <a:pt x="6300" y="6637"/>
                  </a:cubicBezTo>
                  <a:cubicBezTo>
                    <a:pt x="6505" y="7459"/>
                    <a:pt x="6665" y="8235"/>
                    <a:pt x="6779" y="8897"/>
                  </a:cubicBezTo>
                  <a:cubicBezTo>
                    <a:pt x="6893" y="9559"/>
                    <a:pt x="6939" y="10107"/>
                    <a:pt x="7008" y="10518"/>
                  </a:cubicBezTo>
                  <a:cubicBezTo>
                    <a:pt x="7030" y="10700"/>
                    <a:pt x="7030" y="10860"/>
                    <a:pt x="7053" y="10951"/>
                  </a:cubicBezTo>
                  <a:cubicBezTo>
                    <a:pt x="7053" y="11065"/>
                    <a:pt x="7053" y="11111"/>
                    <a:pt x="7053" y="11111"/>
                  </a:cubicBezTo>
                  <a:cubicBezTo>
                    <a:pt x="7053" y="11111"/>
                    <a:pt x="7076" y="11339"/>
                    <a:pt x="7099" y="11727"/>
                  </a:cubicBezTo>
                  <a:cubicBezTo>
                    <a:pt x="7144" y="12138"/>
                    <a:pt x="7122" y="12686"/>
                    <a:pt x="7144" y="13371"/>
                  </a:cubicBezTo>
                  <a:cubicBezTo>
                    <a:pt x="7099" y="14033"/>
                    <a:pt x="7053" y="14809"/>
                    <a:pt x="6871" y="15630"/>
                  </a:cubicBezTo>
                  <a:cubicBezTo>
                    <a:pt x="6825" y="15836"/>
                    <a:pt x="6802" y="16064"/>
                    <a:pt x="6756" y="16270"/>
                  </a:cubicBezTo>
                  <a:cubicBezTo>
                    <a:pt x="6688" y="16475"/>
                    <a:pt x="6619" y="16680"/>
                    <a:pt x="6551" y="16886"/>
                  </a:cubicBezTo>
                  <a:cubicBezTo>
                    <a:pt x="6505" y="17091"/>
                    <a:pt x="6437" y="17320"/>
                    <a:pt x="6368" y="17525"/>
                  </a:cubicBezTo>
                  <a:lnTo>
                    <a:pt x="6117" y="18141"/>
                  </a:lnTo>
                  <a:cubicBezTo>
                    <a:pt x="5433" y="19830"/>
                    <a:pt x="4474" y="21382"/>
                    <a:pt x="3584" y="22387"/>
                  </a:cubicBezTo>
                  <a:cubicBezTo>
                    <a:pt x="2671" y="23391"/>
                    <a:pt x="1895" y="23893"/>
                    <a:pt x="1917" y="23939"/>
                  </a:cubicBezTo>
                  <a:cubicBezTo>
                    <a:pt x="1919" y="23941"/>
                    <a:pt x="1923" y="23942"/>
                    <a:pt x="1927" y="23942"/>
                  </a:cubicBezTo>
                  <a:cubicBezTo>
                    <a:pt x="1976" y="23942"/>
                    <a:pt x="2175" y="23830"/>
                    <a:pt x="2488" y="23642"/>
                  </a:cubicBezTo>
                  <a:cubicBezTo>
                    <a:pt x="2557" y="23574"/>
                    <a:pt x="2648" y="23528"/>
                    <a:pt x="2762" y="23459"/>
                  </a:cubicBezTo>
                  <a:cubicBezTo>
                    <a:pt x="2853" y="23391"/>
                    <a:pt x="2967" y="23300"/>
                    <a:pt x="3059" y="23208"/>
                  </a:cubicBezTo>
                  <a:cubicBezTo>
                    <a:pt x="3287" y="23026"/>
                    <a:pt x="3538" y="22843"/>
                    <a:pt x="3766" y="22569"/>
                  </a:cubicBezTo>
                  <a:cubicBezTo>
                    <a:pt x="4771" y="21588"/>
                    <a:pt x="5821" y="20036"/>
                    <a:pt x="6574" y="18347"/>
                  </a:cubicBezTo>
                  <a:lnTo>
                    <a:pt x="6848" y="17708"/>
                  </a:lnTo>
                  <a:cubicBezTo>
                    <a:pt x="6916" y="17479"/>
                    <a:pt x="6985" y="17274"/>
                    <a:pt x="7076" y="17046"/>
                  </a:cubicBezTo>
                  <a:cubicBezTo>
                    <a:pt x="7144" y="16840"/>
                    <a:pt x="7213" y="16612"/>
                    <a:pt x="7281" y="16406"/>
                  </a:cubicBezTo>
                  <a:cubicBezTo>
                    <a:pt x="7350" y="16178"/>
                    <a:pt x="7373" y="15973"/>
                    <a:pt x="7441" y="15745"/>
                  </a:cubicBezTo>
                  <a:cubicBezTo>
                    <a:pt x="7647" y="14900"/>
                    <a:pt x="7715" y="14078"/>
                    <a:pt x="7784" y="13394"/>
                  </a:cubicBezTo>
                  <a:cubicBezTo>
                    <a:pt x="7784" y="12686"/>
                    <a:pt x="7829" y="12115"/>
                    <a:pt x="7784" y="11704"/>
                  </a:cubicBezTo>
                  <a:cubicBezTo>
                    <a:pt x="7761" y="11294"/>
                    <a:pt x="7738" y="11065"/>
                    <a:pt x="7738" y="11065"/>
                  </a:cubicBezTo>
                  <a:cubicBezTo>
                    <a:pt x="7738" y="11065"/>
                    <a:pt x="7738" y="10997"/>
                    <a:pt x="7738" y="10906"/>
                  </a:cubicBezTo>
                  <a:cubicBezTo>
                    <a:pt x="7715" y="10791"/>
                    <a:pt x="7692" y="10632"/>
                    <a:pt x="7669" y="10426"/>
                  </a:cubicBezTo>
                  <a:cubicBezTo>
                    <a:pt x="7601" y="10038"/>
                    <a:pt x="7555" y="9445"/>
                    <a:pt x="7396" y="8783"/>
                  </a:cubicBezTo>
                  <a:cubicBezTo>
                    <a:pt x="7281" y="8098"/>
                    <a:pt x="7076" y="7322"/>
                    <a:pt x="6871" y="6478"/>
                  </a:cubicBezTo>
                  <a:cubicBezTo>
                    <a:pt x="6597" y="5633"/>
                    <a:pt x="6209" y="4788"/>
                    <a:pt x="5752" y="3967"/>
                  </a:cubicBezTo>
                  <a:cubicBezTo>
                    <a:pt x="5296" y="3168"/>
                    <a:pt x="4748" y="2415"/>
                    <a:pt x="4154" y="1753"/>
                  </a:cubicBezTo>
                  <a:cubicBezTo>
                    <a:pt x="3584" y="1114"/>
                    <a:pt x="2922" y="589"/>
                    <a:pt x="2283" y="315"/>
                  </a:cubicBezTo>
                  <a:cubicBezTo>
                    <a:pt x="1779" y="71"/>
                    <a:pt x="1301" y="0"/>
                    <a:pt x="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42"/>
            <p:cNvSpPr/>
            <p:nvPr/>
          </p:nvSpPr>
          <p:spPr>
            <a:xfrm flipH="1">
              <a:off x="6791682" y="2970250"/>
              <a:ext cx="366635" cy="712885"/>
            </a:xfrm>
            <a:custGeom>
              <a:avLst/>
              <a:gdLst/>
              <a:ahLst/>
              <a:cxnLst/>
              <a:rect l="l" t="t" r="r" b="b"/>
              <a:pathLst>
                <a:path w="15180" h="29516" extrusionOk="0">
                  <a:moveTo>
                    <a:pt x="5829" y="1"/>
                  </a:moveTo>
                  <a:cubicBezTo>
                    <a:pt x="5503" y="1"/>
                    <a:pt x="5214" y="26"/>
                    <a:pt x="4977" y="63"/>
                  </a:cubicBezTo>
                  <a:cubicBezTo>
                    <a:pt x="4657" y="86"/>
                    <a:pt x="4429" y="177"/>
                    <a:pt x="4269" y="200"/>
                  </a:cubicBezTo>
                  <a:cubicBezTo>
                    <a:pt x="4109" y="245"/>
                    <a:pt x="4018" y="268"/>
                    <a:pt x="4018" y="268"/>
                  </a:cubicBezTo>
                  <a:cubicBezTo>
                    <a:pt x="4018" y="279"/>
                    <a:pt x="4038" y="283"/>
                    <a:pt x="4075" y="283"/>
                  </a:cubicBezTo>
                  <a:cubicBezTo>
                    <a:pt x="4200" y="283"/>
                    <a:pt x="4521" y="235"/>
                    <a:pt x="4977" y="200"/>
                  </a:cubicBezTo>
                  <a:cubicBezTo>
                    <a:pt x="5121" y="189"/>
                    <a:pt x="5284" y="181"/>
                    <a:pt x="5461" y="181"/>
                  </a:cubicBezTo>
                  <a:cubicBezTo>
                    <a:pt x="6010" y="181"/>
                    <a:pt x="6700" y="249"/>
                    <a:pt x="7442" y="474"/>
                  </a:cubicBezTo>
                  <a:cubicBezTo>
                    <a:pt x="7944" y="633"/>
                    <a:pt x="8446" y="839"/>
                    <a:pt x="8948" y="1136"/>
                  </a:cubicBezTo>
                  <a:cubicBezTo>
                    <a:pt x="9450" y="1455"/>
                    <a:pt x="9953" y="1820"/>
                    <a:pt x="10409" y="2277"/>
                  </a:cubicBezTo>
                  <a:cubicBezTo>
                    <a:pt x="10843" y="2733"/>
                    <a:pt x="11276" y="3235"/>
                    <a:pt x="11642" y="3806"/>
                  </a:cubicBezTo>
                  <a:cubicBezTo>
                    <a:pt x="12030" y="4354"/>
                    <a:pt x="12349" y="4970"/>
                    <a:pt x="12646" y="5586"/>
                  </a:cubicBezTo>
                  <a:cubicBezTo>
                    <a:pt x="13833" y="8074"/>
                    <a:pt x="14335" y="10836"/>
                    <a:pt x="14472" y="12891"/>
                  </a:cubicBezTo>
                  <a:cubicBezTo>
                    <a:pt x="14540" y="13918"/>
                    <a:pt x="14518" y="14762"/>
                    <a:pt x="14472" y="15356"/>
                  </a:cubicBezTo>
                  <a:cubicBezTo>
                    <a:pt x="14449" y="15652"/>
                    <a:pt x="14426" y="15903"/>
                    <a:pt x="14403" y="16063"/>
                  </a:cubicBezTo>
                  <a:cubicBezTo>
                    <a:pt x="14381" y="16223"/>
                    <a:pt x="14381" y="16291"/>
                    <a:pt x="14381" y="16291"/>
                  </a:cubicBezTo>
                  <a:cubicBezTo>
                    <a:pt x="14381" y="16291"/>
                    <a:pt x="14358" y="16383"/>
                    <a:pt x="14335" y="16543"/>
                  </a:cubicBezTo>
                  <a:cubicBezTo>
                    <a:pt x="14312" y="16702"/>
                    <a:pt x="14289" y="16931"/>
                    <a:pt x="14244" y="17227"/>
                  </a:cubicBezTo>
                  <a:cubicBezTo>
                    <a:pt x="14152" y="17821"/>
                    <a:pt x="13993" y="18665"/>
                    <a:pt x="13696" y="19670"/>
                  </a:cubicBezTo>
                  <a:cubicBezTo>
                    <a:pt x="13399" y="20651"/>
                    <a:pt x="12988" y="21792"/>
                    <a:pt x="12395" y="22934"/>
                  </a:cubicBezTo>
                  <a:cubicBezTo>
                    <a:pt x="12121" y="23527"/>
                    <a:pt x="11779" y="24098"/>
                    <a:pt x="11391" y="24646"/>
                  </a:cubicBezTo>
                  <a:cubicBezTo>
                    <a:pt x="11002" y="25216"/>
                    <a:pt x="10592" y="25741"/>
                    <a:pt x="10112" y="26243"/>
                  </a:cubicBezTo>
                  <a:cubicBezTo>
                    <a:pt x="9633" y="26745"/>
                    <a:pt x="9131" y="27202"/>
                    <a:pt x="8583" y="27590"/>
                  </a:cubicBezTo>
                  <a:cubicBezTo>
                    <a:pt x="8035" y="27978"/>
                    <a:pt x="7465" y="28320"/>
                    <a:pt x="6871" y="28571"/>
                  </a:cubicBezTo>
                  <a:cubicBezTo>
                    <a:pt x="5684" y="29074"/>
                    <a:pt x="4474" y="29256"/>
                    <a:pt x="3447" y="29256"/>
                  </a:cubicBezTo>
                  <a:cubicBezTo>
                    <a:pt x="1466" y="29213"/>
                    <a:pt x="196" y="28703"/>
                    <a:pt x="40" y="28703"/>
                  </a:cubicBezTo>
                  <a:cubicBezTo>
                    <a:pt x="30" y="28703"/>
                    <a:pt x="25" y="28705"/>
                    <a:pt x="24" y="28708"/>
                  </a:cubicBezTo>
                  <a:cubicBezTo>
                    <a:pt x="1" y="28731"/>
                    <a:pt x="343" y="28868"/>
                    <a:pt x="914" y="29074"/>
                  </a:cubicBezTo>
                  <a:cubicBezTo>
                    <a:pt x="1507" y="29233"/>
                    <a:pt x="2375" y="29462"/>
                    <a:pt x="3424" y="29507"/>
                  </a:cubicBezTo>
                  <a:cubicBezTo>
                    <a:pt x="3551" y="29513"/>
                    <a:pt x="3680" y="29516"/>
                    <a:pt x="3812" y="29516"/>
                  </a:cubicBezTo>
                  <a:cubicBezTo>
                    <a:pt x="4794" y="29516"/>
                    <a:pt x="5901" y="29357"/>
                    <a:pt x="7008" y="28914"/>
                  </a:cubicBezTo>
                  <a:cubicBezTo>
                    <a:pt x="7647" y="28686"/>
                    <a:pt x="8241" y="28343"/>
                    <a:pt x="8834" y="27955"/>
                  </a:cubicBezTo>
                  <a:cubicBezTo>
                    <a:pt x="9428" y="27567"/>
                    <a:pt x="9953" y="27088"/>
                    <a:pt x="10478" y="26586"/>
                  </a:cubicBezTo>
                  <a:cubicBezTo>
                    <a:pt x="10957" y="26084"/>
                    <a:pt x="11413" y="25513"/>
                    <a:pt x="11824" y="24965"/>
                  </a:cubicBezTo>
                  <a:cubicBezTo>
                    <a:pt x="12235" y="24372"/>
                    <a:pt x="12600" y="23801"/>
                    <a:pt x="12920" y="23208"/>
                  </a:cubicBezTo>
                  <a:cubicBezTo>
                    <a:pt x="13559" y="22043"/>
                    <a:pt x="13993" y="20857"/>
                    <a:pt x="14312" y="19852"/>
                  </a:cubicBezTo>
                  <a:cubicBezTo>
                    <a:pt x="14632" y="18825"/>
                    <a:pt x="14814" y="17958"/>
                    <a:pt x="14906" y="17341"/>
                  </a:cubicBezTo>
                  <a:cubicBezTo>
                    <a:pt x="14974" y="17045"/>
                    <a:pt x="14997" y="16794"/>
                    <a:pt x="15020" y="16634"/>
                  </a:cubicBezTo>
                  <a:cubicBezTo>
                    <a:pt x="15043" y="16474"/>
                    <a:pt x="15065" y="16383"/>
                    <a:pt x="15065" y="16383"/>
                  </a:cubicBezTo>
                  <a:cubicBezTo>
                    <a:pt x="15065" y="16383"/>
                    <a:pt x="15065" y="16291"/>
                    <a:pt x="15088" y="16132"/>
                  </a:cubicBezTo>
                  <a:cubicBezTo>
                    <a:pt x="15111" y="15972"/>
                    <a:pt x="15111" y="15721"/>
                    <a:pt x="15134" y="15401"/>
                  </a:cubicBezTo>
                  <a:cubicBezTo>
                    <a:pt x="15180" y="14785"/>
                    <a:pt x="15180" y="13895"/>
                    <a:pt x="15088" y="12845"/>
                  </a:cubicBezTo>
                  <a:cubicBezTo>
                    <a:pt x="14928" y="10722"/>
                    <a:pt x="14358" y="7915"/>
                    <a:pt x="13102" y="5358"/>
                  </a:cubicBezTo>
                  <a:cubicBezTo>
                    <a:pt x="12783" y="4742"/>
                    <a:pt x="12418" y="4126"/>
                    <a:pt x="12007" y="3555"/>
                  </a:cubicBezTo>
                  <a:cubicBezTo>
                    <a:pt x="11596" y="2984"/>
                    <a:pt x="11162" y="2459"/>
                    <a:pt x="10660" y="2003"/>
                  </a:cubicBezTo>
                  <a:cubicBezTo>
                    <a:pt x="10181" y="1524"/>
                    <a:pt x="9656" y="1158"/>
                    <a:pt x="9108" y="862"/>
                  </a:cubicBezTo>
                  <a:cubicBezTo>
                    <a:pt x="8583" y="542"/>
                    <a:pt x="8035" y="359"/>
                    <a:pt x="7510" y="222"/>
                  </a:cubicBezTo>
                  <a:cubicBezTo>
                    <a:pt x="6894" y="58"/>
                    <a:pt x="6319" y="1"/>
                    <a:pt x="58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42"/>
            <p:cNvSpPr/>
            <p:nvPr/>
          </p:nvSpPr>
          <p:spPr>
            <a:xfrm flipH="1">
              <a:off x="6732146" y="2878592"/>
              <a:ext cx="179743" cy="180733"/>
            </a:xfrm>
            <a:custGeom>
              <a:avLst/>
              <a:gdLst/>
              <a:ahLst/>
              <a:cxnLst/>
              <a:rect l="l" t="t" r="r" b="b"/>
              <a:pathLst>
                <a:path w="7442" h="7483" extrusionOk="0">
                  <a:moveTo>
                    <a:pt x="229" y="0"/>
                  </a:moveTo>
                  <a:lnTo>
                    <a:pt x="1" y="5935"/>
                  </a:lnTo>
                  <a:cubicBezTo>
                    <a:pt x="1291" y="7119"/>
                    <a:pt x="2613" y="7482"/>
                    <a:pt x="3747" y="7482"/>
                  </a:cubicBezTo>
                  <a:cubicBezTo>
                    <a:pt x="5543" y="7482"/>
                    <a:pt x="6871" y="6574"/>
                    <a:pt x="6871" y="6574"/>
                  </a:cubicBezTo>
                  <a:lnTo>
                    <a:pt x="7442" y="2191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42"/>
            <p:cNvSpPr/>
            <p:nvPr/>
          </p:nvSpPr>
          <p:spPr>
            <a:xfrm flipH="1">
              <a:off x="6732146" y="2878592"/>
              <a:ext cx="179743" cy="170372"/>
            </a:xfrm>
            <a:custGeom>
              <a:avLst/>
              <a:gdLst/>
              <a:ahLst/>
              <a:cxnLst/>
              <a:rect l="l" t="t" r="r" b="b"/>
              <a:pathLst>
                <a:path w="7442" h="7054" extrusionOk="0">
                  <a:moveTo>
                    <a:pt x="229" y="0"/>
                  </a:moveTo>
                  <a:lnTo>
                    <a:pt x="1" y="5935"/>
                  </a:lnTo>
                  <a:cubicBezTo>
                    <a:pt x="571" y="6460"/>
                    <a:pt x="1142" y="6802"/>
                    <a:pt x="1712" y="7053"/>
                  </a:cubicBezTo>
                  <a:cubicBezTo>
                    <a:pt x="1327" y="5351"/>
                    <a:pt x="1121" y="3310"/>
                    <a:pt x="2915" y="3310"/>
                  </a:cubicBezTo>
                  <a:cubicBezTo>
                    <a:pt x="2925" y="3310"/>
                    <a:pt x="2935" y="3310"/>
                    <a:pt x="2945" y="3310"/>
                  </a:cubicBezTo>
                  <a:cubicBezTo>
                    <a:pt x="3744" y="3333"/>
                    <a:pt x="4566" y="3470"/>
                    <a:pt x="5365" y="3561"/>
                  </a:cubicBezTo>
                  <a:cubicBezTo>
                    <a:pt x="6004" y="3607"/>
                    <a:pt x="6620" y="3675"/>
                    <a:pt x="7236" y="3721"/>
                  </a:cubicBezTo>
                  <a:lnTo>
                    <a:pt x="7442" y="2191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42"/>
            <p:cNvSpPr/>
            <p:nvPr/>
          </p:nvSpPr>
          <p:spPr>
            <a:xfrm flipH="1">
              <a:off x="6841291" y="3027347"/>
              <a:ext cx="443271" cy="729478"/>
            </a:xfrm>
            <a:custGeom>
              <a:avLst/>
              <a:gdLst/>
              <a:ahLst/>
              <a:cxnLst/>
              <a:rect l="l" t="t" r="r" b="b"/>
              <a:pathLst>
                <a:path w="18353" h="30203" extrusionOk="0">
                  <a:moveTo>
                    <a:pt x="10425" y="1"/>
                  </a:moveTo>
                  <a:cubicBezTo>
                    <a:pt x="10161" y="1"/>
                    <a:pt x="9875" y="59"/>
                    <a:pt x="9564" y="187"/>
                  </a:cubicBezTo>
                  <a:cubicBezTo>
                    <a:pt x="8515" y="620"/>
                    <a:pt x="7624" y="1282"/>
                    <a:pt x="6871" y="2081"/>
                  </a:cubicBezTo>
                  <a:cubicBezTo>
                    <a:pt x="5707" y="3314"/>
                    <a:pt x="4885" y="4843"/>
                    <a:pt x="4246" y="6349"/>
                  </a:cubicBezTo>
                  <a:cubicBezTo>
                    <a:pt x="2648" y="10138"/>
                    <a:pt x="1507" y="14110"/>
                    <a:pt x="959" y="18082"/>
                  </a:cubicBezTo>
                  <a:cubicBezTo>
                    <a:pt x="663" y="20250"/>
                    <a:pt x="1" y="25682"/>
                    <a:pt x="2831" y="26801"/>
                  </a:cubicBezTo>
                  <a:lnTo>
                    <a:pt x="2808" y="26801"/>
                  </a:lnTo>
                  <a:cubicBezTo>
                    <a:pt x="8227" y="29454"/>
                    <a:pt x="12715" y="30202"/>
                    <a:pt x="16077" y="30202"/>
                  </a:cubicBezTo>
                  <a:cubicBezTo>
                    <a:pt x="16128" y="30202"/>
                    <a:pt x="16179" y="30202"/>
                    <a:pt x="16229" y="30202"/>
                  </a:cubicBezTo>
                  <a:cubicBezTo>
                    <a:pt x="16435" y="29905"/>
                    <a:pt x="16618" y="29631"/>
                    <a:pt x="16800" y="29335"/>
                  </a:cubicBezTo>
                  <a:cubicBezTo>
                    <a:pt x="17553" y="28102"/>
                    <a:pt x="18352" y="26710"/>
                    <a:pt x="18170" y="25180"/>
                  </a:cubicBezTo>
                  <a:cubicBezTo>
                    <a:pt x="18147" y="24975"/>
                    <a:pt x="18101" y="24769"/>
                    <a:pt x="18056" y="24541"/>
                  </a:cubicBezTo>
                  <a:cubicBezTo>
                    <a:pt x="17667" y="24518"/>
                    <a:pt x="17279" y="24473"/>
                    <a:pt x="16891" y="24427"/>
                  </a:cubicBezTo>
                  <a:cubicBezTo>
                    <a:pt x="14426" y="24130"/>
                    <a:pt x="9473" y="21254"/>
                    <a:pt x="8537" y="20707"/>
                  </a:cubicBezTo>
                  <a:cubicBezTo>
                    <a:pt x="8537" y="20661"/>
                    <a:pt x="8560" y="20615"/>
                    <a:pt x="8560" y="20592"/>
                  </a:cubicBezTo>
                  <a:cubicBezTo>
                    <a:pt x="9085" y="17716"/>
                    <a:pt x="10592" y="15251"/>
                    <a:pt x="11436" y="12467"/>
                  </a:cubicBezTo>
                  <a:cubicBezTo>
                    <a:pt x="12075" y="10298"/>
                    <a:pt x="13034" y="8198"/>
                    <a:pt x="13194" y="5916"/>
                  </a:cubicBezTo>
                  <a:cubicBezTo>
                    <a:pt x="13316" y="4361"/>
                    <a:pt x="12706" y="1"/>
                    <a:pt x="104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42"/>
            <p:cNvSpPr/>
            <p:nvPr/>
          </p:nvSpPr>
          <p:spPr>
            <a:xfrm flipH="1">
              <a:off x="6861144" y="3027274"/>
              <a:ext cx="423417" cy="729550"/>
            </a:xfrm>
            <a:custGeom>
              <a:avLst/>
              <a:gdLst/>
              <a:ahLst/>
              <a:cxnLst/>
              <a:rect l="l" t="t" r="r" b="b"/>
              <a:pathLst>
                <a:path w="17531" h="30206" extrusionOk="0">
                  <a:moveTo>
                    <a:pt x="10430" y="1"/>
                  </a:moveTo>
                  <a:cubicBezTo>
                    <a:pt x="10164" y="1"/>
                    <a:pt x="9876" y="60"/>
                    <a:pt x="9564" y="190"/>
                  </a:cubicBezTo>
                  <a:cubicBezTo>
                    <a:pt x="8515" y="623"/>
                    <a:pt x="7624" y="1285"/>
                    <a:pt x="6871" y="2084"/>
                  </a:cubicBezTo>
                  <a:cubicBezTo>
                    <a:pt x="5707" y="3317"/>
                    <a:pt x="4885" y="4846"/>
                    <a:pt x="4246" y="6352"/>
                  </a:cubicBezTo>
                  <a:cubicBezTo>
                    <a:pt x="2648" y="10141"/>
                    <a:pt x="1507" y="14113"/>
                    <a:pt x="959" y="18085"/>
                  </a:cubicBezTo>
                  <a:cubicBezTo>
                    <a:pt x="663" y="20253"/>
                    <a:pt x="1" y="25685"/>
                    <a:pt x="2831" y="26804"/>
                  </a:cubicBezTo>
                  <a:lnTo>
                    <a:pt x="2808" y="26804"/>
                  </a:lnTo>
                  <a:cubicBezTo>
                    <a:pt x="8227" y="29457"/>
                    <a:pt x="12715" y="30205"/>
                    <a:pt x="16077" y="30205"/>
                  </a:cubicBezTo>
                  <a:cubicBezTo>
                    <a:pt x="16128" y="30205"/>
                    <a:pt x="16179" y="30205"/>
                    <a:pt x="16229" y="30205"/>
                  </a:cubicBezTo>
                  <a:cubicBezTo>
                    <a:pt x="16435" y="29908"/>
                    <a:pt x="16618" y="29634"/>
                    <a:pt x="16800" y="29338"/>
                  </a:cubicBezTo>
                  <a:cubicBezTo>
                    <a:pt x="17051" y="28927"/>
                    <a:pt x="17302" y="28493"/>
                    <a:pt x="17531" y="28036"/>
                  </a:cubicBezTo>
                  <a:cubicBezTo>
                    <a:pt x="13536" y="27831"/>
                    <a:pt x="8195" y="26553"/>
                    <a:pt x="6962" y="24636"/>
                  </a:cubicBezTo>
                  <a:cubicBezTo>
                    <a:pt x="5639" y="22650"/>
                    <a:pt x="8286" y="21919"/>
                    <a:pt x="10204" y="21645"/>
                  </a:cubicBezTo>
                  <a:cubicBezTo>
                    <a:pt x="9428" y="21212"/>
                    <a:pt x="8811" y="20869"/>
                    <a:pt x="8537" y="20710"/>
                  </a:cubicBezTo>
                  <a:cubicBezTo>
                    <a:pt x="8537" y="20664"/>
                    <a:pt x="8560" y="20618"/>
                    <a:pt x="8560" y="20595"/>
                  </a:cubicBezTo>
                  <a:cubicBezTo>
                    <a:pt x="8788" y="19340"/>
                    <a:pt x="9199" y="18176"/>
                    <a:pt x="9679" y="17012"/>
                  </a:cubicBezTo>
                  <a:lnTo>
                    <a:pt x="9679" y="17012"/>
                  </a:lnTo>
                  <a:cubicBezTo>
                    <a:pt x="8993" y="17569"/>
                    <a:pt x="8067" y="18045"/>
                    <a:pt x="6880" y="18045"/>
                  </a:cubicBezTo>
                  <a:cubicBezTo>
                    <a:pt x="6802" y="18045"/>
                    <a:pt x="6723" y="18043"/>
                    <a:pt x="6643" y="18039"/>
                  </a:cubicBezTo>
                  <a:cubicBezTo>
                    <a:pt x="3424" y="17902"/>
                    <a:pt x="6027" y="4800"/>
                    <a:pt x="9838" y="2495"/>
                  </a:cubicBezTo>
                  <a:cubicBezTo>
                    <a:pt x="10517" y="2088"/>
                    <a:pt x="11079" y="1921"/>
                    <a:pt x="11547" y="1921"/>
                  </a:cubicBezTo>
                  <a:cubicBezTo>
                    <a:pt x="12023" y="1921"/>
                    <a:pt x="12404" y="2093"/>
                    <a:pt x="12714" y="2358"/>
                  </a:cubicBezTo>
                  <a:cubicBezTo>
                    <a:pt x="12289" y="1082"/>
                    <a:pt x="11564" y="1"/>
                    <a:pt x="1043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42"/>
            <p:cNvSpPr/>
            <p:nvPr/>
          </p:nvSpPr>
          <p:spPr>
            <a:xfrm flipH="1">
              <a:off x="7065668" y="3515880"/>
              <a:ext cx="102020" cy="23959"/>
            </a:xfrm>
            <a:custGeom>
              <a:avLst/>
              <a:gdLst/>
              <a:ahLst/>
              <a:cxnLst/>
              <a:rect l="l" t="t" r="r" b="b"/>
              <a:pathLst>
                <a:path w="4224" h="992" extrusionOk="0">
                  <a:moveTo>
                    <a:pt x="2169" y="0"/>
                  </a:moveTo>
                  <a:cubicBezTo>
                    <a:pt x="2169" y="0"/>
                    <a:pt x="2009" y="23"/>
                    <a:pt x="1804" y="46"/>
                  </a:cubicBezTo>
                  <a:cubicBezTo>
                    <a:pt x="1576" y="69"/>
                    <a:pt x="1302" y="160"/>
                    <a:pt x="1028" y="228"/>
                  </a:cubicBezTo>
                  <a:cubicBezTo>
                    <a:pt x="503" y="411"/>
                    <a:pt x="1" y="639"/>
                    <a:pt x="23" y="708"/>
                  </a:cubicBezTo>
                  <a:cubicBezTo>
                    <a:pt x="28" y="722"/>
                    <a:pt x="57" y="729"/>
                    <a:pt x="104" y="729"/>
                  </a:cubicBezTo>
                  <a:cubicBezTo>
                    <a:pt x="279" y="729"/>
                    <a:pt x="706" y="643"/>
                    <a:pt x="1119" y="571"/>
                  </a:cubicBezTo>
                  <a:cubicBezTo>
                    <a:pt x="1393" y="548"/>
                    <a:pt x="1644" y="502"/>
                    <a:pt x="1850" y="502"/>
                  </a:cubicBezTo>
                  <a:lnTo>
                    <a:pt x="2489" y="502"/>
                  </a:lnTo>
                  <a:cubicBezTo>
                    <a:pt x="2580" y="502"/>
                    <a:pt x="2694" y="502"/>
                    <a:pt x="2808" y="525"/>
                  </a:cubicBezTo>
                  <a:cubicBezTo>
                    <a:pt x="2922" y="548"/>
                    <a:pt x="3059" y="571"/>
                    <a:pt x="3173" y="594"/>
                  </a:cubicBezTo>
                  <a:cubicBezTo>
                    <a:pt x="3628" y="718"/>
                    <a:pt x="4026" y="991"/>
                    <a:pt x="4149" y="991"/>
                  </a:cubicBezTo>
                  <a:cubicBezTo>
                    <a:pt x="4161" y="991"/>
                    <a:pt x="4171" y="988"/>
                    <a:pt x="4178" y="982"/>
                  </a:cubicBezTo>
                  <a:cubicBezTo>
                    <a:pt x="4223" y="959"/>
                    <a:pt x="3858" y="502"/>
                    <a:pt x="3310" y="251"/>
                  </a:cubicBezTo>
                  <a:cubicBezTo>
                    <a:pt x="3173" y="206"/>
                    <a:pt x="3036" y="160"/>
                    <a:pt x="2899" y="114"/>
                  </a:cubicBezTo>
                  <a:cubicBezTo>
                    <a:pt x="2785" y="69"/>
                    <a:pt x="2648" y="46"/>
                    <a:pt x="2534" y="46"/>
                  </a:cubicBezTo>
                  <a:cubicBezTo>
                    <a:pt x="2306" y="23"/>
                    <a:pt x="2169" y="0"/>
                    <a:pt x="21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5" name="Google Shape;3165;p42"/>
            <p:cNvSpPr/>
            <p:nvPr/>
          </p:nvSpPr>
          <p:spPr>
            <a:xfrm flipH="1">
              <a:off x="7075039" y="3498345"/>
              <a:ext cx="67844" cy="32751"/>
            </a:xfrm>
            <a:custGeom>
              <a:avLst/>
              <a:gdLst/>
              <a:ahLst/>
              <a:cxnLst/>
              <a:rect l="l" t="t" r="r" b="b"/>
              <a:pathLst>
                <a:path w="2809" h="1356" extrusionOk="0">
                  <a:moveTo>
                    <a:pt x="336" y="0"/>
                  </a:moveTo>
                  <a:cubicBezTo>
                    <a:pt x="140" y="0"/>
                    <a:pt x="1" y="25"/>
                    <a:pt x="1" y="64"/>
                  </a:cubicBezTo>
                  <a:cubicBezTo>
                    <a:pt x="1" y="133"/>
                    <a:pt x="366" y="247"/>
                    <a:pt x="708" y="384"/>
                  </a:cubicBezTo>
                  <a:cubicBezTo>
                    <a:pt x="1074" y="521"/>
                    <a:pt x="1370" y="703"/>
                    <a:pt x="1370" y="703"/>
                  </a:cubicBezTo>
                  <a:cubicBezTo>
                    <a:pt x="1370" y="703"/>
                    <a:pt x="1713" y="840"/>
                    <a:pt x="2055" y="1023"/>
                  </a:cubicBezTo>
                  <a:cubicBezTo>
                    <a:pt x="2335" y="1163"/>
                    <a:pt x="2632" y="1355"/>
                    <a:pt x="2732" y="1355"/>
                  </a:cubicBezTo>
                  <a:cubicBezTo>
                    <a:pt x="2747" y="1355"/>
                    <a:pt x="2757" y="1351"/>
                    <a:pt x="2763" y="1343"/>
                  </a:cubicBezTo>
                  <a:cubicBezTo>
                    <a:pt x="2808" y="1297"/>
                    <a:pt x="2580" y="1000"/>
                    <a:pt x="2283" y="726"/>
                  </a:cubicBezTo>
                  <a:cubicBezTo>
                    <a:pt x="1964" y="475"/>
                    <a:pt x="1621" y="270"/>
                    <a:pt x="1621" y="270"/>
                  </a:cubicBezTo>
                  <a:cubicBezTo>
                    <a:pt x="1621" y="270"/>
                    <a:pt x="1233" y="110"/>
                    <a:pt x="823" y="41"/>
                  </a:cubicBezTo>
                  <a:cubicBezTo>
                    <a:pt x="650" y="13"/>
                    <a:pt x="478" y="0"/>
                    <a:pt x="3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66" name="Google Shape;3166;p42"/>
          <p:cNvGrpSpPr/>
          <p:nvPr/>
        </p:nvGrpSpPr>
        <p:grpSpPr>
          <a:xfrm>
            <a:off x="501647" y="338770"/>
            <a:ext cx="7694012" cy="4395618"/>
            <a:chOff x="1275600" y="1191775"/>
            <a:chExt cx="4346325" cy="3314800"/>
          </a:xfrm>
        </p:grpSpPr>
        <p:sp>
          <p:nvSpPr>
            <p:cNvPr id="3167" name="Google Shape;3167;p42"/>
            <p:cNvSpPr/>
            <p:nvPr/>
          </p:nvSpPr>
          <p:spPr>
            <a:xfrm>
              <a:off x="1275600" y="1510500"/>
              <a:ext cx="4346325" cy="2996075"/>
            </a:xfrm>
            <a:custGeom>
              <a:avLst/>
              <a:gdLst/>
              <a:ahLst/>
              <a:cxnLst/>
              <a:rect l="l" t="t" r="r" b="b"/>
              <a:pathLst>
                <a:path w="173853" h="119843" extrusionOk="0">
                  <a:moveTo>
                    <a:pt x="157695" y="0"/>
                  </a:moveTo>
                  <a:cubicBezTo>
                    <a:pt x="157666" y="0"/>
                    <a:pt x="157636" y="0"/>
                    <a:pt x="157606" y="1"/>
                  </a:cubicBezTo>
                  <a:lnTo>
                    <a:pt x="18554" y="2717"/>
                  </a:lnTo>
                  <a:cubicBezTo>
                    <a:pt x="18098" y="2717"/>
                    <a:pt x="17641" y="2808"/>
                    <a:pt x="17185" y="2945"/>
                  </a:cubicBezTo>
                  <a:cubicBezTo>
                    <a:pt x="15564" y="3493"/>
                    <a:pt x="13944" y="4041"/>
                    <a:pt x="12300" y="4589"/>
                  </a:cubicBezTo>
                  <a:cubicBezTo>
                    <a:pt x="10566" y="5159"/>
                    <a:pt x="9333" y="6734"/>
                    <a:pt x="9173" y="8583"/>
                  </a:cubicBezTo>
                  <a:lnTo>
                    <a:pt x="226" y="112872"/>
                  </a:lnTo>
                  <a:cubicBezTo>
                    <a:pt x="1" y="115572"/>
                    <a:pt x="2127" y="117895"/>
                    <a:pt x="4811" y="117895"/>
                  </a:cubicBezTo>
                  <a:cubicBezTo>
                    <a:pt x="4850" y="117895"/>
                    <a:pt x="4889" y="117894"/>
                    <a:pt x="4928" y="117893"/>
                  </a:cubicBezTo>
                  <a:cubicBezTo>
                    <a:pt x="28255" y="117414"/>
                    <a:pt x="51583" y="116912"/>
                    <a:pt x="74933" y="116433"/>
                  </a:cubicBezTo>
                  <a:cubicBezTo>
                    <a:pt x="74975" y="116431"/>
                    <a:pt x="75017" y="116431"/>
                    <a:pt x="75059" y="116431"/>
                  </a:cubicBezTo>
                  <a:cubicBezTo>
                    <a:pt x="75859" y="116431"/>
                    <a:pt x="76636" y="116637"/>
                    <a:pt x="77330" y="117049"/>
                  </a:cubicBezTo>
                  <a:cubicBezTo>
                    <a:pt x="79277" y="118171"/>
                    <a:pt x="82913" y="119843"/>
                    <a:pt x="87637" y="119843"/>
                  </a:cubicBezTo>
                  <a:cubicBezTo>
                    <a:pt x="88006" y="119843"/>
                    <a:pt x="88382" y="119832"/>
                    <a:pt x="88765" y="119811"/>
                  </a:cubicBezTo>
                  <a:cubicBezTo>
                    <a:pt x="92691" y="119605"/>
                    <a:pt x="95727" y="118259"/>
                    <a:pt x="97576" y="117209"/>
                  </a:cubicBezTo>
                  <a:cubicBezTo>
                    <a:pt x="98269" y="116840"/>
                    <a:pt x="99025" y="116636"/>
                    <a:pt x="99822" y="116636"/>
                  </a:cubicBezTo>
                  <a:cubicBezTo>
                    <a:pt x="99865" y="116636"/>
                    <a:pt x="99907" y="116637"/>
                    <a:pt x="99949" y="116638"/>
                  </a:cubicBezTo>
                  <a:cubicBezTo>
                    <a:pt x="122912" y="117254"/>
                    <a:pt x="145874" y="117871"/>
                    <a:pt x="168836" y="118464"/>
                  </a:cubicBezTo>
                  <a:cubicBezTo>
                    <a:pt x="168888" y="118466"/>
                    <a:pt x="168940" y="118467"/>
                    <a:pt x="168991" y="118467"/>
                  </a:cubicBezTo>
                  <a:cubicBezTo>
                    <a:pt x="171725" y="118467"/>
                    <a:pt x="173852" y="116107"/>
                    <a:pt x="173561" y="113374"/>
                  </a:cubicBezTo>
                  <a:lnTo>
                    <a:pt x="162285" y="4155"/>
                  </a:lnTo>
                  <a:cubicBezTo>
                    <a:pt x="162060" y="1788"/>
                    <a:pt x="160053" y="0"/>
                    <a:pt x="1576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42"/>
            <p:cNvSpPr/>
            <p:nvPr/>
          </p:nvSpPr>
          <p:spPr>
            <a:xfrm>
              <a:off x="1329175" y="1498525"/>
              <a:ext cx="4247700" cy="2936550"/>
            </a:xfrm>
            <a:custGeom>
              <a:avLst/>
              <a:gdLst/>
              <a:ahLst/>
              <a:cxnLst/>
              <a:rect l="l" t="t" r="r" b="b"/>
              <a:pathLst>
                <a:path w="169908" h="117462" extrusionOk="0">
                  <a:moveTo>
                    <a:pt x="154687" y="1"/>
                  </a:moveTo>
                  <a:cubicBezTo>
                    <a:pt x="107074" y="229"/>
                    <a:pt x="59437" y="457"/>
                    <a:pt x="11801" y="663"/>
                  </a:cubicBezTo>
                  <a:cubicBezTo>
                    <a:pt x="9906" y="685"/>
                    <a:pt x="8354" y="2146"/>
                    <a:pt x="8217" y="4018"/>
                  </a:cubicBezTo>
                  <a:cubicBezTo>
                    <a:pt x="5524" y="39899"/>
                    <a:pt x="2830" y="75781"/>
                    <a:pt x="160" y="111639"/>
                  </a:cubicBezTo>
                  <a:cubicBezTo>
                    <a:pt x="1" y="113748"/>
                    <a:pt x="1668" y="115542"/>
                    <a:pt x="3772" y="115542"/>
                  </a:cubicBezTo>
                  <a:cubicBezTo>
                    <a:pt x="3785" y="115542"/>
                    <a:pt x="3799" y="115542"/>
                    <a:pt x="3812" y="115542"/>
                  </a:cubicBezTo>
                  <a:lnTo>
                    <a:pt x="73977" y="114629"/>
                  </a:lnTo>
                  <a:cubicBezTo>
                    <a:pt x="74593" y="114629"/>
                    <a:pt x="75187" y="114766"/>
                    <a:pt x="75734" y="115063"/>
                  </a:cubicBezTo>
                  <a:cubicBezTo>
                    <a:pt x="77081" y="115793"/>
                    <a:pt x="79044" y="116638"/>
                    <a:pt x="81532" y="117003"/>
                  </a:cubicBezTo>
                  <a:cubicBezTo>
                    <a:pt x="82351" y="117119"/>
                    <a:pt x="83141" y="117170"/>
                    <a:pt x="83894" y="117170"/>
                  </a:cubicBezTo>
                  <a:cubicBezTo>
                    <a:pt x="86982" y="117170"/>
                    <a:pt x="89464" y="116321"/>
                    <a:pt x="90913" y="115679"/>
                  </a:cubicBezTo>
                  <a:cubicBezTo>
                    <a:pt x="91352" y="115491"/>
                    <a:pt x="91829" y="115379"/>
                    <a:pt x="92309" y="115379"/>
                  </a:cubicBezTo>
                  <a:cubicBezTo>
                    <a:pt x="92354" y="115379"/>
                    <a:pt x="92398" y="115380"/>
                    <a:pt x="92442" y="115382"/>
                  </a:cubicBezTo>
                  <a:cubicBezTo>
                    <a:pt x="116957" y="116067"/>
                    <a:pt x="141471" y="116775"/>
                    <a:pt x="165963" y="117459"/>
                  </a:cubicBezTo>
                  <a:cubicBezTo>
                    <a:pt x="166001" y="117461"/>
                    <a:pt x="166040" y="117461"/>
                    <a:pt x="166078" y="117461"/>
                  </a:cubicBezTo>
                  <a:cubicBezTo>
                    <a:pt x="168215" y="117461"/>
                    <a:pt x="169908" y="115595"/>
                    <a:pt x="169683" y="113465"/>
                  </a:cubicBezTo>
                  <a:cubicBezTo>
                    <a:pt x="165894" y="76716"/>
                    <a:pt x="162105" y="39991"/>
                    <a:pt x="158316" y="3265"/>
                  </a:cubicBezTo>
                  <a:cubicBezTo>
                    <a:pt x="158134" y="1393"/>
                    <a:pt x="156559" y="1"/>
                    <a:pt x="15468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42"/>
            <p:cNvSpPr/>
            <p:nvPr/>
          </p:nvSpPr>
          <p:spPr>
            <a:xfrm>
              <a:off x="1344125" y="1191775"/>
              <a:ext cx="4207425" cy="3175475"/>
            </a:xfrm>
            <a:custGeom>
              <a:avLst/>
              <a:gdLst/>
              <a:ahLst/>
              <a:cxnLst/>
              <a:rect l="l" t="t" r="r" b="b"/>
              <a:pathLst>
                <a:path w="168297" h="127019" extrusionOk="0">
                  <a:moveTo>
                    <a:pt x="104262" y="1"/>
                  </a:moveTo>
                  <a:cubicBezTo>
                    <a:pt x="99837" y="1"/>
                    <a:pt x="95957" y="705"/>
                    <a:pt x="91913" y="2661"/>
                  </a:cubicBezTo>
                  <a:cubicBezTo>
                    <a:pt x="88763" y="4191"/>
                    <a:pt x="86366" y="6062"/>
                    <a:pt x="84632" y="7660"/>
                  </a:cubicBezTo>
                  <a:cubicBezTo>
                    <a:pt x="84304" y="7963"/>
                    <a:pt x="83887" y="8118"/>
                    <a:pt x="83465" y="8118"/>
                  </a:cubicBezTo>
                  <a:cubicBezTo>
                    <a:pt x="83092" y="8118"/>
                    <a:pt x="82716" y="7997"/>
                    <a:pt x="82395" y="7751"/>
                  </a:cubicBezTo>
                  <a:cubicBezTo>
                    <a:pt x="80204" y="6085"/>
                    <a:pt x="76940" y="3962"/>
                    <a:pt x="72694" y="2479"/>
                  </a:cubicBezTo>
                  <a:cubicBezTo>
                    <a:pt x="69003" y="1173"/>
                    <a:pt x="65610" y="699"/>
                    <a:pt x="62114" y="699"/>
                  </a:cubicBezTo>
                  <a:cubicBezTo>
                    <a:pt x="54370" y="699"/>
                    <a:pt x="46124" y="3025"/>
                    <a:pt x="33024" y="3780"/>
                  </a:cubicBezTo>
                  <a:cubicBezTo>
                    <a:pt x="30886" y="3897"/>
                    <a:pt x="28199" y="4002"/>
                    <a:pt x="25046" y="4002"/>
                  </a:cubicBezTo>
                  <a:cubicBezTo>
                    <a:pt x="22070" y="4002"/>
                    <a:pt x="18680" y="3909"/>
                    <a:pt x="14946" y="3643"/>
                  </a:cubicBezTo>
                  <a:cubicBezTo>
                    <a:pt x="14903" y="3639"/>
                    <a:pt x="14860" y="3638"/>
                    <a:pt x="14817" y="3638"/>
                  </a:cubicBezTo>
                  <a:cubicBezTo>
                    <a:pt x="14268" y="3638"/>
                    <a:pt x="13734" y="3906"/>
                    <a:pt x="13417" y="4350"/>
                  </a:cubicBezTo>
                  <a:lnTo>
                    <a:pt x="9171" y="10102"/>
                  </a:lnTo>
                  <a:cubicBezTo>
                    <a:pt x="8966" y="10353"/>
                    <a:pt x="8852" y="10673"/>
                    <a:pt x="8829" y="10992"/>
                  </a:cubicBezTo>
                  <a:cubicBezTo>
                    <a:pt x="5907" y="48745"/>
                    <a:pt x="3008" y="86521"/>
                    <a:pt x="87" y="124274"/>
                  </a:cubicBezTo>
                  <a:cubicBezTo>
                    <a:pt x="1" y="125306"/>
                    <a:pt x="826" y="126156"/>
                    <a:pt x="1838" y="126156"/>
                  </a:cubicBezTo>
                  <a:cubicBezTo>
                    <a:pt x="1900" y="126156"/>
                    <a:pt x="1963" y="126153"/>
                    <a:pt x="2027" y="126146"/>
                  </a:cubicBezTo>
                  <a:cubicBezTo>
                    <a:pt x="14855" y="124639"/>
                    <a:pt x="25035" y="123019"/>
                    <a:pt x="32065" y="121763"/>
                  </a:cubicBezTo>
                  <a:cubicBezTo>
                    <a:pt x="38406" y="120640"/>
                    <a:pt x="43269" y="119628"/>
                    <a:pt x="49239" y="119628"/>
                  </a:cubicBezTo>
                  <a:cubicBezTo>
                    <a:pt x="50426" y="119628"/>
                    <a:pt x="51656" y="119668"/>
                    <a:pt x="52950" y="119755"/>
                  </a:cubicBezTo>
                  <a:cubicBezTo>
                    <a:pt x="60277" y="120234"/>
                    <a:pt x="66303" y="121992"/>
                    <a:pt x="70480" y="123544"/>
                  </a:cubicBezTo>
                  <a:cubicBezTo>
                    <a:pt x="70668" y="123609"/>
                    <a:pt x="70864" y="123640"/>
                    <a:pt x="71059" y="123640"/>
                  </a:cubicBezTo>
                  <a:cubicBezTo>
                    <a:pt x="71548" y="123640"/>
                    <a:pt x="72032" y="123440"/>
                    <a:pt x="72374" y="123064"/>
                  </a:cubicBezTo>
                  <a:cubicBezTo>
                    <a:pt x="73924" y="121383"/>
                    <a:pt x="77769" y="117941"/>
                    <a:pt x="83535" y="117941"/>
                  </a:cubicBezTo>
                  <a:cubicBezTo>
                    <a:pt x="83716" y="117941"/>
                    <a:pt x="83899" y="117945"/>
                    <a:pt x="84084" y="117952"/>
                  </a:cubicBezTo>
                  <a:cubicBezTo>
                    <a:pt x="89882" y="118134"/>
                    <a:pt x="93579" y="121695"/>
                    <a:pt x="95131" y="123521"/>
                  </a:cubicBezTo>
                  <a:cubicBezTo>
                    <a:pt x="95465" y="123930"/>
                    <a:pt x="95949" y="124138"/>
                    <a:pt x="96444" y="124138"/>
                  </a:cubicBezTo>
                  <a:cubicBezTo>
                    <a:pt x="96695" y="124138"/>
                    <a:pt x="96948" y="124085"/>
                    <a:pt x="97186" y="123977"/>
                  </a:cubicBezTo>
                  <a:cubicBezTo>
                    <a:pt x="100404" y="122517"/>
                    <a:pt x="104901" y="120873"/>
                    <a:pt x="110379" y="119960"/>
                  </a:cubicBezTo>
                  <a:cubicBezTo>
                    <a:pt x="113000" y="119521"/>
                    <a:pt x="115413" y="119324"/>
                    <a:pt x="117832" y="119324"/>
                  </a:cubicBezTo>
                  <a:cubicBezTo>
                    <a:pt x="123712" y="119324"/>
                    <a:pt x="129633" y="120486"/>
                    <a:pt x="138705" y="122151"/>
                  </a:cubicBezTo>
                  <a:cubicBezTo>
                    <a:pt x="144731" y="123270"/>
                    <a:pt x="154112" y="124959"/>
                    <a:pt x="166141" y="126990"/>
                  </a:cubicBezTo>
                  <a:cubicBezTo>
                    <a:pt x="166246" y="127009"/>
                    <a:pt x="166349" y="127018"/>
                    <a:pt x="166451" y="127018"/>
                  </a:cubicBezTo>
                  <a:cubicBezTo>
                    <a:pt x="167461" y="127018"/>
                    <a:pt x="168297" y="126132"/>
                    <a:pt x="168172" y="125096"/>
                  </a:cubicBezTo>
                  <a:cubicBezTo>
                    <a:pt x="163995" y="86156"/>
                    <a:pt x="159795" y="47193"/>
                    <a:pt x="155618" y="8253"/>
                  </a:cubicBezTo>
                  <a:cubicBezTo>
                    <a:pt x="154340" y="7044"/>
                    <a:pt x="153336" y="6085"/>
                    <a:pt x="152080" y="4875"/>
                  </a:cubicBezTo>
                  <a:cubicBezTo>
                    <a:pt x="140805" y="4168"/>
                    <a:pt x="131675" y="3141"/>
                    <a:pt x="125306" y="2296"/>
                  </a:cubicBezTo>
                  <a:cubicBezTo>
                    <a:pt x="116429" y="1145"/>
                    <a:pt x="109903" y="1"/>
                    <a:pt x="104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42"/>
            <p:cNvSpPr/>
            <p:nvPr/>
          </p:nvSpPr>
          <p:spPr>
            <a:xfrm>
              <a:off x="1344125" y="1285100"/>
              <a:ext cx="4207425" cy="3082150"/>
            </a:xfrm>
            <a:custGeom>
              <a:avLst/>
              <a:gdLst/>
              <a:ahLst/>
              <a:cxnLst/>
              <a:rect l="l" t="t" r="r" b="b"/>
              <a:pathLst>
                <a:path w="168297" h="123286" extrusionOk="0">
                  <a:moveTo>
                    <a:pt x="14261" y="1"/>
                  </a:moveTo>
                  <a:lnTo>
                    <a:pt x="14261" y="1"/>
                  </a:lnTo>
                  <a:cubicBezTo>
                    <a:pt x="13942" y="115"/>
                    <a:pt x="13622" y="321"/>
                    <a:pt x="13417" y="617"/>
                  </a:cubicBezTo>
                  <a:lnTo>
                    <a:pt x="9171" y="6369"/>
                  </a:lnTo>
                  <a:cubicBezTo>
                    <a:pt x="8966" y="6620"/>
                    <a:pt x="8852" y="6940"/>
                    <a:pt x="8829" y="7259"/>
                  </a:cubicBezTo>
                  <a:cubicBezTo>
                    <a:pt x="5907" y="45012"/>
                    <a:pt x="3008" y="82788"/>
                    <a:pt x="87" y="120541"/>
                  </a:cubicBezTo>
                  <a:cubicBezTo>
                    <a:pt x="1" y="121573"/>
                    <a:pt x="826" y="122423"/>
                    <a:pt x="1838" y="122423"/>
                  </a:cubicBezTo>
                  <a:cubicBezTo>
                    <a:pt x="1900" y="122423"/>
                    <a:pt x="1963" y="122420"/>
                    <a:pt x="2027" y="122413"/>
                  </a:cubicBezTo>
                  <a:cubicBezTo>
                    <a:pt x="14855" y="120906"/>
                    <a:pt x="25035" y="119286"/>
                    <a:pt x="32065" y="118030"/>
                  </a:cubicBezTo>
                  <a:cubicBezTo>
                    <a:pt x="38406" y="116907"/>
                    <a:pt x="43269" y="115895"/>
                    <a:pt x="49239" y="115895"/>
                  </a:cubicBezTo>
                  <a:cubicBezTo>
                    <a:pt x="50426" y="115895"/>
                    <a:pt x="51656" y="115935"/>
                    <a:pt x="52950" y="116022"/>
                  </a:cubicBezTo>
                  <a:cubicBezTo>
                    <a:pt x="60277" y="116501"/>
                    <a:pt x="66303" y="118259"/>
                    <a:pt x="70480" y="119811"/>
                  </a:cubicBezTo>
                  <a:cubicBezTo>
                    <a:pt x="70668" y="119876"/>
                    <a:pt x="70864" y="119907"/>
                    <a:pt x="71059" y="119907"/>
                  </a:cubicBezTo>
                  <a:cubicBezTo>
                    <a:pt x="71548" y="119907"/>
                    <a:pt x="72032" y="119707"/>
                    <a:pt x="72374" y="119331"/>
                  </a:cubicBezTo>
                  <a:cubicBezTo>
                    <a:pt x="73924" y="117650"/>
                    <a:pt x="77769" y="114208"/>
                    <a:pt x="83535" y="114208"/>
                  </a:cubicBezTo>
                  <a:cubicBezTo>
                    <a:pt x="83716" y="114208"/>
                    <a:pt x="83899" y="114212"/>
                    <a:pt x="84084" y="114219"/>
                  </a:cubicBezTo>
                  <a:cubicBezTo>
                    <a:pt x="76711" y="111320"/>
                    <a:pt x="67079" y="108398"/>
                    <a:pt x="55552" y="107029"/>
                  </a:cubicBezTo>
                  <a:cubicBezTo>
                    <a:pt x="50852" y="106468"/>
                    <a:pt x="46341" y="106227"/>
                    <a:pt x="42057" y="106227"/>
                  </a:cubicBezTo>
                  <a:cubicBezTo>
                    <a:pt x="27869" y="106227"/>
                    <a:pt x="16165" y="108867"/>
                    <a:pt x="8258" y="111251"/>
                  </a:cubicBezTo>
                  <a:cubicBezTo>
                    <a:pt x="10267" y="74160"/>
                    <a:pt x="12275" y="37069"/>
                    <a:pt x="14261" y="1"/>
                  </a:cubicBezTo>
                  <a:close/>
                  <a:moveTo>
                    <a:pt x="152080" y="1142"/>
                  </a:moveTo>
                  <a:lnTo>
                    <a:pt x="152080" y="1142"/>
                  </a:lnTo>
                  <a:cubicBezTo>
                    <a:pt x="155344" y="39740"/>
                    <a:pt x="158631" y="78360"/>
                    <a:pt x="161895" y="116980"/>
                  </a:cubicBezTo>
                  <a:cubicBezTo>
                    <a:pt x="154979" y="113397"/>
                    <a:pt x="144160" y="108900"/>
                    <a:pt x="130259" y="107325"/>
                  </a:cubicBezTo>
                  <a:cubicBezTo>
                    <a:pt x="126808" y="106939"/>
                    <a:pt x="123474" y="106769"/>
                    <a:pt x="120276" y="106769"/>
                  </a:cubicBezTo>
                  <a:cubicBezTo>
                    <a:pt x="103798" y="106769"/>
                    <a:pt x="90908" y="111294"/>
                    <a:pt x="84084" y="114219"/>
                  </a:cubicBezTo>
                  <a:cubicBezTo>
                    <a:pt x="89882" y="114401"/>
                    <a:pt x="93579" y="117962"/>
                    <a:pt x="95131" y="119788"/>
                  </a:cubicBezTo>
                  <a:cubicBezTo>
                    <a:pt x="95465" y="120197"/>
                    <a:pt x="95949" y="120405"/>
                    <a:pt x="96444" y="120405"/>
                  </a:cubicBezTo>
                  <a:cubicBezTo>
                    <a:pt x="96695" y="120405"/>
                    <a:pt x="96948" y="120352"/>
                    <a:pt x="97186" y="120244"/>
                  </a:cubicBezTo>
                  <a:cubicBezTo>
                    <a:pt x="100404" y="118784"/>
                    <a:pt x="104901" y="117140"/>
                    <a:pt x="110379" y="116227"/>
                  </a:cubicBezTo>
                  <a:cubicBezTo>
                    <a:pt x="113000" y="115788"/>
                    <a:pt x="115413" y="115591"/>
                    <a:pt x="117832" y="115591"/>
                  </a:cubicBezTo>
                  <a:cubicBezTo>
                    <a:pt x="123712" y="115591"/>
                    <a:pt x="129633" y="116753"/>
                    <a:pt x="138705" y="118418"/>
                  </a:cubicBezTo>
                  <a:cubicBezTo>
                    <a:pt x="144731" y="119537"/>
                    <a:pt x="154112" y="121226"/>
                    <a:pt x="166141" y="123257"/>
                  </a:cubicBezTo>
                  <a:cubicBezTo>
                    <a:pt x="166246" y="123276"/>
                    <a:pt x="166349" y="123285"/>
                    <a:pt x="166451" y="123285"/>
                  </a:cubicBezTo>
                  <a:cubicBezTo>
                    <a:pt x="167461" y="123285"/>
                    <a:pt x="168297" y="122399"/>
                    <a:pt x="168172" y="121363"/>
                  </a:cubicBezTo>
                  <a:cubicBezTo>
                    <a:pt x="163995" y="82423"/>
                    <a:pt x="159795" y="43460"/>
                    <a:pt x="155618" y="4520"/>
                  </a:cubicBezTo>
                  <a:cubicBezTo>
                    <a:pt x="154340" y="3311"/>
                    <a:pt x="153336" y="2352"/>
                    <a:pt x="152080" y="1142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42"/>
            <p:cNvSpPr/>
            <p:nvPr/>
          </p:nvSpPr>
          <p:spPr>
            <a:xfrm>
              <a:off x="1459825" y="2961050"/>
              <a:ext cx="82775" cy="1249725"/>
            </a:xfrm>
            <a:custGeom>
              <a:avLst/>
              <a:gdLst/>
              <a:ahLst/>
              <a:cxnLst/>
              <a:rect l="l" t="t" r="r" b="b"/>
              <a:pathLst>
                <a:path w="3311" h="49989" extrusionOk="0">
                  <a:moveTo>
                    <a:pt x="3311" y="1"/>
                  </a:moveTo>
                  <a:lnTo>
                    <a:pt x="3311" y="1"/>
                  </a:lnTo>
                  <a:cubicBezTo>
                    <a:pt x="1987" y="16047"/>
                    <a:pt x="823" y="33896"/>
                    <a:pt x="1" y="49988"/>
                  </a:cubicBezTo>
                  <a:cubicBezTo>
                    <a:pt x="1302" y="33942"/>
                    <a:pt x="2489" y="16070"/>
                    <a:pt x="331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42"/>
            <p:cNvSpPr/>
            <p:nvPr/>
          </p:nvSpPr>
          <p:spPr>
            <a:xfrm>
              <a:off x="5317875" y="3006700"/>
              <a:ext cx="132425" cy="1245725"/>
            </a:xfrm>
            <a:custGeom>
              <a:avLst/>
              <a:gdLst/>
              <a:ahLst/>
              <a:cxnLst/>
              <a:rect l="l" t="t" r="r" b="b"/>
              <a:pathLst>
                <a:path w="5297" h="49829" extrusionOk="0">
                  <a:moveTo>
                    <a:pt x="1" y="1"/>
                  </a:moveTo>
                  <a:lnTo>
                    <a:pt x="1" y="1"/>
                  </a:lnTo>
                  <a:cubicBezTo>
                    <a:pt x="1439" y="16047"/>
                    <a:pt x="3333" y="33828"/>
                    <a:pt x="5296" y="49828"/>
                  </a:cubicBezTo>
                  <a:cubicBezTo>
                    <a:pt x="3836" y="33782"/>
                    <a:pt x="1941" y="15978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42"/>
            <p:cNvSpPr/>
            <p:nvPr/>
          </p:nvSpPr>
          <p:spPr>
            <a:xfrm>
              <a:off x="4603450" y="4103025"/>
              <a:ext cx="582650" cy="148825"/>
            </a:xfrm>
            <a:custGeom>
              <a:avLst/>
              <a:gdLst/>
              <a:ahLst/>
              <a:cxnLst/>
              <a:rect l="l" t="t" r="r" b="b"/>
              <a:pathLst>
                <a:path w="23306" h="5953" extrusionOk="0">
                  <a:moveTo>
                    <a:pt x="5249" y="0"/>
                  </a:moveTo>
                  <a:cubicBezTo>
                    <a:pt x="3491" y="0"/>
                    <a:pt x="1733" y="156"/>
                    <a:pt x="1" y="474"/>
                  </a:cubicBezTo>
                  <a:cubicBezTo>
                    <a:pt x="1341" y="316"/>
                    <a:pt x="2688" y="238"/>
                    <a:pt x="4032" y="238"/>
                  </a:cubicBezTo>
                  <a:cubicBezTo>
                    <a:pt x="10835" y="238"/>
                    <a:pt x="17588" y="2236"/>
                    <a:pt x="23305" y="5953"/>
                  </a:cubicBezTo>
                  <a:cubicBezTo>
                    <a:pt x="22484" y="5336"/>
                    <a:pt x="21639" y="4788"/>
                    <a:pt x="20749" y="4241"/>
                  </a:cubicBezTo>
                  <a:cubicBezTo>
                    <a:pt x="16095" y="1483"/>
                    <a:pt x="10672" y="0"/>
                    <a:pt x="524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4" name="Google Shape;3174;p42"/>
            <p:cNvSpPr/>
            <p:nvPr/>
          </p:nvSpPr>
          <p:spPr>
            <a:xfrm>
              <a:off x="3430800" y="1319350"/>
              <a:ext cx="1960725" cy="2890275"/>
            </a:xfrm>
            <a:custGeom>
              <a:avLst/>
              <a:gdLst/>
              <a:ahLst/>
              <a:cxnLst/>
              <a:rect l="l" t="t" r="r" b="b"/>
              <a:pathLst>
                <a:path w="78429" h="115611" extrusionOk="0">
                  <a:moveTo>
                    <a:pt x="4315" y="1"/>
                  </a:moveTo>
                  <a:lnTo>
                    <a:pt x="4315" y="1"/>
                  </a:lnTo>
                  <a:cubicBezTo>
                    <a:pt x="3082" y="868"/>
                    <a:pt x="2055" y="1735"/>
                    <a:pt x="1165" y="2557"/>
                  </a:cubicBezTo>
                  <a:cubicBezTo>
                    <a:pt x="891" y="2831"/>
                    <a:pt x="526" y="2968"/>
                    <a:pt x="138" y="3013"/>
                  </a:cubicBezTo>
                  <a:cubicBezTo>
                    <a:pt x="297" y="39625"/>
                    <a:pt x="457" y="76237"/>
                    <a:pt x="617" y="112849"/>
                  </a:cubicBezTo>
                  <a:cubicBezTo>
                    <a:pt x="7427" y="109924"/>
                    <a:pt x="20196" y="105400"/>
                    <a:pt x="36655" y="105400"/>
                  </a:cubicBezTo>
                  <a:cubicBezTo>
                    <a:pt x="38953" y="105400"/>
                    <a:pt x="41322" y="105489"/>
                    <a:pt x="43757" y="105681"/>
                  </a:cubicBezTo>
                  <a:cubicBezTo>
                    <a:pt x="59415" y="106914"/>
                    <a:pt x="71398" y="111958"/>
                    <a:pt x="78428" y="115610"/>
                  </a:cubicBezTo>
                  <a:cubicBezTo>
                    <a:pt x="78109" y="111707"/>
                    <a:pt x="77766" y="107804"/>
                    <a:pt x="77447" y="103901"/>
                  </a:cubicBezTo>
                  <a:cubicBezTo>
                    <a:pt x="68454" y="102897"/>
                    <a:pt x="46290" y="99085"/>
                    <a:pt x="27825" y="81258"/>
                  </a:cubicBezTo>
                  <a:cubicBezTo>
                    <a:pt x="1" y="54416"/>
                    <a:pt x="1895" y="16366"/>
                    <a:pt x="4315" y="1"/>
                  </a:cubicBezTo>
                  <a:close/>
                </a:path>
              </a:pathLst>
            </a:custGeom>
            <a:solidFill>
              <a:srgbClr val="802751">
                <a:alpha val="5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5" name="Google Shape;3175;p42"/>
            <p:cNvSpPr/>
            <p:nvPr/>
          </p:nvSpPr>
          <p:spPr>
            <a:xfrm>
              <a:off x="1543150" y="1390675"/>
              <a:ext cx="69650" cy="1003775"/>
            </a:xfrm>
            <a:custGeom>
              <a:avLst/>
              <a:gdLst/>
              <a:ahLst/>
              <a:cxnLst/>
              <a:rect l="l" t="t" r="r" b="b"/>
              <a:pathLst>
                <a:path w="2786" h="40151" extrusionOk="0">
                  <a:moveTo>
                    <a:pt x="2785" y="1"/>
                  </a:moveTo>
                  <a:lnTo>
                    <a:pt x="2511" y="366"/>
                  </a:lnTo>
                  <a:cubicBezTo>
                    <a:pt x="1530" y="13559"/>
                    <a:pt x="640" y="27391"/>
                    <a:pt x="0" y="40150"/>
                  </a:cubicBezTo>
                  <a:cubicBezTo>
                    <a:pt x="1050" y="27300"/>
                    <a:pt x="2009" y="13308"/>
                    <a:pt x="278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42"/>
            <p:cNvSpPr/>
            <p:nvPr/>
          </p:nvSpPr>
          <p:spPr>
            <a:xfrm>
              <a:off x="1613325" y="1313075"/>
              <a:ext cx="56525" cy="782350"/>
            </a:xfrm>
            <a:custGeom>
              <a:avLst/>
              <a:gdLst/>
              <a:ahLst/>
              <a:cxnLst/>
              <a:rect l="l" t="t" r="r" b="b"/>
              <a:pathLst>
                <a:path w="2261" h="31294" extrusionOk="0">
                  <a:moveTo>
                    <a:pt x="2261" y="0"/>
                  </a:moveTo>
                  <a:lnTo>
                    <a:pt x="1873" y="548"/>
                  </a:lnTo>
                  <a:cubicBezTo>
                    <a:pt x="1142" y="10911"/>
                    <a:pt x="503" y="21433"/>
                    <a:pt x="1" y="31294"/>
                  </a:cubicBezTo>
                  <a:cubicBezTo>
                    <a:pt x="823" y="21274"/>
                    <a:pt x="1599" y="10569"/>
                    <a:pt x="226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3177;p42"/>
            <p:cNvSpPr/>
            <p:nvPr/>
          </p:nvSpPr>
          <p:spPr>
            <a:xfrm>
              <a:off x="5180350" y="1346750"/>
              <a:ext cx="100475" cy="908450"/>
            </a:xfrm>
            <a:custGeom>
              <a:avLst/>
              <a:gdLst/>
              <a:ahLst/>
              <a:cxnLst/>
              <a:rect l="l" t="t" r="r" b="b"/>
              <a:pathLst>
                <a:path w="4019" h="36338" extrusionOk="0">
                  <a:moveTo>
                    <a:pt x="1" y="0"/>
                  </a:moveTo>
                  <a:cubicBezTo>
                    <a:pt x="1211" y="12143"/>
                    <a:pt x="2603" y="24720"/>
                    <a:pt x="4018" y="36338"/>
                  </a:cubicBezTo>
                  <a:cubicBezTo>
                    <a:pt x="2968" y="24788"/>
                    <a:pt x="1713" y="12349"/>
                    <a:pt x="343" y="320"/>
                  </a:cubicBezTo>
                  <a:cubicBezTo>
                    <a:pt x="229" y="206"/>
                    <a:pt x="115" y="91"/>
                    <a:pt x="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8" name="Google Shape;3178;p42"/>
            <p:cNvSpPr/>
            <p:nvPr/>
          </p:nvSpPr>
          <p:spPr>
            <a:xfrm>
              <a:off x="1374250" y="4066375"/>
              <a:ext cx="176350" cy="278500"/>
            </a:xfrm>
            <a:custGeom>
              <a:avLst/>
              <a:gdLst/>
              <a:ahLst/>
              <a:cxnLst/>
              <a:rect l="l" t="t" r="r" b="b"/>
              <a:pathLst>
                <a:path w="7054" h="11140" extrusionOk="0">
                  <a:moveTo>
                    <a:pt x="7053" y="0"/>
                  </a:moveTo>
                  <a:cubicBezTo>
                    <a:pt x="4588" y="3584"/>
                    <a:pt x="2237" y="7282"/>
                    <a:pt x="0" y="11048"/>
                  </a:cubicBezTo>
                  <a:cubicBezTo>
                    <a:pt x="91" y="11093"/>
                    <a:pt x="206" y="11116"/>
                    <a:pt x="297" y="11139"/>
                  </a:cubicBezTo>
                  <a:cubicBezTo>
                    <a:pt x="2671" y="7487"/>
                    <a:pt x="4930" y="3766"/>
                    <a:pt x="705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9" name="Google Shape;3179;p42"/>
            <p:cNvSpPr/>
            <p:nvPr/>
          </p:nvSpPr>
          <p:spPr>
            <a:xfrm>
              <a:off x="5391500" y="4209600"/>
              <a:ext cx="132975" cy="156375"/>
            </a:xfrm>
            <a:custGeom>
              <a:avLst/>
              <a:gdLst/>
              <a:ahLst/>
              <a:cxnLst/>
              <a:rect l="l" t="t" r="r" b="b"/>
              <a:pathLst>
                <a:path w="5319" h="6255" extrusionOk="0">
                  <a:moveTo>
                    <a:pt x="0" y="0"/>
                  </a:moveTo>
                  <a:cubicBezTo>
                    <a:pt x="1575" y="2146"/>
                    <a:pt x="3242" y="4223"/>
                    <a:pt x="4999" y="6255"/>
                  </a:cubicBezTo>
                  <a:cubicBezTo>
                    <a:pt x="5113" y="6209"/>
                    <a:pt x="5227" y="6186"/>
                    <a:pt x="5319" y="6118"/>
                  </a:cubicBezTo>
                  <a:cubicBezTo>
                    <a:pt x="3630" y="3995"/>
                    <a:pt x="1872" y="1941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42"/>
            <p:cNvSpPr/>
            <p:nvPr/>
          </p:nvSpPr>
          <p:spPr>
            <a:xfrm>
              <a:off x="2492100" y="4013300"/>
              <a:ext cx="761825" cy="176925"/>
            </a:xfrm>
            <a:custGeom>
              <a:avLst/>
              <a:gdLst/>
              <a:ahLst/>
              <a:cxnLst/>
              <a:rect l="l" t="t" r="r" b="b"/>
              <a:pathLst>
                <a:path w="30473" h="7077" extrusionOk="0">
                  <a:moveTo>
                    <a:pt x="1" y="1"/>
                  </a:moveTo>
                  <a:lnTo>
                    <a:pt x="1" y="1"/>
                  </a:lnTo>
                  <a:cubicBezTo>
                    <a:pt x="10409" y="731"/>
                    <a:pt x="20681" y="3128"/>
                    <a:pt x="30336" y="7076"/>
                  </a:cubicBezTo>
                  <a:cubicBezTo>
                    <a:pt x="30381" y="7054"/>
                    <a:pt x="30427" y="7031"/>
                    <a:pt x="30473" y="7008"/>
                  </a:cubicBezTo>
                  <a:cubicBezTo>
                    <a:pt x="29971" y="6780"/>
                    <a:pt x="29468" y="6551"/>
                    <a:pt x="28966" y="6346"/>
                  </a:cubicBezTo>
                  <a:cubicBezTo>
                    <a:pt x="19836" y="2443"/>
                    <a:pt x="9930" y="229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42"/>
            <p:cNvSpPr/>
            <p:nvPr/>
          </p:nvSpPr>
          <p:spPr>
            <a:xfrm>
              <a:off x="2533775" y="4111450"/>
              <a:ext cx="649400" cy="132975"/>
            </a:xfrm>
            <a:custGeom>
              <a:avLst/>
              <a:gdLst/>
              <a:ahLst/>
              <a:cxnLst/>
              <a:rect l="l" t="t" r="r" b="b"/>
              <a:pathLst>
                <a:path w="25976" h="5319" extrusionOk="0">
                  <a:moveTo>
                    <a:pt x="0" y="1"/>
                  </a:moveTo>
                  <a:cubicBezTo>
                    <a:pt x="8788" y="594"/>
                    <a:pt x="17462" y="2397"/>
                    <a:pt x="25747" y="5319"/>
                  </a:cubicBezTo>
                  <a:cubicBezTo>
                    <a:pt x="25816" y="5250"/>
                    <a:pt x="25884" y="5182"/>
                    <a:pt x="25975" y="5113"/>
                  </a:cubicBezTo>
                  <a:cubicBezTo>
                    <a:pt x="17690" y="1963"/>
                    <a:pt x="8856" y="206"/>
                    <a:pt x="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42"/>
            <p:cNvSpPr/>
            <p:nvPr/>
          </p:nvSpPr>
          <p:spPr>
            <a:xfrm>
              <a:off x="3708700" y="4121150"/>
              <a:ext cx="599200" cy="149525"/>
            </a:xfrm>
            <a:custGeom>
              <a:avLst/>
              <a:gdLst/>
              <a:ahLst/>
              <a:cxnLst/>
              <a:rect l="l" t="t" r="r" b="b"/>
              <a:pathLst>
                <a:path w="23968" h="5981" extrusionOk="0">
                  <a:moveTo>
                    <a:pt x="23967" y="1"/>
                  </a:moveTo>
                  <a:lnTo>
                    <a:pt x="23967" y="1"/>
                  </a:lnTo>
                  <a:cubicBezTo>
                    <a:pt x="22552" y="92"/>
                    <a:pt x="21137" y="252"/>
                    <a:pt x="19744" y="434"/>
                  </a:cubicBezTo>
                  <a:cubicBezTo>
                    <a:pt x="12965" y="1347"/>
                    <a:pt x="6323" y="3128"/>
                    <a:pt x="1" y="5753"/>
                  </a:cubicBezTo>
                  <a:cubicBezTo>
                    <a:pt x="92" y="5821"/>
                    <a:pt x="160" y="5912"/>
                    <a:pt x="229" y="5981"/>
                  </a:cubicBezTo>
                  <a:cubicBezTo>
                    <a:pt x="7852" y="3013"/>
                    <a:pt x="15841" y="982"/>
                    <a:pt x="2396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42"/>
            <p:cNvSpPr/>
            <p:nvPr/>
          </p:nvSpPr>
          <p:spPr>
            <a:xfrm>
              <a:off x="3639075" y="4091475"/>
              <a:ext cx="352675" cy="119850"/>
            </a:xfrm>
            <a:custGeom>
              <a:avLst/>
              <a:gdLst/>
              <a:ahLst/>
              <a:cxnLst/>
              <a:rect l="l" t="t" r="r" b="b"/>
              <a:pathLst>
                <a:path w="14107" h="4794" extrusionOk="0">
                  <a:moveTo>
                    <a:pt x="14107" y="1"/>
                  </a:moveTo>
                  <a:lnTo>
                    <a:pt x="14107" y="1"/>
                  </a:lnTo>
                  <a:cubicBezTo>
                    <a:pt x="12715" y="297"/>
                    <a:pt x="11345" y="640"/>
                    <a:pt x="9975" y="1028"/>
                  </a:cubicBezTo>
                  <a:cubicBezTo>
                    <a:pt x="6575" y="1964"/>
                    <a:pt x="3242" y="3151"/>
                    <a:pt x="1" y="4543"/>
                  </a:cubicBezTo>
                  <a:cubicBezTo>
                    <a:pt x="138" y="4611"/>
                    <a:pt x="252" y="4703"/>
                    <a:pt x="366" y="4794"/>
                  </a:cubicBezTo>
                  <a:cubicBezTo>
                    <a:pt x="4817" y="2854"/>
                    <a:pt x="9405" y="1256"/>
                    <a:pt x="1410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85" name="Google Shape;3185;p42"/>
          <p:cNvSpPr txBox="1">
            <a:spLocks noGrp="1"/>
          </p:cNvSpPr>
          <p:nvPr>
            <p:ph type="title"/>
          </p:nvPr>
        </p:nvSpPr>
        <p:spPr>
          <a:xfrm>
            <a:off x="1225804" y="549808"/>
            <a:ext cx="6168502" cy="9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Joc interactiv – cuvinte cu sunetul </a:t>
            </a:r>
            <a:r>
              <a:rPr lang="ro-RO" sz="20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 în diferite poziții</a:t>
            </a:r>
            <a:br>
              <a:rPr lang="ro-RO" sz="1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br>
              <a:rPr lang="ro-RO" sz="16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r>
              <a:rPr lang="ro-RO" sz="800" dirty="0">
                <a:solidFill>
                  <a:schemeClr val="bg2">
                    <a:lumMod val="75000"/>
                  </a:schemeClr>
                </a:solidFill>
                <a:latin typeface="+mn-lt"/>
                <a:cs typeface="Atma" panose="020B0604020202020204" charset="-18"/>
              </a:rPr>
              <a:t>                           </a:t>
            </a:r>
            <a:r>
              <a:rPr lang="ro-RO" sz="800" dirty="0">
                <a:solidFill>
                  <a:schemeClr val="bg2">
                    <a:lumMod val="75000"/>
                  </a:schemeClr>
                </a:solidFill>
                <a:latin typeface="+mn-lt"/>
                <a:cs typeface="Atma" panose="020B0604020202020204" charset="-18"/>
                <a:hlinkClick r:id="rId3"/>
              </a:rPr>
              <a:t>https://wordwall.net/resource/6638525/sunetul-s/potriviresunetul-sdifpozi%c8%9bii</a:t>
            </a:r>
            <a:endParaRPr sz="8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186" name="Google Shape;3186;p42"/>
          <p:cNvSpPr txBox="1">
            <a:spLocks noGrp="1"/>
          </p:cNvSpPr>
          <p:nvPr>
            <p:ph type="title" idx="2"/>
          </p:nvPr>
        </p:nvSpPr>
        <p:spPr>
          <a:xfrm>
            <a:off x="953028" y="1672356"/>
            <a:ext cx="6749016" cy="252883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br>
              <a:rPr lang="ro-RO" dirty="0"/>
            </a:br>
            <a:endParaRPr sz="1600" dirty="0"/>
          </a:p>
        </p:txBody>
      </p:sp>
      <p:grpSp>
        <p:nvGrpSpPr>
          <p:cNvPr id="3188" name="Google Shape;3188;p42"/>
          <p:cNvGrpSpPr/>
          <p:nvPr/>
        </p:nvGrpSpPr>
        <p:grpSpPr>
          <a:xfrm>
            <a:off x="7806634" y="1357908"/>
            <a:ext cx="1253104" cy="2049799"/>
            <a:chOff x="6812802" y="1734657"/>
            <a:chExt cx="1253104" cy="2049799"/>
          </a:xfrm>
        </p:grpSpPr>
        <p:sp>
          <p:nvSpPr>
            <p:cNvPr id="3189" name="Google Shape;3189;p42"/>
            <p:cNvSpPr/>
            <p:nvPr/>
          </p:nvSpPr>
          <p:spPr>
            <a:xfrm flipH="1">
              <a:off x="6812802" y="2308955"/>
              <a:ext cx="227831" cy="280338"/>
            </a:xfrm>
            <a:custGeom>
              <a:avLst/>
              <a:gdLst/>
              <a:ahLst/>
              <a:cxnLst/>
              <a:rect l="l" t="t" r="r" b="b"/>
              <a:pathLst>
                <a:path w="9433" h="11607" extrusionOk="0">
                  <a:moveTo>
                    <a:pt x="3299" y="0"/>
                  </a:moveTo>
                  <a:cubicBezTo>
                    <a:pt x="1540" y="0"/>
                    <a:pt x="941" y="1490"/>
                    <a:pt x="941" y="1490"/>
                  </a:cubicBezTo>
                  <a:cubicBezTo>
                    <a:pt x="0" y="2716"/>
                    <a:pt x="1578" y="11606"/>
                    <a:pt x="3824" y="11606"/>
                  </a:cubicBezTo>
                  <a:cubicBezTo>
                    <a:pt x="3919" y="11606"/>
                    <a:pt x="4016" y="11590"/>
                    <a:pt x="4114" y="11556"/>
                  </a:cubicBezTo>
                  <a:cubicBezTo>
                    <a:pt x="6511" y="10757"/>
                    <a:pt x="9432" y="2152"/>
                    <a:pt x="4845" y="326"/>
                  </a:cubicBezTo>
                  <a:cubicBezTo>
                    <a:pt x="4251" y="93"/>
                    <a:pt x="3739" y="0"/>
                    <a:pt x="3299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0" name="Google Shape;3190;p42"/>
            <p:cNvSpPr/>
            <p:nvPr/>
          </p:nvSpPr>
          <p:spPr>
            <a:xfrm flipH="1">
              <a:off x="6920861" y="2355642"/>
              <a:ext cx="89316" cy="177086"/>
            </a:xfrm>
            <a:custGeom>
              <a:avLst/>
              <a:gdLst/>
              <a:ahLst/>
              <a:cxnLst/>
              <a:rect l="l" t="t" r="r" b="b"/>
              <a:pathLst>
                <a:path w="3698" h="7332" extrusionOk="0">
                  <a:moveTo>
                    <a:pt x="2984" y="3950"/>
                  </a:moveTo>
                  <a:cubicBezTo>
                    <a:pt x="2994" y="3961"/>
                    <a:pt x="3003" y="3973"/>
                    <a:pt x="3013" y="3985"/>
                  </a:cubicBezTo>
                  <a:cubicBezTo>
                    <a:pt x="3013" y="3985"/>
                    <a:pt x="3013" y="3969"/>
                    <a:pt x="2984" y="3950"/>
                  </a:cubicBezTo>
                  <a:close/>
                  <a:moveTo>
                    <a:pt x="3630" y="1"/>
                  </a:moveTo>
                  <a:cubicBezTo>
                    <a:pt x="3506" y="1"/>
                    <a:pt x="3133" y="84"/>
                    <a:pt x="2671" y="288"/>
                  </a:cubicBezTo>
                  <a:cubicBezTo>
                    <a:pt x="2100" y="562"/>
                    <a:pt x="1438" y="1064"/>
                    <a:pt x="981" y="1657"/>
                  </a:cubicBezTo>
                  <a:cubicBezTo>
                    <a:pt x="479" y="2251"/>
                    <a:pt x="183" y="2890"/>
                    <a:pt x="68" y="3461"/>
                  </a:cubicBezTo>
                  <a:cubicBezTo>
                    <a:pt x="23" y="3597"/>
                    <a:pt x="23" y="3666"/>
                    <a:pt x="0" y="3940"/>
                  </a:cubicBezTo>
                  <a:cubicBezTo>
                    <a:pt x="0" y="4122"/>
                    <a:pt x="23" y="4305"/>
                    <a:pt x="46" y="4488"/>
                  </a:cubicBezTo>
                  <a:cubicBezTo>
                    <a:pt x="68" y="4807"/>
                    <a:pt x="114" y="5035"/>
                    <a:pt x="137" y="5195"/>
                  </a:cubicBezTo>
                  <a:cubicBezTo>
                    <a:pt x="342" y="5013"/>
                    <a:pt x="548" y="4876"/>
                    <a:pt x="708" y="4739"/>
                  </a:cubicBezTo>
                  <a:cubicBezTo>
                    <a:pt x="799" y="4670"/>
                    <a:pt x="890" y="4602"/>
                    <a:pt x="981" y="4533"/>
                  </a:cubicBezTo>
                  <a:cubicBezTo>
                    <a:pt x="1050" y="4465"/>
                    <a:pt x="1096" y="4465"/>
                    <a:pt x="1141" y="4419"/>
                  </a:cubicBezTo>
                  <a:cubicBezTo>
                    <a:pt x="1255" y="4374"/>
                    <a:pt x="1347" y="4305"/>
                    <a:pt x="1438" y="4282"/>
                  </a:cubicBezTo>
                  <a:cubicBezTo>
                    <a:pt x="1472" y="4248"/>
                    <a:pt x="1489" y="4242"/>
                    <a:pt x="1501" y="4242"/>
                  </a:cubicBezTo>
                  <a:cubicBezTo>
                    <a:pt x="1506" y="4242"/>
                    <a:pt x="1511" y="4244"/>
                    <a:pt x="1515" y="4244"/>
                  </a:cubicBezTo>
                  <a:cubicBezTo>
                    <a:pt x="1519" y="4244"/>
                    <a:pt x="1524" y="4242"/>
                    <a:pt x="1529" y="4237"/>
                  </a:cubicBezTo>
                  <a:cubicBezTo>
                    <a:pt x="1621" y="4214"/>
                    <a:pt x="1643" y="4191"/>
                    <a:pt x="1643" y="4191"/>
                  </a:cubicBezTo>
                  <a:lnTo>
                    <a:pt x="1758" y="4191"/>
                  </a:lnTo>
                  <a:cubicBezTo>
                    <a:pt x="1771" y="4195"/>
                    <a:pt x="1786" y="4196"/>
                    <a:pt x="1802" y="4196"/>
                  </a:cubicBezTo>
                  <a:cubicBezTo>
                    <a:pt x="1812" y="4196"/>
                    <a:pt x="1823" y="4196"/>
                    <a:pt x="1834" y="4196"/>
                  </a:cubicBezTo>
                  <a:cubicBezTo>
                    <a:pt x="1892" y="4196"/>
                    <a:pt x="1963" y="4206"/>
                    <a:pt x="2054" y="4328"/>
                  </a:cubicBezTo>
                  <a:lnTo>
                    <a:pt x="2077" y="4374"/>
                  </a:lnTo>
                  <a:lnTo>
                    <a:pt x="2100" y="4374"/>
                  </a:lnTo>
                  <a:cubicBezTo>
                    <a:pt x="2123" y="4419"/>
                    <a:pt x="2214" y="4510"/>
                    <a:pt x="2191" y="4533"/>
                  </a:cubicBezTo>
                  <a:cubicBezTo>
                    <a:pt x="2214" y="4579"/>
                    <a:pt x="2100" y="4716"/>
                    <a:pt x="1826" y="4899"/>
                  </a:cubicBezTo>
                  <a:cubicBezTo>
                    <a:pt x="1575" y="5081"/>
                    <a:pt x="1164" y="5309"/>
                    <a:pt x="936" y="5697"/>
                  </a:cubicBezTo>
                  <a:cubicBezTo>
                    <a:pt x="753" y="6017"/>
                    <a:pt x="639" y="6382"/>
                    <a:pt x="776" y="6725"/>
                  </a:cubicBezTo>
                  <a:cubicBezTo>
                    <a:pt x="936" y="7067"/>
                    <a:pt x="1347" y="7272"/>
                    <a:pt x="1780" y="7318"/>
                  </a:cubicBezTo>
                  <a:cubicBezTo>
                    <a:pt x="1867" y="7327"/>
                    <a:pt x="1954" y="7332"/>
                    <a:pt x="2039" y="7332"/>
                  </a:cubicBezTo>
                  <a:cubicBezTo>
                    <a:pt x="2382" y="7332"/>
                    <a:pt x="2707" y="7259"/>
                    <a:pt x="2944" y="7113"/>
                  </a:cubicBezTo>
                  <a:cubicBezTo>
                    <a:pt x="3264" y="6953"/>
                    <a:pt x="3333" y="6725"/>
                    <a:pt x="3355" y="6610"/>
                  </a:cubicBezTo>
                  <a:cubicBezTo>
                    <a:pt x="3355" y="6473"/>
                    <a:pt x="3333" y="6405"/>
                    <a:pt x="3310" y="6405"/>
                  </a:cubicBezTo>
                  <a:cubicBezTo>
                    <a:pt x="3218" y="6405"/>
                    <a:pt x="3241" y="6747"/>
                    <a:pt x="2785" y="6930"/>
                  </a:cubicBezTo>
                  <a:cubicBezTo>
                    <a:pt x="2636" y="6975"/>
                    <a:pt x="2449" y="7009"/>
                    <a:pt x="2260" y="7009"/>
                  </a:cubicBezTo>
                  <a:cubicBezTo>
                    <a:pt x="2160" y="7009"/>
                    <a:pt x="2058" y="6999"/>
                    <a:pt x="1963" y="6976"/>
                  </a:cubicBezTo>
                  <a:cubicBezTo>
                    <a:pt x="1689" y="6907"/>
                    <a:pt x="1461" y="6747"/>
                    <a:pt x="1415" y="6542"/>
                  </a:cubicBezTo>
                  <a:cubicBezTo>
                    <a:pt x="1370" y="6336"/>
                    <a:pt x="1461" y="6085"/>
                    <a:pt x="1643" y="5857"/>
                  </a:cubicBezTo>
                  <a:cubicBezTo>
                    <a:pt x="1758" y="5675"/>
                    <a:pt x="2054" y="5515"/>
                    <a:pt x="2374" y="5332"/>
                  </a:cubicBezTo>
                  <a:cubicBezTo>
                    <a:pt x="2648" y="5150"/>
                    <a:pt x="3059" y="4899"/>
                    <a:pt x="3150" y="4556"/>
                  </a:cubicBezTo>
                  <a:cubicBezTo>
                    <a:pt x="3218" y="4214"/>
                    <a:pt x="3036" y="4031"/>
                    <a:pt x="2967" y="3940"/>
                  </a:cubicBezTo>
                  <a:lnTo>
                    <a:pt x="2967" y="3940"/>
                  </a:lnTo>
                  <a:cubicBezTo>
                    <a:pt x="2974" y="3943"/>
                    <a:pt x="2980" y="3946"/>
                    <a:pt x="2984" y="3950"/>
                  </a:cubicBezTo>
                  <a:lnTo>
                    <a:pt x="2984" y="3950"/>
                  </a:lnTo>
                  <a:cubicBezTo>
                    <a:pt x="2907" y="3852"/>
                    <a:pt x="2843" y="3770"/>
                    <a:pt x="2762" y="3689"/>
                  </a:cubicBezTo>
                  <a:cubicBezTo>
                    <a:pt x="2648" y="3620"/>
                    <a:pt x="2534" y="3575"/>
                    <a:pt x="2419" y="3529"/>
                  </a:cubicBezTo>
                  <a:cubicBezTo>
                    <a:pt x="2231" y="3478"/>
                    <a:pt x="2069" y="3452"/>
                    <a:pt x="1951" y="3452"/>
                  </a:cubicBezTo>
                  <a:cubicBezTo>
                    <a:pt x="1912" y="3452"/>
                    <a:pt x="1877" y="3455"/>
                    <a:pt x="1849" y="3461"/>
                  </a:cubicBezTo>
                  <a:cubicBezTo>
                    <a:pt x="1575" y="3483"/>
                    <a:pt x="1506" y="3506"/>
                    <a:pt x="1506" y="3506"/>
                  </a:cubicBezTo>
                  <a:cubicBezTo>
                    <a:pt x="1506" y="3506"/>
                    <a:pt x="1461" y="3506"/>
                    <a:pt x="1255" y="3575"/>
                  </a:cubicBezTo>
                  <a:cubicBezTo>
                    <a:pt x="1210" y="3575"/>
                    <a:pt x="1118" y="3597"/>
                    <a:pt x="1096" y="3620"/>
                  </a:cubicBezTo>
                  <a:cubicBezTo>
                    <a:pt x="1073" y="3620"/>
                    <a:pt x="1050" y="3643"/>
                    <a:pt x="1027" y="3643"/>
                  </a:cubicBezTo>
                  <a:cubicBezTo>
                    <a:pt x="959" y="3666"/>
                    <a:pt x="1004" y="3666"/>
                    <a:pt x="1004" y="3666"/>
                  </a:cubicBezTo>
                  <a:cubicBezTo>
                    <a:pt x="981" y="3689"/>
                    <a:pt x="981" y="3689"/>
                    <a:pt x="959" y="3689"/>
                  </a:cubicBezTo>
                  <a:cubicBezTo>
                    <a:pt x="959" y="3685"/>
                    <a:pt x="958" y="3684"/>
                    <a:pt x="957" y="3684"/>
                  </a:cubicBezTo>
                  <a:cubicBezTo>
                    <a:pt x="957" y="3684"/>
                    <a:pt x="956" y="3685"/>
                    <a:pt x="955" y="3685"/>
                  </a:cubicBezTo>
                  <a:cubicBezTo>
                    <a:pt x="949" y="3685"/>
                    <a:pt x="942" y="3668"/>
                    <a:pt x="959" y="3438"/>
                  </a:cubicBezTo>
                  <a:cubicBezTo>
                    <a:pt x="1004" y="2958"/>
                    <a:pt x="1210" y="2365"/>
                    <a:pt x="1552" y="1817"/>
                  </a:cubicBezTo>
                  <a:cubicBezTo>
                    <a:pt x="1895" y="1269"/>
                    <a:pt x="2419" y="790"/>
                    <a:pt x="2876" y="493"/>
                  </a:cubicBezTo>
                  <a:cubicBezTo>
                    <a:pt x="3333" y="174"/>
                    <a:pt x="3698" y="60"/>
                    <a:pt x="3675" y="14"/>
                  </a:cubicBezTo>
                  <a:cubicBezTo>
                    <a:pt x="3675" y="5"/>
                    <a:pt x="3659" y="1"/>
                    <a:pt x="36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1" name="Google Shape;3191;p42"/>
            <p:cNvSpPr/>
            <p:nvPr/>
          </p:nvSpPr>
          <p:spPr>
            <a:xfrm flipH="1">
              <a:off x="6885574" y="2359554"/>
              <a:ext cx="135375" cy="172280"/>
            </a:xfrm>
            <a:custGeom>
              <a:avLst/>
              <a:gdLst/>
              <a:ahLst/>
              <a:cxnLst/>
              <a:rect l="l" t="t" r="r" b="b"/>
              <a:pathLst>
                <a:path w="5605" h="7133" extrusionOk="0">
                  <a:moveTo>
                    <a:pt x="3670" y="0"/>
                  </a:moveTo>
                  <a:cubicBezTo>
                    <a:pt x="2361" y="0"/>
                    <a:pt x="1336" y="2180"/>
                    <a:pt x="1336" y="2180"/>
                  </a:cubicBezTo>
                  <a:cubicBezTo>
                    <a:pt x="1336" y="2180"/>
                    <a:pt x="1" y="7132"/>
                    <a:pt x="2301" y="7132"/>
                  </a:cubicBezTo>
                  <a:cubicBezTo>
                    <a:pt x="2425" y="7132"/>
                    <a:pt x="2560" y="7118"/>
                    <a:pt x="2706" y="7088"/>
                  </a:cubicBezTo>
                  <a:cubicBezTo>
                    <a:pt x="5559" y="6494"/>
                    <a:pt x="5605" y="628"/>
                    <a:pt x="4098" y="80"/>
                  </a:cubicBezTo>
                  <a:cubicBezTo>
                    <a:pt x="3953" y="25"/>
                    <a:pt x="3810" y="0"/>
                    <a:pt x="367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42"/>
            <p:cNvSpPr/>
            <p:nvPr/>
          </p:nvSpPr>
          <p:spPr>
            <a:xfrm flipH="1">
              <a:off x="6838163" y="1962004"/>
              <a:ext cx="1227744" cy="972766"/>
            </a:xfrm>
            <a:custGeom>
              <a:avLst/>
              <a:gdLst/>
              <a:ahLst/>
              <a:cxnLst/>
              <a:rect l="l" t="t" r="r" b="b"/>
              <a:pathLst>
                <a:path w="50833" h="40276" extrusionOk="0">
                  <a:moveTo>
                    <a:pt x="25273" y="0"/>
                  </a:moveTo>
                  <a:cubicBezTo>
                    <a:pt x="18269" y="0"/>
                    <a:pt x="14129" y="3073"/>
                    <a:pt x="14129" y="3073"/>
                  </a:cubicBezTo>
                  <a:cubicBezTo>
                    <a:pt x="2169" y="11062"/>
                    <a:pt x="9062" y="23730"/>
                    <a:pt x="9062" y="23730"/>
                  </a:cubicBezTo>
                  <a:cubicBezTo>
                    <a:pt x="9062" y="23730"/>
                    <a:pt x="7685" y="22460"/>
                    <a:pt x="5842" y="22460"/>
                  </a:cubicBezTo>
                  <a:cubicBezTo>
                    <a:pt x="4857" y="22460"/>
                    <a:pt x="3738" y="22823"/>
                    <a:pt x="2625" y="23936"/>
                  </a:cubicBezTo>
                  <a:cubicBezTo>
                    <a:pt x="1" y="26560"/>
                    <a:pt x="3402" y="32518"/>
                    <a:pt x="7145" y="34001"/>
                  </a:cubicBezTo>
                  <a:cubicBezTo>
                    <a:pt x="8059" y="34360"/>
                    <a:pt x="8838" y="34505"/>
                    <a:pt x="9500" y="34505"/>
                  </a:cubicBezTo>
                  <a:cubicBezTo>
                    <a:pt x="12295" y="34505"/>
                    <a:pt x="13011" y="31924"/>
                    <a:pt x="13011" y="31924"/>
                  </a:cubicBezTo>
                  <a:cubicBezTo>
                    <a:pt x="15021" y="35985"/>
                    <a:pt x="22377" y="40275"/>
                    <a:pt x="30449" y="40275"/>
                  </a:cubicBezTo>
                  <a:cubicBezTo>
                    <a:pt x="31543" y="40275"/>
                    <a:pt x="32650" y="40196"/>
                    <a:pt x="33759" y="40027"/>
                  </a:cubicBezTo>
                  <a:cubicBezTo>
                    <a:pt x="42524" y="38681"/>
                    <a:pt x="50833" y="31422"/>
                    <a:pt x="43962" y="20215"/>
                  </a:cubicBezTo>
                  <a:cubicBezTo>
                    <a:pt x="43186" y="13870"/>
                    <a:pt x="43688" y="4717"/>
                    <a:pt x="33599" y="1384"/>
                  </a:cubicBezTo>
                  <a:cubicBezTo>
                    <a:pt x="30511" y="374"/>
                    <a:pt x="27718" y="0"/>
                    <a:pt x="25273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3193;p42"/>
            <p:cNvSpPr/>
            <p:nvPr/>
          </p:nvSpPr>
          <p:spPr>
            <a:xfrm flipH="1">
              <a:off x="6838163" y="2090254"/>
              <a:ext cx="899173" cy="844589"/>
            </a:xfrm>
            <a:custGeom>
              <a:avLst/>
              <a:gdLst/>
              <a:ahLst/>
              <a:cxnLst/>
              <a:rect l="l" t="t" r="r" b="b"/>
              <a:pathLst>
                <a:path w="37229" h="34969" extrusionOk="0">
                  <a:moveTo>
                    <a:pt x="26181" y="0"/>
                  </a:moveTo>
                  <a:lnTo>
                    <a:pt x="26181" y="0"/>
                  </a:lnTo>
                  <a:cubicBezTo>
                    <a:pt x="29194" y="4200"/>
                    <a:pt x="29148" y="9747"/>
                    <a:pt x="29673" y="14038"/>
                  </a:cubicBezTo>
                  <a:cubicBezTo>
                    <a:pt x="36544" y="25245"/>
                    <a:pt x="28235" y="32503"/>
                    <a:pt x="19470" y="33850"/>
                  </a:cubicBezTo>
                  <a:cubicBezTo>
                    <a:pt x="18357" y="34021"/>
                    <a:pt x="17246" y="34100"/>
                    <a:pt x="16147" y="34100"/>
                  </a:cubicBezTo>
                  <a:cubicBezTo>
                    <a:pt x="9315" y="34100"/>
                    <a:pt x="2989" y="31020"/>
                    <a:pt x="0" y="27619"/>
                  </a:cubicBezTo>
                  <a:lnTo>
                    <a:pt x="0" y="27619"/>
                  </a:lnTo>
                  <a:cubicBezTo>
                    <a:pt x="2623" y="31354"/>
                    <a:pt x="9415" y="34969"/>
                    <a:pt x="16821" y="34969"/>
                  </a:cubicBezTo>
                  <a:cubicBezTo>
                    <a:pt x="17923" y="34969"/>
                    <a:pt x="19038" y="34889"/>
                    <a:pt x="20155" y="34717"/>
                  </a:cubicBezTo>
                  <a:cubicBezTo>
                    <a:pt x="28920" y="33371"/>
                    <a:pt x="37229" y="26112"/>
                    <a:pt x="30358" y="14905"/>
                  </a:cubicBezTo>
                  <a:cubicBezTo>
                    <a:pt x="29810" y="10317"/>
                    <a:pt x="29902" y="4268"/>
                    <a:pt x="2618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4" name="Google Shape;3194;p42"/>
            <p:cNvSpPr/>
            <p:nvPr/>
          </p:nvSpPr>
          <p:spPr>
            <a:xfrm flipH="1">
              <a:off x="7752745" y="2705491"/>
              <a:ext cx="232661" cy="90016"/>
            </a:xfrm>
            <a:custGeom>
              <a:avLst/>
              <a:gdLst/>
              <a:ahLst/>
              <a:cxnLst/>
              <a:rect l="l" t="t" r="r" b="b"/>
              <a:pathLst>
                <a:path w="9633" h="3727" extrusionOk="0">
                  <a:moveTo>
                    <a:pt x="0" y="0"/>
                  </a:moveTo>
                  <a:cubicBezTo>
                    <a:pt x="1004" y="1438"/>
                    <a:pt x="2374" y="2648"/>
                    <a:pt x="3812" y="3218"/>
                  </a:cubicBezTo>
                  <a:cubicBezTo>
                    <a:pt x="4726" y="3580"/>
                    <a:pt x="5506" y="3726"/>
                    <a:pt x="6169" y="3726"/>
                  </a:cubicBezTo>
                  <a:cubicBezTo>
                    <a:pt x="8517" y="3726"/>
                    <a:pt x="9401" y="1894"/>
                    <a:pt x="9632" y="1324"/>
                  </a:cubicBezTo>
                  <a:cubicBezTo>
                    <a:pt x="9381" y="959"/>
                    <a:pt x="9153" y="616"/>
                    <a:pt x="8993" y="274"/>
                  </a:cubicBezTo>
                  <a:cubicBezTo>
                    <a:pt x="8993" y="274"/>
                    <a:pt x="8281" y="2843"/>
                    <a:pt x="5502" y="2843"/>
                  </a:cubicBezTo>
                  <a:cubicBezTo>
                    <a:pt x="4835" y="2843"/>
                    <a:pt x="4050" y="2695"/>
                    <a:pt x="3127" y="2328"/>
                  </a:cubicBezTo>
                  <a:cubicBezTo>
                    <a:pt x="2009" y="1895"/>
                    <a:pt x="913" y="1050"/>
                    <a:pt x="0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42"/>
            <p:cNvSpPr/>
            <p:nvPr/>
          </p:nvSpPr>
          <p:spPr>
            <a:xfrm flipH="1">
              <a:off x="7816701" y="2562001"/>
              <a:ext cx="159334" cy="193969"/>
            </a:xfrm>
            <a:custGeom>
              <a:avLst/>
              <a:gdLst/>
              <a:ahLst/>
              <a:cxnLst/>
              <a:rect l="l" t="t" r="r" b="b"/>
              <a:pathLst>
                <a:path w="6597" h="8031" extrusionOk="0">
                  <a:moveTo>
                    <a:pt x="1350" y="1"/>
                  </a:moveTo>
                  <a:cubicBezTo>
                    <a:pt x="70" y="1"/>
                    <a:pt x="91" y="2312"/>
                    <a:pt x="91" y="2312"/>
                  </a:cubicBezTo>
                  <a:cubicBezTo>
                    <a:pt x="0" y="4686"/>
                    <a:pt x="3333" y="7699"/>
                    <a:pt x="4793" y="7995"/>
                  </a:cubicBezTo>
                  <a:cubicBezTo>
                    <a:pt x="4913" y="8019"/>
                    <a:pt x="5025" y="8030"/>
                    <a:pt x="5130" y="8030"/>
                  </a:cubicBezTo>
                  <a:cubicBezTo>
                    <a:pt x="6327" y="8030"/>
                    <a:pt x="6597" y="6603"/>
                    <a:pt x="6597" y="6603"/>
                  </a:cubicBezTo>
                  <a:cubicBezTo>
                    <a:pt x="6597" y="6603"/>
                    <a:pt x="4816" y="5895"/>
                    <a:pt x="4405" y="4480"/>
                  </a:cubicBezTo>
                  <a:cubicBezTo>
                    <a:pt x="4097" y="3355"/>
                    <a:pt x="5144" y="3240"/>
                    <a:pt x="5587" y="3240"/>
                  </a:cubicBezTo>
                  <a:cubicBezTo>
                    <a:pt x="5701" y="3240"/>
                    <a:pt x="5775" y="3248"/>
                    <a:pt x="5775" y="3248"/>
                  </a:cubicBezTo>
                  <a:cubicBezTo>
                    <a:pt x="5775" y="3248"/>
                    <a:pt x="2876" y="143"/>
                    <a:pt x="1461" y="7"/>
                  </a:cubicBezTo>
                  <a:cubicBezTo>
                    <a:pt x="1423" y="3"/>
                    <a:pt x="1386" y="1"/>
                    <a:pt x="135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42"/>
            <p:cNvSpPr/>
            <p:nvPr/>
          </p:nvSpPr>
          <p:spPr>
            <a:xfrm flipH="1">
              <a:off x="7804021" y="2562146"/>
              <a:ext cx="166507" cy="194887"/>
            </a:xfrm>
            <a:custGeom>
              <a:avLst/>
              <a:gdLst/>
              <a:ahLst/>
              <a:cxnLst/>
              <a:rect l="l" t="t" r="r" b="b"/>
              <a:pathLst>
                <a:path w="6894" h="8069" extrusionOk="0">
                  <a:moveTo>
                    <a:pt x="1233" y="1"/>
                  </a:moveTo>
                  <a:cubicBezTo>
                    <a:pt x="1027" y="1"/>
                    <a:pt x="799" y="69"/>
                    <a:pt x="617" y="160"/>
                  </a:cubicBezTo>
                  <a:cubicBezTo>
                    <a:pt x="457" y="252"/>
                    <a:pt x="297" y="389"/>
                    <a:pt x="229" y="503"/>
                  </a:cubicBezTo>
                  <a:cubicBezTo>
                    <a:pt x="69" y="777"/>
                    <a:pt x="23" y="1005"/>
                    <a:pt x="23" y="1142"/>
                  </a:cubicBezTo>
                  <a:cubicBezTo>
                    <a:pt x="0" y="1302"/>
                    <a:pt x="0" y="1393"/>
                    <a:pt x="23" y="1393"/>
                  </a:cubicBezTo>
                  <a:cubicBezTo>
                    <a:pt x="25" y="1394"/>
                    <a:pt x="27" y="1394"/>
                    <a:pt x="29" y="1394"/>
                  </a:cubicBezTo>
                  <a:cubicBezTo>
                    <a:pt x="94" y="1394"/>
                    <a:pt x="146" y="1017"/>
                    <a:pt x="457" y="640"/>
                  </a:cubicBezTo>
                  <a:cubicBezTo>
                    <a:pt x="596" y="481"/>
                    <a:pt x="820" y="357"/>
                    <a:pt x="1101" y="357"/>
                  </a:cubicBezTo>
                  <a:cubicBezTo>
                    <a:pt x="1144" y="357"/>
                    <a:pt x="1188" y="360"/>
                    <a:pt x="1233" y="366"/>
                  </a:cubicBezTo>
                  <a:cubicBezTo>
                    <a:pt x="1552" y="389"/>
                    <a:pt x="1940" y="526"/>
                    <a:pt x="2306" y="731"/>
                  </a:cubicBezTo>
                  <a:cubicBezTo>
                    <a:pt x="3036" y="1119"/>
                    <a:pt x="3744" y="1690"/>
                    <a:pt x="4360" y="2283"/>
                  </a:cubicBezTo>
                  <a:cubicBezTo>
                    <a:pt x="4520" y="2443"/>
                    <a:pt x="4657" y="2580"/>
                    <a:pt x="4794" y="2740"/>
                  </a:cubicBezTo>
                  <a:cubicBezTo>
                    <a:pt x="4862" y="2785"/>
                    <a:pt x="4953" y="2899"/>
                    <a:pt x="4976" y="2922"/>
                  </a:cubicBezTo>
                  <a:lnTo>
                    <a:pt x="4999" y="2968"/>
                  </a:lnTo>
                  <a:cubicBezTo>
                    <a:pt x="5013" y="2996"/>
                    <a:pt x="5019" y="3016"/>
                    <a:pt x="5010" y="3016"/>
                  </a:cubicBezTo>
                  <a:cubicBezTo>
                    <a:pt x="5004" y="3016"/>
                    <a:pt x="4994" y="3008"/>
                    <a:pt x="4976" y="2991"/>
                  </a:cubicBezTo>
                  <a:lnTo>
                    <a:pt x="4908" y="2991"/>
                  </a:lnTo>
                  <a:cubicBezTo>
                    <a:pt x="4915" y="2983"/>
                    <a:pt x="4908" y="2981"/>
                    <a:pt x="4893" y="2981"/>
                  </a:cubicBezTo>
                  <a:cubicBezTo>
                    <a:pt x="4862" y="2981"/>
                    <a:pt x="4801" y="2991"/>
                    <a:pt x="4771" y="2991"/>
                  </a:cubicBezTo>
                  <a:cubicBezTo>
                    <a:pt x="4725" y="2991"/>
                    <a:pt x="4657" y="3013"/>
                    <a:pt x="4588" y="3036"/>
                  </a:cubicBezTo>
                  <a:cubicBezTo>
                    <a:pt x="4474" y="3082"/>
                    <a:pt x="4383" y="3128"/>
                    <a:pt x="4291" y="3173"/>
                  </a:cubicBezTo>
                  <a:cubicBezTo>
                    <a:pt x="4155" y="3310"/>
                    <a:pt x="4018" y="3424"/>
                    <a:pt x="3972" y="3493"/>
                  </a:cubicBezTo>
                  <a:cubicBezTo>
                    <a:pt x="3926" y="3584"/>
                    <a:pt x="3903" y="3630"/>
                    <a:pt x="3903" y="3630"/>
                  </a:cubicBezTo>
                  <a:cubicBezTo>
                    <a:pt x="3903" y="3630"/>
                    <a:pt x="3881" y="3675"/>
                    <a:pt x="3835" y="3767"/>
                  </a:cubicBezTo>
                  <a:cubicBezTo>
                    <a:pt x="3812" y="3858"/>
                    <a:pt x="3789" y="3972"/>
                    <a:pt x="3766" y="4155"/>
                  </a:cubicBezTo>
                  <a:cubicBezTo>
                    <a:pt x="3744" y="4474"/>
                    <a:pt x="3835" y="4885"/>
                    <a:pt x="4063" y="5319"/>
                  </a:cubicBezTo>
                  <a:cubicBezTo>
                    <a:pt x="4314" y="5753"/>
                    <a:pt x="4725" y="6209"/>
                    <a:pt x="5296" y="6506"/>
                  </a:cubicBezTo>
                  <a:cubicBezTo>
                    <a:pt x="5433" y="6574"/>
                    <a:pt x="5593" y="6643"/>
                    <a:pt x="5729" y="6711"/>
                  </a:cubicBezTo>
                  <a:cubicBezTo>
                    <a:pt x="5798" y="6757"/>
                    <a:pt x="5889" y="6780"/>
                    <a:pt x="5958" y="6780"/>
                  </a:cubicBezTo>
                  <a:cubicBezTo>
                    <a:pt x="6026" y="6802"/>
                    <a:pt x="6026" y="6802"/>
                    <a:pt x="6049" y="6802"/>
                  </a:cubicBezTo>
                  <a:cubicBezTo>
                    <a:pt x="6095" y="6802"/>
                    <a:pt x="6095" y="6848"/>
                    <a:pt x="6095" y="6894"/>
                  </a:cubicBezTo>
                  <a:cubicBezTo>
                    <a:pt x="6095" y="6894"/>
                    <a:pt x="6026" y="7031"/>
                    <a:pt x="5981" y="7122"/>
                  </a:cubicBezTo>
                  <a:cubicBezTo>
                    <a:pt x="5866" y="7327"/>
                    <a:pt x="5729" y="7487"/>
                    <a:pt x="5478" y="7533"/>
                  </a:cubicBezTo>
                  <a:cubicBezTo>
                    <a:pt x="5364" y="7567"/>
                    <a:pt x="5233" y="7584"/>
                    <a:pt x="5099" y="7584"/>
                  </a:cubicBezTo>
                  <a:cubicBezTo>
                    <a:pt x="4965" y="7584"/>
                    <a:pt x="4828" y="7567"/>
                    <a:pt x="4702" y="7533"/>
                  </a:cubicBezTo>
                  <a:cubicBezTo>
                    <a:pt x="4155" y="7464"/>
                    <a:pt x="3675" y="7236"/>
                    <a:pt x="3264" y="7054"/>
                  </a:cubicBezTo>
                  <a:cubicBezTo>
                    <a:pt x="2487" y="6654"/>
                    <a:pt x="2055" y="6254"/>
                    <a:pt x="1991" y="6254"/>
                  </a:cubicBezTo>
                  <a:cubicBezTo>
                    <a:pt x="1989" y="6254"/>
                    <a:pt x="1987" y="6254"/>
                    <a:pt x="1986" y="6255"/>
                  </a:cubicBezTo>
                  <a:cubicBezTo>
                    <a:pt x="1940" y="6300"/>
                    <a:pt x="2283" y="6802"/>
                    <a:pt x="3082" y="7305"/>
                  </a:cubicBezTo>
                  <a:cubicBezTo>
                    <a:pt x="3470" y="7556"/>
                    <a:pt x="3949" y="7830"/>
                    <a:pt x="4565" y="7989"/>
                  </a:cubicBezTo>
                  <a:cubicBezTo>
                    <a:pt x="4774" y="8034"/>
                    <a:pt x="4991" y="8069"/>
                    <a:pt x="5225" y="8069"/>
                  </a:cubicBezTo>
                  <a:cubicBezTo>
                    <a:pt x="5350" y="8069"/>
                    <a:pt x="5480" y="8059"/>
                    <a:pt x="5615" y="8035"/>
                  </a:cubicBezTo>
                  <a:cubicBezTo>
                    <a:pt x="6003" y="7967"/>
                    <a:pt x="6346" y="7693"/>
                    <a:pt x="6551" y="7396"/>
                  </a:cubicBezTo>
                  <a:cubicBezTo>
                    <a:pt x="6620" y="7236"/>
                    <a:pt x="6711" y="7122"/>
                    <a:pt x="6757" y="6848"/>
                  </a:cubicBezTo>
                  <a:lnTo>
                    <a:pt x="6871" y="6483"/>
                  </a:lnTo>
                  <a:cubicBezTo>
                    <a:pt x="6871" y="6460"/>
                    <a:pt x="6894" y="6414"/>
                    <a:pt x="6871" y="6392"/>
                  </a:cubicBezTo>
                  <a:lnTo>
                    <a:pt x="6779" y="6369"/>
                  </a:lnTo>
                  <a:lnTo>
                    <a:pt x="6597" y="6300"/>
                  </a:lnTo>
                  <a:lnTo>
                    <a:pt x="6232" y="6186"/>
                  </a:lnTo>
                  <a:cubicBezTo>
                    <a:pt x="6163" y="6186"/>
                    <a:pt x="6095" y="6163"/>
                    <a:pt x="6049" y="6118"/>
                  </a:cubicBezTo>
                  <a:cubicBezTo>
                    <a:pt x="5935" y="6049"/>
                    <a:pt x="5798" y="6004"/>
                    <a:pt x="5707" y="5935"/>
                  </a:cubicBezTo>
                  <a:cubicBezTo>
                    <a:pt x="5273" y="5684"/>
                    <a:pt x="4976" y="5319"/>
                    <a:pt x="4816" y="4999"/>
                  </a:cubicBezTo>
                  <a:cubicBezTo>
                    <a:pt x="4657" y="4657"/>
                    <a:pt x="4611" y="4360"/>
                    <a:pt x="4634" y="4178"/>
                  </a:cubicBezTo>
                  <a:cubicBezTo>
                    <a:pt x="4657" y="4109"/>
                    <a:pt x="4680" y="4041"/>
                    <a:pt x="4680" y="3995"/>
                  </a:cubicBezTo>
                  <a:cubicBezTo>
                    <a:pt x="4702" y="3972"/>
                    <a:pt x="4702" y="3949"/>
                    <a:pt x="4702" y="3949"/>
                  </a:cubicBezTo>
                  <a:cubicBezTo>
                    <a:pt x="4702" y="3949"/>
                    <a:pt x="4748" y="3881"/>
                    <a:pt x="4816" y="3812"/>
                  </a:cubicBezTo>
                  <a:cubicBezTo>
                    <a:pt x="4839" y="3790"/>
                    <a:pt x="4862" y="3790"/>
                    <a:pt x="4908" y="3767"/>
                  </a:cubicBezTo>
                  <a:cubicBezTo>
                    <a:pt x="4908" y="3767"/>
                    <a:pt x="4931" y="3744"/>
                    <a:pt x="4953" y="3744"/>
                  </a:cubicBezTo>
                  <a:lnTo>
                    <a:pt x="5090" y="3744"/>
                  </a:lnTo>
                  <a:cubicBezTo>
                    <a:pt x="5204" y="3767"/>
                    <a:pt x="5273" y="3744"/>
                    <a:pt x="5410" y="3790"/>
                  </a:cubicBezTo>
                  <a:cubicBezTo>
                    <a:pt x="5570" y="3835"/>
                    <a:pt x="5707" y="3881"/>
                    <a:pt x="5889" y="3949"/>
                  </a:cubicBezTo>
                  <a:cubicBezTo>
                    <a:pt x="6186" y="4041"/>
                    <a:pt x="6506" y="4155"/>
                    <a:pt x="6825" y="4269"/>
                  </a:cubicBezTo>
                  <a:cubicBezTo>
                    <a:pt x="6734" y="4109"/>
                    <a:pt x="6665" y="3995"/>
                    <a:pt x="6483" y="3698"/>
                  </a:cubicBezTo>
                  <a:cubicBezTo>
                    <a:pt x="6323" y="3447"/>
                    <a:pt x="6186" y="3219"/>
                    <a:pt x="5981" y="2945"/>
                  </a:cubicBezTo>
                  <a:cubicBezTo>
                    <a:pt x="5844" y="2808"/>
                    <a:pt x="5729" y="2671"/>
                    <a:pt x="5615" y="2534"/>
                  </a:cubicBezTo>
                  <a:cubicBezTo>
                    <a:pt x="5501" y="2420"/>
                    <a:pt x="5456" y="2374"/>
                    <a:pt x="5364" y="2283"/>
                  </a:cubicBezTo>
                  <a:cubicBezTo>
                    <a:pt x="5204" y="2123"/>
                    <a:pt x="5022" y="1986"/>
                    <a:pt x="4862" y="1849"/>
                  </a:cubicBezTo>
                  <a:cubicBezTo>
                    <a:pt x="4177" y="1256"/>
                    <a:pt x="3378" y="708"/>
                    <a:pt x="2557" y="320"/>
                  </a:cubicBezTo>
                  <a:cubicBezTo>
                    <a:pt x="2123" y="137"/>
                    <a:pt x="1689" y="1"/>
                    <a:pt x="12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42"/>
            <p:cNvSpPr/>
            <p:nvPr/>
          </p:nvSpPr>
          <p:spPr>
            <a:xfrm flipH="1">
              <a:off x="7060341" y="2289271"/>
              <a:ext cx="530751" cy="116512"/>
            </a:xfrm>
            <a:custGeom>
              <a:avLst/>
              <a:gdLst/>
              <a:ahLst/>
              <a:cxnLst/>
              <a:rect l="l" t="t" r="r" b="b"/>
              <a:pathLst>
                <a:path w="21975" h="4824" extrusionOk="0">
                  <a:moveTo>
                    <a:pt x="19263" y="1507"/>
                  </a:moveTo>
                  <a:lnTo>
                    <a:pt x="19263" y="1507"/>
                  </a:lnTo>
                  <a:cubicBezTo>
                    <a:pt x="19263" y="1507"/>
                    <a:pt x="19263" y="1507"/>
                    <a:pt x="19263" y="1507"/>
                  </a:cubicBezTo>
                  <a:lnTo>
                    <a:pt x="19263" y="1507"/>
                  </a:lnTo>
                  <a:cubicBezTo>
                    <a:pt x="19261" y="1507"/>
                    <a:pt x="19260" y="1507"/>
                    <a:pt x="19259" y="1507"/>
                  </a:cubicBezTo>
                  <a:close/>
                  <a:moveTo>
                    <a:pt x="19784" y="1549"/>
                  </a:moveTo>
                  <a:cubicBezTo>
                    <a:pt x="19785" y="1549"/>
                    <a:pt x="19791" y="1550"/>
                    <a:pt x="19801" y="1552"/>
                  </a:cubicBezTo>
                  <a:lnTo>
                    <a:pt x="19801" y="1552"/>
                  </a:lnTo>
                  <a:cubicBezTo>
                    <a:pt x="19798" y="1552"/>
                    <a:pt x="19796" y="1553"/>
                    <a:pt x="19793" y="1553"/>
                  </a:cubicBezTo>
                  <a:lnTo>
                    <a:pt x="19793" y="1553"/>
                  </a:lnTo>
                  <a:cubicBezTo>
                    <a:pt x="19785" y="1550"/>
                    <a:pt x="19782" y="1549"/>
                    <a:pt x="19784" y="1549"/>
                  </a:cubicBezTo>
                  <a:close/>
                  <a:moveTo>
                    <a:pt x="19819" y="1557"/>
                  </a:moveTo>
                  <a:cubicBezTo>
                    <a:pt x="19826" y="1560"/>
                    <a:pt x="19835" y="1562"/>
                    <a:pt x="19844" y="1565"/>
                  </a:cubicBezTo>
                  <a:lnTo>
                    <a:pt x="19844" y="1565"/>
                  </a:lnTo>
                  <a:cubicBezTo>
                    <a:pt x="19832" y="1562"/>
                    <a:pt x="19822" y="1560"/>
                    <a:pt x="19814" y="1558"/>
                  </a:cubicBezTo>
                  <a:lnTo>
                    <a:pt x="19814" y="1558"/>
                  </a:lnTo>
                  <a:cubicBezTo>
                    <a:pt x="19816" y="1558"/>
                    <a:pt x="19817" y="1558"/>
                    <a:pt x="19819" y="1557"/>
                  </a:cubicBezTo>
                  <a:close/>
                  <a:moveTo>
                    <a:pt x="19670" y="0"/>
                  </a:moveTo>
                  <a:cubicBezTo>
                    <a:pt x="18916" y="23"/>
                    <a:pt x="18391" y="388"/>
                    <a:pt x="18323" y="890"/>
                  </a:cubicBezTo>
                  <a:cubicBezTo>
                    <a:pt x="18280" y="1212"/>
                    <a:pt x="18720" y="1533"/>
                    <a:pt x="19209" y="1533"/>
                  </a:cubicBezTo>
                  <a:cubicBezTo>
                    <a:pt x="19241" y="1533"/>
                    <a:pt x="19272" y="1532"/>
                    <a:pt x="19304" y="1529"/>
                  </a:cubicBezTo>
                  <a:cubicBezTo>
                    <a:pt x="19314" y="1527"/>
                    <a:pt x="19323" y="1525"/>
                    <a:pt x="19331" y="1523"/>
                  </a:cubicBezTo>
                  <a:lnTo>
                    <a:pt x="19331" y="1523"/>
                  </a:lnTo>
                  <a:cubicBezTo>
                    <a:pt x="19368" y="1531"/>
                    <a:pt x="19413" y="1541"/>
                    <a:pt x="19464" y="1552"/>
                  </a:cubicBezTo>
                  <a:cubicBezTo>
                    <a:pt x="19555" y="1552"/>
                    <a:pt x="19646" y="1562"/>
                    <a:pt x="19730" y="1562"/>
                  </a:cubicBezTo>
                  <a:lnTo>
                    <a:pt x="19730" y="1562"/>
                  </a:lnTo>
                  <a:cubicBezTo>
                    <a:pt x="19759" y="1567"/>
                    <a:pt x="19829" y="1573"/>
                    <a:pt x="19873" y="1574"/>
                  </a:cubicBezTo>
                  <a:lnTo>
                    <a:pt x="19873" y="1574"/>
                  </a:lnTo>
                  <a:cubicBezTo>
                    <a:pt x="19874" y="1575"/>
                    <a:pt x="19874" y="1575"/>
                    <a:pt x="19875" y="1575"/>
                  </a:cubicBezTo>
                  <a:cubicBezTo>
                    <a:pt x="19966" y="1598"/>
                    <a:pt x="20058" y="1621"/>
                    <a:pt x="20149" y="1643"/>
                  </a:cubicBezTo>
                  <a:cubicBezTo>
                    <a:pt x="20354" y="1716"/>
                    <a:pt x="20559" y="1744"/>
                    <a:pt x="20760" y="1744"/>
                  </a:cubicBezTo>
                  <a:cubicBezTo>
                    <a:pt x="20940" y="1744"/>
                    <a:pt x="21118" y="1721"/>
                    <a:pt x="21290" y="1689"/>
                  </a:cubicBezTo>
                  <a:cubicBezTo>
                    <a:pt x="21884" y="1552"/>
                    <a:pt x="21975" y="1096"/>
                    <a:pt x="21792" y="730"/>
                  </a:cubicBezTo>
                  <a:cubicBezTo>
                    <a:pt x="21496" y="160"/>
                    <a:pt x="20423" y="0"/>
                    <a:pt x="19670" y="0"/>
                  </a:cubicBezTo>
                  <a:close/>
                  <a:moveTo>
                    <a:pt x="2758" y="4048"/>
                  </a:moveTo>
                  <a:cubicBezTo>
                    <a:pt x="2750" y="4052"/>
                    <a:pt x="2741" y="4058"/>
                    <a:pt x="2731" y="4065"/>
                  </a:cubicBezTo>
                  <a:lnTo>
                    <a:pt x="2731" y="4065"/>
                  </a:lnTo>
                  <a:cubicBezTo>
                    <a:pt x="2732" y="4064"/>
                    <a:pt x="2733" y="4064"/>
                    <a:pt x="2733" y="4063"/>
                  </a:cubicBezTo>
                  <a:lnTo>
                    <a:pt x="2733" y="4063"/>
                  </a:lnTo>
                  <a:cubicBezTo>
                    <a:pt x="2732" y="4063"/>
                    <a:pt x="2732" y="4063"/>
                    <a:pt x="2731" y="4064"/>
                  </a:cubicBezTo>
                  <a:lnTo>
                    <a:pt x="2731" y="4064"/>
                  </a:lnTo>
                  <a:cubicBezTo>
                    <a:pt x="2741" y="4058"/>
                    <a:pt x="2750" y="4052"/>
                    <a:pt x="2758" y="4048"/>
                  </a:cubicBezTo>
                  <a:close/>
                  <a:moveTo>
                    <a:pt x="2700" y="4085"/>
                  </a:moveTo>
                  <a:lnTo>
                    <a:pt x="2700" y="4085"/>
                  </a:lnTo>
                  <a:cubicBezTo>
                    <a:pt x="2688" y="4091"/>
                    <a:pt x="2676" y="4097"/>
                    <a:pt x="2665" y="4109"/>
                  </a:cubicBezTo>
                  <a:cubicBezTo>
                    <a:pt x="2677" y="4100"/>
                    <a:pt x="2689" y="4092"/>
                    <a:pt x="2700" y="4085"/>
                  </a:cubicBezTo>
                  <a:close/>
                  <a:moveTo>
                    <a:pt x="2468" y="2668"/>
                  </a:moveTo>
                  <a:cubicBezTo>
                    <a:pt x="2288" y="2668"/>
                    <a:pt x="2093" y="2698"/>
                    <a:pt x="1889" y="2762"/>
                  </a:cubicBezTo>
                  <a:cubicBezTo>
                    <a:pt x="1181" y="2967"/>
                    <a:pt x="200" y="3424"/>
                    <a:pt x="85" y="4040"/>
                  </a:cubicBezTo>
                  <a:cubicBezTo>
                    <a:pt x="1" y="4422"/>
                    <a:pt x="192" y="4823"/>
                    <a:pt x="695" y="4823"/>
                  </a:cubicBezTo>
                  <a:cubicBezTo>
                    <a:pt x="734" y="4823"/>
                    <a:pt x="774" y="4821"/>
                    <a:pt x="816" y="4816"/>
                  </a:cubicBezTo>
                  <a:cubicBezTo>
                    <a:pt x="1204" y="4793"/>
                    <a:pt x="1569" y="4702"/>
                    <a:pt x="1911" y="4474"/>
                  </a:cubicBezTo>
                  <a:cubicBezTo>
                    <a:pt x="2003" y="4405"/>
                    <a:pt x="2071" y="4360"/>
                    <a:pt x="2163" y="4314"/>
                  </a:cubicBezTo>
                  <a:cubicBezTo>
                    <a:pt x="2188" y="4299"/>
                    <a:pt x="2206" y="4287"/>
                    <a:pt x="2218" y="4279"/>
                  </a:cubicBezTo>
                  <a:lnTo>
                    <a:pt x="2218" y="4279"/>
                  </a:lnTo>
                  <a:cubicBezTo>
                    <a:pt x="2319" y="4254"/>
                    <a:pt x="2432" y="4215"/>
                    <a:pt x="2528" y="4177"/>
                  </a:cubicBezTo>
                  <a:cubicBezTo>
                    <a:pt x="2597" y="4140"/>
                    <a:pt x="2653" y="4108"/>
                    <a:pt x="2695" y="4084"/>
                  </a:cubicBezTo>
                  <a:lnTo>
                    <a:pt x="2695" y="4084"/>
                  </a:lnTo>
                  <a:cubicBezTo>
                    <a:pt x="2698" y="4084"/>
                    <a:pt x="2701" y="4083"/>
                    <a:pt x="2704" y="4083"/>
                  </a:cubicBezTo>
                  <a:lnTo>
                    <a:pt x="2704" y="4083"/>
                  </a:lnTo>
                  <a:cubicBezTo>
                    <a:pt x="2703" y="4084"/>
                    <a:pt x="2701" y="4084"/>
                    <a:pt x="2700" y="4085"/>
                  </a:cubicBezTo>
                  <a:lnTo>
                    <a:pt x="2700" y="4085"/>
                  </a:lnTo>
                  <a:cubicBezTo>
                    <a:pt x="2702" y="4084"/>
                    <a:pt x="2704" y="4083"/>
                    <a:pt x="2706" y="4082"/>
                  </a:cubicBezTo>
                  <a:lnTo>
                    <a:pt x="2706" y="4082"/>
                  </a:lnTo>
                  <a:cubicBezTo>
                    <a:pt x="3199" y="3983"/>
                    <a:pt x="3576" y="3511"/>
                    <a:pt x="3441" y="3196"/>
                  </a:cubicBezTo>
                  <a:cubicBezTo>
                    <a:pt x="3293" y="2867"/>
                    <a:pt x="2932" y="2668"/>
                    <a:pt x="2468" y="26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42"/>
            <p:cNvSpPr/>
            <p:nvPr/>
          </p:nvSpPr>
          <p:spPr>
            <a:xfrm flipH="1">
              <a:off x="7124829" y="2306346"/>
              <a:ext cx="3889" cy="580"/>
            </a:xfrm>
            <a:custGeom>
              <a:avLst/>
              <a:gdLst/>
              <a:ahLst/>
              <a:cxnLst/>
              <a:rect l="l" t="t" r="r" b="b"/>
              <a:pathLst>
                <a:path w="161" h="24" extrusionOk="0">
                  <a:moveTo>
                    <a:pt x="160" y="23"/>
                  </a:moveTo>
                  <a:lnTo>
                    <a:pt x="160" y="23"/>
                  </a:lnTo>
                  <a:cubicBezTo>
                    <a:pt x="1" y="1"/>
                    <a:pt x="1" y="1"/>
                    <a:pt x="160" y="23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42"/>
            <p:cNvSpPr/>
            <p:nvPr/>
          </p:nvSpPr>
          <p:spPr>
            <a:xfrm flipH="1">
              <a:off x="7523731" y="2367742"/>
              <a:ext cx="3019" cy="1473"/>
            </a:xfrm>
            <a:custGeom>
              <a:avLst/>
              <a:gdLst/>
              <a:ahLst/>
              <a:cxnLst/>
              <a:rect l="l" t="t" r="r" b="b"/>
              <a:pathLst>
                <a:path w="125" h="61" extrusionOk="0">
                  <a:moveTo>
                    <a:pt x="123" y="0"/>
                  </a:moveTo>
                  <a:lnTo>
                    <a:pt x="123" y="0"/>
                  </a:lnTo>
                  <a:cubicBezTo>
                    <a:pt x="122" y="0"/>
                    <a:pt x="108" y="8"/>
                    <a:pt x="81" y="24"/>
                  </a:cubicBezTo>
                  <a:lnTo>
                    <a:pt x="81" y="24"/>
                  </a:lnTo>
                  <a:cubicBezTo>
                    <a:pt x="111" y="9"/>
                    <a:pt x="125" y="0"/>
                    <a:pt x="123" y="0"/>
                  </a:cubicBezTo>
                  <a:close/>
                  <a:moveTo>
                    <a:pt x="81" y="24"/>
                  </a:moveTo>
                  <a:cubicBezTo>
                    <a:pt x="61" y="34"/>
                    <a:pt x="34" y="46"/>
                    <a:pt x="1" y="61"/>
                  </a:cubicBezTo>
                  <a:lnTo>
                    <a:pt x="24" y="61"/>
                  </a:lnTo>
                  <a:cubicBezTo>
                    <a:pt x="46" y="45"/>
                    <a:pt x="66" y="33"/>
                    <a:pt x="81" y="24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42"/>
            <p:cNvSpPr/>
            <p:nvPr/>
          </p:nvSpPr>
          <p:spPr>
            <a:xfrm flipH="1">
              <a:off x="7537740" y="2373611"/>
              <a:ext cx="1135" cy="580"/>
            </a:xfrm>
            <a:custGeom>
              <a:avLst/>
              <a:gdLst/>
              <a:ahLst/>
              <a:cxnLst/>
              <a:rect l="l" t="t" r="r" b="b"/>
              <a:pathLst>
                <a:path w="47" h="24" extrusionOk="0">
                  <a:moveTo>
                    <a:pt x="23" y="0"/>
                  </a:moveTo>
                  <a:cubicBezTo>
                    <a:pt x="23" y="5"/>
                    <a:pt x="23" y="9"/>
                    <a:pt x="23" y="12"/>
                  </a:cubicBezTo>
                  <a:lnTo>
                    <a:pt x="23" y="12"/>
                  </a:lnTo>
                  <a:cubicBezTo>
                    <a:pt x="29" y="6"/>
                    <a:pt x="35" y="0"/>
                    <a:pt x="46" y="0"/>
                  </a:cubicBezTo>
                  <a:close/>
                  <a:moveTo>
                    <a:pt x="23" y="12"/>
                  </a:moveTo>
                  <a:cubicBezTo>
                    <a:pt x="18" y="18"/>
                    <a:pt x="12" y="23"/>
                    <a:pt x="1" y="23"/>
                  </a:cubicBezTo>
                  <a:cubicBezTo>
                    <a:pt x="19" y="23"/>
                    <a:pt x="22" y="23"/>
                    <a:pt x="23" y="12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42"/>
            <p:cNvSpPr/>
            <p:nvPr/>
          </p:nvSpPr>
          <p:spPr>
            <a:xfrm flipH="1">
              <a:off x="7175549" y="2592312"/>
              <a:ext cx="142814" cy="79655"/>
            </a:xfrm>
            <a:custGeom>
              <a:avLst/>
              <a:gdLst/>
              <a:ahLst/>
              <a:cxnLst/>
              <a:rect l="l" t="t" r="r" b="b"/>
              <a:pathLst>
                <a:path w="5913" h="3298" extrusionOk="0">
                  <a:moveTo>
                    <a:pt x="787" y="1238"/>
                  </a:moveTo>
                  <a:cubicBezTo>
                    <a:pt x="713" y="1238"/>
                    <a:pt x="561" y="1411"/>
                    <a:pt x="389" y="1605"/>
                  </a:cubicBezTo>
                  <a:cubicBezTo>
                    <a:pt x="297" y="1696"/>
                    <a:pt x="206" y="1810"/>
                    <a:pt x="138" y="1901"/>
                  </a:cubicBezTo>
                  <a:cubicBezTo>
                    <a:pt x="69" y="1993"/>
                    <a:pt x="46" y="2084"/>
                    <a:pt x="46" y="2084"/>
                  </a:cubicBezTo>
                  <a:cubicBezTo>
                    <a:pt x="46" y="2084"/>
                    <a:pt x="46" y="2084"/>
                    <a:pt x="23" y="2130"/>
                  </a:cubicBezTo>
                  <a:cubicBezTo>
                    <a:pt x="23" y="2153"/>
                    <a:pt x="23" y="2221"/>
                    <a:pt x="1" y="2267"/>
                  </a:cubicBezTo>
                  <a:cubicBezTo>
                    <a:pt x="1" y="2404"/>
                    <a:pt x="23" y="2586"/>
                    <a:pt x="92" y="2723"/>
                  </a:cubicBezTo>
                  <a:cubicBezTo>
                    <a:pt x="212" y="2982"/>
                    <a:pt x="419" y="3120"/>
                    <a:pt x="499" y="3120"/>
                  </a:cubicBezTo>
                  <a:cubicBezTo>
                    <a:pt x="511" y="3120"/>
                    <a:pt x="520" y="3117"/>
                    <a:pt x="526" y="3111"/>
                  </a:cubicBezTo>
                  <a:cubicBezTo>
                    <a:pt x="571" y="3066"/>
                    <a:pt x="412" y="2837"/>
                    <a:pt x="389" y="2632"/>
                  </a:cubicBezTo>
                  <a:cubicBezTo>
                    <a:pt x="389" y="2518"/>
                    <a:pt x="412" y="2426"/>
                    <a:pt x="434" y="2358"/>
                  </a:cubicBezTo>
                  <a:cubicBezTo>
                    <a:pt x="457" y="2289"/>
                    <a:pt x="480" y="2244"/>
                    <a:pt x="480" y="2244"/>
                  </a:cubicBezTo>
                  <a:cubicBezTo>
                    <a:pt x="480" y="2244"/>
                    <a:pt x="480" y="2175"/>
                    <a:pt x="526" y="2107"/>
                  </a:cubicBezTo>
                  <a:cubicBezTo>
                    <a:pt x="548" y="2016"/>
                    <a:pt x="594" y="1901"/>
                    <a:pt x="663" y="1787"/>
                  </a:cubicBezTo>
                  <a:cubicBezTo>
                    <a:pt x="777" y="1536"/>
                    <a:pt x="845" y="1262"/>
                    <a:pt x="800" y="1239"/>
                  </a:cubicBezTo>
                  <a:cubicBezTo>
                    <a:pt x="796" y="1238"/>
                    <a:pt x="791" y="1238"/>
                    <a:pt x="787" y="1238"/>
                  </a:cubicBezTo>
                  <a:close/>
                  <a:moveTo>
                    <a:pt x="1941" y="2449"/>
                  </a:moveTo>
                  <a:cubicBezTo>
                    <a:pt x="1758" y="2449"/>
                    <a:pt x="1576" y="2518"/>
                    <a:pt x="1576" y="2563"/>
                  </a:cubicBezTo>
                  <a:cubicBezTo>
                    <a:pt x="1576" y="2632"/>
                    <a:pt x="1735" y="2700"/>
                    <a:pt x="1872" y="2769"/>
                  </a:cubicBezTo>
                  <a:cubicBezTo>
                    <a:pt x="2009" y="2837"/>
                    <a:pt x="2123" y="2929"/>
                    <a:pt x="2123" y="2929"/>
                  </a:cubicBezTo>
                  <a:cubicBezTo>
                    <a:pt x="2123" y="2929"/>
                    <a:pt x="2260" y="2951"/>
                    <a:pt x="2374" y="3043"/>
                  </a:cubicBezTo>
                  <a:cubicBezTo>
                    <a:pt x="2499" y="3105"/>
                    <a:pt x="2586" y="3205"/>
                    <a:pt x="2652" y="3205"/>
                  </a:cubicBezTo>
                  <a:cubicBezTo>
                    <a:pt x="2659" y="3205"/>
                    <a:pt x="2665" y="3204"/>
                    <a:pt x="2671" y="3202"/>
                  </a:cubicBezTo>
                  <a:cubicBezTo>
                    <a:pt x="2740" y="3202"/>
                    <a:pt x="2717" y="2997"/>
                    <a:pt x="2626" y="2814"/>
                  </a:cubicBezTo>
                  <a:cubicBezTo>
                    <a:pt x="2511" y="2632"/>
                    <a:pt x="2329" y="2518"/>
                    <a:pt x="2329" y="2518"/>
                  </a:cubicBezTo>
                  <a:cubicBezTo>
                    <a:pt x="2329" y="2518"/>
                    <a:pt x="2146" y="2449"/>
                    <a:pt x="1941" y="2449"/>
                  </a:cubicBezTo>
                  <a:close/>
                  <a:moveTo>
                    <a:pt x="4156" y="1"/>
                  </a:moveTo>
                  <a:cubicBezTo>
                    <a:pt x="4145" y="1"/>
                    <a:pt x="4136" y="3"/>
                    <a:pt x="4132" y="7"/>
                  </a:cubicBezTo>
                  <a:cubicBezTo>
                    <a:pt x="4109" y="53"/>
                    <a:pt x="4543" y="395"/>
                    <a:pt x="4931" y="737"/>
                  </a:cubicBezTo>
                  <a:cubicBezTo>
                    <a:pt x="5114" y="920"/>
                    <a:pt x="5273" y="1125"/>
                    <a:pt x="5342" y="1262"/>
                  </a:cubicBezTo>
                  <a:cubicBezTo>
                    <a:pt x="5387" y="1331"/>
                    <a:pt x="5410" y="1399"/>
                    <a:pt x="5410" y="1445"/>
                  </a:cubicBezTo>
                  <a:cubicBezTo>
                    <a:pt x="5433" y="1491"/>
                    <a:pt x="5433" y="1513"/>
                    <a:pt x="5433" y="1513"/>
                  </a:cubicBezTo>
                  <a:cubicBezTo>
                    <a:pt x="5433" y="1513"/>
                    <a:pt x="5479" y="1605"/>
                    <a:pt x="5456" y="1764"/>
                  </a:cubicBezTo>
                  <a:cubicBezTo>
                    <a:pt x="5433" y="1924"/>
                    <a:pt x="5365" y="2153"/>
                    <a:pt x="5250" y="2381"/>
                  </a:cubicBezTo>
                  <a:cubicBezTo>
                    <a:pt x="4999" y="2837"/>
                    <a:pt x="4634" y="3248"/>
                    <a:pt x="4703" y="3294"/>
                  </a:cubicBezTo>
                  <a:cubicBezTo>
                    <a:pt x="4704" y="3297"/>
                    <a:pt x="4707" y="3298"/>
                    <a:pt x="4711" y="3298"/>
                  </a:cubicBezTo>
                  <a:cubicBezTo>
                    <a:pt x="4777" y="3298"/>
                    <a:pt x="5180" y="2971"/>
                    <a:pt x="5502" y="2563"/>
                  </a:cubicBezTo>
                  <a:cubicBezTo>
                    <a:pt x="5684" y="2335"/>
                    <a:pt x="5821" y="2061"/>
                    <a:pt x="5867" y="1833"/>
                  </a:cubicBezTo>
                  <a:cubicBezTo>
                    <a:pt x="5890" y="1719"/>
                    <a:pt x="5912" y="1605"/>
                    <a:pt x="5890" y="1536"/>
                  </a:cubicBezTo>
                  <a:cubicBezTo>
                    <a:pt x="5890" y="1468"/>
                    <a:pt x="5890" y="1422"/>
                    <a:pt x="5890" y="1422"/>
                  </a:cubicBezTo>
                  <a:cubicBezTo>
                    <a:pt x="5890" y="1422"/>
                    <a:pt x="5867" y="1376"/>
                    <a:pt x="5844" y="1308"/>
                  </a:cubicBezTo>
                  <a:cubicBezTo>
                    <a:pt x="5821" y="1239"/>
                    <a:pt x="5775" y="1148"/>
                    <a:pt x="5707" y="1057"/>
                  </a:cubicBezTo>
                  <a:cubicBezTo>
                    <a:pt x="5570" y="851"/>
                    <a:pt x="5365" y="646"/>
                    <a:pt x="5136" y="486"/>
                  </a:cubicBezTo>
                  <a:cubicBezTo>
                    <a:pt x="4722" y="197"/>
                    <a:pt x="4271" y="1"/>
                    <a:pt x="41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42"/>
            <p:cNvSpPr/>
            <p:nvPr/>
          </p:nvSpPr>
          <p:spPr>
            <a:xfrm flipH="1">
              <a:off x="7044353" y="2389359"/>
              <a:ext cx="135640" cy="27341"/>
            </a:xfrm>
            <a:custGeom>
              <a:avLst/>
              <a:gdLst/>
              <a:ahLst/>
              <a:cxnLst/>
              <a:rect l="l" t="t" r="r" b="b"/>
              <a:pathLst>
                <a:path w="5616" h="1132" extrusionOk="0">
                  <a:moveTo>
                    <a:pt x="2618" y="0"/>
                  </a:moveTo>
                  <a:cubicBezTo>
                    <a:pt x="2547" y="0"/>
                    <a:pt x="2466" y="10"/>
                    <a:pt x="2375" y="10"/>
                  </a:cubicBezTo>
                  <a:cubicBezTo>
                    <a:pt x="2306" y="33"/>
                    <a:pt x="2215" y="33"/>
                    <a:pt x="2146" y="33"/>
                  </a:cubicBezTo>
                  <a:cubicBezTo>
                    <a:pt x="2055" y="56"/>
                    <a:pt x="1964" y="79"/>
                    <a:pt x="1895" y="79"/>
                  </a:cubicBezTo>
                  <a:cubicBezTo>
                    <a:pt x="1713" y="124"/>
                    <a:pt x="1530" y="170"/>
                    <a:pt x="1348" y="238"/>
                  </a:cubicBezTo>
                  <a:cubicBezTo>
                    <a:pt x="1165" y="284"/>
                    <a:pt x="1005" y="375"/>
                    <a:pt x="845" y="444"/>
                  </a:cubicBezTo>
                  <a:cubicBezTo>
                    <a:pt x="686" y="535"/>
                    <a:pt x="526" y="604"/>
                    <a:pt x="412" y="672"/>
                  </a:cubicBezTo>
                  <a:cubicBezTo>
                    <a:pt x="161" y="809"/>
                    <a:pt x="1" y="923"/>
                    <a:pt x="1" y="946"/>
                  </a:cubicBezTo>
                  <a:cubicBezTo>
                    <a:pt x="1" y="947"/>
                    <a:pt x="3" y="947"/>
                    <a:pt x="4" y="947"/>
                  </a:cubicBezTo>
                  <a:cubicBezTo>
                    <a:pt x="61" y="947"/>
                    <a:pt x="706" y="576"/>
                    <a:pt x="1393" y="398"/>
                  </a:cubicBezTo>
                  <a:cubicBezTo>
                    <a:pt x="1576" y="353"/>
                    <a:pt x="1736" y="284"/>
                    <a:pt x="1918" y="284"/>
                  </a:cubicBezTo>
                  <a:cubicBezTo>
                    <a:pt x="2009" y="261"/>
                    <a:pt x="2078" y="238"/>
                    <a:pt x="2169" y="238"/>
                  </a:cubicBezTo>
                  <a:cubicBezTo>
                    <a:pt x="2238" y="238"/>
                    <a:pt x="2306" y="238"/>
                    <a:pt x="2375" y="216"/>
                  </a:cubicBezTo>
                  <a:lnTo>
                    <a:pt x="2694" y="216"/>
                  </a:lnTo>
                  <a:cubicBezTo>
                    <a:pt x="2786" y="238"/>
                    <a:pt x="2831" y="238"/>
                    <a:pt x="2831" y="238"/>
                  </a:cubicBezTo>
                  <a:lnTo>
                    <a:pt x="2945" y="238"/>
                  </a:lnTo>
                  <a:cubicBezTo>
                    <a:pt x="3037" y="238"/>
                    <a:pt x="3151" y="261"/>
                    <a:pt x="3288" y="284"/>
                  </a:cubicBezTo>
                  <a:cubicBezTo>
                    <a:pt x="3402" y="307"/>
                    <a:pt x="3562" y="330"/>
                    <a:pt x="3744" y="375"/>
                  </a:cubicBezTo>
                  <a:cubicBezTo>
                    <a:pt x="3904" y="421"/>
                    <a:pt x="4087" y="444"/>
                    <a:pt x="4269" y="512"/>
                  </a:cubicBezTo>
                  <a:cubicBezTo>
                    <a:pt x="4612" y="627"/>
                    <a:pt x="4954" y="763"/>
                    <a:pt x="5205" y="900"/>
                  </a:cubicBezTo>
                  <a:cubicBezTo>
                    <a:pt x="5414" y="1026"/>
                    <a:pt x="5565" y="1132"/>
                    <a:pt x="5607" y="1132"/>
                  </a:cubicBezTo>
                  <a:cubicBezTo>
                    <a:pt x="5611" y="1132"/>
                    <a:pt x="5614" y="1131"/>
                    <a:pt x="5616" y="1129"/>
                  </a:cubicBezTo>
                  <a:cubicBezTo>
                    <a:pt x="5616" y="1106"/>
                    <a:pt x="5479" y="992"/>
                    <a:pt x="5251" y="809"/>
                  </a:cubicBezTo>
                  <a:cubicBezTo>
                    <a:pt x="5000" y="672"/>
                    <a:pt x="4657" y="490"/>
                    <a:pt x="4315" y="353"/>
                  </a:cubicBezTo>
                  <a:cubicBezTo>
                    <a:pt x="4132" y="284"/>
                    <a:pt x="3950" y="238"/>
                    <a:pt x="3790" y="193"/>
                  </a:cubicBezTo>
                  <a:cubicBezTo>
                    <a:pt x="3607" y="124"/>
                    <a:pt x="3447" y="102"/>
                    <a:pt x="3310" y="79"/>
                  </a:cubicBezTo>
                  <a:cubicBezTo>
                    <a:pt x="3174" y="33"/>
                    <a:pt x="3059" y="10"/>
                    <a:pt x="2968" y="10"/>
                  </a:cubicBezTo>
                  <a:lnTo>
                    <a:pt x="2717" y="10"/>
                  </a:lnTo>
                  <a:cubicBezTo>
                    <a:pt x="2687" y="3"/>
                    <a:pt x="2654" y="0"/>
                    <a:pt x="26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42"/>
            <p:cNvSpPr/>
            <p:nvPr/>
          </p:nvSpPr>
          <p:spPr>
            <a:xfrm flipH="1">
              <a:off x="7031672" y="2432640"/>
              <a:ext cx="125158" cy="127453"/>
            </a:xfrm>
            <a:custGeom>
              <a:avLst/>
              <a:gdLst/>
              <a:ahLst/>
              <a:cxnLst/>
              <a:rect l="l" t="t" r="r" b="b"/>
              <a:pathLst>
                <a:path w="5182" h="5277" extrusionOk="0">
                  <a:moveTo>
                    <a:pt x="2533" y="1"/>
                  </a:moveTo>
                  <a:cubicBezTo>
                    <a:pt x="2360" y="1"/>
                    <a:pt x="2185" y="22"/>
                    <a:pt x="2009" y="67"/>
                  </a:cubicBezTo>
                  <a:cubicBezTo>
                    <a:pt x="754" y="409"/>
                    <a:pt x="0" y="1825"/>
                    <a:pt x="343" y="3240"/>
                  </a:cubicBezTo>
                  <a:cubicBezTo>
                    <a:pt x="616" y="4450"/>
                    <a:pt x="1590" y="5276"/>
                    <a:pt x="2638" y="5276"/>
                  </a:cubicBezTo>
                  <a:cubicBezTo>
                    <a:pt x="2815" y="5276"/>
                    <a:pt x="2995" y="5252"/>
                    <a:pt x="3173" y="5203"/>
                  </a:cubicBezTo>
                  <a:cubicBezTo>
                    <a:pt x="4429" y="4860"/>
                    <a:pt x="5182" y="3445"/>
                    <a:pt x="4839" y="2030"/>
                  </a:cubicBezTo>
                  <a:cubicBezTo>
                    <a:pt x="4565" y="813"/>
                    <a:pt x="3597" y="1"/>
                    <a:pt x="25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42"/>
            <p:cNvSpPr/>
            <p:nvPr/>
          </p:nvSpPr>
          <p:spPr>
            <a:xfrm flipH="1">
              <a:off x="6997497" y="2398078"/>
              <a:ext cx="212252" cy="209668"/>
            </a:xfrm>
            <a:custGeom>
              <a:avLst/>
              <a:gdLst/>
              <a:ahLst/>
              <a:cxnLst/>
              <a:rect l="l" t="t" r="r" b="b"/>
              <a:pathLst>
                <a:path w="8788" h="8681" extrusionOk="0">
                  <a:moveTo>
                    <a:pt x="4853" y="0"/>
                  </a:moveTo>
                  <a:cubicBezTo>
                    <a:pt x="4329" y="0"/>
                    <a:pt x="3813" y="96"/>
                    <a:pt x="3333" y="311"/>
                  </a:cubicBezTo>
                  <a:cubicBezTo>
                    <a:pt x="548" y="1521"/>
                    <a:pt x="0" y="4602"/>
                    <a:pt x="617" y="6474"/>
                  </a:cubicBezTo>
                  <a:cubicBezTo>
                    <a:pt x="1132" y="8005"/>
                    <a:pt x="2352" y="8680"/>
                    <a:pt x="3749" y="8680"/>
                  </a:cubicBezTo>
                  <a:cubicBezTo>
                    <a:pt x="4455" y="8680"/>
                    <a:pt x="5207" y="8508"/>
                    <a:pt x="5935" y="8186"/>
                  </a:cubicBezTo>
                  <a:cubicBezTo>
                    <a:pt x="7510" y="7478"/>
                    <a:pt x="8605" y="5903"/>
                    <a:pt x="8742" y="4191"/>
                  </a:cubicBezTo>
                  <a:cubicBezTo>
                    <a:pt x="8788" y="3666"/>
                    <a:pt x="8697" y="3050"/>
                    <a:pt x="8491" y="2457"/>
                  </a:cubicBezTo>
                  <a:cubicBezTo>
                    <a:pt x="8103" y="1361"/>
                    <a:pt x="7145" y="425"/>
                    <a:pt x="6117" y="174"/>
                  </a:cubicBezTo>
                  <a:cubicBezTo>
                    <a:pt x="5700" y="62"/>
                    <a:pt x="5274" y="0"/>
                    <a:pt x="48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42"/>
            <p:cNvSpPr/>
            <p:nvPr/>
          </p:nvSpPr>
          <p:spPr>
            <a:xfrm flipH="1">
              <a:off x="6996941" y="2420274"/>
              <a:ext cx="206745" cy="191674"/>
            </a:xfrm>
            <a:custGeom>
              <a:avLst/>
              <a:gdLst/>
              <a:ahLst/>
              <a:cxnLst/>
              <a:rect l="l" t="t" r="r" b="b"/>
              <a:pathLst>
                <a:path w="8560" h="7936" extrusionOk="0">
                  <a:moveTo>
                    <a:pt x="4326" y="0"/>
                  </a:moveTo>
                  <a:cubicBezTo>
                    <a:pt x="4021" y="0"/>
                    <a:pt x="3711" y="40"/>
                    <a:pt x="3401" y="123"/>
                  </a:cubicBezTo>
                  <a:cubicBezTo>
                    <a:pt x="1758" y="556"/>
                    <a:pt x="571" y="2519"/>
                    <a:pt x="251" y="4300"/>
                  </a:cubicBezTo>
                  <a:cubicBezTo>
                    <a:pt x="0" y="5623"/>
                    <a:pt x="754" y="6719"/>
                    <a:pt x="1712" y="7381"/>
                  </a:cubicBezTo>
                  <a:cubicBezTo>
                    <a:pt x="2339" y="7782"/>
                    <a:pt x="2959" y="7935"/>
                    <a:pt x="3594" y="7935"/>
                  </a:cubicBezTo>
                  <a:cubicBezTo>
                    <a:pt x="4116" y="7935"/>
                    <a:pt x="4649" y="7832"/>
                    <a:pt x="5204" y="7678"/>
                  </a:cubicBezTo>
                  <a:cubicBezTo>
                    <a:pt x="7259" y="7130"/>
                    <a:pt x="8560" y="5372"/>
                    <a:pt x="8058" y="3136"/>
                  </a:cubicBezTo>
                  <a:cubicBezTo>
                    <a:pt x="7612" y="1255"/>
                    <a:pt x="6047" y="0"/>
                    <a:pt x="43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42"/>
            <p:cNvSpPr/>
            <p:nvPr/>
          </p:nvSpPr>
          <p:spPr>
            <a:xfrm flipH="1">
              <a:off x="7039377" y="2430418"/>
              <a:ext cx="154938" cy="159286"/>
            </a:xfrm>
            <a:custGeom>
              <a:avLst/>
              <a:gdLst/>
              <a:ahLst/>
              <a:cxnLst/>
              <a:rect l="l" t="t" r="r" b="b"/>
              <a:pathLst>
                <a:path w="6415" h="6595" extrusionOk="0">
                  <a:moveTo>
                    <a:pt x="3272" y="1"/>
                  </a:moveTo>
                  <a:cubicBezTo>
                    <a:pt x="3157" y="1"/>
                    <a:pt x="3040" y="8"/>
                    <a:pt x="2922" y="22"/>
                  </a:cubicBezTo>
                  <a:cubicBezTo>
                    <a:pt x="1233" y="228"/>
                    <a:pt x="0" y="1848"/>
                    <a:pt x="160" y="3674"/>
                  </a:cubicBezTo>
                  <a:cubicBezTo>
                    <a:pt x="309" y="5351"/>
                    <a:pt x="1603" y="6594"/>
                    <a:pt x="3142" y="6594"/>
                  </a:cubicBezTo>
                  <a:cubicBezTo>
                    <a:pt x="3258" y="6594"/>
                    <a:pt x="3375" y="6587"/>
                    <a:pt x="3493" y="6573"/>
                  </a:cubicBezTo>
                  <a:cubicBezTo>
                    <a:pt x="5182" y="6368"/>
                    <a:pt x="6414" y="4724"/>
                    <a:pt x="6254" y="2921"/>
                  </a:cubicBezTo>
                  <a:cubicBezTo>
                    <a:pt x="6106" y="1244"/>
                    <a:pt x="4812" y="1"/>
                    <a:pt x="32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42"/>
            <p:cNvSpPr/>
            <p:nvPr/>
          </p:nvSpPr>
          <p:spPr>
            <a:xfrm flipH="1">
              <a:off x="7080171" y="2459763"/>
              <a:ext cx="86587" cy="89461"/>
            </a:xfrm>
            <a:custGeom>
              <a:avLst/>
              <a:gdLst/>
              <a:ahLst/>
              <a:cxnLst/>
              <a:rect l="l" t="t" r="r" b="b"/>
              <a:pathLst>
                <a:path w="3585" h="3704" extrusionOk="0">
                  <a:moveTo>
                    <a:pt x="1852" y="0"/>
                  </a:moveTo>
                  <a:cubicBezTo>
                    <a:pt x="1776" y="0"/>
                    <a:pt x="1699" y="6"/>
                    <a:pt x="1621" y="17"/>
                  </a:cubicBezTo>
                  <a:cubicBezTo>
                    <a:pt x="685" y="131"/>
                    <a:pt x="1" y="1044"/>
                    <a:pt x="69" y="2048"/>
                  </a:cubicBezTo>
                  <a:cubicBezTo>
                    <a:pt x="154" y="3004"/>
                    <a:pt x="892" y="3703"/>
                    <a:pt x="1767" y="3703"/>
                  </a:cubicBezTo>
                  <a:cubicBezTo>
                    <a:pt x="1832" y="3703"/>
                    <a:pt x="1897" y="3700"/>
                    <a:pt x="1964" y="3692"/>
                  </a:cubicBezTo>
                  <a:cubicBezTo>
                    <a:pt x="2899" y="3578"/>
                    <a:pt x="3584" y="2665"/>
                    <a:pt x="3516" y="1637"/>
                  </a:cubicBezTo>
                  <a:cubicBezTo>
                    <a:pt x="3432" y="694"/>
                    <a:pt x="2712" y="0"/>
                    <a:pt x="18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42"/>
            <p:cNvSpPr/>
            <p:nvPr/>
          </p:nvSpPr>
          <p:spPr>
            <a:xfrm flipH="1">
              <a:off x="7039377" y="2450247"/>
              <a:ext cx="143925" cy="139457"/>
            </a:xfrm>
            <a:custGeom>
              <a:avLst/>
              <a:gdLst/>
              <a:ahLst/>
              <a:cxnLst/>
              <a:rect l="l" t="t" r="r" b="b"/>
              <a:pathLst>
                <a:path w="5959" h="5774" extrusionOk="0">
                  <a:moveTo>
                    <a:pt x="4794" y="0"/>
                  </a:moveTo>
                  <a:cubicBezTo>
                    <a:pt x="4954" y="342"/>
                    <a:pt x="5068" y="730"/>
                    <a:pt x="5091" y="1118"/>
                  </a:cubicBezTo>
                  <a:cubicBezTo>
                    <a:pt x="5251" y="2944"/>
                    <a:pt x="4018" y="4565"/>
                    <a:pt x="2329" y="4770"/>
                  </a:cubicBezTo>
                  <a:cubicBezTo>
                    <a:pt x="2212" y="4786"/>
                    <a:pt x="2095" y="4793"/>
                    <a:pt x="1978" y="4793"/>
                  </a:cubicBezTo>
                  <a:cubicBezTo>
                    <a:pt x="1237" y="4793"/>
                    <a:pt x="534" y="4488"/>
                    <a:pt x="1" y="3994"/>
                  </a:cubicBezTo>
                  <a:lnTo>
                    <a:pt x="1" y="3994"/>
                  </a:lnTo>
                  <a:cubicBezTo>
                    <a:pt x="500" y="5054"/>
                    <a:pt x="1528" y="5773"/>
                    <a:pt x="2690" y="5773"/>
                  </a:cubicBezTo>
                  <a:cubicBezTo>
                    <a:pt x="2804" y="5773"/>
                    <a:pt x="2920" y="5766"/>
                    <a:pt x="3037" y="5752"/>
                  </a:cubicBezTo>
                  <a:cubicBezTo>
                    <a:pt x="4726" y="5547"/>
                    <a:pt x="5958" y="3903"/>
                    <a:pt x="5798" y="2100"/>
                  </a:cubicBezTo>
                  <a:cubicBezTo>
                    <a:pt x="5730" y="1255"/>
                    <a:pt x="5342" y="502"/>
                    <a:pt x="47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42"/>
            <p:cNvSpPr/>
            <p:nvPr/>
          </p:nvSpPr>
          <p:spPr>
            <a:xfrm flipH="1">
              <a:off x="7036525" y="2468900"/>
              <a:ext cx="44874" cy="45947"/>
            </a:xfrm>
            <a:custGeom>
              <a:avLst/>
              <a:gdLst/>
              <a:ahLst/>
              <a:cxnLst/>
              <a:rect l="l" t="t" r="r" b="b"/>
              <a:pathLst>
                <a:path w="2718" h="2783" extrusionOk="0">
                  <a:moveTo>
                    <a:pt x="1410" y="0"/>
                  </a:moveTo>
                  <a:cubicBezTo>
                    <a:pt x="1359" y="0"/>
                    <a:pt x="1308" y="4"/>
                    <a:pt x="1256" y="10"/>
                  </a:cubicBezTo>
                  <a:cubicBezTo>
                    <a:pt x="526" y="79"/>
                    <a:pt x="1" y="786"/>
                    <a:pt x="69" y="1540"/>
                  </a:cubicBezTo>
                  <a:cubicBezTo>
                    <a:pt x="133" y="2259"/>
                    <a:pt x="686" y="2782"/>
                    <a:pt x="1331" y="2782"/>
                  </a:cubicBezTo>
                  <a:cubicBezTo>
                    <a:pt x="1381" y="2782"/>
                    <a:pt x="1433" y="2779"/>
                    <a:pt x="1485" y="2772"/>
                  </a:cubicBezTo>
                  <a:cubicBezTo>
                    <a:pt x="2192" y="2681"/>
                    <a:pt x="2717" y="1996"/>
                    <a:pt x="2649" y="1220"/>
                  </a:cubicBezTo>
                  <a:cubicBezTo>
                    <a:pt x="2585" y="522"/>
                    <a:pt x="2051" y="0"/>
                    <a:pt x="14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42"/>
            <p:cNvSpPr/>
            <p:nvPr/>
          </p:nvSpPr>
          <p:spPr>
            <a:xfrm flipH="1">
              <a:off x="7440164" y="2437495"/>
              <a:ext cx="178656" cy="104822"/>
            </a:xfrm>
            <a:custGeom>
              <a:avLst/>
              <a:gdLst/>
              <a:ahLst/>
              <a:cxnLst/>
              <a:rect l="l" t="t" r="r" b="b"/>
              <a:pathLst>
                <a:path w="7397" h="4340" extrusionOk="0">
                  <a:moveTo>
                    <a:pt x="5249" y="0"/>
                  </a:moveTo>
                  <a:cubicBezTo>
                    <a:pt x="5196" y="0"/>
                    <a:pt x="5144" y="1"/>
                    <a:pt x="5091" y="3"/>
                  </a:cubicBezTo>
                  <a:cubicBezTo>
                    <a:pt x="4497" y="26"/>
                    <a:pt x="3904" y="140"/>
                    <a:pt x="3470" y="300"/>
                  </a:cubicBezTo>
                  <a:cubicBezTo>
                    <a:pt x="3265" y="368"/>
                    <a:pt x="3082" y="437"/>
                    <a:pt x="2968" y="505"/>
                  </a:cubicBezTo>
                  <a:cubicBezTo>
                    <a:pt x="2854" y="551"/>
                    <a:pt x="2786" y="596"/>
                    <a:pt x="2786" y="596"/>
                  </a:cubicBezTo>
                  <a:cubicBezTo>
                    <a:pt x="2786" y="596"/>
                    <a:pt x="2717" y="619"/>
                    <a:pt x="2603" y="688"/>
                  </a:cubicBezTo>
                  <a:cubicBezTo>
                    <a:pt x="2489" y="756"/>
                    <a:pt x="2329" y="848"/>
                    <a:pt x="2124" y="985"/>
                  </a:cubicBezTo>
                  <a:cubicBezTo>
                    <a:pt x="1758" y="1258"/>
                    <a:pt x="1279" y="1624"/>
                    <a:pt x="914" y="2103"/>
                  </a:cubicBezTo>
                  <a:cubicBezTo>
                    <a:pt x="526" y="2605"/>
                    <a:pt x="229" y="3130"/>
                    <a:pt x="138" y="3587"/>
                  </a:cubicBezTo>
                  <a:cubicBezTo>
                    <a:pt x="47" y="3815"/>
                    <a:pt x="47" y="3997"/>
                    <a:pt x="24" y="4134"/>
                  </a:cubicBezTo>
                  <a:cubicBezTo>
                    <a:pt x="1" y="4271"/>
                    <a:pt x="1" y="4340"/>
                    <a:pt x="24" y="4340"/>
                  </a:cubicBezTo>
                  <a:cubicBezTo>
                    <a:pt x="24" y="4340"/>
                    <a:pt x="47" y="4271"/>
                    <a:pt x="69" y="4134"/>
                  </a:cubicBezTo>
                  <a:cubicBezTo>
                    <a:pt x="115" y="4020"/>
                    <a:pt x="115" y="3838"/>
                    <a:pt x="206" y="3609"/>
                  </a:cubicBezTo>
                  <a:cubicBezTo>
                    <a:pt x="343" y="3199"/>
                    <a:pt x="663" y="2674"/>
                    <a:pt x="1028" y="2217"/>
                  </a:cubicBezTo>
                  <a:cubicBezTo>
                    <a:pt x="1416" y="1761"/>
                    <a:pt x="1895" y="1418"/>
                    <a:pt x="2238" y="1167"/>
                  </a:cubicBezTo>
                  <a:cubicBezTo>
                    <a:pt x="2443" y="1053"/>
                    <a:pt x="2603" y="962"/>
                    <a:pt x="2694" y="893"/>
                  </a:cubicBezTo>
                  <a:cubicBezTo>
                    <a:pt x="2808" y="825"/>
                    <a:pt x="2877" y="802"/>
                    <a:pt x="2877" y="802"/>
                  </a:cubicBezTo>
                  <a:cubicBezTo>
                    <a:pt x="2877" y="802"/>
                    <a:pt x="2945" y="779"/>
                    <a:pt x="3059" y="711"/>
                  </a:cubicBezTo>
                  <a:cubicBezTo>
                    <a:pt x="3174" y="665"/>
                    <a:pt x="3333" y="574"/>
                    <a:pt x="3539" y="505"/>
                  </a:cubicBezTo>
                  <a:cubicBezTo>
                    <a:pt x="3950" y="345"/>
                    <a:pt x="4520" y="208"/>
                    <a:pt x="5114" y="163"/>
                  </a:cubicBezTo>
                  <a:cubicBezTo>
                    <a:pt x="5186" y="160"/>
                    <a:pt x="5259" y="158"/>
                    <a:pt x="5332" y="158"/>
                  </a:cubicBezTo>
                  <a:cubicBezTo>
                    <a:pt x="5832" y="158"/>
                    <a:pt x="6330" y="226"/>
                    <a:pt x="6689" y="345"/>
                  </a:cubicBezTo>
                  <a:cubicBezTo>
                    <a:pt x="7069" y="472"/>
                    <a:pt x="7332" y="599"/>
                    <a:pt x="7369" y="599"/>
                  </a:cubicBezTo>
                  <a:cubicBezTo>
                    <a:pt x="7372" y="599"/>
                    <a:pt x="7373" y="598"/>
                    <a:pt x="7373" y="596"/>
                  </a:cubicBezTo>
                  <a:cubicBezTo>
                    <a:pt x="7396" y="596"/>
                    <a:pt x="7328" y="551"/>
                    <a:pt x="7214" y="482"/>
                  </a:cubicBezTo>
                  <a:cubicBezTo>
                    <a:pt x="7100" y="437"/>
                    <a:pt x="6940" y="323"/>
                    <a:pt x="6712" y="254"/>
                  </a:cubicBezTo>
                  <a:cubicBezTo>
                    <a:pt x="6336" y="108"/>
                    <a:pt x="5808" y="0"/>
                    <a:pt x="52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42"/>
            <p:cNvSpPr/>
            <p:nvPr/>
          </p:nvSpPr>
          <p:spPr>
            <a:xfrm flipH="1">
              <a:off x="7382826" y="2453991"/>
              <a:ext cx="245897" cy="212083"/>
            </a:xfrm>
            <a:custGeom>
              <a:avLst/>
              <a:gdLst/>
              <a:ahLst/>
              <a:cxnLst/>
              <a:rect l="l" t="t" r="r" b="b"/>
              <a:pathLst>
                <a:path w="10181" h="8781" extrusionOk="0">
                  <a:moveTo>
                    <a:pt x="4659" y="0"/>
                  </a:moveTo>
                  <a:cubicBezTo>
                    <a:pt x="3753" y="0"/>
                    <a:pt x="2885" y="234"/>
                    <a:pt x="2146" y="667"/>
                  </a:cubicBezTo>
                  <a:cubicBezTo>
                    <a:pt x="1278" y="1192"/>
                    <a:pt x="593" y="1991"/>
                    <a:pt x="251" y="3063"/>
                  </a:cubicBezTo>
                  <a:cubicBezTo>
                    <a:pt x="0" y="3839"/>
                    <a:pt x="68" y="4707"/>
                    <a:pt x="320" y="5460"/>
                  </a:cubicBezTo>
                  <a:cubicBezTo>
                    <a:pt x="959" y="7240"/>
                    <a:pt x="2648" y="8450"/>
                    <a:pt x="4497" y="8701"/>
                  </a:cubicBezTo>
                  <a:cubicBezTo>
                    <a:pt x="4858" y="8754"/>
                    <a:pt x="5218" y="8781"/>
                    <a:pt x="5571" y="8781"/>
                  </a:cubicBezTo>
                  <a:cubicBezTo>
                    <a:pt x="7800" y="8781"/>
                    <a:pt x="9738" y="7719"/>
                    <a:pt x="9975" y="5551"/>
                  </a:cubicBezTo>
                  <a:cubicBezTo>
                    <a:pt x="10180" y="3497"/>
                    <a:pt x="8788" y="530"/>
                    <a:pt x="5387" y="50"/>
                  </a:cubicBezTo>
                  <a:cubicBezTo>
                    <a:pt x="5143" y="17"/>
                    <a:pt x="4899" y="0"/>
                    <a:pt x="46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42"/>
            <p:cNvSpPr/>
            <p:nvPr/>
          </p:nvSpPr>
          <p:spPr>
            <a:xfrm flipH="1">
              <a:off x="7377319" y="2475583"/>
              <a:ext cx="232661" cy="195732"/>
            </a:xfrm>
            <a:custGeom>
              <a:avLst/>
              <a:gdLst/>
              <a:ahLst/>
              <a:cxnLst/>
              <a:rect l="l" t="t" r="r" b="b"/>
              <a:pathLst>
                <a:path w="9633" h="8104" extrusionOk="0">
                  <a:moveTo>
                    <a:pt x="4428" y="1"/>
                  </a:moveTo>
                  <a:cubicBezTo>
                    <a:pt x="1986" y="1"/>
                    <a:pt x="0" y="1918"/>
                    <a:pt x="0" y="4292"/>
                  </a:cubicBezTo>
                  <a:cubicBezTo>
                    <a:pt x="0" y="6666"/>
                    <a:pt x="1917" y="8104"/>
                    <a:pt x="4360" y="8104"/>
                  </a:cubicBezTo>
                  <a:cubicBezTo>
                    <a:pt x="5798" y="8104"/>
                    <a:pt x="7099" y="7899"/>
                    <a:pt x="8149" y="6849"/>
                  </a:cubicBezTo>
                  <a:cubicBezTo>
                    <a:pt x="9085" y="5936"/>
                    <a:pt x="9632" y="4612"/>
                    <a:pt x="9016" y="3356"/>
                  </a:cubicBezTo>
                  <a:cubicBezTo>
                    <a:pt x="8194" y="1644"/>
                    <a:pt x="6391" y="1"/>
                    <a:pt x="44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42"/>
            <p:cNvSpPr/>
            <p:nvPr/>
          </p:nvSpPr>
          <p:spPr>
            <a:xfrm flipH="1">
              <a:off x="7436299" y="2480051"/>
              <a:ext cx="169840" cy="165324"/>
            </a:xfrm>
            <a:custGeom>
              <a:avLst/>
              <a:gdLst/>
              <a:ahLst/>
              <a:cxnLst/>
              <a:rect l="l" t="t" r="r" b="b"/>
              <a:pathLst>
                <a:path w="7032" h="6845" extrusionOk="0">
                  <a:moveTo>
                    <a:pt x="3569" y="1"/>
                  </a:moveTo>
                  <a:cubicBezTo>
                    <a:pt x="3446" y="1"/>
                    <a:pt x="3322" y="8"/>
                    <a:pt x="3196" y="21"/>
                  </a:cubicBezTo>
                  <a:cubicBezTo>
                    <a:pt x="1348" y="227"/>
                    <a:pt x="1" y="1939"/>
                    <a:pt x="161" y="3810"/>
                  </a:cubicBezTo>
                  <a:cubicBezTo>
                    <a:pt x="331" y="5555"/>
                    <a:pt x="1771" y="6844"/>
                    <a:pt x="3463" y="6844"/>
                  </a:cubicBezTo>
                  <a:cubicBezTo>
                    <a:pt x="3586" y="6844"/>
                    <a:pt x="3710" y="6837"/>
                    <a:pt x="3835" y="6823"/>
                  </a:cubicBezTo>
                  <a:cubicBezTo>
                    <a:pt x="5684" y="6595"/>
                    <a:pt x="7031" y="4906"/>
                    <a:pt x="6871" y="3034"/>
                  </a:cubicBezTo>
                  <a:cubicBezTo>
                    <a:pt x="6701" y="1289"/>
                    <a:pt x="5261" y="1"/>
                    <a:pt x="3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42"/>
            <p:cNvSpPr/>
            <p:nvPr/>
          </p:nvSpPr>
          <p:spPr>
            <a:xfrm flipH="1">
              <a:off x="7480402" y="2510049"/>
              <a:ext cx="95958" cy="93204"/>
            </a:xfrm>
            <a:custGeom>
              <a:avLst/>
              <a:gdLst/>
              <a:ahLst/>
              <a:cxnLst/>
              <a:rect l="l" t="t" r="r" b="b"/>
              <a:pathLst>
                <a:path w="3973" h="3859" extrusionOk="0">
                  <a:moveTo>
                    <a:pt x="2013" y="1"/>
                  </a:moveTo>
                  <a:cubicBezTo>
                    <a:pt x="1944" y="1"/>
                    <a:pt x="1874" y="4"/>
                    <a:pt x="1804" y="12"/>
                  </a:cubicBezTo>
                  <a:cubicBezTo>
                    <a:pt x="776" y="149"/>
                    <a:pt x="0" y="1085"/>
                    <a:pt x="92" y="2158"/>
                  </a:cubicBezTo>
                  <a:cubicBezTo>
                    <a:pt x="198" y="3137"/>
                    <a:pt x="1000" y="3858"/>
                    <a:pt x="1959" y="3858"/>
                  </a:cubicBezTo>
                  <a:cubicBezTo>
                    <a:pt x="2028" y="3858"/>
                    <a:pt x="2098" y="3854"/>
                    <a:pt x="2169" y="3847"/>
                  </a:cubicBezTo>
                  <a:cubicBezTo>
                    <a:pt x="3196" y="3732"/>
                    <a:pt x="3972" y="2774"/>
                    <a:pt x="3858" y="1724"/>
                  </a:cubicBezTo>
                  <a:cubicBezTo>
                    <a:pt x="3773" y="723"/>
                    <a:pt x="2973" y="1"/>
                    <a:pt x="20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42"/>
            <p:cNvSpPr/>
            <p:nvPr/>
          </p:nvSpPr>
          <p:spPr>
            <a:xfrm flipH="1">
              <a:off x="7436299" y="2500412"/>
              <a:ext cx="157692" cy="144963"/>
            </a:xfrm>
            <a:custGeom>
              <a:avLst/>
              <a:gdLst/>
              <a:ahLst/>
              <a:cxnLst/>
              <a:rect l="l" t="t" r="r" b="b"/>
              <a:pathLst>
                <a:path w="6529" h="6002" extrusionOk="0">
                  <a:moveTo>
                    <a:pt x="5250" y="0"/>
                  </a:moveTo>
                  <a:lnTo>
                    <a:pt x="5250" y="0"/>
                  </a:lnTo>
                  <a:cubicBezTo>
                    <a:pt x="5432" y="365"/>
                    <a:pt x="5547" y="753"/>
                    <a:pt x="5592" y="1187"/>
                  </a:cubicBezTo>
                  <a:cubicBezTo>
                    <a:pt x="5775" y="3059"/>
                    <a:pt x="4405" y="4748"/>
                    <a:pt x="2556" y="4953"/>
                  </a:cubicBezTo>
                  <a:cubicBezTo>
                    <a:pt x="2428" y="4969"/>
                    <a:pt x="2300" y="4976"/>
                    <a:pt x="2173" y="4976"/>
                  </a:cubicBezTo>
                  <a:cubicBezTo>
                    <a:pt x="1356" y="4976"/>
                    <a:pt x="593" y="4665"/>
                    <a:pt x="0" y="4131"/>
                  </a:cubicBezTo>
                  <a:lnTo>
                    <a:pt x="0" y="4131"/>
                  </a:lnTo>
                  <a:cubicBezTo>
                    <a:pt x="542" y="5256"/>
                    <a:pt x="1673" y="6001"/>
                    <a:pt x="2959" y="6001"/>
                  </a:cubicBezTo>
                  <a:cubicBezTo>
                    <a:pt x="3082" y="6001"/>
                    <a:pt x="3207" y="5994"/>
                    <a:pt x="3332" y="5980"/>
                  </a:cubicBezTo>
                  <a:cubicBezTo>
                    <a:pt x="5181" y="5752"/>
                    <a:pt x="6528" y="4063"/>
                    <a:pt x="6368" y="2191"/>
                  </a:cubicBezTo>
                  <a:cubicBezTo>
                    <a:pt x="6277" y="1301"/>
                    <a:pt x="5866" y="548"/>
                    <a:pt x="52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42"/>
            <p:cNvSpPr/>
            <p:nvPr/>
          </p:nvSpPr>
          <p:spPr>
            <a:xfrm flipH="1">
              <a:off x="7432978" y="2519775"/>
              <a:ext cx="48571" cy="47373"/>
            </a:xfrm>
            <a:custGeom>
              <a:avLst/>
              <a:gdLst/>
              <a:ahLst/>
              <a:cxnLst/>
              <a:rect l="l" t="t" r="r" b="b"/>
              <a:pathLst>
                <a:path w="2968" h="2893" extrusionOk="0">
                  <a:moveTo>
                    <a:pt x="1473" y="1"/>
                  </a:moveTo>
                  <a:cubicBezTo>
                    <a:pt x="1431" y="1"/>
                    <a:pt x="1389" y="3"/>
                    <a:pt x="1347" y="6"/>
                  </a:cubicBezTo>
                  <a:cubicBezTo>
                    <a:pt x="571" y="98"/>
                    <a:pt x="0" y="828"/>
                    <a:pt x="69" y="1604"/>
                  </a:cubicBezTo>
                  <a:cubicBezTo>
                    <a:pt x="132" y="2347"/>
                    <a:pt x="728" y="2892"/>
                    <a:pt x="1453" y="2892"/>
                  </a:cubicBezTo>
                  <a:cubicBezTo>
                    <a:pt x="1508" y="2892"/>
                    <a:pt x="1564" y="2889"/>
                    <a:pt x="1621" y="2882"/>
                  </a:cubicBezTo>
                  <a:cubicBezTo>
                    <a:pt x="2397" y="2791"/>
                    <a:pt x="2967" y="2084"/>
                    <a:pt x="2899" y="1285"/>
                  </a:cubicBezTo>
                  <a:cubicBezTo>
                    <a:pt x="2834" y="551"/>
                    <a:pt x="2198" y="1"/>
                    <a:pt x="14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42"/>
            <p:cNvSpPr/>
            <p:nvPr/>
          </p:nvSpPr>
          <p:spPr>
            <a:xfrm flipH="1">
              <a:off x="7149078" y="2674575"/>
              <a:ext cx="210078" cy="94340"/>
            </a:xfrm>
            <a:custGeom>
              <a:avLst/>
              <a:gdLst/>
              <a:ahLst/>
              <a:cxnLst/>
              <a:rect l="l" t="t" r="r" b="b"/>
              <a:pathLst>
                <a:path w="8698" h="3906" extrusionOk="0">
                  <a:moveTo>
                    <a:pt x="7273" y="0"/>
                  </a:moveTo>
                  <a:cubicBezTo>
                    <a:pt x="7269" y="0"/>
                    <a:pt x="7264" y="1"/>
                    <a:pt x="7259" y="2"/>
                  </a:cubicBezTo>
                  <a:cubicBezTo>
                    <a:pt x="7168" y="25"/>
                    <a:pt x="7145" y="276"/>
                    <a:pt x="7213" y="573"/>
                  </a:cubicBezTo>
                  <a:cubicBezTo>
                    <a:pt x="7259" y="709"/>
                    <a:pt x="7328" y="846"/>
                    <a:pt x="7419" y="938"/>
                  </a:cubicBezTo>
                  <a:cubicBezTo>
                    <a:pt x="7510" y="1029"/>
                    <a:pt x="7579" y="1098"/>
                    <a:pt x="7579" y="1098"/>
                  </a:cubicBezTo>
                  <a:lnTo>
                    <a:pt x="7624" y="1098"/>
                  </a:lnTo>
                  <a:cubicBezTo>
                    <a:pt x="7579" y="1189"/>
                    <a:pt x="7533" y="1303"/>
                    <a:pt x="7464" y="1417"/>
                  </a:cubicBezTo>
                  <a:cubicBezTo>
                    <a:pt x="7282" y="1805"/>
                    <a:pt x="6962" y="2262"/>
                    <a:pt x="6529" y="2604"/>
                  </a:cubicBezTo>
                  <a:cubicBezTo>
                    <a:pt x="6095" y="2946"/>
                    <a:pt x="5616" y="3152"/>
                    <a:pt x="5205" y="3220"/>
                  </a:cubicBezTo>
                  <a:cubicBezTo>
                    <a:pt x="4999" y="3266"/>
                    <a:pt x="4840" y="3266"/>
                    <a:pt x="4725" y="3266"/>
                  </a:cubicBezTo>
                  <a:lnTo>
                    <a:pt x="4383" y="3266"/>
                  </a:lnTo>
                  <a:cubicBezTo>
                    <a:pt x="4315" y="3266"/>
                    <a:pt x="4246" y="3243"/>
                    <a:pt x="4178" y="3243"/>
                  </a:cubicBezTo>
                  <a:cubicBezTo>
                    <a:pt x="4109" y="3220"/>
                    <a:pt x="4018" y="3220"/>
                    <a:pt x="3904" y="3197"/>
                  </a:cubicBezTo>
                  <a:cubicBezTo>
                    <a:pt x="3539" y="3106"/>
                    <a:pt x="3036" y="2855"/>
                    <a:pt x="2580" y="2536"/>
                  </a:cubicBezTo>
                  <a:cubicBezTo>
                    <a:pt x="1941" y="2056"/>
                    <a:pt x="1416" y="1417"/>
                    <a:pt x="1142" y="1120"/>
                  </a:cubicBezTo>
                  <a:cubicBezTo>
                    <a:pt x="1165" y="1075"/>
                    <a:pt x="1188" y="1052"/>
                    <a:pt x="1210" y="1006"/>
                  </a:cubicBezTo>
                  <a:cubicBezTo>
                    <a:pt x="1324" y="778"/>
                    <a:pt x="1256" y="550"/>
                    <a:pt x="1188" y="550"/>
                  </a:cubicBezTo>
                  <a:cubicBezTo>
                    <a:pt x="1181" y="548"/>
                    <a:pt x="1173" y="547"/>
                    <a:pt x="1166" y="547"/>
                  </a:cubicBezTo>
                  <a:cubicBezTo>
                    <a:pt x="1079" y="547"/>
                    <a:pt x="973" y="667"/>
                    <a:pt x="868" y="709"/>
                  </a:cubicBezTo>
                  <a:cubicBezTo>
                    <a:pt x="799" y="732"/>
                    <a:pt x="754" y="755"/>
                    <a:pt x="708" y="755"/>
                  </a:cubicBezTo>
                  <a:lnTo>
                    <a:pt x="640" y="755"/>
                  </a:lnTo>
                  <a:cubicBezTo>
                    <a:pt x="640" y="755"/>
                    <a:pt x="617" y="778"/>
                    <a:pt x="571" y="801"/>
                  </a:cubicBezTo>
                  <a:cubicBezTo>
                    <a:pt x="548" y="846"/>
                    <a:pt x="480" y="846"/>
                    <a:pt x="411" y="869"/>
                  </a:cubicBezTo>
                  <a:cubicBezTo>
                    <a:pt x="274" y="915"/>
                    <a:pt x="92" y="915"/>
                    <a:pt x="46" y="1006"/>
                  </a:cubicBezTo>
                  <a:cubicBezTo>
                    <a:pt x="1" y="1075"/>
                    <a:pt x="138" y="1257"/>
                    <a:pt x="366" y="1326"/>
                  </a:cubicBezTo>
                  <a:cubicBezTo>
                    <a:pt x="480" y="1371"/>
                    <a:pt x="600" y="1383"/>
                    <a:pt x="691" y="1383"/>
                  </a:cubicBezTo>
                  <a:cubicBezTo>
                    <a:pt x="782" y="1383"/>
                    <a:pt x="845" y="1371"/>
                    <a:pt x="845" y="1371"/>
                  </a:cubicBezTo>
                  <a:cubicBezTo>
                    <a:pt x="845" y="1371"/>
                    <a:pt x="936" y="1326"/>
                    <a:pt x="1051" y="1234"/>
                  </a:cubicBezTo>
                  <a:cubicBezTo>
                    <a:pt x="1233" y="1622"/>
                    <a:pt x="1667" y="2330"/>
                    <a:pt x="2283" y="2878"/>
                  </a:cubicBezTo>
                  <a:cubicBezTo>
                    <a:pt x="2740" y="3289"/>
                    <a:pt x="3287" y="3631"/>
                    <a:pt x="3744" y="3768"/>
                  </a:cubicBezTo>
                  <a:cubicBezTo>
                    <a:pt x="3858" y="3791"/>
                    <a:pt x="3972" y="3837"/>
                    <a:pt x="4063" y="3859"/>
                  </a:cubicBezTo>
                  <a:cubicBezTo>
                    <a:pt x="4155" y="3859"/>
                    <a:pt x="4246" y="3882"/>
                    <a:pt x="4315" y="3905"/>
                  </a:cubicBezTo>
                  <a:lnTo>
                    <a:pt x="4771" y="3905"/>
                  </a:lnTo>
                  <a:cubicBezTo>
                    <a:pt x="4908" y="3882"/>
                    <a:pt x="5113" y="3882"/>
                    <a:pt x="5342" y="3791"/>
                  </a:cubicBezTo>
                  <a:cubicBezTo>
                    <a:pt x="5798" y="3700"/>
                    <a:pt x="6392" y="3380"/>
                    <a:pt x="6825" y="2946"/>
                  </a:cubicBezTo>
                  <a:cubicBezTo>
                    <a:pt x="7282" y="2513"/>
                    <a:pt x="7579" y="1942"/>
                    <a:pt x="7693" y="1508"/>
                  </a:cubicBezTo>
                  <a:cubicBezTo>
                    <a:pt x="7738" y="1371"/>
                    <a:pt x="7761" y="1257"/>
                    <a:pt x="7784" y="1143"/>
                  </a:cubicBezTo>
                  <a:lnTo>
                    <a:pt x="7807" y="1143"/>
                  </a:lnTo>
                  <a:cubicBezTo>
                    <a:pt x="7841" y="1149"/>
                    <a:pt x="7878" y="1152"/>
                    <a:pt x="7917" y="1152"/>
                  </a:cubicBezTo>
                  <a:cubicBezTo>
                    <a:pt x="8032" y="1152"/>
                    <a:pt x="8161" y="1126"/>
                    <a:pt x="8263" y="1075"/>
                  </a:cubicBezTo>
                  <a:cubicBezTo>
                    <a:pt x="8537" y="961"/>
                    <a:pt x="8697" y="732"/>
                    <a:pt x="8651" y="664"/>
                  </a:cubicBezTo>
                  <a:cubicBezTo>
                    <a:pt x="8632" y="634"/>
                    <a:pt x="8575" y="626"/>
                    <a:pt x="8501" y="626"/>
                  </a:cubicBezTo>
                  <a:cubicBezTo>
                    <a:pt x="8403" y="626"/>
                    <a:pt x="8276" y="641"/>
                    <a:pt x="8172" y="641"/>
                  </a:cubicBezTo>
                  <a:cubicBezTo>
                    <a:pt x="7967" y="618"/>
                    <a:pt x="7898" y="527"/>
                    <a:pt x="7898" y="527"/>
                  </a:cubicBezTo>
                  <a:cubicBezTo>
                    <a:pt x="7898" y="527"/>
                    <a:pt x="7875" y="527"/>
                    <a:pt x="7830" y="504"/>
                  </a:cubicBezTo>
                  <a:cubicBezTo>
                    <a:pt x="7761" y="481"/>
                    <a:pt x="7693" y="413"/>
                    <a:pt x="7624" y="344"/>
                  </a:cubicBezTo>
                  <a:cubicBezTo>
                    <a:pt x="7473" y="193"/>
                    <a:pt x="7362" y="0"/>
                    <a:pt x="72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42"/>
            <p:cNvSpPr/>
            <p:nvPr/>
          </p:nvSpPr>
          <p:spPr>
            <a:xfrm flipH="1">
              <a:off x="7194291" y="2763336"/>
              <a:ext cx="56251" cy="30384"/>
            </a:xfrm>
            <a:custGeom>
              <a:avLst/>
              <a:gdLst/>
              <a:ahLst/>
              <a:cxnLst/>
              <a:rect l="l" t="t" r="r" b="b"/>
              <a:pathLst>
                <a:path w="2329" h="1258" extrusionOk="0">
                  <a:moveTo>
                    <a:pt x="2254" y="1"/>
                  </a:moveTo>
                  <a:cubicBezTo>
                    <a:pt x="2201" y="1"/>
                    <a:pt x="2022" y="282"/>
                    <a:pt x="1781" y="458"/>
                  </a:cubicBezTo>
                  <a:cubicBezTo>
                    <a:pt x="1644" y="550"/>
                    <a:pt x="1529" y="641"/>
                    <a:pt x="1415" y="664"/>
                  </a:cubicBezTo>
                  <a:cubicBezTo>
                    <a:pt x="1324" y="709"/>
                    <a:pt x="1256" y="755"/>
                    <a:pt x="1256" y="755"/>
                  </a:cubicBezTo>
                  <a:cubicBezTo>
                    <a:pt x="1256" y="755"/>
                    <a:pt x="1187" y="778"/>
                    <a:pt x="1073" y="823"/>
                  </a:cubicBezTo>
                  <a:cubicBezTo>
                    <a:pt x="982" y="892"/>
                    <a:pt x="822" y="915"/>
                    <a:pt x="685" y="960"/>
                  </a:cubicBezTo>
                  <a:cubicBezTo>
                    <a:pt x="365" y="1029"/>
                    <a:pt x="46" y="983"/>
                    <a:pt x="23" y="1052"/>
                  </a:cubicBezTo>
                  <a:cubicBezTo>
                    <a:pt x="0" y="1097"/>
                    <a:pt x="320" y="1257"/>
                    <a:pt x="708" y="1257"/>
                  </a:cubicBezTo>
                  <a:cubicBezTo>
                    <a:pt x="890" y="1257"/>
                    <a:pt x="1073" y="1257"/>
                    <a:pt x="1210" y="1212"/>
                  </a:cubicBezTo>
                  <a:cubicBezTo>
                    <a:pt x="1347" y="1166"/>
                    <a:pt x="1438" y="1143"/>
                    <a:pt x="1438" y="1143"/>
                  </a:cubicBezTo>
                  <a:cubicBezTo>
                    <a:pt x="1438" y="1143"/>
                    <a:pt x="1507" y="1097"/>
                    <a:pt x="1621" y="1006"/>
                  </a:cubicBezTo>
                  <a:cubicBezTo>
                    <a:pt x="1758" y="938"/>
                    <a:pt x="1872" y="801"/>
                    <a:pt x="2009" y="664"/>
                  </a:cubicBezTo>
                  <a:cubicBezTo>
                    <a:pt x="2237" y="390"/>
                    <a:pt x="2328" y="25"/>
                    <a:pt x="2260" y="2"/>
                  </a:cubicBezTo>
                  <a:cubicBezTo>
                    <a:pt x="2258" y="1"/>
                    <a:pt x="2256" y="1"/>
                    <a:pt x="22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42"/>
            <p:cNvSpPr/>
            <p:nvPr/>
          </p:nvSpPr>
          <p:spPr>
            <a:xfrm flipH="1">
              <a:off x="7064182" y="1962004"/>
              <a:ext cx="949362" cy="690061"/>
            </a:xfrm>
            <a:custGeom>
              <a:avLst/>
              <a:gdLst/>
              <a:ahLst/>
              <a:cxnLst/>
              <a:rect l="l" t="t" r="r" b="b"/>
              <a:pathLst>
                <a:path w="39307" h="28571" extrusionOk="0">
                  <a:moveTo>
                    <a:pt x="23105" y="0"/>
                  </a:moveTo>
                  <a:cubicBezTo>
                    <a:pt x="16101" y="0"/>
                    <a:pt x="11961" y="3073"/>
                    <a:pt x="11961" y="3073"/>
                  </a:cubicBezTo>
                  <a:cubicBezTo>
                    <a:pt x="1" y="11062"/>
                    <a:pt x="6894" y="23730"/>
                    <a:pt x="6894" y="23730"/>
                  </a:cubicBezTo>
                  <a:cubicBezTo>
                    <a:pt x="6894" y="23730"/>
                    <a:pt x="6095" y="23000"/>
                    <a:pt x="4886" y="22657"/>
                  </a:cubicBezTo>
                  <a:lnTo>
                    <a:pt x="4886" y="22657"/>
                  </a:lnTo>
                  <a:cubicBezTo>
                    <a:pt x="5091" y="22771"/>
                    <a:pt x="5274" y="22908"/>
                    <a:pt x="5456" y="23023"/>
                  </a:cubicBezTo>
                  <a:cubicBezTo>
                    <a:pt x="5707" y="23182"/>
                    <a:pt x="6575" y="23479"/>
                    <a:pt x="6712" y="23730"/>
                  </a:cubicBezTo>
                  <a:cubicBezTo>
                    <a:pt x="6712" y="23730"/>
                    <a:pt x="9366" y="28571"/>
                    <a:pt x="10993" y="28571"/>
                  </a:cubicBezTo>
                  <a:cubicBezTo>
                    <a:pt x="11011" y="28571"/>
                    <a:pt x="11030" y="28570"/>
                    <a:pt x="11048" y="28569"/>
                  </a:cubicBezTo>
                  <a:cubicBezTo>
                    <a:pt x="12669" y="28432"/>
                    <a:pt x="12783" y="27063"/>
                    <a:pt x="12783" y="27063"/>
                  </a:cubicBezTo>
                  <a:lnTo>
                    <a:pt x="10250" y="21448"/>
                  </a:lnTo>
                  <a:cubicBezTo>
                    <a:pt x="10250" y="21448"/>
                    <a:pt x="14837" y="20808"/>
                    <a:pt x="16321" y="10628"/>
                  </a:cubicBezTo>
                  <a:cubicBezTo>
                    <a:pt x="16321" y="10628"/>
                    <a:pt x="17412" y="11533"/>
                    <a:pt x="19187" y="11533"/>
                  </a:cubicBezTo>
                  <a:cubicBezTo>
                    <a:pt x="20525" y="11533"/>
                    <a:pt x="22253" y="11019"/>
                    <a:pt x="24196" y="9213"/>
                  </a:cubicBezTo>
                  <a:cubicBezTo>
                    <a:pt x="24196" y="9213"/>
                    <a:pt x="27255" y="10991"/>
                    <a:pt x="31603" y="10991"/>
                  </a:cubicBezTo>
                  <a:cubicBezTo>
                    <a:pt x="32445" y="10991"/>
                    <a:pt x="33336" y="10925"/>
                    <a:pt x="34262" y="10765"/>
                  </a:cubicBezTo>
                  <a:cubicBezTo>
                    <a:pt x="38119" y="10081"/>
                    <a:pt x="39078" y="8643"/>
                    <a:pt x="39306" y="7798"/>
                  </a:cubicBezTo>
                  <a:cubicBezTo>
                    <a:pt x="37891" y="5082"/>
                    <a:pt x="35540" y="2754"/>
                    <a:pt x="31431" y="1384"/>
                  </a:cubicBezTo>
                  <a:cubicBezTo>
                    <a:pt x="28343" y="374"/>
                    <a:pt x="25550" y="0"/>
                    <a:pt x="2310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42"/>
            <p:cNvSpPr/>
            <p:nvPr/>
          </p:nvSpPr>
          <p:spPr>
            <a:xfrm flipH="1">
              <a:off x="6868474" y="1734657"/>
              <a:ext cx="1190815" cy="899222"/>
            </a:xfrm>
            <a:custGeom>
              <a:avLst/>
              <a:gdLst/>
              <a:ahLst/>
              <a:cxnLst/>
              <a:rect l="l" t="t" r="r" b="b"/>
              <a:pathLst>
                <a:path w="49304" h="37231" extrusionOk="0">
                  <a:moveTo>
                    <a:pt x="32298" y="1"/>
                  </a:moveTo>
                  <a:lnTo>
                    <a:pt x="32298" y="2854"/>
                  </a:lnTo>
                  <a:lnTo>
                    <a:pt x="30198" y="754"/>
                  </a:lnTo>
                  <a:cubicBezTo>
                    <a:pt x="30198" y="754"/>
                    <a:pt x="30198" y="754"/>
                    <a:pt x="30198" y="754"/>
                  </a:cubicBezTo>
                  <a:cubicBezTo>
                    <a:pt x="30145" y="754"/>
                    <a:pt x="26705" y="3289"/>
                    <a:pt x="26409" y="3493"/>
                  </a:cubicBezTo>
                  <a:cubicBezTo>
                    <a:pt x="25451" y="4155"/>
                    <a:pt x="24720" y="4657"/>
                    <a:pt x="23533" y="4977"/>
                  </a:cubicBezTo>
                  <a:cubicBezTo>
                    <a:pt x="22255" y="5319"/>
                    <a:pt x="20954" y="5502"/>
                    <a:pt x="19653" y="5707"/>
                  </a:cubicBezTo>
                  <a:cubicBezTo>
                    <a:pt x="18877" y="5844"/>
                    <a:pt x="18078" y="6004"/>
                    <a:pt x="17279" y="6141"/>
                  </a:cubicBezTo>
                  <a:cubicBezTo>
                    <a:pt x="14403" y="6666"/>
                    <a:pt x="11504" y="7944"/>
                    <a:pt x="9108" y="9633"/>
                  </a:cubicBezTo>
                  <a:cubicBezTo>
                    <a:pt x="7464" y="10820"/>
                    <a:pt x="6300" y="12281"/>
                    <a:pt x="5364" y="14038"/>
                  </a:cubicBezTo>
                  <a:cubicBezTo>
                    <a:pt x="5182" y="14381"/>
                    <a:pt x="3995" y="16846"/>
                    <a:pt x="4383" y="17051"/>
                  </a:cubicBezTo>
                  <a:cubicBezTo>
                    <a:pt x="3767" y="16732"/>
                    <a:pt x="3698" y="15887"/>
                    <a:pt x="3401" y="15362"/>
                  </a:cubicBezTo>
                  <a:cubicBezTo>
                    <a:pt x="2739" y="16389"/>
                    <a:pt x="2603" y="17485"/>
                    <a:pt x="3150" y="18603"/>
                  </a:cubicBezTo>
                  <a:cubicBezTo>
                    <a:pt x="2757" y="18522"/>
                    <a:pt x="2458" y="18346"/>
                    <a:pt x="2101" y="18346"/>
                  </a:cubicBezTo>
                  <a:cubicBezTo>
                    <a:pt x="1961" y="18346"/>
                    <a:pt x="1811" y="18373"/>
                    <a:pt x="1644" y="18444"/>
                  </a:cubicBezTo>
                  <a:cubicBezTo>
                    <a:pt x="1279" y="18603"/>
                    <a:pt x="685" y="19060"/>
                    <a:pt x="662" y="19494"/>
                  </a:cubicBezTo>
                  <a:cubicBezTo>
                    <a:pt x="1251" y="19153"/>
                    <a:pt x="1650" y="19054"/>
                    <a:pt x="2145" y="19054"/>
                  </a:cubicBezTo>
                  <a:cubicBezTo>
                    <a:pt x="2380" y="19054"/>
                    <a:pt x="2637" y="19076"/>
                    <a:pt x="2945" y="19106"/>
                  </a:cubicBezTo>
                  <a:cubicBezTo>
                    <a:pt x="2351" y="19631"/>
                    <a:pt x="1621" y="20064"/>
                    <a:pt x="1279" y="20795"/>
                  </a:cubicBezTo>
                  <a:cubicBezTo>
                    <a:pt x="0" y="23602"/>
                    <a:pt x="1918" y="27482"/>
                    <a:pt x="3858" y="29491"/>
                  </a:cubicBezTo>
                  <a:cubicBezTo>
                    <a:pt x="4680" y="30336"/>
                    <a:pt x="5615" y="31066"/>
                    <a:pt x="6620" y="31705"/>
                  </a:cubicBezTo>
                  <a:cubicBezTo>
                    <a:pt x="6848" y="31842"/>
                    <a:pt x="7715" y="32139"/>
                    <a:pt x="7852" y="32390"/>
                  </a:cubicBezTo>
                  <a:cubicBezTo>
                    <a:pt x="7852" y="32390"/>
                    <a:pt x="10529" y="37231"/>
                    <a:pt x="12134" y="37231"/>
                  </a:cubicBezTo>
                  <a:cubicBezTo>
                    <a:pt x="12153" y="37231"/>
                    <a:pt x="12171" y="37230"/>
                    <a:pt x="12189" y="37229"/>
                  </a:cubicBezTo>
                  <a:cubicBezTo>
                    <a:pt x="13810" y="37115"/>
                    <a:pt x="13947" y="35745"/>
                    <a:pt x="13947" y="35745"/>
                  </a:cubicBezTo>
                  <a:lnTo>
                    <a:pt x="11390" y="30130"/>
                  </a:lnTo>
                  <a:cubicBezTo>
                    <a:pt x="11390" y="30130"/>
                    <a:pt x="15978" y="29468"/>
                    <a:pt x="17462" y="19311"/>
                  </a:cubicBezTo>
                  <a:cubicBezTo>
                    <a:pt x="17462" y="19311"/>
                    <a:pt x="18540" y="20226"/>
                    <a:pt x="20306" y="20226"/>
                  </a:cubicBezTo>
                  <a:cubicBezTo>
                    <a:pt x="21634" y="20226"/>
                    <a:pt x="23351" y="19708"/>
                    <a:pt x="25291" y="17896"/>
                  </a:cubicBezTo>
                  <a:cubicBezTo>
                    <a:pt x="25291" y="17896"/>
                    <a:pt x="28346" y="19668"/>
                    <a:pt x="32662" y="19668"/>
                  </a:cubicBezTo>
                  <a:cubicBezTo>
                    <a:pt x="33530" y="19668"/>
                    <a:pt x="34448" y="19597"/>
                    <a:pt x="35402" y="19425"/>
                  </a:cubicBezTo>
                  <a:cubicBezTo>
                    <a:pt x="40241" y="18558"/>
                    <a:pt x="40675" y="16298"/>
                    <a:pt x="40675" y="16298"/>
                  </a:cubicBezTo>
                  <a:cubicBezTo>
                    <a:pt x="40675" y="16298"/>
                    <a:pt x="42592" y="21479"/>
                    <a:pt x="42958" y="23328"/>
                  </a:cubicBezTo>
                  <a:cubicBezTo>
                    <a:pt x="43346" y="25200"/>
                    <a:pt x="43460" y="28167"/>
                    <a:pt x="43460" y="28167"/>
                  </a:cubicBezTo>
                  <a:lnTo>
                    <a:pt x="44852" y="32253"/>
                  </a:lnTo>
                  <a:lnTo>
                    <a:pt x="44943" y="27049"/>
                  </a:lnTo>
                  <a:cubicBezTo>
                    <a:pt x="44943" y="27049"/>
                    <a:pt x="49303" y="18238"/>
                    <a:pt x="42592" y="13399"/>
                  </a:cubicBezTo>
                  <a:cubicBezTo>
                    <a:pt x="42592" y="13399"/>
                    <a:pt x="45195" y="6346"/>
                    <a:pt x="38370" y="3858"/>
                  </a:cubicBezTo>
                  <a:cubicBezTo>
                    <a:pt x="38370" y="3858"/>
                    <a:pt x="37890" y="640"/>
                    <a:pt x="322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42"/>
            <p:cNvSpPr/>
            <p:nvPr/>
          </p:nvSpPr>
          <p:spPr>
            <a:xfrm flipH="1">
              <a:off x="6941801" y="1734657"/>
              <a:ext cx="1101499" cy="899222"/>
            </a:xfrm>
            <a:custGeom>
              <a:avLst/>
              <a:gdLst/>
              <a:ahLst/>
              <a:cxnLst/>
              <a:rect l="l" t="t" r="r" b="b"/>
              <a:pathLst>
                <a:path w="45606" h="37231" extrusionOk="0">
                  <a:moveTo>
                    <a:pt x="31636" y="1"/>
                  </a:moveTo>
                  <a:lnTo>
                    <a:pt x="31636" y="2854"/>
                  </a:lnTo>
                  <a:lnTo>
                    <a:pt x="29536" y="754"/>
                  </a:lnTo>
                  <a:cubicBezTo>
                    <a:pt x="29514" y="754"/>
                    <a:pt x="29331" y="891"/>
                    <a:pt x="29034" y="1096"/>
                  </a:cubicBezTo>
                  <a:cubicBezTo>
                    <a:pt x="29308" y="2786"/>
                    <a:pt x="29399" y="4885"/>
                    <a:pt x="28783" y="6826"/>
                  </a:cubicBezTo>
                  <a:cubicBezTo>
                    <a:pt x="27630" y="10468"/>
                    <a:pt x="20860" y="15654"/>
                    <a:pt x="17097" y="15654"/>
                  </a:cubicBezTo>
                  <a:cubicBezTo>
                    <a:pt x="16616" y="15654"/>
                    <a:pt x="16183" y="15569"/>
                    <a:pt x="15818" y="15385"/>
                  </a:cubicBezTo>
                  <a:cubicBezTo>
                    <a:pt x="12600" y="13787"/>
                    <a:pt x="14175" y="10296"/>
                    <a:pt x="14175" y="10295"/>
                  </a:cubicBezTo>
                  <a:lnTo>
                    <a:pt x="14175" y="10295"/>
                  </a:lnTo>
                  <a:cubicBezTo>
                    <a:pt x="14174" y="10296"/>
                    <a:pt x="11634" y="14770"/>
                    <a:pt x="10503" y="14770"/>
                  </a:cubicBezTo>
                  <a:cubicBezTo>
                    <a:pt x="10494" y="14770"/>
                    <a:pt x="10486" y="14769"/>
                    <a:pt x="10477" y="14769"/>
                  </a:cubicBezTo>
                  <a:cubicBezTo>
                    <a:pt x="9359" y="14700"/>
                    <a:pt x="9929" y="11482"/>
                    <a:pt x="9929" y="11482"/>
                  </a:cubicBezTo>
                  <a:lnTo>
                    <a:pt x="9929" y="11482"/>
                  </a:lnTo>
                  <a:cubicBezTo>
                    <a:pt x="9929" y="11482"/>
                    <a:pt x="7302" y="14971"/>
                    <a:pt x="5658" y="14971"/>
                  </a:cubicBezTo>
                  <a:cubicBezTo>
                    <a:pt x="5589" y="14971"/>
                    <a:pt x="5521" y="14964"/>
                    <a:pt x="5456" y="14951"/>
                  </a:cubicBezTo>
                  <a:cubicBezTo>
                    <a:pt x="5045" y="14883"/>
                    <a:pt x="4862" y="14426"/>
                    <a:pt x="4817" y="13810"/>
                  </a:cubicBezTo>
                  <a:cubicBezTo>
                    <a:pt x="4794" y="13901"/>
                    <a:pt x="4748" y="13970"/>
                    <a:pt x="4702" y="14038"/>
                  </a:cubicBezTo>
                  <a:cubicBezTo>
                    <a:pt x="4520" y="14380"/>
                    <a:pt x="3336" y="16840"/>
                    <a:pt x="3719" y="17051"/>
                  </a:cubicBezTo>
                  <a:lnTo>
                    <a:pt x="3719" y="17051"/>
                  </a:lnTo>
                  <a:cubicBezTo>
                    <a:pt x="3127" y="16730"/>
                    <a:pt x="3036" y="15887"/>
                    <a:pt x="2739" y="15362"/>
                  </a:cubicBezTo>
                  <a:cubicBezTo>
                    <a:pt x="2077" y="16389"/>
                    <a:pt x="1941" y="17485"/>
                    <a:pt x="2488" y="18603"/>
                  </a:cubicBezTo>
                  <a:cubicBezTo>
                    <a:pt x="2095" y="18522"/>
                    <a:pt x="1796" y="18346"/>
                    <a:pt x="1439" y="18346"/>
                  </a:cubicBezTo>
                  <a:cubicBezTo>
                    <a:pt x="1299" y="18346"/>
                    <a:pt x="1149" y="18373"/>
                    <a:pt x="982" y="18444"/>
                  </a:cubicBezTo>
                  <a:cubicBezTo>
                    <a:pt x="617" y="18603"/>
                    <a:pt x="23" y="19060"/>
                    <a:pt x="0" y="19494"/>
                  </a:cubicBezTo>
                  <a:cubicBezTo>
                    <a:pt x="589" y="19153"/>
                    <a:pt x="988" y="19054"/>
                    <a:pt x="1483" y="19054"/>
                  </a:cubicBezTo>
                  <a:cubicBezTo>
                    <a:pt x="1718" y="19054"/>
                    <a:pt x="1975" y="19076"/>
                    <a:pt x="2283" y="19106"/>
                  </a:cubicBezTo>
                  <a:cubicBezTo>
                    <a:pt x="1963" y="19379"/>
                    <a:pt x="1644" y="19608"/>
                    <a:pt x="1347" y="19882"/>
                  </a:cubicBezTo>
                  <a:cubicBezTo>
                    <a:pt x="2210" y="19483"/>
                    <a:pt x="3844" y="18807"/>
                    <a:pt x="4983" y="18807"/>
                  </a:cubicBezTo>
                  <a:cubicBezTo>
                    <a:pt x="5019" y="18807"/>
                    <a:pt x="5055" y="18807"/>
                    <a:pt x="5090" y="18809"/>
                  </a:cubicBezTo>
                  <a:cubicBezTo>
                    <a:pt x="6711" y="18877"/>
                    <a:pt x="6506" y="21091"/>
                    <a:pt x="6506" y="21091"/>
                  </a:cubicBezTo>
                  <a:cubicBezTo>
                    <a:pt x="6506" y="21091"/>
                    <a:pt x="10632" y="19480"/>
                    <a:pt x="12938" y="19480"/>
                  </a:cubicBezTo>
                  <a:cubicBezTo>
                    <a:pt x="13377" y="19480"/>
                    <a:pt x="13749" y="19538"/>
                    <a:pt x="14015" y="19676"/>
                  </a:cubicBezTo>
                  <a:cubicBezTo>
                    <a:pt x="15704" y="20544"/>
                    <a:pt x="14403" y="26752"/>
                    <a:pt x="9747" y="28350"/>
                  </a:cubicBezTo>
                  <a:cubicBezTo>
                    <a:pt x="9310" y="28502"/>
                    <a:pt x="8919" y="28571"/>
                    <a:pt x="8568" y="28571"/>
                  </a:cubicBezTo>
                  <a:cubicBezTo>
                    <a:pt x="5176" y="28571"/>
                    <a:pt x="5570" y="22142"/>
                    <a:pt x="5570" y="22141"/>
                  </a:cubicBezTo>
                  <a:lnTo>
                    <a:pt x="5570" y="22141"/>
                  </a:lnTo>
                  <a:cubicBezTo>
                    <a:pt x="5570" y="22142"/>
                    <a:pt x="4761" y="25225"/>
                    <a:pt x="2680" y="25225"/>
                  </a:cubicBezTo>
                  <a:cubicBezTo>
                    <a:pt x="2339" y="25225"/>
                    <a:pt x="1964" y="25142"/>
                    <a:pt x="1553" y="24949"/>
                  </a:cubicBezTo>
                  <a:cubicBezTo>
                    <a:pt x="1005" y="24675"/>
                    <a:pt x="594" y="24333"/>
                    <a:pt x="320" y="23967"/>
                  </a:cubicBezTo>
                  <a:lnTo>
                    <a:pt x="320" y="23967"/>
                  </a:lnTo>
                  <a:cubicBezTo>
                    <a:pt x="662" y="26044"/>
                    <a:pt x="1941" y="28167"/>
                    <a:pt x="3196" y="29491"/>
                  </a:cubicBezTo>
                  <a:cubicBezTo>
                    <a:pt x="4018" y="30336"/>
                    <a:pt x="4953" y="31066"/>
                    <a:pt x="5958" y="31705"/>
                  </a:cubicBezTo>
                  <a:cubicBezTo>
                    <a:pt x="6186" y="31842"/>
                    <a:pt x="7053" y="32139"/>
                    <a:pt x="7190" y="32390"/>
                  </a:cubicBezTo>
                  <a:cubicBezTo>
                    <a:pt x="7190" y="32390"/>
                    <a:pt x="9867" y="37231"/>
                    <a:pt x="11472" y="37231"/>
                  </a:cubicBezTo>
                  <a:cubicBezTo>
                    <a:pt x="11491" y="37231"/>
                    <a:pt x="11509" y="37230"/>
                    <a:pt x="11527" y="37229"/>
                  </a:cubicBezTo>
                  <a:cubicBezTo>
                    <a:pt x="13148" y="37115"/>
                    <a:pt x="13285" y="35745"/>
                    <a:pt x="13285" y="35745"/>
                  </a:cubicBezTo>
                  <a:lnTo>
                    <a:pt x="10728" y="30130"/>
                  </a:lnTo>
                  <a:cubicBezTo>
                    <a:pt x="10728" y="30130"/>
                    <a:pt x="15316" y="29468"/>
                    <a:pt x="16800" y="19311"/>
                  </a:cubicBezTo>
                  <a:cubicBezTo>
                    <a:pt x="16800" y="19311"/>
                    <a:pt x="17878" y="20226"/>
                    <a:pt x="19644" y="20226"/>
                  </a:cubicBezTo>
                  <a:cubicBezTo>
                    <a:pt x="20972" y="20226"/>
                    <a:pt x="22689" y="19708"/>
                    <a:pt x="24629" y="17896"/>
                  </a:cubicBezTo>
                  <a:cubicBezTo>
                    <a:pt x="24629" y="17896"/>
                    <a:pt x="27684" y="19668"/>
                    <a:pt x="32000" y="19668"/>
                  </a:cubicBezTo>
                  <a:cubicBezTo>
                    <a:pt x="32868" y="19668"/>
                    <a:pt x="33786" y="19597"/>
                    <a:pt x="34740" y="19425"/>
                  </a:cubicBezTo>
                  <a:cubicBezTo>
                    <a:pt x="39579" y="18558"/>
                    <a:pt x="40013" y="16298"/>
                    <a:pt x="40013" y="16298"/>
                  </a:cubicBezTo>
                  <a:cubicBezTo>
                    <a:pt x="40013" y="16298"/>
                    <a:pt x="41930" y="21479"/>
                    <a:pt x="42296" y="23328"/>
                  </a:cubicBezTo>
                  <a:cubicBezTo>
                    <a:pt x="42684" y="25200"/>
                    <a:pt x="42798" y="28167"/>
                    <a:pt x="42798" y="28167"/>
                  </a:cubicBezTo>
                  <a:lnTo>
                    <a:pt x="44190" y="32253"/>
                  </a:lnTo>
                  <a:lnTo>
                    <a:pt x="44281" y="27049"/>
                  </a:lnTo>
                  <a:cubicBezTo>
                    <a:pt x="44281" y="27049"/>
                    <a:pt x="45354" y="24903"/>
                    <a:pt x="45605" y="22141"/>
                  </a:cubicBezTo>
                  <a:lnTo>
                    <a:pt x="45605" y="22141"/>
                  </a:lnTo>
                  <a:cubicBezTo>
                    <a:pt x="45113" y="22951"/>
                    <a:pt x="44679" y="23300"/>
                    <a:pt x="44309" y="23300"/>
                  </a:cubicBezTo>
                  <a:cubicBezTo>
                    <a:pt x="43614" y="23300"/>
                    <a:pt x="43143" y="22073"/>
                    <a:pt x="42935" y="20361"/>
                  </a:cubicBezTo>
                  <a:cubicBezTo>
                    <a:pt x="42775" y="19106"/>
                    <a:pt x="43232" y="17257"/>
                    <a:pt x="43848" y="15248"/>
                  </a:cubicBezTo>
                  <a:cubicBezTo>
                    <a:pt x="43346" y="14586"/>
                    <a:pt x="42707" y="13970"/>
                    <a:pt x="41930" y="13399"/>
                  </a:cubicBezTo>
                  <a:cubicBezTo>
                    <a:pt x="41930" y="13399"/>
                    <a:pt x="42707" y="11322"/>
                    <a:pt x="42319" y="9017"/>
                  </a:cubicBezTo>
                  <a:lnTo>
                    <a:pt x="42319" y="9017"/>
                  </a:lnTo>
                  <a:cubicBezTo>
                    <a:pt x="42136" y="11277"/>
                    <a:pt x="41063" y="14038"/>
                    <a:pt x="39648" y="14906"/>
                  </a:cubicBezTo>
                  <a:cubicBezTo>
                    <a:pt x="39124" y="15220"/>
                    <a:pt x="38733" y="15389"/>
                    <a:pt x="38467" y="15389"/>
                  </a:cubicBezTo>
                  <a:cubicBezTo>
                    <a:pt x="37690" y="15389"/>
                    <a:pt x="37972" y="13951"/>
                    <a:pt x="39077" y="10500"/>
                  </a:cubicBezTo>
                  <a:cubicBezTo>
                    <a:pt x="39671" y="8652"/>
                    <a:pt x="39534" y="6483"/>
                    <a:pt x="39146" y="4520"/>
                  </a:cubicBezTo>
                  <a:cubicBezTo>
                    <a:pt x="38712" y="4269"/>
                    <a:pt x="38256" y="4041"/>
                    <a:pt x="37708" y="3858"/>
                  </a:cubicBezTo>
                  <a:cubicBezTo>
                    <a:pt x="37708" y="3858"/>
                    <a:pt x="37685" y="3584"/>
                    <a:pt x="37480" y="3196"/>
                  </a:cubicBezTo>
                  <a:lnTo>
                    <a:pt x="37480" y="3196"/>
                  </a:lnTo>
                  <a:cubicBezTo>
                    <a:pt x="37822" y="4429"/>
                    <a:pt x="37982" y="6232"/>
                    <a:pt x="37594" y="8697"/>
                  </a:cubicBezTo>
                  <a:cubicBezTo>
                    <a:pt x="36810" y="13569"/>
                    <a:pt x="32381" y="15978"/>
                    <a:pt x="30556" y="15978"/>
                  </a:cubicBezTo>
                  <a:cubicBezTo>
                    <a:pt x="30201" y="15978"/>
                    <a:pt x="29945" y="15887"/>
                    <a:pt x="29833" y="15705"/>
                  </a:cubicBezTo>
                  <a:cubicBezTo>
                    <a:pt x="29148" y="14586"/>
                    <a:pt x="34124" y="10249"/>
                    <a:pt x="33622" y="4840"/>
                  </a:cubicBezTo>
                  <a:cubicBezTo>
                    <a:pt x="33439" y="2831"/>
                    <a:pt x="32937" y="1279"/>
                    <a:pt x="32367" y="115"/>
                  </a:cubicBezTo>
                  <a:cubicBezTo>
                    <a:pt x="32116" y="69"/>
                    <a:pt x="31887" y="46"/>
                    <a:pt x="31636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42"/>
            <p:cNvSpPr/>
            <p:nvPr/>
          </p:nvSpPr>
          <p:spPr>
            <a:xfrm flipH="1">
              <a:off x="7772043" y="2455730"/>
              <a:ext cx="24829" cy="119144"/>
            </a:xfrm>
            <a:custGeom>
              <a:avLst/>
              <a:gdLst/>
              <a:ahLst/>
              <a:cxnLst/>
              <a:rect l="l" t="t" r="r" b="b"/>
              <a:pathLst>
                <a:path w="1028" h="4933" extrusionOk="0">
                  <a:moveTo>
                    <a:pt x="712" y="1"/>
                  </a:moveTo>
                  <a:cubicBezTo>
                    <a:pt x="710" y="1"/>
                    <a:pt x="709" y="1"/>
                    <a:pt x="708" y="1"/>
                  </a:cubicBezTo>
                  <a:cubicBezTo>
                    <a:pt x="639" y="1"/>
                    <a:pt x="662" y="640"/>
                    <a:pt x="617" y="1234"/>
                  </a:cubicBezTo>
                  <a:cubicBezTo>
                    <a:pt x="594" y="1553"/>
                    <a:pt x="571" y="1850"/>
                    <a:pt x="502" y="2078"/>
                  </a:cubicBezTo>
                  <a:cubicBezTo>
                    <a:pt x="480" y="2307"/>
                    <a:pt x="434" y="2444"/>
                    <a:pt x="434" y="2444"/>
                  </a:cubicBezTo>
                  <a:cubicBezTo>
                    <a:pt x="434" y="2444"/>
                    <a:pt x="365" y="3060"/>
                    <a:pt x="251" y="3676"/>
                  </a:cubicBezTo>
                  <a:cubicBezTo>
                    <a:pt x="137" y="4292"/>
                    <a:pt x="0" y="4909"/>
                    <a:pt x="69" y="4932"/>
                  </a:cubicBezTo>
                  <a:cubicBezTo>
                    <a:pt x="70" y="4932"/>
                    <a:pt x="71" y="4932"/>
                    <a:pt x="73" y="4932"/>
                  </a:cubicBezTo>
                  <a:cubicBezTo>
                    <a:pt x="147" y="4932"/>
                    <a:pt x="393" y="4350"/>
                    <a:pt x="617" y="3767"/>
                  </a:cubicBezTo>
                  <a:cubicBezTo>
                    <a:pt x="822" y="3174"/>
                    <a:pt x="959" y="2535"/>
                    <a:pt x="959" y="2535"/>
                  </a:cubicBezTo>
                  <a:cubicBezTo>
                    <a:pt x="959" y="2535"/>
                    <a:pt x="982" y="2375"/>
                    <a:pt x="982" y="2124"/>
                  </a:cubicBezTo>
                  <a:cubicBezTo>
                    <a:pt x="1027" y="1896"/>
                    <a:pt x="1005" y="1553"/>
                    <a:pt x="1005" y="1234"/>
                  </a:cubicBezTo>
                  <a:cubicBezTo>
                    <a:pt x="960" y="606"/>
                    <a:pt x="783" y="1"/>
                    <a:pt x="7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42"/>
            <p:cNvSpPr/>
            <p:nvPr/>
          </p:nvSpPr>
          <p:spPr>
            <a:xfrm flipH="1">
              <a:off x="7424175" y="2111750"/>
              <a:ext cx="222203" cy="111995"/>
            </a:xfrm>
            <a:custGeom>
              <a:avLst/>
              <a:gdLst/>
              <a:ahLst/>
              <a:cxnLst/>
              <a:rect l="l" t="t" r="r" b="b"/>
              <a:pathLst>
                <a:path w="9200" h="4637" extrusionOk="0">
                  <a:moveTo>
                    <a:pt x="9176" y="0"/>
                  </a:moveTo>
                  <a:cubicBezTo>
                    <a:pt x="9176" y="0"/>
                    <a:pt x="9131" y="92"/>
                    <a:pt x="9085" y="229"/>
                  </a:cubicBezTo>
                  <a:cubicBezTo>
                    <a:pt x="9062" y="297"/>
                    <a:pt x="9039" y="388"/>
                    <a:pt x="8994" y="502"/>
                  </a:cubicBezTo>
                  <a:cubicBezTo>
                    <a:pt x="8971" y="594"/>
                    <a:pt x="8902" y="708"/>
                    <a:pt x="8857" y="822"/>
                  </a:cubicBezTo>
                  <a:cubicBezTo>
                    <a:pt x="8651" y="1301"/>
                    <a:pt x="8263" y="1895"/>
                    <a:pt x="7738" y="2374"/>
                  </a:cubicBezTo>
                  <a:cubicBezTo>
                    <a:pt x="7236" y="2831"/>
                    <a:pt x="6666" y="3241"/>
                    <a:pt x="6186" y="3470"/>
                  </a:cubicBezTo>
                  <a:cubicBezTo>
                    <a:pt x="5958" y="3584"/>
                    <a:pt x="5753" y="3652"/>
                    <a:pt x="5616" y="3721"/>
                  </a:cubicBezTo>
                  <a:cubicBezTo>
                    <a:pt x="5479" y="3766"/>
                    <a:pt x="5387" y="3789"/>
                    <a:pt x="5387" y="3789"/>
                  </a:cubicBezTo>
                  <a:cubicBezTo>
                    <a:pt x="5387" y="3789"/>
                    <a:pt x="5365" y="3812"/>
                    <a:pt x="5342" y="3835"/>
                  </a:cubicBezTo>
                  <a:cubicBezTo>
                    <a:pt x="5296" y="3835"/>
                    <a:pt x="5250" y="3858"/>
                    <a:pt x="5159" y="3881"/>
                  </a:cubicBezTo>
                  <a:cubicBezTo>
                    <a:pt x="5022" y="3926"/>
                    <a:pt x="4817" y="3995"/>
                    <a:pt x="4566" y="4063"/>
                  </a:cubicBezTo>
                  <a:cubicBezTo>
                    <a:pt x="4199" y="4130"/>
                    <a:pt x="3736" y="4221"/>
                    <a:pt x="3246" y="4221"/>
                  </a:cubicBezTo>
                  <a:cubicBezTo>
                    <a:pt x="3064" y="4221"/>
                    <a:pt x="2879" y="4208"/>
                    <a:pt x="2694" y="4177"/>
                  </a:cubicBezTo>
                  <a:lnTo>
                    <a:pt x="2420" y="4177"/>
                  </a:lnTo>
                  <a:cubicBezTo>
                    <a:pt x="2352" y="4155"/>
                    <a:pt x="2260" y="4132"/>
                    <a:pt x="2169" y="4109"/>
                  </a:cubicBezTo>
                  <a:cubicBezTo>
                    <a:pt x="2009" y="4086"/>
                    <a:pt x="1849" y="4040"/>
                    <a:pt x="1690" y="4018"/>
                  </a:cubicBezTo>
                  <a:cubicBezTo>
                    <a:pt x="1370" y="3903"/>
                    <a:pt x="1096" y="3789"/>
                    <a:pt x="845" y="3721"/>
                  </a:cubicBezTo>
                  <a:cubicBezTo>
                    <a:pt x="421" y="3499"/>
                    <a:pt x="122" y="3348"/>
                    <a:pt x="43" y="3348"/>
                  </a:cubicBezTo>
                  <a:cubicBezTo>
                    <a:pt x="33" y="3348"/>
                    <a:pt x="26" y="3350"/>
                    <a:pt x="23" y="3356"/>
                  </a:cubicBezTo>
                  <a:cubicBezTo>
                    <a:pt x="1" y="3378"/>
                    <a:pt x="297" y="3584"/>
                    <a:pt x="754" y="3903"/>
                  </a:cubicBezTo>
                  <a:cubicBezTo>
                    <a:pt x="982" y="4018"/>
                    <a:pt x="1279" y="4155"/>
                    <a:pt x="1598" y="4291"/>
                  </a:cubicBezTo>
                  <a:cubicBezTo>
                    <a:pt x="1758" y="4337"/>
                    <a:pt x="1941" y="4383"/>
                    <a:pt x="2101" y="4451"/>
                  </a:cubicBezTo>
                  <a:cubicBezTo>
                    <a:pt x="2192" y="4474"/>
                    <a:pt x="2283" y="4497"/>
                    <a:pt x="2374" y="4520"/>
                  </a:cubicBezTo>
                  <a:lnTo>
                    <a:pt x="2648" y="4565"/>
                  </a:lnTo>
                  <a:cubicBezTo>
                    <a:pt x="2925" y="4617"/>
                    <a:pt x="3205" y="4636"/>
                    <a:pt x="3476" y="4636"/>
                  </a:cubicBezTo>
                  <a:cubicBezTo>
                    <a:pt x="3920" y="4636"/>
                    <a:pt x="4340" y="4585"/>
                    <a:pt x="4680" y="4543"/>
                  </a:cubicBezTo>
                  <a:cubicBezTo>
                    <a:pt x="4954" y="4474"/>
                    <a:pt x="5182" y="4406"/>
                    <a:pt x="5319" y="4383"/>
                  </a:cubicBezTo>
                  <a:cubicBezTo>
                    <a:pt x="5410" y="4360"/>
                    <a:pt x="5479" y="4337"/>
                    <a:pt x="5501" y="4314"/>
                  </a:cubicBezTo>
                  <a:cubicBezTo>
                    <a:pt x="5547" y="4291"/>
                    <a:pt x="5570" y="4291"/>
                    <a:pt x="5570" y="4291"/>
                  </a:cubicBezTo>
                  <a:cubicBezTo>
                    <a:pt x="5570" y="4291"/>
                    <a:pt x="5661" y="4246"/>
                    <a:pt x="5798" y="4200"/>
                  </a:cubicBezTo>
                  <a:cubicBezTo>
                    <a:pt x="5958" y="4132"/>
                    <a:pt x="6163" y="4040"/>
                    <a:pt x="6415" y="3881"/>
                  </a:cubicBezTo>
                  <a:cubicBezTo>
                    <a:pt x="6917" y="3630"/>
                    <a:pt x="7487" y="3173"/>
                    <a:pt x="8012" y="2625"/>
                  </a:cubicBezTo>
                  <a:cubicBezTo>
                    <a:pt x="8514" y="2077"/>
                    <a:pt x="8880" y="1415"/>
                    <a:pt x="9039" y="890"/>
                  </a:cubicBezTo>
                  <a:cubicBezTo>
                    <a:pt x="9085" y="776"/>
                    <a:pt x="9131" y="639"/>
                    <a:pt x="9154" y="548"/>
                  </a:cubicBezTo>
                  <a:cubicBezTo>
                    <a:pt x="9176" y="434"/>
                    <a:pt x="9176" y="320"/>
                    <a:pt x="9199" y="251"/>
                  </a:cubicBezTo>
                  <a:cubicBezTo>
                    <a:pt x="9199" y="92"/>
                    <a:pt x="9199" y="0"/>
                    <a:pt x="91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42"/>
            <p:cNvSpPr/>
            <p:nvPr/>
          </p:nvSpPr>
          <p:spPr>
            <a:xfrm flipH="1">
              <a:off x="7126495" y="1960145"/>
              <a:ext cx="323064" cy="235463"/>
            </a:xfrm>
            <a:custGeom>
              <a:avLst/>
              <a:gdLst/>
              <a:ahLst/>
              <a:cxnLst/>
              <a:rect l="l" t="t" r="r" b="b"/>
              <a:pathLst>
                <a:path w="13376" h="9749" extrusionOk="0">
                  <a:moveTo>
                    <a:pt x="13330" y="0"/>
                  </a:moveTo>
                  <a:cubicBezTo>
                    <a:pt x="13307" y="0"/>
                    <a:pt x="13285" y="137"/>
                    <a:pt x="13262" y="388"/>
                  </a:cubicBezTo>
                  <a:cubicBezTo>
                    <a:pt x="13239" y="525"/>
                    <a:pt x="13239" y="685"/>
                    <a:pt x="13216" y="868"/>
                  </a:cubicBezTo>
                  <a:cubicBezTo>
                    <a:pt x="13193" y="1027"/>
                    <a:pt x="13148" y="1233"/>
                    <a:pt x="13125" y="1461"/>
                  </a:cubicBezTo>
                  <a:cubicBezTo>
                    <a:pt x="12965" y="2306"/>
                    <a:pt x="12577" y="3424"/>
                    <a:pt x="11961" y="4406"/>
                  </a:cubicBezTo>
                  <a:cubicBezTo>
                    <a:pt x="11367" y="5410"/>
                    <a:pt x="10568" y="6254"/>
                    <a:pt x="9906" y="6825"/>
                  </a:cubicBezTo>
                  <a:cubicBezTo>
                    <a:pt x="9747" y="6962"/>
                    <a:pt x="9587" y="7076"/>
                    <a:pt x="9427" y="7190"/>
                  </a:cubicBezTo>
                  <a:cubicBezTo>
                    <a:pt x="9290" y="7282"/>
                    <a:pt x="9176" y="7396"/>
                    <a:pt x="9062" y="7464"/>
                  </a:cubicBezTo>
                  <a:cubicBezTo>
                    <a:pt x="8856" y="7601"/>
                    <a:pt x="8742" y="7670"/>
                    <a:pt x="8742" y="7670"/>
                  </a:cubicBezTo>
                  <a:cubicBezTo>
                    <a:pt x="8742" y="7670"/>
                    <a:pt x="8263" y="8012"/>
                    <a:pt x="7487" y="8400"/>
                  </a:cubicBezTo>
                  <a:cubicBezTo>
                    <a:pt x="7304" y="8491"/>
                    <a:pt x="7099" y="8583"/>
                    <a:pt x="6871" y="8674"/>
                  </a:cubicBezTo>
                  <a:cubicBezTo>
                    <a:pt x="6642" y="8788"/>
                    <a:pt x="6391" y="8857"/>
                    <a:pt x="6140" y="8948"/>
                  </a:cubicBezTo>
                  <a:cubicBezTo>
                    <a:pt x="5615" y="9085"/>
                    <a:pt x="5045" y="9222"/>
                    <a:pt x="4474" y="9313"/>
                  </a:cubicBezTo>
                  <a:cubicBezTo>
                    <a:pt x="4024" y="9394"/>
                    <a:pt x="3567" y="9433"/>
                    <a:pt x="3127" y="9433"/>
                  </a:cubicBezTo>
                  <a:cubicBezTo>
                    <a:pt x="2453" y="9433"/>
                    <a:pt x="1822" y="9342"/>
                    <a:pt x="1324" y="9176"/>
                  </a:cubicBezTo>
                  <a:cubicBezTo>
                    <a:pt x="523" y="8938"/>
                    <a:pt x="92" y="8556"/>
                    <a:pt x="30" y="8556"/>
                  </a:cubicBezTo>
                  <a:cubicBezTo>
                    <a:pt x="27" y="8556"/>
                    <a:pt x="24" y="8557"/>
                    <a:pt x="23" y="8560"/>
                  </a:cubicBezTo>
                  <a:cubicBezTo>
                    <a:pt x="0" y="8560"/>
                    <a:pt x="114" y="8674"/>
                    <a:pt x="297" y="8834"/>
                  </a:cubicBezTo>
                  <a:cubicBezTo>
                    <a:pt x="411" y="8925"/>
                    <a:pt x="548" y="9016"/>
                    <a:pt x="708" y="9108"/>
                  </a:cubicBezTo>
                  <a:cubicBezTo>
                    <a:pt x="868" y="9176"/>
                    <a:pt x="1050" y="9290"/>
                    <a:pt x="1256" y="9359"/>
                  </a:cubicBezTo>
                  <a:cubicBezTo>
                    <a:pt x="1851" y="9616"/>
                    <a:pt x="2639" y="9749"/>
                    <a:pt x="3467" y="9749"/>
                  </a:cubicBezTo>
                  <a:cubicBezTo>
                    <a:pt x="3815" y="9749"/>
                    <a:pt x="4169" y="9725"/>
                    <a:pt x="4520" y="9678"/>
                  </a:cubicBezTo>
                  <a:cubicBezTo>
                    <a:pt x="5113" y="9633"/>
                    <a:pt x="5707" y="9496"/>
                    <a:pt x="6254" y="9359"/>
                  </a:cubicBezTo>
                  <a:cubicBezTo>
                    <a:pt x="6528" y="9290"/>
                    <a:pt x="6779" y="9199"/>
                    <a:pt x="7030" y="9108"/>
                  </a:cubicBezTo>
                  <a:cubicBezTo>
                    <a:pt x="7282" y="9016"/>
                    <a:pt x="7510" y="8925"/>
                    <a:pt x="7692" y="8834"/>
                  </a:cubicBezTo>
                  <a:cubicBezTo>
                    <a:pt x="8537" y="8469"/>
                    <a:pt x="9016" y="8103"/>
                    <a:pt x="9016" y="8103"/>
                  </a:cubicBezTo>
                  <a:cubicBezTo>
                    <a:pt x="9016" y="8103"/>
                    <a:pt x="9153" y="8035"/>
                    <a:pt x="9381" y="7875"/>
                  </a:cubicBezTo>
                  <a:cubicBezTo>
                    <a:pt x="9473" y="7807"/>
                    <a:pt x="9610" y="7692"/>
                    <a:pt x="9747" y="7578"/>
                  </a:cubicBezTo>
                  <a:cubicBezTo>
                    <a:pt x="9884" y="7464"/>
                    <a:pt x="10043" y="7327"/>
                    <a:pt x="10226" y="7190"/>
                  </a:cubicBezTo>
                  <a:cubicBezTo>
                    <a:pt x="10888" y="6574"/>
                    <a:pt x="11710" y="5661"/>
                    <a:pt x="12280" y="4611"/>
                  </a:cubicBezTo>
                  <a:cubicBezTo>
                    <a:pt x="12897" y="3561"/>
                    <a:pt x="13216" y="2374"/>
                    <a:pt x="13330" y="1484"/>
                  </a:cubicBezTo>
                  <a:cubicBezTo>
                    <a:pt x="13330" y="1256"/>
                    <a:pt x="13353" y="1050"/>
                    <a:pt x="13376" y="868"/>
                  </a:cubicBezTo>
                  <a:cubicBezTo>
                    <a:pt x="13376" y="685"/>
                    <a:pt x="13353" y="525"/>
                    <a:pt x="13353" y="411"/>
                  </a:cubicBezTo>
                  <a:cubicBezTo>
                    <a:pt x="13353" y="137"/>
                    <a:pt x="13330" y="0"/>
                    <a:pt x="1333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42"/>
            <p:cNvSpPr/>
            <p:nvPr/>
          </p:nvSpPr>
          <p:spPr>
            <a:xfrm flipH="1">
              <a:off x="7012930" y="1860902"/>
              <a:ext cx="357795" cy="351202"/>
            </a:xfrm>
            <a:custGeom>
              <a:avLst/>
              <a:gdLst/>
              <a:ahLst/>
              <a:cxnLst/>
              <a:rect l="l" t="t" r="r" b="b"/>
              <a:pathLst>
                <a:path w="14814" h="14541" extrusionOk="0">
                  <a:moveTo>
                    <a:pt x="12326" y="1"/>
                  </a:moveTo>
                  <a:cubicBezTo>
                    <a:pt x="12326" y="1"/>
                    <a:pt x="12326" y="46"/>
                    <a:pt x="12372" y="138"/>
                  </a:cubicBezTo>
                  <a:cubicBezTo>
                    <a:pt x="12394" y="183"/>
                    <a:pt x="12440" y="229"/>
                    <a:pt x="12463" y="275"/>
                  </a:cubicBezTo>
                  <a:cubicBezTo>
                    <a:pt x="12509" y="343"/>
                    <a:pt x="12554" y="389"/>
                    <a:pt x="12623" y="457"/>
                  </a:cubicBezTo>
                  <a:cubicBezTo>
                    <a:pt x="12737" y="594"/>
                    <a:pt x="12897" y="754"/>
                    <a:pt x="13056" y="937"/>
                  </a:cubicBezTo>
                  <a:cubicBezTo>
                    <a:pt x="13193" y="1119"/>
                    <a:pt x="13376" y="1325"/>
                    <a:pt x="13513" y="1576"/>
                  </a:cubicBezTo>
                  <a:cubicBezTo>
                    <a:pt x="13832" y="2078"/>
                    <a:pt x="14061" y="2740"/>
                    <a:pt x="14243" y="3447"/>
                  </a:cubicBezTo>
                  <a:cubicBezTo>
                    <a:pt x="14403" y="4178"/>
                    <a:pt x="14472" y="4954"/>
                    <a:pt x="14426" y="5753"/>
                  </a:cubicBezTo>
                  <a:cubicBezTo>
                    <a:pt x="14403" y="7328"/>
                    <a:pt x="13718" y="8789"/>
                    <a:pt x="13056" y="9747"/>
                  </a:cubicBezTo>
                  <a:cubicBezTo>
                    <a:pt x="12897" y="9998"/>
                    <a:pt x="12714" y="10204"/>
                    <a:pt x="12577" y="10386"/>
                  </a:cubicBezTo>
                  <a:cubicBezTo>
                    <a:pt x="12440" y="10569"/>
                    <a:pt x="12280" y="10706"/>
                    <a:pt x="12166" y="10843"/>
                  </a:cubicBezTo>
                  <a:cubicBezTo>
                    <a:pt x="12075" y="10980"/>
                    <a:pt x="11961" y="11048"/>
                    <a:pt x="11892" y="11117"/>
                  </a:cubicBezTo>
                  <a:cubicBezTo>
                    <a:pt x="11824" y="11185"/>
                    <a:pt x="11778" y="11208"/>
                    <a:pt x="11778" y="11208"/>
                  </a:cubicBezTo>
                  <a:cubicBezTo>
                    <a:pt x="11778" y="11208"/>
                    <a:pt x="11641" y="11345"/>
                    <a:pt x="11413" y="11596"/>
                  </a:cubicBezTo>
                  <a:cubicBezTo>
                    <a:pt x="11276" y="11710"/>
                    <a:pt x="11116" y="11824"/>
                    <a:pt x="10934" y="11984"/>
                  </a:cubicBezTo>
                  <a:cubicBezTo>
                    <a:pt x="10751" y="12144"/>
                    <a:pt x="10523" y="12304"/>
                    <a:pt x="10294" y="12463"/>
                  </a:cubicBezTo>
                  <a:cubicBezTo>
                    <a:pt x="9359" y="13171"/>
                    <a:pt x="7852" y="13719"/>
                    <a:pt x="6323" y="13993"/>
                  </a:cubicBezTo>
                  <a:cubicBezTo>
                    <a:pt x="5524" y="14152"/>
                    <a:pt x="4748" y="14221"/>
                    <a:pt x="3995" y="14244"/>
                  </a:cubicBezTo>
                  <a:cubicBezTo>
                    <a:pt x="3736" y="14260"/>
                    <a:pt x="3483" y="14268"/>
                    <a:pt x="3238" y="14268"/>
                  </a:cubicBezTo>
                  <a:cubicBezTo>
                    <a:pt x="2791" y="14268"/>
                    <a:pt x="2369" y="14242"/>
                    <a:pt x="1986" y="14198"/>
                  </a:cubicBezTo>
                  <a:cubicBezTo>
                    <a:pt x="884" y="14115"/>
                    <a:pt x="161" y="13918"/>
                    <a:pt x="24" y="13918"/>
                  </a:cubicBezTo>
                  <a:cubicBezTo>
                    <a:pt x="10" y="13918"/>
                    <a:pt x="2" y="13920"/>
                    <a:pt x="0" y="13924"/>
                  </a:cubicBezTo>
                  <a:cubicBezTo>
                    <a:pt x="0" y="13947"/>
                    <a:pt x="183" y="14016"/>
                    <a:pt x="525" y="14130"/>
                  </a:cubicBezTo>
                  <a:cubicBezTo>
                    <a:pt x="868" y="14221"/>
                    <a:pt x="1347" y="14335"/>
                    <a:pt x="1963" y="14404"/>
                  </a:cubicBezTo>
                  <a:cubicBezTo>
                    <a:pt x="2557" y="14495"/>
                    <a:pt x="3264" y="14541"/>
                    <a:pt x="4018" y="14541"/>
                  </a:cubicBezTo>
                  <a:cubicBezTo>
                    <a:pt x="4771" y="14541"/>
                    <a:pt x="5570" y="14495"/>
                    <a:pt x="6369" y="14381"/>
                  </a:cubicBezTo>
                  <a:cubicBezTo>
                    <a:pt x="7966" y="14130"/>
                    <a:pt x="9541" y="13582"/>
                    <a:pt x="10568" y="12874"/>
                  </a:cubicBezTo>
                  <a:cubicBezTo>
                    <a:pt x="10819" y="12692"/>
                    <a:pt x="11048" y="12532"/>
                    <a:pt x="11230" y="12372"/>
                  </a:cubicBezTo>
                  <a:cubicBezTo>
                    <a:pt x="11436" y="12212"/>
                    <a:pt x="11618" y="12098"/>
                    <a:pt x="11755" y="11984"/>
                  </a:cubicBezTo>
                  <a:cubicBezTo>
                    <a:pt x="12006" y="11733"/>
                    <a:pt x="12166" y="11596"/>
                    <a:pt x="12166" y="11596"/>
                  </a:cubicBezTo>
                  <a:cubicBezTo>
                    <a:pt x="12166" y="11596"/>
                    <a:pt x="12189" y="11550"/>
                    <a:pt x="12257" y="11482"/>
                  </a:cubicBezTo>
                  <a:cubicBezTo>
                    <a:pt x="12326" y="11413"/>
                    <a:pt x="12440" y="11322"/>
                    <a:pt x="12554" y="11185"/>
                  </a:cubicBezTo>
                  <a:cubicBezTo>
                    <a:pt x="12668" y="11048"/>
                    <a:pt x="12805" y="10888"/>
                    <a:pt x="12965" y="10706"/>
                  </a:cubicBezTo>
                  <a:cubicBezTo>
                    <a:pt x="13125" y="10500"/>
                    <a:pt x="13307" y="10272"/>
                    <a:pt x="13467" y="10021"/>
                  </a:cubicBezTo>
                  <a:cubicBezTo>
                    <a:pt x="13810" y="9496"/>
                    <a:pt x="14129" y="8857"/>
                    <a:pt x="14380" y="8127"/>
                  </a:cubicBezTo>
                  <a:cubicBezTo>
                    <a:pt x="14654" y="7396"/>
                    <a:pt x="14791" y="6574"/>
                    <a:pt x="14791" y="5753"/>
                  </a:cubicBezTo>
                  <a:cubicBezTo>
                    <a:pt x="14814" y="4931"/>
                    <a:pt x="14700" y="4132"/>
                    <a:pt x="14517" y="3379"/>
                  </a:cubicBezTo>
                  <a:cubicBezTo>
                    <a:pt x="14312" y="2649"/>
                    <a:pt x="14038" y="1987"/>
                    <a:pt x="13695" y="1462"/>
                  </a:cubicBezTo>
                  <a:cubicBezTo>
                    <a:pt x="13513" y="1211"/>
                    <a:pt x="13330" y="1005"/>
                    <a:pt x="13170" y="823"/>
                  </a:cubicBezTo>
                  <a:cubicBezTo>
                    <a:pt x="12988" y="663"/>
                    <a:pt x="12828" y="503"/>
                    <a:pt x="12691" y="389"/>
                  </a:cubicBezTo>
                  <a:cubicBezTo>
                    <a:pt x="12645" y="343"/>
                    <a:pt x="12577" y="275"/>
                    <a:pt x="12531" y="229"/>
                  </a:cubicBezTo>
                  <a:cubicBezTo>
                    <a:pt x="12486" y="183"/>
                    <a:pt x="12463" y="138"/>
                    <a:pt x="12417" y="92"/>
                  </a:cubicBezTo>
                  <a:cubicBezTo>
                    <a:pt x="12372" y="24"/>
                    <a:pt x="12326" y="1"/>
                    <a:pt x="123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42"/>
            <p:cNvSpPr/>
            <p:nvPr/>
          </p:nvSpPr>
          <p:spPr>
            <a:xfrm flipH="1">
              <a:off x="7264865" y="1744028"/>
              <a:ext cx="114145" cy="284516"/>
            </a:xfrm>
            <a:custGeom>
              <a:avLst/>
              <a:gdLst/>
              <a:ahLst/>
              <a:cxnLst/>
              <a:rect l="l" t="t" r="r" b="b"/>
              <a:pathLst>
                <a:path w="4726" h="11780" extrusionOk="0">
                  <a:moveTo>
                    <a:pt x="4018" y="1"/>
                  </a:moveTo>
                  <a:cubicBezTo>
                    <a:pt x="3995" y="24"/>
                    <a:pt x="4064" y="412"/>
                    <a:pt x="4155" y="1028"/>
                  </a:cubicBezTo>
                  <a:cubicBezTo>
                    <a:pt x="4246" y="1621"/>
                    <a:pt x="4361" y="2443"/>
                    <a:pt x="4338" y="3219"/>
                  </a:cubicBezTo>
                  <a:cubicBezTo>
                    <a:pt x="4315" y="4018"/>
                    <a:pt x="4087" y="4794"/>
                    <a:pt x="3881" y="5342"/>
                  </a:cubicBezTo>
                  <a:cubicBezTo>
                    <a:pt x="3676" y="5913"/>
                    <a:pt x="3493" y="6255"/>
                    <a:pt x="3493" y="6255"/>
                  </a:cubicBezTo>
                  <a:cubicBezTo>
                    <a:pt x="3493" y="6255"/>
                    <a:pt x="3447" y="6346"/>
                    <a:pt x="3379" y="6506"/>
                  </a:cubicBezTo>
                  <a:cubicBezTo>
                    <a:pt x="3311" y="6666"/>
                    <a:pt x="3196" y="6894"/>
                    <a:pt x="3059" y="7168"/>
                  </a:cubicBezTo>
                  <a:cubicBezTo>
                    <a:pt x="2786" y="7716"/>
                    <a:pt x="2375" y="8401"/>
                    <a:pt x="1918" y="9085"/>
                  </a:cubicBezTo>
                  <a:cubicBezTo>
                    <a:pt x="1028" y="10455"/>
                    <a:pt x="1" y="11733"/>
                    <a:pt x="69" y="11779"/>
                  </a:cubicBezTo>
                  <a:cubicBezTo>
                    <a:pt x="70" y="11780"/>
                    <a:pt x="71" y="11780"/>
                    <a:pt x="73" y="11780"/>
                  </a:cubicBezTo>
                  <a:cubicBezTo>
                    <a:pt x="156" y="11780"/>
                    <a:pt x="1252" y="10590"/>
                    <a:pt x="2238" y="9291"/>
                  </a:cubicBezTo>
                  <a:cubicBezTo>
                    <a:pt x="2717" y="8629"/>
                    <a:pt x="3174" y="7944"/>
                    <a:pt x="3493" y="7396"/>
                  </a:cubicBezTo>
                  <a:cubicBezTo>
                    <a:pt x="3653" y="7122"/>
                    <a:pt x="3767" y="6894"/>
                    <a:pt x="3836" y="6734"/>
                  </a:cubicBezTo>
                  <a:cubicBezTo>
                    <a:pt x="3927" y="6575"/>
                    <a:pt x="3972" y="6483"/>
                    <a:pt x="3972" y="6483"/>
                  </a:cubicBezTo>
                  <a:cubicBezTo>
                    <a:pt x="3972" y="6483"/>
                    <a:pt x="4155" y="6095"/>
                    <a:pt x="4338" y="5502"/>
                  </a:cubicBezTo>
                  <a:cubicBezTo>
                    <a:pt x="4543" y="4908"/>
                    <a:pt x="4726" y="4087"/>
                    <a:pt x="4726" y="3219"/>
                  </a:cubicBezTo>
                  <a:cubicBezTo>
                    <a:pt x="4680" y="2398"/>
                    <a:pt x="4520" y="1576"/>
                    <a:pt x="4338" y="982"/>
                  </a:cubicBezTo>
                  <a:cubicBezTo>
                    <a:pt x="4201" y="389"/>
                    <a:pt x="4064" y="1"/>
                    <a:pt x="40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42"/>
            <p:cNvSpPr/>
            <p:nvPr/>
          </p:nvSpPr>
          <p:spPr>
            <a:xfrm flipH="1">
              <a:off x="7771488" y="1968912"/>
              <a:ext cx="68931" cy="166556"/>
            </a:xfrm>
            <a:custGeom>
              <a:avLst/>
              <a:gdLst/>
              <a:ahLst/>
              <a:cxnLst/>
              <a:rect l="l" t="t" r="r" b="b"/>
              <a:pathLst>
                <a:path w="2854" h="6896" extrusionOk="0">
                  <a:moveTo>
                    <a:pt x="2800" y="1"/>
                  </a:moveTo>
                  <a:cubicBezTo>
                    <a:pt x="2702" y="1"/>
                    <a:pt x="2107" y="710"/>
                    <a:pt x="1575" y="1463"/>
                  </a:cubicBezTo>
                  <a:cubicBezTo>
                    <a:pt x="1301" y="1874"/>
                    <a:pt x="1050" y="2285"/>
                    <a:pt x="867" y="2582"/>
                  </a:cubicBezTo>
                  <a:cubicBezTo>
                    <a:pt x="708" y="2901"/>
                    <a:pt x="594" y="3130"/>
                    <a:pt x="594" y="3130"/>
                  </a:cubicBezTo>
                  <a:cubicBezTo>
                    <a:pt x="594" y="3130"/>
                    <a:pt x="502" y="3358"/>
                    <a:pt x="388" y="3700"/>
                  </a:cubicBezTo>
                  <a:cubicBezTo>
                    <a:pt x="274" y="4043"/>
                    <a:pt x="137" y="4499"/>
                    <a:pt x="69" y="4978"/>
                  </a:cubicBezTo>
                  <a:cubicBezTo>
                    <a:pt x="23" y="5481"/>
                    <a:pt x="0" y="5960"/>
                    <a:pt x="114" y="6325"/>
                  </a:cubicBezTo>
                  <a:cubicBezTo>
                    <a:pt x="183" y="6690"/>
                    <a:pt x="297" y="6896"/>
                    <a:pt x="320" y="6896"/>
                  </a:cubicBezTo>
                  <a:cubicBezTo>
                    <a:pt x="365" y="6873"/>
                    <a:pt x="320" y="6645"/>
                    <a:pt x="297" y="6302"/>
                  </a:cubicBezTo>
                  <a:cubicBezTo>
                    <a:pt x="274" y="5960"/>
                    <a:pt x="342" y="5503"/>
                    <a:pt x="434" y="5047"/>
                  </a:cubicBezTo>
                  <a:cubicBezTo>
                    <a:pt x="525" y="4613"/>
                    <a:pt x="708" y="4180"/>
                    <a:pt x="822" y="3860"/>
                  </a:cubicBezTo>
                  <a:cubicBezTo>
                    <a:pt x="982" y="3540"/>
                    <a:pt x="1073" y="3335"/>
                    <a:pt x="1073" y="3335"/>
                  </a:cubicBezTo>
                  <a:cubicBezTo>
                    <a:pt x="1073" y="3335"/>
                    <a:pt x="1438" y="2491"/>
                    <a:pt x="1895" y="1669"/>
                  </a:cubicBezTo>
                  <a:cubicBezTo>
                    <a:pt x="2351" y="847"/>
                    <a:pt x="2853" y="48"/>
                    <a:pt x="2808" y="3"/>
                  </a:cubicBezTo>
                  <a:cubicBezTo>
                    <a:pt x="2806" y="1"/>
                    <a:pt x="2803" y="1"/>
                    <a:pt x="28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42"/>
            <p:cNvSpPr/>
            <p:nvPr/>
          </p:nvSpPr>
          <p:spPr>
            <a:xfrm flipH="1">
              <a:off x="7408741" y="1854212"/>
              <a:ext cx="348448" cy="285676"/>
            </a:xfrm>
            <a:custGeom>
              <a:avLst/>
              <a:gdLst/>
              <a:ahLst/>
              <a:cxnLst/>
              <a:rect l="l" t="t" r="r" b="b"/>
              <a:pathLst>
                <a:path w="14427" h="11828" extrusionOk="0">
                  <a:moveTo>
                    <a:pt x="14416" y="0"/>
                  </a:moveTo>
                  <a:cubicBezTo>
                    <a:pt x="14374" y="0"/>
                    <a:pt x="14243" y="87"/>
                    <a:pt x="14038" y="209"/>
                  </a:cubicBezTo>
                  <a:cubicBezTo>
                    <a:pt x="13810" y="369"/>
                    <a:pt x="13445" y="529"/>
                    <a:pt x="13011" y="711"/>
                  </a:cubicBezTo>
                  <a:cubicBezTo>
                    <a:pt x="12144" y="1054"/>
                    <a:pt x="10888" y="1236"/>
                    <a:pt x="9610" y="1465"/>
                  </a:cubicBezTo>
                  <a:cubicBezTo>
                    <a:pt x="8355" y="1693"/>
                    <a:pt x="7122" y="2035"/>
                    <a:pt x="6209" y="2423"/>
                  </a:cubicBezTo>
                  <a:cubicBezTo>
                    <a:pt x="5981" y="2515"/>
                    <a:pt x="5776" y="2583"/>
                    <a:pt x="5593" y="2652"/>
                  </a:cubicBezTo>
                  <a:cubicBezTo>
                    <a:pt x="5410" y="2743"/>
                    <a:pt x="5251" y="2834"/>
                    <a:pt x="5136" y="2903"/>
                  </a:cubicBezTo>
                  <a:cubicBezTo>
                    <a:pt x="4885" y="3040"/>
                    <a:pt x="4726" y="3108"/>
                    <a:pt x="4726" y="3108"/>
                  </a:cubicBezTo>
                  <a:cubicBezTo>
                    <a:pt x="4726" y="3108"/>
                    <a:pt x="4589" y="3177"/>
                    <a:pt x="4360" y="3359"/>
                  </a:cubicBezTo>
                  <a:cubicBezTo>
                    <a:pt x="4109" y="3519"/>
                    <a:pt x="3790" y="3770"/>
                    <a:pt x="3447" y="4112"/>
                  </a:cubicBezTo>
                  <a:cubicBezTo>
                    <a:pt x="3082" y="4432"/>
                    <a:pt x="2694" y="4866"/>
                    <a:pt x="2329" y="5345"/>
                  </a:cubicBezTo>
                  <a:cubicBezTo>
                    <a:pt x="1964" y="5824"/>
                    <a:pt x="1576" y="6349"/>
                    <a:pt x="1256" y="6920"/>
                  </a:cubicBezTo>
                  <a:cubicBezTo>
                    <a:pt x="617" y="8016"/>
                    <a:pt x="160" y="9248"/>
                    <a:pt x="46" y="10230"/>
                  </a:cubicBezTo>
                  <a:cubicBezTo>
                    <a:pt x="1" y="10709"/>
                    <a:pt x="1" y="11120"/>
                    <a:pt x="46" y="11394"/>
                  </a:cubicBezTo>
                  <a:cubicBezTo>
                    <a:pt x="92" y="11668"/>
                    <a:pt x="115" y="11827"/>
                    <a:pt x="138" y="11827"/>
                  </a:cubicBezTo>
                  <a:cubicBezTo>
                    <a:pt x="183" y="11827"/>
                    <a:pt x="69" y="11188"/>
                    <a:pt x="252" y="10252"/>
                  </a:cubicBezTo>
                  <a:cubicBezTo>
                    <a:pt x="412" y="9339"/>
                    <a:pt x="914" y="8153"/>
                    <a:pt x="1576" y="7103"/>
                  </a:cubicBezTo>
                  <a:cubicBezTo>
                    <a:pt x="1918" y="6578"/>
                    <a:pt x="2283" y="6075"/>
                    <a:pt x="2648" y="5619"/>
                  </a:cubicBezTo>
                  <a:cubicBezTo>
                    <a:pt x="3036" y="5162"/>
                    <a:pt x="3425" y="4774"/>
                    <a:pt x="3767" y="4478"/>
                  </a:cubicBezTo>
                  <a:cubicBezTo>
                    <a:pt x="4109" y="4158"/>
                    <a:pt x="4429" y="3930"/>
                    <a:pt x="4634" y="3770"/>
                  </a:cubicBezTo>
                  <a:cubicBezTo>
                    <a:pt x="4863" y="3610"/>
                    <a:pt x="4999" y="3565"/>
                    <a:pt x="4999" y="3565"/>
                  </a:cubicBezTo>
                  <a:cubicBezTo>
                    <a:pt x="4999" y="3565"/>
                    <a:pt x="5136" y="3473"/>
                    <a:pt x="5365" y="3359"/>
                  </a:cubicBezTo>
                  <a:cubicBezTo>
                    <a:pt x="5502" y="3291"/>
                    <a:pt x="5639" y="3199"/>
                    <a:pt x="5798" y="3108"/>
                  </a:cubicBezTo>
                  <a:cubicBezTo>
                    <a:pt x="5981" y="3040"/>
                    <a:pt x="6164" y="2948"/>
                    <a:pt x="6392" y="2857"/>
                  </a:cubicBezTo>
                  <a:cubicBezTo>
                    <a:pt x="7236" y="2492"/>
                    <a:pt x="8469" y="2104"/>
                    <a:pt x="9701" y="1830"/>
                  </a:cubicBezTo>
                  <a:cubicBezTo>
                    <a:pt x="10934" y="1556"/>
                    <a:pt x="12212" y="1328"/>
                    <a:pt x="13080" y="894"/>
                  </a:cubicBezTo>
                  <a:cubicBezTo>
                    <a:pt x="13536" y="689"/>
                    <a:pt x="13879" y="483"/>
                    <a:pt x="14084" y="301"/>
                  </a:cubicBezTo>
                  <a:cubicBezTo>
                    <a:pt x="14312" y="118"/>
                    <a:pt x="14426" y="27"/>
                    <a:pt x="14426" y="4"/>
                  </a:cubicBezTo>
                  <a:cubicBezTo>
                    <a:pt x="14424" y="2"/>
                    <a:pt x="14420" y="0"/>
                    <a:pt x="144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42"/>
            <p:cNvSpPr/>
            <p:nvPr/>
          </p:nvSpPr>
          <p:spPr>
            <a:xfrm flipH="1">
              <a:off x="7313363" y="1765475"/>
              <a:ext cx="43040" cy="150639"/>
            </a:xfrm>
            <a:custGeom>
              <a:avLst/>
              <a:gdLst/>
              <a:ahLst/>
              <a:cxnLst/>
              <a:rect l="l" t="t" r="r" b="b"/>
              <a:pathLst>
                <a:path w="1782" h="6237" extrusionOk="0">
                  <a:moveTo>
                    <a:pt x="901" y="1"/>
                  </a:moveTo>
                  <a:cubicBezTo>
                    <a:pt x="897" y="1"/>
                    <a:pt x="894" y="2"/>
                    <a:pt x="891" y="3"/>
                  </a:cubicBezTo>
                  <a:cubicBezTo>
                    <a:pt x="868" y="26"/>
                    <a:pt x="937" y="231"/>
                    <a:pt x="1051" y="505"/>
                  </a:cubicBezTo>
                  <a:cubicBezTo>
                    <a:pt x="1142" y="802"/>
                    <a:pt x="1256" y="1190"/>
                    <a:pt x="1302" y="1601"/>
                  </a:cubicBezTo>
                  <a:cubicBezTo>
                    <a:pt x="1325" y="1989"/>
                    <a:pt x="1325" y="2400"/>
                    <a:pt x="1279" y="2696"/>
                  </a:cubicBezTo>
                  <a:cubicBezTo>
                    <a:pt x="1279" y="2833"/>
                    <a:pt x="1233" y="2948"/>
                    <a:pt x="1233" y="3039"/>
                  </a:cubicBezTo>
                  <a:cubicBezTo>
                    <a:pt x="1210" y="3130"/>
                    <a:pt x="1210" y="3176"/>
                    <a:pt x="1210" y="3176"/>
                  </a:cubicBezTo>
                  <a:cubicBezTo>
                    <a:pt x="1210" y="3176"/>
                    <a:pt x="1188" y="3221"/>
                    <a:pt x="1188" y="3313"/>
                  </a:cubicBezTo>
                  <a:cubicBezTo>
                    <a:pt x="1165" y="3404"/>
                    <a:pt x="1142" y="3518"/>
                    <a:pt x="1096" y="3678"/>
                  </a:cubicBezTo>
                  <a:cubicBezTo>
                    <a:pt x="1051" y="3952"/>
                    <a:pt x="914" y="4340"/>
                    <a:pt x="777" y="4728"/>
                  </a:cubicBezTo>
                  <a:cubicBezTo>
                    <a:pt x="457" y="5481"/>
                    <a:pt x="1" y="6189"/>
                    <a:pt x="69" y="6234"/>
                  </a:cubicBezTo>
                  <a:cubicBezTo>
                    <a:pt x="71" y="6236"/>
                    <a:pt x="73" y="6237"/>
                    <a:pt x="76" y="6237"/>
                  </a:cubicBezTo>
                  <a:cubicBezTo>
                    <a:pt x="153" y="6237"/>
                    <a:pt x="699" y="5615"/>
                    <a:pt x="1096" y="4888"/>
                  </a:cubicBezTo>
                  <a:cubicBezTo>
                    <a:pt x="1302" y="4500"/>
                    <a:pt x="1484" y="4112"/>
                    <a:pt x="1576" y="3792"/>
                  </a:cubicBezTo>
                  <a:cubicBezTo>
                    <a:pt x="1621" y="3655"/>
                    <a:pt x="1644" y="3518"/>
                    <a:pt x="1690" y="3427"/>
                  </a:cubicBezTo>
                  <a:cubicBezTo>
                    <a:pt x="1713" y="3336"/>
                    <a:pt x="1713" y="3267"/>
                    <a:pt x="1713" y="3267"/>
                  </a:cubicBezTo>
                  <a:cubicBezTo>
                    <a:pt x="1713" y="3267"/>
                    <a:pt x="1735" y="3221"/>
                    <a:pt x="1735" y="3130"/>
                  </a:cubicBezTo>
                  <a:cubicBezTo>
                    <a:pt x="1735" y="3016"/>
                    <a:pt x="1758" y="2902"/>
                    <a:pt x="1758" y="2719"/>
                  </a:cubicBezTo>
                  <a:cubicBezTo>
                    <a:pt x="1781" y="2400"/>
                    <a:pt x="1758" y="1966"/>
                    <a:pt x="1667" y="1532"/>
                  </a:cubicBezTo>
                  <a:cubicBezTo>
                    <a:pt x="1576" y="1099"/>
                    <a:pt x="1393" y="711"/>
                    <a:pt x="1233" y="414"/>
                  </a:cubicBezTo>
                  <a:cubicBezTo>
                    <a:pt x="1084" y="157"/>
                    <a:pt x="954" y="1"/>
                    <a:pt x="9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42"/>
            <p:cNvSpPr/>
            <p:nvPr/>
          </p:nvSpPr>
          <p:spPr>
            <a:xfrm flipH="1">
              <a:off x="7853630" y="2171841"/>
              <a:ext cx="82722" cy="82722"/>
            </a:xfrm>
            <a:custGeom>
              <a:avLst/>
              <a:gdLst/>
              <a:ahLst/>
              <a:cxnLst/>
              <a:rect l="l" t="t" r="r" b="b"/>
              <a:pathLst>
                <a:path w="3425" h="3425" extrusionOk="0">
                  <a:moveTo>
                    <a:pt x="3304" y="0"/>
                  </a:moveTo>
                  <a:cubicBezTo>
                    <a:pt x="3230" y="0"/>
                    <a:pt x="3128" y="12"/>
                    <a:pt x="3013" y="46"/>
                  </a:cubicBezTo>
                  <a:cubicBezTo>
                    <a:pt x="2785" y="92"/>
                    <a:pt x="2488" y="229"/>
                    <a:pt x="2215" y="388"/>
                  </a:cubicBezTo>
                  <a:cubicBezTo>
                    <a:pt x="1918" y="548"/>
                    <a:pt x="1690" y="753"/>
                    <a:pt x="1507" y="913"/>
                  </a:cubicBezTo>
                  <a:cubicBezTo>
                    <a:pt x="1324" y="1073"/>
                    <a:pt x="1210" y="1187"/>
                    <a:pt x="1210" y="1187"/>
                  </a:cubicBezTo>
                  <a:cubicBezTo>
                    <a:pt x="1210" y="1187"/>
                    <a:pt x="799" y="1689"/>
                    <a:pt x="503" y="2237"/>
                  </a:cubicBezTo>
                  <a:cubicBezTo>
                    <a:pt x="183" y="2785"/>
                    <a:pt x="0" y="3401"/>
                    <a:pt x="69" y="3424"/>
                  </a:cubicBezTo>
                  <a:cubicBezTo>
                    <a:pt x="70" y="3425"/>
                    <a:pt x="72" y="3425"/>
                    <a:pt x="74" y="3425"/>
                  </a:cubicBezTo>
                  <a:cubicBezTo>
                    <a:pt x="150" y="3425"/>
                    <a:pt x="442" y="2912"/>
                    <a:pt x="822" y="2443"/>
                  </a:cubicBezTo>
                  <a:cubicBezTo>
                    <a:pt x="1187" y="1963"/>
                    <a:pt x="1598" y="1530"/>
                    <a:pt x="1598" y="1530"/>
                  </a:cubicBezTo>
                  <a:cubicBezTo>
                    <a:pt x="1598" y="1530"/>
                    <a:pt x="1690" y="1415"/>
                    <a:pt x="1849" y="1256"/>
                  </a:cubicBezTo>
                  <a:cubicBezTo>
                    <a:pt x="1986" y="1096"/>
                    <a:pt x="2192" y="868"/>
                    <a:pt x="2420" y="685"/>
                  </a:cubicBezTo>
                  <a:cubicBezTo>
                    <a:pt x="2648" y="502"/>
                    <a:pt x="2899" y="320"/>
                    <a:pt x="3082" y="229"/>
                  </a:cubicBezTo>
                  <a:cubicBezTo>
                    <a:pt x="3287" y="114"/>
                    <a:pt x="3424" y="69"/>
                    <a:pt x="3424" y="23"/>
                  </a:cubicBezTo>
                  <a:cubicBezTo>
                    <a:pt x="3424" y="12"/>
                    <a:pt x="3379" y="0"/>
                    <a:pt x="33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42"/>
            <p:cNvSpPr/>
            <p:nvPr/>
          </p:nvSpPr>
          <p:spPr>
            <a:xfrm flipH="1">
              <a:off x="7818899" y="2197056"/>
              <a:ext cx="103663" cy="230608"/>
            </a:xfrm>
            <a:custGeom>
              <a:avLst/>
              <a:gdLst/>
              <a:ahLst/>
              <a:cxnLst/>
              <a:rect l="l" t="t" r="r" b="b"/>
              <a:pathLst>
                <a:path w="4292" h="9548" extrusionOk="0">
                  <a:moveTo>
                    <a:pt x="4265" y="1"/>
                  </a:moveTo>
                  <a:cubicBezTo>
                    <a:pt x="4172" y="1"/>
                    <a:pt x="3843" y="54"/>
                    <a:pt x="3401" y="189"/>
                  </a:cubicBezTo>
                  <a:cubicBezTo>
                    <a:pt x="2876" y="394"/>
                    <a:pt x="2237" y="782"/>
                    <a:pt x="1712" y="1307"/>
                  </a:cubicBezTo>
                  <a:cubicBezTo>
                    <a:pt x="1187" y="1855"/>
                    <a:pt x="776" y="2494"/>
                    <a:pt x="571" y="2996"/>
                  </a:cubicBezTo>
                  <a:cubicBezTo>
                    <a:pt x="434" y="3247"/>
                    <a:pt x="388" y="3476"/>
                    <a:pt x="320" y="3635"/>
                  </a:cubicBezTo>
                  <a:cubicBezTo>
                    <a:pt x="274" y="3772"/>
                    <a:pt x="228" y="3864"/>
                    <a:pt x="228" y="3864"/>
                  </a:cubicBezTo>
                  <a:cubicBezTo>
                    <a:pt x="228" y="3864"/>
                    <a:pt x="228" y="3955"/>
                    <a:pt x="183" y="4115"/>
                  </a:cubicBezTo>
                  <a:cubicBezTo>
                    <a:pt x="160" y="4275"/>
                    <a:pt x="91" y="4503"/>
                    <a:pt x="69" y="4800"/>
                  </a:cubicBezTo>
                  <a:cubicBezTo>
                    <a:pt x="0" y="5347"/>
                    <a:pt x="0" y="6078"/>
                    <a:pt x="91" y="6831"/>
                  </a:cubicBezTo>
                  <a:cubicBezTo>
                    <a:pt x="206" y="7561"/>
                    <a:pt x="411" y="8269"/>
                    <a:pt x="662" y="8748"/>
                  </a:cubicBezTo>
                  <a:cubicBezTo>
                    <a:pt x="890" y="9250"/>
                    <a:pt x="1096" y="9547"/>
                    <a:pt x="1119" y="9547"/>
                  </a:cubicBezTo>
                  <a:cubicBezTo>
                    <a:pt x="1164" y="9524"/>
                    <a:pt x="1004" y="9182"/>
                    <a:pt x="845" y="8680"/>
                  </a:cubicBezTo>
                  <a:cubicBezTo>
                    <a:pt x="662" y="8178"/>
                    <a:pt x="525" y="7493"/>
                    <a:pt x="457" y="6785"/>
                  </a:cubicBezTo>
                  <a:cubicBezTo>
                    <a:pt x="411" y="6078"/>
                    <a:pt x="457" y="5370"/>
                    <a:pt x="548" y="4868"/>
                  </a:cubicBezTo>
                  <a:cubicBezTo>
                    <a:pt x="594" y="4594"/>
                    <a:pt x="662" y="4389"/>
                    <a:pt x="685" y="4252"/>
                  </a:cubicBezTo>
                  <a:cubicBezTo>
                    <a:pt x="731" y="4092"/>
                    <a:pt x="753" y="4001"/>
                    <a:pt x="753" y="4001"/>
                  </a:cubicBezTo>
                  <a:cubicBezTo>
                    <a:pt x="753" y="4001"/>
                    <a:pt x="776" y="3932"/>
                    <a:pt x="822" y="3772"/>
                  </a:cubicBezTo>
                  <a:cubicBezTo>
                    <a:pt x="867" y="3635"/>
                    <a:pt x="913" y="3430"/>
                    <a:pt x="1004" y="3179"/>
                  </a:cubicBezTo>
                  <a:cubicBezTo>
                    <a:pt x="1187" y="2700"/>
                    <a:pt x="1529" y="2083"/>
                    <a:pt x="1963" y="1558"/>
                  </a:cubicBezTo>
                  <a:cubicBezTo>
                    <a:pt x="2442" y="1033"/>
                    <a:pt x="3013" y="623"/>
                    <a:pt x="3492" y="394"/>
                  </a:cubicBezTo>
                  <a:cubicBezTo>
                    <a:pt x="3949" y="166"/>
                    <a:pt x="4291" y="52"/>
                    <a:pt x="4291" y="6"/>
                  </a:cubicBezTo>
                  <a:cubicBezTo>
                    <a:pt x="4291" y="3"/>
                    <a:pt x="4282" y="1"/>
                    <a:pt x="42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42"/>
            <p:cNvSpPr/>
            <p:nvPr/>
          </p:nvSpPr>
          <p:spPr>
            <a:xfrm flipH="1">
              <a:off x="7021190" y="2075907"/>
              <a:ext cx="19878" cy="161604"/>
            </a:xfrm>
            <a:custGeom>
              <a:avLst/>
              <a:gdLst/>
              <a:ahLst/>
              <a:cxnLst/>
              <a:rect l="l" t="t" r="r" b="b"/>
              <a:pathLst>
                <a:path w="823" h="6691" extrusionOk="0">
                  <a:moveTo>
                    <a:pt x="229" y="1"/>
                  </a:moveTo>
                  <a:cubicBezTo>
                    <a:pt x="138" y="1"/>
                    <a:pt x="138" y="845"/>
                    <a:pt x="183" y="1713"/>
                  </a:cubicBezTo>
                  <a:cubicBezTo>
                    <a:pt x="229" y="2123"/>
                    <a:pt x="252" y="2534"/>
                    <a:pt x="275" y="2854"/>
                  </a:cubicBezTo>
                  <a:cubicBezTo>
                    <a:pt x="275" y="3173"/>
                    <a:pt x="298" y="3379"/>
                    <a:pt x="298" y="3379"/>
                  </a:cubicBezTo>
                  <a:cubicBezTo>
                    <a:pt x="298" y="3379"/>
                    <a:pt x="298" y="3584"/>
                    <a:pt x="320" y="3904"/>
                  </a:cubicBezTo>
                  <a:cubicBezTo>
                    <a:pt x="343" y="4223"/>
                    <a:pt x="343" y="4634"/>
                    <a:pt x="320" y="5045"/>
                  </a:cubicBezTo>
                  <a:cubicBezTo>
                    <a:pt x="298" y="5456"/>
                    <a:pt x="206" y="5867"/>
                    <a:pt x="138" y="6163"/>
                  </a:cubicBezTo>
                  <a:cubicBezTo>
                    <a:pt x="46" y="6460"/>
                    <a:pt x="1" y="6666"/>
                    <a:pt x="46" y="6688"/>
                  </a:cubicBezTo>
                  <a:cubicBezTo>
                    <a:pt x="48" y="6690"/>
                    <a:pt x="49" y="6690"/>
                    <a:pt x="51" y="6690"/>
                  </a:cubicBezTo>
                  <a:cubicBezTo>
                    <a:pt x="82" y="6690"/>
                    <a:pt x="191" y="6512"/>
                    <a:pt x="320" y="6232"/>
                  </a:cubicBezTo>
                  <a:cubicBezTo>
                    <a:pt x="457" y="5935"/>
                    <a:pt x="594" y="5524"/>
                    <a:pt x="686" y="5091"/>
                  </a:cubicBezTo>
                  <a:cubicBezTo>
                    <a:pt x="754" y="4657"/>
                    <a:pt x="800" y="4223"/>
                    <a:pt x="800" y="3904"/>
                  </a:cubicBezTo>
                  <a:cubicBezTo>
                    <a:pt x="823" y="3561"/>
                    <a:pt x="800" y="3356"/>
                    <a:pt x="800" y="3356"/>
                  </a:cubicBezTo>
                  <a:cubicBezTo>
                    <a:pt x="800" y="3356"/>
                    <a:pt x="777" y="3128"/>
                    <a:pt x="754" y="2808"/>
                  </a:cubicBezTo>
                  <a:cubicBezTo>
                    <a:pt x="708" y="2489"/>
                    <a:pt x="640" y="2078"/>
                    <a:pt x="571" y="1667"/>
                  </a:cubicBezTo>
                  <a:cubicBezTo>
                    <a:pt x="412" y="822"/>
                    <a:pt x="298" y="1"/>
                    <a:pt x="22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42"/>
            <p:cNvSpPr/>
            <p:nvPr/>
          </p:nvSpPr>
          <p:spPr>
            <a:xfrm flipH="1">
              <a:off x="7533900" y="1924737"/>
              <a:ext cx="92625" cy="56565"/>
            </a:xfrm>
            <a:custGeom>
              <a:avLst/>
              <a:gdLst/>
              <a:ahLst/>
              <a:cxnLst/>
              <a:rect l="l" t="t" r="r" b="b"/>
              <a:pathLst>
                <a:path w="3835" h="2342" extrusionOk="0">
                  <a:moveTo>
                    <a:pt x="3452" y="1"/>
                  </a:moveTo>
                  <a:cubicBezTo>
                    <a:pt x="3330" y="1"/>
                    <a:pt x="3185" y="32"/>
                    <a:pt x="3036" y="97"/>
                  </a:cubicBezTo>
                  <a:cubicBezTo>
                    <a:pt x="2671" y="279"/>
                    <a:pt x="2420" y="576"/>
                    <a:pt x="2488" y="782"/>
                  </a:cubicBezTo>
                  <a:cubicBezTo>
                    <a:pt x="2514" y="899"/>
                    <a:pt x="2638" y="964"/>
                    <a:pt x="2803" y="964"/>
                  </a:cubicBezTo>
                  <a:cubicBezTo>
                    <a:pt x="2926" y="964"/>
                    <a:pt x="3072" y="928"/>
                    <a:pt x="3219" y="850"/>
                  </a:cubicBezTo>
                  <a:cubicBezTo>
                    <a:pt x="3584" y="690"/>
                    <a:pt x="3835" y="394"/>
                    <a:pt x="3789" y="188"/>
                  </a:cubicBezTo>
                  <a:cubicBezTo>
                    <a:pt x="3762" y="66"/>
                    <a:pt x="3631" y="1"/>
                    <a:pt x="3452" y="1"/>
                  </a:cubicBezTo>
                  <a:close/>
                  <a:moveTo>
                    <a:pt x="1452" y="980"/>
                  </a:moveTo>
                  <a:cubicBezTo>
                    <a:pt x="1278" y="980"/>
                    <a:pt x="1068" y="1027"/>
                    <a:pt x="845" y="1124"/>
                  </a:cubicBezTo>
                  <a:cubicBezTo>
                    <a:pt x="343" y="1375"/>
                    <a:pt x="0" y="1809"/>
                    <a:pt x="69" y="2083"/>
                  </a:cubicBezTo>
                  <a:cubicBezTo>
                    <a:pt x="108" y="2254"/>
                    <a:pt x="284" y="2341"/>
                    <a:pt x="522" y="2341"/>
                  </a:cubicBezTo>
                  <a:cubicBezTo>
                    <a:pt x="697" y="2341"/>
                    <a:pt x="906" y="2294"/>
                    <a:pt x="1119" y="2197"/>
                  </a:cubicBezTo>
                  <a:cubicBezTo>
                    <a:pt x="1621" y="1946"/>
                    <a:pt x="1963" y="1512"/>
                    <a:pt x="1895" y="1238"/>
                  </a:cubicBezTo>
                  <a:cubicBezTo>
                    <a:pt x="1855" y="1067"/>
                    <a:pt x="1687" y="980"/>
                    <a:pt x="1452" y="98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42"/>
            <p:cNvSpPr/>
            <p:nvPr/>
          </p:nvSpPr>
          <p:spPr>
            <a:xfrm flipH="1">
              <a:off x="7709198" y="2280141"/>
              <a:ext cx="68376" cy="85307"/>
            </a:xfrm>
            <a:custGeom>
              <a:avLst/>
              <a:gdLst/>
              <a:ahLst/>
              <a:cxnLst/>
              <a:rect l="l" t="t" r="r" b="b"/>
              <a:pathLst>
                <a:path w="2831" h="3532" extrusionOk="0">
                  <a:moveTo>
                    <a:pt x="2402" y="0"/>
                  </a:moveTo>
                  <a:cubicBezTo>
                    <a:pt x="2182" y="0"/>
                    <a:pt x="1896" y="169"/>
                    <a:pt x="1644" y="469"/>
                  </a:cubicBezTo>
                  <a:cubicBezTo>
                    <a:pt x="1301" y="903"/>
                    <a:pt x="1164" y="1451"/>
                    <a:pt x="1370" y="1679"/>
                  </a:cubicBezTo>
                  <a:cubicBezTo>
                    <a:pt x="1426" y="1749"/>
                    <a:pt x="1508" y="1783"/>
                    <a:pt x="1605" y="1783"/>
                  </a:cubicBezTo>
                  <a:cubicBezTo>
                    <a:pt x="1823" y="1783"/>
                    <a:pt x="2114" y="1614"/>
                    <a:pt x="2351" y="1314"/>
                  </a:cubicBezTo>
                  <a:cubicBezTo>
                    <a:pt x="2694" y="880"/>
                    <a:pt x="2831" y="332"/>
                    <a:pt x="2648" y="104"/>
                  </a:cubicBezTo>
                  <a:cubicBezTo>
                    <a:pt x="2585" y="34"/>
                    <a:pt x="2500" y="0"/>
                    <a:pt x="2402" y="0"/>
                  </a:cubicBezTo>
                  <a:close/>
                  <a:moveTo>
                    <a:pt x="872" y="2246"/>
                  </a:moveTo>
                  <a:cubicBezTo>
                    <a:pt x="715" y="2246"/>
                    <a:pt x="518" y="2369"/>
                    <a:pt x="343" y="2592"/>
                  </a:cubicBezTo>
                  <a:cubicBezTo>
                    <a:pt x="91" y="2889"/>
                    <a:pt x="0" y="3277"/>
                    <a:pt x="114" y="3459"/>
                  </a:cubicBezTo>
                  <a:cubicBezTo>
                    <a:pt x="163" y="3508"/>
                    <a:pt x="224" y="3531"/>
                    <a:pt x="293" y="3531"/>
                  </a:cubicBezTo>
                  <a:cubicBezTo>
                    <a:pt x="452" y="3531"/>
                    <a:pt x="654" y="3408"/>
                    <a:pt x="845" y="3186"/>
                  </a:cubicBezTo>
                  <a:cubicBezTo>
                    <a:pt x="1073" y="2866"/>
                    <a:pt x="1187" y="2501"/>
                    <a:pt x="1050" y="2318"/>
                  </a:cubicBezTo>
                  <a:cubicBezTo>
                    <a:pt x="1002" y="2270"/>
                    <a:pt x="941" y="2246"/>
                    <a:pt x="872" y="224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42"/>
            <p:cNvSpPr/>
            <p:nvPr/>
          </p:nvSpPr>
          <p:spPr>
            <a:xfrm flipH="1">
              <a:off x="7292423" y="3580922"/>
              <a:ext cx="272150" cy="203533"/>
            </a:xfrm>
            <a:custGeom>
              <a:avLst/>
              <a:gdLst/>
              <a:ahLst/>
              <a:cxnLst/>
              <a:rect l="l" t="t" r="r" b="b"/>
              <a:pathLst>
                <a:path w="11268" h="8427" extrusionOk="0">
                  <a:moveTo>
                    <a:pt x="6996" y="1"/>
                  </a:moveTo>
                  <a:cubicBezTo>
                    <a:pt x="5236" y="1"/>
                    <a:pt x="1932" y="2215"/>
                    <a:pt x="1932" y="2215"/>
                  </a:cubicBezTo>
                  <a:cubicBezTo>
                    <a:pt x="0" y="4326"/>
                    <a:pt x="1561" y="8426"/>
                    <a:pt x="5526" y="8426"/>
                  </a:cubicBezTo>
                  <a:cubicBezTo>
                    <a:pt x="5590" y="8426"/>
                    <a:pt x="5655" y="8425"/>
                    <a:pt x="5721" y="8423"/>
                  </a:cubicBezTo>
                  <a:cubicBezTo>
                    <a:pt x="6063" y="8400"/>
                    <a:pt x="6406" y="8355"/>
                    <a:pt x="6748" y="8286"/>
                  </a:cubicBezTo>
                  <a:cubicBezTo>
                    <a:pt x="9008" y="7830"/>
                    <a:pt x="10788" y="5844"/>
                    <a:pt x="11062" y="3584"/>
                  </a:cubicBezTo>
                  <a:cubicBezTo>
                    <a:pt x="11108" y="3265"/>
                    <a:pt x="11130" y="2945"/>
                    <a:pt x="11153" y="2626"/>
                  </a:cubicBezTo>
                  <a:cubicBezTo>
                    <a:pt x="11199" y="2101"/>
                    <a:pt x="11267" y="1210"/>
                    <a:pt x="10811" y="845"/>
                  </a:cubicBezTo>
                  <a:cubicBezTo>
                    <a:pt x="10263" y="1393"/>
                    <a:pt x="10012" y="2146"/>
                    <a:pt x="9168" y="2534"/>
                  </a:cubicBezTo>
                  <a:cubicBezTo>
                    <a:pt x="8791" y="2697"/>
                    <a:pt x="8214" y="2861"/>
                    <a:pt x="7677" y="2861"/>
                  </a:cubicBezTo>
                  <a:cubicBezTo>
                    <a:pt x="7236" y="2861"/>
                    <a:pt x="6822" y="2751"/>
                    <a:pt x="6565" y="2443"/>
                  </a:cubicBezTo>
                  <a:cubicBezTo>
                    <a:pt x="6771" y="2192"/>
                    <a:pt x="7068" y="2192"/>
                    <a:pt x="7296" y="2055"/>
                  </a:cubicBezTo>
                  <a:cubicBezTo>
                    <a:pt x="7524" y="1941"/>
                    <a:pt x="7730" y="1690"/>
                    <a:pt x="7866" y="1507"/>
                  </a:cubicBezTo>
                  <a:cubicBezTo>
                    <a:pt x="8186" y="1051"/>
                    <a:pt x="8186" y="594"/>
                    <a:pt x="7752" y="229"/>
                  </a:cubicBezTo>
                  <a:cubicBezTo>
                    <a:pt x="7565" y="69"/>
                    <a:pt x="7304" y="1"/>
                    <a:pt x="6996" y="1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42"/>
            <p:cNvSpPr/>
            <p:nvPr/>
          </p:nvSpPr>
          <p:spPr>
            <a:xfrm flipH="1">
              <a:off x="7297930" y="3614011"/>
              <a:ext cx="266644" cy="170444"/>
            </a:xfrm>
            <a:custGeom>
              <a:avLst/>
              <a:gdLst/>
              <a:ahLst/>
              <a:cxnLst/>
              <a:rect l="l" t="t" r="r" b="b"/>
              <a:pathLst>
                <a:path w="11040" h="7057" extrusionOk="0">
                  <a:moveTo>
                    <a:pt x="3324" y="0"/>
                  </a:moveTo>
                  <a:lnTo>
                    <a:pt x="3324" y="0"/>
                  </a:lnTo>
                  <a:cubicBezTo>
                    <a:pt x="2525" y="457"/>
                    <a:pt x="1932" y="845"/>
                    <a:pt x="1932" y="845"/>
                  </a:cubicBezTo>
                  <a:cubicBezTo>
                    <a:pt x="0" y="2956"/>
                    <a:pt x="1561" y="7056"/>
                    <a:pt x="5526" y="7056"/>
                  </a:cubicBezTo>
                  <a:cubicBezTo>
                    <a:pt x="5590" y="7056"/>
                    <a:pt x="5655" y="7055"/>
                    <a:pt x="5721" y="7053"/>
                  </a:cubicBezTo>
                  <a:cubicBezTo>
                    <a:pt x="6063" y="7030"/>
                    <a:pt x="6406" y="6985"/>
                    <a:pt x="6748" y="6916"/>
                  </a:cubicBezTo>
                  <a:cubicBezTo>
                    <a:pt x="8962" y="6483"/>
                    <a:pt x="10720" y="4542"/>
                    <a:pt x="11039" y="2351"/>
                  </a:cubicBezTo>
                  <a:lnTo>
                    <a:pt x="11039" y="2351"/>
                  </a:lnTo>
                  <a:cubicBezTo>
                    <a:pt x="10354" y="3463"/>
                    <a:pt x="9139" y="4179"/>
                    <a:pt x="7525" y="4179"/>
                  </a:cubicBezTo>
                  <a:cubicBezTo>
                    <a:pt x="6721" y="4179"/>
                    <a:pt x="5817" y="4001"/>
                    <a:pt x="4831" y="3607"/>
                  </a:cubicBezTo>
                  <a:cubicBezTo>
                    <a:pt x="2754" y="2762"/>
                    <a:pt x="2822" y="1233"/>
                    <a:pt x="332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42"/>
            <p:cNvSpPr/>
            <p:nvPr/>
          </p:nvSpPr>
          <p:spPr>
            <a:xfrm flipH="1">
              <a:off x="7290225" y="3601331"/>
              <a:ext cx="59005" cy="86804"/>
            </a:xfrm>
            <a:custGeom>
              <a:avLst/>
              <a:gdLst/>
              <a:ahLst/>
              <a:cxnLst/>
              <a:rect l="l" t="t" r="r" b="b"/>
              <a:pathLst>
                <a:path w="2443" h="3594" extrusionOk="0">
                  <a:moveTo>
                    <a:pt x="1918" y="0"/>
                  </a:moveTo>
                  <a:cubicBezTo>
                    <a:pt x="1872" y="23"/>
                    <a:pt x="2078" y="594"/>
                    <a:pt x="2123" y="1164"/>
                  </a:cubicBezTo>
                  <a:cubicBezTo>
                    <a:pt x="2123" y="1438"/>
                    <a:pt x="2055" y="1712"/>
                    <a:pt x="1963" y="1872"/>
                  </a:cubicBezTo>
                  <a:cubicBezTo>
                    <a:pt x="1918" y="1963"/>
                    <a:pt x="1872" y="2054"/>
                    <a:pt x="1826" y="2100"/>
                  </a:cubicBezTo>
                  <a:cubicBezTo>
                    <a:pt x="1804" y="2146"/>
                    <a:pt x="1781" y="2169"/>
                    <a:pt x="1781" y="2169"/>
                  </a:cubicBezTo>
                  <a:cubicBezTo>
                    <a:pt x="1781" y="2169"/>
                    <a:pt x="1712" y="2306"/>
                    <a:pt x="1575" y="2465"/>
                  </a:cubicBezTo>
                  <a:cubicBezTo>
                    <a:pt x="1530" y="2557"/>
                    <a:pt x="1438" y="2648"/>
                    <a:pt x="1347" y="2739"/>
                  </a:cubicBezTo>
                  <a:cubicBezTo>
                    <a:pt x="1256" y="2853"/>
                    <a:pt x="1142" y="2945"/>
                    <a:pt x="1028" y="3036"/>
                  </a:cubicBezTo>
                  <a:cubicBezTo>
                    <a:pt x="822" y="3219"/>
                    <a:pt x="548" y="3355"/>
                    <a:pt x="366" y="3447"/>
                  </a:cubicBezTo>
                  <a:cubicBezTo>
                    <a:pt x="160" y="3492"/>
                    <a:pt x="0" y="3538"/>
                    <a:pt x="0" y="3561"/>
                  </a:cubicBezTo>
                  <a:cubicBezTo>
                    <a:pt x="0" y="3577"/>
                    <a:pt x="80" y="3593"/>
                    <a:pt x="208" y="3593"/>
                  </a:cubicBezTo>
                  <a:cubicBezTo>
                    <a:pt x="261" y="3593"/>
                    <a:pt x="322" y="3590"/>
                    <a:pt x="388" y="3584"/>
                  </a:cubicBezTo>
                  <a:cubicBezTo>
                    <a:pt x="640" y="3538"/>
                    <a:pt x="936" y="3424"/>
                    <a:pt x="1187" y="3241"/>
                  </a:cubicBezTo>
                  <a:cubicBezTo>
                    <a:pt x="1324" y="3173"/>
                    <a:pt x="1461" y="3082"/>
                    <a:pt x="1575" y="2967"/>
                  </a:cubicBezTo>
                  <a:cubicBezTo>
                    <a:pt x="1690" y="2876"/>
                    <a:pt x="1781" y="2785"/>
                    <a:pt x="1849" y="2694"/>
                  </a:cubicBezTo>
                  <a:cubicBezTo>
                    <a:pt x="2032" y="2511"/>
                    <a:pt x="2100" y="2374"/>
                    <a:pt x="2100" y="2374"/>
                  </a:cubicBezTo>
                  <a:cubicBezTo>
                    <a:pt x="2100" y="2374"/>
                    <a:pt x="2123" y="2351"/>
                    <a:pt x="2169" y="2283"/>
                  </a:cubicBezTo>
                  <a:cubicBezTo>
                    <a:pt x="2192" y="2237"/>
                    <a:pt x="2237" y="2123"/>
                    <a:pt x="2283" y="2009"/>
                  </a:cubicBezTo>
                  <a:cubicBezTo>
                    <a:pt x="2397" y="1803"/>
                    <a:pt x="2443" y="1461"/>
                    <a:pt x="2374" y="1141"/>
                  </a:cubicBezTo>
                  <a:cubicBezTo>
                    <a:pt x="2329" y="822"/>
                    <a:pt x="2214" y="525"/>
                    <a:pt x="2123" y="320"/>
                  </a:cubicBezTo>
                  <a:cubicBezTo>
                    <a:pt x="2032" y="114"/>
                    <a:pt x="1963" y="0"/>
                    <a:pt x="19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42"/>
            <p:cNvSpPr/>
            <p:nvPr/>
          </p:nvSpPr>
          <p:spPr>
            <a:xfrm flipH="1">
              <a:off x="7295273" y="3652027"/>
              <a:ext cx="83181" cy="89219"/>
            </a:xfrm>
            <a:custGeom>
              <a:avLst/>
              <a:gdLst/>
              <a:ahLst/>
              <a:cxnLst/>
              <a:rect l="l" t="t" r="r" b="b"/>
              <a:pathLst>
                <a:path w="3444" h="3694" extrusionOk="0">
                  <a:moveTo>
                    <a:pt x="3244" y="1"/>
                  </a:moveTo>
                  <a:cubicBezTo>
                    <a:pt x="3243" y="1"/>
                    <a:pt x="3243" y="1"/>
                    <a:pt x="3242" y="1"/>
                  </a:cubicBezTo>
                  <a:cubicBezTo>
                    <a:pt x="3173" y="1"/>
                    <a:pt x="3242" y="686"/>
                    <a:pt x="2991" y="1279"/>
                  </a:cubicBezTo>
                  <a:cubicBezTo>
                    <a:pt x="2877" y="1576"/>
                    <a:pt x="2717" y="1850"/>
                    <a:pt x="2557" y="2033"/>
                  </a:cubicBezTo>
                  <a:cubicBezTo>
                    <a:pt x="2397" y="2215"/>
                    <a:pt x="2283" y="2329"/>
                    <a:pt x="2283" y="2329"/>
                  </a:cubicBezTo>
                  <a:cubicBezTo>
                    <a:pt x="2283" y="2329"/>
                    <a:pt x="2260" y="2352"/>
                    <a:pt x="2192" y="2398"/>
                  </a:cubicBezTo>
                  <a:cubicBezTo>
                    <a:pt x="2146" y="2443"/>
                    <a:pt x="2078" y="2512"/>
                    <a:pt x="1987" y="2603"/>
                  </a:cubicBezTo>
                  <a:cubicBezTo>
                    <a:pt x="1804" y="2763"/>
                    <a:pt x="1530" y="2923"/>
                    <a:pt x="1233" y="3105"/>
                  </a:cubicBezTo>
                  <a:cubicBezTo>
                    <a:pt x="663" y="3425"/>
                    <a:pt x="1" y="3630"/>
                    <a:pt x="24" y="3676"/>
                  </a:cubicBezTo>
                  <a:cubicBezTo>
                    <a:pt x="27" y="3688"/>
                    <a:pt x="50" y="3693"/>
                    <a:pt x="88" y="3693"/>
                  </a:cubicBezTo>
                  <a:cubicBezTo>
                    <a:pt x="273" y="3693"/>
                    <a:pt x="822" y="3560"/>
                    <a:pt x="1370" y="3334"/>
                  </a:cubicBezTo>
                  <a:cubicBezTo>
                    <a:pt x="1690" y="3197"/>
                    <a:pt x="1987" y="3037"/>
                    <a:pt x="2215" y="2877"/>
                  </a:cubicBezTo>
                  <a:cubicBezTo>
                    <a:pt x="2306" y="2786"/>
                    <a:pt x="2397" y="2717"/>
                    <a:pt x="2466" y="2672"/>
                  </a:cubicBezTo>
                  <a:cubicBezTo>
                    <a:pt x="2511" y="2626"/>
                    <a:pt x="2557" y="2580"/>
                    <a:pt x="2557" y="2580"/>
                  </a:cubicBezTo>
                  <a:cubicBezTo>
                    <a:pt x="2557" y="2580"/>
                    <a:pt x="2671" y="2466"/>
                    <a:pt x="2831" y="2238"/>
                  </a:cubicBezTo>
                  <a:cubicBezTo>
                    <a:pt x="2991" y="2033"/>
                    <a:pt x="3151" y="1690"/>
                    <a:pt x="3242" y="1371"/>
                  </a:cubicBezTo>
                  <a:cubicBezTo>
                    <a:pt x="3444" y="675"/>
                    <a:pt x="3293" y="1"/>
                    <a:pt x="32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42"/>
            <p:cNvSpPr/>
            <p:nvPr/>
          </p:nvSpPr>
          <p:spPr>
            <a:xfrm flipH="1">
              <a:off x="7305658" y="3690575"/>
              <a:ext cx="101465" cy="91200"/>
            </a:xfrm>
            <a:custGeom>
              <a:avLst/>
              <a:gdLst/>
              <a:ahLst/>
              <a:cxnLst/>
              <a:rect l="l" t="t" r="r" b="b"/>
              <a:pathLst>
                <a:path w="4201" h="3776" extrusionOk="0">
                  <a:moveTo>
                    <a:pt x="4174" y="1"/>
                  </a:moveTo>
                  <a:cubicBezTo>
                    <a:pt x="4150" y="1"/>
                    <a:pt x="4104" y="178"/>
                    <a:pt x="4018" y="437"/>
                  </a:cubicBezTo>
                  <a:cubicBezTo>
                    <a:pt x="3927" y="688"/>
                    <a:pt x="3767" y="1007"/>
                    <a:pt x="3584" y="1327"/>
                  </a:cubicBezTo>
                  <a:cubicBezTo>
                    <a:pt x="3379" y="1623"/>
                    <a:pt x="3128" y="1875"/>
                    <a:pt x="2922" y="2057"/>
                  </a:cubicBezTo>
                  <a:cubicBezTo>
                    <a:pt x="2831" y="2126"/>
                    <a:pt x="2740" y="2194"/>
                    <a:pt x="2671" y="2263"/>
                  </a:cubicBezTo>
                  <a:cubicBezTo>
                    <a:pt x="2626" y="2308"/>
                    <a:pt x="2580" y="2331"/>
                    <a:pt x="2580" y="2331"/>
                  </a:cubicBezTo>
                  <a:cubicBezTo>
                    <a:pt x="2580" y="2331"/>
                    <a:pt x="2534" y="2354"/>
                    <a:pt x="2489" y="2400"/>
                  </a:cubicBezTo>
                  <a:cubicBezTo>
                    <a:pt x="2420" y="2445"/>
                    <a:pt x="2329" y="2514"/>
                    <a:pt x="2215" y="2582"/>
                  </a:cubicBezTo>
                  <a:cubicBezTo>
                    <a:pt x="1987" y="2742"/>
                    <a:pt x="1690" y="2924"/>
                    <a:pt x="1347" y="3107"/>
                  </a:cubicBezTo>
                  <a:cubicBezTo>
                    <a:pt x="686" y="3449"/>
                    <a:pt x="1" y="3723"/>
                    <a:pt x="24" y="3769"/>
                  </a:cubicBezTo>
                  <a:cubicBezTo>
                    <a:pt x="24" y="3774"/>
                    <a:pt x="31" y="3776"/>
                    <a:pt x="46" y="3776"/>
                  </a:cubicBezTo>
                  <a:cubicBezTo>
                    <a:pt x="173" y="3776"/>
                    <a:pt x="827" y="3602"/>
                    <a:pt x="1462" y="3335"/>
                  </a:cubicBezTo>
                  <a:cubicBezTo>
                    <a:pt x="1827" y="3198"/>
                    <a:pt x="2169" y="3039"/>
                    <a:pt x="2420" y="2879"/>
                  </a:cubicBezTo>
                  <a:cubicBezTo>
                    <a:pt x="2534" y="2810"/>
                    <a:pt x="2649" y="2742"/>
                    <a:pt x="2717" y="2696"/>
                  </a:cubicBezTo>
                  <a:cubicBezTo>
                    <a:pt x="2785" y="2651"/>
                    <a:pt x="2808" y="2628"/>
                    <a:pt x="2808" y="2628"/>
                  </a:cubicBezTo>
                  <a:cubicBezTo>
                    <a:pt x="2808" y="2628"/>
                    <a:pt x="2854" y="2582"/>
                    <a:pt x="2922" y="2536"/>
                  </a:cubicBezTo>
                  <a:cubicBezTo>
                    <a:pt x="2991" y="2491"/>
                    <a:pt x="3082" y="2400"/>
                    <a:pt x="3174" y="2308"/>
                  </a:cubicBezTo>
                  <a:cubicBezTo>
                    <a:pt x="3379" y="2103"/>
                    <a:pt x="3630" y="1783"/>
                    <a:pt x="3813" y="1464"/>
                  </a:cubicBezTo>
                  <a:cubicBezTo>
                    <a:pt x="3995" y="1121"/>
                    <a:pt x="4109" y="756"/>
                    <a:pt x="4155" y="459"/>
                  </a:cubicBezTo>
                  <a:cubicBezTo>
                    <a:pt x="4201" y="185"/>
                    <a:pt x="4201" y="3"/>
                    <a:pt x="4178" y="3"/>
                  </a:cubicBezTo>
                  <a:cubicBezTo>
                    <a:pt x="4177" y="2"/>
                    <a:pt x="4175" y="1"/>
                    <a:pt x="41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42"/>
            <p:cNvSpPr/>
            <p:nvPr/>
          </p:nvSpPr>
          <p:spPr>
            <a:xfrm flipH="1">
              <a:off x="7364083" y="3576526"/>
              <a:ext cx="160469" cy="68376"/>
            </a:xfrm>
            <a:custGeom>
              <a:avLst/>
              <a:gdLst/>
              <a:ahLst/>
              <a:cxnLst/>
              <a:rect l="l" t="t" r="r" b="b"/>
              <a:pathLst>
                <a:path w="6644" h="2831" extrusionOk="0">
                  <a:moveTo>
                    <a:pt x="5228" y="0"/>
                  </a:moveTo>
                  <a:cubicBezTo>
                    <a:pt x="4977" y="0"/>
                    <a:pt x="4749" y="23"/>
                    <a:pt x="4612" y="68"/>
                  </a:cubicBezTo>
                  <a:cubicBezTo>
                    <a:pt x="4452" y="91"/>
                    <a:pt x="4383" y="114"/>
                    <a:pt x="4383" y="114"/>
                  </a:cubicBezTo>
                  <a:cubicBezTo>
                    <a:pt x="4383" y="114"/>
                    <a:pt x="4041" y="205"/>
                    <a:pt x="3585" y="411"/>
                  </a:cubicBezTo>
                  <a:cubicBezTo>
                    <a:pt x="3128" y="593"/>
                    <a:pt x="2557" y="959"/>
                    <a:pt x="2010" y="1255"/>
                  </a:cubicBezTo>
                  <a:cubicBezTo>
                    <a:pt x="1439" y="1552"/>
                    <a:pt x="846" y="1826"/>
                    <a:pt x="457" y="2146"/>
                  </a:cubicBezTo>
                  <a:cubicBezTo>
                    <a:pt x="275" y="2305"/>
                    <a:pt x="138" y="2488"/>
                    <a:pt x="69" y="2625"/>
                  </a:cubicBezTo>
                  <a:cubicBezTo>
                    <a:pt x="1" y="2739"/>
                    <a:pt x="1" y="2830"/>
                    <a:pt x="24" y="2830"/>
                  </a:cubicBezTo>
                  <a:cubicBezTo>
                    <a:pt x="24" y="2830"/>
                    <a:pt x="47" y="2762"/>
                    <a:pt x="138" y="2648"/>
                  </a:cubicBezTo>
                  <a:cubicBezTo>
                    <a:pt x="206" y="2534"/>
                    <a:pt x="343" y="2397"/>
                    <a:pt x="549" y="2283"/>
                  </a:cubicBezTo>
                  <a:cubicBezTo>
                    <a:pt x="937" y="2009"/>
                    <a:pt x="1530" y="1758"/>
                    <a:pt x="2147" y="1506"/>
                  </a:cubicBezTo>
                  <a:cubicBezTo>
                    <a:pt x="2740" y="1210"/>
                    <a:pt x="3288" y="890"/>
                    <a:pt x="3722" y="730"/>
                  </a:cubicBezTo>
                  <a:cubicBezTo>
                    <a:pt x="4178" y="548"/>
                    <a:pt x="4475" y="479"/>
                    <a:pt x="4475" y="479"/>
                  </a:cubicBezTo>
                  <a:cubicBezTo>
                    <a:pt x="4475" y="479"/>
                    <a:pt x="4543" y="457"/>
                    <a:pt x="4680" y="434"/>
                  </a:cubicBezTo>
                  <a:cubicBezTo>
                    <a:pt x="4817" y="388"/>
                    <a:pt x="5000" y="365"/>
                    <a:pt x="5228" y="342"/>
                  </a:cubicBezTo>
                  <a:cubicBezTo>
                    <a:pt x="5456" y="342"/>
                    <a:pt x="5730" y="342"/>
                    <a:pt x="5981" y="457"/>
                  </a:cubicBezTo>
                  <a:cubicBezTo>
                    <a:pt x="6209" y="548"/>
                    <a:pt x="6369" y="753"/>
                    <a:pt x="6369" y="1050"/>
                  </a:cubicBezTo>
                  <a:cubicBezTo>
                    <a:pt x="6369" y="1347"/>
                    <a:pt x="6232" y="1598"/>
                    <a:pt x="6004" y="1780"/>
                  </a:cubicBezTo>
                  <a:cubicBezTo>
                    <a:pt x="5799" y="1986"/>
                    <a:pt x="5548" y="2100"/>
                    <a:pt x="5342" y="2214"/>
                  </a:cubicBezTo>
                  <a:cubicBezTo>
                    <a:pt x="4908" y="2465"/>
                    <a:pt x="4635" y="2625"/>
                    <a:pt x="4635" y="2648"/>
                  </a:cubicBezTo>
                  <a:cubicBezTo>
                    <a:pt x="4636" y="2650"/>
                    <a:pt x="4640" y="2651"/>
                    <a:pt x="4646" y="2651"/>
                  </a:cubicBezTo>
                  <a:cubicBezTo>
                    <a:pt x="4709" y="2651"/>
                    <a:pt x="4993" y="2539"/>
                    <a:pt x="5411" y="2351"/>
                  </a:cubicBezTo>
                  <a:cubicBezTo>
                    <a:pt x="5616" y="2260"/>
                    <a:pt x="5890" y="2146"/>
                    <a:pt x="6141" y="1940"/>
                  </a:cubicBezTo>
                  <a:cubicBezTo>
                    <a:pt x="6415" y="1758"/>
                    <a:pt x="6620" y="1438"/>
                    <a:pt x="6643" y="1050"/>
                  </a:cubicBezTo>
                  <a:cubicBezTo>
                    <a:pt x="6643" y="959"/>
                    <a:pt x="6643" y="890"/>
                    <a:pt x="6620" y="799"/>
                  </a:cubicBezTo>
                  <a:cubicBezTo>
                    <a:pt x="6598" y="708"/>
                    <a:pt x="6575" y="593"/>
                    <a:pt x="6529" y="525"/>
                  </a:cubicBezTo>
                  <a:cubicBezTo>
                    <a:pt x="6461" y="434"/>
                    <a:pt x="6415" y="365"/>
                    <a:pt x="6346" y="320"/>
                  </a:cubicBezTo>
                  <a:lnTo>
                    <a:pt x="6232" y="228"/>
                  </a:lnTo>
                  <a:lnTo>
                    <a:pt x="6118" y="160"/>
                  </a:lnTo>
                  <a:cubicBezTo>
                    <a:pt x="5799" y="23"/>
                    <a:pt x="5479" y="0"/>
                    <a:pt x="52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42"/>
            <p:cNvSpPr/>
            <p:nvPr/>
          </p:nvSpPr>
          <p:spPr>
            <a:xfrm flipH="1">
              <a:off x="7314474" y="3616209"/>
              <a:ext cx="108638" cy="35866"/>
            </a:xfrm>
            <a:custGeom>
              <a:avLst/>
              <a:gdLst/>
              <a:ahLst/>
              <a:cxnLst/>
              <a:rect l="l" t="t" r="r" b="b"/>
              <a:pathLst>
                <a:path w="4498" h="1485" extrusionOk="0">
                  <a:moveTo>
                    <a:pt x="4475" y="0"/>
                  </a:moveTo>
                  <a:cubicBezTo>
                    <a:pt x="4452" y="0"/>
                    <a:pt x="4383" y="137"/>
                    <a:pt x="4246" y="320"/>
                  </a:cubicBezTo>
                  <a:cubicBezTo>
                    <a:pt x="4087" y="480"/>
                    <a:pt x="3836" y="640"/>
                    <a:pt x="3539" y="777"/>
                  </a:cubicBezTo>
                  <a:cubicBezTo>
                    <a:pt x="2968" y="1028"/>
                    <a:pt x="2352" y="1073"/>
                    <a:pt x="2352" y="1073"/>
                  </a:cubicBezTo>
                  <a:cubicBezTo>
                    <a:pt x="2352" y="1073"/>
                    <a:pt x="2192" y="1119"/>
                    <a:pt x="1964" y="1142"/>
                  </a:cubicBezTo>
                  <a:cubicBezTo>
                    <a:pt x="1888" y="1142"/>
                    <a:pt x="1802" y="1152"/>
                    <a:pt x="1712" y="1152"/>
                  </a:cubicBezTo>
                  <a:cubicBezTo>
                    <a:pt x="1667" y="1152"/>
                    <a:pt x="1621" y="1149"/>
                    <a:pt x="1576" y="1142"/>
                  </a:cubicBezTo>
                  <a:cubicBezTo>
                    <a:pt x="1439" y="1119"/>
                    <a:pt x="1279" y="1142"/>
                    <a:pt x="1142" y="1073"/>
                  </a:cubicBezTo>
                  <a:cubicBezTo>
                    <a:pt x="845" y="1005"/>
                    <a:pt x="571" y="868"/>
                    <a:pt x="366" y="731"/>
                  </a:cubicBezTo>
                  <a:cubicBezTo>
                    <a:pt x="202" y="608"/>
                    <a:pt x="75" y="522"/>
                    <a:pt x="34" y="522"/>
                  </a:cubicBezTo>
                  <a:cubicBezTo>
                    <a:pt x="30" y="522"/>
                    <a:pt x="26" y="523"/>
                    <a:pt x="24" y="525"/>
                  </a:cubicBezTo>
                  <a:cubicBezTo>
                    <a:pt x="1" y="548"/>
                    <a:pt x="115" y="662"/>
                    <a:pt x="275" y="845"/>
                  </a:cubicBezTo>
                  <a:cubicBezTo>
                    <a:pt x="457" y="1028"/>
                    <a:pt x="731" y="1233"/>
                    <a:pt x="1051" y="1324"/>
                  </a:cubicBezTo>
                  <a:cubicBezTo>
                    <a:pt x="1211" y="1416"/>
                    <a:pt x="1393" y="1416"/>
                    <a:pt x="1553" y="1461"/>
                  </a:cubicBezTo>
                  <a:cubicBezTo>
                    <a:pt x="1713" y="1484"/>
                    <a:pt x="1850" y="1484"/>
                    <a:pt x="1987" y="1484"/>
                  </a:cubicBezTo>
                  <a:cubicBezTo>
                    <a:pt x="2238" y="1484"/>
                    <a:pt x="2398" y="1461"/>
                    <a:pt x="2398" y="1461"/>
                  </a:cubicBezTo>
                  <a:cubicBezTo>
                    <a:pt x="2398" y="1461"/>
                    <a:pt x="3082" y="1347"/>
                    <a:pt x="3676" y="1005"/>
                  </a:cubicBezTo>
                  <a:cubicBezTo>
                    <a:pt x="3950" y="845"/>
                    <a:pt x="4224" y="617"/>
                    <a:pt x="4360" y="388"/>
                  </a:cubicBezTo>
                  <a:cubicBezTo>
                    <a:pt x="4497" y="183"/>
                    <a:pt x="4497" y="0"/>
                    <a:pt x="44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28" name="Picture 260" descr="https://wordwall.net/resourceajax/qr?resourceType=activity&amp;id=6638525&amp;imagetype=png&amp;pixels=410">
            <a:extLst>
              <a:ext uri="{FF2B5EF4-FFF2-40B4-BE49-F238E27FC236}">
                <a16:creationId xmlns:a16="http://schemas.microsoft.com/office/drawing/2014/main" id="{1204CAB0-DC1E-4234-B22E-C894D808DE34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102" y="1264678"/>
            <a:ext cx="986376" cy="865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ine 3">
            <a:extLst>
              <a:ext uri="{FF2B5EF4-FFF2-40B4-BE49-F238E27FC236}">
                <a16:creationId xmlns:a16="http://schemas.microsoft.com/office/drawing/2014/main" id="{7C94A1A6-5121-4356-A97E-CF354C6327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9073" y="2282135"/>
            <a:ext cx="1637769" cy="1657189"/>
          </a:xfrm>
          <a:prstGeom prst="rect">
            <a:avLst/>
          </a:prstGeom>
        </p:spPr>
      </p:pic>
      <p:pic>
        <p:nvPicPr>
          <p:cNvPr id="7" name="Imagine 6">
            <a:extLst>
              <a:ext uri="{FF2B5EF4-FFF2-40B4-BE49-F238E27FC236}">
                <a16:creationId xmlns:a16="http://schemas.microsoft.com/office/drawing/2014/main" id="{224409DD-A286-432A-AE16-7F2A4F5AC6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4832" y="1750232"/>
            <a:ext cx="1335125" cy="225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89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0000">
        <p14:doors dir="vert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8" name="Google Shape;3018;p42"/>
          <p:cNvGrpSpPr/>
          <p:nvPr/>
        </p:nvGrpSpPr>
        <p:grpSpPr>
          <a:xfrm rot="532846">
            <a:off x="-235955" y="2133815"/>
            <a:ext cx="1570468" cy="1800987"/>
            <a:chOff x="3056825" y="-2290075"/>
            <a:chExt cx="1465250" cy="1680325"/>
          </a:xfrm>
        </p:grpSpPr>
        <p:sp>
          <p:nvSpPr>
            <p:cNvPr id="3019" name="Google Shape;3019;p42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42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42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42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42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42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42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42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42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42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42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42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42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42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42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34" name="Google Shape;3034;p42"/>
          <p:cNvGrpSpPr/>
          <p:nvPr/>
        </p:nvGrpSpPr>
        <p:grpSpPr>
          <a:xfrm rot="18646245">
            <a:off x="3915376" y="-255390"/>
            <a:ext cx="841496" cy="855191"/>
            <a:chOff x="5967275" y="1212450"/>
            <a:chExt cx="1139775" cy="1158325"/>
          </a:xfrm>
        </p:grpSpPr>
        <p:sp>
          <p:nvSpPr>
            <p:cNvPr id="3035" name="Google Shape;3035;p42"/>
            <p:cNvSpPr/>
            <p:nvPr/>
          </p:nvSpPr>
          <p:spPr>
            <a:xfrm>
              <a:off x="6042250" y="1226925"/>
              <a:ext cx="1064800" cy="1143850"/>
            </a:xfrm>
            <a:custGeom>
              <a:avLst/>
              <a:gdLst/>
              <a:ahLst/>
              <a:cxnLst/>
              <a:rect l="l" t="t" r="r" b="b"/>
              <a:pathLst>
                <a:path w="42592" h="45754" extrusionOk="0">
                  <a:moveTo>
                    <a:pt x="21295" y="0"/>
                  </a:moveTo>
                  <a:cubicBezTo>
                    <a:pt x="20316" y="0"/>
                    <a:pt x="19570" y="215"/>
                    <a:pt x="19227" y="731"/>
                  </a:cubicBezTo>
                  <a:cubicBezTo>
                    <a:pt x="18477" y="1863"/>
                    <a:pt x="19854" y="4206"/>
                    <a:pt x="21765" y="6621"/>
                  </a:cubicBezTo>
                  <a:cubicBezTo>
                    <a:pt x="18593" y="8754"/>
                    <a:pt x="15428" y="10881"/>
                    <a:pt x="12256" y="13008"/>
                  </a:cubicBezTo>
                  <a:cubicBezTo>
                    <a:pt x="10003" y="11059"/>
                    <a:pt x="7696" y="10057"/>
                    <a:pt x="5982" y="10057"/>
                  </a:cubicBezTo>
                  <a:cubicBezTo>
                    <a:pt x="5261" y="10057"/>
                    <a:pt x="4645" y="10234"/>
                    <a:pt x="4182" y="10593"/>
                  </a:cubicBezTo>
                  <a:cubicBezTo>
                    <a:pt x="2617" y="11811"/>
                    <a:pt x="3151" y="14868"/>
                    <a:pt x="3396" y="16281"/>
                  </a:cubicBezTo>
                  <a:cubicBezTo>
                    <a:pt x="4261" y="21219"/>
                    <a:pt x="7253" y="25068"/>
                    <a:pt x="10172" y="27757"/>
                  </a:cubicBezTo>
                  <a:cubicBezTo>
                    <a:pt x="1781" y="40647"/>
                    <a:pt x="1" y="44987"/>
                    <a:pt x="837" y="45657"/>
                  </a:cubicBezTo>
                  <a:cubicBezTo>
                    <a:pt x="915" y="45720"/>
                    <a:pt x="1020" y="45754"/>
                    <a:pt x="1154" y="45754"/>
                  </a:cubicBezTo>
                  <a:cubicBezTo>
                    <a:pt x="2465" y="45754"/>
                    <a:pt x="6606" y="42548"/>
                    <a:pt x="16574" y="32299"/>
                  </a:cubicBezTo>
                  <a:cubicBezTo>
                    <a:pt x="17722" y="32884"/>
                    <a:pt x="22374" y="35238"/>
                    <a:pt x="27057" y="35238"/>
                  </a:cubicBezTo>
                  <a:cubicBezTo>
                    <a:pt x="28727" y="35238"/>
                    <a:pt x="30402" y="34938"/>
                    <a:pt x="31922" y="34152"/>
                  </a:cubicBezTo>
                  <a:cubicBezTo>
                    <a:pt x="32383" y="33907"/>
                    <a:pt x="35757" y="32162"/>
                    <a:pt x="35534" y="30302"/>
                  </a:cubicBezTo>
                  <a:cubicBezTo>
                    <a:pt x="35375" y="28997"/>
                    <a:pt x="33760" y="27844"/>
                    <a:pt x="31605" y="27440"/>
                  </a:cubicBezTo>
                  <a:cubicBezTo>
                    <a:pt x="32513" y="23749"/>
                    <a:pt x="33429" y="20051"/>
                    <a:pt x="34344" y="16360"/>
                  </a:cubicBezTo>
                  <a:cubicBezTo>
                    <a:pt x="36791" y="17903"/>
                    <a:pt x="38953" y="18779"/>
                    <a:pt x="40332" y="18779"/>
                  </a:cubicBezTo>
                  <a:cubicBezTo>
                    <a:pt x="40866" y="18779"/>
                    <a:pt x="41283" y="18647"/>
                    <a:pt x="41553" y="18371"/>
                  </a:cubicBezTo>
                  <a:cubicBezTo>
                    <a:pt x="42591" y="17319"/>
                    <a:pt x="41207" y="14421"/>
                    <a:pt x="40508" y="12957"/>
                  </a:cubicBezTo>
                  <a:cubicBezTo>
                    <a:pt x="37350" y="6354"/>
                    <a:pt x="31489" y="3283"/>
                    <a:pt x="30386" y="2728"/>
                  </a:cubicBezTo>
                  <a:cubicBezTo>
                    <a:pt x="27680" y="1357"/>
                    <a:pt x="23753" y="0"/>
                    <a:pt x="21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42"/>
            <p:cNvSpPr/>
            <p:nvPr/>
          </p:nvSpPr>
          <p:spPr>
            <a:xfrm>
              <a:off x="5967275" y="1778300"/>
              <a:ext cx="537100" cy="578050"/>
            </a:xfrm>
            <a:custGeom>
              <a:avLst/>
              <a:gdLst/>
              <a:ahLst/>
              <a:cxnLst/>
              <a:rect l="l" t="t" r="r" b="b"/>
              <a:pathLst>
                <a:path w="21484" h="23122" extrusionOk="0">
                  <a:moveTo>
                    <a:pt x="13654" y="0"/>
                  </a:moveTo>
                  <a:cubicBezTo>
                    <a:pt x="2351" y="16905"/>
                    <a:pt x="1" y="22269"/>
                    <a:pt x="938" y="23026"/>
                  </a:cubicBezTo>
                  <a:cubicBezTo>
                    <a:pt x="1016" y="23088"/>
                    <a:pt x="1120" y="23121"/>
                    <a:pt x="1254" y="23121"/>
                  </a:cubicBezTo>
                  <a:cubicBezTo>
                    <a:pt x="2759" y="23121"/>
                    <a:pt x="7984" y="18912"/>
                    <a:pt x="21483" y="4657"/>
                  </a:cubicBezTo>
                  <a:cubicBezTo>
                    <a:pt x="18874" y="3107"/>
                    <a:pt x="16264" y="1557"/>
                    <a:pt x="13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42"/>
            <p:cNvSpPr/>
            <p:nvPr/>
          </p:nvSpPr>
          <p:spPr>
            <a:xfrm>
              <a:off x="6177250" y="1778300"/>
              <a:ext cx="267650" cy="293775"/>
            </a:xfrm>
            <a:custGeom>
              <a:avLst/>
              <a:gdLst/>
              <a:ahLst/>
              <a:cxnLst/>
              <a:rect l="l" t="t" r="r" b="b"/>
              <a:pathLst>
                <a:path w="10706" h="11751" extrusionOk="0">
                  <a:moveTo>
                    <a:pt x="5255" y="0"/>
                  </a:moveTo>
                  <a:cubicBezTo>
                    <a:pt x="3223" y="3035"/>
                    <a:pt x="1485" y="5695"/>
                    <a:pt x="0" y="8031"/>
                  </a:cubicBezTo>
                  <a:cubicBezTo>
                    <a:pt x="1327" y="9163"/>
                    <a:pt x="2963" y="10295"/>
                    <a:pt x="4967" y="11217"/>
                  </a:cubicBezTo>
                  <a:cubicBezTo>
                    <a:pt x="5400" y="11412"/>
                    <a:pt x="5825" y="11592"/>
                    <a:pt x="6243" y="11751"/>
                  </a:cubicBezTo>
                  <a:cubicBezTo>
                    <a:pt x="7598" y="10374"/>
                    <a:pt x="9083" y="8846"/>
                    <a:pt x="10705" y="7159"/>
                  </a:cubicBezTo>
                  <a:lnTo>
                    <a:pt x="8860" y="2141"/>
                  </a:lnTo>
                  <a:cubicBezTo>
                    <a:pt x="7656" y="1427"/>
                    <a:pt x="6459" y="714"/>
                    <a:pt x="52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42"/>
            <p:cNvSpPr/>
            <p:nvPr/>
          </p:nvSpPr>
          <p:spPr>
            <a:xfrm>
              <a:off x="6035225" y="1212450"/>
              <a:ext cx="999375" cy="880950"/>
            </a:xfrm>
            <a:custGeom>
              <a:avLst/>
              <a:gdLst/>
              <a:ahLst/>
              <a:cxnLst/>
              <a:rect l="l" t="t" r="r" b="b"/>
              <a:pathLst>
                <a:path w="39975" h="35238" extrusionOk="0">
                  <a:moveTo>
                    <a:pt x="18687" y="1"/>
                  </a:moveTo>
                  <a:cubicBezTo>
                    <a:pt x="17705" y="1"/>
                    <a:pt x="16956" y="217"/>
                    <a:pt x="16610" y="733"/>
                  </a:cubicBezTo>
                  <a:cubicBezTo>
                    <a:pt x="15860" y="1858"/>
                    <a:pt x="17237" y="4208"/>
                    <a:pt x="19148" y="6623"/>
                  </a:cubicBezTo>
                  <a:cubicBezTo>
                    <a:pt x="15983" y="8750"/>
                    <a:pt x="12811" y="10883"/>
                    <a:pt x="9646" y="13010"/>
                  </a:cubicBezTo>
                  <a:cubicBezTo>
                    <a:pt x="7393" y="11061"/>
                    <a:pt x="5082" y="10059"/>
                    <a:pt x="3366" y="10059"/>
                  </a:cubicBezTo>
                  <a:cubicBezTo>
                    <a:pt x="2645" y="10059"/>
                    <a:pt x="2028" y="10237"/>
                    <a:pt x="1565" y="10595"/>
                  </a:cubicBezTo>
                  <a:cubicBezTo>
                    <a:pt x="0" y="11806"/>
                    <a:pt x="534" y="14863"/>
                    <a:pt x="786" y="16276"/>
                  </a:cubicBezTo>
                  <a:cubicBezTo>
                    <a:pt x="2545" y="26332"/>
                    <a:pt x="13106" y="31869"/>
                    <a:pt x="13964" y="32301"/>
                  </a:cubicBezTo>
                  <a:cubicBezTo>
                    <a:pt x="15111" y="32885"/>
                    <a:pt x="19755" y="35238"/>
                    <a:pt x="24433" y="35238"/>
                  </a:cubicBezTo>
                  <a:cubicBezTo>
                    <a:pt x="26105" y="35238"/>
                    <a:pt x="27782" y="34937"/>
                    <a:pt x="29305" y="34147"/>
                  </a:cubicBezTo>
                  <a:cubicBezTo>
                    <a:pt x="29766" y="33909"/>
                    <a:pt x="33140" y="32157"/>
                    <a:pt x="32917" y="30304"/>
                  </a:cubicBezTo>
                  <a:cubicBezTo>
                    <a:pt x="32758" y="29000"/>
                    <a:pt x="31150" y="27839"/>
                    <a:pt x="28988" y="27435"/>
                  </a:cubicBezTo>
                  <a:cubicBezTo>
                    <a:pt x="29896" y="23751"/>
                    <a:pt x="30812" y="20053"/>
                    <a:pt x="31727" y="16362"/>
                  </a:cubicBezTo>
                  <a:cubicBezTo>
                    <a:pt x="34176" y="17901"/>
                    <a:pt x="36340" y="18780"/>
                    <a:pt x="37718" y="18780"/>
                  </a:cubicBezTo>
                  <a:cubicBezTo>
                    <a:pt x="38251" y="18780"/>
                    <a:pt x="38667" y="18649"/>
                    <a:pt x="38936" y="18374"/>
                  </a:cubicBezTo>
                  <a:cubicBezTo>
                    <a:pt x="39974" y="17314"/>
                    <a:pt x="38590" y="14416"/>
                    <a:pt x="37891" y="12952"/>
                  </a:cubicBezTo>
                  <a:cubicBezTo>
                    <a:pt x="34741" y="6349"/>
                    <a:pt x="28872" y="3278"/>
                    <a:pt x="27769" y="2723"/>
                  </a:cubicBezTo>
                  <a:cubicBezTo>
                    <a:pt x="25065" y="1353"/>
                    <a:pt x="21146" y="1"/>
                    <a:pt x="186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42"/>
            <p:cNvSpPr/>
            <p:nvPr/>
          </p:nvSpPr>
          <p:spPr>
            <a:xfrm>
              <a:off x="6276375" y="1378000"/>
              <a:ext cx="483550" cy="520350"/>
            </a:xfrm>
            <a:custGeom>
              <a:avLst/>
              <a:gdLst/>
              <a:ahLst/>
              <a:cxnLst/>
              <a:rect l="l" t="t" r="r" b="b"/>
              <a:pathLst>
                <a:path w="19342" h="20814" extrusionOk="0">
                  <a:moveTo>
                    <a:pt x="9502" y="1"/>
                  </a:moveTo>
                  <a:cubicBezTo>
                    <a:pt x="6337" y="2128"/>
                    <a:pt x="3165" y="4261"/>
                    <a:pt x="0" y="6388"/>
                  </a:cubicBezTo>
                  <a:cubicBezTo>
                    <a:pt x="570" y="8154"/>
                    <a:pt x="2350" y="12804"/>
                    <a:pt x="7108" y="16481"/>
                  </a:cubicBezTo>
                  <a:cubicBezTo>
                    <a:pt x="12190" y="20395"/>
                    <a:pt x="17525" y="20770"/>
                    <a:pt x="19342" y="20813"/>
                  </a:cubicBezTo>
                  <a:cubicBezTo>
                    <a:pt x="18895" y="20777"/>
                    <a:pt x="11880" y="20020"/>
                    <a:pt x="8600" y="13619"/>
                  </a:cubicBezTo>
                  <a:cubicBezTo>
                    <a:pt x="6394" y="9293"/>
                    <a:pt x="6740" y="4060"/>
                    <a:pt x="950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42"/>
            <p:cNvSpPr/>
            <p:nvPr/>
          </p:nvSpPr>
          <p:spPr>
            <a:xfrm>
              <a:off x="6035225" y="1466675"/>
              <a:ext cx="821675" cy="626725"/>
            </a:xfrm>
            <a:custGeom>
              <a:avLst/>
              <a:gdLst/>
              <a:ahLst/>
              <a:cxnLst/>
              <a:rect l="l" t="t" r="r" b="b"/>
              <a:pathLst>
                <a:path w="32867" h="25069" extrusionOk="0">
                  <a:moveTo>
                    <a:pt x="2473" y="1"/>
                  </a:moveTo>
                  <a:cubicBezTo>
                    <a:pt x="2127" y="87"/>
                    <a:pt x="1824" y="231"/>
                    <a:pt x="1565" y="426"/>
                  </a:cubicBezTo>
                  <a:cubicBezTo>
                    <a:pt x="0" y="1637"/>
                    <a:pt x="534" y="4694"/>
                    <a:pt x="786" y="6107"/>
                  </a:cubicBezTo>
                  <a:cubicBezTo>
                    <a:pt x="2545" y="16163"/>
                    <a:pt x="13106" y="21700"/>
                    <a:pt x="13964" y="22132"/>
                  </a:cubicBezTo>
                  <a:cubicBezTo>
                    <a:pt x="15111" y="22716"/>
                    <a:pt x="19755" y="25069"/>
                    <a:pt x="24433" y="25069"/>
                  </a:cubicBezTo>
                  <a:cubicBezTo>
                    <a:pt x="26105" y="25069"/>
                    <a:pt x="27782" y="24768"/>
                    <a:pt x="29305" y="23978"/>
                  </a:cubicBezTo>
                  <a:cubicBezTo>
                    <a:pt x="29723" y="23769"/>
                    <a:pt x="32463" y="22341"/>
                    <a:pt x="32866" y="20712"/>
                  </a:cubicBezTo>
                  <a:lnTo>
                    <a:pt x="32866" y="20712"/>
                  </a:lnTo>
                  <a:cubicBezTo>
                    <a:pt x="30352" y="21405"/>
                    <a:pt x="27822" y="21741"/>
                    <a:pt x="25353" y="21741"/>
                  </a:cubicBezTo>
                  <a:cubicBezTo>
                    <a:pt x="18415" y="21741"/>
                    <a:pt x="11964" y="19084"/>
                    <a:pt x="7721" y="14202"/>
                  </a:cubicBezTo>
                  <a:cubicBezTo>
                    <a:pt x="3381" y="9221"/>
                    <a:pt x="2574" y="3310"/>
                    <a:pt x="247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42"/>
            <p:cNvSpPr/>
            <p:nvPr/>
          </p:nvSpPr>
          <p:spPr>
            <a:xfrm>
              <a:off x="6431725" y="1213650"/>
              <a:ext cx="587375" cy="468325"/>
            </a:xfrm>
            <a:custGeom>
              <a:avLst/>
              <a:gdLst/>
              <a:ahLst/>
              <a:cxnLst/>
              <a:rect l="l" t="t" r="r" b="b"/>
              <a:pathLst>
                <a:path w="23495" h="18733" extrusionOk="0">
                  <a:moveTo>
                    <a:pt x="2163" y="0"/>
                  </a:moveTo>
                  <a:cubicBezTo>
                    <a:pt x="1514" y="80"/>
                    <a:pt x="1017" y="289"/>
                    <a:pt x="750" y="685"/>
                  </a:cubicBezTo>
                  <a:cubicBezTo>
                    <a:pt x="0" y="1810"/>
                    <a:pt x="1377" y="4160"/>
                    <a:pt x="3288" y="6575"/>
                  </a:cubicBezTo>
                  <a:cubicBezTo>
                    <a:pt x="4167" y="8038"/>
                    <a:pt x="5573" y="9999"/>
                    <a:pt x="7735" y="11874"/>
                  </a:cubicBezTo>
                  <a:cubicBezTo>
                    <a:pt x="10806" y="14534"/>
                    <a:pt x="13957" y="15745"/>
                    <a:pt x="15867" y="16314"/>
                  </a:cubicBezTo>
                  <a:cubicBezTo>
                    <a:pt x="18316" y="17853"/>
                    <a:pt x="20480" y="18732"/>
                    <a:pt x="21858" y="18732"/>
                  </a:cubicBezTo>
                  <a:cubicBezTo>
                    <a:pt x="22391" y="18732"/>
                    <a:pt x="22807" y="18601"/>
                    <a:pt x="23076" y="18326"/>
                  </a:cubicBezTo>
                  <a:cubicBezTo>
                    <a:pt x="23415" y="17987"/>
                    <a:pt x="23494" y="17446"/>
                    <a:pt x="23429" y="16833"/>
                  </a:cubicBezTo>
                  <a:cubicBezTo>
                    <a:pt x="20430" y="16084"/>
                    <a:pt x="15608" y="14426"/>
                    <a:pt x="10814" y="10576"/>
                  </a:cubicBezTo>
                  <a:cubicBezTo>
                    <a:pt x="6186" y="6856"/>
                    <a:pt x="3554" y="2689"/>
                    <a:pt x="216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42" name="Google Shape;3042;p42"/>
          <p:cNvGrpSpPr/>
          <p:nvPr/>
        </p:nvGrpSpPr>
        <p:grpSpPr>
          <a:xfrm rot="8538506">
            <a:off x="3512507" y="810902"/>
            <a:ext cx="1391476" cy="1735045"/>
            <a:chOff x="2386975" y="3180875"/>
            <a:chExt cx="1391500" cy="1735075"/>
          </a:xfrm>
        </p:grpSpPr>
        <p:sp>
          <p:nvSpPr>
            <p:cNvPr id="3043" name="Google Shape;3043;p42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42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42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42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42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42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42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42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42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42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42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3054;p42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42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42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7" name="Google Shape;3057;p42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42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3059;p42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42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42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42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42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42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65" name="Google Shape;3065;p42"/>
          <p:cNvGrpSpPr/>
          <p:nvPr/>
        </p:nvGrpSpPr>
        <p:grpSpPr>
          <a:xfrm rot="-5400000" flipH="1">
            <a:off x="486727" y="-270922"/>
            <a:ext cx="1723720" cy="2159011"/>
            <a:chOff x="610625" y="938625"/>
            <a:chExt cx="1230350" cy="1541050"/>
          </a:xfrm>
        </p:grpSpPr>
        <p:sp>
          <p:nvSpPr>
            <p:cNvPr id="3066" name="Google Shape;3066;p42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42"/>
            <p:cNvSpPr/>
            <p:nvPr/>
          </p:nvSpPr>
          <p:spPr>
            <a:xfrm>
              <a:off x="1204475" y="1756675"/>
              <a:ext cx="610375" cy="713425"/>
            </a:xfrm>
            <a:custGeom>
              <a:avLst/>
              <a:gdLst/>
              <a:ahLst/>
              <a:cxnLst/>
              <a:rect l="l" t="t" r="r" b="b"/>
              <a:pathLst>
                <a:path w="24415" h="28537" extrusionOk="0">
                  <a:moveTo>
                    <a:pt x="3663" y="0"/>
                  </a:moveTo>
                  <a:cubicBezTo>
                    <a:pt x="2444" y="800"/>
                    <a:pt x="1226" y="1600"/>
                    <a:pt x="1" y="2408"/>
                  </a:cubicBezTo>
                  <a:cubicBezTo>
                    <a:pt x="7844" y="11066"/>
                    <a:pt x="15687" y="19731"/>
                    <a:pt x="23538" y="28389"/>
                  </a:cubicBezTo>
                  <a:cubicBezTo>
                    <a:pt x="23630" y="28492"/>
                    <a:pt x="23741" y="28536"/>
                    <a:pt x="23849" y="28536"/>
                  </a:cubicBezTo>
                  <a:cubicBezTo>
                    <a:pt x="24142" y="28536"/>
                    <a:pt x="24414" y="28218"/>
                    <a:pt x="24230" y="27892"/>
                  </a:cubicBezTo>
                  <a:lnTo>
                    <a:pt x="12004" y="6077"/>
                  </a:lnTo>
                  <a:cubicBezTo>
                    <a:pt x="11636" y="5421"/>
                    <a:pt x="11016" y="4960"/>
                    <a:pt x="10288" y="4794"/>
                  </a:cubicBezTo>
                  <a:lnTo>
                    <a:pt x="7491" y="4167"/>
                  </a:lnTo>
                  <a:cubicBezTo>
                    <a:pt x="6215" y="2775"/>
                    <a:pt x="4939" y="1384"/>
                    <a:pt x="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42"/>
            <p:cNvSpPr/>
            <p:nvPr/>
          </p:nvSpPr>
          <p:spPr>
            <a:xfrm>
              <a:off x="1322525" y="1677175"/>
              <a:ext cx="479975" cy="802500"/>
            </a:xfrm>
            <a:custGeom>
              <a:avLst/>
              <a:gdLst/>
              <a:ahLst/>
              <a:cxnLst/>
              <a:rect l="l" t="t" r="r" b="b"/>
              <a:pathLst>
                <a:path w="19199" h="32100" extrusionOk="0">
                  <a:moveTo>
                    <a:pt x="3598" y="1"/>
                  </a:moveTo>
                  <a:cubicBezTo>
                    <a:pt x="2394" y="837"/>
                    <a:pt x="1197" y="1673"/>
                    <a:pt x="1" y="2510"/>
                  </a:cubicBezTo>
                  <a:cubicBezTo>
                    <a:pt x="822" y="4211"/>
                    <a:pt x="1644" y="5912"/>
                    <a:pt x="2466" y="7606"/>
                  </a:cubicBezTo>
                  <a:lnTo>
                    <a:pt x="2012" y="10439"/>
                  </a:lnTo>
                  <a:cubicBezTo>
                    <a:pt x="1896" y="11175"/>
                    <a:pt x="2098" y="11925"/>
                    <a:pt x="2567" y="12508"/>
                  </a:cubicBezTo>
                  <a:lnTo>
                    <a:pt x="18319" y="31937"/>
                  </a:lnTo>
                  <a:cubicBezTo>
                    <a:pt x="18412" y="32051"/>
                    <a:pt x="18530" y="32099"/>
                    <a:pt x="18645" y="32099"/>
                  </a:cubicBezTo>
                  <a:cubicBezTo>
                    <a:pt x="18930" y="32099"/>
                    <a:pt x="19199" y="31804"/>
                    <a:pt x="19039" y="31475"/>
                  </a:cubicBezTo>
                  <a:cubicBezTo>
                    <a:pt x="13892" y="20979"/>
                    <a:pt x="8745" y="10490"/>
                    <a:pt x="359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42"/>
            <p:cNvSpPr/>
            <p:nvPr/>
          </p:nvSpPr>
          <p:spPr>
            <a:xfrm>
              <a:off x="1424175" y="1886900"/>
              <a:ext cx="66350" cy="58450"/>
            </a:xfrm>
            <a:custGeom>
              <a:avLst/>
              <a:gdLst/>
              <a:ahLst/>
              <a:cxnLst/>
              <a:rect l="l" t="t" r="r" b="b"/>
              <a:pathLst>
                <a:path w="2654" h="2338" extrusionOk="0">
                  <a:moveTo>
                    <a:pt x="1328" y="0"/>
                  </a:moveTo>
                  <a:cubicBezTo>
                    <a:pt x="870" y="0"/>
                    <a:pt x="435" y="267"/>
                    <a:pt x="245" y="717"/>
                  </a:cubicBezTo>
                  <a:cubicBezTo>
                    <a:pt x="0" y="1315"/>
                    <a:pt x="282" y="2000"/>
                    <a:pt x="873" y="2245"/>
                  </a:cubicBezTo>
                  <a:cubicBezTo>
                    <a:pt x="1022" y="2308"/>
                    <a:pt x="1176" y="2338"/>
                    <a:pt x="1328" y="2338"/>
                  </a:cubicBezTo>
                  <a:cubicBezTo>
                    <a:pt x="1785" y="2338"/>
                    <a:pt x="2217" y="2067"/>
                    <a:pt x="2401" y="1618"/>
                  </a:cubicBezTo>
                  <a:cubicBezTo>
                    <a:pt x="2653" y="1027"/>
                    <a:pt x="2372" y="342"/>
                    <a:pt x="1781" y="90"/>
                  </a:cubicBezTo>
                  <a:cubicBezTo>
                    <a:pt x="1633" y="29"/>
                    <a:pt x="1479" y="0"/>
                    <a:pt x="1328" y="0"/>
                  </a:cubicBezTo>
                  <a:close/>
                </a:path>
              </a:pathLst>
            </a:custGeom>
            <a:solidFill>
              <a:srgbClr val="C777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0" name="Google Shape;3070;p42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1" name="Google Shape;3071;p42"/>
            <p:cNvSpPr/>
            <p:nvPr/>
          </p:nvSpPr>
          <p:spPr>
            <a:xfrm>
              <a:off x="610625" y="1131925"/>
              <a:ext cx="750675" cy="709125"/>
            </a:xfrm>
            <a:custGeom>
              <a:avLst/>
              <a:gdLst/>
              <a:ahLst/>
              <a:cxnLst/>
              <a:rect l="l" t="t" r="r" b="b"/>
              <a:pathLst>
                <a:path w="30027" h="28365" extrusionOk="0">
                  <a:moveTo>
                    <a:pt x="7947" y="3590"/>
                  </a:moveTo>
                  <a:cubicBezTo>
                    <a:pt x="8578" y="3590"/>
                    <a:pt x="9196" y="3887"/>
                    <a:pt x="9589" y="4437"/>
                  </a:cubicBezTo>
                  <a:lnTo>
                    <a:pt x="15688" y="12951"/>
                  </a:lnTo>
                  <a:cubicBezTo>
                    <a:pt x="16481" y="14061"/>
                    <a:pt x="15962" y="15618"/>
                    <a:pt x="14671" y="16044"/>
                  </a:cubicBezTo>
                  <a:cubicBezTo>
                    <a:pt x="13999" y="16263"/>
                    <a:pt x="13216" y="16420"/>
                    <a:pt x="12349" y="16420"/>
                  </a:cubicBezTo>
                  <a:cubicBezTo>
                    <a:pt x="11961" y="16420"/>
                    <a:pt x="11557" y="16389"/>
                    <a:pt x="11139" y="16318"/>
                  </a:cubicBezTo>
                  <a:cubicBezTo>
                    <a:pt x="8046" y="15799"/>
                    <a:pt x="6446" y="13470"/>
                    <a:pt x="5941" y="12735"/>
                  </a:cubicBezTo>
                  <a:cubicBezTo>
                    <a:pt x="5249" y="11725"/>
                    <a:pt x="3425" y="9065"/>
                    <a:pt x="4579" y="6376"/>
                  </a:cubicBezTo>
                  <a:cubicBezTo>
                    <a:pt x="5119" y="5122"/>
                    <a:pt x="6107" y="4329"/>
                    <a:pt x="6979" y="3839"/>
                  </a:cubicBezTo>
                  <a:cubicBezTo>
                    <a:pt x="7286" y="3671"/>
                    <a:pt x="7618" y="3590"/>
                    <a:pt x="7947" y="3590"/>
                  </a:cubicBezTo>
                  <a:close/>
                  <a:moveTo>
                    <a:pt x="7397" y="1"/>
                  </a:moveTo>
                  <a:cubicBezTo>
                    <a:pt x="6263" y="1"/>
                    <a:pt x="5126" y="353"/>
                    <a:pt x="4161" y="1092"/>
                  </a:cubicBezTo>
                  <a:cubicBezTo>
                    <a:pt x="4009" y="1208"/>
                    <a:pt x="3851" y="1337"/>
                    <a:pt x="3699" y="1467"/>
                  </a:cubicBezTo>
                  <a:cubicBezTo>
                    <a:pt x="3151" y="1950"/>
                    <a:pt x="1227" y="3745"/>
                    <a:pt x="686" y="6715"/>
                  </a:cubicBezTo>
                  <a:cubicBezTo>
                    <a:pt x="1" y="10493"/>
                    <a:pt x="2056" y="13434"/>
                    <a:pt x="2892" y="14631"/>
                  </a:cubicBezTo>
                  <a:cubicBezTo>
                    <a:pt x="5920" y="19021"/>
                    <a:pt x="10786" y="20052"/>
                    <a:pt x="12631" y="20297"/>
                  </a:cubicBezTo>
                  <a:cubicBezTo>
                    <a:pt x="13326" y="20392"/>
                    <a:pt x="13972" y="20426"/>
                    <a:pt x="14549" y="20426"/>
                  </a:cubicBezTo>
                  <a:cubicBezTo>
                    <a:pt x="15199" y="20426"/>
                    <a:pt x="15763" y="20383"/>
                    <a:pt x="16214" y="20333"/>
                  </a:cubicBezTo>
                  <a:cubicBezTo>
                    <a:pt x="18348" y="22388"/>
                    <a:pt x="19977" y="24089"/>
                    <a:pt x="21051" y="25250"/>
                  </a:cubicBezTo>
                  <a:cubicBezTo>
                    <a:pt x="22635" y="26952"/>
                    <a:pt x="23856" y="28365"/>
                    <a:pt x="25020" y="28365"/>
                  </a:cubicBezTo>
                  <a:cubicBezTo>
                    <a:pt x="25127" y="28365"/>
                    <a:pt x="25234" y="28353"/>
                    <a:pt x="25341" y="28328"/>
                  </a:cubicBezTo>
                  <a:cubicBezTo>
                    <a:pt x="25571" y="28270"/>
                    <a:pt x="26033" y="27938"/>
                    <a:pt x="26948" y="27275"/>
                  </a:cubicBezTo>
                  <a:cubicBezTo>
                    <a:pt x="28210" y="26360"/>
                    <a:pt x="28844" y="25906"/>
                    <a:pt x="28938" y="25761"/>
                  </a:cubicBezTo>
                  <a:cubicBezTo>
                    <a:pt x="30026" y="24168"/>
                    <a:pt x="24685" y="19526"/>
                    <a:pt x="20338" y="13564"/>
                  </a:cubicBezTo>
                  <a:cubicBezTo>
                    <a:pt x="15745" y="7256"/>
                    <a:pt x="14628" y="5937"/>
                    <a:pt x="11845" y="2224"/>
                  </a:cubicBezTo>
                  <a:cubicBezTo>
                    <a:pt x="10759" y="780"/>
                    <a:pt x="9083" y="1"/>
                    <a:pt x="73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42"/>
            <p:cNvSpPr/>
            <p:nvPr/>
          </p:nvSpPr>
          <p:spPr>
            <a:xfrm>
              <a:off x="1348650" y="1649250"/>
              <a:ext cx="480100" cy="802375"/>
            </a:xfrm>
            <a:custGeom>
              <a:avLst/>
              <a:gdLst/>
              <a:ahLst/>
              <a:cxnLst/>
              <a:rect l="l" t="t" r="r" b="b"/>
              <a:pathLst>
                <a:path w="19204" h="32095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823" y="4210"/>
                    <a:pt x="1644" y="5905"/>
                    <a:pt x="2466" y="7606"/>
                  </a:cubicBezTo>
                  <a:lnTo>
                    <a:pt x="2012" y="10432"/>
                  </a:lnTo>
                  <a:cubicBezTo>
                    <a:pt x="1897" y="11174"/>
                    <a:pt x="2099" y="11924"/>
                    <a:pt x="2567" y="12508"/>
                  </a:cubicBezTo>
                  <a:lnTo>
                    <a:pt x="18319" y="31929"/>
                  </a:lnTo>
                  <a:cubicBezTo>
                    <a:pt x="18413" y="32046"/>
                    <a:pt x="18531" y="32095"/>
                    <a:pt x="18648" y="32095"/>
                  </a:cubicBezTo>
                  <a:cubicBezTo>
                    <a:pt x="18934" y="32095"/>
                    <a:pt x="19204" y="31796"/>
                    <a:pt x="19040" y="31468"/>
                  </a:cubicBezTo>
                  <a:cubicBezTo>
                    <a:pt x="13893" y="20979"/>
                    <a:pt x="8745" y="10490"/>
                    <a:pt x="3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42"/>
            <p:cNvSpPr/>
            <p:nvPr/>
          </p:nvSpPr>
          <p:spPr>
            <a:xfrm>
              <a:off x="1348650" y="1649250"/>
              <a:ext cx="128000" cy="150325"/>
            </a:xfrm>
            <a:custGeom>
              <a:avLst/>
              <a:gdLst/>
              <a:ahLst/>
              <a:cxnLst/>
              <a:rect l="l" t="t" r="r" b="b"/>
              <a:pathLst>
                <a:path w="5120" h="6013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570" y="3677"/>
                    <a:pt x="1133" y="4845"/>
                    <a:pt x="1695" y="6013"/>
                  </a:cubicBezTo>
                  <a:cubicBezTo>
                    <a:pt x="2834" y="5040"/>
                    <a:pt x="3973" y="4066"/>
                    <a:pt x="5119" y="3093"/>
                  </a:cubicBezTo>
                  <a:lnTo>
                    <a:pt x="359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3074;p42"/>
            <p:cNvSpPr/>
            <p:nvPr/>
          </p:nvSpPr>
          <p:spPr>
            <a:xfrm>
              <a:off x="895025" y="938625"/>
              <a:ext cx="580000" cy="819975"/>
            </a:xfrm>
            <a:custGeom>
              <a:avLst/>
              <a:gdLst/>
              <a:ahLst/>
              <a:cxnLst/>
              <a:rect l="l" t="t" r="r" b="b"/>
              <a:pathLst>
                <a:path w="23200" h="32799" extrusionOk="0">
                  <a:moveTo>
                    <a:pt x="8365" y="3654"/>
                  </a:moveTo>
                  <a:cubicBezTo>
                    <a:pt x="11034" y="3654"/>
                    <a:pt x="12844" y="5991"/>
                    <a:pt x="13561" y="6899"/>
                  </a:cubicBezTo>
                  <a:cubicBezTo>
                    <a:pt x="14109" y="7606"/>
                    <a:pt x="15846" y="9841"/>
                    <a:pt x="15399" y="12948"/>
                  </a:cubicBezTo>
                  <a:cubicBezTo>
                    <a:pt x="15205" y="14303"/>
                    <a:pt x="14657" y="15392"/>
                    <a:pt x="14066" y="16221"/>
                  </a:cubicBezTo>
                  <a:cubicBezTo>
                    <a:pt x="13660" y="16779"/>
                    <a:pt x="13040" y="17061"/>
                    <a:pt x="12421" y="17061"/>
                  </a:cubicBezTo>
                  <a:cubicBezTo>
                    <a:pt x="11818" y="17061"/>
                    <a:pt x="11216" y="16794"/>
                    <a:pt x="10814" y="16257"/>
                  </a:cubicBezTo>
                  <a:lnTo>
                    <a:pt x="4542" y="7865"/>
                  </a:lnTo>
                  <a:cubicBezTo>
                    <a:pt x="3930" y="7044"/>
                    <a:pt x="4023" y="5897"/>
                    <a:pt x="4766" y="5198"/>
                  </a:cubicBezTo>
                  <a:cubicBezTo>
                    <a:pt x="5494" y="4513"/>
                    <a:pt x="6554" y="3814"/>
                    <a:pt x="7909" y="3677"/>
                  </a:cubicBezTo>
                  <a:cubicBezTo>
                    <a:pt x="8064" y="3662"/>
                    <a:pt x="8216" y="3654"/>
                    <a:pt x="8365" y="3654"/>
                  </a:cubicBezTo>
                  <a:close/>
                  <a:moveTo>
                    <a:pt x="8295" y="0"/>
                  </a:moveTo>
                  <a:cubicBezTo>
                    <a:pt x="5855" y="0"/>
                    <a:pt x="4045" y="1022"/>
                    <a:pt x="3504" y="1348"/>
                  </a:cubicBezTo>
                  <a:cubicBezTo>
                    <a:pt x="3331" y="1457"/>
                    <a:pt x="3158" y="1565"/>
                    <a:pt x="3000" y="1673"/>
                  </a:cubicBezTo>
                  <a:cubicBezTo>
                    <a:pt x="520" y="3410"/>
                    <a:pt x="1" y="6878"/>
                    <a:pt x="1753" y="9343"/>
                  </a:cubicBezTo>
                  <a:cubicBezTo>
                    <a:pt x="4449" y="13121"/>
                    <a:pt x="5364" y="14584"/>
                    <a:pt x="9985" y="20878"/>
                  </a:cubicBezTo>
                  <a:cubicBezTo>
                    <a:pt x="14178" y="26586"/>
                    <a:pt x="16930" y="32799"/>
                    <a:pt x="18776" y="32799"/>
                  </a:cubicBezTo>
                  <a:cubicBezTo>
                    <a:pt x="18854" y="32799"/>
                    <a:pt x="18929" y="32788"/>
                    <a:pt x="19004" y="32765"/>
                  </a:cubicBezTo>
                  <a:cubicBezTo>
                    <a:pt x="19169" y="32715"/>
                    <a:pt x="19797" y="32253"/>
                    <a:pt x="21051" y="31331"/>
                  </a:cubicBezTo>
                  <a:cubicBezTo>
                    <a:pt x="21959" y="30653"/>
                    <a:pt x="22414" y="30314"/>
                    <a:pt x="22536" y="30120"/>
                  </a:cubicBezTo>
                  <a:cubicBezTo>
                    <a:pt x="23199" y="29002"/>
                    <a:pt x="22154" y="27308"/>
                    <a:pt x="20907" y="25095"/>
                  </a:cubicBezTo>
                  <a:cubicBezTo>
                    <a:pt x="20128" y="23718"/>
                    <a:pt x="18996" y="21649"/>
                    <a:pt x="17684" y="18996"/>
                  </a:cubicBezTo>
                  <a:cubicBezTo>
                    <a:pt x="18030" y="18210"/>
                    <a:pt x="18485" y="17042"/>
                    <a:pt x="18737" y="15565"/>
                  </a:cubicBezTo>
                  <a:cubicBezTo>
                    <a:pt x="19061" y="13734"/>
                    <a:pt x="19559" y="8788"/>
                    <a:pt x="16293" y="4571"/>
                  </a:cubicBezTo>
                  <a:cubicBezTo>
                    <a:pt x="15399" y="3417"/>
                    <a:pt x="13222" y="563"/>
                    <a:pt x="9416" y="72"/>
                  </a:cubicBezTo>
                  <a:cubicBezTo>
                    <a:pt x="9030" y="22"/>
                    <a:pt x="8656" y="0"/>
                    <a:pt x="82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3075;p42"/>
            <p:cNvSpPr/>
            <p:nvPr/>
          </p:nvSpPr>
          <p:spPr>
            <a:xfrm>
              <a:off x="1450300" y="1858875"/>
              <a:ext cx="66350" cy="58550"/>
            </a:xfrm>
            <a:custGeom>
              <a:avLst/>
              <a:gdLst/>
              <a:ahLst/>
              <a:cxnLst/>
              <a:rect l="l" t="t" r="r" b="b"/>
              <a:pathLst>
                <a:path w="2654" h="2342" extrusionOk="0">
                  <a:moveTo>
                    <a:pt x="1326" y="1"/>
                  </a:moveTo>
                  <a:cubicBezTo>
                    <a:pt x="869" y="1"/>
                    <a:pt x="437" y="271"/>
                    <a:pt x="253" y="720"/>
                  </a:cubicBezTo>
                  <a:cubicBezTo>
                    <a:pt x="1" y="1312"/>
                    <a:pt x="282" y="1996"/>
                    <a:pt x="873" y="2249"/>
                  </a:cubicBezTo>
                  <a:cubicBezTo>
                    <a:pt x="1022" y="2312"/>
                    <a:pt x="1176" y="2341"/>
                    <a:pt x="1328" y="2341"/>
                  </a:cubicBezTo>
                  <a:cubicBezTo>
                    <a:pt x="1786" y="2341"/>
                    <a:pt x="2219" y="2071"/>
                    <a:pt x="2408" y="1622"/>
                  </a:cubicBezTo>
                  <a:cubicBezTo>
                    <a:pt x="2654" y="1030"/>
                    <a:pt x="2380" y="346"/>
                    <a:pt x="1781" y="93"/>
                  </a:cubicBezTo>
                  <a:cubicBezTo>
                    <a:pt x="1632" y="30"/>
                    <a:pt x="1478" y="1"/>
                    <a:pt x="132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6" name="Google Shape;3076;p42"/>
            <p:cNvSpPr/>
            <p:nvPr/>
          </p:nvSpPr>
          <p:spPr>
            <a:xfrm>
              <a:off x="905850" y="1037375"/>
              <a:ext cx="466975" cy="721225"/>
            </a:xfrm>
            <a:custGeom>
              <a:avLst/>
              <a:gdLst/>
              <a:ahLst/>
              <a:cxnLst/>
              <a:rect l="l" t="t" r="r" b="b"/>
              <a:pathLst>
                <a:path w="18679" h="28849" extrusionOk="0">
                  <a:moveTo>
                    <a:pt x="736" y="1"/>
                  </a:moveTo>
                  <a:lnTo>
                    <a:pt x="736" y="1"/>
                  </a:lnTo>
                  <a:cubicBezTo>
                    <a:pt x="0" y="1709"/>
                    <a:pt x="166" y="3771"/>
                    <a:pt x="1320" y="5393"/>
                  </a:cubicBezTo>
                  <a:cubicBezTo>
                    <a:pt x="4016" y="9171"/>
                    <a:pt x="4931" y="10634"/>
                    <a:pt x="9552" y="16928"/>
                  </a:cubicBezTo>
                  <a:cubicBezTo>
                    <a:pt x="13745" y="22636"/>
                    <a:pt x="16497" y="28849"/>
                    <a:pt x="18343" y="28849"/>
                  </a:cubicBezTo>
                  <a:cubicBezTo>
                    <a:pt x="18421" y="28849"/>
                    <a:pt x="18496" y="28838"/>
                    <a:pt x="18571" y="28815"/>
                  </a:cubicBezTo>
                  <a:cubicBezTo>
                    <a:pt x="18592" y="28808"/>
                    <a:pt x="18628" y="28794"/>
                    <a:pt x="18679" y="28765"/>
                  </a:cubicBezTo>
                  <a:cubicBezTo>
                    <a:pt x="15867" y="24685"/>
                    <a:pt x="13056" y="20604"/>
                    <a:pt x="10244" y="16524"/>
                  </a:cubicBezTo>
                  <a:cubicBezTo>
                    <a:pt x="8831" y="14469"/>
                    <a:pt x="7418" y="12415"/>
                    <a:pt x="6005" y="10360"/>
                  </a:cubicBezTo>
                  <a:cubicBezTo>
                    <a:pt x="4765" y="8565"/>
                    <a:pt x="3533" y="6756"/>
                    <a:pt x="2516" y="4831"/>
                  </a:cubicBezTo>
                  <a:cubicBezTo>
                    <a:pt x="1709" y="3303"/>
                    <a:pt x="1067" y="1681"/>
                    <a:pt x="73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7" name="Google Shape;3077;p42"/>
            <p:cNvSpPr/>
            <p:nvPr/>
          </p:nvSpPr>
          <p:spPr>
            <a:xfrm>
              <a:off x="1004975" y="1008325"/>
              <a:ext cx="298300" cy="359600"/>
            </a:xfrm>
            <a:custGeom>
              <a:avLst/>
              <a:gdLst/>
              <a:ahLst/>
              <a:cxnLst/>
              <a:rect l="l" t="t" r="r" b="b"/>
              <a:pathLst>
                <a:path w="11932" h="14384" extrusionOk="0">
                  <a:moveTo>
                    <a:pt x="3947" y="1"/>
                  </a:moveTo>
                  <a:cubicBezTo>
                    <a:pt x="3893" y="1"/>
                    <a:pt x="3839" y="1"/>
                    <a:pt x="3785" y="2"/>
                  </a:cubicBezTo>
                  <a:cubicBezTo>
                    <a:pt x="1990" y="38"/>
                    <a:pt x="159" y="1105"/>
                    <a:pt x="0" y="2886"/>
                  </a:cubicBezTo>
                  <a:cubicBezTo>
                    <a:pt x="94" y="2713"/>
                    <a:pt x="217" y="2554"/>
                    <a:pt x="368" y="2410"/>
                  </a:cubicBezTo>
                  <a:cubicBezTo>
                    <a:pt x="1096" y="1725"/>
                    <a:pt x="2156" y="1026"/>
                    <a:pt x="3511" y="889"/>
                  </a:cubicBezTo>
                  <a:cubicBezTo>
                    <a:pt x="3666" y="874"/>
                    <a:pt x="3818" y="866"/>
                    <a:pt x="3967" y="866"/>
                  </a:cubicBezTo>
                  <a:cubicBezTo>
                    <a:pt x="6636" y="866"/>
                    <a:pt x="8446" y="3203"/>
                    <a:pt x="9163" y="4111"/>
                  </a:cubicBezTo>
                  <a:cubicBezTo>
                    <a:pt x="9711" y="4818"/>
                    <a:pt x="11448" y="7053"/>
                    <a:pt x="11001" y="10160"/>
                  </a:cubicBezTo>
                  <a:cubicBezTo>
                    <a:pt x="10807" y="11515"/>
                    <a:pt x="10259" y="12604"/>
                    <a:pt x="9668" y="13433"/>
                  </a:cubicBezTo>
                  <a:cubicBezTo>
                    <a:pt x="9285" y="13966"/>
                    <a:pt x="8709" y="14240"/>
                    <a:pt x="8118" y="14269"/>
                  </a:cubicBezTo>
                  <a:cubicBezTo>
                    <a:pt x="8245" y="14341"/>
                    <a:pt x="8387" y="14384"/>
                    <a:pt x="8531" y="14384"/>
                  </a:cubicBezTo>
                  <a:cubicBezTo>
                    <a:pt x="8745" y="14384"/>
                    <a:pt x="8963" y="14291"/>
                    <a:pt x="9148" y="14067"/>
                  </a:cubicBezTo>
                  <a:cubicBezTo>
                    <a:pt x="9855" y="13216"/>
                    <a:pt x="10677" y="12380"/>
                    <a:pt x="11225" y="11421"/>
                  </a:cubicBezTo>
                  <a:cubicBezTo>
                    <a:pt x="11744" y="10520"/>
                    <a:pt x="11931" y="9439"/>
                    <a:pt x="11837" y="8415"/>
                  </a:cubicBezTo>
                  <a:cubicBezTo>
                    <a:pt x="11729" y="7298"/>
                    <a:pt x="11347" y="6260"/>
                    <a:pt x="10850" y="5258"/>
                  </a:cubicBezTo>
                  <a:cubicBezTo>
                    <a:pt x="10388" y="4328"/>
                    <a:pt x="9862" y="3376"/>
                    <a:pt x="9235" y="2547"/>
                  </a:cubicBezTo>
                  <a:cubicBezTo>
                    <a:pt x="7948" y="832"/>
                    <a:pt x="6072" y="1"/>
                    <a:pt x="39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8" name="Google Shape;3078;p42"/>
            <p:cNvSpPr/>
            <p:nvPr/>
          </p:nvSpPr>
          <p:spPr>
            <a:xfrm>
              <a:off x="970175" y="938625"/>
              <a:ext cx="504850" cy="753900"/>
            </a:xfrm>
            <a:custGeom>
              <a:avLst/>
              <a:gdLst/>
              <a:ahLst/>
              <a:cxnLst/>
              <a:rect l="l" t="t" r="r" b="b"/>
              <a:pathLst>
                <a:path w="20194" h="30156" extrusionOk="0">
                  <a:moveTo>
                    <a:pt x="5289" y="0"/>
                  </a:moveTo>
                  <a:cubicBezTo>
                    <a:pt x="2849" y="0"/>
                    <a:pt x="1039" y="1022"/>
                    <a:pt x="498" y="1348"/>
                  </a:cubicBezTo>
                  <a:cubicBezTo>
                    <a:pt x="325" y="1457"/>
                    <a:pt x="160" y="1565"/>
                    <a:pt x="1" y="1673"/>
                  </a:cubicBezTo>
                  <a:cubicBezTo>
                    <a:pt x="1210" y="1156"/>
                    <a:pt x="2508" y="911"/>
                    <a:pt x="3810" y="911"/>
                  </a:cubicBezTo>
                  <a:cubicBezTo>
                    <a:pt x="6808" y="911"/>
                    <a:pt x="9830" y="2210"/>
                    <a:pt x="11845" y="4477"/>
                  </a:cubicBezTo>
                  <a:cubicBezTo>
                    <a:pt x="13547" y="6380"/>
                    <a:pt x="14520" y="8925"/>
                    <a:pt x="14758" y="11448"/>
                  </a:cubicBezTo>
                  <a:cubicBezTo>
                    <a:pt x="14880" y="12746"/>
                    <a:pt x="14837" y="14058"/>
                    <a:pt x="14592" y="15334"/>
                  </a:cubicBezTo>
                  <a:cubicBezTo>
                    <a:pt x="14332" y="16711"/>
                    <a:pt x="13518" y="18124"/>
                    <a:pt x="13756" y="19537"/>
                  </a:cubicBezTo>
                  <a:cubicBezTo>
                    <a:pt x="13914" y="20431"/>
                    <a:pt x="14404" y="21209"/>
                    <a:pt x="14830" y="21995"/>
                  </a:cubicBezTo>
                  <a:cubicBezTo>
                    <a:pt x="15306" y="22860"/>
                    <a:pt x="15774" y="23718"/>
                    <a:pt x="16250" y="24583"/>
                  </a:cubicBezTo>
                  <a:cubicBezTo>
                    <a:pt x="17194" y="26313"/>
                    <a:pt x="18146" y="28036"/>
                    <a:pt x="19090" y="29766"/>
                  </a:cubicBezTo>
                  <a:cubicBezTo>
                    <a:pt x="19198" y="29961"/>
                    <a:pt x="19343" y="30091"/>
                    <a:pt x="19501" y="30156"/>
                  </a:cubicBezTo>
                  <a:cubicBezTo>
                    <a:pt x="19508" y="30141"/>
                    <a:pt x="19523" y="30127"/>
                    <a:pt x="19530" y="30120"/>
                  </a:cubicBezTo>
                  <a:cubicBezTo>
                    <a:pt x="20193" y="29002"/>
                    <a:pt x="19148" y="27308"/>
                    <a:pt x="17901" y="25095"/>
                  </a:cubicBezTo>
                  <a:cubicBezTo>
                    <a:pt x="17122" y="23718"/>
                    <a:pt x="15990" y="21649"/>
                    <a:pt x="14678" y="18996"/>
                  </a:cubicBezTo>
                  <a:cubicBezTo>
                    <a:pt x="15024" y="18210"/>
                    <a:pt x="15479" y="17042"/>
                    <a:pt x="15731" y="15565"/>
                  </a:cubicBezTo>
                  <a:cubicBezTo>
                    <a:pt x="16055" y="13734"/>
                    <a:pt x="16553" y="8788"/>
                    <a:pt x="13287" y="4571"/>
                  </a:cubicBezTo>
                  <a:cubicBezTo>
                    <a:pt x="12393" y="3417"/>
                    <a:pt x="10216" y="563"/>
                    <a:pt x="6410" y="72"/>
                  </a:cubicBezTo>
                  <a:cubicBezTo>
                    <a:pt x="6024" y="22"/>
                    <a:pt x="5650" y="0"/>
                    <a:pt x="528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9" name="Google Shape;3079;p42"/>
            <p:cNvSpPr/>
            <p:nvPr/>
          </p:nvSpPr>
          <p:spPr>
            <a:xfrm>
              <a:off x="782575" y="1132075"/>
              <a:ext cx="578725" cy="646050"/>
            </a:xfrm>
            <a:custGeom>
              <a:avLst/>
              <a:gdLst/>
              <a:ahLst/>
              <a:cxnLst/>
              <a:rect l="l" t="t" r="r" b="b"/>
              <a:pathLst>
                <a:path w="23149" h="25842" extrusionOk="0">
                  <a:moveTo>
                    <a:pt x="528" y="1"/>
                  </a:moveTo>
                  <a:cubicBezTo>
                    <a:pt x="352" y="1"/>
                    <a:pt x="176" y="9"/>
                    <a:pt x="0" y="26"/>
                  </a:cubicBezTo>
                  <a:cubicBezTo>
                    <a:pt x="1507" y="856"/>
                    <a:pt x="2855" y="1958"/>
                    <a:pt x="4066" y="3191"/>
                  </a:cubicBezTo>
                  <a:cubicBezTo>
                    <a:pt x="5595" y="4741"/>
                    <a:pt x="6943" y="6464"/>
                    <a:pt x="8283" y="8187"/>
                  </a:cubicBezTo>
                  <a:cubicBezTo>
                    <a:pt x="9812" y="10155"/>
                    <a:pt x="11340" y="12130"/>
                    <a:pt x="12868" y="14098"/>
                  </a:cubicBezTo>
                  <a:cubicBezTo>
                    <a:pt x="15903" y="18013"/>
                    <a:pt x="18946" y="21927"/>
                    <a:pt x="21981" y="25842"/>
                  </a:cubicBezTo>
                  <a:cubicBezTo>
                    <a:pt x="22017" y="25806"/>
                    <a:pt x="22045" y="25777"/>
                    <a:pt x="22060" y="25755"/>
                  </a:cubicBezTo>
                  <a:cubicBezTo>
                    <a:pt x="23148" y="24162"/>
                    <a:pt x="17807" y="19520"/>
                    <a:pt x="13460" y="13558"/>
                  </a:cubicBezTo>
                  <a:cubicBezTo>
                    <a:pt x="8867" y="7250"/>
                    <a:pt x="7750" y="5931"/>
                    <a:pt x="4967" y="2218"/>
                  </a:cubicBezTo>
                  <a:cubicBezTo>
                    <a:pt x="3884" y="776"/>
                    <a:pt x="2210" y="1"/>
                    <a:pt x="52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0" name="Google Shape;3080;p42"/>
            <p:cNvSpPr/>
            <p:nvPr/>
          </p:nvSpPr>
          <p:spPr>
            <a:xfrm>
              <a:off x="684350" y="1221050"/>
              <a:ext cx="326600" cy="336375"/>
            </a:xfrm>
            <a:custGeom>
              <a:avLst/>
              <a:gdLst/>
              <a:ahLst/>
              <a:cxnLst/>
              <a:rect l="l" t="t" r="r" b="b"/>
              <a:pathLst>
                <a:path w="13064" h="13455" extrusionOk="0">
                  <a:moveTo>
                    <a:pt x="4018" y="0"/>
                  </a:moveTo>
                  <a:cubicBezTo>
                    <a:pt x="2513" y="0"/>
                    <a:pt x="1212" y="1294"/>
                    <a:pt x="700" y="2804"/>
                  </a:cubicBezTo>
                  <a:cubicBezTo>
                    <a:pt x="0" y="4880"/>
                    <a:pt x="195" y="6978"/>
                    <a:pt x="1471" y="8766"/>
                  </a:cubicBezTo>
                  <a:cubicBezTo>
                    <a:pt x="2077" y="9617"/>
                    <a:pt x="2819" y="10402"/>
                    <a:pt x="3569" y="11123"/>
                  </a:cubicBezTo>
                  <a:cubicBezTo>
                    <a:pt x="4369" y="11902"/>
                    <a:pt x="5241" y="12587"/>
                    <a:pt x="6279" y="13027"/>
                  </a:cubicBezTo>
                  <a:cubicBezTo>
                    <a:pt x="6931" y="13298"/>
                    <a:pt x="7643" y="13455"/>
                    <a:pt x="8354" y="13455"/>
                  </a:cubicBezTo>
                  <a:cubicBezTo>
                    <a:pt x="8682" y="13455"/>
                    <a:pt x="9008" y="13421"/>
                    <a:pt x="9329" y="13351"/>
                  </a:cubicBezTo>
                  <a:cubicBezTo>
                    <a:pt x="10410" y="13120"/>
                    <a:pt x="11456" y="12587"/>
                    <a:pt x="12479" y="12176"/>
                  </a:cubicBezTo>
                  <a:cubicBezTo>
                    <a:pt x="12933" y="11996"/>
                    <a:pt x="13063" y="11614"/>
                    <a:pt x="12984" y="11253"/>
                  </a:cubicBezTo>
                  <a:lnTo>
                    <a:pt x="12984" y="11253"/>
                  </a:lnTo>
                  <a:cubicBezTo>
                    <a:pt x="12782" y="11808"/>
                    <a:pt x="12342" y="12270"/>
                    <a:pt x="11722" y="12479"/>
                  </a:cubicBezTo>
                  <a:cubicBezTo>
                    <a:pt x="11050" y="12698"/>
                    <a:pt x="10267" y="12855"/>
                    <a:pt x="9400" y="12855"/>
                  </a:cubicBezTo>
                  <a:cubicBezTo>
                    <a:pt x="9012" y="12855"/>
                    <a:pt x="8608" y="12824"/>
                    <a:pt x="8190" y="12753"/>
                  </a:cubicBezTo>
                  <a:cubicBezTo>
                    <a:pt x="5097" y="12234"/>
                    <a:pt x="3497" y="9905"/>
                    <a:pt x="2992" y="9170"/>
                  </a:cubicBezTo>
                  <a:cubicBezTo>
                    <a:pt x="2300" y="8160"/>
                    <a:pt x="476" y="5500"/>
                    <a:pt x="1630" y="2811"/>
                  </a:cubicBezTo>
                  <a:cubicBezTo>
                    <a:pt x="2170" y="1557"/>
                    <a:pt x="3158" y="764"/>
                    <a:pt x="4030" y="274"/>
                  </a:cubicBezTo>
                  <a:cubicBezTo>
                    <a:pt x="4211" y="173"/>
                    <a:pt x="4405" y="108"/>
                    <a:pt x="4600" y="65"/>
                  </a:cubicBezTo>
                  <a:cubicBezTo>
                    <a:pt x="4404" y="21"/>
                    <a:pt x="4209" y="0"/>
                    <a:pt x="401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1" name="Google Shape;3081;p42"/>
            <p:cNvSpPr/>
            <p:nvPr/>
          </p:nvSpPr>
          <p:spPr>
            <a:xfrm>
              <a:off x="610625" y="1159225"/>
              <a:ext cx="634800" cy="681825"/>
            </a:xfrm>
            <a:custGeom>
              <a:avLst/>
              <a:gdLst/>
              <a:ahLst/>
              <a:cxnLst/>
              <a:rect l="l" t="t" r="r" b="b"/>
              <a:pathLst>
                <a:path w="25392" h="27273" extrusionOk="0">
                  <a:moveTo>
                    <a:pt x="4153" y="0"/>
                  </a:moveTo>
                  <a:lnTo>
                    <a:pt x="4153" y="0"/>
                  </a:lnTo>
                  <a:cubicBezTo>
                    <a:pt x="4002" y="123"/>
                    <a:pt x="3851" y="245"/>
                    <a:pt x="3699" y="375"/>
                  </a:cubicBezTo>
                  <a:cubicBezTo>
                    <a:pt x="3151" y="858"/>
                    <a:pt x="1227" y="2653"/>
                    <a:pt x="686" y="5623"/>
                  </a:cubicBezTo>
                  <a:cubicBezTo>
                    <a:pt x="1" y="9401"/>
                    <a:pt x="2056" y="12342"/>
                    <a:pt x="2892" y="13539"/>
                  </a:cubicBezTo>
                  <a:cubicBezTo>
                    <a:pt x="5920" y="17929"/>
                    <a:pt x="10786" y="18960"/>
                    <a:pt x="12631" y="19205"/>
                  </a:cubicBezTo>
                  <a:cubicBezTo>
                    <a:pt x="13326" y="19300"/>
                    <a:pt x="13972" y="19334"/>
                    <a:pt x="14549" y="19334"/>
                  </a:cubicBezTo>
                  <a:cubicBezTo>
                    <a:pt x="15199" y="19334"/>
                    <a:pt x="15763" y="19291"/>
                    <a:pt x="16214" y="19241"/>
                  </a:cubicBezTo>
                  <a:cubicBezTo>
                    <a:pt x="18348" y="21296"/>
                    <a:pt x="19977" y="22997"/>
                    <a:pt x="21051" y="24158"/>
                  </a:cubicBezTo>
                  <a:cubicBezTo>
                    <a:pt x="22635" y="25860"/>
                    <a:pt x="23856" y="27273"/>
                    <a:pt x="25020" y="27273"/>
                  </a:cubicBezTo>
                  <a:cubicBezTo>
                    <a:pt x="25127" y="27273"/>
                    <a:pt x="25234" y="27261"/>
                    <a:pt x="25341" y="27236"/>
                  </a:cubicBezTo>
                  <a:cubicBezTo>
                    <a:pt x="25355" y="27229"/>
                    <a:pt x="25377" y="27221"/>
                    <a:pt x="25391" y="27214"/>
                  </a:cubicBezTo>
                  <a:cubicBezTo>
                    <a:pt x="25377" y="27048"/>
                    <a:pt x="25297" y="26868"/>
                    <a:pt x="25146" y="26710"/>
                  </a:cubicBezTo>
                  <a:cubicBezTo>
                    <a:pt x="23783" y="25282"/>
                    <a:pt x="22421" y="23855"/>
                    <a:pt x="21066" y="22435"/>
                  </a:cubicBezTo>
                  <a:cubicBezTo>
                    <a:pt x="20388" y="21721"/>
                    <a:pt x="19703" y="21007"/>
                    <a:pt x="19026" y="20294"/>
                  </a:cubicBezTo>
                  <a:cubicBezTo>
                    <a:pt x="18413" y="19645"/>
                    <a:pt x="17814" y="18945"/>
                    <a:pt x="17007" y="18527"/>
                  </a:cubicBezTo>
                  <a:cubicBezTo>
                    <a:pt x="16255" y="18138"/>
                    <a:pt x="15386" y="18102"/>
                    <a:pt x="14515" y="18102"/>
                  </a:cubicBezTo>
                  <a:cubicBezTo>
                    <a:pt x="14312" y="18102"/>
                    <a:pt x="14109" y="18104"/>
                    <a:pt x="13907" y="18104"/>
                  </a:cubicBezTo>
                  <a:cubicBezTo>
                    <a:pt x="13514" y="18104"/>
                    <a:pt x="13126" y="18096"/>
                    <a:pt x="12754" y="18052"/>
                  </a:cubicBezTo>
                  <a:cubicBezTo>
                    <a:pt x="11463" y="17893"/>
                    <a:pt x="10195" y="17540"/>
                    <a:pt x="8998" y="17028"/>
                  </a:cubicBezTo>
                  <a:cubicBezTo>
                    <a:pt x="6662" y="16040"/>
                    <a:pt x="4535" y="14339"/>
                    <a:pt x="3238" y="12140"/>
                  </a:cubicBezTo>
                  <a:cubicBezTo>
                    <a:pt x="1010" y="8399"/>
                    <a:pt x="1313" y="3295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2" name="Google Shape;3082;p42"/>
            <p:cNvSpPr/>
            <p:nvPr/>
          </p:nvSpPr>
          <p:spPr>
            <a:xfrm>
              <a:off x="1396050" y="1866425"/>
              <a:ext cx="401925" cy="515100"/>
            </a:xfrm>
            <a:custGeom>
              <a:avLst/>
              <a:gdLst/>
              <a:ahLst/>
              <a:cxnLst/>
              <a:rect l="l" t="t" r="r" b="b"/>
              <a:pathLst>
                <a:path w="16077" h="20604" extrusionOk="0">
                  <a:moveTo>
                    <a:pt x="397" y="0"/>
                  </a:moveTo>
                  <a:lnTo>
                    <a:pt x="116" y="1745"/>
                  </a:lnTo>
                  <a:cubicBezTo>
                    <a:pt x="1" y="2487"/>
                    <a:pt x="203" y="3237"/>
                    <a:pt x="671" y="3821"/>
                  </a:cubicBezTo>
                  <a:lnTo>
                    <a:pt x="11441" y="17100"/>
                  </a:lnTo>
                  <a:cubicBezTo>
                    <a:pt x="12984" y="18268"/>
                    <a:pt x="14534" y="19436"/>
                    <a:pt x="16077" y="20604"/>
                  </a:cubicBezTo>
                  <a:cubicBezTo>
                    <a:pt x="15457" y="19342"/>
                    <a:pt x="14837" y="18080"/>
                    <a:pt x="14217" y="16812"/>
                  </a:cubicBezTo>
                  <a:cubicBezTo>
                    <a:pt x="8428" y="10367"/>
                    <a:pt x="4326" y="5876"/>
                    <a:pt x="2762" y="4376"/>
                  </a:cubicBezTo>
                  <a:cubicBezTo>
                    <a:pt x="2401" y="4030"/>
                    <a:pt x="1262" y="2978"/>
                    <a:pt x="686" y="1226"/>
                  </a:cubicBezTo>
                  <a:cubicBezTo>
                    <a:pt x="541" y="808"/>
                    <a:pt x="455" y="397"/>
                    <a:pt x="39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3" name="Google Shape;3083;p42"/>
            <p:cNvSpPr/>
            <p:nvPr/>
          </p:nvSpPr>
          <p:spPr>
            <a:xfrm>
              <a:off x="1396600" y="1809100"/>
              <a:ext cx="9750" cy="18225"/>
            </a:xfrm>
            <a:custGeom>
              <a:avLst/>
              <a:gdLst/>
              <a:ahLst/>
              <a:cxnLst/>
              <a:rect l="l" t="t" r="r" b="b"/>
              <a:pathLst>
                <a:path w="390" h="729" extrusionOk="0">
                  <a:moveTo>
                    <a:pt x="390" y="1"/>
                  </a:moveTo>
                  <a:cubicBezTo>
                    <a:pt x="260" y="22"/>
                    <a:pt x="130" y="51"/>
                    <a:pt x="0" y="73"/>
                  </a:cubicBezTo>
                  <a:cubicBezTo>
                    <a:pt x="101" y="296"/>
                    <a:pt x="209" y="513"/>
                    <a:pt x="318" y="729"/>
                  </a:cubicBezTo>
                  <a:cubicBezTo>
                    <a:pt x="332" y="469"/>
                    <a:pt x="361" y="224"/>
                    <a:pt x="3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84" name="Google Shape;3084;p42"/>
          <p:cNvGrpSpPr/>
          <p:nvPr/>
        </p:nvGrpSpPr>
        <p:grpSpPr>
          <a:xfrm rot="5665046">
            <a:off x="6800792" y="-692770"/>
            <a:ext cx="1077529" cy="2269717"/>
            <a:chOff x="4458800" y="2953350"/>
            <a:chExt cx="842025" cy="1773650"/>
          </a:xfrm>
        </p:grpSpPr>
        <p:sp>
          <p:nvSpPr>
            <p:cNvPr id="3085" name="Google Shape;3085;p42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6" name="Google Shape;3086;p42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3087;p42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8" name="Google Shape;3088;p42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9" name="Google Shape;3089;p42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3090;p42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1" name="Google Shape;3091;p42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2" name="Google Shape;3092;p42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3093;p42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42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42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6" name="Google Shape;3096;p42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42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42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42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42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42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42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42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42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42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06" name="Google Shape;3106;p42"/>
          <p:cNvGrpSpPr/>
          <p:nvPr/>
        </p:nvGrpSpPr>
        <p:grpSpPr>
          <a:xfrm>
            <a:off x="7658873" y="2488777"/>
            <a:ext cx="1361596" cy="2179835"/>
            <a:chOff x="6073364" y="2878592"/>
            <a:chExt cx="1361596" cy="2179835"/>
          </a:xfrm>
        </p:grpSpPr>
        <p:sp>
          <p:nvSpPr>
            <p:cNvPr id="3107" name="Google Shape;3107;p42"/>
            <p:cNvSpPr/>
            <p:nvPr/>
          </p:nvSpPr>
          <p:spPr>
            <a:xfrm flipH="1">
              <a:off x="6073364" y="4741576"/>
              <a:ext cx="1294985" cy="316851"/>
            </a:xfrm>
            <a:custGeom>
              <a:avLst/>
              <a:gdLst/>
              <a:ahLst/>
              <a:cxnLst/>
              <a:rect l="l" t="t" r="r" b="b"/>
              <a:pathLst>
                <a:path w="53617" h="17074" extrusionOk="0">
                  <a:moveTo>
                    <a:pt x="26820" y="0"/>
                  </a:moveTo>
                  <a:cubicBezTo>
                    <a:pt x="12006" y="0"/>
                    <a:pt x="0" y="3835"/>
                    <a:pt x="0" y="8537"/>
                  </a:cubicBezTo>
                  <a:cubicBezTo>
                    <a:pt x="0" y="13239"/>
                    <a:pt x="12006" y="17073"/>
                    <a:pt x="26820" y="17073"/>
                  </a:cubicBezTo>
                  <a:cubicBezTo>
                    <a:pt x="41611" y="17073"/>
                    <a:pt x="53617" y="13239"/>
                    <a:pt x="53617" y="8537"/>
                  </a:cubicBezTo>
                  <a:cubicBezTo>
                    <a:pt x="53617" y="3835"/>
                    <a:pt x="41611" y="0"/>
                    <a:pt x="2682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42"/>
            <p:cNvSpPr/>
            <p:nvPr/>
          </p:nvSpPr>
          <p:spPr>
            <a:xfrm flipH="1">
              <a:off x="6331915" y="2999306"/>
              <a:ext cx="251959" cy="429480"/>
            </a:xfrm>
            <a:custGeom>
              <a:avLst/>
              <a:gdLst/>
              <a:ahLst/>
              <a:cxnLst/>
              <a:rect l="l" t="t" r="r" b="b"/>
              <a:pathLst>
                <a:path w="10432" h="17782" extrusionOk="0">
                  <a:moveTo>
                    <a:pt x="183" y="1"/>
                  </a:moveTo>
                  <a:lnTo>
                    <a:pt x="1" y="572"/>
                  </a:lnTo>
                  <a:lnTo>
                    <a:pt x="6711" y="17782"/>
                  </a:lnTo>
                  <a:lnTo>
                    <a:pt x="10432" y="15454"/>
                  </a:lnTo>
                  <a:cubicBezTo>
                    <a:pt x="10432" y="15454"/>
                    <a:pt x="6529" y="5502"/>
                    <a:pt x="4748" y="2900"/>
                  </a:cubicBezTo>
                  <a:cubicBezTo>
                    <a:pt x="2991" y="275"/>
                    <a:pt x="183" y="1"/>
                    <a:pt x="183" y="1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42"/>
            <p:cNvSpPr/>
            <p:nvPr/>
          </p:nvSpPr>
          <p:spPr>
            <a:xfrm flipH="1">
              <a:off x="6331915" y="2999306"/>
              <a:ext cx="251959" cy="429480"/>
            </a:xfrm>
            <a:custGeom>
              <a:avLst/>
              <a:gdLst/>
              <a:ahLst/>
              <a:cxnLst/>
              <a:rect l="l" t="t" r="r" b="b"/>
              <a:pathLst>
                <a:path w="10432" h="17782" extrusionOk="0">
                  <a:moveTo>
                    <a:pt x="183" y="1"/>
                  </a:moveTo>
                  <a:lnTo>
                    <a:pt x="1" y="572"/>
                  </a:lnTo>
                  <a:lnTo>
                    <a:pt x="6711" y="17782"/>
                  </a:lnTo>
                  <a:lnTo>
                    <a:pt x="10432" y="15454"/>
                  </a:lnTo>
                  <a:cubicBezTo>
                    <a:pt x="10432" y="15454"/>
                    <a:pt x="6529" y="5502"/>
                    <a:pt x="4748" y="2900"/>
                  </a:cubicBezTo>
                  <a:cubicBezTo>
                    <a:pt x="2991" y="275"/>
                    <a:pt x="183" y="1"/>
                    <a:pt x="1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42"/>
            <p:cNvSpPr/>
            <p:nvPr/>
          </p:nvSpPr>
          <p:spPr>
            <a:xfrm flipH="1">
              <a:off x="6470285" y="2907840"/>
              <a:ext cx="964675" cy="956318"/>
            </a:xfrm>
            <a:custGeom>
              <a:avLst/>
              <a:gdLst/>
              <a:ahLst/>
              <a:cxnLst/>
              <a:rect l="l" t="t" r="r" b="b"/>
              <a:pathLst>
                <a:path w="39941" h="39595" extrusionOk="0">
                  <a:moveTo>
                    <a:pt x="24607" y="1"/>
                  </a:moveTo>
                  <a:cubicBezTo>
                    <a:pt x="23871" y="1"/>
                    <a:pt x="23087" y="36"/>
                    <a:pt x="22251" y="113"/>
                  </a:cubicBezTo>
                  <a:cubicBezTo>
                    <a:pt x="12345" y="1049"/>
                    <a:pt x="9948" y="2510"/>
                    <a:pt x="8213" y="4153"/>
                  </a:cubicBezTo>
                  <a:cubicBezTo>
                    <a:pt x="6456" y="5797"/>
                    <a:pt x="4904" y="12210"/>
                    <a:pt x="3169" y="14242"/>
                  </a:cubicBezTo>
                  <a:cubicBezTo>
                    <a:pt x="1491" y="16160"/>
                    <a:pt x="0" y="18182"/>
                    <a:pt x="4260" y="18182"/>
                  </a:cubicBezTo>
                  <a:cubicBezTo>
                    <a:pt x="4461" y="18182"/>
                    <a:pt x="4676" y="18177"/>
                    <a:pt x="4904" y="18168"/>
                  </a:cubicBezTo>
                  <a:lnTo>
                    <a:pt x="4904" y="18168"/>
                  </a:lnTo>
                  <a:cubicBezTo>
                    <a:pt x="4904" y="18168"/>
                    <a:pt x="2462" y="32388"/>
                    <a:pt x="6798" y="35926"/>
                  </a:cubicBezTo>
                  <a:cubicBezTo>
                    <a:pt x="10017" y="38553"/>
                    <a:pt x="16044" y="39595"/>
                    <a:pt x="21862" y="39595"/>
                  </a:cubicBezTo>
                  <a:cubicBezTo>
                    <a:pt x="28173" y="39595"/>
                    <a:pt x="34237" y="38369"/>
                    <a:pt x="36197" y="36611"/>
                  </a:cubicBezTo>
                  <a:cubicBezTo>
                    <a:pt x="39941" y="33210"/>
                    <a:pt x="37110" y="7189"/>
                    <a:pt x="34805" y="4153"/>
                  </a:cubicBezTo>
                  <a:cubicBezTo>
                    <a:pt x="34805" y="4153"/>
                    <a:pt x="32585" y="1"/>
                    <a:pt x="246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42"/>
            <p:cNvSpPr/>
            <p:nvPr/>
          </p:nvSpPr>
          <p:spPr>
            <a:xfrm flipH="1">
              <a:off x="6470285" y="2959889"/>
              <a:ext cx="844033" cy="904463"/>
            </a:xfrm>
            <a:custGeom>
              <a:avLst/>
              <a:gdLst/>
              <a:ahLst/>
              <a:cxnLst/>
              <a:rect l="l" t="t" r="r" b="b"/>
              <a:pathLst>
                <a:path w="34946" h="37448" extrusionOk="0">
                  <a:moveTo>
                    <a:pt x="21449" y="1"/>
                  </a:moveTo>
                  <a:cubicBezTo>
                    <a:pt x="18911" y="1"/>
                    <a:pt x="16266" y="203"/>
                    <a:pt x="14038" y="811"/>
                  </a:cubicBezTo>
                  <a:cubicBezTo>
                    <a:pt x="7350" y="2637"/>
                    <a:pt x="5045" y="3276"/>
                    <a:pt x="4314" y="8503"/>
                  </a:cubicBezTo>
                  <a:cubicBezTo>
                    <a:pt x="3652" y="13228"/>
                    <a:pt x="0" y="30005"/>
                    <a:pt x="2922" y="34250"/>
                  </a:cubicBezTo>
                  <a:cubicBezTo>
                    <a:pt x="3059" y="34456"/>
                    <a:pt x="3196" y="34638"/>
                    <a:pt x="3355" y="34798"/>
                  </a:cubicBezTo>
                  <a:cubicBezTo>
                    <a:pt x="6758" y="36680"/>
                    <a:pt x="11892" y="37448"/>
                    <a:pt x="16869" y="37448"/>
                  </a:cubicBezTo>
                  <a:cubicBezTo>
                    <a:pt x="20706" y="37448"/>
                    <a:pt x="24448" y="36991"/>
                    <a:pt x="27231" y="36236"/>
                  </a:cubicBezTo>
                  <a:cubicBezTo>
                    <a:pt x="28075" y="35802"/>
                    <a:pt x="28897" y="35460"/>
                    <a:pt x="29673" y="35277"/>
                  </a:cubicBezTo>
                  <a:cubicBezTo>
                    <a:pt x="30312" y="35049"/>
                    <a:pt x="30837" y="34775"/>
                    <a:pt x="31202" y="34456"/>
                  </a:cubicBezTo>
                  <a:cubicBezTo>
                    <a:pt x="34946" y="31055"/>
                    <a:pt x="32115" y="5034"/>
                    <a:pt x="29810" y="1998"/>
                  </a:cubicBezTo>
                  <a:cubicBezTo>
                    <a:pt x="29810" y="1998"/>
                    <a:pt x="29810" y="1998"/>
                    <a:pt x="29810" y="1975"/>
                  </a:cubicBezTo>
                  <a:lnTo>
                    <a:pt x="29787" y="1975"/>
                  </a:lnTo>
                  <a:cubicBezTo>
                    <a:pt x="29696" y="1816"/>
                    <a:pt x="29285" y="1154"/>
                    <a:pt x="28372" y="423"/>
                  </a:cubicBezTo>
                  <a:cubicBezTo>
                    <a:pt x="26555" y="215"/>
                    <a:pt x="24059" y="1"/>
                    <a:pt x="2144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42"/>
            <p:cNvSpPr/>
            <p:nvPr/>
          </p:nvSpPr>
          <p:spPr>
            <a:xfrm flipH="1">
              <a:off x="6887616" y="3016188"/>
              <a:ext cx="501696" cy="848260"/>
            </a:xfrm>
            <a:custGeom>
              <a:avLst/>
              <a:gdLst/>
              <a:ahLst/>
              <a:cxnLst/>
              <a:rect l="l" t="t" r="r" b="b"/>
              <a:pathLst>
                <a:path w="20772" h="35121" extrusionOk="0">
                  <a:moveTo>
                    <a:pt x="9842" y="1"/>
                  </a:moveTo>
                  <a:cubicBezTo>
                    <a:pt x="9062" y="1"/>
                    <a:pt x="8250" y="240"/>
                    <a:pt x="7442" y="649"/>
                  </a:cubicBezTo>
                  <a:cubicBezTo>
                    <a:pt x="4087" y="2315"/>
                    <a:pt x="4406" y="6423"/>
                    <a:pt x="3037" y="9322"/>
                  </a:cubicBezTo>
                  <a:cubicBezTo>
                    <a:pt x="2557" y="10372"/>
                    <a:pt x="1827" y="11262"/>
                    <a:pt x="1097" y="12130"/>
                  </a:cubicBezTo>
                  <a:cubicBezTo>
                    <a:pt x="868" y="12404"/>
                    <a:pt x="366" y="12815"/>
                    <a:pt x="1" y="13248"/>
                  </a:cubicBezTo>
                  <a:cubicBezTo>
                    <a:pt x="115" y="13317"/>
                    <a:pt x="252" y="13385"/>
                    <a:pt x="435" y="13454"/>
                  </a:cubicBezTo>
                  <a:cubicBezTo>
                    <a:pt x="435" y="13454"/>
                    <a:pt x="435" y="13454"/>
                    <a:pt x="457" y="13476"/>
                  </a:cubicBezTo>
                  <a:cubicBezTo>
                    <a:pt x="526" y="13499"/>
                    <a:pt x="617" y="13522"/>
                    <a:pt x="708" y="13545"/>
                  </a:cubicBezTo>
                  <a:lnTo>
                    <a:pt x="754" y="13545"/>
                  </a:lnTo>
                  <a:cubicBezTo>
                    <a:pt x="845" y="13568"/>
                    <a:pt x="960" y="13591"/>
                    <a:pt x="1051" y="13613"/>
                  </a:cubicBezTo>
                  <a:lnTo>
                    <a:pt x="1074" y="13613"/>
                  </a:lnTo>
                  <a:cubicBezTo>
                    <a:pt x="1188" y="13636"/>
                    <a:pt x="1325" y="13659"/>
                    <a:pt x="1462" y="13659"/>
                  </a:cubicBezTo>
                  <a:lnTo>
                    <a:pt x="1530" y="13659"/>
                  </a:lnTo>
                  <a:cubicBezTo>
                    <a:pt x="1621" y="13682"/>
                    <a:pt x="1758" y="13682"/>
                    <a:pt x="1873" y="13682"/>
                  </a:cubicBezTo>
                  <a:cubicBezTo>
                    <a:pt x="1918" y="13682"/>
                    <a:pt x="1964" y="13705"/>
                    <a:pt x="2010" y="13705"/>
                  </a:cubicBezTo>
                  <a:lnTo>
                    <a:pt x="2489" y="13705"/>
                  </a:lnTo>
                  <a:cubicBezTo>
                    <a:pt x="2649" y="13705"/>
                    <a:pt x="2831" y="13705"/>
                    <a:pt x="3014" y="13682"/>
                  </a:cubicBezTo>
                  <a:lnTo>
                    <a:pt x="3014" y="13682"/>
                  </a:lnTo>
                  <a:cubicBezTo>
                    <a:pt x="3014" y="13682"/>
                    <a:pt x="2740" y="15325"/>
                    <a:pt x="2534" y="17585"/>
                  </a:cubicBezTo>
                  <a:cubicBezTo>
                    <a:pt x="2534" y="17882"/>
                    <a:pt x="2512" y="18156"/>
                    <a:pt x="2466" y="18452"/>
                  </a:cubicBezTo>
                  <a:cubicBezTo>
                    <a:pt x="2146" y="22926"/>
                    <a:pt x="2215" y="29226"/>
                    <a:pt x="4908" y="31440"/>
                  </a:cubicBezTo>
                  <a:cubicBezTo>
                    <a:pt x="8150" y="34068"/>
                    <a:pt x="14208" y="35120"/>
                    <a:pt x="20037" y="35120"/>
                  </a:cubicBezTo>
                  <a:cubicBezTo>
                    <a:pt x="20283" y="35120"/>
                    <a:pt x="20528" y="35119"/>
                    <a:pt x="20772" y="35115"/>
                  </a:cubicBezTo>
                  <a:cubicBezTo>
                    <a:pt x="20475" y="34179"/>
                    <a:pt x="19653" y="33243"/>
                    <a:pt x="19288" y="32536"/>
                  </a:cubicBezTo>
                  <a:cubicBezTo>
                    <a:pt x="18489" y="30938"/>
                    <a:pt x="17964" y="29157"/>
                    <a:pt x="17394" y="27468"/>
                  </a:cubicBezTo>
                  <a:cubicBezTo>
                    <a:pt x="16389" y="24547"/>
                    <a:pt x="16595" y="21465"/>
                    <a:pt x="16321" y="18452"/>
                  </a:cubicBezTo>
                  <a:cubicBezTo>
                    <a:pt x="16001" y="14960"/>
                    <a:pt x="15499" y="11468"/>
                    <a:pt x="14815" y="8021"/>
                  </a:cubicBezTo>
                  <a:cubicBezTo>
                    <a:pt x="14426" y="6172"/>
                    <a:pt x="14198" y="3684"/>
                    <a:pt x="13148" y="2041"/>
                  </a:cubicBezTo>
                  <a:cubicBezTo>
                    <a:pt x="12214" y="591"/>
                    <a:pt x="11067" y="1"/>
                    <a:pt x="98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42"/>
            <p:cNvSpPr/>
            <p:nvPr/>
          </p:nvSpPr>
          <p:spPr>
            <a:xfrm flipH="1">
              <a:off x="7231620" y="3046186"/>
              <a:ext cx="157692" cy="301182"/>
            </a:xfrm>
            <a:custGeom>
              <a:avLst/>
              <a:gdLst/>
              <a:ahLst/>
              <a:cxnLst/>
              <a:rect l="l" t="t" r="r" b="b"/>
              <a:pathLst>
                <a:path w="6529" h="12470" extrusionOk="0">
                  <a:moveTo>
                    <a:pt x="6529" y="0"/>
                  </a:moveTo>
                  <a:cubicBezTo>
                    <a:pt x="4132" y="1917"/>
                    <a:pt x="4269" y="5478"/>
                    <a:pt x="3037" y="8080"/>
                  </a:cubicBezTo>
                  <a:cubicBezTo>
                    <a:pt x="2557" y="9130"/>
                    <a:pt x="1827" y="10020"/>
                    <a:pt x="1097" y="10888"/>
                  </a:cubicBezTo>
                  <a:cubicBezTo>
                    <a:pt x="868" y="11162"/>
                    <a:pt x="366" y="11573"/>
                    <a:pt x="1" y="12006"/>
                  </a:cubicBezTo>
                  <a:cubicBezTo>
                    <a:pt x="411" y="12293"/>
                    <a:pt x="1189" y="12470"/>
                    <a:pt x="2467" y="12470"/>
                  </a:cubicBezTo>
                  <a:cubicBezTo>
                    <a:pt x="2612" y="12470"/>
                    <a:pt x="2764" y="12467"/>
                    <a:pt x="2923" y="12463"/>
                  </a:cubicBezTo>
                  <a:cubicBezTo>
                    <a:pt x="3265" y="11641"/>
                    <a:pt x="3721" y="10294"/>
                    <a:pt x="3836" y="8948"/>
                  </a:cubicBezTo>
                  <a:cubicBezTo>
                    <a:pt x="4018" y="6893"/>
                    <a:pt x="5296" y="1644"/>
                    <a:pt x="652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42"/>
            <p:cNvSpPr/>
            <p:nvPr/>
          </p:nvSpPr>
          <p:spPr>
            <a:xfrm flipH="1">
              <a:off x="7114746" y="3016816"/>
              <a:ext cx="264083" cy="316084"/>
            </a:xfrm>
            <a:custGeom>
              <a:avLst/>
              <a:gdLst/>
              <a:ahLst/>
              <a:cxnLst/>
              <a:rect l="l" t="t" r="r" b="b"/>
              <a:pathLst>
                <a:path w="10934" h="13087" extrusionOk="0">
                  <a:moveTo>
                    <a:pt x="10890" y="1"/>
                  </a:moveTo>
                  <a:cubicBezTo>
                    <a:pt x="10741" y="1"/>
                    <a:pt x="10223" y="51"/>
                    <a:pt x="9496" y="166"/>
                  </a:cubicBezTo>
                  <a:cubicBezTo>
                    <a:pt x="8651" y="280"/>
                    <a:pt x="7487" y="463"/>
                    <a:pt x="6460" y="1102"/>
                  </a:cubicBezTo>
                  <a:cubicBezTo>
                    <a:pt x="5935" y="1399"/>
                    <a:pt x="5501" y="1832"/>
                    <a:pt x="5182" y="2289"/>
                  </a:cubicBezTo>
                  <a:cubicBezTo>
                    <a:pt x="4862" y="2745"/>
                    <a:pt x="4634" y="3225"/>
                    <a:pt x="4497" y="3636"/>
                  </a:cubicBezTo>
                  <a:cubicBezTo>
                    <a:pt x="4178" y="4434"/>
                    <a:pt x="4018" y="4982"/>
                    <a:pt x="4018" y="4982"/>
                  </a:cubicBezTo>
                  <a:cubicBezTo>
                    <a:pt x="4018" y="4982"/>
                    <a:pt x="3972" y="5142"/>
                    <a:pt x="3904" y="5370"/>
                  </a:cubicBezTo>
                  <a:cubicBezTo>
                    <a:pt x="3835" y="5621"/>
                    <a:pt x="3744" y="5964"/>
                    <a:pt x="3630" y="6375"/>
                  </a:cubicBezTo>
                  <a:cubicBezTo>
                    <a:pt x="3402" y="7219"/>
                    <a:pt x="3128" y="8315"/>
                    <a:pt x="2694" y="9365"/>
                  </a:cubicBezTo>
                  <a:cubicBezTo>
                    <a:pt x="1804" y="11465"/>
                    <a:pt x="1" y="13017"/>
                    <a:pt x="115" y="13085"/>
                  </a:cubicBezTo>
                  <a:cubicBezTo>
                    <a:pt x="115" y="13086"/>
                    <a:pt x="116" y="13086"/>
                    <a:pt x="118" y="13086"/>
                  </a:cubicBezTo>
                  <a:cubicBezTo>
                    <a:pt x="161" y="13086"/>
                    <a:pt x="566" y="12703"/>
                    <a:pt x="1165" y="12104"/>
                  </a:cubicBezTo>
                  <a:cubicBezTo>
                    <a:pt x="1302" y="11944"/>
                    <a:pt x="1461" y="11784"/>
                    <a:pt x="1621" y="11579"/>
                  </a:cubicBezTo>
                  <a:cubicBezTo>
                    <a:pt x="1804" y="11396"/>
                    <a:pt x="1941" y="11191"/>
                    <a:pt x="2100" y="10963"/>
                  </a:cubicBezTo>
                  <a:cubicBezTo>
                    <a:pt x="2192" y="10848"/>
                    <a:pt x="2260" y="10734"/>
                    <a:pt x="2352" y="10620"/>
                  </a:cubicBezTo>
                  <a:lnTo>
                    <a:pt x="2466" y="10460"/>
                  </a:lnTo>
                  <a:lnTo>
                    <a:pt x="2580" y="10255"/>
                  </a:lnTo>
                  <a:cubicBezTo>
                    <a:pt x="2717" y="10004"/>
                    <a:pt x="2854" y="9753"/>
                    <a:pt x="2991" y="9502"/>
                  </a:cubicBezTo>
                  <a:cubicBezTo>
                    <a:pt x="3470" y="8429"/>
                    <a:pt x="3790" y="7310"/>
                    <a:pt x="4041" y="6489"/>
                  </a:cubicBezTo>
                  <a:cubicBezTo>
                    <a:pt x="4155" y="6078"/>
                    <a:pt x="4246" y="5736"/>
                    <a:pt x="4315" y="5484"/>
                  </a:cubicBezTo>
                  <a:cubicBezTo>
                    <a:pt x="4406" y="5256"/>
                    <a:pt x="4452" y="5119"/>
                    <a:pt x="4452" y="5119"/>
                  </a:cubicBezTo>
                  <a:cubicBezTo>
                    <a:pt x="4452" y="5119"/>
                    <a:pt x="4588" y="4571"/>
                    <a:pt x="4862" y="3773"/>
                  </a:cubicBezTo>
                  <a:cubicBezTo>
                    <a:pt x="5136" y="2974"/>
                    <a:pt x="5684" y="1969"/>
                    <a:pt x="6620" y="1353"/>
                  </a:cubicBezTo>
                  <a:cubicBezTo>
                    <a:pt x="7556" y="737"/>
                    <a:pt x="8697" y="509"/>
                    <a:pt x="9519" y="326"/>
                  </a:cubicBezTo>
                  <a:cubicBezTo>
                    <a:pt x="10363" y="166"/>
                    <a:pt x="10934" y="52"/>
                    <a:pt x="10934" y="6"/>
                  </a:cubicBezTo>
                  <a:cubicBezTo>
                    <a:pt x="10934" y="3"/>
                    <a:pt x="10919" y="1"/>
                    <a:pt x="108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42"/>
            <p:cNvSpPr/>
            <p:nvPr/>
          </p:nvSpPr>
          <p:spPr>
            <a:xfrm flipH="1">
              <a:off x="7253115" y="3223683"/>
              <a:ext cx="95934" cy="572269"/>
            </a:xfrm>
            <a:custGeom>
              <a:avLst/>
              <a:gdLst/>
              <a:ahLst/>
              <a:cxnLst/>
              <a:rect l="l" t="t" r="r" b="b"/>
              <a:pathLst>
                <a:path w="3972" h="23694" extrusionOk="0">
                  <a:moveTo>
                    <a:pt x="2054" y="1"/>
                  </a:moveTo>
                  <a:cubicBezTo>
                    <a:pt x="2032" y="1"/>
                    <a:pt x="2054" y="69"/>
                    <a:pt x="2054" y="161"/>
                  </a:cubicBezTo>
                  <a:cubicBezTo>
                    <a:pt x="2077" y="252"/>
                    <a:pt x="2123" y="389"/>
                    <a:pt x="2123" y="571"/>
                  </a:cubicBezTo>
                  <a:cubicBezTo>
                    <a:pt x="2169" y="937"/>
                    <a:pt x="2100" y="1439"/>
                    <a:pt x="1986" y="2055"/>
                  </a:cubicBezTo>
                  <a:cubicBezTo>
                    <a:pt x="1872" y="2671"/>
                    <a:pt x="1666" y="3402"/>
                    <a:pt x="1529" y="4178"/>
                  </a:cubicBezTo>
                  <a:cubicBezTo>
                    <a:pt x="1392" y="4954"/>
                    <a:pt x="1256" y="5776"/>
                    <a:pt x="1050" y="6597"/>
                  </a:cubicBezTo>
                  <a:cubicBezTo>
                    <a:pt x="845" y="7396"/>
                    <a:pt x="685" y="8241"/>
                    <a:pt x="525" y="9017"/>
                  </a:cubicBezTo>
                  <a:cubicBezTo>
                    <a:pt x="434" y="9405"/>
                    <a:pt x="365" y="9793"/>
                    <a:pt x="320" y="10158"/>
                  </a:cubicBezTo>
                  <a:cubicBezTo>
                    <a:pt x="274" y="10523"/>
                    <a:pt x="228" y="10866"/>
                    <a:pt x="183" y="11185"/>
                  </a:cubicBezTo>
                  <a:cubicBezTo>
                    <a:pt x="91" y="11824"/>
                    <a:pt x="91" y="12349"/>
                    <a:pt x="46" y="12715"/>
                  </a:cubicBezTo>
                  <a:cubicBezTo>
                    <a:pt x="23" y="13103"/>
                    <a:pt x="0" y="13308"/>
                    <a:pt x="0" y="13308"/>
                  </a:cubicBezTo>
                  <a:cubicBezTo>
                    <a:pt x="0" y="13308"/>
                    <a:pt x="0" y="13354"/>
                    <a:pt x="0" y="13468"/>
                  </a:cubicBezTo>
                  <a:cubicBezTo>
                    <a:pt x="23" y="13559"/>
                    <a:pt x="23" y="13719"/>
                    <a:pt x="23" y="13901"/>
                  </a:cubicBezTo>
                  <a:cubicBezTo>
                    <a:pt x="46" y="14267"/>
                    <a:pt x="46" y="14814"/>
                    <a:pt x="91" y="15454"/>
                  </a:cubicBezTo>
                  <a:cubicBezTo>
                    <a:pt x="206" y="16709"/>
                    <a:pt x="365" y="18444"/>
                    <a:pt x="1027" y="20064"/>
                  </a:cubicBezTo>
                  <a:cubicBezTo>
                    <a:pt x="1347" y="20886"/>
                    <a:pt x="1826" y="21616"/>
                    <a:pt x="2305" y="22255"/>
                  </a:cubicBezTo>
                  <a:cubicBezTo>
                    <a:pt x="2671" y="22735"/>
                    <a:pt x="3036" y="23146"/>
                    <a:pt x="3378" y="23511"/>
                  </a:cubicBezTo>
                  <a:cubicBezTo>
                    <a:pt x="3584" y="23557"/>
                    <a:pt x="3766" y="23625"/>
                    <a:pt x="3972" y="23693"/>
                  </a:cubicBezTo>
                  <a:cubicBezTo>
                    <a:pt x="3538" y="23237"/>
                    <a:pt x="3059" y="22666"/>
                    <a:pt x="2625" y="22027"/>
                  </a:cubicBezTo>
                  <a:cubicBezTo>
                    <a:pt x="2191" y="21388"/>
                    <a:pt x="1758" y="20681"/>
                    <a:pt x="1484" y="19882"/>
                  </a:cubicBezTo>
                  <a:cubicBezTo>
                    <a:pt x="913" y="18352"/>
                    <a:pt x="822" y="16663"/>
                    <a:pt x="731" y="15408"/>
                  </a:cubicBezTo>
                  <a:cubicBezTo>
                    <a:pt x="708" y="14769"/>
                    <a:pt x="708" y="14267"/>
                    <a:pt x="708" y="13901"/>
                  </a:cubicBezTo>
                  <a:cubicBezTo>
                    <a:pt x="708" y="13719"/>
                    <a:pt x="708" y="13559"/>
                    <a:pt x="685" y="13468"/>
                  </a:cubicBezTo>
                  <a:cubicBezTo>
                    <a:pt x="685" y="13376"/>
                    <a:pt x="708" y="13331"/>
                    <a:pt x="708" y="13331"/>
                  </a:cubicBezTo>
                  <a:cubicBezTo>
                    <a:pt x="708" y="13331"/>
                    <a:pt x="708" y="13103"/>
                    <a:pt x="731" y="12760"/>
                  </a:cubicBezTo>
                  <a:cubicBezTo>
                    <a:pt x="753" y="12395"/>
                    <a:pt x="753" y="11870"/>
                    <a:pt x="799" y="11254"/>
                  </a:cubicBezTo>
                  <a:cubicBezTo>
                    <a:pt x="845" y="10934"/>
                    <a:pt x="890" y="10592"/>
                    <a:pt x="936" y="10249"/>
                  </a:cubicBezTo>
                  <a:cubicBezTo>
                    <a:pt x="959" y="9884"/>
                    <a:pt x="1004" y="9496"/>
                    <a:pt x="1073" y="9131"/>
                  </a:cubicBezTo>
                  <a:cubicBezTo>
                    <a:pt x="1210" y="8355"/>
                    <a:pt x="1347" y="7533"/>
                    <a:pt x="1529" y="6689"/>
                  </a:cubicBezTo>
                  <a:cubicBezTo>
                    <a:pt x="1712" y="5867"/>
                    <a:pt x="1803" y="5022"/>
                    <a:pt x="1917" y="4246"/>
                  </a:cubicBezTo>
                  <a:cubicBezTo>
                    <a:pt x="2009" y="3447"/>
                    <a:pt x="2169" y="2740"/>
                    <a:pt x="2260" y="2101"/>
                  </a:cubicBezTo>
                  <a:cubicBezTo>
                    <a:pt x="2328" y="1462"/>
                    <a:pt x="2351" y="914"/>
                    <a:pt x="2260" y="549"/>
                  </a:cubicBezTo>
                  <a:cubicBezTo>
                    <a:pt x="2237" y="366"/>
                    <a:pt x="2169" y="229"/>
                    <a:pt x="2123" y="138"/>
                  </a:cubicBezTo>
                  <a:cubicBezTo>
                    <a:pt x="2077" y="47"/>
                    <a:pt x="2054" y="1"/>
                    <a:pt x="20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42"/>
            <p:cNvSpPr/>
            <p:nvPr/>
          </p:nvSpPr>
          <p:spPr>
            <a:xfrm flipH="1">
              <a:off x="6792237" y="4135560"/>
              <a:ext cx="311495" cy="642505"/>
            </a:xfrm>
            <a:custGeom>
              <a:avLst/>
              <a:gdLst/>
              <a:ahLst/>
              <a:cxnLst/>
              <a:rect l="l" t="t" r="r" b="b"/>
              <a:pathLst>
                <a:path w="12897" h="26602" extrusionOk="0">
                  <a:moveTo>
                    <a:pt x="9414" y="0"/>
                  </a:moveTo>
                  <a:cubicBezTo>
                    <a:pt x="6047" y="0"/>
                    <a:pt x="688" y="797"/>
                    <a:pt x="411" y="1756"/>
                  </a:cubicBezTo>
                  <a:cubicBezTo>
                    <a:pt x="0" y="3103"/>
                    <a:pt x="959" y="25677"/>
                    <a:pt x="959" y="25677"/>
                  </a:cubicBezTo>
                  <a:cubicBezTo>
                    <a:pt x="1290" y="26399"/>
                    <a:pt x="2126" y="26601"/>
                    <a:pt x="2961" y="26601"/>
                  </a:cubicBezTo>
                  <a:cubicBezTo>
                    <a:pt x="4027" y="26601"/>
                    <a:pt x="5090" y="26271"/>
                    <a:pt x="5090" y="26271"/>
                  </a:cubicBezTo>
                  <a:cubicBezTo>
                    <a:pt x="7419" y="20975"/>
                    <a:pt x="12897" y="1482"/>
                    <a:pt x="12052" y="433"/>
                  </a:cubicBezTo>
                  <a:cubicBezTo>
                    <a:pt x="11809" y="130"/>
                    <a:pt x="10774" y="0"/>
                    <a:pt x="9414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7" name="Google Shape;3117;p42"/>
            <p:cNvSpPr/>
            <p:nvPr/>
          </p:nvSpPr>
          <p:spPr>
            <a:xfrm flipH="1">
              <a:off x="6918483" y="4362980"/>
              <a:ext cx="11593" cy="33330"/>
            </a:xfrm>
            <a:custGeom>
              <a:avLst/>
              <a:gdLst/>
              <a:ahLst/>
              <a:cxnLst/>
              <a:rect l="l" t="t" r="r" b="b"/>
              <a:pathLst>
                <a:path w="480" h="1380" extrusionOk="0">
                  <a:moveTo>
                    <a:pt x="411" y="1"/>
                  </a:moveTo>
                  <a:cubicBezTo>
                    <a:pt x="348" y="1"/>
                    <a:pt x="217" y="125"/>
                    <a:pt x="137" y="284"/>
                  </a:cubicBezTo>
                  <a:cubicBezTo>
                    <a:pt x="23" y="466"/>
                    <a:pt x="0" y="649"/>
                    <a:pt x="0" y="649"/>
                  </a:cubicBezTo>
                  <a:cubicBezTo>
                    <a:pt x="0" y="649"/>
                    <a:pt x="0" y="854"/>
                    <a:pt x="69" y="1037"/>
                  </a:cubicBezTo>
                  <a:cubicBezTo>
                    <a:pt x="137" y="1219"/>
                    <a:pt x="229" y="1379"/>
                    <a:pt x="297" y="1379"/>
                  </a:cubicBezTo>
                  <a:cubicBezTo>
                    <a:pt x="343" y="1356"/>
                    <a:pt x="366" y="1174"/>
                    <a:pt x="388" y="1014"/>
                  </a:cubicBezTo>
                  <a:cubicBezTo>
                    <a:pt x="411" y="831"/>
                    <a:pt x="457" y="694"/>
                    <a:pt x="457" y="694"/>
                  </a:cubicBezTo>
                  <a:cubicBezTo>
                    <a:pt x="457" y="694"/>
                    <a:pt x="434" y="535"/>
                    <a:pt x="434" y="375"/>
                  </a:cubicBezTo>
                  <a:cubicBezTo>
                    <a:pt x="434" y="215"/>
                    <a:pt x="480" y="55"/>
                    <a:pt x="434" y="10"/>
                  </a:cubicBezTo>
                  <a:cubicBezTo>
                    <a:pt x="428" y="4"/>
                    <a:pt x="420" y="1"/>
                    <a:pt x="411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3118;p42"/>
            <p:cNvSpPr/>
            <p:nvPr/>
          </p:nvSpPr>
          <p:spPr>
            <a:xfrm flipH="1">
              <a:off x="6828611" y="4256250"/>
              <a:ext cx="72240" cy="176482"/>
            </a:xfrm>
            <a:custGeom>
              <a:avLst/>
              <a:gdLst/>
              <a:ahLst/>
              <a:cxnLst/>
              <a:rect l="l" t="t" r="r" b="b"/>
              <a:pathLst>
                <a:path w="2991" h="7307" extrusionOk="0">
                  <a:moveTo>
                    <a:pt x="2830" y="1"/>
                  </a:moveTo>
                  <a:cubicBezTo>
                    <a:pt x="2808" y="1"/>
                    <a:pt x="2808" y="69"/>
                    <a:pt x="2808" y="183"/>
                  </a:cubicBezTo>
                  <a:cubicBezTo>
                    <a:pt x="2808" y="297"/>
                    <a:pt x="2808" y="434"/>
                    <a:pt x="2785" y="617"/>
                  </a:cubicBezTo>
                  <a:cubicBezTo>
                    <a:pt x="2762" y="982"/>
                    <a:pt x="2648" y="1461"/>
                    <a:pt x="2511" y="1918"/>
                  </a:cubicBezTo>
                  <a:cubicBezTo>
                    <a:pt x="2397" y="2397"/>
                    <a:pt x="2191" y="2854"/>
                    <a:pt x="2054" y="3196"/>
                  </a:cubicBezTo>
                  <a:cubicBezTo>
                    <a:pt x="1917" y="3538"/>
                    <a:pt x="1826" y="3767"/>
                    <a:pt x="1826" y="3767"/>
                  </a:cubicBezTo>
                  <a:cubicBezTo>
                    <a:pt x="1826" y="3767"/>
                    <a:pt x="1461" y="4680"/>
                    <a:pt x="1004" y="5547"/>
                  </a:cubicBezTo>
                  <a:cubicBezTo>
                    <a:pt x="571" y="6437"/>
                    <a:pt x="0" y="7282"/>
                    <a:pt x="69" y="7305"/>
                  </a:cubicBezTo>
                  <a:cubicBezTo>
                    <a:pt x="70" y="7306"/>
                    <a:pt x="72" y="7307"/>
                    <a:pt x="74" y="7307"/>
                  </a:cubicBezTo>
                  <a:cubicBezTo>
                    <a:pt x="150" y="7307"/>
                    <a:pt x="790" y="6528"/>
                    <a:pt x="1278" y="5684"/>
                  </a:cubicBezTo>
                  <a:cubicBezTo>
                    <a:pt x="1826" y="4840"/>
                    <a:pt x="2237" y="3927"/>
                    <a:pt x="2237" y="3927"/>
                  </a:cubicBezTo>
                  <a:cubicBezTo>
                    <a:pt x="2237" y="3927"/>
                    <a:pt x="2328" y="3675"/>
                    <a:pt x="2465" y="3333"/>
                  </a:cubicBezTo>
                  <a:cubicBezTo>
                    <a:pt x="2579" y="2968"/>
                    <a:pt x="2739" y="2489"/>
                    <a:pt x="2830" y="2009"/>
                  </a:cubicBezTo>
                  <a:cubicBezTo>
                    <a:pt x="2945" y="1507"/>
                    <a:pt x="2990" y="1005"/>
                    <a:pt x="2967" y="617"/>
                  </a:cubicBezTo>
                  <a:cubicBezTo>
                    <a:pt x="2945" y="434"/>
                    <a:pt x="2922" y="274"/>
                    <a:pt x="2899" y="183"/>
                  </a:cubicBezTo>
                  <a:cubicBezTo>
                    <a:pt x="2876" y="69"/>
                    <a:pt x="2853" y="1"/>
                    <a:pt x="2830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42"/>
            <p:cNvSpPr/>
            <p:nvPr/>
          </p:nvSpPr>
          <p:spPr>
            <a:xfrm flipH="1">
              <a:off x="6863898" y="4329408"/>
              <a:ext cx="24829" cy="35118"/>
            </a:xfrm>
            <a:custGeom>
              <a:avLst/>
              <a:gdLst/>
              <a:ahLst/>
              <a:cxnLst/>
              <a:rect l="l" t="t" r="r" b="b"/>
              <a:pathLst>
                <a:path w="1028" h="1454" extrusionOk="0">
                  <a:moveTo>
                    <a:pt x="730" y="1"/>
                  </a:moveTo>
                  <a:cubicBezTo>
                    <a:pt x="539" y="1"/>
                    <a:pt x="311" y="212"/>
                    <a:pt x="160" y="532"/>
                  </a:cubicBezTo>
                  <a:cubicBezTo>
                    <a:pt x="0" y="920"/>
                    <a:pt x="0" y="1308"/>
                    <a:pt x="206" y="1422"/>
                  </a:cubicBezTo>
                  <a:cubicBezTo>
                    <a:pt x="240" y="1444"/>
                    <a:pt x="278" y="1454"/>
                    <a:pt x="318" y="1454"/>
                  </a:cubicBezTo>
                  <a:cubicBezTo>
                    <a:pt x="495" y="1454"/>
                    <a:pt x="719" y="1259"/>
                    <a:pt x="868" y="943"/>
                  </a:cubicBezTo>
                  <a:cubicBezTo>
                    <a:pt x="1027" y="555"/>
                    <a:pt x="1027" y="144"/>
                    <a:pt x="845" y="30"/>
                  </a:cubicBezTo>
                  <a:cubicBezTo>
                    <a:pt x="809" y="10"/>
                    <a:pt x="770" y="1"/>
                    <a:pt x="730" y="1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42"/>
            <p:cNvSpPr/>
            <p:nvPr/>
          </p:nvSpPr>
          <p:spPr>
            <a:xfrm flipH="1">
              <a:off x="6820351" y="4135584"/>
              <a:ext cx="283381" cy="642481"/>
            </a:xfrm>
            <a:custGeom>
              <a:avLst/>
              <a:gdLst/>
              <a:ahLst/>
              <a:cxnLst/>
              <a:rect l="l" t="t" r="r" b="b"/>
              <a:pathLst>
                <a:path w="11733" h="26601" extrusionOk="0">
                  <a:moveTo>
                    <a:pt x="9416" y="1"/>
                  </a:moveTo>
                  <a:cubicBezTo>
                    <a:pt x="6059" y="1"/>
                    <a:pt x="686" y="794"/>
                    <a:pt x="411" y="1755"/>
                  </a:cubicBezTo>
                  <a:cubicBezTo>
                    <a:pt x="0" y="3102"/>
                    <a:pt x="959" y="25676"/>
                    <a:pt x="959" y="25676"/>
                  </a:cubicBezTo>
                  <a:cubicBezTo>
                    <a:pt x="1290" y="26398"/>
                    <a:pt x="2126" y="26600"/>
                    <a:pt x="2961" y="26600"/>
                  </a:cubicBezTo>
                  <a:cubicBezTo>
                    <a:pt x="4027" y="26600"/>
                    <a:pt x="5090" y="26270"/>
                    <a:pt x="5090" y="26270"/>
                  </a:cubicBezTo>
                  <a:cubicBezTo>
                    <a:pt x="5684" y="24923"/>
                    <a:pt x="6460" y="22663"/>
                    <a:pt x="7304" y="20038"/>
                  </a:cubicBezTo>
                  <a:lnTo>
                    <a:pt x="7304" y="20038"/>
                  </a:lnTo>
                  <a:cubicBezTo>
                    <a:pt x="6871" y="20312"/>
                    <a:pt x="6414" y="20563"/>
                    <a:pt x="5935" y="20814"/>
                  </a:cubicBezTo>
                  <a:cubicBezTo>
                    <a:pt x="5819" y="20869"/>
                    <a:pt x="5707" y="20895"/>
                    <a:pt x="5600" y="20895"/>
                  </a:cubicBezTo>
                  <a:cubicBezTo>
                    <a:pt x="3406" y="20895"/>
                    <a:pt x="3006" y="10045"/>
                    <a:pt x="3333" y="8261"/>
                  </a:cubicBezTo>
                  <a:cubicBezTo>
                    <a:pt x="3550" y="7129"/>
                    <a:pt x="6421" y="6903"/>
                    <a:pt x="8641" y="6903"/>
                  </a:cubicBezTo>
                  <a:cubicBezTo>
                    <a:pt x="9689" y="6903"/>
                    <a:pt x="10592" y="6953"/>
                    <a:pt x="11002" y="6982"/>
                  </a:cubicBezTo>
                  <a:cubicBezTo>
                    <a:pt x="11299" y="5795"/>
                    <a:pt x="11527" y="4700"/>
                    <a:pt x="11733" y="3787"/>
                  </a:cubicBezTo>
                  <a:cubicBezTo>
                    <a:pt x="11573" y="2600"/>
                    <a:pt x="11253" y="1276"/>
                    <a:pt x="10865" y="66"/>
                  </a:cubicBezTo>
                  <a:cubicBezTo>
                    <a:pt x="10456" y="22"/>
                    <a:pt x="9963" y="1"/>
                    <a:pt x="94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42"/>
            <p:cNvSpPr/>
            <p:nvPr/>
          </p:nvSpPr>
          <p:spPr>
            <a:xfrm flipH="1">
              <a:off x="6774582" y="4747440"/>
              <a:ext cx="304901" cy="153223"/>
            </a:xfrm>
            <a:custGeom>
              <a:avLst/>
              <a:gdLst/>
              <a:ahLst/>
              <a:cxnLst/>
              <a:rect l="l" t="t" r="r" b="b"/>
              <a:pathLst>
                <a:path w="12624" h="6344" extrusionOk="0">
                  <a:moveTo>
                    <a:pt x="1" y="1"/>
                  </a:moveTo>
                  <a:lnTo>
                    <a:pt x="1" y="1"/>
                  </a:lnTo>
                  <a:cubicBezTo>
                    <a:pt x="46" y="914"/>
                    <a:pt x="115" y="1827"/>
                    <a:pt x="183" y="2740"/>
                  </a:cubicBezTo>
                  <a:cubicBezTo>
                    <a:pt x="1266" y="5131"/>
                    <a:pt x="6036" y="6343"/>
                    <a:pt x="9255" y="6343"/>
                  </a:cubicBezTo>
                  <a:cubicBezTo>
                    <a:pt x="10921" y="6343"/>
                    <a:pt x="12172" y="6019"/>
                    <a:pt x="12281" y="5365"/>
                  </a:cubicBezTo>
                  <a:cubicBezTo>
                    <a:pt x="12623" y="3425"/>
                    <a:pt x="4132" y="617"/>
                    <a:pt x="4132" y="617"/>
                  </a:cubicBezTo>
                  <a:cubicBezTo>
                    <a:pt x="4132" y="617"/>
                    <a:pt x="4132" y="549"/>
                    <a:pt x="4132" y="412"/>
                  </a:cubicBezTo>
                  <a:cubicBezTo>
                    <a:pt x="3638" y="630"/>
                    <a:pt x="2965" y="848"/>
                    <a:pt x="2232" y="848"/>
                  </a:cubicBezTo>
                  <a:cubicBezTo>
                    <a:pt x="1508" y="848"/>
                    <a:pt x="726" y="636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42"/>
            <p:cNvSpPr/>
            <p:nvPr/>
          </p:nvSpPr>
          <p:spPr>
            <a:xfrm flipH="1">
              <a:off x="6780113" y="4747440"/>
              <a:ext cx="299370" cy="153223"/>
            </a:xfrm>
            <a:custGeom>
              <a:avLst/>
              <a:gdLst/>
              <a:ahLst/>
              <a:cxnLst/>
              <a:rect l="l" t="t" r="r" b="b"/>
              <a:pathLst>
                <a:path w="12395" h="6344" extrusionOk="0">
                  <a:moveTo>
                    <a:pt x="1" y="1"/>
                  </a:moveTo>
                  <a:cubicBezTo>
                    <a:pt x="46" y="914"/>
                    <a:pt x="115" y="1827"/>
                    <a:pt x="183" y="2740"/>
                  </a:cubicBezTo>
                  <a:cubicBezTo>
                    <a:pt x="1266" y="5131"/>
                    <a:pt x="6036" y="6343"/>
                    <a:pt x="9255" y="6343"/>
                  </a:cubicBezTo>
                  <a:cubicBezTo>
                    <a:pt x="10921" y="6343"/>
                    <a:pt x="12172" y="6019"/>
                    <a:pt x="12281" y="5365"/>
                  </a:cubicBezTo>
                  <a:cubicBezTo>
                    <a:pt x="12395" y="4749"/>
                    <a:pt x="11642" y="4064"/>
                    <a:pt x="10546" y="3402"/>
                  </a:cubicBezTo>
                  <a:cubicBezTo>
                    <a:pt x="10256" y="3711"/>
                    <a:pt x="9624" y="4003"/>
                    <a:pt x="8317" y="4003"/>
                  </a:cubicBezTo>
                  <a:cubicBezTo>
                    <a:pt x="8079" y="4003"/>
                    <a:pt x="7818" y="3994"/>
                    <a:pt x="7533" y="3972"/>
                  </a:cubicBezTo>
                  <a:cubicBezTo>
                    <a:pt x="3949" y="3699"/>
                    <a:pt x="1210" y="2055"/>
                    <a:pt x="868" y="572"/>
                  </a:cubicBezTo>
                  <a:cubicBezTo>
                    <a:pt x="571" y="435"/>
                    <a:pt x="275" y="252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42"/>
            <p:cNvSpPr/>
            <p:nvPr/>
          </p:nvSpPr>
          <p:spPr>
            <a:xfrm flipH="1">
              <a:off x="6781755" y="4804778"/>
              <a:ext cx="293863" cy="95885"/>
            </a:xfrm>
            <a:custGeom>
              <a:avLst/>
              <a:gdLst/>
              <a:ahLst/>
              <a:cxnLst/>
              <a:rect l="l" t="t" r="r" b="b"/>
              <a:pathLst>
                <a:path w="12167" h="3970" extrusionOk="0">
                  <a:moveTo>
                    <a:pt x="0" y="1"/>
                  </a:moveTo>
                  <a:cubicBezTo>
                    <a:pt x="0" y="115"/>
                    <a:pt x="23" y="252"/>
                    <a:pt x="23" y="366"/>
                  </a:cubicBezTo>
                  <a:cubicBezTo>
                    <a:pt x="1106" y="2757"/>
                    <a:pt x="5876" y="3969"/>
                    <a:pt x="9095" y="3969"/>
                  </a:cubicBezTo>
                  <a:cubicBezTo>
                    <a:pt x="10761" y="3969"/>
                    <a:pt x="12012" y="3645"/>
                    <a:pt x="12121" y="2991"/>
                  </a:cubicBezTo>
                  <a:cubicBezTo>
                    <a:pt x="12166" y="2740"/>
                    <a:pt x="12075" y="2466"/>
                    <a:pt x="11847" y="2215"/>
                  </a:cubicBezTo>
                  <a:cubicBezTo>
                    <a:pt x="11450" y="2503"/>
                    <a:pt x="10727" y="2720"/>
                    <a:pt x="9451" y="2720"/>
                  </a:cubicBezTo>
                  <a:cubicBezTo>
                    <a:pt x="9111" y="2720"/>
                    <a:pt x="8732" y="2705"/>
                    <a:pt x="8309" y="2671"/>
                  </a:cubicBezTo>
                  <a:cubicBezTo>
                    <a:pt x="4702" y="2352"/>
                    <a:pt x="1575" y="1279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42"/>
            <p:cNvSpPr/>
            <p:nvPr/>
          </p:nvSpPr>
          <p:spPr>
            <a:xfrm flipH="1">
              <a:off x="6785064" y="4804778"/>
              <a:ext cx="290555" cy="95837"/>
            </a:xfrm>
            <a:custGeom>
              <a:avLst/>
              <a:gdLst/>
              <a:ahLst/>
              <a:cxnLst/>
              <a:rect l="l" t="t" r="r" b="b"/>
              <a:pathLst>
                <a:path w="12030" h="3968" extrusionOk="0">
                  <a:moveTo>
                    <a:pt x="0" y="1"/>
                  </a:moveTo>
                  <a:cubicBezTo>
                    <a:pt x="0" y="115"/>
                    <a:pt x="23" y="252"/>
                    <a:pt x="23" y="366"/>
                  </a:cubicBezTo>
                  <a:cubicBezTo>
                    <a:pt x="1091" y="2757"/>
                    <a:pt x="5844" y="3968"/>
                    <a:pt x="9065" y="3968"/>
                  </a:cubicBezTo>
                  <a:cubicBezTo>
                    <a:pt x="10456" y="3968"/>
                    <a:pt x="11562" y="3742"/>
                    <a:pt x="11961" y="3288"/>
                  </a:cubicBezTo>
                  <a:lnTo>
                    <a:pt x="11961" y="3288"/>
                  </a:lnTo>
                  <a:cubicBezTo>
                    <a:pt x="11264" y="3543"/>
                    <a:pt x="10417" y="3643"/>
                    <a:pt x="9530" y="3643"/>
                  </a:cubicBezTo>
                  <a:cubicBezTo>
                    <a:pt x="6698" y="3643"/>
                    <a:pt x="3464" y="2623"/>
                    <a:pt x="3447" y="2397"/>
                  </a:cubicBezTo>
                  <a:cubicBezTo>
                    <a:pt x="3442" y="2322"/>
                    <a:pt x="3507" y="2290"/>
                    <a:pt x="3654" y="2290"/>
                  </a:cubicBezTo>
                  <a:cubicBezTo>
                    <a:pt x="4132" y="2290"/>
                    <a:pt x="5474" y="2631"/>
                    <a:pt x="8058" y="2945"/>
                  </a:cubicBezTo>
                  <a:cubicBezTo>
                    <a:pt x="8613" y="3018"/>
                    <a:pt x="9101" y="3048"/>
                    <a:pt x="9526" y="3048"/>
                  </a:cubicBezTo>
                  <a:cubicBezTo>
                    <a:pt x="10972" y="3048"/>
                    <a:pt x="11712" y="2700"/>
                    <a:pt x="12029" y="2489"/>
                  </a:cubicBezTo>
                  <a:cubicBezTo>
                    <a:pt x="11984" y="2397"/>
                    <a:pt x="11938" y="2306"/>
                    <a:pt x="11847" y="2215"/>
                  </a:cubicBezTo>
                  <a:cubicBezTo>
                    <a:pt x="11450" y="2503"/>
                    <a:pt x="10727" y="2720"/>
                    <a:pt x="9451" y="2720"/>
                  </a:cubicBezTo>
                  <a:cubicBezTo>
                    <a:pt x="9111" y="2720"/>
                    <a:pt x="8732" y="2705"/>
                    <a:pt x="8309" y="2671"/>
                  </a:cubicBezTo>
                  <a:cubicBezTo>
                    <a:pt x="4702" y="2352"/>
                    <a:pt x="1575" y="1279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42"/>
            <p:cNvSpPr/>
            <p:nvPr/>
          </p:nvSpPr>
          <p:spPr>
            <a:xfrm flipH="1">
              <a:off x="6418453" y="4127469"/>
              <a:ext cx="303790" cy="660160"/>
            </a:xfrm>
            <a:custGeom>
              <a:avLst/>
              <a:gdLst/>
              <a:ahLst/>
              <a:cxnLst/>
              <a:rect l="l" t="t" r="r" b="b"/>
              <a:pathLst>
                <a:path w="12578" h="27333" extrusionOk="0">
                  <a:moveTo>
                    <a:pt x="10511" y="1"/>
                  </a:moveTo>
                  <a:cubicBezTo>
                    <a:pt x="7627" y="1"/>
                    <a:pt x="420" y="1789"/>
                    <a:pt x="229" y="2936"/>
                  </a:cubicBezTo>
                  <a:cubicBezTo>
                    <a:pt x="1" y="4351"/>
                    <a:pt x="3675" y="26629"/>
                    <a:pt x="3675" y="26629"/>
                  </a:cubicBezTo>
                  <a:cubicBezTo>
                    <a:pt x="4008" y="27159"/>
                    <a:pt x="4611" y="27333"/>
                    <a:pt x="5255" y="27333"/>
                  </a:cubicBezTo>
                  <a:cubicBezTo>
                    <a:pt x="6468" y="27333"/>
                    <a:pt x="7830" y="26720"/>
                    <a:pt x="7830" y="26720"/>
                  </a:cubicBezTo>
                  <a:cubicBezTo>
                    <a:pt x="9519" y="21173"/>
                    <a:pt x="12577" y="1156"/>
                    <a:pt x="11619" y="220"/>
                  </a:cubicBezTo>
                  <a:cubicBezTo>
                    <a:pt x="11467" y="68"/>
                    <a:pt x="11070" y="1"/>
                    <a:pt x="10511" y="1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42"/>
            <p:cNvSpPr/>
            <p:nvPr/>
          </p:nvSpPr>
          <p:spPr>
            <a:xfrm flipH="1">
              <a:off x="6518783" y="4361362"/>
              <a:ext cx="11062" cy="33330"/>
            </a:xfrm>
            <a:custGeom>
              <a:avLst/>
              <a:gdLst/>
              <a:ahLst/>
              <a:cxnLst/>
              <a:rect l="l" t="t" r="r" b="b"/>
              <a:pathLst>
                <a:path w="458" h="1380" extrusionOk="0">
                  <a:moveTo>
                    <a:pt x="339" y="0"/>
                  </a:moveTo>
                  <a:cubicBezTo>
                    <a:pt x="266" y="0"/>
                    <a:pt x="152" y="144"/>
                    <a:pt x="92" y="305"/>
                  </a:cubicBezTo>
                  <a:cubicBezTo>
                    <a:pt x="1" y="510"/>
                    <a:pt x="1" y="693"/>
                    <a:pt x="1" y="693"/>
                  </a:cubicBezTo>
                  <a:cubicBezTo>
                    <a:pt x="1" y="693"/>
                    <a:pt x="46" y="898"/>
                    <a:pt x="115" y="1058"/>
                  </a:cubicBezTo>
                  <a:cubicBezTo>
                    <a:pt x="200" y="1229"/>
                    <a:pt x="306" y="1380"/>
                    <a:pt x="356" y="1380"/>
                  </a:cubicBezTo>
                  <a:cubicBezTo>
                    <a:pt x="360" y="1380"/>
                    <a:pt x="363" y="1379"/>
                    <a:pt x="366" y="1378"/>
                  </a:cubicBezTo>
                  <a:cubicBezTo>
                    <a:pt x="434" y="1355"/>
                    <a:pt x="434" y="1172"/>
                    <a:pt x="434" y="1013"/>
                  </a:cubicBezTo>
                  <a:cubicBezTo>
                    <a:pt x="434" y="830"/>
                    <a:pt x="457" y="670"/>
                    <a:pt x="457" y="670"/>
                  </a:cubicBezTo>
                  <a:cubicBezTo>
                    <a:pt x="457" y="670"/>
                    <a:pt x="411" y="510"/>
                    <a:pt x="411" y="351"/>
                  </a:cubicBezTo>
                  <a:cubicBezTo>
                    <a:pt x="389" y="191"/>
                    <a:pt x="411" y="31"/>
                    <a:pt x="366" y="8"/>
                  </a:cubicBezTo>
                  <a:cubicBezTo>
                    <a:pt x="358" y="3"/>
                    <a:pt x="349" y="0"/>
                    <a:pt x="339" y="0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7" name="Google Shape;3127;p42"/>
            <p:cNvSpPr/>
            <p:nvPr/>
          </p:nvSpPr>
          <p:spPr>
            <a:xfrm flipH="1">
              <a:off x="6440505" y="4245116"/>
              <a:ext cx="53498" cy="183173"/>
            </a:xfrm>
            <a:custGeom>
              <a:avLst/>
              <a:gdLst/>
              <a:ahLst/>
              <a:cxnLst/>
              <a:rect l="l" t="t" r="r" b="b"/>
              <a:pathLst>
                <a:path w="2215" h="7584" extrusionOk="0">
                  <a:moveTo>
                    <a:pt x="1920" y="1"/>
                  </a:moveTo>
                  <a:cubicBezTo>
                    <a:pt x="1918" y="1"/>
                    <a:pt x="1918" y="2"/>
                    <a:pt x="1918" y="5"/>
                  </a:cubicBezTo>
                  <a:cubicBezTo>
                    <a:pt x="1895" y="5"/>
                    <a:pt x="1895" y="74"/>
                    <a:pt x="1918" y="165"/>
                  </a:cubicBezTo>
                  <a:cubicBezTo>
                    <a:pt x="1918" y="279"/>
                    <a:pt x="1940" y="416"/>
                    <a:pt x="1940" y="599"/>
                  </a:cubicBezTo>
                  <a:cubicBezTo>
                    <a:pt x="1963" y="964"/>
                    <a:pt x="1918" y="1466"/>
                    <a:pt x="1849" y="1945"/>
                  </a:cubicBezTo>
                  <a:cubicBezTo>
                    <a:pt x="1758" y="2425"/>
                    <a:pt x="1644" y="2904"/>
                    <a:pt x="1552" y="3246"/>
                  </a:cubicBezTo>
                  <a:cubicBezTo>
                    <a:pt x="1438" y="3611"/>
                    <a:pt x="1370" y="3840"/>
                    <a:pt x="1370" y="3840"/>
                  </a:cubicBezTo>
                  <a:cubicBezTo>
                    <a:pt x="1370" y="3840"/>
                    <a:pt x="1119" y="4798"/>
                    <a:pt x="776" y="5711"/>
                  </a:cubicBezTo>
                  <a:cubicBezTo>
                    <a:pt x="434" y="6647"/>
                    <a:pt x="0" y="7560"/>
                    <a:pt x="46" y="7583"/>
                  </a:cubicBezTo>
                  <a:cubicBezTo>
                    <a:pt x="47" y="7583"/>
                    <a:pt x="48" y="7583"/>
                    <a:pt x="49" y="7583"/>
                  </a:cubicBezTo>
                  <a:cubicBezTo>
                    <a:pt x="128" y="7583"/>
                    <a:pt x="667" y="6727"/>
                    <a:pt x="1073" y="5826"/>
                  </a:cubicBezTo>
                  <a:cubicBezTo>
                    <a:pt x="1507" y="4912"/>
                    <a:pt x="1803" y="3954"/>
                    <a:pt x="1803" y="3954"/>
                  </a:cubicBezTo>
                  <a:cubicBezTo>
                    <a:pt x="1803" y="3954"/>
                    <a:pt x="1872" y="3703"/>
                    <a:pt x="1963" y="3338"/>
                  </a:cubicBezTo>
                  <a:cubicBezTo>
                    <a:pt x="2032" y="2972"/>
                    <a:pt x="2123" y="2470"/>
                    <a:pt x="2169" y="1968"/>
                  </a:cubicBezTo>
                  <a:cubicBezTo>
                    <a:pt x="2214" y="1466"/>
                    <a:pt x="2191" y="964"/>
                    <a:pt x="2123" y="599"/>
                  </a:cubicBezTo>
                  <a:cubicBezTo>
                    <a:pt x="2100" y="393"/>
                    <a:pt x="2032" y="256"/>
                    <a:pt x="1986" y="142"/>
                  </a:cubicBezTo>
                  <a:cubicBezTo>
                    <a:pt x="1966" y="63"/>
                    <a:pt x="1929" y="1"/>
                    <a:pt x="1920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8" name="Google Shape;3128;p42"/>
            <p:cNvSpPr/>
            <p:nvPr/>
          </p:nvSpPr>
          <p:spPr>
            <a:xfrm flipH="1">
              <a:off x="6468087" y="4322138"/>
              <a:ext cx="24273" cy="36036"/>
            </a:xfrm>
            <a:custGeom>
              <a:avLst/>
              <a:gdLst/>
              <a:ahLst/>
              <a:cxnLst/>
              <a:rect l="l" t="t" r="r" b="b"/>
              <a:pathLst>
                <a:path w="1005" h="1492" extrusionOk="0">
                  <a:moveTo>
                    <a:pt x="661" y="0"/>
                  </a:moveTo>
                  <a:cubicBezTo>
                    <a:pt x="467" y="0"/>
                    <a:pt x="239" y="237"/>
                    <a:pt x="138" y="582"/>
                  </a:cubicBezTo>
                  <a:cubicBezTo>
                    <a:pt x="1" y="993"/>
                    <a:pt x="69" y="1381"/>
                    <a:pt x="275" y="1472"/>
                  </a:cubicBezTo>
                  <a:cubicBezTo>
                    <a:pt x="303" y="1485"/>
                    <a:pt x="333" y="1491"/>
                    <a:pt x="363" y="1491"/>
                  </a:cubicBezTo>
                  <a:cubicBezTo>
                    <a:pt x="553" y="1491"/>
                    <a:pt x="770" y="1256"/>
                    <a:pt x="868" y="902"/>
                  </a:cubicBezTo>
                  <a:cubicBezTo>
                    <a:pt x="1005" y="514"/>
                    <a:pt x="937" y="103"/>
                    <a:pt x="731" y="12"/>
                  </a:cubicBezTo>
                  <a:cubicBezTo>
                    <a:pt x="708" y="4"/>
                    <a:pt x="685" y="0"/>
                    <a:pt x="661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42"/>
            <p:cNvSpPr/>
            <p:nvPr/>
          </p:nvSpPr>
          <p:spPr>
            <a:xfrm flipH="1">
              <a:off x="6439418" y="4127807"/>
              <a:ext cx="282826" cy="659822"/>
            </a:xfrm>
            <a:custGeom>
              <a:avLst/>
              <a:gdLst/>
              <a:ahLst/>
              <a:cxnLst/>
              <a:rect l="l" t="t" r="r" b="b"/>
              <a:pathLst>
                <a:path w="11710" h="27319" extrusionOk="0">
                  <a:moveTo>
                    <a:pt x="10409" y="0"/>
                  </a:moveTo>
                  <a:cubicBezTo>
                    <a:pt x="7464" y="23"/>
                    <a:pt x="411" y="1781"/>
                    <a:pt x="229" y="2922"/>
                  </a:cubicBezTo>
                  <a:cubicBezTo>
                    <a:pt x="1" y="4337"/>
                    <a:pt x="3675" y="26615"/>
                    <a:pt x="3675" y="26615"/>
                  </a:cubicBezTo>
                  <a:cubicBezTo>
                    <a:pt x="4008" y="27145"/>
                    <a:pt x="4611" y="27319"/>
                    <a:pt x="5255" y="27319"/>
                  </a:cubicBezTo>
                  <a:cubicBezTo>
                    <a:pt x="6468" y="27319"/>
                    <a:pt x="7830" y="26706"/>
                    <a:pt x="7830" y="26706"/>
                  </a:cubicBezTo>
                  <a:cubicBezTo>
                    <a:pt x="8263" y="25314"/>
                    <a:pt x="8765" y="22962"/>
                    <a:pt x="9290" y="20246"/>
                  </a:cubicBezTo>
                  <a:lnTo>
                    <a:pt x="9290" y="20246"/>
                  </a:lnTo>
                  <a:cubicBezTo>
                    <a:pt x="8902" y="20566"/>
                    <a:pt x="8469" y="20885"/>
                    <a:pt x="8012" y="21182"/>
                  </a:cubicBezTo>
                  <a:cubicBezTo>
                    <a:pt x="7876" y="21267"/>
                    <a:pt x="7742" y="21308"/>
                    <a:pt x="7609" y="21308"/>
                  </a:cubicBezTo>
                  <a:cubicBezTo>
                    <a:pt x="5472" y="21308"/>
                    <a:pt x="3819" y="10823"/>
                    <a:pt x="3926" y="9039"/>
                  </a:cubicBezTo>
                  <a:cubicBezTo>
                    <a:pt x="4018" y="7350"/>
                    <a:pt x="10112" y="6916"/>
                    <a:pt x="11368" y="6848"/>
                  </a:cubicBezTo>
                  <a:cubicBezTo>
                    <a:pt x="11527" y="5638"/>
                    <a:pt x="11641" y="4520"/>
                    <a:pt x="11710" y="3584"/>
                  </a:cubicBezTo>
                  <a:cubicBezTo>
                    <a:pt x="11413" y="2420"/>
                    <a:pt x="10934" y="1164"/>
                    <a:pt x="10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42"/>
            <p:cNvSpPr/>
            <p:nvPr/>
          </p:nvSpPr>
          <p:spPr>
            <a:xfrm flipH="1">
              <a:off x="6320877" y="4760120"/>
              <a:ext cx="312606" cy="129747"/>
            </a:xfrm>
            <a:custGeom>
              <a:avLst/>
              <a:gdLst/>
              <a:ahLst/>
              <a:cxnLst/>
              <a:rect l="l" t="t" r="r" b="b"/>
              <a:pathLst>
                <a:path w="12943" h="5372" extrusionOk="0">
                  <a:moveTo>
                    <a:pt x="4155" y="1"/>
                  </a:moveTo>
                  <a:cubicBezTo>
                    <a:pt x="3607" y="330"/>
                    <a:pt x="2796" y="691"/>
                    <a:pt x="1890" y="691"/>
                  </a:cubicBezTo>
                  <a:cubicBezTo>
                    <a:pt x="1286" y="691"/>
                    <a:pt x="639" y="530"/>
                    <a:pt x="0" y="92"/>
                  </a:cubicBezTo>
                  <a:lnTo>
                    <a:pt x="0" y="92"/>
                  </a:lnTo>
                  <a:cubicBezTo>
                    <a:pt x="160" y="982"/>
                    <a:pt x="320" y="1895"/>
                    <a:pt x="525" y="2786"/>
                  </a:cubicBezTo>
                  <a:cubicBezTo>
                    <a:pt x="1633" y="4619"/>
                    <a:pt x="5101" y="5371"/>
                    <a:pt x="8078" y="5371"/>
                  </a:cubicBezTo>
                  <a:cubicBezTo>
                    <a:pt x="10623" y="5371"/>
                    <a:pt x="12809" y="4821"/>
                    <a:pt x="12851" y="3927"/>
                  </a:cubicBezTo>
                  <a:cubicBezTo>
                    <a:pt x="12942" y="1964"/>
                    <a:pt x="4155" y="183"/>
                    <a:pt x="4155" y="183"/>
                  </a:cubicBezTo>
                  <a:cubicBezTo>
                    <a:pt x="4155" y="183"/>
                    <a:pt x="4155" y="115"/>
                    <a:pt x="4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42"/>
            <p:cNvSpPr/>
            <p:nvPr/>
          </p:nvSpPr>
          <p:spPr>
            <a:xfrm flipH="1">
              <a:off x="6322544" y="4762342"/>
              <a:ext cx="310939" cy="127525"/>
            </a:xfrm>
            <a:custGeom>
              <a:avLst/>
              <a:gdLst/>
              <a:ahLst/>
              <a:cxnLst/>
              <a:rect l="l" t="t" r="r" b="b"/>
              <a:pathLst>
                <a:path w="12874" h="5280" extrusionOk="0">
                  <a:moveTo>
                    <a:pt x="0" y="0"/>
                  </a:moveTo>
                  <a:cubicBezTo>
                    <a:pt x="160" y="890"/>
                    <a:pt x="320" y="1803"/>
                    <a:pt x="525" y="2694"/>
                  </a:cubicBezTo>
                  <a:cubicBezTo>
                    <a:pt x="1633" y="4527"/>
                    <a:pt x="5101" y="5279"/>
                    <a:pt x="8078" y="5279"/>
                  </a:cubicBezTo>
                  <a:cubicBezTo>
                    <a:pt x="10623" y="5279"/>
                    <a:pt x="12809" y="4729"/>
                    <a:pt x="12851" y="3835"/>
                  </a:cubicBezTo>
                  <a:cubicBezTo>
                    <a:pt x="12874" y="3219"/>
                    <a:pt x="12052" y="2625"/>
                    <a:pt x="10888" y="2100"/>
                  </a:cubicBezTo>
                  <a:cubicBezTo>
                    <a:pt x="10569" y="2511"/>
                    <a:pt x="9815" y="2922"/>
                    <a:pt x="7966" y="3013"/>
                  </a:cubicBezTo>
                  <a:cubicBezTo>
                    <a:pt x="7738" y="3025"/>
                    <a:pt x="7512" y="3030"/>
                    <a:pt x="7290" y="3030"/>
                  </a:cubicBezTo>
                  <a:cubicBezTo>
                    <a:pt x="4002" y="3030"/>
                    <a:pt x="1428" y="1804"/>
                    <a:pt x="936" y="457"/>
                  </a:cubicBezTo>
                  <a:cubicBezTo>
                    <a:pt x="617" y="365"/>
                    <a:pt x="320" y="206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42"/>
            <p:cNvSpPr/>
            <p:nvPr/>
          </p:nvSpPr>
          <p:spPr>
            <a:xfrm flipH="1">
              <a:off x="6323075" y="4818569"/>
              <a:ext cx="299926" cy="71298"/>
            </a:xfrm>
            <a:custGeom>
              <a:avLst/>
              <a:gdLst/>
              <a:ahLst/>
              <a:cxnLst/>
              <a:rect l="l" t="t" r="r" b="b"/>
              <a:pathLst>
                <a:path w="12418" h="2952" extrusionOk="0">
                  <a:moveTo>
                    <a:pt x="0" y="0"/>
                  </a:moveTo>
                  <a:cubicBezTo>
                    <a:pt x="23" y="114"/>
                    <a:pt x="46" y="251"/>
                    <a:pt x="91" y="366"/>
                  </a:cubicBezTo>
                  <a:cubicBezTo>
                    <a:pt x="1199" y="2199"/>
                    <a:pt x="4667" y="2951"/>
                    <a:pt x="7644" y="2951"/>
                  </a:cubicBezTo>
                  <a:cubicBezTo>
                    <a:pt x="10189" y="2951"/>
                    <a:pt x="12375" y="2401"/>
                    <a:pt x="12417" y="1507"/>
                  </a:cubicBezTo>
                  <a:cubicBezTo>
                    <a:pt x="12417" y="1256"/>
                    <a:pt x="12280" y="1005"/>
                    <a:pt x="12052" y="754"/>
                  </a:cubicBezTo>
                  <a:cubicBezTo>
                    <a:pt x="11595" y="1187"/>
                    <a:pt x="10614" y="1575"/>
                    <a:pt x="8582" y="1644"/>
                  </a:cubicBezTo>
                  <a:cubicBezTo>
                    <a:pt x="8318" y="1652"/>
                    <a:pt x="8056" y="1656"/>
                    <a:pt x="7797" y="1656"/>
                  </a:cubicBezTo>
                  <a:cubicBezTo>
                    <a:pt x="4492" y="1656"/>
                    <a:pt x="1609" y="99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42"/>
            <p:cNvSpPr/>
            <p:nvPr/>
          </p:nvSpPr>
          <p:spPr>
            <a:xfrm flipH="1">
              <a:off x="6325853" y="4818569"/>
              <a:ext cx="297148" cy="71371"/>
            </a:xfrm>
            <a:custGeom>
              <a:avLst/>
              <a:gdLst/>
              <a:ahLst/>
              <a:cxnLst/>
              <a:rect l="l" t="t" r="r" b="b"/>
              <a:pathLst>
                <a:path w="12303" h="2955" extrusionOk="0">
                  <a:moveTo>
                    <a:pt x="0" y="0"/>
                  </a:moveTo>
                  <a:cubicBezTo>
                    <a:pt x="23" y="114"/>
                    <a:pt x="69" y="251"/>
                    <a:pt x="91" y="366"/>
                  </a:cubicBezTo>
                  <a:cubicBezTo>
                    <a:pt x="1199" y="2204"/>
                    <a:pt x="4653" y="2955"/>
                    <a:pt x="7624" y="2955"/>
                  </a:cubicBezTo>
                  <a:cubicBezTo>
                    <a:pt x="9855" y="2955"/>
                    <a:pt x="11813" y="2531"/>
                    <a:pt x="12303" y="1826"/>
                  </a:cubicBezTo>
                  <a:lnTo>
                    <a:pt x="12303" y="1826"/>
                  </a:lnTo>
                  <a:cubicBezTo>
                    <a:pt x="11200" y="2387"/>
                    <a:pt x="9635" y="2571"/>
                    <a:pt x="8143" y="2571"/>
                  </a:cubicBezTo>
                  <a:cubicBezTo>
                    <a:pt x="5868" y="2571"/>
                    <a:pt x="3762" y="2143"/>
                    <a:pt x="3721" y="1963"/>
                  </a:cubicBezTo>
                  <a:cubicBezTo>
                    <a:pt x="3697" y="1853"/>
                    <a:pt x="3839" y="1816"/>
                    <a:pt x="4175" y="1816"/>
                  </a:cubicBezTo>
                  <a:cubicBezTo>
                    <a:pt x="4812" y="1816"/>
                    <a:pt x="6143" y="1948"/>
                    <a:pt x="8354" y="1963"/>
                  </a:cubicBezTo>
                  <a:cubicBezTo>
                    <a:pt x="8398" y="1964"/>
                    <a:pt x="8441" y="1964"/>
                    <a:pt x="8483" y="1964"/>
                  </a:cubicBezTo>
                  <a:cubicBezTo>
                    <a:pt x="10878" y="1964"/>
                    <a:pt x="11876" y="1341"/>
                    <a:pt x="12257" y="1027"/>
                  </a:cubicBezTo>
                  <a:cubicBezTo>
                    <a:pt x="12189" y="936"/>
                    <a:pt x="12120" y="845"/>
                    <a:pt x="12052" y="754"/>
                  </a:cubicBezTo>
                  <a:cubicBezTo>
                    <a:pt x="11595" y="1187"/>
                    <a:pt x="10614" y="1575"/>
                    <a:pt x="8582" y="1644"/>
                  </a:cubicBezTo>
                  <a:cubicBezTo>
                    <a:pt x="8318" y="1652"/>
                    <a:pt x="8056" y="1656"/>
                    <a:pt x="7797" y="1656"/>
                  </a:cubicBezTo>
                  <a:cubicBezTo>
                    <a:pt x="4492" y="1656"/>
                    <a:pt x="1609" y="99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42"/>
            <p:cNvSpPr/>
            <p:nvPr/>
          </p:nvSpPr>
          <p:spPr>
            <a:xfrm flipH="1">
              <a:off x="6428936" y="3686783"/>
              <a:ext cx="700157" cy="1006652"/>
            </a:xfrm>
            <a:custGeom>
              <a:avLst/>
              <a:gdLst/>
              <a:ahLst/>
              <a:cxnLst/>
              <a:rect l="l" t="t" r="r" b="b"/>
              <a:pathLst>
                <a:path w="28989" h="41679" extrusionOk="0">
                  <a:moveTo>
                    <a:pt x="26911" y="0"/>
                  </a:moveTo>
                  <a:lnTo>
                    <a:pt x="0" y="845"/>
                  </a:lnTo>
                  <a:cubicBezTo>
                    <a:pt x="0" y="1461"/>
                    <a:pt x="0" y="12942"/>
                    <a:pt x="366" y="16252"/>
                  </a:cubicBezTo>
                  <a:cubicBezTo>
                    <a:pt x="731" y="19561"/>
                    <a:pt x="617" y="39282"/>
                    <a:pt x="617" y="39282"/>
                  </a:cubicBezTo>
                  <a:cubicBezTo>
                    <a:pt x="617" y="39282"/>
                    <a:pt x="2679" y="40807"/>
                    <a:pt x="5488" y="40807"/>
                  </a:cubicBezTo>
                  <a:cubicBezTo>
                    <a:pt x="6731" y="40807"/>
                    <a:pt x="8120" y="40509"/>
                    <a:pt x="9541" y="39648"/>
                  </a:cubicBezTo>
                  <a:lnTo>
                    <a:pt x="15156" y="15453"/>
                  </a:lnTo>
                  <a:lnTo>
                    <a:pt x="18306" y="40949"/>
                  </a:lnTo>
                  <a:cubicBezTo>
                    <a:pt x="18306" y="40949"/>
                    <a:pt x="20220" y="41678"/>
                    <a:pt x="22554" y="41678"/>
                  </a:cubicBezTo>
                  <a:cubicBezTo>
                    <a:pt x="24136" y="41678"/>
                    <a:pt x="25911" y="41343"/>
                    <a:pt x="27414" y="40218"/>
                  </a:cubicBezTo>
                  <a:cubicBezTo>
                    <a:pt x="27414" y="40218"/>
                    <a:pt x="28989" y="22962"/>
                    <a:pt x="28737" y="18329"/>
                  </a:cubicBezTo>
                  <a:cubicBezTo>
                    <a:pt x="28372" y="11504"/>
                    <a:pt x="26911" y="0"/>
                    <a:pt x="269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42"/>
            <p:cNvSpPr/>
            <p:nvPr/>
          </p:nvSpPr>
          <p:spPr>
            <a:xfrm flipH="1">
              <a:off x="6428936" y="3759482"/>
              <a:ext cx="700157" cy="933953"/>
            </a:xfrm>
            <a:custGeom>
              <a:avLst/>
              <a:gdLst/>
              <a:ahLst/>
              <a:cxnLst/>
              <a:rect l="l" t="t" r="r" b="b"/>
              <a:pathLst>
                <a:path w="28989" h="38669" extrusionOk="0">
                  <a:moveTo>
                    <a:pt x="208" y="0"/>
                  </a:moveTo>
                  <a:cubicBezTo>
                    <a:pt x="138" y="0"/>
                    <a:pt x="69" y="1"/>
                    <a:pt x="0" y="3"/>
                  </a:cubicBezTo>
                  <a:cubicBezTo>
                    <a:pt x="0" y="1601"/>
                    <a:pt x="23" y="3838"/>
                    <a:pt x="69" y="6075"/>
                  </a:cubicBezTo>
                  <a:cubicBezTo>
                    <a:pt x="69" y="6097"/>
                    <a:pt x="69" y="6120"/>
                    <a:pt x="69" y="6143"/>
                  </a:cubicBezTo>
                  <a:cubicBezTo>
                    <a:pt x="69" y="6600"/>
                    <a:pt x="92" y="7056"/>
                    <a:pt x="92" y="7513"/>
                  </a:cubicBezTo>
                  <a:cubicBezTo>
                    <a:pt x="92" y="7513"/>
                    <a:pt x="92" y="7535"/>
                    <a:pt x="92" y="7535"/>
                  </a:cubicBezTo>
                  <a:cubicBezTo>
                    <a:pt x="92" y="7672"/>
                    <a:pt x="115" y="7809"/>
                    <a:pt x="115" y="7946"/>
                  </a:cubicBezTo>
                  <a:cubicBezTo>
                    <a:pt x="115" y="7992"/>
                    <a:pt x="115" y="8038"/>
                    <a:pt x="115" y="8083"/>
                  </a:cubicBezTo>
                  <a:cubicBezTo>
                    <a:pt x="115" y="8197"/>
                    <a:pt x="115" y="8334"/>
                    <a:pt x="115" y="8448"/>
                  </a:cubicBezTo>
                  <a:cubicBezTo>
                    <a:pt x="115" y="8494"/>
                    <a:pt x="115" y="8517"/>
                    <a:pt x="115" y="8540"/>
                  </a:cubicBezTo>
                  <a:cubicBezTo>
                    <a:pt x="137" y="8768"/>
                    <a:pt x="137" y="8996"/>
                    <a:pt x="137" y="9224"/>
                  </a:cubicBezTo>
                  <a:cubicBezTo>
                    <a:pt x="137" y="9270"/>
                    <a:pt x="137" y="9339"/>
                    <a:pt x="137" y="9407"/>
                  </a:cubicBezTo>
                  <a:cubicBezTo>
                    <a:pt x="160" y="9498"/>
                    <a:pt x="160" y="9590"/>
                    <a:pt x="160" y="9704"/>
                  </a:cubicBezTo>
                  <a:cubicBezTo>
                    <a:pt x="160" y="9772"/>
                    <a:pt x="160" y="9841"/>
                    <a:pt x="160" y="9932"/>
                  </a:cubicBezTo>
                  <a:cubicBezTo>
                    <a:pt x="160" y="10023"/>
                    <a:pt x="183" y="10115"/>
                    <a:pt x="183" y="10183"/>
                  </a:cubicBezTo>
                  <a:cubicBezTo>
                    <a:pt x="183" y="10274"/>
                    <a:pt x="183" y="10366"/>
                    <a:pt x="183" y="10457"/>
                  </a:cubicBezTo>
                  <a:cubicBezTo>
                    <a:pt x="183" y="10571"/>
                    <a:pt x="206" y="10685"/>
                    <a:pt x="206" y="10799"/>
                  </a:cubicBezTo>
                  <a:cubicBezTo>
                    <a:pt x="206" y="10891"/>
                    <a:pt x="206" y="10982"/>
                    <a:pt x="206" y="11073"/>
                  </a:cubicBezTo>
                  <a:cubicBezTo>
                    <a:pt x="229" y="11142"/>
                    <a:pt x="229" y="11210"/>
                    <a:pt x="229" y="11279"/>
                  </a:cubicBezTo>
                  <a:cubicBezTo>
                    <a:pt x="229" y="11370"/>
                    <a:pt x="229" y="11461"/>
                    <a:pt x="229" y="11530"/>
                  </a:cubicBezTo>
                  <a:cubicBezTo>
                    <a:pt x="252" y="11598"/>
                    <a:pt x="252" y="11667"/>
                    <a:pt x="252" y="11712"/>
                  </a:cubicBezTo>
                  <a:cubicBezTo>
                    <a:pt x="252" y="11826"/>
                    <a:pt x="252" y="11941"/>
                    <a:pt x="274" y="12055"/>
                  </a:cubicBezTo>
                  <a:cubicBezTo>
                    <a:pt x="274" y="12100"/>
                    <a:pt x="274" y="12123"/>
                    <a:pt x="274" y="12169"/>
                  </a:cubicBezTo>
                  <a:cubicBezTo>
                    <a:pt x="274" y="12283"/>
                    <a:pt x="297" y="12374"/>
                    <a:pt x="297" y="12488"/>
                  </a:cubicBezTo>
                  <a:cubicBezTo>
                    <a:pt x="297" y="12511"/>
                    <a:pt x="297" y="12557"/>
                    <a:pt x="297" y="12603"/>
                  </a:cubicBezTo>
                  <a:cubicBezTo>
                    <a:pt x="320" y="12694"/>
                    <a:pt x="320" y="12762"/>
                    <a:pt x="320" y="12831"/>
                  </a:cubicBezTo>
                  <a:cubicBezTo>
                    <a:pt x="320" y="12876"/>
                    <a:pt x="343" y="12899"/>
                    <a:pt x="343" y="12945"/>
                  </a:cubicBezTo>
                  <a:cubicBezTo>
                    <a:pt x="343" y="13059"/>
                    <a:pt x="366" y="13150"/>
                    <a:pt x="366" y="13242"/>
                  </a:cubicBezTo>
                  <a:cubicBezTo>
                    <a:pt x="731" y="16551"/>
                    <a:pt x="617" y="36272"/>
                    <a:pt x="617" y="36272"/>
                  </a:cubicBezTo>
                  <a:cubicBezTo>
                    <a:pt x="617" y="36272"/>
                    <a:pt x="2679" y="37797"/>
                    <a:pt x="5488" y="37797"/>
                  </a:cubicBezTo>
                  <a:cubicBezTo>
                    <a:pt x="6731" y="37797"/>
                    <a:pt x="8120" y="37499"/>
                    <a:pt x="9541" y="36638"/>
                  </a:cubicBezTo>
                  <a:lnTo>
                    <a:pt x="15156" y="12443"/>
                  </a:lnTo>
                  <a:lnTo>
                    <a:pt x="18306" y="37939"/>
                  </a:lnTo>
                  <a:cubicBezTo>
                    <a:pt x="18306" y="37939"/>
                    <a:pt x="20220" y="38668"/>
                    <a:pt x="22554" y="38668"/>
                  </a:cubicBezTo>
                  <a:cubicBezTo>
                    <a:pt x="24136" y="38668"/>
                    <a:pt x="25911" y="38333"/>
                    <a:pt x="27414" y="37208"/>
                  </a:cubicBezTo>
                  <a:cubicBezTo>
                    <a:pt x="27414" y="37208"/>
                    <a:pt x="28989" y="19952"/>
                    <a:pt x="28737" y="15319"/>
                  </a:cubicBezTo>
                  <a:cubicBezTo>
                    <a:pt x="28737" y="15045"/>
                    <a:pt x="28715" y="14748"/>
                    <a:pt x="28692" y="14474"/>
                  </a:cubicBezTo>
                  <a:cubicBezTo>
                    <a:pt x="28692" y="14406"/>
                    <a:pt x="28692" y="14360"/>
                    <a:pt x="28692" y="14314"/>
                  </a:cubicBezTo>
                  <a:cubicBezTo>
                    <a:pt x="28669" y="14041"/>
                    <a:pt x="28646" y="13744"/>
                    <a:pt x="28623" y="13470"/>
                  </a:cubicBezTo>
                  <a:cubicBezTo>
                    <a:pt x="28623" y="13447"/>
                    <a:pt x="28623" y="13447"/>
                    <a:pt x="28623" y="13424"/>
                  </a:cubicBezTo>
                  <a:cubicBezTo>
                    <a:pt x="28578" y="12785"/>
                    <a:pt x="28532" y="12100"/>
                    <a:pt x="28464" y="11416"/>
                  </a:cubicBezTo>
                  <a:cubicBezTo>
                    <a:pt x="28441" y="11963"/>
                    <a:pt x="28418" y="12534"/>
                    <a:pt x="28372" y="13128"/>
                  </a:cubicBezTo>
                  <a:cubicBezTo>
                    <a:pt x="28141" y="16384"/>
                    <a:pt x="28954" y="26677"/>
                    <a:pt x="25082" y="26677"/>
                  </a:cubicBezTo>
                  <a:cubicBezTo>
                    <a:pt x="24746" y="26677"/>
                    <a:pt x="24376" y="26600"/>
                    <a:pt x="23967" y="26435"/>
                  </a:cubicBezTo>
                  <a:cubicBezTo>
                    <a:pt x="18831" y="24358"/>
                    <a:pt x="19197" y="10320"/>
                    <a:pt x="19197" y="9453"/>
                  </a:cubicBezTo>
                  <a:cubicBezTo>
                    <a:pt x="19197" y="9225"/>
                    <a:pt x="19046" y="9112"/>
                    <a:pt x="18787" y="9112"/>
                  </a:cubicBezTo>
                  <a:cubicBezTo>
                    <a:pt x="18085" y="9112"/>
                    <a:pt x="16585" y="9947"/>
                    <a:pt x="15134" y="11598"/>
                  </a:cubicBezTo>
                  <a:cubicBezTo>
                    <a:pt x="13148" y="13858"/>
                    <a:pt x="12600" y="25818"/>
                    <a:pt x="8537" y="26366"/>
                  </a:cubicBezTo>
                  <a:cubicBezTo>
                    <a:pt x="8481" y="26373"/>
                    <a:pt x="8426" y="26377"/>
                    <a:pt x="8371" y="26377"/>
                  </a:cubicBezTo>
                  <a:cubicBezTo>
                    <a:pt x="4413" y="26377"/>
                    <a:pt x="3059" y="7992"/>
                    <a:pt x="3059" y="7992"/>
                  </a:cubicBezTo>
                  <a:cubicBezTo>
                    <a:pt x="7213" y="7147"/>
                    <a:pt x="7578" y="2970"/>
                    <a:pt x="7578" y="2605"/>
                  </a:cubicBezTo>
                  <a:lnTo>
                    <a:pt x="7693" y="2126"/>
                  </a:lnTo>
                  <a:cubicBezTo>
                    <a:pt x="7693" y="2126"/>
                    <a:pt x="3573" y="0"/>
                    <a:pt x="208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42"/>
            <p:cNvSpPr/>
            <p:nvPr/>
          </p:nvSpPr>
          <p:spPr>
            <a:xfrm flipH="1">
              <a:off x="6453740" y="3686783"/>
              <a:ext cx="132332" cy="218314"/>
            </a:xfrm>
            <a:custGeom>
              <a:avLst/>
              <a:gdLst/>
              <a:ahLst/>
              <a:cxnLst/>
              <a:rect l="l" t="t" r="r" b="b"/>
              <a:pathLst>
                <a:path w="5479" h="9039" extrusionOk="0">
                  <a:moveTo>
                    <a:pt x="4428" y="0"/>
                  </a:moveTo>
                  <a:lnTo>
                    <a:pt x="2077" y="69"/>
                  </a:lnTo>
                  <a:cubicBezTo>
                    <a:pt x="1233" y="1347"/>
                    <a:pt x="662" y="2808"/>
                    <a:pt x="503" y="3903"/>
                  </a:cubicBezTo>
                  <a:cubicBezTo>
                    <a:pt x="0" y="7304"/>
                    <a:pt x="3995" y="8651"/>
                    <a:pt x="5478" y="9039"/>
                  </a:cubicBezTo>
                  <a:cubicBezTo>
                    <a:pt x="4953" y="4200"/>
                    <a:pt x="4428" y="0"/>
                    <a:pt x="44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3137;p42"/>
            <p:cNvSpPr/>
            <p:nvPr/>
          </p:nvSpPr>
          <p:spPr>
            <a:xfrm flipH="1">
              <a:off x="6690241" y="3975791"/>
              <a:ext cx="91538" cy="133298"/>
            </a:xfrm>
            <a:custGeom>
              <a:avLst/>
              <a:gdLst/>
              <a:ahLst/>
              <a:cxnLst/>
              <a:rect l="l" t="t" r="r" b="b"/>
              <a:pathLst>
                <a:path w="3790" h="5519" extrusionOk="0">
                  <a:moveTo>
                    <a:pt x="3735" y="0"/>
                  </a:moveTo>
                  <a:cubicBezTo>
                    <a:pt x="3709" y="0"/>
                    <a:pt x="3675" y="6"/>
                    <a:pt x="3630" y="17"/>
                  </a:cubicBezTo>
                  <a:cubicBezTo>
                    <a:pt x="3515" y="17"/>
                    <a:pt x="3401" y="86"/>
                    <a:pt x="3242" y="154"/>
                  </a:cubicBezTo>
                  <a:cubicBezTo>
                    <a:pt x="2945" y="291"/>
                    <a:pt x="2557" y="565"/>
                    <a:pt x="2237" y="862"/>
                  </a:cubicBezTo>
                  <a:cubicBezTo>
                    <a:pt x="1895" y="1159"/>
                    <a:pt x="1598" y="1478"/>
                    <a:pt x="1393" y="1729"/>
                  </a:cubicBezTo>
                  <a:cubicBezTo>
                    <a:pt x="1187" y="2003"/>
                    <a:pt x="1050" y="2163"/>
                    <a:pt x="1050" y="2163"/>
                  </a:cubicBezTo>
                  <a:cubicBezTo>
                    <a:pt x="1050" y="2163"/>
                    <a:pt x="936" y="2368"/>
                    <a:pt x="754" y="2642"/>
                  </a:cubicBezTo>
                  <a:cubicBezTo>
                    <a:pt x="594" y="2939"/>
                    <a:pt x="388" y="3327"/>
                    <a:pt x="251" y="3761"/>
                  </a:cubicBezTo>
                  <a:cubicBezTo>
                    <a:pt x="160" y="3966"/>
                    <a:pt x="115" y="4194"/>
                    <a:pt x="69" y="4400"/>
                  </a:cubicBezTo>
                  <a:cubicBezTo>
                    <a:pt x="46" y="4605"/>
                    <a:pt x="0" y="4788"/>
                    <a:pt x="23" y="4970"/>
                  </a:cubicBezTo>
                  <a:cubicBezTo>
                    <a:pt x="23" y="5062"/>
                    <a:pt x="23" y="5130"/>
                    <a:pt x="46" y="5199"/>
                  </a:cubicBezTo>
                  <a:cubicBezTo>
                    <a:pt x="69" y="5267"/>
                    <a:pt x="69" y="5313"/>
                    <a:pt x="92" y="5381"/>
                  </a:cubicBezTo>
                  <a:cubicBezTo>
                    <a:pt x="137" y="5473"/>
                    <a:pt x="160" y="5518"/>
                    <a:pt x="183" y="5518"/>
                  </a:cubicBezTo>
                  <a:cubicBezTo>
                    <a:pt x="183" y="5495"/>
                    <a:pt x="206" y="5450"/>
                    <a:pt x="206" y="5358"/>
                  </a:cubicBezTo>
                  <a:cubicBezTo>
                    <a:pt x="206" y="5313"/>
                    <a:pt x="206" y="5244"/>
                    <a:pt x="206" y="5199"/>
                  </a:cubicBezTo>
                  <a:cubicBezTo>
                    <a:pt x="206" y="5130"/>
                    <a:pt x="206" y="5062"/>
                    <a:pt x="229" y="4970"/>
                  </a:cubicBezTo>
                  <a:cubicBezTo>
                    <a:pt x="229" y="4833"/>
                    <a:pt x="297" y="4651"/>
                    <a:pt x="343" y="4468"/>
                  </a:cubicBezTo>
                  <a:cubicBezTo>
                    <a:pt x="434" y="4286"/>
                    <a:pt x="480" y="4080"/>
                    <a:pt x="594" y="3898"/>
                  </a:cubicBezTo>
                  <a:cubicBezTo>
                    <a:pt x="754" y="3510"/>
                    <a:pt x="982" y="3167"/>
                    <a:pt x="1164" y="2893"/>
                  </a:cubicBezTo>
                  <a:cubicBezTo>
                    <a:pt x="1347" y="2642"/>
                    <a:pt x="1461" y="2460"/>
                    <a:pt x="1461" y="2460"/>
                  </a:cubicBezTo>
                  <a:cubicBezTo>
                    <a:pt x="1461" y="2460"/>
                    <a:pt x="1598" y="2277"/>
                    <a:pt x="1758" y="2026"/>
                  </a:cubicBezTo>
                  <a:cubicBezTo>
                    <a:pt x="1963" y="1775"/>
                    <a:pt x="2214" y="1433"/>
                    <a:pt x="2488" y="1113"/>
                  </a:cubicBezTo>
                  <a:cubicBezTo>
                    <a:pt x="2785" y="793"/>
                    <a:pt x="3082" y="519"/>
                    <a:pt x="3333" y="314"/>
                  </a:cubicBezTo>
                  <a:cubicBezTo>
                    <a:pt x="3470" y="223"/>
                    <a:pt x="3584" y="154"/>
                    <a:pt x="3652" y="109"/>
                  </a:cubicBezTo>
                  <a:cubicBezTo>
                    <a:pt x="3744" y="63"/>
                    <a:pt x="3789" y="17"/>
                    <a:pt x="3789" y="17"/>
                  </a:cubicBezTo>
                  <a:cubicBezTo>
                    <a:pt x="3778" y="6"/>
                    <a:pt x="3761" y="0"/>
                    <a:pt x="37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42"/>
            <p:cNvSpPr/>
            <p:nvPr/>
          </p:nvSpPr>
          <p:spPr>
            <a:xfrm flipH="1">
              <a:off x="6733257" y="3847735"/>
              <a:ext cx="12680" cy="95982"/>
            </a:xfrm>
            <a:custGeom>
              <a:avLst/>
              <a:gdLst/>
              <a:ahLst/>
              <a:cxnLst/>
              <a:rect l="l" t="t" r="r" b="b"/>
              <a:pathLst>
                <a:path w="525" h="3974" extrusionOk="0">
                  <a:moveTo>
                    <a:pt x="164" y="0"/>
                  </a:moveTo>
                  <a:cubicBezTo>
                    <a:pt x="163" y="0"/>
                    <a:pt x="161" y="1"/>
                    <a:pt x="160" y="1"/>
                  </a:cubicBezTo>
                  <a:cubicBezTo>
                    <a:pt x="91" y="1"/>
                    <a:pt x="114" y="503"/>
                    <a:pt x="68" y="983"/>
                  </a:cubicBezTo>
                  <a:cubicBezTo>
                    <a:pt x="46" y="1485"/>
                    <a:pt x="0" y="1987"/>
                    <a:pt x="0" y="1987"/>
                  </a:cubicBezTo>
                  <a:cubicBezTo>
                    <a:pt x="0" y="1987"/>
                    <a:pt x="23" y="2489"/>
                    <a:pt x="91" y="2991"/>
                  </a:cubicBezTo>
                  <a:cubicBezTo>
                    <a:pt x="158" y="3482"/>
                    <a:pt x="334" y="3973"/>
                    <a:pt x="406" y="3973"/>
                  </a:cubicBezTo>
                  <a:cubicBezTo>
                    <a:pt x="408" y="3973"/>
                    <a:pt x="409" y="3973"/>
                    <a:pt x="411" y="3973"/>
                  </a:cubicBezTo>
                  <a:cubicBezTo>
                    <a:pt x="479" y="3950"/>
                    <a:pt x="434" y="3448"/>
                    <a:pt x="457" y="2968"/>
                  </a:cubicBezTo>
                  <a:cubicBezTo>
                    <a:pt x="479" y="2466"/>
                    <a:pt x="525" y="1987"/>
                    <a:pt x="525" y="1987"/>
                  </a:cubicBezTo>
                  <a:cubicBezTo>
                    <a:pt x="525" y="1987"/>
                    <a:pt x="502" y="1485"/>
                    <a:pt x="434" y="983"/>
                  </a:cubicBezTo>
                  <a:cubicBezTo>
                    <a:pt x="389" y="491"/>
                    <a:pt x="235" y="0"/>
                    <a:pt x="1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42"/>
            <p:cNvSpPr/>
            <p:nvPr/>
          </p:nvSpPr>
          <p:spPr>
            <a:xfrm flipH="1">
              <a:off x="6706230" y="3831215"/>
              <a:ext cx="37509" cy="125786"/>
            </a:xfrm>
            <a:custGeom>
              <a:avLst/>
              <a:gdLst/>
              <a:ahLst/>
              <a:cxnLst/>
              <a:rect l="l" t="t" r="r" b="b"/>
              <a:pathLst>
                <a:path w="1553" h="5208" extrusionOk="0">
                  <a:moveTo>
                    <a:pt x="1347" y="0"/>
                  </a:moveTo>
                  <a:cubicBezTo>
                    <a:pt x="1279" y="0"/>
                    <a:pt x="1210" y="685"/>
                    <a:pt x="1164" y="1370"/>
                  </a:cubicBezTo>
                  <a:cubicBezTo>
                    <a:pt x="1119" y="1712"/>
                    <a:pt x="1096" y="2055"/>
                    <a:pt x="1027" y="2283"/>
                  </a:cubicBezTo>
                  <a:cubicBezTo>
                    <a:pt x="982" y="2534"/>
                    <a:pt x="959" y="2694"/>
                    <a:pt x="959" y="2694"/>
                  </a:cubicBezTo>
                  <a:cubicBezTo>
                    <a:pt x="959" y="2694"/>
                    <a:pt x="936" y="2853"/>
                    <a:pt x="891" y="3105"/>
                  </a:cubicBezTo>
                  <a:cubicBezTo>
                    <a:pt x="868" y="3219"/>
                    <a:pt x="845" y="3356"/>
                    <a:pt x="799" y="3515"/>
                  </a:cubicBezTo>
                  <a:cubicBezTo>
                    <a:pt x="731" y="3652"/>
                    <a:pt x="708" y="3812"/>
                    <a:pt x="639" y="3972"/>
                  </a:cubicBezTo>
                  <a:cubicBezTo>
                    <a:pt x="411" y="4588"/>
                    <a:pt x="0" y="5136"/>
                    <a:pt x="69" y="5204"/>
                  </a:cubicBezTo>
                  <a:cubicBezTo>
                    <a:pt x="71" y="5206"/>
                    <a:pt x="74" y="5207"/>
                    <a:pt x="78" y="5207"/>
                  </a:cubicBezTo>
                  <a:cubicBezTo>
                    <a:pt x="160" y="5207"/>
                    <a:pt x="655" y="4743"/>
                    <a:pt x="982" y="4132"/>
                  </a:cubicBezTo>
                  <a:cubicBezTo>
                    <a:pt x="1073" y="3972"/>
                    <a:pt x="1119" y="3812"/>
                    <a:pt x="1187" y="3652"/>
                  </a:cubicBezTo>
                  <a:cubicBezTo>
                    <a:pt x="1279" y="3493"/>
                    <a:pt x="1324" y="3356"/>
                    <a:pt x="1347" y="3219"/>
                  </a:cubicBezTo>
                  <a:cubicBezTo>
                    <a:pt x="1415" y="2968"/>
                    <a:pt x="1461" y="2785"/>
                    <a:pt x="1461" y="2785"/>
                  </a:cubicBezTo>
                  <a:cubicBezTo>
                    <a:pt x="1461" y="2785"/>
                    <a:pt x="1552" y="2077"/>
                    <a:pt x="1530" y="1393"/>
                  </a:cubicBezTo>
                  <a:cubicBezTo>
                    <a:pt x="1484" y="685"/>
                    <a:pt x="1415" y="0"/>
                    <a:pt x="13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42"/>
            <p:cNvSpPr/>
            <p:nvPr/>
          </p:nvSpPr>
          <p:spPr>
            <a:xfrm flipH="1">
              <a:off x="6932298" y="3739145"/>
              <a:ext cx="147741" cy="923423"/>
            </a:xfrm>
            <a:custGeom>
              <a:avLst/>
              <a:gdLst/>
              <a:ahLst/>
              <a:cxnLst/>
              <a:rect l="l" t="t" r="r" b="b"/>
              <a:pathLst>
                <a:path w="6117" h="38233" extrusionOk="0">
                  <a:moveTo>
                    <a:pt x="47" y="0"/>
                  </a:moveTo>
                  <a:cubicBezTo>
                    <a:pt x="24" y="0"/>
                    <a:pt x="24" y="297"/>
                    <a:pt x="1" y="822"/>
                  </a:cubicBezTo>
                  <a:cubicBezTo>
                    <a:pt x="1" y="1347"/>
                    <a:pt x="1" y="2100"/>
                    <a:pt x="1" y="3013"/>
                  </a:cubicBezTo>
                  <a:cubicBezTo>
                    <a:pt x="47" y="4794"/>
                    <a:pt x="161" y="7213"/>
                    <a:pt x="343" y="9587"/>
                  </a:cubicBezTo>
                  <a:cubicBezTo>
                    <a:pt x="503" y="11984"/>
                    <a:pt x="754" y="14358"/>
                    <a:pt x="845" y="16138"/>
                  </a:cubicBezTo>
                  <a:cubicBezTo>
                    <a:pt x="914" y="17028"/>
                    <a:pt x="914" y="17781"/>
                    <a:pt x="937" y="18306"/>
                  </a:cubicBezTo>
                  <a:cubicBezTo>
                    <a:pt x="960" y="18808"/>
                    <a:pt x="960" y="19128"/>
                    <a:pt x="960" y="19128"/>
                  </a:cubicBezTo>
                  <a:cubicBezTo>
                    <a:pt x="960" y="19128"/>
                    <a:pt x="960" y="19425"/>
                    <a:pt x="982" y="19950"/>
                  </a:cubicBezTo>
                  <a:cubicBezTo>
                    <a:pt x="982" y="20452"/>
                    <a:pt x="1005" y="21205"/>
                    <a:pt x="1005" y="22118"/>
                  </a:cubicBezTo>
                  <a:cubicBezTo>
                    <a:pt x="982" y="23899"/>
                    <a:pt x="982" y="26295"/>
                    <a:pt x="960" y="28715"/>
                  </a:cubicBezTo>
                  <a:cubicBezTo>
                    <a:pt x="914" y="29902"/>
                    <a:pt x="891" y="31088"/>
                    <a:pt x="845" y="32230"/>
                  </a:cubicBezTo>
                  <a:cubicBezTo>
                    <a:pt x="845" y="32504"/>
                    <a:pt x="845" y="32778"/>
                    <a:pt x="823" y="33051"/>
                  </a:cubicBezTo>
                  <a:cubicBezTo>
                    <a:pt x="800" y="33325"/>
                    <a:pt x="777" y="33576"/>
                    <a:pt x="731" y="33828"/>
                  </a:cubicBezTo>
                  <a:cubicBezTo>
                    <a:pt x="686" y="34352"/>
                    <a:pt x="640" y="34832"/>
                    <a:pt x="617" y="35266"/>
                  </a:cubicBezTo>
                  <a:cubicBezTo>
                    <a:pt x="572" y="35722"/>
                    <a:pt x="526" y="36133"/>
                    <a:pt x="503" y="36498"/>
                  </a:cubicBezTo>
                  <a:cubicBezTo>
                    <a:pt x="480" y="36863"/>
                    <a:pt x="457" y="37183"/>
                    <a:pt x="435" y="37434"/>
                  </a:cubicBezTo>
                  <a:cubicBezTo>
                    <a:pt x="389" y="37959"/>
                    <a:pt x="275" y="38233"/>
                    <a:pt x="298" y="38233"/>
                  </a:cubicBezTo>
                  <a:cubicBezTo>
                    <a:pt x="298" y="38233"/>
                    <a:pt x="320" y="38187"/>
                    <a:pt x="389" y="38050"/>
                  </a:cubicBezTo>
                  <a:cubicBezTo>
                    <a:pt x="435" y="37913"/>
                    <a:pt x="503" y="37731"/>
                    <a:pt x="549" y="37457"/>
                  </a:cubicBezTo>
                  <a:cubicBezTo>
                    <a:pt x="594" y="37206"/>
                    <a:pt x="617" y="36886"/>
                    <a:pt x="663" y="36521"/>
                  </a:cubicBezTo>
                  <a:cubicBezTo>
                    <a:pt x="686" y="36156"/>
                    <a:pt x="754" y="35768"/>
                    <a:pt x="800" y="35311"/>
                  </a:cubicBezTo>
                  <a:cubicBezTo>
                    <a:pt x="868" y="34855"/>
                    <a:pt x="914" y="34375"/>
                    <a:pt x="982" y="33873"/>
                  </a:cubicBezTo>
                  <a:cubicBezTo>
                    <a:pt x="1028" y="33599"/>
                    <a:pt x="1051" y="33348"/>
                    <a:pt x="1074" y="33074"/>
                  </a:cubicBezTo>
                  <a:cubicBezTo>
                    <a:pt x="1119" y="32800"/>
                    <a:pt x="1119" y="32526"/>
                    <a:pt x="1142" y="32253"/>
                  </a:cubicBezTo>
                  <a:cubicBezTo>
                    <a:pt x="1188" y="31111"/>
                    <a:pt x="1256" y="29924"/>
                    <a:pt x="1325" y="28715"/>
                  </a:cubicBezTo>
                  <a:cubicBezTo>
                    <a:pt x="1393" y="26318"/>
                    <a:pt x="1439" y="23921"/>
                    <a:pt x="1485" y="22118"/>
                  </a:cubicBezTo>
                  <a:cubicBezTo>
                    <a:pt x="1507" y="21205"/>
                    <a:pt x="1485" y="20452"/>
                    <a:pt x="1485" y="19927"/>
                  </a:cubicBezTo>
                  <a:cubicBezTo>
                    <a:pt x="1485" y="19402"/>
                    <a:pt x="1485" y="19105"/>
                    <a:pt x="1485" y="19105"/>
                  </a:cubicBezTo>
                  <a:cubicBezTo>
                    <a:pt x="1485" y="19105"/>
                    <a:pt x="1462" y="18808"/>
                    <a:pt x="1439" y="18284"/>
                  </a:cubicBezTo>
                  <a:cubicBezTo>
                    <a:pt x="1416" y="17736"/>
                    <a:pt x="1393" y="17005"/>
                    <a:pt x="1325" y="16092"/>
                  </a:cubicBezTo>
                  <a:cubicBezTo>
                    <a:pt x="1211" y="14449"/>
                    <a:pt x="960" y="12349"/>
                    <a:pt x="777" y="10203"/>
                  </a:cubicBezTo>
                  <a:lnTo>
                    <a:pt x="777" y="10203"/>
                  </a:lnTo>
                  <a:cubicBezTo>
                    <a:pt x="845" y="10295"/>
                    <a:pt x="960" y="10386"/>
                    <a:pt x="1096" y="10454"/>
                  </a:cubicBezTo>
                  <a:cubicBezTo>
                    <a:pt x="1302" y="10569"/>
                    <a:pt x="1530" y="10637"/>
                    <a:pt x="1804" y="10637"/>
                  </a:cubicBezTo>
                  <a:cubicBezTo>
                    <a:pt x="2055" y="10637"/>
                    <a:pt x="2329" y="10569"/>
                    <a:pt x="2603" y="10454"/>
                  </a:cubicBezTo>
                  <a:cubicBezTo>
                    <a:pt x="3105" y="10249"/>
                    <a:pt x="3584" y="9884"/>
                    <a:pt x="3904" y="9587"/>
                  </a:cubicBezTo>
                  <a:cubicBezTo>
                    <a:pt x="4224" y="9290"/>
                    <a:pt x="4406" y="9062"/>
                    <a:pt x="4406" y="9062"/>
                  </a:cubicBezTo>
                  <a:cubicBezTo>
                    <a:pt x="4406" y="9062"/>
                    <a:pt x="4589" y="8834"/>
                    <a:pt x="4840" y="8446"/>
                  </a:cubicBezTo>
                  <a:cubicBezTo>
                    <a:pt x="5091" y="8081"/>
                    <a:pt x="5410" y="7533"/>
                    <a:pt x="5639" y="6962"/>
                  </a:cubicBezTo>
                  <a:cubicBezTo>
                    <a:pt x="5890" y="6369"/>
                    <a:pt x="6050" y="5752"/>
                    <a:pt x="6072" y="5250"/>
                  </a:cubicBezTo>
                  <a:cubicBezTo>
                    <a:pt x="6117" y="4765"/>
                    <a:pt x="6011" y="4450"/>
                    <a:pt x="5984" y="4450"/>
                  </a:cubicBezTo>
                  <a:cubicBezTo>
                    <a:pt x="5983" y="4450"/>
                    <a:pt x="5982" y="4451"/>
                    <a:pt x="5981" y="4451"/>
                  </a:cubicBezTo>
                  <a:cubicBezTo>
                    <a:pt x="5935" y="4474"/>
                    <a:pt x="5981" y="4771"/>
                    <a:pt x="5890" y="5227"/>
                  </a:cubicBezTo>
                  <a:cubicBezTo>
                    <a:pt x="5799" y="5661"/>
                    <a:pt x="5593" y="6232"/>
                    <a:pt x="5319" y="6734"/>
                  </a:cubicBezTo>
                  <a:cubicBezTo>
                    <a:pt x="5068" y="7259"/>
                    <a:pt x="4749" y="7738"/>
                    <a:pt x="4475" y="8081"/>
                  </a:cubicBezTo>
                  <a:cubicBezTo>
                    <a:pt x="4224" y="8400"/>
                    <a:pt x="4041" y="8606"/>
                    <a:pt x="4041" y="8606"/>
                  </a:cubicBezTo>
                  <a:cubicBezTo>
                    <a:pt x="4041" y="8606"/>
                    <a:pt x="3881" y="8834"/>
                    <a:pt x="3584" y="9131"/>
                  </a:cubicBezTo>
                  <a:cubicBezTo>
                    <a:pt x="3311" y="9427"/>
                    <a:pt x="2900" y="9793"/>
                    <a:pt x="2466" y="10044"/>
                  </a:cubicBezTo>
                  <a:cubicBezTo>
                    <a:pt x="2165" y="10209"/>
                    <a:pt x="1853" y="10296"/>
                    <a:pt x="1571" y="10296"/>
                  </a:cubicBezTo>
                  <a:cubicBezTo>
                    <a:pt x="1426" y="10296"/>
                    <a:pt x="1289" y="10273"/>
                    <a:pt x="1165" y="10226"/>
                  </a:cubicBezTo>
                  <a:cubicBezTo>
                    <a:pt x="982" y="10181"/>
                    <a:pt x="845" y="10089"/>
                    <a:pt x="754" y="10021"/>
                  </a:cubicBezTo>
                  <a:cubicBezTo>
                    <a:pt x="731" y="9861"/>
                    <a:pt x="731" y="9701"/>
                    <a:pt x="708" y="9541"/>
                  </a:cubicBezTo>
                  <a:cubicBezTo>
                    <a:pt x="686" y="9382"/>
                    <a:pt x="686" y="9222"/>
                    <a:pt x="663" y="9085"/>
                  </a:cubicBezTo>
                  <a:lnTo>
                    <a:pt x="663" y="9085"/>
                  </a:lnTo>
                  <a:cubicBezTo>
                    <a:pt x="754" y="9108"/>
                    <a:pt x="868" y="9153"/>
                    <a:pt x="1028" y="9153"/>
                  </a:cubicBezTo>
                  <a:cubicBezTo>
                    <a:pt x="1059" y="9155"/>
                    <a:pt x="1090" y="9156"/>
                    <a:pt x="1123" y="9156"/>
                  </a:cubicBezTo>
                  <a:cubicBezTo>
                    <a:pt x="1470" y="9156"/>
                    <a:pt x="1886" y="9045"/>
                    <a:pt x="2283" y="8857"/>
                  </a:cubicBezTo>
                  <a:cubicBezTo>
                    <a:pt x="2717" y="8651"/>
                    <a:pt x="3105" y="8355"/>
                    <a:pt x="3402" y="8103"/>
                  </a:cubicBezTo>
                  <a:cubicBezTo>
                    <a:pt x="3676" y="7852"/>
                    <a:pt x="3858" y="7693"/>
                    <a:pt x="3858" y="7693"/>
                  </a:cubicBezTo>
                  <a:cubicBezTo>
                    <a:pt x="3858" y="7693"/>
                    <a:pt x="4018" y="7487"/>
                    <a:pt x="4246" y="7168"/>
                  </a:cubicBezTo>
                  <a:cubicBezTo>
                    <a:pt x="4475" y="6848"/>
                    <a:pt x="4749" y="6392"/>
                    <a:pt x="4954" y="5889"/>
                  </a:cubicBezTo>
                  <a:cubicBezTo>
                    <a:pt x="5182" y="5387"/>
                    <a:pt x="5319" y="4839"/>
                    <a:pt x="5296" y="4406"/>
                  </a:cubicBezTo>
                  <a:cubicBezTo>
                    <a:pt x="5319" y="4178"/>
                    <a:pt x="5274" y="4018"/>
                    <a:pt x="5251" y="3881"/>
                  </a:cubicBezTo>
                  <a:cubicBezTo>
                    <a:pt x="5231" y="3781"/>
                    <a:pt x="5211" y="3717"/>
                    <a:pt x="5191" y="3717"/>
                  </a:cubicBezTo>
                  <a:cubicBezTo>
                    <a:pt x="5188" y="3717"/>
                    <a:pt x="5185" y="3718"/>
                    <a:pt x="5182" y="3721"/>
                  </a:cubicBezTo>
                  <a:cubicBezTo>
                    <a:pt x="5159" y="3721"/>
                    <a:pt x="5159" y="3789"/>
                    <a:pt x="5137" y="3904"/>
                  </a:cubicBezTo>
                  <a:cubicBezTo>
                    <a:pt x="5137" y="4018"/>
                    <a:pt x="5137" y="4178"/>
                    <a:pt x="5091" y="4383"/>
                  </a:cubicBezTo>
                  <a:cubicBezTo>
                    <a:pt x="5045" y="4748"/>
                    <a:pt x="4885" y="5227"/>
                    <a:pt x="4634" y="5661"/>
                  </a:cubicBezTo>
                  <a:cubicBezTo>
                    <a:pt x="4429" y="6118"/>
                    <a:pt x="4109" y="6506"/>
                    <a:pt x="3904" y="6780"/>
                  </a:cubicBezTo>
                  <a:cubicBezTo>
                    <a:pt x="3653" y="7053"/>
                    <a:pt x="3493" y="7213"/>
                    <a:pt x="3493" y="7213"/>
                  </a:cubicBezTo>
                  <a:cubicBezTo>
                    <a:pt x="3493" y="7213"/>
                    <a:pt x="3356" y="7396"/>
                    <a:pt x="3105" y="7647"/>
                  </a:cubicBezTo>
                  <a:cubicBezTo>
                    <a:pt x="2854" y="7898"/>
                    <a:pt x="2512" y="8218"/>
                    <a:pt x="2124" y="8446"/>
                  </a:cubicBezTo>
                  <a:cubicBezTo>
                    <a:pt x="1758" y="8674"/>
                    <a:pt x="1348" y="8857"/>
                    <a:pt x="1028" y="8902"/>
                  </a:cubicBezTo>
                  <a:cubicBezTo>
                    <a:pt x="948" y="8925"/>
                    <a:pt x="880" y="8931"/>
                    <a:pt x="817" y="8931"/>
                  </a:cubicBezTo>
                  <a:cubicBezTo>
                    <a:pt x="754" y="8931"/>
                    <a:pt x="697" y="8925"/>
                    <a:pt x="640" y="8925"/>
                  </a:cubicBezTo>
                  <a:cubicBezTo>
                    <a:pt x="457" y="6757"/>
                    <a:pt x="298" y="4634"/>
                    <a:pt x="206" y="2991"/>
                  </a:cubicBezTo>
                  <a:cubicBezTo>
                    <a:pt x="183" y="2100"/>
                    <a:pt x="138" y="1347"/>
                    <a:pt x="115" y="822"/>
                  </a:cubicBezTo>
                  <a:cubicBezTo>
                    <a:pt x="92" y="297"/>
                    <a:pt x="69" y="0"/>
                    <a:pt x="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42"/>
            <p:cNvSpPr/>
            <p:nvPr/>
          </p:nvSpPr>
          <p:spPr>
            <a:xfrm flipH="1">
              <a:off x="6447678" y="3811917"/>
              <a:ext cx="113589" cy="92818"/>
            </a:xfrm>
            <a:custGeom>
              <a:avLst/>
              <a:gdLst/>
              <a:ahLst/>
              <a:cxnLst/>
              <a:rect l="l" t="t" r="r" b="b"/>
              <a:pathLst>
                <a:path w="4703" h="3843" extrusionOk="0">
                  <a:moveTo>
                    <a:pt x="23" y="0"/>
                  </a:moveTo>
                  <a:cubicBezTo>
                    <a:pt x="23" y="23"/>
                    <a:pt x="0" y="69"/>
                    <a:pt x="0" y="160"/>
                  </a:cubicBezTo>
                  <a:cubicBezTo>
                    <a:pt x="0" y="251"/>
                    <a:pt x="0" y="388"/>
                    <a:pt x="46" y="548"/>
                  </a:cubicBezTo>
                  <a:cubicBezTo>
                    <a:pt x="92" y="868"/>
                    <a:pt x="252" y="1279"/>
                    <a:pt x="457" y="1644"/>
                  </a:cubicBezTo>
                  <a:cubicBezTo>
                    <a:pt x="662" y="2032"/>
                    <a:pt x="914" y="2374"/>
                    <a:pt x="1142" y="2625"/>
                  </a:cubicBezTo>
                  <a:cubicBezTo>
                    <a:pt x="1233" y="2739"/>
                    <a:pt x="1324" y="2831"/>
                    <a:pt x="1393" y="2899"/>
                  </a:cubicBezTo>
                  <a:cubicBezTo>
                    <a:pt x="1461" y="2968"/>
                    <a:pt x="1507" y="3013"/>
                    <a:pt x="1507" y="3013"/>
                  </a:cubicBezTo>
                  <a:cubicBezTo>
                    <a:pt x="1507" y="3013"/>
                    <a:pt x="1553" y="3059"/>
                    <a:pt x="1621" y="3105"/>
                  </a:cubicBezTo>
                  <a:cubicBezTo>
                    <a:pt x="1690" y="3150"/>
                    <a:pt x="1804" y="3242"/>
                    <a:pt x="1941" y="3333"/>
                  </a:cubicBezTo>
                  <a:cubicBezTo>
                    <a:pt x="2237" y="3493"/>
                    <a:pt x="2625" y="3744"/>
                    <a:pt x="3059" y="3812"/>
                  </a:cubicBezTo>
                  <a:cubicBezTo>
                    <a:pt x="3192" y="3832"/>
                    <a:pt x="3325" y="3842"/>
                    <a:pt x="3454" y="3842"/>
                  </a:cubicBezTo>
                  <a:cubicBezTo>
                    <a:pt x="3768" y="3842"/>
                    <a:pt x="4059" y="3782"/>
                    <a:pt x="4269" y="3652"/>
                  </a:cubicBezTo>
                  <a:cubicBezTo>
                    <a:pt x="4337" y="3630"/>
                    <a:pt x="4406" y="3584"/>
                    <a:pt x="4451" y="3538"/>
                  </a:cubicBezTo>
                  <a:cubicBezTo>
                    <a:pt x="4520" y="3493"/>
                    <a:pt x="4543" y="3470"/>
                    <a:pt x="4588" y="3424"/>
                  </a:cubicBezTo>
                  <a:cubicBezTo>
                    <a:pt x="4657" y="3356"/>
                    <a:pt x="4703" y="3333"/>
                    <a:pt x="4680" y="3310"/>
                  </a:cubicBezTo>
                  <a:cubicBezTo>
                    <a:pt x="4680" y="3303"/>
                    <a:pt x="4674" y="3301"/>
                    <a:pt x="4663" y="3301"/>
                  </a:cubicBezTo>
                  <a:cubicBezTo>
                    <a:pt x="4638" y="3301"/>
                    <a:pt x="4584" y="3317"/>
                    <a:pt x="4520" y="3333"/>
                  </a:cubicBezTo>
                  <a:cubicBezTo>
                    <a:pt x="4497" y="3356"/>
                    <a:pt x="4451" y="3379"/>
                    <a:pt x="4383" y="3401"/>
                  </a:cubicBezTo>
                  <a:cubicBezTo>
                    <a:pt x="4337" y="3447"/>
                    <a:pt x="4269" y="3470"/>
                    <a:pt x="4200" y="3470"/>
                  </a:cubicBezTo>
                  <a:cubicBezTo>
                    <a:pt x="4067" y="3521"/>
                    <a:pt x="3914" y="3545"/>
                    <a:pt x="3754" y="3545"/>
                  </a:cubicBezTo>
                  <a:cubicBezTo>
                    <a:pt x="3559" y="3545"/>
                    <a:pt x="3351" y="3510"/>
                    <a:pt x="3150" y="3447"/>
                  </a:cubicBezTo>
                  <a:cubicBezTo>
                    <a:pt x="2785" y="3356"/>
                    <a:pt x="2466" y="3105"/>
                    <a:pt x="2215" y="2945"/>
                  </a:cubicBezTo>
                  <a:cubicBezTo>
                    <a:pt x="2100" y="2854"/>
                    <a:pt x="2009" y="2762"/>
                    <a:pt x="1941" y="2717"/>
                  </a:cubicBezTo>
                  <a:cubicBezTo>
                    <a:pt x="1872" y="2648"/>
                    <a:pt x="1849" y="2625"/>
                    <a:pt x="1849" y="2625"/>
                  </a:cubicBezTo>
                  <a:cubicBezTo>
                    <a:pt x="1849" y="2625"/>
                    <a:pt x="1804" y="2580"/>
                    <a:pt x="1735" y="2534"/>
                  </a:cubicBezTo>
                  <a:cubicBezTo>
                    <a:pt x="1690" y="2466"/>
                    <a:pt x="1575" y="2397"/>
                    <a:pt x="1484" y="2283"/>
                  </a:cubicBezTo>
                  <a:cubicBezTo>
                    <a:pt x="1279" y="2078"/>
                    <a:pt x="1005" y="1781"/>
                    <a:pt x="777" y="1461"/>
                  </a:cubicBezTo>
                  <a:cubicBezTo>
                    <a:pt x="548" y="1119"/>
                    <a:pt x="343" y="776"/>
                    <a:pt x="229" y="480"/>
                  </a:cubicBezTo>
                  <a:cubicBezTo>
                    <a:pt x="160" y="343"/>
                    <a:pt x="137" y="229"/>
                    <a:pt x="115" y="137"/>
                  </a:cubicBezTo>
                  <a:cubicBezTo>
                    <a:pt x="69" y="69"/>
                    <a:pt x="46" y="0"/>
                    <a:pt x="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42"/>
            <p:cNvSpPr/>
            <p:nvPr/>
          </p:nvSpPr>
          <p:spPr>
            <a:xfrm flipH="1">
              <a:off x="6461469" y="3813559"/>
              <a:ext cx="117429" cy="113493"/>
            </a:xfrm>
            <a:custGeom>
              <a:avLst/>
              <a:gdLst/>
              <a:ahLst/>
              <a:cxnLst/>
              <a:rect l="l" t="t" r="r" b="b"/>
              <a:pathLst>
                <a:path w="4862" h="4699" extrusionOk="0">
                  <a:moveTo>
                    <a:pt x="91" y="1"/>
                  </a:moveTo>
                  <a:cubicBezTo>
                    <a:pt x="69" y="1"/>
                    <a:pt x="0" y="229"/>
                    <a:pt x="23" y="594"/>
                  </a:cubicBezTo>
                  <a:cubicBezTo>
                    <a:pt x="23" y="960"/>
                    <a:pt x="114" y="1439"/>
                    <a:pt x="274" y="1895"/>
                  </a:cubicBezTo>
                  <a:cubicBezTo>
                    <a:pt x="457" y="2352"/>
                    <a:pt x="685" y="2786"/>
                    <a:pt x="890" y="3082"/>
                  </a:cubicBezTo>
                  <a:cubicBezTo>
                    <a:pt x="1004" y="3242"/>
                    <a:pt x="1096" y="3356"/>
                    <a:pt x="1164" y="3448"/>
                  </a:cubicBezTo>
                  <a:cubicBezTo>
                    <a:pt x="1233" y="3516"/>
                    <a:pt x="1278" y="3562"/>
                    <a:pt x="1278" y="3562"/>
                  </a:cubicBezTo>
                  <a:cubicBezTo>
                    <a:pt x="1278" y="3562"/>
                    <a:pt x="1324" y="3607"/>
                    <a:pt x="1392" y="3676"/>
                  </a:cubicBezTo>
                  <a:cubicBezTo>
                    <a:pt x="1484" y="3744"/>
                    <a:pt x="1598" y="3858"/>
                    <a:pt x="1735" y="3972"/>
                  </a:cubicBezTo>
                  <a:cubicBezTo>
                    <a:pt x="2054" y="4201"/>
                    <a:pt x="2488" y="4452"/>
                    <a:pt x="2967" y="4589"/>
                  </a:cubicBezTo>
                  <a:cubicBezTo>
                    <a:pt x="3231" y="4664"/>
                    <a:pt x="3502" y="4698"/>
                    <a:pt x="3753" y="4698"/>
                  </a:cubicBezTo>
                  <a:cubicBezTo>
                    <a:pt x="3958" y="4698"/>
                    <a:pt x="4150" y="4675"/>
                    <a:pt x="4314" y="4634"/>
                  </a:cubicBezTo>
                  <a:cubicBezTo>
                    <a:pt x="4656" y="4543"/>
                    <a:pt x="4862" y="4429"/>
                    <a:pt x="4862" y="4406"/>
                  </a:cubicBezTo>
                  <a:cubicBezTo>
                    <a:pt x="4855" y="4393"/>
                    <a:pt x="4831" y="4387"/>
                    <a:pt x="4791" y="4387"/>
                  </a:cubicBezTo>
                  <a:cubicBezTo>
                    <a:pt x="4696" y="4387"/>
                    <a:pt x="4511" y="4420"/>
                    <a:pt x="4268" y="4452"/>
                  </a:cubicBezTo>
                  <a:cubicBezTo>
                    <a:pt x="4226" y="4455"/>
                    <a:pt x="4181" y="4456"/>
                    <a:pt x="4136" y="4456"/>
                  </a:cubicBezTo>
                  <a:cubicBezTo>
                    <a:pt x="3818" y="4456"/>
                    <a:pt x="3441" y="4386"/>
                    <a:pt x="3082" y="4246"/>
                  </a:cubicBezTo>
                  <a:cubicBezTo>
                    <a:pt x="2671" y="4087"/>
                    <a:pt x="2305" y="3813"/>
                    <a:pt x="2054" y="3607"/>
                  </a:cubicBezTo>
                  <a:cubicBezTo>
                    <a:pt x="1917" y="3493"/>
                    <a:pt x="1826" y="3379"/>
                    <a:pt x="1758" y="3311"/>
                  </a:cubicBezTo>
                  <a:cubicBezTo>
                    <a:pt x="1689" y="3265"/>
                    <a:pt x="1644" y="3219"/>
                    <a:pt x="1644" y="3219"/>
                  </a:cubicBezTo>
                  <a:cubicBezTo>
                    <a:pt x="1644" y="3219"/>
                    <a:pt x="1621" y="3174"/>
                    <a:pt x="1552" y="3105"/>
                  </a:cubicBezTo>
                  <a:cubicBezTo>
                    <a:pt x="1484" y="3037"/>
                    <a:pt x="1370" y="2945"/>
                    <a:pt x="1278" y="2808"/>
                  </a:cubicBezTo>
                  <a:cubicBezTo>
                    <a:pt x="1073" y="2534"/>
                    <a:pt x="822" y="2169"/>
                    <a:pt x="616" y="1758"/>
                  </a:cubicBezTo>
                  <a:cubicBezTo>
                    <a:pt x="434" y="1348"/>
                    <a:pt x="274" y="914"/>
                    <a:pt x="206" y="572"/>
                  </a:cubicBezTo>
                  <a:cubicBezTo>
                    <a:pt x="137" y="252"/>
                    <a:pt x="137" y="1"/>
                    <a:pt x="9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3" name="Google Shape;3143;p42"/>
            <p:cNvSpPr/>
            <p:nvPr/>
          </p:nvSpPr>
          <p:spPr>
            <a:xfrm flipH="1">
              <a:off x="6637879" y="4022599"/>
              <a:ext cx="129578" cy="669749"/>
            </a:xfrm>
            <a:custGeom>
              <a:avLst/>
              <a:gdLst/>
              <a:ahLst/>
              <a:cxnLst/>
              <a:rect l="l" t="t" r="r" b="b"/>
              <a:pathLst>
                <a:path w="5365" h="27730" extrusionOk="0">
                  <a:moveTo>
                    <a:pt x="3253" y="1"/>
                  </a:moveTo>
                  <a:cubicBezTo>
                    <a:pt x="3060" y="1"/>
                    <a:pt x="2829" y="25"/>
                    <a:pt x="2603" y="88"/>
                  </a:cubicBezTo>
                  <a:cubicBezTo>
                    <a:pt x="2329" y="179"/>
                    <a:pt x="2032" y="271"/>
                    <a:pt x="1850" y="408"/>
                  </a:cubicBezTo>
                  <a:cubicBezTo>
                    <a:pt x="1644" y="499"/>
                    <a:pt x="1507" y="590"/>
                    <a:pt x="1507" y="590"/>
                  </a:cubicBezTo>
                  <a:cubicBezTo>
                    <a:pt x="1507" y="590"/>
                    <a:pt x="1393" y="681"/>
                    <a:pt x="1233" y="841"/>
                  </a:cubicBezTo>
                  <a:cubicBezTo>
                    <a:pt x="1051" y="978"/>
                    <a:pt x="845" y="1229"/>
                    <a:pt x="640" y="1480"/>
                  </a:cubicBezTo>
                  <a:cubicBezTo>
                    <a:pt x="275" y="1982"/>
                    <a:pt x="1" y="2576"/>
                    <a:pt x="69" y="2622"/>
                  </a:cubicBezTo>
                  <a:cubicBezTo>
                    <a:pt x="72" y="2624"/>
                    <a:pt x="76" y="2625"/>
                    <a:pt x="80" y="2625"/>
                  </a:cubicBezTo>
                  <a:cubicBezTo>
                    <a:pt x="170" y="2625"/>
                    <a:pt x="521" y="2171"/>
                    <a:pt x="914" y="1800"/>
                  </a:cubicBezTo>
                  <a:cubicBezTo>
                    <a:pt x="1142" y="1617"/>
                    <a:pt x="1348" y="1435"/>
                    <a:pt x="1530" y="1321"/>
                  </a:cubicBezTo>
                  <a:cubicBezTo>
                    <a:pt x="1690" y="1206"/>
                    <a:pt x="1804" y="1115"/>
                    <a:pt x="1804" y="1115"/>
                  </a:cubicBezTo>
                  <a:cubicBezTo>
                    <a:pt x="1804" y="1115"/>
                    <a:pt x="1918" y="1047"/>
                    <a:pt x="2078" y="910"/>
                  </a:cubicBezTo>
                  <a:cubicBezTo>
                    <a:pt x="2101" y="910"/>
                    <a:pt x="2146" y="887"/>
                    <a:pt x="2169" y="864"/>
                  </a:cubicBezTo>
                  <a:cubicBezTo>
                    <a:pt x="2169" y="955"/>
                    <a:pt x="2169" y="1047"/>
                    <a:pt x="2192" y="1161"/>
                  </a:cubicBezTo>
                  <a:cubicBezTo>
                    <a:pt x="2215" y="1526"/>
                    <a:pt x="2329" y="2074"/>
                    <a:pt x="2466" y="2690"/>
                  </a:cubicBezTo>
                  <a:cubicBezTo>
                    <a:pt x="2626" y="3306"/>
                    <a:pt x="2808" y="4014"/>
                    <a:pt x="2877" y="4790"/>
                  </a:cubicBezTo>
                  <a:cubicBezTo>
                    <a:pt x="2945" y="5589"/>
                    <a:pt x="3037" y="6456"/>
                    <a:pt x="3105" y="7301"/>
                  </a:cubicBezTo>
                  <a:cubicBezTo>
                    <a:pt x="3447" y="10702"/>
                    <a:pt x="3767" y="14103"/>
                    <a:pt x="3767" y="14103"/>
                  </a:cubicBezTo>
                  <a:cubicBezTo>
                    <a:pt x="3767" y="14103"/>
                    <a:pt x="3858" y="14970"/>
                    <a:pt x="4041" y="16248"/>
                  </a:cubicBezTo>
                  <a:cubicBezTo>
                    <a:pt x="4201" y="17504"/>
                    <a:pt x="4429" y="19216"/>
                    <a:pt x="4612" y="20905"/>
                  </a:cubicBezTo>
                  <a:cubicBezTo>
                    <a:pt x="4726" y="21749"/>
                    <a:pt x="4817" y="22616"/>
                    <a:pt x="4908" y="23415"/>
                  </a:cubicBezTo>
                  <a:cubicBezTo>
                    <a:pt x="4977" y="24214"/>
                    <a:pt x="5045" y="24945"/>
                    <a:pt x="5091" y="25584"/>
                  </a:cubicBezTo>
                  <a:cubicBezTo>
                    <a:pt x="5205" y="26862"/>
                    <a:pt x="5296" y="27729"/>
                    <a:pt x="5342" y="27729"/>
                  </a:cubicBezTo>
                  <a:cubicBezTo>
                    <a:pt x="5365" y="27729"/>
                    <a:pt x="5365" y="26862"/>
                    <a:pt x="5319" y="25584"/>
                  </a:cubicBezTo>
                  <a:cubicBezTo>
                    <a:pt x="5273" y="24922"/>
                    <a:pt x="5251" y="24169"/>
                    <a:pt x="5228" y="23370"/>
                  </a:cubicBezTo>
                  <a:cubicBezTo>
                    <a:pt x="5159" y="22571"/>
                    <a:pt x="5091" y="21703"/>
                    <a:pt x="5000" y="20859"/>
                  </a:cubicBezTo>
                  <a:cubicBezTo>
                    <a:pt x="4863" y="19147"/>
                    <a:pt x="4680" y="17435"/>
                    <a:pt x="4543" y="16157"/>
                  </a:cubicBezTo>
                  <a:cubicBezTo>
                    <a:pt x="4406" y="14879"/>
                    <a:pt x="4315" y="14034"/>
                    <a:pt x="4315" y="14034"/>
                  </a:cubicBezTo>
                  <a:cubicBezTo>
                    <a:pt x="4315" y="14034"/>
                    <a:pt x="3904" y="10633"/>
                    <a:pt x="3493" y="7255"/>
                  </a:cubicBezTo>
                  <a:cubicBezTo>
                    <a:pt x="3402" y="6388"/>
                    <a:pt x="3288" y="5543"/>
                    <a:pt x="3196" y="4744"/>
                  </a:cubicBezTo>
                  <a:cubicBezTo>
                    <a:pt x="3082" y="3923"/>
                    <a:pt x="2854" y="3215"/>
                    <a:pt x="2671" y="2622"/>
                  </a:cubicBezTo>
                  <a:cubicBezTo>
                    <a:pt x="2489" y="2005"/>
                    <a:pt x="2375" y="1503"/>
                    <a:pt x="2283" y="1138"/>
                  </a:cubicBezTo>
                  <a:cubicBezTo>
                    <a:pt x="2261" y="1001"/>
                    <a:pt x="2261" y="887"/>
                    <a:pt x="2238" y="818"/>
                  </a:cubicBezTo>
                  <a:cubicBezTo>
                    <a:pt x="2375" y="704"/>
                    <a:pt x="2557" y="613"/>
                    <a:pt x="2717" y="522"/>
                  </a:cubicBezTo>
                  <a:cubicBezTo>
                    <a:pt x="3196" y="271"/>
                    <a:pt x="3744" y="202"/>
                    <a:pt x="3744" y="111"/>
                  </a:cubicBezTo>
                  <a:cubicBezTo>
                    <a:pt x="3758" y="56"/>
                    <a:pt x="3548" y="1"/>
                    <a:pt x="32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4" name="Google Shape;3144;p42"/>
            <p:cNvSpPr/>
            <p:nvPr/>
          </p:nvSpPr>
          <p:spPr>
            <a:xfrm flipH="1">
              <a:off x="6463667" y="3686783"/>
              <a:ext cx="665426" cy="208605"/>
            </a:xfrm>
            <a:custGeom>
              <a:avLst/>
              <a:gdLst/>
              <a:ahLst/>
              <a:cxnLst/>
              <a:rect l="l" t="t" r="r" b="b"/>
              <a:pathLst>
                <a:path w="27551" h="8637" extrusionOk="0">
                  <a:moveTo>
                    <a:pt x="26911" y="0"/>
                  </a:moveTo>
                  <a:lnTo>
                    <a:pt x="0" y="845"/>
                  </a:lnTo>
                  <a:cubicBezTo>
                    <a:pt x="0" y="1141"/>
                    <a:pt x="0" y="3926"/>
                    <a:pt x="46" y="7099"/>
                  </a:cubicBezTo>
                  <a:cubicBezTo>
                    <a:pt x="4080" y="8221"/>
                    <a:pt x="7877" y="8636"/>
                    <a:pt x="11289" y="8636"/>
                  </a:cubicBezTo>
                  <a:cubicBezTo>
                    <a:pt x="20368" y="8636"/>
                    <a:pt x="26721" y="5694"/>
                    <a:pt x="27551" y="5296"/>
                  </a:cubicBezTo>
                  <a:cubicBezTo>
                    <a:pt x="27185" y="2237"/>
                    <a:pt x="26911" y="0"/>
                    <a:pt x="26911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5" name="Google Shape;3145;p42"/>
            <p:cNvSpPr/>
            <p:nvPr/>
          </p:nvSpPr>
          <p:spPr>
            <a:xfrm flipH="1">
              <a:off x="6849020" y="4186039"/>
              <a:ext cx="45213" cy="97190"/>
            </a:xfrm>
            <a:custGeom>
              <a:avLst/>
              <a:gdLst/>
              <a:ahLst/>
              <a:cxnLst/>
              <a:rect l="l" t="t" r="r" b="b"/>
              <a:pathLst>
                <a:path w="1872" h="4024" extrusionOk="0">
                  <a:moveTo>
                    <a:pt x="1557" y="0"/>
                  </a:moveTo>
                  <a:cubicBezTo>
                    <a:pt x="1393" y="0"/>
                    <a:pt x="1203" y="191"/>
                    <a:pt x="1073" y="488"/>
                  </a:cubicBezTo>
                  <a:cubicBezTo>
                    <a:pt x="936" y="876"/>
                    <a:pt x="959" y="1264"/>
                    <a:pt x="1141" y="1378"/>
                  </a:cubicBezTo>
                  <a:cubicBezTo>
                    <a:pt x="1175" y="1400"/>
                    <a:pt x="1212" y="1410"/>
                    <a:pt x="1251" y="1410"/>
                  </a:cubicBezTo>
                  <a:cubicBezTo>
                    <a:pt x="1421" y="1410"/>
                    <a:pt x="1623" y="1215"/>
                    <a:pt x="1735" y="899"/>
                  </a:cubicBezTo>
                  <a:cubicBezTo>
                    <a:pt x="1872" y="534"/>
                    <a:pt x="1849" y="146"/>
                    <a:pt x="1666" y="32"/>
                  </a:cubicBezTo>
                  <a:cubicBezTo>
                    <a:pt x="1632" y="10"/>
                    <a:pt x="1595" y="0"/>
                    <a:pt x="1557" y="0"/>
                  </a:cubicBezTo>
                  <a:close/>
                  <a:moveTo>
                    <a:pt x="888" y="2051"/>
                  </a:moveTo>
                  <a:cubicBezTo>
                    <a:pt x="655" y="2051"/>
                    <a:pt x="375" y="2313"/>
                    <a:pt x="205" y="2748"/>
                  </a:cubicBezTo>
                  <a:cubicBezTo>
                    <a:pt x="0" y="3273"/>
                    <a:pt x="46" y="3821"/>
                    <a:pt x="297" y="3980"/>
                  </a:cubicBezTo>
                  <a:cubicBezTo>
                    <a:pt x="347" y="4010"/>
                    <a:pt x="400" y="4024"/>
                    <a:pt x="455" y="4024"/>
                  </a:cubicBezTo>
                  <a:cubicBezTo>
                    <a:pt x="699" y="4024"/>
                    <a:pt x="974" y="3747"/>
                    <a:pt x="1141" y="3318"/>
                  </a:cubicBezTo>
                  <a:cubicBezTo>
                    <a:pt x="1324" y="2816"/>
                    <a:pt x="1278" y="2246"/>
                    <a:pt x="1027" y="2086"/>
                  </a:cubicBezTo>
                  <a:cubicBezTo>
                    <a:pt x="984" y="2062"/>
                    <a:pt x="937" y="2051"/>
                    <a:pt x="888" y="205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3146;p42"/>
            <p:cNvSpPr/>
            <p:nvPr/>
          </p:nvSpPr>
          <p:spPr>
            <a:xfrm flipH="1">
              <a:off x="6455938" y="4155124"/>
              <a:ext cx="27606" cy="101344"/>
            </a:xfrm>
            <a:custGeom>
              <a:avLst/>
              <a:gdLst/>
              <a:ahLst/>
              <a:cxnLst/>
              <a:rect l="l" t="t" r="r" b="b"/>
              <a:pathLst>
                <a:path w="1143" h="4196" extrusionOk="0">
                  <a:moveTo>
                    <a:pt x="645" y="0"/>
                  </a:moveTo>
                  <a:cubicBezTo>
                    <a:pt x="463" y="0"/>
                    <a:pt x="295" y="258"/>
                    <a:pt x="275" y="627"/>
                  </a:cubicBezTo>
                  <a:cubicBezTo>
                    <a:pt x="229" y="1015"/>
                    <a:pt x="366" y="1380"/>
                    <a:pt x="572" y="1449"/>
                  </a:cubicBezTo>
                  <a:cubicBezTo>
                    <a:pt x="593" y="1456"/>
                    <a:pt x="614" y="1459"/>
                    <a:pt x="635" y="1459"/>
                  </a:cubicBezTo>
                  <a:cubicBezTo>
                    <a:pt x="817" y="1459"/>
                    <a:pt x="985" y="1201"/>
                    <a:pt x="1005" y="832"/>
                  </a:cubicBezTo>
                  <a:cubicBezTo>
                    <a:pt x="1051" y="444"/>
                    <a:pt x="914" y="79"/>
                    <a:pt x="708" y="11"/>
                  </a:cubicBezTo>
                  <a:cubicBezTo>
                    <a:pt x="687" y="3"/>
                    <a:pt x="666" y="0"/>
                    <a:pt x="645" y="0"/>
                  </a:cubicBezTo>
                  <a:close/>
                  <a:moveTo>
                    <a:pt x="592" y="2148"/>
                  </a:moveTo>
                  <a:cubicBezTo>
                    <a:pt x="323" y="2148"/>
                    <a:pt x="88" y="2499"/>
                    <a:pt x="47" y="3023"/>
                  </a:cubicBezTo>
                  <a:cubicBezTo>
                    <a:pt x="1" y="3571"/>
                    <a:pt x="183" y="4096"/>
                    <a:pt x="457" y="4188"/>
                  </a:cubicBezTo>
                  <a:cubicBezTo>
                    <a:pt x="481" y="4193"/>
                    <a:pt x="505" y="4196"/>
                    <a:pt x="529" y="4196"/>
                  </a:cubicBezTo>
                  <a:cubicBezTo>
                    <a:pt x="797" y="4196"/>
                    <a:pt x="1032" y="3845"/>
                    <a:pt x="1074" y="3320"/>
                  </a:cubicBezTo>
                  <a:cubicBezTo>
                    <a:pt x="1142" y="2772"/>
                    <a:pt x="937" y="2247"/>
                    <a:pt x="663" y="2156"/>
                  </a:cubicBezTo>
                  <a:cubicBezTo>
                    <a:pt x="639" y="2151"/>
                    <a:pt x="615" y="2148"/>
                    <a:pt x="592" y="2148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42"/>
            <p:cNvSpPr/>
            <p:nvPr/>
          </p:nvSpPr>
          <p:spPr>
            <a:xfrm flipH="1">
              <a:off x="6439949" y="2962763"/>
              <a:ext cx="408540" cy="708272"/>
            </a:xfrm>
            <a:custGeom>
              <a:avLst/>
              <a:gdLst/>
              <a:ahLst/>
              <a:cxnLst/>
              <a:rect l="l" t="t" r="r" b="b"/>
              <a:pathLst>
                <a:path w="16915" h="29325" extrusionOk="0">
                  <a:moveTo>
                    <a:pt x="6554" y="1"/>
                  </a:moveTo>
                  <a:cubicBezTo>
                    <a:pt x="5477" y="1"/>
                    <a:pt x="4357" y="209"/>
                    <a:pt x="3219" y="624"/>
                  </a:cubicBezTo>
                  <a:cubicBezTo>
                    <a:pt x="3926" y="989"/>
                    <a:pt x="4497" y="943"/>
                    <a:pt x="5661" y="1103"/>
                  </a:cubicBezTo>
                  <a:cubicBezTo>
                    <a:pt x="6688" y="1765"/>
                    <a:pt x="8081" y="2107"/>
                    <a:pt x="9815" y="4641"/>
                  </a:cubicBezTo>
                  <a:cubicBezTo>
                    <a:pt x="12212" y="8156"/>
                    <a:pt x="13490" y="17309"/>
                    <a:pt x="10181" y="22422"/>
                  </a:cubicBezTo>
                  <a:cubicBezTo>
                    <a:pt x="10181" y="22422"/>
                    <a:pt x="8146" y="25996"/>
                    <a:pt x="4113" y="25996"/>
                  </a:cubicBezTo>
                  <a:cubicBezTo>
                    <a:pt x="3727" y="25996"/>
                    <a:pt x="3322" y="25963"/>
                    <a:pt x="2899" y="25891"/>
                  </a:cubicBezTo>
                  <a:lnTo>
                    <a:pt x="92" y="26074"/>
                  </a:lnTo>
                  <a:cubicBezTo>
                    <a:pt x="92" y="26074"/>
                    <a:pt x="1" y="28927"/>
                    <a:pt x="4383" y="29292"/>
                  </a:cubicBezTo>
                  <a:cubicBezTo>
                    <a:pt x="4632" y="29314"/>
                    <a:pt x="4879" y="29324"/>
                    <a:pt x="5125" y="29324"/>
                  </a:cubicBezTo>
                  <a:cubicBezTo>
                    <a:pt x="8011" y="29324"/>
                    <a:pt x="10651" y="27870"/>
                    <a:pt x="12417" y="25640"/>
                  </a:cubicBezTo>
                  <a:cubicBezTo>
                    <a:pt x="13011" y="24910"/>
                    <a:pt x="13970" y="24065"/>
                    <a:pt x="14335" y="23198"/>
                  </a:cubicBezTo>
                  <a:cubicBezTo>
                    <a:pt x="16115" y="19158"/>
                    <a:pt x="16914" y="15483"/>
                    <a:pt x="16115" y="11032"/>
                  </a:cubicBezTo>
                  <a:cubicBezTo>
                    <a:pt x="14808" y="3630"/>
                    <a:pt x="11050" y="1"/>
                    <a:pt x="6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42"/>
            <p:cNvSpPr/>
            <p:nvPr/>
          </p:nvSpPr>
          <p:spPr>
            <a:xfrm flipH="1">
              <a:off x="6512189" y="2989935"/>
              <a:ext cx="334657" cy="646852"/>
            </a:xfrm>
            <a:custGeom>
              <a:avLst/>
              <a:gdLst/>
              <a:ahLst/>
              <a:cxnLst/>
              <a:rect l="l" t="t" r="r" b="b"/>
              <a:pathLst>
                <a:path w="13856" h="26782" extrusionOk="0">
                  <a:moveTo>
                    <a:pt x="5593" y="1"/>
                  </a:moveTo>
                  <a:cubicBezTo>
                    <a:pt x="6643" y="640"/>
                    <a:pt x="8013" y="982"/>
                    <a:pt x="9747" y="3516"/>
                  </a:cubicBezTo>
                  <a:cubicBezTo>
                    <a:pt x="12144" y="7031"/>
                    <a:pt x="13422" y="16184"/>
                    <a:pt x="10113" y="21297"/>
                  </a:cubicBezTo>
                  <a:cubicBezTo>
                    <a:pt x="10113" y="21297"/>
                    <a:pt x="8078" y="24871"/>
                    <a:pt x="4045" y="24871"/>
                  </a:cubicBezTo>
                  <a:cubicBezTo>
                    <a:pt x="3659" y="24871"/>
                    <a:pt x="3254" y="24838"/>
                    <a:pt x="2831" y="24766"/>
                  </a:cubicBezTo>
                  <a:lnTo>
                    <a:pt x="24" y="24949"/>
                  </a:lnTo>
                  <a:cubicBezTo>
                    <a:pt x="24" y="24949"/>
                    <a:pt x="1" y="25520"/>
                    <a:pt x="366" y="26159"/>
                  </a:cubicBezTo>
                  <a:cubicBezTo>
                    <a:pt x="914" y="26455"/>
                    <a:pt x="1667" y="26684"/>
                    <a:pt x="2672" y="26752"/>
                  </a:cubicBezTo>
                  <a:cubicBezTo>
                    <a:pt x="2902" y="26772"/>
                    <a:pt x="3131" y="26782"/>
                    <a:pt x="3359" y="26782"/>
                  </a:cubicBezTo>
                  <a:cubicBezTo>
                    <a:pt x="6009" y="26782"/>
                    <a:pt x="8404" y="25459"/>
                    <a:pt x="10044" y="23420"/>
                  </a:cubicBezTo>
                  <a:cubicBezTo>
                    <a:pt x="10569" y="22758"/>
                    <a:pt x="11026" y="22004"/>
                    <a:pt x="11368" y="21206"/>
                  </a:cubicBezTo>
                  <a:cubicBezTo>
                    <a:pt x="12989" y="17508"/>
                    <a:pt x="13856" y="14107"/>
                    <a:pt x="13126" y="10021"/>
                  </a:cubicBezTo>
                  <a:cubicBezTo>
                    <a:pt x="12030" y="3790"/>
                    <a:pt x="9200" y="480"/>
                    <a:pt x="559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9" name="Google Shape;3149;p42"/>
            <p:cNvSpPr/>
            <p:nvPr/>
          </p:nvSpPr>
          <p:spPr>
            <a:xfrm flipH="1">
              <a:off x="6535327" y="3004958"/>
              <a:ext cx="189114" cy="578259"/>
            </a:xfrm>
            <a:custGeom>
              <a:avLst/>
              <a:gdLst/>
              <a:ahLst/>
              <a:cxnLst/>
              <a:rect l="l" t="t" r="r" b="b"/>
              <a:pathLst>
                <a:path w="7830" h="23942" extrusionOk="0">
                  <a:moveTo>
                    <a:pt x="931" y="0"/>
                  </a:moveTo>
                  <a:cubicBezTo>
                    <a:pt x="815" y="0"/>
                    <a:pt x="709" y="7"/>
                    <a:pt x="616" y="18"/>
                  </a:cubicBezTo>
                  <a:cubicBezTo>
                    <a:pt x="206" y="87"/>
                    <a:pt x="0" y="201"/>
                    <a:pt x="0" y="201"/>
                  </a:cubicBezTo>
                  <a:cubicBezTo>
                    <a:pt x="0" y="212"/>
                    <a:pt x="13" y="216"/>
                    <a:pt x="39" y="216"/>
                  </a:cubicBezTo>
                  <a:cubicBezTo>
                    <a:pt x="119" y="216"/>
                    <a:pt x="322" y="172"/>
                    <a:pt x="616" y="155"/>
                  </a:cubicBezTo>
                  <a:cubicBezTo>
                    <a:pt x="1005" y="155"/>
                    <a:pt x="1575" y="223"/>
                    <a:pt x="2169" y="543"/>
                  </a:cubicBezTo>
                  <a:cubicBezTo>
                    <a:pt x="3356" y="1159"/>
                    <a:pt x="4497" y="2620"/>
                    <a:pt x="5319" y="4218"/>
                  </a:cubicBezTo>
                  <a:cubicBezTo>
                    <a:pt x="5729" y="4994"/>
                    <a:pt x="6095" y="5838"/>
                    <a:pt x="6300" y="6637"/>
                  </a:cubicBezTo>
                  <a:cubicBezTo>
                    <a:pt x="6505" y="7436"/>
                    <a:pt x="6665" y="8212"/>
                    <a:pt x="6779" y="8897"/>
                  </a:cubicBezTo>
                  <a:cubicBezTo>
                    <a:pt x="6916" y="9559"/>
                    <a:pt x="6939" y="10107"/>
                    <a:pt x="7008" y="10495"/>
                  </a:cubicBezTo>
                  <a:cubicBezTo>
                    <a:pt x="7030" y="10700"/>
                    <a:pt x="7030" y="10860"/>
                    <a:pt x="7053" y="10951"/>
                  </a:cubicBezTo>
                  <a:cubicBezTo>
                    <a:pt x="7053" y="11065"/>
                    <a:pt x="7053" y="11111"/>
                    <a:pt x="7053" y="11111"/>
                  </a:cubicBezTo>
                  <a:cubicBezTo>
                    <a:pt x="7053" y="11111"/>
                    <a:pt x="7076" y="11339"/>
                    <a:pt x="7099" y="11727"/>
                  </a:cubicBezTo>
                  <a:cubicBezTo>
                    <a:pt x="7145" y="12138"/>
                    <a:pt x="7122" y="12686"/>
                    <a:pt x="7145" y="13348"/>
                  </a:cubicBezTo>
                  <a:cubicBezTo>
                    <a:pt x="7099" y="14033"/>
                    <a:pt x="7053" y="14809"/>
                    <a:pt x="6871" y="15631"/>
                  </a:cubicBezTo>
                  <a:cubicBezTo>
                    <a:pt x="6825" y="15836"/>
                    <a:pt x="6802" y="16041"/>
                    <a:pt x="6756" y="16270"/>
                  </a:cubicBezTo>
                  <a:cubicBezTo>
                    <a:pt x="6688" y="16475"/>
                    <a:pt x="6620" y="16680"/>
                    <a:pt x="6551" y="16886"/>
                  </a:cubicBezTo>
                  <a:cubicBezTo>
                    <a:pt x="6505" y="17091"/>
                    <a:pt x="6437" y="17320"/>
                    <a:pt x="6368" y="17525"/>
                  </a:cubicBezTo>
                  <a:lnTo>
                    <a:pt x="6117" y="18141"/>
                  </a:lnTo>
                  <a:cubicBezTo>
                    <a:pt x="5433" y="19830"/>
                    <a:pt x="4474" y="21382"/>
                    <a:pt x="3584" y="22387"/>
                  </a:cubicBezTo>
                  <a:cubicBezTo>
                    <a:pt x="2671" y="23391"/>
                    <a:pt x="1895" y="23893"/>
                    <a:pt x="1940" y="23939"/>
                  </a:cubicBezTo>
                  <a:cubicBezTo>
                    <a:pt x="1940" y="23941"/>
                    <a:pt x="1942" y="23942"/>
                    <a:pt x="1945" y="23942"/>
                  </a:cubicBezTo>
                  <a:cubicBezTo>
                    <a:pt x="1976" y="23942"/>
                    <a:pt x="2175" y="23830"/>
                    <a:pt x="2488" y="23642"/>
                  </a:cubicBezTo>
                  <a:cubicBezTo>
                    <a:pt x="2557" y="23574"/>
                    <a:pt x="2648" y="23528"/>
                    <a:pt x="2762" y="23460"/>
                  </a:cubicBezTo>
                  <a:cubicBezTo>
                    <a:pt x="2853" y="23391"/>
                    <a:pt x="2967" y="23300"/>
                    <a:pt x="3059" y="23209"/>
                  </a:cubicBezTo>
                  <a:cubicBezTo>
                    <a:pt x="3287" y="23026"/>
                    <a:pt x="3538" y="22843"/>
                    <a:pt x="3766" y="22569"/>
                  </a:cubicBezTo>
                  <a:cubicBezTo>
                    <a:pt x="4771" y="21588"/>
                    <a:pt x="5821" y="20036"/>
                    <a:pt x="6574" y="18347"/>
                  </a:cubicBezTo>
                  <a:lnTo>
                    <a:pt x="6848" y="17708"/>
                  </a:lnTo>
                  <a:cubicBezTo>
                    <a:pt x="6916" y="17479"/>
                    <a:pt x="6985" y="17274"/>
                    <a:pt x="7076" y="17046"/>
                  </a:cubicBezTo>
                  <a:cubicBezTo>
                    <a:pt x="7145" y="16840"/>
                    <a:pt x="7213" y="16612"/>
                    <a:pt x="7281" y="16407"/>
                  </a:cubicBezTo>
                  <a:cubicBezTo>
                    <a:pt x="7350" y="16178"/>
                    <a:pt x="7373" y="15973"/>
                    <a:pt x="7441" y="15745"/>
                  </a:cubicBezTo>
                  <a:cubicBezTo>
                    <a:pt x="7647" y="14900"/>
                    <a:pt x="7715" y="14078"/>
                    <a:pt x="7784" y="13394"/>
                  </a:cubicBezTo>
                  <a:cubicBezTo>
                    <a:pt x="7784" y="12686"/>
                    <a:pt x="7829" y="12115"/>
                    <a:pt x="7784" y="11705"/>
                  </a:cubicBezTo>
                  <a:cubicBezTo>
                    <a:pt x="7761" y="11294"/>
                    <a:pt x="7738" y="11065"/>
                    <a:pt x="7738" y="11065"/>
                  </a:cubicBezTo>
                  <a:cubicBezTo>
                    <a:pt x="7738" y="11065"/>
                    <a:pt x="7738" y="10997"/>
                    <a:pt x="7738" y="10906"/>
                  </a:cubicBezTo>
                  <a:cubicBezTo>
                    <a:pt x="7715" y="10792"/>
                    <a:pt x="7692" y="10632"/>
                    <a:pt x="7670" y="10426"/>
                  </a:cubicBezTo>
                  <a:cubicBezTo>
                    <a:pt x="7601" y="10038"/>
                    <a:pt x="7555" y="9445"/>
                    <a:pt x="7396" y="8783"/>
                  </a:cubicBezTo>
                  <a:cubicBezTo>
                    <a:pt x="7281" y="8098"/>
                    <a:pt x="7076" y="7322"/>
                    <a:pt x="6871" y="6478"/>
                  </a:cubicBezTo>
                  <a:cubicBezTo>
                    <a:pt x="6597" y="5633"/>
                    <a:pt x="6209" y="4789"/>
                    <a:pt x="5752" y="3967"/>
                  </a:cubicBezTo>
                  <a:cubicBezTo>
                    <a:pt x="5296" y="3168"/>
                    <a:pt x="4748" y="2415"/>
                    <a:pt x="4177" y="1753"/>
                  </a:cubicBezTo>
                  <a:cubicBezTo>
                    <a:pt x="3584" y="1114"/>
                    <a:pt x="2922" y="589"/>
                    <a:pt x="2283" y="315"/>
                  </a:cubicBezTo>
                  <a:cubicBezTo>
                    <a:pt x="1779" y="71"/>
                    <a:pt x="1301" y="0"/>
                    <a:pt x="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0" name="Google Shape;3150;p42"/>
            <p:cNvSpPr/>
            <p:nvPr/>
          </p:nvSpPr>
          <p:spPr>
            <a:xfrm flipH="1">
              <a:off x="6441616" y="2963608"/>
              <a:ext cx="366635" cy="712909"/>
            </a:xfrm>
            <a:custGeom>
              <a:avLst/>
              <a:gdLst/>
              <a:ahLst/>
              <a:cxnLst/>
              <a:rect l="l" t="t" r="r" b="b"/>
              <a:pathLst>
                <a:path w="15180" h="29517" extrusionOk="0">
                  <a:moveTo>
                    <a:pt x="5859" y="0"/>
                  </a:moveTo>
                  <a:cubicBezTo>
                    <a:pt x="5520" y="0"/>
                    <a:pt x="5221" y="26"/>
                    <a:pt x="4977" y="64"/>
                  </a:cubicBezTo>
                  <a:cubicBezTo>
                    <a:pt x="4657" y="87"/>
                    <a:pt x="4429" y="178"/>
                    <a:pt x="4269" y="201"/>
                  </a:cubicBezTo>
                  <a:cubicBezTo>
                    <a:pt x="4109" y="224"/>
                    <a:pt x="4018" y="269"/>
                    <a:pt x="4018" y="269"/>
                  </a:cubicBezTo>
                  <a:cubicBezTo>
                    <a:pt x="4018" y="280"/>
                    <a:pt x="4038" y="284"/>
                    <a:pt x="4075" y="284"/>
                  </a:cubicBezTo>
                  <a:cubicBezTo>
                    <a:pt x="4200" y="284"/>
                    <a:pt x="4521" y="236"/>
                    <a:pt x="4977" y="201"/>
                  </a:cubicBezTo>
                  <a:cubicBezTo>
                    <a:pt x="5121" y="190"/>
                    <a:pt x="5284" y="183"/>
                    <a:pt x="5461" y="183"/>
                  </a:cubicBezTo>
                  <a:cubicBezTo>
                    <a:pt x="6010" y="183"/>
                    <a:pt x="6700" y="250"/>
                    <a:pt x="7442" y="475"/>
                  </a:cubicBezTo>
                  <a:cubicBezTo>
                    <a:pt x="7944" y="634"/>
                    <a:pt x="8446" y="840"/>
                    <a:pt x="8948" y="1137"/>
                  </a:cubicBezTo>
                  <a:cubicBezTo>
                    <a:pt x="9450" y="1456"/>
                    <a:pt x="9953" y="1821"/>
                    <a:pt x="10409" y="2278"/>
                  </a:cubicBezTo>
                  <a:cubicBezTo>
                    <a:pt x="10843" y="2734"/>
                    <a:pt x="11276" y="3237"/>
                    <a:pt x="11642" y="3807"/>
                  </a:cubicBezTo>
                  <a:cubicBezTo>
                    <a:pt x="12030" y="4355"/>
                    <a:pt x="12349" y="4948"/>
                    <a:pt x="12646" y="5588"/>
                  </a:cubicBezTo>
                  <a:cubicBezTo>
                    <a:pt x="13833" y="8075"/>
                    <a:pt x="14335" y="10837"/>
                    <a:pt x="14472" y="12892"/>
                  </a:cubicBezTo>
                  <a:cubicBezTo>
                    <a:pt x="14540" y="13919"/>
                    <a:pt x="14518" y="14763"/>
                    <a:pt x="14472" y="15357"/>
                  </a:cubicBezTo>
                  <a:cubicBezTo>
                    <a:pt x="14449" y="15653"/>
                    <a:pt x="14426" y="15905"/>
                    <a:pt x="14404" y="16064"/>
                  </a:cubicBezTo>
                  <a:cubicBezTo>
                    <a:pt x="14381" y="16224"/>
                    <a:pt x="14381" y="16293"/>
                    <a:pt x="14381" y="16293"/>
                  </a:cubicBezTo>
                  <a:cubicBezTo>
                    <a:pt x="14381" y="16293"/>
                    <a:pt x="14358" y="16384"/>
                    <a:pt x="14335" y="16544"/>
                  </a:cubicBezTo>
                  <a:cubicBezTo>
                    <a:pt x="14312" y="16703"/>
                    <a:pt x="14289" y="16932"/>
                    <a:pt x="14244" y="17228"/>
                  </a:cubicBezTo>
                  <a:cubicBezTo>
                    <a:pt x="14152" y="17822"/>
                    <a:pt x="13993" y="18666"/>
                    <a:pt x="13696" y="19671"/>
                  </a:cubicBezTo>
                  <a:cubicBezTo>
                    <a:pt x="13399" y="20652"/>
                    <a:pt x="12988" y="21793"/>
                    <a:pt x="12395" y="22935"/>
                  </a:cubicBezTo>
                  <a:cubicBezTo>
                    <a:pt x="12121" y="23528"/>
                    <a:pt x="11779" y="24099"/>
                    <a:pt x="11391" y="24647"/>
                  </a:cubicBezTo>
                  <a:cubicBezTo>
                    <a:pt x="11003" y="25217"/>
                    <a:pt x="10592" y="25742"/>
                    <a:pt x="10112" y="26244"/>
                  </a:cubicBezTo>
                  <a:cubicBezTo>
                    <a:pt x="9633" y="26747"/>
                    <a:pt x="9131" y="27203"/>
                    <a:pt x="8583" y="27591"/>
                  </a:cubicBezTo>
                  <a:cubicBezTo>
                    <a:pt x="8035" y="27979"/>
                    <a:pt x="7465" y="28321"/>
                    <a:pt x="6871" y="28573"/>
                  </a:cubicBezTo>
                  <a:cubicBezTo>
                    <a:pt x="5684" y="29075"/>
                    <a:pt x="4475" y="29257"/>
                    <a:pt x="3447" y="29257"/>
                  </a:cubicBezTo>
                  <a:cubicBezTo>
                    <a:pt x="1466" y="29214"/>
                    <a:pt x="196" y="28704"/>
                    <a:pt x="40" y="28704"/>
                  </a:cubicBezTo>
                  <a:cubicBezTo>
                    <a:pt x="30" y="28704"/>
                    <a:pt x="25" y="28706"/>
                    <a:pt x="24" y="28710"/>
                  </a:cubicBezTo>
                  <a:cubicBezTo>
                    <a:pt x="1" y="28732"/>
                    <a:pt x="343" y="28869"/>
                    <a:pt x="914" y="29075"/>
                  </a:cubicBezTo>
                  <a:cubicBezTo>
                    <a:pt x="1507" y="29234"/>
                    <a:pt x="2375" y="29463"/>
                    <a:pt x="3425" y="29508"/>
                  </a:cubicBezTo>
                  <a:cubicBezTo>
                    <a:pt x="3551" y="29514"/>
                    <a:pt x="3680" y="29517"/>
                    <a:pt x="3812" y="29517"/>
                  </a:cubicBezTo>
                  <a:cubicBezTo>
                    <a:pt x="4794" y="29517"/>
                    <a:pt x="5901" y="29358"/>
                    <a:pt x="7008" y="28915"/>
                  </a:cubicBezTo>
                  <a:cubicBezTo>
                    <a:pt x="7647" y="28687"/>
                    <a:pt x="8241" y="28344"/>
                    <a:pt x="8834" y="27956"/>
                  </a:cubicBezTo>
                  <a:cubicBezTo>
                    <a:pt x="9428" y="27568"/>
                    <a:pt x="9953" y="27089"/>
                    <a:pt x="10478" y="26587"/>
                  </a:cubicBezTo>
                  <a:cubicBezTo>
                    <a:pt x="10957" y="26085"/>
                    <a:pt x="11413" y="25514"/>
                    <a:pt x="11824" y="24966"/>
                  </a:cubicBezTo>
                  <a:cubicBezTo>
                    <a:pt x="12235" y="24373"/>
                    <a:pt x="12600" y="23802"/>
                    <a:pt x="12920" y="23209"/>
                  </a:cubicBezTo>
                  <a:cubicBezTo>
                    <a:pt x="13559" y="22045"/>
                    <a:pt x="13993" y="20858"/>
                    <a:pt x="14312" y="19853"/>
                  </a:cubicBezTo>
                  <a:cubicBezTo>
                    <a:pt x="14632" y="18826"/>
                    <a:pt x="14814" y="17959"/>
                    <a:pt x="14906" y="17343"/>
                  </a:cubicBezTo>
                  <a:cubicBezTo>
                    <a:pt x="14974" y="17046"/>
                    <a:pt x="14997" y="16795"/>
                    <a:pt x="15020" y="16635"/>
                  </a:cubicBezTo>
                  <a:cubicBezTo>
                    <a:pt x="15043" y="16475"/>
                    <a:pt x="15065" y="16384"/>
                    <a:pt x="15065" y="16384"/>
                  </a:cubicBezTo>
                  <a:cubicBezTo>
                    <a:pt x="15065" y="16384"/>
                    <a:pt x="15065" y="16293"/>
                    <a:pt x="15088" y="16133"/>
                  </a:cubicBezTo>
                  <a:cubicBezTo>
                    <a:pt x="15111" y="15950"/>
                    <a:pt x="15111" y="15722"/>
                    <a:pt x="15134" y="15402"/>
                  </a:cubicBezTo>
                  <a:cubicBezTo>
                    <a:pt x="15180" y="14786"/>
                    <a:pt x="15180" y="13896"/>
                    <a:pt x="15088" y="12846"/>
                  </a:cubicBezTo>
                  <a:cubicBezTo>
                    <a:pt x="14929" y="10723"/>
                    <a:pt x="14358" y="7916"/>
                    <a:pt x="13102" y="5359"/>
                  </a:cubicBezTo>
                  <a:cubicBezTo>
                    <a:pt x="12783" y="4743"/>
                    <a:pt x="12418" y="4127"/>
                    <a:pt x="12007" y="3556"/>
                  </a:cubicBezTo>
                  <a:cubicBezTo>
                    <a:pt x="11596" y="2985"/>
                    <a:pt x="11162" y="2460"/>
                    <a:pt x="10660" y="2004"/>
                  </a:cubicBezTo>
                  <a:cubicBezTo>
                    <a:pt x="10181" y="1525"/>
                    <a:pt x="9656" y="1159"/>
                    <a:pt x="9108" y="863"/>
                  </a:cubicBezTo>
                  <a:cubicBezTo>
                    <a:pt x="8583" y="543"/>
                    <a:pt x="8035" y="361"/>
                    <a:pt x="7510" y="201"/>
                  </a:cubicBezTo>
                  <a:cubicBezTo>
                    <a:pt x="6906" y="53"/>
                    <a:pt x="6342" y="0"/>
                    <a:pt x="58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1" name="Google Shape;3151;p42"/>
            <p:cNvSpPr/>
            <p:nvPr/>
          </p:nvSpPr>
          <p:spPr>
            <a:xfrm flipH="1">
              <a:off x="6461469" y="2974236"/>
              <a:ext cx="691341" cy="879755"/>
            </a:xfrm>
            <a:custGeom>
              <a:avLst/>
              <a:gdLst/>
              <a:ahLst/>
              <a:cxnLst/>
              <a:rect l="l" t="t" r="r" b="b"/>
              <a:pathLst>
                <a:path w="28624" h="36425" extrusionOk="0">
                  <a:moveTo>
                    <a:pt x="13835" y="0"/>
                  </a:moveTo>
                  <a:cubicBezTo>
                    <a:pt x="10260" y="0"/>
                    <a:pt x="5251" y="1016"/>
                    <a:pt x="5251" y="1016"/>
                  </a:cubicBezTo>
                  <a:cubicBezTo>
                    <a:pt x="1" y="3093"/>
                    <a:pt x="275" y="34752"/>
                    <a:pt x="275" y="34752"/>
                  </a:cubicBezTo>
                  <a:cubicBezTo>
                    <a:pt x="4590" y="35978"/>
                    <a:pt x="8650" y="36424"/>
                    <a:pt x="12275" y="36424"/>
                  </a:cubicBezTo>
                  <a:cubicBezTo>
                    <a:pt x="22017" y="36424"/>
                    <a:pt x="28624" y="33200"/>
                    <a:pt x="28624" y="33200"/>
                  </a:cubicBezTo>
                  <a:cubicBezTo>
                    <a:pt x="28624" y="33200"/>
                    <a:pt x="25611" y="8503"/>
                    <a:pt x="21274" y="2135"/>
                  </a:cubicBezTo>
                  <a:cubicBezTo>
                    <a:pt x="20430" y="879"/>
                    <a:pt x="18672" y="377"/>
                    <a:pt x="15157" y="57"/>
                  </a:cubicBezTo>
                  <a:cubicBezTo>
                    <a:pt x="14751" y="18"/>
                    <a:pt x="14305" y="0"/>
                    <a:pt x="138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42"/>
            <p:cNvSpPr/>
            <p:nvPr/>
          </p:nvSpPr>
          <p:spPr>
            <a:xfrm flipH="1">
              <a:off x="6461469" y="2974236"/>
              <a:ext cx="691341" cy="879755"/>
            </a:xfrm>
            <a:custGeom>
              <a:avLst/>
              <a:gdLst/>
              <a:ahLst/>
              <a:cxnLst/>
              <a:rect l="l" t="t" r="r" b="b"/>
              <a:pathLst>
                <a:path w="28624" h="36425" extrusionOk="0">
                  <a:moveTo>
                    <a:pt x="13835" y="0"/>
                  </a:moveTo>
                  <a:cubicBezTo>
                    <a:pt x="10260" y="0"/>
                    <a:pt x="5251" y="1016"/>
                    <a:pt x="5251" y="1016"/>
                  </a:cubicBezTo>
                  <a:cubicBezTo>
                    <a:pt x="1" y="3093"/>
                    <a:pt x="275" y="34752"/>
                    <a:pt x="275" y="34752"/>
                  </a:cubicBezTo>
                  <a:cubicBezTo>
                    <a:pt x="4590" y="35978"/>
                    <a:pt x="8650" y="36424"/>
                    <a:pt x="12275" y="36424"/>
                  </a:cubicBezTo>
                  <a:cubicBezTo>
                    <a:pt x="22017" y="36424"/>
                    <a:pt x="28624" y="33200"/>
                    <a:pt x="28624" y="33200"/>
                  </a:cubicBezTo>
                  <a:cubicBezTo>
                    <a:pt x="28624" y="33200"/>
                    <a:pt x="28236" y="30073"/>
                    <a:pt x="27551" y="25736"/>
                  </a:cubicBezTo>
                  <a:cubicBezTo>
                    <a:pt x="26684" y="28452"/>
                    <a:pt x="24515" y="30963"/>
                    <a:pt x="19699" y="31579"/>
                  </a:cubicBezTo>
                  <a:cubicBezTo>
                    <a:pt x="18927" y="31676"/>
                    <a:pt x="18199" y="31723"/>
                    <a:pt x="17513" y="31723"/>
                  </a:cubicBezTo>
                  <a:cubicBezTo>
                    <a:pt x="7866" y="31723"/>
                    <a:pt x="6442" y="22565"/>
                    <a:pt x="7465" y="16172"/>
                  </a:cubicBezTo>
                  <a:cubicBezTo>
                    <a:pt x="8560" y="9347"/>
                    <a:pt x="10181" y="6677"/>
                    <a:pt x="15956" y="5558"/>
                  </a:cubicBezTo>
                  <a:cubicBezTo>
                    <a:pt x="20635" y="4623"/>
                    <a:pt x="20407" y="2408"/>
                    <a:pt x="20498" y="1336"/>
                  </a:cubicBezTo>
                  <a:cubicBezTo>
                    <a:pt x="19471" y="651"/>
                    <a:pt x="17828" y="309"/>
                    <a:pt x="15157" y="57"/>
                  </a:cubicBezTo>
                  <a:cubicBezTo>
                    <a:pt x="14751" y="18"/>
                    <a:pt x="14305" y="0"/>
                    <a:pt x="1383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42"/>
            <p:cNvSpPr/>
            <p:nvPr/>
          </p:nvSpPr>
          <p:spPr>
            <a:xfrm flipH="1">
              <a:off x="6576676" y="3778152"/>
              <a:ext cx="493436" cy="49778"/>
            </a:xfrm>
            <a:custGeom>
              <a:avLst/>
              <a:gdLst/>
              <a:ahLst/>
              <a:cxnLst/>
              <a:rect l="l" t="t" r="r" b="b"/>
              <a:pathLst>
                <a:path w="20430" h="2061" extrusionOk="0">
                  <a:moveTo>
                    <a:pt x="15" y="0"/>
                  </a:moveTo>
                  <a:cubicBezTo>
                    <a:pt x="5" y="0"/>
                    <a:pt x="1" y="2"/>
                    <a:pt x="1" y="6"/>
                  </a:cubicBezTo>
                  <a:cubicBezTo>
                    <a:pt x="1" y="6"/>
                    <a:pt x="138" y="75"/>
                    <a:pt x="412" y="189"/>
                  </a:cubicBezTo>
                  <a:cubicBezTo>
                    <a:pt x="685" y="280"/>
                    <a:pt x="1051" y="463"/>
                    <a:pt x="1507" y="600"/>
                  </a:cubicBezTo>
                  <a:cubicBezTo>
                    <a:pt x="2443" y="919"/>
                    <a:pt x="3698" y="1239"/>
                    <a:pt x="4977" y="1490"/>
                  </a:cubicBezTo>
                  <a:cubicBezTo>
                    <a:pt x="6255" y="1741"/>
                    <a:pt x="7533" y="1901"/>
                    <a:pt x="8515" y="1969"/>
                  </a:cubicBezTo>
                  <a:cubicBezTo>
                    <a:pt x="8994" y="2015"/>
                    <a:pt x="9405" y="2015"/>
                    <a:pt x="9679" y="2038"/>
                  </a:cubicBezTo>
                  <a:cubicBezTo>
                    <a:pt x="9975" y="2038"/>
                    <a:pt x="10135" y="2060"/>
                    <a:pt x="10135" y="2060"/>
                  </a:cubicBezTo>
                  <a:cubicBezTo>
                    <a:pt x="10135" y="2060"/>
                    <a:pt x="10774" y="2060"/>
                    <a:pt x="11756" y="2038"/>
                  </a:cubicBezTo>
                  <a:cubicBezTo>
                    <a:pt x="12737" y="2015"/>
                    <a:pt x="14038" y="1923"/>
                    <a:pt x="15339" y="1764"/>
                  </a:cubicBezTo>
                  <a:cubicBezTo>
                    <a:pt x="16618" y="1604"/>
                    <a:pt x="17896" y="1376"/>
                    <a:pt x="18854" y="1147"/>
                  </a:cubicBezTo>
                  <a:cubicBezTo>
                    <a:pt x="19334" y="1056"/>
                    <a:pt x="19722" y="942"/>
                    <a:pt x="19996" y="873"/>
                  </a:cubicBezTo>
                  <a:cubicBezTo>
                    <a:pt x="20270" y="805"/>
                    <a:pt x="20429" y="759"/>
                    <a:pt x="20429" y="736"/>
                  </a:cubicBezTo>
                  <a:lnTo>
                    <a:pt x="20429" y="736"/>
                  </a:lnTo>
                  <a:cubicBezTo>
                    <a:pt x="20429" y="736"/>
                    <a:pt x="20270" y="759"/>
                    <a:pt x="19996" y="805"/>
                  </a:cubicBezTo>
                  <a:cubicBezTo>
                    <a:pt x="19699" y="851"/>
                    <a:pt x="19311" y="942"/>
                    <a:pt x="18832" y="1010"/>
                  </a:cubicBezTo>
                  <a:cubicBezTo>
                    <a:pt x="17873" y="1193"/>
                    <a:pt x="16595" y="1376"/>
                    <a:pt x="15317" y="1513"/>
                  </a:cubicBezTo>
                  <a:cubicBezTo>
                    <a:pt x="14015" y="1649"/>
                    <a:pt x="12714" y="1718"/>
                    <a:pt x="11756" y="1718"/>
                  </a:cubicBezTo>
                  <a:lnTo>
                    <a:pt x="10135" y="1718"/>
                  </a:lnTo>
                  <a:cubicBezTo>
                    <a:pt x="10135" y="1718"/>
                    <a:pt x="9975" y="1695"/>
                    <a:pt x="9701" y="1695"/>
                  </a:cubicBezTo>
                  <a:cubicBezTo>
                    <a:pt x="9428" y="1672"/>
                    <a:pt x="9017" y="1695"/>
                    <a:pt x="8537" y="1649"/>
                  </a:cubicBezTo>
                  <a:cubicBezTo>
                    <a:pt x="7556" y="1604"/>
                    <a:pt x="6278" y="1467"/>
                    <a:pt x="4999" y="1261"/>
                  </a:cubicBezTo>
                  <a:cubicBezTo>
                    <a:pt x="3744" y="1033"/>
                    <a:pt x="2489" y="736"/>
                    <a:pt x="1553" y="463"/>
                  </a:cubicBezTo>
                  <a:cubicBezTo>
                    <a:pt x="1074" y="348"/>
                    <a:pt x="708" y="189"/>
                    <a:pt x="434" y="120"/>
                  </a:cubicBezTo>
                  <a:cubicBezTo>
                    <a:pt x="208" y="45"/>
                    <a:pt x="59" y="0"/>
                    <a:pt x="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42"/>
            <p:cNvSpPr/>
            <p:nvPr/>
          </p:nvSpPr>
          <p:spPr>
            <a:xfrm flipH="1">
              <a:off x="6661572" y="2996552"/>
              <a:ext cx="295530" cy="111077"/>
            </a:xfrm>
            <a:custGeom>
              <a:avLst/>
              <a:gdLst/>
              <a:ahLst/>
              <a:cxnLst/>
              <a:rect l="l" t="t" r="r" b="b"/>
              <a:pathLst>
                <a:path w="12236" h="4599" extrusionOk="0">
                  <a:moveTo>
                    <a:pt x="2192" y="1"/>
                  </a:moveTo>
                  <a:cubicBezTo>
                    <a:pt x="2192" y="1"/>
                    <a:pt x="1" y="571"/>
                    <a:pt x="572" y="1713"/>
                  </a:cubicBezTo>
                  <a:cubicBezTo>
                    <a:pt x="1053" y="2676"/>
                    <a:pt x="2949" y="4599"/>
                    <a:pt x="5903" y="4599"/>
                  </a:cubicBezTo>
                  <a:cubicBezTo>
                    <a:pt x="6449" y="4599"/>
                    <a:pt x="7031" y="4533"/>
                    <a:pt x="7647" y="4383"/>
                  </a:cubicBezTo>
                  <a:cubicBezTo>
                    <a:pt x="12235" y="3288"/>
                    <a:pt x="10113" y="571"/>
                    <a:pt x="8675" y="571"/>
                  </a:cubicBezTo>
                  <a:cubicBezTo>
                    <a:pt x="7259" y="571"/>
                    <a:pt x="2192" y="1"/>
                    <a:pt x="21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42"/>
            <p:cNvSpPr/>
            <p:nvPr/>
          </p:nvSpPr>
          <p:spPr>
            <a:xfrm flipH="1">
              <a:off x="6715602" y="2996552"/>
              <a:ext cx="226043" cy="79921"/>
            </a:xfrm>
            <a:custGeom>
              <a:avLst/>
              <a:gdLst/>
              <a:ahLst/>
              <a:cxnLst/>
              <a:rect l="l" t="t" r="r" b="b"/>
              <a:pathLst>
                <a:path w="9359" h="3309" extrusionOk="0">
                  <a:moveTo>
                    <a:pt x="1552" y="1"/>
                  </a:moveTo>
                  <a:cubicBezTo>
                    <a:pt x="1552" y="1"/>
                    <a:pt x="411" y="298"/>
                    <a:pt x="0" y="891"/>
                  </a:cubicBezTo>
                  <a:cubicBezTo>
                    <a:pt x="443" y="1718"/>
                    <a:pt x="2199" y="3308"/>
                    <a:pt x="4914" y="3308"/>
                  </a:cubicBezTo>
                  <a:cubicBezTo>
                    <a:pt x="5420" y="3308"/>
                    <a:pt x="5958" y="3253"/>
                    <a:pt x="6528" y="3128"/>
                  </a:cubicBezTo>
                  <a:cubicBezTo>
                    <a:pt x="8925" y="2626"/>
                    <a:pt x="9358" y="1667"/>
                    <a:pt x="9039" y="937"/>
                  </a:cubicBezTo>
                  <a:cubicBezTo>
                    <a:pt x="8719" y="708"/>
                    <a:pt x="8354" y="571"/>
                    <a:pt x="8035" y="571"/>
                  </a:cubicBezTo>
                  <a:cubicBezTo>
                    <a:pt x="6619" y="571"/>
                    <a:pt x="1552" y="1"/>
                    <a:pt x="15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42"/>
            <p:cNvSpPr/>
            <p:nvPr/>
          </p:nvSpPr>
          <p:spPr>
            <a:xfrm flipH="1">
              <a:off x="6790571" y="2969381"/>
              <a:ext cx="407984" cy="708272"/>
            </a:xfrm>
            <a:custGeom>
              <a:avLst/>
              <a:gdLst/>
              <a:ahLst/>
              <a:cxnLst/>
              <a:rect l="l" t="t" r="r" b="b"/>
              <a:pathLst>
                <a:path w="16892" h="29325" extrusionOk="0">
                  <a:moveTo>
                    <a:pt x="6554" y="1"/>
                  </a:moveTo>
                  <a:cubicBezTo>
                    <a:pt x="5477" y="1"/>
                    <a:pt x="4357" y="209"/>
                    <a:pt x="3219" y="624"/>
                  </a:cubicBezTo>
                  <a:cubicBezTo>
                    <a:pt x="3926" y="1012"/>
                    <a:pt x="4497" y="943"/>
                    <a:pt x="5661" y="1103"/>
                  </a:cubicBezTo>
                  <a:cubicBezTo>
                    <a:pt x="6688" y="1765"/>
                    <a:pt x="8081" y="2107"/>
                    <a:pt x="9815" y="4641"/>
                  </a:cubicBezTo>
                  <a:cubicBezTo>
                    <a:pt x="12212" y="8156"/>
                    <a:pt x="13490" y="17309"/>
                    <a:pt x="10181" y="22422"/>
                  </a:cubicBezTo>
                  <a:cubicBezTo>
                    <a:pt x="10181" y="22422"/>
                    <a:pt x="8146" y="25996"/>
                    <a:pt x="4113" y="25996"/>
                  </a:cubicBezTo>
                  <a:cubicBezTo>
                    <a:pt x="3727" y="25996"/>
                    <a:pt x="3322" y="25963"/>
                    <a:pt x="2899" y="25891"/>
                  </a:cubicBezTo>
                  <a:lnTo>
                    <a:pt x="92" y="26074"/>
                  </a:lnTo>
                  <a:cubicBezTo>
                    <a:pt x="92" y="26074"/>
                    <a:pt x="0" y="28927"/>
                    <a:pt x="4383" y="29292"/>
                  </a:cubicBezTo>
                  <a:cubicBezTo>
                    <a:pt x="4632" y="29314"/>
                    <a:pt x="4879" y="29324"/>
                    <a:pt x="5125" y="29324"/>
                  </a:cubicBezTo>
                  <a:cubicBezTo>
                    <a:pt x="8011" y="29324"/>
                    <a:pt x="10650" y="27870"/>
                    <a:pt x="12417" y="25640"/>
                  </a:cubicBezTo>
                  <a:cubicBezTo>
                    <a:pt x="13011" y="24933"/>
                    <a:pt x="13970" y="24065"/>
                    <a:pt x="14335" y="23198"/>
                  </a:cubicBezTo>
                  <a:cubicBezTo>
                    <a:pt x="16115" y="19158"/>
                    <a:pt x="16891" y="15483"/>
                    <a:pt x="16115" y="11032"/>
                  </a:cubicBezTo>
                  <a:cubicBezTo>
                    <a:pt x="14808" y="3630"/>
                    <a:pt x="11049" y="1"/>
                    <a:pt x="6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42"/>
            <p:cNvSpPr/>
            <p:nvPr/>
          </p:nvSpPr>
          <p:spPr>
            <a:xfrm flipH="1">
              <a:off x="6862256" y="2996552"/>
              <a:ext cx="334657" cy="646852"/>
            </a:xfrm>
            <a:custGeom>
              <a:avLst/>
              <a:gdLst/>
              <a:ahLst/>
              <a:cxnLst/>
              <a:rect l="l" t="t" r="r" b="b"/>
              <a:pathLst>
                <a:path w="13856" h="26782" extrusionOk="0">
                  <a:moveTo>
                    <a:pt x="5593" y="1"/>
                  </a:moveTo>
                  <a:cubicBezTo>
                    <a:pt x="6643" y="663"/>
                    <a:pt x="8013" y="982"/>
                    <a:pt x="9747" y="3516"/>
                  </a:cubicBezTo>
                  <a:cubicBezTo>
                    <a:pt x="12144" y="7031"/>
                    <a:pt x="13422" y="16207"/>
                    <a:pt x="10113" y="21297"/>
                  </a:cubicBezTo>
                  <a:cubicBezTo>
                    <a:pt x="10113" y="21297"/>
                    <a:pt x="8078" y="24871"/>
                    <a:pt x="4045" y="24871"/>
                  </a:cubicBezTo>
                  <a:cubicBezTo>
                    <a:pt x="3659" y="24871"/>
                    <a:pt x="3254" y="24838"/>
                    <a:pt x="2831" y="24766"/>
                  </a:cubicBezTo>
                  <a:lnTo>
                    <a:pt x="24" y="24949"/>
                  </a:lnTo>
                  <a:cubicBezTo>
                    <a:pt x="24" y="24949"/>
                    <a:pt x="1" y="25519"/>
                    <a:pt x="366" y="26159"/>
                  </a:cubicBezTo>
                  <a:cubicBezTo>
                    <a:pt x="914" y="26455"/>
                    <a:pt x="1667" y="26684"/>
                    <a:pt x="2671" y="26752"/>
                  </a:cubicBezTo>
                  <a:cubicBezTo>
                    <a:pt x="2902" y="26772"/>
                    <a:pt x="3131" y="26782"/>
                    <a:pt x="3359" y="26782"/>
                  </a:cubicBezTo>
                  <a:cubicBezTo>
                    <a:pt x="6009" y="26782"/>
                    <a:pt x="8404" y="25459"/>
                    <a:pt x="10044" y="23420"/>
                  </a:cubicBezTo>
                  <a:cubicBezTo>
                    <a:pt x="10569" y="22758"/>
                    <a:pt x="11026" y="22004"/>
                    <a:pt x="11368" y="21206"/>
                  </a:cubicBezTo>
                  <a:cubicBezTo>
                    <a:pt x="12989" y="17508"/>
                    <a:pt x="13856" y="14107"/>
                    <a:pt x="13125" y="10021"/>
                  </a:cubicBezTo>
                  <a:cubicBezTo>
                    <a:pt x="12030" y="3790"/>
                    <a:pt x="9200" y="480"/>
                    <a:pt x="559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42"/>
            <p:cNvSpPr/>
            <p:nvPr/>
          </p:nvSpPr>
          <p:spPr>
            <a:xfrm flipH="1">
              <a:off x="6885394" y="3011575"/>
              <a:ext cx="189114" cy="578259"/>
            </a:xfrm>
            <a:custGeom>
              <a:avLst/>
              <a:gdLst/>
              <a:ahLst/>
              <a:cxnLst/>
              <a:rect l="l" t="t" r="r" b="b"/>
              <a:pathLst>
                <a:path w="7830" h="23942" extrusionOk="0">
                  <a:moveTo>
                    <a:pt x="931" y="0"/>
                  </a:moveTo>
                  <a:cubicBezTo>
                    <a:pt x="815" y="0"/>
                    <a:pt x="709" y="7"/>
                    <a:pt x="616" y="18"/>
                  </a:cubicBezTo>
                  <a:cubicBezTo>
                    <a:pt x="206" y="86"/>
                    <a:pt x="0" y="201"/>
                    <a:pt x="0" y="201"/>
                  </a:cubicBezTo>
                  <a:cubicBezTo>
                    <a:pt x="0" y="212"/>
                    <a:pt x="13" y="216"/>
                    <a:pt x="39" y="216"/>
                  </a:cubicBezTo>
                  <a:cubicBezTo>
                    <a:pt x="119" y="216"/>
                    <a:pt x="322" y="172"/>
                    <a:pt x="616" y="155"/>
                  </a:cubicBezTo>
                  <a:cubicBezTo>
                    <a:pt x="1004" y="155"/>
                    <a:pt x="1575" y="223"/>
                    <a:pt x="2146" y="543"/>
                  </a:cubicBezTo>
                  <a:cubicBezTo>
                    <a:pt x="3355" y="1159"/>
                    <a:pt x="4497" y="2620"/>
                    <a:pt x="5318" y="4218"/>
                  </a:cubicBezTo>
                  <a:cubicBezTo>
                    <a:pt x="5729" y="4994"/>
                    <a:pt x="6094" y="5838"/>
                    <a:pt x="6300" y="6637"/>
                  </a:cubicBezTo>
                  <a:cubicBezTo>
                    <a:pt x="6505" y="7459"/>
                    <a:pt x="6665" y="8235"/>
                    <a:pt x="6779" y="8897"/>
                  </a:cubicBezTo>
                  <a:cubicBezTo>
                    <a:pt x="6893" y="9559"/>
                    <a:pt x="6939" y="10107"/>
                    <a:pt x="7008" y="10518"/>
                  </a:cubicBezTo>
                  <a:cubicBezTo>
                    <a:pt x="7030" y="10700"/>
                    <a:pt x="7030" y="10860"/>
                    <a:pt x="7053" y="10951"/>
                  </a:cubicBezTo>
                  <a:cubicBezTo>
                    <a:pt x="7053" y="11065"/>
                    <a:pt x="7053" y="11111"/>
                    <a:pt x="7053" y="11111"/>
                  </a:cubicBezTo>
                  <a:cubicBezTo>
                    <a:pt x="7053" y="11111"/>
                    <a:pt x="7076" y="11339"/>
                    <a:pt x="7099" y="11727"/>
                  </a:cubicBezTo>
                  <a:cubicBezTo>
                    <a:pt x="7144" y="12138"/>
                    <a:pt x="7122" y="12686"/>
                    <a:pt x="7144" y="13371"/>
                  </a:cubicBezTo>
                  <a:cubicBezTo>
                    <a:pt x="7099" y="14033"/>
                    <a:pt x="7053" y="14809"/>
                    <a:pt x="6871" y="15630"/>
                  </a:cubicBezTo>
                  <a:cubicBezTo>
                    <a:pt x="6825" y="15836"/>
                    <a:pt x="6802" y="16064"/>
                    <a:pt x="6756" y="16270"/>
                  </a:cubicBezTo>
                  <a:cubicBezTo>
                    <a:pt x="6688" y="16475"/>
                    <a:pt x="6619" y="16680"/>
                    <a:pt x="6551" y="16886"/>
                  </a:cubicBezTo>
                  <a:cubicBezTo>
                    <a:pt x="6505" y="17091"/>
                    <a:pt x="6437" y="17320"/>
                    <a:pt x="6368" y="17525"/>
                  </a:cubicBezTo>
                  <a:lnTo>
                    <a:pt x="6117" y="18141"/>
                  </a:lnTo>
                  <a:cubicBezTo>
                    <a:pt x="5433" y="19830"/>
                    <a:pt x="4474" y="21382"/>
                    <a:pt x="3584" y="22387"/>
                  </a:cubicBezTo>
                  <a:cubicBezTo>
                    <a:pt x="2671" y="23391"/>
                    <a:pt x="1895" y="23893"/>
                    <a:pt x="1917" y="23939"/>
                  </a:cubicBezTo>
                  <a:cubicBezTo>
                    <a:pt x="1919" y="23941"/>
                    <a:pt x="1923" y="23942"/>
                    <a:pt x="1927" y="23942"/>
                  </a:cubicBezTo>
                  <a:cubicBezTo>
                    <a:pt x="1976" y="23942"/>
                    <a:pt x="2175" y="23830"/>
                    <a:pt x="2488" y="23642"/>
                  </a:cubicBezTo>
                  <a:cubicBezTo>
                    <a:pt x="2557" y="23574"/>
                    <a:pt x="2648" y="23528"/>
                    <a:pt x="2762" y="23459"/>
                  </a:cubicBezTo>
                  <a:cubicBezTo>
                    <a:pt x="2853" y="23391"/>
                    <a:pt x="2967" y="23300"/>
                    <a:pt x="3059" y="23208"/>
                  </a:cubicBezTo>
                  <a:cubicBezTo>
                    <a:pt x="3287" y="23026"/>
                    <a:pt x="3538" y="22843"/>
                    <a:pt x="3766" y="22569"/>
                  </a:cubicBezTo>
                  <a:cubicBezTo>
                    <a:pt x="4771" y="21588"/>
                    <a:pt x="5821" y="20036"/>
                    <a:pt x="6574" y="18347"/>
                  </a:cubicBezTo>
                  <a:lnTo>
                    <a:pt x="6848" y="17708"/>
                  </a:lnTo>
                  <a:cubicBezTo>
                    <a:pt x="6916" y="17479"/>
                    <a:pt x="6985" y="17274"/>
                    <a:pt x="7076" y="17046"/>
                  </a:cubicBezTo>
                  <a:cubicBezTo>
                    <a:pt x="7144" y="16840"/>
                    <a:pt x="7213" y="16612"/>
                    <a:pt x="7281" y="16406"/>
                  </a:cubicBezTo>
                  <a:cubicBezTo>
                    <a:pt x="7350" y="16178"/>
                    <a:pt x="7373" y="15973"/>
                    <a:pt x="7441" y="15745"/>
                  </a:cubicBezTo>
                  <a:cubicBezTo>
                    <a:pt x="7647" y="14900"/>
                    <a:pt x="7715" y="14078"/>
                    <a:pt x="7784" y="13394"/>
                  </a:cubicBezTo>
                  <a:cubicBezTo>
                    <a:pt x="7784" y="12686"/>
                    <a:pt x="7829" y="12115"/>
                    <a:pt x="7784" y="11704"/>
                  </a:cubicBezTo>
                  <a:cubicBezTo>
                    <a:pt x="7761" y="11294"/>
                    <a:pt x="7738" y="11065"/>
                    <a:pt x="7738" y="11065"/>
                  </a:cubicBezTo>
                  <a:cubicBezTo>
                    <a:pt x="7738" y="11065"/>
                    <a:pt x="7738" y="10997"/>
                    <a:pt x="7738" y="10906"/>
                  </a:cubicBezTo>
                  <a:cubicBezTo>
                    <a:pt x="7715" y="10791"/>
                    <a:pt x="7692" y="10632"/>
                    <a:pt x="7669" y="10426"/>
                  </a:cubicBezTo>
                  <a:cubicBezTo>
                    <a:pt x="7601" y="10038"/>
                    <a:pt x="7555" y="9445"/>
                    <a:pt x="7396" y="8783"/>
                  </a:cubicBezTo>
                  <a:cubicBezTo>
                    <a:pt x="7281" y="8098"/>
                    <a:pt x="7076" y="7322"/>
                    <a:pt x="6871" y="6478"/>
                  </a:cubicBezTo>
                  <a:cubicBezTo>
                    <a:pt x="6597" y="5633"/>
                    <a:pt x="6209" y="4788"/>
                    <a:pt x="5752" y="3967"/>
                  </a:cubicBezTo>
                  <a:cubicBezTo>
                    <a:pt x="5296" y="3168"/>
                    <a:pt x="4748" y="2415"/>
                    <a:pt x="4154" y="1753"/>
                  </a:cubicBezTo>
                  <a:cubicBezTo>
                    <a:pt x="3584" y="1114"/>
                    <a:pt x="2922" y="589"/>
                    <a:pt x="2283" y="315"/>
                  </a:cubicBezTo>
                  <a:cubicBezTo>
                    <a:pt x="1779" y="71"/>
                    <a:pt x="1301" y="0"/>
                    <a:pt x="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42"/>
            <p:cNvSpPr/>
            <p:nvPr/>
          </p:nvSpPr>
          <p:spPr>
            <a:xfrm flipH="1">
              <a:off x="6791682" y="2970250"/>
              <a:ext cx="366635" cy="712885"/>
            </a:xfrm>
            <a:custGeom>
              <a:avLst/>
              <a:gdLst/>
              <a:ahLst/>
              <a:cxnLst/>
              <a:rect l="l" t="t" r="r" b="b"/>
              <a:pathLst>
                <a:path w="15180" h="29516" extrusionOk="0">
                  <a:moveTo>
                    <a:pt x="5829" y="1"/>
                  </a:moveTo>
                  <a:cubicBezTo>
                    <a:pt x="5503" y="1"/>
                    <a:pt x="5214" y="26"/>
                    <a:pt x="4977" y="63"/>
                  </a:cubicBezTo>
                  <a:cubicBezTo>
                    <a:pt x="4657" y="86"/>
                    <a:pt x="4429" y="177"/>
                    <a:pt x="4269" y="200"/>
                  </a:cubicBezTo>
                  <a:cubicBezTo>
                    <a:pt x="4109" y="245"/>
                    <a:pt x="4018" y="268"/>
                    <a:pt x="4018" y="268"/>
                  </a:cubicBezTo>
                  <a:cubicBezTo>
                    <a:pt x="4018" y="279"/>
                    <a:pt x="4038" y="283"/>
                    <a:pt x="4075" y="283"/>
                  </a:cubicBezTo>
                  <a:cubicBezTo>
                    <a:pt x="4200" y="283"/>
                    <a:pt x="4521" y="235"/>
                    <a:pt x="4977" y="200"/>
                  </a:cubicBezTo>
                  <a:cubicBezTo>
                    <a:pt x="5121" y="189"/>
                    <a:pt x="5284" y="181"/>
                    <a:pt x="5461" y="181"/>
                  </a:cubicBezTo>
                  <a:cubicBezTo>
                    <a:pt x="6010" y="181"/>
                    <a:pt x="6700" y="249"/>
                    <a:pt x="7442" y="474"/>
                  </a:cubicBezTo>
                  <a:cubicBezTo>
                    <a:pt x="7944" y="633"/>
                    <a:pt x="8446" y="839"/>
                    <a:pt x="8948" y="1136"/>
                  </a:cubicBezTo>
                  <a:cubicBezTo>
                    <a:pt x="9450" y="1455"/>
                    <a:pt x="9953" y="1820"/>
                    <a:pt x="10409" y="2277"/>
                  </a:cubicBezTo>
                  <a:cubicBezTo>
                    <a:pt x="10843" y="2733"/>
                    <a:pt x="11276" y="3235"/>
                    <a:pt x="11642" y="3806"/>
                  </a:cubicBezTo>
                  <a:cubicBezTo>
                    <a:pt x="12030" y="4354"/>
                    <a:pt x="12349" y="4970"/>
                    <a:pt x="12646" y="5586"/>
                  </a:cubicBezTo>
                  <a:cubicBezTo>
                    <a:pt x="13833" y="8074"/>
                    <a:pt x="14335" y="10836"/>
                    <a:pt x="14472" y="12891"/>
                  </a:cubicBezTo>
                  <a:cubicBezTo>
                    <a:pt x="14540" y="13918"/>
                    <a:pt x="14518" y="14762"/>
                    <a:pt x="14472" y="15356"/>
                  </a:cubicBezTo>
                  <a:cubicBezTo>
                    <a:pt x="14449" y="15652"/>
                    <a:pt x="14426" y="15903"/>
                    <a:pt x="14403" y="16063"/>
                  </a:cubicBezTo>
                  <a:cubicBezTo>
                    <a:pt x="14381" y="16223"/>
                    <a:pt x="14381" y="16291"/>
                    <a:pt x="14381" y="16291"/>
                  </a:cubicBezTo>
                  <a:cubicBezTo>
                    <a:pt x="14381" y="16291"/>
                    <a:pt x="14358" y="16383"/>
                    <a:pt x="14335" y="16543"/>
                  </a:cubicBezTo>
                  <a:cubicBezTo>
                    <a:pt x="14312" y="16702"/>
                    <a:pt x="14289" y="16931"/>
                    <a:pt x="14244" y="17227"/>
                  </a:cubicBezTo>
                  <a:cubicBezTo>
                    <a:pt x="14152" y="17821"/>
                    <a:pt x="13993" y="18665"/>
                    <a:pt x="13696" y="19670"/>
                  </a:cubicBezTo>
                  <a:cubicBezTo>
                    <a:pt x="13399" y="20651"/>
                    <a:pt x="12988" y="21792"/>
                    <a:pt x="12395" y="22934"/>
                  </a:cubicBezTo>
                  <a:cubicBezTo>
                    <a:pt x="12121" y="23527"/>
                    <a:pt x="11779" y="24098"/>
                    <a:pt x="11391" y="24646"/>
                  </a:cubicBezTo>
                  <a:cubicBezTo>
                    <a:pt x="11002" y="25216"/>
                    <a:pt x="10592" y="25741"/>
                    <a:pt x="10112" y="26243"/>
                  </a:cubicBezTo>
                  <a:cubicBezTo>
                    <a:pt x="9633" y="26745"/>
                    <a:pt x="9131" y="27202"/>
                    <a:pt x="8583" y="27590"/>
                  </a:cubicBezTo>
                  <a:cubicBezTo>
                    <a:pt x="8035" y="27978"/>
                    <a:pt x="7465" y="28320"/>
                    <a:pt x="6871" y="28571"/>
                  </a:cubicBezTo>
                  <a:cubicBezTo>
                    <a:pt x="5684" y="29074"/>
                    <a:pt x="4474" y="29256"/>
                    <a:pt x="3447" y="29256"/>
                  </a:cubicBezTo>
                  <a:cubicBezTo>
                    <a:pt x="1466" y="29213"/>
                    <a:pt x="196" y="28703"/>
                    <a:pt x="40" y="28703"/>
                  </a:cubicBezTo>
                  <a:cubicBezTo>
                    <a:pt x="30" y="28703"/>
                    <a:pt x="25" y="28705"/>
                    <a:pt x="24" y="28708"/>
                  </a:cubicBezTo>
                  <a:cubicBezTo>
                    <a:pt x="1" y="28731"/>
                    <a:pt x="343" y="28868"/>
                    <a:pt x="914" y="29074"/>
                  </a:cubicBezTo>
                  <a:cubicBezTo>
                    <a:pt x="1507" y="29233"/>
                    <a:pt x="2375" y="29462"/>
                    <a:pt x="3424" y="29507"/>
                  </a:cubicBezTo>
                  <a:cubicBezTo>
                    <a:pt x="3551" y="29513"/>
                    <a:pt x="3680" y="29516"/>
                    <a:pt x="3812" y="29516"/>
                  </a:cubicBezTo>
                  <a:cubicBezTo>
                    <a:pt x="4794" y="29516"/>
                    <a:pt x="5901" y="29357"/>
                    <a:pt x="7008" y="28914"/>
                  </a:cubicBezTo>
                  <a:cubicBezTo>
                    <a:pt x="7647" y="28686"/>
                    <a:pt x="8241" y="28343"/>
                    <a:pt x="8834" y="27955"/>
                  </a:cubicBezTo>
                  <a:cubicBezTo>
                    <a:pt x="9428" y="27567"/>
                    <a:pt x="9953" y="27088"/>
                    <a:pt x="10478" y="26586"/>
                  </a:cubicBezTo>
                  <a:cubicBezTo>
                    <a:pt x="10957" y="26084"/>
                    <a:pt x="11413" y="25513"/>
                    <a:pt x="11824" y="24965"/>
                  </a:cubicBezTo>
                  <a:cubicBezTo>
                    <a:pt x="12235" y="24372"/>
                    <a:pt x="12600" y="23801"/>
                    <a:pt x="12920" y="23208"/>
                  </a:cubicBezTo>
                  <a:cubicBezTo>
                    <a:pt x="13559" y="22043"/>
                    <a:pt x="13993" y="20857"/>
                    <a:pt x="14312" y="19852"/>
                  </a:cubicBezTo>
                  <a:cubicBezTo>
                    <a:pt x="14632" y="18825"/>
                    <a:pt x="14814" y="17958"/>
                    <a:pt x="14906" y="17341"/>
                  </a:cubicBezTo>
                  <a:cubicBezTo>
                    <a:pt x="14974" y="17045"/>
                    <a:pt x="14997" y="16794"/>
                    <a:pt x="15020" y="16634"/>
                  </a:cubicBezTo>
                  <a:cubicBezTo>
                    <a:pt x="15043" y="16474"/>
                    <a:pt x="15065" y="16383"/>
                    <a:pt x="15065" y="16383"/>
                  </a:cubicBezTo>
                  <a:cubicBezTo>
                    <a:pt x="15065" y="16383"/>
                    <a:pt x="15065" y="16291"/>
                    <a:pt x="15088" y="16132"/>
                  </a:cubicBezTo>
                  <a:cubicBezTo>
                    <a:pt x="15111" y="15972"/>
                    <a:pt x="15111" y="15721"/>
                    <a:pt x="15134" y="15401"/>
                  </a:cubicBezTo>
                  <a:cubicBezTo>
                    <a:pt x="15180" y="14785"/>
                    <a:pt x="15180" y="13895"/>
                    <a:pt x="15088" y="12845"/>
                  </a:cubicBezTo>
                  <a:cubicBezTo>
                    <a:pt x="14928" y="10722"/>
                    <a:pt x="14358" y="7915"/>
                    <a:pt x="13102" y="5358"/>
                  </a:cubicBezTo>
                  <a:cubicBezTo>
                    <a:pt x="12783" y="4742"/>
                    <a:pt x="12418" y="4126"/>
                    <a:pt x="12007" y="3555"/>
                  </a:cubicBezTo>
                  <a:cubicBezTo>
                    <a:pt x="11596" y="2984"/>
                    <a:pt x="11162" y="2459"/>
                    <a:pt x="10660" y="2003"/>
                  </a:cubicBezTo>
                  <a:cubicBezTo>
                    <a:pt x="10181" y="1524"/>
                    <a:pt x="9656" y="1158"/>
                    <a:pt x="9108" y="862"/>
                  </a:cubicBezTo>
                  <a:cubicBezTo>
                    <a:pt x="8583" y="542"/>
                    <a:pt x="8035" y="359"/>
                    <a:pt x="7510" y="222"/>
                  </a:cubicBezTo>
                  <a:cubicBezTo>
                    <a:pt x="6894" y="58"/>
                    <a:pt x="6319" y="1"/>
                    <a:pt x="58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42"/>
            <p:cNvSpPr/>
            <p:nvPr/>
          </p:nvSpPr>
          <p:spPr>
            <a:xfrm flipH="1">
              <a:off x="6732146" y="2878592"/>
              <a:ext cx="179743" cy="180733"/>
            </a:xfrm>
            <a:custGeom>
              <a:avLst/>
              <a:gdLst/>
              <a:ahLst/>
              <a:cxnLst/>
              <a:rect l="l" t="t" r="r" b="b"/>
              <a:pathLst>
                <a:path w="7442" h="7483" extrusionOk="0">
                  <a:moveTo>
                    <a:pt x="229" y="0"/>
                  </a:moveTo>
                  <a:lnTo>
                    <a:pt x="1" y="5935"/>
                  </a:lnTo>
                  <a:cubicBezTo>
                    <a:pt x="1291" y="7119"/>
                    <a:pt x="2613" y="7482"/>
                    <a:pt x="3747" y="7482"/>
                  </a:cubicBezTo>
                  <a:cubicBezTo>
                    <a:pt x="5543" y="7482"/>
                    <a:pt x="6871" y="6574"/>
                    <a:pt x="6871" y="6574"/>
                  </a:cubicBezTo>
                  <a:lnTo>
                    <a:pt x="7442" y="2191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42"/>
            <p:cNvSpPr/>
            <p:nvPr/>
          </p:nvSpPr>
          <p:spPr>
            <a:xfrm flipH="1">
              <a:off x="6732146" y="2878592"/>
              <a:ext cx="179743" cy="170372"/>
            </a:xfrm>
            <a:custGeom>
              <a:avLst/>
              <a:gdLst/>
              <a:ahLst/>
              <a:cxnLst/>
              <a:rect l="l" t="t" r="r" b="b"/>
              <a:pathLst>
                <a:path w="7442" h="7054" extrusionOk="0">
                  <a:moveTo>
                    <a:pt x="229" y="0"/>
                  </a:moveTo>
                  <a:lnTo>
                    <a:pt x="1" y="5935"/>
                  </a:lnTo>
                  <a:cubicBezTo>
                    <a:pt x="571" y="6460"/>
                    <a:pt x="1142" y="6802"/>
                    <a:pt x="1712" y="7053"/>
                  </a:cubicBezTo>
                  <a:cubicBezTo>
                    <a:pt x="1327" y="5351"/>
                    <a:pt x="1121" y="3310"/>
                    <a:pt x="2915" y="3310"/>
                  </a:cubicBezTo>
                  <a:cubicBezTo>
                    <a:pt x="2925" y="3310"/>
                    <a:pt x="2935" y="3310"/>
                    <a:pt x="2945" y="3310"/>
                  </a:cubicBezTo>
                  <a:cubicBezTo>
                    <a:pt x="3744" y="3333"/>
                    <a:pt x="4566" y="3470"/>
                    <a:pt x="5365" y="3561"/>
                  </a:cubicBezTo>
                  <a:cubicBezTo>
                    <a:pt x="6004" y="3607"/>
                    <a:pt x="6620" y="3675"/>
                    <a:pt x="7236" y="3721"/>
                  </a:cubicBezTo>
                  <a:lnTo>
                    <a:pt x="7442" y="2191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42"/>
            <p:cNvSpPr/>
            <p:nvPr/>
          </p:nvSpPr>
          <p:spPr>
            <a:xfrm flipH="1">
              <a:off x="6841291" y="3027347"/>
              <a:ext cx="443271" cy="729478"/>
            </a:xfrm>
            <a:custGeom>
              <a:avLst/>
              <a:gdLst/>
              <a:ahLst/>
              <a:cxnLst/>
              <a:rect l="l" t="t" r="r" b="b"/>
              <a:pathLst>
                <a:path w="18353" h="30203" extrusionOk="0">
                  <a:moveTo>
                    <a:pt x="10425" y="1"/>
                  </a:moveTo>
                  <a:cubicBezTo>
                    <a:pt x="10161" y="1"/>
                    <a:pt x="9875" y="59"/>
                    <a:pt x="9564" y="187"/>
                  </a:cubicBezTo>
                  <a:cubicBezTo>
                    <a:pt x="8515" y="620"/>
                    <a:pt x="7624" y="1282"/>
                    <a:pt x="6871" y="2081"/>
                  </a:cubicBezTo>
                  <a:cubicBezTo>
                    <a:pt x="5707" y="3314"/>
                    <a:pt x="4885" y="4843"/>
                    <a:pt x="4246" y="6349"/>
                  </a:cubicBezTo>
                  <a:cubicBezTo>
                    <a:pt x="2648" y="10138"/>
                    <a:pt x="1507" y="14110"/>
                    <a:pt x="959" y="18082"/>
                  </a:cubicBezTo>
                  <a:cubicBezTo>
                    <a:pt x="663" y="20250"/>
                    <a:pt x="1" y="25682"/>
                    <a:pt x="2831" y="26801"/>
                  </a:cubicBezTo>
                  <a:lnTo>
                    <a:pt x="2808" y="26801"/>
                  </a:lnTo>
                  <a:cubicBezTo>
                    <a:pt x="8227" y="29454"/>
                    <a:pt x="12715" y="30202"/>
                    <a:pt x="16077" y="30202"/>
                  </a:cubicBezTo>
                  <a:cubicBezTo>
                    <a:pt x="16128" y="30202"/>
                    <a:pt x="16179" y="30202"/>
                    <a:pt x="16229" y="30202"/>
                  </a:cubicBezTo>
                  <a:cubicBezTo>
                    <a:pt x="16435" y="29905"/>
                    <a:pt x="16618" y="29631"/>
                    <a:pt x="16800" y="29335"/>
                  </a:cubicBezTo>
                  <a:cubicBezTo>
                    <a:pt x="17553" y="28102"/>
                    <a:pt x="18352" y="26710"/>
                    <a:pt x="18170" y="25180"/>
                  </a:cubicBezTo>
                  <a:cubicBezTo>
                    <a:pt x="18147" y="24975"/>
                    <a:pt x="18101" y="24769"/>
                    <a:pt x="18056" y="24541"/>
                  </a:cubicBezTo>
                  <a:cubicBezTo>
                    <a:pt x="17667" y="24518"/>
                    <a:pt x="17279" y="24473"/>
                    <a:pt x="16891" y="24427"/>
                  </a:cubicBezTo>
                  <a:cubicBezTo>
                    <a:pt x="14426" y="24130"/>
                    <a:pt x="9473" y="21254"/>
                    <a:pt x="8537" y="20707"/>
                  </a:cubicBezTo>
                  <a:cubicBezTo>
                    <a:pt x="8537" y="20661"/>
                    <a:pt x="8560" y="20615"/>
                    <a:pt x="8560" y="20592"/>
                  </a:cubicBezTo>
                  <a:cubicBezTo>
                    <a:pt x="9085" y="17716"/>
                    <a:pt x="10592" y="15251"/>
                    <a:pt x="11436" y="12467"/>
                  </a:cubicBezTo>
                  <a:cubicBezTo>
                    <a:pt x="12075" y="10298"/>
                    <a:pt x="13034" y="8198"/>
                    <a:pt x="13194" y="5916"/>
                  </a:cubicBezTo>
                  <a:cubicBezTo>
                    <a:pt x="13316" y="4361"/>
                    <a:pt x="12706" y="1"/>
                    <a:pt x="104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42"/>
            <p:cNvSpPr/>
            <p:nvPr/>
          </p:nvSpPr>
          <p:spPr>
            <a:xfrm flipH="1">
              <a:off x="6861144" y="3027274"/>
              <a:ext cx="423417" cy="729550"/>
            </a:xfrm>
            <a:custGeom>
              <a:avLst/>
              <a:gdLst/>
              <a:ahLst/>
              <a:cxnLst/>
              <a:rect l="l" t="t" r="r" b="b"/>
              <a:pathLst>
                <a:path w="17531" h="30206" extrusionOk="0">
                  <a:moveTo>
                    <a:pt x="10430" y="1"/>
                  </a:moveTo>
                  <a:cubicBezTo>
                    <a:pt x="10164" y="1"/>
                    <a:pt x="9876" y="60"/>
                    <a:pt x="9564" y="190"/>
                  </a:cubicBezTo>
                  <a:cubicBezTo>
                    <a:pt x="8515" y="623"/>
                    <a:pt x="7624" y="1285"/>
                    <a:pt x="6871" y="2084"/>
                  </a:cubicBezTo>
                  <a:cubicBezTo>
                    <a:pt x="5707" y="3317"/>
                    <a:pt x="4885" y="4846"/>
                    <a:pt x="4246" y="6352"/>
                  </a:cubicBezTo>
                  <a:cubicBezTo>
                    <a:pt x="2648" y="10141"/>
                    <a:pt x="1507" y="14113"/>
                    <a:pt x="959" y="18085"/>
                  </a:cubicBezTo>
                  <a:cubicBezTo>
                    <a:pt x="663" y="20253"/>
                    <a:pt x="1" y="25685"/>
                    <a:pt x="2831" y="26804"/>
                  </a:cubicBezTo>
                  <a:lnTo>
                    <a:pt x="2808" y="26804"/>
                  </a:lnTo>
                  <a:cubicBezTo>
                    <a:pt x="8227" y="29457"/>
                    <a:pt x="12715" y="30205"/>
                    <a:pt x="16077" y="30205"/>
                  </a:cubicBezTo>
                  <a:cubicBezTo>
                    <a:pt x="16128" y="30205"/>
                    <a:pt x="16179" y="30205"/>
                    <a:pt x="16229" y="30205"/>
                  </a:cubicBezTo>
                  <a:cubicBezTo>
                    <a:pt x="16435" y="29908"/>
                    <a:pt x="16618" y="29634"/>
                    <a:pt x="16800" y="29338"/>
                  </a:cubicBezTo>
                  <a:cubicBezTo>
                    <a:pt x="17051" y="28927"/>
                    <a:pt x="17302" y="28493"/>
                    <a:pt x="17531" y="28036"/>
                  </a:cubicBezTo>
                  <a:cubicBezTo>
                    <a:pt x="13536" y="27831"/>
                    <a:pt x="8195" y="26553"/>
                    <a:pt x="6962" y="24636"/>
                  </a:cubicBezTo>
                  <a:cubicBezTo>
                    <a:pt x="5639" y="22650"/>
                    <a:pt x="8286" y="21919"/>
                    <a:pt x="10204" y="21645"/>
                  </a:cubicBezTo>
                  <a:cubicBezTo>
                    <a:pt x="9428" y="21212"/>
                    <a:pt x="8811" y="20869"/>
                    <a:pt x="8537" y="20710"/>
                  </a:cubicBezTo>
                  <a:cubicBezTo>
                    <a:pt x="8537" y="20664"/>
                    <a:pt x="8560" y="20618"/>
                    <a:pt x="8560" y="20595"/>
                  </a:cubicBezTo>
                  <a:cubicBezTo>
                    <a:pt x="8788" y="19340"/>
                    <a:pt x="9199" y="18176"/>
                    <a:pt x="9679" y="17012"/>
                  </a:cubicBezTo>
                  <a:lnTo>
                    <a:pt x="9679" y="17012"/>
                  </a:lnTo>
                  <a:cubicBezTo>
                    <a:pt x="8993" y="17569"/>
                    <a:pt x="8067" y="18045"/>
                    <a:pt x="6880" y="18045"/>
                  </a:cubicBezTo>
                  <a:cubicBezTo>
                    <a:pt x="6802" y="18045"/>
                    <a:pt x="6723" y="18043"/>
                    <a:pt x="6643" y="18039"/>
                  </a:cubicBezTo>
                  <a:cubicBezTo>
                    <a:pt x="3424" y="17902"/>
                    <a:pt x="6027" y="4800"/>
                    <a:pt x="9838" y="2495"/>
                  </a:cubicBezTo>
                  <a:cubicBezTo>
                    <a:pt x="10517" y="2088"/>
                    <a:pt x="11079" y="1921"/>
                    <a:pt x="11547" y="1921"/>
                  </a:cubicBezTo>
                  <a:cubicBezTo>
                    <a:pt x="12023" y="1921"/>
                    <a:pt x="12404" y="2093"/>
                    <a:pt x="12714" y="2358"/>
                  </a:cubicBezTo>
                  <a:cubicBezTo>
                    <a:pt x="12289" y="1082"/>
                    <a:pt x="11564" y="1"/>
                    <a:pt x="1043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42"/>
            <p:cNvSpPr/>
            <p:nvPr/>
          </p:nvSpPr>
          <p:spPr>
            <a:xfrm flipH="1">
              <a:off x="7065668" y="3515880"/>
              <a:ext cx="102020" cy="23959"/>
            </a:xfrm>
            <a:custGeom>
              <a:avLst/>
              <a:gdLst/>
              <a:ahLst/>
              <a:cxnLst/>
              <a:rect l="l" t="t" r="r" b="b"/>
              <a:pathLst>
                <a:path w="4224" h="992" extrusionOk="0">
                  <a:moveTo>
                    <a:pt x="2169" y="0"/>
                  </a:moveTo>
                  <a:cubicBezTo>
                    <a:pt x="2169" y="0"/>
                    <a:pt x="2009" y="23"/>
                    <a:pt x="1804" y="46"/>
                  </a:cubicBezTo>
                  <a:cubicBezTo>
                    <a:pt x="1576" y="69"/>
                    <a:pt x="1302" y="160"/>
                    <a:pt x="1028" y="228"/>
                  </a:cubicBezTo>
                  <a:cubicBezTo>
                    <a:pt x="503" y="411"/>
                    <a:pt x="1" y="639"/>
                    <a:pt x="23" y="708"/>
                  </a:cubicBezTo>
                  <a:cubicBezTo>
                    <a:pt x="28" y="722"/>
                    <a:pt x="57" y="729"/>
                    <a:pt x="104" y="729"/>
                  </a:cubicBezTo>
                  <a:cubicBezTo>
                    <a:pt x="279" y="729"/>
                    <a:pt x="706" y="643"/>
                    <a:pt x="1119" y="571"/>
                  </a:cubicBezTo>
                  <a:cubicBezTo>
                    <a:pt x="1393" y="548"/>
                    <a:pt x="1644" y="502"/>
                    <a:pt x="1850" y="502"/>
                  </a:cubicBezTo>
                  <a:lnTo>
                    <a:pt x="2489" y="502"/>
                  </a:lnTo>
                  <a:cubicBezTo>
                    <a:pt x="2580" y="502"/>
                    <a:pt x="2694" y="502"/>
                    <a:pt x="2808" y="525"/>
                  </a:cubicBezTo>
                  <a:cubicBezTo>
                    <a:pt x="2922" y="548"/>
                    <a:pt x="3059" y="571"/>
                    <a:pt x="3173" y="594"/>
                  </a:cubicBezTo>
                  <a:cubicBezTo>
                    <a:pt x="3628" y="718"/>
                    <a:pt x="4026" y="991"/>
                    <a:pt x="4149" y="991"/>
                  </a:cubicBezTo>
                  <a:cubicBezTo>
                    <a:pt x="4161" y="991"/>
                    <a:pt x="4171" y="988"/>
                    <a:pt x="4178" y="982"/>
                  </a:cubicBezTo>
                  <a:cubicBezTo>
                    <a:pt x="4223" y="959"/>
                    <a:pt x="3858" y="502"/>
                    <a:pt x="3310" y="251"/>
                  </a:cubicBezTo>
                  <a:cubicBezTo>
                    <a:pt x="3173" y="206"/>
                    <a:pt x="3036" y="160"/>
                    <a:pt x="2899" y="114"/>
                  </a:cubicBezTo>
                  <a:cubicBezTo>
                    <a:pt x="2785" y="69"/>
                    <a:pt x="2648" y="46"/>
                    <a:pt x="2534" y="46"/>
                  </a:cubicBezTo>
                  <a:cubicBezTo>
                    <a:pt x="2306" y="23"/>
                    <a:pt x="2169" y="0"/>
                    <a:pt x="21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5" name="Google Shape;3165;p42"/>
            <p:cNvSpPr/>
            <p:nvPr/>
          </p:nvSpPr>
          <p:spPr>
            <a:xfrm flipH="1">
              <a:off x="7075039" y="3498345"/>
              <a:ext cx="67844" cy="32751"/>
            </a:xfrm>
            <a:custGeom>
              <a:avLst/>
              <a:gdLst/>
              <a:ahLst/>
              <a:cxnLst/>
              <a:rect l="l" t="t" r="r" b="b"/>
              <a:pathLst>
                <a:path w="2809" h="1356" extrusionOk="0">
                  <a:moveTo>
                    <a:pt x="336" y="0"/>
                  </a:moveTo>
                  <a:cubicBezTo>
                    <a:pt x="140" y="0"/>
                    <a:pt x="1" y="25"/>
                    <a:pt x="1" y="64"/>
                  </a:cubicBezTo>
                  <a:cubicBezTo>
                    <a:pt x="1" y="133"/>
                    <a:pt x="366" y="247"/>
                    <a:pt x="708" y="384"/>
                  </a:cubicBezTo>
                  <a:cubicBezTo>
                    <a:pt x="1074" y="521"/>
                    <a:pt x="1370" y="703"/>
                    <a:pt x="1370" y="703"/>
                  </a:cubicBezTo>
                  <a:cubicBezTo>
                    <a:pt x="1370" y="703"/>
                    <a:pt x="1713" y="840"/>
                    <a:pt x="2055" y="1023"/>
                  </a:cubicBezTo>
                  <a:cubicBezTo>
                    <a:pt x="2335" y="1163"/>
                    <a:pt x="2632" y="1355"/>
                    <a:pt x="2732" y="1355"/>
                  </a:cubicBezTo>
                  <a:cubicBezTo>
                    <a:pt x="2747" y="1355"/>
                    <a:pt x="2757" y="1351"/>
                    <a:pt x="2763" y="1343"/>
                  </a:cubicBezTo>
                  <a:cubicBezTo>
                    <a:pt x="2808" y="1297"/>
                    <a:pt x="2580" y="1000"/>
                    <a:pt x="2283" y="726"/>
                  </a:cubicBezTo>
                  <a:cubicBezTo>
                    <a:pt x="1964" y="475"/>
                    <a:pt x="1621" y="270"/>
                    <a:pt x="1621" y="270"/>
                  </a:cubicBezTo>
                  <a:cubicBezTo>
                    <a:pt x="1621" y="270"/>
                    <a:pt x="1233" y="110"/>
                    <a:pt x="823" y="41"/>
                  </a:cubicBezTo>
                  <a:cubicBezTo>
                    <a:pt x="650" y="13"/>
                    <a:pt x="478" y="0"/>
                    <a:pt x="3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66" name="Google Shape;3166;p42"/>
          <p:cNvGrpSpPr/>
          <p:nvPr/>
        </p:nvGrpSpPr>
        <p:grpSpPr>
          <a:xfrm>
            <a:off x="366199" y="302216"/>
            <a:ext cx="7883053" cy="4395618"/>
            <a:chOff x="1275600" y="1191775"/>
            <a:chExt cx="4346325" cy="3314800"/>
          </a:xfrm>
        </p:grpSpPr>
        <p:sp>
          <p:nvSpPr>
            <p:cNvPr id="3167" name="Google Shape;3167;p42"/>
            <p:cNvSpPr/>
            <p:nvPr/>
          </p:nvSpPr>
          <p:spPr>
            <a:xfrm>
              <a:off x="1275600" y="1510500"/>
              <a:ext cx="4346325" cy="2996075"/>
            </a:xfrm>
            <a:custGeom>
              <a:avLst/>
              <a:gdLst/>
              <a:ahLst/>
              <a:cxnLst/>
              <a:rect l="l" t="t" r="r" b="b"/>
              <a:pathLst>
                <a:path w="173853" h="119843" extrusionOk="0">
                  <a:moveTo>
                    <a:pt x="157695" y="0"/>
                  </a:moveTo>
                  <a:cubicBezTo>
                    <a:pt x="157666" y="0"/>
                    <a:pt x="157636" y="0"/>
                    <a:pt x="157606" y="1"/>
                  </a:cubicBezTo>
                  <a:lnTo>
                    <a:pt x="18554" y="2717"/>
                  </a:lnTo>
                  <a:cubicBezTo>
                    <a:pt x="18098" y="2717"/>
                    <a:pt x="17641" y="2808"/>
                    <a:pt x="17185" y="2945"/>
                  </a:cubicBezTo>
                  <a:cubicBezTo>
                    <a:pt x="15564" y="3493"/>
                    <a:pt x="13944" y="4041"/>
                    <a:pt x="12300" y="4589"/>
                  </a:cubicBezTo>
                  <a:cubicBezTo>
                    <a:pt x="10566" y="5159"/>
                    <a:pt x="9333" y="6734"/>
                    <a:pt x="9173" y="8583"/>
                  </a:cubicBezTo>
                  <a:lnTo>
                    <a:pt x="226" y="112872"/>
                  </a:lnTo>
                  <a:cubicBezTo>
                    <a:pt x="1" y="115572"/>
                    <a:pt x="2127" y="117895"/>
                    <a:pt x="4811" y="117895"/>
                  </a:cubicBezTo>
                  <a:cubicBezTo>
                    <a:pt x="4850" y="117895"/>
                    <a:pt x="4889" y="117894"/>
                    <a:pt x="4928" y="117893"/>
                  </a:cubicBezTo>
                  <a:cubicBezTo>
                    <a:pt x="28255" y="117414"/>
                    <a:pt x="51583" y="116912"/>
                    <a:pt x="74933" y="116433"/>
                  </a:cubicBezTo>
                  <a:cubicBezTo>
                    <a:pt x="74975" y="116431"/>
                    <a:pt x="75017" y="116431"/>
                    <a:pt x="75059" y="116431"/>
                  </a:cubicBezTo>
                  <a:cubicBezTo>
                    <a:pt x="75859" y="116431"/>
                    <a:pt x="76636" y="116637"/>
                    <a:pt x="77330" y="117049"/>
                  </a:cubicBezTo>
                  <a:cubicBezTo>
                    <a:pt x="79277" y="118171"/>
                    <a:pt x="82913" y="119843"/>
                    <a:pt x="87637" y="119843"/>
                  </a:cubicBezTo>
                  <a:cubicBezTo>
                    <a:pt x="88006" y="119843"/>
                    <a:pt x="88382" y="119832"/>
                    <a:pt x="88765" y="119811"/>
                  </a:cubicBezTo>
                  <a:cubicBezTo>
                    <a:pt x="92691" y="119605"/>
                    <a:pt x="95727" y="118259"/>
                    <a:pt x="97576" y="117209"/>
                  </a:cubicBezTo>
                  <a:cubicBezTo>
                    <a:pt x="98269" y="116840"/>
                    <a:pt x="99025" y="116636"/>
                    <a:pt x="99822" y="116636"/>
                  </a:cubicBezTo>
                  <a:cubicBezTo>
                    <a:pt x="99865" y="116636"/>
                    <a:pt x="99907" y="116637"/>
                    <a:pt x="99949" y="116638"/>
                  </a:cubicBezTo>
                  <a:cubicBezTo>
                    <a:pt x="122912" y="117254"/>
                    <a:pt x="145874" y="117871"/>
                    <a:pt x="168836" y="118464"/>
                  </a:cubicBezTo>
                  <a:cubicBezTo>
                    <a:pt x="168888" y="118466"/>
                    <a:pt x="168940" y="118467"/>
                    <a:pt x="168991" y="118467"/>
                  </a:cubicBezTo>
                  <a:cubicBezTo>
                    <a:pt x="171725" y="118467"/>
                    <a:pt x="173852" y="116107"/>
                    <a:pt x="173561" y="113374"/>
                  </a:cubicBezTo>
                  <a:lnTo>
                    <a:pt x="162285" y="4155"/>
                  </a:lnTo>
                  <a:cubicBezTo>
                    <a:pt x="162060" y="1788"/>
                    <a:pt x="160053" y="0"/>
                    <a:pt x="1576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42"/>
            <p:cNvSpPr/>
            <p:nvPr/>
          </p:nvSpPr>
          <p:spPr>
            <a:xfrm>
              <a:off x="1329175" y="1498525"/>
              <a:ext cx="4247700" cy="2936550"/>
            </a:xfrm>
            <a:custGeom>
              <a:avLst/>
              <a:gdLst/>
              <a:ahLst/>
              <a:cxnLst/>
              <a:rect l="l" t="t" r="r" b="b"/>
              <a:pathLst>
                <a:path w="169908" h="117462" extrusionOk="0">
                  <a:moveTo>
                    <a:pt x="154687" y="1"/>
                  </a:moveTo>
                  <a:cubicBezTo>
                    <a:pt x="107074" y="229"/>
                    <a:pt x="59437" y="457"/>
                    <a:pt x="11801" y="663"/>
                  </a:cubicBezTo>
                  <a:cubicBezTo>
                    <a:pt x="9906" y="685"/>
                    <a:pt x="8354" y="2146"/>
                    <a:pt x="8217" y="4018"/>
                  </a:cubicBezTo>
                  <a:cubicBezTo>
                    <a:pt x="5524" y="39899"/>
                    <a:pt x="2830" y="75781"/>
                    <a:pt x="160" y="111639"/>
                  </a:cubicBezTo>
                  <a:cubicBezTo>
                    <a:pt x="1" y="113748"/>
                    <a:pt x="1668" y="115542"/>
                    <a:pt x="3772" y="115542"/>
                  </a:cubicBezTo>
                  <a:cubicBezTo>
                    <a:pt x="3785" y="115542"/>
                    <a:pt x="3799" y="115542"/>
                    <a:pt x="3812" y="115542"/>
                  </a:cubicBezTo>
                  <a:lnTo>
                    <a:pt x="73977" y="114629"/>
                  </a:lnTo>
                  <a:cubicBezTo>
                    <a:pt x="74593" y="114629"/>
                    <a:pt x="75187" y="114766"/>
                    <a:pt x="75734" y="115063"/>
                  </a:cubicBezTo>
                  <a:cubicBezTo>
                    <a:pt x="77081" y="115793"/>
                    <a:pt x="79044" y="116638"/>
                    <a:pt x="81532" y="117003"/>
                  </a:cubicBezTo>
                  <a:cubicBezTo>
                    <a:pt x="82351" y="117119"/>
                    <a:pt x="83141" y="117170"/>
                    <a:pt x="83894" y="117170"/>
                  </a:cubicBezTo>
                  <a:cubicBezTo>
                    <a:pt x="86982" y="117170"/>
                    <a:pt x="89464" y="116321"/>
                    <a:pt x="90913" y="115679"/>
                  </a:cubicBezTo>
                  <a:cubicBezTo>
                    <a:pt x="91352" y="115491"/>
                    <a:pt x="91829" y="115379"/>
                    <a:pt x="92309" y="115379"/>
                  </a:cubicBezTo>
                  <a:cubicBezTo>
                    <a:pt x="92354" y="115379"/>
                    <a:pt x="92398" y="115380"/>
                    <a:pt x="92442" y="115382"/>
                  </a:cubicBezTo>
                  <a:cubicBezTo>
                    <a:pt x="116957" y="116067"/>
                    <a:pt x="141471" y="116775"/>
                    <a:pt x="165963" y="117459"/>
                  </a:cubicBezTo>
                  <a:cubicBezTo>
                    <a:pt x="166001" y="117461"/>
                    <a:pt x="166040" y="117461"/>
                    <a:pt x="166078" y="117461"/>
                  </a:cubicBezTo>
                  <a:cubicBezTo>
                    <a:pt x="168215" y="117461"/>
                    <a:pt x="169908" y="115595"/>
                    <a:pt x="169683" y="113465"/>
                  </a:cubicBezTo>
                  <a:cubicBezTo>
                    <a:pt x="165894" y="76716"/>
                    <a:pt x="162105" y="39991"/>
                    <a:pt x="158316" y="3265"/>
                  </a:cubicBezTo>
                  <a:cubicBezTo>
                    <a:pt x="158134" y="1393"/>
                    <a:pt x="156559" y="1"/>
                    <a:pt x="15468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42"/>
            <p:cNvSpPr/>
            <p:nvPr/>
          </p:nvSpPr>
          <p:spPr>
            <a:xfrm>
              <a:off x="1344125" y="1191775"/>
              <a:ext cx="4207425" cy="3175475"/>
            </a:xfrm>
            <a:custGeom>
              <a:avLst/>
              <a:gdLst/>
              <a:ahLst/>
              <a:cxnLst/>
              <a:rect l="l" t="t" r="r" b="b"/>
              <a:pathLst>
                <a:path w="168297" h="127019" extrusionOk="0">
                  <a:moveTo>
                    <a:pt x="104262" y="1"/>
                  </a:moveTo>
                  <a:cubicBezTo>
                    <a:pt x="99837" y="1"/>
                    <a:pt x="95957" y="705"/>
                    <a:pt x="91913" y="2661"/>
                  </a:cubicBezTo>
                  <a:cubicBezTo>
                    <a:pt x="88763" y="4191"/>
                    <a:pt x="86366" y="6062"/>
                    <a:pt x="84632" y="7660"/>
                  </a:cubicBezTo>
                  <a:cubicBezTo>
                    <a:pt x="84304" y="7963"/>
                    <a:pt x="83887" y="8118"/>
                    <a:pt x="83465" y="8118"/>
                  </a:cubicBezTo>
                  <a:cubicBezTo>
                    <a:pt x="83092" y="8118"/>
                    <a:pt x="82716" y="7997"/>
                    <a:pt x="82395" y="7751"/>
                  </a:cubicBezTo>
                  <a:cubicBezTo>
                    <a:pt x="80204" y="6085"/>
                    <a:pt x="76940" y="3962"/>
                    <a:pt x="72694" y="2479"/>
                  </a:cubicBezTo>
                  <a:cubicBezTo>
                    <a:pt x="69003" y="1173"/>
                    <a:pt x="65610" y="699"/>
                    <a:pt x="62114" y="699"/>
                  </a:cubicBezTo>
                  <a:cubicBezTo>
                    <a:pt x="54370" y="699"/>
                    <a:pt x="46124" y="3025"/>
                    <a:pt x="33024" y="3780"/>
                  </a:cubicBezTo>
                  <a:cubicBezTo>
                    <a:pt x="30886" y="3897"/>
                    <a:pt x="28199" y="4002"/>
                    <a:pt x="25046" y="4002"/>
                  </a:cubicBezTo>
                  <a:cubicBezTo>
                    <a:pt x="22070" y="4002"/>
                    <a:pt x="18680" y="3909"/>
                    <a:pt x="14946" y="3643"/>
                  </a:cubicBezTo>
                  <a:cubicBezTo>
                    <a:pt x="14903" y="3639"/>
                    <a:pt x="14860" y="3638"/>
                    <a:pt x="14817" y="3638"/>
                  </a:cubicBezTo>
                  <a:cubicBezTo>
                    <a:pt x="14268" y="3638"/>
                    <a:pt x="13734" y="3906"/>
                    <a:pt x="13417" y="4350"/>
                  </a:cubicBezTo>
                  <a:lnTo>
                    <a:pt x="9171" y="10102"/>
                  </a:lnTo>
                  <a:cubicBezTo>
                    <a:pt x="8966" y="10353"/>
                    <a:pt x="8852" y="10673"/>
                    <a:pt x="8829" y="10992"/>
                  </a:cubicBezTo>
                  <a:cubicBezTo>
                    <a:pt x="5907" y="48745"/>
                    <a:pt x="3008" y="86521"/>
                    <a:pt x="87" y="124274"/>
                  </a:cubicBezTo>
                  <a:cubicBezTo>
                    <a:pt x="1" y="125306"/>
                    <a:pt x="826" y="126156"/>
                    <a:pt x="1838" y="126156"/>
                  </a:cubicBezTo>
                  <a:cubicBezTo>
                    <a:pt x="1900" y="126156"/>
                    <a:pt x="1963" y="126153"/>
                    <a:pt x="2027" y="126146"/>
                  </a:cubicBezTo>
                  <a:cubicBezTo>
                    <a:pt x="14855" y="124639"/>
                    <a:pt x="25035" y="123019"/>
                    <a:pt x="32065" y="121763"/>
                  </a:cubicBezTo>
                  <a:cubicBezTo>
                    <a:pt x="38406" y="120640"/>
                    <a:pt x="43269" y="119628"/>
                    <a:pt x="49239" y="119628"/>
                  </a:cubicBezTo>
                  <a:cubicBezTo>
                    <a:pt x="50426" y="119628"/>
                    <a:pt x="51656" y="119668"/>
                    <a:pt x="52950" y="119755"/>
                  </a:cubicBezTo>
                  <a:cubicBezTo>
                    <a:pt x="60277" y="120234"/>
                    <a:pt x="66303" y="121992"/>
                    <a:pt x="70480" y="123544"/>
                  </a:cubicBezTo>
                  <a:cubicBezTo>
                    <a:pt x="70668" y="123609"/>
                    <a:pt x="70864" y="123640"/>
                    <a:pt x="71059" y="123640"/>
                  </a:cubicBezTo>
                  <a:cubicBezTo>
                    <a:pt x="71548" y="123640"/>
                    <a:pt x="72032" y="123440"/>
                    <a:pt x="72374" y="123064"/>
                  </a:cubicBezTo>
                  <a:cubicBezTo>
                    <a:pt x="73924" y="121383"/>
                    <a:pt x="77769" y="117941"/>
                    <a:pt x="83535" y="117941"/>
                  </a:cubicBezTo>
                  <a:cubicBezTo>
                    <a:pt x="83716" y="117941"/>
                    <a:pt x="83899" y="117945"/>
                    <a:pt x="84084" y="117952"/>
                  </a:cubicBezTo>
                  <a:cubicBezTo>
                    <a:pt x="89882" y="118134"/>
                    <a:pt x="93579" y="121695"/>
                    <a:pt x="95131" y="123521"/>
                  </a:cubicBezTo>
                  <a:cubicBezTo>
                    <a:pt x="95465" y="123930"/>
                    <a:pt x="95949" y="124138"/>
                    <a:pt x="96444" y="124138"/>
                  </a:cubicBezTo>
                  <a:cubicBezTo>
                    <a:pt x="96695" y="124138"/>
                    <a:pt x="96948" y="124085"/>
                    <a:pt x="97186" y="123977"/>
                  </a:cubicBezTo>
                  <a:cubicBezTo>
                    <a:pt x="100404" y="122517"/>
                    <a:pt x="104901" y="120873"/>
                    <a:pt x="110379" y="119960"/>
                  </a:cubicBezTo>
                  <a:cubicBezTo>
                    <a:pt x="113000" y="119521"/>
                    <a:pt x="115413" y="119324"/>
                    <a:pt x="117832" y="119324"/>
                  </a:cubicBezTo>
                  <a:cubicBezTo>
                    <a:pt x="123712" y="119324"/>
                    <a:pt x="129633" y="120486"/>
                    <a:pt x="138705" y="122151"/>
                  </a:cubicBezTo>
                  <a:cubicBezTo>
                    <a:pt x="144731" y="123270"/>
                    <a:pt x="154112" y="124959"/>
                    <a:pt x="166141" y="126990"/>
                  </a:cubicBezTo>
                  <a:cubicBezTo>
                    <a:pt x="166246" y="127009"/>
                    <a:pt x="166349" y="127018"/>
                    <a:pt x="166451" y="127018"/>
                  </a:cubicBezTo>
                  <a:cubicBezTo>
                    <a:pt x="167461" y="127018"/>
                    <a:pt x="168297" y="126132"/>
                    <a:pt x="168172" y="125096"/>
                  </a:cubicBezTo>
                  <a:cubicBezTo>
                    <a:pt x="163995" y="86156"/>
                    <a:pt x="159795" y="47193"/>
                    <a:pt x="155618" y="8253"/>
                  </a:cubicBezTo>
                  <a:cubicBezTo>
                    <a:pt x="154340" y="7044"/>
                    <a:pt x="153336" y="6085"/>
                    <a:pt x="152080" y="4875"/>
                  </a:cubicBezTo>
                  <a:cubicBezTo>
                    <a:pt x="140805" y="4168"/>
                    <a:pt x="131675" y="3141"/>
                    <a:pt x="125306" y="2296"/>
                  </a:cubicBezTo>
                  <a:cubicBezTo>
                    <a:pt x="116429" y="1145"/>
                    <a:pt x="109903" y="1"/>
                    <a:pt x="104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42"/>
            <p:cNvSpPr/>
            <p:nvPr/>
          </p:nvSpPr>
          <p:spPr>
            <a:xfrm>
              <a:off x="1344125" y="1285100"/>
              <a:ext cx="4207425" cy="3082150"/>
            </a:xfrm>
            <a:custGeom>
              <a:avLst/>
              <a:gdLst/>
              <a:ahLst/>
              <a:cxnLst/>
              <a:rect l="l" t="t" r="r" b="b"/>
              <a:pathLst>
                <a:path w="168297" h="123286" extrusionOk="0">
                  <a:moveTo>
                    <a:pt x="14261" y="1"/>
                  </a:moveTo>
                  <a:lnTo>
                    <a:pt x="14261" y="1"/>
                  </a:lnTo>
                  <a:cubicBezTo>
                    <a:pt x="13942" y="115"/>
                    <a:pt x="13622" y="321"/>
                    <a:pt x="13417" y="617"/>
                  </a:cubicBezTo>
                  <a:lnTo>
                    <a:pt x="9171" y="6369"/>
                  </a:lnTo>
                  <a:cubicBezTo>
                    <a:pt x="8966" y="6620"/>
                    <a:pt x="8852" y="6940"/>
                    <a:pt x="8829" y="7259"/>
                  </a:cubicBezTo>
                  <a:cubicBezTo>
                    <a:pt x="5907" y="45012"/>
                    <a:pt x="3008" y="82788"/>
                    <a:pt x="87" y="120541"/>
                  </a:cubicBezTo>
                  <a:cubicBezTo>
                    <a:pt x="1" y="121573"/>
                    <a:pt x="826" y="122423"/>
                    <a:pt x="1838" y="122423"/>
                  </a:cubicBezTo>
                  <a:cubicBezTo>
                    <a:pt x="1900" y="122423"/>
                    <a:pt x="1963" y="122420"/>
                    <a:pt x="2027" y="122413"/>
                  </a:cubicBezTo>
                  <a:cubicBezTo>
                    <a:pt x="14855" y="120906"/>
                    <a:pt x="25035" y="119286"/>
                    <a:pt x="32065" y="118030"/>
                  </a:cubicBezTo>
                  <a:cubicBezTo>
                    <a:pt x="38406" y="116907"/>
                    <a:pt x="43269" y="115895"/>
                    <a:pt x="49239" y="115895"/>
                  </a:cubicBezTo>
                  <a:cubicBezTo>
                    <a:pt x="50426" y="115895"/>
                    <a:pt x="51656" y="115935"/>
                    <a:pt x="52950" y="116022"/>
                  </a:cubicBezTo>
                  <a:cubicBezTo>
                    <a:pt x="60277" y="116501"/>
                    <a:pt x="66303" y="118259"/>
                    <a:pt x="70480" y="119811"/>
                  </a:cubicBezTo>
                  <a:cubicBezTo>
                    <a:pt x="70668" y="119876"/>
                    <a:pt x="70864" y="119907"/>
                    <a:pt x="71059" y="119907"/>
                  </a:cubicBezTo>
                  <a:cubicBezTo>
                    <a:pt x="71548" y="119907"/>
                    <a:pt x="72032" y="119707"/>
                    <a:pt x="72374" y="119331"/>
                  </a:cubicBezTo>
                  <a:cubicBezTo>
                    <a:pt x="73924" y="117650"/>
                    <a:pt x="77769" y="114208"/>
                    <a:pt x="83535" y="114208"/>
                  </a:cubicBezTo>
                  <a:cubicBezTo>
                    <a:pt x="83716" y="114208"/>
                    <a:pt x="83899" y="114212"/>
                    <a:pt x="84084" y="114219"/>
                  </a:cubicBezTo>
                  <a:cubicBezTo>
                    <a:pt x="76711" y="111320"/>
                    <a:pt x="67079" y="108398"/>
                    <a:pt x="55552" y="107029"/>
                  </a:cubicBezTo>
                  <a:cubicBezTo>
                    <a:pt x="50852" y="106468"/>
                    <a:pt x="46341" y="106227"/>
                    <a:pt x="42057" y="106227"/>
                  </a:cubicBezTo>
                  <a:cubicBezTo>
                    <a:pt x="27869" y="106227"/>
                    <a:pt x="16165" y="108867"/>
                    <a:pt x="8258" y="111251"/>
                  </a:cubicBezTo>
                  <a:cubicBezTo>
                    <a:pt x="10267" y="74160"/>
                    <a:pt x="12275" y="37069"/>
                    <a:pt x="14261" y="1"/>
                  </a:cubicBezTo>
                  <a:close/>
                  <a:moveTo>
                    <a:pt x="152080" y="1142"/>
                  </a:moveTo>
                  <a:lnTo>
                    <a:pt x="152080" y="1142"/>
                  </a:lnTo>
                  <a:cubicBezTo>
                    <a:pt x="155344" y="39740"/>
                    <a:pt x="158631" y="78360"/>
                    <a:pt x="161895" y="116980"/>
                  </a:cubicBezTo>
                  <a:cubicBezTo>
                    <a:pt x="154979" y="113397"/>
                    <a:pt x="144160" y="108900"/>
                    <a:pt x="130259" y="107325"/>
                  </a:cubicBezTo>
                  <a:cubicBezTo>
                    <a:pt x="126808" y="106939"/>
                    <a:pt x="123474" y="106769"/>
                    <a:pt x="120276" y="106769"/>
                  </a:cubicBezTo>
                  <a:cubicBezTo>
                    <a:pt x="103798" y="106769"/>
                    <a:pt x="90908" y="111294"/>
                    <a:pt x="84084" y="114219"/>
                  </a:cubicBezTo>
                  <a:cubicBezTo>
                    <a:pt x="89882" y="114401"/>
                    <a:pt x="93579" y="117962"/>
                    <a:pt x="95131" y="119788"/>
                  </a:cubicBezTo>
                  <a:cubicBezTo>
                    <a:pt x="95465" y="120197"/>
                    <a:pt x="95949" y="120405"/>
                    <a:pt x="96444" y="120405"/>
                  </a:cubicBezTo>
                  <a:cubicBezTo>
                    <a:pt x="96695" y="120405"/>
                    <a:pt x="96948" y="120352"/>
                    <a:pt x="97186" y="120244"/>
                  </a:cubicBezTo>
                  <a:cubicBezTo>
                    <a:pt x="100404" y="118784"/>
                    <a:pt x="104901" y="117140"/>
                    <a:pt x="110379" y="116227"/>
                  </a:cubicBezTo>
                  <a:cubicBezTo>
                    <a:pt x="113000" y="115788"/>
                    <a:pt x="115413" y="115591"/>
                    <a:pt x="117832" y="115591"/>
                  </a:cubicBezTo>
                  <a:cubicBezTo>
                    <a:pt x="123712" y="115591"/>
                    <a:pt x="129633" y="116753"/>
                    <a:pt x="138705" y="118418"/>
                  </a:cubicBezTo>
                  <a:cubicBezTo>
                    <a:pt x="144731" y="119537"/>
                    <a:pt x="154112" y="121226"/>
                    <a:pt x="166141" y="123257"/>
                  </a:cubicBezTo>
                  <a:cubicBezTo>
                    <a:pt x="166246" y="123276"/>
                    <a:pt x="166349" y="123285"/>
                    <a:pt x="166451" y="123285"/>
                  </a:cubicBezTo>
                  <a:cubicBezTo>
                    <a:pt x="167461" y="123285"/>
                    <a:pt x="168297" y="122399"/>
                    <a:pt x="168172" y="121363"/>
                  </a:cubicBezTo>
                  <a:cubicBezTo>
                    <a:pt x="163995" y="82423"/>
                    <a:pt x="159795" y="43460"/>
                    <a:pt x="155618" y="4520"/>
                  </a:cubicBezTo>
                  <a:cubicBezTo>
                    <a:pt x="154340" y="3311"/>
                    <a:pt x="153336" y="2352"/>
                    <a:pt x="152080" y="1142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42"/>
            <p:cNvSpPr/>
            <p:nvPr/>
          </p:nvSpPr>
          <p:spPr>
            <a:xfrm>
              <a:off x="1459825" y="2961050"/>
              <a:ext cx="82775" cy="1249725"/>
            </a:xfrm>
            <a:custGeom>
              <a:avLst/>
              <a:gdLst/>
              <a:ahLst/>
              <a:cxnLst/>
              <a:rect l="l" t="t" r="r" b="b"/>
              <a:pathLst>
                <a:path w="3311" h="49989" extrusionOk="0">
                  <a:moveTo>
                    <a:pt x="3311" y="1"/>
                  </a:moveTo>
                  <a:lnTo>
                    <a:pt x="3311" y="1"/>
                  </a:lnTo>
                  <a:cubicBezTo>
                    <a:pt x="1987" y="16047"/>
                    <a:pt x="823" y="33896"/>
                    <a:pt x="1" y="49988"/>
                  </a:cubicBezTo>
                  <a:cubicBezTo>
                    <a:pt x="1302" y="33942"/>
                    <a:pt x="2489" y="16070"/>
                    <a:pt x="331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42"/>
            <p:cNvSpPr/>
            <p:nvPr/>
          </p:nvSpPr>
          <p:spPr>
            <a:xfrm>
              <a:off x="5317875" y="3006700"/>
              <a:ext cx="132425" cy="1245725"/>
            </a:xfrm>
            <a:custGeom>
              <a:avLst/>
              <a:gdLst/>
              <a:ahLst/>
              <a:cxnLst/>
              <a:rect l="l" t="t" r="r" b="b"/>
              <a:pathLst>
                <a:path w="5297" h="49829" extrusionOk="0">
                  <a:moveTo>
                    <a:pt x="1" y="1"/>
                  </a:moveTo>
                  <a:lnTo>
                    <a:pt x="1" y="1"/>
                  </a:lnTo>
                  <a:cubicBezTo>
                    <a:pt x="1439" y="16047"/>
                    <a:pt x="3333" y="33828"/>
                    <a:pt x="5296" y="49828"/>
                  </a:cubicBezTo>
                  <a:cubicBezTo>
                    <a:pt x="3836" y="33782"/>
                    <a:pt x="1941" y="15978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42"/>
            <p:cNvSpPr/>
            <p:nvPr/>
          </p:nvSpPr>
          <p:spPr>
            <a:xfrm>
              <a:off x="4603450" y="4103025"/>
              <a:ext cx="582650" cy="148825"/>
            </a:xfrm>
            <a:custGeom>
              <a:avLst/>
              <a:gdLst/>
              <a:ahLst/>
              <a:cxnLst/>
              <a:rect l="l" t="t" r="r" b="b"/>
              <a:pathLst>
                <a:path w="23306" h="5953" extrusionOk="0">
                  <a:moveTo>
                    <a:pt x="5249" y="0"/>
                  </a:moveTo>
                  <a:cubicBezTo>
                    <a:pt x="3491" y="0"/>
                    <a:pt x="1733" y="156"/>
                    <a:pt x="1" y="474"/>
                  </a:cubicBezTo>
                  <a:cubicBezTo>
                    <a:pt x="1341" y="316"/>
                    <a:pt x="2688" y="238"/>
                    <a:pt x="4032" y="238"/>
                  </a:cubicBezTo>
                  <a:cubicBezTo>
                    <a:pt x="10835" y="238"/>
                    <a:pt x="17588" y="2236"/>
                    <a:pt x="23305" y="5953"/>
                  </a:cubicBezTo>
                  <a:cubicBezTo>
                    <a:pt x="22484" y="5336"/>
                    <a:pt x="21639" y="4788"/>
                    <a:pt x="20749" y="4241"/>
                  </a:cubicBezTo>
                  <a:cubicBezTo>
                    <a:pt x="16095" y="1483"/>
                    <a:pt x="10672" y="0"/>
                    <a:pt x="524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4" name="Google Shape;3174;p42"/>
            <p:cNvSpPr/>
            <p:nvPr/>
          </p:nvSpPr>
          <p:spPr>
            <a:xfrm>
              <a:off x="3430800" y="1319350"/>
              <a:ext cx="1960725" cy="2890275"/>
            </a:xfrm>
            <a:custGeom>
              <a:avLst/>
              <a:gdLst/>
              <a:ahLst/>
              <a:cxnLst/>
              <a:rect l="l" t="t" r="r" b="b"/>
              <a:pathLst>
                <a:path w="78429" h="115611" extrusionOk="0">
                  <a:moveTo>
                    <a:pt x="4315" y="1"/>
                  </a:moveTo>
                  <a:lnTo>
                    <a:pt x="4315" y="1"/>
                  </a:lnTo>
                  <a:cubicBezTo>
                    <a:pt x="3082" y="868"/>
                    <a:pt x="2055" y="1735"/>
                    <a:pt x="1165" y="2557"/>
                  </a:cubicBezTo>
                  <a:cubicBezTo>
                    <a:pt x="891" y="2831"/>
                    <a:pt x="526" y="2968"/>
                    <a:pt x="138" y="3013"/>
                  </a:cubicBezTo>
                  <a:cubicBezTo>
                    <a:pt x="297" y="39625"/>
                    <a:pt x="457" y="76237"/>
                    <a:pt x="617" y="112849"/>
                  </a:cubicBezTo>
                  <a:cubicBezTo>
                    <a:pt x="7427" y="109924"/>
                    <a:pt x="20196" y="105400"/>
                    <a:pt x="36655" y="105400"/>
                  </a:cubicBezTo>
                  <a:cubicBezTo>
                    <a:pt x="38953" y="105400"/>
                    <a:pt x="41322" y="105489"/>
                    <a:pt x="43757" y="105681"/>
                  </a:cubicBezTo>
                  <a:cubicBezTo>
                    <a:pt x="59415" y="106914"/>
                    <a:pt x="71398" y="111958"/>
                    <a:pt x="78428" y="115610"/>
                  </a:cubicBezTo>
                  <a:cubicBezTo>
                    <a:pt x="78109" y="111707"/>
                    <a:pt x="77766" y="107804"/>
                    <a:pt x="77447" y="103901"/>
                  </a:cubicBezTo>
                  <a:cubicBezTo>
                    <a:pt x="68454" y="102897"/>
                    <a:pt x="46290" y="99085"/>
                    <a:pt x="27825" y="81258"/>
                  </a:cubicBezTo>
                  <a:cubicBezTo>
                    <a:pt x="1" y="54416"/>
                    <a:pt x="1895" y="16366"/>
                    <a:pt x="4315" y="1"/>
                  </a:cubicBezTo>
                  <a:close/>
                </a:path>
              </a:pathLst>
            </a:custGeom>
            <a:solidFill>
              <a:srgbClr val="802751">
                <a:alpha val="5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5" name="Google Shape;3175;p42"/>
            <p:cNvSpPr/>
            <p:nvPr/>
          </p:nvSpPr>
          <p:spPr>
            <a:xfrm>
              <a:off x="1543150" y="1390675"/>
              <a:ext cx="69650" cy="1003775"/>
            </a:xfrm>
            <a:custGeom>
              <a:avLst/>
              <a:gdLst/>
              <a:ahLst/>
              <a:cxnLst/>
              <a:rect l="l" t="t" r="r" b="b"/>
              <a:pathLst>
                <a:path w="2786" h="40151" extrusionOk="0">
                  <a:moveTo>
                    <a:pt x="2785" y="1"/>
                  </a:moveTo>
                  <a:lnTo>
                    <a:pt x="2511" y="366"/>
                  </a:lnTo>
                  <a:cubicBezTo>
                    <a:pt x="1530" y="13559"/>
                    <a:pt x="640" y="27391"/>
                    <a:pt x="0" y="40150"/>
                  </a:cubicBezTo>
                  <a:cubicBezTo>
                    <a:pt x="1050" y="27300"/>
                    <a:pt x="2009" y="13308"/>
                    <a:pt x="278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42"/>
            <p:cNvSpPr/>
            <p:nvPr/>
          </p:nvSpPr>
          <p:spPr>
            <a:xfrm>
              <a:off x="1613325" y="1313075"/>
              <a:ext cx="56525" cy="782350"/>
            </a:xfrm>
            <a:custGeom>
              <a:avLst/>
              <a:gdLst/>
              <a:ahLst/>
              <a:cxnLst/>
              <a:rect l="l" t="t" r="r" b="b"/>
              <a:pathLst>
                <a:path w="2261" h="31294" extrusionOk="0">
                  <a:moveTo>
                    <a:pt x="2261" y="0"/>
                  </a:moveTo>
                  <a:lnTo>
                    <a:pt x="1873" y="548"/>
                  </a:lnTo>
                  <a:cubicBezTo>
                    <a:pt x="1142" y="10911"/>
                    <a:pt x="503" y="21433"/>
                    <a:pt x="1" y="31294"/>
                  </a:cubicBezTo>
                  <a:cubicBezTo>
                    <a:pt x="823" y="21274"/>
                    <a:pt x="1599" y="10569"/>
                    <a:pt x="226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3177;p42"/>
            <p:cNvSpPr/>
            <p:nvPr/>
          </p:nvSpPr>
          <p:spPr>
            <a:xfrm>
              <a:off x="5180350" y="1346750"/>
              <a:ext cx="100475" cy="908450"/>
            </a:xfrm>
            <a:custGeom>
              <a:avLst/>
              <a:gdLst/>
              <a:ahLst/>
              <a:cxnLst/>
              <a:rect l="l" t="t" r="r" b="b"/>
              <a:pathLst>
                <a:path w="4019" h="36338" extrusionOk="0">
                  <a:moveTo>
                    <a:pt x="1" y="0"/>
                  </a:moveTo>
                  <a:cubicBezTo>
                    <a:pt x="1211" y="12143"/>
                    <a:pt x="2603" y="24720"/>
                    <a:pt x="4018" y="36338"/>
                  </a:cubicBezTo>
                  <a:cubicBezTo>
                    <a:pt x="2968" y="24788"/>
                    <a:pt x="1713" y="12349"/>
                    <a:pt x="343" y="320"/>
                  </a:cubicBezTo>
                  <a:cubicBezTo>
                    <a:pt x="229" y="206"/>
                    <a:pt x="115" y="91"/>
                    <a:pt x="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8" name="Google Shape;3178;p42"/>
            <p:cNvSpPr/>
            <p:nvPr/>
          </p:nvSpPr>
          <p:spPr>
            <a:xfrm>
              <a:off x="1374250" y="4066375"/>
              <a:ext cx="176350" cy="278500"/>
            </a:xfrm>
            <a:custGeom>
              <a:avLst/>
              <a:gdLst/>
              <a:ahLst/>
              <a:cxnLst/>
              <a:rect l="l" t="t" r="r" b="b"/>
              <a:pathLst>
                <a:path w="7054" h="11140" extrusionOk="0">
                  <a:moveTo>
                    <a:pt x="7053" y="0"/>
                  </a:moveTo>
                  <a:cubicBezTo>
                    <a:pt x="4588" y="3584"/>
                    <a:pt x="2237" y="7282"/>
                    <a:pt x="0" y="11048"/>
                  </a:cubicBezTo>
                  <a:cubicBezTo>
                    <a:pt x="91" y="11093"/>
                    <a:pt x="206" y="11116"/>
                    <a:pt x="297" y="11139"/>
                  </a:cubicBezTo>
                  <a:cubicBezTo>
                    <a:pt x="2671" y="7487"/>
                    <a:pt x="4930" y="3766"/>
                    <a:pt x="705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9" name="Google Shape;3179;p42"/>
            <p:cNvSpPr/>
            <p:nvPr/>
          </p:nvSpPr>
          <p:spPr>
            <a:xfrm>
              <a:off x="5391500" y="4209600"/>
              <a:ext cx="132975" cy="156375"/>
            </a:xfrm>
            <a:custGeom>
              <a:avLst/>
              <a:gdLst/>
              <a:ahLst/>
              <a:cxnLst/>
              <a:rect l="l" t="t" r="r" b="b"/>
              <a:pathLst>
                <a:path w="5319" h="6255" extrusionOk="0">
                  <a:moveTo>
                    <a:pt x="0" y="0"/>
                  </a:moveTo>
                  <a:cubicBezTo>
                    <a:pt x="1575" y="2146"/>
                    <a:pt x="3242" y="4223"/>
                    <a:pt x="4999" y="6255"/>
                  </a:cubicBezTo>
                  <a:cubicBezTo>
                    <a:pt x="5113" y="6209"/>
                    <a:pt x="5227" y="6186"/>
                    <a:pt x="5319" y="6118"/>
                  </a:cubicBezTo>
                  <a:cubicBezTo>
                    <a:pt x="3630" y="3995"/>
                    <a:pt x="1872" y="1941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42"/>
            <p:cNvSpPr/>
            <p:nvPr/>
          </p:nvSpPr>
          <p:spPr>
            <a:xfrm>
              <a:off x="2492100" y="4013300"/>
              <a:ext cx="761825" cy="176925"/>
            </a:xfrm>
            <a:custGeom>
              <a:avLst/>
              <a:gdLst/>
              <a:ahLst/>
              <a:cxnLst/>
              <a:rect l="l" t="t" r="r" b="b"/>
              <a:pathLst>
                <a:path w="30473" h="7077" extrusionOk="0">
                  <a:moveTo>
                    <a:pt x="1" y="1"/>
                  </a:moveTo>
                  <a:lnTo>
                    <a:pt x="1" y="1"/>
                  </a:lnTo>
                  <a:cubicBezTo>
                    <a:pt x="10409" y="731"/>
                    <a:pt x="20681" y="3128"/>
                    <a:pt x="30336" y="7076"/>
                  </a:cubicBezTo>
                  <a:cubicBezTo>
                    <a:pt x="30381" y="7054"/>
                    <a:pt x="30427" y="7031"/>
                    <a:pt x="30473" y="7008"/>
                  </a:cubicBezTo>
                  <a:cubicBezTo>
                    <a:pt x="29971" y="6780"/>
                    <a:pt x="29468" y="6551"/>
                    <a:pt x="28966" y="6346"/>
                  </a:cubicBezTo>
                  <a:cubicBezTo>
                    <a:pt x="19836" y="2443"/>
                    <a:pt x="9930" y="229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42"/>
            <p:cNvSpPr/>
            <p:nvPr/>
          </p:nvSpPr>
          <p:spPr>
            <a:xfrm>
              <a:off x="2533775" y="4111450"/>
              <a:ext cx="649400" cy="132975"/>
            </a:xfrm>
            <a:custGeom>
              <a:avLst/>
              <a:gdLst/>
              <a:ahLst/>
              <a:cxnLst/>
              <a:rect l="l" t="t" r="r" b="b"/>
              <a:pathLst>
                <a:path w="25976" h="5319" extrusionOk="0">
                  <a:moveTo>
                    <a:pt x="0" y="1"/>
                  </a:moveTo>
                  <a:cubicBezTo>
                    <a:pt x="8788" y="594"/>
                    <a:pt x="17462" y="2397"/>
                    <a:pt x="25747" y="5319"/>
                  </a:cubicBezTo>
                  <a:cubicBezTo>
                    <a:pt x="25816" y="5250"/>
                    <a:pt x="25884" y="5182"/>
                    <a:pt x="25975" y="5113"/>
                  </a:cubicBezTo>
                  <a:cubicBezTo>
                    <a:pt x="17690" y="1963"/>
                    <a:pt x="8856" y="206"/>
                    <a:pt x="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42"/>
            <p:cNvSpPr/>
            <p:nvPr/>
          </p:nvSpPr>
          <p:spPr>
            <a:xfrm>
              <a:off x="3708700" y="4121150"/>
              <a:ext cx="599200" cy="149525"/>
            </a:xfrm>
            <a:custGeom>
              <a:avLst/>
              <a:gdLst/>
              <a:ahLst/>
              <a:cxnLst/>
              <a:rect l="l" t="t" r="r" b="b"/>
              <a:pathLst>
                <a:path w="23968" h="5981" extrusionOk="0">
                  <a:moveTo>
                    <a:pt x="23967" y="1"/>
                  </a:moveTo>
                  <a:lnTo>
                    <a:pt x="23967" y="1"/>
                  </a:lnTo>
                  <a:cubicBezTo>
                    <a:pt x="22552" y="92"/>
                    <a:pt x="21137" y="252"/>
                    <a:pt x="19744" y="434"/>
                  </a:cubicBezTo>
                  <a:cubicBezTo>
                    <a:pt x="12965" y="1347"/>
                    <a:pt x="6323" y="3128"/>
                    <a:pt x="1" y="5753"/>
                  </a:cubicBezTo>
                  <a:cubicBezTo>
                    <a:pt x="92" y="5821"/>
                    <a:pt x="160" y="5912"/>
                    <a:pt x="229" y="5981"/>
                  </a:cubicBezTo>
                  <a:cubicBezTo>
                    <a:pt x="7852" y="3013"/>
                    <a:pt x="15841" y="982"/>
                    <a:pt x="2396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42"/>
            <p:cNvSpPr/>
            <p:nvPr/>
          </p:nvSpPr>
          <p:spPr>
            <a:xfrm>
              <a:off x="3639075" y="4091475"/>
              <a:ext cx="352675" cy="119850"/>
            </a:xfrm>
            <a:custGeom>
              <a:avLst/>
              <a:gdLst/>
              <a:ahLst/>
              <a:cxnLst/>
              <a:rect l="l" t="t" r="r" b="b"/>
              <a:pathLst>
                <a:path w="14107" h="4794" extrusionOk="0">
                  <a:moveTo>
                    <a:pt x="14107" y="1"/>
                  </a:moveTo>
                  <a:lnTo>
                    <a:pt x="14107" y="1"/>
                  </a:lnTo>
                  <a:cubicBezTo>
                    <a:pt x="12715" y="297"/>
                    <a:pt x="11345" y="640"/>
                    <a:pt x="9975" y="1028"/>
                  </a:cubicBezTo>
                  <a:cubicBezTo>
                    <a:pt x="6575" y="1964"/>
                    <a:pt x="3242" y="3151"/>
                    <a:pt x="1" y="4543"/>
                  </a:cubicBezTo>
                  <a:cubicBezTo>
                    <a:pt x="138" y="4611"/>
                    <a:pt x="252" y="4703"/>
                    <a:pt x="366" y="4794"/>
                  </a:cubicBezTo>
                  <a:cubicBezTo>
                    <a:pt x="4817" y="2854"/>
                    <a:pt x="9405" y="1256"/>
                    <a:pt x="1410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88" name="Google Shape;3188;p42"/>
          <p:cNvGrpSpPr/>
          <p:nvPr/>
        </p:nvGrpSpPr>
        <p:grpSpPr>
          <a:xfrm>
            <a:off x="7806634" y="1357908"/>
            <a:ext cx="1253104" cy="2049799"/>
            <a:chOff x="6812802" y="1734657"/>
            <a:chExt cx="1253104" cy="2049799"/>
          </a:xfrm>
        </p:grpSpPr>
        <p:sp>
          <p:nvSpPr>
            <p:cNvPr id="3189" name="Google Shape;3189;p42"/>
            <p:cNvSpPr/>
            <p:nvPr/>
          </p:nvSpPr>
          <p:spPr>
            <a:xfrm flipH="1">
              <a:off x="6812802" y="2308955"/>
              <a:ext cx="227831" cy="280338"/>
            </a:xfrm>
            <a:custGeom>
              <a:avLst/>
              <a:gdLst/>
              <a:ahLst/>
              <a:cxnLst/>
              <a:rect l="l" t="t" r="r" b="b"/>
              <a:pathLst>
                <a:path w="9433" h="11607" extrusionOk="0">
                  <a:moveTo>
                    <a:pt x="3299" y="0"/>
                  </a:moveTo>
                  <a:cubicBezTo>
                    <a:pt x="1540" y="0"/>
                    <a:pt x="941" y="1490"/>
                    <a:pt x="941" y="1490"/>
                  </a:cubicBezTo>
                  <a:cubicBezTo>
                    <a:pt x="0" y="2716"/>
                    <a:pt x="1578" y="11606"/>
                    <a:pt x="3824" y="11606"/>
                  </a:cubicBezTo>
                  <a:cubicBezTo>
                    <a:pt x="3919" y="11606"/>
                    <a:pt x="4016" y="11590"/>
                    <a:pt x="4114" y="11556"/>
                  </a:cubicBezTo>
                  <a:cubicBezTo>
                    <a:pt x="6511" y="10757"/>
                    <a:pt x="9432" y="2152"/>
                    <a:pt x="4845" y="326"/>
                  </a:cubicBezTo>
                  <a:cubicBezTo>
                    <a:pt x="4251" y="93"/>
                    <a:pt x="3739" y="0"/>
                    <a:pt x="3299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0" name="Google Shape;3190;p42"/>
            <p:cNvSpPr/>
            <p:nvPr/>
          </p:nvSpPr>
          <p:spPr>
            <a:xfrm flipH="1">
              <a:off x="6920861" y="2355642"/>
              <a:ext cx="89316" cy="177086"/>
            </a:xfrm>
            <a:custGeom>
              <a:avLst/>
              <a:gdLst/>
              <a:ahLst/>
              <a:cxnLst/>
              <a:rect l="l" t="t" r="r" b="b"/>
              <a:pathLst>
                <a:path w="3698" h="7332" extrusionOk="0">
                  <a:moveTo>
                    <a:pt x="2984" y="3950"/>
                  </a:moveTo>
                  <a:cubicBezTo>
                    <a:pt x="2994" y="3961"/>
                    <a:pt x="3003" y="3973"/>
                    <a:pt x="3013" y="3985"/>
                  </a:cubicBezTo>
                  <a:cubicBezTo>
                    <a:pt x="3013" y="3985"/>
                    <a:pt x="3013" y="3969"/>
                    <a:pt x="2984" y="3950"/>
                  </a:cubicBezTo>
                  <a:close/>
                  <a:moveTo>
                    <a:pt x="3630" y="1"/>
                  </a:moveTo>
                  <a:cubicBezTo>
                    <a:pt x="3506" y="1"/>
                    <a:pt x="3133" y="84"/>
                    <a:pt x="2671" y="288"/>
                  </a:cubicBezTo>
                  <a:cubicBezTo>
                    <a:pt x="2100" y="562"/>
                    <a:pt x="1438" y="1064"/>
                    <a:pt x="981" y="1657"/>
                  </a:cubicBezTo>
                  <a:cubicBezTo>
                    <a:pt x="479" y="2251"/>
                    <a:pt x="183" y="2890"/>
                    <a:pt x="68" y="3461"/>
                  </a:cubicBezTo>
                  <a:cubicBezTo>
                    <a:pt x="23" y="3597"/>
                    <a:pt x="23" y="3666"/>
                    <a:pt x="0" y="3940"/>
                  </a:cubicBezTo>
                  <a:cubicBezTo>
                    <a:pt x="0" y="4122"/>
                    <a:pt x="23" y="4305"/>
                    <a:pt x="46" y="4488"/>
                  </a:cubicBezTo>
                  <a:cubicBezTo>
                    <a:pt x="68" y="4807"/>
                    <a:pt x="114" y="5035"/>
                    <a:pt x="137" y="5195"/>
                  </a:cubicBezTo>
                  <a:cubicBezTo>
                    <a:pt x="342" y="5013"/>
                    <a:pt x="548" y="4876"/>
                    <a:pt x="708" y="4739"/>
                  </a:cubicBezTo>
                  <a:cubicBezTo>
                    <a:pt x="799" y="4670"/>
                    <a:pt x="890" y="4602"/>
                    <a:pt x="981" y="4533"/>
                  </a:cubicBezTo>
                  <a:cubicBezTo>
                    <a:pt x="1050" y="4465"/>
                    <a:pt x="1096" y="4465"/>
                    <a:pt x="1141" y="4419"/>
                  </a:cubicBezTo>
                  <a:cubicBezTo>
                    <a:pt x="1255" y="4374"/>
                    <a:pt x="1347" y="4305"/>
                    <a:pt x="1438" y="4282"/>
                  </a:cubicBezTo>
                  <a:cubicBezTo>
                    <a:pt x="1472" y="4248"/>
                    <a:pt x="1489" y="4242"/>
                    <a:pt x="1501" y="4242"/>
                  </a:cubicBezTo>
                  <a:cubicBezTo>
                    <a:pt x="1506" y="4242"/>
                    <a:pt x="1511" y="4244"/>
                    <a:pt x="1515" y="4244"/>
                  </a:cubicBezTo>
                  <a:cubicBezTo>
                    <a:pt x="1519" y="4244"/>
                    <a:pt x="1524" y="4242"/>
                    <a:pt x="1529" y="4237"/>
                  </a:cubicBezTo>
                  <a:cubicBezTo>
                    <a:pt x="1621" y="4214"/>
                    <a:pt x="1643" y="4191"/>
                    <a:pt x="1643" y="4191"/>
                  </a:cubicBezTo>
                  <a:lnTo>
                    <a:pt x="1758" y="4191"/>
                  </a:lnTo>
                  <a:cubicBezTo>
                    <a:pt x="1771" y="4195"/>
                    <a:pt x="1786" y="4196"/>
                    <a:pt x="1802" y="4196"/>
                  </a:cubicBezTo>
                  <a:cubicBezTo>
                    <a:pt x="1812" y="4196"/>
                    <a:pt x="1823" y="4196"/>
                    <a:pt x="1834" y="4196"/>
                  </a:cubicBezTo>
                  <a:cubicBezTo>
                    <a:pt x="1892" y="4196"/>
                    <a:pt x="1963" y="4206"/>
                    <a:pt x="2054" y="4328"/>
                  </a:cubicBezTo>
                  <a:lnTo>
                    <a:pt x="2077" y="4374"/>
                  </a:lnTo>
                  <a:lnTo>
                    <a:pt x="2100" y="4374"/>
                  </a:lnTo>
                  <a:cubicBezTo>
                    <a:pt x="2123" y="4419"/>
                    <a:pt x="2214" y="4510"/>
                    <a:pt x="2191" y="4533"/>
                  </a:cubicBezTo>
                  <a:cubicBezTo>
                    <a:pt x="2214" y="4579"/>
                    <a:pt x="2100" y="4716"/>
                    <a:pt x="1826" y="4899"/>
                  </a:cubicBezTo>
                  <a:cubicBezTo>
                    <a:pt x="1575" y="5081"/>
                    <a:pt x="1164" y="5309"/>
                    <a:pt x="936" y="5697"/>
                  </a:cubicBezTo>
                  <a:cubicBezTo>
                    <a:pt x="753" y="6017"/>
                    <a:pt x="639" y="6382"/>
                    <a:pt x="776" y="6725"/>
                  </a:cubicBezTo>
                  <a:cubicBezTo>
                    <a:pt x="936" y="7067"/>
                    <a:pt x="1347" y="7272"/>
                    <a:pt x="1780" y="7318"/>
                  </a:cubicBezTo>
                  <a:cubicBezTo>
                    <a:pt x="1867" y="7327"/>
                    <a:pt x="1954" y="7332"/>
                    <a:pt x="2039" y="7332"/>
                  </a:cubicBezTo>
                  <a:cubicBezTo>
                    <a:pt x="2382" y="7332"/>
                    <a:pt x="2707" y="7259"/>
                    <a:pt x="2944" y="7113"/>
                  </a:cubicBezTo>
                  <a:cubicBezTo>
                    <a:pt x="3264" y="6953"/>
                    <a:pt x="3333" y="6725"/>
                    <a:pt x="3355" y="6610"/>
                  </a:cubicBezTo>
                  <a:cubicBezTo>
                    <a:pt x="3355" y="6473"/>
                    <a:pt x="3333" y="6405"/>
                    <a:pt x="3310" y="6405"/>
                  </a:cubicBezTo>
                  <a:cubicBezTo>
                    <a:pt x="3218" y="6405"/>
                    <a:pt x="3241" y="6747"/>
                    <a:pt x="2785" y="6930"/>
                  </a:cubicBezTo>
                  <a:cubicBezTo>
                    <a:pt x="2636" y="6975"/>
                    <a:pt x="2449" y="7009"/>
                    <a:pt x="2260" y="7009"/>
                  </a:cubicBezTo>
                  <a:cubicBezTo>
                    <a:pt x="2160" y="7009"/>
                    <a:pt x="2058" y="6999"/>
                    <a:pt x="1963" y="6976"/>
                  </a:cubicBezTo>
                  <a:cubicBezTo>
                    <a:pt x="1689" y="6907"/>
                    <a:pt x="1461" y="6747"/>
                    <a:pt x="1415" y="6542"/>
                  </a:cubicBezTo>
                  <a:cubicBezTo>
                    <a:pt x="1370" y="6336"/>
                    <a:pt x="1461" y="6085"/>
                    <a:pt x="1643" y="5857"/>
                  </a:cubicBezTo>
                  <a:cubicBezTo>
                    <a:pt x="1758" y="5675"/>
                    <a:pt x="2054" y="5515"/>
                    <a:pt x="2374" y="5332"/>
                  </a:cubicBezTo>
                  <a:cubicBezTo>
                    <a:pt x="2648" y="5150"/>
                    <a:pt x="3059" y="4899"/>
                    <a:pt x="3150" y="4556"/>
                  </a:cubicBezTo>
                  <a:cubicBezTo>
                    <a:pt x="3218" y="4214"/>
                    <a:pt x="3036" y="4031"/>
                    <a:pt x="2967" y="3940"/>
                  </a:cubicBezTo>
                  <a:lnTo>
                    <a:pt x="2967" y="3940"/>
                  </a:lnTo>
                  <a:cubicBezTo>
                    <a:pt x="2974" y="3943"/>
                    <a:pt x="2980" y="3946"/>
                    <a:pt x="2984" y="3950"/>
                  </a:cubicBezTo>
                  <a:lnTo>
                    <a:pt x="2984" y="3950"/>
                  </a:lnTo>
                  <a:cubicBezTo>
                    <a:pt x="2907" y="3852"/>
                    <a:pt x="2843" y="3770"/>
                    <a:pt x="2762" y="3689"/>
                  </a:cubicBezTo>
                  <a:cubicBezTo>
                    <a:pt x="2648" y="3620"/>
                    <a:pt x="2534" y="3575"/>
                    <a:pt x="2419" y="3529"/>
                  </a:cubicBezTo>
                  <a:cubicBezTo>
                    <a:pt x="2231" y="3478"/>
                    <a:pt x="2069" y="3452"/>
                    <a:pt x="1951" y="3452"/>
                  </a:cubicBezTo>
                  <a:cubicBezTo>
                    <a:pt x="1912" y="3452"/>
                    <a:pt x="1877" y="3455"/>
                    <a:pt x="1849" y="3461"/>
                  </a:cubicBezTo>
                  <a:cubicBezTo>
                    <a:pt x="1575" y="3483"/>
                    <a:pt x="1506" y="3506"/>
                    <a:pt x="1506" y="3506"/>
                  </a:cubicBezTo>
                  <a:cubicBezTo>
                    <a:pt x="1506" y="3506"/>
                    <a:pt x="1461" y="3506"/>
                    <a:pt x="1255" y="3575"/>
                  </a:cubicBezTo>
                  <a:cubicBezTo>
                    <a:pt x="1210" y="3575"/>
                    <a:pt x="1118" y="3597"/>
                    <a:pt x="1096" y="3620"/>
                  </a:cubicBezTo>
                  <a:cubicBezTo>
                    <a:pt x="1073" y="3620"/>
                    <a:pt x="1050" y="3643"/>
                    <a:pt x="1027" y="3643"/>
                  </a:cubicBezTo>
                  <a:cubicBezTo>
                    <a:pt x="959" y="3666"/>
                    <a:pt x="1004" y="3666"/>
                    <a:pt x="1004" y="3666"/>
                  </a:cubicBezTo>
                  <a:cubicBezTo>
                    <a:pt x="981" y="3689"/>
                    <a:pt x="981" y="3689"/>
                    <a:pt x="959" y="3689"/>
                  </a:cubicBezTo>
                  <a:cubicBezTo>
                    <a:pt x="959" y="3685"/>
                    <a:pt x="958" y="3684"/>
                    <a:pt x="957" y="3684"/>
                  </a:cubicBezTo>
                  <a:cubicBezTo>
                    <a:pt x="957" y="3684"/>
                    <a:pt x="956" y="3685"/>
                    <a:pt x="955" y="3685"/>
                  </a:cubicBezTo>
                  <a:cubicBezTo>
                    <a:pt x="949" y="3685"/>
                    <a:pt x="942" y="3668"/>
                    <a:pt x="959" y="3438"/>
                  </a:cubicBezTo>
                  <a:cubicBezTo>
                    <a:pt x="1004" y="2958"/>
                    <a:pt x="1210" y="2365"/>
                    <a:pt x="1552" y="1817"/>
                  </a:cubicBezTo>
                  <a:cubicBezTo>
                    <a:pt x="1895" y="1269"/>
                    <a:pt x="2419" y="790"/>
                    <a:pt x="2876" y="493"/>
                  </a:cubicBezTo>
                  <a:cubicBezTo>
                    <a:pt x="3333" y="174"/>
                    <a:pt x="3698" y="60"/>
                    <a:pt x="3675" y="14"/>
                  </a:cubicBezTo>
                  <a:cubicBezTo>
                    <a:pt x="3675" y="5"/>
                    <a:pt x="3659" y="1"/>
                    <a:pt x="36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1" name="Google Shape;3191;p42"/>
            <p:cNvSpPr/>
            <p:nvPr/>
          </p:nvSpPr>
          <p:spPr>
            <a:xfrm flipH="1">
              <a:off x="6885574" y="2359554"/>
              <a:ext cx="135375" cy="172280"/>
            </a:xfrm>
            <a:custGeom>
              <a:avLst/>
              <a:gdLst/>
              <a:ahLst/>
              <a:cxnLst/>
              <a:rect l="l" t="t" r="r" b="b"/>
              <a:pathLst>
                <a:path w="5605" h="7133" extrusionOk="0">
                  <a:moveTo>
                    <a:pt x="3670" y="0"/>
                  </a:moveTo>
                  <a:cubicBezTo>
                    <a:pt x="2361" y="0"/>
                    <a:pt x="1336" y="2180"/>
                    <a:pt x="1336" y="2180"/>
                  </a:cubicBezTo>
                  <a:cubicBezTo>
                    <a:pt x="1336" y="2180"/>
                    <a:pt x="1" y="7132"/>
                    <a:pt x="2301" y="7132"/>
                  </a:cubicBezTo>
                  <a:cubicBezTo>
                    <a:pt x="2425" y="7132"/>
                    <a:pt x="2560" y="7118"/>
                    <a:pt x="2706" y="7088"/>
                  </a:cubicBezTo>
                  <a:cubicBezTo>
                    <a:pt x="5559" y="6494"/>
                    <a:pt x="5605" y="628"/>
                    <a:pt x="4098" y="80"/>
                  </a:cubicBezTo>
                  <a:cubicBezTo>
                    <a:pt x="3953" y="25"/>
                    <a:pt x="3810" y="0"/>
                    <a:pt x="367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42"/>
            <p:cNvSpPr/>
            <p:nvPr/>
          </p:nvSpPr>
          <p:spPr>
            <a:xfrm flipH="1">
              <a:off x="6838163" y="1962004"/>
              <a:ext cx="1227744" cy="972766"/>
            </a:xfrm>
            <a:custGeom>
              <a:avLst/>
              <a:gdLst/>
              <a:ahLst/>
              <a:cxnLst/>
              <a:rect l="l" t="t" r="r" b="b"/>
              <a:pathLst>
                <a:path w="50833" h="40276" extrusionOk="0">
                  <a:moveTo>
                    <a:pt x="25273" y="0"/>
                  </a:moveTo>
                  <a:cubicBezTo>
                    <a:pt x="18269" y="0"/>
                    <a:pt x="14129" y="3073"/>
                    <a:pt x="14129" y="3073"/>
                  </a:cubicBezTo>
                  <a:cubicBezTo>
                    <a:pt x="2169" y="11062"/>
                    <a:pt x="9062" y="23730"/>
                    <a:pt x="9062" y="23730"/>
                  </a:cubicBezTo>
                  <a:cubicBezTo>
                    <a:pt x="9062" y="23730"/>
                    <a:pt x="7685" y="22460"/>
                    <a:pt x="5842" y="22460"/>
                  </a:cubicBezTo>
                  <a:cubicBezTo>
                    <a:pt x="4857" y="22460"/>
                    <a:pt x="3738" y="22823"/>
                    <a:pt x="2625" y="23936"/>
                  </a:cubicBezTo>
                  <a:cubicBezTo>
                    <a:pt x="1" y="26560"/>
                    <a:pt x="3402" y="32518"/>
                    <a:pt x="7145" y="34001"/>
                  </a:cubicBezTo>
                  <a:cubicBezTo>
                    <a:pt x="8059" y="34360"/>
                    <a:pt x="8838" y="34505"/>
                    <a:pt x="9500" y="34505"/>
                  </a:cubicBezTo>
                  <a:cubicBezTo>
                    <a:pt x="12295" y="34505"/>
                    <a:pt x="13011" y="31924"/>
                    <a:pt x="13011" y="31924"/>
                  </a:cubicBezTo>
                  <a:cubicBezTo>
                    <a:pt x="15021" y="35985"/>
                    <a:pt x="22377" y="40275"/>
                    <a:pt x="30449" y="40275"/>
                  </a:cubicBezTo>
                  <a:cubicBezTo>
                    <a:pt x="31543" y="40275"/>
                    <a:pt x="32650" y="40196"/>
                    <a:pt x="33759" y="40027"/>
                  </a:cubicBezTo>
                  <a:cubicBezTo>
                    <a:pt x="42524" y="38681"/>
                    <a:pt x="50833" y="31422"/>
                    <a:pt x="43962" y="20215"/>
                  </a:cubicBezTo>
                  <a:cubicBezTo>
                    <a:pt x="43186" y="13870"/>
                    <a:pt x="43688" y="4717"/>
                    <a:pt x="33599" y="1384"/>
                  </a:cubicBezTo>
                  <a:cubicBezTo>
                    <a:pt x="30511" y="374"/>
                    <a:pt x="27718" y="0"/>
                    <a:pt x="25273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3193;p42"/>
            <p:cNvSpPr/>
            <p:nvPr/>
          </p:nvSpPr>
          <p:spPr>
            <a:xfrm flipH="1">
              <a:off x="6838163" y="2090254"/>
              <a:ext cx="899173" cy="844589"/>
            </a:xfrm>
            <a:custGeom>
              <a:avLst/>
              <a:gdLst/>
              <a:ahLst/>
              <a:cxnLst/>
              <a:rect l="l" t="t" r="r" b="b"/>
              <a:pathLst>
                <a:path w="37229" h="34969" extrusionOk="0">
                  <a:moveTo>
                    <a:pt x="26181" y="0"/>
                  </a:moveTo>
                  <a:lnTo>
                    <a:pt x="26181" y="0"/>
                  </a:lnTo>
                  <a:cubicBezTo>
                    <a:pt x="29194" y="4200"/>
                    <a:pt x="29148" y="9747"/>
                    <a:pt x="29673" y="14038"/>
                  </a:cubicBezTo>
                  <a:cubicBezTo>
                    <a:pt x="36544" y="25245"/>
                    <a:pt x="28235" y="32503"/>
                    <a:pt x="19470" y="33850"/>
                  </a:cubicBezTo>
                  <a:cubicBezTo>
                    <a:pt x="18357" y="34021"/>
                    <a:pt x="17246" y="34100"/>
                    <a:pt x="16147" y="34100"/>
                  </a:cubicBezTo>
                  <a:cubicBezTo>
                    <a:pt x="9315" y="34100"/>
                    <a:pt x="2989" y="31020"/>
                    <a:pt x="0" y="27619"/>
                  </a:cubicBezTo>
                  <a:lnTo>
                    <a:pt x="0" y="27619"/>
                  </a:lnTo>
                  <a:cubicBezTo>
                    <a:pt x="2623" y="31354"/>
                    <a:pt x="9415" y="34969"/>
                    <a:pt x="16821" y="34969"/>
                  </a:cubicBezTo>
                  <a:cubicBezTo>
                    <a:pt x="17923" y="34969"/>
                    <a:pt x="19038" y="34889"/>
                    <a:pt x="20155" y="34717"/>
                  </a:cubicBezTo>
                  <a:cubicBezTo>
                    <a:pt x="28920" y="33371"/>
                    <a:pt x="37229" y="26112"/>
                    <a:pt x="30358" y="14905"/>
                  </a:cubicBezTo>
                  <a:cubicBezTo>
                    <a:pt x="29810" y="10317"/>
                    <a:pt x="29902" y="4268"/>
                    <a:pt x="2618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4" name="Google Shape;3194;p42"/>
            <p:cNvSpPr/>
            <p:nvPr/>
          </p:nvSpPr>
          <p:spPr>
            <a:xfrm flipH="1">
              <a:off x="7752745" y="2705491"/>
              <a:ext cx="232661" cy="90016"/>
            </a:xfrm>
            <a:custGeom>
              <a:avLst/>
              <a:gdLst/>
              <a:ahLst/>
              <a:cxnLst/>
              <a:rect l="l" t="t" r="r" b="b"/>
              <a:pathLst>
                <a:path w="9633" h="3727" extrusionOk="0">
                  <a:moveTo>
                    <a:pt x="0" y="0"/>
                  </a:moveTo>
                  <a:cubicBezTo>
                    <a:pt x="1004" y="1438"/>
                    <a:pt x="2374" y="2648"/>
                    <a:pt x="3812" y="3218"/>
                  </a:cubicBezTo>
                  <a:cubicBezTo>
                    <a:pt x="4726" y="3580"/>
                    <a:pt x="5506" y="3726"/>
                    <a:pt x="6169" y="3726"/>
                  </a:cubicBezTo>
                  <a:cubicBezTo>
                    <a:pt x="8517" y="3726"/>
                    <a:pt x="9401" y="1894"/>
                    <a:pt x="9632" y="1324"/>
                  </a:cubicBezTo>
                  <a:cubicBezTo>
                    <a:pt x="9381" y="959"/>
                    <a:pt x="9153" y="616"/>
                    <a:pt x="8993" y="274"/>
                  </a:cubicBezTo>
                  <a:cubicBezTo>
                    <a:pt x="8993" y="274"/>
                    <a:pt x="8281" y="2843"/>
                    <a:pt x="5502" y="2843"/>
                  </a:cubicBezTo>
                  <a:cubicBezTo>
                    <a:pt x="4835" y="2843"/>
                    <a:pt x="4050" y="2695"/>
                    <a:pt x="3127" y="2328"/>
                  </a:cubicBezTo>
                  <a:cubicBezTo>
                    <a:pt x="2009" y="1895"/>
                    <a:pt x="913" y="1050"/>
                    <a:pt x="0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42"/>
            <p:cNvSpPr/>
            <p:nvPr/>
          </p:nvSpPr>
          <p:spPr>
            <a:xfrm flipH="1">
              <a:off x="7816701" y="2562001"/>
              <a:ext cx="159334" cy="193969"/>
            </a:xfrm>
            <a:custGeom>
              <a:avLst/>
              <a:gdLst/>
              <a:ahLst/>
              <a:cxnLst/>
              <a:rect l="l" t="t" r="r" b="b"/>
              <a:pathLst>
                <a:path w="6597" h="8031" extrusionOk="0">
                  <a:moveTo>
                    <a:pt x="1350" y="1"/>
                  </a:moveTo>
                  <a:cubicBezTo>
                    <a:pt x="70" y="1"/>
                    <a:pt x="91" y="2312"/>
                    <a:pt x="91" y="2312"/>
                  </a:cubicBezTo>
                  <a:cubicBezTo>
                    <a:pt x="0" y="4686"/>
                    <a:pt x="3333" y="7699"/>
                    <a:pt x="4793" y="7995"/>
                  </a:cubicBezTo>
                  <a:cubicBezTo>
                    <a:pt x="4913" y="8019"/>
                    <a:pt x="5025" y="8030"/>
                    <a:pt x="5130" y="8030"/>
                  </a:cubicBezTo>
                  <a:cubicBezTo>
                    <a:pt x="6327" y="8030"/>
                    <a:pt x="6597" y="6603"/>
                    <a:pt x="6597" y="6603"/>
                  </a:cubicBezTo>
                  <a:cubicBezTo>
                    <a:pt x="6597" y="6603"/>
                    <a:pt x="4816" y="5895"/>
                    <a:pt x="4405" y="4480"/>
                  </a:cubicBezTo>
                  <a:cubicBezTo>
                    <a:pt x="4097" y="3355"/>
                    <a:pt x="5144" y="3240"/>
                    <a:pt x="5587" y="3240"/>
                  </a:cubicBezTo>
                  <a:cubicBezTo>
                    <a:pt x="5701" y="3240"/>
                    <a:pt x="5775" y="3248"/>
                    <a:pt x="5775" y="3248"/>
                  </a:cubicBezTo>
                  <a:cubicBezTo>
                    <a:pt x="5775" y="3248"/>
                    <a:pt x="2876" y="143"/>
                    <a:pt x="1461" y="7"/>
                  </a:cubicBezTo>
                  <a:cubicBezTo>
                    <a:pt x="1423" y="3"/>
                    <a:pt x="1386" y="1"/>
                    <a:pt x="135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42"/>
            <p:cNvSpPr/>
            <p:nvPr/>
          </p:nvSpPr>
          <p:spPr>
            <a:xfrm flipH="1">
              <a:off x="7804021" y="2562146"/>
              <a:ext cx="166507" cy="194887"/>
            </a:xfrm>
            <a:custGeom>
              <a:avLst/>
              <a:gdLst/>
              <a:ahLst/>
              <a:cxnLst/>
              <a:rect l="l" t="t" r="r" b="b"/>
              <a:pathLst>
                <a:path w="6894" h="8069" extrusionOk="0">
                  <a:moveTo>
                    <a:pt x="1233" y="1"/>
                  </a:moveTo>
                  <a:cubicBezTo>
                    <a:pt x="1027" y="1"/>
                    <a:pt x="799" y="69"/>
                    <a:pt x="617" y="160"/>
                  </a:cubicBezTo>
                  <a:cubicBezTo>
                    <a:pt x="457" y="252"/>
                    <a:pt x="297" y="389"/>
                    <a:pt x="229" y="503"/>
                  </a:cubicBezTo>
                  <a:cubicBezTo>
                    <a:pt x="69" y="777"/>
                    <a:pt x="23" y="1005"/>
                    <a:pt x="23" y="1142"/>
                  </a:cubicBezTo>
                  <a:cubicBezTo>
                    <a:pt x="0" y="1302"/>
                    <a:pt x="0" y="1393"/>
                    <a:pt x="23" y="1393"/>
                  </a:cubicBezTo>
                  <a:cubicBezTo>
                    <a:pt x="25" y="1394"/>
                    <a:pt x="27" y="1394"/>
                    <a:pt x="29" y="1394"/>
                  </a:cubicBezTo>
                  <a:cubicBezTo>
                    <a:pt x="94" y="1394"/>
                    <a:pt x="146" y="1017"/>
                    <a:pt x="457" y="640"/>
                  </a:cubicBezTo>
                  <a:cubicBezTo>
                    <a:pt x="596" y="481"/>
                    <a:pt x="820" y="357"/>
                    <a:pt x="1101" y="357"/>
                  </a:cubicBezTo>
                  <a:cubicBezTo>
                    <a:pt x="1144" y="357"/>
                    <a:pt x="1188" y="360"/>
                    <a:pt x="1233" y="366"/>
                  </a:cubicBezTo>
                  <a:cubicBezTo>
                    <a:pt x="1552" y="389"/>
                    <a:pt x="1940" y="526"/>
                    <a:pt x="2306" y="731"/>
                  </a:cubicBezTo>
                  <a:cubicBezTo>
                    <a:pt x="3036" y="1119"/>
                    <a:pt x="3744" y="1690"/>
                    <a:pt x="4360" y="2283"/>
                  </a:cubicBezTo>
                  <a:cubicBezTo>
                    <a:pt x="4520" y="2443"/>
                    <a:pt x="4657" y="2580"/>
                    <a:pt x="4794" y="2740"/>
                  </a:cubicBezTo>
                  <a:cubicBezTo>
                    <a:pt x="4862" y="2785"/>
                    <a:pt x="4953" y="2899"/>
                    <a:pt x="4976" y="2922"/>
                  </a:cubicBezTo>
                  <a:lnTo>
                    <a:pt x="4999" y="2968"/>
                  </a:lnTo>
                  <a:cubicBezTo>
                    <a:pt x="5013" y="2996"/>
                    <a:pt x="5019" y="3016"/>
                    <a:pt x="5010" y="3016"/>
                  </a:cubicBezTo>
                  <a:cubicBezTo>
                    <a:pt x="5004" y="3016"/>
                    <a:pt x="4994" y="3008"/>
                    <a:pt x="4976" y="2991"/>
                  </a:cubicBezTo>
                  <a:lnTo>
                    <a:pt x="4908" y="2991"/>
                  </a:lnTo>
                  <a:cubicBezTo>
                    <a:pt x="4915" y="2983"/>
                    <a:pt x="4908" y="2981"/>
                    <a:pt x="4893" y="2981"/>
                  </a:cubicBezTo>
                  <a:cubicBezTo>
                    <a:pt x="4862" y="2981"/>
                    <a:pt x="4801" y="2991"/>
                    <a:pt x="4771" y="2991"/>
                  </a:cubicBezTo>
                  <a:cubicBezTo>
                    <a:pt x="4725" y="2991"/>
                    <a:pt x="4657" y="3013"/>
                    <a:pt x="4588" y="3036"/>
                  </a:cubicBezTo>
                  <a:cubicBezTo>
                    <a:pt x="4474" y="3082"/>
                    <a:pt x="4383" y="3128"/>
                    <a:pt x="4291" y="3173"/>
                  </a:cubicBezTo>
                  <a:cubicBezTo>
                    <a:pt x="4155" y="3310"/>
                    <a:pt x="4018" y="3424"/>
                    <a:pt x="3972" y="3493"/>
                  </a:cubicBezTo>
                  <a:cubicBezTo>
                    <a:pt x="3926" y="3584"/>
                    <a:pt x="3903" y="3630"/>
                    <a:pt x="3903" y="3630"/>
                  </a:cubicBezTo>
                  <a:cubicBezTo>
                    <a:pt x="3903" y="3630"/>
                    <a:pt x="3881" y="3675"/>
                    <a:pt x="3835" y="3767"/>
                  </a:cubicBezTo>
                  <a:cubicBezTo>
                    <a:pt x="3812" y="3858"/>
                    <a:pt x="3789" y="3972"/>
                    <a:pt x="3766" y="4155"/>
                  </a:cubicBezTo>
                  <a:cubicBezTo>
                    <a:pt x="3744" y="4474"/>
                    <a:pt x="3835" y="4885"/>
                    <a:pt x="4063" y="5319"/>
                  </a:cubicBezTo>
                  <a:cubicBezTo>
                    <a:pt x="4314" y="5753"/>
                    <a:pt x="4725" y="6209"/>
                    <a:pt x="5296" y="6506"/>
                  </a:cubicBezTo>
                  <a:cubicBezTo>
                    <a:pt x="5433" y="6574"/>
                    <a:pt x="5593" y="6643"/>
                    <a:pt x="5729" y="6711"/>
                  </a:cubicBezTo>
                  <a:cubicBezTo>
                    <a:pt x="5798" y="6757"/>
                    <a:pt x="5889" y="6780"/>
                    <a:pt x="5958" y="6780"/>
                  </a:cubicBezTo>
                  <a:cubicBezTo>
                    <a:pt x="6026" y="6802"/>
                    <a:pt x="6026" y="6802"/>
                    <a:pt x="6049" y="6802"/>
                  </a:cubicBezTo>
                  <a:cubicBezTo>
                    <a:pt x="6095" y="6802"/>
                    <a:pt x="6095" y="6848"/>
                    <a:pt x="6095" y="6894"/>
                  </a:cubicBezTo>
                  <a:cubicBezTo>
                    <a:pt x="6095" y="6894"/>
                    <a:pt x="6026" y="7031"/>
                    <a:pt x="5981" y="7122"/>
                  </a:cubicBezTo>
                  <a:cubicBezTo>
                    <a:pt x="5866" y="7327"/>
                    <a:pt x="5729" y="7487"/>
                    <a:pt x="5478" y="7533"/>
                  </a:cubicBezTo>
                  <a:cubicBezTo>
                    <a:pt x="5364" y="7567"/>
                    <a:pt x="5233" y="7584"/>
                    <a:pt x="5099" y="7584"/>
                  </a:cubicBezTo>
                  <a:cubicBezTo>
                    <a:pt x="4965" y="7584"/>
                    <a:pt x="4828" y="7567"/>
                    <a:pt x="4702" y="7533"/>
                  </a:cubicBezTo>
                  <a:cubicBezTo>
                    <a:pt x="4155" y="7464"/>
                    <a:pt x="3675" y="7236"/>
                    <a:pt x="3264" y="7054"/>
                  </a:cubicBezTo>
                  <a:cubicBezTo>
                    <a:pt x="2487" y="6654"/>
                    <a:pt x="2055" y="6254"/>
                    <a:pt x="1991" y="6254"/>
                  </a:cubicBezTo>
                  <a:cubicBezTo>
                    <a:pt x="1989" y="6254"/>
                    <a:pt x="1987" y="6254"/>
                    <a:pt x="1986" y="6255"/>
                  </a:cubicBezTo>
                  <a:cubicBezTo>
                    <a:pt x="1940" y="6300"/>
                    <a:pt x="2283" y="6802"/>
                    <a:pt x="3082" y="7305"/>
                  </a:cubicBezTo>
                  <a:cubicBezTo>
                    <a:pt x="3470" y="7556"/>
                    <a:pt x="3949" y="7830"/>
                    <a:pt x="4565" y="7989"/>
                  </a:cubicBezTo>
                  <a:cubicBezTo>
                    <a:pt x="4774" y="8034"/>
                    <a:pt x="4991" y="8069"/>
                    <a:pt x="5225" y="8069"/>
                  </a:cubicBezTo>
                  <a:cubicBezTo>
                    <a:pt x="5350" y="8069"/>
                    <a:pt x="5480" y="8059"/>
                    <a:pt x="5615" y="8035"/>
                  </a:cubicBezTo>
                  <a:cubicBezTo>
                    <a:pt x="6003" y="7967"/>
                    <a:pt x="6346" y="7693"/>
                    <a:pt x="6551" y="7396"/>
                  </a:cubicBezTo>
                  <a:cubicBezTo>
                    <a:pt x="6620" y="7236"/>
                    <a:pt x="6711" y="7122"/>
                    <a:pt x="6757" y="6848"/>
                  </a:cubicBezTo>
                  <a:lnTo>
                    <a:pt x="6871" y="6483"/>
                  </a:lnTo>
                  <a:cubicBezTo>
                    <a:pt x="6871" y="6460"/>
                    <a:pt x="6894" y="6414"/>
                    <a:pt x="6871" y="6392"/>
                  </a:cubicBezTo>
                  <a:lnTo>
                    <a:pt x="6779" y="6369"/>
                  </a:lnTo>
                  <a:lnTo>
                    <a:pt x="6597" y="6300"/>
                  </a:lnTo>
                  <a:lnTo>
                    <a:pt x="6232" y="6186"/>
                  </a:lnTo>
                  <a:cubicBezTo>
                    <a:pt x="6163" y="6186"/>
                    <a:pt x="6095" y="6163"/>
                    <a:pt x="6049" y="6118"/>
                  </a:cubicBezTo>
                  <a:cubicBezTo>
                    <a:pt x="5935" y="6049"/>
                    <a:pt x="5798" y="6004"/>
                    <a:pt x="5707" y="5935"/>
                  </a:cubicBezTo>
                  <a:cubicBezTo>
                    <a:pt x="5273" y="5684"/>
                    <a:pt x="4976" y="5319"/>
                    <a:pt x="4816" y="4999"/>
                  </a:cubicBezTo>
                  <a:cubicBezTo>
                    <a:pt x="4657" y="4657"/>
                    <a:pt x="4611" y="4360"/>
                    <a:pt x="4634" y="4178"/>
                  </a:cubicBezTo>
                  <a:cubicBezTo>
                    <a:pt x="4657" y="4109"/>
                    <a:pt x="4680" y="4041"/>
                    <a:pt x="4680" y="3995"/>
                  </a:cubicBezTo>
                  <a:cubicBezTo>
                    <a:pt x="4702" y="3972"/>
                    <a:pt x="4702" y="3949"/>
                    <a:pt x="4702" y="3949"/>
                  </a:cubicBezTo>
                  <a:cubicBezTo>
                    <a:pt x="4702" y="3949"/>
                    <a:pt x="4748" y="3881"/>
                    <a:pt x="4816" y="3812"/>
                  </a:cubicBezTo>
                  <a:cubicBezTo>
                    <a:pt x="4839" y="3790"/>
                    <a:pt x="4862" y="3790"/>
                    <a:pt x="4908" y="3767"/>
                  </a:cubicBezTo>
                  <a:cubicBezTo>
                    <a:pt x="4908" y="3767"/>
                    <a:pt x="4931" y="3744"/>
                    <a:pt x="4953" y="3744"/>
                  </a:cubicBezTo>
                  <a:lnTo>
                    <a:pt x="5090" y="3744"/>
                  </a:lnTo>
                  <a:cubicBezTo>
                    <a:pt x="5204" y="3767"/>
                    <a:pt x="5273" y="3744"/>
                    <a:pt x="5410" y="3790"/>
                  </a:cubicBezTo>
                  <a:cubicBezTo>
                    <a:pt x="5570" y="3835"/>
                    <a:pt x="5707" y="3881"/>
                    <a:pt x="5889" y="3949"/>
                  </a:cubicBezTo>
                  <a:cubicBezTo>
                    <a:pt x="6186" y="4041"/>
                    <a:pt x="6506" y="4155"/>
                    <a:pt x="6825" y="4269"/>
                  </a:cubicBezTo>
                  <a:cubicBezTo>
                    <a:pt x="6734" y="4109"/>
                    <a:pt x="6665" y="3995"/>
                    <a:pt x="6483" y="3698"/>
                  </a:cubicBezTo>
                  <a:cubicBezTo>
                    <a:pt x="6323" y="3447"/>
                    <a:pt x="6186" y="3219"/>
                    <a:pt x="5981" y="2945"/>
                  </a:cubicBezTo>
                  <a:cubicBezTo>
                    <a:pt x="5844" y="2808"/>
                    <a:pt x="5729" y="2671"/>
                    <a:pt x="5615" y="2534"/>
                  </a:cubicBezTo>
                  <a:cubicBezTo>
                    <a:pt x="5501" y="2420"/>
                    <a:pt x="5456" y="2374"/>
                    <a:pt x="5364" y="2283"/>
                  </a:cubicBezTo>
                  <a:cubicBezTo>
                    <a:pt x="5204" y="2123"/>
                    <a:pt x="5022" y="1986"/>
                    <a:pt x="4862" y="1849"/>
                  </a:cubicBezTo>
                  <a:cubicBezTo>
                    <a:pt x="4177" y="1256"/>
                    <a:pt x="3378" y="708"/>
                    <a:pt x="2557" y="320"/>
                  </a:cubicBezTo>
                  <a:cubicBezTo>
                    <a:pt x="2123" y="137"/>
                    <a:pt x="1689" y="1"/>
                    <a:pt x="12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42"/>
            <p:cNvSpPr/>
            <p:nvPr/>
          </p:nvSpPr>
          <p:spPr>
            <a:xfrm flipH="1">
              <a:off x="7060341" y="2289271"/>
              <a:ext cx="530751" cy="116512"/>
            </a:xfrm>
            <a:custGeom>
              <a:avLst/>
              <a:gdLst/>
              <a:ahLst/>
              <a:cxnLst/>
              <a:rect l="l" t="t" r="r" b="b"/>
              <a:pathLst>
                <a:path w="21975" h="4824" extrusionOk="0">
                  <a:moveTo>
                    <a:pt x="19263" y="1507"/>
                  </a:moveTo>
                  <a:lnTo>
                    <a:pt x="19263" y="1507"/>
                  </a:lnTo>
                  <a:cubicBezTo>
                    <a:pt x="19263" y="1507"/>
                    <a:pt x="19263" y="1507"/>
                    <a:pt x="19263" y="1507"/>
                  </a:cubicBezTo>
                  <a:lnTo>
                    <a:pt x="19263" y="1507"/>
                  </a:lnTo>
                  <a:cubicBezTo>
                    <a:pt x="19261" y="1507"/>
                    <a:pt x="19260" y="1507"/>
                    <a:pt x="19259" y="1507"/>
                  </a:cubicBezTo>
                  <a:close/>
                  <a:moveTo>
                    <a:pt x="19784" y="1549"/>
                  </a:moveTo>
                  <a:cubicBezTo>
                    <a:pt x="19785" y="1549"/>
                    <a:pt x="19791" y="1550"/>
                    <a:pt x="19801" y="1552"/>
                  </a:cubicBezTo>
                  <a:lnTo>
                    <a:pt x="19801" y="1552"/>
                  </a:lnTo>
                  <a:cubicBezTo>
                    <a:pt x="19798" y="1552"/>
                    <a:pt x="19796" y="1553"/>
                    <a:pt x="19793" y="1553"/>
                  </a:cubicBezTo>
                  <a:lnTo>
                    <a:pt x="19793" y="1553"/>
                  </a:lnTo>
                  <a:cubicBezTo>
                    <a:pt x="19785" y="1550"/>
                    <a:pt x="19782" y="1549"/>
                    <a:pt x="19784" y="1549"/>
                  </a:cubicBezTo>
                  <a:close/>
                  <a:moveTo>
                    <a:pt x="19819" y="1557"/>
                  </a:moveTo>
                  <a:cubicBezTo>
                    <a:pt x="19826" y="1560"/>
                    <a:pt x="19835" y="1562"/>
                    <a:pt x="19844" y="1565"/>
                  </a:cubicBezTo>
                  <a:lnTo>
                    <a:pt x="19844" y="1565"/>
                  </a:lnTo>
                  <a:cubicBezTo>
                    <a:pt x="19832" y="1562"/>
                    <a:pt x="19822" y="1560"/>
                    <a:pt x="19814" y="1558"/>
                  </a:cubicBezTo>
                  <a:lnTo>
                    <a:pt x="19814" y="1558"/>
                  </a:lnTo>
                  <a:cubicBezTo>
                    <a:pt x="19816" y="1558"/>
                    <a:pt x="19817" y="1558"/>
                    <a:pt x="19819" y="1557"/>
                  </a:cubicBezTo>
                  <a:close/>
                  <a:moveTo>
                    <a:pt x="19670" y="0"/>
                  </a:moveTo>
                  <a:cubicBezTo>
                    <a:pt x="18916" y="23"/>
                    <a:pt x="18391" y="388"/>
                    <a:pt x="18323" y="890"/>
                  </a:cubicBezTo>
                  <a:cubicBezTo>
                    <a:pt x="18280" y="1212"/>
                    <a:pt x="18720" y="1533"/>
                    <a:pt x="19209" y="1533"/>
                  </a:cubicBezTo>
                  <a:cubicBezTo>
                    <a:pt x="19241" y="1533"/>
                    <a:pt x="19272" y="1532"/>
                    <a:pt x="19304" y="1529"/>
                  </a:cubicBezTo>
                  <a:cubicBezTo>
                    <a:pt x="19314" y="1527"/>
                    <a:pt x="19323" y="1525"/>
                    <a:pt x="19331" y="1523"/>
                  </a:cubicBezTo>
                  <a:lnTo>
                    <a:pt x="19331" y="1523"/>
                  </a:lnTo>
                  <a:cubicBezTo>
                    <a:pt x="19368" y="1531"/>
                    <a:pt x="19413" y="1541"/>
                    <a:pt x="19464" y="1552"/>
                  </a:cubicBezTo>
                  <a:cubicBezTo>
                    <a:pt x="19555" y="1552"/>
                    <a:pt x="19646" y="1562"/>
                    <a:pt x="19730" y="1562"/>
                  </a:cubicBezTo>
                  <a:lnTo>
                    <a:pt x="19730" y="1562"/>
                  </a:lnTo>
                  <a:cubicBezTo>
                    <a:pt x="19759" y="1567"/>
                    <a:pt x="19829" y="1573"/>
                    <a:pt x="19873" y="1574"/>
                  </a:cubicBezTo>
                  <a:lnTo>
                    <a:pt x="19873" y="1574"/>
                  </a:lnTo>
                  <a:cubicBezTo>
                    <a:pt x="19874" y="1575"/>
                    <a:pt x="19874" y="1575"/>
                    <a:pt x="19875" y="1575"/>
                  </a:cubicBezTo>
                  <a:cubicBezTo>
                    <a:pt x="19966" y="1598"/>
                    <a:pt x="20058" y="1621"/>
                    <a:pt x="20149" y="1643"/>
                  </a:cubicBezTo>
                  <a:cubicBezTo>
                    <a:pt x="20354" y="1716"/>
                    <a:pt x="20559" y="1744"/>
                    <a:pt x="20760" y="1744"/>
                  </a:cubicBezTo>
                  <a:cubicBezTo>
                    <a:pt x="20940" y="1744"/>
                    <a:pt x="21118" y="1721"/>
                    <a:pt x="21290" y="1689"/>
                  </a:cubicBezTo>
                  <a:cubicBezTo>
                    <a:pt x="21884" y="1552"/>
                    <a:pt x="21975" y="1096"/>
                    <a:pt x="21792" y="730"/>
                  </a:cubicBezTo>
                  <a:cubicBezTo>
                    <a:pt x="21496" y="160"/>
                    <a:pt x="20423" y="0"/>
                    <a:pt x="19670" y="0"/>
                  </a:cubicBezTo>
                  <a:close/>
                  <a:moveTo>
                    <a:pt x="2758" y="4048"/>
                  </a:moveTo>
                  <a:cubicBezTo>
                    <a:pt x="2750" y="4052"/>
                    <a:pt x="2741" y="4058"/>
                    <a:pt x="2731" y="4065"/>
                  </a:cubicBezTo>
                  <a:lnTo>
                    <a:pt x="2731" y="4065"/>
                  </a:lnTo>
                  <a:cubicBezTo>
                    <a:pt x="2732" y="4064"/>
                    <a:pt x="2733" y="4064"/>
                    <a:pt x="2733" y="4063"/>
                  </a:cubicBezTo>
                  <a:lnTo>
                    <a:pt x="2733" y="4063"/>
                  </a:lnTo>
                  <a:cubicBezTo>
                    <a:pt x="2732" y="4063"/>
                    <a:pt x="2732" y="4063"/>
                    <a:pt x="2731" y="4064"/>
                  </a:cubicBezTo>
                  <a:lnTo>
                    <a:pt x="2731" y="4064"/>
                  </a:lnTo>
                  <a:cubicBezTo>
                    <a:pt x="2741" y="4058"/>
                    <a:pt x="2750" y="4052"/>
                    <a:pt x="2758" y="4048"/>
                  </a:cubicBezTo>
                  <a:close/>
                  <a:moveTo>
                    <a:pt x="2700" y="4085"/>
                  </a:moveTo>
                  <a:lnTo>
                    <a:pt x="2700" y="4085"/>
                  </a:lnTo>
                  <a:cubicBezTo>
                    <a:pt x="2688" y="4091"/>
                    <a:pt x="2676" y="4097"/>
                    <a:pt x="2665" y="4109"/>
                  </a:cubicBezTo>
                  <a:cubicBezTo>
                    <a:pt x="2677" y="4100"/>
                    <a:pt x="2689" y="4092"/>
                    <a:pt x="2700" y="4085"/>
                  </a:cubicBezTo>
                  <a:close/>
                  <a:moveTo>
                    <a:pt x="2468" y="2668"/>
                  </a:moveTo>
                  <a:cubicBezTo>
                    <a:pt x="2288" y="2668"/>
                    <a:pt x="2093" y="2698"/>
                    <a:pt x="1889" y="2762"/>
                  </a:cubicBezTo>
                  <a:cubicBezTo>
                    <a:pt x="1181" y="2967"/>
                    <a:pt x="200" y="3424"/>
                    <a:pt x="85" y="4040"/>
                  </a:cubicBezTo>
                  <a:cubicBezTo>
                    <a:pt x="1" y="4422"/>
                    <a:pt x="192" y="4823"/>
                    <a:pt x="695" y="4823"/>
                  </a:cubicBezTo>
                  <a:cubicBezTo>
                    <a:pt x="734" y="4823"/>
                    <a:pt x="774" y="4821"/>
                    <a:pt x="816" y="4816"/>
                  </a:cubicBezTo>
                  <a:cubicBezTo>
                    <a:pt x="1204" y="4793"/>
                    <a:pt x="1569" y="4702"/>
                    <a:pt x="1911" y="4474"/>
                  </a:cubicBezTo>
                  <a:cubicBezTo>
                    <a:pt x="2003" y="4405"/>
                    <a:pt x="2071" y="4360"/>
                    <a:pt x="2163" y="4314"/>
                  </a:cubicBezTo>
                  <a:cubicBezTo>
                    <a:pt x="2188" y="4299"/>
                    <a:pt x="2206" y="4287"/>
                    <a:pt x="2218" y="4279"/>
                  </a:cubicBezTo>
                  <a:lnTo>
                    <a:pt x="2218" y="4279"/>
                  </a:lnTo>
                  <a:cubicBezTo>
                    <a:pt x="2319" y="4254"/>
                    <a:pt x="2432" y="4215"/>
                    <a:pt x="2528" y="4177"/>
                  </a:cubicBezTo>
                  <a:cubicBezTo>
                    <a:pt x="2597" y="4140"/>
                    <a:pt x="2653" y="4108"/>
                    <a:pt x="2695" y="4084"/>
                  </a:cubicBezTo>
                  <a:lnTo>
                    <a:pt x="2695" y="4084"/>
                  </a:lnTo>
                  <a:cubicBezTo>
                    <a:pt x="2698" y="4084"/>
                    <a:pt x="2701" y="4083"/>
                    <a:pt x="2704" y="4083"/>
                  </a:cubicBezTo>
                  <a:lnTo>
                    <a:pt x="2704" y="4083"/>
                  </a:lnTo>
                  <a:cubicBezTo>
                    <a:pt x="2703" y="4084"/>
                    <a:pt x="2701" y="4084"/>
                    <a:pt x="2700" y="4085"/>
                  </a:cubicBezTo>
                  <a:lnTo>
                    <a:pt x="2700" y="4085"/>
                  </a:lnTo>
                  <a:cubicBezTo>
                    <a:pt x="2702" y="4084"/>
                    <a:pt x="2704" y="4083"/>
                    <a:pt x="2706" y="4082"/>
                  </a:cubicBezTo>
                  <a:lnTo>
                    <a:pt x="2706" y="4082"/>
                  </a:lnTo>
                  <a:cubicBezTo>
                    <a:pt x="3199" y="3983"/>
                    <a:pt x="3576" y="3511"/>
                    <a:pt x="3441" y="3196"/>
                  </a:cubicBezTo>
                  <a:cubicBezTo>
                    <a:pt x="3293" y="2867"/>
                    <a:pt x="2932" y="2668"/>
                    <a:pt x="2468" y="26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42"/>
            <p:cNvSpPr/>
            <p:nvPr/>
          </p:nvSpPr>
          <p:spPr>
            <a:xfrm flipH="1">
              <a:off x="7124829" y="2306346"/>
              <a:ext cx="3889" cy="580"/>
            </a:xfrm>
            <a:custGeom>
              <a:avLst/>
              <a:gdLst/>
              <a:ahLst/>
              <a:cxnLst/>
              <a:rect l="l" t="t" r="r" b="b"/>
              <a:pathLst>
                <a:path w="161" h="24" extrusionOk="0">
                  <a:moveTo>
                    <a:pt x="160" y="23"/>
                  </a:moveTo>
                  <a:lnTo>
                    <a:pt x="160" y="23"/>
                  </a:lnTo>
                  <a:cubicBezTo>
                    <a:pt x="1" y="1"/>
                    <a:pt x="1" y="1"/>
                    <a:pt x="160" y="23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42"/>
            <p:cNvSpPr/>
            <p:nvPr/>
          </p:nvSpPr>
          <p:spPr>
            <a:xfrm flipH="1">
              <a:off x="7523731" y="2367742"/>
              <a:ext cx="3019" cy="1473"/>
            </a:xfrm>
            <a:custGeom>
              <a:avLst/>
              <a:gdLst/>
              <a:ahLst/>
              <a:cxnLst/>
              <a:rect l="l" t="t" r="r" b="b"/>
              <a:pathLst>
                <a:path w="125" h="61" extrusionOk="0">
                  <a:moveTo>
                    <a:pt x="123" y="0"/>
                  </a:moveTo>
                  <a:lnTo>
                    <a:pt x="123" y="0"/>
                  </a:lnTo>
                  <a:cubicBezTo>
                    <a:pt x="122" y="0"/>
                    <a:pt x="108" y="8"/>
                    <a:pt x="81" y="24"/>
                  </a:cubicBezTo>
                  <a:lnTo>
                    <a:pt x="81" y="24"/>
                  </a:lnTo>
                  <a:cubicBezTo>
                    <a:pt x="111" y="9"/>
                    <a:pt x="125" y="0"/>
                    <a:pt x="123" y="0"/>
                  </a:cubicBezTo>
                  <a:close/>
                  <a:moveTo>
                    <a:pt x="81" y="24"/>
                  </a:moveTo>
                  <a:cubicBezTo>
                    <a:pt x="61" y="34"/>
                    <a:pt x="34" y="46"/>
                    <a:pt x="1" y="61"/>
                  </a:cubicBezTo>
                  <a:lnTo>
                    <a:pt x="24" y="61"/>
                  </a:lnTo>
                  <a:cubicBezTo>
                    <a:pt x="46" y="45"/>
                    <a:pt x="66" y="33"/>
                    <a:pt x="81" y="24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42"/>
            <p:cNvSpPr/>
            <p:nvPr/>
          </p:nvSpPr>
          <p:spPr>
            <a:xfrm flipH="1">
              <a:off x="7537740" y="2373611"/>
              <a:ext cx="1135" cy="580"/>
            </a:xfrm>
            <a:custGeom>
              <a:avLst/>
              <a:gdLst/>
              <a:ahLst/>
              <a:cxnLst/>
              <a:rect l="l" t="t" r="r" b="b"/>
              <a:pathLst>
                <a:path w="47" h="24" extrusionOk="0">
                  <a:moveTo>
                    <a:pt x="23" y="0"/>
                  </a:moveTo>
                  <a:cubicBezTo>
                    <a:pt x="23" y="5"/>
                    <a:pt x="23" y="9"/>
                    <a:pt x="23" y="12"/>
                  </a:cubicBezTo>
                  <a:lnTo>
                    <a:pt x="23" y="12"/>
                  </a:lnTo>
                  <a:cubicBezTo>
                    <a:pt x="29" y="6"/>
                    <a:pt x="35" y="0"/>
                    <a:pt x="46" y="0"/>
                  </a:cubicBezTo>
                  <a:close/>
                  <a:moveTo>
                    <a:pt x="23" y="12"/>
                  </a:moveTo>
                  <a:cubicBezTo>
                    <a:pt x="18" y="18"/>
                    <a:pt x="12" y="23"/>
                    <a:pt x="1" y="23"/>
                  </a:cubicBezTo>
                  <a:cubicBezTo>
                    <a:pt x="19" y="23"/>
                    <a:pt x="22" y="23"/>
                    <a:pt x="23" y="12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42"/>
            <p:cNvSpPr/>
            <p:nvPr/>
          </p:nvSpPr>
          <p:spPr>
            <a:xfrm flipH="1">
              <a:off x="7175549" y="2592312"/>
              <a:ext cx="142814" cy="79655"/>
            </a:xfrm>
            <a:custGeom>
              <a:avLst/>
              <a:gdLst/>
              <a:ahLst/>
              <a:cxnLst/>
              <a:rect l="l" t="t" r="r" b="b"/>
              <a:pathLst>
                <a:path w="5913" h="3298" extrusionOk="0">
                  <a:moveTo>
                    <a:pt x="787" y="1238"/>
                  </a:moveTo>
                  <a:cubicBezTo>
                    <a:pt x="713" y="1238"/>
                    <a:pt x="561" y="1411"/>
                    <a:pt x="389" y="1605"/>
                  </a:cubicBezTo>
                  <a:cubicBezTo>
                    <a:pt x="297" y="1696"/>
                    <a:pt x="206" y="1810"/>
                    <a:pt x="138" y="1901"/>
                  </a:cubicBezTo>
                  <a:cubicBezTo>
                    <a:pt x="69" y="1993"/>
                    <a:pt x="46" y="2084"/>
                    <a:pt x="46" y="2084"/>
                  </a:cubicBezTo>
                  <a:cubicBezTo>
                    <a:pt x="46" y="2084"/>
                    <a:pt x="46" y="2084"/>
                    <a:pt x="23" y="2130"/>
                  </a:cubicBezTo>
                  <a:cubicBezTo>
                    <a:pt x="23" y="2153"/>
                    <a:pt x="23" y="2221"/>
                    <a:pt x="1" y="2267"/>
                  </a:cubicBezTo>
                  <a:cubicBezTo>
                    <a:pt x="1" y="2404"/>
                    <a:pt x="23" y="2586"/>
                    <a:pt x="92" y="2723"/>
                  </a:cubicBezTo>
                  <a:cubicBezTo>
                    <a:pt x="212" y="2982"/>
                    <a:pt x="419" y="3120"/>
                    <a:pt x="499" y="3120"/>
                  </a:cubicBezTo>
                  <a:cubicBezTo>
                    <a:pt x="511" y="3120"/>
                    <a:pt x="520" y="3117"/>
                    <a:pt x="526" y="3111"/>
                  </a:cubicBezTo>
                  <a:cubicBezTo>
                    <a:pt x="571" y="3066"/>
                    <a:pt x="412" y="2837"/>
                    <a:pt x="389" y="2632"/>
                  </a:cubicBezTo>
                  <a:cubicBezTo>
                    <a:pt x="389" y="2518"/>
                    <a:pt x="412" y="2426"/>
                    <a:pt x="434" y="2358"/>
                  </a:cubicBezTo>
                  <a:cubicBezTo>
                    <a:pt x="457" y="2289"/>
                    <a:pt x="480" y="2244"/>
                    <a:pt x="480" y="2244"/>
                  </a:cubicBezTo>
                  <a:cubicBezTo>
                    <a:pt x="480" y="2244"/>
                    <a:pt x="480" y="2175"/>
                    <a:pt x="526" y="2107"/>
                  </a:cubicBezTo>
                  <a:cubicBezTo>
                    <a:pt x="548" y="2016"/>
                    <a:pt x="594" y="1901"/>
                    <a:pt x="663" y="1787"/>
                  </a:cubicBezTo>
                  <a:cubicBezTo>
                    <a:pt x="777" y="1536"/>
                    <a:pt x="845" y="1262"/>
                    <a:pt x="800" y="1239"/>
                  </a:cubicBezTo>
                  <a:cubicBezTo>
                    <a:pt x="796" y="1238"/>
                    <a:pt x="791" y="1238"/>
                    <a:pt x="787" y="1238"/>
                  </a:cubicBezTo>
                  <a:close/>
                  <a:moveTo>
                    <a:pt x="1941" y="2449"/>
                  </a:moveTo>
                  <a:cubicBezTo>
                    <a:pt x="1758" y="2449"/>
                    <a:pt x="1576" y="2518"/>
                    <a:pt x="1576" y="2563"/>
                  </a:cubicBezTo>
                  <a:cubicBezTo>
                    <a:pt x="1576" y="2632"/>
                    <a:pt x="1735" y="2700"/>
                    <a:pt x="1872" y="2769"/>
                  </a:cubicBezTo>
                  <a:cubicBezTo>
                    <a:pt x="2009" y="2837"/>
                    <a:pt x="2123" y="2929"/>
                    <a:pt x="2123" y="2929"/>
                  </a:cubicBezTo>
                  <a:cubicBezTo>
                    <a:pt x="2123" y="2929"/>
                    <a:pt x="2260" y="2951"/>
                    <a:pt x="2374" y="3043"/>
                  </a:cubicBezTo>
                  <a:cubicBezTo>
                    <a:pt x="2499" y="3105"/>
                    <a:pt x="2586" y="3205"/>
                    <a:pt x="2652" y="3205"/>
                  </a:cubicBezTo>
                  <a:cubicBezTo>
                    <a:pt x="2659" y="3205"/>
                    <a:pt x="2665" y="3204"/>
                    <a:pt x="2671" y="3202"/>
                  </a:cubicBezTo>
                  <a:cubicBezTo>
                    <a:pt x="2740" y="3202"/>
                    <a:pt x="2717" y="2997"/>
                    <a:pt x="2626" y="2814"/>
                  </a:cubicBezTo>
                  <a:cubicBezTo>
                    <a:pt x="2511" y="2632"/>
                    <a:pt x="2329" y="2518"/>
                    <a:pt x="2329" y="2518"/>
                  </a:cubicBezTo>
                  <a:cubicBezTo>
                    <a:pt x="2329" y="2518"/>
                    <a:pt x="2146" y="2449"/>
                    <a:pt x="1941" y="2449"/>
                  </a:cubicBezTo>
                  <a:close/>
                  <a:moveTo>
                    <a:pt x="4156" y="1"/>
                  </a:moveTo>
                  <a:cubicBezTo>
                    <a:pt x="4145" y="1"/>
                    <a:pt x="4136" y="3"/>
                    <a:pt x="4132" y="7"/>
                  </a:cubicBezTo>
                  <a:cubicBezTo>
                    <a:pt x="4109" y="53"/>
                    <a:pt x="4543" y="395"/>
                    <a:pt x="4931" y="737"/>
                  </a:cubicBezTo>
                  <a:cubicBezTo>
                    <a:pt x="5114" y="920"/>
                    <a:pt x="5273" y="1125"/>
                    <a:pt x="5342" y="1262"/>
                  </a:cubicBezTo>
                  <a:cubicBezTo>
                    <a:pt x="5387" y="1331"/>
                    <a:pt x="5410" y="1399"/>
                    <a:pt x="5410" y="1445"/>
                  </a:cubicBezTo>
                  <a:cubicBezTo>
                    <a:pt x="5433" y="1491"/>
                    <a:pt x="5433" y="1513"/>
                    <a:pt x="5433" y="1513"/>
                  </a:cubicBezTo>
                  <a:cubicBezTo>
                    <a:pt x="5433" y="1513"/>
                    <a:pt x="5479" y="1605"/>
                    <a:pt x="5456" y="1764"/>
                  </a:cubicBezTo>
                  <a:cubicBezTo>
                    <a:pt x="5433" y="1924"/>
                    <a:pt x="5365" y="2153"/>
                    <a:pt x="5250" y="2381"/>
                  </a:cubicBezTo>
                  <a:cubicBezTo>
                    <a:pt x="4999" y="2837"/>
                    <a:pt x="4634" y="3248"/>
                    <a:pt x="4703" y="3294"/>
                  </a:cubicBezTo>
                  <a:cubicBezTo>
                    <a:pt x="4704" y="3297"/>
                    <a:pt x="4707" y="3298"/>
                    <a:pt x="4711" y="3298"/>
                  </a:cubicBezTo>
                  <a:cubicBezTo>
                    <a:pt x="4777" y="3298"/>
                    <a:pt x="5180" y="2971"/>
                    <a:pt x="5502" y="2563"/>
                  </a:cubicBezTo>
                  <a:cubicBezTo>
                    <a:pt x="5684" y="2335"/>
                    <a:pt x="5821" y="2061"/>
                    <a:pt x="5867" y="1833"/>
                  </a:cubicBezTo>
                  <a:cubicBezTo>
                    <a:pt x="5890" y="1719"/>
                    <a:pt x="5912" y="1605"/>
                    <a:pt x="5890" y="1536"/>
                  </a:cubicBezTo>
                  <a:cubicBezTo>
                    <a:pt x="5890" y="1468"/>
                    <a:pt x="5890" y="1422"/>
                    <a:pt x="5890" y="1422"/>
                  </a:cubicBezTo>
                  <a:cubicBezTo>
                    <a:pt x="5890" y="1422"/>
                    <a:pt x="5867" y="1376"/>
                    <a:pt x="5844" y="1308"/>
                  </a:cubicBezTo>
                  <a:cubicBezTo>
                    <a:pt x="5821" y="1239"/>
                    <a:pt x="5775" y="1148"/>
                    <a:pt x="5707" y="1057"/>
                  </a:cubicBezTo>
                  <a:cubicBezTo>
                    <a:pt x="5570" y="851"/>
                    <a:pt x="5365" y="646"/>
                    <a:pt x="5136" y="486"/>
                  </a:cubicBezTo>
                  <a:cubicBezTo>
                    <a:pt x="4722" y="197"/>
                    <a:pt x="4271" y="1"/>
                    <a:pt x="41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42"/>
            <p:cNvSpPr/>
            <p:nvPr/>
          </p:nvSpPr>
          <p:spPr>
            <a:xfrm flipH="1">
              <a:off x="7044353" y="2389359"/>
              <a:ext cx="135640" cy="27341"/>
            </a:xfrm>
            <a:custGeom>
              <a:avLst/>
              <a:gdLst/>
              <a:ahLst/>
              <a:cxnLst/>
              <a:rect l="l" t="t" r="r" b="b"/>
              <a:pathLst>
                <a:path w="5616" h="1132" extrusionOk="0">
                  <a:moveTo>
                    <a:pt x="2618" y="0"/>
                  </a:moveTo>
                  <a:cubicBezTo>
                    <a:pt x="2547" y="0"/>
                    <a:pt x="2466" y="10"/>
                    <a:pt x="2375" y="10"/>
                  </a:cubicBezTo>
                  <a:cubicBezTo>
                    <a:pt x="2306" y="33"/>
                    <a:pt x="2215" y="33"/>
                    <a:pt x="2146" y="33"/>
                  </a:cubicBezTo>
                  <a:cubicBezTo>
                    <a:pt x="2055" y="56"/>
                    <a:pt x="1964" y="79"/>
                    <a:pt x="1895" y="79"/>
                  </a:cubicBezTo>
                  <a:cubicBezTo>
                    <a:pt x="1713" y="124"/>
                    <a:pt x="1530" y="170"/>
                    <a:pt x="1348" y="238"/>
                  </a:cubicBezTo>
                  <a:cubicBezTo>
                    <a:pt x="1165" y="284"/>
                    <a:pt x="1005" y="375"/>
                    <a:pt x="845" y="444"/>
                  </a:cubicBezTo>
                  <a:cubicBezTo>
                    <a:pt x="686" y="535"/>
                    <a:pt x="526" y="604"/>
                    <a:pt x="412" y="672"/>
                  </a:cubicBezTo>
                  <a:cubicBezTo>
                    <a:pt x="161" y="809"/>
                    <a:pt x="1" y="923"/>
                    <a:pt x="1" y="946"/>
                  </a:cubicBezTo>
                  <a:cubicBezTo>
                    <a:pt x="1" y="947"/>
                    <a:pt x="3" y="947"/>
                    <a:pt x="4" y="947"/>
                  </a:cubicBezTo>
                  <a:cubicBezTo>
                    <a:pt x="61" y="947"/>
                    <a:pt x="706" y="576"/>
                    <a:pt x="1393" y="398"/>
                  </a:cubicBezTo>
                  <a:cubicBezTo>
                    <a:pt x="1576" y="353"/>
                    <a:pt x="1736" y="284"/>
                    <a:pt x="1918" y="284"/>
                  </a:cubicBezTo>
                  <a:cubicBezTo>
                    <a:pt x="2009" y="261"/>
                    <a:pt x="2078" y="238"/>
                    <a:pt x="2169" y="238"/>
                  </a:cubicBezTo>
                  <a:cubicBezTo>
                    <a:pt x="2238" y="238"/>
                    <a:pt x="2306" y="238"/>
                    <a:pt x="2375" y="216"/>
                  </a:cubicBezTo>
                  <a:lnTo>
                    <a:pt x="2694" y="216"/>
                  </a:lnTo>
                  <a:cubicBezTo>
                    <a:pt x="2786" y="238"/>
                    <a:pt x="2831" y="238"/>
                    <a:pt x="2831" y="238"/>
                  </a:cubicBezTo>
                  <a:lnTo>
                    <a:pt x="2945" y="238"/>
                  </a:lnTo>
                  <a:cubicBezTo>
                    <a:pt x="3037" y="238"/>
                    <a:pt x="3151" y="261"/>
                    <a:pt x="3288" y="284"/>
                  </a:cubicBezTo>
                  <a:cubicBezTo>
                    <a:pt x="3402" y="307"/>
                    <a:pt x="3562" y="330"/>
                    <a:pt x="3744" y="375"/>
                  </a:cubicBezTo>
                  <a:cubicBezTo>
                    <a:pt x="3904" y="421"/>
                    <a:pt x="4087" y="444"/>
                    <a:pt x="4269" y="512"/>
                  </a:cubicBezTo>
                  <a:cubicBezTo>
                    <a:pt x="4612" y="627"/>
                    <a:pt x="4954" y="763"/>
                    <a:pt x="5205" y="900"/>
                  </a:cubicBezTo>
                  <a:cubicBezTo>
                    <a:pt x="5414" y="1026"/>
                    <a:pt x="5565" y="1132"/>
                    <a:pt x="5607" y="1132"/>
                  </a:cubicBezTo>
                  <a:cubicBezTo>
                    <a:pt x="5611" y="1132"/>
                    <a:pt x="5614" y="1131"/>
                    <a:pt x="5616" y="1129"/>
                  </a:cubicBezTo>
                  <a:cubicBezTo>
                    <a:pt x="5616" y="1106"/>
                    <a:pt x="5479" y="992"/>
                    <a:pt x="5251" y="809"/>
                  </a:cubicBezTo>
                  <a:cubicBezTo>
                    <a:pt x="5000" y="672"/>
                    <a:pt x="4657" y="490"/>
                    <a:pt x="4315" y="353"/>
                  </a:cubicBezTo>
                  <a:cubicBezTo>
                    <a:pt x="4132" y="284"/>
                    <a:pt x="3950" y="238"/>
                    <a:pt x="3790" y="193"/>
                  </a:cubicBezTo>
                  <a:cubicBezTo>
                    <a:pt x="3607" y="124"/>
                    <a:pt x="3447" y="102"/>
                    <a:pt x="3310" y="79"/>
                  </a:cubicBezTo>
                  <a:cubicBezTo>
                    <a:pt x="3174" y="33"/>
                    <a:pt x="3059" y="10"/>
                    <a:pt x="2968" y="10"/>
                  </a:cubicBezTo>
                  <a:lnTo>
                    <a:pt x="2717" y="10"/>
                  </a:lnTo>
                  <a:cubicBezTo>
                    <a:pt x="2687" y="3"/>
                    <a:pt x="2654" y="0"/>
                    <a:pt x="26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42"/>
            <p:cNvSpPr/>
            <p:nvPr/>
          </p:nvSpPr>
          <p:spPr>
            <a:xfrm flipH="1">
              <a:off x="7031672" y="2432640"/>
              <a:ext cx="125158" cy="127453"/>
            </a:xfrm>
            <a:custGeom>
              <a:avLst/>
              <a:gdLst/>
              <a:ahLst/>
              <a:cxnLst/>
              <a:rect l="l" t="t" r="r" b="b"/>
              <a:pathLst>
                <a:path w="5182" h="5277" extrusionOk="0">
                  <a:moveTo>
                    <a:pt x="2533" y="1"/>
                  </a:moveTo>
                  <a:cubicBezTo>
                    <a:pt x="2360" y="1"/>
                    <a:pt x="2185" y="22"/>
                    <a:pt x="2009" y="67"/>
                  </a:cubicBezTo>
                  <a:cubicBezTo>
                    <a:pt x="754" y="409"/>
                    <a:pt x="0" y="1825"/>
                    <a:pt x="343" y="3240"/>
                  </a:cubicBezTo>
                  <a:cubicBezTo>
                    <a:pt x="616" y="4450"/>
                    <a:pt x="1590" y="5276"/>
                    <a:pt x="2638" y="5276"/>
                  </a:cubicBezTo>
                  <a:cubicBezTo>
                    <a:pt x="2815" y="5276"/>
                    <a:pt x="2995" y="5252"/>
                    <a:pt x="3173" y="5203"/>
                  </a:cubicBezTo>
                  <a:cubicBezTo>
                    <a:pt x="4429" y="4860"/>
                    <a:pt x="5182" y="3445"/>
                    <a:pt x="4839" y="2030"/>
                  </a:cubicBezTo>
                  <a:cubicBezTo>
                    <a:pt x="4565" y="813"/>
                    <a:pt x="3597" y="1"/>
                    <a:pt x="25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42"/>
            <p:cNvSpPr/>
            <p:nvPr/>
          </p:nvSpPr>
          <p:spPr>
            <a:xfrm flipH="1">
              <a:off x="6997497" y="2398078"/>
              <a:ext cx="212252" cy="209668"/>
            </a:xfrm>
            <a:custGeom>
              <a:avLst/>
              <a:gdLst/>
              <a:ahLst/>
              <a:cxnLst/>
              <a:rect l="l" t="t" r="r" b="b"/>
              <a:pathLst>
                <a:path w="8788" h="8681" extrusionOk="0">
                  <a:moveTo>
                    <a:pt x="4853" y="0"/>
                  </a:moveTo>
                  <a:cubicBezTo>
                    <a:pt x="4329" y="0"/>
                    <a:pt x="3813" y="96"/>
                    <a:pt x="3333" y="311"/>
                  </a:cubicBezTo>
                  <a:cubicBezTo>
                    <a:pt x="548" y="1521"/>
                    <a:pt x="0" y="4602"/>
                    <a:pt x="617" y="6474"/>
                  </a:cubicBezTo>
                  <a:cubicBezTo>
                    <a:pt x="1132" y="8005"/>
                    <a:pt x="2352" y="8680"/>
                    <a:pt x="3749" y="8680"/>
                  </a:cubicBezTo>
                  <a:cubicBezTo>
                    <a:pt x="4455" y="8680"/>
                    <a:pt x="5207" y="8508"/>
                    <a:pt x="5935" y="8186"/>
                  </a:cubicBezTo>
                  <a:cubicBezTo>
                    <a:pt x="7510" y="7478"/>
                    <a:pt x="8605" y="5903"/>
                    <a:pt x="8742" y="4191"/>
                  </a:cubicBezTo>
                  <a:cubicBezTo>
                    <a:pt x="8788" y="3666"/>
                    <a:pt x="8697" y="3050"/>
                    <a:pt x="8491" y="2457"/>
                  </a:cubicBezTo>
                  <a:cubicBezTo>
                    <a:pt x="8103" y="1361"/>
                    <a:pt x="7145" y="425"/>
                    <a:pt x="6117" y="174"/>
                  </a:cubicBezTo>
                  <a:cubicBezTo>
                    <a:pt x="5700" y="62"/>
                    <a:pt x="5274" y="0"/>
                    <a:pt x="48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42"/>
            <p:cNvSpPr/>
            <p:nvPr/>
          </p:nvSpPr>
          <p:spPr>
            <a:xfrm flipH="1">
              <a:off x="6996941" y="2420274"/>
              <a:ext cx="206745" cy="191674"/>
            </a:xfrm>
            <a:custGeom>
              <a:avLst/>
              <a:gdLst/>
              <a:ahLst/>
              <a:cxnLst/>
              <a:rect l="l" t="t" r="r" b="b"/>
              <a:pathLst>
                <a:path w="8560" h="7936" extrusionOk="0">
                  <a:moveTo>
                    <a:pt x="4326" y="0"/>
                  </a:moveTo>
                  <a:cubicBezTo>
                    <a:pt x="4021" y="0"/>
                    <a:pt x="3711" y="40"/>
                    <a:pt x="3401" y="123"/>
                  </a:cubicBezTo>
                  <a:cubicBezTo>
                    <a:pt x="1758" y="556"/>
                    <a:pt x="571" y="2519"/>
                    <a:pt x="251" y="4300"/>
                  </a:cubicBezTo>
                  <a:cubicBezTo>
                    <a:pt x="0" y="5623"/>
                    <a:pt x="754" y="6719"/>
                    <a:pt x="1712" y="7381"/>
                  </a:cubicBezTo>
                  <a:cubicBezTo>
                    <a:pt x="2339" y="7782"/>
                    <a:pt x="2959" y="7935"/>
                    <a:pt x="3594" y="7935"/>
                  </a:cubicBezTo>
                  <a:cubicBezTo>
                    <a:pt x="4116" y="7935"/>
                    <a:pt x="4649" y="7832"/>
                    <a:pt x="5204" y="7678"/>
                  </a:cubicBezTo>
                  <a:cubicBezTo>
                    <a:pt x="7259" y="7130"/>
                    <a:pt x="8560" y="5372"/>
                    <a:pt x="8058" y="3136"/>
                  </a:cubicBezTo>
                  <a:cubicBezTo>
                    <a:pt x="7612" y="1255"/>
                    <a:pt x="6047" y="0"/>
                    <a:pt x="43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42"/>
            <p:cNvSpPr/>
            <p:nvPr/>
          </p:nvSpPr>
          <p:spPr>
            <a:xfrm flipH="1">
              <a:off x="7039377" y="2430418"/>
              <a:ext cx="154938" cy="159286"/>
            </a:xfrm>
            <a:custGeom>
              <a:avLst/>
              <a:gdLst/>
              <a:ahLst/>
              <a:cxnLst/>
              <a:rect l="l" t="t" r="r" b="b"/>
              <a:pathLst>
                <a:path w="6415" h="6595" extrusionOk="0">
                  <a:moveTo>
                    <a:pt x="3272" y="1"/>
                  </a:moveTo>
                  <a:cubicBezTo>
                    <a:pt x="3157" y="1"/>
                    <a:pt x="3040" y="8"/>
                    <a:pt x="2922" y="22"/>
                  </a:cubicBezTo>
                  <a:cubicBezTo>
                    <a:pt x="1233" y="228"/>
                    <a:pt x="0" y="1848"/>
                    <a:pt x="160" y="3674"/>
                  </a:cubicBezTo>
                  <a:cubicBezTo>
                    <a:pt x="309" y="5351"/>
                    <a:pt x="1603" y="6594"/>
                    <a:pt x="3142" y="6594"/>
                  </a:cubicBezTo>
                  <a:cubicBezTo>
                    <a:pt x="3258" y="6594"/>
                    <a:pt x="3375" y="6587"/>
                    <a:pt x="3493" y="6573"/>
                  </a:cubicBezTo>
                  <a:cubicBezTo>
                    <a:pt x="5182" y="6368"/>
                    <a:pt x="6414" y="4724"/>
                    <a:pt x="6254" y="2921"/>
                  </a:cubicBezTo>
                  <a:cubicBezTo>
                    <a:pt x="6106" y="1244"/>
                    <a:pt x="4812" y="1"/>
                    <a:pt x="32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42"/>
            <p:cNvSpPr/>
            <p:nvPr/>
          </p:nvSpPr>
          <p:spPr>
            <a:xfrm flipH="1">
              <a:off x="7080171" y="2459763"/>
              <a:ext cx="86587" cy="89461"/>
            </a:xfrm>
            <a:custGeom>
              <a:avLst/>
              <a:gdLst/>
              <a:ahLst/>
              <a:cxnLst/>
              <a:rect l="l" t="t" r="r" b="b"/>
              <a:pathLst>
                <a:path w="3585" h="3704" extrusionOk="0">
                  <a:moveTo>
                    <a:pt x="1852" y="0"/>
                  </a:moveTo>
                  <a:cubicBezTo>
                    <a:pt x="1776" y="0"/>
                    <a:pt x="1699" y="6"/>
                    <a:pt x="1621" y="17"/>
                  </a:cubicBezTo>
                  <a:cubicBezTo>
                    <a:pt x="685" y="131"/>
                    <a:pt x="1" y="1044"/>
                    <a:pt x="69" y="2048"/>
                  </a:cubicBezTo>
                  <a:cubicBezTo>
                    <a:pt x="154" y="3004"/>
                    <a:pt x="892" y="3703"/>
                    <a:pt x="1767" y="3703"/>
                  </a:cubicBezTo>
                  <a:cubicBezTo>
                    <a:pt x="1832" y="3703"/>
                    <a:pt x="1897" y="3700"/>
                    <a:pt x="1964" y="3692"/>
                  </a:cubicBezTo>
                  <a:cubicBezTo>
                    <a:pt x="2899" y="3578"/>
                    <a:pt x="3584" y="2665"/>
                    <a:pt x="3516" y="1637"/>
                  </a:cubicBezTo>
                  <a:cubicBezTo>
                    <a:pt x="3432" y="694"/>
                    <a:pt x="2712" y="0"/>
                    <a:pt x="18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42"/>
            <p:cNvSpPr/>
            <p:nvPr/>
          </p:nvSpPr>
          <p:spPr>
            <a:xfrm flipH="1">
              <a:off x="7039377" y="2450247"/>
              <a:ext cx="143925" cy="139457"/>
            </a:xfrm>
            <a:custGeom>
              <a:avLst/>
              <a:gdLst/>
              <a:ahLst/>
              <a:cxnLst/>
              <a:rect l="l" t="t" r="r" b="b"/>
              <a:pathLst>
                <a:path w="5959" h="5774" extrusionOk="0">
                  <a:moveTo>
                    <a:pt x="4794" y="0"/>
                  </a:moveTo>
                  <a:cubicBezTo>
                    <a:pt x="4954" y="342"/>
                    <a:pt x="5068" y="730"/>
                    <a:pt x="5091" y="1118"/>
                  </a:cubicBezTo>
                  <a:cubicBezTo>
                    <a:pt x="5251" y="2944"/>
                    <a:pt x="4018" y="4565"/>
                    <a:pt x="2329" y="4770"/>
                  </a:cubicBezTo>
                  <a:cubicBezTo>
                    <a:pt x="2212" y="4786"/>
                    <a:pt x="2095" y="4793"/>
                    <a:pt x="1978" y="4793"/>
                  </a:cubicBezTo>
                  <a:cubicBezTo>
                    <a:pt x="1237" y="4793"/>
                    <a:pt x="534" y="4488"/>
                    <a:pt x="1" y="3994"/>
                  </a:cubicBezTo>
                  <a:lnTo>
                    <a:pt x="1" y="3994"/>
                  </a:lnTo>
                  <a:cubicBezTo>
                    <a:pt x="500" y="5054"/>
                    <a:pt x="1528" y="5773"/>
                    <a:pt x="2690" y="5773"/>
                  </a:cubicBezTo>
                  <a:cubicBezTo>
                    <a:pt x="2804" y="5773"/>
                    <a:pt x="2920" y="5766"/>
                    <a:pt x="3037" y="5752"/>
                  </a:cubicBezTo>
                  <a:cubicBezTo>
                    <a:pt x="4726" y="5547"/>
                    <a:pt x="5958" y="3903"/>
                    <a:pt x="5798" y="2100"/>
                  </a:cubicBezTo>
                  <a:cubicBezTo>
                    <a:pt x="5730" y="1255"/>
                    <a:pt x="5342" y="502"/>
                    <a:pt x="47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42"/>
            <p:cNvSpPr/>
            <p:nvPr/>
          </p:nvSpPr>
          <p:spPr>
            <a:xfrm flipH="1">
              <a:off x="7036525" y="2468900"/>
              <a:ext cx="44874" cy="45947"/>
            </a:xfrm>
            <a:custGeom>
              <a:avLst/>
              <a:gdLst/>
              <a:ahLst/>
              <a:cxnLst/>
              <a:rect l="l" t="t" r="r" b="b"/>
              <a:pathLst>
                <a:path w="2718" h="2783" extrusionOk="0">
                  <a:moveTo>
                    <a:pt x="1410" y="0"/>
                  </a:moveTo>
                  <a:cubicBezTo>
                    <a:pt x="1359" y="0"/>
                    <a:pt x="1308" y="4"/>
                    <a:pt x="1256" y="10"/>
                  </a:cubicBezTo>
                  <a:cubicBezTo>
                    <a:pt x="526" y="79"/>
                    <a:pt x="1" y="786"/>
                    <a:pt x="69" y="1540"/>
                  </a:cubicBezTo>
                  <a:cubicBezTo>
                    <a:pt x="133" y="2259"/>
                    <a:pt x="686" y="2782"/>
                    <a:pt x="1331" y="2782"/>
                  </a:cubicBezTo>
                  <a:cubicBezTo>
                    <a:pt x="1381" y="2782"/>
                    <a:pt x="1433" y="2779"/>
                    <a:pt x="1485" y="2772"/>
                  </a:cubicBezTo>
                  <a:cubicBezTo>
                    <a:pt x="2192" y="2681"/>
                    <a:pt x="2717" y="1996"/>
                    <a:pt x="2649" y="1220"/>
                  </a:cubicBezTo>
                  <a:cubicBezTo>
                    <a:pt x="2585" y="522"/>
                    <a:pt x="2051" y="0"/>
                    <a:pt x="14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42"/>
            <p:cNvSpPr/>
            <p:nvPr/>
          </p:nvSpPr>
          <p:spPr>
            <a:xfrm flipH="1">
              <a:off x="7440164" y="2437495"/>
              <a:ext cx="178656" cy="104822"/>
            </a:xfrm>
            <a:custGeom>
              <a:avLst/>
              <a:gdLst/>
              <a:ahLst/>
              <a:cxnLst/>
              <a:rect l="l" t="t" r="r" b="b"/>
              <a:pathLst>
                <a:path w="7397" h="4340" extrusionOk="0">
                  <a:moveTo>
                    <a:pt x="5249" y="0"/>
                  </a:moveTo>
                  <a:cubicBezTo>
                    <a:pt x="5196" y="0"/>
                    <a:pt x="5144" y="1"/>
                    <a:pt x="5091" y="3"/>
                  </a:cubicBezTo>
                  <a:cubicBezTo>
                    <a:pt x="4497" y="26"/>
                    <a:pt x="3904" y="140"/>
                    <a:pt x="3470" y="300"/>
                  </a:cubicBezTo>
                  <a:cubicBezTo>
                    <a:pt x="3265" y="368"/>
                    <a:pt x="3082" y="437"/>
                    <a:pt x="2968" y="505"/>
                  </a:cubicBezTo>
                  <a:cubicBezTo>
                    <a:pt x="2854" y="551"/>
                    <a:pt x="2786" y="596"/>
                    <a:pt x="2786" y="596"/>
                  </a:cubicBezTo>
                  <a:cubicBezTo>
                    <a:pt x="2786" y="596"/>
                    <a:pt x="2717" y="619"/>
                    <a:pt x="2603" y="688"/>
                  </a:cubicBezTo>
                  <a:cubicBezTo>
                    <a:pt x="2489" y="756"/>
                    <a:pt x="2329" y="848"/>
                    <a:pt x="2124" y="985"/>
                  </a:cubicBezTo>
                  <a:cubicBezTo>
                    <a:pt x="1758" y="1258"/>
                    <a:pt x="1279" y="1624"/>
                    <a:pt x="914" y="2103"/>
                  </a:cubicBezTo>
                  <a:cubicBezTo>
                    <a:pt x="526" y="2605"/>
                    <a:pt x="229" y="3130"/>
                    <a:pt x="138" y="3587"/>
                  </a:cubicBezTo>
                  <a:cubicBezTo>
                    <a:pt x="47" y="3815"/>
                    <a:pt x="47" y="3997"/>
                    <a:pt x="24" y="4134"/>
                  </a:cubicBezTo>
                  <a:cubicBezTo>
                    <a:pt x="1" y="4271"/>
                    <a:pt x="1" y="4340"/>
                    <a:pt x="24" y="4340"/>
                  </a:cubicBezTo>
                  <a:cubicBezTo>
                    <a:pt x="24" y="4340"/>
                    <a:pt x="47" y="4271"/>
                    <a:pt x="69" y="4134"/>
                  </a:cubicBezTo>
                  <a:cubicBezTo>
                    <a:pt x="115" y="4020"/>
                    <a:pt x="115" y="3838"/>
                    <a:pt x="206" y="3609"/>
                  </a:cubicBezTo>
                  <a:cubicBezTo>
                    <a:pt x="343" y="3199"/>
                    <a:pt x="663" y="2674"/>
                    <a:pt x="1028" y="2217"/>
                  </a:cubicBezTo>
                  <a:cubicBezTo>
                    <a:pt x="1416" y="1761"/>
                    <a:pt x="1895" y="1418"/>
                    <a:pt x="2238" y="1167"/>
                  </a:cubicBezTo>
                  <a:cubicBezTo>
                    <a:pt x="2443" y="1053"/>
                    <a:pt x="2603" y="962"/>
                    <a:pt x="2694" y="893"/>
                  </a:cubicBezTo>
                  <a:cubicBezTo>
                    <a:pt x="2808" y="825"/>
                    <a:pt x="2877" y="802"/>
                    <a:pt x="2877" y="802"/>
                  </a:cubicBezTo>
                  <a:cubicBezTo>
                    <a:pt x="2877" y="802"/>
                    <a:pt x="2945" y="779"/>
                    <a:pt x="3059" y="711"/>
                  </a:cubicBezTo>
                  <a:cubicBezTo>
                    <a:pt x="3174" y="665"/>
                    <a:pt x="3333" y="574"/>
                    <a:pt x="3539" y="505"/>
                  </a:cubicBezTo>
                  <a:cubicBezTo>
                    <a:pt x="3950" y="345"/>
                    <a:pt x="4520" y="208"/>
                    <a:pt x="5114" y="163"/>
                  </a:cubicBezTo>
                  <a:cubicBezTo>
                    <a:pt x="5186" y="160"/>
                    <a:pt x="5259" y="158"/>
                    <a:pt x="5332" y="158"/>
                  </a:cubicBezTo>
                  <a:cubicBezTo>
                    <a:pt x="5832" y="158"/>
                    <a:pt x="6330" y="226"/>
                    <a:pt x="6689" y="345"/>
                  </a:cubicBezTo>
                  <a:cubicBezTo>
                    <a:pt x="7069" y="472"/>
                    <a:pt x="7332" y="599"/>
                    <a:pt x="7369" y="599"/>
                  </a:cubicBezTo>
                  <a:cubicBezTo>
                    <a:pt x="7372" y="599"/>
                    <a:pt x="7373" y="598"/>
                    <a:pt x="7373" y="596"/>
                  </a:cubicBezTo>
                  <a:cubicBezTo>
                    <a:pt x="7396" y="596"/>
                    <a:pt x="7328" y="551"/>
                    <a:pt x="7214" y="482"/>
                  </a:cubicBezTo>
                  <a:cubicBezTo>
                    <a:pt x="7100" y="437"/>
                    <a:pt x="6940" y="323"/>
                    <a:pt x="6712" y="254"/>
                  </a:cubicBezTo>
                  <a:cubicBezTo>
                    <a:pt x="6336" y="108"/>
                    <a:pt x="5808" y="0"/>
                    <a:pt x="52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42"/>
            <p:cNvSpPr/>
            <p:nvPr/>
          </p:nvSpPr>
          <p:spPr>
            <a:xfrm flipH="1">
              <a:off x="7382826" y="2453991"/>
              <a:ext cx="245897" cy="212083"/>
            </a:xfrm>
            <a:custGeom>
              <a:avLst/>
              <a:gdLst/>
              <a:ahLst/>
              <a:cxnLst/>
              <a:rect l="l" t="t" r="r" b="b"/>
              <a:pathLst>
                <a:path w="10181" h="8781" extrusionOk="0">
                  <a:moveTo>
                    <a:pt x="4659" y="0"/>
                  </a:moveTo>
                  <a:cubicBezTo>
                    <a:pt x="3753" y="0"/>
                    <a:pt x="2885" y="234"/>
                    <a:pt x="2146" y="667"/>
                  </a:cubicBezTo>
                  <a:cubicBezTo>
                    <a:pt x="1278" y="1192"/>
                    <a:pt x="593" y="1991"/>
                    <a:pt x="251" y="3063"/>
                  </a:cubicBezTo>
                  <a:cubicBezTo>
                    <a:pt x="0" y="3839"/>
                    <a:pt x="68" y="4707"/>
                    <a:pt x="320" y="5460"/>
                  </a:cubicBezTo>
                  <a:cubicBezTo>
                    <a:pt x="959" y="7240"/>
                    <a:pt x="2648" y="8450"/>
                    <a:pt x="4497" y="8701"/>
                  </a:cubicBezTo>
                  <a:cubicBezTo>
                    <a:pt x="4858" y="8754"/>
                    <a:pt x="5218" y="8781"/>
                    <a:pt x="5571" y="8781"/>
                  </a:cubicBezTo>
                  <a:cubicBezTo>
                    <a:pt x="7800" y="8781"/>
                    <a:pt x="9738" y="7719"/>
                    <a:pt x="9975" y="5551"/>
                  </a:cubicBezTo>
                  <a:cubicBezTo>
                    <a:pt x="10180" y="3497"/>
                    <a:pt x="8788" y="530"/>
                    <a:pt x="5387" y="50"/>
                  </a:cubicBezTo>
                  <a:cubicBezTo>
                    <a:pt x="5143" y="17"/>
                    <a:pt x="4899" y="0"/>
                    <a:pt x="46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42"/>
            <p:cNvSpPr/>
            <p:nvPr/>
          </p:nvSpPr>
          <p:spPr>
            <a:xfrm flipH="1">
              <a:off x="7377319" y="2475583"/>
              <a:ext cx="232661" cy="195732"/>
            </a:xfrm>
            <a:custGeom>
              <a:avLst/>
              <a:gdLst/>
              <a:ahLst/>
              <a:cxnLst/>
              <a:rect l="l" t="t" r="r" b="b"/>
              <a:pathLst>
                <a:path w="9633" h="8104" extrusionOk="0">
                  <a:moveTo>
                    <a:pt x="4428" y="1"/>
                  </a:moveTo>
                  <a:cubicBezTo>
                    <a:pt x="1986" y="1"/>
                    <a:pt x="0" y="1918"/>
                    <a:pt x="0" y="4292"/>
                  </a:cubicBezTo>
                  <a:cubicBezTo>
                    <a:pt x="0" y="6666"/>
                    <a:pt x="1917" y="8104"/>
                    <a:pt x="4360" y="8104"/>
                  </a:cubicBezTo>
                  <a:cubicBezTo>
                    <a:pt x="5798" y="8104"/>
                    <a:pt x="7099" y="7899"/>
                    <a:pt x="8149" y="6849"/>
                  </a:cubicBezTo>
                  <a:cubicBezTo>
                    <a:pt x="9085" y="5936"/>
                    <a:pt x="9632" y="4612"/>
                    <a:pt x="9016" y="3356"/>
                  </a:cubicBezTo>
                  <a:cubicBezTo>
                    <a:pt x="8194" y="1644"/>
                    <a:pt x="6391" y="1"/>
                    <a:pt x="44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42"/>
            <p:cNvSpPr/>
            <p:nvPr/>
          </p:nvSpPr>
          <p:spPr>
            <a:xfrm flipH="1">
              <a:off x="7436299" y="2480051"/>
              <a:ext cx="169840" cy="165324"/>
            </a:xfrm>
            <a:custGeom>
              <a:avLst/>
              <a:gdLst/>
              <a:ahLst/>
              <a:cxnLst/>
              <a:rect l="l" t="t" r="r" b="b"/>
              <a:pathLst>
                <a:path w="7032" h="6845" extrusionOk="0">
                  <a:moveTo>
                    <a:pt x="3569" y="1"/>
                  </a:moveTo>
                  <a:cubicBezTo>
                    <a:pt x="3446" y="1"/>
                    <a:pt x="3322" y="8"/>
                    <a:pt x="3196" y="21"/>
                  </a:cubicBezTo>
                  <a:cubicBezTo>
                    <a:pt x="1348" y="227"/>
                    <a:pt x="1" y="1939"/>
                    <a:pt x="161" y="3810"/>
                  </a:cubicBezTo>
                  <a:cubicBezTo>
                    <a:pt x="331" y="5555"/>
                    <a:pt x="1771" y="6844"/>
                    <a:pt x="3463" y="6844"/>
                  </a:cubicBezTo>
                  <a:cubicBezTo>
                    <a:pt x="3586" y="6844"/>
                    <a:pt x="3710" y="6837"/>
                    <a:pt x="3835" y="6823"/>
                  </a:cubicBezTo>
                  <a:cubicBezTo>
                    <a:pt x="5684" y="6595"/>
                    <a:pt x="7031" y="4906"/>
                    <a:pt x="6871" y="3034"/>
                  </a:cubicBezTo>
                  <a:cubicBezTo>
                    <a:pt x="6701" y="1289"/>
                    <a:pt x="5261" y="1"/>
                    <a:pt x="3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42"/>
            <p:cNvSpPr/>
            <p:nvPr/>
          </p:nvSpPr>
          <p:spPr>
            <a:xfrm flipH="1">
              <a:off x="7480402" y="2510049"/>
              <a:ext cx="95958" cy="93204"/>
            </a:xfrm>
            <a:custGeom>
              <a:avLst/>
              <a:gdLst/>
              <a:ahLst/>
              <a:cxnLst/>
              <a:rect l="l" t="t" r="r" b="b"/>
              <a:pathLst>
                <a:path w="3973" h="3859" extrusionOk="0">
                  <a:moveTo>
                    <a:pt x="2013" y="1"/>
                  </a:moveTo>
                  <a:cubicBezTo>
                    <a:pt x="1944" y="1"/>
                    <a:pt x="1874" y="4"/>
                    <a:pt x="1804" y="12"/>
                  </a:cubicBezTo>
                  <a:cubicBezTo>
                    <a:pt x="776" y="149"/>
                    <a:pt x="0" y="1085"/>
                    <a:pt x="92" y="2158"/>
                  </a:cubicBezTo>
                  <a:cubicBezTo>
                    <a:pt x="198" y="3137"/>
                    <a:pt x="1000" y="3858"/>
                    <a:pt x="1959" y="3858"/>
                  </a:cubicBezTo>
                  <a:cubicBezTo>
                    <a:pt x="2028" y="3858"/>
                    <a:pt x="2098" y="3854"/>
                    <a:pt x="2169" y="3847"/>
                  </a:cubicBezTo>
                  <a:cubicBezTo>
                    <a:pt x="3196" y="3732"/>
                    <a:pt x="3972" y="2774"/>
                    <a:pt x="3858" y="1724"/>
                  </a:cubicBezTo>
                  <a:cubicBezTo>
                    <a:pt x="3773" y="723"/>
                    <a:pt x="2973" y="1"/>
                    <a:pt x="20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42"/>
            <p:cNvSpPr/>
            <p:nvPr/>
          </p:nvSpPr>
          <p:spPr>
            <a:xfrm flipH="1">
              <a:off x="7436299" y="2500412"/>
              <a:ext cx="157692" cy="144963"/>
            </a:xfrm>
            <a:custGeom>
              <a:avLst/>
              <a:gdLst/>
              <a:ahLst/>
              <a:cxnLst/>
              <a:rect l="l" t="t" r="r" b="b"/>
              <a:pathLst>
                <a:path w="6529" h="6002" extrusionOk="0">
                  <a:moveTo>
                    <a:pt x="5250" y="0"/>
                  </a:moveTo>
                  <a:lnTo>
                    <a:pt x="5250" y="0"/>
                  </a:lnTo>
                  <a:cubicBezTo>
                    <a:pt x="5432" y="365"/>
                    <a:pt x="5547" y="753"/>
                    <a:pt x="5592" y="1187"/>
                  </a:cubicBezTo>
                  <a:cubicBezTo>
                    <a:pt x="5775" y="3059"/>
                    <a:pt x="4405" y="4748"/>
                    <a:pt x="2556" y="4953"/>
                  </a:cubicBezTo>
                  <a:cubicBezTo>
                    <a:pt x="2428" y="4969"/>
                    <a:pt x="2300" y="4976"/>
                    <a:pt x="2173" y="4976"/>
                  </a:cubicBezTo>
                  <a:cubicBezTo>
                    <a:pt x="1356" y="4976"/>
                    <a:pt x="593" y="4665"/>
                    <a:pt x="0" y="4131"/>
                  </a:cubicBezTo>
                  <a:lnTo>
                    <a:pt x="0" y="4131"/>
                  </a:lnTo>
                  <a:cubicBezTo>
                    <a:pt x="542" y="5256"/>
                    <a:pt x="1673" y="6001"/>
                    <a:pt x="2959" y="6001"/>
                  </a:cubicBezTo>
                  <a:cubicBezTo>
                    <a:pt x="3082" y="6001"/>
                    <a:pt x="3207" y="5994"/>
                    <a:pt x="3332" y="5980"/>
                  </a:cubicBezTo>
                  <a:cubicBezTo>
                    <a:pt x="5181" y="5752"/>
                    <a:pt x="6528" y="4063"/>
                    <a:pt x="6368" y="2191"/>
                  </a:cubicBezTo>
                  <a:cubicBezTo>
                    <a:pt x="6277" y="1301"/>
                    <a:pt x="5866" y="548"/>
                    <a:pt x="52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42"/>
            <p:cNvSpPr/>
            <p:nvPr/>
          </p:nvSpPr>
          <p:spPr>
            <a:xfrm flipH="1">
              <a:off x="7432978" y="2519775"/>
              <a:ext cx="48571" cy="47373"/>
            </a:xfrm>
            <a:custGeom>
              <a:avLst/>
              <a:gdLst/>
              <a:ahLst/>
              <a:cxnLst/>
              <a:rect l="l" t="t" r="r" b="b"/>
              <a:pathLst>
                <a:path w="2968" h="2893" extrusionOk="0">
                  <a:moveTo>
                    <a:pt x="1473" y="1"/>
                  </a:moveTo>
                  <a:cubicBezTo>
                    <a:pt x="1431" y="1"/>
                    <a:pt x="1389" y="3"/>
                    <a:pt x="1347" y="6"/>
                  </a:cubicBezTo>
                  <a:cubicBezTo>
                    <a:pt x="571" y="98"/>
                    <a:pt x="0" y="828"/>
                    <a:pt x="69" y="1604"/>
                  </a:cubicBezTo>
                  <a:cubicBezTo>
                    <a:pt x="132" y="2347"/>
                    <a:pt x="728" y="2892"/>
                    <a:pt x="1453" y="2892"/>
                  </a:cubicBezTo>
                  <a:cubicBezTo>
                    <a:pt x="1508" y="2892"/>
                    <a:pt x="1564" y="2889"/>
                    <a:pt x="1621" y="2882"/>
                  </a:cubicBezTo>
                  <a:cubicBezTo>
                    <a:pt x="2397" y="2791"/>
                    <a:pt x="2967" y="2084"/>
                    <a:pt x="2899" y="1285"/>
                  </a:cubicBezTo>
                  <a:cubicBezTo>
                    <a:pt x="2834" y="551"/>
                    <a:pt x="2198" y="1"/>
                    <a:pt x="14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42"/>
            <p:cNvSpPr/>
            <p:nvPr/>
          </p:nvSpPr>
          <p:spPr>
            <a:xfrm flipH="1">
              <a:off x="7149078" y="2674575"/>
              <a:ext cx="210078" cy="94340"/>
            </a:xfrm>
            <a:custGeom>
              <a:avLst/>
              <a:gdLst/>
              <a:ahLst/>
              <a:cxnLst/>
              <a:rect l="l" t="t" r="r" b="b"/>
              <a:pathLst>
                <a:path w="8698" h="3906" extrusionOk="0">
                  <a:moveTo>
                    <a:pt x="7273" y="0"/>
                  </a:moveTo>
                  <a:cubicBezTo>
                    <a:pt x="7269" y="0"/>
                    <a:pt x="7264" y="1"/>
                    <a:pt x="7259" y="2"/>
                  </a:cubicBezTo>
                  <a:cubicBezTo>
                    <a:pt x="7168" y="25"/>
                    <a:pt x="7145" y="276"/>
                    <a:pt x="7213" y="573"/>
                  </a:cubicBezTo>
                  <a:cubicBezTo>
                    <a:pt x="7259" y="709"/>
                    <a:pt x="7328" y="846"/>
                    <a:pt x="7419" y="938"/>
                  </a:cubicBezTo>
                  <a:cubicBezTo>
                    <a:pt x="7510" y="1029"/>
                    <a:pt x="7579" y="1098"/>
                    <a:pt x="7579" y="1098"/>
                  </a:cubicBezTo>
                  <a:lnTo>
                    <a:pt x="7624" y="1098"/>
                  </a:lnTo>
                  <a:cubicBezTo>
                    <a:pt x="7579" y="1189"/>
                    <a:pt x="7533" y="1303"/>
                    <a:pt x="7464" y="1417"/>
                  </a:cubicBezTo>
                  <a:cubicBezTo>
                    <a:pt x="7282" y="1805"/>
                    <a:pt x="6962" y="2262"/>
                    <a:pt x="6529" y="2604"/>
                  </a:cubicBezTo>
                  <a:cubicBezTo>
                    <a:pt x="6095" y="2946"/>
                    <a:pt x="5616" y="3152"/>
                    <a:pt x="5205" y="3220"/>
                  </a:cubicBezTo>
                  <a:cubicBezTo>
                    <a:pt x="4999" y="3266"/>
                    <a:pt x="4840" y="3266"/>
                    <a:pt x="4725" y="3266"/>
                  </a:cubicBezTo>
                  <a:lnTo>
                    <a:pt x="4383" y="3266"/>
                  </a:lnTo>
                  <a:cubicBezTo>
                    <a:pt x="4315" y="3266"/>
                    <a:pt x="4246" y="3243"/>
                    <a:pt x="4178" y="3243"/>
                  </a:cubicBezTo>
                  <a:cubicBezTo>
                    <a:pt x="4109" y="3220"/>
                    <a:pt x="4018" y="3220"/>
                    <a:pt x="3904" y="3197"/>
                  </a:cubicBezTo>
                  <a:cubicBezTo>
                    <a:pt x="3539" y="3106"/>
                    <a:pt x="3036" y="2855"/>
                    <a:pt x="2580" y="2536"/>
                  </a:cubicBezTo>
                  <a:cubicBezTo>
                    <a:pt x="1941" y="2056"/>
                    <a:pt x="1416" y="1417"/>
                    <a:pt x="1142" y="1120"/>
                  </a:cubicBezTo>
                  <a:cubicBezTo>
                    <a:pt x="1165" y="1075"/>
                    <a:pt x="1188" y="1052"/>
                    <a:pt x="1210" y="1006"/>
                  </a:cubicBezTo>
                  <a:cubicBezTo>
                    <a:pt x="1324" y="778"/>
                    <a:pt x="1256" y="550"/>
                    <a:pt x="1188" y="550"/>
                  </a:cubicBezTo>
                  <a:cubicBezTo>
                    <a:pt x="1181" y="548"/>
                    <a:pt x="1173" y="547"/>
                    <a:pt x="1166" y="547"/>
                  </a:cubicBezTo>
                  <a:cubicBezTo>
                    <a:pt x="1079" y="547"/>
                    <a:pt x="973" y="667"/>
                    <a:pt x="868" y="709"/>
                  </a:cubicBezTo>
                  <a:cubicBezTo>
                    <a:pt x="799" y="732"/>
                    <a:pt x="754" y="755"/>
                    <a:pt x="708" y="755"/>
                  </a:cubicBezTo>
                  <a:lnTo>
                    <a:pt x="640" y="755"/>
                  </a:lnTo>
                  <a:cubicBezTo>
                    <a:pt x="640" y="755"/>
                    <a:pt x="617" y="778"/>
                    <a:pt x="571" y="801"/>
                  </a:cubicBezTo>
                  <a:cubicBezTo>
                    <a:pt x="548" y="846"/>
                    <a:pt x="480" y="846"/>
                    <a:pt x="411" y="869"/>
                  </a:cubicBezTo>
                  <a:cubicBezTo>
                    <a:pt x="274" y="915"/>
                    <a:pt x="92" y="915"/>
                    <a:pt x="46" y="1006"/>
                  </a:cubicBezTo>
                  <a:cubicBezTo>
                    <a:pt x="1" y="1075"/>
                    <a:pt x="138" y="1257"/>
                    <a:pt x="366" y="1326"/>
                  </a:cubicBezTo>
                  <a:cubicBezTo>
                    <a:pt x="480" y="1371"/>
                    <a:pt x="600" y="1383"/>
                    <a:pt x="691" y="1383"/>
                  </a:cubicBezTo>
                  <a:cubicBezTo>
                    <a:pt x="782" y="1383"/>
                    <a:pt x="845" y="1371"/>
                    <a:pt x="845" y="1371"/>
                  </a:cubicBezTo>
                  <a:cubicBezTo>
                    <a:pt x="845" y="1371"/>
                    <a:pt x="936" y="1326"/>
                    <a:pt x="1051" y="1234"/>
                  </a:cubicBezTo>
                  <a:cubicBezTo>
                    <a:pt x="1233" y="1622"/>
                    <a:pt x="1667" y="2330"/>
                    <a:pt x="2283" y="2878"/>
                  </a:cubicBezTo>
                  <a:cubicBezTo>
                    <a:pt x="2740" y="3289"/>
                    <a:pt x="3287" y="3631"/>
                    <a:pt x="3744" y="3768"/>
                  </a:cubicBezTo>
                  <a:cubicBezTo>
                    <a:pt x="3858" y="3791"/>
                    <a:pt x="3972" y="3837"/>
                    <a:pt x="4063" y="3859"/>
                  </a:cubicBezTo>
                  <a:cubicBezTo>
                    <a:pt x="4155" y="3859"/>
                    <a:pt x="4246" y="3882"/>
                    <a:pt x="4315" y="3905"/>
                  </a:cubicBezTo>
                  <a:lnTo>
                    <a:pt x="4771" y="3905"/>
                  </a:lnTo>
                  <a:cubicBezTo>
                    <a:pt x="4908" y="3882"/>
                    <a:pt x="5113" y="3882"/>
                    <a:pt x="5342" y="3791"/>
                  </a:cubicBezTo>
                  <a:cubicBezTo>
                    <a:pt x="5798" y="3700"/>
                    <a:pt x="6392" y="3380"/>
                    <a:pt x="6825" y="2946"/>
                  </a:cubicBezTo>
                  <a:cubicBezTo>
                    <a:pt x="7282" y="2513"/>
                    <a:pt x="7579" y="1942"/>
                    <a:pt x="7693" y="1508"/>
                  </a:cubicBezTo>
                  <a:cubicBezTo>
                    <a:pt x="7738" y="1371"/>
                    <a:pt x="7761" y="1257"/>
                    <a:pt x="7784" y="1143"/>
                  </a:cubicBezTo>
                  <a:lnTo>
                    <a:pt x="7807" y="1143"/>
                  </a:lnTo>
                  <a:cubicBezTo>
                    <a:pt x="7841" y="1149"/>
                    <a:pt x="7878" y="1152"/>
                    <a:pt x="7917" y="1152"/>
                  </a:cubicBezTo>
                  <a:cubicBezTo>
                    <a:pt x="8032" y="1152"/>
                    <a:pt x="8161" y="1126"/>
                    <a:pt x="8263" y="1075"/>
                  </a:cubicBezTo>
                  <a:cubicBezTo>
                    <a:pt x="8537" y="961"/>
                    <a:pt x="8697" y="732"/>
                    <a:pt x="8651" y="664"/>
                  </a:cubicBezTo>
                  <a:cubicBezTo>
                    <a:pt x="8632" y="634"/>
                    <a:pt x="8575" y="626"/>
                    <a:pt x="8501" y="626"/>
                  </a:cubicBezTo>
                  <a:cubicBezTo>
                    <a:pt x="8403" y="626"/>
                    <a:pt x="8276" y="641"/>
                    <a:pt x="8172" y="641"/>
                  </a:cubicBezTo>
                  <a:cubicBezTo>
                    <a:pt x="7967" y="618"/>
                    <a:pt x="7898" y="527"/>
                    <a:pt x="7898" y="527"/>
                  </a:cubicBezTo>
                  <a:cubicBezTo>
                    <a:pt x="7898" y="527"/>
                    <a:pt x="7875" y="527"/>
                    <a:pt x="7830" y="504"/>
                  </a:cubicBezTo>
                  <a:cubicBezTo>
                    <a:pt x="7761" y="481"/>
                    <a:pt x="7693" y="413"/>
                    <a:pt x="7624" y="344"/>
                  </a:cubicBezTo>
                  <a:cubicBezTo>
                    <a:pt x="7473" y="193"/>
                    <a:pt x="7362" y="0"/>
                    <a:pt x="72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42"/>
            <p:cNvSpPr/>
            <p:nvPr/>
          </p:nvSpPr>
          <p:spPr>
            <a:xfrm flipH="1">
              <a:off x="7194291" y="2763336"/>
              <a:ext cx="56251" cy="30384"/>
            </a:xfrm>
            <a:custGeom>
              <a:avLst/>
              <a:gdLst/>
              <a:ahLst/>
              <a:cxnLst/>
              <a:rect l="l" t="t" r="r" b="b"/>
              <a:pathLst>
                <a:path w="2329" h="1258" extrusionOk="0">
                  <a:moveTo>
                    <a:pt x="2254" y="1"/>
                  </a:moveTo>
                  <a:cubicBezTo>
                    <a:pt x="2201" y="1"/>
                    <a:pt x="2022" y="282"/>
                    <a:pt x="1781" y="458"/>
                  </a:cubicBezTo>
                  <a:cubicBezTo>
                    <a:pt x="1644" y="550"/>
                    <a:pt x="1529" y="641"/>
                    <a:pt x="1415" y="664"/>
                  </a:cubicBezTo>
                  <a:cubicBezTo>
                    <a:pt x="1324" y="709"/>
                    <a:pt x="1256" y="755"/>
                    <a:pt x="1256" y="755"/>
                  </a:cubicBezTo>
                  <a:cubicBezTo>
                    <a:pt x="1256" y="755"/>
                    <a:pt x="1187" y="778"/>
                    <a:pt x="1073" y="823"/>
                  </a:cubicBezTo>
                  <a:cubicBezTo>
                    <a:pt x="982" y="892"/>
                    <a:pt x="822" y="915"/>
                    <a:pt x="685" y="960"/>
                  </a:cubicBezTo>
                  <a:cubicBezTo>
                    <a:pt x="365" y="1029"/>
                    <a:pt x="46" y="983"/>
                    <a:pt x="23" y="1052"/>
                  </a:cubicBezTo>
                  <a:cubicBezTo>
                    <a:pt x="0" y="1097"/>
                    <a:pt x="320" y="1257"/>
                    <a:pt x="708" y="1257"/>
                  </a:cubicBezTo>
                  <a:cubicBezTo>
                    <a:pt x="890" y="1257"/>
                    <a:pt x="1073" y="1257"/>
                    <a:pt x="1210" y="1212"/>
                  </a:cubicBezTo>
                  <a:cubicBezTo>
                    <a:pt x="1347" y="1166"/>
                    <a:pt x="1438" y="1143"/>
                    <a:pt x="1438" y="1143"/>
                  </a:cubicBezTo>
                  <a:cubicBezTo>
                    <a:pt x="1438" y="1143"/>
                    <a:pt x="1507" y="1097"/>
                    <a:pt x="1621" y="1006"/>
                  </a:cubicBezTo>
                  <a:cubicBezTo>
                    <a:pt x="1758" y="938"/>
                    <a:pt x="1872" y="801"/>
                    <a:pt x="2009" y="664"/>
                  </a:cubicBezTo>
                  <a:cubicBezTo>
                    <a:pt x="2237" y="390"/>
                    <a:pt x="2328" y="25"/>
                    <a:pt x="2260" y="2"/>
                  </a:cubicBezTo>
                  <a:cubicBezTo>
                    <a:pt x="2258" y="1"/>
                    <a:pt x="2256" y="1"/>
                    <a:pt x="22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42"/>
            <p:cNvSpPr/>
            <p:nvPr/>
          </p:nvSpPr>
          <p:spPr>
            <a:xfrm flipH="1">
              <a:off x="7064182" y="1962004"/>
              <a:ext cx="949362" cy="690061"/>
            </a:xfrm>
            <a:custGeom>
              <a:avLst/>
              <a:gdLst/>
              <a:ahLst/>
              <a:cxnLst/>
              <a:rect l="l" t="t" r="r" b="b"/>
              <a:pathLst>
                <a:path w="39307" h="28571" extrusionOk="0">
                  <a:moveTo>
                    <a:pt x="23105" y="0"/>
                  </a:moveTo>
                  <a:cubicBezTo>
                    <a:pt x="16101" y="0"/>
                    <a:pt x="11961" y="3073"/>
                    <a:pt x="11961" y="3073"/>
                  </a:cubicBezTo>
                  <a:cubicBezTo>
                    <a:pt x="1" y="11062"/>
                    <a:pt x="6894" y="23730"/>
                    <a:pt x="6894" y="23730"/>
                  </a:cubicBezTo>
                  <a:cubicBezTo>
                    <a:pt x="6894" y="23730"/>
                    <a:pt x="6095" y="23000"/>
                    <a:pt x="4886" y="22657"/>
                  </a:cubicBezTo>
                  <a:lnTo>
                    <a:pt x="4886" y="22657"/>
                  </a:lnTo>
                  <a:cubicBezTo>
                    <a:pt x="5091" y="22771"/>
                    <a:pt x="5274" y="22908"/>
                    <a:pt x="5456" y="23023"/>
                  </a:cubicBezTo>
                  <a:cubicBezTo>
                    <a:pt x="5707" y="23182"/>
                    <a:pt x="6575" y="23479"/>
                    <a:pt x="6712" y="23730"/>
                  </a:cubicBezTo>
                  <a:cubicBezTo>
                    <a:pt x="6712" y="23730"/>
                    <a:pt x="9366" y="28571"/>
                    <a:pt x="10993" y="28571"/>
                  </a:cubicBezTo>
                  <a:cubicBezTo>
                    <a:pt x="11011" y="28571"/>
                    <a:pt x="11030" y="28570"/>
                    <a:pt x="11048" y="28569"/>
                  </a:cubicBezTo>
                  <a:cubicBezTo>
                    <a:pt x="12669" y="28432"/>
                    <a:pt x="12783" y="27063"/>
                    <a:pt x="12783" y="27063"/>
                  </a:cubicBezTo>
                  <a:lnTo>
                    <a:pt x="10250" y="21448"/>
                  </a:lnTo>
                  <a:cubicBezTo>
                    <a:pt x="10250" y="21448"/>
                    <a:pt x="14837" y="20808"/>
                    <a:pt x="16321" y="10628"/>
                  </a:cubicBezTo>
                  <a:cubicBezTo>
                    <a:pt x="16321" y="10628"/>
                    <a:pt x="17412" y="11533"/>
                    <a:pt x="19187" y="11533"/>
                  </a:cubicBezTo>
                  <a:cubicBezTo>
                    <a:pt x="20525" y="11533"/>
                    <a:pt x="22253" y="11019"/>
                    <a:pt x="24196" y="9213"/>
                  </a:cubicBezTo>
                  <a:cubicBezTo>
                    <a:pt x="24196" y="9213"/>
                    <a:pt x="27255" y="10991"/>
                    <a:pt x="31603" y="10991"/>
                  </a:cubicBezTo>
                  <a:cubicBezTo>
                    <a:pt x="32445" y="10991"/>
                    <a:pt x="33336" y="10925"/>
                    <a:pt x="34262" y="10765"/>
                  </a:cubicBezTo>
                  <a:cubicBezTo>
                    <a:pt x="38119" y="10081"/>
                    <a:pt x="39078" y="8643"/>
                    <a:pt x="39306" y="7798"/>
                  </a:cubicBezTo>
                  <a:cubicBezTo>
                    <a:pt x="37891" y="5082"/>
                    <a:pt x="35540" y="2754"/>
                    <a:pt x="31431" y="1384"/>
                  </a:cubicBezTo>
                  <a:cubicBezTo>
                    <a:pt x="28343" y="374"/>
                    <a:pt x="25550" y="0"/>
                    <a:pt x="2310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42"/>
            <p:cNvSpPr/>
            <p:nvPr/>
          </p:nvSpPr>
          <p:spPr>
            <a:xfrm flipH="1">
              <a:off x="6868474" y="1734657"/>
              <a:ext cx="1190815" cy="899222"/>
            </a:xfrm>
            <a:custGeom>
              <a:avLst/>
              <a:gdLst/>
              <a:ahLst/>
              <a:cxnLst/>
              <a:rect l="l" t="t" r="r" b="b"/>
              <a:pathLst>
                <a:path w="49304" h="37231" extrusionOk="0">
                  <a:moveTo>
                    <a:pt x="32298" y="1"/>
                  </a:moveTo>
                  <a:lnTo>
                    <a:pt x="32298" y="2854"/>
                  </a:lnTo>
                  <a:lnTo>
                    <a:pt x="30198" y="754"/>
                  </a:lnTo>
                  <a:cubicBezTo>
                    <a:pt x="30198" y="754"/>
                    <a:pt x="30198" y="754"/>
                    <a:pt x="30198" y="754"/>
                  </a:cubicBezTo>
                  <a:cubicBezTo>
                    <a:pt x="30145" y="754"/>
                    <a:pt x="26705" y="3289"/>
                    <a:pt x="26409" y="3493"/>
                  </a:cubicBezTo>
                  <a:cubicBezTo>
                    <a:pt x="25451" y="4155"/>
                    <a:pt x="24720" y="4657"/>
                    <a:pt x="23533" y="4977"/>
                  </a:cubicBezTo>
                  <a:cubicBezTo>
                    <a:pt x="22255" y="5319"/>
                    <a:pt x="20954" y="5502"/>
                    <a:pt x="19653" y="5707"/>
                  </a:cubicBezTo>
                  <a:cubicBezTo>
                    <a:pt x="18877" y="5844"/>
                    <a:pt x="18078" y="6004"/>
                    <a:pt x="17279" y="6141"/>
                  </a:cubicBezTo>
                  <a:cubicBezTo>
                    <a:pt x="14403" y="6666"/>
                    <a:pt x="11504" y="7944"/>
                    <a:pt x="9108" y="9633"/>
                  </a:cubicBezTo>
                  <a:cubicBezTo>
                    <a:pt x="7464" y="10820"/>
                    <a:pt x="6300" y="12281"/>
                    <a:pt x="5364" y="14038"/>
                  </a:cubicBezTo>
                  <a:cubicBezTo>
                    <a:pt x="5182" y="14381"/>
                    <a:pt x="3995" y="16846"/>
                    <a:pt x="4383" y="17051"/>
                  </a:cubicBezTo>
                  <a:cubicBezTo>
                    <a:pt x="3767" y="16732"/>
                    <a:pt x="3698" y="15887"/>
                    <a:pt x="3401" y="15362"/>
                  </a:cubicBezTo>
                  <a:cubicBezTo>
                    <a:pt x="2739" y="16389"/>
                    <a:pt x="2603" y="17485"/>
                    <a:pt x="3150" y="18603"/>
                  </a:cubicBezTo>
                  <a:cubicBezTo>
                    <a:pt x="2757" y="18522"/>
                    <a:pt x="2458" y="18346"/>
                    <a:pt x="2101" y="18346"/>
                  </a:cubicBezTo>
                  <a:cubicBezTo>
                    <a:pt x="1961" y="18346"/>
                    <a:pt x="1811" y="18373"/>
                    <a:pt x="1644" y="18444"/>
                  </a:cubicBezTo>
                  <a:cubicBezTo>
                    <a:pt x="1279" y="18603"/>
                    <a:pt x="685" y="19060"/>
                    <a:pt x="662" y="19494"/>
                  </a:cubicBezTo>
                  <a:cubicBezTo>
                    <a:pt x="1251" y="19153"/>
                    <a:pt x="1650" y="19054"/>
                    <a:pt x="2145" y="19054"/>
                  </a:cubicBezTo>
                  <a:cubicBezTo>
                    <a:pt x="2380" y="19054"/>
                    <a:pt x="2637" y="19076"/>
                    <a:pt x="2945" y="19106"/>
                  </a:cubicBezTo>
                  <a:cubicBezTo>
                    <a:pt x="2351" y="19631"/>
                    <a:pt x="1621" y="20064"/>
                    <a:pt x="1279" y="20795"/>
                  </a:cubicBezTo>
                  <a:cubicBezTo>
                    <a:pt x="0" y="23602"/>
                    <a:pt x="1918" y="27482"/>
                    <a:pt x="3858" y="29491"/>
                  </a:cubicBezTo>
                  <a:cubicBezTo>
                    <a:pt x="4680" y="30336"/>
                    <a:pt x="5615" y="31066"/>
                    <a:pt x="6620" y="31705"/>
                  </a:cubicBezTo>
                  <a:cubicBezTo>
                    <a:pt x="6848" y="31842"/>
                    <a:pt x="7715" y="32139"/>
                    <a:pt x="7852" y="32390"/>
                  </a:cubicBezTo>
                  <a:cubicBezTo>
                    <a:pt x="7852" y="32390"/>
                    <a:pt x="10529" y="37231"/>
                    <a:pt x="12134" y="37231"/>
                  </a:cubicBezTo>
                  <a:cubicBezTo>
                    <a:pt x="12153" y="37231"/>
                    <a:pt x="12171" y="37230"/>
                    <a:pt x="12189" y="37229"/>
                  </a:cubicBezTo>
                  <a:cubicBezTo>
                    <a:pt x="13810" y="37115"/>
                    <a:pt x="13947" y="35745"/>
                    <a:pt x="13947" y="35745"/>
                  </a:cubicBezTo>
                  <a:lnTo>
                    <a:pt x="11390" y="30130"/>
                  </a:lnTo>
                  <a:cubicBezTo>
                    <a:pt x="11390" y="30130"/>
                    <a:pt x="15978" y="29468"/>
                    <a:pt x="17462" y="19311"/>
                  </a:cubicBezTo>
                  <a:cubicBezTo>
                    <a:pt x="17462" y="19311"/>
                    <a:pt x="18540" y="20226"/>
                    <a:pt x="20306" y="20226"/>
                  </a:cubicBezTo>
                  <a:cubicBezTo>
                    <a:pt x="21634" y="20226"/>
                    <a:pt x="23351" y="19708"/>
                    <a:pt x="25291" y="17896"/>
                  </a:cubicBezTo>
                  <a:cubicBezTo>
                    <a:pt x="25291" y="17896"/>
                    <a:pt x="28346" y="19668"/>
                    <a:pt x="32662" y="19668"/>
                  </a:cubicBezTo>
                  <a:cubicBezTo>
                    <a:pt x="33530" y="19668"/>
                    <a:pt x="34448" y="19597"/>
                    <a:pt x="35402" y="19425"/>
                  </a:cubicBezTo>
                  <a:cubicBezTo>
                    <a:pt x="40241" y="18558"/>
                    <a:pt x="40675" y="16298"/>
                    <a:pt x="40675" y="16298"/>
                  </a:cubicBezTo>
                  <a:cubicBezTo>
                    <a:pt x="40675" y="16298"/>
                    <a:pt x="42592" y="21479"/>
                    <a:pt x="42958" y="23328"/>
                  </a:cubicBezTo>
                  <a:cubicBezTo>
                    <a:pt x="43346" y="25200"/>
                    <a:pt x="43460" y="28167"/>
                    <a:pt x="43460" y="28167"/>
                  </a:cubicBezTo>
                  <a:lnTo>
                    <a:pt x="44852" y="32253"/>
                  </a:lnTo>
                  <a:lnTo>
                    <a:pt x="44943" y="27049"/>
                  </a:lnTo>
                  <a:cubicBezTo>
                    <a:pt x="44943" y="27049"/>
                    <a:pt x="49303" y="18238"/>
                    <a:pt x="42592" y="13399"/>
                  </a:cubicBezTo>
                  <a:cubicBezTo>
                    <a:pt x="42592" y="13399"/>
                    <a:pt x="45195" y="6346"/>
                    <a:pt x="38370" y="3858"/>
                  </a:cubicBezTo>
                  <a:cubicBezTo>
                    <a:pt x="38370" y="3858"/>
                    <a:pt x="37890" y="640"/>
                    <a:pt x="322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42"/>
            <p:cNvSpPr/>
            <p:nvPr/>
          </p:nvSpPr>
          <p:spPr>
            <a:xfrm flipH="1">
              <a:off x="6941801" y="1734657"/>
              <a:ext cx="1101499" cy="899222"/>
            </a:xfrm>
            <a:custGeom>
              <a:avLst/>
              <a:gdLst/>
              <a:ahLst/>
              <a:cxnLst/>
              <a:rect l="l" t="t" r="r" b="b"/>
              <a:pathLst>
                <a:path w="45606" h="37231" extrusionOk="0">
                  <a:moveTo>
                    <a:pt x="31636" y="1"/>
                  </a:moveTo>
                  <a:lnTo>
                    <a:pt x="31636" y="2854"/>
                  </a:lnTo>
                  <a:lnTo>
                    <a:pt x="29536" y="754"/>
                  </a:lnTo>
                  <a:cubicBezTo>
                    <a:pt x="29514" y="754"/>
                    <a:pt x="29331" y="891"/>
                    <a:pt x="29034" y="1096"/>
                  </a:cubicBezTo>
                  <a:cubicBezTo>
                    <a:pt x="29308" y="2786"/>
                    <a:pt x="29399" y="4885"/>
                    <a:pt x="28783" y="6826"/>
                  </a:cubicBezTo>
                  <a:cubicBezTo>
                    <a:pt x="27630" y="10468"/>
                    <a:pt x="20860" y="15654"/>
                    <a:pt x="17097" y="15654"/>
                  </a:cubicBezTo>
                  <a:cubicBezTo>
                    <a:pt x="16616" y="15654"/>
                    <a:pt x="16183" y="15569"/>
                    <a:pt x="15818" y="15385"/>
                  </a:cubicBezTo>
                  <a:cubicBezTo>
                    <a:pt x="12600" y="13787"/>
                    <a:pt x="14175" y="10296"/>
                    <a:pt x="14175" y="10295"/>
                  </a:cubicBezTo>
                  <a:lnTo>
                    <a:pt x="14175" y="10295"/>
                  </a:lnTo>
                  <a:cubicBezTo>
                    <a:pt x="14174" y="10296"/>
                    <a:pt x="11634" y="14770"/>
                    <a:pt x="10503" y="14770"/>
                  </a:cubicBezTo>
                  <a:cubicBezTo>
                    <a:pt x="10494" y="14770"/>
                    <a:pt x="10486" y="14769"/>
                    <a:pt x="10477" y="14769"/>
                  </a:cubicBezTo>
                  <a:cubicBezTo>
                    <a:pt x="9359" y="14700"/>
                    <a:pt x="9929" y="11482"/>
                    <a:pt x="9929" y="11482"/>
                  </a:cubicBezTo>
                  <a:lnTo>
                    <a:pt x="9929" y="11482"/>
                  </a:lnTo>
                  <a:cubicBezTo>
                    <a:pt x="9929" y="11482"/>
                    <a:pt x="7302" y="14971"/>
                    <a:pt x="5658" y="14971"/>
                  </a:cubicBezTo>
                  <a:cubicBezTo>
                    <a:pt x="5589" y="14971"/>
                    <a:pt x="5521" y="14964"/>
                    <a:pt x="5456" y="14951"/>
                  </a:cubicBezTo>
                  <a:cubicBezTo>
                    <a:pt x="5045" y="14883"/>
                    <a:pt x="4862" y="14426"/>
                    <a:pt x="4817" y="13810"/>
                  </a:cubicBezTo>
                  <a:cubicBezTo>
                    <a:pt x="4794" y="13901"/>
                    <a:pt x="4748" y="13970"/>
                    <a:pt x="4702" y="14038"/>
                  </a:cubicBezTo>
                  <a:cubicBezTo>
                    <a:pt x="4520" y="14380"/>
                    <a:pt x="3336" y="16840"/>
                    <a:pt x="3719" y="17051"/>
                  </a:cubicBezTo>
                  <a:lnTo>
                    <a:pt x="3719" y="17051"/>
                  </a:lnTo>
                  <a:cubicBezTo>
                    <a:pt x="3127" y="16730"/>
                    <a:pt x="3036" y="15887"/>
                    <a:pt x="2739" y="15362"/>
                  </a:cubicBezTo>
                  <a:cubicBezTo>
                    <a:pt x="2077" y="16389"/>
                    <a:pt x="1941" y="17485"/>
                    <a:pt x="2488" y="18603"/>
                  </a:cubicBezTo>
                  <a:cubicBezTo>
                    <a:pt x="2095" y="18522"/>
                    <a:pt x="1796" y="18346"/>
                    <a:pt x="1439" y="18346"/>
                  </a:cubicBezTo>
                  <a:cubicBezTo>
                    <a:pt x="1299" y="18346"/>
                    <a:pt x="1149" y="18373"/>
                    <a:pt x="982" y="18444"/>
                  </a:cubicBezTo>
                  <a:cubicBezTo>
                    <a:pt x="617" y="18603"/>
                    <a:pt x="23" y="19060"/>
                    <a:pt x="0" y="19494"/>
                  </a:cubicBezTo>
                  <a:cubicBezTo>
                    <a:pt x="589" y="19153"/>
                    <a:pt x="988" y="19054"/>
                    <a:pt x="1483" y="19054"/>
                  </a:cubicBezTo>
                  <a:cubicBezTo>
                    <a:pt x="1718" y="19054"/>
                    <a:pt x="1975" y="19076"/>
                    <a:pt x="2283" y="19106"/>
                  </a:cubicBezTo>
                  <a:cubicBezTo>
                    <a:pt x="1963" y="19379"/>
                    <a:pt x="1644" y="19608"/>
                    <a:pt x="1347" y="19882"/>
                  </a:cubicBezTo>
                  <a:cubicBezTo>
                    <a:pt x="2210" y="19483"/>
                    <a:pt x="3844" y="18807"/>
                    <a:pt x="4983" y="18807"/>
                  </a:cubicBezTo>
                  <a:cubicBezTo>
                    <a:pt x="5019" y="18807"/>
                    <a:pt x="5055" y="18807"/>
                    <a:pt x="5090" y="18809"/>
                  </a:cubicBezTo>
                  <a:cubicBezTo>
                    <a:pt x="6711" y="18877"/>
                    <a:pt x="6506" y="21091"/>
                    <a:pt x="6506" y="21091"/>
                  </a:cubicBezTo>
                  <a:cubicBezTo>
                    <a:pt x="6506" y="21091"/>
                    <a:pt x="10632" y="19480"/>
                    <a:pt x="12938" y="19480"/>
                  </a:cubicBezTo>
                  <a:cubicBezTo>
                    <a:pt x="13377" y="19480"/>
                    <a:pt x="13749" y="19538"/>
                    <a:pt x="14015" y="19676"/>
                  </a:cubicBezTo>
                  <a:cubicBezTo>
                    <a:pt x="15704" y="20544"/>
                    <a:pt x="14403" y="26752"/>
                    <a:pt x="9747" y="28350"/>
                  </a:cubicBezTo>
                  <a:cubicBezTo>
                    <a:pt x="9310" y="28502"/>
                    <a:pt x="8919" y="28571"/>
                    <a:pt x="8568" y="28571"/>
                  </a:cubicBezTo>
                  <a:cubicBezTo>
                    <a:pt x="5176" y="28571"/>
                    <a:pt x="5570" y="22142"/>
                    <a:pt x="5570" y="22141"/>
                  </a:cubicBezTo>
                  <a:lnTo>
                    <a:pt x="5570" y="22141"/>
                  </a:lnTo>
                  <a:cubicBezTo>
                    <a:pt x="5570" y="22142"/>
                    <a:pt x="4761" y="25225"/>
                    <a:pt x="2680" y="25225"/>
                  </a:cubicBezTo>
                  <a:cubicBezTo>
                    <a:pt x="2339" y="25225"/>
                    <a:pt x="1964" y="25142"/>
                    <a:pt x="1553" y="24949"/>
                  </a:cubicBezTo>
                  <a:cubicBezTo>
                    <a:pt x="1005" y="24675"/>
                    <a:pt x="594" y="24333"/>
                    <a:pt x="320" y="23967"/>
                  </a:cubicBezTo>
                  <a:lnTo>
                    <a:pt x="320" y="23967"/>
                  </a:lnTo>
                  <a:cubicBezTo>
                    <a:pt x="662" y="26044"/>
                    <a:pt x="1941" y="28167"/>
                    <a:pt x="3196" y="29491"/>
                  </a:cubicBezTo>
                  <a:cubicBezTo>
                    <a:pt x="4018" y="30336"/>
                    <a:pt x="4953" y="31066"/>
                    <a:pt x="5958" y="31705"/>
                  </a:cubicBezTo>
                  <a:cubicBezTo>
                    <a:pt x="6186" y="31842"/>
                    <a:pt x="7053" y="32139"/>
                    <a:pt x="7190" y="32390"/>
                  </a:cubicBezTo>
                  <a:cubicBezTo>
                    <a:pt x="7190" y="32390"/>
                    <a:pt x="9867" y="37231"/>
                    <a:pt x="11472" y="37231"/>
                  </a:cubicBezTo>
                  <a:cubicBezTo>
                    <a:pt x="11491" y="37231"/>
                    <a:pt x="11509" y="37230"/>
                    <a:pt x="11527" y="37229"/>
                  </a:cubicBezTo>
                  <a:cubicBezTo>
                    <a:pt x="13148" y="37115"/>
                    <a:pt x="13285" y="35745"/>
                    <a:pt x="13285" y="35745"/>
                  </a:cubicBezTo>
                  <a:lnTo>
                    <a:pt x="10728" y="30130"/>
                  </a:lnTo>
                  <a:cubicBezTo>
                    <a:pt x="10728" y="30130"/>
                    <a:pt x="15316" y="29468"/>
                    <a:pt x="16800" y="19311"/>
                  </a:cubicBezTo>
                  <a:cubicBezTo>
                    <a:pt x="16800" y="19311"/>
                    <a:pt x="17878" y="20226"/>
                    <a:pt x="19644" y="20226"/>
                  </a:cubicBezTo>
                  <a:cubicBezTo>
                    <a:pt x="20972" y="20226"/>
                    <a:pt x="22689" y="19708"/>
                    <a:pt x="24629" y="17896"/>
                  </a:cubicBezTo>
                  <a:cubicBezTo>
                    <a:pt x="24629" y="17896"/>
                    <a:pt x="27684" y="19668"/>
                    <a:pt x="32000" y="19668"/>
                  </a:cubicBezTo>
                  <a:cubicBezTo>
                    <a:pt x="32868" y="19668"/>
                    <a:pt x="33786" y="19597"/>
                    <a:pt x="34740" y="19425"/>
                  </a:cubicBezTo>
                  <a:cubicBezTo>
                    <a:pt x="39579" y="18558"/>
                    <a:pt x="40013" y="16298"/>
                    <a:pt x="40013" y="16298"/>
                  </a:cubicBezTo>
                  <a:cubicBezTo>
                    <a:pt x="40013" y="16298"/>
                    <a:pt x="41930" y="21479"/>
                    <a:pt x="42296" y="23328"/>
                  </a:cubicBezTo>
                  <a:cubicBezTo>
                    <a:pt x="42684" y="25200"/>
                    <a:pt x="42798" y="28167"/>
                    <a:pt x="42798" y="28167"/>
                  </a:cubicBezTo>
                  <a:lnTo>
                    <a:pt x="44190" y="32253"/>
                  </a:lnTo>
                  <a:lnTo>
                    <a:pt x="44281" y="27049"/>
                  </a:lnTo>
                  <a:cubicBezTo>
                    <a:pt x="44281" y="27049"/>
                    <a:pt x="45354" y="24903"/>
                    <a:pt x="45605" y="22141"/>
                  </a:cubicBezTo>
                  <a:lnTo>
                    <a:pt x="45605" y="22141"/>
                  </a:lnTo>
                  <a:cubicBezTo>
                    <a:pt x="45113" y="22951"/>
                    <a:pt x="44679" y="23300"/>
                    <a:pt x="44309" y="23300"/>
                  </a:cubicBezTo>
                  <a:cubicBezTo>
                    <a:pt x="43614" y="23300"/>
                    <a:pt x="43143" y="22073"/>
                    <a:pt x="42935" y="20361"/>
                  </a:cubicBezTo>
                  <a:cubicBezTo>
                    <a:pt x="42775" y="19106"/>
                    <a:pt x="43232" y="17257"/>
                    <a:pt x="43848" y="15248"/>
                  </a:cubicBezTo>
                  <a:cubicBezTo>
                    <a:pt x="43346" y="14586"/>
                    <a:pt x="42707" y="13970"/>
                    <a:pt x="41930" y="13399"/>
                  </a:cubicBezTo>
                  <a:cubicBezTo>
                    <a:pt x="41930" y="13399"/>
                    <a:pt x="42707" y="11322"/>
                    <a:pt x="42319" y="9017"/>
                  </a:cubicBezTo>
                  <a:lnTo>
                    <a:pt x="42319" y="9017"/>
                  </a:lnTo>
                  <a:cubicBezTo>
                    <a:pt x="42136" y="11277"/>
                    <a:pt x="41063" y="14038"/>
                    <a:pt x="39648" y="14906"/>
                  </a:cubicBezTo>
                  <a:cubicBezTo>
                    <a:pt x="39124" y="15220"/>
                    <a:pt x="38733" y="15389"/>
                    <a:pt x="38467" y="15389"/>
                  </a:cubicBezTo>
                  <a:cubicBezTo>
                    <a:pt x="37690" y="15389"/>
                    <a:pt x="37972" y="13951"/>
                    <a:pt x="39077" y="10500"/>
                  </a:cubicBezTo>
                  <a:cubicBezTo>
                    <a:pt x="39671" y="8652"/>
                    <a:pt x="39534" y="6483"/>
                    <a:pt x="39146" y="4520"/>
                  </a:cubicBezTo>
                  <a:cubicBezTo>
                    <a:pt x="38712" y="4269"/>
                    <a:pt x="38256" y="4041"/>
                    <a:pt x="37708" y="3858"/>
                  </a:cubicBezTo>
                  <a:cubicBezTo>
                    <a:pt x="37708" y="3858"/>
                    <a:pt x="37685" y="3584"/>
                    <a:pt x="37480" y="3196"/>
                  </a:cubicBezTo>
                  <a:lnTo>
                    <a:pt x="37480" y="3196"/>
                  </a:lnTo>
                  <a:cubicBezTo>
                    <a:pt x="37822" y="4429"/>
                    <a:pt x="37982" y="6232"/>
                    <a:pt x="37594" y="8697"/>
                  </a:cubicBezTo>
                  <a:cubicBezTo>
                    <a:pt x="36810" y="13569"/>
                    <a:pt x="32381" y="15978"/>
                    <a:pt x="30556" y="15978"/>
                  </a:cubicBezTo>
                  <a:cubicBezTo>
                    <a:pt x="30201" y="15978"/>
                    <a:pt x="29945" y="15887"/>
                    <a:pt x="29833" y="15705"/>
                  </a:cubicBezTo>
                  <a:cubicBezTo>
                    <a:pt x="29148" y="14586"/>
                    <a:pt x="34124" y="10249"/>
                    <a:pt x="33622" y="4840"/>
                  </a:cubicBezTo>
                  <a:cubicBezTo>
                    <a:pt x="33439" y="2831"/>
                    <a:pt x="32937" y="1279"/>
                    <a:pt x="32367" y="115"/>
                  </a:cubicBezTo>
                  <a:cubicBezTo>
                    <a:pt x="32116" y="69"/>
                    <a:pt x="31887" y="46"/>
                    <a:pt x="31636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42"/>
            <p:cNvSpPr/>
            <p:nvPr/>
          </p:nvSpPr>
          <p:spPr>
            <a:xfrm flipH="1">
              <a:off x="7772043" y="2455730"/>
              <a:ext cx="24829" cy="119144"/>
            </a:xfrm>
            <a:custGeom>
              <a:avLst/>
              <a:gdLst/>
              <a:ahLst/>
              <a:cxnLst/>
              <a:rect l="l" t="t" r="r" b="b"/>
              <a:pathLst>
                <a:path w="1028" h="4933" extrusionOk="0">
                  <a:moveTo>
                    <a:pt x="712" y="1"/>
                  </a:moveTo>
                  <a:cubicBezTo>
                    <a:pt x="710" y="1"/>
                    <a:pt x="709" y="1"/>
                    <a:pt x="708" y="1"/>
                  </a:cubicBezTo>
                  <a:cubicBezTo>
                    <a:pt x="639" y="1"/>
                    <a:pt x="662" y="640"/>
                    <a:pt x="617" y="1234"/>
                  </a:cubicBezTo>
                  <a:cubicBezTo>
                    <a:pt x="594" y="1553"/>
                    <a:pt x="571" y="1850"/>
                    <a:pt x="502" y="2078"/>
                  </a:cubicBezTo>
                  <a:cubicBezTo>
                    <a:pt x="480" y="2307"/>
                    <a:pt x="434" y="2444"/>
                    <a:pt x="434" y="2444"/>
                  </a:cubicBezTo>
                  <a:cubicBezTo>
                    <a:pt x="434" y="2444"/>
                    <a:pt x="365" y="3060"/>
                    <a:pt x="251" y="3676"/>
                  </a:cubicBezTo>
                  <a:cubicBezTo>
                    <a:pt x="137" y="4292"/>
                    <a:pt x="0" y="4909"/>
                    <a:pt x="69" y="4932"/>
                  </a:cubicBezTo>
                  <a:cubicBezTo>
                    <a:pt x="70" y="4932"/>
                    <a:pt x="71" y="4932"/>
                    <a:pt x="73" y="4932"/>
                  </a:cubicBezTo>
                  <a:cubicBezTo>
                    <a:pt x="147" y="4932"/>
                    <a:pt x="393" y="4350"/>
                    <a:pt x="617" y="3767"/>
                  </a:cubicBezTo>
                  <a:cubicBezTo>
                    <a:pt x="822" y="3174"/>
                    <a:pt x="959" y="2535"/>
                    <a:pt x="959" y="2535"/>
                  </a:cubicBezTo>
                  <a:cubicBezTo>
                    <a:pt x="959" y="2535"/>
                    <a:pt x="982" y="2375"/>
                    <a:pt x="982" y="2124"/>
                  </a:cubicBezTo>
                  <a:cubicBezTo>
                    <a:pt x="1027" y="1896"/>
                    <a:pt x="1005" y="1553"/>
                    <a:pt x="1005" y="1234"/>
                  </a:cubicBezTo>
                  <a:cubicBezTo>
                    <a:pt x="960" y="606"/>
                    <a:pt x="783" y="1"/>
                    <a:pt x="7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42"/>
            <p:cNvSpPr/>
            <p:nvPr/>
          </p:nvSpPr>
          <p:spPr>
            <a:xfrm flipH="1">
              <a:off x="7424175" y="2111750"/>
              <a:ext cx="222203" cy="111995"/>
            </a:xfrm>
            <a:custGeom>
              <a:avLst/>
              <a:gdLst/>
              <a:ahLst/>
              <a:cxnLst/>
              <a:rect l="l" t="t" r="r" b="b"/>
              <a:pathLst>
                <a:path w="9200" h="4637" extrusionOk="0">
                  <a:moveTo>
                    <a:pt x="9176" y="0"/>
                  </a:moveTo>
                  <a:cubicBezTo>
                    <a:pt x="9176" y="0"/>
                    <a:pt x="9131" y="92"/>
                    <a:pt x="9085" y="229"/>
                  </a:cubicBezTo>
                  <a:cubicBezTo>
                    <a:pt x="9062" y="297"/>
                    <a:pt x="9039" y="388"/>
                    <a:pt x="8994" y="502"/>
                  </a:cubicBezTo>
                  <a:cubicBezTo>
                    <a:pt x="8971" y="594"/>
                    <a:pt x="8902" y="708"/>
                    <a:pt x="8857" y="822"/>
                  </a:cubicBezTo>
                  <a:cubicBezTo>
                    <a:pt x="8651" y="1301"/>
                    <a:pt x="8263" y="1895"/>
                    <a:pt x="7738" y="2374"/>
                  </a:cubicBezTo>
                  <a:cubicBezTo>
                    <a:pt x="7236" y="2831"/>
                    <a:pt x="6666" y="3241"/>
                    <a:pt x="6186" y="3470"/>
                  </a:cubicBezTo>
                  <a:cubicBezTo>
                    <a:pt x="5958" y="3584"/>
                    <a:pt x="5753" y="3652"/>
                    <a:pt x="5616" y="3721"/>
                  </a:cubicBezTo>
                  <a:cubicBezTo>
                    <a:pt x="5479" y="3766"/>
                    <a:pt x="5387" y="3789"/>
                    <a:pt x="5387" y="3789"/>
                  </a:cubicBezTo>
                  <a:cubicBezTo>
                    <a:pt x="5387" y="3789"/>
                    <a:pt x="5365" y="3812"/>
                    <a:pt x="5342" y="3835"/>
                  </a:cubicBezTo>
                  <a:cubicBezTo>
                    <a:pt x="5296" y="3835"/>
                    <a:pt x="5250" y="3858"/>
                    <a:pt x="5159" y="3881"/>
                  </a:cubicBezTo>
                  <a:cubicBezTo>
                    <a:pt x="5022" y="3926"/>
                    <a:pt x="4817" y="3995"/>
                    <a:pt x="4566" y="4063"/>
                  </a:cubicBezTo>
                  <a:cubicBezTo>
                    <a:pt x="4199" y="4130"/>
                    <a:pt x="3736" y="4221"/>
                    <a:pt x="3246" y="4221"/>
                  </a:cubicBezTo>
                  <a:cubicBezTo>
                    <a:pt x="3064" y="4221"/>
                    <a:pt x="2879" y="4208"/>
                    <a:pt x="2694" y="4177"/>
                  </a:cubicBezTo>
                  <a:lnTo>
                    <a:pt x="2420" y="4177"/>
                  </a:lnTo>
                  <a:cubicBezTo>
                    <a:pt x="2352" y="4155"/>
                    <a:pt x="2260" y="4132"/>
                    <a:pt x="2169" y="4109"/>
                  </a:cubicBezTo>
                  <a:cubicBezTo>
                    <a:pt x="2009" y="4086"/>
                    <a:pt x="1849" y="4040"/>
                    <a:pt x="1690" y="4018"/>
                  </a:cubicBezTo>
                  <a:cubicBezTo>
                    <a:pt x="1370" y="3903"/>
                    <a:pt x="1096" y="3789"/>
                    <a:pt x="845" y="3721"/>
                  </a:cubicBezTo>
                  <a:cubicBezTo>
                    <a:pt x="421" y="3499"/>
                    <a:pt x="122" y="3348"/>
                    <a:pt x="43" y="3348"/>
                  </a:cubicBezTo>
                  <a:cubicBezTo>
                    <a:pt x="33" y="3348"/>
                    <a:pt x="26" y="3350"/>
                    <a:pt x="23" y="3356"/>
                  </a:cubicBezTo>
                  <a:cubicBezTo>
                    <a:pt x="1" y="3378"/>
                    <a:pt x="297" y="3584"/>
                    <a:pt x="754" y="3903"/>
                  </a:cubicBezTo>
                  <a:cubicBezTo>
                    <a:pt x="982" y="4018"/>
                    <a:pt x="1279" y="4155"/>
                    <a:pt x="1598" y="4291"/>
                  </a:cubicBezTo>
                  <a:cubicBezTo>
                    <a:pt x="1758" y="4337"/>
                    <a:pt x="1941" y="4383"/>
                    <a:pt x="2101" y="4451"/>
                  </a:cubicBezTo>
                  <a:cubicBezTo>
                    <a:pt x="2192" y="4474"/>
                    <a:pt x="2283" y="4497"/>
                    <a:pt x="2374" y="4520"/>
                  </a:cubicBezTo>
                  <a:lnTo>
                    <a:pt x="2648" y="4565"/>
                  </a:lnTo>
                  <a:cubicBezTo>
                    <a:pt x="2925" y="4617"/>
                    <a:pt x="3205" y="4636"/>
                    <a:pt x="3476" y="4636"/>
                  </a:cubicBezTo>
                  <a:cubicBezTo>
                    <a:pt x="3920" y="4636"/>
                    <a:pt x="4340" y="4585"/>
                    <a:pt x="4680" y="4543"/>
                  </a:cubicBezTo>
                  <a:cubicBezTo>
                    <a:pt x="4954" y="4474"/>
                    <a:pt x="5182" y="4406"/>
                    <a:pt x="5319" y="4383"/>
                  </a:cubicBezTo>
                  <a:cubicBezTo>
                    <a:pt x="5410" y="4360"/>
                    <a:pt x="5479" y="4337"/>
                    <a:pt x="5501" y="4314"/>
                  </a:cubicBezTo>
                  <a:cubicBezTo>
                    <a:pt x="5547" y="4291"/>
                    <a:pt x="5570" y="4291"/>
                    <a:pt x="5570" y="4291"/>
                  </a:cubicBezTo>
                  <a:cubicBezTo>
                    <a:pt x="5570" y="4291"/>
                    <a:pt x="5661" y="4246"/>
                    <a:pt x="5798" y="4200"/>
                  </a:cubicBezTo>
                  <a:cubicBezTo>
                    <a:pt x="5958" y="4132"/>
                    <a:pt x="6163" y="4040"/>
                    <a:pt x="6415" y="3881"/>
                  </a:cubicBezTo>
                  <a:cubicBezTo>
                    <a:pt x="6917" y="3630"/>
                    <a:pt x="7487" y="3173"/>
                    <a:pt x="8012" y="2625"/>
                  </a:cubicBezTo>
                  <a:cubicBezTo>
                    <a:pt x="8514" y="2077"/>
                    <a:pt x="8880" y="1415"/>
                    <a:pt x="9039" y="890"/>
                  </a:cubicBezTo>
                  <a:cubicBezTo>
                    <a:pt x="9085" y="776"/>
                    <a:pt x="9131" y="639"/>
                    <a:pt x="9154" y="548"/>
                  </a:cubicBezTo>
                  <a:cubicBezTo>
                    <a:pt x="9176" y="434"/>
                    <a:pt x="9176" y="320"/>
                    <a:pt x="9199" y="251"/>
                  </a:cubicBezTo>
                  <a:cubicBezTo>
                    <a:pt x="9199" y="92"/>
                    <a:pt x="9199" y="0"/>
                    <a:pt x="91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42"/>
            <p:cNvSpPr/>
            <p:nvPr/>
          </p:nvSpPr>
          <p:spPr>
            <a:xfrm flipH="1">
              <a:off x="7126495" y="1960145"/>
              <a:ext cx="323064" cy="235463"/>
            </a:xfrm>
            <a:custGeom>
              <a:avLst/>
              <a:gdLst/>
              <a:ahLst/>
              <a:cxnLst/>
              <a:rect l="l" t="t" r="r" b="b"/>
              <a:pathLst>
                <a:path w="13376" h="9749" extrusionOk="0">
                  <a:moveTo>
                    <a:pt x="13330" y="0"/>
                  </a:moveTo>
                  <a:cubicBezTo>
                    <a:pt x="13307" y="0"/>
                    <a:pt x="13285" y="137"/>
                    <a:pt x="13262" y="388"/>
                  </a:cubicBezTo>
                  <a:cubicBezTo>
                    <a:pt x="13239" y="525"/>
                    <a:pt x="13239" y="685"/>
                    <a:pt x="13216" y="868"/>
                  </a:cubicBezTo>
                  <a:cubicBezTo>
                    <a:pt x="13193" y="1027"/>
                    <a:pt x="13148" y="1233"/>
                    <a:pt x="13125" y="1461"/>
                  </a:cubicBezTo>
                  <a:cubicBezTo>
                    <a:pt x="12965" y="2306"/>
                    <a:pt x="12577" y="3424"/>
                    <a:pt x="11961" y="4406"/>
                  </a:cubicBezTo>
                  <a:cubicBezTo>
                    <a:pt x="11367" y="5410"/>
                    <a:pt x="10568" y="6254"/>
                    <a:pt x="9906" y="6825"/>
                  </a:cubicBezTo>
                  <a:cubicBezTo>
                    <a:pt x="9747" y="6962"/>
                    <a:pt x="9587" y="7076"/>
                    <a:pt x="9427" y="7190"/>
                  </a:cubicBezTo>
                  <a:cubicBezTo>
                    <a:pt x="9290" y="7282"/>
                    <a:pt x="9176" y="7396"/>
                    <a:pt x="9062" y="7464"/>
                  </a:cubicBezTo>
                  <a:cubicBezTo>
                    <a:pt x="8856" y="7601"/>
                    <a:pt x="8742" y="7670"/>
                    <a:pt x="8742" y="7670"/>
                  </a:cubicBezTo>
                  <a:cubicBezTo>
                    <a:pt x="8742" y="7670"/>
                    <a:pt x="8263" y="8012"/>
                    <a:pt x="7487" y="8400"/>
                  </a:cubicBezTo>
                  <a:cubicBezTo>
                    <a:pt x="7304" y="8491"/>
                    <a:pt x="7099" y="8583"/>
                    <a:pt x="6871" y="8674"/>
                  </a:cubicBezTo>
                  <a:cubicBezTo>
                    <a:pt x="6642" y="8788"/>
                    <a:pt x="6391" y="8857"/>
                    <a:pt x="6140" y="8948"/>
                  </a:cubicBezTo>
                  <a:cubicBezTo>
                    <a:pt x="5615" y="9085"/>
                    <a:pt x="5045" y="9222"/>
                    <a:pt x="4474" y="9313"/>
                  </a:cubicBezTo>
                  <a:cubicBezTo>
                    <a:pt x="4024" y="9394"/>
                    <a:pt x="3567" y="9433"/>
                    <a:pt x="3127" y="9433"/>
                  </a:cubicBezTo>
                  <a:cubicBezTo>
                    <a:pt x="2453" y="9433"/>
                    <a:pt x="1822" y="9342"/>
                    <a:pt x="1324" y="9176"/>
                  </a:cubicBezTo>
                  <a:cubicBezTo>
                    <a:pt x="523" y="8938"/>
                    <a:pt x="92" y="8556"/>
                    <a:pt x="30" y="8556"/>
                  </a:cubicBezTo>
                  <a:cubicBezTo>
                    <a:pt x="27" y="8556"/>
                    <a:pt x="24" y="8557"/>
                    <a:pt x="23" y="8560"/>
                  </a:cubicBezTo>
                  <a:cubicBezTo>
                    <a:pt x="0" y="8560"/>
                    <a:pt x="114" y="8674"/>
                    <a:pt x="297" y="8834"/>
                  </a:cubicBezTo>
                  <a:cubicBezTo>
                    <a:pt x="411" y="8925"/>
                    <a:pt x="548" y="9016"/>
                    <a:pt x="708" y="9108"/>
                  </a:cubicBezTo>
                  <a:cubicBezTo>
                    <a:pt x="868" y="9176"/>
                    <a:pt x="1050" y="9290"/>
                    <a:pt x="1256" y="9359"/>
                  </a:cubicBezTo>
                  <a:cubicBezTo>
                    <a:pt x="1851" y="9616"/>
                    <a:pt x="2639" y="9749"/>
                    <a:pt x="3467" y="9749"/>
                  </a:cubicBezTo>
                  <a:cubicBezTo>
                    <a:pt x="3815" y="9749"/>
                    <a:pt x="4169" y="9725"/>
                    <a:pt x="4520" y="9678"/>
                  </a:cubicBezTo>
                  <a:cubicBezTo>
                    <a:pt x="5113" y="9633"/>
                    <a:pt x="5707" y="9496"/>
                    <a:pt x="6254" y="9359"/>
                  </a:cubicBezTo>
                  <a:cubicBezTo>
                    <a:pt x="6528" y="9290"/>
                    <a:pt x="6779" y="9199"/>
                    <a:pt x="7030" y="9108"/>
                  </a:cubicBezTo>
                  <a:cubicBezTo>
                    <a:pt x="7282" y="9016"/>
                    <a:pt x="7510" y="8925"/>
                    <a:pt x="7692" y="8834"/>
                  </a:cubicBezTo>
                  <a:cubicBezTo>
                    <a:pt x="8537" y="8469"/>
                    <a:pt x="9016" y="8103"/>
                    <a:pt x="9016" y="8103"/>
                  </a:cubicBezTo>
                  <a:cubicBezTo>
                    <a:pt x="9016" y="8103"/>
                    <a:pt x="9153" y="8035"/>
                    <a:pt x="9381" y="7875"/>
                  </a:cubicBezTo>
                  <a:cubicBezTo>
                    <a:pt x="9473" y="7807"/>
                    <a:pt x="9610" y="7692"/>
                    <a:pt x="9747" y="7578"/>
                  </a:cubicBezTo>
                  <a:cubicBezTo>
                    <a:pt x="9884" y="7464"/>
                    <a:pt x="10043" y="7327"/>
                    <a:pt x="10226" y="7190"/>
                  </a:cubicBezTo>
                  <a:cubicBezTo>
                    <a:pt x="10888" y="6574"/>
                    <a:pt x="11710" y="5661"/>
                    <a:pt x="12280" y="4611"/>
                  </a:cubicBezTo>
                  <a:cubicBezTo>
                    <a:pt x="12897" y="3561"/>
                    <a:pt x="13216" y="2374"/>
                    <a:pt x="13330" y="1484"/>
                  </a:cubicBezTo>
                  <a:cubicBezTo>
                    <a:pt x="13330" y="1256"/>
                    <a:pt x="13353" y="1050"/>
                    <a:pt x="13376" y="868"/>
                  </a:cubicBezTo>
                  <a:cubicBezTo>
                    <a:pt x="13376" y="685"/>
                    <a:pt x="13353" y="525"/>
                    <a:pt x="13353" y="411"/>
                  </a:cubicBezTo>
                  <a:cubicBezTo>
                    <a:pt x="13353" y="137"/>
                    <a:pt x="13330" y="0"/>
                    <a:pt x="1333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42"/>
            <p:cNvSpPr/>
            <p:nvPr/>
          </p:nvSpPr>
          <p:spPr>
            <a:xfrm flipH="1">
              <a:off x="7012930" y="1860902"/>
              <a:ext cx="357795" cy="351202"/>
            </a:xfrm>
            <a:custGeom>
              <a:avLst/>
              <a:gdLst/>
              <a:ahLst/>
              <a:cxnLst/>
              <a:rect l="l" t="t" r="r" b="b"/>
              <a:pathLst>
                <a:path w="14814" h="14541" extrusionOk="0">
                  <a:moveTo>
                    <a:pt x="12326" y="1"/>
                  </a:moveTo>
                  <a:cubicBezTo>
                    <a:pt x="12326" y="1"/>
                    <a:pt x="12326" y="46"/>
                    <a:pt x="12372" y="138"/>
                  </a:cubicBezTo>
                  <a:cubicBezTo>
                    <a:pt x="12394" y="183"/>
                    <a:pt x="12440" y="229"/>
                    <a:pt x="12463" y="275"/>
                  </a:cubicBezTo>
                  <a:cubicBezTo>
                    <a:pt x="12509" y="343"/>
                    <a:pt x="12554" y="389"/>
                    <a:pt x="12623" y="457"/>
                  </a:cubicBezTo>
                  <a:cubicBezTo>
                    <a:pt x="12737" y="594"/>
                    <a:pt x="12897" y="754"/>
                    <a:pt x="13056" y="937"/>
                  </a:cubicBezTo>
                  <a:cubicBezTo>
                    <a:pt x="13193" y="1119"/>
                    <a:pt x="13376" y="1325"/>
                    <a:pt x="13513" y="1576"/>
                  </a:cubicBezTo>
                  <a:cubicBezTo>
                    <a:pt x="13832" y="2078"/>
                    <a:pt x="14061" y="2740"/>
                    <a:pt x="14243" y="3447"/>
                  </a:cubicBezTo>
                  <a:cubicBezTo>
                    <a:pt x="14403" y="4178"/>
                    <a:pt x="14472" y="4954"/>
                    <a:pt x="14426" y="5753"/>
                  </a:cubicBezTo>
                  <a:cubicBezTo>
                    <a:pt x="14403" y="7328"/>
                    <a:pt x="13718" y="8789"/>
                    <a:pt x="13056" y="9747"/>
                  </a:cubicBezTo>
                  <a:cubicBezTo>
                    <a:pt x="12897" y="9998"/>
                    <a:pt x="12714" y="10204"/>
                    <a:pt x="12577" y="10386"/>
                  </a:cubicBezTo>
                  <a:cubicBezTo>
                    <a:pt x="12440" y="10569"/>
                    <a:pt x="12280" y="10706"/>
                    <a:pt x="12166" y="10843"/>
                  </a:cubicBezTo>
                  <a:cubicBezTo>
                    <a:pt x="12075" y="10980"/>
                    <a:pt x="11961" y="11048"/>
                    <a:pt x="11892" y="11117"/>
                  </a:cubicBezTo>
                  <a:cubicBezTo>
                    <a:pt x="11824" y="11185"/>
                    <a:pt x="11778" y="11208"/>
                    <a:pt x="11778" y="11208"/>
                  </a:cubicBezTo>
                  <a:cubicBezTo>
                    <a:pt x="11778" y="11208"/>
                    <a:pt x="11641" y="11345"/>
                    <a:pt x="11413" y="11596"/>
                  </a:cubicBezTo>
                  <a:cubicBezTo>
                    <a:pt x="11276" y="11710"/>
                    <a:pt x="11116" y="11824"/>
                    <a:pt x="10934" y="11984"/>
                  </a:cubicBezTo>
                  <a:cubicBezTo>
                    <a:pt x="10751" y="12144"/>
                    <a:pt x="10523" y="12304"/>
                    <a:pt x="10294" y="12463"/>
                  </a:cubicBezTo>
                  <a:cubicBezTo>
                    <a:pt x="9359" y="13171"/>
                    <a:pt x="7852" y="13719"/>
                    <a:pt x="6323" y="13993"/>
                  </a:cubicBezTo>
                  <a:cubicBezTo>
                    <a:pt x="5524" y="14152"/>
                    <a:pt x="4748" y="14221"/>
                    <a:pt x="3995" y="14244"/>
                  </a:cubicBezTo>
                  <a:cubicBezTo>
                    <a:pt x="3736" y="14260"/>
                    <a:pt x="3483" y="14268"/>
                    <a:pt x="3238" y="14268"/>
                  </a:cubicBezTo>
                  <a:cubicBezTo>
                    <a:pt x="2791" y="14268"/>
                    <a:pt x="2369" y="14242"/>
                    <a:pt x="1986" y="14198"/>
                  </a:cubicBezTo>
                  <a:cubicBezTo>
                    <a:pt x="884" y="14115"/>
                    <a:pt x="161" y="13918"/>
                    <a:pt x="24" y="13918"/>
                  </a:cubicBezTo>
                  <a:cubicBezTo>
                    <a:pt x="10" y="13918"/>
                    <a:pt x="2" y="13920"/>
                    <a:pt x="0" y="13924"/>
                  </a:cubicBezTo>
                  <a:cubicBezTo>
                    <a:pt x="0" y="13947"/>
                    <a:pt x="183" y="14016"/>
                    <a:pt x="525" y="14130"/>
                  </a:cubicBezTo>
                  <a:cubicBezTo>
                    <a:pt x="868" y="14221"/>
                    <a:pt x="1347" y="14335"/>
                    <a:pt x="1963" y="14404"/>
                  </a:cubicBezTo>
                  <a:cubicBezTo>
                    <a:pt x="2557" y="14495"/>
                    <a:pt x="3264" y="14541"/>
                    <a:pt x="4018" y="14541"/>
                  </a:cubicBezTo>
                  <a:cubicBezTo>
                    <a:pt x="4771" y="14541"/>
                    <a:pt x="5570" y="14495"/>
                    <a:pt x="6369" y="14381"/>
                  </a:cubicBezTo>
                  <a:cubicBezTo>
                    <a:pt x="7966" y="14130"/>
                    <a:pt x="9541" y="13582"/>
                    <a:pt x="10568" y="12874"/>
                  </a:cubicBezTo>
                  <a:cubicBezTo>
                    <a:pt x="10819" y="12692"/>
                    <a:pt x="11048" y="12532"/>
                    <a:pt x="11230" y="12372"/>
                  </a:cubicBezTo>
                  <a:cubicBezTo>
                    <a:pt x="11436" y="12212"/>
                    <a:pt x="11618" y="12098"/>
                    <a:pt x="11755" y="11984"/>
                  </a:cubicBezTo>
                  <a:cubicBezTo>
                    <a:pt x="12006" y="11733"/>
                    <a:pt x="12166" y="11596"/>
                    <a:pt x="12166" y="11596"/>
                  </a:cubicBezTo>
                  <a:cubicBezTo>
                    <a:pt x="12166" y="11596"/>
                    <a:pt x="12189" y="11550"/>
                    <a:pt x="12257" y="11482"/>
                  </a:cubicBezTo>
                  <a:cubicBezTo>
                    <a:pt x="12326" y="11413"/>
                    <a:pt x="12440" y="11322"/>
                    <a:pt x="12554" y="11185"/>
                  </a:cubicBezTo>
                  <a:cubicBezTo>
                    <a:pt x="12668" y="11048"/>
                    <a:pt x="12805" y="10888"/>
                    <a:pt x="12965" y="10706"/>
                  </a:cubicBezTo>
                  <a:cubicBezTo>
                    <a:pt x="13125" y="10500"/>
                    <a:pt x="13307" y="10272"/>
                    <a:pt x="13467" y="10021"/>
                  </a:cubicBezTo>
                  <a:cubicBezTo>
                    <a:pt x="13810" y="9496"/>
                    <a:pt x="14129" y="8857"/>
                    <a:pt x="14380" y="8127"/>
                  </a:cubicBezTo>
                  <a:cubicBezTo>
                    <a:pt x="14654" y="7396"/>
                    <a:pt x="14791" y="6574"/>
                    <a:pt x="14791" y="5753"/>
                  </a:cubicBezTo>
                  <a:cubicBezTo>
                    <a:pt x="14814" y="4931"/>
                    <a:pt x="14700" y="4132"/>
                    <a:pt x="14517" y="3379"/>
                  </a:cubicBezTo>
                  <a:cubicBezTo>
                    <a:pt x="14312" y="2649"/>
                    <a:pt x="14038" y="1987"/>
                    <a:pt x="13695" y="1462"/>
                  </a:cubicBezTo>
                  <a:cubicBezTo>
                    <a:pt x="13513" y="1211"/>
                    <a:pt x="13330" y="1005"/>
                    <a:pt x="13170" y="823"/>
                  </a:cubicBezTo>
                  <a:cubicBezTo>
                    <a:pt x="12988" y="663"/>
                    <a:pt x="12828" y="503"/>
                    <a:pt x="12691" y="389"/>
                  </a:cubicBezTo>
                  <a:cubicBezTo>
                    <a:pt x="12645" y="343"/>
                    <a:pt x="12577" y="275"/>
                    <a:pt x="12531" y="229"/>
                  </a:cubicBezTo>
                  <a:cubicBezTo>
                    <a:pt x="12486" y="183"/>
                    <a:pt x="12463" y="138"/>
                    <a:pt x="12417" y="92"/>
                  </a:cubicBezTo>
                  <a:cubicBezTo>
                    <a:pt x="12372" y="24"/>
                    <a:pt x="12326" y="1"/>
                    <a:pt x="123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42"/>
            <p:cNvSpPr/>
            <p:nvPr/>
          </p:nvSpPr>
          <p:spPr>
            <a:xfrm flipH="1">
              <a:off x="7264865" y="1744028"/>
              <a:ext cx="114145" cy="284516"/>
            </a:xfrm>
            <a:custGeom>
              <a:avLst/>
              <a:gdLst/>
              <a:ahLst/>
              <a:cxnLst/>
              <a:rect l="l" t="t" r="r" b="b"/>
              <a:pathLst>
                <a:path w="4726" h="11780" extrusionOk="0">
                  <a:moveTo>
                    <a:pt x="4018" y="1"/>
                  </a:moveTo>
                  <a:cubicBezTo>
                    <a:pt x="3995" y="24"/>
                    <a:pt x="4064" y="412"/>
                    <a:pt x="4155" y="1028"/>
                  </a:cubicBezTo>
                  <a:cubicBezTo>
                    <a:pt x="4246" y="1621"/>
                    <a:pt x="4361" y="2443"/>
                    <a:pt x="4338" y="3219"/>
                  </a:cubicBezTo>
                  <a:cubicBezTo>
                    <a:pt x="4315" y="4018"/>
                    <a:pt x="4087" y="4794"/>
                    <a:pt x="3881" y="5342"/>
                  </a:cubicBezTo>
                  <a:cubicBezTo>
                    <a:pt x="3676" y="5913"/>
                    <a:pt x="3493" y="6255"/>
                    <a:pt x="3493" y="6255"/>
                  </a:cubicBezTo>
                  <a:cubicBezTo>
                    <a:pt x="3493" y="6255"/>
                    <a:pt x="3447" y="6346"/>
                    <a:pt x="3379" y="6506"/>
                  </a:cubicBezTo>
                  <a:cubicBezTo>
                    <a:pt x="3311" y="6666"/>
                    <a:pt x="3196" y="6894"/>
                    <a:pt x="3059" y="7168"/>
                  </a:cubicBezTo>
                  <a:cubicBezTo>
                    <a:pt x="2786" y="7716"/>
                    <a:pt x="2375" y="8401"/>
                    <a:pt x="1918" y="9085"/>
                  </a:cubicBezTo>
                  <a:cubicBezTo>
                    <a:pt x="1028" y="10455"/>
                    <a:pt x="1" y="11733"/>
                    <a:pt x="69" y="11779"/>
                  </a:cubicBezTo>
                  <a:cubicBezTo>
                    <a:pt x="70" y="11780"/>
                    <a:pt x="71" y="11780"/>
                    <a:pt x="73" y="11780"/>
                  </a:cubicBezTo>
                  <a:cubicBezTo>
                    <a:pt x="156" y="11780"/>
                    <a:pt x="1252" y="10590"/>
                    <a:pt x="2238" y="9291"/>
                  </a:cubicBezTo>
                  <a:cubicBezTo>
                    <a:pt x="2717" y="8629"/>
                    <a:pt x="3174" y="7944"/>
                    <a:pt x="3493" y="7396"/>
                  </a:cubicBezTo>
                  <a:cubicBezTo>
                    <a:pt x="3653" y="7122"/>
                    <a:pt x="3767" y="6894"/>
                    <a:pt x="3836" y="6734"/>
                  </a:cubicBezTo>
                  <a:cubicBezTo>
                    <a:pt x="3927" y="6575"/>
                    <a:pt x="3972" y="6483"/>
                    <a:pt x="3972" y="6483"/>
                  </a:cubicBezTo>
                  <a:cubicBezTo>
                    <a:pt x="3972" y="6483"/>
                    <a:pt x="4155" y="6095"/>
                    <a:pt x="4338" y="5502"/>
                  </a:cubicBezTo>
                  <a:cubicBezTo>
                    <a:pt x="4543" y="4908"/>
                    <a:pt x="4726" y="4087"/>
                    <a:pt x="4726" y="3219"/>
                  </a:cubicBezTo>
                  <a:cubicBezTo>
                    <a:pt x="4680" y="2398"/>
                    <a:pt x="4520" y="1576"/>
                    <a:pt x="4338" y="982"/>
                  </a:cubicBezTo>
                  <a:cubicBezTo>
                    <a:pt x="4201" y="389"/>
                    <a:pt x="4064" y="1"/>
                    <a:pt x="40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42"/>
            <p:cNvSpPr/>
            <p:nvPr/>
          </p:nvSpPr>
          <p:spPr>
            <a:xfrm flipH="1">
              <a:off x="7771488" y="1968912"/>
              <a:ext cx="68931" cy="166556"/>
            </a:xfrm>
            <a:custGeom>
              <a:avLst/>
              <a:gdLst/>
              <a:ahLst/>
              <a:cxnLst/>
              <a:rect l="l" t="t" r="r" b="b"/>
              <a:pathLst>
                <a:path w="2854" h="6896" extrusionOk="0">
                  <a:moveTo>
                    <a:pt x="2800" y="1"/>
                  </a:moveTo>
                  <a:cubicBezTo>
                    <a:pt x="2702" y="1"/>
                    <a:pt x="2107" y="710"/>
                    <a:pt x="1575" y="1463"/>
                  </a:cubicBezTo>
                  <a:cubicBezTo>
                    <a:pt x="1301" y="1874"/>
                    <a:pt x="1050" y="2285"/>
                    <a:pt x="867" y="2582"/>
                  </a:cubicBezTo>
                  <a:cubicBezTo>
                    <a:pt x="708" y="2901"/>
                    <a:pt x="594" y="3130"/>
                    <a:pt x="594" y="3130"/>
                  </a:cubicBezTo>
                  <a:cubicBezTo>
                    <a:pt x="594" y="3130"/>
                    <a:pt x="502" y="3358"/>
                    <a:pt x="388" y="3700"/>
                  </a:cubicBezTo>
                  <a:cubicBezTo>
                    <a:pt x="274" y="4043"/>
                    <a:pt x="137" y="4499"/>
                    <a:pt x="69" y="4978"/>
                  </a:cubicBezTo>
                  <a:cubicBezTo>
                    <a:pt x="23" y="5481"/>
                    <a:pt x="0" y="5960"/>
                    <a:pt x="114" y="6325"/>
                  </a:cubicBezTo>
                  <a:cubicBezTo>
                    <a:pt x="183" y="6690"/>
                    <a:pt x="297" y="6896"/>
                    <a:pt x="320" y="6896"/>
                  </a:cubicBezTo>
                  <a:cubicBezTo>
                    <a:pt x="365" y="6873"/>
                    <a:pt x="320" y="6645"/>
                    <a:pt x="297" y="6302"/>
                  </a:cubicBezTo>
                  <a:cubicBezTo>
                    <a:pt x="274" y="5960"/>
                    <a:pt x="342" y="5503"/>
                    <a:pt x="434" y="5047"/>
                  </a:cubicBezTo>
                  <a:cubicBezTo>
                    <a:pt x="525" y="4613"/>
                    <a:pt x="708" y="4180"/>
                    <a:pt x="822" y="3860"/>
                  </a:cubicBezTo>
                  <a:cubicBezTo>
                    <a:pt x="982" y="3540"/>
                    <a:pt x="1073" y="3335"/>
                    <a:pt x="1073" y="3335"/>
                  </a:cubicBezTo>
                  <a:cubicBezTo>
                    <a:pt x="1073" y="3335"/>
                    <a:pt x="1438" y="2491"/>
                    <a:pt x="1895" y="1669"/>
                  </a:cubicBezTo>
                  <a:cubicBezTo>
                    <a:pt x="2351" y="847"/>
                    <a:pt x="2853" y="48"/>
                    <a:pt x="2808" y="3"/>
                  </a:cubicBezTo>
                  <a:cubicBezTo>
                    <a:pt x="2806" y="1"/>
                    <a:pt x="2803" y="1"/>
                    <a:pt x="28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42"/>
            <p:cNvSpPr/>
            <p:nvPr/>
          </p:nvSpPr>
          <p:spPr>
            <a:xfrm flipH="1">
              <a:off x="7408741" y="1854212"/>
              <a:ext cx="348448" cy="285676"/>
            </a:xfrm>
            <a:custGeom>
              <a:avLst/>
              <a:gdLst/>
              <a:ahLst/>
              <a:cxnLst/>
              <a:rect l="l" t="t" r="r" b="b"/>
              <a:pathLst>
                <a:path w="14427" h="11828" extrusionOk="0">
                  <a:moveTo>
                    <a:pt x="14416" y="0"/>
                  </a:moveTo>
                  <a:cubicBezTo>
                    <a:pt x="14374" y="0"/>
                    <a:pt x="14243" y="87"/>
                    <a:pt x="14038" y="209"/>
                  </a:cubicBezTo>
                  <a:cubicBezTo>
                    <a:pt x="13810" y="369"/>
                    <a:pt x="13445" y="529"/>
                    <a:pt x="13011" y="711"/>
                  </a:cubicBezTo>
                  <a:cubicBezTo>
                    <a:pt x="12144" y="1054"/>
                    <a:pt x="10888" y="1236"/>
                    <a:pt x="9610" y="1465"/>
                  </a:cubicBezTo>
                  <a:cubicBezTo>
                    <a:pt x="8355" y="1693"/>
                    <a:pt x="7122" y="2035"/>
                    <a:pt x="6209" y="2423"/>
                  </a:cubicBezTo>
                  <a:cubicBezTo>
                    <a:pt x="5981" y="2515"/>
                    <a:pt x="5776" y="2583"/>
                    <a:pt x="5593" y="2652"/>
                  </a:cubicBezTo>
                  <a:cubicBezTo>
                    <a:pt x="5410" y="2743"/>
                    <a:pt x="5251" y="2834"/>
                    <a:pt x="5136" y="2903"/>
                  </a:cubicBezTo>
                  <a:cubicBezTo>
                    <a:pt x="4885" y="3040"/>
                    <a:pt x="4726" y="3108"/>
                    <a:pt x="4726" y="3108"/>
                  </a:cubicBezTo>
                  <a:cubicBezTo>
                    <a:pt x="4726" y="3108"/>
                    <a:pt x="4589" y="3177"/>
                    <a:pt x="4360" y="3359"/>
                  </a:cubicBezTo>
                  <a:cubicBezTo>
                    <a:pt x="4109" y="3519"/>
                    <a:pt x="3790" y="3770"/>
                    <a:pt x="3447" y="4112"/>
                  </a:cubicBezTo>
                  <a:cubicBezTo>
                    <a:pt x="3082" y="4432"/>
                    <a:pt x="2694" y="4866"/>
                    <a:pt x="2329" y="5345"/>
                  </a:cubicBezTo>
                  <a:cubicBezTo>
                    <a:pt x="1964" y="5824"/>
                    <a:pt x="1576" y="6349"/>
                    <a:pt x="1256" y="6920"/>
                  </a:cubicBezTo>
                  <a:cubicBezTo>
                    <a:pt x="617" y="8016"/>
                    <a:pt x="160" y="9248"/>
                    <a:pt x="46" y="10230"/>
                  </a:cubicBezTo>
                  <a:cubicBezTo>
                    <a:pt x="1" y="10709"/>
                    <a:pt x="1" y="11120"/>
                    <a:pt x="46" y="11394"/>
                  </a:cubicBezTo>
                  <a:cubicBezTo>
                    <a:pt x="92" y="11668"/>
                    <a:pt x="115" y="11827"/>
                    <a:pt x="138" y="11827"/>
                  </a:cubicBezTo>
                  <a:cubicBezTo>
                    <a:pt x="183" y="11827"/>
                    <a:pt x="69" y="11188"/>
                    <a:pt x="252" y="10252"/>
                  </a:cubicBezTo>
                  <a:cubicBezTo>
                    <a:pt x="412" y="9339"/>
                    <a:pt x="914" y="8153"/>
                    <a:pt x="1576" y="7103"/>
                  </a:cubicBezTo>
                  <a:cubicBezTo>
                    <a:pt x="1918" y="6578"/>
                    <a:pt x="2283" y="6075"/>
                    <a:pt x="2648" y="5619"/>
                  </a:cubicBezTo>
                  <a:cubicBezTo>
                    <a:pt x="3036" y="5162"/>
                    <a:pt x="3425" y="4774"/>
                    <a:pt x="3767" y="4478"/>
                  </a:cubicBezTo>
                  <a:cubicBezTo>
                    <a:pt x="4109" y="4158"/>
                    <a:pt x="4429" y="3930"/>
                    <a:pt x="4634" y="3770"/>
                  </a:cubicBezTo>
                  <a:cubicBezTo>
                    <a:pt x="4863" y="3610"/>
                    <a:pt x="4999" y="3565"/>
                    <a:pt x="4999" y="3565"/>
                  </a:cubicBezTo>
                  <a:cubicBezTo>
                    <a:pt x="4999" y="3565"/>
                    <a:pt x="5136" y="3473"/>
                    <a:pt x="5365" y="3359"/>
                  </a:cubicBezTo>
                  <a:cubicBezTo>
                    <a:pt x="5502" y="3291"/>
                    <a:pt x="5639" y="3199"/>
                    <a:pt x="5798" y="3108"/>
                  </a:cubicBezTo>
                  <a:cubicBezTo>
                    <a:pt x="5981" y="3040"/>
                    <a:pt x="6164" y="2948"/>
                    <a:pt x="6392" y="2857"/>
                  </a:cubicBezTo>
                  <a:cubicBezTo>
                    <a:pt x="7236" y="2492"/>
                    <a:pt x="8469" y="2104"/>
                    <a:pt x="9701" y="1830"/>
                  </a:cubicBezTo>
                  <a:cubicBezTo>
                    <a:pt x="10934" y="1556"/>
                    <a:pt x="12212" y="1328"/>
                    <a:pt x="13080" y="894"/>
                  </a:cubicBezTo>
                  <a:cubicBezTo>
                    <a:pt x="13536" y="689"/>
                    <a:pt x="13879" y="483"/>
                    <a:pt x="14084" y="301"/>
                  </a:cubicBezTo>
                  <a:cubicBezTo>
                    <a:pt x="14312" y="118"/>
                    <a:pt x="14426" y="27"/>
                    <a:pt x="14426" y="4"/>
                  </a:cubicBezTo>
                  <a:cubicBezTo>
                    <a:pt x="14424" y="2"/>
                    <a:pt x="14420" y="0"/>
                    <a:pt x="144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42"/>
            <p:cNvSpPr/>
            <p:nvPr/>
          </p:nvSpPr>
          <p:spPr>
            <a:xfrm flipH="1">
              <a:off x="7313363" y="1765475"/>
              <a:ext cx="43040" cy="150639"/>
            </a:xfrm>
            <a:custGeom>
              <a:avLst/>
              <a:gdLst/>
              <a:ahLst/>
              <a:cxnLst/>
              <a:rect l="l" t="t" r="r" b="b"/>
              <a:pathLst>
                <a:path w="1782" h="6237" extrusionOk="0">
                  <a:moveTo>
                    <a:pt x="901" y="1"/>
                  </a:moveTo>
                  <a:cubicBezTo>
                    <a:pt x="897" y="1"/>
                    <a:pt x="894" y="2"/>
                    <a:pt x="891" y="3"/>
                  </a:cubicBezTo>
                  <a:cubicBezTo>
                    <a:pt x="868" y="26"/>
                    <a:pt x="937" y="231"/>
                    <a:pt x="1051" y="505"/>
                  </a:cubicBezTo>
                  <a:cubicBezTo>
                    <a:pt x="1142" y="802"/>
                    <a:pt x="1256" y="1190"/>
                    <a:pt x="1302" y="1601"/>
                  </a:cubicBezTo>
                  <a:cubicBezTo>
                    <a:pt x="1325" y="1989"/>
                    <a:pt x="1325" y="2400"/>
                    <a:pt x="1279" y="2696"/>
                  </a:cubicBezTo>
                  <a:cubicBezTo>
                    <a:pt x="1279" y="2833"/>
                    <a:pt x="1233" y="2948"/>
                    <a:pt x="1233" y="3039"/>
                  </a:cubicBezTo>
                  <a:cubicBezTo>
                    <a:pt x="1210" y="3130"/>
                    <a:pt x="1210" y="3176"/>
                    <a:pt x="1210" y="3176"/>
                  </a:cubicBezTo>
                  <a:cubicBezTo>
                    <a:pt x="1210" y="3176"/>
                    <a:pt x="1188" y="3221"/>
                    <a:pt x="1188" y="3313"/>
                  </a:cubicBezTo>
                  <a:cubicBezTo>
                    <a:pt x="1165" y="3404"/>
                    <a:pt x="1142" y="3518"/>
                    <a:pt x="1096" y="3678"/>
                  </a:cubicBezTo>
                  <a:cubicBezTo>
                    <a:pt x="1051" y="3952"/>
                    <a:pt x="914" y="4340"/>
                    <a:pt x="777" y="4728"/>
                  </a:cubicBezTo>
                  <a:cubicBezTo>
                    <a:pt x="457" y="5481"/>
                    <a:pt x="1" y="6189"/>
                    <a:pt x="69" y="6234"/>
                  </a:cubicBezTo>
                  <a:cubicBezTo>
                    <a:pt x="71" y="6236"/>
                    <a:pt x="73" y="6237"/>
                    <a:pt x="76" y="6237"/>
                  </a:cubicBezTo>
                  <a:cubicBezTo>
                    <a:pt x="153" y="6237"/>
                    <a:pt x="699" y="5615"/>
                    <a:pt x="1096" y="4888"/>
                  </a:cubicBezTo>
                  <a:cubicBezTo>
                    <a:pt x="1302" y="4500"/>
                    <a:pt x="1484" y="4112"/>
                    <a:pt x="1576" y="3792"/>
                  </a:cubicBezTo>
                  <a:cubicBezTo>
                    <a:pt x="1621" y="3655"/>
                    <a:pt x="1644" y="3518"/>
                    <a:pt x="1690" y="3427"/>
                  </a:cubicBezTo>
                  <a:cubicBezTo>
                    <a:pt x="1713" y="3336"/>
                    <a:pt x="1713" y="3267"/>
                    <a:pt x="1713" y="3267"/>
                  </a:cubicBezTo>
                  <a:cubicBezTo>
                    <a:pt x="1713" y="3267"/>
                    <a:pt x="1735" y="3221"/>
                    <a:pt x="1735" y="3130"/>
                  </a:cubicBezTo>
                  <a:cubicBezTo>
                    <a:pt x="1735" y="3016"/>
                    <a:pt x="1758" y="2902"/>
                    <a:pt x="1758" y="2719"/>
                  </a:cubicBezTo>
                  <a:cubicBezTo>
                    <a:pt x="1781" y="2400"/>
                    <a:pt x="1758" y="1966"/>
                    <a:pt x="1667" y="1532"/>
                  </a:cubicBezTo>
                  <a:cubicBezTo>
                    <a:pt x="1576" y="1099"/>
                    <a:pt x="1393" y="711"/>
                    <a:pt x="1233" y="414"/>
                  </a:cubicBezTo>
                  <a:cubicBezTo>
                    <a:pt x="1084" y="157"/>
                    <a:pt x="954" y="1"/>
                    <a:pt x="9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42"/>
            <p:cNvSpPr/>
            <p:nvPr/>
          </p:nvSpPr>
          <p:spPr>
            <a:xfrm flipH="1">
              <a:off x="7853630" y="2171841"/>
              <a:ext cx="82722" cy="82722"/>
            </a:xfrm>
            <a:custGeom>
              <a:avLst/>
              <a:gdLst/>
              <a:ahLst/>
              <a:cxnLst/>
              <a:rect l="l" t="t" r="r" b="b"/>
              <a:pathLst>
                <a:path w="3425" h="3425" extrusionOk="0">
                  <a:moveTo>
                    <a:pt x="3304" y="0"/>
                  </a:moveTo>
                  <a:cubicBezTo>
                    <a:pt x="3230" y="0"/>
                    <a:pt x="3128" y="12"/>
                    <a:pt x="3013" y="46"/>
                  </a:cubicBezTo>
                  <a:cubicBezTo>
                    <a:pt x="2785" y="92"/>
                    <a:pt x="2488" y="229"/>
                    <a:pt x="2215" y="388"/>
                  </a:cubicBezTo>
                  <a:cubicBezTo>
                    <a:pt x="1918" y="548"/>
                    <a:pt x="1690" y="753"/>
                    <a:pt x="1507" y="913"/>
                  </a:cubicBezTo>
                  <a:cubicBezTo>
                    <a:pt x="1324" y="1073"/>
                    <a:pt x="1210" y="1187"/>
                    <a:pt x="1210" y="1187"/>
                  </a:cubicBezTo>
                  <a:cubicBezTo>
                    <a:pt x="1210" y="1187"/>
                    <a:pt x="799" y="1689"/>
                    <a:pt x="503" y="2237"/>
                  </a:cubicBezTo>
                  <a:cubicBezTo>
                    <a:pt x="183" y="2785"/>
                    <a:pt x="0" y="3401"/>
                    <a:pt x="69" y="3424"/>
                  </a:cubicBezTo>
                  <a:cubicBezTo>
                    <a:pt x="70" y="3425"/>
                    <a:pt x="72" y="3425"/>
                    <a:pt x="74" y="3425"/>
                  </a:cubicBezTo>
                  <a:cubicBezTo>
                    <a:pt x="150" y="3425"/>
                    <a:pt x="442" y="2912"/>
                    <a:pt x="822" y="2443"/>
                  </a:cubicBezTo>
                  <a:cubicBezTo>
                    <a:pt x="1187" y="1963"/>
                    <a:pt x="1598" y="1530"/>
                    <a:pt x="1598" y="1530"/>
                  </a:cubicBezTo>
                  <a:cubicBezTo>
                    <a:pt x="1598" y="1530"/>
                    <a:pt x="1690" y="1415"/>
                    <a:pt x="1849" y="1256"/>
                  </a:cubicBezTo>
                  <a:cubicBezTo>
                    <a:pt x="1986" y="1096"/>
                    <a:pt x="2192" y="868"/>
                    <a:pt x="2420" y="685"/>
                  </a:cubicBezTo>
                  <a:cubicBezTo>
                    <a:pt x="2648" y="502"/>
                    <a:pt x="2899" y="320"/>
                    <a:pt x="3082" y="229"/>
                  </a:cubicBezTo>
                  <a:cubicBezTo>
                    <a:pt x="3287" y="114"/>
                    <a:pt x="3424" y="69"/>
                    <a:pt x="3424" y="23"/>
                  </a:cubicBezTo>
                  <a:cubicBezTo>
                    <a:pt x="3424" y="12"/>
                    <a:pt x="3379" y="0"/>
                    <a:pt x="33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42"/>
            <p:cNvSpPr/>
            <p:nvPr/>
          </p:nvSpPr>
          <p:spPr>
            <a:xfrm flipH="1">
              <a:off x="7818899" y="2197056"/>
              <a:ext cx="103663" cy="230608"/>
            </a:xfrm>
            <a:custGeom>
              <a:avLst/>
              <a:gdLst/>
              <a:ahLst/>
              <a:cxnLst/>
              <a:rect l="l" t="t" r="r" b="b"/>
              <a:pathLst>
                <a:path w="4292" h="9548" extrusionOk="0">
                  <a:moveTo>
                    <a:pt x="4265" y="1"/>
                  </a:moveTo>
                  <a:cubicBezTo>
                    <a:pt x="4172" y="1"/>
                    <a:pt x="3843" y="54"/>
                    <a:pt x="3401" y="189"/>
                  </a:cubicBezTo>
                  <a:cubicBezTo>
                    <a:pt x="2876" y="394"/>
                    <a:pt x="2237" y="782"/>
                    <a:pt x="1712" y="1307"/>
                  </a:cubicBezTo>
                  <a:cubicBezTo>
                    <a:pt x="1187" y="1855"/>
                    <a:pt x="776" y="2494"/>
                    <a:pt x="571" y="2996"/>
                  </a:cubicBezTo>
                  <a:cubicBezTo>
                    <a:pt x="434" y="3247"/>
                    <a:pt x="388" y="3476"/>
                    <a:pt x="320" y="3635"/>
                  </a:cubicBezTo>
                  <a:cubicBezTo>
                    <a:pt x="274" y="3772"/>
                    <a:pt x="228" y="3864"/>
                    <a:pt x="228" y="3864"/>
                  </a:cubicBezTo>
                  <a:cubicBezTo>
                    <a:pt x="228" y="3864"/>
                    <a:pt x="228" y="3955"/>
                    <a:pt x="183" y="4115"/>
                  </a:cubicBezTo>
                  <a:cubicBezTo>
                    <a:pt x="160" y="4275"/>
                    <a:pt x="91" y="4503"/>
                    <a:pt x="69" y="4800"/>
                  </a:cubicBezTo>
                  <a:cubicBezTo>
                    <a:pt x="0" y="5347"/>
                    <a:pt x="0" y="6078"/>
                    <a:pt x="91" y="6831"/>
                  </a:cubicBezTo>
                  <a:cubicBezTo>
                    <a:pt x="206" y="7561"/>
                    <a:pt x="411" y="8269"/>
                    <a:pt x="662" y="8748"/>
                  </a:cubicBezTo>
                  <a:cubicBezTo>
                    <a:pt x="890" y="9250"/>
                    <a:pt x="1096" y="9547"/>
                    <a:pt x="1119" y="9547"/>
                  </a:cubicBezTo>
                  <a:cubicBezTo>
                    <a:pt x="1164" y="9524"/>
                    <a:pt x="1004" y="9182"/>
                    <a:pt x="845" y="8680"/>
                  </a:cubicBezTo>
                  <a:cubicBezTo>
                    <a:pt x="662" y="8178"/>
                    <a:pt x="525" y="7493"/>
                    <a:pt x="457" y="6785"/>
                  </a:cubicBezTo>
                  <a:cubicBezTo>
                    <a:pt x="411" y="6078"/>
                    <a:pt x="457" y="5370"/>
                    <a:pt x="548" y="4868"/>
                  </a:cubicBezTo>
                  <a:cubicBezTo>
                    <a:pt x="594" y="4594"/>
                    <a:pt x="662" y="4389"/>
                    <a:pt x="685" y="4252"/>
                  </a:cubicBezTo>
                  <a:cubicBezTo>
                    <a:pt x="731" y="4092"/>
                    <a:pt x="753" y="4001"/>
                    <a:pt x="753" y="4001"/>
                  </a:cubicBezTo>
                  <a:cubicBezTo>
                    <a:pt x="753" y="4001"/>
                    <a:pt x="776" y="3932"/>
                    <a:pt x="822" y="3772"/>
                  </a:cubicBezTo>
                  <a:cubicBezTo>
                    <a:pt x="867" y="3635"/>
                    <a:pt x="913" y="3430"/>
                    <a:pt x="1004" y="3179"/>
                  </a:cubicBezTo>
                  <a:cubicBezTo>
                    <a:pt x="1187" y="2700"/>
                    <a:pt x="1529" y="2083"/>
                    <a:pt x="1963" y="1558"/>
                  </a:cubicBezTo>
                  <a:cubicBezTo>
                    <a:pt x="2442" y="1033"/>
                    <a:pt x="3013" y="623"/>
                    <a:pt x="3492" y="394"/>
                  </a:cubicBezTo>
                  <a:cubicBezTo>
                    <a:pt x="3949" y="166"/>
                    <a:pt x="4291" y="52"/>
                    <a:pt x="4291" y="6"/>
                  </a:cubicBezTo>
                  <a:cubicBezTo>
                    <a:pt x="4291" y="3"/>
                    <a:pt x="4282" y="1"/>
                    <a:pt x="42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42"/>
            <p:cNvSpPr/>
            <p:nvPr/>
          </p:nvSpPr>
          <p:spPr>
            <a:xfrm flipH="1">
              <a:off x="7021190" y="2075907"/>
              <a:ext cx="19878" cy="161604"/>
            </a:xfrm>
            <a:custGeom>
              <a:avLst/>
              <a:gdLst/>
              <a:ahLst/>
              <a:cxnLst/>
              <a:rect l="l" t="t" r="r" b="b"/>
              <a:pathLst>
                <a:path w="823" h="6691" extrusionOk="0">
                  <a:moveTo>
                    <a:pt x="229" y="1"/>
                  </a:moveTo>
                  <a:cubicBezTo>
                    <a:pt x="138" y="1"/>
                    <a:pt x="138" y="845"/>
                    <a:pt x="183" y="1713"/>
                  </a:cubicBezTo>
                  <a:cubicBezTo>
                    <a:pt x="229" y="2123"/>
                    <a:pt x="252" y="2534"/>
                    <a:pt x="275" y="2854"/>
                  </a:cubicBezTo>
                  <a:cubicBezTo>
                    <a:pt x="275" y="3173"/>
                    <a:pt x="298" y="3379"/>
                    <a:pt x="298" y="3379"/>
                  </a:cubicBezTo>
                  <a:cubicBezTo>
                    <a:pt x="298" y="3379"/>
                    <a:pt x="298" y="3584"/>
                    <a:pt x="320" y="3904"/>
                  </a:cubicBezTo>
                  <a:cubicBezTo>
                    <a:pt x="343" y="4223"/>
                    <a:pt x="343" y="4634"/>
                    <a:pt x="320" y="5045"/>
                  </a:cubicBezTo>
                  <a:cubicBezTo>
                    <a:pt x="298" y="5456"/>
                    <a:pt x="206" y="5867"/>
                    <a:pt x="138" y="6163"/>
                  </a:cubicBezTo>
                  <a:cubicBezTo>
                    <a:pt x="46" y="6460"/>
                    <a:pt x="1" y="6666"/>
                    <a:pt x="46" y="6688"/>
                  </a:cubicBezTo>
                  <a:cubicBezTo>
                    <a:pt x="48" y="6690"/>
                    <a:pt x="49" y="6690"/>
                    <a:pt x="51" y="6690"/>
                  </a:cubicBezTo>
                  <a:cubicBezTo>
                    <a:pt x="82" y="6690"/>
                    <a:pt x="191" y="6512"/>
                    <a:pt x="320" y="6232"/>
                  </a:cubicBezTo>
                  <a:cubicBezTo>
                    <a:pt x="457" y="5935"/>
                    <a:pt x="594" y="5524"/>
                    <a:pt x="686" y="5091"/>
                  </a:cubicBezTo>
                  <a:cubicBezTo>
                    <a:pt x="754" y="4657"/>
                    <a:pt x="800" y="4223"/>
                    <a:pt x="800" y="3904"/>
                  </a:cubicBezTo>
                  <a:cubicBezTo>
                    <a:pt x="823" y="3561"/>
                    <a:pt x="800" y="3356"/>
                    <a:pt x="800" y="3356"/>
                  </a:cubicBezTo>
                  <a:cubicBezTo>
                    <a:pt x="800" y="3356"/>
                    <a:pt x="777" y="3128"/>
                    <a:pt x="754" y="2808"/>
                  </a:cubicBezTo>
                  <a:cubicBezTo>
                    <a:pt x="708" y="2489"/>
                    <a:pt x="640" y="2078"/>
                    <a:pt x="571" y="1667"/>
                  </a:cubicBezTo>
                  <a:cubicBezTo>
                    <a:pt x="412" y="822"/>
                    <a:pt x="298" y="1"/>
                    <a:pt x="22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42"/>
            <p:cNvSpPr/>
            <p:nvPr/>
          </p:nvSpPr>
          <p:spPr>
            <a:xfrm flipH="1">
              <a:off x="7533900" y="1924737"/>
              <a:ext cx="92625" cy="56565"/>
            </a:xfrm>
            <a:custGeom>
              <a:avLst/>
              <a:gdLst/>
              <a:ahLst/>
              <a:cxnLst/>
              <a:rect l="l" t="t" r="r" b="b"/>
              <a:pathLst>
                <a:path w="3835" h="2342" extrusionOk="0">
                  <a:moveTo>
                    <a:pt x="3452" y="1"/>
                  </a:moveTo>
                  <a:cubicBezTo>
                    <a:pt x="3330" y="1"/>
                    <a:pt x="3185" y="32"/>
                    <a:pt x="3036" y="97"/>
                  </a:cubicBezTo>
                  <a:cubicBezTo>
                    <a:pt x="2671" y="279"/>
                    <a:pt x="2420" y="576"/>
                    <a:pt x="2488" y="782"/>
                  </a:cubicBezTo>
                  <a:cubicBezTo>
                    <a:pt x="2514" y="899"/>
                    <a:pt x="2638" y="964"/>
                    <a:pt x="2803" y="964"/>
                  </a:cubicBezTo>
                  <a:cubicBezTo>
                    <a:pt x="2926" y="964"/>
                    <a:pt x="3072" y="928"/>
                    <a:pt x="3219" y="850"/>
                  </a:cubicBezTo>
                  <a:cubicBezTo>
                    <a:pt x="3584" y="690"/>
                    <a:pt x="3835" y="394"/>
                    <a:pt x="3789" y="188"/>
                  </a:cubicBezTo>
                  <a:cubicBezTo>
                    <a:pt x="3762" y="66"/>
                    <a:pt x="3631" y="1"/>
                    <a:pt x="3452" y="1"/>
                  </a:cubicBezTo>
                  <a:close/>
                  <a:moveTo>
                    <a:pt x="1452" y="980"/>
                  </a:moveTo>
                  <a:cubicBezTo>
                    <a:pt x="1278" y="980"/>
                    <a:pt x="1068" y="1027"/>
                    <a:pt x="845" y="1124"/>
                  </a:cubicBezTo>
                  <a:cubicBezTo>
                    <a:pt x="343" y="1375"/>
                    <a:pt x="0" y="1809"/>
                    <a:pt x="69" y="2083"/>
                  </a:cubicBezTo>
                  <a:cubicBezTo>
                    <a:pt x="108" y="2254"/>
                    <a:pt x="284" y="2341"/>
                    <a:pt x="522" y="2341"/>
                  </a:cubicBezTo>
                  <a:cubicBezTo>
                    <a:pt x="697" y="2341"/>
                    <a:pt x="906" y="2294"/>
                    <a:pt x="1119" y="2197"/>
                  </a:cubicBezTo>
                  <a:cubicBezTo>
                    <a:pt x="1621" y="1946"/>
                    <a:pt x="1963" y="1512"/>
                    <a:pt x="1895" y="1238"/>
                  </a:cubicBezTo>
                  <a:cubicBezTo>
                    <a:pt x="1855" y="1067"/>
                    <a:pt x="1687" y="980"/>
                    <a:pt x="1452" y="98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42"/>
            <p:cNvSpPr/>
            <p:nvPr/>
          </p:nvSpPr>
          <p:spPr>
            <a:xfrm flipH="1">
              <a:off x="7709198" y="2280141"/>
              <a:ext cx="68376" cy="85307"/>
            </a:xfrm>
            <a:custGeom>
              <a:avLst/>
              <a:gdLst/>
              <a:ahLst/>
              <a:cxnLst/>
              <a:rect l="l" t="t" r="r" b="b"/>
              <a:pathLst>
                <a:path w="2831" h="3532" extrusionOk="0">
                  <a:moveTo>
                    <a:pt x="2402" y="0"/>
                  </a:moveTo>
                  <a:cubicBezTo>
                    <a:pt x="2182" y="0"/>
                    <a:pt x="1896" y="169"/>
                    <a:pt x="1644" y="469"/>
                  </a:cubicBezTo>
                  <a:cubicBezTo>
                    <a:pt x="1301" y="903"/>
                    <a:pt x="1164" y="1451"/>
                    <a:pt x="1370" y="1679"/>
                  </a:cubicBezTo>
                  <a:cubicBezTo>
                    <a:pt x="1426" y="1749"/>
                    <a:pt x="1508" y="1783"/>
                    <a:pt x="1605" y="1783"/>
                  </a:cubicBezTo>
                  <a:cubicBezTo>
                    <a:pt x="1823" y="1783"/>
                    <a:pt x="2114" y="1614"/>
                    <a:pt x="2351" y="1314"/>
                  </a:cubicBezTo>
                  <a:cubicBezTo>
                    <a:pt x="2694" y="880"/>
                    <a:pt x="2831" y="332"/>
                    <a:pt x="2648" y="104"/>
                  </a:cubicBezTo>
                  <a:cubicBezTo>
                    <a:pt x="2585" y="34"/>
                    <a:pt x="2500" y="0"/>
                    <a:pt x="2402" y="0"/>
                  </a:cubicBezTo>
                  <a:close/>
                  <a:moveTo>
                    <a:pt x="872" y="2246"/>
                  </a:moveTo>
                  <a:cubicBezTo>
                    <a:pt x="715" y="2246"/>
                    <a:pt x="518" y="2369"/>
                    <a:pt x="343" y="2592"/>
                  </a:cubicBezTo>
                  <a:cubicBezTo>
                    <a:pt x="91" y="2889"/>
                    <a:pt x="0" y="3277"/>
                    <a:pt x="114" y="3459"/>
                  </a:cubicBezTo>
                  <a:cubicBezTo>
                    <a:pt x="163" y="3508"/>
                    <a:pt x="224" y="3531"/>
                    <a:pt x="293" y="3531"/>
                  </a:cubicBezTo>
                  <a:cubicBezTo>
                    <a:pt x="452" y="3531"/>
                    <a:pt x="654" y="3408"/>
                    <a:pt x="845" y="3186"/>
                  </a:cubicBezTo>
                  <a:cubicBezTo>
                    <a:pt x="1073" y="2866"/>
                    <a:pt x="1187" y="2501"/>
                    <a:pt x="1050" y="2318"/>
                  </a:cubicBezTo>
                  <a:cubicBezTo>
                    <a:pt x="1002" y="2270"/>
                    <a:pt x="941" y="2246"/>
                    <a:pt x="872" y="224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42"/>
            <p:cNvSpPr/>
            <p:nvPr/>
          </p:nvSpPr>
          <p:spPr>
            <a:xfrm flipH="1">
              <a:off x="7292423" y="3580922"/>
              <a:ext cx="272150" cy="203533"/>
            </a:xfrm>
            <a:custGeom>
              <a:avLst/>
              <a:gdLst/>
              <a:ahLst/>
              <a:cxnLst/>
              <a:rect l="l" t="t" r="r" b="b"/>
              <a:pathLst>
                <a:path w="11268" h="8427" extrusionOk="0">
                  <a:moveTo>
                    <a:pt x="6996" y="1"/>
                  </a:moveTo>
                  <a:cubicBezTo>
                    <a:pt x="5236" y="1"/>
                    <a:pt x="1932" y="2215"/>
                    <a:pt x="1932" y="2215"/>
                  </a:cubicBezTo>
                  <a:cubicBezTo>
                    <a:pt x="0" y="4326"/>
                    <a:pt x="1561" y="8426"/>
                    <a:pt x="5526" y="8426"/>
                  </a:cubicBezTo>
                  <a:cubicBezTo>
                    <a:pt x="5590" y="8426"/>
                    <a:pt x="5655" y="8425"/>
                    <a:pt x="5721" y="8423"/>
                  </a:cubicBezTo>
                  <a:cubicBezTo>
                    <a:pt x="6063" y="8400"/>
                    <a:pt x="6406" y="8355"/>
                    <a:pt x="6748" y="8286"/>
                  </a:cubicBezTo>
                  <a:cubicBezTo>
                    <a:pt x="9008" y="7830"/>
                    <a:pt x="10788" y="5844"/>
                    <a:pt x="11062" y="3584"/>
                  </a:cubicBezTo>
                  <a:cubicBezTo>
                    <a:pt x="11108" y="3265"/>
                    <a:pt x="11130" y="2945"/>
                    <a:pt x="11153" y="2626"/>
                  </a:cubicBezTo>
                  <a:cubicBezTo>
                    <a:pt x="11199" y="2101"/>
                    <a:pt x="11267" y="1210"/>
                    <a:pt x="10811" y="845"/>
                  </a:cubicBezTo>
                  <a:cubicBezTo>
                    <a:pt x="10263" y="1393"/>
                    <a:pt x="10012" y="2146"/>
                    <a:pt x="9168" y="2534"/>
                  </a:cubicBezTo>
                  <a:cubicBezTo>
                    <a:pt x="8791" y="2697"/>
                    <a:pt x="8214" y="2861"/>
                    <a:pt x="7677" y="2861"/>
                  </a:cubicBezTo>
                  <a:cubicBezTo>
                    <a:pt x="7236" y="2861"/>
                    <a:pt x="6822" y="2751"/>
                    <a:pt x="6565" y="2443"/>
                  </a:cubicBezTo>
                  <a:cubicBezTo>
                    <a:pt x="6771" y="2192"/>
                    <a:pt x="7068" y="2192"/>
                    <a:pt x="7296" y="2055"/>
                  </a:cubicBezTo>
                  <a:cubicBezTo>
                    <a:pt x="7524" y="1941"/>
                    <a:pt x="7730" y="1690"/>
                    <a:pt x="7866" y="1507"/>
                  </a:cubicBezTo>
                  <a:cubicBezTo>
                    <a:pt x="8186" y="1051"/>
                    <a:pt x="8186" y="594"/>
                    <a:pt x="7752" y="229"/>
                  </a:cubicBezTo>
                  <a:cubicBezTo>
                    <a:pt x="7565" y="69"/>
                    <a:pt x="7304" y="1"/>
                    <a:pt x="6996" y="1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42"/>
            <p:cNvSpPr/>
            <p:nvPr/>
          </p:nvSpPr>
          <p:spPr>
            <a:xfrm flipH="1">
              <a:off x="7297930" y="3614011"/>
              <a:ext cx="266644" cy="170444"/>
            </a:xfrm>
            <a:custGeom>
              <a:avLst/>
              <a:gdLst/>
              <a:ahLst/>
              <a:cxnLst/>
              <a:rect l="l" t="t" r="r" b="b"/>
              <a:pathLst>
                <a:path w="11040" h="7057" extrusionOk="0">
                  <a:moveTo>
                    <a:pt x="3324" y="0"/>
                  </a:moveTo>
                  <a:lnTo>
                    <a:pt x="3324" y="0"/>
                  </a:lnTo>
                  <a:cubicBezTo>
                    <a:pt x="2525" y="457"/>
                    <a:pt x="1932" y="845"/>
                    <a:pt x="1932" y="845"/>
                  </a:cubicBezTo>
                  <a:cubicBezTo>
                    <a:pt x="0" y="2956"/>
                    <a:pt x="1561" y="7056"/>
                    <a:pt x="5526" y="7056"/>
                  </a:cubicBezTo>
                  <a:cubicBezTo>
                    <a:pt x="5590" y="7056"/>
                    <a:pt x="5655" y="7055"/>
                    <a:pt x="5721" y="7053"/>
                  </a:cubicBezTo>
                  <a:cubicBezTo>
                    <a:pt x="6063" y="7030"/>
                    <a:pt x="6406" y="6985"/>
                    <a:pt x="6748" y="6916"/>
                  </a:cubicBezTo>
                  <a:cubicBezTo>
                    <a:pt x="8962" y="6483"/>
                    <a:pt x="10720" y="4542"/>
                    <a:pt x="11039" y="2351"/>
                  </a:cubicBezTo>
                  <a:lnTo>
                    <a:pt x="11039" y="2351"/>
                  </a:lnTo>
                  <a:cubicBezTo>
                    <a:pt x="10354" y="3463"/>
                    <a:pt x="9139" y="4179"/>
                    <a:pt x="7525" y="4179"/>
                  </a:cubicBezTo>
                  <a:cubicBezTo>
                    <a:pt x="6721" y="4179"/>
                    <a:pt x="5817" y="4001"/>
                    <a:pt x="4831" y="3607"/>
                  </a:cubicBezTo>
                  <a:cubicBezTo>
                    <a:pt x="2754" y="2762"/>
                    <a:pt x="2822" y="1233"/>
                    <a:pt x="332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42"/>
            <p:cNvSpPr/>
            <p:nvPr/>
          </p:nvSpPr>
          <p:spPr>
            <a:xfrm flipH="1">
              <a:off x="7290225" y="3601331"/>
              <a:ext cx="59005" cy="86804"/>
            </a:xfrm>
            <a:custGeom>
              <a:avLst/>
              <a:gdLst/>
              <a:ahLst/>
              <a:cxnLst/>
              <a:rect l="l" t="t" r="r" b="b"/>
              <a:pathLst>
                <a:path w="2443" h="3594" extrusionOk="0">
                  <a:moveTo>
                    <a:pt x="1918" y="0"/>
                  </a:moveTo>
                  <a:cubicBezTo>
                    <a:pt x="1872" y="23"/>
                    <a:pt x="2078" y="594"/>
                    <a:pt x="2123" y="1164"/>
                  </a:cubicBezTo>
                  <a:cubicBezTo>
                    <a:pt x="2123" y="1438"/>
                    <a:pt x="2055" y="1712"/>
                    <a:pt x="1963" y="1872"/>
                  </a:cubicBezTo>
                  <a:cubicBezTo>
                    <a:pt x="1918" y="1963"/>
                    <a:pt x="1872" y="2054"/>
                    <a:pt x="1826" y="2100"/>
                  </a:cubicBezTo>
                  <a:cubicBezTo>
                    <a:pt x="1804" y="2146"/>
                    <a:pt x="1781" y="2169"/>
                    <a:pt x="1781" y="2169"/>
                  </a:cubicBezTo>
                  <a:cubicBezTo>
                    <a:pt x="1781" y="2169"/>
                    <a:pt x="1712" y="2306"/>
                    <a:pt x="1575" y="2465"/>
                  </a:cubicBezTo>
                  <a:cubicBezTo>
                    <a:pt x="1530" y="2557"/>
                    <a:pt x="1438" y="2648"/>
                    <a:pt x="1347" y="2739"/>
                  </a:cubicBezTo>
                  <a:cubicBezTo>
                    <a:pt x="1256" y="2853"/>
                    <a:pt x="1142" y="2945"/>
                    <a:pt x="1028" y="3036"/>
                  </a:cubicBezTo>
                  <a:cubicBezTo>
                    <a:pt x="822" y="3219"/>
                    <a:pt x="548" y="3355"/>
                    <a:pt x="366" y="3447"/>
                  </a:cubicBezTo>
                  <a:cubicBezTo>
                    <a:pt x="160" y="3492"/>
                    <a:pt x="0" y="3538"/>
                    <a:pt x="0" y="3561"/>
                  </a:cubicBezTo>
                  <a:cubicBezTo>
                    <a:pt x="0" y="3577"/>
                    <a:pt x="80" y="3593"/>
                    <a:pt x="208" y="3593"/>
                  </a:cubicBezTo>
                  <a:cubicBezTo>
                    <a:pt x="261" y="3593"/>
                    <a:pt x="322" y="3590"/>
                    <a:pt x="388" y="3584"/>
                  </a:cubicBezTo>
                  <a:cubicBezTo>
                    <a:pt x="640" y="3538"/>
                    <a:pt x="936" y="3424"/>
                    <a:pt x="1187" y="3241"/>
                  </a:cubicBezTo>
                  <a:cubicBezTo>
                    <a:pt x="1324" y="3173"/>
                    <a:pt x="1461" y="3082"/>
                    <a:pt x="1575" y="2967"/>
                  </a:cubicBezTo>
                  <a:cubicBezTo>
                    <a:pt x="1690" y="2876"/>
                    <a:pt x="1781" y="2785"/>
                    <a:pt x="1849" y="2694"/>
                  </a:cubicBezTo>
                  <a:cubicBezTo>
                    <a:pt x="2032" y="2511"/>
                    <a:pt x="2100" y="2374"/>
                    <a:pt x="2100" y="2374"/>
                  </a:cubicBezTo>
                  <a:cubicBezTo>
                    <a:pt x="2100" y="2374"/>
                    <a:pt x="2123" y="2351"/>
                    <a:pt x="2169" y="2283"/>
                  </a:cubicBezTo>
                  <a:cubicBezTo>
                    <a:pt x="2192" y="2237"/>
                    <a:pt x="2237" y="2123"/>
                    <a:pt x="2283" y="2009"/>
                  </a:cubicBezTo>
                  <a:cubicBezTo>
                    <a:pt x="2397" y="1803"/>
                    <a:pt x="2443" y="1461"/>
                    <a:pt x="2374" y="1141"/>
                  </a:cubicBezTo>
                  <a:cubicBezTo>
                    <a:pt x="2329" y="822"/>
                    <a:pt x="2214" y="525"/>
                    <a:pt x="2123" y="320"/>
                  </a:cubicBezTo>
                  <a:cubicBezTo>
                    <a:pt x="2032" y="114"/>
                    <a:pt x="1963" y="0"/>
                    <a:pt x="19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42"/>
            <p:cNvSpPr/>
            <p:nvPr/>
          </p:nvSpPr>
          <p:spPr>
            <a:xfrm flipH="1">
              <a:off x="7295273" y="3652027"/>
              <a:ext cx="83181" cy="89219"/>
            </a:xfrm>
            <a:custGeom>
              <a:avLst/>
              <a:gdLst/>
              <a:ahLst/>
              <a:cxnLst/>
              <a:rect l="l" t="t" r="r" b="b"/>
              <a:pathLst>
                <a:path w="3444" h="3694" extrusionOk="0">
                  <a:moveTo>
                    <a:pt x="3244" y="1"/>
                  </a:moveTo>
                  <a:cubicBezTo>
                    <a:pt x="3243" y="1"/>
                    <a:pt x="3243" y="1"/>
                    <a:pt x="3242" y="1"/>
                  </a:cubicBezTo>
                  <a:cubicBezTo>
                    <a:pt x="3173" y="1"/>
                    <a:pt x="3242" y="686"/>
                    <a:pt x="2991" y="1279"/>
                  </a:cubicBezTo>
                  <a:cubicBezTo>
                    <a:pt x="2877" y="1576"/>
                    <a:pt x="2717" y="1850"/>
                    <a:pt x="2557" y="2033"/>
                  </a:cubicBezTo>
                  <a:cubicBezTo>
                    <a:pt x="2397" y="2215"/>
                    <a:pt x="2283" y="2329"/>
                    <a:pt x="2283" y="2329"/>
                  </a:cubicBezTo>
                  <a:cubicBezTo>
                    <a:pt x="2283" y="2329"/>
                    <a:pt x="2260" y="2352"/>
                    <a:pt x="2192" y="2398"/>
                  </a:cubicBezTo>
                  <a:cubicBezTo>
                    <a:pt x="2146" y="2443"/>
                    <a:pt x="2078" y="2512"/>
                    <a:pt x="1987" y="2603"/>
                  </a:cubicBezTo>
                  <a:cubicBezTo>
                    <a:pt x="1804" y="2763"/>
                    <a:pt x="1530" y="2923"/>
                    <a:pt x="1233" y="3105"/>
                  </a:cubicBezTo>
                  <a:cubicBezTo>
                    <a:pt x="663" y="3425"/>
                    <a:pt x="1" y="3630"/>
                    <a:pt x="24" y="3676"/>
                  </a:cubicBezTo>
                  <a:cubicBezTo>
                    <a:pt x="27" y="3688"/>
                    <a:pt x="50" y="3693"/>
                    <a:pt x="88" y="3693"/>
                  </a:cubicBezTo>
                  <a:cubicBezTo>
                    <a:pt x="273" y="3693"/>
                    <a:pt x="822" y="3560"/>
                    <a:pt x="1370" y="3334"/>
                  </a:cubicBezTo>
                  <a:cubicBezTo>
                    <a:pt x="1690" y="3197"/>
                    <a:pt x="1987" y="3037"/>
                    <a:pt x="2215" y="2877"/>
                  </a:cubicBezTo>
                  <a:cubicBezTo>
                    <a:pt x="2306" y="2786"/>
                    <a:pt x="2397" y="2717"/>
                    <a:pt x="2466" y="2672"/>
                  </a:cubicBezTo>
                  <a:cubicBezTo>
                    <a:pt x="2511" y="2626"/>
                    <a:pt x="2557" y="2580"/>
                    <a:pt x="2557" y="2580"/>
                  </a:cubicBezTo>
                  <a:cubicBezTo>
                    <a:pt x="2557" y="2580"/>
                    <a:pt x="2671" y="2466"/>
                    <a:pt x="2831" y="2238"/>
                  </a:cubicBezTo>
                  <a:cubicBezTo>
                    <a:pt x="2991" y="2033"/>
                    <a:pt x="3151" y="1690"/>
                    <a:pt x="3242" y="1371"/>
                  </a:cubicBezTo>
                  <a:cubicBezTo>
                    <a:pt x="3444" y="675"/>
                    <a:pt x="3293" y="1"/>
                    <a:pt x="32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42"/>
            <p:cNvSpPr/>
            <p:nvPr/>
          </p:nvSpPr>
          <p:spPr>
            <a:xfrm flipH="1">
              <a:off x="7305658" y="3690575"/>
              <a:ext cx="101465" cy="91200"/>
            </a:xfrm>
            <a:custGeom>
              <a:avLst/>
              <a:gdLst/>
              <a:ahLst/>
              <a:cxnLst/>
              <a:rect l="l" t="t" r="r" b="b"/>
              <a:pathLst>
                <a:path w="4201" h="3776" extrusionOk="0">
                  <a:moveTo>
                    <a:pt x="4174" y="1"/>
                  </a:moveTo>
                  <a:cubicBezTo>
                    <a:pt x="4150" y="1"/>
                    <a:pt x="4104" y="178"/>
                    <a:pt x="4018" y="437"/>
                  </a:cubicBezTo>
                  <a:cubicBezTo>
                    <a:pt x="3927" y="688"/>
                    <a:pt x="3767" y="1007"/>
                    <a:pt x="3584" y="1327"/>
                  </a:cubicBezTo>
                  <a:cubicBezTo>
                    <a:pt x="3379" y="1623"/>
                    <a:pt x="3128" y="1875"/>
                    <a:pt x="2922" y="2057"/>
                  </a:cubicBezTo>
                  <a:cubicBezTo>
                    <a:pt x="2831" y="2126"/>
                    <a:pt x="2740" y="2194"/>
                    <a:pt x="2671" y="2263"/>
                  </a:cubicBezTo>
                  <a:cubicBezTo>
                    <a:pt x="2626" y="2308"/>
                    <a:pt x="2580" y="2331"/>
                    <a:pt x="2580" y="2331"/>
                  </a:cubicBezTo>
                  <a:cubicBezTo>
                    <a:pt x="2580" y="2331"/>
                    <a:pt x="2534" y="2354"/>
                    <a:pt x="2489" y="2400"/>
                  </a:cubicBezTo>
                  <a:cubicBezTo>
                    <a:pt x="2420" y="2445"/>
                    <a:pt x="2329" y="2514"/>
                    <a:pt x="2215" y="2582"/>
                  </a:cubicBezTo>
                  <a:cubicBezTo>
                    <a:pt x="1987" y="2742"/>
                    <a:pt x="1690" y="2924"/>
                    <a:pt x="1347" y="3107"/>
                  </a:cubicBezTo>
                  <a:cubicBezTo>
                    <a:pt x="686" y="3449"/>
                    <a:pt x="1" y="3723"/>
                    <a:pt x="24" y="3769"/>
                  </a:cubicBezTo>
                  <a:cubicBezTo>
                    <a:pt x="24" y="3774"/>
                    <a:pt x="31" y="3776"/>
                    <a:pt x="46" y="3776"/>
                  </a:cubicBezTo>
                  <a:cubicBezTo>
                    <a:pt x="173" y="3776"/>
                    <a:pt x="827" y="3602"/>
                    <a:pt x="1462" y="3335"/>
                  </a:cubicBezTo>
                  <a:cubicBezTo>
                    <a:pt x="1827" y="3198"/>
                    <a:pt x="2169" y="3039"/>
                    <a:pt x="2420" y="2879"/>
                  </a:cubicBezTo>
                  <a:cubicBezTo>
                    <a:pt x="2534" y="2810"/>
                    <a:pt x="2649" y="2742"/>
                    <a:pt x="2717" y="2696"/>
                  </a:cubicBezTo>
                  <a:cubicBezTo>
                    <a:pt x="2785" y="2651"/>
                    <a:pt x="2808" y="2628"/>
                    <a:pt x="2808" y="2628"/>
                  </a:cubicBezTo>
                  <a:cubicBezTo>
                    <a:pt x="2808" y="2628"/>
                    <a:pt x="2854" y="2582"/>
                    <a:pt x="2922" y="2536"/>
                  </a:cubicBezTo>
                  <a:cubicBezTo>
                    <a:pt x="2991" y="2491"/>
                    <a:pt x="3082" y="2400"/>
                    <a:pt x="3174" y="2308"/>
                  </a:cubicBezTo>
                  <a:cubicBezTo>
                    <a:pt x="3379" y="2103"/>
                    <a:pt x="3630" y="1783"/>
                    <a:pt x="3813" y="1464"/>
                  </a:cubicBezTo>
                  <a:cubicBezTo>
                    <a:pt x="3995" y="1121"/>
                    <a:pt x="4109" y="756"/>
                    <a:pt x="4155" y="459"/>
                  </a:cubicBezTo>
                  <a:cubicBezTo>
                    <a:pt x="4201" y="185"/>
                    <a:pt x="4201" y="3"/>
                    <a:pt x="4178" y="3"/>
                  </a:cubicBezTo>
                  <a:cubicBezTo>
                    <a:pt x="4177" y="2"/>
                    <a:pt x="4175" y="1"/>
                    <a:pt x="41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42"/>
            <p:cNvSpPr/>
            <p:nvPr/>
          </p:nvSpPr>
          <p:spPr>
            <a:xfrm flipH="1">
              <a:off x="7364083" y="3576526"/>
              <a:ext cx="160469" cy="68376"/>
            </a:xfrm>
            <a:custGeom>
              <a:avLst/>
              <a:gdLst/>
              <a:ahLst/>
              <a:cxnLst/>
              <a:rect l="l" t="t" r="r" b="b"/>
              <a:pathLst>
                <a:path w="6644" h="2831" extrusionOk="0">
                  <a:moveTo>
                    <a:pt x="5228" y="0"/>
                  </a:moveTo>
                  <a:cubicBezTo>
                    <a:pt x="4977" y="0"/>
                    <a:pt x="4749" y="23"/>
                    <a:pt x="4612" y="68"/>
                  </a:cubicBezTo>
                  <a:cubicBezTo>
                    <a:pt x="4452" y="91"/>
                    <a:pt x="4383" y="114"/>
                    <a:pt x="4383" y="114"/>
                  </a:cubicBezTo>
                  <a:cubicBezTo>
                    <a:pt x="4383" y="114"/>
                    <a:pt x="4041" y="205"/>
                    <a:pt x="3585" y="411"/>
                  </a:cubicBezTo>
                  <a:cubicBezTo>
                    <a:pt x="3128" y="593"/>
                    <a:pt x="2557" y="959"/>
                    <a:pt x="2010" y="1255"/>
                  </a:cubicBezTo>
                  <a:cubicBezTo>
                    <a:pt x="1439" y="1552"/>
                    <a:pt x="846" y="1826"/>
                    <a:pt x="457" y="2146"/>
                  </a:cubicBezTo>
                  <a:cubicBezTo>
                    <a:pt x="275" y="2305"/>
                    <a:pt x="138" y="2488"/>
                    <a:pt x="69" y="2625"/>
                  </a:cubicBezTo>
                  <a:cubicBezTo>
                    <a:pt x="1" y="2739"/>
                    <a:pt x="1" y="2830"/>
                    <a:pt x="24" y="2830"/>
                  </a:cubicBezTo>
                  <a:cubicBezTo>
                    <a:pt x="24" y="2830"/>
                    <a:pt x="47" y="2762"/>
                    <a:pt x="138" y="2648"/>
                  </a:cubicBezTo>
                  <a:cubicBezTo>
                    <a:pt x="206" y="2534"/>
                    <a:pt x="343" y="2397"/>
                    <a:pt x="549" y="2283"/>
                  </a:cubicBezTo>
                  <a:cubicBezTo>
                    <a:pt x="937" y="2009"/>
                    <a:pt x="1530" y="1758"/>
                    <a:pt x="2147" y="1506"/>
                  </a:cubicBezTo>
                  <a:cubicBezTo>
                    <a:pt x="2740" y="1210"/>
                    <a:pt x="3288" y="890"/>
                    <a:pt x="3722" y="730"/>
                  </a:cubicBezTo>
                  <a:cubicBezTo>
                    <a:pt x="4178" y="548"/>
                    <a:pt x="4475" y="479"/>
                    <a:pt x="4475" y="479"/>
                  </a:cubicBezTo>
                  <a:cubicBezTo>
                    <a:pt x="4475" y="479"/>
                    <a:pt x="4543" y="457"/>
                    <a:pt x="4680" y="434"/>
                  </a:cubicBezTo>
                  <a:cubicBezTo>
                    <a:pt x="4817" y="388"/>
                    <a:pt x="5000" y="365"/>
                    <a:pt x="5228" y="342"/>
                  </a:cubicBezTo>
                  <a:cubicBezTo>
                    <a:pt x="5456" y="342"/>
                    <a:pt x="5730" y="342"/>
                    <a:pt x="5981" y="457"/>
                  </a:cubicBezTo>
                  <a:cubicBezTo>
                    <a:pt x="6209" y="548"/>
                    <a:pt x="6369" y="753"/>
                    <a:pt x="6369" y="1050"/>
                  </a:cubicBezTo>
                  <a:cubicBezTo>
                    <a:pt x="6369" y="1347"/>
                    <a:pt x="6232" y="1598"/>
                    <a:pt x="6004" y="1780"/>
                  </a:cubicBezTo>
                  <a:cubicBezTo>
                    <a:pt x="5799" y="1986"/>
                    <a:pt x="5548" y="2100"/>
                    <a:pt x="5342" y="2214"/>
                  </a:cubicBezTo>
                  <a:cubicBezTo>
                    <a:pt x="4908" y="2465"/>
                    <a:pt x="4635" y="2625"/>
                    <a:pt x="4635" y="2648"/>
                  </a:cubicBezTo>
                  <a:cubicBezTo>
                    <a:pt x="4636" y="2650"/>
                    <a:pt x="4640" y="2651"/>
                    <a:pt x="4646" y="2651"/>
                  </a:cubicBezTo>
                  <a:cubicBezTo>
                    <a:pt x="4709" y="2651"/>
                    <a:pt x="4993" y="2539"/>
                    <a:pt x="5411" y="2351"/>
                  </a:cubicBezTo>
                  <a:cubicBezTo>
                    <a:pt x="5616" y="2260"/>
                    <a:pt x="5890" y="2146"/>
                    <a:pt x="6141" y="1940"/>
                  </a:cubicBezTo>
                  <a:cubicBezTo>
                    <a:pt x="6415" y="1758"/>
                    <a:pt x="6620" y="1438"/>
                    <a:pt x="6643" y="1050"/>
                  </a:cubicBezTo>
                  <a:cubicBezTo>
                    <a:pt x="6643" y="959"/>
                    <a:pt x="6643" y="890"/>
                    <a:pt x="6620" y="799"/>
                  </a:cubicBezTo>
                  <a:cubicBezTo>
                    <a:pt x="6598" y="708"/>
                    <a:pt x="6575" y="593"/>
                    <a:pt x="6529" y="525"/>
                  </a:cubicBezTo>
                  <a:cubicBezTo>
                    <a:pt x="6461" y="434"/>
                    <a:pt x="6415" y="365"/>
                    <a:pt x="6346" y="320"/>
                  </a:cubicBezTo>
                  <a:lnTo>
                    <a:pt x="6232" y="228"/>
                  </a:lnTo>
                  <a:lnTo>
                    <a:pt x="6118" y="160"/>
                  </a:lnTo>
                  <a:cubicBezTo>
                    <a:pt x="5799" y="23"/>
                    <a:pt x="5479" y="0"/>
                    <a:pt x="52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42"/>
            <p:cNvSpPr/>
            <p:nvPr/>
          </p:nvSpPr>
          <p:spPr>
            <a:xfrm flipH="1">
              <a:off x="7314474" y="3616209"/>
              <a:ext cx="108638" cy="35866"/>
            </a:xfrm>
            <a:custGeom>
              <a:avLst/>
              <a:gdLst/>
              <a:ahLst/>
              <a:cxnLst/>
              <a:rect l="l" t="t" r="r" b="b"/>
              <a:pathLst>
                <a:path w="4498" h="1485" extrusionOk="0">
                  <a:moveTo>
                    <a:pt x="4475" y="0"/>
                  </a:moveTo>
                  <a:cubicBezTo>
                    <a:pt x="4452" y="0"/>
                    <a:pt x="4383" y="137"/>
                    <a:pt x="4246" y="320"/>
                  </a:cubicBezTo>
                  <a:cubicBezTo>
                    <a:pt x="4087" y="480"/>
                    <a:pt x="3836" y="640"/>
                    <a:pt x="3539" y="777"/>
                  </a:cubicBezTo>
                  <a:cubicBezTo>
                    <a:pt x="2968" y="1028"/>
                    <a:pt x="2352" y="1073"/>
                    <a:pt x="2352" y="1073"/>
                  </a:cubicBezTo>
                  <a:cubicBezTo>
                    <a:pt x="2352" y="1073"/>
                    <a:pt x="2192" y="1119"/>
                    <a:pt x="1964" y="1142"/>
                  </a:cubicBezTo>
                  <a:cubicBezTo>
                    <a:pt x="1888" y="1142"/>
                    <a:pt x="1802" y="1152"/>
                    <a:pt x="1712" y="1152"/>
                  </a:cubicBezTo>
                  <a:cubicBezTo>
                    <a:pt x="1667" y="1152"/>
                    <a:pt x="1621" y="1149"/>
                    <a:pt x="1576" y="1142"/>
                  </a:cubicBezTo>
                  <a:cubicBezTo>
                    <a:pt x="1439" y="1119"/>
                    <a:pt x="1279" y="1142"/>
                    <a:pt x="1142" y="1073"/>
                  </a:cubicBezTo>
                  <a:cubicBezTo>
                    <a:pt x="845" y="1005"/>
                    <a:pt x="571" y="868"/>
                    <a:pt x="366" y="731"/>
                  </a:cubicBezTo>
                  <a:cubicBezTo>
                    <a:pt x="202" y="608"/>
                    <a:pt x="75" y="522"/>
                    <a:pt x="34" y="522"/>
                  </a:cubicBezTo>
                  <a:cubicBezTo>
                    <a:pt x="30" y="522"/>
                    <a:pt x="26" y="523"/>
                    <a:pt x="24" y="525"/>
                  </a:cubicBezTo>
                  <a:cubicBezTo>
                    <a:pt x="1" y="548"/>
                    <a:pt x="115" y="662"/>
                    <a:pt x="275" y="845"/>
                  </a:cubicBezTo>
                  <a:cubicBezTo>
                    <a:pt x="457" y="1028"/>
                    <a:pt x="731" y="1233"/>
                    <a:pt x="1051" y="1324"/>
                  </a:cubicBezTo>
                  <a:cubicBezTo>
                    <a:pt x="1211" y="1416"/>
                    <a:pt x="1393" y="1416"/>
                    <a:pt x="1553" y="1461"/>
                  </a:cubicBezTo>
                  <a:cubicBezTo>
                    <a:pt x="1713" y="1484"/>
                    <a:pt x="1850" y="1484"/>
                    <a:pt x="1987" y="1484"/>
                  </a:cubicBezTo>
                  <a:cubicBezTo>
                    <a:pt x="2238" y="1484"/>
                    <a:pt x="2398" y="1461"/>
                    <a:pt x="2398" y="1461"/>
                  </a:cubicBezTo>
                  <a:cubicBezTo>
                    <a:pt x="2398" y="1461"/>
                    <a:pt x="3082" y="1347"/>
                    <a:pt x="3676" y="1005"/>
                  </a:cubicBezTo>
                  <a:cubicBezTo>
                    <a:pt x="3950" y="845"/>
                    <a:pt x="4224" y="617"/>
                    <a:pt x="4360" y="388"/>
                  </a:cubicBezTo>
                  <a:cubicBezTo>
                    <a:pt x="4497" y="183"/>
                    <a:pt x="4497" y="0"/>
                    <a:pt x="44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6" name="Google Shape;4002;p49"/>
          <p:cNvSpPr txBox="1">
            <a:spLocks/>
          </p:cNvSpPr>
          <p:nvPr/>
        </p:nvSpPr>
        <p:spPr>
          <a:xfrm>
            <a:off x="1090798" y="472571"/>
            <a:ext cx="6370105" cy="747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tma"/>
              <a:buNone/>
              <a:defRPr sz="5000" b="0" i="0" u="none" strike="noStrike" cap="none">
                <a:solidFill>
                  <a:schemeClr val="lt1"/>
                </a:solidFill>
                <a:latin typeface="Atma"/>
                <a:ea typeface="Atma"/>
                <a:cs typeface="Atma"/>
                <a:sym typeface="At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Exerciții pentru consolidarea sunetului </a:t>
            </a:r>
            <a:r>
              <a:rPr lang="ro-RO" sz="20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 în cuvinte</a:t>
            </a:r>
            <a:br>
              <a:rPr lang="ro-RO" sz="8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br>
              <a:rPr lang="ro-RO" sz="1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r>
              <a:rPr lang="ro-RO" sz="1600" b="1" dirty="0">
                <a:solidFill>
                  <a:schemeClr val="tx2"/>
                </a:solidFill>
              </a:rPr>
              <a:t>Citește  cuvintele  și  spune  unde  se  află  sunetul  </a:t>
            </a:r>
            <a:r>
              <a:rPr lang="ro-RO" sz="1600" b="1" dirty="0">
                <a:solidFill>
                  <a:schemeClr val="bg1"/>
                </a:solidFill>
              </a:rPr>
              <a:t>S</a:t>
            </a:r>
            <a:r>
              <a:rPr lang="ro-RO" sz="1600" b="1" dirty="0">
                <a:solidFill>
                  <a:schemeClr val="tx2"/>
                </a:solidFill>
              </a:rPr>
              <a:t>.</a:t>
            </a:r>
            <a:br>
              <a:rPr lang="ro-RO" sz="1600" b="1" dirty="0">
                <a:solidFill>
                  <a:schemeClr val="tx2"/>
                </a:solidFill>
              </a:rPr>
            </a:br>
            <a:endParaRPr lang="ro-RO" sz="1600" dirty="0"/>
          </a:p>
        </p:txBody>
      </p:sp>
      <p:sp>
        <p:nvSpPr>
          <p:cNvPr id="229" name="Google Shape;3184;p42"/>
          <p:cNvSpPr>
            <a:spLocks noGrp="1"/>
          </p:cNvSpPr>
          <p:nvPr>
            <p:ph type="title"/>
          </p:nvPr>
        </p:nvSpPr>
        <p:spPr>
          <a:xfrm flipH="1">
            <a:off x="1182965" y="1396119"/>
            <a:ext cx="701421" cy="66113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 sobă</a:t>
            </a:r>
          </a:p>
        </p:txBody>
      </p:sp>
      <p:sp>
        <p:nvSpPr>
          <p:cNvPr id="230" name="Google Shape;3184;p42"/>
          <p:cNvSpPr>
            <a:spLocks noGrp="1"/>
          </p:cNvSpPr>
          <p:nvPr>
            <p:ph type="title"/>
          </p:nvPr>
        </p:nvSpPr>
        <p:spPr>
          <a:xfrm flipH="1">
            <a:off x="2434631" y="3223333"/>
            <a:ext cx="701421" cy="66113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dosar</a:t>
            </a:r>
          </a:p>
        </p:txBody>
      </p:sp>
      <p:sp>
        <p:nvSpPr>
          <p:cNvPr id="231" name="Google Shape;3184;p42"/>
          <p:cNvSpPr>
            <a:spLocks noGrp="1"/>
          </p:cNvSpPr>
          <p:nvPr>
            <p:ph type="title"/>
          </p:nvPr>
        </p:nvSpPr>
        <p:spPr>
          <a:xfrm flipH="1">
            <a:off x="2418314" y="1442586"/>
            <a:ext cx="867598" cy="75961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 sirenă</a:t>
            </a:r>
          </a:p>
        </p:txBody>
      </p:sp>
      <p:sp>
        <p:nvSpPr>
          <p:cNvPr id="232" name="Google Shape;3184;p42"/>
          <p:cNvSpPr>
            <a:spLocks noGrp="1"/>
          </p:cNvSpPr>
          <p:nvPr>
            <p:ph type="title"/>
          </p:nvPr>
        </p:nvSpPr>
        <p:spPr>
          <a:xfrm flipH="1">
            <a:off x="4445286" y="2359640"/>
            <a:ext cx="701421" cy="66113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 cais</a:t>
            </a:r>
          </a:p>
        </p:txBody>
      </p:sp>
      <p:sp>
        <p:nvSpPr>
          <p:cNvPr id="233" name="Google Shape;3184;p42"/>
          <p:cNvSpPr>
            <a:spLocks noGrp="1"/>
          </p:cNvSpPr>
          <p:nvPr>
            <p:ph type="title"/>
          </p:nvPr>
        </p:nvSpPr>
        <p:spPr>
          <a:xfrm flipH="1">
            <a:off x="5339280" y="3165145"/>
            <a:ext cx="701421" cy="66113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 apus</a:t>
            </a:r>
          </a:p>
        </p:txBody>
      </p:sp>
      <p:sp>
        <p:nvSpPr>
          <p:cNvPr id="234" name="Google Shape;3184;p42"/>
          <p:cNvSpPr>
            <a:spLocks noGrp="1"/>
          </p:cNvSpPr>
          <p:nvPr>
            <p:ph type="title"/>
          </p:nvPr>
        </p:nvSpPr>
        <p:spPr>
          <a:xfrm flipH="1">
            <a:off x="1075274" y="3068221"/>
            <a:ext cx="867598" cy="75961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 salată</a:t>
            </a:r>
          </a:p>
        </p:txBody>
      </p:sp>
      <p:sp>
        <p:nvSpPr>
          <p:cNvPr id="235" name="Google Shape;3184;p42"/>
          <p:cNvSpPr>
            <a:spLocks noGrp="1"/>
          </p:cNvSpPr>
          <p:nvPr>
            <p:ph type="title"/>
          </p:nvPr>
        </p:nvSpPr>
        <p:spPr>
          <a:xfrm flipH="1">
            <a:off x="3894825" y="1445818"/>
            <a:ext cx="867598" cy="75961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 pensulă</a:t>
            </a:r>
          </a:p>
        </p:txBody>
      </p:sp>
      <p:sp>
        <p:nvSpPr>
          <p:cNvPr id="236" name="Google Shape;3184;p42"/>
          <p:cNvSpPr>
            <a:spLocks noGrp="1"/>
          </p:cNvSpPr>
          <p:nvPr>
            <p:ph type="title"/>
          </p:nvPr>
        </p:nvSpPr>
        <p:spPr>
          <a:xfrm flipH="1">
            <a:off x="5096154" y="1378483"/>
            <a:ext cx="1064134" cy="980233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 călduros</a:t>
            </a:r>
          </a:p>
        </p:txBody>
      </p:sp>
      <p:sp>
        <p:nvSpPr>
          <p:cNvPr id="237" name="Google Shape;3184;p42"/>
          <p:cNvSpPr>
            <a:spLocks noGrp="1"/>
          </p:cNvSpPr>
          <p:nvPr>
            <p:ph type="title"/>
          </p:nvPr>
        </p:nvSpPr>
        <p:spPr>
          <a:xfrm flipH="1">
            <a:off x="5957178" y="2240497"/>
            <a:ext cx="924102" cy="783665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semafor</a:t>
            </a:r>
          </a:p>
        </p:txBody>
      </p:sp>
      <p:sp>
        <p:nvSpPr>
          <p:cNvPr id="238" name="Google Shape;3184;p42"/>
          <p:cNvSpPr>
            <a:spLocks noGrp="1"/>
          </p:cNvSpPr>
          <p:nvPr>
            <p:ph type="title"/>
          </p:nvPr>
        </p:nvSpPr>
        <p:spPr>
          <a:xfrm flipH="1">
            <a:off x="6549147" y="2968728"/>
            <a:ext cx="941648" cy="827496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profesor</a:t>
            </a:r>
          </a:p>
        </p:txBody>
      </p:sp>
      <p:sp>
        <p:nvSpPr>
          <p:cNvPr id="239" name="Google Shape;3184;p42"/>
          <p:cNvSpPr>
            <a:spLocks noGrp="1"/>
          </p:cNvSpPr>
          <p:nvPr>
            <p:ph type="title"/>
          </p:nvPr>
        </p:nvSpPr>
        <p:spPr>
          <a:xfrm flipH="1">
            <a:off x="2934933" y="2192489"/>
            <a:ext cx="867598" cy="75961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compas</a:t>
            </a:r>
          </a:p>
        </p:txBody>
      </p:sp>
      <p:sp>
        <p:nvSpPr>
          <p:cNvPr id="240" name="Google Shape;3184;p42"/>
          <p:cNvSpPr>
            <a:spLocks noGrp="1"/>
          </p:cNvSpPr>
          <p:nvPr>
            <p:ph type="title"/>
          </p:nvPr>
        </p:nvSpPr>
        <p:spPr>
          <a:xfrm flipH="1">
            <a:off x="3724963" y="3069671"/>
            <a:ext cx="1064134" cy="980233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 scrisoare</a:t>
            </a:r>
          </a:p>
        </p:txBody>
      </p:sp>
      <p:sp>
        <p:nvSpPr>
          <p:cNvPr id="241" name="Google Shape;3184;p42"/>
          <p:cNvSpPr>
            <a:spLocks noGrp="1"/>
          </p:cNvSpPr>
          <p:nvPr>
            <p:ph type="title"/>
          </p:nvPr>
        </p:nvSpPr>
        <p:spPr>
          <a:xfrm flipH="1">
            <a:off x="6354053" y="1384960"/>
            <a:ext cx="701421" cy="66113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 casă</a:t>
            </a:r>
          </a:p>
        </p:txBody>
      </p:sp>
      <p:sp>
        <p:nvSpPr>
          <p:cNvPr id="242" name="Google Shape;3184;p42"/>
          <p:cNvSpPr>
            <a:spLocks noGrp="1"/>
          </p:cNvSpPr>
          <p:nvPr>
            <p:ph type="title"/>
          </p:nvPr>
        </p:nvSpPr>
        <p:spPr>
          <a:xfrm flipH="1">
            <a:off x="1566141" y="2045567"/>
            <a:ext cx="1064134" cy="980233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 capsator</a:t>
            </a:r>
          </a:p>
        </p:txBody>
      </p:sp>
    </p:spTree>
    <p:extLst>
      <p:ext uri="{BB962C8B-B14F-4D97-AF65-F5344CB8AC3E}">
        <p14:creationId xmlns:p14="http://schemas.microsoft.com/office/powerpoint/2010/main" val="416916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0">
        <p14:prism isInverted="1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8" name="Google Shape;3018;p42"/>
          <p:cNvGrpSpPr/>
          <p:nvPr/>
        </p:nvGrpSpPr>
        <p:grpSpPr>
          <a:xfrm rot="532846">
            <a:off x="-235955" y="2133815"/>
            <a:ext cx="1570468" cy="1800987"/>
            <a:chOff x="3056825" y="-2290075"/>
            <a:chExt cx="1465250" cy="1680325"/>
          </a:xfrm>
        </p:grpSpPr>
        <p:sp>
          <p:nvSpPr>
            <p:cNvPr id="3019" name="Google Shape;3019;p42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42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42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42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42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42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42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42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42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42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42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42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42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42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42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34" name="Google Shape;3034;p42"/>
          <p:cNvGrpSpPr/>
          <p:nvPr/>
        </p:nvGrpSpPr>
        <p:grpSpPr>
          <a:xfrm rot="18646245">
            <a:off x="3833174" y="-126285"/>
            <a:ext cx="841496" cy="855191"/>
            <a:chOff x="5967275" y="1212450"/>
            <a:chExt cx="1139775" cy="1158325"/>
          </a:xfrm>
        </p:grpSpPr>
        <p:sp>
          <p:nvSpPr>
            <p:cNvPr id="3035" name="Google Shape;3035;p42"/>
            <p:cNvSpPr/>
            <p:nvPr/>
          </p:nvSpPr>
          <p:spPr>
            <a:xfrm>
              <a:off x="6042250" y="1226925"/>
              <a:ext cx="1064800" cy="1143850"/>
            </a:xfrm>
            <a:custGeom>
              <a:avLst/>
              <a:gdLst/>
              <a:ahLst/>
              <a:cxnLst/>
              <a:rect l="l" t="t" r="r" b="b"/>
              <a:pathLst>
                <a:path w="42592" h="45754" extrusionOk="0">
                  <a:moveTo>
                    <a:pt x="21295" y="0"/>
                  </a:moveTo>
                  <a:cubicBezTo>
                    <a:pt x="20316" y="0"/>
                    <a:pt x="19570" y="215"/>
                    <a:pt x="19227" y="731"/>
                  </a:cubicBezTo>
                  <a:cubicBezTo>
                    <a:pt x="18477" y="1863"/>
                    <a:pt x="19854" y="4206"/>
                    <a:pt x="21765" y="6621"/>
                  </a:cubicBezTo>
                  <a:cubicBezTo>
                    <a:pt x="18593" y="8754"/>
                    <a:pt x="15428" y="10881"/>
                    <a:pt x="12256" y="13008"/>
                  </a:cubicBezTo>
                  <a:cubicBezTo>
                    <a:pt x="10003" y="11059"/>
                    <a:pt x="7696" y="10057"/>
                    <a:pt x="5982" y="10057"/>
                  </a:cubicBezTo>
                  <a:cubicBezTo>
                    <a:pt x="5261" y="10057"/>
                    <a:pt x="4645" y="10234"/>
                    <a:pt x="4182" y="10593"/>
                  </a:cubicBezTo>
                  <a:cubicBezTo>
                    <a:pt x="2617" y="11811"/>
                    <a:pt x="3151" y="14868"/>
                    <a:pt x="3396" y="16281"/>
                  </a:cubicBezTo>
                  <a:cubicBezTo>
                    <a:pt x="4261" y="21219"/>
                    <a:pt x="7253" y="25068"/>
                    <a:pt x="10172" y="27757"/>
                  </a:cubicBezTo>
                  <a:cubicBezTo>
                    <a:pt x="1781" y="40647"/>
                    <a:pt x="1" y="44987"/>
                    <a:pt x="837" y="45657"/>
                  </a:cubicBezTo>
                  <a:cubicBezTo>
                    <a:pt x="915" y="45720"/>
                    <a:pt x="1020" y="45754"/>
                    <a:pt x="1154" y="45754"/>
                  </a:cubicBezTo>
                  <a:cubicBezTo>
                    <a:pt x="2465" y="45754"/>
                    <a:pt x="6606" y="42548"/>
                    <a:pt x="16574" y="32299"/>
                  </a:cubicBezTo>
                  <a:cubicBezTo>
                    <a:pt x="17722" y="32884"/>
                    <a:pt x="22374" y="35238"/>
                    <a:pt x="27057" y="35238"/>
                  </a:cubicBezTo>
                  <a:cubicBezTo>
                    <a:pt x="28727" y="35238"/>
                    <a:pt x="30402" y="34938"/>
                    <a:pt x="31922" y="34152"/>
                  </a:cubicBezTo>
                  <a:cubicBezTo>
                    <a:pt x="32383" y="33907"/>
                    <a:pt x="35757" y="32162"/>
                    <a:pt x="35534" y="30302"/>
                  </a:cubicBezTo>
                  <a:cubicBezTo>
                    <a:pt x="35375" y="28997"/>
                    <a:pt x="33760" y="27844"/>
                    <a:pt x="31605" y="27440"/>
                  </a:cubicBezTo>
                  <a:cubicBezTo>
                    <a:pt x="32513" y="23749"/>
                    <a:pt x="33429" y="20051"/>
                    <a:pt x="34344" y="16360"/>
                  </a:cubicBezTo>
                  <a:cubicBezTo>
                    <a:pt x="36791" y="17903"/>
                    <a:pt x="38953" y="18779"/>
                    <a:pt x="40332" y="18779"/>
                  </a:cubicBezTo>
                  <a:cubicBezTo>
                    <a:pt x="40866" y="18779"/>
                    <a:pt x="41283" y="18647"/>
                    <a:pt x="41553" y="18371"/>
                  </a:cubicBezTo>
                  <a:cubicBezTo>
                    <a:pt x="42591" y="17319"/>
                    <a:pt x="41207" y="14421"/>
                    <a:pt x="40508" y="12957"/>
                  </a:cubicBezTo>
                  <a:cubicBezTo>
                    <a:pt x="37350" y="6354"/>
                    <a:pt x="31489" y="3283"/>
                    <a:pt x="30386" y="2728"/>
                  </a:cubicBezTo>
                  <a:cubicBezTo>
                    <a:pt x="27680" y="1357"/>
                    <a:pt x="23753" y="0"/>
                    <a:pt x="21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42"/>
            <p:cNvSpPr/>
            <p:nvPr/>
          </p:nvSpPr>
          <p:spPr>
            <a:xfrm>
              <a:off x="5967275" y="1778300"/>
              <a:ext cx="537100" cy="578050"/>
            </a:xfrm>
            <a:custGeom>
              <a:avLst/>
              <a:gdLst/>
              <a:ahLst/>
              <a:cxnLst/>
              <a:rect l="l" t="t" r="r" b="b"/>
              <a:pathLst>
                <a:path w="21484" h="23122" extrusionOk="0">
                  <a:moveTo>
                    <a:pt x="13654" y="0"/>
                  </a:moveTo>
                  <a:cubicBezTo>
                    <a:pt x="2351" y="16905"/>
                    <a:pt x="1" y="22269"/>
                    <a:pt x="938" y="23026"/>
                  </a:cubicBezTo>
                  <a:cubicBezTo>
                    <a:pt x="1016" y="23088"/>
                    <a:pt x="1120" y="23121"/>
                    <a:pt x="1254" y="23121"/>
                  </a:cubicBezTo>
                  <a:cubicBezTo>
                    <a:pt x="2759" y="23121"/>
                    <a:pt x="7984" y="18912"/>
                    <a:pt x="21483" y="4657"/>
                  </a:cubicBezTo>
                  <a:cubicBezTo>
                    <a:pt x="18874" y="3107"/>
                    <a:pt x="16264" y="1557"/>
                    <a:pt x="13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42"/>
            <p:cNvSpPr/>
            <p:nvPr/>
          </p:nvSpPr>
          <p:spPr>
            <a:xfrm>
              <a:off x="6177250" y="1778300"/>
              <a:ext cx="267650" cy="293775"/>
            </a:xfrm>
            <a:custGeom>
              <a:avLst/>
              <a:gdLst/>
              <a:ahLst/>
              <a:cxnLst/>
              <a:rect l="l" t="t" r="r" b="b"/>
              <a:pathLst>
                <a:path w="10706" h="11751" extrusionOk="0">
                  <a:moveTo>
                    <a:pt x="5255" y="0"/>
                  </a:moveTo>
                  <a:cubicBezTo>
                    <a:pt x="3223" y="3035"/>
                    <a:pt x="1485" y="5695"/>
                    <a:pt x="0" y="8031"/>
                  </a:cubicBezTo>
                  <a:cubicBezTo>
                    <a:pt x="1327" y="9163"/>
                    <a:pt x="2963" y="10295"/>
                    <a:pt x="4967" y="11217"/>
                  </a:cubicBezTo>
                  <a:cubicBezTo>
                    <a:pt x="5400" y="11412"/>
                    <a:pt x="5825" y="11592"/>
                    <a:pt x="6243" y="11751"/>
                  </a:cubicBezTo>
                  <a:cubicBezTo>
                    <a:pt x="7598" y="10374"/>
                    <a:pt x="9083" y="8846"/>
                    <a:pt x="10705" y="7159"/>
                  </a:cubicBezTo>
                  <a:lnTo>
                    <a:pt x="8860" y="2141"/>
                  </a:lnTo>
                  <a:cubicBezTo>
                    <a:pt x="7656" y="1427"/>
                    <a:pt x="6459" y="714"/>
                    <a:pt x="52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42"/>
            <p:cNvSpPr/>
            <p:nvPr/>
          </p:nvSpPr>
          <p:spPr>
            <a:xfrm>
              <a:off x="6035225" y="1212450"/>
              <a:ext cx="999375" cy="880950"/>
            </a:xfrm>
            <a:custGeom>
              <a:avLst/>
              <a:gdLst/>
              <a:ahLst/>
              <a:cxnLst/>
              <a:rect l="l" t="t" r="r" b="b"/>
              <a:pathLst>
                <a:path w="39975" h="35238" extrusionOk="0">
                  <a:moveTo>
                    <a:pt x="18687" y="1"/>
                  </a:moveTo>
                  <a:cubicBezTo>
                    <a:pt x="17705" y="1"/>
                    <a:pt x="16956" y="217"/>
                    <a:pt x="16610" y="733"/>
                  </a:cubicBezTo>
                  <a:cubicBezTo>
                    <a:pt x="15860" y="1858"/>
                    <a:pt x="17237" y="4208"/>
                    <a:pt x="19148" y="6623"/>
                  </a:cubicBezTo>
                  <a:cubicBezTo>
                    <a:pt x="15983" y="8750"/>
                    <a:pt x="12811" y="10883"/>
                    <a:pt x="9646" y="13010"/>
                  </a:cubicBezTo>
                  <a:cubicBezTo>
                    <a:pt x="7393" y="11061"/>
                    <a:pt x="5082" y="10059"/>
                    <a:pt x="3366" y="10059"/>
                  </a:cubicBezTo>
                  <a:cubicBezTo>
                    <a:pt x="2645" y="10059"/>
                    <a:pt x="2028" y="10237"/>
                    <a:pt x="1565" y="10595"/>
                  </a:cubicBezTo>
                  <a:cubicBezTo>
                    <a:pt x="0" y="11806"/>
                    <a:pt x="534" y="14863"/>
                    <a:pt x="786" y="16276"/>
                  </a:cubicBezTo>
                  <a:cubicBezTo>
                    <a:pt x="2545" y="26332"/>
                    <a:pt x="13106" y="31869"/>
                    <a:pt x="13964" y="32301"/>
                  </a:cubicBezTo>
                  <a:cubicBezTo>
                    <a:pt x="15111" y="32885"/>
                    <a:pt x="19755" y="35238"/>
                    <a:pt x="24433" y="35238"/>
                  </a:cubicBezTo>
                  <a:cubicBezTo>
                    <a:pt x="26105" y="35238"/>
                    <a:pt x="27782" y="34937"/>
                    <a:pt x="29305" y="34147"/>
                  </a:cubicBezTo>
                  <a:cubicBezTo>
                    <a:pt x="29766" y="33909"/>
                    <a:pt x="33140" y="32157"/>
                    <a:pt x="32917" y="30304"/>
                  </a:cubicBezTo>
                  <a:cubicBezTo>
                    <a:pt x="32758" y="29000"/>
                    <a:pt x="31150" y="27839"/>
                    <a:pt x="28988" y="27435"/>
                  </a:cubicBezTo>
                  <a:cubicBezTo>
                    <a:pt x="29896" y="23751"/>
                    <a:pt x="30812" y="20053"/>
                    <a:pt x="31727" y="16362"/>
                  </a:cubicBezTo>
                  <a:cubicBezTo>
                    <a:pt x="34176" y="17901"/>
                    <a:pt x="36340" y="18780"/>
                    <a:pt x="37718" y="18780"/>
                  </a:cubicBezTo>
                  <a:cubicBezTo>
                    <a:pt x="38251" y="18780"/>
                    <a:pt x="38667" y="18649"/>
                    <a:pt x="38936" y="18374"/>
                  </a:cubicBezTo>
                  <a:cubicBezTo>
                    <a:pt x="39974" y="17314"/>
                    <a:pt x="38590" y="14416"/>
                    <a:pt x="37891" y="12952"/>
                  </a:cubicBezTo>
                  <a:cubicBezTo>
                    <a:pt x="34741" y="6349"/>
                    <a:pt x="28872" y="3278"/>
                    <a:pt x="27769" y="2723"/>
                  </a:cubicBezTo>
                  <a:cubicBezTo>
                    <a:pt x="25065" y="1353"/>
                    <a:pt x="21146" y="1"/>
                    <a:pt x="186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42"/>
            <p:cNvSpPr/>
            <p:nvPr/>
          </p:nvSpPr>
          <p:spPr>
            <a:xfrm>
              <a:off x="6276375" y="1378000"/>
              <a:ext cx="483550" cy="520350"/>
            </a:xfrm>
            <a:custGeom>
              <a:avLst/>
              <a:gdLst/>
              <a:ahLst/>
              <a:cxnLst/>
              <a:rect l="l" t="t" r="r" b="b"/>
              <a:pathLst>
                <a:path w="19342" h="20814" extrusionOk="0">
                  <a:moveTo>
                    <a:pt x="9502" y="1"/>
                  </a:moveTo>
                  <a:cubicBezTo>
                    <a:pt x="6337" y="2128"/>
                    <a:pt x="3165" y="4261"/>
                    <a:pt x="0" y="6388"/>
                  </a:cubicBezTo>
                  <a:cubicBezTo>
                    <a:pt x="570" y="8154"/>
                    <a:pt x="2350" y="12804"/>
                    <a:pt x="7108" y="16481"/>
                  </a:cubicBezTo>
                  <a:cubicBezTo>
                    <a:pt x="12190" y="20395"/>
                    <a:pt x="17525" y="20770"/>
                    <a:pt x="19342" y="20813"/>
                  </a:cubicBezTo>
                  <a:cubicBezTo>
                    <a:pt x="18895" y="20777"/>
                    <a:pt x="11880" y="20020"/>
                    <a:pt x="8600" y="13619"/>
                  </a:cubicBezTo>
                  <a:cubicBezTo>
                    <a:pt x="6394" y="9293"/>
                    <a:pt x="6740" y="4060"/>
                    <a:pt x="950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42"/>
            <p:cNvSpPr/>
            <p:nvPr/>
          </p:nvSpPr>
          <p:spPr>
            <a:xfrm>
              <a:off x="6035225" y="1466675"/>
              <a:ext cx="821675" cy="626725"/>
            </a:xfrm>
            <a:custGeom>
              <a:avLst/>
              <a:gdLst/>
              <a:ahLst/>
              <a:cxnLst/>
              <a:rect l="l" t="t" r="r" b="b"/>
              <a:pathLst>
                <a:path w="32867" h="25069" extrusionOk="0">
                  <a:moveTo>
                    <a:pt x="2473" y="1"/>
                  </a:moveTo>
                  <a:cubicBezTo>
                    <a:pt x="2127" y="87"/>
                    <a:pt x="1824" y="231"/>
                    <a:pt x="1565" y="426"/>
                  </a:cubicBezTo>
                  <a:cubicBezTo>
                    <a:pt x="0" y="1637"/>
                    <a:pt x="534" y="4694"/>
                    <a:pt x="786" y="6107"/>
                  </a:cubicBezTo>
                  <a:cubicBezTo>
                    <a:pt x="2545" y="16163"/>
                    <a:pt x="13106" y="21700"/>
                    <a:pt x="13964" y="22132"/>
                  </a:cubicBezTo>
                  <a:cubicBezTo>
                    <a:pt x="15111" y="22716"/>
                    <a:pt x="19755" y="25069"/>
                    <a:pt x="24433" y="25069"/>
                  </a:cubicBezTo>
                  <a:cubicBezTo>
                    <a:pt x="26105" y="25069"/>
                    <a:pt x="27782" y="24768"/>
                    <a:pt x="29305" y="23978"/>
                  </a:cubicBezTo>
                  <a:cubicBezTo>
                    <a:pt x="29723" y="23769"/>
                    <a:pt x="32463" y="22341"/>
                    <a:pt x="32866" y="20712"/>
                  </a:cubicBezTo>
                  <a:lnTo>
                    <a:pt x="32866" y="20712"/>
                  </a:lnTo>
                  <a:cubicBezTo>
                    <a:pt x="30352" y="21405"/>
                    <a:pt x="27822" y="21741"/>
                    <a:pt x="25353" y="21741"/>
                  </a:cubicBezTo>
                  <a:cubicBezTo>
                    <a:pt x="18415" y="21741"/>
                    <a:pt x="11964" y="19084"/>
                    <a:pt x="7721" y="14202"/>
                  </a:cubicBezTo>
                  <a:cubicBezTo>
                    <a:pt x="3381" y="9221"/>
                    <a:pt x="2574" y="3310"/>
                    <a:pt x="247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42"/>
            <p:cNvSpPr/>
            <p:nvPr/>
          </p:nvSpPr>
          <p:spPr>
            <a:xfrm>
              <a:off x="6431725" y="1213650"/>
              <a:ext cx="587375" cy="468325"/>
            </a:xfrm>
            <a:custGeom>
              <a:avLst/>
              <a:gdLst/>
              <a:ahLst/>
              <a:cxnLst/>
              <a:rect l="l" t="t" r="r" b="b"/>
              <a:pathLst>
                <a:path w="23495" h="18733" extrusionOk="0">
                  <a:moveTo>
                    <a:pt x="2163" y="0"/>
                  </a:moveTo>
                  <a:cubicBezTo>
                    <a:pt x="1514" y="80"/>
                    <a:pt x="1017" y="289"/>
                    <a:pt x="750" y="685"/>
                  </a:cubicBezTo>
                  <a:cubicBezTo>
                    <a:pt x="0" y="1810"/>
                    <a:pt x="1377" y="4160"/>
                    <a:pt x="3288" y="6575"/>
                  </a:cubicBezTo>
                  <a:cubicBezTo>
                    <a:pt x="4167" y="8038"/>
                    <a:pt x="5573" y="9999"/>
                    <a:pt x="7735" y="11874"/>
                  </a:cubicBezTo>
                  <a:cubicBezTo>
                    <a:pt x="10806" y="14534"/>
                    <a:pt x="13957" y="15745"/>
                    <a:pt x="15867" y="16314"/>
                  </a:cubicBezTo>
                  <a:cubicBezTo>
                    <a:pt x="18316" y="17853"/>
                    <a:pt x="20480" y="18732"/>
                    <a:pt x="21858" y="18732"/>
                  </a:cubicBezTo>
                  <a:cubicBezTo>
                    <a:pt x="22391" y="18732"/>
                    <a:pt x="22807" y="18601"/>
                    <a:pt x="23076" y="18326"/>
                  </a:cubicBezTo>
                  <a:cubicBezTo>
                    <a:pt x="23415" y="17987"/>
                    <a:pt x="23494" y="17446"/>
                    <a:pt x="23429" y="16833"/>
                  </a:cubicBezTo>
                  <a:cubicBezTo>
                    <a:pt x="20430" y="16084"/>
                    <a:pt x="15608" y="14426"/>
                    <a:pt x="10814" y="10576"/>
                  </a:cubicBezTo>
                  <a:cubicBezTo>
                    <a:pt x="6186" y="6856"/>
                    <a:pt x="3554" y="2689"/>
                    <a:pt x="216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42" name="Google Shape;3042;p42"/>
          <p:cNvGrpSpPr/>
          <p:nvPr/>
        </p:nvGrpSpPr>
        <p:grpSpPr>
          <a:xfrm rot="8538506">
            <a:off x="3512507" y="810902"/>
            <a:ext cx="1391476" cy="1735045"/>
            <a:chOff x="2386975" y="3180875"/>
            <a:chExt cx="1391500" cy="1735075"/>
          </a:xfrm>
        </p:grpSpPr>
        <p:sp>
          <p:nvSpPr>
            <p:cNvPr id="3043" name="Google Shape;3043;p42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42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42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42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42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42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42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42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42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42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42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3054;p42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42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42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7" name="Google Shape;3057;p42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42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3059;p42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42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42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42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42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42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65" name="Google Shape;3065;p42"/>
          <p:cNvGrpSpPr/>
          <p:nvPr/>
        </p:nvGrpSpPr>
        <p:grpSpPr>
          <a:xfrm rot="-5400000" flipH="1">
            <a:off x="486727" y="-270922"/>
            <a:ext cx="1723720" cy="2159011"/>
            <a:chOff x="610625" y="938625"/>
            <a:chExt cx="1230350" cy="1541050"/>
          </a:xfrm>
        </p:grpSpPr>
        <p:sp>
          <p:nvSpPr>
            <p:cNvPr id="3066" name="Google Shape;3066;p42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42"/>
            <p:cNvSpPr/>
            <p:nvPr/>
          </p:nvSpPr>
          <p:spPr>
            <a:xfrm>
              <a:off x="1204475" y="1756675"/>
              <a:ext cx="610375" cy="713425"/>
            </a:xfrm>
            <a:custGeom>
              <a:avLst/>
              <a:gdLst/>
              <a:ahLst/>
              <a:cxnLst/>
              <a:rect l="l" t="t" r="r" b="b"/>
              <a:pathLst>
                <a:path w="24415" h="28537" extrusionOk="0">
                  <a:moveTo>
                    <a:pt x="3663" y="0"/>
                  </a:moveTo>
                  <a:cubicBezTo>
                    <a:pt x="2444" y="800"/>
                    <a:pt x="1226" y="1600"/>
                    <a:pt x="1" y="2408"/>
                  </a:cubicBezTo>
                  <a:cubicBezTo>
                    <a:pt x="7844" y="11066"/>
                    <a:pt x="15687" y="19731"/>
                    <a:pt x="23538" y="28389"/>
                  </a:cubicBezTo>
                  <a:cubicBezTo>
                    <a:pt x="23630" y="28492"/>
                    <a:pt x="23741" y="28536"/>
                    <a:pt x="23849" y="28536"/>
                  </a:cubicBezTo>
                  <a:cubicBezTo>
                    <a:pt x="24142" y="28536"/>
                    <a:pt x="24414" y="28218"/>
                    <a:pt x="24230" y="27892"/>
                  </a:cubicBezTo>
                  <a:lnTo>
                    <a:pt x="12004" y="6077"/>
                  </a:lnTo>
                  <a:cubicBezTo>
                    <a:pt x="11636" y="5421"/>
                    <a:pt x="11016" y="4960"/>
                    <a:pt x="10288" y="4794"/>
                  </a:cubicBezTo>
                  <a:lnTo>
                    <a:pt x="7491" y="4167"/>
                  </a:lnTo>
                  <a:cubicBezTo>
                    <a:pt x="6215" y="2775"/>
                    <a:pt x="4939" y="1384"/>
                    <a:pt x="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42"/>
            <p:cNvSpPr/>
            <p:nvPr/>
          </p:nvSpPr>
          <p:spPr>
            <a:xfrm>
              <a:off x="1322525" y="1677175"/>
              <a:ext cx="479975" cy="802500"/>
            </a:xfrm>
            <a:custGeom>
              <a:avLst/>
              <a:gdLst/>
              <a:ahLst/>
              <a:cxnLst/>
              <a:rect l="l" t="t" r="r" b="b"/>
              <a:pathLst>
                <a:path w="19199" h="32100" extrusionOk="0">
                  <a:moveTo>
                    <a:pt x="3598" y="1"/>
                  </a:moveTo>
                  <a:cubicBezTo>
                    <a:pt x="2394" y="837"/>
                    <a:pt x="1197" y="1673"/>
                    <a:pt x="1" y="2510"/>
                  </a:cubicBezTo>
                  <a:cubicBezTo>
                    <a:pt x="822" y="4211"/>
                    <a:pt x="1644" y="5912"/>
                    <a:pt x="2466" y="7606"/>
                  </a:cubicBezTo>
                  <a:lnTo>
                    <a:pt x="2012" y="10439"/>
                  </a:lnTo>
                  <a:cubicBezTo>
                    <a:pt x="1896" y="11175"/>
                    <a:pt x="2098" y="11925"/>
                    <a:pt x="2567" y="12508"/>
                  </a:cubicBezTo>
                  <a:lnTo>
                    <a:pt x="18319" y="31937"/>
                  </a:lnTo>
                  <a:cubicBezTo>
                    <a:pt x="18412" y="32051"/>
                    <a:pt x="18530" y="32099"/>
                    <a:pt x="18645" y="32099"/>
                  </a:cubicBezTo>
                  <a:cubicBezTo>
                    <a:pt x="18930" y="32099"/>
                    <a:pt x="19199" y="31804"/>
                    <a:pt x="19039" y="31475"/>
                  </a:cubicBezTo>
                  <a:cubicBezTo>
                    <a:pt x="13892" y="20979"/>
                    <a:pt x="8745" y="10490"/>
                    <a:pt x="359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42"/>
            <p:cNvSpPr/>
            <p:nvPr/>
          </p:nvSpPr>
          <p:spPr>
            <a:xfrm>
              <a:off x="1424175" y="1886900"/>
              <a:ext cx="66350" cy="58450"/>
            </a:xfrm>
            <a:custGeom>
              <a:avLst/>
              <a:gdLst/>
              <a:ahLst/>
              <a:cxnLst/>
              <a:rect l="l" t="t" r="r" b="b"/>
              <a:pathLst>
                <a:path w="2654" h="2338" extrusionOk="0">
                  <a:moveTo>
                    <a:pt x="1328" y="0"/>
                  </a:moveTo>
                  <a:cubicBezTo>
                    <a:pt x="870" y="0"/>
                    <a:pt x="435" y="267"/>
                    <a:pt x="245" y="717"/>
                  </a:cubicBezTo>
                  <a:cubicBezTo>
                    <a:pt x="0" y="1315"/>
                    <a:pt x="282" y="2000"/>
                    <a:pt x="873" y="2245"/>
                  </a:cubicBezTo>
                  <a:cubicBezTo>
                    <a:pt x="1022" y="2308"/>
                    <a:pt x="1176" y="2338"/>
                    <a:pt x="1328" y="2338"/>
                  </a:cubicBezTo>
                  <a:cubicBezTo>
                    <a:pt x="1785" y="2338"/>
                    <a:pt x="2217" y="2067"/>
                    <a:pt x="2401" y="1618"/>
                  </a:cubicBezTo>
                  <a:cubicBezTo>
                    <a:pt x="2653" y="1027"/>
                    <a:pt x="2372" y="342"/>
                    <a:pt x="1781" y="90"/>
                  </a:cubicBezTo>
                  <a:cubicBezTo>
                    <a:pt x="1633" y="29"/>
                    <a:pt x="1479" y="0"/>
                    <a:pt x="1328" y="0"/>
                  </a:cubicBezTo>
                  <a:close/>
                </a:path>
              </a:pathLst>
            </a:custGeom>
            <a:solidFill>
              <a:srgbClr val="C777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0" name="Google Shape;3070;p42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1" name="Google Shape;3071;p42"/>
            <p:cNvSpPr/>
            <p:nvPr/>
          </p:nvSpPr>
          <p:spPr>
            <a:xfrm>
              <a:off x="610625" y="1131925"/>
              <a:ext cx="750675" cy="709125"/>
            </a:xfrm>
            <a:custGeom>
              <a:avLst/>
              <a:gdLst/>
              <a:ahLst/>
              <a:cxnLst/>
              <a:rect l="l" t="t" r="r" b="b"/>
              <a:pathLst>
                <a:path w="30027" h="28365" extrusionOk="0">
                  <a:moveTo>
                    <a:pt x="7947" y="3590"/>
                  </a:moveTo>
                  <a:cubicBezTo>
                    <a:pt x="8578" y="3590"/>
                    <a:pt x="9196" y="3887"/>
                    <a:pt x="9589" y="4437"/>
                  </a:cubicBezTo>
                  <a:lnTo>
                    <a:pt x="15688" y="12951"/>
                  </a:lnTo>
                  <a:cubicBezTo>
                    <a:pt x="16481" y="14061"/>
                    <a:pt x="15962" y="15618"/>
                    <a:pt x="14671" y="16044"/>
                  </a:cubicBezTo>
                  <a:cubicBezTo>
                    <a:pt x="13999" y="16263"/>
                    <a:pt x="13216" y="16420"/>
                    <a:pt x="12349" y="16420"/>
                  </a:cubicBezTo>
                  <a:cubicBezTo>
                    <a:pt x="11961" y="16420"/>
                    <a:pt x="11557" y="16389"/>
                    <a:pt x="11139" y="16318"/>
                  </a:cubicBezTo>
                  <a:cubicBezTo>
                    <a:pt x="8046" y="15799"/>
                    <a:pt x="6446" y="13470"/>
                    <a:pt x="5941" y="12735"/>
                  </a:cubicBezTo>
                  <a:cubicBezTo>
                    <a:pt x="5249" y="11725"/>
                    <a:pt x="3425" y="9065"/>
                    <a:pt x="4579" y="6376"/>
                  </a:cubicBezTo>
                  <a:cubicBezTo>
                    <a:pt x="5119" y="5122"/>
                    <a:pt x="6107" y="4329"/>
                    <a:pt x="6979" y="3839"/>
                  </a:cubicBezTo>
                  <a:cubicBezTo>
                    <a:pt x="7286" y="3671"/>
                    <a:pt x="7618" y="3590"/>
                    <a:pt x="7947" y="3590"/>
                  </a:cubicBezTo>
                  <a:close/>
                  <a:moveTo>
                    <a:pt x="7397" y="1"/>
                  </a:moveTo>
                  <a:cubicBezTo>
                    <a:pt x="6263" y="1"/>
                    <a:pt x="5126" y="353"/>
                    <a:pt x="4161" y="1092"/>
                  </a:cubicBezTo>
                  <a:cubicBezTo>
                    <a:pt x="4009" y="1208"/>
                    <a:pt x="3851" y="1337"/>
                    <a:pt x="3699" y="1467"/>
                  </a:cubicBezTo>
                  <a:cubicBezTo>
                    <a:pt x="3151" y="1950"/>
                    <a:pt x="1227" y="3745"/>
                    <a:pt x="686" y="6715"/>
                  </a:cubicBezTo>
                  <a:cubicBezTo>
                    <a:pt x="1" y="10493"/>
                    <a:pt x="2056" y="13434"/>
                    <a:pt x="2892" y="14631"/>
                  </a:cubicBezTo>
                  <a:cubicBezTo>
                    <a:pt x="5920" y="19021"/>
                    <a:pt x="10786" y="20052"/>
                    <a:pt x="12631" y="20297"/>
                  </a:cubicBezTo>
                  <a:cubicBezTo>
                    <a:pt x="13326" y="20392"/>
                    <a:pt x="13972" y="20426"/>
                    <a:pt x="14549" y="20426"/>
                  </a:cubicBezTo>
                  <a:cubicBezTo>
                    <a:pt x="15199" y="20426"/>
                    <a:pt x="15763" y="20383"/>
                    <a:pt x="16214" y="20333"/>
                  </a:cubicBezTo>
                  <a:cubicBezTo>
                    <a:pt x="18348" y="22388"/>
                    <a:pt x="19977" y="24089"/>
                    <a:pt x="21051" y="25250"/>
                  </a:cubicBezTo>
                  <a:cubicBezTo>
                    <a:pt x="22635" y="26952"/>
                    <a:pt x="23856" y="28365"/>
                    <a:pt x="25020" y="28365"/>
                  </a:cubicBezTo>
                  <a:cubicBezTo>
                    <a:pt x="25127" y="28365"/>
                    <a:pt x="25234" y="28353"/>
                    <a:pt x="25341" y="28328"/>
                  </a:cubicBezTo>
                  <a:cubicBezTo>
                    <a:pt x="25571" y="28270"/>
                    <a:pt x="26033" y="27938"/>
                    <a:pt x="26948" y="27275"/>
                  </a:cubicBezTo>
                  <a:cubicBezTo>
                    <a:pt x="28210" y="26360"/>
                    <a:pt x="28844" y="25906"/>
                    <a:pt x="28938" y="25761"/>
                  </a:cubicBezTo>
                  <a:cubicBezTo>
                    <a:pt x="30026" y="24168"/>
                    <a:pt x="24685" y="19526"/>
                    <a:pt x="20338" y="13564"/>
                  </a:cubicBezTo>
                  <a:cubicBezTo>
                    <a:pt x="15745" y="7256"/>
                    <a:pt x="14628" y="5937"/>
                    <a:pt x="11845" y="2224"/>
                  </a:cubicBezTo>
                  <a:cubicBezTo>
                    <a:pt x="10759" y="780"/>
                    <a:pt x="9083" y="1"/>
                    <a:pt x="73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42"/>
            <p:cNvSpPr/>
            <p:nvPr/>
          </p:nvSpPr>
          <p:spPr>
            <a:xfrm>
              <a:off x="1348650" y="1649250"/>
              <a:ext cx="480100" cy="802375"/>
            </a:xfrm>
            <a:custGeom>
              <a:avLst/>
              <a:gdLst/>
              <a:ahLst/>
              <a:cxnLst/>
              <a:rect l="l" t="t" r="r" b="b"/>
              <a:pathLst>
                <a:path w="19204" h="32095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823" y="4210"/>
                    <a:pt x="1644" y="5905"/>
                    <a:pt x="2466" y="7606"/>
                  </a:cubicBezTo>
                  <a:lnTo>
                    <a:pt x="2012" y="10432"/>
                  </a:lnTo>
                  <a:cubicBezTo>
                    <a:pt x="1897" y="11174"/>
                    <a:pt x="2099" y="11924"/>
                    <a:pt x="2567" y="12508"/>
                  </a:cubicBezTo>
                  <a:lnTo>
                    <a:pt x="18319" y="31929"/>
                  </a:lnTo>
                  <a:cubicBezTo>
                    <a:pt x="18413" y="32046"/>
                    <a:pt x="18531" y="32095"/>
                    <a:pt x="18648" y="32095"/>
                  </a:cubicBezTo>
                  <a:cubicBezTo>
                    <a:pt x="18934" y="32095"/>
                    <a:pt x="19204" y="31796"/>
                    <a:pt x="19040" y="31468"/>
                  </a:cubicBezTo>
                  <a:cubicBezTo>
                    <a:pt x="13893" y="20979"/>
                    <a:pt x="8745" y="10490"/>
                    <a:pt x="3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42"/>
            <p:cNvSpPr/>
            <p:nvPr/>
          </p:nvSpPr>
          <p:spPr>
            <a:xfrm>
              <a:off x="1348650" y="1649250"/>
              <a:ext cx="128000" cy="150325"/>
            </a:xfrm>
            <a:custGeom>
              <a:avLst/>
              <a:gdLst/>
              <a:ahLst/>
              <a:cxnLst/>
              <a:rect l="l" t="t" r="r" b="b"/>
              <a:pathLst>
                <a:path w="5120" h="6013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570" y="3677"/>
                    <a:pt x="1133" y="4845"/>
                    <a:pt x="1695" y="6013"/>
                  </a:cubicBezTo>
                  <a:cubicBezTo>
                    <a:pt x="2834" y="5040"/>
                    <a:pt x="3973" y="4066"/>
                    <a:pt x="5119" y="3093"/>
                  </a:cubicBezTo>
                  <a:lnTo>
                    <a:pt x="359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3074;p42"/>
            <p:cNvSpPr/>
            <p:nvPr/>
          </p:nvSpPr>
          <p:spPr>
            <a:xfrm>
              <a:off x="895025" y="938625"/>
              <a:ext cx="580000" cy="819975"/>
            </a:xfrm>
            <a:custGeom>
              <a:avLst/>
              <a:gdLst/>
              <a:ahLst/>
              <a:cxnLst/>
              <a:rect l="l" t="t" r="r" b="b"/>
              <a:pathLst>
                <a:path w="23200" h="32799" extrusionOk="0">
                  <a:moveTo>
                    <a:pt x="8365" y="3654"/>
                  </a:moveTo>
                  <a:cubicBezTo>
                    <a:pt x="11034" y="3654"/>
                    <a:pt x="12844" y="5991"/>
                    <a:pt x="13561" y="6899"/>
                  </a:cubicBezTo>
                  <a:cubicBezTo>
                    <a:pt x="14109" y="7606"/>
                    <a:pt x="15846" y="9841"/>
                    <a:pt x="15399" y="12948"/>
                  </a:cubicBezTo>
                  <a:cubicBezTo>
                    <a:pt x="15205" y="14303"/>
                    <a:pt x="14657" y="15392"/>
                    <a:pt x="14066" y="16221"/>
                  </a:cubicBezTo>
                  <a:cubicBezTo>
                    <a:pt x="13660" y="16779"/>
                    <a:pt x="13040" y="17061"/>
                    <a:pt x="12421" y="17061"/>
                  </a:cubicBezTo>
                  <a:cubicBezTo>
                    <a:pt x="11818" y="17061"/>
                    <a:pt x="11216" y="16794"/>
                    <a:pt x="10814" y="16257"/>
                  </a:cubicBezTo>
                  <a:lnTo>
                    <a:pt x="4542" y="7865"/>
                  </a:lnTo>
                  <a:cubicBezTo>
                    <a:pt x="3930" y="7044"/>
                    <a:pt x="4023" y="5897"/>
                    <a:pt x="4766" y="5198"/>
                  </a:cubicBezTo>
                  <a:cubicBezTo>
                    <a:pt x="5494" y="4513"/>
                    <a:pt x="6554" y="3814"/>
                    <a:pt x="7909" y="3677"/>
                  </a:cubicBezTo>
                  <a:cubicBezTo>
                    <a:pt x="8064" y="3662"/>
                    <a:pt x="8216" y="3654"/>
                    <a:pt x="8365" y="3654"/>
                  </a:cubicBezTo>
                  <a:close/>
                  <a:moveTo>
                    <a:pt x="8295" y="0"/>
                  </a:moveTo>
                  <a:cubicBezTo>
                    <a:pt x="5855" y="0"/>
                    <a:pt x="4045" y="1022"/>
                    <a:pt x="3504" y="1348"/>
                  </a:cubicBezTo>
                  <a:cubicBezTo>
                    <a:pt x="3331" y="1457"/>
                    <a:pt x="3158" y="1565"/>
                    <a:pt x="3000" y="1673"/>
                  </a:cubicBezTo>
                  <a:cubicBezTo>
                    <a:pt x="520" y="3410"/>
                    <a:pt x="1" y="6878"/>
                    <a:pt x="1753" y="9343"/>
                  </a:cubicBezTo>
                  <a:cubicBezTo>
                    <a:pt x="4449" y="13121"/>
                    <a:pt x="5364" y="14584"/>
                    <a:pt x="9985" y="20878"/>
                  </a:cubicBezTo>
                  <a:cubicBezTo>
                    <a:pt x="14178" y="26586"/>
                    <a:pt x="16930" y="32799"/>
                    <a:pt x="18776" y="32799"/>
                  </a:cubicBezTo>
                  <a:cubicBezTo>
                    <a:pt x="18854" y="32799"/>
                    <a:pt x="18929" y="32788"/>
                    <a:pt x="19004" y="32765"/>
                  </a:cubicBezTo>
                  <a:cubicBezTo>
                    <a:pt x="19169" y="32715"/>
                    <a:pt x="19797" y="32253"/>
                    <a:pt x="21051" y="31331"/>
                  </a:cubicBezTo>
                  <a:cubicBezTo>
                    <a:pt x="21959" y="30653"/>
                    <a:pt x="22414" y="30314"/>
                    <a:pt x="22536" y="30120"/>
                  </a:cubicBezTo>
                  <a:cubicBezTo>
                    <a:pt x="23199" y="29002"/>
                    <a:pt x="22154" y="27308"/>
                    <a:pt x="20907" y="25095"/>
                  </a:cubicBezTo>
                  <a:cubicBezTo>
                    <a:pt x="20128" y="23718"/>
                    <a:pt x="18996" y="21649"/>
                    <a:pt x="17684" y="18996"/>
                  </a:cubicBezTo>
                  <a:cubicBezTo>
                    <a:pt x="18030" y="18210"/>
                    <a:pt x="18485" y="17042"/>
                    <a:pt x="18737" y="15565"/>
                  </a:cubicBezTo>
                  <a:cubicBezTo>
                    <a:pt x="19061" y="13734"/>
                    <a:pt x="19559" y="8788"/>
                    <a:pt x="16293" y="4571"/>
                  </a:cubicBezTo>
                  <a:cubicBezTo>
                    <a:pt x="15399" y="3417"/>
                    <a:pt x="13222" y="563"/>
                    <a:pt x="9416" y="72"/>
                  </a:cubicBezTo>
                  <a:cubicBezTo>
                    <a:pt x="9030" y="22"/>
                    <a:pt x="8656" y="0"/>
                    <a:pt x="82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3075;p42"/>
            <p:cNvSpPr/>
            <p:nvPr/>
          </p:nvSpPr>
          <p:spPr>
            <a:xfrm>
              <a:off x="1450300" y="1858875"/>
              <a:ext cx="66350" cy="58550"/>
            </a:xfrm>
            <a:custGeom>
              <a:avLst/>
              <a:gdLst/>
              <a:ahLst/>
              <a:cxnLst/>
              <a:rect l="l" t="t" r="r" b="b"/>
              <a:pathLst>
                <a:path w="2654" h="2342" extrusionOk="0">
                  <a:moveTo>
                    <a:pt x="1326" y="1"/>
                  </a:moveTo>
                  <a:cubicBezTo>
                    <a:pt x="869" y="1"/>
                    <a:pt x="437" y="271"/>
                    <a:pt x="253" y="720"/>
                  </a:cubicBezTo>
                  <a:cubicBezTo>
                    <a:pt x="1" y="1312"/>
                    <a:pt x="282" y="1996"/>
                    <a:pt x="873" y="2249"/>
                  </a:cubicBezTo>
                  <a:cubicBezTo>
                    <a:pt x="1022" y="2312"/>
                    <a:pt x="1176" y="2341"/>
                    <a:pt x="1328" y="2341"/>
                  </a:cubicBezTo>
                  <a:cubicBezTo>
                    <a:pt x="1786" y="2341"/>
                    <a:pt x="2219" y="2071"/>
                    <a:pt x="2408" y="1622"/>
                  </a:cubicBezTo>
                  <a:cubicBezTo>
                    <a:pt x="2654" y="1030"/>
                    <a:pt x="2380" y="346"/>
                    <a:pt x="1781" y="93"/>
                  </a:cubicBezTo>
                  <a:cubicBezTo>
                    <a:pt x="1632" y="30"/>
                    <a:pt x="1478" y="1"/>
                    <a:pt x="132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6" name="Google Shape;3076;p42"/>
            <p:cNvSpPr/>
            <p:nvPr/>
          </p:nvSpPr>
          <p:spPr>
            <a:xfrm>
              <a:off x="905850" y="1037375"/>
              <a:ext cx="466975" cy="721225"/>
            </a:xfrm>
            <a:custGeom>
              <a:avLst/>
              <a:gdLst/>
              <a:ahLst/>
              <a:cxnLst/>
              <a:rect l="l" t="t" r="r" b="b"/>
              <a:pathLst>
                <a:path w="18679" h="28849" extrusionOk="0">
                  <a:moveTo>
                    <a:pt x="736" y="1"/>
                  </a:moveTo>
                  <a:lnTo>
                    <a:pt x="736" y="1"/>
                  </a:lnTo>
                  <a:cubicBezTo>
                    <a:pt x="0" y="1709"/>
                    <a:pt x="166" y="3771"/>
                    <a:pt x="1320" y="5393"/>
                  </a:cubicBezTo>
                  <a:cubicBezTo>
                    <a:pt x="4016" y="9171"/>
                    <a:pt x="4931" y="10634"/>
                    <a:pt x="9552" y="16928"/>
                  </a:cubicBezTo>
                  <a:cubicBezTo>
                    <a:pt x="13745" y="22636"/>
                    <a:pt x="16497" y="28849"/>
                    <a:pt x="18343" y="28849"/>
                  </a:cubicBezTo>
                  <a:cubicBezTo>
                    <a:pt x="18421" y="28849"/>
                    <a:pt x="18496" y="28838"/>
                    <a:pt x="18571" y="28815"/>
                  </a:cubicBezTo>
                  <a:cubicBezTo>
                    <a:pt x="18592" y="28808"/>
                    <a:pt x="18628" y="28794"/>
                    <a:pt x="18679" y="28765"/>
                  </a:cubicBezTo>
                  <a:cubicBezTo>
                    <a:pt x="15867" y="24685"/>
                    <a:pt x="13056" y="20604"/>
                    <a:pt x="10244" y="16524"/>
                  </a:cubicBezTo>
                  <a:cubicBezTo>
                    <a:pt x="8831" y="14469"/>
                    <a:pt x="7418" y="12415"/>
                    <a:pt x="6005" y="10360"/>
                  </a:cubicBezTo>
                  <a:cubicBezTo>
                    <a:pt x="4765" y="8565"/>
                    <a:pt x="3533" y="6756"/>
                    <a:pt x="2516" y="4831"/>
                  </a:cubicBezTo>
                  <a:cubicBezTo>
                    <a:pt x="1709" y="3303"/>
                    <a:pt x="1067" y="1681"/>
                    <a:pt x="73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7" name="Google Shape;3077;p42"/>
            <p:cNvSpPr/>
            <p:nvPr/>
          </p:nvSpPr>
          <p:spPr>
            <a:xfrm>
              <a:off x="1004975" y="1008325"/>
              <a:ext cx="298300" cy="359600"/>
            </a:xfrm>
            <a:custGeom>
              <a:avLst/>
              <a:gdLst/>
              <a:ahLst/>
              <a:cxnLst/>
              <a:rect l="l" t="t" r="r" b="b"/>
              <a:pathLst>
                <a:path w="11932" h="14384" extrusionOk="0">
                  <a:moveTo>
                    <a:pt x="3947" y="1"/>
                  </a:moveTo>
                  <a:cubicBezTo>
                    <a:pt x="3893" y="1"/>
                    <a:pt x="3839" y="1"/>
                    <a:pt x="3785" y="2"/>
                  </a:cubicBezTo>
                  <a:cubicBezTo>
                    <a:pt x="1990" y="38"/>
                    <a:pt x="159" y="1105"/>
                    <a:pt x="0" y="2886"/>
                  </a:cubicBezTo>
                  <a:cubicBezTo>
                    <a:pt x="94" y="2713"/>
                    <a:pt x="217" y="2554"/>
                    <a:pt x="368" y="2410"/>
                  </a:cubicBezTo>
                  <a:cubicBezTo>
                    <a:pt x="1096" y="1725"/>
                    <a:pt x="2156" y="1026"/>
                    <a:pt x="3511" y="889"/>
                  </a:cubicBezTo>
                  <a:cubicBezTo>
                    <a:pt x="3666" y="874"/>
                    <a:pt x="3818" y="866"/>
                    <a:pt x="3967" y="866"/>
                  </a:cubicBezTo>
                  <a:cubicBezTo>
                    <a:pt x="6636" y="866"/>
                    <a:pt x="8446" y="3203"/>
                    <a:pt x="9163" y="4111"/>
                  </a:cubicBezTo>
                  <a:cubicBezTo>
                    <a:pt x="9711" y="4818"/>
                    <a:pt x="11448" y="7053"/>
                    <a:pt x="11001" y="10160"/>
                  </a:cubicBezTo>
                  <a:cubicBezTo>
                    <a:pt x="10807" y="11515"/>
                    <a:pt x="10259" y="12604"/>
                    <a:pt x="9668" y="13433"/>
                  </a:cubicBezTo>
                  <a:cubicBezTo>
                    <a:pt x="9285" y="13966"/>
                    <a:pt x="8709" y="14240"/>
                    <a:pt x="8118" y="14269"/>
                  </a:cubicBezTo>
                  <a:cubicBezTo>
                    <a:pt x="8245" y="14341"/>
                    <a:pt x="8387" y="14384"/>
                    <a:pt x="8531" y="14384"/>
                  </a:cubicBezTo>
                  <a:cubicBezTo>
                    <a:pt x="8745" y="14384"/>
                    <a:pt x="8963" y="14291"/>
                    <a:pt x="9148" y="14067"/>
                  </a:cubicBezTo>
                  <a:cubicBezTo>
                    <a:pt x="9855" y="13216"/>
                    <a:pt x="10677" y="12380"/>
                    <a:pt x="11225" y="11421"/>
                  </a:cubicBezTo>
                  <a:cubicBezTo>
                    <a:pt x="11744" y="10520"/>
                    <a:pt x="11931" y="9439"/>
                    <a:pt x="11837" y="8415"/>
                  </a:cubicBezTo>
                  <a:cubicBezTo>
                    <a:pt x="11729" y="7298"/>
                    <a:pt x="11347" y="6260"/>
                    <a:pt x="10850" y="5258"/>
                  </a:cubicBezTo>
                  <a:cubicBezTo>
                    <a:pt x="10388" y="4328"/>
                    <a:pt x="9862" y="3376"/>
                    <a:pt x="9235" y="2547"/>
                  </a:cubicBezTo>
                  <a:cubicBezTo>
                    <a:pt x="7948" y="832"/>
                    <a:pt x="6072" y="1"/>
                    <a:pt x="39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8" name="Google Shape;3078;p42"/>
            <p:cNvSpPr/>
            <p:nvPr/>
          </p:nvSpPr>
          <p:spPr>
            <a:xfrm>
              <a:off x="970175" y="938625"/>
              <a:ext cx="504850" cy="753900"/>
            </a:xfrm>
            <a:custGeom>
              <a:avLst/>
              <a:gdLst/>
              <a:ahLst/>
              <a:cxnLst/>
              <a:rect l="l" t="t" r="r" b="b"/>
              <a:pathLst>
                <a:path w="20194" h="30156" extrusionOk="0">
                  <a:moveTo>
                    <a:pt x="5289" y="0"/>
                  </a:moveTo>
                  <a:cubicBezTo>
                    <a:pt x="2849" y="0"/>
                    <a:pt x="1039" y="1022"/>
                    <a:pt x="498" y="1348"/>
                  </a:cubicBezTo>
                  <a:cubicBezTo>
                    <a:pt x="325" y="1457"/>
                    <a:pt x="160" y="1565"/>
                    <a:pt x="1" y="1673"/>
                  </a:cubicBezTo>
                  <a:cubicBezTo>
                    <a:pt x="1210" y="1156"/>
                    <a:pt x="2508" y="911"/>
                    <a:pt x="3810" y="911"/>
                  </a:cubicBezTo>
                  <a:cubicBezTo>
                    <a:pt x="6808" y="911"/>
                    <a:pt x="9830" y="2210"/>
                    <a:pt x="11845" y="4477"/>
                  </a:cubicBezTo>
                  <a:cubicBezTo>
                    <a:pt x="13547" y="6380"/>
                    <a:pt x="14520" y="8925"/>
                    <a:pt x="14758" y="11448"/>
                  </a:cubicBezTo>
                  <a:cubicBezTo>
                    <a:pt x="14880" y="12746"/>
                    <a:pt x="14837" y="14058"/>
                    <a:pt x="14592" y="15334"/>
                  </a:cubicBezTo>
                  <a:cubicBezTo>
                    <a:pt x="14332" y="16711"/>
                    <a:pt x="13518" y="18124"/>
                    <a:pt x="13756" y="19537"/>
                  </a:cubicBezTo>
                  <a:cubicBezTo>
                    <a:pt x="13914" y="20431"/>
                    <a:pt x="14404" y="21209"/>
                    <a:pt x="14830" y="21995"/>
                  </a:cubicBezTo>
                  <a:cubicBezTo>
                    <a:pt x="15306" y="22860"/>
                    <a:pt x="15774" y="23718"/>
                    <a:pt x="16250" y="24583"/>
                  </a:cubicBezTo>
                  <a:cubicBezTo>
                    <a:pt x="17194" y="26313"/>
                    <a:pt x="18146" y="28036"/>
                    <a:pt x="19090" y="29766"/>
                  </a:cubicBezTo>
                  <a:cubicBezTo>
                    <a:pt x="19198" y="29961"/>
                    <a:pt x="19343" y="30091"/>
                    <a:pt x="19501" y="30156"/>
                  </a:cubicBezTo>
                  <a:cubicBezTo>
                    <a:pt x="19508" y="30141"/>
                    <a:pt x="19523" y="30127"/>
                    <a:pt x="19530" y="30120"/>
                  </a:cubicBezTo>
                  <a:cubicBezTo>
                    <a:pt x="20193" y="29002"/>
                    <a:pt x="19148" y="27308"/>
                    <a:pt x="17901" y="25095"/>
                  </a:cubicBezTo>
                  <a:cubicBezTo>
                    <a:pt x="17122" y="23718"/>
                    <a:pt x="15990" y="21649"/>
                    <a:pt x="14678" y="18996"/>
                  </a:cubicBezTo>
                  <a:cubicBezTo>
                    <a:pt x="15024" y="18210"/>
                    <a:pt x="15479" y="17042"/>
                    <a:pt x="15731" y="15565"/>
                  </a:cubicBezTo>
                  <a:cubicBezTo>
                    <a:pt x="16055" y="13734"/>
                    <a:pt x="16553" y="8788"/>
                    <a:pt x="13287" y="4571"/>
                  </a:cubicBezTo>
                  <a:cubicBezTo>
                    <a:pt x="12393" y="3417"/>
                    <a:pt x="10216" y="563"/>
                    <a:pt x="6410" y="72"/>
                  </a:cubicBezTo>
                  <a:cubicBezTo>
                    <a:pt x="6024" y="22"/>
                    <a:pt x="5650" y="0"/>
                    <a:pt x="528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9" name="Google Shape;3079;p42"/>
            <p:cNvSpPr/>
            <p:nvPr/>
          </p:nvSpPr>
          <p:spPr>
            <a:xfrm>
              <a:off x="782575" y="1132075"/>
              <a:ext cx="578725" cy="646050"/>
            </a:xfrm>
            <a:custGeom>
              <a:avLst/>
              <a:gdLst/>
              <a:ahLst/>
              <a:cxnLst/>
              <a:rect l="l" t="t" r="r" b="b"/>
              <a:pathLst>
                <a:path w="23149" h="25842" extrusionOk="0">
                  <a:moveTo>
                    <a:pt x="528" y="1"/>
                  </a:moveTo>
                  <a:cubicBezTo>
                    <a:pt x="352" y="1"/>
                    <a:pt x="176" y="9"/>
                    <a:pt x="0" y="26"/>
                  </a:cubicBezTo>
                  <a:cubicBezTo>
                    <a:pt x="1507" y="856"/>
                    <a:pt x="2855" y="1958"/>
                    <a:pt x="4066" y="3191"/>
                  </a:cubicBezTo>
                  <a:cubicBezTo>
                    <a:pt x="5595" y="4741"/>
                    <a:pt x="6943" y="6464"/>
                    <a:pt x="8283" y="8187"/>
                  </a:cubicBezTo>
                  <a:cubicBezTo>
                    <a:pt x="9812" y="10155"/>
                    <a:pt x="11340" y="12130"/>
                    <a:pt x="12868" y="14098"/>
                  </a:cubicBezTo>
                  <a:cubicBezTo>
                    <a:pt x="15903" y="18013"/>
                    <a:pt x="18946" y="21927"/>
                    <a:pt x="21981" y="25842"/>
                  </a:cubicBezTo>
                  <a:cubicBezTo>
                    <a:pt x="22017" y="25806"/>
                    <a:pt x="22045" y="25777"/>
                    <a:pt x="22060" y="25755"/>
                  </a:cubicBezTo>
                  <a:cubicBezTo>
                    <a:pt x="23148" y="24162"/>
                    <a:pt x="17807" y="19520"/>
                    <a:pt x="13460" y="13558"/>
                  </a:cubicBezTo>
                  <a:cubicBezTo>
                    <a:pt x="8867" y="7250"/>
                    <a:pt x="7750" y="5931"/>
                    <a:pt x="4967" y="2218"/>
                  </a:cubicBezTo>
                  <a:cubicBezTo>
                    <a:pt x="3884" y="776"/>
                    <a:pt x="2210" y="1"/>
                    <a:pt x="52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0" name="Google Shape;3080;p42"/>
            <p:cNvSpPr/>
            <p:nvPr/>
          </p:nvSpPr>
          <p:spPr>
            <a:xfrm>
              <a:off x="684350" y="1221050"/>
              <a:ext cx="326600" cy="336375"/>
            </a:xfrm>
            <a:custGeom>
              <a:avLst/>
              <a:gdLst/>
              <a:ahLst/>
              <a:cxnLst/>
              <a:rect l="l" t="t" r="r" b="b"/>
              <a:pathLst>
                <a:path w="13064" h="13455" extrusionOk="0">
                  <a:moveTo>
                    <a:pt x="4018" y="0"/>
                  </a:moveTo>
                  <a:cubicBezTo>
                    <a:pt x="2513" y="0"/>
                    <a:pt x="1212" y="1294"/>
                    <a:pt x="700" y="2804"/>
                  </a:cubicBezTo>
                  <a:cubicBezTo>
                    <a:pt x="0" y="4880"/>
                    <a:pt x="195" y="6978"/>
                    <a:pt x="1471" y="8766"/>
                  </a:cubicBezTo>
                  <a:cubicBezTo>
                    <a:pt x="2077" y="9617"/>
                    <a:pt x="2819" y="10402"/>
                    <a:pt x="3569" y="11123"/>
                  </a:cubicBezTo>
                  <a:cubicBezTo>
                    <a:pt x="4369" y="11902"/>
                    <a:pt x="5241" y="12587"/>
                    <a:pt x="6279" y="13027"/>
                  </a:cubicBezTo>
                  <a:cubicBezTo>
                    <a:pt x="6931" y="13298"/>
                    <a:pt x="7643" y="13455"/>
                    <a:pt x="8354" y="13455"/>
                  </a:cubicBezTo>
                  <a:cubicBezTo>
                    <a:pt x="8682" y="13455"/>
                    <a:pt x="9008" y="13421"/>
                    <a:pt x="9329" y="13351"/>
                  </a:cubicBezTo>
                  <a:cubicBezTo>
                    <a:pt x="10410" y="13120"/>
                    <a:pt x="11456" y="12587"/>
                    <a:pt x="12479" y="12176"/>
                  </a:cubicBezTo>
                  <a:cubicBezTo>
                    <a:pt x="12933" y="11996"/>
                    <a:pt x="13063" y="11614"/>
                    <a:pt x="12984" y="11253"/>
                  </a:cubicBezTo>
                  <a:lnTo>
                    <a:pt x="12984" y="11253"/>
                  </a:lnTo>
                  <a:cubicBezTo>
                    <a:pt x="12782" y="11808"/>
                    <a:pt x="12342" y="12270"/>
                    <a:pt x="11722" y="12479"/>
                  </a:cubicBezTo>
                  <a:cubicBezTo>
                    <a:pt x="11050" y="12698"/>
                    <a:pt x="10267" y="12855"/>
                    <a:pt x="9400" y="12855"/>
                  </a:cubicBezTo>
                  <a:cubicBezTo>
                    <a:pt x="9012" y="12855"/>
                    <a:pt x="8608" y="12824"/>
                    <a:pt x="8190" y="12753"/>
                  </a:cubicBezTo>
                  <a:cubicBezTo>
                    <a:pt x="5097" y="12234"/>
                    <a:pt x="3497" y="9905"/>
                    <a:pt x="2992" y="9170"/>
                  </a:cubicBezTo>
                  <a:cubicBezTo>
                    <a:pt x="2300" y="8160"/>
                    <a:pt x="476" y="5500"/>
                    <a:pt x="1630" y="2811"/>
                  </a:cubicBezTo>
                  <a:cubicBezTo>
                    <a:pt x="2170" y="1557"/>
                    <a:pt x="3158" y="764"/>
                    <a:pt x="4030" y="274"/>
                  </a:cubicBezTo>
                  <a:cubicBezTo>
                    <a:pt x="4211" y="173"/>
                    <a:pt x="4405" y="108"/>
                    <a:pt x="4600" y="65"/>
                  </a:cubicBezTo>
                  <a:cubicBezTo>
                    <a:pt x="4404" y="21"/>
                    <a:pt x="4209" y="0"/>
                    <a:pt x="401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1" name="Google Shape;3081;p42"/>
            <p:cNvSpPr/>
            <p:nvPr/>
          </p:nvSpPr>
          <p:spPr>
            <a:xfrm>
              <a:off x="610625" y="1159225"/>
              <a:ext cx="634800" cy="681825"/>
            </a:xfrm>
            <a:custGeom>
              <a:avLst/>
              <a:gdLst/>
              <a:ahLst/>
              <a:cxnLst/>
              <a:rect l="l" t="t" r="r" b="b"/>
              <a:pathLst>
                <a:path w="25392" h="27273" extrusionOk="0">
                  <a:moveTo>
                    <a:pt x="4153" y="0"/>
                  </a:moveTo>
                  <a:lnTo>
                    <a:pt x="4153" y="0"/>
                  </a:lnTo>
                  <a:cubicBezTo>
                    <a:pt x="4002" y="123"/>
                    <a:pt x="3851" y="245"/>
                    <a:pt x="3699" y="375"/>
                  </a:cubicBezTo>
                  <a:cubicBezTo>
                    <a:pt x="3151" y="858"/>
                    <a:pt x="1227" y="2653"/>
                    <a:pt x="686" y="5623"/>
                  </a:cubicBezTo>
                  <a:cubicBezTo>
                    <a:pt x="1" y="9401"/>
                    <a:pt x="2056" y="12342"/>
                    <a:pt x="2892" y="13539"/>
                  </a:cubicBezTo>
                  <a:cubicBezTo>
                    <a:pt x="5920" y="17929"/>
                    <a:pt x="10786" y="18960"/>
                    <a:pt x="12631" y="19205"/>
                  </a:cubicBezTo>
                  <a:cubicBezTo>
                    <a:pt x="13326" y="19300"/>
                    <a:pt x="13972" y="19334"/>
                    <a:pt x="14549" y="19334"/>
                  </a:cubicBezTo>
                  <a:cubicBezTo>
                    <a:pt x="15199" y="19334"/>
                    <a:pt x="15763" y="19291"/>
                    <a:pt x="16214" y="19241"/>
                  </a:cubicBezTo>
                  <a:cubicBezTo>
                    <a:pt x="18348" y="21296"/>
                    <a:pt x="19977" y="22997"/>
                    <a:pt x="21051" y="24158"/>
                  </a:cubicBezTo>
                  <a:cubicBezTo>
                    <a:pt x="22635" y="25860"/>
                    <a:pt x="23856" y="27273"/>
                    <a:pt x="25020" y="27273"/>
                  </a:cubicBezTo>
                  <a:cubicBezTo>
                    <a:pt x="25127" y="27273"/>
                    <a:pt x="25234" y="27261"/>
                    <a:pt x="25341" y="27236"/>
                  </a:cubicBezTo>
                  <a:cubicBezTo>
                    <a:pt x="25355" y="27229"/>
                    <a:pt x="25377" y="27221"/>
                    <a:pt x="25391" y="27214"/>
                  </a:cubicBezTo>
                  <a:cubicBezTo>
                    <a:pt x="25377" y="27048"/>
                    <a:pt x="25297" y="26868"/>
                    <a:pt x="25146" y="26710"/>
                  </a:cubicBezTo>
                  <a:cubicBezTo>
                    <a:pt x="23783" y="25282"/>
                    <a:pt x="22421" y="23855"/>
                    <a:pt x="21066" y="22435"/>
                  </a:cubicBezTo>
                  <a:cubicBezTo>
                    <a:pt x="20388" y="21721"/>
                    <a:pt x="19703" y="21007"/>
                    <a:pt x="19026" y="20294"/>
                  </a:cubicBezTo>
                  <a:cubicBezTo>
                    <a:pt x="18413" y="19645"/>
                    <a:pt x="17814" y="18945"/>
                    <a:pt x="17007" y="18527"/>
                  </a:cubicBezTo>
                  <a:cubicBezTo>
                    <a:pt x="16255" y="18138"/>
                    <a:pt x="15386" y="18102"/>
                    <a:pt x="14515" y="18102"/>
                  </a:cubicBezTo>
                  <a:cubicBezTo>
                    <a:pt x="14312" y="18102"/>
                    <a:pt x="14109" y="18104"/>
                    <a:pt x="13907" y="18104"/>
                  </a:cubicBezTo>
                  <a:cubicBezTo>
                    <a:pt x="13514" y="18104"/>
                    <a:pt x="13126" y="18096"/>
                    <a:pt x="12754" y="18052"/>
                  </a:cubicBezTo>
                  <a:cubicBezTo>
                    <a:pt x="11463" y="17893"/>
                    <a:pt x="10195" y="17540"/>
                    <a:pt x="8998" y="17028"/>
                  </a:cubicBezTo>
                  <a:cubicBezTo>
                    <a:pt x="6662" y="16040"/>
                    <a:pt x="4535" y="14339"/>
                    <a:pt x="3238" y="12140"/>
                  </a:cubicBezTo>
                  <a:cubicBezTo>
                    <a:pt x="1010" y="8399"/>
                    <a:pt x="1313" y="3295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2" name="Google Shape;3082;p42"/>
            <p:cNvSpPr/>
            <p:nvPr/>
          </p:nvSpPr>
          <p:spPr>
            <a:xfrm>
              <a:off x="1396050" y="1866425"/>
              <a:ext cx="401925" cy="515100"/>
            </a:xfrm>
            <a:custGeom>
              <a:avLst/>
              <a:gdLst/>
              <a:ahLst/>
              <a:cxnLst/>
              <a:rect l="l" t="t" r="r" b="b"/>
              <a:pathLst>
                <a:path w="16077" h="20604" extrusionOk="0">
                  <a:moveTo>
                    <a:pt x="397" y="0"/>
                  </a:moveTo>
                  <a:lnTo>
                    <a:pt x="116" y="1745"/>
                  </a:lnTo>
                  <a:cubicBezTo>
                    <a:pt x="1" y="2487"/>
                    <a:pt x="203" y="3237"/>
                    <a:pt x="671" y="3821"/>
                  </a:cubicBezTo>
                  <a:lnTo>
                    <a:pt x="11441" y="17100"/>
                  </a:lnTo>
                  <a:cubicBezTo>
                    <a:pt x="12984" y="18268"/>
                    <a:pt x="14534" y="19436"/>
                    <a:pt x="16077" y="20604"/>
                  </a:cubicBezTo>
                  <a:cubicBezTo>
                    <a:pt x="15457" y="19342"/>
                    <a:pt x="14837" y="18080"/>
                    <a:pt x="14217" y="16812"/>
                  </a:cubicBezTo>
                  <a:cubicBezTo>
                    <a:pt x="8428" y="10367"/>
                    <a:pt x="4326" y="5876"/>
                    <a:pt x="2762" y="4376"/>
                  </a:cubicBezTo>
                  <a:cubicBezTo>
                    <a:pt x="2401" y="4030"/>
                    <a:pt x="1262" y="2978"/>
                    <a:pt x="686" y="1226"/>
                  </a:cubicBezTo>
                  <a:cubicBezTo>
                    <a:pt x="541" y="808"/>
                    <a:pt x="455" y="397"/>
                    <a:pt x="39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3" name="Google Shape;3083;p42"/>
            <p:cNvSpPr/>
            <p:nvPr/>
          </p:nvSpPr>
          <p:spPr>
            <a:xfrm>
              <a:off x="1396600" y="1809100"/>
              <a:ext cx="9750" cy="18225"/>
            </a:xfrm>
            <a:custGeom>
              <a:avLst/>
              <a:gdLst/>
              <a:ahLst/>
              <a:cxnLst/>
              <a:rect l="l" t="t" r="r" b="b"/>
              <a:pathLst>
                <a:path w="390" h="729" extrusionOk="0">
                  <a:moveTo>
                    <a:pt x="390" y="1"/>
                  </a:moveTo>
                  <a:cubicBezTo>
                    <a:pt x="260" y="22"/>
                    <a:pt x="130" y="51"/>
                    <a:pt x="0" y="73"/>
                  </a:cubicBezTo>
                  <a:cubicBezTo>
                    <a:pt x="101" y="296"/>
                    <a:pt x="209" y="513"/>
                    <a:pt x="318" y="729"/>
                  </a:cubicBezTo>
                  <a:cubicBezTo>
                    <a:pt x="332" y="469"/>
                    <a:pt x="361" y="224"/>
                    <a:pt x="3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84" name="Google Shape;3084;p42"/>
          <p:cNvGrpSpPr/>
          <p:nvPr/>
        </p:nvGrpSpPr>
        <p:grpSpPr>
          <a:xfrm rot="5665046">
            <a:off x="6800792" y="-692770"/>
            <a:ext cx="1077529" cy="2269717"/>
            <a:chOff x="4458800" y="2953350"/>
            <a:chExt cx="842025" cy="1773650"/>
          </a:xfrm>
        </p:grpSpPr>
        <p:sp>
          <p:nvSpPr>
            <p:cNvPr id="3085" name="Google Shape;3085;p42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6" name="Google Shape;3086;p42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3087;p42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8" name="Google Shape;3088;p42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9" name="Google Shape;3089;p42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3090;p42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1" name="Google Shape;3091;p42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2" name="Google Shape;3092;p42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3093;p42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42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42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6" name="Google Shape;3096;p42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42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42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42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42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42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42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42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42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42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06" name="Google Shape;3106;p42"/>
          <p:cNvGrpSpPr/>
          <p:nvPr/>
        </p:nvGrpSpPr>
        <p:grpSpPr>
          <a:xfrm>
            <a:off x="7658873" y="2488777"/>
            <a:ext cx="1361596" cy="2179835"/>
            <a:chOff x="6073364" y="2878592"/>
            <a:chExt cx="1361596" cy="2179835"/>
          </a:xfrm>
        </p:grpSpPr>
        <p:sp>
          <p:nvSpPr>
            <p:cNvPr id="3107" name="Google Shape;3107;p42"/>
            <p:cNvSpPr/>
            <p:nvPr/>
          </p:nvSpPr>
          <p:spPr>
            <a:xfrm flipH="1">
              <a:off x="6073364" y="4741576"/>
              <a:ext cx="1294985" cy="316851"/>
            </a:xfrm>
            <a:custGeom>
              <a:avLst/>
              <a:gdLst/>
              <a:ahLst/>
              <a:cxnLst/>
              <a:rect l="l" t="t" r="r" b="b"/>
              <a:pathLst>
                <a:path w="53617" h="17074" extrusionOk="0">
                  <a:moveTo>
                    <a:pt x="26820" y="0"/>
                  </a:moveTo>
                  <a:cubicBezTo>
                    <a:pt x="12006" y="0"/>
                    <a:pt x="0" y="3835"/>
                    <a:pt x="0" y="8537"/>
                  </a:cubicBezTo>
                  <a:cubicBezTo>
                    <a:pt x="0" y="13239"/>
                    <a:pt x="12006" y="17073"/>
                    <a:pt x="26820" y="17073"/>
                  </a:cubicBezTo>
                  <a:cubicBezTo>
                    <a:pt x="41611" y="17073"/>
                    <a:pt x="53617" y="13239"/>
                    <a:pt x="53617" y="8537"/>
                  </a:cubicBezTo>
                  <a:cubicBezTo>
                    <a:pt x="53617" y="3835"/>
                    <a:pt x="41611" y="0"/>
                    <a:pt x="2682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42"/>
            <p:cNvSpPr/>
            <p:nvPr/>
          </p:nvSpPr>
          <p:spPr>
            <a:xfrm flipH="1">
              <a:off x="6331915" y="2999306"/>
              <a:ext cx="251959" cy="429480"/>
            </a:xfrm>
            <a:custGeom>
              <a:avLst/>
              <a:gdLst/>
              <a:ahLst/>
              <a:cxnLst/>
              <a:rect l="l" t="t" r="r" b="b"/>
              <a:pathLst>
                <a:path w="10432" h="17782" extrusionOk="0">
                  <a:moveTo>
                    <a:pt x="183" y="1"/>
                  </a:moveTo>
                  <a:lnTo>
                    <a:pt x="1" y="572"/>
                  </a:lnTo>
                  <a:lnTo>
                    <a:pt x="6711" y="17782"/>
                  </a:lnTo>
                  <a:lnTo>
                    <a:pt x="10432" y="15454"/>
                  </a:lnTo>
                  <a:cubicBezTo>
                    <a:pt x="10432" y="15454"/>
                    <a:pt x="6529" y="5502"/>
                    <a:pt x="4748" y="2900"/>
                  </a:cubicBezTo>
                  <a:cubicBezTo>
                    <a:pt x="2991" y="275"/>
                    <a:pt x="183" y="1"/>
                    <a:pt x="183" y="1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42"/>
            <p:cNvSpPr/>
            <p:nvPr/>
          </p:nvSpPr>
          <p:spPr>
            <a:xfrm flipH="1">
              <a:off x="6331915" y="2999306"/>
              <a:ext cx="251959" cy="429480"/>
            </a:xfrm>
            <a:custGeom>
              <a:avLst/>
              <a:gdLst/>
              <a:ahLst/>
              <a:cxnLst/>
              <a:rect l="l" t="t" r="r" b="b"/>
              <a:pathLst>
                <a:path w="10432" h="17782" extrusionOk="0">
                  <a:moveTo>
                    <a:pt x="183" y="1"/>
                  </a:moveTo>
                  <a:lnTo>
                    <a:pt x="1" y="572"/>
                  </a:lnTo>
                  <a:lnTo>
                    <a:pt x="6711" y="17782"/>
                  </a:lnTo>
                  <a:lnTo>
                    <a:pt x="10432" y="15454"/>
                  </a:lnTo>
                  <a:cubicBezTo>
                    <a:pt x="10432" y="15454"/>
                    <a:pt x="6529" y="5502"/>
                    <a:pt x="4748" y="2900"/>
                  </a:cubicBezTo>
                  <a:cubicBezTo>
                    <a:pt x="2991" y="275"/>
                    <a:pt x="183" y="1"/>
                    <a:pt x="1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42"/>
            <p:cNvSpPr/>
            <p:nvPr/>
          </p:nvSpPr>
          <p:spPr>
            <a:xfrm flipH="1">
              <a:off x="6470285" y="2907840"/>
              <a:ext cx="964675" cy="956318"/>
            </a:xfrm>
            <a:custGeom>
              <a:avLst/>
              <a:gdLst/>
              <a:ahLst/>
              <a:cxnLst/>
              <a:rect l="l" t="t" r="r" b="b"/>
              <a:pathLst>
                <a:path w="39941" h="39595" extrusionOk="0">
                  <a:moveTo>
                    <a:pt x="24607" y="1"/>
                  </a:moveTo>
                  <a:cubicBezTo>
                    <a:pt x="23871" y="1"/>
                    <a:pt x="23087" y="36"/>
                    <a:pt x="22251" y="113"/>
                  </a:cubicBezTo>
                  <a:cubicBezTo>
                    <a:pt x="12345" y="1049"/>
                    <a:pt x="9948" y="2510"/>
                    <a:pt x="8213" y="4153"/>
                  </a:cubicBezTo>
                  <a:cubicBezTo>
                    <a:pt x="6456" y="5797"/>
                    <a:pt x="4904" y="12210"/>
                    <a:pt x="3169" y="14242"/>
                  </a:cubicBezTo>
                  <a:cubicBezTo>
                    <a:pt x="1491" y="16160"/>
                    <a:pt x="0" y="18182"/>
                    <a:pt x="4260" y="18182"/>
                  </a:cubicBezTo>
                  <a:cubicBezTo>
                    <a:pt x="4461" y="18182"/>
                    <a:pt x="4676" y="18177"/>
                    <a:pt x="4904" y="18168"/>
                  </a:cubicBezTo>
                  <a:lnTo>
                    <a:pt x="4904" y="18168"/>
                  </a:lnTo>
                  <a:cubicBezTo>
                    <a:pt x="4904" y="18168"/>
                    <a:pt x="2462" y="32388"/>
                    <a:pt x="6798" y="35926"/>
                  </a:cubicBezTo>
                  <a:cubicBezTo>
                    <a:pt x="10017" y="38553"/>
                    <a:pt x="16044" y="39595"/>
                    <a:pt x="21862" y="39595"/>
                  </a:cubicBezTo>
                  <a:cubicBezTo>
                    <a:pt x="28173" y="39595"/>
                    <a:pt x="34237" y="38369"/>
                    <a:pt x="36197" y="36611"/>
                  </a:cubicBezTo>
                  <a:cubicBezTo>
                    <a:pt x="39941" y="33210"/>
                    <a:pt x="37110" y="7189"/>
                    <a:pt x="34805" y="4153"/>
                  </a:cubicBezTo>
                  <a:cubicBezTo>
                    <a:pt x="34805" y="4153"/>
                    <a:pt x="32585" y="1"/>
                    <a:pt x="246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42"/>
            <p:cNvSpPr/>
            <p:nvPr/>
          </p:nvSpPr>
          <p:spPr>
            <a:xfrm flipH="1">
              <a:off x="6470285" y="2959889"/>
              <a:ext cx="844033" cy="904463"/>
            </a:xfrm>
            <a:custGeom>
              <a:avLst/>
              <a:gdLst/>
              <a:ahLst/>
              <a:cxnLst/>
              <a:rect l="l" t="t" r="r" b="b"/>
              <a:pathLst>
                <a:path w="34946" h="37448" extrusionOk="0">
                  <a:moveTo>
                    <a:pt x="21449" y="1"/>
                  </a:moveTo>
                  <a:cubicBezTo>
                    <a:pt x="18911" y="1"/>
                    <a:pt x="16266" y="203"/>
                    <a:pt x="14038" y="811"/>
                  </a:cubicBezTo>
                  <a:cubicBezTo>
                    <a:pt x="7350" y="2637"/>
                    <a:pt x="5045" y="3276"/>
                    <a:pt x="4314" y="8503"/>
                  </a:cubicBezTo>
                  <a:cubicBezTo>
                    <a:pt x="3652" y="13228"/>
                    <a:pt x="0" y="30005"/>
                    <a:pt x="2922" y="34250"/>
                  </a:cubicBezTo>
                  <a:cubicBezTo>
                    <a:pt x="3059" y="34456"/>
                    <a:pt x="3196" y="34638"/>
                    <a:pt x="3355" y="34798"/>
                  </a:cubicBezTo>
                  <a:cubicBezTo>
                    <a:pt x="6758" y="36680"/>
                    <a:pt x="11892" y="37448"/>
                    <a:pt x="16869" y="37448"/>
                  </a:cubicBezTo>
                  <a:cubicBezTo>
                    <a:pt x="20706" y="37448"/>
                    <a:pt x="24448" y="36991"/>
                    <a:pt x="27231" y="36236"/>
                  </a:cubicBezTo>
                  <a:cubicBezTo>
                    <a:pt x="28075" y="35802"/>
                    <a:pt x="28897" y="35460"/>
                    <a:pt x="29673" y="35277"/>
                  </a:cubicBezTo>
                  <a:cubicBezTo>
                    <a:pt x="30312" y="35049"/>
                    <a:pt x="30837" y="34775"/>
                    <a:pt x="31202" y="34456"/>
                  </a:cubicBezTo>
                  <a:cubicBezTo>
                    <a:pt x="34946" y="31055"/>
                    <a:pt x="32115" y="5034"/>
                    <a:pt x="29810" y="1998"/>
                  </a:cubicBezTo>
                  <a:cubicBezTo>
                    <a:pt x="29810" y="1998"/>
                    <a:pt x="29810" y="1998"/>
                    <a:pt x="29810" y="1975"/>
                  </a:cubicBezTo>
                  <a:lnTo>
                    <a:pt x="29787" y="1975"/>
                  </a:lnTo>
                  <a:cubicBezTo>
                    <a:pt x="29696" y="1816"/>
                    <a:pt x="29285" y="1154"/>
                    <a:pt x="28372" y="423"/>
                  </a:cubicBezTo>
                  <a:cubicBezTo>
                    <a:pt x="26555" y="215"/>
                    <a:pt x="24059" y="1"/>
                    <a:pt x="2144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42"/>
            <p:cNvSpPr/>
            <p:nvPr/>
          </p:nvSpPr>
          <p:spPr>
            <a:xfrm flipH="1">
              <a:off x="6887616" y="3016188"/>
              <a:ext cx="501696" cy="848260"/>
            </a:xfrm>
            <a:custGeom>
              <a:avLst/>
              <a:gdLst/>
              <a:ahLst/>
              <a:cxnLst/>
              <a:rect l="l" t="t" r="r" b="b"/>
              <a:pathLst>
                <a:path w="20772" h="35121" extrusionOk="0">
                  <a:moveTo>
                    <a:pt x="9842" y="1"/>
                  </a:moveTo>
                  <a:cubicBezTo>
                    <a:pt x="9062" y="1"/>
                    <a:pt x="8250" y="240"/>
                    <a:pt x="7442" y="649"/>
                  </a:cubicBezTo>
                  <a:cubicBezTo>
                    <a:pt x="4087" y="2315"/>
                    <a:pt x="4406" y="6423"/>
                    <a:pt x="3037" y="9322"/>
                  </a:cubicBezTo>
                  <a:cubicBezTo>
                    <a:pt x="2557" y="10372"/>
                    <a:pt x="1827" y="11262"/>
                    <a:pt x="1097" y="12130"/>
                  </a:cubicBezTo>
                  <a:cubicBezTo>
                    <a:pt x="868" y="12404"/>
                    <a:pt x="366" y="12815"/>
                    <a:pt x="1" y="13248"/>
                  </a:cubicBezTo>
                  <a:cubicBezTo>
                    <a:pt x="115" y="13317"/>
                    <a:pt x="252" y="13385"/>
                    <a:pt x="435" y="13454"/>
                  </a:cubicBezTo>
                  <a:cubicBezTo>
                    <a:pt x="435" y="13454"/>
                    <a:pt x="435" y="13454"/>
                    <a:pt x="457" y="13476"/>
                  </a:cubicBezTo>
                  <a:cubicBezTo>
                    <a:pt x="526" y="13499"/>
                    <a:pt x="617" y="13522"/>
                    <a:pt x="708" y="13545"/>
                  </a:cubicBezTo>
                  <a:lnTo>
                    <a:pt x="754" y="13545"/>
                  </a:lnTo>
                  <a:cubicBezTo>
                    <a:pt x="845" y="13568"/>
                    <a:pt x="960" y="13591"/>
                    <a:pt x="1051" y="13613"/>
                  </a:cubicBezTo>
                  <a:lnTo>
                    <a:pt x="1074" y="13613"/>
                  </a:lnTo>
                  <a:cubicBezTo>
                    <a:pt x="1188" y="13636"/>
                    <a:pt x="1325" y="13659"/>
                    <a:pt x="1462" y="13659"/>
                  </a:cubicBezTo>
                  <a:lnTo>
                    <a:pt x="1530" y="13659"/>
                  </a:lnTo>
                  <a:cubicBezTo>
                    <a:pt x="1621" y="13682"/>
                    <a:pt x="1758" y="13682"/>
                    <a:pt x="1873" y="13682"/>
                  </a:cubicBezTo>
                  <a:cubicBezTo>
                    <a:pt x="1918" y="13682"/>
                    <a:pt x="1964" y="13705"/>
                    <a:pt x="2010" y="13705"/>
                  </a:cubicBezTo>
                  <a:lnTo>
                    <a:pt x="2489" y="13705"/>
                  </a:lnTo>
                  <a:cubicBezTo>
                    <a:pt x="2649" y="13705"/>
                    <a:pt x="2831" y="13705"/>
                    <a:pt x="3014" y="13682"/>
                  </a:cubicBezTo>
                  <a:lnTo>
                    <a:pt x="3014" y="13682"/>
                  </a:lnTo>
                  <a:cubicBezTo>
                    <a:pt x="3014" y="13682"/>
                    <a:pt x="2740" y="15325"/>
                    <a:pt x="2534" y="17585"/>
                  </a:cubicBezTo>
                  <a:cubicBezTo>
                    <a:pt x="2534" y="17882"/>
                    <a:pt x="2512" y="18156"/>
                    <a:pt x="2466" y="18452"/>
                  </a:cubicBezTo>
                  <a:cubicBezTo>
                    <a:pt x="2146" y="22926"/>
                    <a:pt x="2215" y="29226"/>
                    <a:pt x="4908" y="31440"/>
                  </a:cubicBezTo>
                  <a:cubicBezTo>
                    <a:pt x="8150" y="34068"/>
                    <a:pt x="14208" y="35120"/>
                    <a:pt x="20037" y="35120"/>
                  </a:cubicBezTo>
                  <a:cubicBezTo>
                    <a:pt x="20283" y="35120"/>
                    <a:pt x="20528" y="35119"/>
                    <a:pt x="20772" y="35115"/>
                  </a:cubicBezTo>
                  <a:cubicBezTo>
                    <a:pt x="20475" y="34179"/>
                    <a:pt x="19653" y="33243"/>
                    <a:pt x="19288" y="32536"/>
                  </a:cubicBezTo>
                  <a:cubicBezTo>
                    <a:pt x="18489" y="30938"/>
                    <a:pt x="17964" y="29157"/>
                    <a:pt x="17394" y="27468"/>
                  </a:cubicBezTo>
                  <a:cubicBezTo>
                    <a:pt x="16389" y="24547"/>
                    <a:pt x="16595" y="21465"/>
                    <a:pt x="16321" y="18452"/>
                  </a:cubicBezTo>
                  <a:cubicBezTo>
                    <a:pt x="16001" y="14960"/>
                    <a:pt x="15499" y="11468"/>
                    <a:pt x="14815" y="8021"/>
                  </a:cubicBezTo>
                  <a:cubicBezTo>
                    <a:pt x="14426" y="6172"/>
                    <a:pt x="14198" y="3684"/>
                    <a:pt x="13148" y="2041"/>
                  </a:cubicBezTo>
                  <a:cubicBezTo>
                    <a:pt x="12214" y="591"/>
                    <a:pt x="11067" y="1"/>
                    <a:pt x="98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42"/>
            <p:cNvSpPr/>
            <p:nvPr/>
          </p:nvSpPr>
          <p:spPr>
            <a:xfrm flipH="1">
              <a:off x="7231620" y="3046186"/>
              <a:ext cx="157692" cy="301182"/>
            </a:xfrm>
            <a:custGeom>
              <a:avLst/>
              <a:gdLst/>
              <a:ahLst/>
              <a:cxnLst/>
              <a:rect l="l" t="t" r="r" b="b"/>
              <a:pathLst>
                <a:path w="6529" h="12470" extrusionOk="0">
                  <a:moveTo>
                    <a:pt x="6529" y="0"/>
                  </a:moveTo>
                  <a:cubicBezTo>
                    <a:pt x="4132" y="1917"/>
                    <a:pt x="4269" y="5478"/>
                    <a:pt x="3037" y="8080"/>
                  </a:cubicBezTo>
                  <a:cubicBezTo>
                    <a:pt x="2557" y="9130"/>
                    <a:pt x="1827" y="10020"/>
                    <a:pt x="1097" y="10888"/>
                  </a:cubicBezTo>
                  <a:cubicBezTo>
                    <a:pt x="868" y="11162"/>
                    <a:pt x="366" y="11573"/>
                    <a:pt x="1" y="12006"/>
                  </a:cubicBezTo>
                  <a:cubicBezTo>
                    <a:pt x="411" y="12293"/>
                    <a:pt x="1189" y="12470"/>
                    <a:pt x="2467" y="12470"/>
                  </a:cubicBezTo>
                  <a:cubicBezTo>
                    <a:pt x="2612" y="12470"/>
                    <a:pt x="2764" y="12467"/>
                    <a:pt x="2923" y="12463"/>
                  </a:cubicBezTo>
                  <a:cubicBezTo>
                    <a:pt x="3265" y="11641"/>
                    <a:pt x="3721" y="10294"/>
                    <a:pt x="3836" y="8948"/>
                  </a:cubicBezTo>
                  <a:cubicBezTo>
                    <a:pt x="4018" y="6893"/>
                    <a:pt x="5296" y="1644"/>
                    <a:pt x="652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42"/>
            <p:cNvSpPr/>
            <p:nvPr/>
          </p:nvSpPr>
          <p:spPr>
            <a:xfrm flipH="1">
              <a:off x="7114746" y="3016816"/>
              <a:ext cx="264083" cy="316084"/>
            </a:xfrm>
            <a:custGeom>
              <a:avLst/>
              <a:gdLst/>
              <a:ahLst/>
              <a:cxnLst/>
              <a:rect l="l" t="t" r="r" b="b"/>
              <a:pathLst>
                <a:path w="10934" h="13087" extrusionOk="0">
                  <a:moveTo>
                    <a:pt x="10890" y="1"/>
                  </a:moveTo>
                  <a:cubicBezTo>
                    <a:pt x="10741" y="1"/>
                    <a:pt x="10223" y="51"/>
                    <a:pt x="9496" y="166"/>
                  </a:cubicBezTo>
                  <a:cubicBezTo>
                    <a:pt x="8651" y="280"/>
                    <a:pt x="7487" y="463"/>
                    <a:pt x="6460" y="1102"/>
                  </a:cubicBezTo>
                  <a:cubicBezTo>
                    <a:pt x="5935" y="1399"/>
                    <a:pt x="5501" y="1832"/>
                    <a:pt x="5182" y="2289"/>
                  </a:cubicBezTo>
                  <a:cubicBezTo>
                    <a:pt x="4862" y="2745"/>
                    <a:pt x="4634" y="3225"/>
                    <a:pt x="4497" y="3636"/>
                  </a:cubicBezTo>
                  <a:cubicBezTo>
                    <a:pt x="4178" y="4434"/>
                    <a:pt x="4018" y="4982"/>
                    <a:pt x="4018" y="4982"/>
                  </a:cubicBezTo>
                  <a:cubicBezTo>
                    <a:pt x="4018" y="4982"/>
                    <a:pt x="3972" y="5142"/>
                    <a:pt x="3904" y="5370"/>
                  </a:cubicBezTo>
                  <a:cubicBezTo>
                    <a:pt x="3835" y="5621"/>
                    <a:pt x="3744" y="5964"/>
                    <a:pt x="3630" y="6375"/>
                  </a:cubicBezTo>
                  <a:cubicBezTo>
                    <a:pt x="3402" y="7219"/>
                    <a:pt x="3128" y="8315"/>
                    <a:pt x="2694" y="9365"/>
                  </a:cubicBezTo>
                  <a:cubicBezTo>
                    <a:pt x="1804" y="11465"/>
                    <a:pt x="1" y="13017"/>
                    <a:pt x="115" y="13085"/>
                  </a:cubicBezTo>
                  <a:cubicBezTo>
                    <a:pt x="115" y="13086"/>
                    <a:pt x="116" y="13086"/>
                    <a:pt x="118" y="13086"/>
                  </a:cubicBezTo>
                  <a:cubicBezTo>
                    <a:pt x="161" y="13086"/>
                    <a:pt x="566" y="12703"/>
                    <a:pt x="1165" y="12104"/>
                  </a:cubicBezTo>
                  <a:cubicBezTo>
                    <a:pt x="1302" y="11944"/>
                    <a:pt x="1461" y="11784"/>
                    <a:pt x="1621" y="11579"/>
                  </a:cubicBezTo>
                  <a:cubicBezTo>
                    <a:pt x="1804" y="11396"/>
                    <a:pt x="1941" y="11191"/>
                    <a:pt x="2100" y="10963"/>
                  </a:cubicBezTo>
                  <a:cubicBezTo>
                    <a:pt x="2192" y="10848"/>
                    <a:pt x="2260" y="10734"/>
                    <a:pt x="2352" y="10620"/>
                  </a:cubicBezTo>
                  <a:lnTo>
                    <a:pt x="2466" y="10460"/>
                  </a:lnTo>
                  <a:lnTo>
                    <a:pt x="2580" y="10255"/>
                  </a:lnTo>
                  <a:cubicBezTo>
                    <a:pt x="2717" y="10004"/>
                    <a:pt x="2854" y="9753"/>
                    <a:pt x="2991" y="9502"/>
                  </a:cubicBezTo>
                  <a:cubicBezTo>
                    <a:pt x="3470" y="8429"/>
                    <a:pt x="3790" y="7310"/>
                    <a:pt x="4041" y="6489"/>
                  </a:cubicBezTo>
                  <a:cubicBezTo>
                    <a:pt x="4155" y="6078"/>
                    <a:pt x="4246" y="5736"/>
                    <a:pt x="4315" y="5484"/>
                  </a:cubicBezTo>
                  <a:cubicBezTo>
                    <a:pt x="4406" y="5256"/>
                    <a:pt x="4452" y="5119"/>
                    <a:pt x="4452" y="5119"/>
                  </a:cubicBezTo>
                  <a:cubicBezTo>
                    <a:pt x="4452" y="5119"/>
                    <a:pt x="4588" y="4571"/>
                    <a:pt x="4862" y="3773"/>
                  </a:cubicBezTo>
                  <a:cubicBezTo>
                    <a:pt x="5136" y="2974"/>
                    <a:pt x="5684" y="1969"/>
                    <a:pt x="6620" y="1353"/>
                  </a:cubicBezTo>
                  <a:cubicBezTo>
                    <a:pt x="7556" y="737"/>
                    <a:pt x="8697" y="509"/>
                    <a:pt x="9519" y="326"/>
                  </a:cubicBezTo>
                  <a:cubicBezTo>
                    <a:pt x="10363" y="166"/>
                    <a:pt x="10934" y="52"/>
                    <a:pt x="10934" y="6"/>
                  </a:cubicBezTo>
                  <a:cubicBezTo>
                    <a:pt x="10934" y="3"/>
                    <a:pt x="10919" y="1"/>
                    <a:pt x="108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42"/>
            <p:cNvSpPr/>
            <p:nvPr/>
          </p:nvSpPr>
          <p:spPr>
            <a:xfrm flipH="1">
              <a:off x="7253115" y="3223683"/>
              <a:ext cx="95934" cy="572269"/>
            </a:xfrm>
            <a:custGeom>
              <a:avLst/>
              <a:gdLst/>
              <a:ahLst/>
              <a:cxnLst/>
              <a:rect l="l" t="t" r="r" b="b"/>
              <a:pathLst>
                <a:path w="3972" h="23694" extrusionOk="0">
                  <a:moveTo>
                    <a:pt x="2054" y="1"/>
                  </a:moveTo>
                  <a:cubicBezTo>
                    <a:pt x="2032" y="1"/>
                    <a:pt x="2054" y="69"/>
                    <a:pt x="2054" y="161"/>
                  </a:cubicBezTo>
                  <a:cubicBezTo>
                    <a:pt x="2077" y="252"/>
                    <a:pt x="2123" y="389"/>
                    <a:pt x="2123" y="571"/>
                  </a:cubicBezTo>
                  <a:cubicBezTo>
                    <a:pt x="2169" y="937"/>
                    <a:pt x="2100" y="1439"/>
                    <a:pt x="1986" y="2055"/>
                  </a:cubicBezTo>
                  <a:cubicBezTo>
                    <a:pt x="1872" y="2671"/>
                    <a:pt x="1666" y="3402"/>
                    <a:pt x="1529" y="4178"/>
                  </a:cubicBezTo>
                  <a:cubicBezTo>
                    <a:pt x="1392" y="4954"/>
                    <a:pt x="1256" y="5776"/>
                    <a:pt x="1050" y="6597"/>
                  </a:cubicBezTo>
                  <a:cubicBezTo>
                    <a:pt x="845" y="7396"/>
                    <a:pt x="685" y="8241"/>
                    <a:pt x="525" y="9017"/>
                  </a:cubicBezTo>
                  <a:cubicBezTo>
                    <a:pt x="434" y="9405"/>
                    <a:pt x="365" y="9793"/>
                    <a:pt x="320" y="10158"/>
                  </a:cubicBezTo>
                  <a:cubicBezTo>
                    <a:pt x="274" y="10523"/>
                    <a:pt x="228" y="10866"/>
                    <a:pt x="183" y="11185"/>
                  </a:cubicBezTo>
                  <a:cubicBezTo>
                    <a:pt x="91" y="11824"/>
                    <a:pt x="91" y="12349"/>
                    <a:pt x="46" y="12715"/>
                  </a:cubicBezTo>
                  <a:cubicBezTo>
                    <a:pt x="23" y="13103"/>
                    <a:pt x="0" y="13308"/>
                    <a:pt x="0" y="13308"/>
                  </a:cubicBezTo>
                  <a:cubicBezTo>
                    <a:pt x="0" y="13308"/>
                    <a:pt x="0" y="13354"/>
                    <a:pt x="0" y="13468"/>
                  </a:cubicBezTo>
                  <a:cubicBezTo>
                    <a:pt x="23" y="13559"/>
                    <a:pt x="23" y="13719"/>
                    <a:pt x="23" y="13901"/>
                  </a:cubicBezTo>
                  <a:cubicBezTo>
                    <a:pt x="46" y="14267"/>
                    <a:pt x="46" y="14814"/>
                    <a:pt x="91" y="15454"/>
                  </a:cubicBezTo>
                  <a:cubicBezTo>
                    <a:pt x="206" y="16709"/>
                    <a:pt x="365" y="18444"/>
                    <a:pt x="1027" y="20064"/>
                  </a:cubicBezTo>
                  <a:cubicBezTo>
                    <a:pt x="1347" y="20886"/>
                    <a:pt x="1826" y="21616"/>
                    <a:pt x="2305" y="22255"/>
                  </a:cubicBezTo>
                  <a:cubicBezTo>
                    <a:pt x="2671" y="22735"/>
                    <a:pt x="3036" y="23146"/>
                    <a:pt x="3378" y="23511"/>
                  </a:cubicBezTo>
                  <a:cubicBezTo>
                    <a:pt x="3584" y="23557"/>
                    <a:pt x="3766" y="23625"/>
                    <a:pt x="3972" y="23693"/>
                  </a:cubicBezTo>
                  <a:cubicBezTo>
                    <a:pt x="3538" y="23237"/>
                    <a:pt x="3059" y="22666"/>
                    <a:pt x="2625" y="22027"/>
                  </a:cubicBezTo>
                  <a:cubicBezTo>
                    <a:pt x="2191" y="21388"/>
                    <a:pt x="1758" y="20681"/>
                    <a:pt x="1484" y="19882"/>
                  </a:cubicBezTo>
                  <a:cubicBezTo>
                    <a:pt x="913" y="18352"/>
                    <a:pt x="822" y="16663"/>
                    <a:pt x="731" y="15408"/>
                  </a:cubicBezTo>
                  <a:cubicBezTo>
                    <a:pt x="708" y="14769"/>
                    <a:pt x="708" y="14267"/>
                    <a:pt x="708" y="13901"/>
                  </a:cubicBezTo>
                  <a:cubicBezTo>
                    <a:pt x="708" y="13719"/>
                    <a:pt x="708" y="13559"/>
                    <a:pt x="685" y="13468"/>
                  </a:cubicBezTo>
                  <a:cubicBezTo>
                    <a:pt x="685" y="13376"/>
                    <a:pt x="708" y="13331"/>
                    <a:pt x="708" y="13331"/>
                  </a:cubicBezTo>
                  <a:cubicBezTo>
                    <a:pt x="708" y="13331"/>
                    <a:pt x="708" y="13103"/>
                    <a:pt x="731" y="12760"/>
                  </a:cubicBezTo>
                  <a:cubicBezTo>
                    <a:pt x="753" y="12395"/>
                    <a:pt x="753" y="11870"/>
                    <a:pt x="799" y="11254"/>
                  </a:cubicBezTo>
                  <a:cubicBezTo>
                    <a:pt x="845" y="10934"/>
                    <a:pt x="890" y="10592"/>
                    <a:pt x="936" y="10249"/>
                  </a:cubicBezTo>
                  <a:cubicBezTo>
                    <a:pt x="959" y="9884"/>
                    <a:pt x="1004" y="9496"/>
                    <a:pt x="1073" y="9131"/>
                  </a:cubicBezTo>
                  <a:cubicBezTo>
                    <a:pt x="1210" y="8355"/>
                    <a:pt x="1347" y="7533"/>
                    <a:pt x="1529" y="6689"/>
                  </a:cubicBezTo>
                  <a:cubicBezTo>
                    <a:pt x="1712" y="5867"/>
                    <a:pt x="1803" y="5022"/>
                    <a:pt x="1917" y="4246"/>
                  </a:cubicBezTo>
                  <a:cubicBezTo>
                    <a:pt x="2009" y="3447"/>
                    <a:pt x="2169" y="2740"/>
                    <a:pt x="2260" y="2101"/>
                  </a:cubicBezTo>
                  <a:cubicBezTo>
                    <a:pt x="2328" y="1462"/>
                    <a:pt x="2351" y="914"/>
                    <a:pt x="2260" y="549"/>
                  </a:cubicBezTo>
                  <a:cubicBezTo>
                    <a:pt x="2237" y="366"/>
                    <a:pt x="2169" y="229"/>
                    <a:pt x="2123" y="138"/>
                  </a:cubicBezTo>
                  <a:cubicBezTo>
                    <a:pt x="2077" y="47"/>
                    <a:pt x="2054" y="1"/>
                    <a:pt x="20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42"/>
            <p:cNvSpPr/>
            <p:nvPr/>
          </p:nvSpPr>
          <p:spPr>
            <a:xfrm flipH="1">
              <a:off x="6792237" y="4135560"/>
              <a:ext cx="311495" cy="642505"/>
            </a:xfrm>
            <a:custGeom>
              <a:avLst/>
              <a:gdLst/>
              <a:ahLst/>
              <a:cxnLst/>
              <a:rect l="l" t="t" r="r" b="b"/>
              <a:pathLst>
                <a:path w="12897" h="26602" extrusionOk="0">
                  <a:moveTo>
                    <a:pt x="9414" y="0"/>
                  </a:moveTo>
                  <a:cubicBezTo>
                    <a:pt x="6047" y="0"/>
                    <a:pt x="688" y="797"/>
                    <a:pt x="411" y="1756"/>
                  </a:cubicBezTo>
                  <a:cubicBezTo>
                    <a:pt x="0" y="3103"/>
                    <a:pt x="959" y="25677"/>
                    <a:pt x="959" y="25677"/>
                  </a:cubicBezTo>
                  <a:cubicBezTo>
                    <a:pt x="1290" y="26399"/>
                    <a:pt x="2126" y="26601"/>
                    <a:pt x="2961" y="26601"/>
                  </a:cubicBezTo>
                  <a:cubicBezTo>
                    <a:pt x="4027" y="26601"/>
                    <a:pt x="5090" y="26271"/>
                    <a:pt x="5090" y="26271"/>
                  </a:cubicBezTo>
                  <a:cubicBezTo>
                    <a:pt x="7419" y="20975"/>
                    <a:pt x="12897" y="1482"/>
                    <a:pt x="12052" y="433"/>
                  </a:cubicBezTo>
                  <a:cubicBezTo>
                    <a:pt x="11809" y="130"/>
                    <a:pt x="10774" y="0"/>
                    <a:pt x="9414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7" name="Google Shape;3117;p42"/>
            <p:cNvSpPr/>
            <p:nvPr/>
          </p:nvSpPr>
          <p:spPr>
            <a:xfrm flipH="1">
              <a:off x="6918483" y="4362980"/>
              <a:ext cx="11593" cy="33330"/>
            </a:xfrm>
            <a:custGeom>
              <a:avLst/>
              <a:gdLst/>
              <a:ahLst/>
              <a:cxnLst/>
              <a:rect l="l" t="t" r="r" b="b"/>
              <a:pathLst>
                <a:path w="480" h="1380" extrusionOk="0">
                  <a:moveTo>
                    <a:pt x="411" y="1"/>
                  </a:moveTo>
                  <a:cubicBezTo>
                    <a:pt x="348" y="1"/>
                    <a:pt x="217" y="125"/>
                    <a:pt x="137" y="284"/>
                  </a:cubicBezTo>
                  <a:cubicBezTo>
                    <a:pt x="23" y="466"/>
                    <a:pt x="0" y="649"/>
                    <a:pt x="0" y="649"/>
                  </a:cubicBezTo>
                  <a:cubicBezTo>
                    <a:pt x="0" y="649"/>
                    <a:pt x="0" y="854"/>
                    <a:pt x="69" y="1037"/>
                  </a:cubicBezTo>
                  <a:cubicBezTo>
                    <a:pt x="137" y="1219"/>
                    <a:pt x="229" y="1379"/>
                    <a:pt x="297" y="1379"/>
                  </a:cubicBezTo>
                  <a:cubicBezTo>
                    <a:pt x="343" y="1356"/>
                    <a:pt x="366" y="1174"/>
                    <a:pt x="388" y="1014"/>
                  </a:cubicBezTo>
                  <a:cubicBezTo>
                    <a:pt x="411" y="831"/>
                    <a:pt x="457" y="694"/>
                    <a:pt x="457" y="694"/>
                  </a:cubicBezTo>
                  <a:cubicBezTo>
                    <a:pt x="457" y="694"/>
                    <a:pt x="434" y="535"/>
                    <a:pt x="434" y="375"/>
                  </a:cubicBezTo>
                  <a:cubicBezTo>
                    <a:pt x="434" y="215"/>
                    <a:pt x="480" y="55"/>
                    <a:pt x="434" y="10"/>
                  </a:cubicBezTo>
                  <a:cubicBezTo>
                    <a:pt x="428" y="4"/>
                    <a:pt x="420" y="1"/>
                    <a:pt x="411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3118;p42"/>
            <p:cNvSpPr/>
            <p:nvPr/>
          </p:nvSpPr>
          <p:spPr>
            <a:xfrm flipH="1">
              <a:off x="6828611" y="4256250"/>
              <a:ext cx="72240" cy="176482"/>
            </a:xfrm>
            <a:custGeom>
              <a:avLst/>
              <a:gdLst/>
              <a:ahLst/>
              <a:cxnLst/>
              <a:rect l="l" t="t" r="r" b="b"/>
              <a:pathLst>
                <a:path w="2991" h="7307" extrusionOk="0">
                  <a:moveTo>
                    <a:pt x="2830" y="1"/>
                  </a:moveTo>
                  <a:cubicBezTo>
                    <a:pt x="2808" y="1"/>
                    <a:pt x="2808" y="69"/>
                    <a:pt x="2808" y="183"/>
                  </a:cubicBezTo>
                  <a:cubicBezTo>
                    <a:pt x="2808" y="297"/>
                    <a:pt x="2808" y="434"/>
                    <a:pt x="2785" y="617"/>
                  </a:cubicBezTo>
                  <a:cubicBezTo>
                    <a:pt x="2762" y="982"/>
                    <a:pt x="2648" y="1461"/>
                    <a:pt x="2511" y="1918"/>
                  </a:cubicBezTo>
                  <a:cubicBezTo>
                    <a:pt x="2397" y="2397"/>
                    <a:pt x="2191" y="2854"/>
                    <a:pt x="2054" y="3196"/>
                  </a:cubicBezTo>
                  <a:cubicBezTo>
                    <a:pt x="1917" y="3538"/>
                    <a:pt x="1826" y="3767"/>
                    <a:pt x="1826" y="3767"/>
                  </a:cubicBezTo>
                  <a:cubicBezTo>
                    <a:pt x="1826" y="3767"/>
                    <a:pt x="1461" y="4680"/>
                    <a:pt x="1004" y="5547"/>
                  </a:cubicBezTo>
                  <a:cubicBezTo>
                    <a:pt x="571" y="6437"/>
                    <a:pt x="0" y="7282"/>
                    <a:pt x="69" y="7305"/>
                  </a:cubicBezTo>
                  <a:cubicBezTo>
                    <a:pt x="70" y="7306"/>
                    <a:pt x="72" y="7307"/>
                    <a:pt x="74" y="7307"/>
                  </a:cubicBezTo>
                  <a:cubicBezTo>
                    <a:pt x="150" y="7307"/>
                    <a:pt x="790" y="6528"/>
                    <a:pt x="1278" y="5684"/>
                  </a:cubicBezTo>
                  <a:cubicBezTo>
                    <a:pt x="1826" y="4840"/>
                    <a:pt x="2237" y="3927"/>
                    <a:pt x="2237" y="3927"/>
                  </a:cubicBezTo>
                  <a:cubicBezTo>
                    <a:pt x="2237" y="3927"/>
                    <a:pt x="2328" y="3675"/>
                    <a:pt x="2465" y="3333"/>
                  </a:cubicBezTo>
                  <a:cubicBezTo>
                    <a:pt x="2579" y="2968"/>
                    <a:pt x="2739" y="2489"/>
                    <a:pt x="2830" y="2009"/>
                  </a:cubicBezTo>
                  <a:cubicBezTo>
                    <a:pt x="2945" y="1507"/>
                    <a:pt x="2990" y="1005"/>
                    <a:pt x="2967" y="617"/>
                  </a:cubicBezTo>
                  <a:cubicBezTo>
                    <a:pt x="2945" y="434"/>
                    <a:pt x="2922" y="274"/>
                    <a:pt x="2899" y="183"/>
                  </a:cubicBezTo>
                  <a:cubicBezTo>
                    <a:pt x="2876" y="69"/>
                    <a:pt x="2853" y="1"/>
                    <a:pt x="2830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42"/>
            <p:cNvSpPr/>
            <p:nvPr/>
          </p:nvSpPr>
          <p:spPr>
            <a:xfrm flipH="1">
              <a:off x="6863898" y="4329408"/>
              <a:ext cx="24829" cy="35118"/>
            </a:xfrm>
            <a:custGeom>
              <a:avLst/>
              <a:gdLst/>
              <a:ahLst/>
              <a:cxnLst/>
              <a:rect l="l" t="t" r="r" b="b"/>
              <a:pathLst>
                <a:path w="1028" h="1454" extrusionOk="0">
                  <a:moveTo>
                    <a:pt x="730" y="1"/>
                  </a:moveTo>
                  <a:cubicBezTo>
                    <a:pt x="539" y="1"/>
                    <a:pt x="311" y="212"/>
                    <a:pt x="160" y="532"/>
                  </a:cubicBezTo>
                  <a:cubicBezTo>
                    <a:pt x="0" y="920"/>
                    <a:pt x="0" y="1308"/>
                    <a:pt x="206" y="1422"/>
                  </a:cubicBezTo>
                  <a:cubicBezTo>
                    <a:pt x="240" y="1444"/>
                    <a:pt x="278" y="1454"/>
                    <a:pt x="318" y="1454"/>
                  </a:cubicBezTo>
                  <a:cubicBezTo>
                    <a:pt x="495" y="1454"/>
                    <a:pt x="719" y="1259"/>
                    <a:pt x="868" y="943"/>
                  </a:cubicBezTo>
                  <a:cubicBezTo>
                    <a:pt x="1027" y="555"/>
                    <a:pt x="1027" y="144"/>
                    <a:pt x="845" y="30"/>
                  </a:cubicBezTo>
                  <a:cubicBezTo>
                    <a:pt x="809" y="10"/>
                    <a:pt x="770" y="1"/>
                    <a:pt x="730" y="1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42"/>
            <p:cNvSpPr/>
            <p:nvPr/>
          </p:nvSpPr>
          <p:spPr>
            <a:xfrm flipH="1">
              <a:off x="6820351" y="4135584"/>
              <a:ext cx="283381" cy="642481"/>
            </a:xfrm>
            <a:custGeom>
              <a:avLst/>
              <a:gdLst/>
              <a:ahLst/>
              <a:cxnLst/>
              <a:rect l="l" t="t" r="r" b="b"/>
              <a:pathLst>
                <a:path w="11733" h="26601" extrusionOk="0">
                  <a:moveTo>
                    <a:pt x="9416" y="1"/>
                  </a:moveTo>
                  <a:cubicBezTo>
                    <a:pt x="6059" y="1"/>
                    <a:pt x="686" y="794"/>
                    <a:pt x="411" y="1755"/>
                  </a:cubicBezTo>
                  <a:cubicBezTo>
                    <a:pt x="0" y="3102"/>
                    <a:pt x="959" y="25676"/>
                    <a:pt x="959" y="25676"/>
                  </a:cubicBezTo>
                  <a:cubicBezTo>
                    <a:pt x="1290" y="26398"/>
                    <a:pt x="2126" y="26600"/>
                    <a:pt x="2961" y="26600"/>
                  </a:cubicBezTo>
                  <a:cubicBezTo>
                    <a:pt x="4027" y="26600"/>
                    <a:pt x="5090" y="26270"/>
                    <a:pt x="5090" y="26270"/>
                  </a:cubicBezTo>
                  <a:cubicBezTo>
                    <a:pt x="5684" y="24923"/>
                    <a:pt x="6460" y="22663"/>
                    <a:pt x="7304" y="20038"/>
                  </a:cubicBezTo>
                  <a:lnTo>
                    <a:pt x="7304" y="20038"/>
                  </a:lnTo>
                  <a:cubicBezTo>
                    <a:pt x="6871" y="20312"/>
                    <a:pt x="6414" y="20563"/>
                    <a:pt x="5935" y="20814"/>
                  </a:cubicBezTo>
                  <a:cubicBezTo>
                    <a:pt x="5819" y="20869"/>
                    <a:pt x="5707" y="20895"/>
                    <a:pt x="5600" y="20895"/>
                  </a:cubicBezTo>
                  <a:cubicBezTo>
                    <a:pt x="3406" y="20895"/>
                    <a:pt x="3006" y="10045"/>
                    <a:pt x="3333" y="8261"/>
                  </a:cubicBezTo>
                  <a:cubicBezTo>
                    <a:pt x="3550" y="7129"/>
                    <a:pt x="6421" y="6903"/>
                    <a:pt x="8641" y="6903"/>
                  </a:cubicBezTo>
                  <a:cubicBezTo>
                    <a:pt x="9689" y="6903"/>
                    <a:pt x="10592" y="6953"/>
                    <a:pt x="11002" y="6982"/>
                  </a:cubicBezTo>
                  <a:cubicBezTo>
                    <a:pt x="11299" y="5795"/>
                    <a:pt x="11527" y="4700"/>
                    <a:pt x="11733" y="3787"/>
                  </a:cubicBezTo>
                  <a:cubicBezTo>
                    <a:pt x="11573" y="2600"/>
                    <a:pt x="11253" y="1276"/>
                    <a:pt x="10865" y="66"/>
                  </a:cubicBezTo>
                  <a:cubicBezTo>
                    <a:pt x="10456" y="22"/>
                    <a:pt x="9963" y="1"/>
                    <a:pt x="94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42"/>
            <p:cNvSpPr/>
            <p:nvPr/>
          </p:nvSpPr>
          <p:spPr>
            <a:xfrm flipH="1">
              <a:off x="6774582" y="4747440"/>
              <a:ext cx="304901" cy="153223"/>
            </a:xfrm>
            <a:custGeom>
              <a:avLst/>
              <a:gdLst/>
              <a:ahLst/>
              <a:cxnLst/>
              <a:rect l="l" t="t" r="r" b="b"/>
              <a:pathLst>
                <a:path w="12624" h="6344" extrusionOk="0">
                  <a:moveTo>
                    <a:pt x="1" y="1"/>
                  </a:moveTo>
                  <a:lnTo>
                    <a:pt x="1" y="1"/>
                  </a:lnTo>
                  <a:cubicBezTo>
                    <a:pt x="46" y="914"/>
                    <a:pt x="115" y="1827"/>
                    <a:pt x="183" y="2740"/>
                  </a:cubicBezTo>
                  <a:cubicBezTo>
                    <a:pt x="1266" y="5131"/>
                    <a:pt x="6036" y="6343"/>
                    <a:pt x="9255" y="6343"/>
                  </a:cubicBezTo>
                  <a:cubicBezTo>
                    <a:pt x="10921" y="6343"/>
                    <a:pt x="12172" y="6019"/>
                    <a:pt x="12281" y="5365"/>
                  </a:cubicBezTo>
                  <a:cubicBezTo>
                    <a:pt x="12623" y="3425"/>
                    <a:pt x="4132" y="617"/>
                    <a:pt x="4132" y="617"/>
                  </a:cubicBezTo>
                  <a:cubicBezTo>
                    <a:pt x="4132" y="617"/>
                    <a:pt x="4132" y="549"/>
                    <a:pt x="4132" y="412"/>
                  </a:cubicBezTo>
                  <a:cubicBezTo>
                    <a:pt x="3638" y="630"/>
                    <a:pt x="2965" y="848"/>
                    <a:pt x="2232" y="848"/>
                  </a:cubicBezTo>
                  <a:cubicBezTo>
                    <a:pt x="1508" y="848"/>
                    <a:pt x="726" y="636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42"/>
            <p:cNvSpPr/>
            <p:nvPr/>
          </p:nvSpPr>
          <p:spPr>
            <a:xfrm flipH="1">
              <a:off x="6780113" y="4747440"/>
              <a:ext cx="299370" cy="153223"/>
            </a:xfrm>
            <a:custGeom>
              <a:avLst/>
              <a:gdLst/>
              <a:ahLst/>
              <a:cxnLst/>
              <a:rect l="l" t="t" r="r" b="b"/>
              <a:pathLst>
                <a:path w="12395" h="6344" extrusionOk="0">
                  <a:moveTo>
                    <a:pt x="1" y="1"/>
                  </a:moveTo>
                  <a:cubicBezTo>
                    <a:pt x="46" y="914"/>
                    <a:pt x="115" y="1827"/>
                    <a:pt x="183" y="2740"/>
                  </a:cubicBezTo>
                  <a:cubicBezTo>
                    <a:pt x="1266" y="5131"/>
                    <a:pt x="6036" y="6343"/>
                    <a:pt x="9255" y="6343"/>
                  </a:cubicBezTo>
                  <a:cubicBezTo>
                    <a:pt x="10921" y="6343"/>
                    <a:pt x="12172" y="6019"/>
                    <a:pt x="12281" y="5365"/>
                  </a:cubicBezTo>
                  <a:cubicBezTo>
                    <a:pt x="12395" y="4749"/>
                    <a:pt x="11642" y="4064"/>
                    <a:pt x="10546" y="3402"/>
                  </a:cubicBezTo>
                  <a:cubicBezTo>
                    <a:pt x="10256" y="3711"/>
                    <a:pt x="9624" y="4003"/>
                    <a:pt x="8317" y="4003"/>
                  </a:cubicBezTo>
                  <a:cubicBezTo>
                    <a:pt x="8079" y="4003"/>
                    <a:pt x="7818" y="3994"/>
                    <a:pt x="7533" y="3972"/>
                  </a:cubicBezTo>
                  <a:cubicBezTo>
                    <a:pt x="3949" y="3699"/>
                    <a:pt x="1210" y="2055"/>
                    <a:pt x="868" y="572"/>
                  </a:cubicBezTo>
                  <a:cubicBezTo>
                    <a:pt x="571" y="435"/>
                    <a:pt x="275" y="252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42"/>
            <p:cNvSpPr/>
            <p:nvPr/>
          </p:nvSpPr>
          <p:spPr>
            <a:xfrm flipH="1">
              <a:off x="6781755" y="4804778"/>
              <a:ext cx="293863" cy="95885"/>
            </a:xfrm>
            <a:custGeom>
              <a:avLst/>
              <a:gdLst/>
              <a:ahLst/>
              <a:cxnLst/>
              <a:rect l="l" t="t" r="r" b="b"/>
              <a:pathLst>
                <a:path w="12167" h="3970" extrusionOk="0">
                  <a:moveTo>
                    <a:pt x="0" y="1"/>
                  </a:moveTo>
                  <a:cubicBezTo>
                    <a:pt x="0" y="115"/>
                    <a:pt x="23" y="252"/>
                    <a:pt x="23" y="366"/>
                  </a:cubicBezTo>
                  <a:cubicBezTo>
                    <a:pt x="1106" y="2757"/>
                    <a:pt x="5876" y="3969"/>
                    <a:pt x="9095" y="3969"/>
                  </a:cubicBezTo>
                  <a:cubicBezTo>
                    <a:pt x="10761" y="3969"/>
                    <a:pt x="12012" y="3645"/>
                    <a:pt x="12121" y="2991"/>
                  </a:cubicBezTo>
                  <a:cubicBezTo>
                    <a:pt x="12166" y="2740"/>
                    <a:pt x="12075" y="2466"/>
                    <a:pt x="11847" y="2215"/>
                  </a:cubicBezTo>
                  <a:cubicBezTo>
                    <a:pt x="11450" y="2503"/>
                    <a:pt x="10727" y="2720"/>
                    <a:pt x="9451" y="2720"/>
                  </a:cubicBezTo>
                  <a:cubicBezTo>
                    <a:pt x="9111" y="2720"/>
                    <a:pt x="8732" y="2705"/>
                    <a:pt x="8309" y="2671"/>
                  </a:cubicBezTo>
                  <a:cubicBezTo>
                    <a:pt x="4702" y="2352"/>
                    <a:pt x="1575" y="1279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42"/>
            <p:cNvSpPr/>
            <p:nvPr/>
          </p:nvSpPr>
          <p:spPr>
            <a:xfrm flipH="1">
              <a:off x="6785064" y="4804778"/>
              <a:ext cx="290555" cy="95837"/>
            </a:xfrm>
            <a:custGeom>
              <a:avLst/>
              <a:gdLst/>
              <a:ahLst/>
              <a:cxnLst/>
              <a:rect l="l" t="t" r="r" b="b"/>
              <a:pathLst>
                <a:path w="12030" h="3968" extrusionOk="0">
                  <a:moveTo>
                    <a:pt x="0" y="1"/>
                  </a:moveTo>
                  <a:cubicBezTo>
                    <a:pt x="0" y="115"/>
                    <a:pt x="23" y="252"/>
                    <a:pt x="23" y="366"/>
                  </a:cubicBezTo>
                  <a:cubicBezTo>
                    <a:pt x="1091" y="2757"/>
                    <a:pt x="5844" y="3968"/>
                    <a:pt x="9065" y="3968"/>
                  </a:cubicBezTo>
                  <a:cubicBezTo>
                    <a:pt x="10456" y="3968"/>
                    <a:pt x="11562" y="3742"/>
                    <a:pt x="11961" y="3288"/>
                  </a:cubicBezTo>
                  <a:lnTo>
                    <a:pt x="11961" y="3288"/>
                  </a:lnTo>
                  <a:cubicBezTo>
                    <a:pt x="11264" y="3543"/>
                    <a:pt x="10417" y="3643"/>
                    <a:pt x="9530" y="3643"/>
                  </a:cubicBezTo>
                  <a:cubicBezTo>
                    <a:pt x="6698" y="3643"/>
                    <a:pt x="3464" y="2623"/>
                    <a:pt x="3447" y="2397"/>
                  </a:cubicBezTo>
                  <a:cubicBezTo>
                    <a:pt x="3442" y="2322"/>
                    <a:pt x="3507" y="2290"/>
                    <a:pt x="3654" y="2290"/>
                  </a:cubicBezTo>
                  <a:cubicBezTo>
                    <a:pt x="4132" y="2290"/>
                    <a:pt x="5474" y="2631"/>
                    <a:pt x="8058" y="2945"/>
                  </a:cubicBezTo>
                  <a:cubicBezTo>
                    <a:pt x="8613" y="3018"/>
                    <a:pt x="9101" y="3048"/>
                    <a:pt x="9526" y="3048"/>
                  </a:cubicBezTo>
                  <a:cubicBezTo>
                    <a:pt x="10972" y="3048"/>
                    <a:pt x="11712" y="2700"/>
                    <a:pt x="12029" y="2489"/>
                  </a:cubicBezTo>
                  <a:cubicBezTo>
                    <a:pt x="11984" y="2397"/>
                    <a:pt x="11938" y="2306"/>
                    <a:pt x="11847" y="2215"/>
                  </a:cubicBezTo>
                  <a:cubicBezTo>
                    <a:pt x="11450" y="2503"/>
                    <a:pt x="10727" y="2720"/>
                    <a:pt x="9451" y="2720"/>
                  </a:cubicBezTo>
                  <a:cubicBezTo>
                    <a:pt x="9111" y="2720"/>
                    <a:pt x="8732" y="2705"/>
                    <a:pt x="8309" y="2671"/>
                  </a:cubicBezTo>
                  <a:cubicBezTo>
                    <a:pt x="4702" y="2352"/>
                    <a:pt x="1575" y="1279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42"/>
            <p:cNvSpPr/>
            <p:nvPr/>
          </p:nvSpPr>
          <p:spPr>
            <a:xfrm flipH="1">
              <a:off x="6418453" y="4127469"/>
              <a:ext cx="303790" cy="660160"/>
            </a:xfrm>
            <a:custGeom>
              <a:avLst/>
              <a:gdLst/>
              <a:ahLst/>
              <a:cxnLst/>
              <a:rect l="l" t="t" r="r" b="b"/>
              <a:pathLst>
                <a:path w="12578" h="27333" extrusionOk="0">
                  <a:moveTo>
                    <a:pt x="10511" y="1"/>
                  </a:moveTo>
                  <a:cubicBezTo>
                    <a:pt x="7627" y="1"/>
                    <a:pt x="420" y="1789"/>
                    <a:pt x="229" y="2936"/>
                  </a:cubicBezTo>
                  <a:cubicBezTo>
                    <a:pt x="1" y="4351"/>
                    <a:pt x="3675" y="26629"/>
                    <a:pt x="3675" y="26629"/>
                  </a:cubicBezTo>
                  <a:cubicBezTo>
                    <a:pt x="4008" y="27159"/>
                    <a:pt x="4611" y="27333"/>
                    <a:pt x="5255" y="27333"/>
                  </a:cubicBezTo>
                  <a:cubicBezTo>
                    <a:pt x="6468" y="27333"/>
                    <a:pt x="7830" y="26720"/>
                    <a:pt x="7830" y="26720"/>
                  </a:cubicBezTo>
                  <a:cubicBezTo>
                    <a:pt x="9519" y="21173"/>
                    <a:pt x="12577" y="1156"/>
                    <a:pt x="11619" y="220"/>
                  </a:cubicBezTo>
                  <a:cubicBezTo>
                    <a:pt x="11467" y="68"/>
                    <a:pt x="11070" y="1"/>
                    <a:pt x="10511" y="1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42"/>
            <p:cNvSpPr/>
            <p:nvPr/>
          </p:nvSpPr>
          <p:spPr>
            <a:xfrm flipH="1">
              <a:off x="6518783" y="4361362"/>
              <a:ext cx="11062" cy="33330"/>
            </a:xfrm>
            <a:custGeom>
              <a:avLst/>
              <a:gdLst/>
              <a:ahLst/>
              <a:cxnLst/>
              <a:rect l="l" t="t" r="r" b="b"/>
              <a:pathLst>
                <a:path w="458" h="1380" extrusionOk="0">
                  <a:moveTo>
                    <a:pt x="339" y="0"/>
                  </a:moveTo>
                  <a:cubicBezTo>
                    <a:pt x="266" y="0"/>
                    <a:pt x="152" y="144"/>
                    <a:pt x="92" y="305"/>
                  </a:cubicBezTo>
                  <a:cubicBezTo>
                    <a:pt x="1" y="510"/>
                    <a:pt x="1" y="693"/>
                    <a:pt x="1" y="693"/>
                  </a:cubicBezTo>
                  <a:cubicBezTo>
                    <a:pt x="1" y="693"/>
                    <a:pt x="46" y="898"/>
                    <a:pt x="115" y="1058"/>
                  </a:cubicBezTo>
                  <a:cubicBezTo>
                    <a:pt x="200" y="1229"/>
                    <a:pt x="306" y="1380"/>
                    <a:pt x="356" y="1380"/>
                  </a:cubicBezTo>
                  <a:cubicBezTo>
                    <a:pt x="360" y="1380"/>
                    <a:pt x="363" y="1379"/>
                    <a:pt x="366" y="1378"/>
                  </a:cubicBezTo>
                  <a:cubicBezTo>
                    <a:pt x="434" y="1355"/>
                    <a:pt x="434" y="1172"/>
                    <a:pt x="434" y="1013"/>
                  </a:cubicBezTo>
                  <a:cubicBezTo>
                    <a:pt x="434" y="830"/>
                    <a:pt x="457" y="670"/>
                    <a:pt x="457" y="670"/>
                  </a:cubicBezTo>
                  <a:cubicBezTo>
                    <a:pt x="457" y="670"/>
                    <a:pt x="411" y="510"/>
                    <a:pt x="411" y="351"/>
                  </a:cubicBezTo>
                  <a:cubicBezTo>
                    <a:pt x="389" y="191"/>
                    <a:pt x="411" y="31"/>
                    <a:pt x="366" y="8"/>
                  </a:cubicBezTo>
                  <a:cubicBezTo>
                    <a:pt x="358" y="3"/>
                    <a:pt x="349" y="0"/>
                    <a:pt x="339" y="0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7" name="Google Shape;3127;p42"/>
            <p:cNvSpPr/>
            <p:nvPr/>
          </p:nvSpPr>
          <p:spPr>
            <a:xfrm flipH="1">
              <a:off x="6440505" y="4245116"/>
              <a:ext cx="53498" cy="183173"/>
            </a:xfrm>
            <a:custGeom>
              <a:avLst/>
              <a:gdLst/>
              <a:ahLst/>
              <a:cxnLst/>
              <a:rect l="l" t="t" r="r" b="b"/>
              <a:pathLst>
                <a:path w="2215" h="7584" extrusionOk="0">
                  <a:moveTo>
                    <a:pt x="1920" y="1"/>
                  </a:moveTo>
                  <a:cubicBezTo>
                    <a:pt x="1918" y="1"/>
                    <a:pt x="1918" y="2"/>
                    <a:pt x="1918" y="5"/>
                  </a:cubicBezTo>
                  <a:cubicBezTo>
                    <a:pt x="1895" y="5"/>
                    <a:pt x="1895" y="74"/>
                    <a:pt x="1918" y="165"/>
                  </a:cubicBezTo>
                  <a:cubicBezTo>
                    <a:pt x="1918" y="279"/>
                    <a:pt x="1940" y="416"/>
                    <a:pt x="1940" y="599"/>
                  </a:cubicBezTo>
                  <a:cubicBezTo>
                    <a:pt x="1963" y="964"/>
                    <a:pt x="1918" y="1466"/>
                    <a:pt x="1849" y="1945"/>
                  </a:cubicBezTo>
                  <a:cubicBezTo>
                    <a:pt x="1758" y="2425"/>
                    <a:pt x="1644" y="2904"/>
                    <a:pt x="1552" y="3246"/>
                  </a:cubicBezTo>
                  <a:cubicBezTo>
                    <a:pt x="1438" y="3611"/>
                    <a:pt x="1370" y="3840"/>
                    <a:pt x="1370" y="3840"/>
                  </a:cubicBezTo>
                  <a:cubicBezTo>
                    <a:pt x="1370" y="3840"/>
                    <a:pt x="1119" y="4798"/>
                    <a:pt x="776" y="5711"/>
                  </a:cubicBezTo>
                  <a:cubicBezTo>
                    <a:pt x="434" y="6647"/>
                    <a:pt x="0" y="7560"/>
                    <a:pt x="46" y="7583"/>
                  </a:cubicBezTo>
                  <a:cubicBezTo>
                    <a:pt x="47" y="7583"/>
                    <a:pt x="48" y="7583"/>
                    <a:pt x="49" y="7583"/>
                  </a:cubicBezTo>
                  <a:cubicBezTo>
                    <a:pt x="128" y="7583"/>
                    <a:pt x="667" y="6727"/>
                    <a:pt x="1073" y="5826"/>
                  </a:cubicBezTo>
                  <a:cubicBezTo>
                    <a:pt x="1507" y="4912"/>
                    <a:pt x="1803" y="3954"/>
                    <a:pt x="1803" y="3954"/>
                  </a:cubicBezTo>
                  <a:cubicBezTo>
                    <a:pt x="1803" y="3954"/>
                    <a:pt x="1872" y="3703"/>
                    <a:pt x="1963" y="3338"/>
                  </a:cubicBezTo>
                  <a:cubicBezTo>
                    <a:pt x="2032" y="2972"/>
                    <a:pt x="2123" y="2470"/>
                    <a:pt x="2169" y="1968"/>
                  </a:cubicBezTo>
                  <a:cubicBezTo>
                    <a:pt x="2214" y="1466"/>
                    <a:pt x="2191" y="964"/>
                    <a:pt x="2123" y="599"/>
                  </a:cubicBezTo>
                  <a:cubicBezTo>
                    <a:pt x="2100" y="393"/>
                    <a:pt x="2032" y="256"/>
                    <a:pt x="1986" y="142"/>
                  </a:cubicBezTo>
                  <a:cubicBezTo>
                    <a:pt x="1966" y="63"/>
                    <a:pt x="1929" y="1"/>
                    <a:pt x="1920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8" name="Google Shape;3128;p42"/>
            <p:cNvSpPr/>
            <p:nvPr/>
          </p:nvSpPr>
          <p:spPr>
            <a:xfrm flipH="1">
              <a:off x="6468087" y="4322138"/>
              <a:ext cx="24273" cy="36036"/>
            </a:xfrm>
            <a:custGeom>
              <a:avLst/>
              <a:gdLst/>
              <a:ahLst/>
              <a:cxnLst/>
              <a:rect l="l" t="t" r="r" b="b"/>
              <a:pathLst>
                <a:path w="1005" h="1492" extrusionOk="0">
                  <a:moveTo>
                    <a:pt x="661" y="0"/>
                  </a:moveTo>
                  <a:cubicBezTo>
                    <a:pt x="467" y="0"/>
                    <a:pt x="239" y="237"/>
                    <a:pt x="138" y="582"/>
                  </a:cubicBezTo>
                  <a:cubicBezTo>
                    <a:pt x="1" y="993"/>
                    <a:pt x="69" y="1381"/>
                    <a:pt x="275" y="1472"/>
                  </a:cubicBezTo>
                  <a:cubicBezTo>
                    <a:pt x="303" y="1485"/>
                    <a:pt x="333" y="1491"/>
                    <a:pt x="363" y="1491"/>
                  </a:cubicBezTo>
                  <a:cubicBezTo>
                    <a:pt x="553" y="1491"/>
                    <a:pt x="770" y="1256"/>
                    <a:pt x="868" y="902"/>
                  </a:cubicBezTo>
                  <a:cubicBezTo>
                    <a:pt x="1005" y="514"/>
                    <a:pt x="937" y="103"/>
                    <a:pt x="731" y="12"/>
                  </a:cubicBezTo>
                  <a:cubicBezTo>
                    <a:pt x="708" y="4"/>
                    <a:pt x="685" y="0"/>
                    <a:pt x="661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42"/>
            <p:cNvSpPr/>
            <p:nvPr/>
          </p:nvSpPr>
          <p:spPr>
            <a:xfrm flipH="1">
              <a:off x="6439418" y="4127807"/>
              <a:ext cx="282826" cy="659822"/>
            </a:xfrm>
            <a:custGeom>
              <a:avLst/>
              <a:gdLst/>
              <a:ahLst/>
              <a:cxnLst/>
              <a:rect l="l" t="t" r="r" b="b"/>
              <a:pathLst>
                <a:path w="11710" h="27319" extrusionOk="0">
                  <a:moveTo>
                    <a:pt x="10409" y="0"/>
                  </a:moveTo>
                  <a:cubicBezTo>
                    <a:pt x="7464" y="23"/>
                    <a:pt x="411" y="1781"/>
                    <a:pt x="229" y="2922"/>
                  </a:cubicBezTo>
                  <a:cubicBezTo>
                    <a:pt x="1" y="4337"/>
                    <a:pt x="3675" y="26615"/>
                    <a:pt x="3675" y="26615"/>
                  </a:cubicBezTo>
                  <a:cubicBezTo>
                    <a:pt x="4008" y="27145"/>
                    <a:pt x="4611" y="27319"/>
                    <a:pt x="5255" y="27319"/>
                  </a:cubicBezTo>
                  <a:cubicBezTo>
                    <a:pt x="6468" y="27319"/>
                    <a:pt x="7830" y="26706"/>
                    <a:pt x="7830" y="26706"/>
                  </a:cubicBezTo>
                  <a:cubicBezTo>
                    <a:pt x="8263" y="25314"/>
                    <a:pt x="8765" y="22962"/>
                    <a:pt x="9290" y="20246"/>
                  </a:cubicBezTo>
                  <a:lnTo>
                    <a:pt x="9290" y="20246"/>
                  </a:lnTo>
                  <a:cubicBezTo>
                    <a:pt x="8902" y="20566"/>
                    <a:pt x="8469" y="20885"/>
                    <a:pt x="8012" y="21182"/>
                  </a:cubicBezTo>
                  <a:cubicBezTo>
                    <a:pt x="7876" y="21267"/>
                    <a:pt x="7742" y="21308"/>
                    <a:pt x="7609" y="21308"/>
                  </a:cubicBezTo>
                  <a:cubicBezTo>
                    <a:pt x="5472" y="21308"/>
                    <a:pt x="3819" y="10823"/>
                    <a:pt x="3926" y="9039"/>
                  </a:cubicBezTo>
                  <a:cubicBezTo>
                    <a:pt x="4018" y="7350"/>
                    <a:pt x="10112" y="6916"/>
                    <a:pt x="11368" y="6848"/>
                  </a:cubicBezTo>
                  <a:cubicBezTo>
                    <a:pt x="11527" y="5638"/>
                    <a:pt x="11641" y="4520"/>
                    <a:pt x="11710" y="3584"/>
                  </a:cubicBezTo>
                  <a:cubicBezTo>
                    <a:pt x="11413" y="2420"/>
                    <a:pt x="10934" y="1164"/>
                    <a:pt x="10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42"/>
            <p:cNvSpPr/>
            <p:nvPr/>
          </p:nvSpPr>
          <p:spPr>
            <a:xfrm flipH="1">
              <a:off x="6320877" y="4760120"/>
              <a:ext cx="312606" cy="129747"/>
            </a:xfrm>
            <a:custGeom>
              <a:avLst/>
              <a:gdLst/>
              <a:ahLst/>
              <a:cxnLst/>
              <a:rect l="l" t="t" r="r" b="b"/>
              <a:pathLst>
                <a:path w="12943" h="5372" extrusionOk="0">
                  <a:moveTo>
                    <a:pt x="4155" y="1"/>
                  </a:moveTo>
                  <a:cubicBezTo>
                    <a:pt x="3607" y="330"/>
                    <a:pt x="2796" y="691"/>
                    <a:pt x="1890" y="691"/>
                  </a:cubicBezTo>
                  <a:cubicBezTo>
                    <a:pt x="1286" y="691"/>
                    <a:pt x="639" y="530"/>
                    <a:pt x="0" y="92"/>
                  </a:cubicBezTo>
                  <a:lnTo>
                    <a:pt x="0" y="92"/>
                  </a:lnTo>
                  <a:cubicBezTo>
                    <a:pt x="160" y="982"/>
                    <a:pt x="320" y="1895"/>
                    <a:pt x="525" y="2786"/>
                  </a:cubicBezTo>
                  <a:cubicBezTo>
                    <a:pt x="1633" y="4619"/>
                    <a:pt x="5101" y="5371"/>
                    <a:pt x="8078" y="5371"/>
                  </a:cubicBezTo>
                  <a:cubicBezTo>
                    <a:pt x="10623" y="5371"/>
                    <a:pt x="12809" y="4821"/>
                    <a:pt x="12851" y="3927"/>
                  </a:cubicBezTo>
                  <a:cubicBezTo>
                    <a:pt x="12942" y="1964"/>
                    <a:pt x="4155" y="183"/>
                    <a:pt x="4155" y="183"/>
                  </a:cubicBezTo>
                  <a:cubicBezTo>
                    <a:pt x="4155" y="183"/>
                    <a:pt x="4155" y="115"/>
                    <a:pt x="4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42"/>
            <p:cNvSpPr/>
            <p:nvPr/>
          </p:nvSpPr>
          <p:spPr>
            <a:xfrm flipH="1">
              <a:off x="6322544" y="4762342"/>
              <a:ext cx="310939" cy="127525"/>
            </a:xfrm>
            <a:custGeom>
              <a:avLst/>
              <a:gdLst/>
              <a:ahLst/>
              <a:cxnLst/>
              <a:rect l="l" t="t" r="r" b="b"/>
              <a:pathLst>
                <a:path w="12874" h="5280" extrusionOk="0">
                  <a:moveTo>
                    <a:pt x="0" y="0"/>
                  </a:moveTo>
                  <a:cubicBezTo>
                    <a:pt x="160" y="890"/>
                    <a:pt x="320" y="1803"/>
                    <a:pt x="525" y="2694"/>
                  </a:cubicBezTo>
                  <a:cubicBezTo>
                    <a:pt x="1633" y="4527"/>
                    <a:pt x="5101" y="5279"/>
                    <a:pt x="8078" y="5279"/>
                  </a:cubicBezTo>
                  <a:cubicBezTo>
                    <a:pt x="10623" y="5279"/>
                    <a:pt x="12809" y="4729"/>
                    <a:pt x="12851" y="3835"/>
                  </a:cubicBezTo>
                  <a:cubicBezTo>
                    <a:pt x="12874" y="3219"/>
                    <a:pt x="12052" y="2625"/>
                    <a:pt x="10888" y="2100"/>
                  </a:cubicBezTo>
                  <a:cubicBezTo>
                    <a:pt x="10569" y="2511"/>
                    <a:pt x="9815" y="2922"/>
                    <a:pt x="7966" y="3013"/>
                  </a:cubicBezTo>
                  <a:cubicBezTo>
                    <a:pt x="7738" y="3025"/>
                    <a:pt x="7512" y="3030"/>
                    <a:pt x="7290" y="3030"/>
                  </a:cubicBezTo>
                  <a:cubicBezTo>
                    <a:pt x="4002" y="3030"/>
                    <a:pt x="1428" y="1804"/>
                    <a:pt x="936" y="457"/>
                  </a:cubicBezTo>
                  <a:cubicBezTo>
                    <a:pt x="617" y="365"/>
                    <a:pt x="320" y="206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42"/>
            <p:cNvSpPr/>
            <p:nvPr/>
          </p:nvSpPr>
          <p:spPr>
            <a:xfrm flipH="1">
              <a:off x="6323075" y="4818569"/>
              <a:ext cx="299926" cy="71298"/>
            </a:xfrm>
            <a:custGeom>
              <a:avLst/>
              <a:gdLst/>
              <a:ahLst/>
              <a:cxnLst/>
              <a:rect l="l" t="t" r="r" b="b"/>
              <a:pathLst>
                <a:path w="12418" h="2952" extrusionOk="0">
                  <a:moveTo>
                    <a:pt x="0" y="0"/>
                  </a:moveTo>
                  <a:cubicBezTo>
                    <a:pt x="23" y="114"/>
                    <a:pt x="46" y="251"/>
                    <a:pt x="91" y="366"/>
                  </a:cubicBezTo>
                  <a:cubicBezTo>
                    <a:pt x="1199" y="2199"/>
                    <a:pt x="4667" y="2951"/>
                    <a:pt x="7644" y="2951"/>
                  </a:cubicBezTo>
                  <a:cubicBezTo>
                    <a:pt x="10189" y="2951"/>
                    <a:pt x="12375" y="2401"/>
                    <a:pt x="12417" y="1507"/>
                  </a:cubicBezTo>
                  <a:cubicBezTo>
                    <a:pt x="12417" y="1256"/>
                    <a:pt x="12280" y="1005"/>
                    <a:pt x="12052" y="754"/>
                  </a:cubicBezTo>
                  <a:cubicBezTo>
                    <a:pt x="11595" y="1187"/>
                    <a:pt x="10614" y="1575"/>
                    <a:pt x="8582" y="1644"/>
                  </a:cubicBezTo>
                  <a:cubicBezTo>
                    <a:pt x="8318" y="1652"/>
                    <a:pt x="8056" y="1656"/>
                    <a:pt x="7797" y="1656"/>
                  </a:cubicBezTo>
                  <a:cubicBezTo>
                    <a:pt x="4492" y="1656"/>
                    <a:pt x="1609" y="99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42"/>
            <p:cNvSpPr/>
            <p:nvPr/>
          </p:nvSpPr>
          <p:spPr>
            <a:xfrm flipH="1">
              <a:off x="6325853" y="4818569"/>
              <a:ext cx="297148" cy="71371"/>
            </a:xfrm>
            <a:custGeom>
              <a:avLst/>
              <a:gdLst/>
              <a:ahLst/>
              <a:cxnLst/>
              <a:rect l="l" t="t" r="r" b="b"/>
              <a:pathLst>
                <a:path w="12303" h="2955" extrusionOk="0">
                  <a:moveTo>
                    <a:pt x="0" y="0"/>
                  </a:moveTo>
                  <a:cubicBezTo>
                    <a:pt x="23" y="114"/>
                    <a:pt x="69" y="251"/>
                    <a:pt x="91" y="366"/>
                  </a:cubicBezTo>
                  <a:cubicBezTo>
                    <a:pt x="1199" y="2204"/>
                    <a:pt x="4653" y="2955"/>
                    <a:pt x="7624" y="2955"/>
                  </a:cubicBezTo>
                  <a:cubicBezTo>
                    <a:pt x="9855" y="2955"/>
                    <a:pt x="11813" y="2531"/>
                    <a:pt x="12303" y="1826"/>
                  </a:cubicBezTo>
                  <a:lnTo>
                    <a:pt x="12303" y="1826"/>
                  </a:lnTo>
                  <a:cubicBezTo>
                    <a:pt x="11200" y="2387"/>
                    <a:pt x="9635" y="2571"/>
                    <a:pt x="8143" y="2571"/>
                  </a:cubicBezTo>
                  <a:cubicBezTo>
                    <a:pt x="5868" y="2571"/>
                    <a:pt x="3762" y="2143"/>
                    <a:pt x="3721" y="1963"/>
                  </a:cubicBezTo>
                  <a:cubicBezTo>
                    <a:pt x="3697" y="1853"/>
                    <a:pt x="3839" y="1816"/>
                    <a:pt x="4175" y="1816"/>
                  </a:cubicBezTo>
                  <a:cubicBezTo>
                    <a:pt x="4812" y="1816"/>
                    <a:pt x="6143" y="1948"/>
                    <a:pt x="8354" y="1963"/>
                  </a:cubicBezTo>
                  <a:cubicBezTo>
                    <a:pt x="8398" y="1964"/>
                    <a:pt x="8441" y="1964"/>
                    <a:pt x="8483" y="1964"/>
                  </a:cubicBezTo>
                  <a:cubicBezTo>
                    <a:pt x="10878" y="1964"/>
                    <a:pt x="11876" y="1341"/>
                    <a:pt x="12257" y="1027"/>
                  </a:cubicBezTo>
                  <a:cubicBezTo>
                    <a:pt x="12189" y="936"/>
                    <a:pt x="12120" y="845"/>
                    <a:pt x="12052" y="754"/>
                  </a:cubicBezTo>
                  <a:cubicBezTo>
                    <a:pt x="11595" y="1187"/>
                    <a:pt x="10614" y="1575"/>
                    <a:pt x="8582" y="1644"/>
                  </a:cubicBezTo>
                  <a:cubicBezTo>
                    <a:pt x="8318" y="1652"/>
                    <a:pt x="8056" y="1656"/>
                    <a:pt x="7797" y="1656"/>
                  </a:cubicBezTo>
                  <a:cubicBezTo>
                    <a:pt x="4492" y="1656"/>
                    <a:pt x="1609" y="99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42"/>
            <p:cNvSpPr/>
            <p:nvPr/>
          </p:nvSpPr>
          <p:spPr>
            <a:xfrm flipH="1">
              <a:off x="6428936" y="3686783"/>
              <a:ext cx="700157" cy="1006652"/>
            </a:xfrm>
            <a:custGeom>
              <a:avLst/>
              <a:gdLst/>
              <a:ahLst/>
              <a:cxnLst/>
              <a:rect l="l" t="t" r="r" b="b"/>
              <a:pathLst>
                <a:path w="28989" h="41679" extrusionOk="0">
                  <a:moveTo>
                    <a:pt x="26911" y="0"/>
                  </a:moveTo>
                  <a:lnTo>
                    <a:pt x="0" y="845"/>
                  </a:lnTo>
                  <a:cubicBezTo>
                    <a:pt x="0" y="1461"/>
                    <a:pt x="0" y="12942"/>
                    <a:pt x="366" y="16252"/>
                  </a:cubicBezTo>
                  <a:cubicBezTo>
                    <a:pt x="731" y="19561"/>
                    <a:pt x="617" y="39282"/>
                    <a:pt x="617" y="39282"/>
                  </a:cubicBezTo>
                  <a:cubicBezTo>
                    <a:pt x="617" y="39282"/>
                    <a:pt x="2679" y="40807"/>
                    <a:pt x="5488" y="40807"/>
                  </a:cubicBezTo>
                  <a:cubicBezTo>
                    <a:pt x="6731" y="40807"/>
                    <a:pt x="8120" y="40509"/>
                    <a:pt x="9541" y="39648"/>
                  </a:cubicBezTo>
                  <a:lnTo>
                    <a:pt x="15156" y="15453"/>
                  </a:lnTo>
                  <a:lnTo>
                    <a:pt x="18306" y="40949"/>
                  </a:lnTo>
                  <a:cubicBezTo>
                    <a:pt x="18306" y="40949"/>
                    <a:pt x="20220" y="41678"/>
                    <a:pt x="22554" y="41678"/>
                  </a:cubicBezTo>
                  <a:cubicBezTo>
                    <a:pt x="24136" y="41678"/>
                    <a:pt x="25911" y="41343"/>
                    <a:pt x="27414" y="40218"/>
                  </a:cubicBezTo>
                  <a:cubicBezTo>
                    <a:pt x="27414" y="40218"/>
                    <a:pt x="28989" y="22962"/>
                    <a:pt x="28737" y="18329"/>
                  </a:cubicBezTo>
                  <a:cubicBezTo>
                    <a:pt x="28372" y="11504"/>
                    <a:pt x="26911" y="0"/>
                    <a:pt x="269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42"/>
            <p:cNvSpPr/>
            <p:nvPr/>
          </p:nvSpPr>
          <p:spPr>
            <a:xfrm flipH="1">
              <a:off x="6428936" y="3759482"/>
              <a:ext cx="700157" cy="933953"/>
            </a:xfrm>
            <a:custGeom>
              <a:avLst/>
              <a:gdLst/>
              <a:ahLst/>
              <a:cxnLst/>
              <a:rect l="l" t="t" r="r" b="b"/>
              <a:pathLst>
                <a:path w="28989" h="38669" extrusionOk="0">
                  <a:moveTo>
                    <a:pt x="208" y="0"/>
                  </a:moveTo>
                  <a:cubicBezTo>
                    <a:pt x="138" y="0"/>
                    <a:pt x="69" y="1"/>
                    <a:pt x="0" y="3"/>
                  </a:cubicBezTo>
                  <a:cubicBezTo>
                    <a:pt x="0" y="1601"/>
                    <a:pt x="23" y="3838"/>
                    <a:pt x="69" y="6075"/>
                  </a:cubicBezTo>
                  <a:cubicBezTo>
                    <a:pt x="69" y="6097"/>
                    <a:pt x="69" y="6120"/>
                    <a:pt x="69" y="6143"/>
                  </a:cubicBezTo>
                  <a:cubicBezTo>
                    <a:pt x="69" y="6600"/>
                    <a:pt x="92" y="7056"/>
                    <a:pt x="92" y="7513"/>
                  </a:cubicBezTo>
                  <a:cubicBezTo>
                    <a:pt x="92" y="7513"/>
                    <a:pt x="92" y="7535"/>
                    <a:pt x="92" y="7535"/>
                  </a:cubicBezTo>
                  <a:cubicBezTo>
                    <a:pt x="92" y="7672"/>
                    <a:pt x="115" y="7809"/>
                    <a:pt x="115" y="7946"/>
                  </a:cubicBezTo>
                  <a:cubicBezTo>
                    <a:pt x="115" y="7992"/>
                    <a:pt x="115" y="8038"/>
                    <a:pt x="115" y="8083"/>
                  </a:cubicBezTo>
                  <a:cubicBezTo>
                    <a:pt x="115" y="8197"/>
                    <a:pt x="115" y="8334"/>
                    <a:pt x="115" y="8448"/>
                  </a:cubicBezTo>
                  <a:cubicBezTo>
                    <a:pt x="115" y="8494"/>
                    <a:pt x="115" y="8517"/>
                    <a:pt x="115" y="8540"/>
                  </a:cubicBezTo>
                  <a:cubicBezTo>
                    <a:pt x="137" y="8768"/>
                    <a:pt x="137" y="8996"/>
                    <a:pt x="137" y="9224"/>
                  </a:cubicBezTo>
                  <a:cubicBezTo>
                    <a:pt x="137" y="9270"/>
                    <a:pt x="137" y="9339"/>
                    <a:pt x="137" y="9407"/>
                  </a:cubicBezTo>
                  <a:cubicBezTo>
                    <a:pt x="160" y="9498"/>
                    <a:pt x="160" y="9590"/>
                    <a:pt x="160" y="9704"/>
                  </a:cubicBezTo>
                  <a:cubicBezTo>
                    <a:pt x="160" y="9772"/>
                    <a:pt x="160" y="9841"/>
                    <a:pt x="160" y="9932"/>
                  </a:cubicBezTo>
                  <a:cubicBezTo>
                    <a:pt x="160" y="10023"/>
                    <a:pt x="183" y="10115"/>
                    <a:pt x="183" y="10183"/>
                  </a:cubicBezTo>
                  <a:cubicBezTo>
                    <a:pt x="183" y="10274"/>
                    <a:pt x="183" y="10366"/>
                    <a:pt x="183" y="10457"/>
                  </a:cubicBezTo>
                  <a:cubicBezTo>
                    <a:pt x="183" y="10571"/>
                    <a:pt x="206" y="10685"/>
                    <a:pt x="206" y="10799"/>
                  </a:cubicBezTo>
                  <a:cubicBezTo>
                    <a:pt x="206" y="10891"/>
                    <a:pt x="206" y="10982"/>
                    <a:pt x="206" y="11073"/>
                  </a:cubicBezTo>
                  <a:cubicBezTo>
                    <a:pt x="229" y="11142"/>
                    <a:pt x="229" y="11210"/>
                    <a:pt x="229" y="11279"/>
                  </a:cubicBezTo>
                  <a:cubicBezTo>
                    <a:pt x="229" y="11370"/>
                    <a:pt x="229" y="11461"/>
                    <a:pt x="229" y="11530"/>
                  </a:cubicBezTo>
                  <a:cubicBezTo>
                    <a:pt x="252" y="11598"/>
                    <a:pt x="252" y="11667"/>
                    <a:pt x="252" y="11712"/>
                  </a:cubicBezTo>
                  <a:cubicBezTo>
                    <a:pt x="252" y="11826"/>
                    <a:pt x="252" y="11941"/>
                    <a:pt x="274" y="12055"/>
                  </a:cubicBezTo>
                  <a:cubicBezTo>
                    <a:pt x="274" y="12100"/>
                    <a:pt x="274" y="12123"/>
                    <a:pt x="274" y="12169"/>
                  </a:cubicBezTo>
                  <a:cubicBezTo>
                    <a:pt x="274" y="12283"/>
                    <a:pt x="297" y="12374"/>
                    <a:pt x="297" y="12488"/>
                  </a:cubicBezTo>
                  <a:cubicBezTo>
                    <a:pt x="297" y="12511"/>
                    <a:pt x="297" y="12557"/>
                    <a:pt x="297" y="12603"/>
                  </a:cubicBezTo>
                  <a:cubicBezTo>
                    <a:pt x="320" y="12694"/>
                    <a:pt x="320" y="12762"/>
                    <a:pt x="320" y="12831"/>
                  </a:cubicBezTo>
                  <a:cubicBezTo>
                    <a:pt x="320" y="12876"/>
                    <a:pt x="343" y="12899"/>
                    <a:pt x="343" y="12945"/>
                  </a:cubicBezTo>
                  <a:cubicBezTo>
                    <a:pt x="343" y="13059"/>
                    <a:pt x="366" y="13150"/>
                    <a:pt x="366" y="13242"/>
                  </a:cubicBezTo>
                  <a:cubicBezTo>
                    <a:pt x="731" y="16551"/>
                    <a:pt x="617" y="36272"/>
                    <a:pt x="617" y="36272"/>
                  </a:cubicBezTo>
                  <a:cubicBezTo>
                    <a:pt x="617" y="36272"/>
                    <a:pt x="2679" y="37797"/>
                    <a:pt x="5488" y="37797"/>
                  </a:cubicBezTo>
                  <a:cubicBezTo>
                    <a:pt x="6731" y="37797"/>
                    <a:pt x="8120" y="37499"/>
                    <a:pt x="9541" y="36638"/>
                  </a:cubicBezTo>
                  <a:lnTo>
                    <a:pt x="15156" y="12443"/>
                  </a:lnTo>
                  <a:lnTo>
                    <a:pt x="18306" y="37939"/>
                  </a:lnTo>
                  <a:cubicBezTo>
                    <a:pt x="18306" y="37939"/>
                    <a:pt x="20220" y="38668"/>
                    <a:pt x="22554" y="38668"/>
                  </a:cubicBezTo>
                  <a:cubicBezTo>
                    <a:pt x="24136" y="38668"/>
                    <a:pt x="25911" y="38333"/>
                    <a:pt x="27414" y="37208"/>
                  </a:cubicBezTo>
                  <a:cubicBezTo>
                    <a:pt x="27414" y="37208"/>
                    <a:pt x="28989" y="19952"/>
                    <a:pt x="28737" y="15319"/>
                  </a:cubicBezTo>
                  <a:cubicBezTo>
                    <a:pt x="28737" y="15045"/>
                    <a:pt x="28715" y="14748"/>
                    <a:pt x="28692" y="14474"/>
                  </a:cubicBezTo>
                  <a:cubicBezTo>
                    <a:pt x="28692" y="14406"/>
                    <a:pt x="28692" y="14360"/>
                    <a:pt x="28692" y="14314"/>
                  </a:cubicBezTo>
                  <a:cubicBezTo>
                    <a:pt x="28669" y="14041"/>
                    <a:pt x="28646" y="13744"/>
                    <a:pt x="28623" y="13470"/>
                  </a:cubicBezTo>
                  <a:cubicBezTo>
                    <a:pt x="28623" y="13447"/>
                    <a:pt x="28623" y="13447"/>
                    <a:pt x="28623" y="13424"/>
                  </a:cubicBezTo>
                  <a:cubicBezTo>
                    <a:pt x="28578" y="12785"/>
                    <a:pt x="28532" y="12100"/>
                    <a:pt x="28464" y="11416"/>
                  </a:cubicBezTo>
                  <a:cubicBezTo>
                    <a:pt x="28441" y="11963"/>
                    <a:pt x="28418" y="12534"/>
                    <a:pt x="28372" y="13128"/>
                  </a:cubicBezTo>
                  <a:cubicBezTo>
                    <a:pt x="28141" y="16384"/>
                    <a:pt x="28954" y="26677"/>
                    <a:pt x="25082" y="26677"/>
                  </a:cubicBezTo>
                  <a:cubicBezTo>
                    <a:pt x="24746" y="26677"/>
                    <a:pt x="24376" y="26600"/>
                    <a:pt x="23967" y="26435"/>
                  </a:cubicBezTo>
                  <a:cubicBezTo>
                    <a:pt x="18831" y="24358"/>
                    <a:pt x="19197" y="10320"/>
                    <a:pt x="19197" y="9453"/>
                  </a:cubicBezTo>
                  <a:cubicBezTo>
                    <a:pt x="19197" y="9225"/>
                    <a:pt x="19046" y="9112"/>
                    <a:pt x="18787" y="9112"/>
                  </a:cubicBezTo>
                  <a:cubicBezTo>
                    <a:pt x="18085" y="9112"/>
                    <a:pt x="16585" y="9947"/>
                    <a:pt x="15134" y="11598"/>
                  </a:cubicBezTo>
                  <a:cubicBezTo>
                    <a:pt x="13148" y="13858"/>
                    <a:pt x="12600" y="25818"/>
                    <a:pt x="8537" y="26366"/>
                  </a:cubicBezTo>
                  <a:cubicBezTo>
                    <a:pt x="8481" y="26373"/>
                    <a:pt x="8426" y="26377"/>
                    <a:pt x="8371" y="26377"/>
                  </a:cubicBezTo>
                  <a:cubicBezTo>
                    <a:pt x="4413" y="26377"/>
                    <a:pt x="3059" y="7992"/>
                    <a:pt x="3059" y="7992"/>
                  </a:cubicBezTo>
                  <a:cubicBezTo>
                    <a:pt x="7213" y="7147"/>
                    <a:pt x="7578" y="2970"/>
                    <a:pt x="7578" y="2605"/>
                  </a:cubicBezTo>
                  <a:lnTo>
                    <a:pt x="7693" y="2126"/>
                  </a:lnTo>
                  <a:cubicBezTo>
                    <a:pt x="7693" y="2126"/>
                    <a:pt x="3573" y="0"/>
                    <a:pt x="208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42"/>
            <p:cNvSpPr/>
            <p:nvPr/>
          </p:nvSpPr>
          <p:spPr>
            <a:xfrm flipH="1">
              <a:off x="6453740" y="3686783"/>
              <a:ext cx="132332" cy="218314"/>
            </a:xfrm>
            <a:custGeom>
              <a:avLst/>
              <a:gdLst/>
              <a:ahLst/>
              <a:cxnLst/>
              <a:rect l="l" t="t" r="r" b="b"/>
              <a:pathLst>
                <a:path w="5479" h="9039" extrusionOk="0">
                  <a:moveTo>
                    <a:pt x="4428" y="0"/>
                  </a:moveTo>
                  <a:lnTo>
                    <a:pt x="2077" y="69"/>
                  </a:lnTo>
                  <a:cubicBezTo>
                    <a:pt x="1233" y="1347"/>
                    <a:pt x="662" y="2808"/>
                    <a:pt x="503" y="3903"/>
                  </a:cubicBezTo>
                  <a:cubicBezTo>
                    <a:pt x="0" y="7304"/>
                    <a:pt x="3995" y="8651"/>
                    <a:pt x="5478" y="9039"/>
                  </a:cubicBezTo>
                  <a:cubicBezTo>
                    <a:pt x="4953" y="4200"/>
                    <a:pt x="4428" y="0"/>
                    <a:pt x="44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3137;p42"/>
            <p:cNvSpPr/>
            <p:nvPr/>
          </p:nvSpPr>
          <p:spPr>
            <a:xfrm flipH="1">
              <a:off x="6690241" y="3975791"/>
              <a:ext cx="91538" cy="133298"/>
            </a:xfrm>
            <a:custGeom>
              <a:avLst/>
              <a:gdLst/>
              <a:ahLst/>
              <a:cxnLst/>
              <a:rect l="l" t="t" r="r" b="b"/>
              <a:pathLst>
                <a:path w="3790" h="5519" extrusionOk="0">
                  <a:moveTo>
                    <a:pt x="3735" y="0"/>
                  </a:moveTo>
                  <a:cubicBezTo>
                    <a:pt x="3709" y="0"/>
                    <a:pt x="3675" y="6"/>
                    <a:pt x="3630" y="17"/>
                  </a:cubicBezTo>
                  <a:cubicBezTo>
                    <a:pt x="3515" y="17"/>
                    <a:pt x="3401" y="86"/>
                    <a:pt x="3242" y="154"/>
                  </a:cubicBezTo>
                  <a:cubicBezTo>
                    <a:pt x="2945" y="291"/>
                    <a:pt x="2557" y="565"/>
                    <a:pt x="2237" y="862"/>
                  </a:cubicBezTo>
                  <a:cubicBezTo>
                    <a:pt x="1895" y="1159"/>
                    <a:pt x="1598" y="1478"/>
                    <a:pt x="1393" y="1729"/>
                  </a:cubicBezTo>
                  <a:cubicBezTo>
                    <a:pt x="1187" y="2003"/>
                    <a:pt x="1050" y="2163"/>
                    <a:pt x="1050" y="2163"/>
                  </a:cubicBezTo>
                  <a:cubicBezTo>
                    <a:pt x="1050" y="2163"/>
                    <a:pt x="936" y="2368"/>
                    <a:pt x="754" y="2642"/>
                  </a:cubicBezTo>
                  <a:cubicBezTo>
                    <a:pt x="594" y="2939"/>
                    <a:pt x="388" y="3327"/>
                    <a:pt x="251" y="3761"/>
                  </a:cubicBezTo>
                  <a:cubicBezTo>
                    <a:pt x="160" y="3966"/>
                    <a:pt x="115" y="4194"/>
                    <a:pt x="69" y="4400"/>
                  </a:cubicBezTo>
                  <a:cubicBezTo>
                    <a:pt x="46" y="4605"/>
                    <a:pt x="0" y="4788"/>
                    <a:pt x="23" y="4970"/>
                  </a:cubicBezTo>
                  <a:cubicBezTo>
                    <a:pt x="23" y="5062"/>
                    <a:pt x="23" y="5130"/>
                    <a:pt x="46" y="5199"/>
                  </a:cubicBezTo>
                  <a:cubicBezTo>
                    <a:pt x="69" y="5267"/>
                    <a:pt x="69" y="5313"/>
                    <a:pt x="92" y="5381"/>
                  </a:cubicBezTo>
                  <a:cubicBezTo>
                    <a:pt x="137" y="5473"/>
                    <a:pt x="160" y="5518"/>
                    <a:pt x="183" y="5518"/>
                  </a:cubicBezTo>
                  <a:cubicBezTo>
                    <a:pt x="183" y="5495"/>
                    <a:pt x="206" y="5450"/>
                    <a:pt x="206" y="5358"/>
                  </a:cubicBezTo>
                  <a:cubicBezTo>
                    <a:pt x="206" y="5313"/>
                    <a:pt x="206" y="5244"/>
                    <a:pt x="206" y="5199"/>
                  </a:cubicBezTo>
                  <a:cubicBezTo>
                    <a:pt x="206" y="5130"/>
                    <a:pt x="206" y="5062"/>
                    <a:pt x="229" y="4970"/>
                  </a:cubicBezTo>
                  <a:cubicBezTo>
                    <a:pt x="229" y="4833"/>
                    <a:pt x="297" y="4651"/>
                    <a:pt x="343" y="4468"/>
                  </a:cubicBezTo>
                  <a:cubicBezTo>
                    <a:pt x="434" y="4286"/>
                    <a:pt x="480" y="4080"/>
                    <a:pt x="594" y="3898"/>
                  </a:cubicBezTo>
                  <a:cubicBezTo>
                    <a:pt x="754" y="3510"/>
                    <a:pt x="982" y="3167"/>
                    <a:pt x="1164" y="2893"/>
                  </a:cubicBezTo>
                  <a:cubicBezTo>
                    <a:pt x="1347" y="2642"/>
                    <a:pt x="1461" y="2460"/>
                    <a:pt x="1461" y="2460"/>
                  </a:cubicBezTo>
                  <a:cubicBezTo>
                    <a:pt x="1461" y="2460"/>
                    <a:pt x="1598" y="2277"/>
                    <a:pt x="1758" y="2026"/>
                  </a:cubicBezTo>
                  <a:cubicBezTo>
                    <a:pt x="1963" y="1775"/>
                    <a:pt x="2214" y="1433"/>
                    <a:pt x="2488" y="1113"/>
                  </a:cubicBezTo>
                  <a:cubicBezTo>
                    <a:pt x="2785" y="793"/>
                    <a:pt x="3082" y="519"/>
                    <a:pt x="3333" y="314"/>
                  </a:cubicBezTo>
                  <a:cubicBezTo>
                    <a:pt x="3470" y="223"/>
                    <a:pt x="3584" y="154"/>
                    <a:pt x="3652" y="109"/>
                  </a:cubicBezTo>
                  <a:cubicBezTo>
                    <a:pt x="3744" y="63"/>
                    <a:pt x="3789" y="17"/>
                    <a:pt x="3789" y="17"/>
                  </a:cubicBezTo>
                  <a:cubicBezTo>
                    <a:pt x="3778" y="6"/>
                    <a:pt x="3761" y="0"/>
                    <a:pt x="37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42"/>
            <p:cNvSpPr/>
            <p:nvPr/>
          </p:nvSpPr>
          <p:spPr>
            <a:xfrm flipH="1">
              <a:off x="6733257" y="3847735"/>
              <a:ext cx="12680" cy="95982"/>
            </a:xfrm>
            <a:custGeom>
              <a:avLst/>
              <a:gdLst/>
              <a:ahLst/>
              <a:cxnLst/>
              <a:rect l="l" t="t" r="r" b="b"/>
              <a:pathLst>
                <a:path w="525" h="3974" extrusionOk="0">
                  <a:moveTo>
                    <a:pt x="164" y="0"/>
                  </a:moveTo>
                  <a:cubicBezTo>
                    <a:pt x="163" y="0"/>
                    <a:pt x="161" y="1"/>
                    <a:pt x="160" y="1"/>
                  </a:cubicBezTo>
                  <a:cubicBezTo>
                    <a:pt x="91" y="1"/>
                    <a:pt x="114" y="503"/>
                    <a:pt x="68" y="983"/>
                  </a:cubicBezTo>
                  <a:cubicBezTo>
                    <a:pt x="46" y="1485"/>
                    <a:pt x="0" y="1987"/>
                    <a:pt x="0" y="1987"/>
                  </a:cubicBezTo>
                  <a:cubicBezTo>
                    <a:pt x="0" y="1987"/>
                    <a:pt x="23" y="2489"/>
                    <a:pt x="91" y="2991"/>
                  </a:cubicBezTo>
                  <a:cubicBezTo>
                    <a:pt x="158" y="3482"/>
                    <a:pt x="334" y="3973"/>
                    <a:pt x="406" y="3973"/>
                  </a:cubicBezTo>
                  <a:cubicBezTo>
                    <a:pt x="408" y="3973"/>
                    <a:pt x="409" y="3973"/>
                    <a:pt x="411" y="3973"/>
                  </a:cubicBezTo>
                  <a:cubicBezTo>
                    <a:pt x="479" y="3950"/>
                    <a:pt x="434" y="3448"/>
                    <a:pt x="457" y="2968"/>
                  </a:cubicBezTo>
                  <a:cubicBezTo>
                    <a:pt x="479" y="2466"/>
                    <a:pt x="525" y="1987"/>
                    <a:pt x="525" y="1987"/>
                  </a:cubicBezTo>
                  <a:cubicBezTo>
                    <a:pt x="525" y="1987"/>
                    <a:pt x="502" y="1485"/>
                    <a:pt x="434" y="983"/>
                  </a:cubicBezTo>
                  <a:cubicBezTo>
                    <a:pt x="389" y="491"/>
                    <a:pt x="235" y="0"/>
                    <a:pt x="1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42"/>
            <p:cNvSpPr/>
            <p:nvPr/>
          </p:nvSpPr>
          <p:spPr>
            <a:xfrm flipH="1">
              <a:off x="6706230" y="3831215"/>
              <a:ext cx="37509" cy="125786"/>
            </a:xfrm>
            <a:custGeom>
              <a:avLst/>
              <a:gdLst/>
              <a:ahLst/>
              <a:cxnLst/>
              <a:rect l="l" t="t" r="r" b="b"/>
              <a:pathLst>
                <a:path w="1553" h="5208" extrusionOk="0">
                  <a:moveTo>
                    <a:pt x="1347" y="0"/>
                  </a:moveTo>
                  <a:cubicBezTo>
                    <a:pt x="1279" y="0"/>
                    <a:pt x="1210" y="685"/>
                    <a:pt x="1164" y="1370"/>
                  </a:cubicBezTo>
                  <a:cubicBezTo>
                    <a:pt x="1119" y="1712"/>
                    <a:pt x="1096" y="2055"/>
                    <a:pt x="1027" y="2283"/>
                  </a:cubicBezTo>
                  <a:cubicBezTo>
                    <a:pt x="982" y="2534"/>
                    <a:pt x="959" y="2694"/>
                    <a:pt x="959" y="2694"/>
                  </a:cubicBezTo>
                  <a:cubicBezTo>
                    <a:pt x="959" y="2694"/>
                    <a:pt x="936" y="2853"/>
                    <a:pt x="891" y="3105"/>
                  </a:cubicBezTo>
                  <a:cubicBezTo>
                    <a:pt x="868" y="3219"/>
                    <a:pt x="845" y="3356"/>
                    <a:pt x="799" y="3515"/>
                  </a:cubicBezTo>
                  <a:cubicBezTo>
                    <a:pt x="731" y="3652"/>
                    <a:pt x="708" y="3812"/>
                    <a:pt x="639" y="3972"/>
                  </a:cubicBezTo>
                  <a:cubicBezTo>
                    <a:pt x="411" y="4588"/>
                    <a:pt x="0" y="5136"/>
                    <a:pt x="69" y="5204"/>
                  </a:cubicBezTo>
                  <a:cubicBezTo>
                    <a:pt x="71" y="5206"/>
                    <a:pt x="74" y="5207"/>
                    <a:pt x="78" y="5207"/>
                  </a:cubicBezTo>
                  <a:cubicBezTo>
                    <a:pt x="160" y="5207"/>
                    <a:pt x="655" y="4743"/>
                    <a:pt x="982" y="4132"/>
                  </a:cubicBezTo>
                  <a:cubicBezTo>
                    <a:pt x="1073" y="3972"/>
                    <a:pt x="1119" y="3812"/>
                    <a:pt x="1187" y="3652"/>
                  </a:cubicBezTo>
                  <a:cubicBezTo>
                    <a:pt x="1279" y="3493"/>
                    <a:pt x="1324" y="3356"/>
                    <a:pt x="1347" y="3219"/>
                  </a:cubicBezTo>
                  <a:cubicBezTo>
                    <a:pt x="1415" y="2968"/>
                    <a:pt x="1461" y="2785"/>
                    <a:pt x="1461" y="2785"/>
                  </a:cubicBezTo>
                  <a:cubicBezTo>
                    <a:pt x="1461" y="2785"/>
                    <a:pt x="1552" y="2077"/>
                    <a:pt x="1530" y="1393"/>
                  </a:cubicBezTo>
                  <a:cubicBezTo>
                    <a:pt x="1484" y="685"/>
                    <a:pt x="1415" y="0"/>
                    <a:pt x="13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42"/>
            <p:cNvSpPr/>
            <p:nvPr/>
          </p:nvSpPr>
          <p:spPr>
            <a:xfrm flipH="1">
              <a:off x="6932298" y="3739145"/>
              <a:ext cx="147741" cy="923423"/>
            </a:xfrm>
            <a:custGeom>
              <a:avLst/>
              <a:gdLst/>
              <a:ahLst/>
              <a:cxnLst/>
              <a:rect l="l" t="t" r="r" b="b"/>
              <a:pathLst>
                <a:path w="6117" h="38233" extrusionOk="0">
                  <a:moveTo>
                    <a:pt x="47" y="0"/>
                  </a:moveTo>
                  <a:cubicBezTo>
                    <a:pt x="24" y="0"/>
                    <a:pt x="24" y="297"/>
                    <a:pt x="1" y="822"/>
                  </a:cubicBezTo>
                  <a:cubicBezTo>
                    <a:pt x="1" y="1347"/>
                    <a:pt x="1" y="2100"/>
                    <a:pt x="1" y="3013"/>
                  </a:cubicBezTo>
                  <a:cubicBezTo>
                    <a:pt x="47" y="4794"/>
                    <a:pt x="161" y="7213"/>
                    <a:pt x="343" y="9587"/>
                  </a:cubicBezTo>
                  <a:cubicBezTo>
                    <a:pt x="503" y="11984"/>
                    <a:pt x="754" y="14358"/>
                    <a:pt x="845" y="16138"/>
                  </a:cubicBezTo>
                  <a:cubicBezTo>
                    <a:pt x="914" y="17028"/>
                    <a:pt x="914" y="17781"/>
                    <a:pt x="937" y="18306"/>
                  </a:cubicBezTo>
                  <a:cubicBezTo>
                    <a:pt x="960" y="18808"/>
                    <a:pt x="960" y="19128"/>
                    <a:pt x="960" y="19128"/>
                  </a:cubicBezTo>
                  <a:cubicBezTo>
                    <a:pt x="960" y="19128"/>
                    <a:pt x="960" y="19425"/>
                    <a:pt x="982" y="19950"/>
                  </a:cubicBezTo>
                  <a:cubicBezTo>
                    <a:pt x="982" y="20452"/>
                    <a:pt x="1005" y="21205"/>
                    <a:pt x="1005" y="22118"/>
                  </a:cubicBezTo>
                  <a:cubicBezTo>
                    <a:pt x="982" y="23899"/>
                    <a:pt x="982" y="26295"/>
                    <a:pt x="960" y="28715"/>
                  </a:cubicBezTo>
                  <a:cubicBezTo>
                    <a:pt x="914" y="29902"/>
                    <a:pt x="891" y="31088"/>
                    <a:pt x="845" y="32230"/>
                  </a:cubicBezTo>
                  <a:cubicBezTo>
                    <a:pt x="845" y="32504"/>
                    <a:pt x="845" y="32778"/>
                    <a:pt x="823" y="33051"/>
                  </a:cubicBezTo>
                  <a:cubicBezTo>
                    <a:pt x="800" y="33325"/>
                    <a:pt x="777" y="33576"/>
                    <a:pt x="731" y="33828"/>
                  </a:cubicBezTo>
                  <a:cubicBezTo>
                    <a:pt x="686" y="34352"/>
                    <a:pt x="640" y="34832"/>
                    <a:pt x="617" y="35266"/>
                  </a:cubicBezTo>
                  <a:cubicBezTo>
                    <a:pt x="572" y="35722"/>
                    <a:pt x="526" y="36133"/>
                    <a:pt x="503" y="36498"/>
                  </a:cubicBezTo>
                  <a:cubicBezTo>
                    <a:pt x="480" y="36863"/>
                    <a:pt x="457" y="37183"/>
                    <a:pt x="435" y="37434"/>
                  </a:cubicBezTo>
                  <a:cubicBezTo>
                    <a:pt x="389" y="37959"/>
                    <a:pt x="275" y="38233"/>
                    <a:pt x="298" y="38233"/>
                  </a:cubicBezTo>
                  <a:cubicBezTo>
                    <a:pt x="298" y="38233"/>
                    <a:pt x="320" y="38187"/>
                    <a:pt x="389" y="38050"/>
                  </a:cubicBezTo>
                  <a:cubicBezTo>
                    <a:pt x="435" y="37913"/>
                    <a:pt x="503" y="37731"/>
                    <a:pt x="549" y="37457"/>
                  </a:cubicBezTo>
                  <a:cubicBezTo>
                    <a:pt x="594" y="37206"/>
                    <a:pt x="617" y="36886"/>
                    <a:pt x="663" y="36521"/>
                  </a:cubicBezTo>
                  <a:cubicBezTo>
                    <a:pt x="686" y="36156"/>
                    <a:pt x="754" y="35768"/>
                    <a:pt x="800" y="35311"/>
                  </a:cubicBezTo>
                  <a:cubicBezTo>
                    <a:pt x="868" y="34855"/>
                    <a:pt x="914" y="34375"/>
                    <a:pt x="982" y="33873"/>
                  </a:cubicBezTo>
                  <a:cubicBezTo>
                    <a:pt x="1028" y="33599"/>
                    <a:pt x="1051" y="33348"/>
                    <a:pt x="1074" y="33074"/>
                  </a:cubicBezTo>
                  <a:cubicBezTo>
                    <a:pt x="1119" y="32800"/>
                    <a:pt x="1119" y="32526"/>
                    <a:pt x="1142" y="32253"/>
                  </a:cubicBezTo>
                  <a:cubicBezTo>
                    <a:pt x="1188" y="31111"/>
                    <a:pt x="1256" y="29924"/>
                    <a:pt x="1325" y="28715"/>
                  </a:cubicBezTo>
                  <a:cubicBezTo>
                    <a:pt x="1393" y="26318"/>
                    <a:pt x="1439" y="23921"/>
                    <a:pt x="1485" y="22118"/>
                  </a:cubicBezTo>
                  <a:cubicBezTo>
                    <a:pt x="1507" y="21205"/>
                    <a:pt x="1485" y="20452"/>
                    <a:pt x="1485" y="19927"/>
                  </a:cubicBezTo>
                  <a:cubicBezTo>
                    <a:pt x="1485" y="19402"/>
                    <a:pt x="1485" y="19105"/>
                    <a:pt x="1485" y="19105"/>
                  </a:cubicBezTo>
                  <a:cubicBezTo>
                    <a:pt x="1485" y="19105"/>
                    <a:pt x="1462" y="18808"/>
                    <a:pt x="1439" y="18284"/>
                  </a:cubicBezTo>
                  <a:cubicBezTo>
                    <a:pt x="1416" y="17736"/>
                    <a:pt x="1393" y="17005"/>
                    <a:pt x="1325" y="16092"/>
                  </a:cubicBezTo>
                  <a:cubicBezTo>
                    <a:pt x="1211" y="14449"/>
                    <a:pt x="960" y="12349"/>
                    <a:pt x="777" y="10203"/>
                  </a:cubicBezTo>
                  <a:lnTo>
                    <a:pt x="777" y="10203"/>
                  </a:lnTo>
                  <a:cubicBezTo>
                    <a:pt x="845" y="10295"/>
                    <a:pt x="960" y="10386"/>
                    <a:pt x="1096" y="10454"/>
                  </a:cubicBezTo>
                  <a:cubicBezTo>
                    <a:pt x="1302" y="10569"/>
                    <a:pt x="1530" y="10637"/>
                    <a:pt x="1804" y="10637"/>
                  </a:cubicBezTo>
                  <a:cubicBezTo>
                    <a:pt x="2055" y="10637"/>
                    <a:pt x="2329" y="10569"/>
                    <a:pt x="2603" y="10454"/>
                  </a:cubicBezTo>
                  <a:cubicBezTo>
                    <a:pt x="3105" y="10249"/>
                    <a:pt x="3584" y="9884"/>
                    <a:pt x="3904" y="9587"/>
                  </a:cubicBezTo>
                  <a:cubicBezTo>
                    <a:pt x="4224" y="9290"/>
                    <a:pt x="4406" y="9062"/>
                    <a:pt x="4406" y="9062"/>
                  </a:cubicBezTo>
                  <a:cubicBezTo>
                    <a:pt x="4406" y="9062"/>
                    <a:pt x="4589" y="8834"/>
                    <a:pt x="4840" y="8446"/>
                  </a:cubicBezTo>
                  <a:cubicBezTo>
                    <a:pt x="5091" y="8081"/>
                    <a:pt x="5410" y="7533"/>
                    <a:pt x="5639" y="6962"/>
                  </a:cubicBezTo>
                  <a:cubicBezTo>
                    <a:pt x="5890" y="6369"/>
                    <a:pt x="6050" y="5752"/>
                    <a:pt x="6072" y="5250"/>
                  </a:cubicBezTo>
                  <a:cubicBezTo>
                    <a:pt x="6117" y="4765"/>
                    <a:pt x="6011" y="4450"/>
                    <a:pt x="5984" y="4450"/>
                  </a:cubicBezTo>
                  <a:cubicBezTo>
                    <a:pt x="5983" y="4450"/>
                    <a:pt x="5982" y="4451"/>
                    <a:pt x="5981" y="4451"/>
                  </a:cubicBezTo>
                  <a:cubicBezTo>
                    <a:pt x="5935" y="4474"/>
                    <a:pt x="5981" y="4771"/>
                    <a:pt x="5890" y="5227"/>
                  </a:cubicBezTo>
                  <a:cubicBezTo>
                    <a:pt x="5799" y="5661"/>
                    <a:pt x="5593" y="6232"/>
                    <a:pt x="5319" y="6734"/>
                  </a:cubicBezTo>
                  <a:cubicBezTo>
                    <a:pt x="5068" y="7259"/>
                    <a:pt x="4749" y="7738"/>
                    <a:pt x="4475" y="8081"/>
                  </a:cubicBezTo>
                  <a:cubicBezTo>
                    <a:pt x="4224" y="8400"/>
                    <a:pt x="4041" y="8606"/>
                    <a:pt x="4041" y="8606"/>
                  </a:cubicBezTo>
                  <a:cubicBezTo>
                    <a:pt x="4041" y="8606"/>
                    <a:pt x="3881" y="8834"/>
                    <a:pt x="3584" y="9131"/>
                  </a:cubicBezTo>
                  <a:cubicBezTo>
                    <a:pt x="3311" y="9427"/>
                    <a:pt x="2900" y="9793"/>
                    <a:pt x="2466" y="10044"/>
                  </a:cubicBezTo>
                  <a:cubicBezTo>
                    <a:pt x="2165" y="10209"/>
                    <a:pt x="1853" y="10296"/>
                    <a:pt x="1571" y="10296"/>
                  </a:cubicBezTo>
                  <a:cubicBezTo>
                    <a:pt x="1426" y="10296"/>
                    <a:pt x="1289" y="10273"/>
                    <a:pt x="1165" y="10226"/>
                  </a:cubicBezTo>
                  <a:cubicBezTo>
                    <a:pt x="982" y="10181"/>
                    <a:pt x="845" y="10089"/>
                    <a:pt x="754" y="10021"/>
                  </a:cubicBezTo>
                  <a:cubicBezTo>
                    <a:pt x="731" y="9861"/>
                    <a:pt x="731" y="9701"/>
                    <a:pt x="708" y="9541"/>
                  </a:cubicBezTo>
                  <a:cubicBezTo>
                    <a:pt x="686" y="9382"/>
                    <a:pt x="686" y="9222"/>
                    <a:pt x="663" y="9085"/>
                  </a:cubicBezTo>
                  <a:lnTo>
                    <a:pt x="663" y="9085"/>
                  </a:lnTo>
                  <a:cubicBezTo>
                    <a:pt x="754" y="9108"/>
                    <a:pt x="868" y="9153"/>
                    <a:pt x="1028" y="9153"/>
                  </a:cubicBezTo>
                  <a:cubicBezTo>
                    <a:pt x="1059" y="9155"/>
                    <a:pt x="1090" y="9156"/>
                    <a:pt x="1123" y="9156"/>
                  </a:cubicBezTo>
                  <a:cubicBezTo>
                    <a:pt x="1470" y="9156"/>
                    <a:pt x="1886" y="9045"/>
                    <a:pt x="2283" y="8857"/>
                  </a:cubicBezTo>
                  <a:cubicBezTo>
                    <a:pt x="2717" y="8651"/>
                    <a:pt x="3105" y="8355"/>
                    <a:pt x="3402" y="8103"/>
                  </a:cubicBezTo>
                  <a:cubicBezTo>
                    <a:pt x="3676" y="7852"/>
                    <a:pt x="3858" y="7693"/>
                    <a:pt x="3858" y="7693"/>
                  </a:cubicBezTo>
                  <a:cubicBezTo>
                    <a:pt x="3858" y="7693"/>
                    <a:pt x="4018" y="7487"/>
                    <a:pt x="4246" y="7168"/>
                  </a:cubicBezTo>
                  <a:cubicBezTo>
                    <a:pt x="4475" y="6848"/>
                    <a:pt x="4749" y="6392"/>
                    <a:pt x="4954" y="5889"/>
                  </a:cubicBezTo>
                  <a:cubicBezTo>
                    <a:pt x="5182" y="5387"/>
                    <a:pt x="5319" y="4839"/>
                    <a:pt x="5296" y="4406"/>
                  </a:cubicBezTo>
                  <a:cubicBezTo>
                    <a:pt x="5319" y="4178"/>
                    <a:pt x="5274" y="4018"/>
                    <a:pt x="5251" y="3881"/>
                  </a:cubicBezTo>
                  <a:cubicBezTo>
                    <a:pt x="5231" y="3781"/>
                    <a:pt x="5211" y="3717"/>
                    <a:pt x="5191" y="3717"/>
                  </a:cubicBezTo>
                  <a:cubicBezTo>
                    <a:pt x="5188" y="3717"/>
                    <a:pt x="5185" y="3718"/>
                    <a:pt x="5182" y="3721"/>
                  </a:cubicBezTo>
                  <a:cubicBezTo>
                    <a:pt x="5159" y="3721"/>
                    <a:pt x="5159" y="3789"/>
                    <a:pt x="5137" y="3904"/>
                  </a:cubicBezTo>
                  <a:cubicBezTo>
                    <a:pt x="5137" y="4018"/>
                    <a:pt x="5137" y="4178"/>
                    <a:pt x="5091" y="4383"/>
                  </a:cubicBezTo>
                  <a:cubicBezTo>
                    <a:pt x="5045" y="4748"/>
                    <a:pt x="4885" y="5227"/>
                    <a:pt x="4634" y="5661"/>
                  </a:cubicBezTo>
                  <a:cubicBezTo>
                    <a:pt x="4429" y="6118"/>
                    <a:pt x="4109" y="6506"/>
                    <a:pt x="3904" y="6780"/>
                  </a:cubicBezTo>
                  <a:cubicBezTo>
                    <a:pt x="3653" y="7053"/>
                    <a:pt x="3493" y="7213"/>
                    <a:pt x="3493" y="7213"/>
                  </a:cubicBezTo>
                  <a:cubicBezTo>
                    <a:pt x="3493" y="7213"/>
                    <a:pt x="3356" y="7396"/>
                    <a:pt x="3105" y="7647"/>
                  </a:cubicBezTo>
                  <a:cubicBezTo>
                    <a:pt x="2854" y="7898"/>
                    <a:pt x="2512" y="8218"/>
                    <a:pt x="2124" y="8446"/>
                  </a:cubicBezTo>
                  <a:cubicBezTo>
                    <a:pt x="1758" y="8674"/>
                    <a:pt x="1348" y="8857"/>
                    <a:pt x="1028" y="8902"/>
                  </a:cubicBezTo>
                  <a:cubicBezTo>
                    <a:pt x="948" y="8925"/>
                    <a:pt x="880" y="8931"/>
                    <a:pt x="817" y="8931"/>
                  </a:cubicBezTo>
                  <a:cubicBezTo>
                    <a:pt x="754" y="8931"/>
                    <a:pt x="697" y="8925"/>
                    <a:pt x="640" y="8925"/>
                  </a:cubicBezTo>
                  <a:cubicBezTo>
                    <a:pt x="457" y="6757"/>
                    <a:pt x="298" y="4634"/>
                    <a:pt x="206" y="2991"/>
                  </a:cubicBezTo>
                  <a:cubicBezTo>
                    <a:pt x="183" y="2100"/>
                    <a:pt x="138" y="1347"/>
                    <a:pt x="115" y="822"/>
                  </a:cubicBezTo>
                  <a:cubicBezTo>
                    <a:pt x="92" y="297"/>
                    <a:pt x="69" y="0"/>
                    <a:pt x="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42"/>
            <p:cNvSpPr/>
            <p:nvPr/>
          </p:nvSpPr>
          <p:spPr>
            <a:xfrm flipH="1">
              <a:off x="6447678" y="3811917"/>
              <a:ext cx="113589" cy="92818"/>
            </a:xfrm>
            <a:custGeom>
              <a:avLst/>
              <a:gdLst/>
              <a:ahLst/>
              <a:cxnLst/>
              <a:rect l="l" t="t" r="r" b="b"/>
              <a:pathLst>
                <a:path w="4703" h="3843" extrusionOk="0">
                  <a:moveTo>
                    <a:pt x="23" y="0"/>
                  </a:moveTo>
                  <a:cubicBezTo>
                    <a:pt x="23" y="23"/>
                    <a:pt x="0" y="69"/>
                    <a:pt x="0" y="160"/>
                  </a:cubicBezTo>
                  <a:cubicBezTo>
                    <a:pt x="0" y="251"/>
                    <a:pt x="0" y="388"/>
                    <a:pt x="46" y="548"/>
                  </a:cubicBezTo>
                  <a:cubicBezTo>
                    <a:pt x="92" y="868"/>
                    <a:pt x="252" y="1279"/>
                    <a:pt x="457" y="1644"/>
                  </a:cubicBezTo>
                  <a:cubicBezTo>
                    <a:pt x="662" y="2032"/>
                    <a:pt x="914" y="2374"/>
                    <a:pt x="1142" y="2625"/>
                  </a:cubicBezTo>
                  <a:cubicBezTo>
                    <a:pt x="1233" y="2739"/>
                    <a:pt x="1324" y="2831"/>
                    <a:pt x="1393" y="2899"/>
                  </a:cubicBezTo>
                  <a:cubicBezTo>
                    <a:pt x="1461" y="2968"/>
                    <a:pt x="1507" y="3013"/>
                    <a:pt x="1507" y="3013"/>
                  </a:cubicBezTo>
                  <a:cubicBezTo>
                    <a:pt x="1507" y="3013"/>
                    <a:pt x="1553" y="3059"/>
                    <a:pt x="1621" y="3105"/>
                  </a:cubicBezTo>
                  <a:cubicBezTo>
                    <a:pt x="1690" y="3150"/>
                    <a:pt x="1804" y="3242"/>
                    <a:pt x="1941" y="3333"/>
                  </a:cubicBezTo>
                  <a:cubicBezTo>
                    <a:pt x="2237" y="3493"/>
                    <a:pt x="2625" y="3744"/>
                    <a:pt x="3059" y="3812"/>
                  </a:cubicBezTo>
                  <a:cubicBezTo>
                    <a:pt x="3192" y="3832"/>
                    <a:pt x="3325" y="3842"/>
                    <a:pt x="3454" y="3842"/>
                  </a:cubicBezTo>
                  <a:cubicBezTo>
                    <a:pt x="3768" y="3842"/>
                    <a:pt x="4059" y="3782"/>
                    <a:pt x="4269" y="3652"/>
                  </a:cubicBezTo>
                  <a:cubicBezTo>
                    <a:pt x="4337" y="3630"/>
                    <a:pt x="4406" y="3584"/>
                    <a:pt x="4451" y="3538"/>
                  </a:cubicBezTo>
                  <a:cubicBezTo>
                    <a:pt x="4520" y="3493"/>
                    <a:pt x="4543" y="3470"/>
                    <a:pt x="4588" y="3424"/>
                  </a:cubicBezTo>
                  <a:cubicBezTo>
                    <a:pt x="4657" y="3356"/>
                    <a:pt x="4703" y="3333"/>
                    <a:pt x="4680" y="3310"/>
                  </a:cubicBezTo>
                  <a:cubicBezTo>
                    <a:pt x="4680" y="3303"/>
                    <a:pt x="4674" y="3301"/>
                    <a:pt x="4663" y="3301"/>
                  </a:cubicBezTo>
                  <a:cubicBezTo>
                    <a:pt x="4638" y="3301"/>
                    <a:pt x="4584" y="3317"/>
                    <a:pt x="4520" y="3333"/>
                  </a:cubicBezTo>
                  <a:cubicBezTo>
                    <a:pt x="4497" y="3356"/>
                    <a:pt x="4451" y="3379"/>
                    <a:pt x="4383" y="3401"/>
                  </a:cubicBezTo>
                  <a:cubicBezTo>
                    <a:pt x="4337" y="3447"/>
                    <a:pt x="4269" y="3470"/>
                    <a:pt x="4200" y="3470"/>
                  </a:cubicBezTo>
                  <a:cubicBezTo>
                    <a:pt x="4067" y="3521"/>
                    <a:pt x="3914" y="3545"/>
                    <a:pt x="3754" y="3545"/>
                  </a:cubicBezTo>
                  <a:cubicBezTo>
                    <a:pt x="3559" y="3545"/>
                    <a:pt x="3351" y="3510"/>
                    <a:pt x="3150" y="3447"/>
                  </a:cubicBezTo>
                  <a:cubicBezTo>
                    <a:pt x="2785" y="3356"/>
                    <a:pt x="2466" y="3105"/>
                    <a:pt x="2215" y="2945"/>
                  </a:cubicBezTo>
                  <a:cubicBezTo>
                    <a:pt x="2100" y="2854"/>
                    <a:pt x="2009" y="2762"/>
                    <a:pt x="1941" y="2717"/>
                  </a:cubicBezTo>
                  <a:cubicBezTo>
                    <a:pt x="1872" y="2648"/>
                    <a:pt x="1849" y="2625"/>
                    <a:pt x="1849" y="2625"/>
                  </a:cubicBezTo>
                  <a:cubicBezTo>
                    <a:pt x="1849" y="2625"/>
                    <a:pt x="1804" y="2580"/>
                    <a:pt x="1735" y="2534"/>
                  </a:cubicBezTo>
                  <a:cubicBezTo>
                    <a:pt x="1690" y="2466"/>
                    <a:pt x="1575" y="2397"/>
                    <a:pt x="1484" y="2283"/>
                  </a:cubicBezTo>
                  <a:cubicBezTo>
                    <a:pt x="1279" y="2078"/>
                    <a:pt x="1005" y="1781"/>
                    <a:pt x="777" y="1461"/>
                  </a:cubicBezTo>
                  <a:cubicBezTo>
                    <a:pt x="548" y="1119"/>
                    <a:pt x="343" y="776"/>
                    <a:pt x="229" y="480"/>
                  </a:cubicBezTo>
                  <a:cubicBezTo>
                    <a:pt x="160" y="343"/>
                    <a:pt x="137" y="229"/>
                    <a:pt x="115" y="137"/>
                  </a:cubicBezTo>
                  <a:cubicBezTo>
                    <a:pt x="69" y="69"/>
                    <a:pt x="46" y="0"/>
                    <a:pt x="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42"/>
            <p:cNvSpPr/>
            <p:nvPr/>
          </p:nvSpPr>
          <p:spPr>
            <a:xfrm flipH="1">
              <a:off x="6461469" y="3813559"/>
              <a:ext cx="117429" cy="113493"/>
            </a:xfrm>
            <a:custGeom>
              <a:avLst/>
              <a:gdLst/>
              <a:ahLst/>
              <a:cxnLst/>
              <a:rect l="l" t="t" r="r" b="b"/>
              <a:pathLst>
                <a:path w="4862" h="4699" extrusionOk="0">
                  <a:moveTo>
                    <a:pt x="91" y="1"/>
                  </a:moveTo>
                  <a:cubicBezTo>
                    <a:pt x="69" y="1"/>
                    <a:pt x="0" y="229"/>
                    <a:pt x="23" y="594"/>
                  </a:cubicBezTo>
                  <a:cubicBezTo>
                    <a:pt x="23" y="960"/>
                    <a:pt x="114" y="1439"/>
                    <a:pt x="274" y="1895"/>
                  </a:cubicBezTo>
                  <a:cubicBezTo>
                    <a:pt x="457" y="2352"/>
                    <a:pt x="685" y="2786"/>
                    <a:pt x="890" y="3082"/>
                  </a:cubicBezTo>
                  <a:cubicBezTo>
                    <a:pt x="1004" y="3242"/>
                    <a:pt x="1096" y="3356"/>
                    <a:pt x="1164" y="3448"/>
                  </a:cubicBezTo>
                  <a:cubicBezTo>
                    <a:pt x="1233" y="3516"/>
                    <a:pt x="1278" y="3562"/>
                    <a:pt x="1278" y="3562"/>
                  </a:cubicBezTo>
                  <a:cubicBezTo>
                    <a:pt x="1278" y="3562"/>
                    <a:pt x="1324" y="3607"/>
                    <a:pt x="1392" y="3676"/>
                  </a:cubicBezTo>
                  <a:cubicBezTo>
                    <a:pt x="1484" y="3744"/>
                    <a:pt x="1598" y="3858"/>
                    <a:pt x="1735" y="3972"/>
                  </a:cubicBezTo>
                  <a:cubicBezTo>
                    <a:pt x="2054" y="4201"/>
                    <a:pt x="2488" y="4452"/>
                    <a:pt x="2967" y="4589"/>
                  </a:cubicBezTo>
                  <a:cubicBezTo>
                    <a:pt x="3231" y="4664"/>
                    <a:pt x="3502" y="4698"/>
                    <a:pt x="3753" y="4698"/>
                  </a:cubicBezTo>
                  <a:cubicBezTo>
                    <a:pt x="3958" y="4698"/>
                    <a:pt x="4150" y="4675"/>
                    <a:pt x="4314" y="4634"/>
                  </a:cubicBezTo>
                  <a:cubicBezTo>
                    <a:pt x="4656" y="4543"/>
                    <a:pt x="4862" y="4429"/>
                    <a:pt x="4862" y="4406"/>
                  </a:cubicBezTo>
                  <a:cubicBezTo>
                    <a:pt x="4855" y="4393"/>
                    <a:pt x="4831" y="4387"/>
                    <a:pt x="4791" y="4387"/>
                  </a:cubicBezTo>
                  <a:cubicBezTo>
                    <a:pt x="4696" y="4387"/>
                    <a:pt x="4511" y="4420"/>
                    <a:pt x="4268" y="4452"/>
                  </a:cubicBezTo>
                  <a:cubicBezTo>
                    <a:pt x="4226" y="4455"/>
                    <a:pt x="4181" y="4456"/>
                    <a:pt x="4136" y="4456"/>
                  </a:cubicBezTo>
                  <a:cubicBezTo>
                    <a:pt x="3818" y="4456"/>
                    <a:pt x="3441" y="4386"/>
                    <a:pt x="3082" y="4246"/>
                  </a:cubicBezTo>
                  <a:cubicBezTo>
                    <a:pt x="2671" y="4087"/>
                    <a:pt x="2305" y="3813"/>
                    <a:pt x="2054" y="3607"/>
                  </a:cubicBezTo>
                  <a:cubicBezTo>
                    <a:pt x="1917" y="3493"/>
                    <a:pt x="1826" y="3379"/>
                    <a:pt x="1758" y="3311"/>
                  </a:cubicBezTo>
                  <a:cubicBezTo>
                    <a:pt x="1689" y="3265"/>
                    <a:pt x="1644" y="3219"/>
                    <a:pt x="1644" y="3219"/>
                  </a:cubicBezTo>
                  <a:cubicBezTo>
                    <a:pt x="1644" y="3219"/>
                    <a:pt x="1621" y="3174"/>
                    <a:pt x="1552" y="3105"/>
                  </a:cubicBezTo>
                  <a:cubicBezTo>
                    <a:pt x="1484" y="3037"/>
                    <a:pt x="1370" y="2945"/>
                    <a:pt x="1278" y="2808"/>
                  </a:cubicBezTo>
                  <a:cubicBezTo>
                    <a:pt x="1073" y="2534"/>
                    <a:pt x="822" y="2169"/>
                    <a:pt x="616" y="1758"/>
                  </a:cubicBezTo>
                  <a:cubicBezTo>
                    <a:pt x="434" y="1348"/>
                    <a:pt x="274" y="914"/>
                    <a:pt x="206" y="572"/>
                  </a:cubicBezTo>
                  <a:cubicBezTo>
                    <a:pt x="137" y="252"/>
                    <a:pt x="137" y="1"/>
                    <a:pt x="9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3" name="Google Shape;3143;p42"/>
            <p:cNvSpPr/>
            <p:nvPr/>
          </p:nvSpPr>
          <p:spPr>
            <a:xfrm flipH="1">
              <a:off x="6637879" y="4022599"/>
              <a:ext cx="129578" cy="669749"/>
            </a:xfrm>
            <a:custGeom>
              <a:avLst/>
              <a:gdLst/>
              <a:ahLst/>
              <a:cxnLst/>
              <a:rect l="l" t="t" r="r" b="b"/>
              <a:pathLst>
                <a:path w="5365" h="27730" extrusionOk="0">
                  <a:moveTo>
                    <a:pt x="3253" y="1"/>
                  </a:moveTo>
                  <a:cubicBezTo>
                    <a:pt x="3060" y="1"/>
                    <a:pt x="2829" y="25"/>
                    <a:pt x="2603" y="88"/>
                  </a:cubicBezTo>
                  <a:cubicBezTo>
                    <a:pt x="2329" y="179"/>
                    <a:pt x="2032" y="271"/>
                    <a:pt x="1850" y="408"/>
                  </a:cubicBezTo>
                  <a:cubicBezTo>
                    <a:pt x="1644" y="499"/>
                    <a:pt x="1507" y="590"/>
                    <a:pt x="1507" y="590"/>
                  </a:cubicBezTo>
                  <a:cubicBezTo>
                    <a:pt x="1507" y="590"/>
                    <a:pt x="1393" y="681"/>
                    <a:pt x="1233" y="841"/>
                  </a:cubicBezTo>
                  <a:cubicBezTo>
                    <a:pt x="1051" y="978"/>
                    <a:pt x="845" y="1229"/>
                    <a:pt x="640" y="1480"/>
                  </a:cubicBezTo>
                  <a:cubicBezTo>
                    <a:pt x="275" y="1982"/>
                    <a:pt x="1" y="2576"/>
                    <a:pt x="69" y="2622"/>
                  </a:cubicBezTo>
                  <a:cubicBezTo>
                    <a:pt x="72" y="2624"/>
                    <a:pt x="76" y="2625"/>
                    <a:pt x="80" y="2625"/>
                  </a:cubicBezTo>
                  <a:cubicBezTo>
                    <a:pt x="170" y="2625"/>
                    <a:pt x="521" y="2171"/>
                    <a:pt x="914" y="1800"/>
                  </a:cubicBezTo>
                  <a:cubicBezTo>
                    <a:pt x="1142" y="1617"/>
                    <a:pt x="1348" y="1435"/>
                    <a:pt x="1530" y="1321"/>
                  </a:cubicBezTo>
                  <a:cubicBezTo>
                    <a:pt x="1690" y="1206"/>
                    <a:pt x="1804" y="1115"/>
                    <a:pt x="1804" y="1115"/>
                  </a:cubicBezTo>
                  <a:cubicBezTo>
                    <a:pt x="1804" y="1115"/>
                    <a:pt x="1918" y="1047"/>
                    <a:pt x="2078" y="910"/>
                  </a:cubicBezTo>
                  <a:cubicBezTo>
                    <a:pt x="2101" y="910"/>
                    <a:pt x="2146" y="887"/>
                    <a:pt x="2169" y="864"/>
                  </a:cubicBezTo>
                  <a:cubicBezTo>
                    <a:pt x="2169" y="955"/>
                    <a:pt x="2169" y="1047"/>
                    <a:pt x="2192" y="1161"/>
                  </a:cubicBezTo>
                  <a:cubicBezTo>
                    <a:pt x="2215" y="1526"/>
                    <a:pt x="2329" y="2074"/>
                    <a:pt x="2466" y="2690"/>
                  </a:cubicBezTo>
                  <a:cubicBezTo>
                    <a:pt x="2626" y="3306"/>
                    <a:pt x="2808" y="4014"/>
                    <a:pt x="2877" y="4790"/>
                  </a:cubicBezTo>
                  <a:cubicBezTo>
                    <a:pt x="2945" y="5589"/>
                    <a:pt x="3037" y="6456"/>
                    <a:pt x="3105" y="7301"/>
                  </a:cubicBezTo>
                  <a:cubicBezTo>
                    <a:pt x="3447" y="10702"/>
                    <a:pt x="3767" y="14103"/>
                    <a:pt x="3767" y="14103"/>
                  </a:cubicBezTo>
                  <a:cubicBezTo>
                    <a:pt x="3767" y="14103"/>
                    <a:pt x="3858" y="14970"/>
                    <a:pt x="4041" y="16248"/>
                  </a:cubicBezTo>
                  <a:cubicBezTo>
                    <a:pt x="4201" y="17504"/>
                    <a:pt x="4429" y="19216"/>
                    <a:pt x="4612" y="20905"/>
                  </a:cubicBezTo>
                  <a:cubicBezTo>
                    <a:pt x="4726" y="21749"/>
                    <a:pt x="4817" y="22616"/>
                    <a:pt x="4908" y="23415"/>
                  </a:cubicBezTo>
                  <a:cubicBezTo>
                    <a:pt x="4977" y="24214"/>
                    <a:pt x="5045" y="24945"/>
                    <a:pt x="5091" y="25584"/>
                  </a:cubicBezTo>
                  <a:cubicBezTo>
                    <a:pt x="5205" y="26862"/>
                    <a:pt x="5296" y="27729"/>
                    <a:pt x="5342" y="27729"/>
                  </a:cubicBezTo>
                  <a:cubicBezTo>
                    <a:pt x="5365" y="27729"/>
                    <a:pt x="5365" y="26862"/>
                    <a:pt x="5319" y="25584"/>
                  </a:cubicBezTo>
                  <a:cubicBezTo>
                    <a:pt x="5273" y="24922"/>
                    <a:pt x="5251" y="24169"/>
                    <a:pt x="5228" y="23370"/>
                  </a:cubicBezTo>
                  <a:cubicBezTo>
                    <a:pt x="5159" y="22571"/>
                    <a:pt x="5091" y="21703"/>
                    <a:pt x="5000" y="20859"/>
                  </a:cubicBezTo>
                  <a:cubicBezTo>
                    <a:pt x="4863" y="19147"/>
                    <a:pt x="4680" y="17435"/>
                    <a:pt x="4543" y="16157"/>
                  </a:cubicBezTo>
                  <a:cubicBezTo>
                    <a:pt x="4406" y="14879"/>
                    <a:pt x="4315" y="14034"/>
                    <a:pt x="4315" y="14034"/>
                  </a:cubicBezTo>
                  <a:cubicBezTo>
                    <a:pt x="4315" y="14034"/>
                    <a:pt x="3904" y="10633"/>
                    <a:pt x="3493" y="7255"/>
                  </a:cubicBezTo>
                  <a:cubicBezTo>
                    <a:pt x="3402" y="6388"/>
                    <a:pt x="3288" y="5543"/>
                    <a:pt x="3196" y="4744"/>
                  </a:cubicBezTo>
                  <a:cubicBezTo>
                    <a:pt x="3082" y="3923"/>
                    <a:pt x="2854" y="3215"/>
                    <a:pt x="2671" y="2622"/>
                  </a:cubicBezTo>
                  <a:cubicBezTo>
                    <a:pt x="2489" y="2005"/>
                    <a:pt x="2375" y="1503"/>
                    <a:pt x="2283" y="1138"/>
                  </a:cubicBezTo>
                  <a:cubicBezTo>
                    <a:pt x="2261" y="1001"/>
                    <a:pt x="2261" y="887"/>
                    <a:pt x="2238" y="818"/>
                  </a:cubicBezTo>
                  <a:cubicBezTo>
                    <a:pt x="2375" y="704"/>
                    <a:pt x="2557" y="613"/>
                    <a:pt x="2717" y="522"/>
                  </a:cubicBezTo>
                  <a:cubicBezTo>
                    <a:pt x="3196" y="271"/>
                    <a:pt x="3744" y="202"/>
                    <a:pt x="3744" y="111"/>
                  </a:cubicBezTo>
                  <a:cubicBezTo>
                    <a:pt x="3758" y="56"/>
                    <a:pt x="3548" y="1"/>
                    <a:pt x="32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4" name="Google Shape;3144;p42"/>
            <p:cNvSpPr/>
            <p:nvPr/>
          </p:nvSpPr>
          <p:spPr>
            <a:xfrm flipH="1">
              <a:off x="6463667" y="3686783"/>
              <a:ext cx="665426" cy="208605"/>
            </a:xfrm>
            <a:custGeom>
              <a:avLst/>
              <a:gdLst/>
              <a:ahLst/>
              <a:cxnLst/>
              <a:rect l="l" t="t" r="r" b="b"/>
              <a:pathLst>
                <a:path w="27551" h="8637" extrusionOk="0">
                  <a:moveTo>
                    <a:pt x="26911" y="0"/>
                  </a:moveTo>
                  <a:lnTo>
                    <a:pt x="0" y="845"/>
                  </a:lnTo>
                  <a:cubicBezTo>
                    <a:pt x="0" y="1141"/>
                    <a:pt x="0" y="3926"/>
                    <a:pt x="46" y="7099"/>
                  </a:cubicBezTo>
                  <a:cubicBezTo>
                    <a:pt x="4080" y="8221"/>
                    <a:pt x="7877" y="8636"/>
                    <a:pt x="11289" y="8636"/>
                  </a:cubicBezTo>
                  <a:cubicBezTo>
                    <a:pt x="20368" y="8636"/>
                    <a:pt x="26721" y="5694"/>
                    <a:pt x="27551" y="5296"/>
                  </a:cubicBezTo>
                  <a:cubicBezTo>
                    <a:pt x="27185" y="2237"/>
                    <a:pt x="26911" y="0"/>
                    <a:pt x="26911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5" name="Google Shape;3145;p42"/>
            <p:cNvSpPr/>
            <p:nvPr/>
          </p:nvSpPr>
          <p:spPr>
            <a:xfrm flipH="1">
              <a:off x="6849020" y="4186039"/>
              <a:ext cx="45213" cy="97190"/>
            </a:xfrm>
            <a:custGeom>
              <a:avLst/>
              <a:gdLst/>
              <a:ahLst/>
              <a:cxnLst/>
              <a:rect l="l" t="t" r="r" b="b"/>
              <a:pathLst>
                <a:path w="1872" h="4024" extrusionOk="0">
                  <a:moveTo>
                    <a:pt x="1557" y="0"/>
                  </a:moveTo>
                  <a:cubicBezTo>
                    <a:pt x="1393" y="0"/>
                    <a:pt x="1203" y="191"/>
                    <a:pt x="1073" y="488"/>
                  </a:cubicBezTo>
                  <a:cubicBezTo>
                    <a:pt x="936" y="876"/>
                    <a:pt x="959" y="1264"/>
                    <a:pt x="1141" y="1378"/>
                  </a:cubicBezTo>
                  <a:cubicBezTo>
                    <a:pt x="1175" y="1400"/>
                    <a:pt x="1212" y="1410"/>
                    <a:pt x="1251" y="1410"/>
                  </a:cubicBezTo>
                  <a:cubicBezTo>
                    <a:pt x="1421" y="1410"/>
                    <a:pt x="1623" y="1215"/>
                    <a:pt x="1735" y="899"/>
                  </a:cubicBezTo>
                  <a:cubicBezTo>
                    <a:pt x="1872" y="534"/>
                    <a:pt x="1849" y="146"/>
                    <a:pt x="1666" y="32"/>
                  </a:cubicBezTo>
                  <a:cubicBezTo>
                    <a:pt x="1632" y="10"/>
                    <a:pt x="1595" y="0"/>
                    <a:pt x="1557" y="0"/>
                  </a:cubicBezTo>
                  <a:close/>
                  <a:moveTo>
                    <a:pt x="888" y="2051"/>
                  </a:moveTo>
                  <a:cubicBezTo>
                    <a:pt x="655" y="2051"/>
                    <a:pt x="375" y="2313"/>
                    <a:pt x="205" y="2748"/>
                  </a:cubicBezTo>
                  <a:cubicBezTo>
                    <a:pt x="0" y="3273"/>
                    <a:pt x="46" y="3821"/>
                    <a:pt x="297" y="3980"/>
                  </a:cubicBezTo>
                  <a:cubicBezTo>
                    <a:pt x="347" y="4010"/>
                    <a:pt x="400" y="4024"/>
                    <a:pt x="455" y="4024"/>
                  </a:cubicBezTo>
                  <a:cubicBezTo>
                    <a:pt x="699" y="4024"/>
                    <a:pt x="974" y="3747"/>
                    <a:pt x="1141" y="3318"/>
                  </a:cubicBezTo>
                  <a:cubicBezTo>
                    <a:pt x="1324" y="2816"/>
                    <a:pt x="1278" y="2246"/>
                    <a:pt x="1027" y="2086"/>
                  </a:cubicBezTo>
                  <a:cubicBezTo>
                    <a:pt x="984" y="2062"/>
                    <a:pt x="937" y="2051"/>
                    <a:pt x="888" y="205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3146;p42"/>
            <p:cNvSpPr/>
            <p:nvPr/>
          </p:nvSpPr>
          <p:spPr>
            <a:xfrm flipH="1">
              <a:off x="6455938" y="4155124"/>
              <a:ext cx="27606" cy="101344"/>
            </a:xfrm>
            <a:custGeom>
              <a:avLst/>
              <a:gdLst/>
              <a:ahLst/>
              <a:cxnLst/>
              <a:rect l="l" t="t" r="r" b="b"/>
              <a:pathLst>
                <a:path w="1143" h="4196" extrusionOk="0">
                  <a:moveTo>
                    <a:pt x="645" y="0"/>
                  </a:moveTo>
                  <a:cubicBezTo>
                    <a:pt x="463" y="0"/>
                    <a:pt x="295" y="258"/>
                    <a:pt x="275" y="627"/>
                  </a:cubicBezTo>
                  <a:cubicBezTo>
                    <a:pt x="229" y="1015"/>
                    <a:pt x="366" y="1380"/>
                    <a:pt x="572" y="1449"/>
                  </a:cubicBezTo>
                  <a:cubicBezTo>
                    <a:pt x="593" y="1456"/>
                    <a:pt x="614" y="1459"/>
                    <a:pt x="635" y="1459"/>
                  </a:cubicBezTo>
                  <a:cubicBezTo>
                    <a:pt x="817" y="1459"/>
                    <a:pt x="985" y="1201"/>
                    <a:pt x="1005" y="832"/>
                  </a:cubicBezTo>
                  <a:cubicBezTo>
                    <a:pt x="1051" y="444"/>
                    <a:pt x="914" y="79"/>
                    <a:pt x="708" y="11"/>
                  </a:cubicBezTo>
                  <a:cubicBezTo>
                    <a:pt x="687" y="3"/>
                    <a:pt x="666" y="0"/>
                    <a:pt x="645" y="0"/>
                  </a:cubicBezTo>
                  <a:close/>
                  <a:moveTo>
                    <a:pt x="592" y="2148"/>
                  </a:moveTo>
                  <a:cubicBezTo>
                    <a:pt x="323" y="2148"/>
                    <a:pt x="88" y="2499"/>
                    <a:pt x="47" y="3023"/>
                  </a:cubicBezTo>
                  <a:cubicBezTo>
                    <a:pt x="1" y="3571"/>
                    <a:pt x="183" y="4096"/>
                    <a:pt x="457" y="4188"/>
                  </a:cubicBezTo>
                  <a:cubicBezTo>
                    <a:pt x="481" y="4193"/>
                    <a:pt x="505" y="4196"/>
                    <a:pt x="529" y="4196"/>
                  </a:cubicBezTo>
                  <a:cubicBezTo>
                    <a:pt x="797" y="4196"/>
                    <a:pt x="1032" y="3845"/>
                    <a:pt x="1074" y="3320"/>
                  </a:cubicBezTo>
                  <a:cubicBezTo>
                    <a:pt x="1142" y="2772"/>
                    <a:pt x="937" y="2247"/>
                    <a:pt x="663" y="2156"/>
                  </a:cubicBezTo>
                  <a:cubicBezTo>
                    <a:pt x="639" y="2151"/>
                    <a:pt x="615" y="2148"/>
                    <a:pt x="592" y="2148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42"/>
            <p:cNvSpPr/>
            <p:nvPr/>
          </p:nvSpPr>
          <p:spPr>
            <a:xfrm flipH="1">
              <a:off x="6439949" y="2962763"/>
              <a:ext cx="408540" cy="708272"/>
            </a:xfrm>
            <a:custGeom>
              <a:avLst/>
              <a:gdLst/>
              <a:ahLst/>
              <a:cxnLst/>
              <a:rect l="l" t="t" r="r" b="b"/>
              <a:pathLst>
                <a:path w="16915" h="29325" extrusionOk="0">
                  <a:moveTo>
                    <a:pt x="6554" y="1"/>
                  </a:moveTo>
                  <a:cubicBezTo>
                    <a:pt x="5477" y="1"/>
                    <a:pt x="4357" y="209"/>
                    <a:pt x="3219" y="624"/>
                  </a:cubicBezTo>
                  <a:cubicBezTo>
                    <a:pt x="3926" y="989"/>
                    <a:pt x="4497" y="943"/>
                    <a:pt x="5661" y="1103"/>
                  </a:cubicBezTo>
                  <a:cubicBezTo>
                    <a:pt x="6688" y="1765"/>
                    <a:pt x="8081" y="2107"/>
                    <a:pt x="9815" y="4641"/>
                  </a:cubicBezTo>
                  <a:cubicBezTo>
                    <a:pt x="12212" y="8156"/>
                    <a:pt x="13490" y="17309"/>
                    <a:pt x="10181" y="22422"/>
                  </a:cubicBezTo>
                  <a:cubicBezTo>
                    <a:pt x="10181" y="22422"/>
                    <a:pt x="8146" y="25996"/>
                    <a:pt x="4113" y="25996"/>
                  </a:cubicBezTo>
                  <a:cubicBezTo>
                    <a:pt x="3727" y="25996"/>
                    <a:pt x="3322" y="25963"/>
                    <a:pt x="2899" y="25891"/>
                  </a:cubicBezTo>
                  <a:lnTo>
                    <a:pt x="92" y="26074"/>
                  </a:lnTo>
                  <a:cubicBezTo>
                    <a:pt x="92" y="26074"/>
                    <a:pt x="1" y="28927"/>
                    <a:pt x="4383" y="29292"/>
                  </a:cubicBezTo>
                  <a:cubicBezTo>
                    <a:pt x="4632" y="29314"/>
                    <a:pt x="4879" y="29324"/>
                    <a:pt x="5125" y="29324"/>
                  </a:cubicBezTo>
                  <a:cubicBezTo>
                    <a:pt x="8011" y="29324"/>
                    <a:pt x="10651" y="27870"/>
                    <a:pt x="12417" y="25640"/>
                  </a:cubicBezTo>
                  <a:cubicBezTo>
                    <a:pt x="13011" y="24910"/>
                    <a:pt x="13970" y="24065"/>
                    <a:pt x="14335" y="23198"/>
                  </a:cubicBezTo>
                  <a:cubicBezTo>
                    <a:pt x="16115" y="19158"/>
                    <a:pt x="16914" y="15483"/>
                    <a:pt x="16115" y="11032"/>
                  </a:cubicBezTo>
                  <a:cubicBezTo>
                    <a:pt x="14808" y="3630"/>
                    <a:pt x="11050" y="1"/>
                    <a:pt x="6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42"/>
            <p:cNvSpPr/>
            <p:nvPr/>
          </p:nvSpPr>
          <p:spPr>
            <a:xfrm flipH="1">
              <a:off x="6512189" y="2989935"/>
              <a:ext cx="334657" cy="646852"/>
            </a:xfrm>
            <a:custGeom>
              <a:avLst/>
              <a:gdLst/>
              <a:ahLst/>
              <a:cxnLst/>
              <a:rect l="l" t="t" r="r" b="b"/>
              <a:pathLst>
                <a:path w="13856" h="26782" extrusionOk="0">
                  <a:moveTo>
                    <a:pt x="5593" y="1"/>
                  </a:moveTo>
                  <a:cubicBezTo>
                    <a:pt x="6643" y="640"/>
                    <a:pt x="8013" y="982"/>
                    <a:pt x="9747" y="3516"/>
                  </a:cubicBezTo>
                  <a:cubicBezTo>
                    <a:pt x="12144" y="7031"/>
                    <a:pt x="13422" y="16184"/>
                    <a:pt x="10113" y="21297"/>
                  </a:cubicBezTo>
                  <a:cubicBezTo>
                    <a:pt x="10113" y="21297"/>
                    <a:pt x="8078" y="24871"/>
                    <a:pt x="4045" y="24871"/>
                  </a:cubicBezTo>
                  <a:cubicBezTo>
                    <a:pt x="3659" y="24871"/>
                    <a:pt x="3254" y="24838"/>
                    <a:pt x="2831" y="24766"/>
                  </a:cubicBezTo>
                  <a:lnTo>
                    <a:pt x="24" y="24949"/>
                  </a:lnTo>
                  <a:cubicBezTo>
                    <a:pt x="24" y="24949"/>
                    <a:pt x="1" y="25520"/>
                    <a:pt x="366" y="26159"/>
                  </a:cubicBezTo>
                  <a:cubicBezTo>
                    <a:pt x="914" y="26455"/>
                    <a:pt x="1667" y="26684"/>
                    <a:pt x="2672" y="26752"/>
                  </a:cubicBezTo>
                  <a:cubicBezTo>
                    <a:pt x="2902" y="26772"/>
                    <a:pt x="3131" y="26782"/>
                    <a:pt x="3359" y="26782"/>
                  </a:cubicBezTo>
                  <a:cubicBezTo>
                    <a:pt x="6009" y="26782"/>
                    <a:pt x="8404" y="25459"/>
                    <a:pt x="10044" y="23420"/>
                  </a:cubicBezTo>
                  <a:cubicBezTo>
                    <a:pt x="10569" y="22758"/>
                    <a:pt x="11026" y="22004"/>
                    <a:pt x="11368" y="21206"/>
                  </a:cubicBezTo>
                  <a:cubicBezTo>
                    <a:pt x="12989" y="17508"/>
                    <a:pt x="13856" y="14107"/>
                    <a:pt x="13126" y="10021"/>
                  </a:cubicBezTo>
                  <a:cubicBezTo>
                    <a:pt x="12030" y="3790"/>
                    <a:pt x="9200" y="480"/>
                    <a:pt x="559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9" name="Google Shape;3149;p42"/>
            <p:cNvSpPr/>
            <p:nvPr/>
          </p:nvSpPr>
          <p:spPr>
            <a:xfrm flipH="1">
              <a:off x="6535327" y="3004958"/>
              <a:ext cx="189114" cy="578259"/>
            </a:xfrm>
            <a:custGeom>
              <a:avLst/>
              <a:gdLst/>
              <a:ahLst/>
              <a:cxnLst/>
              <a:rect l="l" t="t" r="r" b="b"/>
              <a:pathLst>
                <a:path w="7830" h="23942" extrusionOk="0">
                  <a:moveTo>
                    <a:pt x="931" y="0"/>
                  </a:moveTo>
                  <a:cubicBezTo>
                    <a:pt x="815" y="0"/>
                    <a:pt x="709" y="7"/>
                    <a:pt x="616" y="18"/>
                  </a:cubicBezTo>
                  <a:cubicBezTo>
                    <a:pt x="206" y="87"/>
                    <a:pt x="0" y="201"/>
                    <a:pt x="0" y="201"/>
                  </a:cubicBezTo>
                  <a:cubicBezTo>
                    <a:pt x="0" y="212"/>
                    <a:pt x="13" y="216"/>
                    <a:pt x="39" y="216"/>
                  </a:cubicBezTo>
                  <a:cubicBezTo>
                    <a:pt x="119" y="216"/>
                    <a:pt x="322" y="172"/>
                    <a:pt x="616" y="155"/>
                  </a:cubicBezTo>
                  <a:cubicBezTo>
                    <a:pt x="1005" y="155"/>
                    <a:pt x="1575" y="223"/>
                    <a:pt x="2169" y="543"/>
                  </a:cubicBezTo>
                  <a:cubicBezTo>
                    <a:pt x="3356" y="1159"/>
                    <a:pt x="4497" y="2620"/>
                    <a:pt x="5319" y="4218"/>
                  </a:cubicBezTo>
                  <a:cubicBezTo>
                    <a:pt x="5729" y="4994"/>
                    <a:pt x="6095" y="5838"/>
                    <a:pt x="6300" y="6637"/>
                  </a:cubicBezTo>
                  <a:cubicBezTo>
                    <a:pt x="6505" y="7436"/>
                    <a:pt x="6665" y="8212"/>
                    <a:pt x="6779" y="8897"/>
                  </a:cubicBezTo>
                  <a:cubicBezTo>
                    <a:pt x="6916" y="9559"/>
                    <a:pt x="6939" y="10107"/>
                    <a:pt x="7008" y="10495"/>
                  </a:cubicBezTo>
                  <a:cubicBezTo>
                    <a:pt x="7030" y="10700"/>
                    <a:pt x="7030" y="10860"/>
                    <a:pt x="7053" y="10951"/>
                  </a:cubicBezTo>
                  <a:cubicBezTo>
                    <a:pt x="7053" y="11065"/>
                    <a:pt x="7053" y="11111"/>
                    <a:pt x="7053" y="11111"/>
                  </a:cubicBezTo>
                  <a:cubicBezTo>
                    <a:pt x="7053" y="11111"/>
                    <a:pt x="7076" y="11339"/>
                    <a:pt x="7099" y="11727"/>
                  </a:cubicBezTo>
                  <a:cubicBezTo>
                    <a:pt x="7145" y="12138"/>
                    <a:pt x="7122" y="12686"/>
                    <a:pt x="7145" y="13348"/>
                  </a:cubicBezTo>
                  <a:cubicBezTo>
                    <a:pt x="7099" y="14033"/>
                    <a:pt x="7053" y="14809"/>
                    <a:pt x="6871" y="15631"/>
                  </a:cubicBezTo>
                  <a:cubicBezTo>
                    <a:pt x="6825" y="15836"/>
                    <a:pt x="6802" y="16041"/>
                    <a:pt x="6756" y="16270"/>
                  </a:cubicBezTo>
                  <a:cubicBezTo>
                    <a:pt x="6688" y="16475"/>
                    <a:pt x="6620" y="16680"/>
                    <a:pt x="6551" y="16886"/>
                  </a:cubicBezTo>
                  <a:cubicBezTo>
                    <a:pt x="6505" y="17091"/>
                    <a:pt x="6437" y="17320"/>
                    <a:pt x="6368" y="17525"/>
                  </a:cubicBezTo>
                  <a:lnTo>
                    <a:pt x="6117" y="18141"/>
                  </a:lnTo>
                  <a:cubicBezTo>
                    <a:pt x="5433" y="19830"/>
                    <a:pt x="4474" y="21382"/>
                    <a:pt x="3584" y="22387"/>
                  </a:cubicBezTo>
                  <a:cubicBezTo>
                    <a:pt x="2671" y="23391"/>
                    <a:pt x="1895" y="23893"/>
                    <a:pt x="1940" y="23939"/>
                  </a:cubicBezTo>
                  <a:cubicBezTo>
                    <a:pt x="1940" y="23941"/>
                    <a:pt x="1942" y="23942"/>
                    <a:pt x="1945" y="23942"/>
                  </a:cubicBezTo>
                  <a:cubicBezTo>
                    <a:pt x="1976" y="23942"/>
                    <a:pt x="2175" y="23830"/>
                    <a:pt x="2488" y="23642"/>
                  </a:cubicBezTo>
                  <a:cubicBezTo>
                    <a:pt x="2557" y="23574"/>
                    <a:pt x="2648" y="23528"/>
                    <a:pt x="2762" y="23460"/>
                  </a:cubicBezTo>
                  <a:cubicBezTo>
                    <a:pt x="2853" y="23391"/>
                    <a:pt x="2967" y="23300"/>
                    <a:pt x="3059" y="23209"/>
                  </a:cubicBezTo>
                  <a:cubicBezTo>
                    <a:pt x="3287" y="23026"/>
                    <a:pt x="3538" y="22843"/>
                    <a:pt x="3766" y="22569"/>
                  </a:cubicBezTo>
                  <a:cubicBezTo>
                    <a:pt x="4771" y="21588"/>
                    <a:pt x="5821" y="20036"/>
                    <a:pt x="6574" y="18347"/>
                  </a:cubicBezTo>
                  <a:lnTo>
                    <a:pt x="6848" y="17708"/>
                  </a:lnTo>
                  <a:cubicBezTo>
                    <a:pt x="6916" y="17479"/>
                    <a:pt x="6985" y="17274"/>
                    <a:pt x="7076" y="17046"/>
                  </a:cubicBezTo>
                  <a:cubicBezTo>
                    <a:pt x="7145" y="16840"/>
                    <a:pt x="7213" y="16612"/>
                    <a:pt x="7281" y="16407"/>
                  </a:cubicBezTo>
                  <a:cubicBezTo>
                    <a:pt x="7350" y="16178"/>
                    <a:pt x="7373" y="15973"/>
                    <a:pt x="7441" y="15745"/>
                  </a:cubicBezTo>
                  <a:cubicBezTo>
                    <a:pt x="7647" y="14900"/>
                    <a:pt x="7715" y="14078"/>
                    <a:pt x="7784" y="13394"/>
                  </a:cubicBezTo>
                  <a:cubicBezTo>
                    <a:pt x="7784" y="12686"/>
                    <a:pt x="7829" y="12115"/>
                    <a:pt x="7784" y="11705"/>
                  </a:cubicBezTo>
                  <a:cubicBezTo>
                    <a:pt x="7761" y="11294"/>
                    <a:pt x="7738" y="11065"/>
                    <a:pt x="7738" y="11065"/>
                  </a:cubicBezTo>
                  <a:cubicBezTo>
                    <a:pt x="7738" y="11065"/>
                    <a:pt x="7738" y="10997"/>
                    <a:pt x="7738" y="10906"/>
                  </a:cubicBezTo>
                  <a:cubicBezTo>
                    <a:pt x="7715" y="10792"/>
                    <a:pt x="7692" y="10632"/>
                    <a:pt x="7670" y="10426"/>
                  </a:cubicBezTo>
                  <a:cubicBezTo>
                    <a:pt x="7601" y="10038"/>
                    <a:pt x="7555" y="9445"/>
                    <a:pt x="7396" y="8783"/>
                  </a:cubicBezTo>
                  <a:cubicBezTo>
                    <a:pt x="7281" y="8098"/>
                    <a:pt x="7076" y="7322"/>
                    <a:pt x="6871" y="6478"/>
                  </a:cubicBezTo>
                  <a:cubicBezTo>
                    <a:pt x="6597" y="5633"/>
                    <a:pt x="6209" y="4789"/>
                    <a:pt x="5752" y="3967"/>
                  </a:cubicBezTo>
                  <a:cubicBezTo>
                    <a:pt x="5296" y="3168"/>
                    <a:pt x="4748" y="2415"/>
                    <a:pt x="4177" y="1753"/>
                  </a:cubicBezTo>
                  <a:cubicBezTo>
                    <a:pt x="3584" y="1114"/>
                    <a:pt x="2922" y="589"/>
                    <a:pt x="2283" y="315"/>
                  </a:cubicBezTo>
                  <a:cubicBezTo>
                    <a:pt x="1779" y="71"/>
                    <a:pt x="1301" y="0"/>
                    <a:pt x="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0" name="Google Shape;3150;p42"/>
            <p:cNvSpPr/>
            <p:nvPr/>
          </p:nvSpPr>
          <p:spPr>
            <a:xfrm flipH="1">
              <a:off x="6441616" y="2963608"/>
              <a:ext cx="366635" cy="712909"/>
            </a:xfrm>
            <a:custGeom>
              <a:avLst/>
              <a:gdLst/>
              <a:ahLst/>
              <a:cxnLst/>
              <a:rect l="l" t="t" r="r" b="b"/>
              <a:pathLst>
                <a:path w="15180" h="29517" extrusionOk="0">
                  <a:moveTo>
                    <a:pt x="5859" y="0"/>
                  </a:moveTo>
                  <a:cubicBezTo>
                    <a:pt x="5520" y="0"/>
                    <a:pt x="5221" y="26"/>
                    <a:pt x="4977" y="64"/>
                  </a:cubicBezTo>
                  <a:cubicBezTo>
                    <a:pt x="4657" y="87"/>
                    <a:pt x="4429" y="178"/>
                    <a:pt x="4269" y="201"/>
                  </a:cubicBezTo>
                  <a:cubicBezTo>
                    <a:pt x="4109" y="224"/>
                    <a:pt x="4018" y="269"/>
                    <a:pt x="4018" y="269"/>
                  </a:cubicBezTo>
                  <a:cubicBezTo>
                    <a:pt x="4018" y="280"/>
                    <a:pt x="4038" y="284"/>
                    <a:pt x="4075" y="284"/>
                  </a:cubicBezTo>
                  <a:cubicBezTo>
                    <a:pt x="4200" y="284"/>
                    <a:pt x="4521" y="236"/>
                    <a:pt x="4977" y="201"/>
                  </a:cubicBezTo>
                  <a:cubicBezTo>
                    <a:pt x="5121" y="190"/>
                    <a:pt x="5284" y="183"/>
                    <a:pt x="5461" y="183"/>
                  </a:cubicBezTo>
                  <a:cubicBezTo>
                    <a:pt x="6010" y="183"/>
                    <a:pt x="6700" y="250"/>
                    <a:pt x="7442" y="475"/>
                  </a:cubicBezTo>
                  <a:cubicBezTo>
                    <a:pt x="7944" y="634"/>
                    <a:pt x="8446" y="840"/>
                    <a:pt x="8948" y="1137"/>
                  </a:cubicBezTo>
                  <a:cubicBezTo>
                    <a:pt x="9450" y="1456"/>
                    <a:pt x="9953" y="1821"/>
                    <a:pt x="10409" y="2278"/>
                  </a:cubicBezTo>
                  <a:cubicBezTo>
                    <a:pt x="10843" y="2734"/>
                    <a:pt x="11276" y="3237"/>
                    <a:pt x="11642" y="3807"/>
                  </a:cubicBezTo>
                  <a:cubicBezTo>
                    <a:pt x="12030" y="4355"/>
                    <a:pt x="12349" y="4948"/>
                    <a:pt x="12646" y="5588"/>
                  </a:cubicBezTo>
                  <a:cubicBezTo>
                    <a:pt x="13833" y="8075"/>
                    <a:pt x="14335" y="10837"/>
                    <a:pt x="14472" y="12892"/>
                  </a:cubicBezTo>
                  <a:cubicBezTo>
                    <a:pt x="14540" y="13919"/>
                    <a:pt x="14518" y="14763"/>
                    <a:pt x="14472" y="15357"/>
                  </a:cubicBezTo>
                  <a:cubicBezTo>
                    <a:pt x="14449" y="15653"/>
                    <a:pt x="14426" y="15905"/>
                    <a:pt x="14404" y="16064"/>
                  </a:cubicBezTo>
                  <a:cubicBezTo>
                    <a:pt x="14381" y="16224"/>
                    <a:pt x="14381" y="16293"/>
                    <a:pt x="14381" y="16293"/>
                  </a:cubicBezTo>
                  <a:cubicBezTo>
                    <a:pt x="14381" y="16293"/>
                    <a:pt x="14358" y="16384"/>
                    <a:pt x="14335" y="16544"/>
                  </a:cubicBezTo>
                  <a:cubicBezTo>
                    <a:pt x="14312" y="16703"/>
                    <a:pt x="14289" y="16932"/>
                    <a:pt x="14244" y="17228"/>
                  </a:cubicBezTo>
                  <a:cubicBezTo>
                    <a:pt x="14152" y="17822"/>
                    <a:pt x="13993" y="18666"/>
                    <a:pt x="13696" y="19671"/>
                  </a:cubicBezTo>
                  <a:cubicBezTo>
                    <a:pt x="13399" y="20652"/>
                    <a:pt x="12988" y="21793"/>
                    <a:pt x="12395" y="22935"/>
                  </a:cubicBezTo>
                  <a:cubicBezTo>
                    <a:pt x="12121" y="23528"/>
                    <a:pt x="11779" y="24099"/>
                    <a:pt x="11391" y="24647"/>
                  </a:cubicBezTo>
                  <a:cubicBezTo>
                    <a:pt x="11003" y="25217"/>
                    <a:pt x="10592" y="25742"/>
                    <a:pt x="10112" y="26244"/>
                  </a:cubicBezTo>
                  <a:cubicBezTo>
                    <a:pt x="9633" y="26747"/>
                    <a:pt x="9131" y="27203"/>
                    <a:pt x="8583" y="27591"/>
                  </a:cubicBezTo>
                  <a:cubicBezTo>
                    <a:pt x="8035" y="27979"/>
                    <a:pt x="7465" y="28321"/>
                    <a:pt x="6871" y="28573"/>
                  </a:cubicBezTo>
                  <a:cubicBezTo>
                    <a:pt x="5684" y="29075"/>
                    <a:pt x="4475" y="29257"/>
                    <a:pt x="3447" y="29257"/>
                  </a:cubicBezTo>
                  <a:cubicBezTo>
                    <a:pt x="1466" y="29214"/>
                    <a:pt x="196" y="28704"/>
                    <a:pt x="40" y="28704"/>
                  </a:cubicBezTo>
                  <a:cubicBezTo>
                    <a:pt x="30" y="28704"/>
                    <a:pt x="25" y="28706"/>
                    <a:pt x="24" y="28710"/>
                  </a:cubicBezTo>
                  <a:cubicBezTo>
                    <a:pt x="1" y="28732"/>
                    <a:pt x="343" y="28869"/>
                    <a:pt x="914" y="29075"/>
                  </a:cubicBezTo>
                  <a:cubicBezTo>
                    <a:pt x="1507" y="29234"/>
                    <a:pt x="2375" y="29463"/>
                    <a:pt x="3425" y="29508"/>
                  </a:cubicBezTo>
                  <a:cubicBezTo>
                    <a:pt x="3551" y="29514"/>
                    <a:pt x="3680" y="29517"/>
                    <a:pt x="3812" y="29517"/>
                  </a:cubicBezTo>
                  <a:cubicBezTo>
                    <a:pt x="4794" y="29517"/>
                    <a:pt x="5901" y="29358"/>
                    <a:pt x="7008" y="28915"/>
                  </a:cubicBezTo>
                  <a:cubicBezTo>
                    <a:pt x="7647" y="28687"/>
                    <a:pt x="8241" y="28344"/>
                    <a:pt x="8834" y="27956"/>
                  </a:cubicBezTo>
                  <a:cubicBezTo>
                    <a:pt x="9428" y="27568"/>
                    <a:pt x="9953" y="27089"/>
                    <a:pt x="10478" y="26587"/>
                  </a:cubicBezTo>
                  <a:cubicBezTo>
                    <a:pt x="10957" y="26085"/>
                    <a:pt x="11413" y="25514"/>
                    <a:pt x="11824" y="24966"/>
                  </a:cubicBezTo>
                  <a:cubicBezTo>
                    <a:pt x="12235" y="24373"/>
                    <a:pt x="12600" y="23802"/>
                    <a:pt x="12920" y="23209"/>
                  </a:cubicBezTo>
                  <a:cubicBezTo>
                    <a:pt x="13559" y="22045"/>
                    <a:pt x="13993" y="20858"/>
                    <a:pt x="14312" y="19853"/>
                  </a:cubicBezTo>
                  <a:cubicBezTo>
                    <a:pt x="14632" y="18826"/>
                    <a:pt x="14814" y="17959"/>
                    <a:pt x="14906" y="17343"/>
                  </a:cubicBezTo>
                  <a:cubicBezTo>
                    <a:pt x="14974" y="17046"/>
                    <a:pt x="14997" y="16795"/>
                    <a:pt x="15020" y="16635"/>
                  </a:cubicBezTo>
                  <a:cubicBezTo>
                    <a:pt x="15043" y="16475"/>
                    <a:pt x="15065" y="16384"/>
                    <a:pt x="15065" y="16384"/>
                  </a:cubicBezTo>
                  <a:cubicBezTo>
                    <a:pt x="15065" y="16384"/>
                    <a:pt x="15065" y="16293"/>
                    <a:pt x="15088" y="16133"/>
                  </a:cubicBezTo>
                  <a:cubicBezTo>
                    <a:pt x="15111" y="15950"/>
                    <a:pt x="15111" y="15722"/>
                    <a:pt x="15134" y="15402"/>
                  </a:cubicBezTo>
                  <a:cubicBezTo>
                    <a:pt x="15180" y="14786"/>
                    <a:pt x="15180" y="13896"/>
                    <a:pt x="15088" y="12846"/>
                  </a:cubicBezTo>
                  <a:cubicBezTo>
                    <a:pt x="14929" y="10723"/>
                    <a:pt x="14358" y="7916"/>
                    <a:pt x="13102" y="5359"/>
                  </a:cubicBezTo>
                  <a:cubicBezTo>
                    <a:pt x="12783" y="4743"/>
                    <a:pt x="12418" y="4127"/>
                    <a:pt x="12007" y="3556"/>
                  </a:cubicBezTo>
                  <a:cubicBezTo>
                    <a:pt x="11596" y="2985"/>
                    <a:pt x="11162" y="2460"/>
                    <a:pt x="10660" y="2004"/>
                  </a:cubicBezTo>
                  <a:cubicBezTo>
                    <a:pt x="10181" y="1525"/>
                    <a:pt x="9656" y="1159"/>
                    <a:pt x="9108" y="863"/>
                  </a:cubicBezTo>
                  <a:cubicBezTo>
                    <a:pt x="8583" y="543"/>
                    <a:pt x="8035" y="361"/>
                    <a:pt x="7510" y="201"/>
                  </a:cubicBezTo>
                  <a:cubicBezTo>
                    <a:pt x="6906" y="53"/>
                    <a:pt x="6342" y="0"/>
                    <a:pt x="58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1" name="Google Shape;3151;p42"/>
            <p:cNvSpPr/>
            <p:nvPr/>
          </p:nvSpPr>
          <p:spPr>
            <a:xfrm flipH="1">
              <a:off x="6461469" y="2974236"/>
              <a:ext cx="691341" cy="879755"/>
            </a:xfrm>
            <a:custGeom>
              <a:avLst/>
              <a:gdLst/>
              <a:ahLst/>
              <a:cxnLst/>
              <a:rect l="l" t="t" r="r" b="b"/>
              <a:pathLst>
                <a:path w="28624" h="36425" extrusionOk="0">
                  <a:moveTo>
                    <a:pt x="13835" y="0"/>
                  </a:moveTo>
                  <a:cubicBezTo>
                    <a:pt x="10260" y="0"/>
                    <a:pt x="5251" y="1016"/>
                    <a:pt x="5251" y="1016"/>
                  </a:cubicBezTo>
                  <a:cubicBezTo>
                    <a:pt x="1" y="3093"/>
                    <a:pt x="275" y="34752"/>
                    <a:pt x="275" y="34752"/>
                  </a:cubicBezTo>
                  <a:cubicBezTo>
                    <a:pt x="4590" y="35978"/>
                    <a:pt x="8650" y="36424"/>
                    <a:pt x="12275" y="36424"/>
                  </a:cubicBezTo>
                  <a:cubicBezTo>
                    <a:pt x="22017" y="36424"/>
                    <a:pt x="28624" y="33200"/>
                    <a:pt x="28624" y="33200"/>
                  </a:cubicBezTo>
                  <a:cubicBezTo>
                    <a:pt x="28624" y="33200"/>
                    <a:pt x="25611" y="8503"/>
                    <a:pt x="21274" y="2135"/>
                  </a:cubicBezTo>
                  <a:cubicBezTo>
                    <a:pt x="20430" y="879"/>
                    <a:pt x="18672" y="377"/>
                    <a:pt x="15157" y="57"/>
                  </a:cubicBezTo>
                  <a:cubicBezTo>
                    <a:pt x="14751" y="18"/>
                    <a:pt x="14305" y="0"/>
                    <a:pt x="138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42"/>
            <p:cNvSpPr/>
            <p:nvPr/>
          </p:nvSpPr>
          <p:spPr>
            <a:xfrm flipH="1">
              <a:off x="6461469" y="2974236"/>
              <a:ext cx="691341" cy="879755"/>
            </a:xfrm>
            <a:custGeom>
              <a:avLst/>
              <a:gdLst/>
              <a:ahLst/>
              <a:cxnLst/>
              <a:rect l="l" t="t" r="r" b="b"/>
              <a:pathLst>
                <a:path w="28624" h="36425" extrusionOk="0">
                  <a:moveTo>
                    <a:pt x="13835" y="0"/>
                  </a:moveTo>
                  <a:cubicBezTo>
                    <a:pt x="10260" y="0"/>
                    <a:pt x="5251" y="1016"/>
                    <a:pt x="5251" y="1016"/>
                  </a:cubicBezTo>
                  <a:cubicBezTo>
                    <a:pt x="1" y="3093"/>
                    <a:pt x="275" y="34752"/>
                    <a:pt x="275" y="34752"/>
                  </a:cubicBezTo>
                  <a:cubicBezTo>
                    <a:pt x="4590" y="35978"/>
                    <a:pt x="8650" y="36424"/>
                    <a:pt x="12275" y="36424"/>
                  </a:cubicBezTo>
                  <a:cubicBezTo>
                    <a:pt x="22017" y="36424"/>
                    <a:pt x="28624" y="33200"/>
                    <a:pt x="28624" y="33200"/>
                  </a:cubicBezTo>
                  <a:cubicBezTo>
                    <a:pt x="28624" y="33200"/>
                    <a:pt x="28236" y="30073"/>
                    <a:pt x="27551" y="25736"/>
                  </a:cubicBezTo>
                  <a:cubicBezTo>
                    <a:pt x="26684" y="28452"/>
                    <a:pt x="24515" y="30963"/>
                    <a:pt x="19699" y="31579"/>
                  </a:cubicBezTo>
                  <a:cubicBezTo>
                    <a:pt x="18927" y="31676"/>
                    <a:pt x="18199" y="31723"/>
                    <a:pt x="17513" y="31723"/>
                  </a:cubicBezTo>
                  <a:cubicBezTo>
                    <a:pt x="7866" y="31723"/>
                    <a:pt x="6442" y="22565"/>
                    <a:pt x="7465" y="16172"/>
                  </a:cubicBezTo>
                  <a:cubicBezTo>
                    <a:pt x="8560" y="9347"/>
                    <a:pt x="10181" y="6677"/>
                    <a:pt x="15956" y="5558"/>
                  </a:cubicBezTo>
                  <a:cubicBezTo>
                    <a:pt x="20635" y="4623"/>
                    <a:pt x="20407" y="2408"/>
                    <a:pt x="20498" y="1336"/>
                  </a:cubicBezTo>
                  <a:cubicBezTo>
                    <a:pt x="19471" y="651"/>
                    <a:pt x="17828" y="309"/>
                    <a:pt x="15157" y="57"/>
                  </a:cubicBezTo>
                  <a:cubicBezTo>
                    <a:pt x="14751" y="18"/>
                    <a:pt x="14305" y="0"/>
                    <a:pt x="1383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42"/>
            <p:cNvSpPr/>
            <p:nvPr/>
          </p:nvSpPr>
          <p:spPr>
            <a:xfrm flipH="1">
              <a:off x="6576676" y="3778152"/>
              <a:ext cx="493436" cy="49778"/>
            </a:xfrm>
            <a:custGeom>
              <a:avLst/>
              <a:gdLst/>
              <a:ahLst/>
              <a:cxnLst/>
              <a:rect l="l" t="t" r="r" b="b"/>
              <a:pathLst>
                <a:path w="20430" h="2061" extrusionOk="0">
                  <a:moveTo>
                    <a:pt x="15" y="0"/>
                  </a:moveTo>
                  <a:cubicBezTo>
                    <a:pt x="5" y="0"/>
                    <a:pt x="1" y="2"/>
                    <a:pt x="1" y="6"/>
                  </a:cubicBezTo>
                  <a:cubicBezTo>
                    <a:pt x="1" y="6"/>
                    <a:pt x="138" y="75"/>
                    <a:pt x="412" y="189"/>
                  </a:cubicBezTo>
                  <a:cubicBezTo>
                    <a:pt x="685" y="280"/>
                    <a:pt x="1051" y="463"/>
                    <a:pt x="1507" y="600"/>
                  </a:cubicBezTo>
                  <a:cubicBezTo>
                    <a:pt x="2443" y="919"/>
                    <a:pt x="3698" y="1239"/>
                    <a:pt x="4977" y="1490"/>
                  </a:cubicBezTo>
                  <a:cubicBezTo>
                    <a:pt x="6255" y="1741"/>
                    <a:pt x="7533" y="1901"/>
                    <a:pt x="8515" y="1969"/>
                  </a:cubicBezTo>
                  <a:cubicBezTo>
                    <a:pt x="8994" y="2015"/>
                    <a:pt x="9405" y="2015"/>
                    <a:pt x="9679" y="2038"/>
                  </a:cubicBezTo>
                  <a:cubicBezTo>
                    <a:pt x="9975" y="2038"/>
                    <a:pt x="10135" y="2060"/>
                    <a:pt x="10135" y="2060"/>
                  </a:cubicBezTo>
                  <a:cubicBezTo>
                    <a:pt x="10135" y="2060"/>
                    <a:pt x="10774" y="2060"/>
                    <a:pt x="11756" y="2038"/>
                  </a:cubicBezTo>
                  <a:cubicBezTo>
                    <a:pt x="12737" y="2015"/>
                    <a:pt x="14038" y="1923"/>
                    <a:pt x="15339" y="1764"/>
                  </a:cubicBezTo>
                  <a:cubicBezTo>
                    <a:pt x="16618" y="1604"/>
                    <a:pt x="17896" y="1376"/>
                    <a:pt x="18854" y="1147"/>
                  </a:cubicBezTo>
                  <a:cubicBezTo>
                    <a:pt x="19334" y="1056"/>
                    <a:pt x="19722" y="942"/>
                    <a:pt x="19996" y="873"/>
                  </a:cubicBezTo>
                  <a:cubicBezTo>
                    <a:pt x="20270" y="805"/>
                    <a:pt x="20429" y="759"/>
                    <a:pt x="20429" y="736"/>
                  </a:cubicBezTo>
                  <a:lnTo>
                    <a:pt x="20429" y="736"/>
                  </a:lnTo>
                  <a:cubicBezTo>
                    <a:pt x="20429" y="736"/>
                    <a:pt x="20270" y="759"/>
                    <a:pt x="19996" y="805"/>
                  </a:cubicBezTo>
                  <a:cubicBezTo>
                    <a:pt x="19699" y="851"/>
                    <a:pt x="19311" y="942"/>
                    <a:pt x="18832" y="1010"/>
                  </a:cubicBezTo>
                  <a:cubicBezTo>
                    <a:pt x="17873" y="1193"/>
                    <a:pt x="16595" y="1376"/>
                    <a:pt x="15317" y="1513"/>
                  </a:cubicBezTo>
                  <a:cubicBezTo>
                    <a:pt x="14015" y="1649"/>
                    <a:pt x="12714" y="1718"/>
                    <a:pt x="11756" y="1718"/>
                  </a:cubicBezTo>
                  <a:lnTo>
                    <a:pt x="10135" y="1718"/>
                  </a:lnTo>
                  <a:cubicBezTo>
                    <a:pt x="10135" y="1718"/>
                    <a:pt x="9975" y="1695"/>
                    <a:pt x="9701" y="1695"/>
                  </a:cubicBezTo>
                  <a:cubicBezTo>
                    <a:pt x="9428" y="1672"/>
                    <a:pt x="9017" y="1695"/>
                    <a:pt x="8537" y="1649"/>
                  </a:cubicBezTo>
                  <a:cubicBezTo>
                    <a:pt x="7556" y="1604"/>
                    <a:pt x="6278" y="1467"/>
                    <a:pt x="4999" y="1261"/>
                  </a:cubicBezTo>
                  <a:cubicBezTo>
                    <a:pt x="3744" y="1033"/>
                    <a:pt x="2489" y="736"/>
                    <a:pt x="1553" y="463"/>
                  </a:cubicBezTo>
                  <a:cubicBezTo>
                    <a:pt x="1074" y="348"/>
                    <a:pt x="708" y="189"/>
                    <a:pt x="434" y="120"/>
                  </a:cubicBezTo>
                  <a:cubicBezTo>
                    <a:pt x="208" y="45"/>
                    <a:pt x="59" y="0"/>
                    <a:pt x="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42"/>
            <p:cNvSpPr/>
            <p:nvPr/>
          </p:nvSpPr>
          <p:spPr>
            <a:xfrm flipH="1">
              <a:off x="6661572" y="2996552"/>
              <a:ext cx="295530" cy="111077"/>
            </a:xfrm>
            <a:custGeom>
              <a:avLst/>
              <a:gdLst/>
              <a:ahLst/>
              <a:cxnLst/>
              <a:rect l="l" t="t" r="r" b="b"/>
              <a:pathLst>
                <a:path w="12236" h="4599" extrusionOk="0">
                  <a:moveTo>
                    <a:pt x="2192" y="1"/>
                  </a:moveTo>
                  <a:cubicBezTo>
                    <a:pt x="2192" y="1"/>
                    <a:pt x="1" y="571"/>
                    <a:pt x="572" y="1713"/>
                  </a:cubicBezTo>
                  <a:cubicBezTo>
                    <a:pt x="1053" y="2676"/>
                    <a:pt x="2949" y="4599"/>
                    <a:pt x="5903" y="4599"/>
                  </a:cubicBezTo>
                  <a:cubicBezTo>
                    <a:pt x="6449" y="4599"/>
                    <a:pt x="7031" y="4533"/>
                    <a:pt x="7647" y="4383"/>
                  </a:cubicBezTo>
                  <a:cubicBezTo>
                    <a:pt x="12235" y="3288"/>
                    <a:pt x="10113" y="571"/>
                    <a:pt x="8675" y="571"/>
                  </a:cubicBezTo>
                  <a:cubicBezTo>
                    <a:pt x="7259" y="571"/>
                    <a:pt x="2192" y="1"/>
                    <a:pt x="21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42"/>
            <p:cNvSpPr/>
            <p:nvPr/>
          </p:nvSpPr>
          <p:spPr>
            <a:xfrm flipH="1">
              <a:off x="6715602" y="2996552"/>
              <a:ext cx="226043" cy="79921"/>
            </a:xfrm>
            <a:custGeom>
              <a:avLst/>
              <a:gdLst/>
              <a:ahLst/>
              <a:cxnLst/>
              <a:rect l="l" t="t" r="r" b="b"/>
              <a:pathLst>
                <a:path w="9359" h="3309" extrusionOk="0">
                  <a:moveTo>
                    <a:pt x="1552" y="1"/>
                  </a:moveTo>
                  <a:cubicBezTo>
                    <a:pt x="1552" y="1"/>
                    <a:pt x="411" y="298"/>
                    <a:pt x="0" y="891"/>
                  </a:cubicBezTo>
                  <a:cubicBezTo>
                    <a:pt x="443" y="1718"/>
                    <a:pt x="2199" y="3308"/>
                    <a:pt x="4914" y="3308"/>
                  </a:cubicBezTo>
                  <a:cubicBezTo>
                    <a:pt x="5420" y="3308"/>
                    <a:pt x="5958" y="3253"/>
                    <a:pt x="6528" y="3128"/>
                  </a:cubicBezTo>
                  <a:cubicBezTo>
                    <a:pt x="8925" y="2626"/>
                    <a:pt x="9358" y="1667"/>
                    <a:pt x="9039" y="937"/>
                  </a:cubicBezTo>
                  <a:cubicBezTo>
                    <a:pt x="8719" y="708"/>
                    <a:pt x="8354" y="571"/>
                    <a:pt x="8035" y="571"/>
                  </a:cubicBezTo>
                  <a:cubicBezTo>
                    <a:pt x="6619" y="571"/>
                    <a:pt x="1552" y="1"/>
                    <a:pt x="15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42"/>
            <p:cNvSpPr/>
            <p:nvPr/>
          </p:nvSpPr>
          <p:spPr>
            <a:xfrm flipH="1">
              <a:off x="6790571" y="2969381"/>
              <a:ext cx="407984" cy="708272"/>
            </a:xfrm>
            <a:custGeom>
              <a:avLst/>
              <a:gdLst/>
              <a:ahLst/>
              <a:cxnLst/>
              <a:rect l="l" t="t" r="r" b="b"/>
              <a:pathLst>
                <a:path w="16892" h="29325" extrusionOk="0">
                  <a:moveTo>
                    <a:pt x="6554" y="1"/>
                  </a:moveTo>
                  <a:cubicBezTo>
                    <a:pt x="5477" y="1"/>
                    <a:pt x="4357" y="209"/>
                    <a:pt x="3219" y="624"/>
                  </a:cubicBezTo>
                  <a:cubicBezTo>
                    <a:pt x="3926" y="1012"/>
                    <a:pt x="4497" y="943"/>
                    <a:pt x="5661" y="1103"/>
                  </a:cubicBezTo>
                  <a:cubicBezTo>
                    <a:pt x="6688" y="1765"/>
                    <a:pt x="8081" y="2107"/>
                    <a:pt x="9815" y="4641"/>
                  </a:cubicBezTo>
                  <a:cubicBezTo>
                    <a:pt x="12212" y="8156"/>
                    <a:pt x="13490" y="17309"/>
                    <a:pt x="10181" y="22422"/>
                  </a:cubicBezTo>
                  <a:cubicBezTo>
                    <a:pt x="10181" y="22422"/>
                    <a:pt x="8146" y="25996"/>
                    <a:pt x="4113" y="25996"/>
                  </a:cubicBezTo>
                  <a:cubicBezTo>
                    <a:pt x="3727" y="25996"/>
                    <a:pt x="3322" y="25963"/>
                    <a:pt x="2899" y="25891"/>
                  </a:cubicBezTo>
                  <a:lnTo>
                    <a:pt x="92" y="26074"/>
                  </a:lnTo>
                  <a:cubicBezTo>
                    <a:pt x="92" y="26074"/>
                    <a:pt x="0" y="28927"/>
                    <a:pt x="4383" y="29292"/>
                  </a:cubicBezTo>
                  <a:cubicBezTo>
                    <a:pt x="4632" y="29314"/>
                    <a:pt x="4879" y="29324"/>
                    <a:pt x="5125" y="29324"/>
                  </a:cubicBezTo>
                  <a:cubicBezTo>
                    <a:pt x="8011" y="29324"/>
                    <a:pt x="10650" y="27870"/>
                    <a:pt x="12417" y="25640"/>
                  </a:cubicBezTo>
                  <a:cubicBezTo>
                    <a:pt x="13011" y="24933"/>
                    <a:pt x="13970" y="24065"/>
                    <a:pt x="14335" y="23198"/>
                  </a:cubicBezTo>
                  <a:cubicBezTo>
                    <a:pt x="16115" y="19158"/>
                    <a:pt x="16891" y="15483"/>
                    <a:pt x="16115" y="11032"/>
                  </a:cubicBezTo>
                  <a:cubicBezTo>
                    <a:pt x="14808" y="3630"/>
                    <a:pt x="11049" y="1"/>
                    <a:pt x="6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42"/>
            <p:cNvSpPr/>
            <p:nvPr/>
          </p:nvSpPr>
          <p:spPr>
            <a:xfrm flipH="1">
              <a:off x="6862256" y="2996552"/>
              <a:ext cx="334657" cy="646852"/>
            </a:xfrm>
            <a:custGeom>
              <a:avLst/>
              <a:gdLst/>
              <a:ahLst/>
              <a:cxnLst/>
              <a:rect l="l" t="t" r="r" b="b"/>
              <a:pathLst>
                <a:path w="13856" h="26782" extrusionOk="0">
                  <a:moveTo>
                    <a:pt x="5593" y="1"/>
                  </a:moveTo>
                  <a:cubicBezTo>
                    <a:pt x="6643" y="663"/>
                    <a:pt x="8013" y="982"/>
                    <a:pt x="9747" y="3516"/>
                  </a:cubicBezTo>
                  <a:cubicBezTo>
                    <a:pt x="12144" y="7031"/>
                    <a:pt x="13422" y="16207"/>
                    <a:pt x="10113" y="21297"/>
                  </a:cubicBezTo>
                  <a:cubicBezTo>
                    <a:pt x="10113" y="21297"/>
                    <a:pt x="8078" y="24871"/>
                    <a:pt x="4045" y="24871"/>
                  </a:cubicBezTo>
                  <a:cubicBezTo>
                    <a:pt x="3659" y="24871"/>
                    <a:pt x="3254" y="24838"/>
                    <a:pt x="2831" y="24766"/>
                  </a:cubicBezTo>
                  <a:lnTo>
                    <a:pt x="24" y="24949"/>
                  </a:lnTo>
                  <a:cubicBezTo>
                    <a:pt x="24" y="24949"/>
                    <a:pt x="1" y="25519"/>
                    <a:pt x="366" y="26159"/>
                  </a:cubicBezTo>
                  <a:cubicBezTo>
                    <a:pt x="914" y="26455"/>
                    <a:pt x="1667" y="26684"/>
                    <a:pt x="2671" y="26752"/>
                  </a:cubicBezTo>
                  <a:cubicBezTo>
                    <a:pt x="2902" y="26772"/>
                    <a:pt x="3131" y="26782"/>
                    <a:pt x="3359" y="26782"/>
                  </a:cubicBezTo>
                  <a:cubicBezTo>
                    <a:pt x="6009" y="26782"/>
                    <a:pt x="8404" y="25459"/>
                    <a:pt x="10044" y="23420"/>
                  </a:cubicBezTo>
                  <a:cubicBezTo>
                    <a:pt x="10569" y="22758"/>
                    <a:pt x="11026" y="22004"/>
                    <a:pt x="11368" y="21206"/>
                  </a:cubicBezTo>
                  <a:cubicBezTo>
                    <a:pt x="12989" y="17508"/>
                    <a:pt x="13856" y="14107"/>
                    <a:pt x="13125" y="10021"/>
                  </a:cubicBezTo>
                  <a:cubicBezTo>
                    <a:pt x="12030" y="3790"/>
                    <a:pt x="9200" y="480"/>
                    <a:pt x="559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42"/>
            <p:cNvSpPr/>
            <p:nvPr/>
          </p:nvSpPr>
          <p:spPr>
            <a:xfrm flipH="1">
              <a:off x="6885394" y="3011575"/>
              <a:ext cx="189114" cy="578259"/>
            </a:xfrm>
            <a:custGeom>
              <a:avLst/>
              <a:gdLst/>
              <a:ahLst/>
              <a:cxnLst/>
              <a:rect l="l" t="t" r="r" b="b"/>
              <a:pathLst>
                <a:path w="7830" h="23942" extrusionOk="0">
                  <a:moveTo>
                    <a:pt x="931" y="0"/>
                  </a:moveTo>
                  <a:cubicBezTo>
                    <a:pt x="815" y="0"/>
                    <a:pt x="709" y="7"/>
                    <a:pt x="616" y="18"/>
                  </a:cubicBezTo>
                  <a:cubicBezTo>
                    <a:pt x="206" y="86"/>
                    <a:pt x="0" y="201"/>
                    <a:pt x="0" y="201"/>
                  </a:cubicBezTo>
                  <a:cubicBezTo>
                    <a:pt x="0" y="212"/>
                    <a:pt x="13" y="216"/>
                    <a:pt x="39" y="216"/>
                  </a:cubicBezTo>
                  <a:cubicBezTo>
                    <a:pt x="119" y="216"/>
                    <a:pt x="322" y="172"/>
                    <a:pt x="616" y="155"/>
                  </a:cubicBezTo>
                  <a:cubicBezTo>
                    <a:pt x="1004" y="155"/>
                    <a:pt x="1575" y="223"/>
                    <a:pt x="2146" y="543"/>
                  </a:cubicBezTo>
                  <a:cubicBezTo>
                    <a:pt x="3355" y="1159"/>
                    <a:pt x="4497" y="2620"/>
                    <a:pt x="5318" y="4218"/>
                  </a:cubicBezTo>
                  <a:cubicBezTo>
                    <a:pt x="5729" y="4994"/>
                    <a:pt x="6094" y="5838"/>
                    <a:pt x="6300" y="6637"/>
                  </a:cubicBezTo>
                  <a:cubicBezTo>
                    <a:pt x="6505" y="7459"/>
                    <a:pt x="6665" y="8235"/>
                    <a:pt x="6779" y="8897"/>
                  </a:cubicBezTo>
                  <a:cubicBezTo>
                    <a:pt x="6893" y="9559"/>
                    <a:pt x="6939" y="10107"/>
                    <a:pt x="7008" y="10518"/>
                  </a:cubicBezTo>
                  <a:cubicBezTo>
                    <a:pt x="7030" y="10700"/>
                    <a:pt x="7030" y="10860"/>
                    <a:pt x="7053" y="10951"/>
                  </a:cubicBezTo>
                  <a:cubicBezTo>
                    <a:pt x="7053" y="11065"/>
                    <a:pt x="7053" y="11111"/>
                    <a:pt x="7053" y="11111"/>
                  </a:cubicBezTo>
                  <a:cubicBezTo>
                    <a:pt x="7053" y="11111"/>
                    <a:pt x="7076" y="11339"/>
                    <a:pt x="7099" y="11727"/>
                  </a:cubicBezTo>
                  <a:cubicBezTo>
                    <a:pt x="7144" y="12138"/>
                    <a:pt x="7122" y="12686"/>
                    <a:pt x="7144" y="13371"/>
                  </a:cubicBezTo>
                  <a:cubicBezTo>
                    <a:pt x="7099" y="14033"/>
                    <a:pt x="7053" y="14809"/>
                    <a:pt x="6871" y="15630"/>
                  </a:cubicBezTo>
                  <a:cubicBezTo>
                    <a:pt x="6825" y="15836"/>
                    <a:pt x="6802" y="16064"/>
                    <a:pt x="6756" y="16270"/>
                  </a:cubicBezTo>
                  <a:cubicBezTo>
                    <a:pt x="6688" y="16475"/>
                    <a:pt x="6619" y="16680"/>
                    <a:pt x="6551" y="16886"/>
                  </a:cubicBezTo>
                  <a:cubicBezTo>
                    <a:pt x="6505" y="17091"/>
                    <a:pt x="6437" y="17320"/>
                    <a:pt x="6368" y="17525"/>
                  </a:cubicBezTo>
                  <a:lnTo>
                    <a:pt x="6117" y="18141"/>
                  </a:lnTo>
                  <a:cubicBezTo>
                    <a:pt x="5433" y="19830"/>
                    <a:pt x="4474" y="21382"/>
                    <a:pt x="3584" y="22387"/>
                  </a:cubicBezTo>
                  <a:cubicBezTo>
                    <a:pt x="2671" y="23391"/>
                    <a:pt x="1895" y="23893"/>
                    <a:pt x="1917" y="23939"/>
                  </a:cubicBezTo>
                  <a:cubicBezTo>
                    <a:pt x="1919" y="23941"/>
                    <a:pt x="1923" y="23942"/>
                    <a:pt x="1927" y="23942"/>
                  </a:cubicBezTo>
                  <a:cubicBezTo>
                    <a:pt x="1976" y="23942"/>
                    <a:pt x="2175" y="23830"/>
                    <a:pt x="2488" y="23642"/>
                  </a:cubicBezTo>
                  <a:cubicBezTo>
                    <a:pt x="2557" y="23574"/>
                    <a:pt x="2648" y="23528"/>
                    <a:pt x="2762" y="23459"/>
                  </a:cubicBezTo>
                  <a:cubicBezTo>
                    <a:pt x="2853" y="23391"/>
                    <a:pt x="2967" y="23300"/>
                    <a:pt x="3059" y="23208"/>
                  </a:cubicBezTo>
                  <a:cubicBezTo>
                    <a:pt x="3287" y="23026"/>
                    <a:pt x="3538" y="22843"/>
                    <a:pt x="3766" y="22569"/>
                  </a:cubicBezTo>
                  <a:cubicBezTo>
                    <a:pt x="4771" y="21588"/>
                    <a:pt x="5821" y="20036"/>
                    <a:pt x="6574" y="18347"/>
                  </a:cubicBezTo>
                  <a:lnTo>
                    <a:pt x="6848" y="17708"/>
                  </a:lnTo>
                  <a:cubicBezTo>
                    <a:pt x="6916" y="17479"/>
                    <a:pt x="6985" y="17274"/>
                    <a:pt x="7076" y="17046"/>
                  </a:cubicBezTo>
                  <a:cubicBezTo>
                    <a:pt x="7144" y="16840"/>
                    <a:pt x="7213" y="16612"/>
                    <a:pt x="7281" y="16406"/>
                  </a:cubicBezTo>
                  <a:cubicBezTo>
                    <a:pt x="7350" y="16178"/>
                    <a:pt x="7373" y="15973"/>
                    <a:pt x="7441" y="15745"/>
                  </a:cubicBezTo>
                  <a:cubicBezTo>
                    <a:pt x="7647" y="14900"/>
                    <a:pt x="7715" y="14078"/>
                    <a:pt x="7784" y="13394"/>
                  </a:cubicBezTo>
                  <a:cubicBezTo>
                    <a:pt x="7784" y="12686"/>
                    <a:pt x="7829" y="12115"/>
                    <a:pt x="7784" y="11704"/>
                  </a:cubicBezTo>
                  <a:cubicBezTo>
                    <a:pt x="7761" y="11294"/>
                    <a:pt x="7738" y="11065"/>
                    <a:pt x="7738" y="11065"/>
                  </a:cubicBezTo>
                  <a:cubicBezTo>
                    <a:pt x="7738" y="11065"/>
                    <a:pt x="7738" y="10997"/>
                    <a:pt x="7738" y="10906"/>
                  </a:cubicBezTo>
                  <a:cubicBezTo>
                    <a:pt x="7715" y="10791"/>
                    <a:pt x="7692" y="10632"/>
                    <a:pt x="7669" y="10426"/>
                  </a:cubicBezTo>
                  <a:cubicBezTo>
                    <a:pt x="7601" y="10038"/>
                    <a:pt x="7555" y="9445"/>
                    <a:pt x="7396" y="8783"/>
                  </a:cubicBezTo>
                  <a:cubicBezTo>
                    <a:pt x="7281" y="8098"/>
                    <a:pt x="7076" y="7322"/>
                    <a:pt x="6871" y="6478"/>
                  </a:cubicBezTo>
                  <a:cubicBezTo>
                    <a:pt x="6597" y="5633"/>
                    <a:pt x="6209" y="4788"/>
                    <a:pt x="5752" y="3967"/>
                  </a:cubicBezTo>
                  <a:cubicBezTo>
                    <a:pt x="5296" y="3168"/>
                    <a:pt x="4748" y="2415"/>
                    <a:pt x="4154" y="1753"/>
                  </a:cubicBezTo>
                  <a:cubicBezTo>
                    <a:pt x="3584" y="1114"/>
                    <a:pt x="2922" y="589"/>
                    <a:pt x="2283" y="315"/>
                  </a:cubicBezTo>
                  <a:cubicBezTo>
                    <a:pt x="1779" y="71"/>
                    <a:pt x="1301" y="0"/>
                    <a:pt x="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42"/>
            <p:cNvSpPr/>
            <p:nvPr/>
          </p:nvSpPr>
          <p:spPr>
            <a:xfrm flipH="1">
              <a:off x="6791682" y="2970250"/>
              <a:ext cx="366635" cy="712885"/>
            </a:xfrm>
            <a:custGeom>
              <a:avLst/>
              <a:gdLst/>
              <a:ahLst/>
              <a:cxnLst/>
              <a:rect l="l" t="t" r="r" b="b"/>
              <a:pathLst>
                <a:path w="15180" h="29516" extrusionOk="0">
                  <a:moveTo>
                    <a:pt x="5829" y="1"/>
                  </a:moveTo>
                  <a:cubicBezTo>
                    <a:pt x="5503" y="1"/>
                    <a:pt x="5214" y="26"/>
                    <a:pt x="4977" y="63"/>
                  </a:cubicBezTo>
                  <a:cubicBezTo>
                    <a:pt x="4657" y="86"/>
                    <a:pt x="4429" y="177"/>
                    <a:pt x="4269" y="200"/>
                  </a:cubicBezTo>
                  <a:cubicBezTo>
                    <a:pt x="4109" y="245"/>
                    <a:pt x="4018" y="268"/>
                    <a:pt x="4018" y="268"/>
                  </a:cubicBezTo>
                  <a:cubicBezTo>
                    <a:pt x="4018" y="279"/>
                    <a:pt x="4038" y="283"/>
                    <a:pt x="4075" y="283"/>
                  </a:cubicBezTo>
                  <a:cubicBezTo>
                    <a:pt x="4200" y="283"/>
                    <a:pt x="4521" y="235"/>
                    <a:pt x="4977" y="200"/>
                  </a:cubicBezTo>
                  <a:cubicBezTo>
                    <a:pt x="5121" y="189"/>
                    <a:pt x="5284" y="181"/>
                    <a:pt x="5461" y="181"/>
                  </a:cubicBezTo>
                  <a:cubicBezTo>
                    <a:pt x="6010" y="181"/>
                    <a:pt x="6700" y="249"/>
                    <a:pt x="7442" y="474"/>
                  </a:cubicBezTo>
                  <a:cubicBezTo>
                    <a:pt x="7944" y="633"/>
                    <a:pt x="8446" y="839"/>
                    <a:pt x="8948" y="1136"/>
                  </a:cubicBezTo>
                  <a:cubicBezTo>
                    <a:pt x="9450" y="1455"/>
                    <a:pt x="9953" y="1820"/>
                    <a:pt x="10409" y="2277"/>
                  </a:cubicBezTo>
                  <a:cubicBezTo>
                    <a:pt x="10843" y="2733"/>
                    <a:pt x="11276" y="3235"/>
                    <a:pt x="11642" y="3806"/>
                  </a:cubicBezTo>
                  <a:cubicBezTo>
                    <a:pt x="12030" y="4354"/>
                    <a:pt x="12349" y="4970"/>
                    <a:pt x="12646" y="5586"/>
                  </a:cubicBezTo>
                  <a:cubicBezTo>
                    <a:pt x="13833" y="8074"/>
                    <a:pt x="14335" y="10836"/>
                    <a:pt x="14472" y="12891"/>
                  </a:cubicBezTo>
                  <a:cubicBezTo>
                    <a:pt x="14540" y="13918"/>
                    <a:pt x="14518" y="14762"/>
                    <a:pt x="14472" y="15356"/>
                  </a:cubicBezTo>
                  <a:cubicBezTo>
                    <a:pt x="14449" y="15652"/>
                    <a:pt x="14426" y="15903"/>
                    <a:pt x="14403" y="16063"/>
                  </a:cubicBezTo>
                  <a:cubicBezTo>
                    <a:pt x="14381" y="16223"/>
                    <a:pt x="14381" y="16291"/>
                    <a:pt x="14381" y="16291"/>
                  </a:cubicBezTo>
                  <a:cubicBezTo>
                    <a:pt x="14381" y="16291"/>
                    <a:pt x="14358" y="16383"/>
                    <a:pt x="14335" y="16543"/>
                  </a:cubicBezTo>
                  <a:cubicBezTo>
                    <a:pt x="14312" y="16702"/>
                    <a:pt x="14289" y="16931"/>
                    <a:pt x="14244" y="17227"/>
                  </a:cubicBezTo>
                  <a:cubicBezTo>
                    <a:pt x="14152" y="17821"/>
                    <a:pt x="13993" y="18665"/>
                    <a:pt x="13696" y="19670"/>
                  </a:cubicBezTo>
                  <a:cubicBezTo>
                    <a:pt x="13399" y="20651"/>
                    <a:pt x="12988" y="21792"/>
                    <a:pt x="12395" y="22934"/>
                  </a:cubicBezTo>
                  <a:cubicBezTo>
                    <a:pt x="12121" y="23527"/>
                    <a:pt x="11779" y="24098"/>
                    <a:pt x="11391" y="24646"/>
                  </a:cubicBezTo>
                  <a:cubicBezTo>
                    <a:pt x="11002" y="25216"/>
                    <a:pt x="10592" y="25741"/>
                    <a:pt x="10112" y="26243"/>
                  </a:cubicBezTo>
                  <a:cubicBezTo>
                    <a:pt x="9633" y="26745"/>
                    <a:pt x="9131" y="27202"/>
                    <a:pt x="8583" y="27590"/>
                  </a:cubicBezTo>
                  <a:cubicBezTo>
                    <a:pt x="8035" y="27978"/>
                    <a:pt x="7465" y="28320"/>
                    <a:pt x="6871" y="28571"/>
                  </a:cubicBezTo>
                  <a:cubicBezTo>
                    <a:pt x="5684" y="29074"/>
                    <a:pt x="4474" y="29256"/>
                    <a:pt x="3447" y="29256"/>
                  </a:cubicBezTo>
                  <a:cubicBezTo>
                    <a:pt x="1466" y="29213"/>
                    <a:pt x="196" y="28703"/>
                    <a:pt x="40" y="28703"/>
                  </a:cubicBezTo>
                  <a:cubicBezTo>
                    <a:pt x="30" y="28703"/>
                    <a:pt x="25" y="28705"/>
                    <a:pt x="24" y="28708"/>
                  </a:cubicBezTo>
                  <a:cubicBezTo>
                    <a:pt x="1" y="28731"/>
                    <a:pt x="343" y="28868"/>
                    <a:pt x="914" y="29074"/>
                  </a:cubicBezTo>
                  <a:cubicBezTo>
                    <a:pt x="1507" y="29233"/>
                    <a:pt x="2375" y="29462"/>
                    <a:pt x="3424" y="29507"/>
                  </a:cubicBezTo>
                  <a:cubicBezTo>
                    <a:pt x="3551" y="29513"/>
                    <a:pt x="3680" y="29516"/>
                    <a:pt x="3812" y="29516"/>
                  </a:cubicBezTo>
                  <a:cubicBezTo>
                    <a:pt x="4794" y="29516"/>
                    <a:pt x="5901" y="29357"/>
                    <a:pt x="7008" y="28914"/>
                  </a:cubicBezTo>
                  <a:cubicBezTo>
                    <a:pt x="7647" y="28686"/>
                    <a:pt x="8241" y="28343"/>
                    <a:pt x="8834" y="27955"/>
                  </a:cubicBezTo>
                  <a:cubicBezTo>
                    <a:pt x="9428" y="27567"/>
                    <a:pt x="9953" y="27088"/>
                    <a:pt x="10478" y="26586"/>
                  </a:cubicBezTo>
                  <a:cubicBezTo>
                    <a:pt x="10957" y="26084"/>
                    <a:pt x="11413" y="25513"/>
                    <a:pt x="11824" y="24965"/>
                  </a:cubicBezTo>
                  <a:cubicBezTo>
                    <a:pt x="12235" y="24372"/>
                    <a:pt x="12600" y="23801"/>
                    <a:pt x="12920" y="23208"/>
                  </a:cubicBezTo>
                  <a:cubicBezTo>
                    <a:pt x="13559" y="22043"/>
                    <a:pt x="13993" y="20857"/>
                    <a:pt x="14312" y="19852"/>
                  </a:cubicBezTo>
                  <a:cubicBezTo>
                    <a:pt x="14632" y="18825"/>
                    <a:pt x="14814" y="17958"/>
                    <a:pt x="14906" y="17341"/>
                  </a:cubicBezTo>
                  <a:cubicBezTo>
                    <a:pt x="14974" y="17045"/>
                    <a:pt x="14997" y="16794"/>
                    <a:pt x="15020" y="16634"/>
                  </a:cubicBezTo>
                  <a:cubicBezTo>
                    <a:pt x="15043" y="16474"/>
                    <a:pt x="15065" y="16383"/>
                    <a:pt x="15065" y="16383"/>
                  </a:cubicBezTo>
                  <a:cubicBezTo>
                    <a:pt x="15065" y="16383"/>
                    <a:pt x="15065" y="16291"/>
                    <a:pt x="15088" y="16132"/>
                  </a:cubicBezTo>
                  <a:cubicBezTo>
                    <a:pt x="15111" y="15972"/>
                    <a:pt x="15111" y="15721"/>
                    <a:pt x="15134" y="15401"/>
                  </a:cubicBezTo>
                  <a:cubicBezTo>
                    <a:pt x="15180" y="14785"/>
                    <a:pt x="15180" y="13895"/>
                    <a:pt x="15088" y="12845"/>
                  </a:cubicBezTo>
                  <a:cubicBezTo>
                    <a:pt x="14928" y="10722"/>
                    <a:pt x="14358" y="7915"/>
                    <a:pt x="13102" y="5358"/>
                  </a:cubicBezTo>
                  <a:cubicBezTo>
                    <a:pt x="12783" y="4742"/>
                    <a:pt x="12418" y="4126"/>
                    <a:pt x="12007" y="3555"/>
                  </a:cubicBezTo>
                  <a:cubicBezTo>
                    <a:pt x="11596" y="2984"/>
                    <a:pt x="11162" y="2459"/>
                    <a:pt x="10660" y="2003"/>
                  </a:cubicBezTo>
                  <a:cubicBezTo>
                    <a:pt x="10181" y="1524"/>
                    <a:pt x="9656" y="1158"/>
                    <a:pt x="9108" y="862"/>
                  </a:cubicBezTo>
                  <a:cubicBezTo>
                    <a:pt x="8583" y="542"/>
                    <a:pt x="8035" y="359"/>
                    <a:pt x="7510" y="222"/>
                  </a:cubicBezTo>
                  <a:cubicBezTo>
                    <a:pt x="6894" y="58"/>
                    <a:pt x="6319" y="1"/>
                    <a:pt x="58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42"/>
            <p:cNvSpPr/>
            <p:nvPr/>
          </p:nvSpPr>
          <p:spPr>
            <a:xfrm flipH="1">
              <a:off x="6732146" y="2878592"/>
              <a:ext cx="179743" cy="180733"/>
            </a:xfrm>
            <a:custGeom>
              <a:avLst/>
              <a:gdLst/>
              <a:ahLst/>
              <a:cxnLst/>
              <a:rect l="l" t="t" r="r" b="b"/>
              <a:pathLst>
                <a:path w="7442" h="7483" extrusionOk="0">
                  <a:moveTo>
                    <a:pt x="229" y="0"/>
                  </a:moveTo>
                  <a:lnTo>
                    <a:pt x="1" y="5935"/>
                  </a:lnTo>
                  <a:cubicBezTo>
                    <a:pt x="1291" y="7119"/>
                    <a:pt x="2613" y="7482"/>
                    <a:pt x="3747" y="7482"/>
                  </a:cubicBezTo>
                  <a:cubicBezTo>
                    <a:pt x="5543" y="7482"/>
                    <a:pt x="6871" y="6574"/>
                    <a:pt x="6871" y="6574"/>
                  </a:cubicBezTo>
                  <a:lnTo>
                    <a:pt x="7442" y="2191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42"/>
            <p:cNvSpPr/>
            <p:nvPr/>
          </p:nvSpPr>
          <p:spPr>
            <a:xfrm flipH="1">
              <a:off x="6732146" y="2878592"/>
              <a:ext cx="179743" cy="170372"/>
            </a:xfrm>
            <a:custGeom>
              <a:avLst/>
              <a:gdLst/>
              <a:ahLst/>
              <a:cxnLst/>
              <a:rect l="l" t="t" r="r" b="b"/>
              <a:pathLst>
                <a:path w="7442" h="7054" extrusionOk="0">
                  <a:moveTo>
                    <a:pt x="229" y="0"/>
                  </a:moveTo>
                  <a:lnTo>
                    <a:pt x="1" y="5935"/>
                  </a:lnTo>
                  <a:cubicBezTo>
                    <a:pt x="571" y="6460"/>
                    <a:pt x="1142" y="6802"/>
                    <a:pt x="1712" y="7053"/>
                  </a:cubicBezTo>
                  <a:cubicBezTo>
                    <a:pt x="1327" y="5351"/>
                    <a:pt x="1121" y="3310"/>
                    <a:pt x="2915" y="3310"/>
                  </a:cubicBezTo>
                  <a:cubicBezTo>
                    <a:pt x="2925" y="3310"/>
                    <a:pt x="2935" y="3310"/>
                    <a:pt x="2945" y="3310"/>
                  </a:cubicBezTo>
                  <a:cubicBezTo>
                    <a:pt x="3744" y="3333"/>
                    <a:pt x="4566" y="3470"/>
                    <a:pt x="5365" y="3561"/>
                  </a:cubicBezTo>
                  <a:cubicBezTo>
                    <a:pt x="6004" y="3607"/>
                    <a:pt x="6620" y="3675"/>
                    <a:pt x="7236" y="3721"/>
                  </a:cubicBezTo>
                  <a:lnTo>
                    <a:pt x="7442" y="2191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42"/>
            <p:cNvSpPr/>
            <p:nvPr/>
          </p:nvSpPr>
          <p:spPr>
            <a:xfrm flipH="1">
              <a:off x="6841291" y="3027347"/>
              <a:ext cx="443271" cy="729478"/>
            </a:xfrm>
            <a:custGeom>
              <a:avLst/>
              <a:gdLst/>
              <a:ahLst/>
              <a:cxnLst/>
              <a:rect l="l" t="t" r="r" b="b"/>
              <a:pathLst>
                <a:path w="18353" h="30203" extrusionOk="0">
                  <a:moveTo>
                    <a:pt x="10425" y="1"/>
                  </a:moveTo>
                  <a:cubicBezTo>
                    <a:pt x="10161" y="1"/>
                    <a:pt x="9875" y="59"/>
                    <a:pt x="9564" y="187"/>
                  </a:cubicBezTo>
                  <a:cubicBezTo>
                    <a:pt x="8515" y="620"/>
                    <a:pt x="7624" y="1282"/>
                    <a:pt x="6871" y="2081"/>
                  </a:cubicBezTo>
                  <a:cubicBezTo>
                    <a:pt x="5707" y="3314"/>
                    <a:pt x="4885" y="4843"/>
                    <a:pt x="4246" y="6349"/>
                  </a:cubicBezTo>
                  <a:cubicBezTo>
                    <a:pt x="2648" y="10138"/>
                    <a:pt x="1507" y="14110"/>
                    <a:pt x="959" y="18082"/>
                  </a:cubicBezTo>
                  <a:cubicBezTo>
                    <a:pt x="663" y="20250"/>
                    <a:pt x="1" y="25682"/>
                    <a:pt x="2831" y="26801"/>
                  </a:cubicBezTo>
                  <a:lnTo>
                    <a:pt x="2808" y="26801"/>
                  </a:lnTo>
                  <a:cubicBezTo>
                    <a:pt x="8227" y="29454"/>
                    <a:pt x="12715" y="30202"/>
                    <a:pt x="16077" y="30202"/>
                  </a:cubicBezTo>
                  <a:cubicBezTo>
                    <a:pt x="16128" y="30202"/>
                    <a:pt x="16179" y="30202"/>
                    <a:pt x="16229" y="30202"/>
                  </a:cubicBezTo>
                  <a:cubicBezTo>
                    <a:pt x="16435" y="29905"/>
                    <a:pt x="16618" y="29631"/>
                    <a:pt x="16800" y="29335"/>
                  </a:cubicBezTo>
                  <a:cubicBezTo>
                    <a:pt x="17553" y="28102"/>
                    <a:pt x="18352" y="26710"/>
                    <a:pt x="18170" y="25180"/>
                  </a:cubicBezTo>
                  <a:cubicBezTo>
                    <a:pt x="18147" y="24975"/>
                    <a:pt x="18101" y="24769"/>
                    <a:pt x="18056" y="24541"/>
                  </a:cubicBezTo>
                  <a:cubicBezTo>
                    <a:pt x="17667" y="24518"/>
                    <a:pt x="17279" y="24473"/>
                    <a:pt x="16891" y="24427"/>
                  </a:cubicBezTo>
                  <a:cubicBezTo>
                    <a:pt x="14426" y="24130"/>
                    <a:pt x="9473" y="21254"/>
                    <a:pt x="8537" y="20707"/>
                  </a:cubicBezTo>
                  <a:cubicBezTo>
                    <a:pt x="8537" y="20661"/>
                    <a:pt x="8560" y="20615"/>
                    <a:pt x="8560" y="20592"/>
                  </a:cubicBezTo>
                  <a:cubicBezTo>
                    <a:pt x="9085" y="17716"/>
                    <a:pt x="10592" y="15251"/>
                    <a:pt x="11436" y="12467"/>
                  </a:cubicBezTo>
                  <a:cubicBezTo>
                    <a:pt x="12075" y="10298"/>
                    <a:pt x="13034" y="8198"/>
                    <a:pt x="13194" y="5916"/>
                  </a:cubicBezTo>
                  <a:cubicBezTo>
                    <a:pt x="13316" y="4361"/>
                    <a:pt x="12706" y="1"/>
                    <a:pt x="104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42"/>
            <p:cNvSpPr/>
            <p:nvPr/>
          </p:nvSpPr>
          <p:spPr>
            <a:xfrm flipH="1">
              <a:off x="6861144" y="3027274"/>
              <a:ext cx="423417" cy="729550"/>
            </a:xfrm>
            <a:custGeom>
              <a:avLst/>
              <a:gdLst/>
              <a:ahLst/>
              <a:cxnLst/>
              <a:rect l="l" t="t" r="r" b="b"/>
              <a:pathLst>
                <a:path w="17531" h="30206" extrusionOk="0">
                  <a:moveTo>
                    <a:pt x="10430" y="1"/>
                  </a:moveTo>
                  <a:cubicBezTo>
                    <a:pt x="10164" y="1"/>
                    <a:pt x="9876" y="60"/>
                    <a:pt x="9564" y="190"/>
                  </a:cubicBezTo>
                  <a:cubicBezTo>
                    <a:pt x="8515" y="623"/>
                    <a:pt x="7624" y="1285"/>
                    <a:pt x="6871" y="2084"/>
                  </a:cubicBezTo>
                  <a:cubicBezTo>
                    <a:pt x="5707" y="3317"/>
                    <a:pt x="4885" y="4846"/>
                    <a:pt x="4246" y="6352"/>
                  </a:cubicBezTo>
                  <a:cubicBezTo>
                    <a:pt x="2648" y="10141"/>
                    <a:pt x="1507" y="14113"/>
                    <a:pt x="959" y="18085"/>
                  </a:cubicBezTo>
                  <a:cubicBezTo>
                    <a:pt x="663" y="20253"/>
                    <a:pt x="1" y="25685"/>
                    <a:pt x="2831" y="26804"/>
                  </a:cubicBezTo>
                  <a:lnTo>
                    <a:pt x="2808" y="26804"/>
                  </a:lnTo>
                  <a:cubicBezTo>
                    <a:pt x="8227" y="29457"/>
                    <a:pt x="12715" y="30205"/>
                    <a:pt x="16077" y="30205"/>
                  </a:cubicBezTo>
                  <a:cubicBezTo>
                    <a:pt x="16128" y="30205"/>
                    <a:pt x="16179" y="30205"/>
                    <a:pt x="16229" y="30205"/>
                  </a:cubicBezTo>
                  <a:cubicBezTo>
                    <a:pt x="16435" y="29908"/>
                    <a:pt x="16618" y="29634"/>
                    <a:pt x="16800" y="29338"/>
                  </a:cubicBezTo>
                  <a:cubicBezTo>
                    <a:pt x="17051" y="28927"/>
                    <a:pt x="17302" y="28493"/>
                    <a:pt x="17531" y="28036"/>
                  </a:cubicBezTo>
                  <a:cubicBezTo>
                    <a:pt x="13536" y="27831"/>
                    <a:pt x="8195" y="26553"/>
                    <a:pt x="6962" y="24636"/>
                  </a:cubicBezTo>
                  <a:cubicBezTo>
                    <a:pt x="5639" y="22650"/>
                    <a:pt x="8286" y="21919"/>
                    <a:pt x="10204" y="21645"/>
                  </a:cubicBezTo>
                  <a:cubicBezTo>
                    <a:pt x="9428" y="21212"/>
                    <a:pt x="8811" y="20869"/>
                    <a:pt x="8537" y="20710"/>
                  </a:cubicBezTo>
                  <a:cubicBezTo>
                    <a:pt x="8537" y="20664"/>
                    <a:pt x="8560" y="20618"/>
                    <a:pt x="8560" y="20595"/>
                  </a:cubicBezTo>
                  <a:cubicBezTo>
                    <a:pt x="8788" y="19340"/>
                    <a:pt x="9199" y="18176"/>
                    <a:pt x="9679" y="17012"/>
                  </a:cubicBezTo>
                  <a:lnTo>
                    <a:pt x="9679" y="17012"/>
                  </a:lnTo>
                  <a:cubicBezTo>
                    <a:pt x="8993" y="17569"/>
                    <a:pt x="8067" y="18045"/>
                    <a:pt x="6880" y="18045"/>
                  </a:cubicBezTo>
                  <a:cubicBezTo>
                    <a:pt x="6802" y="18045"/>
                    <a:pt x="6723" y="18043"/>
                    <a:pt x="6643" y="18039"/>
                  </a:cubicBezTo>
                  <a:cubicBezTo>
                    <a:pt x="3424" y="17902"/>
                    <a:pt x="6027" y="4800"/>
                    <a:pt x="9838" y="2495"/>
                  </a:cubicBezTo>
                  <a:cubicBezTo>
                    <a:pt x="10517" y="2088"/>
                    <a:pt x="11079" y="1921"/>
                    <a:pt x="11547" y="1921"/>
                  </a:cubicBezTo>
                  <a:cubicBezTo>
                    <a:pt x="12023" y="1921"/>
                    <a:pt x="12404" y="2093"/>
                    <a:pt x="12714" y="2358"/>
                  </a:cubicBezTo>
                  <a:cubicBezTo>
                    <a:pt x="12289" y="1082"/>
                    <a:pt x="11564" y="1"/>
                    <a:pt x="1043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42"/>
            <p:cNvSpPr/>
            <p:nvPr/>
          </p:nvSpPr>
          <p:spPr>
            <a:xfrm flipH="1">
              <a:off x="7065668" y="3515880"/>
              <a:ext cx="102020" cy="23959"/>
            </a:xfrm>
            <a:custGeom>
              <a:avLst/>
              <a:gdLst/>
              <a:ahLst/>
              <a:cxnLst/>
              <a:rect l="l" t="t" r="r" b="b"/>
              <a:pathLst>
                <a:path w="4224" h="992" extrusionOk="0">
                  <a:moveTo>
                    <a:pt x="2169" y="0"/>
                  </a:moveTo>
                  <a:cubicBezTo>
                    <a:pt x="2169" y="0"/>
                    <a:pt x="2009" y="23"/>
                    <a:pt x="1804" y="46"/>
                  </a:cubicBezTo>
                  <a:cubicBezTo>
                    <a:pt x="1576" y="69"/>
                    <a:pt x="1302" y="160"/>
                    <a:pt x="1028" y="228"/>
                  </a:cubicBezTo>
                  <a:cubicBezTo>
                    <a:pt x="503" y="411"/>
                    <a:pt x="1" y="639"/>
                    <a:pt x="23" y="708"/>
                  </a:cubicBezTo>
                  <a:cubicBezTo>
                    <a:pt x="28" y="722"/>
                    <a:pt x="57" y="729"/>
                    <a:pt x="104" y="729"/>
                  </a:cubicBezTo>
                  <a:cubicBezTo>
                    <a:pt x="279" y="729"/>
                    <a:pt x="706" y="643"/>
                    <a:pt x="1119" y="571"/>
                  </a:cubicBezTo>
                  <a:cubicBezTo>
                    <a:pt x="1393" y="548"/>
                    <a:pt x="1644" y="502"/>
                    <a:pt x="1850" y="502"/>
                  </a:cubicBezTo>
                  <a:lnTo>
                    <a:pt x="2489" y="502"/>
                  </a:lnTo>
                  <a:cubicBezTo>
                    <a:pt x="2580" y="502"/>
                    <a:pt x="2694" y="502"/>
                    <a:pt x="2808" y="525"/>
                  </a:cubicBezTo>
                  <a:cubicBezTo>
                    <a:pt x="2922" y="548"/>
                    <a:pt x="3059" y="571"/>
                    <a:pt x="3173" y="594"/>
                  </a:cubicBezTo>
                  <a:cubicBezTo>
                    <a:pt x="3628" y="718"/>
                    <a:pt x="4026" y="991"/>
                    <a:pt x="4149" y="991"/>
                  </a:cubicBezTo>
                  <a:cubicBezTo>
                    <a:pt x="4161" y="991"/>
                    <a:pt x="4171" y="988"/>
                    <a:pt x="4178" y="982"/>
                  </a:cubicBezTo>
                  <a:cubicBezTo>
                    <a:pt x="4223" y="959"/>
                    <a:pt x="3858" y="502"/>
                    <a:pt x="3310" y="251"/>
                  </a:cubicBezTo>
                  <a:cubicBezTo>
                    <a:pt x="3173" y="206"/>
                    <a:pt x="3036" y="160"/>
                    <a:pt x="2899" y="114"/>
                  </a:cubicBezTo>
                  <a:cubicBezTo>
                    <a:pt x="2785" y="69"/>
                    <a:pt x="2648" y="46"/>
                    <a:pt x="2534" y="46"/>
                  </a:cubicBezTo>
                  <a:cubicBezTo>
                    <a:pt x="2306" y="23"/>
                    <a:pt x="2169" y="0"/>
                    <a:pt x="21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5" name="Google Shape;3165;p42"/>
            <p:cNvSpPr/>
            <p:nvPr/>
          </p:nvSpPr>
          <p:spPr>
            <a:xfrm flipH="1">
              <a:off x="7075039" y="3498345"/>
              <a:ext cx="67844" cy="32751"/>
            </a:xfrm>
            <a:custGeom>
              <a:avLst/>
              <a:gdLst/>
              <a:ahLst/>
              <a:cxnLst/>
              <a:rect l="l" t="t" r="r" b="b"/>
              <a:pathLst>
                <a:path w="2809" h="1356" extrusionOk="0">
                  <a:moveTo>
                    <a:pt x="336" y="0"/>
                  </a:moveTo>
                  <a:cubicBezTo>
                    <a:pt x="140" y="0"/>
                    <a:pt x="1" y="25"/>
                    <a:pt x="1" y="64"/>
                  </a:cubicBezTo>
                  <a:cubicBezTo>
                    <a:pt x="1" y="133"/>
                    <a:pt x="366" y="247"/>
                    <a:pt x="708" y="384"/>
                  </a:cubicBezTo>
                  <a:cubicBezTo>
                    <a:pt x="1074" y="521"/>
                    <a:pt x="1370" y="703"/>
                    <a:pt x="1370" y="703"/>
                  </a:cubicBezTo>
                  <a:cubicBezTo>
                    <a:pt x="1370" y="703"/>
                    <a:pt x="1713" y="840"/>
                    <a:pt x="2055" y="1023"/>
                  </a:cubicBezTo>
                  <a:cubicBezTo>
                    <a:pt x="2335" y="1163"/>
                    <a:pt x="2632" y="1355"/>
                    <a:pt x="2732" y="1355"/>
                  </a:cubicBezTo>
                  <a:cubicBezTo>
                    <a:pt x="2747" y="1355"/>
                    <a:pt x="2757" y="1351"/>
                    <a:pt x="2763" y="1343"/>
                  </a:cubicBezTo>
                  <a:cubicBezTo>
                    <a:pt x="2808" y="1297"/>
                    <a:pt x="2580" y="1000"/>
                    <a:pt x="2283" y="726"/>
                  </a:cubicBezTo>
                  <a:cubicBezTo>
                    <a:pt x="1964" y="475"/>
                    <a:pt x="1621" y="270"/>
                    <a:pt x="1621" y="270"/>
                  </a:cubicBezTo>
                  <a:cubicBezTo>
                    <a:pt x="1621" y="270"/>
                    <a:pt x="1233" y="110"/>
                    <a:pt x="823" y="41"/>
                  </a:cubicBezTo>
                  <a:cubicBezTo>
                    <a:pt x="650" y="13"/>
                    <a:pt x="478" y="0"/>
                    <a:pt x="3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66" name="Google Shape;3166;p42"/>
          <p:cNvGrpSpPr/>
          <p:nvPr/>
        </p:nvGrpSpPr>
        <p:grpSpPr>
          <a:xfrm>
            <a:off x="247029" y="434988"/>
            <a:ext cx="7883053" cy="4373544"/>
            <a:chOff x="1275600" y="1208421"/>
            <a:chExt cx="4346325" cy="3298154"/>
          </a:xfrm>
        </p:grpSpPr>
        <p:sp>
          <p:nvSpPr>
            <p:cNvPr id="3167" name="Google Shape;3167;p42"/>
            <p:cNvSpPr/>
            <p:nvPr/>
          </p:nvSpPr>
          <p:spPr>
            <a:xfrm>
              <a:off x="1275600" y="1510500"/>
              <a:ext cx="4346325" cy="2996075"/>
            </a:xfrm>
            <a:custGeom>
              <a:avLst/>
              <a:gdLst/>
              <a:ahLst/>
              <a:cxnLst/>
              <a:rect l="l" t="t" r="r" b="b"/>
              <a:pathLst>
                <a:path w="173853" h="119843" extrusionOk="0">
                  <a:moveTo>
                    <a:pt x="157695" y="0"/>
                  </a:moveTo>
                  <a:cubicBezTo>
                    <a:pt x="157666" y="0"/>
                    <a:pt x="157636" y="0"/>
                    <a:pt x="157606" y="1"/>
                  </a:cubicBezTo>
                  <a:lnTo>
                    <a:pt x="18554" y="2717"/>
                  </a:lnTo>
                  <a:cubicBezTo>
                    <a:pt x="18098" y="2717"/>
                    <a:pt x="17641" y="2808"/>
                    <a:pt x="17185" y="2945"/>
                  </a:cubicBezTo>
                  <a:cubicBezTo>
                    <a:pt x="15564" y="3493"/>
                    <a:pt x="13944" y="4041"/>
                    <a:pt x="12300" y="4589"/>
                  </a:cubicBezTo>
                  <a:cubicBezTo>
                    <a:pt x="10566" y="5159"/>
                    <a:pt x="9333" y="6734"/>
                    <a:pt x="9173" y="8583"/>
                  </a:cubicBezTo>
                  <a:lnTo>
                    <a:pt x="226" y="112872"/>
                  </a:lnTo>
                  <a:cubicBezTo>
                    <a:pt x="1" y="115572"/>
                    <a:pt x="2127" y="117895"/>
                    <a:pt x="4811" y="117895"/>
                  </a:cubicBezTo>
                  <a:cubicBezTo>
                    <a:pt x="4850" y="117895"/>
                    <a:pt x="4889" y="117894"/>
                    <a:pt x="4928" y="117893"/>
                  </a:cubicBezTo>
                  <a:cubicBezTo>
                    <a:pt x="28255" y="117414"/>
                    <a:pt x="51583" y="116912"/>
                    <a:pt x="74933" y="116433"/>
                  </a:cubicBezTo>
                  <a:cubicBezTo>
                    <a:pt x="74975" y="116431"/>
                    <a:pt x="75017" y="116431"/>
                    <a:pt x="75059" y="116431"/>
                  </a:cubicBezTo>
                  <a:cubicBezTo>
                    <a:pt x="75859" y="116431"/>
                    <a:pt x="76636" y="116637"/>
                    <a:pt x="77330" y="117049"/>
                  </a:cubicBezTo>
                  <a:cubicBezTo>
                    <a:pt x="79277" y="118171"/>
                    <a:pt x="82913" y="119843"/>
                    <a:pt x="87637" y="119843"/>
                  </a:cubicBezTo>
                  <a:cubicBezTo>
                    <a:pt x="88006" y="119843"/>
                    <a:pt x="88382" y="119832"/>
                    <a:pt x="88765" y="119811"/>
                  </a:cubicBezTo>
                  <a:cubicBezTo>
                    <a:pt x="92691" y="119605"/>
                    <a:pt x="95727" y="118259"/>
                    <a:pt x="97576" y="117209"/>
                  </a:cubicBezTo>
                  <a:cubicBezTo>
                    <a:pt x="98269" y="116840"/>
                    <a:pt x="99025" y="116636"/>
                    <a:pt x="99822" y="116636"/>
                  </a:cubicBezTo>
                  <a:cubicBezTo>
                    <a:pt x="99865" y="116636"/>
                    <a:pt x="99907" y="116637"/>
                    <a:pt x="99949" y="116638"/>
                  </a:cubicBezTo>
                  <a:cubicBezTo>
                    <a:pt x="122912" y="117254"/>
                    <a:pt x="145874" y="117871"/>
                    <a:pt x="168836" y="118464"/>
                  </a:cubicBezTo>
                  <a:cubicBezTo>
                    <a:pt x="168888" y="118466"/>
                    <a:pt x="168940" y="118467"/>
                    <a:pt x="168991" y="118467"/>
                  </a:cubicBezTo>
                  <a:cubicBezTo>
                    <a:pt x="171725" y="118467"/>
                    <a:pt x="173852" y="116107"/>
                    <a:pt x="173561" y="113374"/>
                  </a:cubicBezTo>
                  <a:lnTo>
                    <a:pt x="162285" y="4155"/>
                  </a:lnTo>
                  <a:cubicBezTo>
                    <a:pt x="162060" y="1788"/>
                    <a:pt x="160053" y="0"/>
                    <a:pt x="1576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42"/>
            <p:cNvSpPr/>
            <p:nvPr/>
          </p:nvSpPr>
          <p:spPr>
            <a:xfrm>
              <a:off x="1329175" y="1498525"/>
              <a:ext cx="4247700" cy="2936550"/>
            </a:xfrm>
            <a:custGeom>
              <a:avLst/>
              <a:gdLst/>
              <a:ahLst/>
              <a:cxnLst/>
              <a:rect l="l" t="t" r="r" b="b"/>
              <a:pathLst>
                <a:path w="169908" h="117462" extrusionOk="0">
                  <a:moveTo>
                    <a:pt x="154687" y="1"/>
                  </a:moveTo>
                  <a:cubicBezTo>
                    <a:pt x="107074" y="229"/>
                    <a:pt x="59437" y="457"/>
                    <a:pt x="11801" y="663"/>
                  </a:cubicBezTo>
                  <a:cubicBezTo>
                    <a:pt x="9906" y="685"/>
                    <a:pt x="8354" y="2146"/>
                    <a:pt x="8217" y="4018"/>
                  </a:cubicBezTo>
                  <a:cubicBezTo>
                    <a:pt x="5524" y="39899"/>
                    <a:pt x="2830" y="75781"/>
                    <a:pt x="160" y="111639"/>
                  </a:cubicBezTo>
                  <a:cubicBezTo>
                    <a:pt x="1" y="113748"/>
                    <a:pt x="1668" y="115542"/>
                    <a:pt x="3772" y="115542"/>
                  </a:cubicBezTo>
                  <a:cubicBezTo>
                    <a:pt x="3785" y="115542"/>
                    <a:pt x="3799" y="115542"/>
                    <a:pt x="3812" y="115542"/>
                  </a:cubicBezTo>
                  <a:lnTo>
                    <a:pt x="73977" y="114629"/>
                  </a:lnTo>
                  <a:cubicBezTo>
                    <a:pt x="74593" y="114629"/>
                    <a:pt x="75187" y="114766"/>
                    <a:pt x="75734" y="115063"/>
                  </a:cubicBezTo>
                  <a:cubicBezTo>
                    <a:pt x="77081" y="115793"/>
                    <a:pt x="79044" y="116638"/>
                    <a:pt x="81532" y="117003"/>
                  </a:cubicBezTo>
                  <a:cubicBezTo>
                    <a:pt x="82351" y="117119"/>
                    <a:pt x="83141" y="117170"/>
                    <a:pt x="83894" y="117170"/>
                  </a:cubicBezTo>
                  <a:cubicBezTo>
                    <a:pt x="86982" y="117170"/>
                    <a:pt x="89464" y="116321"/>
                    <a:pt x="90913" y="115679"/>
                  </a:cubicBezTo>
                  <a:cubicBezTo>
                    <a:pt x="91352" y="115491"/>
                    <a:pt x="91829" y="115379"/>
                    <a:pt x="92309" y="115379"/>
                  </a:cubicBezTo>
                  <a:cubicBezTo>
                    <a:pt x="92354" y="115379"/>
                    <a:pt x="92398" y="115380"/>
                    <a:pt x="92442" y="115382"/>
                  </a:cubicBezTo>
                  <a:cubicBezTo>
                    <a:pt x="116957" y="116067"/>
                    <a:pt x="141471" y="116775"/>
                    <a:pt x="165963" y="117459"/>
                  </a:cubicBezTo>
                  <a:cubicBezTo>
                    <a:pt x="166001" y="117461"/>
                    <a:pt x="166040" y="117461"/>
                    <a:pt x="166078" y="117461"/>
                  </a:cubicBezTo>
                  <a:cubicBezTo>
                    <a:pt x="168215" y="117461"/>
                    <a:pt x="169908" y="115595"/>
                    <a:pt x="169683" y="113465"/>
                  </a:cubicBezTo>
                  <a:cubicBezTo>
                    <a:pt x="165894" y="76716"/>
                    <a:pt x="162105" y="39991"/>
                    <a:pt x="158316" y="3265"/>
                  </a:cubicBezTo>
                  <a:cubicBezTo>
                    <a:pt x="158134" y="1393"/>
                    <a:pt x="156559" y="1"/>
                    <a:pt x="15468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42"/>
            <p:cNvSpPr/>
            <p:nvPr/>
          </p:nvSpPr>
          <p:spPr>
            <a:xfrm>
              <a:off x="1347770" y="1208421"/>
              <a:ext cx="4207425" cy="3175475"/>
            </a:xfrm>
            <a:custGeom>
              <a:avLst/>
              <a:gdLst/>
              <a:ahLst/>
              <a:cxnLst/>
              <a:rect l="l" t="t" r="r" b="b"/>
              <a:pathLst>
                <a:path w="168297" h="127019" extrusionOk="0">
                  <a:moveTo>
                    <a:pt x="104262" y="1"/>
                  </a:moveTo>
                  <a:cubicBezTo>
                    <a:pt x="99837" y="1"/>
                    <a:pt x="95957" y="705"/>
                    <a:pt x="91913" y="2661"/>
                  </a:cubicBezTo>
                  <a:cubicBezTo>
                    <a:pt x="88763" y="4191"/>
                    <a:pt x="86366" y="6062"/>
                    <a:pt x="84632" y="7660"/>
                  </a:cubicBezTo>
                  <a:cubicBezTo>
                    <a:pt x="84304" y="7963"/>
                    <a:pt x="83887" y="8118"/>
                    <a:pt x="83465" y="8118"/>
                  </a:cubicBezTo>
                  <a:cubicBezTo>
                    <a:pt x="83092" y="8118"/>
                    <a:pt x="82716" y="7997"/>
                    <a:pt x="82395" y="7751"/>
                  </a:cubicBezTo>
                  <a:cubicBezTo>
                    <a:pt x="80204" y="6085"/>
                    <a:pt x="76940" y="3962"/>
                    <a:pt x="72694" y="2479"/>
                  </a:cubicBezTo>
                  <a:cubicBezTo>
                    <a:pt x="69003" y="1173"/>
                    <a:pt x="65610" y="699"/>
                    <a:pt x="62114" y="699"/>
                  </a:cubicBezTo>
                  <a:cubicBezTo>
                    <a:pt x="54370" y="699"/>
                    <a:pt x="46124" y="3025"/>
                    <a:pt x="33024" y="3780"/>
                  </a:cubicBezTo>
                  <a:cubicBezTo>
                    <a:pt x="30886" y="3897"/>
                    <a:pt x="28199" y="4002"/>
                    <a:pt x="25046" y="4002"/>
                  </a:cubicBezTo>
                  <a:cubicBezTo>
                    <a:pt x="22070" y="4002"/>
                    <a:pt x="18680" y="3909"/>
                    <a:pt x="14946" y="3643"/>
                  </a:cubicBezTo>
                  <a:cubicBezTo>
                    <a:pt x="14903" y="3639"/>
                    <a:pt x="14860" y="3638"/>
                    <a:pt x="14817" y="3638"/>
                  </a:cubicBezTo>
                  <a:cubicBezTo>
                    <a:pt x="14268" y="3638"/>
                    <a:pt x="13734" y="3906"/>
                    <a:pt x="13417" y="4350"/>
                  </a:cubicBezTo>
                  <a:lnTo>
                    <a:pt x="9171" y="10102"/>
                  </a:lnTo>
                  <a:cubicBezTo>
                    <a:pt x="8966" y="10353"/>
                    <a:pt x="8852" y="10673"/>
                    <a:pt x="8829" y="10992"/>
                  </a:cubicBezTo>
                  <a:cubicBezTo>
                    <a:pt x="5907" y="48745"/>
                    <a:pt x="3008" y="86521"/>
                    <a:pt x="87" y="124274"/>
                  </a:cubicBezTo>
                  <a:cubicBezTo>
                    <a:pt x="1" y="125306"/>
                    <a:pt x="826" y="126156"/>
                    <a:pt x="1838" y="126156"/>
                  </a:cubicBezTo>
                  <a:cubicBezTo>
                    <a:pt x="1900" y="126156"/>
                    <a:pt x="1963" y="126153"/>
                    <a:pt x="2027" y="126146"/>
                  </a:cubicBezTo>
                  <a:cubicBezTo>
                    <a:pt x="14855" y="124639"/>
                    <a:pt x="25035" y="123019"/>
                    <a:pt x="32065" y="121763"/>
                  </a:cubicBezTo>
                  <a:cubicBezTo>
                    <a:pt x="38406" y="120640"/>
                    <a:pt x="43269" y="119628"/>
                    <a:pt x="49239" y="119628"/>
                  </a:cubicBezTo>
                  <a:cubicBezTo>
                    <a:pt x="50426" y="119628"/>
                    <a:pt x="51656" y="119668"/>
                    <a:pt x="52950" y="119755"/>
                  </a:cubicBezTo>
                  <a:cubicBezTo>
                    <a:pt x="60277" y="120234"/>
                    <a:pt x="66303" y="121992"/>
                    <a:pt x="70480" y="123544"/>
                  </a:cubicBezTo>
                  <a:cubicBezTo>
                    <a:pt x="70668" y="123609"/>
                    <a:pt x="70864" y="123640"/>
                    <a:pt x="71059" y="123640"/>
                  </a:cubicBezTo>
                  <a:cubicBezTo>
                    <a:pt x="71548" y="123640"/>
                    <a:pt x="72032" y="123440"/>
                    <a:pt x="72374" y="123064"/>
                  </a:cubicBezTo>
                  <a:cubicBezTo>
                    <a:pt x="73924" y="121383"/>
                    <a:pt x="77769" y="117941"/>
                    <a:pt x="83535" y="117941"/>
                  </a:cubicBezTo>
                  <a:cubicBezTo>
                    <a:pt x="83716" y="117941"/>
                    <a:pt x="83899" y="117945"/>
                    <a:pt x="84084" y="117952"/>
                  </a:cubicBezTo>
                  <a:cubicBezTo>
                    <a:pt x="89882" y="118134"/>
                    <a:pt x="93579" y="121695"/>
                    <a:pt x="95131" y="123521"/>
                  </a:cubicBezTo>
                  <a:cubicBezTo>
                    <a:pt x="95465" y="123930"/>
                    <a:pt x="95949" y="124138"/>
                    <a:pt x="96444" y="124138"/>
                  </a:cubicBezTo>
                  <a:cubicBezTo>
                    <a:pt x="96695" y="124138"/>
                    <a:pt x="96948" y="124085"/>
                    <a:pt x="97186" y="123977"/>
                  </a:cubicBezTo>
                  <a:cubicBezTo>
                    <a:pt x="100404" y="122517"/>
                    <a:pt x="104901" y="120873"/>
                    <a:pt x="110379" y="119960"/>
                  </a:cubicBezTo>
                  <a:cubicBezTo>
                    <a:pt x="113000" y="119521"/>
                    <a:pt x="115413" y="119324"/>
                    <a:pt x="117832" y="119324"/>
                  </a:cubicBezTo>
                  <a:cubicBezTo>
                    <a:pt x="123712" y="119324"/>
                    <a:pt x="129633" y="120486"/>
                    <a:pt x="138705" y="122151"/>
                  </a:cubicBezTo>
                  <a:cubicBezTo>
                    <a:pt x="144731" y="123270"/>
                    <a:pt x="154112" y="124959"/>
                    <a:pt x="166141" y="126990"/>
                  </a:cubicBezTo>
                  <a:cubicBezTo>
                    <a:pt x="166246" y="127009"/>
                    <a:pt x="166349" y="127018"/>
                    <a:pt x="166451" y="127018"/>
                  </a:cubicBezTo>
                  <a:cubicBezTo>
                    <a:pt x="167461" y="127018"/>
                    <a:pt x="168297" y="126132"/>
                    <a:pt x="168172" y="125096"/>
                  </a:cubicBezTo>
                  <a:cubicBezTo>
                    <a:pt x="163995" y="86156"/>
                    <a:pt x="159795" y="47193"/>
                    <a:pt x="155618" y="8253"/>
                  </a:cubicBezTo>
                  <a:cubicBezTo>
                    <a:pt x="154340" y="7044"/>
                    <a:pt x="153336" y="6085"/>
                    <a:pt x="152080" y="4875"/>
                  </a:cubicBezTo>
                  <a:cubicBezTo>
                    <a:pt x="140805" y="4168"/>
                    <a:pt x="131675" y="3141"/>
                    <a:pt x="125306" y="2296"/>
                  </a:cubicBezTo>
                  <a:cubicBezTo>
                    <a:pt x="116429" y="1145"/>
                    <a:pt x="109903" y="1"/>
                    <a:pt x="104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42"/>
            <p:cNvSpPr/>
            <p:nvPr/>
          </p:nvSpPr>
          <p:spPr>
            <a:xfrm>
              <a:off x="1344125" y="1285100"/>
              <a:ext cx="4207425" cy="3082150"/>
            </a:xfrm>
            <a:custGeom>
              <a:avLst/>
              <a:gdLst/>
              <a:ahLst/>
              <a:cxnLst/>
              <a:rect l="l" t="t" r="r" b="b"/>
              <a:pathLst>
                <a:path w="168297" h="123286" extrusionOk="0">
                  <a:moveTo>
                    <a:pt x="14261" y="1"/>
                  </a:moveTo>
                  <a:lnTo>
                    <a:pt x="14261" y="1"/>
                  </a:lnTo>
                  <a:cubicBezTo>
                    <a:pt x="13942" y="115"/>
                    <a:pt x="13622" y="321"/>
                    <a:pt x="13417" y="617"/>
                  </a:cubicBezTo>
                  <a:lnTo>
                    <a:pt x="9171" y="6369"/>
                  </a:lnTo>
                  <a:cubicBezTo>
                    <a:pt x="8966" y="6620"/>
                    <a:pt x="8852" y="6940"/>
                    <a:pt x="8829" y="7259"/>
                  </a:cubicBezTo>
                  <a:cubicBezTo>
                    <a:pt x="5907" y="45012"/>
                    <a:pt x="3008" y="82788"/>
                    <a:pt x="87" y="120541"/>
                  </a:cubicBezTo>
                  <a:cubicBezTo>
                    <a:pt x="1" y="121573"/>
                    <a:pt x="826" y="122423"/>
                    <a:pt x="1838" y="122423"/>
                  </a:cubicBezTo>
                  <a:cubicBezTo>
                    <a:pt x="1900" y="122423"/>
                    <a:pt x="1963" y="122420"/>
                    <a:pt x="2027" y="122413"/>
                  </a:cubicBezTo>
                  <a:cubicBezTo>
                    <a:pt x="14855" y="120906"/>
                    <a:pt x="25035" y="119286"/>
                    <a:pt x="32065" y="118030"/>
                  </a:cubicBezTo>
                  <a:cubicBezTo>
                    <a:pt x="38406" y="116907"/>
                    <a:pt x="43269" y="115895"/>
                    <a:pt x="49239" y="115895"/>
                  </a:cubicBezTo>
                  <a:cubicBezTo>
                    <a:pt x="50426" y="115895"/>
                    <a:pt x="51656" y="115935"/>
                    <a:pt x="52950" y="116022"/>
                  </a:cubicBezTo>
                  <a:cubicBezTo>
                    <a:pt x="60277" y="116501"/>
                    <a:pt x="66303" y="118259"/>
                    <a:pt x="70480" y="119811"/>
                  </a:cubicBezTo>
                  <a:cubicBezTo>
                    <a:pt x="70668" y="119876"/>
                    <a:pt x="70864" y="119907"/>
                    <a:pt x="71059" y="119907"/>
                  </a:cubicBezTo>
                  <a:cubicBezTo>
                    <a:pt x="71548" y="119907"/>
                    <a:pt x="72032" y="119707"/>
                    <a:pt x="72374" y="119331"/>
                  </a:cubicBezTo>
                  <a:cubicBezTo>
                    <a:pt x="73924" y="117650"/>
                    <a:pt x="77769" y="114208"/>
                    <a:pt x="83535" y="114208"/>
                  </a:cubicBezTo>
                  <a:cubicBezTo>
                    <a:pt x="83716" y="114208"/>
                    <a:pt x="83899" y="114212"/>
                    <a:pt x="84084" y="114219"/>
                  </a:cubicBezTo>
                  <a:cubicBezTo>
                    <a:pt x="76711" y="111320"/>
                    <a:pt x="67079" y="108398"/>
                    <a:pt x="55552" y="107029"/>
                  </a:cubicBezTo>
                  <a:cubicBezTo>
                    <a:pt x="50852" y="106468"/>
                    <a:pt x="46341" y="106227"/>
                    <a:pt x="42057" y="106227"/>
                  </a:cubicBezTo>
                  <a:cubicBezTo>
                    <a:pt x="27869" y="106227"/>
                    <a:pt x="16165" y="108867"/>
                    <a:pt x="8258" y="111251"/>
                  </a:cubicBezTo>
                  <a:cubicBezTo>
                    <a:pt x="10267" y="74160"/>
                    <a:pt x="12275" y="37069"/>
                    <a:pt x="14261" y="1"/>
                  </a:cubicBezTo>
                  <a:close/>
                  <a:moveTo>
                    <a:pt x="152080" y="1142"/>
                  </a:moveTo>
                  <a:lnTo>
                    <a:pt x="152080" y="1142"/>
                  </a:lnTo>
                  <a:cubicBezTo>
                    <a:pt x="155344" y="39740"/>
                    <a:pt x="158631" y="78360"/>
                    <a:pt x="161895" y="116980"/>
                  </a:cubicBezTo>
                  <a:cubicBezTo>
                    <a:pt x="154979" y="113397"/>
                    <a:pt x="144160" y="108900"/>
                    <a:pt x="130259" y="107325"/>
                  </a:cubicBezTo>
                  <a:cubicBezTo>
                    <a:pt x="126808" y="106939"/>
                    <a:pt x="123474" y="106769"/>
                    <a:pt x="120276" y="106769"/>
                  </a:cubicBezTo>
                  <a:cubicBezTo>
                    <a:pt x="103798" y="106769"/>
                    <a:pt x="90908" y="111294"/>
                    <a:pt x="84084" y="114219"/>
                  </a:cubicBezTo>
                  <a:cubicBezTo>
                    <a:pt x="89882" y="114401"/>
                    <a:pt x="93579" y="117962"/>
                    <a:pt x="95131" y="119788"/>
                  </a:cubicBezTo>
                  <a:cubicBezTo>
                    <a:pt x="95465" y="120197"/>
                    <a:pt x="95949" y="120405"/>
                    <a:pt x="96444" y="120405"/>
                  </a:cubicBezTo>
                  <a:cubicBezTo>
                    <a:pt x="96695" y="120405"/>
                    <a:pt x="96948" y="120352"/>
                    <a:pt x="97186" y="120244"/>
                  </a:cubicBezTo>
                  <a:cubicBezTo>
                    <a:pt x="100404" y="118784"/>
                    <a:pt x="104901" y="117140"/>
                    <a:pt x="110379" y="116227"/>
                  </a:cubicBezTo>
                  <a:cubicBezTo>
                    <a:pt x="113000" y="115788"/>
                    <a:pt x="115413" y="115591"/>
                    <a:pt x="117832" y="115591"/>
                  </a:cubicBezTo>
                  <a:cubicBezTo>
                    <a:pt x="123712" y="115591"/>
                    <a:pt x="129633" y="116753"/>
                    <a:pt x="138705" y="118418"/>
                  </a:cubicBezTo>
                  <a:cubicBezTo>
                    <a:pt x="144731" y="119537"/>
                    <a:pt x="154112" y="121226"/>
                    <a:pt x="166141" y="123257"/>
                  </a:cubicBezTo>
                  <a:cubicBezTo>
                    <a:pt x="166246" y="123276"/>
                    <a:pt x="166349" y="123285"/>
                    <a:pt x="166451" y="123285"/>
                  </a:cubicBezTo>
                  <a:cubicBezTo>
                    <a:pt x="167461" y="123285"/>
                    <a:pt x="168297" y="122399"/>
                    <a:pt x="168172" y="121363"/>
                  </a:cubicBezTo>
                  <a:cubicBezTo>
                    <a:pt x="163995" y="82423"/>
                    <a:pt x="159795" y="43460"/>
                    <a:pt x="155618" y="4520"/>
                  </a:cubicBezTo>
                  <a:cubicBezTo>
                    <a:pt x="154340" y="3311"/>
                    <a:pt x="153336" y="2352"/>
                    <a:pt x="152080" y="1142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42"/>
            <p:cNvSpPr/>
            <p:nvPr/>
          </p:nvSpPr>
          <p:spPr>
            <a:xfrm>
              <a:off x="1459825" y="2961050"/>
              <a:ext cx="82775" cy="1249725"/>
            </a:xfrm>
            <a:custGeom>
              <a:avLst/>
              <a:gdLst/>
              <a:ahLst/>
              <a:cxnLst/>
              <a:rect l="l" t="t" r="r" b="b"/>
              <a:pathLst>
                <a:path w="3311" h="49989" extrusionOk="0">
                  <a:moveTo>
                    <a:pt x="3311" y="1"/>
                  </a:moveTo>
                  <a:lnTo>
                    <a:pt x="3311" y="1"/>
                  </a:lnTo>
                  <a:cubicBezTo>
                    <a:pt x="1987" y="16047"/>
                    <a:pt x="823" y="33896"/>
                    <a:pt x="1" y="49988"/>
                  </a:cubicBezTo>
                  <a:cubicBezTo>
                    <a:pt x="1302" y="33942"/>
                    <a:pt x="2489" y="16070"/>
                    <a:pt x="331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42"/>
            <p:cNvSpPr/>
            <p:nvPr/>
          </p:nvSpPr>
          <p:spPr>
            <a:xfrm>
              <a:off x="5317875" y="3006700"/>
              <a:ext cx="132425" cy="1245725"/>
            </a:xfrm>
            <a:custGeom>
              <a:avLst/>
              <a:gdLst/>
              <a:ahLst/>
              <a:cxnLst/>
              <a:rect l="l" t="t" r="r" b="b"/>
              <a:pathLst>
                <a:path w="5297" h="49829" extrusionOk="0">
                  <a:moveTo>
                    <a:pt x="1" y="1"/>
                  </a:moveTo>
                  <a:lnTo>
                    <a:pt x="1" y="1"/>
                  </a:lnTo>
                  <a:cubicBezTo>
                    <a:pt x="1439" y="16047"/>
                    <a:pt x="3333" y="33828"/>
                    <a:pt x="5296" y="49828"/>
                  </a:cubicBezTo>
                  <a:cubicBezTo>
                    <a:pt x="3836" y="33782"/>
                    <a:pt x="1941" y="15978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42"/>
            <p:cNvSpPr/>
            <p:nvPr/>
          </p:nvSpPr>
          <p:spPr>
            <a:xfrm>
              <a:off x="4603450" y="4103025"/>
              <a:ext cx="582650" cy="148825"/>
            </a:xfrm>
            <a:custGeom>
              <a:avLst/>
              <a:gdLst/>
              <a:ahLst/>
              <a:cxnLst/>
              <a:rect l="l" t="t" r="r" b="b"/>
              <a:pathLst>
                <a:path w="23306" h="5953" extrusionOk="0">
                  <a:moveTo>
                    <a:pt x="5249" y="0"/>
                  </a:moveTo>
                  <a:cubicBezTo>
                    <a:pt x="3491" y="0"/>
                    <a:pt x="1733" y="156"/>
                    <a:pt x="1" y="474"/>
                  </a:cubicBezTo>
                  <a:cubicBezTo>
                    <a:pt x="1341" y="316"/>
                    <a:pt x="2688" y="238"/>
                    <a:pt x="4032" y="238"/>
                  </a:cubicBezTo>
                  <a:cubicBezTo>
                    <a:pt x="10835" y="238"/>
                    <a:pt x="17588" y="2236"/>
                    <a:pt x="23305" y="5953"/>
                  </a:cubicBezTo>
                  <a:cubicBezTo>
                    <a:pt x="22484" y="5336"/>
                    <a:pt x="21639" y="4788"/>
                    <a:pt x="20749" y="4241"/>
                  </a:cubicBezTo>
                  <a:cubicBezTo>
                    <a:pt x="16095" y="1483"/>
                    <a:pt x="10672" y="0"/>
                    <a:pt x="524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4" name="Google Shape;3174;p42"/>
            <p:cNvSpPr/>
            <p:nvPr/>
          </p:nvSpPr>
          <p:spPr>
            <a:xfrm>
              <a:off x="3430800" y="1319350"/>
              <a:ext cx="1960725" cy="2890275"/>
            </a:xfrm>
            <a:custGeom>
              <a:avLst/>
              <a:gdLst/>
              <a:ahLst/>
              <a:cxnLst/>
              <a:rect l="l" t="t" r="r" b="b"/>
              <a:pathLst>
                <a:path w="78429" h="115611" extrusionOk="0">
                  <a:moveTo>
                    <a:pt x="4315" y="1"/>
                  </a:moveTo>
                  <a:lnTo>
                    <a:pt x="4315" y="1"/>
                  </a:lnTo>
                  <a:cubicBezTo>
                    <a:pt x="3082" y="868"/>
                    <a:pt x="2055" y="1735"/>
                    <a:pt x="1165" y="2557"/>
                  </a:cubicBezTo>
                  <a:cubicBezTo>
                    <a:pt x="891" y="2831"/>
                    <a:pt x="526" y="2968"/>
                    <a:pt x="138" y="3013"/>
                  </a:cubicBezTo>
                  <a:cubicBezTo>
                    <a:pt x="297" y="39625"/>
                    <a:pt x="457" y="76237"/>
                    <a:pt x="617" y="112849"/>
                  </a:cubicBezTo>
                  <a:cubicBezTo>
                    <a:pt x="7427" y="109924"/>
                    <a:pt x="20196" y="105400"/>
                    <a:pt x="36655" y="105400"/>
                  </a:cubicBezTo>
                  <a:cubicBezTo>
                    <a:pt x="38953" y="105400"/>
                    <a:pt x="41322" y="105489"/>
                    <a:pt x="43757" y="105681"/>
                  </a:cubicBezTo>
                  <a:cubicBezTo>
                    <a:pt x="59415" y="106914"/>
                    <a:pt x="71398" y="111958"/>
                    <a:pt x="78428" y="115610"/>
                  </a:cubicBezTo>
                  <a:cubicBezTo>
                    <a:pt x="78109" y="111707"/>
                    <a:pt x="77766" y="107804"/>
                    <a:pt x="77447" y="103901"/>
                  </a:cubicBezTo>
                  <a:cubicBezTo>
                    <a:pt x="68454" y="102897"/>
                    <a:pt x="46290" y="99085"/>
                    <a:pt x="27825" y="81258"/>
                  </a:cubicBezTo>
                  <a:cubicBezTo>
                    <a:pt x="1" y="54416"/>
                    <a:pt x="1895" y="16366"/>
                    <a:pt x="4315" y="1"/>
                  </a:cubicBezTo>
                  <a:close/>
                </a:path>
              </a:pathLst>
            </a:custGeom>
            <a:solidFill>
              <a:srgbClr val="802751">
                <a:alpha val="5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5" name="Google Shape;3175;p42"/>
            <p:cNvSpPr/>
            <p:nvPr/>
          </p:nvSpPr>
          <p:spPr>
            <a:xfrm>
              <a:off x="1543150" y="1390675"/>
              <a:ext cx="69650" cy="1003775"/>
            </a:xfrm>
            <a:custGeom>
              <a:avLst/>
              <a:gdLst/>
              <a:ahLst/>
              <a:cxnLst/>
              <a:rect l="l" t="t" r="r" b="b"/>
              <a:pathLst>
                <a:path w="2786" h="40151" extrusionOk="0">
                  <a:moveTo>
                    <a:pt x="2785" y="1"/>
                  </a:moveTo>
                  <a:lnTo>
                    <a:pt x="2511" y="366"/>
                  </a:lnTo>
                  <a:cubicBezTo>
                    <a:pt x="1530" y="13559"/>
                    <a:pt x="640" y="27391"/>
                    <a:pt x="0" y="40150"/>
                  </a:cubicBezTo>
                  <a:cubicBezTo>
                    <a:pt x="1050" y="27300"/>
                    <a:pt x="2009" y="13308"/>
                    <a:pt x="278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42"/>
            <p:cNvSpPr/>
            <p:nvPr/>
          </p:nvSpPr>
          <p:spPr>
            <a:xfrm>
              <a:off x="1613325" y="1313075"/>
              <a:ext cx="56525" cy="782350"/>
            </a:xfrm>
            <a:custGeom>
              <a:avLst/>
              <a:gdLst/>
              <a:ahLst/>
              <a:cxnLst/>
              <a:rect l="l" t="t" r="r" b="b"/>
              <a:pathLst>
                <a:path w="2261" h="31294" extrusionOk="0">
                  <a:moveTo>
                    <a:pt x="2261" y="0"/>
                  </a:moveTo>
                  <a:lnTo>
                    <a:pt x="1873" y="548"/>
                  </a:lnTo>
                  <a:cubicBezTo>
                    <a:pt x="1142" y="10911"/>
                    <a:pt x="503" y="21433"/>
                    <a:pt x="1" y="31294"/>
                  </a:cubicBezTo>
                  <a:cubicBezTo>
                    <a:pt x="823" y="21274"/>
                    <a:pt x="1599" y="10569"/>
                    <a:pt x="226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3177;p42"/>
            <p:cNvSpPr/>
            <p:nvPr/>
          </p:nvSpPr>
          <p:spPr>
            <a:xfrm>
              <a:off x="5180350" y="1346750"/>
              <a:ext cx="100475" cy="908450"/>
            </a:xfrm>
            <a:custGeom>
              <a:avLst/>
              <a:gdLst/>
              <a:ahLst/>
              <a:cxnLst/>
              <a:rect l="l" t="t" r="r" b="b"/>
              <a:pathLst>
                <a:path w="4019" h="36338" extrusionOk="0">
                  <a:moveTo>
                    <a:pt x="1" y="0"/>
                  </a:moveTo>
                  <a:cubicBezTo>
                    <a:pt x="1211" y="12143"/>
                    <a:pt x="2603" y="24720"/>
                    <a:pt x="4018" y="36338"/>
                  </a:cubicBezTo>
                  <a:cubicBezTo>
                    <a:pt x="2968" y="24788"/>
                    <a:pt x="1713" y="12349"/>
                    <a:pt x="343" y="320"/>
                  </a:cubicBezTo>
                  <a:cubicBezTo>
                    <a:pt x="229" y="206"/>
                    <a:pt x="115" y="91"/>
                    <a:pt x="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8" name="Google Shape;3178;p42"/>
            <p:cNvSpPr/>
            <p:nvPr/>
          </p:nvSpPr>
          <p:spPr>
            <a:xfrm>
              <a:off x="1374250" y="4066375"/>
              <a:ext cx="176350" cy="278500"/>
            </a:xfrm>
            <a:custGeom>
              <a:avLst/>
              <a:gdLst/>
              <a:ahLst/>
              <a:cxnLst/>
              <a:rect l="l" t="t" r="r" b="b"/>
              <a:pathLst>
                <a:path w="7054" h="11140" extrusionOk="0">
                  <a:moveTo>
                    <a:pt x="7053" y="0"/>
                  </a:moveTo>
                  <a:cubicBezTo>
                    <a:pt x="4588" y="3584"/>
                    <a:pt x="2237" y="7282"/>
                    <a:pt x="0" y="11048"/>
                  </a:cubicBezTo>
                  <a:cubicBezTo>
                    <a:pt x="91" y="11093"/>
                    <a:pt x="206" y="11116"/>
                    <a:pt x="297" y="11139"/>
                  </a:cubicBezTo>
                  <a:cubicBezTo>
                    <a:pt x="2671" y="7487"/>
                    <a:pt x="4930" y="3766"/>
                    <a:pt x="705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9" name="Google Shape;3179;p42"/>
            <p:cNvSpPr/>
            <p:nvPr/>
          </p:nvSpPr>
          <p:spPr>
            <a:xfrm>
              <a:off x="5391500" y="4209600"/>
              <a:ext cx="132975" cy="156375"/>
            </a:xfrm>
            <a:custGeom>
              <a:avLst/>
              <a:gdLst/>
              <a:ahLst/>
              <a:cxnLst/>
              <a:rect l="l" t="t" r="r" b="b"/>
              <a:pathLst>
                <a:path w="5319" h="6255" extrusionOk="0">
                  <a:moveTo>
                    <a:pt x="0" y="0"/>
                  </a:moveTo>
                  <a:cubicBezTo>
                    <a:pt x="1575" y="2146"/>
                    <a:pt x="3242" y="4223"/>
                    <a:pt x="4999" y="6255"/>
                  </a:cubicBezTo>
                  <a:cubicBezTo>
                    <a:pt x="5113" y="6209"/>
                    <a:pt x="5227" y="6186"/>
                    <a:pt x="5319" y="6118"/>
                  </a:cubicBezTo>
                  <a:cubicBezTo>
                    <a:pt x="3630" y="3995"/>
                    <a:pt x="1872" y="1941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42"/>
            <p:cNvSpPr/>
            <p:nvPr/>
          </p:nvSpPr>
          <p:spPr>
            <a:xfrm>
              <a:off x="2492100" y="4013300"/>
              <a:ext cx="761825" cy="176925"/>
            </a:xfrm>
            <a:custGeom>
              <a:avLst/>
              <a:gdLst/>
              <a:ahLst/>
              <a:cxnLst/>
              <a:rect l="l" t="t" r="r" b="b"/>
              <a:pathLst>
                <a:path w="30473" h="7077" extrusionOk="0">
                  <a:moveTo>
                    <a:pt x="1" y="1"/>
                  </a:moveTo>
                  <a:lnTo>
                    <a:pt x="1" y="1"/>
                  </a:lnTo>
                  <a:cubicBezTo>
                    <a:pt x="10409" y="731"/>
                    <a:pt x="20681" y="3128"/>
                    <a:pt x="30336" y="7076"/>
                  </a:cubicBezTo>
                  <a:cubicBezTo>
                    <a:pt x="30381" y="7054"/>
                    <a:pt x="30427" y="7031"/>
                    <a:pt x="30473" y="7008"/>
                  </a:cubicBezTo>
                  <a:cubicBezTo>
                    <a:pt x="29971" y="6780"/>
                    <a:pt x="29468" y="6551"/>
                    <a:pt x="28966" y="6346"/>
                  </a:cubicBezTo>
                  <a:cubicBezTo>
                    <a:pt x="19836" y="2443"/>
                    <a:pt x="9930" y="229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42"/>
            <p:cNvSpPr/>
            <p:nvPr/>
          </p:nvSpPr>
          <p:spPr>
            <a:xfrm>
              <a:off x="2533775" y="4111450"/>
              <a:ext cx="649400" cy="132975"/>
            </a:xfrm>
            <a:custGeom>
              <a:avLst/>
              <a:gdLst/>
              <a:ahLst/>
              <a:cxnLst/>
              <a:rect l="l" t="t" r="r" b="b"/>
              <a:pathLst>
                <a:path w="25976" h="5319" extrusionOk="0">
                  <a:moveTo>
                    <a:pt x="0" y="1"/>
                  </a:moveTo>
                  <a:cubicBezTo>
                    <a:pt x="8788" y="594"/>
                    <a:pt x="17462" y="2397"/>
                    <a:pt x="25747" y="5319"/>
                  </a:cubicBezTo>
                  <a:cubicBezTo>
                    <a:pt x="25816" y="5250"/>
                    <a:pt x="25884" y="5182"/>
                    <a:pt x="25975" y="5113"/>
                  </a:cubicBezTo>
                  <a:cubicBezTo>
                    <a:pt x="17690" y="1963"/>
                    <a:pt x="8856" y="206"/>
                    <a:pt x="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42"/>
            <p:cNvSpPr/>
            <p:nvPr/>
          </p:nvSpPr>
          <p:spPr>
            <a:xfrm>
              <a:off x="3708700" y="4121150"/>
              <a:ext cx="599200" cy="149525"/>
            </a:xfrm>
            <a:custGeom>
              <a:avLst/>
              <a:gdLst/>
              <a:ahLst/>
              <a:cxnLst/>
              <a:rect l="l" t="t" r="r" b="b"/>
              <a:pathLst>
                <a:path w="23968" h="5981" extrusionOk="0">
                  <a:moveTo>
                    <a:pt x="23967" y="1"/>
                  </a:moveTo>
                  <a:lnTo>
                    <a:pt x="23967" y="1"/>
                  </a:lnTo>
                  <a:cubicBezTo>
                    <a:pt x="22552" y="92"/>
                    <a:pt x="21137" y="252"/>
                    <a:pt x="19744" y="434"/>
                  </a:cubicBezTo>
                  <a:cubicBezTo>
                    <a:pt x="12965" y="1347"/>
                    <a:pt x="6323" y="3128"/>
                    <a:pt x="1" y="5753"/>
                  </a:cubicBezTo>
                  <a:cubicBezTo>
                    <a:pt x="92" y="5821"/>
                    <a:pt x="160" y="5912"/>
                    <a:pt x="229" y="5981"/>
                  </a:cubicBezTo>
                  <a:cubicBezTo>
                    <a:pt x="7852" y="3013"/>
                    <a:pt x="15841" y="982"/>
                    <a:pt x="2396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42"/>
            <p:cNvSpPr/>
            <p:nvPr/>
          </p:nvSpPr>
          <p:spPr>
            <a:xfrm>
              <a:off x="3639075" y="4091475"/>
              <a:ext cx="352675" cy="119850"/>
            </a:xfrm>
            <a:custGeom>
              <a:avLst/>
              <a:gdLst/>
              <a:ahLst/>
              <a:cxnLst/>
              <a:rect l="l" t="t" r="r" b="b"/>
              <a:pathLst>
                <a:path w="14107" h="4794" extrusionOk="0">
                  <a:moveTo>
                    <a:pt x="14107" y="1"/>
                  </a:moveTo>
                  <a:lnTo>
                    <a:pt x="14107" y="1"/>
                  </a:lnTo>
                  <a:cubicBezTo>
                    <a:pt x="12715" y="297"/>
                    <a:pt x="11345" y="640"/>
                    <a:pt x="9975" y="1028"/>
                  </a:cubicBezTo>
                  <a:cubicBezTo>
                    <a:pt x="6575" y="1964"/>
                    <a:pt x="3242" y="3151"/>
                    <a:pt x="1" y="4543"/>
                  </a:cubicBezTo>
                  <a:cubicBezTo>
                    <a:pt x="138" y="4611"/>
                    <a:pt x="252" y="4703"/>
                    <a:pt x="366" y="4794"/>
                  </a:cubicBezTo>
                  <a:cubicBezTo>
                    <a:pt x="4817" y="2854"/>
                    <a:pt x="9405" y="1256"/>
                    <a:pt x="1410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88" name="Google Shape;3188;p42"/>
          <p:cNvGrpSpPr/>
          <p:nvPr/>
        </p:nvGrpSpPr>
        <p:grpSpPr>
          <a:xfrm>
            <a:off x="7806634" y="1357908"/>
            <a:ext cx="1253104" cy="2049799"/>
            <a:chOff x="6812802" y="1734657"/>
            <a:chExt cx="1253104" cy="2049799"/>
          </a:xfrm>
        </p:grpSpPr>
        <p:sp>
          <p:nvSpPr>
            <p:cNvPr id="3189" name="Google Shape;3189;p42"/>
            <p:cNvSpPr/>
            <p:nvPr/>
          </p:nvSpPr>
          <p:spPr>
            <a:xfrm flipH="1">
              <a:off x="6812802" y="2308955"/>
              <a:ext cx="227831" cy="280338"/>
            </a:xfrm>
            <a:custGeom>
              <a:avLst/>
              <a:gdLst/>
              <a:ahLst/>
              <a:cxnLst/>
              <a:rect l="l" t="t" r="r" b="b"/>
              <a:pathLst>
                <a:path w="9433" h="11607" extrusionOk="0">
                  <a:moveTo>
                    <a:pt x="3299" y="0"/>
                  </a:moveTo>
                  <a:cubicBezTo>
                    <a:pt x="1540" y="0"/>
                    <a:pt x="941" y="1490"/>
                    <a:pt x="941" y="1490"/>
                  </a:cubicBezTo>
                  <a:cubicBezTo>
                    <a:pt x="0" y="2716"/>
                    <a:pt x="1578" y="11606"/>
                    <a:pt x="3824" y="11606"/>
                  </a:cubicBezTo>
                  <a:cubicBezTo>
                    <a:pt x="3919" y="11606"/>
                    <a:pt x="4016" y="11590"/>
                    <a:pt x="4114" y="11556"/>
                  </a:cubicBezTo>
                  <a:cubicBezTo>
                    <a:pt x="6511" y="10757"/>
                    <a:pt x="9432" y="2152"/>
                    <a:pt x="4845" y="326"/>
                  </a:cubicBezTo>
                  <a:cubicBezTo>
                    <a:pt x="4251" y="93"/>
                    <a:pt x="3739" y="0"/>
                    <a:pt x="3299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0" name="Google Shape;3190;p42"/>
            <p:cNvSpPr/>
            <p:nvPr/>
          </p:nvSpPr>
          <p:spPr>
            <a:xfrm flipH="1">
              <a:off x="6920861" y="2355642"/>
              <a:ext cx="89316" cy="177086"/>
            </a:xfrm>
            <a:custGeom>
              <a:avLst/>
              <a:gdLst/>
              <a:ahLst/>
              <a:cxnLst/>
              <a:rect l="l" t="t" r="r" b="b"/>
              <a:pathLst>
                <a:path w="3698" h="7332" extrusionOk="0">
                  <a:moveTo>
                    <a:pt x="2984" y="3950"/>
                  </a:moveTo>
                  <a:cubicBezTo>
                    <a:pt x="2994" y="3961"/>
                    <a:pt x="3003" y="3973"/>
                    <a:pt x="3013" y="3985"/>
                  </a:cubicBezTo>
                  <a:cubicBezTo>
                    <a:pt x="3013" y="3985"/>
                    <a:pt x="3013" y="3969"/>
                    <a:pt x="2984" y="3950"/>
                  </a:cubicBezTo>
                  <a:close/>
                  <a:moveTo>
                    <a:pt x="3630" y="1"/>
                  </a:moveTo>
                  <a:cubicBezTo>
                    <a:pt x="3506" y="1"/>
                    <a:pt x="3133" y="84"/>
                    <a:pt x="2671" y="288"/>
                  </a:cubicBezTo>
                  <a:cubicBezTo>
                    <a:pt x="2100" y="562"/>
                    <a:pt x="1438" y="1064"/>
                    <a:pt x="981" y="1657"/>
                  </a:cubicBezTo>
                  <a:cubicBezTo>
                    <a:pt x="479" y="2251"/>
                    <a:pt x="183" y="2890"/>
                    <a:pt x="68" y="3461"/>
                  </a:cubicBezTo>
                  <a:cubicBezTo>
                    <a:pt x="23" y="3597"/>
                    <a:pt x="23" y="3666"/>
                    <a:pt x="0" y="3940"/>
                  </a:cubicBezTo>
                  <a:cubicBezTo>
                    <a:pt x="0" y="4122"/>
                    <a:pt x="23" y="4305"/>
                    <a:pt x="46" y="4488"/>
                  </a:cubicBezTo>
                  <a:cubicBezTo>
                    <a:pt x="68" y="4807"/>
                    <a:pt x="114" y="5035"/>
                    <a:pt x="137" y="5195"/>
                  </a:cubicBezTo>
                  <a:cubicBezTo>
                    <a:pt x="342" y="5013"/>
                    <a:pt x="548" y="4876"/>
                    <a:pt x="708" y="4739"/>
                  </a:cubicBezTo>
                  <a:cubicBezTo>
                    <a:pt x="799" y="4670"/>
                    <a:pt x="890" y="4602"/>
                    <a:pt x="981" y="4533"/>
                  </a:cubicBezTo>
                  <a:cubicBezTo>
                    <a:pt x="1050" y="4465"/>
                    <a:pt x="1096" y="4465"/>
                    <a:pt x="1141" y="4419"/>
                  </a:cubicBezTo>
                  <a:cubicBezTo>
                    <a:pt x="1255" y="4374"/>
                    <a:pt x="1347" y="4305"/>
                    <a:pt x="1438" y="4282"/>
                  </a:cubicBezTo>
                  <a:cubicBezTo>
                    <a:pt x="1472" y="4248"/>
                    <a:pt x="1489" y="4242"/>
                    <a:pt x="1501" y="4242"/>
                  </a:cubicBezTo>
                  <a:cubicBezTo>
                    <a:pt x="1506" y="4242"/>
                    <a:pt x="1511" y="4244"/>
                    <a:pt x="1515" y="4244"/>
                  </a:cubicBezTo>
                  <a:cubicBezTo>
                    <a:pt x="1519" y="4244"/>
                    <a:pt x="1524" y="4242"/>
                    <a:pt x="1529" y="4237"/>
                  </a:cubicBezTo>
                  <a:cubicBezTo>
                    <a:pt x="1621" y="4214"/>
                    <a:pt x="1643" y="4191"/>
                    <a:pt x="1643" y="4191"/>
                  </a:cubicBezTo>
                  <a:lnTo>
                    <a:pt x="1758" y="4191"/>
                  </a:lnTo>
                  <a:cubicBezTo>
                    <a:pt x="1771" y="4195"/>
                    <a:pt x="1786" y="4196"/>
                    <a:pt x="1802" y="4196"/>
                  </a:cubicBezTo>
                  <a:cubicBezTo>
                    <a:pt x="1812" y="4196"/>
                    <a:pt x="1823" y="4196"/>
                    <a:pt x="1834" y="4196"/>
                  </a:cubicBezTo>
                  <a:cubicBezTo>
                    <a:pt x="1892" y="4196"/>
                    <a:pt x="1963" y="4206"/>
                    <a:pt x="2054" y="4328"/>
                  </a:cubicBezTo>
                  <a:lnTo>
                    <a:pt x="2077" y="4374"/>
                  </a:lnTo>
                  <a:lnTo>
                    <a:pt x="2100" y="4374"/>
                  </a:lnTo>
                  <a:cubicBezTo>
                    <a:pt x="2123" y="4419"/>
                    <a:pt x="2214" y="4510"/>
                    <a:pt x="2191" y="4533"/>
                  </a:cubicBezTo>
                  <a:cubicBezTo>
                    <a:pt x="2214" y="4579"/>
                    <a:pt x="2100" y="4716"/>
                    <a:pt x="1826" y="4899"/>
                  </a:cubicBezTo>
                  <a:cubicBezTo>
                    <a:pt x="1575" y="5081"/>
                    <a:pt x="1164" y="5309"/>
                    <a:pt x="936" y="5697"/>
                  </a:cubicBezTo>
                  <a:cubicBezTo>
                    <a:pt x="753" y="6017"/>
                    <a:pt x="639" y="6382"/>
                    <a:pt x="776" y="6725"/>
                  </a:cubicBezTo>
                  <a:cubicBezTo>
                    <a:pt x="936" y="7067"/>
                    <a:pt x="1347" y="7272"/>
                    <a:pt x="1780" y="7318"/>
                  </a:cubicBezTo>
                  <a:cubicBezTo>
                    <a:pt x="1867" y="7327"/>
                    <a:pt x="1954" y="7332"/>
                    <a:pt x="2039" y="7332"/>
                  </a:cubicBezTo>
                  <a:cubicBezTo>
                    <a:pt x="2382" y="7332"/>
                    <a:pt x="2707" y="7259"/>
                    <a:pt x="2944" y="7113"/>
                  </a:cubicBezTo>
                  <a:cubicBezTo>
                    <a:pt x="3264" y="6953"/>
                    <a:pt x="3333" y="6725"/>
                    <a:pt x="3355" y="6610"/>
                  </a:cubicBezTo>
                  <a:cubicBezTo>
                    <a:pt x="3355" y="6473"/>
                    <a:pt x="3333" y="6405"/>
                    <a:pt x="3310" y="6405"/>
                  </a:cubicBezTo>
                  <a:cubicBezTo>
                    <a:pt x="3218" y="6405"/>
                    <a:pt x="3241" y="6747"/>
                    <a:pt x="2785" y="6930"/>
                  </a:cubicBezTo>
                  <a:cubicBezTo>
                    <a:pt x="2636" y="6975"/>
                    <a:pt x="2449" y="7009"/>
                    <a:pt x="2260" y="7009"/>
                  </a:cubicBezTo>
                  <a:cubicBezTo>
                    <a:pt x="2160" y="7009"/>
                    <a:pt x="2058" y="6999"/>
                    <a:pt x="1963" y="6976"/>
                  </a:cubicBezTo>
                  <a:cubicBezTo>
                    <a:pt x="1689" y="6907"/>
                    <a:pt x="1461" y="6747"/>
                    <a:pt x="1415" y="6542"/>
                  </a:cubicBezTo>
                  <a:cubicBezTo>
                    <a:pt x="1370" y="6336"/>
                    <a:pt x="1461" y="6085"/>
                    <a:pt x="1643" y="5857"/>
                  </a:cubicBezTo>
                  <a:cubicBezTo>
                    <a:pt x="1758" y="5675"/>
                    <a:pt x="2054" y="5515"/>
                    <a:pt x="2374" y="5332"/>
                  </a:cubicBezTo>
                  <a:cubicBezTo>
                    <a:pt x="2648" y="5150"/>
                    <a:pt x="3059" y="4899"/>
                    <a:pt x="3150" y="4556"/>
                  </a:cubicBezTo>
                  <a:cubicBezTo>
                    <a:pt x="3218" y="4214"/>
                    <a:pt x="3036" y="4031"/>
                    <a:pt x="2967" y="3940"/>
                  </a:cubicBezTo>
                  <a:lnTo>
                    <a:pt x="2967" y="3940"/>
                  </a:lnTo>
                  <a:cubicBezTo>
                    <a:pt x="2974" y="3943"/>
                    <a:pt x="2980" y="3946"/>
                    <a:pt x="2984" y="3950"/>
                  </a:cubicBezTo>
                  <a:lnTo>
                    <a:pt x="2984" y="3950"/>
                  </a:lnTo>
                  <a:cubicBezTo>
                    <a:pt x="2907" y="3852"/>
                    <a:pt x="2843" y="3770"/>
                    <a:pt x="2762" y="3689"/>
                  </a:cubicBezTo>
                  <a:cubicBezTo>
                    <a:pt x="2648" y="3620"/>
                    <a:pt x="2534" y="3575"/>
                    <a:pt x="2419" y="3529"/>
                  </a:cubicBezTo>
                  <a:cubicBezTo>
                    <a:pt x="2231" y="3478"/>
                    <a:pt x="2069" y="3452"/>
                    <a:pt x="1951" y="3452"/>
                  </a:cubicBezTo>
                  <a:cubicBezTo>
                    <a:pt x="1912" y="3452"/>
                    <a:pt x="1877" y="3455"/>
                    <a:pt x="1849" y="3461"/>
                  </a:cubicBezTo>
                  <a:cubicBezTo>
                    <a:pt x="1575" y="3483"/>
                    <a:pt x="1506" y="3506"/>
                    <a:pt x="1506" y="3506"/>
                  </a:cubicBezTo>
                  <a:cubicBezTo>
                    <a:pt x="1506" y="3506"/>
                    <a:pt x="1461" y="3506"/>
                    <a:pt x="1255" y="3575"/>
                  </a:cubicBezTo>
                  <a:cubicBezTo>
                    <a:pt x="1210" y="3575"/>
                    <a:pt x="1118" y="3597"/>
                    <a:pt x="1096" y="3620"/>
                  </a:cubicBezTo>
                  <a:cubicBezTo>
                    <a:pt x="1073" y="3620"/>
                    <a:pt x="1050" y="3643"/>
                    <a:pt x="1027" y="3643"/>
                  </a:cubicBezTo>
                  <a:cubicBezTo>
                    <a:pt x="959" y="3666"/>
                    <a:pt x="1004" y="3666"/>
                    <a:pt x="1004" y="3666"/>
                  </a:cubicBezTo>
                  <a:cubicBezTo>
                    <a:pt x="981" y="3689"/>
                    <a:pt x="981" y="3689"/>
                    <a:pt x="959" y="3689"/>
                  </a:cubicBezTo>
                  <a:cubicBezTo>
                    <a:pt x="959" y="3685"/>
                    <a:pt x="958" y="3684"/>
                    <a:pt x="957" y="3684"/>
                  </a:cubicBezTo>
                  <a:cubicBezTo>
                    <a:pt x="957" y="3684"/>
                    <a:pt x="956" y="3685"/>
                    <a:pt x="955" y="3685"/>
                  </a:cubicBezTo>
                  <a:cubicBezTo>
                    <a:pt x="949" y="3685"/>
                    <a:pt x="942" y="3668"/>
                    <a:pt x="959" y="3438"/>
                  </a:cubicBezTo>
                  <a:cubicBezTo>
                    <a:pt x="1004" y="2958"/>
                    <a:pt x="1210" y="2365"/>
                    <a:pt x="1552" y="1817"/>
                  </a:cubicBezTo>
                  <a:cubicBezTo>
                    <a:pt x="1895" y="1269"/>
                    <a:pt x="2419" y="790"/>
                    <a:pt x="2876" y="493"/>
                  </a:cubicBezTo>
                  <a:cubicBezTo>
                    <a:pt x="3333" y="174"/>
                    <a:pt x="3698" y="60"/>
                    <a:pt x="3675" y="14"/>
                  </a:cubicBezTo>
                  <a:cubicBezTo>
                    <a:pt x="3675" y="5"/>
                    <a:pt x="3659" y="1"/>
                    <a:pt x="36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1" name="Google Shape;3191;p42"/>
            <p:cNvSpPr/>
            <p:nvPr/>
          </p:nvSpPr>
          <p:spPr>
            <a:xfrm flipH="1">
              <a:off x="6885574" y="2359554"/>
              <a:ext cx="135375" cy="172280"/>
            </a:xfrm>
            <a:custGeom>
              <a:avLst/>
              <a:gdLst/>
              <a:ahLst/>
              <a:cxnLst/>
              <a:rect l="l" t="t" r="r" b="b"/>
              <a:pathLst>
                <a:path w="5605" h="7133" extrusionOk="0">
                  <a:moveTo>
                    <a:pt x="3670" y="0"/>
                  </a:moveTo>
                  <a:cubicBezTo>
                    <a:pt x="2361" y="0"/>
                    <a:pt x="1336" y="2180"/>
                    <a:pt x="1336" y="2180"/>
                  </a:cubicBezTo>
                  <a:cubicBezTo>
                    <a:pt x="1336" y="2180"/>
                    <a:pt x="1" y="7132"/>
                    <a:pt x="2301" y="7132"/>
                  </a:cubicBezTo>
                  <a:cubicBezTo>
                    <a:pt x="2425" y="7132"/>
                    <a:pt x="2560" y="7118"/>
                    <a:pt x="2706" y="7088"/>
                  </a:cubicBezTo>
                  <a:cubicBezTo>
                    <a:pt x="5559" y="6494"/>
                    <a:pt x="5605" y="628"/>
                    <a:pt x="4098" y="80"/>
                  </a:cubicBezTo>
                  <a:cubicBezTo>
                    <a:pt x="3953" y="25"/>
                    <a:pt x="3810" y="0"/>
                    <a:pt x="367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42"/>
            <p:cNvSpPr/>
            <p:nvPr/>
          </p:nvSpPr>
          <p:spPr>
            <a:xfrm flipH="1">
              <a:off x="6838163" y="1962004"/>
              <a:ext cx="1227744" cy="972766"/>
            </a:xfrm>
            <a:custGeom>
              <a:avLst/>
              <a:gdLst/>
              <a:ahLst/>
              <a:cxnLst/>
              <a:rect l="l" t="t" r="r" b="b"/>
              <a:pathLst>
                <a:path w="50833" h="40276" extrusionOk="0">
                  <a:moveTo>
                    <a:pt x="25273" y="0"/>
                  </a:moveTo>
                  <a:cubicBezTo>
                    <a:pt x="18269" y="0"/>
                    <a:pt x="14129" y="3073"/>
                    <a:pt x="14129" y="3073"/>
                  </a:cubicBezTo>
                  <a:cubicBezTo>
                    <a:pt x="2169" y="11062"/>
                    <a:pt x="9062" y="23730"/>
                    <a:pt x="9062" y="23730"/>
                  </a:cubicBezTo>
                  <a:cubicBezTo>
                    <a:pt x="9062" y="23730"/>
                    <a:pt x="7685" y="22460"/>
                    <a:pt x="5842" y="22460"/>
                  </a:cubicBezTo>
                  <a:cubicBezTo>
                    <a:pt x="4857" y="22460"/>
                    <a:pt x="3738" y="22823"/>
                    <a:pt x="2625" y="23936"/>
                  </a:cubicBezTo>
                  <a:cubicBezTo>
                    <a:pt x="1" y="26560"/>
                    <a:pt x="3402" y="32518"/>
                    <a:pt x="7145" y="34001"/>
                  </a:cubicBezTo>
                  <a:cubicBezTo>
                    <a:pt x="8059" y="34360"/>
                    <a:pt x="8838" y="34505"/>
                    <a:pt x="9500" y="34505"/>
                  </a:cubicBezTo>
                  <a:cubicBezTo>
                    <a:pt x="12295" y="34505"/>
                    <a:pt x="13011" y="31924"/>
                    <a:pt x="13011" y="31924"/>
                  </a:cubicBezTo>
                  <a:cubicBezTo>
                    <a:pt x="15021" y="35985"/>
                    <a:pt x="22377" y="40275"/>
                    <a:pt x="30449" y="40275"/>
                  </a:cubicBezTo>
                  <a:cubicBezTo>
                    <a:pt x="31543" y="40275"/>
                    <a:pt x="32650" y="40196"/>
                    <a:pt x="33759" y="40027"/>
                  </a:cubicBezTo>
                  <a:cubicBezTo>
                    <a:pt x="42524" y="38681"/>
                    <a:pt x="50833" y="31422"/>
                    <a:pt x="43962" y="20215"/>
                  </a:cubicBezTo>
                  <a:cubicBezTo>
                    <a:pt x="43186" y="13870"/>
                    <a:pt x="43688" y="4717"/>
                    <a:pt x="33599" y="1384"/>
                  </a:cubicBezTo>
                  <a:cubicBezTo>
                    <a:pt x="30511" y="374"/>
                    <a:pt x="27718" y="0"/>
                    <a:pt x="25273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3193;p42"/>
            <p:cNvSpPr/>
            <p:nvPr/>
          </p:nvSpPr>
          <p:spPr>
            <a:xfrm flipH="1">
              <a:off x="6838163" y="2090254"/>
              <a:ext cx="899173" cy="844589"/>
            </a:xfrm>
            <a:custGeom>
              <a:avLst/>
              <a:gdLst/>
              <a:ahLst/>
              <a:cxnLst/>
              <a:rect l="l" t="t" r="r" b="b"/>
              <a:pathLst>
                <a:path w="37229" h="34969" extrusionOk="0">
                  <a:moveTo>
                    <a:pt x="26181" y="0"/>
                  </a:moveTo>
                  <a:lnTo>
                    <a:pt x="26181" y="0"/>
                  </a:lnTo>
                  <a:cubicBezTo>
                    <a:pt x="29194" y="4200"/>
                    <a:pt x="29148" y="9747"/>
                    <a:pt x="29673" y="14038"/>
                  </a:cubicBezTo>
                  <a:cubicBezTo>
                    <a:pt x="36544" y="25245"/>
                    <a:pt x="28235" y="32503"/>
                    <a:pt x="19470" y="33850"/>
                  </a:cubicBezTo>
                  <a:cubicBezTo>
                    <a:pt x="18357" y="34021"/>
                    <a:pt x="17246" y="34100"/>
                    <a:pt x="16147" y="34100"/>
                  </a:cubicBezTo>
                  <a:cubicBezTo>
                    <a:pt x="9315" y="34100"/>
                    <a:pt x="2989" y="31020"/>
                    <a:pt x="0" y="27619"/>
                  </a:cubicBezTo>
                  <a:lnTo>
                    <a:pt x="0" y="27619"/>
                  </a:lnTo>
                  <a:cubicBezTo>
                    <a:pt x="2623" y="31354"/>
                    <a:pt x="9415" y="34969"/>
                    <a:pt x="16821" y="34969"/>
                  </a:cubicBezTo>
                  <a:cubicBezTo>
                    <a:pt x="17923" y="34969"/>
                    <a:pt x="19038" y="34889"/>
                    <a:pt x="20155" y="34717"/>
                  </a:cubicBezTo>
                  <a:cubicBezTo>
                    <a:pt x="28920" y="33371"/>
                    <a:pt x="37229" y="26112"/>
                    <a:pt x="30358" y="14905"/>
                  </a:cubicBezTo>
                  <a:cubicBezTo>
                    <a:pt x="29810" y="10317"/>
                    <a:pt x="29902" y="4268"/>
                    <a:pt x="2618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4" name="Google Shape;3194;p42"/>
            <p:cNvSpPr/>
            <p:nvPr/>
          </p:nvSpPr>
          <p:spPr>
            <a:xfrm flipH="1">
              <a:off x="7752745" y="2705491"/>
              <a:ext cx="232661" cy="90016"/>
            </a:xfrm>
            <a:custGeom>
              <a:avLst/>
              <a:gdLst/>
              <a:ahLst/>
              <a:cxnLst/>
              <a:rect l="l" t="t" r="r" b="b"/>
              <a:pathLst>
                <a:path w="9633" h="3727" extrusionOk="0">
                  <a:moveTo>
                    <a:pt x="0" y="0"/>
                  </a:moveTo>
                  <a:cubicBezTo>
                    <a:pt x="1004" y="1438"/>
                    <a:pt x="2374" y="2648"/>
                    <a:pt x="3812" y="3218"/>
                  </a:cubicBezTo>
                  <a:cubicBezTo>
                    <a:pt x="4726" y="3580"/>
                    <a:pt x="5506" y="3726"/>
                    <a:pt x="6169" y="3726"/>
                  </a:cubicBezTo>
                  <a:cubicBezTo>
                    <a:pt x="8517" y="3726"/>
                    <a:pt x="9401" y="1894"/>
                    <a:pt x="9632" y="1324"/>
                  </a:cubicBezTo>
                  <a:cubicBezTo>
                    <a:pt x="9381" y="959"/>
                    <a:pt x="9153" y="616"/>
                    <a:pt x="8993" y="274"/>
                  </a:cubicBezTo>
                  <a:cubicBezTo>
                    <a:pt x="8993" y="274"/>
                    <a:pt x="8281" y="2843"/>
                    <a:pt x="5502" y="2843"/>
                  </a:cubicBezTo>
                  <a:cubicBezTo>
                    <a:pt x="4835" y="2843"/>
                    <a:pt x="4050" y="2695"/>
                    <a:pt x="3127" y="2328"/>
                  </a:cubicBezTo>
                  <a:cubicBezTo>
                    <a:pt x="2009" y="1895"/>
                    <a:pt x="913" y="1050"/>
                    <a:pt x="0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42"/>
            <p:cNvSpPr/>
            <p:nvPr/>
          </p:nvSpPr>
          <p:spPr>
            <a:xfrm flipH="1">
              <a:off x="7816701" y="2562001"/>
              <a:ext cx="159334" cy="193969"/>
            </a:xfrm>
            <a:custGeom>
              <a:avLst/>
              <a:gdLst/>
              <a:ahLst/>
              <a:cxnLst/>
              <a:rect l="l" t="t" r="r" b="b"/>
              <a:pathLst>
                <a:path w="6597" h="8031" extrusionOk="0">
                  <a:moveTo>
                    <a:pt x="1350" y="1"/>
                  </a:moveTo>
                  <a:cubicBezTo>
                    <a:pt x="70" y="1"/>
                    <a:pt x="91" y="2312"/>
                    <a:pt x="91" y="2312"/>
                  </a:cubicBezTo>
                  <a:cubicBezTo>
                    <a:pt x="0" y="4686"/>
                    <a:pt x="3333" y="7699"/>
                    <a:pt x="4793" y="7995"/>
                  </a:cubicBezTo>
                  <a:cubicBezTo>
                    <a:pt x="4913" y="8019"/>
                    <a:pt x="5025" y="8030"/>
                    <a:pt x="5130" y="8030"/>
                  </a:cubicBezTo>
                  <a:cubicBezTo>
                    <a:pt x="6327" y="8030"/>
                    <a:pt x="6597" y="6603"/>
                    <a:pt x="6597" y="6603"/>
                  </a:cubicBezTo>
                  <a:cubicBezTo>
                    <a:pt x="6597" y="6603"/>
                    <a:pt x="4816" y="5895"/>
                    <a:pt x="4405" y="4480"/>
                  </a:cubicBezTo>
                  <a:cubicBezTo>
                    <a:pt x="4097" y="3355"/>
                    <a:pt x="5144" y="3240"/>
                    <a:pt x="5587" y="3240"/>
                  </a:cubicBezTo>
                  <a:cubicBezTo>
                    <a:pt x="5701" y="3240"/>
                    <a:pt x="5775" y="3248"/>
                    <a:pt x="5775" y="3248"/>
                  </a:cubicBezTo>
                  <a:cubicBezTo>
                    <a:pt x="5775" y="3248"/>
                    <a:pt x="2876" y="143"/>
                    <a:pt x="1461" y="7"/>
                  </a:cubicBezTo>
                  <a:cubicBezTo>
                    <a:pt x="1423" y="3"/>
                    <a:pt x="1386" y="1"/>
                    <a:pt x="135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42"/>
            <p:cNvSpPr/>
            <p:nvPr/>
          </p:nvSpPr>
          <p:spPr>
            <a:xfrm flipH="1">
              <a:off x="7804021" y="2562146"/>
              <a:ext cx="166507" cy="194887"/>
            </a:xfrm>
            <a:custGeom>
              <a:avLst/>
              <a:gdLst/>
              <a:ahLst/>
              <a:cxnLst/>
              <a:rect l="l" t="t" r="r" b="b"/>
              <a:pathLst>
                <a:path w="6894" h="8069" extrusionOk="0">
                  <a:moveTo>
                    <a:pt x="1233" y="1"/>
                  </a:moveTo>
                  <a:cubicBezTo>
                    <a:pt x="1027" y="1"/>
                    <a:pt x="799" y="69"/>
                    <a:pt x="617" y="160"/>
                  </a:cubicBezTo>
                  <a:cubicBezTo>
                    <a:pt x="457" y="252"/>
                    <a:pt x="297" y="389"/>
                    <a:pt x="229" y="503"/>
                  </a:cubicBezTo>
                  <a:cubicBezTo>
                    <a:pt x="69" y="777"/>
                    <a:pt x="23" y="1005"/>
                    <a:pt x="23" y="1142"/>
                  </a:cubicBezTo>
                  <a:cubicBezTo>
                    <a:pt x="0" y="1302"/>
                    <a:pt x="0" y="1393"/>
                    <a:pt x="23" y="1393"/>
                  </a:cubicBezTo>
                  <a:cubicBezTo>
                    <a:pt x="25" y="1394"/>
                    <a:pt x="27" y="1394"/>
                    <a:pt x="29" y="1394"/>
                  </a:cubicBezTo>
                  <a:cubicBezTo>
                    <a:pt x="94" y="1394"/>
                    <a:pt x="146" y="1017"/>
                    <a:pt x="457" y="640"/>
                  </a:cubicBezTo>
                  <a:cubicBezTo>
                    <a:pt x="596" y="481"/>
                    <a:pt x="820" y="357"/>
                    <a:pt x="1101" y="357"/>
                  </a:cubicBezTo>
                  <a:cubicBezTo>
                    <a:pt x="1144" y="357"/>
                    <a:pt x="1188" y="360"/>
                    <a:pt x="1233" y="366"/>
                  </a:cubicBezTo>
                  <a:cubicBezTo>
                    <a:pt x="1552" y="389"/>
                    <a:pt x="1940" y="526"/>
                    <a:pt x="2306" y="731"/>
                  </a:cubicBezTo>
                  <a:cubicBezTo>
                    <a:pt x="3036" y="1119"/>
                    <a:pt x="3744" y="1690"/>
                    <a:pt x="4360" y="2283"/>
                  </a:cubicBezTo>
                  <a:cubicBezTo>
                    <a:pt x="4520" y="2443"/>
                    <a:pt x="4657" y="2580"/>
                    <a:pt x="4794" y="2740"/>
                  </a:cubicBezTo>
                  <a:cubicBezTo>
                    <a:pt x="4862" y="2785"/>
                    <a:pt x="4953" y="2899"/>
                    <a:pt x="4976" y="2922"/>
                  </a:cubicBezTo>
                  <a:lnTo>
                    <a:pt x="4999" y="2968"/>
                  </a:lnTo>
                  <a:cubicBezTo>
                    <a:pt x="5013" y="2996"/>
                    <a:pt x="5019" y="3016"/>
                    <a:pt x="5010" y="3016"/>
                  </a:cubicBezTo>
                  <a:cubicBezTo>
                    <a:pt x="5004" y="3016"/>
                    <a:pt x="4994" y="3008"/>
                    <a:pt x="4976" y="2991"/>
                  </a:cubicBezTo>
                  <a:lnTo>
                    <a:pt x="4908" y="2991"/>
                  </a:lnTo>
                  <a:cubicBezTo>
                    <a:pt x="4915" y="2983"/>
                    <a:pt x="4908" y="2981"/>
                    <a:pt x="4893" y="2981"/>
                  </a:cubicBezTo>
                  <a:cubicBezTo>
                    <a:pt x="4862" y="2981"/>
                    <a:pt x="4801" y="2991"/>
                    <a:pt x="4771" y="2991"/>
                  </a:cubicBezTo>
                  <a:cubicBezTo>
                    <a:pt x="4725" y="2991"/>
                    <a:pt x="4657" y="3013"/>
                    <a:pt x="4588" y="3036"/>
                  </a:cubicBezTo>
                  <a:cubicBezTo>
                    <a:pt x="4474" y="3082"/>
                    <a:pt x="4383" y="3128"/>
                    <a:pt x="4291" y="3173"/>
                  </a:cubicBezTo>
                  <a:cubicBezTo>
                    <a:pt x="4155" y="3310"/>
                    <a:pt x="4018" y="3424"/>
                    <a:pt x="3972" y="3493"/>
                  </a:cubicBezTo>
                  <a:cubicBezTo>
                    <a:pt x="3926" y="3584"/>
                    <a:pt x="3903" y="3630"/>
                    <a:pt x="3903" y="3630"/>
                  </a:cubicBezTo>
                  <a:cubicBezTo>
                    <a:pt x="3903" y="3630"/>
                    <a:pt x="3881" y="3675"/>
                    <a:pt x="3835" y="3767"/>
                  </a:cubicBezTo>
                  <a:cubicBezTo>
                    <a:pt x="3812" y="3858"/>
                    <a:pt x="3789" y="3972"/>
                    <a:pt x="3766" y="4155"/>
                  </a:cubicBezTo>
                  <a:cubicBezTo>
                    <a:pt x="3744" y="4474"/>
                    <a:pt x="3835" y="4885"/>
                    <a:pt x="4063" y="5319"/>
                  </a:cubicBezTo>
                  <a:cubicBezTo>
                    <a:pt x="4314" y="5753"/>
                    <a:pt x="4725" y="6209"/>
                    <a:pt x="5296" y="6506"/>
                  </a:cubicBezTo>
                  <a:cubicBezTo>
                    <a:pt x="5433" y="6574"/>
                    <a:pt x="5593" y="6643"/>
                    <a:pt x="5729" y="6711"/>
                  </a:cubicBezTo>
                  <a:cubicBezTo>
                    <a:pt x="5798" y="6757"/>
                    <a:pt x="5889" y="6780"/>
                    <a:pt x="5958" y="6780"/>
                  </a:cubicBezTo>
                  <a:cubicBezTo>
                    <a:pt x="6026" y="6802"/>
                    <a:pt x="6026" y="6802"/>
                    <a:pt x="6049" y="6802"/>
                  </a:cubicBezTo>
                  <a:cubicBezTo>
                    <a:pt x="6095" y="6802"/>
                    <a:pt x="6095" y="6848"/>
                    <a:pt x="6095" y="6894"/>
                  </a:cubicBezTo>
                  <a:cubicBezTo>
                    <a:pt x="6095" y="6894"/>
                    <a:pt x="6026" y="7031"/>
                    <a:pt x="5981" y="7122"/>
                  </a:cubicBezTo>
                  <a:cubicBezTo>
                    <a:pt x="5866" y="7327"/>
                    <a:pt x="5729" y="7487"/>
                    <a:pt x="5478" y="7533"/>
                  </a:cubicBezTo>
                  <a:cubicBezTo>
                    <a:pt x="5364" y="7567"/>
                    <a:pt x="5233" y="7584"/>
                    <a:pt x="5099" y="7584"/>
                  </a:cubicBezTo>
                  <a:cubicBezTo>
                    <a:pt x="4965" y="7584"/>
                    <a:pt x="4828" y="7567"/>
                    <a:pt x="4702" y="7533"/>
                  </a:cubicBezTo>
                  <a:cubicBezTo>
                    <a:pt x="4155" y="7464"/>
                    <a:pt x="3675" y="7236"/>
                    <a:pt x="3264" y="7054"/>
                  </a:cubicBezTo>
                  <a:cubicBezTo>
                    <a:pt x="2487" y="6654"/>
                    <a:pt x="2055" y="6254"/>
                    <a:pt x="1991" y="6254"/>
                  </a:cubicBezTo>
                  <a:cubicBezTo>
                    <a:pt x="1989" y="6254"/>
                    <a:pt x="1987" y="6254"/>
                    <a:pt x="1986" y="6255"/>
                  </a:cubicBezTo>
                  <a:cubicBezTo>
                    <a:pt x="1940" y="6300"/>
                    <a:pt x="2283" y="6802"/>
                    <a:pt x="3082" y="7305"/>
                  </a:cubicBezTo>
                  <a:cubicBezTo>
                    <a:pt x="3470" y="7556"/>
                    <a:pt x="3949" y="7830"/>
                    <a:pt x="4565" y="7989"/>
                  </a:cubicBezTo>
                  <a:cubicBezTo>
                    <a:pt x="4774" y="8034"/>
                    <a:pt x="4991" y="8069"/>
                    <a:pt x="5225" y="8069"/>
                  </a:cubicBezTo>
                  <a:cubicBezTo>
                    <a:pt x="5350" y="8069"/>
                    <a:pt x="5480" y="8059"/>
                    <a:pt x="5615" y="8035"/>
                  </a:cubicBezTo>
                  <a:cubicBezTo>
                    <a:pt x="6003" y="7967"/>
                    <a:pt x="6346" y="7693"/>
                    <a:pt x="6551" y="7396"/>
                  </a:cubicBezTo>
                  <a:cubicBezTo>
                    <a:pt x="6620" y="7236"/>
                    <a:pt x="6711" y="7122"/>
                    <a:pt x="6757" y="6848"/>
                  </a:cubicBezTo>
                  <a:lnTo>
                    <a:pt x="6871" y="6483"/>
                  </a:lnTo>
                  <a:cubicBezTo>
                    <a:pt x="6871" y="6460"/>
                    <a:pt x="6894" y="6414"/>
                    <a:pt x="6871" y="6392"/>
                  </a:cubicBezTo>
                  <a:lnTo>
                    <a:pt x="6779" y="6369"/>
                  </a:lnTo>
                  <a:lnTo>
                    <a:pt x="6597" y="6300"/>
                  </a:lnTo>
                  <a:lnTo>
                    <a:pt x="6232" y="6186"/>
                  </a:lnTo>
                  <a:cubicBezTo>
                    <a:pt x="6163" y="6186"/>
                    <a:pt x="6095" y="6163"/>
                    <a:pt x="6049" y="6118"/>
                  </a:cubicBezTo>
                  <a:cubicBezTo>
                    <a:pt x="5935" y="6049"/>
                    <a:pt x="5798" y="6004"/>
                    <a:pt x="5707" y="5935"/>
                  </a:cubicBezTo>
                  <a:cubicBezTo>
                    <a:pt x="5273" y="5684"/>
                    <a:pt x="4976" y="5319"/>
                    <a:pt x="4816" y="4999"/>
                  </a:cubicBezTo>
                  <a:cubicBezTo>
                    <a:pt x="4657" y="4657"/>
                    <a:pt x="4611" y="4360"/>
                    <a:pt x="4634" y="4178"/>
                  </a:cubicBezTo>
                  <a:cubicBezTo>
                    <a:pt x="4657" y="4109"/>
                    <a:pt x="4680" y="4041"/>
                    <a:pt x="4680" y="3995"/>
                  </a:cubicBezTo>
                  <a:cubicBezTo>
                    <a:pt x="4702" y="3972"/>
                    <a:pt x="4702" y="3949"/>
                    <a:pt x="4702" y="3949"/>
                  </a:cubicBezTo>
                  <a:cubicBezTo>
                    <a:pt x="4702" y="3949"/>
                    <a:pt x="4748" y="3881"/>
                    <a:pt x="4816" y="3812"/>
                  </a:cubicBezTo>
                  <a:cubicBezTo>
                    <a:pt x="4839" y="3790"/>
                    <a:pt x="4862" y="3790"/>
                    <a:pt x="4908" y="3767"/>
                  </a:cubicBezTo>
                  <a:cubicBezTo>
                    <a:pt x="4908" y="3767"/>
                    <a:pt x="4931" y="3744"/>
                    <a:pt x="4953" y="3744"/>
                  </a:cubicBezTo>
                  <a:lnTo>
                    <a:pt x="5090" y="3744"/>
                  </a:lnTo>
                  <a:cubicBezTo>
                    <a:pt x="5204" y="3767"/>
                    <a:pt x="5273" y="3744"/>
                    <a:pt x="5410" y="3790"/>
                  </a:cubicBezTo>
                  <a:cubicBezTo>
                    <a:pt x="5570" y="3835"/>
                    <a:pt x="5707" y="3881"/>
                    <a:pt x="5889" y="3949"/>
                  </a:cubicBezTo>
                  <a:cubicBezTo>
                    <a:pt x="6186" y="4041"/>
                    <a:pt x="6506" y="4155"/>
                    <a:pt x="6825" y="4269"/>
                  </a:cubicBezTo>
                  <a:cubicBezTo>
                    <a:pt x="6734" y="4109"/>
                    <a:pt x="6665" y="3995"/>
                    <a:pt x="6483" y="3698"/>
                  </a:cubicBezTo>
                  <a:cubicBezTo>
                    <a:pt x="6323" y="3447"/>
                    <a:pt x="6186" y="3219"/>
                    <a:pt x="5981" y="2945"/>
                  </a:cubicBezTo>
                  <a:cubicBezTo>
                    <a:pt x="5844" y="2808"/>
                    <a:pt x="5729" y="2671"/>
                    <a:pt x="5615" y="2534"/>
                  </a:cubicBezTo>
                  <a:cubicBezTo>
                    <a:pt x="5501" y="2420"/>
                    <a:pt x="5456" y="2374"/>
                    <a:pt x="5364" y="2283"/>
                  </a:cubicBezTo>
                  <a:cubicBezTo>
                    <a:pt x="5204" y="2123"/>
                    <a:pt x="5022" y="1986"/>
                    <a:pt x="4862" y="1849"/>
                  </a:cubicBezTo>
                  <a:cubicBezTo>
                    <a:pt x="4177" y="1256"/>
                    <a:pt x="3378" y="708"/>
                    <a:pt x="2557" y="320"/>
                  </a:cubicBezTo>
                  <a:cubicBezTo>
                    <a:pt x="2123" y="137"/>
                    <a:pt x="1689" y="1"/>
                    <a:pt x="12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42"/>
            <p:cNvSpPr/>
            <p:nvPr/>
          </p:nvSpPr>
          <p:spPr>
            <a:xfrm flipH="1">
              <a:off x="7060341" y="2289271"/>
              <a:ext cx="530751" cy="116512"/>
            </a:xfrm>
            <a:custGeom>
              <a:avLst/>
              <a:gdLst/>
              <a:ahLst/>
              <a:cxnLst/>
              <a:rect l="l" t="t" r="r" b="b"/>
              <a:pathLst>
                <a:path w="21975" h="4824" extrusionOk="0">
                  <a:moveTo>
                    <a:pt x="19263" y="1507"/>
                  </a:moveTo>
                  <a:lnTo>
                    <a:pt x="19263" y="1507"/>
                  </a:lnTo>
                  <a:cubicBezTo>
                    <a:pt x="19263" y="1507"/>
                    <a:pt x="19263" y="1507"/>
                    <a:pt x="19263" y="1507"/>
                  </a:cubicBezTo>
                  <a:lnTo>
                    <a:pt x="19263" y="1507"/>
                  </a:lnTo>
                  <a:cubicBezTo>
                    <a:pt x="19261" y="1507"/>
                    <a:pt x="19260" y="1507"/>
                    <a:pt x="19259" y="1507"/>
                  </a:cubicBezTo>
                  <a:close/>
                  <a:moveTo>
                    <a:pt x="19784" y="1549"/>
                  </a:moveTo>
                  <a:cubicBezTo>
                    <a:pt x="19785" y="1549"/>
                    <a:pt x="19791" y="1550"/>
                    <a:pt x="19801" y="1552"/>
                  </a:cubicBezTo>
                  <a:lnTo>
                    <a:pt x="19801" y="1552"/>
                  </a:lnTo>
                  <a:cubicBezTo>
                    <a:pt x="19798" y="1552"/>
                    <a:pt x="19796" y="1553"/>
                    <a:pt x="19793" y="1553"/>
                  </a:cubicBezTo>
                  <a:lnTo>
                    <a:pt x="19793" y="1553"/>
                  </a:lnTo>
                  <a:cubicBezTo>
                    <a:pt x="19785" y="1550"/>
                    <a:pt x="19782" y="1549"/>
                    <a:pt x="19784" y="1549"/>
                  </a:cubicBezTo>
                  <a:close/>
                  <a:moveTo>
                    <a:pt x="19819" y="1557"/>
                  </a:moveTo>
                  <a:cubicBezTo>
                    <a:pt x="19826" y="1560"/>
                    <a:pt x="19835" y="1562"/>
                    <a:pt x="19844" y="1565"/>
                  </a:cubicBezTo>
                  <a:lnTo>
                    <a:pt x="19844" y="1565"/>
                  </a:lnTo>
                  <a:cubicBezTo>
                    <a:pt x="19832" y="1562"/>
                    <a:pt x="19822" y="1560"/>
                    <a:pt x="19814" y="1558"/>
                  </a:cubicBezTo>
                  <a:lnTo>
                    <a:pt x="19814" y="1558"/>
                  </a:lnTo>
                  <a:cubicBezTo>
                    <a:pt x="19816" y="1558"/>
                    <a:pt x="19817" y="1558"/>
                    <a:pt x="19819" y="1557"/>
                  </a:cubicBezTo>
                  <a:close/>
                  <a:moveTo>
                    <a:pt x="19670" y="0"/>
                  </a:moveTo>
                  <a:cubicBezTo>
                    <a:pt x="18916" y="23"/>
                    <a:pt x="18391" y="388"/>
                    <a:pt x="18323" y="890"/>
                  </a:cubicBezTo>
                  <a:cubicBezTo>
                    <a:pt x="18280" y="1212"/>
                    <a:pt x="18720" y="1533"/>
                    <a:pt x="19209" y="1533"/>
                  </a:cubicBezTo>
                  <a:cubicBezTo>
                    <a:pt x="19241" y="1533"/>
                    <a:pt x="19272" y="1532"/>
                    <a:pt x="19304" y="1529"/>
                  </a:cubicBezTo>
                  <a:cubicBezTo>
                    <a:pt x="19314" y="1527"/>
                    <a:pt x="19323" y="1525"/>
                    <a:pt x="19331" y="1523"/>
                  </a:cubicBezTo>
                  <a:lnTo>
                    <a:pt x="19331" y="1523"/>
                  </a:lnTo>
                  <a:cubicBezTo>
                    <a:pt x="19368" y="1531"/>
                    <a:pt x="19413" y="1541"/>
                    <a:pt x="19464" y="1552"/>
                  </a:cubicBezTo>
                  <a:cubicBezTo>
                    <a:pt x="19555" y="1552"/>
                    <a:pt x="19646" y="1562"/>
                    <a:pt x="19730" y="1562"/>
                  </a:cubicBezTo>
                  <a:lnTo>
                    <a:pt x="19730" y="1562"/>
                  </a:lnTo>
                  <a:cubicBezTo>
                    <a:pt x="19759" y="1567"/>
                    <a:pt x="19829" y="1573"/>
                    <a:pt x="19873" y="1574"/>
                  </a:cubicBezTo>
                  <a:lnTo>
                    <a:pt x="19873" y="1574"/>
                  </a:lnTo>
                  <a:cubicBezTo>
                    <a:pt x="19874" y="1575"/>
                    <a:pt x="19874" y="1575"/>
                    <a:pt x="19875" y="1575"/>
                  </a:cubicBezTo>
                  <a:cubicBezTo>
                    <a:pt x="19966" y="1598"/>
                    <a:pt x="20058" y="1621"/>
                    <a:pt x="20149" y="1643"/>
                  </a:cubicBezTo>
                  <a:cubicBezTo>
                    <a:pt x="20354" y="1716"/>
                    <a:pt x="20559" y="1744"/>
                    <a:pt x="20760" y="1744"/>
                  </a:cubicBezTo>
                  <a:cubicBezTo>
                    <a:pt x="20940" y="1744"/>
                    <a:pt x="21118" y="1721"/>
                    <a:pt x="21290" y="1689"/>
                  </a:cubicBezTo>
                  <a:cubicBezTo>
                    <a:pt x="21884" y="1552"/>
                    <a:pt x="21975" y="1096"/>
                    <a:pt x="21792" y="730"/>
                  </a:cubicBezTo>
                  <a:cubicBezTo>
                    <a:pt x="21496" y="160"/>
                    <a:pt x="20423" y="0"/>
                    <a:pt x="19670" y="0"/>
                  </a:cubicBezTo>
                  <a:close/>
                  <a:moveTo>
                    <a:pt x="2758" y="4048"/>
                  </a:moveTo>
                  <a:cubicBezTo>
                    <a:pt x="2750" y="4052"/>
                    <a:pt x="2741" y="4058"/>
                    <a:pt x="2731" y="4065"/>
                  </a:cubicBezTo>
                  <a:lnTo>
                    <a:pt x="2731" y="4065"/>
                  </a:lnTo>
                  <a:cubicBezTo>
                    <a:pt x="2732" y="4064"/>
                    <a:pt x="2733" y="4064"/>
                    <a:pt x="2733" y="4063"/>
                  </a:cubicBezTo>
                  <a:lnTo>
                    <a:pt x="2733" y="4063"/>
                  </a:lnTo>
                  <a:cubicBezTo>
                    <a:pt x="2732" y="4063"/>
                    <a:pt x="2732" y="4063"/>
                    <a:pt x="2731" y="4064"/>
                  </a:cubicBezTo>
                  <a:lnTo>
                    <a:pt x="2731" y="4064"/>
                  </a:lnTo>
                  <a:cubicBezTo>
                    <a:pt x="2741" y="4058"/>
                    <a:pt x="2750" y="4052"/>
                    <a:pt x="2758" y="4048"/>
                  </a:cubicBezTo>
                  <a:close/>
                  <a:moveTo>
                    <a:pt x="2700" y="4085"/>
                  </a:moveTo>
                  <a:lnTo>
                    <a:pt x="2700" y="4085"/>
                  </a:lnTo>
                  <a:cubicBezTo>
                    <a:pt x="2688" y="4091"/>
                    <a:pt x="2676" y="4097"/>
                    <a:pt x="2665" y="4109"/>
                  </a:cubicBezTo>
                  <a:cubicBezTo>
                    <a:pt x="2677" y="4100"/>
                    <a:pt x="2689" y="4092"/>
                    <a:pt x="2700" y="4085"/>
                  </a:cubicBezTo>
                  <a:close/>
                  <a:moveTo>
                    <a:pt x="2468" y="2668"/>
                  </a:moveTo>
                  <a:cubicBezTo>
                    <a:pt x="2288" y="2668"/>
                    <a:pt x="2093" y="2698"/>
                    <a:pt x="1889" y="2762"/>
                  </a:cubicBezTo>
                  <a:cubicBezTo>
                    <a:pt x="1181" y="2967"/>
                    <a:pt x="200" y="3424"/>
                    <a:pt x="85" y="4040"/>
                  </a:cubicBezTo>
                  <a:cubicBezTo>
                    <a:pt x="1" y="4422"/>
                    <a:pt x="192" y="4823"/>
                    <a:pt x="695" y="4823"/>
                  </a:cubicBezTo>
                  <a:cubicBezTo>
                    <a:pt x="734" y="4823"/>
                    <a:pt x="774" y="4821"/>
                    <a:pt x="816" y="4816"/>
                  </a:cubicBezTo>
                  <a:cubicBezTo>
                    <a:pt x="1204" y="4793"/>
                    <a:pt x="1569" y="4702"/>
                    <a:pt x="1911" y="4474"/>
                  </a:cubicBezTo>
                  <a:cubicBezTo>
                    <a:pt x="2003" y="4405"/>
                    <a:pt x="2071" y="4360"/>
                    <a:pt x="2163" y="4314"/>
                  </a:cubicBezTo>
                  <a:cubicBezTo>
                    <a:pt x="2188" y="4299"/>
                    <a:pt x="2206" y="4287"/>
                    <a:pt x="2218" y="4279"/>
                  </a:cubicBezTo>
                  <a:lnTo>
                    <a:pt x="2218" y="4279"/>
                  </a:lnTo>
                  <a:cubicBezTo>
                    <a:pt x="2319" y="4254"/>
                    <a:pt x="2432" y="4215"/>
                    <a:pt x="2528" y="4177"/>
                  </a:cubicBezTo>
                  <a:cubicBezTo>
                    <a:pt x="2597" y="4140"/>
                    <a:pt x="2653" y="4108"/>
                    <a:pt x="2695" y="4084"/>
                  </a:cubicBezTo>
                  <a:lnTo>
                    <a:pt x="2695" y="4084"/>
                  </a:lnTo>
                  <a:cubicBezTo>
                    <a:pt x="2698" y="4084"/>
                    <a:pt x="2701" y="4083"/>
                    <a:pt x="2704" y="4083"/>
                  </a:cubicBezTo>
                  <a:lnTo>
                    <a:pt x="2704" y="4083"/>
                  </a:lnTo>
                  <a:cubicBezTo>
                    <a:pt x="2703" y="4084"/>
                    <a:pt x="2701" y="4084"/>
                    <a:pt x="2700" y="4085"/>
                  </a:cubicBezTo>
                  <a:lnTo>
                    <a:pt x="2700" y="4085"/>
                  </a:lnTo>
                  <a:cubicBezTo>
                    <a:pt x="2702" y="4084"/>
                    <a:pt x="2704" y="4083"/>
                    <a:pt x="2706" y="4082"/>
                  </a:cubicBezTo>
                  <a:lnTo>
                    <a:pt x="2706" y="4082"/>
                  </a:lnTo>
                  <a:cubicBezTo>
                    <a:pt x="3199" y="3983"/>
                    <a:pt x="3576" y="3511"/>
                    <a:pt x="3441" y="3196"/>
                  </a:cubicBezTo>
                  <a:cubicBezTo>
                    <a:pt x="3293" y="2867"/>
                    <a:pt x="2932" y="2668"/>
                    <a:pt x="2468" y="26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42"/>
            <p:cNvSpPr/>
            <p:nvPr/>
          </p:nvSpPr>
          <p:spPr>
            <a:xfrm flipH="1">
              <a:off x="7124829" y="2306346"/>
              <a:ext cx="3889" cy="580"/>
            </a:xfrm>
            <a:custGeom>
              <a:avLst/>
              <a:gdLst/>
              <a:ahLst/>
              <a:cxnLst/>
              <a:rect l="l" t="t" r="r" b="b"/>
              <a:pathLst>
                <a:path w="161" h="24" extrusionOk="0">
                  <a:moveTo>
                    <a:pt x="160" y="23"/>
                  </a:moveTo>
                  <a:lnTo>
                    <a:pt x="160" y="23"/>
                  </a:lnTo>
                  <a:cubicBezTo>
                    <a:pt x="1" y="1"/>
                    <a:pt x="1" y="1"/>
                    <a:pt x="160" y="23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42"/>
            <p:cNvSpPr/>
            <p:nvPr/>
          </p:nvSpPr>
          <p:spPr>
            <a:xfrm flipH="1">
              <a:off x="7523731" y="2367742"/>
              <a:ext cx="3019" cy="1473"/>
            </a:xfrm>
            <a:custGeom>
              <a:avLst/>
              <a:gdLst/>
              <a:ahLst/>
              <a:cxnLst/>
              <a:rect l="l" t="t" r="r" b="b"/>
              <a:pathLst>
                <a:path w="125" h="61" extrusionOk="0">
                  <a:moveTo>
                    <a:pt x="123" y="0"/>
                  </a:moveTo>
                  <a:lnTo>
                    <a:pt x="123" y="0"/>
                  </a:lnTo>
                  <a:cubicBezTo>
                    <a:pt x="122" y="0"/>
                    <a:pt x="108" y="8"/>
                    <a:pt x="81" y="24"/>
                  </a:cubicBezTo>
                  <a:lnTo>
                    <a:pt x="81" y="24"/>
                  </a:lnTo>
                  <a:cubicBezTo>
                    <a:pt x="111" y="9"/>
                    <a:pt x="125" y="0"/>
                    <a:pt x="123" y="0"/>
                  </a:cubicBezTo>
                  <a:close/>
                  <a:moveTo>
                    <a:pt x="81" y="24"/>
                  </a:moveTo>
                  <a:cubicBezTo>
                    <a:pt x="61" y="34"/>
                    <a:pt x="34" y="46"/>
                    <a:pt x="1" y="61"/>
                  </a:cubicBezTo>
                  <a:lnTo>
                    <a:pt x="24" y="61"/>
                  </a:lnTo>
                  <a:cubicBezTo>
                    <a:pt x="46" y="45"/>
                    <a:pt x="66" y="33"/>
                    <a:pt x="81" y="24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42"/>
            <p:cNvSpPr/>
            <p:nvPr/>
          </p:nvSpPr>
          <p:spPr>
            <a:xfrm flipH="1">
              <a:off x="7537740" y="2373611"/>
              <a:ext cx="1135" cy="580"/>
            </a:xfrm>
            <a:custGeom>
              <a:avLst/>
              <a:gdLst/>
              <a:ahLst/>
              <a:cxnLst/>
              <a:rect l="l" t="t" r="r" b="b"/>
              <a:pathLst>
                <a:path w="47" h="24" extrusionOk="0">
                  <a:moveTo>
                    <a:pt x="23" y="0"/>
                  </a:moveTo>
                  <a:cubicBezTo>
                    <a:pt x="23" y="5"/>
                    <a:pt x="23" y="9"/>
                    <a:pt x="23" y="12"/>
                  </a:cubicBezTo>
                  <a:lnTo>
                    <a:pt x="23" y="12"/>
                  </a:lnTo>
                  <a:cubicBezTo>
                    <a:pt x="29" y="6"/>
                    <a:pt x="35" y="0"/>
                    <a:pt x="46" y="0"/>
                  </a:cubicBezTo>
                  <a:close/>
                  <a:moveTo>
                    <a:pt x="23" y="12"/>
                  </a:moveTo>
                  <a:cubicBezTo>
                    <a:pt x="18" y="18"/>
                    <a:pt x="12" y="23"/>
                    <a:pt x="1" y="23"/>
                  </a:cubicBezTo>
                  <a:cubicBezTo>
                    <a:pt x="19" y="23"/>
                    <a:pt x="22" y="23"/>
                    <a:pt x="23" y="12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42"/>
            <p:cNvSpPr/>
            <p:nvPr/>
          </p:nvSpPr>
          <p:spPr>
            <a:xfrm flipH="1">
              <a:off x="7175549" y="2592312"/>
              <a:ext cx="142814" cy="79655"/>
            </a:xfrm>
            <a:custGeom>
              <a:avLst/>
              <a:gdLst/>
              <a:ahLst/>
              <a:cxnLst/>
              <a:rect l="l" t="t" r="r" b="b"/>
              <a:pathLst>
                <a:path w="5913" h="3298" extrusionOk="0">
                  <a:moveTo>
                    <a:pt x="787" y="1238"/>
                  </a:moveTo>
                  <a:cubicBezTo>
                    <a:pt x="713" y="1238"/>
                    <a:pt x="561" y="1411"/>
                    <a:pt x="389" y="1605"/>
                  </a:cubicBezTo>
                  <a:cubicBezTo>
                    <a:pt x="297" y="1696"/>
                    <a:pt x="206" y="1810"/>
                    <a:pt x="138" y="1901"/>
                  </a:cubicBezTo>
                  <a:cubicBezTo>
                    <a:pt x="69" y="1993"/>
                    <a:pt x="46" y="2084"/>
                    <a:pt x="46" y="2084"/>
                  </a:cubicBezTo>
                  <a:cubicBezTo>
                    <a:pt x="46" y="2084"/>
                    <a:pt x="46" y="2084"/>
                    <a:pt x="23" y="2130"/>
                  </a:cubicBezTo>
                  <a:cubicBezTo>
                    <a:pt x="23" y="2153"/>
                    <a:pt x="23" y="2221"/>
                    <a:pt x="1" y="2267"/>
                  </a:cubicBezTo>
                  <a:cubicBezTo>
                    <a:pt x="1" y="2404"/>
                    <a:pt x="23" y="2586"/>
                    <a:pt x="92" y="2723"/>
                  </a:cubicBezTo>
                  <a:cubicBezTo>
                    <a:pt x="212" y="2982"/>
                    <a:pt x="419" y="3120"/>
                    <a:pt x="499" y="3120"/>
                  </a:cubicBezTo>
                  <a:cubicBezTo>
                    <a:pt x="511" y="3120"/>
                    <a:pt x="520" y="3117"/>
                    <a:pt x="526" y="3111"/>
                  </a:cubicBezTo>
                  <a:cubicBezTo>
                    <a:pt x="571" y="3066"/>
                    <a:pt x="412" y="2837"/>
                    <a:pt x="389" y="2632"/>
                  </a:cubicBezTo>
                  <a:cubicBezTo>
                    <a:pt x="389" y="2518"/>
                    <a:pt x="412" y="2426"/>
                    <a:pt x="434" y="2358"/>
                  </a:cubicBezTo>
                  <a:cubicBezTo>
                    <a:pt x="457" y="2289"/>
                    <a:pt x="480" y="2244"/>
                    <a:pt x="480" y="2244"/>
                  </a:cubicBezTo>
                  <a:cubicBezTo>
                    <a:pt x="480" y="2244"/>
                    <a:pt x="480" y="2175"/>
                    <a:pt x="526" y="2107"/>
                  </a:cubicBezTo>
                  <a:cubicBezTo>
                    <a:pt x="548" y="2016"/>
                    <a:pt x="594" y="1901"/>
                    <a:pt x="663" y="1787"/>
                  </a:cubicBezTo>
                  <a:cubicBezTo>
                    <a:pt x="777" y="1536"/>
                    <a:pt x="845" y="1262"/>
                    <a:pt x="800" y="1239"/>
                  </a:cubicBezTo>
                  <a:cubicBezTo>
                    <a:pt x="796" y="1238"/>
                    <a:pt x="791" y="1238"/>
                    <a:pt x="787" y="1238"/>
                  </a:cubicBezTo>
                  <a:close/>
                  <a:moveTo>
                    <a:pt x="1941" y="2449"/>
                  </a:moveTo>
                  <a:cubicBezTo>
                    <a:pt x="1758" y="2449"/>
                    <a:pt x="1576" y="2518"/>
                    <a:pt x="1576" y="2563"/>
                  </a:cubicBezTo>
                  <a:cubicBezTo>
                    <a:pt x="1576" y="2632"/>
                    <a:pt x="1735" y="2700"/>
                    <a:pt x="1872" y="2769"/>
                  </a:cubicBezTo>
                  <a:cubicBezTo>
                    <a:pt x="2009" y="2837"/>
                    <a:pt x="2123" y="2929"/>
                    <a:pt x="2123" y="2929"/>
                  </a:cubicBezTo>
                  <a:cubicBezTo>
                    <a:pt x="2123" y="2929"/>
                    <a:pt x="2260" y="2951"/>
                    <a:pt x="2374" y="3043"/>
                  </a:cubicBezTo>
                  <a:cubicBezTo>
                    <a:pt x="2499" y="3105"/>
                    <a:pt x="2586" y="3205"/>
                    <a:pt x="2652" y="3205"/>
                  </a:cubicBezTo>
                  <a:cubicBezTo>
                    <a:pt x="2659" y="3205"/>
                    <a:pt x="2665" y="3204"/>
                    <a:pt x="2671" y="3202"/>
                  </a:cubicBezTo>
                  <a:cubicBezTo>
                    <a:pt x="2740" y="3202"/>
                    <a:pt x="2717" y="2997"/>
                    <a:pt x="2626" y="2814"/>
                  </a:cubicBezTo>
                  <a:cubicBezTo>
                    <a:pt x="2511" y="2632"/>
                    <a:pt x="2329" y="2518"/>
                    <a:pt x="2329" y="2518"/>
                  </a:cubicBezTo>
                  <a:cubicBezTo>
                    <a:pt x="2329" y="2518"/>
                    <a:pt x="2146" y="2449"/>
                    <a:pt x="1941" y="2449"/>
                  </a:cubicBezTo>
                  <a:close/>
                  <a:moveTo>
                    <a:pt x="4156" y="1"/>
                  </a:moveTo>
                  <a:cubicBezTo>
                    <a:pt x="4145" y="1"/>
                    <a:pt x="4136" y="3"/>
                    <a:pt x="4132" y="7"/>
                  </a:cubicBezTo>
                  <a:cubicBezTo>
                    <a:pt x="4109" y="53"/>
                    <a:pt x="4543" y="395"/>
                    <a:pt x="4931" y="737"/>
                  </a:cubicBezTo>
                  <a:cubicBezTo>
                    <a:pt x="5114" y="920"/>
                    <a:pt x="5273" y="1125"/>
                    <a:pt x="5342" y="1262"/>
                  </a:cubicBezTo>
                  <a:cubicBezTo>
                    <a:pt x="5387" y="1331"/>
                    <a:pt x="5410" y="1399"/>
                    <a:pt x="5410" y="1445"/>
                  </a:cubicBezTo>
                  <a:cubicBezTo>
                    <a:pt x="5433" y="1491"/>
                    <a:pt x="5433" y="1513"/>
                    <a:pt x="5433" y="1513"/>
                  </a:cubicBezTo>
                  <a:cubicBezTo>
                    <a:pt x="5433" y="1513"/>
                    <a:pt x="5479" y="1605"/>
                    <a:pt x="5456" y="1764"/>
                  </a:cubicBezTo>
                  <a:cubicBezTo>
                    <a:pt x="5433" y="1924"/>
                    <a:pt x="5365" y="2153"/>
                    <a:pt x="5250" y="2381"/>
                  </a:cubicBezTo>
                  <a:cubicBezTo>
                    <a:pt x="4999" y="2837"/>
                    <a:pt x="4634" y="3248"/>
                    <a:pt x="4703" y="3294"/>
                  </a:cubicBezTo>
                  <a:cubicBezTo>
                    <a:pt x="4704" y="3297"/>
                    <a:pt x="4707" y="3298"/>
                    <a:pt x="4711" y="3298"/>
                  </a:cubicBezTo>
                  <a:cubicBezTo>
                    <a:pt x="4777" y="3298"/>
                    <a:pt x="5180" y="2971"/>
                    <a:pt x="5502" y="2563"/>
                  </a:cubicBezTo>
                  <a:cubicBezTo>
                    <a:pt x="5684" y="2335"/>
                    <a:pt x="5821" y="2061"/>
                    <a:pt x="5867" y="1833"/>
                  </a:cubicBezTo>
                  <a:cubicBezTo>
                    <a:pt x="5890" y="1719"/>
                    <a:pt x="5912" y="1605"/>
                    <a:pt x="5890" y="1536"/>
                  </a:cubicBezTo>
                  <a:cubicBezTo>
                    <a:pt x="5890" y="1468"/>
                    <a:pt x="5890" y="1422"/>
                    <a:pt x="5890" y="1422"/>
                  </a:cubicBezTo>
                  <a:cubicBezTo>
                    <a:pt x="5890" y="1422"/>
                    <a:pt x="5867" y="1376"/>
                    <a:pt x="5844" y="1308"/>
                  </a:cubicBezTo>
                  <a:cubicBezTo>
                    <a:pt x="5821" y="1239"/>
                    <a:pt x="5775" y="1148"/>
                    <a:pt x="5707" y="1057"/>
                  </a:cubicBezTo>
                  <a:cubicBezTo>
                    <a:pt x="5570" y="851"/>
                    <a:pt x="5365" y="646"/>
                    <a:pt x="5136" y="486"/>
                  </a:cubicBezTo>
                  <a:cubicBezTo>
                    <a:pt x="4722" y="197"/>
                    <a:pt x="4271" y="1"/>
                    <a:pt x="41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42"/>
            <p:cNvSpPr/>
            <p:nvPr/>
          </p:nvSpPr>
          <p:spPr>
            <a:xfrm flipH="1">
              <a:off x="7044353" y="2389359"/>
              <a:ext cx="135640" cy="27341"/>
            </a:xfrm>
            <a:custGeom>
              <a:avLst/>
              <a:gdLst/>
              <a:ahLst/>
              <a:cxnLst/>
              <a:rect l="l" t="t" r="r" b="b"/>
              <a:pathLst>
                <a:path w="5616" h="1132" extrusionOk="0">
                  <a:moveTo>
                    <a:pt x="2618" y="0"/>
                  </a:moveTo>
                  <a:cubicBezTo>
                    <a:pt x="2547" y="0"/>
                    <a:pt x="2466" y="10"/>
                    <a:pt x="2375" y="10"/>
                  </a:cubicBezTo>
                  <a:cubicBezTo>
                    <a:pt x="2306" y="33"/>
                    <a:pt x="2215" y="33"/>
                    <a:pt x="2146" y="33"/>
                  </a:cubicBezTo>
                  <a:cubicBezTo>
                    <a:pt x="2055" y="56"/>
                    <a:pt x="1964" y="79"/>
                    <a:pt x="1895" y="79"/>
                  </a:cubicBezTo>
                  <a:cubicBezTo>
                    <a:pt x="1713" y="124"/>
                    <a:pt x="1530" y="170"/>
                    <a:pt x="1348" y="238"/>
                  </a:cubicBezTo>
                  <a:cubicBezTo>
                    <a:pt x="1165" y="284"/>
                    <a:pt x="1005" y="375"/>
                    <a:pt x="845" y="444"/>
                  </a:cubicBezTo>
                  <a:cubicBezTo>
                    <a:pt x="686" y="535"/>
                    <a:pt x="526" y="604"/>
                    <a:pt x="412" y="672"/>
                  </a:cubicBezTo>
                  <a:cubicBezTo>
                    <a:pt x="161" y="809"/>
                    <a:pt x="1" y="923"/>
                    <a:pt x="1" y="946"/>
                  </a:cubicBezTo>
                  <a:cubicBezTo>
                    <a:pt x="1" y="947"/>
                    <a:pt x="3" y="947"/>
                    <a:pt x="4" y="947"/>
                  </a:cubicBezTo>
                  <a:cubicBezTo>
                    <a:pt x="61" y="947"/>
                    <a:pt x="706" y="576"/>
                    <a:pt x="1393" y="398"/>
                  </a:cubicBezTo>
                  <a:cubicBezTo>
                    <a:pt x="1576" y="353"/>
                    <a:pt x="1736" y="284"/>
                    <a:pt x="1918" y="284"/>
                  </a:cubicBezTo>
                  <a:cubicBezTo>
                    <a:pt x="2009" y="261"/>
                    <a:pt x="2078" y="238"/>
                    <a:pt x="2169" y="238"/>
                  </a:cubicBezTo>
                  <a:cubicBezTo>
                    <a:pt x="2238" y="238"/>
                    <a:pt x="2306" y="238"/>
                    <a:pt x="2375" y="216"/>
                  </a:cubicBezTo>
                  <a:lnTo>
                    <a:pt x="2694" y="216"/>
                  </a:lnTo>
                  <a:cubicBezTo>
                    <a:pt x="2786" y="238"/>
                    <a:pt x="2831" y="238"/>
                    <a:pt x="2831" y="238"/>
                  </a:cubicBezTo>
                  <a:lnTo>
                    <a:pt x="2945" y="238"/>
                  </a:lnTo>
                  <a:cubicBezTo>
                    <a:pt x="3037" y="238"/>
                    <a:pt x="3151" y="261"/>
                    <a:pt x="3288" y="284"/>
                  </a:cubicBezTo>
                  <a:cubicBezTo>
                    <a:pt x="3402" y="307"/>
                    <a:pt x="3562" y="330"/>
                    <a:pt x="3744" y="375"/>
                  </a:cubicBezTo>
                  <a:cubicBezTo>
                    <a:pt x="3904" y="421"/>
                    <a:pt x="4087" y="444"/>
                    <a:pt x="4269" y="512"/>
                  </a:cubicBezTo>
                  <a:cubicBezTo>
                    <a:pt x="4612" y="627"/>
                    <a:pt x="4954" y="763"/>
                    <a:pt x="5205" y="900"/>
                  </a:cubicBezTo>
                  <a:cubicBezTo>
                    <a:pt x="5414" y="1026"/>
                    <a:pt x="5565" y="1132"/>
                    <a:pt x="5607" y="1132"/>
                  </a:cubicBezTo>
                  <a:cubicBezTo>
                    <a:pt x="5611" y="1132"/>
                    <a:pt x="5614" y="1131"/>
                    <a:pt x="5616" y="1129"/>
                  </a:cubicBezTo>
                  <a:cubicBezTo>
                    <a:pt x="5616" y="1106"/>
                    <a:pt x="5479" y="992"/>
                    <a:pt x="5251" y="809"/>
                  </a:cubicBezTo>
                  <a:cubicBezTo>
                    <a:pt x="5000" y="672"/>
                    <a:pt x="4657" y="490"/>
                    <a:pt x="4315" y="353"/>
                  </a:cubicBezTo>
                  <a:cubicBezTo>
                    <a:pt x="4132" y="284"/>
                    <a:pt x="3950" y="238"/>
                    <a:pt x="3790" y="193"/>
                  </a:cubicBezTo>
                  <a:cubicBezTo>
                    <a:pt x="3607" y="124"/>
                    <a:pt x="3447" y="102"/>
                    <a:pt x="3310" y="79"/>
                  </a:cubicBezTo>
                  <a:cubicBezTo>
                    <a:pt x="3174" y="33"/>
                    <a:pt x="3059" y="10"/>
                    <a:pt x="2968" y="10"/>
                  </a:cubicBezTo>
                  <a:lnTo>
                    <a:pt x="2717" y="10"/>
                  </a:lnTo>
                  <a:cubicBezTo>
                    <a:pt x="2687" y="3"/>
                    <a:pt x="2654" y="0"/>
                    <a:pt x="26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42"/>
            <p:cNvSpPr/>
            <p:nvPr/>
          </p:nvSpPr>
          <p:spPr>
            <a:xfrm flipH="1">
              <a:off x="7031672" y="2432640"/>
              <a:ext cx="125158" cy="127453"/>
            </a:xfrm>
            <a:custGeom>
              <a:avLst/>
              <a:gdLst/>
              <a:ahLst/>
              <a:cxnLst/>
              <a:rect l="l" t="t" r="r" b="b"/>
              <a:pathLst>
                <a:path w="5182" h="5277" extrusionOk="0">
                  <a:moveTo>
                    <a:pt x="2533" y="1"/>
                  </a:moveTo>
                  <a:cubicBezTo>
                    <a:pt x="2360" y="1"/>
                    <a:pt x="2185" y="22"/>
                    <a:pt x="2009" y="67"/>
                  </a:cubicBezTo>
                  <a:cubicBezTo>
                    <a:pt x="754" y="409"/>
                    <a:pt x="0" y="1825"/>
                    <a:pt x="343" y="3240"/>
                  </a:cubicBezTo>
                  <a:cubicBezTo>
                    <a:pt x="616" y="4450"/>
                    <a:pt x="1590" y="5276"/>
                    <a:pt x="2638" y="5276"/>
                  </a:cubicBezTo>
                  <a:cubicBezTo>
                    <a:pt x="2815" y="5276"/>
                    <a:pt x="2995" y="5252"/>
                    <a:pt x="3173" y="5203"/>
                  </a:cubicBezTo>
                  <a:cubicBezTo>
                    <a:pt x="4429" y="4860"/>
                    <a:pt x="5182" y="3445"/>
                    <a:pt x="4839" y="2030"/>
                  </a:cubicBezTo>
                  <a:cubicBezTo>
                    <a:pt x="4565" y="813"/>
                    <a:pt x="3597" y="1"/>
                    <a:pt x="25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42"/>
            <p:cNvSpPr/>
            <p:nvPr/>
          </p:nvSpPr>
          <p:spPr>
            <a:xfrm flipH="1">
              <a:off x="6997497" y="2398078"/>
              <a:ext cx="212252" cy="209668"/>
            </a:xfrm>
            <a:custGeom>
              <a:avLst/>
              <a:gdLst/>
              <a:ahLst/>
              <a:cxnLst/>
              <a:rect l="l" t="t" r="r" b="b"/>
              <a:pathLst>
                <a:path w="8788" h="8681" extrusionOk="0">
                  <a:moveTo>
                    <a:pt x="4853" y="0"/>
                  </a:moveTo>
                  <a:cubicBezTo>
                    <a:pt x="4329" y="0"/>
                    <a:pt x="3813" y="96"/>
                    <a:pt x="3333" y="311"/>
                  </a:cubicBezTo>
                  <a:cubicBezTo>
                    <a:pt x="548" y="1521"/>
                    <a:pt x="0" y="4602"/>
                    <a:pt x="617" y="6474"/>
                  </a:cubicBezTo>
                  <a:cubicBezTo>
                    <a:pt x="1132" y="8005"/>
                    <a:pt x="2352" y="8680"/>
                    <a:pt x="3749" y="8680"/>
                  </a:cubicBezTo>
                  <a:cubicBezTo>
                    <a:pt x="4455" y="8680"/>
                    <a:pt x="5207" y="8508"/>
                    <a:pt x="5935" y="8186"/>
                  </a:cubicBezTo>
                  <a:cubicBezTo>
                    <a:pt x="7510" y="7478"/>
                    <a:pt x="8605" y="5903"/>
                    <a:pt x="8742" y="4191"/>
                  </a:cubicBezTo>
                  <a:cubicBezTo>
                    <a:pt x="8788" y="3666"/>
                    <a:pt x="8697" y="3050"/>
                    <a:pt x="8491" y="2457"/>
                  </a:cubicBezTo>
                  <a:cubicBezTo>
                    <a:pt x="8103" y="1361"/>
                    <a:pt x="7145" y="425"/>
                    <a:pt x="6117" y="174"/>
                  </a:cubicBezTo>
                  <a:cubicBezTo>
                    <a:pt x="5700" y="62"/>
                    <a:pt x="5274" y="0"/>
                    <a:pt x="48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42"/>
            <p:cNvSpPr/>
            <p:nvPr/>
          </p:nvSpPr>
          <p:spPr>
            <a:xfrm flipH="1">
              <a:off x="6996941" y="2420274"/>
              <a:ext cx="206745" cy="191674"/>
            </a:xfrm>
            <a:custGeom>
              <a:avLst/>
              <a:gdLst/>
              <a:ahLst/>
              <a:cxnLst/>
              <a:rect l="l" t="t" r="r" b="b"/>
              <a:pathLst>
                <a:path w="8560" h="7936" extrusionOk="0">
                  <a:moveTo>
                    <a:pt x="4326" y="0"/>
                  </a:moveTo>
                  <a:cubicBezTo>
                    <a:pt x="4021" y="0"/>
                    <a:pt x="3711" y="40"/>
                    <a:pt x="3401" y="123"/>
                  </a:cubicBezTo>
                  <a:cubicBezTo>
                    <a:pt x="1758" y="556"/>
                    <a:pt x="571" y="2519"/>
                    <a:pt x="251" y="4300"/>
                  </a:cubicBezTo>
                  <a:cubicBezTo>
                    <a:pt x="0" y="5623"/>
                    <a:pt x="754" y="6719"/>
                    <a:pt x="1712" y="7381"/>
                  </a:cubicBezTo>
                  <a:cubicBezTo>
                    <a:pt x="2339" y="7782"/>
                    <a:pt x="2959" y="7935"/>
                    <a:pt x="3594" y="7935"/>
                  </a:cubicBezTo>
                  <a:cubicBezTo>
                    <a:pt x="4116" y="7935"/>
                    <a:pt x="4649" y="7832"/>
                    <a:pt x="5204" y="7678"/>
                  </a:cubicBezTo>
                  <a:cubicBezTo>
                    <a:pt x="7259" y="7130"/>
                    <a:pt x="8560" y="5372"/>
                    <a:pt x="8058" y="3136"/>
                  </a:cubicBezTo>
                  <a:cubicBezTo>
                    <a:pt x="7612" y="1255"/>
                    <a:pt x="6047" y="0"/>
                    <a:pt x="43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42"/>
            <p:cNvSpPr/>
            <p:nvPr/>
          </p:nvSpPr>
          <p:spPr>
            <a:xfrm flipH="1">
              <a:off x="7039377" y="2430418"/>
              <a:ext cx="154938" cy="159286"/>
            </a:xfrm>
            <a:custGeom>
              <a:avLst/>
              <a:gdLst/>
              <a:ahLst/>
              <a:cxnLst/>
              <a:rect l="l" t="t" r="r" b="b"/>
              <a:pathLst>
                <a:path w="6415" h="6595" extrusionOk="0">
                  <a:moveTo>
                    <a:pt x="3272" y="1"/>
                  </a:moveTo>
                  <a:cubicBezTo>
                    <a:pt x="3157" y="1"/>
                    <a:pt x="3040" y="8"/>
                    <a:pt x="2922" y="22"/>
                  </a:cubicBezTo>
                  <a:cubicBezTo>
                    <a:pt x="1233" y="228"/>
                    <a:pt x="0" y="1848"/>
                    <a:pt x="160" y="3674"/>
                  </a:cubicBezTo>
                  <a:cubicBezTo>
                    <a:pt x="309" y="5351"/>
                    <a:pt x="1603" y="6594"/>
                    <a:pt x="3142" y="6594"/>
                  </a:cubicBezTo>
                  <a:cubicBezTo>
                    <a:pt x="3258" y="6594"/>
                    <a:pt x="3375" y="6587"/>
                    <a:pt x="3493" y="6573"/>
                  </a:cubicBezTo>
                  <a:cubicBezTo>
                    <a:pt x="5182" y="6368"/>
                    <a:pt x="6414" y="4724"/>
                    <a:pt x="6254" y="2921"/>
                  </a:cubicBezTo>
                  <a:cubicBezTo>
                    <a:pt x="6106" y="1244"/>
                    <a:pt x="4812" y="1"/>
                    <a:pt x="32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42"/>
            <p:cNvSpPr/>
            <p:nvPr/>
          </p:nvSpPr>
          <p:spPr>
            <a:xfrm flipH="1">
              <a:off x="7080171" y="2459763"/>
              <a:ext cx="86587" cy="89461"/>
            </a:xfrm>
            <a:custGeom>
              <a:avLst/>
              <a:gdLst/>
              <a:ahLst/>
              <a:cxnLst/>
              <a:rect l="l" t="t" r="r" b="b"/>
              <a:pathLst>
                <a:path w="3585" h="3704" extrusionOk="0">
                  <a:moveTo>
                    <a:pt x="1852" y="0"/>
                  </a:moveTo>
                  <a:cubicBezTo>
                    <a:pt x="1776" y="0"/>
                    <a:pt x="1699" y="6"/>
                    <a:pt x="1621" y="17"/>
                  </a:cubicBezTo>
                  <a:cubicBezTo>
                    <a:pt x="685" y="131"/>
                    <a:pt x="1" y="1044"/>
                    <a:pt x="69" y="2048"/>
                  </a:cubicBezTo>
                  <a:cubicBezTo>
                    <a:pt x="154" y="3004"/>
                    <a:pt x="892" y="3703"/>
                    <a:pt x="1767" y="3703"/>
                  </a:cubicBezTo>
                  <a:cubicBezTo>
                    <a:pt x="1832" y="3703"/>
                    <a:pt x="1897" y="3700"/>
                    <a:pt x="1964" y="3692"/>
                  </a:cubicBezTo>
                  <a:cubicBezTo>
                    <a:pt x="2899" y="3578"/>
                    <a:pt x="3584" y="2665"/>
                    <a:pt x="3516" y="1637"/>
                  </a:cubicBezTo>
                  <a:cubicBezTo>
                    <a:pt x="3432" y="694"/>
                    <a:pt x="2712" y="0"/>
                    <a:pt x="18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42"/>
            <p:cNvSpPr/>
            <p:nvPr/>
          </p:nvSpPr>
          <p:spPr>
            <a:xfrm flipH="1">
              <a:off x="7039377" y="2450247"/>
              <a:ext cx="143925" cy="139457"/>
            </a:xfrm>
            <a:custGeom>
              <a:avLst/>
              <a:gdLst/>
              <a:ahLst/>
              <a:cxnLst/>
              <a:rect l="l" t="t" r="r" b="b"/>
              <a:pathLst>
                <a:path w="5959" h="5774" extrusionOk="0">
                  <a:moveTo>
                    <a:pt x="4794" y="0"/>
                  </a:moveTo>
                  <a:cubicBezTo>
                    <a:pt x="4954" y="342"/>
                    <a:pt x="5068" y="730"/>
                    <a:pt x="5091" y="1118"/>
                  </a:cubicBezTo>
                  <a:cubicBezTo>
                    <a:pt x="5251" y="2944"/>
                    <a:pt x="4018" y="4565"/>
                    <a:pt x="2329" y="4770"/>
                  </a:cubicBezTo>
                  <a:cubicBezTo>
                    <a:pt x="2212" y="4786"/>
                    <a:pt x="2095" y="4793"/>
                    <a:pt x="1978" y="4793"/>
                  </a:cubicBezTo>
                  <a:cubicBezTo>
                    <a:pt x="1237" y="4793"/>
                    <a:pt x="534" y="4488"/>
                    <a:pt x="1" y="3994"/>
                  </a:cubicBezTo>
                  <a:lnTo>
                    <a:pt x="1" y="3994"/>
                  </a:lnTo>
                  <a:cubicBezTo>
                    <a:pt x="500" y="5054"/>
                    <a:pt x="1528" y="5773"/>
                    <a:pt x="2690" y="5773"/>
                  </a:cubicBezTo>
                  <a:cubicBezTo>
                    <a:pt x="2804" y="5773"/>
                    <a:pt x="2920" y="5766"/>
                    <a:pt x="3037" y="5752"/>
                  </a:cubicBezTo>
                  <a:cubicBezTo>
                    <a:pt x="4726" y="5547"/>
                    <a:pt x="5958" y="3903"/>
                    <a:pt x="5798" y="2100"/>
                  </a:cubicBezTo>
                  <a:cubicBezTo>
                    <a:pt x="5730" y="1255"/>
                    <a:pt x="5342" y="502"/>
                    <a:pt x="47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42"/>
            <p:cNvSpPr/>
            <p:nvPr/>
          </p:nvSpPr>
          <p:spPr>
            <a:xfrm flipH="1">
              <a:off x="7036525" y="2468900"/>
              <a:ext cx="44874" cy="45947"/>
            </a:xfrm>
            <a:custGeom>
              <a:avLst/>
              <a:gdLst/>
              <a:ahLst/>
              <a:cxnLst/>
              <a:rect l="l" t="t" r="r" b="b"/>
              <a:pathLst>
                <a:path w="2718" h="2783" extrusionOk="0">
                  <a:moveTo>
                    <a:pt x="1410" y="0"/>
                  </a:moveTo>
                  <a:cubicBezTo>
                    <a:pt x="1359" y="0"/>
                    <a:pt x="1308" y="4"/>
                    <a:pt x="1256" y="10"/>
                  </a:cubicBezTo>
                  <a:cubicBezTo>
                    <a:pt x="526" y="79"/>
                    <a:pt x="1" y="786"/>
                    <a:pt x="69" y="1540"/>
                  </a:cubicBezTo>
                  <a:cubicBezTo>
                    <a:pt x="133" y="2259"/>
                    <a:pt x="686" y="2782"/>
                    <a:pt x="1331" y="2782"/>
                  </a:cubicBezTo>
                  <a:cubicBezTo>
                    <a:pt x="1381" y="2782"/>
                    <a:pt x="1433" y="2779"/>
                    <a:pt x="1485" y="2772"/>
                  </a:cubicBezTo>
                  <a:cubicBezTo>
                    <a:pt x="2192" y="2681"/>
                    <a:pt x="2717" y="1996"/>
                    <a:pt x="2649" y="1220"/>
                  </a:cubicBezTo>
                  <a:cubicBezTo>
                    <a:pt x="2585" y="522"/>
                    <a:pt x="2051" y="0"/>
                    <a:pt x="14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42"/>
            <p:cNvSpPr/>
            <p:nvPr/>
          </p:nvSpPr>
          <p:spPr>
            <a:xfrm flipH="1">
              <a:off x="7440164" y="2437495"/>
              <a:ext cx="178656" cy="104822"/>
            </a:xfrm>
            <a:custGeom>
              <a:avLst/>
              <a:gdLst/>
              <a:ahLst/>
              <a:cxnLst/>
              <a:rect l="l" t="t" r="r" b="b"/>
              <a:pathLst>
                <a:path w="7397" h="4340" extrusionOk="0">
                  <a:moveTo>
                    <a:pt x="5249" y="0"/>
                  </a:moveTo>
                  <a:cubicBezTo>
                    <a:pt x="5196" y="0"/>
                    <a:pt x="5144" y="1"/>
                    <a:pt x="5091" y="3"/>
                  </a:cubicBezTo>
                  <a:cubicBezTo>
                    <a:pt x="4497" y="26"/>
                    <a:pt x="3904" y="140"/>
                    <a:pt x="3470" y="300"/>
                  </a:cubicBezTo>
                  <a:cubicBezTo>
                    <a:pt x="3265" y="368"/>
                    <a:pt x="3082" y="437"/>
                    <a:pt x="2968" y="505"/>
                  </a:cubicBezTo>
                  <a:cubicBezTo>
                    <a:pt x="2854" y="551"/>
                    <a:pt x="2786" y="596"/>
                    <a:pt x="2786" y="596"/>
                  </a:cubicBezTo>
                  <a:cubicBezTo>
                    <a:pt x="2786" y="596"/>
                    <a:pt x="2717" y="619"/>
                    <a:pt x="2603" y="688"/>
                  </a:cubicBezTo>
                  <a:cubicBezTo>
                    <a:pt x="2489" y="756"/>
                    <a:pt x="2329" y="848"/>
                    <a:pt x="2124" y="985"/>
                  </a:cubicBezTo>
                  <a:cubicBezTo>
                    <a:pt x="1758" y="1258"/>
                    <a:pt x="1279" y="1624"/>
                    <a:pt x="914" y="2103"/>
                  </a:cubicBezTo>
                  <a:cubicBezTo>
                    <a:pt x="526" y="2605"/>
                    <a:pt x="229" y="3130"/>
                    <a:pt x="138" y="3587"/>
                  </a:cubicBezTo>
                  <a:cubicBezTo>
                    <a:pt x="47" y="3815"/>
                    <a:pt x="47" y="3997"/>
                    <a:pt x="24" y="4134"/>
                  </a:cubicBezTo>
                  <a:cubicBezTo>
                    <a:pt x="1" y="4271"/>
                    <a:pt x="1" y="4340"/>
                    <a:pt x="24" y="4340"/>
                  </a:cubicBezTo>
                  <a:cubicBezTo>
                    <a:pt x="24" y="4340"/>
                    <a:pt x="47" y="4271"/>
                    <a:pt x="69" y="4134"/>
                  </a:cubicBezTo>
                  <a:cubicBezTo>
                    <a:pt x="115" y="4020"/>
                    <a:pt x="115" y="3838"/>
                    <a:pt x="206" y="3609"/>
                  </a:cubicBezTo>
                  <a:cubicBezTo>
                    <a:pt x="343" y="3199"/>
                    <a:pt x="663" y="2674"/>
                    <a:pt x="1028" y="2217"/>
                  </a:cubicBezTo>
                  <a:cubicBezTo>
                    <a:pt x="1416" y="1761"/>
                    <a:pt x="1895" y="1418"/>
                    <a:pt x="2238" y="1167"/>
                  </a:cubicBezTo>
                  <a:cubicBezTo>
                    <a:pt x="2443" y="1053"/>
                    <a:pt x="2603" y="962"/>
                    <a:pt x="2694" y="893"/>
                  </a:cubicBezTo>
                  <a:cubicBezTo>
                    <a:pt x="2808" y="825"/>
                    <a:pt x="2877" y="802"/>
                    <a:pt x="2877" y="802"/>
                  </a:cubicBezTo>
                  <a:cubicBezTo>
                    <a:pt x="2877" y="802"/>
                    <a:pt x="2945" y="779"/>
                    <a:pt x="3059" y="711"/>
                  </a:cubicBezTo>
                  <a:cubicBezTo>
                    <a:pt x="3174" y="665"/>
                    <a:pt x="3333" y="574"/>
                    <a:pt x="3539" y="505"/>
                  </a:cubicBezTo>
                  <a:cubicBezTo>
                    <a:pt x="3950" y="345"/>
                    <a:pt x="4520" y="208"/>
                    <a:pt x="5114" y="163"/>
                  </a:cubicBezTo>
                  <a:cubicBezTo>
                    <a:pt x="5186" y="160"/>
                    <a:pt x="5259" y="158"/>
                    <a:pt x="5332" y="158"/>
                  </a:cubicBezTo>
                  <a:cubicBezTo>
                    <a:pt x="5832" y="158"/>
                    <a:pt x="6330" y="226"/>
                    <a:pt x="6689" y="345"/>
                  </a:cubicBezTo>
                  <a:cubicBezTo>
                    <a:pt x="7069" y="472"/>
                    <a:pt x="7332" y="599"/>
                    <a:pt x="7369" y="599"/>
                  </a:cubicBezTo>
                  <a:cubicBezTo>
                    <a:pt x="7372" y="599"/>
                    <a:pt x="7373" y="598"/>
                    <a:pt x="7373" y="596"/>
                  </a:cubicBezTo>
                  <a:cubicBezTo>
                    <a:pt x="7396" y="596"/>
                    <a:pt x="7328" y="551"/>
                    <a:pt x="7214" y="482"/>
                  </a:cubicBezTo>
                  <a:cubicBezTo>
                    <a:pt x="7100" y="437"/>
                    <a:pt x="6940" y="323"/>
                    <a:pt x="6712" y="254"/>
                  </a:cubicBezTo>
                  <a:cubicBezTo>
                    <a:pt x="6336" y="108"/>
                    <a:pt x="5808" y="0"/>
                    <a:pt x="52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42"/>
            <p:cNvSpPr/>
            <p:nvPr/>
          </p:nvSpPr>
          <p:spPr>
            <a:xfrm flipH="1">
              <a:off x="7382826" y="2453991"/>
              <a:ext cx="245897" cy="212083"/>
            </a:xfrm>
            <a:custGeom>
              <a:avLst/>
              <a:gdLst/>
              <a:ahLst/>
              <a:cxnLst/>
              <a:rect l="l" t="t" r="r" b="b"/>
              <a:pathLst>
                <a:path w="10181" h="8781" extrusionOk="0">
                  <a:moveTo>
                    <a:pt x="4659" y="0"/>
                  </a:moveTo>
                  <a:cubicBezTo>
                    <a:pt x="3753" y="0"/>
                    <a:pt x="2885" y="234"/>
                    <a:pt x="2146" y="667"/>
                  </a:cubicBezTo>
                  <a:cubicBezTo>
                    <a:pt x="1278" y="1192"/>
                    <a:pt x="593" y="1991"/>
                    <a:pt x="251" y="3063"/>
                  </a:cubicBezTo>
                  <a:cubicBezTo>
                    <a:pt x="0" y="3839"/>
                    <a:pt x="68" y="4707"/>
                    <a:pt x="320" y="5460"/>
                  </a:cubicBezTo>
                  <a:cubicBezTo>
                    <a:pt x="959" y="7240"/>
                    <a:pt x="2648" y="8450"/>
                    <a:pt x="4497" y="8701"/>
                  </a:cubicBezTo>
                  <a:cubicBezTo>
                    <a:pt x="4858" y="8754"/>
                    <a:pt x="5218" y="8781"/>
                    <a:pt x="5571" y="8781"/>
                  </a:cubicBezTo>
                  <a:cubicBezTo>
                    <a:pt x="7800" y="8781"/>
                    <a:pt x="9738" y="7719"/>
                    <a:pt x="9975" y="5551"/>
                  </a:cubicBezTo>
                  <a:cubicBezTo>
                    <a:pt x="10180" y="3497"/>
                    <a:pt x="8788" y="530"/>
                    <a:pt x="5387" y="50"/>
                  </a:cubicBezTo>
                  <a:cubicBezTo>
                    <a:pt x="5143" y="17"/>
                    <a:pt x="4899" y="0"/>
                    <a:pt x="46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42"/>
            <p:cNvSpPr/>
            <p:nvPr/>
          </p:nvSpPr>
          <p:spPr>
            <a:xfrm flipH="1">
              <a:off x="7377319" y="2475583"/>
              <a:ext cx="232661" cy="195732"/>
            </a:xfrm>
            <a:custGeom>
              <a:avLst/>
              <a:gdLst/>
              <a:ahLst/>
              <a:cxnLst/>
              <a:rect l="l" t="t" r="r" b="b"/>
              <a:pathLst>
                <a:path w="9633" h="8104" extrusionOk="0">
                  <a:moveTo>
                    <a:pt x="4428" y="1"/>
                  </a:moveTo>
                  <a:cubicBezTo>
                    <a:pt x="1986" y="1"/>
                    <a:pt x="0" y="1918"/>
                    <a:pt x="0" y="4292"/>
                  </a:cubicBezTo>
                  <a:cubicBezTo>
                    <a:pt x="0" y="6666"/>
                    <a:pt x="1917" y="8104"/>
                    <a:pt x="4360" y="8104"/>
                  </a:cubicBezTo>
                  <a:cubicBezTo>
                    <a:pt x="5798" y="8104"/>
                    <a:pt x="7099" y="7899"/>
                    <a:pt x="8149" y="6849"/>
                  </a:cubicBezTo>
                  <a:cubicBezTo>
                    <a:pt x="9085" y="5936"/>
                    <a:pt x="9632" y="4612"/>
                    <a:pt x="9016" y="3356"/>
                  </a:cubicBezTo>
                  <a:cubicBezTo>
                    <a:pt x="8194" y="1644"/>
                    <a:pt x="6391" y="1"/>
                    <a:pt x="44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42"/>
            <p:cNvSpPr/>
            <p:nvPr/>
          </p:nvSpPr>
          <p:spPr>
            <a:xfrm flipH="1">
              <a:off x="7436299" y="2480051"/>
              <a:ext cx="169840" cy="165324"/>
            </a:xfrm>
            <a:custGeom>
              <a:avLst/>
              <a:gdLst/>
              <a:ahLst/>
              <a:cxnLst/>
              <a:rect l="l" t="t" r="r" b="b"/>
              <a:pathLst>
                <a:path w="7032" h="6845" extrusionOk="0">
                  <a:moveTo>
                    <a:pt x="3569" y="1"/>
                  </a:moveTo>
                  <a:cubicBezTo>
                    <a:pt x="3446" y="1"/>
                    <a:pt x="3322" y="8"/>
                    <a:pt x="3196" y="21"/>
                  </a:cubicBezTo>
                  <a:cubicBezTo>
                    <a:pt x="1348" y="227"/>
                    <a:pt x="1" y="1939"/>
                    <a:pt x="161" y="3810"/>
                  </a:cubicBezTo>
                  <a:cubicBezTo>
                    <a:pt x="331" y="5555"/>
                    <a:pt x="1771" y="6844"/>
                    <a:pt x="3463" y="6844"/>
                  </a:cubicBezTo>
                  <a:cubicBezTo>
                    <a:pt x="3586" y="6844"/>
                    <a:pt x="3710" y="6837"/>
                    <a:pt x="3835" y="6823"/>
                  </a:cubicBezTo>
                  <a:cubicBezTo>
                    <a:pt x="5684" y="6595"/>
                    <a:pt x="7031" y="4906"/>
                    <a:pt x="6871" y="3034"/>
                  </a:cubicBezTo>
                  <a:cubicBezTo>
                    <a:pt x="6701" y="1289"/>
                    <a:pt x="5261" y="1"/>
                    <a:pt x="3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42"/>
            <p:cNvSpPr/>
            <p:nvPr/>
          </p:nvSpPr>
          <p:spPr>
            <a:xfrm flipH="1">
              <a:off x="7480402" y="2510049"/>
              <a:ext cx="95958" cy="93204"/>
            </a:xfrm>
            <a:custGeom>
              <a:avLst/>
              <a:gdLst/>
              <a:ahLst/>
              <a:cxnLst/>
              <a:rect l="l" t="t" r="r" b="b"/>
              <a:pathLst>
                <a:path w="3973" h="3859" extrusionOk="0">
                  <a:moveTo>
                    <a:pt x="2013" y="1"/>
                  </a:moveTo>
                  <a:cubicBezTo>
                    <a:pt x="1944" y="1"/>
                    <a:pt x="1874" y="4"/>
                    <a:pt x="1804" y="12"/>
                  </a:cubicBezTo>
                  <a:cubicBezTo>
                    <a:pt x="776" y="149"/>
                    <a:pt x="0" y="1085"/>
                    <a:pt x="92" y="2158"/>
                  </a:cubicBezTo>
                  <a:cubicBezTo>
                    <a:pt x="198" y="3137"/>
                    <a:pt x="1000" y="3858"/>
                    <a:pt x="1959" y="3858"/>
                  </a:cubicBezTo>
                  <a:cubicBezTo>
                    <a:pt x="2028" y="3858"/>
                    <a:pt x="2098" y="3854"/>
                    <a:pt x="2169" y="3847"/>
                  </a:cubicBezTo>
                  <a:cubicBezTo>
                    <a:pt x="3196" y="3732"/>
                    <a:pt x="3972" y="2774"/>
                    <a:pt x="3858" y="1724"/>
                  </a:cubicBezTo>
                  <a:cubicBezTo>
                    <a:pt x="3773" y="723"/>
                    <a:pt x="2973" y="1"/>
                    <a:pt x="20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42"/>
            <p:cNvSpPr/>
            <p:nvPr/>
          </p:nvSpPr>
          <p:spPr>
            <a:xfrm flipH="1">
              <a:off x="7436299" y="2500412"/>
              <a:ext cx="157692" cy="144963"/>
            </a:xfrm>
            <a:custGeom>
              <a:avLst/>
              <a:gdLst/>
              <a:ahLst/>
              <a:cxnLst/>
              <a:rect l="l" t="t" r="r" b="b"/>
              <a:pathLst>
                <a:path w="6529" h="6002" extrusionOk="0">
                  <a:moveTo>
                    <a:pt x="5250" y="0"/>
                  </a:moveTo>
                  <a:lnTo>
                    <a:pt x="5250" y="0"/>
                  </a:lnTo>
                  <a:cubicBezTo>
                    <a:pt x="5432" y="365"/>
                    <a:pt x="5547" y="753"/>
                    <a:pt x="5592" y="1187"/>
                  </a:cubicBezTo>
                  <a:cubicBezTo>
                    <a:pt x="5775" y="3059"/>
                    <a:pt x="4405" y="4748"/>
                    <a:pt x="2556" y="4953"/>
                  </a:cubicBezTo>
                  <a:cubicBezTo>
                    <a:pt x="2428" y="4969"/>
                    <a:pt x="2300" y="4976"/>
                    <a:pt x="2173" y="4976"/>
                  </a:cubicBezTo>
                  <a:cubicBezTo>
                    <a:pt x="1356" y="4976"/>
                    <a:pt x="593" y="4665"/>
                    <a:pt x="0" y="4131"/>
                  </a:cubicBezTo>
                  <a:lnTo>
                    <a:pt x="0" y="4131"/>
                  </a:lnTo>
                  <a:cubicBezTo>
                    <a:pt x="542" y="5256"/>
                    <a:pt x="1673" y="6001"/>
                    <a:pt x="2959" y="6001"/>
                  </a:cubicBezTo>
                  <a:cubicBezTo>
                    <a:pt x="3082" y="6001"/>
                    <a:pt x="3207" y="5994"/>
                    <a:pt x="3332" y="5980"/>
                  </a:cubicBezTo>
                  <a:cubicBezTo>
                    <a:pt x="5181" y="5752"/>
                    <a:pt x="6528" y="4063"/>
                    <a:pt x="6368" y="2191"/>
                  </a:cubicBezTo>
                  <a:cubicBezTo>
                    <a:pt x="6277" y="1301"/>
                    <a:pt x="5866" y="548"/>
                    <a:pt x="52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42"/>
            <p:cNvSpPr/>
            <p:nvPr/>
          </p:nvSpPr>
          <p:spPr>
            <a:xfrm flipH="1">
              <a:off x="7432978" y="2519775"/>
              <a:ext cx="48571" cy="47373"/>
            </a:xfrm>
            <a:custGeom>
              <a:avLst/>
              <a:gdLst/>
              <a:ahLst/>
              <a:cxnLst/>
              <a:rect l="l" t="t" r="r" b="b"/>
              <a:pathLst>
                <a:path w="2968" h="2893" extrusionOk="0">
                  <a:moveTo>
                    <a:pt x="1473" y="1"/>
                  </a:moveTo>
                  <a:cubicBezTo>
                    <a:pt x="1431" y="1"/>
                    <a:pt x="1389" y="3"/>
                    <a:pt x="1347" y="6"/>
                  </a:cubicBezTo>
                  <a:cubicBezTo>
                    <a:pt x="571" y="98"/>
                    <a:pt x="0" y="828"/>
                    <a:pt x="69" y="1604"/>
                  </a:cubicBezTo>
                  <a:cubicBezTo>
                    <a:pt x="132" y="2347"/>
                    <a:pt x="728" y="2892"/>
                    <a:pt x="1453" y="2892"/>
                  </a:cubicBezTo>
                  <a:cubicBezTo>
                    <a:pt x="1508" y="2892"/>
                    <a:pt x="1564" y="2889"/>
                    <a:pt x="1621" y="2882"/>
                  </a:cubicBezTo>
                  <a:cubicBezTo>
                    <a:pt x="2397" y="2791"/>
                    <a:pt x="2967" y="2084"/>
                    <a:pt x="2899" y="1285"/>
                  </a:cubicBezTo>
                  <a:cubicBezTo>
                    <a:pt x="2834" y="551"/>
                    <a:pt x="2198" y="1"/>
                    <a:pt x="14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42"/>
            <p:cNvSpPr/>
            <p:nvPr/>
          </p:nvSpPr>
          <p:spPr>
            <a:xfrm flipH="1">
              <a:off x="7149078" y="2674575"/>
              <a:ext cx="210078" cy="94340"/>
            </a:xfrm>
            <a:custGeom>
              <a:avLst/>
              <a:gdLst/>
              <a:ahLst/>
              <a:cxnLst/>
              <a:rect l="l" t="t" r="r" b="b"/>
              <a:pathLst>
                <a:path w="8698" h="3906" extrusionOk="0">
                  <a:moveTo>
                    <a:pt x="7273" y="0"/>
                  </a:moveTo>
                  <a:cubicBezTo>
                    <a:pt x="7269" y="0"/>
                    <a:pt x="7264" y="1"/>
                    <a:pt x="7259" y="2"/>
                  </a:cubicBezTo>
                  <a:cubicBezTo>
                    <a:pt x="7168" y="25"/>
                    <a:pt x="7145" y="276"/>
                    <a:pt x="7213" y="573"/>
                  </a:cubicBezTo>
                  <a:cubicBezTo>
                    <a:pt x="7259" y="709"/>
                    <a:pt x="7328" y="846"/>
                    <a:pt x="7419" y="938"/>
                  </a:cubicBezTo>
                  <a:cubicBezTo>
                    <a:pt x="7510" y="1029"/>
                    <a:pt x="7579" y="1098"/>
                    <a:pt x="7579" y="1098"/>
                  </a:cubicBezTo>
                  <a:lnTo>
                    <a:pt x="7624" y="1098"/>
                  </a:lnTo>
                  <a:cubicBezTo>
                    <a:pt x="7579" y="1189"/>
                    <a:pt x="7533" y="1303"/>
                    <a:pt x="7464" y="1417"/>
                  </a:cubicBezTo>
                  <a:cubicBezTo>
                    <a:pt x="7282" y="1805"/>
                    <a:pt x="6962" y="2262"/>
                    <a:pt x="6529" y="2604"/>
                  </a:cubicBezTo>
                  <a:cubicBezTo>
                    <a:pt x="6095" y="2946"/>
                    <a:pt x="5616" y="3152"/>
                    <a:pt x="5205" y="3220"/>
                  </a:cubicBezTo>
                  <a:cubicBezTo>
                    <a:pt x="4999" y="3266"/>
                    <a:pt x="4840" y="3266"/>
                    <a:pt x="4725" y="3266"/>
                  </a:cubicBezTo>
                  <a:lnTo>
                    <a:pt x="4383" y="3266"/>
                  </a:lnTo>
                  <a:cubicBezTo>
                    <a:pt x="4315" y="3266"/>
                    <a:pt x="4246" y="3243"/>
                    <a:pt x="4178" y="3243"/>
                  </a:cubicBezTo>
                  <a:cubicBezTo>
                    <a:pt x="4109" y="3220"/>
                    <a:pt x="4018" y="3220"/>
                    <a:pt x="3904" y="3197"/>
                  </a:cubicBezTo>
                  <a:cubicBezTo>
                    <a:pt x="3539" y="3106"/>
                    <a:pt x="3036" y="2855"/>
                    <a:pt x="2580" y="2536"/>
                  </a:cubicBezTo>
                  <a:cubicBezTo>
                    <a:pt x="1941" y="2056"/>
                    <a:pt x="1416" y="1417"/>
                    <a:pt x="1142" y="1120"/>
                  </a:cubicBezTo>
                  <a:cubicBezTo>
                    <a:pt x="1165" y="1075"/>
                    <a:pt x="1188" y="1052"/>
                    <a:pt x="1210" y="1006"/>
                  </a:cubicBezTo>
                  <a:cubicBezTo>
                    <a:pt x="1324" y="778"/>
                    <a:pt x="1256" y="550"/>
                    <a:pt x="1188" y="550"/>
                  </a:cubicBezTo>
                  <a:cubicBezTo>
                    <a:pt x="1181" y="548"/>
                    <a:pt x="1173" y="547"/>
                    <a:pt x="1166" y="547"/>
                  </a:cubicBezTo>
                  <a:cubicBezTo>
                    <a:pt x="1079" y="547"/>
                    <a:pt x="973" y="667"/>
                    <a:pt x="868" y="709"/>
                  </a:cubicBezTo>
                  <a:cubicBezTo>
                    <a:pt x="799" y="732"/>
                    <a:pt x="754" y="755"/>
                    <a:pt x="708" y="755"/>
                  </a:cubicBezTo>
                  <a:lnTo>
                    <a:pt x="640" y="755"/>
                  </a:lnTo>
                  <a:cubicBezTo>
                    <a:pt x="640" y="755"/>
                    <a:pt x="617" y="778"/>
                    <a:pt x="571" y="801"/>
                  </a:cubicBezTo>
                  <a:cubicBezTo>
                    <a:pt x="548" y="846"/>
                    <a:pt x="480" y="846"/>
                    <a:pt x="411" y="869"/>
                  </a:cubicBezTo>
                  <a:cubicBezTo>
                    <a:pt x="274" y="915"/>
                    <a:pt x="92" y="915"/>
                    <a:pt x="46" y="1006"/>
                  </a:cubicBezTo>
                  <a:cubicBezTo>
                    <a:pt x="1" y="1075"/>
                    <a:pt x="138" y="1257"/>
                    <a:pt x="366" y="1326"/>
                  </a:cubicBezTo>
                  <a:cubicBezTo>
                    <a:pt x="480" y="1371"/>
                    <a:pt x="600" y="1383"/>
                    <a:pt x="691" y="1383"/>
                  </a:cubicBezTo>
                  <a:cubicBezTo>
                    <a:pt x="782" y="1383"/>
                    <a:pt x="845" y="1371"/>
                    <a:pt x="845" y="1371"/>
                  </a:cubicBezTo>
                  <a:cubicBezTo>
                    <a:pt x="845" y="1371"/>
                    <a:pt x="936" y="1326"/>
                    <a:pt x="1051" y="1234"/>
                  </a:cubicBezTo>
                  <a:cubicBezTo>
                    <a:pt x="1233" y="1622"/>
                    <a:pt x="1667" y="2330"/>
                    <a:pt x="2283" y="2878"/>
                  </a:cubicBezTo>
                  <a:cubicBezTo>
                    <a:pt x="2740" y="3289"/>
                    <a:pt x="3287" y="3631"/>
                    <a:pt x="3744" y="3768"/>
                  </a:cubicBezTo>
                  <a:cubicBezTo>
                    <a:pt x="3858" y="3791"/>
                    <a:pt x="3972" y="3837"/>
                    <a:pt x="4063" y="3859"/>
                  </a:cubicBezTo>
                  <a:cubicBezTo>
                    <a:pt x="4155" y="3859"/>
                    <a:pt x="4246" y="3882"/>
                    <a:pt x="4315" y="3905"/>
                  </a:cubicBezTo>
                  <a:lnTo>
                    <a:pt x="4771" y="3905"/>
                  </a:lnTo>
                  <a:cubicBezTo>
                    <a:pt x="4908" y="3882"/>
                    <a:pt x="5113" y="3882"/>
                    <a:pt x="5342" y="3791"/>
                  </a:cubicBezTo>
                  <a:cubicBezTo>
                    <a:pt x="5798" y="3700"/>
                    <a:pt x="6392" y="3380"/>
                    <a:pt x="6825" y="2946"/>
                  </a:cubicBezTo>
                  <a:cubicBezTo>
                    <a:pt x="7282" y="2513"/>
                    <a:pt x="7579" y="1942"/>
                    <a:pt x="7693" y="1508"/>
                  </a:cubicBezTo>
                  <a:cubicBezTo>
                    <a:pt x="7738" y="1371"/>
                    <a:pt x="7761" y="1257"/>
                    <a:pt x="7784" y="1143"/>
                  </a:cubicBezTo>
                  <a:lnTo>
                    <a:pt x="7807" y="1143"/>
                  </a:lnTo>
                  <a:cubicBezTo>
                    <a:pt x="7841" y="1149"/>
                    <a:pt x="7878" y="1152"/>
                    <a:pt x="7917" y="1152"/>
                  </a:cubicBezTo>
                  <a:cubicBezTo>
                    <a:pt x="8032" y="1152"/>
                    <a:pt x="8161" y="1126"/>
                    <a:pt x="8263" y="1075"/>
                  </a:cubicBezTo>
                  <a:cubicBezTo>
                    <a:pt x="8537" y="961"/>
                    <a:pt x="8697" y="732"/>
                    <a:pt x="8651" y="664"/>
                  </a:cubicBezTo>
                  <a:cubicBezTo>
                    <a:pt x="8632" y="634"/>
                    <a:pt x="8575" y="626"/>
                    <a:pt x="8501" y="626"/>
                  </a:cubicBezTo>
                  <a:cubicBezTo>
                    <a:pt x="8403" y="626"/>
                    <a:pt x="8276" y="641"/>
                    <a:pt x="8172" y="641"/>
                  </a:cubicBezTo>
                  <a:cubicBezTo>
                    <a:pt x="7967" y="618"/>
                    <a:pt x="7898" y="527"/>
                    <a:pt x="7898" y="527"/>
                  </a:cubicBezTo>
                  <a:cubicBezTo>
                    <a:pt x="7898" y="527"/>
                    <a:pt x="7875" y="527"/>
                    <a:pt x="7830" y="504"/>
                  </a:cubicBezTo>
                  <a:cubicBezTo>
                    <a:pt x="7761" y="481"/>
                    <a:pt x="7693" y="413"/>
                    <a:pt x="7624" y="344"/>
                  </a:cubicBezTo>
                  <a:cubicBezTo>
                    <a:pt x="7473" y="193"/>
                    <a:pt x="7362" y="0"/>
                    <a:pt x="72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42"/>
            <p:cNvSpPr/>
            <p:nvPr/>
          </p:nvSpPr>
          <p:spPr>
            <a:xfrm flipH="1">
              <a:off x="7194291" y="2763336"/>
              <a:ext cx="56251" cy="30384"/>
            </a:xfrm>
            <a:custGeom>
              <a:avLst/>
              <a:gdLst/>
              <a:ahLst/>
              <a:cxnLst/>
              <a:rect l="l" t="t" r="r" b="b"/>
              <a:pathLst>
                <a:path w="2329" h="1258" extrusionOk="0">
                  <a:moveTo>
                    <a:pt x="2254" y="1"/>
                  </a:moveTo>
                  <a:cubicBezTo>
                    <a:pt x="2201" y="1"/>
                    <a:pt x="2022" y="282"/>
                    <a:pt x="1781" y="458"/>
                  </a:cubicBezTo>
                  <a:cubicBezTo>
                    <a:pt x="1644" y="550"/>
                    <a:pt x="1529" y="641"/>
                    <a:pt x="1415" y="664"/>
                  </a:cubicBezTo>
                  <a:cubicBezTo>
                    <a:pt x="1324" y="709"/>
                    <a:pt x="1256" y="755"/>
                    <a:pt x="1256" y="755"/>
                  </a:cubicBezTo>
                  <a:cubicBezTo>
                    <a:pt x="1256" y="755"/>
                    <a:pt x="1187" y="778"/>
                    <a:pt x="1073" y="823"/>
                  </a:cubicBezTo>
                  <a:cubicBezTo>
                    <a:pt x="982" y="892"/>
                    <a:pt x="822" y="915"/>
                    <a:pt x="685" y="960"/>
                  </a:cubicBezTo>
                  <a:cubicBezTo>
                    <a:pt x="365" y="1029"/>
                    <a:pt x="46" y="983"/>
                    <a:pt x="23" y="1052"/>
                  </a:cubicBezTo>
                  <a:cubicBezTo>
                    <a:pt x="0" y="1097"/>
                    <a:pt x="320" y="1257"/>
                    <a:pt x="708" y="1257"/>
                  </a:cubicBezTo>
                  <a:cubicBezTo>
                    <a:pt x="890" y="1257"/>
                    <a:pt x="1073" y="1257"/>
                    <a:pt x="1210" y="1212"/>
                  </a:cubicBezTo>
                  <a:cubicBezTo>
                    <a:pt x="1347" y="1166"/>
                    <a:pt x="1438" y="1143"/>
                    <a:pt x="1438" y="1143"/>
                  </a:cubicBezTo>
                  <a:cubicBezTo>
                    <a:pt x="1438" y="1143"/>
                    <a:pt x="1507" y="1097"/>
                    <a:pt x="1621" y="1006"/>
                  </a:cubicBezTo>
                  <a:cubicBezTo>
                    <a:pt x="1758" y="938"/>
                    <a:pt x="1872" y="801"/>
                    <a:pt x="2009" y="664"/>
                  </a:cubicBezTo>
                  <a:cubicBezTo>
                    <a:pt x="2237" y="390"/>
                    <a:pt x="2328" y="25"/>
                    <a:pt x="2260" y="2"/>
                  </a:cubicBezTo>
                  <a:cubicBezTo>
                    <a:pt x="2258" y="1"/>
                    <a:pt x="2256" y="1"/>
                    <a:pt x="22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42"/>
            <p:cNvSpPr/>
            <p:nvPr/>
          </p:nvSpPr>
          <p:spPr>
            <a:xfrm flipH="1">
              <a:off x="7064182" y="1962004"/>
              <a:ext cx="949362" cy="690061"/>
            </a:xfrm>
            <a:custGeom>
              <a:avLst/>
              <a:gdLst/>
              <a:ahLst/>
              <a:cxnLst/>
              <a:rect l="l" t="t" r="r" b="b"/>
              <a:pathLst>
                <a:path w="39307" h="28571" extrusionOk="0">
                  <a:moveTo>
                    <a:pt x="23105" y="0"/>
                  </a:moveTo>
                  <a:cubicBezTo>
                    <a:pt x="16101" y="0"/>
                    <a:pt x="11961" y="3073"/>
                    <a:pt x="11961" y="3073"/>
                  </a:cubicBezTo>
                  <a:cubicBezTo>
                    <a:pt x="1" y="11062"/>
                    <a:pt x="6894" y="23730"/>
                    <a:pt x="6894" y="23730"/>
                  </a:cubicBezTo>
                  <a:cubicBezTo>
                    <a:pt x="6894" y="23730"/>
                    <a:pt x="6095" y="23000"/>
                    <a:pt x="4886" y="22657"/>
                  </a:cubicBezTo>
                  <a:lnTo>
                    <a:pt x="4886" y="22657"/>
                  </a:lnTo>
                  <a:cubicBezTo>
                    <a:pt x="5091" y="22771"/>
                    <a:pt x="5274" y="22908"/>
                    <a:pt x="5456" y="23023"/>
                  </a:cubicBezTo>
                  <a:cubicBezTo>
                    <a:pt x="5707" y="23182"/>
                    <a:pt x="6575" y="23479"/>
                    <a:pt x="6712" y="23730"/>
                  </a:cubicBezTo>
                  <a:cubicBezTo>
                    <a:pt x="6712" y="23730"/>
                    <a:pt x="9366" y="28571"/>
                    <a:pt x="10993" y="28571"/>
                  </a:cubicBezTo>
                  <a:cubicBezTo>
                    <a:pt x="11011" y="28571"/>
                    <a:pt x="11030" y="28570"/>
                    <a:pt x="11048" y="28569"/>
                  </a:cubicBezTo>
                  <a:cubicBezTo>
                    <a:pt x="12669" y="28432"/>
                    <a:pt x="12783" y="27063"/>
                    <a:pt x="12783" y="27063"/>
                  </a:cubicBezTo>
                  <a:lnTo>
                    <a:pt x="10250" y="21448"/>
                  </a:lnTo>
                  <a:cubicBezTo>
                    <a:pt x="10250" y="21448"/>
                    <a:pt x="14837" y="20808"/>
                    <a:pt x="16321" y="10628"/>
                  </a:cubicBezTo>
                  <a:cubicBezTo>
                    <a:pt x="16321" y="10628"/>
                    <a:pt x="17412" y="11533"/>
                    <a:pt x="19187" y="11533"/>
                  </a:cubicBezTo>
                  <a:cubicBezTo>
                    <a:pt x="20525" y="11533"/>
                    <a:pt x="22253" y="11019"/>
                    <a:pt x="24196" y="9213"/>
                  </a:cubicBezTo>
                  <a:cubicBezTo>
                    <a:pt x="24196" y="9213"/>
                    <a:pt x="27255" y="10991"/>
                    <a:pt x="31603" y="10991"/>
                  </a:cubicBezTo>
                  <a:cubicBezTo>
                    <a:pt x="32445" y="10991"/>
                    <a:pt x="33336" y="10925"/>
                    <a:pt x="34262" y="10765"/>
                  </a:cubicBezTo>
                  <a:cubicBezTo>
                    <a:pt x="38119" y="10081"/>
                    <a:pt x="39078" y="8643"/>
                    <a:pt x="39306" y="7798"/>
                  </a:cubicBezTo>
                  <a:cubicBezTo>
                    <a:pt x="37891" y="5082"/>
                    <a:pt x="35540" y="2754"/>
                    <a:pt x="31431" y="1384"/>
                  </a:cubicBezTo>
                  <a:cubicBezTo>
                    <a:pt x="28343" y="374"/>
                    <a:pt x="25550" y="0"/>
                    <a:pt x="2310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42"/>
            <p:cNvSpPr/>
            <p:nvPr/>
          </p:nvSpPr>
          <p:spPr>
            <a:xfrm flipH="1">
              <a:off x="6868474" y="1734657"/>
              <a:ext cx="1190815" cy="899222"/>
            </a:xfrm>
            <a:custGeom>
              <a:avLst/>
              <a:gdLst/>
              <a:ahLst/>
              <a:cxnLst/>
              <a:rect l="l" t="t" r="r" b="b"/>
              <a:pathLst>
                <a:path w="49304" h="37231" extrusionOk="0">
                  <a:moveTo>
                    <a:pt x="32298" y="1"/>
                  </a:moveTo>
                  <a:lnTo>
                    <a:pt x="32298" y="2854"/>
                  </a:lnTo>
                  <a:lnTo>
                    <a:pt x="30198" y="754"/>
                  </a:lnTo>
                  <a:cubicBezTo>
                    <a:pt x="30198" y="754"/>
                    <a:pt x="30198" y="754"/>
                    <a:pt x="30198" y="754"/>
                  </a:cubicBezTo>
                  <a:cubicBezTo>
                    <a:pt x="30145" y="754"/>
                    <a:pt x="26705" y="3289"/>
                    <a:pt x="26409" y="3493"/>
                  </a:cubicBezTo>
                  <a:cubicBezTo>
                    <a:pt x="25451" y="4155"/>
                    <a:pt x="24720" y="4657"/>
                    <a:pt x="23533" y="4977"/>
                  </a:cubicBezTo>
                  <a:cubicBezTo>
                    <a:pt x="22255" y="5319"/>
                    <a:pt x="20954" y="5502"/>
                    <a:pt x="19653" y="5707"/>
                  </a:cubicBezTo>
                  <a:cubicBezTo>
                    <a:pt x="18877" y="5844"/>
                    <a:pt x="18078" y="6004"/>
                    <a:pt x="17279" y="6141"/>
                  </a:cubicBezTo>
                  <a:cubicBezTo>
                    <a:pt x="14403" y="6666"/>
                    <a:pt x="11504" y="7944"/>
                    <a:pt x="9108" y="9633"/>
                  </a:cubicBezTo>
                  <a:cubicBezTo>
                    <a:pt x="7464" y="10820"/>
                    <a:pt x="6300" y="12281"/>
                    <a:pt x="5364" y="14038"/>
                  </a:cubicBezTo>
                  <a:cubicBezTo>
                    <a:pt x="5182" y="14381"/>
                    <a:pt x="3995" y="16846"/>
                    <a:pt x="4383" y="17051"/>
                  </a:cubicBezTo>
                  <a:cubicBezTo>
                    <a:pt x="3767" y="16732"/>
                    <a:pt x="3698" y="15887"/>
                    <a:pt x="3401" y="15362"/>
                  </a:cubicBezTo>
                  <a:cubicBezTo>
                    <a:pt x="2739" y="16389"/>
                    <a:pt x="2603" y="17485"/>
                    <a:pt x="3150" y="18603"/>
                  </a:cubicBezTo>
                  <a:cubicBezTo>
                    <a:pt x="2757" y="18522"/>
                    <a:pt x="2458" y="18346"/>
                    <a:pt x="2101" y="18346"/>
                  </a:cubicBezTo>
                  <a:cubicBezTo>
                    <a:pt x="1961" y="18346"/>
                    <a:pt x="1811" y="18373"/>
                    <a:pt x="1644" y="18444"/>
                  </a:cubicBezTo>
                  <a:cubicBezTo>
                    <a:pt x="1279" y="18603"/>
                    <a:pt x="685" y="19060"/>
                    <a:pt x="662" y="19494"/>
                  </a:cubicBezTo>
                  <a:cubicBezTo>
                    <a:pt x="1251" y="19153"/>
                    <a:pt x="1650" y="19054"/>
                    <a:pt x="2145" y="19054"/>
                  </a:cubicBezTo>
                  <a:cubicBezTo>
                    <a:pt x="2380" y="19054"/>
                    <a:pt x="2637" y="19076"/>
                    <a:pt x="2945" y="19106"/>
                  </a:cubicBezTo>
                  <a:cubicBezTo>
                    <a:pt x="2351" y="19631"/>
                    <a:pt x="1621" y="20064"/>
                    <a:pt x="1279" y="20795"/>
                  </a:cubicBezTo>
                  <a:cubicBezTo>
                    <a:pt x="0" y="23602"/>
                    <a:pt x="1918" y="27482"/>
                    <a:pt x="3858" y="29491"/>
                  </a:cubicBezTo>
                  <a:cubicBezTo>
                    <a:pt x="4680" y="30336"/>
                    <a:pt x="5615" y="31066"/>
                    <a:pt x="6620" y="31705"/>
                  </a:cubicBezTo>
                  <a:cubicBezTo>
                    <a:pt x="6848" y="31842"/>
                    <a:pt x="7715" y="32139"/>
                    <a:pt x="7852" y="32390"/>
                  </a:cubicBezTo>
                  <a:cubicBezTo>
                    <a:pt x="7852" y="32390"/>
                    <a:pt x="10529" y="37231"/>
                    <a:pt x="12134" y="37231"/>
                  </a:cubicBezTo>
                  <a:cubicBezTo>
                    <a:pt x="12153" y="37231"/>
                    <a:pt x="12171" y="37230"/>
                    <a:pt x="12189" y="37229"/>
                  </a:cubicBezTo>
                  <a:cubicBezTo>
                    <a:pt x="13810" y="37115"/>
                    <a:pt x="13947" y="35745"/>
                    <a:pt x="13947" y="35745"/>
                  </a:cubicBezTo>
                  <a:lnTo>
                    <a:pt x="11390" y="30130"/>
                  </a:lnTo>
                  <a:cubicBezTo>
                    <a:pt x="11390" y="30130"/>
                    <a:pt x="15978" y="29468"/>
                    <a:pt x="17462" y="19311"/>
                  </a:cubicBezTo>
                  <a:cubicBezTo>
                    <a:pt x="17462" y="19311"/>
                    <a:pt x="18540" y="20226"/>
                    <a:pt x="20306" y="20226"/>
                  </a:cubicBezTo>
                  <a:cubicBezTo>
                    <a:pt x="21634" y="20226"/>
                    <a:pt x="23351" y="19708"/>
                    <a:pt x="25291" y="17896"/>
                  </a:cubicBezTo>
                  <a:cubicBezTo>
                    <a:pt x="25291" y="17896"/>
                    <a:pt x="28346" y="19668"/>
                    <a:pt x="32662" y="19668"/>
                  </a:cubicBezTo>
                  <a:cubicBezTo>
                    <a:pt x="33530" y="19668"/>
                    <a:pt x="34448" y="19597"/>
                    <a:pt x="35402" y="19425"/>
                  </a:cubicBezTo>
                  <a:cubicBezTo>
                    <a:pt x="40241" y="18558"/>
                    <a:pt x="40675" y="16298"/>
                    <a:pt x="40675" y="16298"/>
                  </a:cubicBezTo>
                  <a:cubicBezTo>
                    <a:pt x="40675" y="16298"/>
                    <a:pt x="42592" y="21479"/>
                    <a:pt x="42958" y="23328"/>
                  </a:cubicBezTo>
                  <a:cubicBezTo>
                    <a:pt x="43346" y="25200"/>
                    <a:pt x="43460" y="28167"/>
                    <a:pt x="43460" y="28167"/>
                  </a:cubicBezTo>
                  <a:lnTo>
                    <a:pt x="44852" y="32253"/>
                  </a:lnTo>
                  <a:lnTo>
                    <a:pt x="44943" y="27049"/>
                  </a:lnTo>
                  <a:cubicBezTo>
                    <a:pt x="44943" y="27049"/>
                    <a:pt x="49303" y="18238"/>
                    <a:pt x="42592" y="13399"/>
                  </a:cubicBezTo>
                  <a:cubicBezTo>
                    <a:pt x="42592" y="13399"/>
                    <a:pt x="45195" y="6346"/>
                    <a:pt x="38370" y="3858"/>
                  </a:cubicBezTo>
                  <a:cubicBezTo>
                    <a:pt x="38370" y="3858"/>
                    <a:pt x="37890" y="640"/>
                    <a:pt x="322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42"/>
            <p:cNvSpPr/>
            <p:nvPr/>
          </p:nvSpPr>
          <p:spPr>
            <a:xfrm flipH="1">
              <a:off x="6941801" y="1734657"/>
              <a:ext cx="1101499" cy="899222"/>
            </a:xfrm>
            <a:custGeom>
              <a:avLst/>
              <a:gdLst/>
              <a:ahLst/>
              <a:cxnLst/>
              <a:rect l="l" t="t" r="r" b="b"/>
              <a:pathLst>
                <a:path w="45606" h="37231" extrusionOk="0">
                  <a:moveTo>
                    <a:pt x="31636" y="1"/>
                  </a:moveTo>
                  <a:lnTo>
                    <a:pt x="31636" y="2854"/>
                  </a:lnTo>
                  <a:lnTo>
                    <a:pt x="29536" y="754"/>
                  </a:lnTo>
                  <a:cubicBezTo>
                    <a:pt x="29514" y="754"/>
                    <a:pt x="29331" y="891"/>
                    <a:pt x="29034" y="1096"/>
                  </a:cubicBezTo>
                  <a:cubicBezTo>
                    <a:pt x="29308" y="2786"/>
                    <a:pt x="29399" y="4885"/>
                    <a:pt x="28783" y="6826"/>
                  </a:cubicBezTo>
                  <a:cubicBezTo>
                    <a:pt x="27630" y="10468"/>
                    <a:pt x="20860" y="15654"/>
                    <a:pt x="17097" y="15654"/>
                  </a:cubicBezTo>
                  <a:cubicBezTo>
                    <a:pt x="16616" y="15654"/>
                    <a:pt x="16183" y="15569"/>
                    <a:pt x="15818" y="15385"/>
                  </a:cubicBezTo>
                  <a:cubicBezTo>
                    <a:pt x="12600" y="13787"/>
                    <a:pt x="14175" y="10296"/>
                    <a:pt x="14175" y="10295"/>
                  </a:cubicBezTo>
                  <a:lnTo>
                    <a:pt x="14175" y="10295"/>
                  </a:lnTo>
                  <a:cubicBezTo>
                    <a:pt x="14174" y="10296"/>
                    <a:pt x="11634" y="14770"/>
                    <a:pt x="10503" y="14770"/>
                  </a:cubicBezTo>
                  <a:cubicBezTo>
                    <a:pt x="10494" y="14770"/>
                    <a:pt x="10486" y="14769"/>
                    <a:pt x="10477" y="14769"/>
                  </a:cubicBezTo>
                  <a:cubicBezTo>
                    <a:pt x="9359" y="14700"/>
                    <a:pt x="9929" y="11482"/>
                    <a:pt x="9929" y="11482"/>
                  </a:cubicBezTo>
                  <a:lnTo>
                    <a:pt x="9929" y="11482"/>
                  </a:lnTo>
                  <a:cubicBezTo>
                    <a:pt x="9929" y="11482"/>
                    <a:pt x="7302" y="14971"/>
                    <a:pt x="5658" y="14971"/>
                  </a:cubicBezTo>
                  <a:cubicBezTo>
                    <a:pt x="5589" y="14971"/>
                    <a:pt x="5521" y="14964"/>
                    <a:pt x="5456" y="14951"/>
                  </a:cubicBezTo>
                  <a:cubicBezTo>
                    <a:pt x="5045" y="14883"/>
                    <a:pt x="4862" y="14426"/>
                    <a:pt x="4817" y="13810"/>
                  </a:cubicBezTo>
                  <a:cubicBezTo>
                    <a:pt x="4794" y="13901"/>
                    <a:pt x="4748" y="13970"/>
                    <a:pt x="4702" y="14038"/>
                  </a:cubicBezTo>
                  <a:cubicBezTo>
                    <a:pt x="4520" y="14380"/>
                    <a:pt x="3336" y="16840"/>
                    <a:pt x="3719" y="17051"/>
                  </a:cubicBezTo>
                  <a:lnTo>
                    <a:pt x="3719" y="17051"/>
                  </a:lnTo>
                  <a:cubicBezTo>
                    <a:pt x="3127" y="16730"/>
                    <a:pt x="3036" y="15887"/>
                    <a:pt x="2739" y="15362"/>
                  </a:cubicBezTo>
                  <a:cubicBezTo>
                    <a:pt x="2077" y="16389"/>
                    <a:pt x="1941" y="17485"/>
                    <a:pt x="2488" y="18603"/>
                  </a:cubicBezTo>
                  <a:cubicBezTo>
                    <a:pt x="2095" y="18522"/>
                    <a:pt x="1796" y="18346"/>
                    <a:pt x="1439" y="18346"/>
                  </a:cubicBezTo>
                  <a:cubicBezTo>
                    <a:pt x="1299" y="18346"/>
                    <a:pt x="1149" y="18373"/>
                    <a:pt x="982" y="18444"/>
                  </a:cubicBezTo>
                  <a:cubicBezTo>
                    <a:pt x="617" y="18603"/>
                    <a:pt x="23" y="19060"/>
                    <a:pt x="0" y="19494"/>
                  </a:cubicBezTo>
                  <a:cubicBezTo>
                    <a:pt x="589" y="19153"/>
                    <a:pt x="988" y="19054"/>
                    <a:pt x="1483" y="19054"/>
                  </a:cubicBezTo>
                  <a:cubicBezTo>
                    <a:pt x="1718" y="19054"/>
                    <a:pt x="1975" y="19076"/>
                    <a:pt x="2283" y="19106"/>
                  </a:cubicBezTo>
                  <a:cubicBezTo>
                    <a:pt x="1963" y="19379"/>
                    <a:pt x="1644" y="19608"/>
                    <a:pt x="1347" y="19882"/>
                  </a:cubicBezTo>
                  <a:cubicBezTo>
                    <a:pt x="2210" y="19483"/>
                    <a:pt x="3844" y="18807"/>
                    <a:pt x="4983" y="18807"/>
                  </a:cubicBezTo>
                  <a:cubicBezTo>
                    <a:pt x="5019" y="18807"/>
                    <a:pt x="5055" y="18807"/>
                    <a:pt x="5090" y="18809"/>
                  </a:cubicBezTo>
                  <a:cubicBezTo>
                    <a:pt x="6711" y="18877"/>
                    <a:pt x="6506" y="21091"/>
                    <a:pt x="6506" y="21091"/>
                  </a:cubicBezTo>
                  <a:cubicBezTo>
                    <a:pt x="6506" y="21091"/>
                    <a:pt x="10632" y="19480"/>
                    <a:pt x="12938" y="19480"/>
                  </a:cubicBezTo>
                  <a:cubicBezTo>
                    <a:pt x="13377" y="19480"/>
                    <a:pt x="13749" y="19538"/>
                    <a:pt x="14015" y="19676"/>
                  </a:cubicBezTo>
                  <a:cubicBezTo>
                    <a:pt x="15704" y="20544"/>
                    <a:pt x="14403" y="26752"/>
                    <a:pt x="9747" y="28350"/>
                  </a:cubicBezTo>
                  <a:cubicBezTo>
                    <a:pt x="9310" y="28502"/>
                    <a:pt x="8919" y="28571"/>
                    <a:pt x="8568" y="28571"/>
                  </a:cubicBezTo>
                  <a:cubicBezTo>
                    <a:pt x="5176" y="28571"/>
                    <a:pt x="5570" y="22142"/>
                    <a:pt x="5570" y="22141"/>
                  </a:cubicBezTo>
                  <a:lnTo>
                    <a:pt x="5570" y="22141"/>
                  </a:lnTo>
                  <a:cubicBezTo>
                    <a:pt x="5570" y="22142"/>
                    <a:pt x="4761" y="25225"/>
                    <a:pt x="2680" y="25225"/>
                  </a:cubicBezTo>
                  <a:cubicBezTo>
                    <a:pt x="2339" y="25225"/>
                    <a:pt x="1964" y="25142"/>
                    <a:pt x="1553" y="24949"/>
                  </a:cubicBezTo>
                  <a:cubicBezTo>
                    <a:pt x="1005" y="24675"/>
                    <a:pt x="594" y="24333"/>
                    <a:pt x="320" y="23967"/>
                  </a:cubicBezTo>
                  <a:lnTo>
                    <a:pt x="320" y="23967"/>
                  </a:lnTo>
                  <a:cubicBezTo>
                    <a:pt x="662" y="26044"/>
                    <a:pt x="1941" y="28167"/>
                    <a:pt x="3196" y="29491"/>
                  </a:cubicBezTo>
                  <a:cubicBezTo>
                    <a:pt x="4018" y="30336"/>
                    <a:pt x="4953" y="31066"/>
                    <a:pt x="5958" y="31705"/>
                  </a:cubicBezTo>
                  <a:cubicBezTo>
                    <a:pt x="6186" y="31842"/>
                    <a:pt x="7053" y="32139"/>
                    <a:pt x="7190" y="32390"/>
                  </a:cubicBezTo>
                  <a:cubicBezTo>
                    <a:pt x="7190" y="32390"/>
                    <a:pt x="9867" y="37231"/>
                    <a:pt x="11472" y="37231"/>
                  </a:cubicBezTo>
                  <a:cubicBezTo>
                    <a:pt x="11491" y="37231"/>
                    <a:pt x="11509" y="37230"/>
                    <a:pt x="11527" y="37229"/>
                  </a:cubicBezTo>
                  <a:cubicBezTo>
                    <a:pt x="13148" y="37115"/>
                    <a:pt x="13285" y="35745"/>
                    <a:pt x="13285" y="35745"/>
                  </a:cubicBezTo>
                  <a:lnTo>
                    <a:pt x="10728" y="30130"/>
                  </a:lnTo>
                  <a:cubicBezTo>
                    <a:pt x="10728" y="30130"/>
                    <a:pt x="15316" y="29468"/>
                    <a:pt x="16800" y="19311"/>
                  </a:cubicBezTo>
                  <a:cubicBezTo>
                    <a:pt x="16800" y="19311"/>
                    <a:pt x="17878" y="20226"/>
                    <a:pt x="19644" y="20226"/>
                  </a:cubicBezTo>
                  <a:cubicBezTo>
                    <a:pt x="20972" y="20226"/>
                    <a:pt x="22689" y="19708"/>
                    <a:pt x="24629" y="17896"/>
                  </a:cubicBezTo>
                  <a:cubicBezTo>
                    <a:pt x="24629" y="17896"/>
                    <a:pt x="27684" y="19668"/>
                    <a:pt x="32000" y="19668"/>
                  </a:cubicBezTo>
                  <a:cubicBezTo>
                    <a:pt x="32868" y="19668"/>
                    <a:pt x="33786" y="19597"/>
                    <a:pt x="34740" y="19425"/>
                  </a:cubicBezTo>
                  <a:cubicBezTo>
                    <a:pt x="39579" y="18558"/>
                    <a:pt x="40013" y="16298"/>
                    <a:pt x="40013" y="16298"/>
                  </a:cubicBezTo>
                  <a:cubicBezTo>
                    <a:pt x="40013" y="16298"/>
                    <a:pt x="41930" y="21479"/>
                    <a:pt x="42296" y="23328"/>
                  </a:cubicBezTo>
                  <a:cubicBezTo>
                    <a:pt x="42684" y="25200"/>
                    <a:pt x="42798" y="28167"/>
                    <a:pt x="42798" y="28167"/>
                  </a:cubicBezTo>
                  <a:lnTo>
                    <a:pt x="44190" y="32253"/>
                  </a:lnTo>
                  <a:lnTo>
                    <a:pt x="44281" y="27049"/>
                  </a:lnTo>
                  <a:cubicBezTo>
                    <a:pt x="44281" y="27049"/>
                    <a:pt x="45354" y="24903"/>
                    <a:pt x="45605" y="22141"/>
                  </a:cubicBezTo>
                  <a:lnTo>
                    <a:pt x="45605" y="22141"/>
                  </a:lnTo>
                  <a:cubicBezTo>
                    <a:pt x="45113" y="22951"/>
                    <a:pt x="44679" y="23300"/>
                    <a:pt x="44309" y="23300"/>
                  </a:cubicBezTo>
                  <a:cubicBezTo>
                    <a:pt x="43614" y="23300"/>
                    <a:pt x="43143" y="22073"/>
                    <a:pt x="42935" y="20361"/>
                  </a:cubicBezTo>
                  <a:cubicBezTo>
                    <a:pt x="42775" y="19106"/>
                    <a:pt x="43232" y="17257"/>
                    <a:pt x="43848" y="15248"/>
                  </a:cubicBezTo>
                  <a:cubicBezTo>
                    <a:pt x="43346" y="14586"/>
                    <a:pt x="42707" y="13970"/>
                    <a:pt x="41930" y="13399"/>
                  </a:cubicBezTo>
                  <a:cubicBezTo>
                    <a:pt x="41930" y="13399"/>
                    <a:pt x="42707" y="11322"/>
                    <a:pt x="42319" y="9017"/>
                  </a:cubicBezTo>
                  <a:lnTo>
                    <a:pt x="42319" y="9017"/>
                  </a:lnTo>
                  <a:cubicBezTo>
                    <a:pt x="42136" y="11277"/>
                    <a:pt x="41063" y="14038"/>
                    <a:pt x="39648" y="14906"/>
                  </a:cubicBezTo>
                  <a:cubicBezTo>
                    <a:pt x="39124" y="15220"/>
                    <a:pt x="38733" y="15389"/>
                    <a:pt x="38467" y="15389"/>
                  </a:cubicBezTo>
                  <a:cubicBezTo>
                    <a:pt x="37690" y="15389"/>
                    <a:pt x="37972" y="13951"/>
                    <a:pt x="39077" y="10500"/>
                  </a:cubicBezTo>
                  <a:cubicBezTo>
                    <a:pt x="39671" y="8652"/>
                    <a:pt x="39534" y="6483"/>
                    <a:pt x="39146" y="4520"/>
                  </a:cubicBezTo>
                  <a:cubicBezTo>
                    <a:pt x="38712" y="4269"/>
                    <a:pt x="38256" y="4041"/>
                    <a:pt x="37708" y="3858"/>
                  </a:cubicBezTo>
                  <a:cubicBezTo>
                    <a:pt x="37708" y="3858"/>
                    <a:pt x="37685" y="3584"/>
                    <a:pt x="37480" y="3196"/>
                  </a:cubicBezTo>
                  <a:lnTo>
                    <a:pt x="37480" y="3196"/>
                  </a:lnTo>
                  <a:cubicBezTo>
                    <a:pt x="37822" y="4429"/>
                    <a:pt x="37982" y="6232"/>
                    <a:pt x="37594" y="8697"/>
                  </a:cubicBezTo>
                  <a:cubicBezTo>
                    <a:pt x="36810" y="13569"/>
                    <a:pt x="32381" y="15978"/>
                    <a:pt x="30556" y="15978"/>
                  </a:cubicBezTo>
                  <a:cubicBezTo>
                    <a:pt x="30201" y="15978"/>
                    <a:pt x="29945" y="15887"/>
                    <a:pt x="29833" y="15705"/>
                  </a:cubicBezTo>
                  <a:cubicBezTo>
                    <a:pt x="29148" y="14586"/>
                    <a:pt x="34124" y="10249"/>
                    <a:pt x="33622" y="4840"/>
                  </a:cubicBezTo>
                  <a:cubicBezTo>
                    <a:pt x="33439" y="2831"/>
                    <a:pt x="32937" y="1279"/>
                    <a:pt x="32367" y="115"/>
                  </a:cubicBezTo>
                  <a:cubicBezTo>
                    <a:pt x="32116" y="69"/>
                    <a:pt x="31887" y="46"/>
                    <a:pt x="31636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42"/>
            <p:cNvSpPr/>
            <p:nvPr/>
          </p:nvSpPr>
          <p:spPr>
            <a:xfrm flipH="1">
              <a:off x="7772043" y="2455730"/>
              <a:ext cx="24829" cy="119144"/>
            </a:xfrm>
            <a:custGeom>
              <a:avLst/>
              <a:gdLst/>
              <a:ahLst/>
              <a:cxnLst/>
              <a:rect l="l" t="t" r="r" b="b"/>
              <a:pathLst>
                <a:path w="1028" h="4933" extrusionOk="0">
                  <a:moveTo>
                    <a:pt x="712" y="1"/>
                  </a:moveTo>
                  <a:cubicBezTo>
                    <a:pt x="710" y="1"/>
                    <a:pt x="709" y="1"/>
                    <a:pt x="708" y="1"/>
                  </a:cubicBezTo>
                  <a:cubicBezTo>
                    <a:pt x="639" y="1"/>
                    <a:pt x="662" y="640"/>
                    <a:pt x="617" y="1234"/>
                  </a:cubicBezTo>
                  <a:cubicBezTo>
                    <a:pt x="594" y="1553"/>
                    <a:pt x="571" y="1850"/>
                    <a:pt x="502" y="2078"/>
                  </a:cubicBezTo>
                  <a:cubicBezTo>
                    <a:pt x="480" y="2307"/>
                    <a:pt x="434" y="2444"/>
                    <a:pt x="434" y="2444"/>
                  </a:cubicBezTo>
                  <a:cubicBezTo>
                    <a:pt x="434" y="2444"/>
                    <a:pt x="365" y="3060"/>
                    <a:pt x="251" y="3676"/>
                  </a:cubicBezTo>
                  <a:cubicBezTo>
                    <a:pt x="137" y="4292"/>
                    <a:pt x="0" y="4909"/>
                    <a:pt x="69" y="4932"/>
                  </a:cubicBezTo>
                  <a:cubicBezTo>
                    <a:pt x="70" y="4932"/>
                    <a:pt x="71" y="4932"/>
                    <a:pt x="73" y="4932"/>
                  </a:cubicBezTo>
                  <a:cubicBezTo>
                    <a:pt x="147" y="4932"/>
                    <a:pt x="393" y="4350"/>
                    <a:pt x="617" y="3767"/>
                  </a:cubicBezTo>
                  <a:cubicBezTo>
                    <a:pt x="822" y="3174"/>
                    <a:pt x="959" y="2535"/>
                    <a:pt x="959" y="2535"/>
                  </a:cubicBezTo>
                  <a:cubicBezTo>
                    <a:pt x="959" y="2535"/>
                    <a:pt x="982" y="2375"/>
                    <a:pt x="982" y="2124"/>
                  </a:cubicBezTo>
                  <a:cubicBezTo>
                    <a:pt x="1027" y="1896"/>
                    <a:pt x="1005" y="1553"/>
                    <a:pt x="1005" y="1234"/>
                  </a:cubicBezTo>
                  <a:cubicBezTo>
                    <a:pt x="960" y="606"/>
                    <a:pt x="783" y="1"/>
                    <a:pt x="7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42"/>
            <p:cNvSpPr/>
            <p:nvPr/>
          </p:nvSpPr>
          <p:spPr>
            <a:xfrm flipH="1">
              <a:off x="7424175" y="2111750"/>
              <a:ext cx="222203" cy="111995"/>
            </a:xfrm>
            <a:custGeom>
              <a:avLst/>
              <a:gdLst/>
              <a:ahLst/>
              <a:cxnLst/>
              <a:rect l="l" t="t" r="r" b="b"/>
              <a:pathLst>
                <a:path w="9200" h="4637" extrusionOk="0">
                  <a:moveTo>
                    <a:pt x="9176" y="0"/>
                  </a:moveTo>
                  <a:cubicBezTo>
                    <a:pt x="9176" y="0"/>
                    <a:pt x="9131" y="92"/>
                    <a:pt x="9085" y="229"/>
                  </a:cubicBezTo>
                  <a:cubicBezTo>
                    <a:pt x="9062" y="297"/>
                    <a:pt x="9039" y="388"/>
                    <a:pt x="8994" y="502"/>
                  </a:cubicBezTo>
                  <a:cubicBezTo>
                    <a:pt x="8971" y="594"/>
                    <a:pt x="8902" y="708"/>
                    <a:pt x="8857" y="822"/>
                  </a:cubicBezTo>
                  <a:cubicBezTo>
                    <a:pt x="8651" y="1301"/>
                    <a:pt x="8263" y="1895"/>
                    <a:pt x="7738" y="2374"/>
                  </a:cubicBezTo>
                  <a:cubicBezTo>
                    <a:pt x="7236" y="2831"/>
                    <a:pt x="6666" y="3241"/>
                    <a:pt x="6186" y="3470"/>
                  </a:cubicBezTo>
                  <a:cubicBezTo>
                    <a:pt x="5958" y="3584"/>
                    <a:pt x="5753" y="3652"/>
                    <a:pt x="5616" y="3721"/>
                  </a:cubicBezTo>
                  <a:cubicBezTo>
                    <a:pt x="5479" y="3766"/>
                    <a:pt x="5387" y="3789"/>
                    <a:pt x="5387" y="3789"/>
                  </a:cubicBezTo>
                  <a:cubicBezTo>
                    <a:pt x="5387" y="3789"/>
                    <a:pt x="5365" y="3812"/>
                    <a:pt x="5342" y="3835"/>
                  </a:cubicBezTo>
                  <a:cubicBezTo>
                    <a:pt x="5296" y="3835"/>
                    <a:pt x="5250" y="3858"/>
                    <a:pt x="5159" y="3881"/>
                  </a:cubicBezTo>
                  <a:cubicBezTo>
                    <a:pt x="5022" y="3926"/>
                    <a:pt x="4817" y="3995"/>
                    <a:pt x="4566" y="4063"/>
                  </a:cubicBezTo>
                  <a:cubicBezTo>
                    <a:pt x="4199" y="4130"/>
                    <a:pt x="3736" y="4221"/>
                    <a:pt x="3246" y="4221"/>
                  </a:cubicBezTo>
                  <a:cubicBezTo>
                    <a:pt x="3064" y="4221"/>
                    <a:pt x="2879" y="4208"/>
                    <a:pt x="2694" y="4177"/>
                  </a:cubicBezTo>
                  <a:lnTo>
                    <a:pt x="2420" y="4177"/>
                  </a:lnTo>
                  <a:cubicBezTo>
                    <a:pt x="2352" y="4155"/>
                    <a:pt x="2260" y="4132"/>
                    <a:pt x="2169" y="4109"/>
                  </a:cubicBezTo>
                  <a:cubicBezTo>
                    <a:pt x="2009" y="4086"/>
                    <a:pt x="1849" y="4040"/>
                    <a:pt x="1690" y="4018"/>
                  </a:cubicBezTo>
                  <a:cubicBezTo>
                    <a:pt x="1370" y="3903"/>
                    <a:pt x="1096" y="3789"/>
                    <a:pt x="845" y="3721"/>
                  </a:cubicBezTo>
                  <a:cubicBezTo>
                    <a:pt x="421" y="3499"/>
                    <a:pt x="122" y="3348"/>
                    <a:pt x="43" y="3348"/>
                  </a:cubicBezTo>
                  <a:cubicBezTo>
                    <a:pt x="33" y="3348"/>
                    <a:pt x="26" y="3350"/>
                    <a:pt x="23" y="3356"/>
                  </a:cubicBezTo>
                  <a:cubicBezTo>
                    <a:pt x="1" y="3378"/>
                    <a:pt x="297" y="3584"/>
                    <a:pt x="754" y="3903"/>
                  </a:cubicBezTo>
                  <a:cubicBezTo>
                    <a:pt x="982" y="4018"/>
                    <a:pt x="1279" y="4155"/>
                    <a:pt x="1598" y="4291"/>
                  </a:cubicBezTo>
                  <a:cubicBezTo>
                    <a:pt x="1758" y="4337"/>
                    <a:pt x="1941" y="4383"/>
                    <a:pt x="2101" y="4451"/>
                  </a:cubicBezTo>
                  <a:cubicBezTo>
                    <a:pt x="2192" y="4474"/>
                    <a:pt x="2283" y="4497"/>
                    <a:pt x="2374" y="4520"/>
                  </a:cubicBezTo>
                  <a:lnTo>
                    <a:pt x="2648" y="4565"/>
                  </a:lnTo>
                  <a:cubicBezTo>
                    <a:pt x="2925" y="4617"/>
                    <a:pt x="3205" y="4636"/>
                    <a:pt x="3476" y="4636"/>
                  </a:cubicBezTo>
                  <a:cubicBezTo>
                    <a:pt x="3920" y="4636"/>
                    <a:pt x="4340" y="4585"/>
                    <a:pt x="4680" y="4543"/>
                  </a:cubicBezTo>
                  <a:cubicBezTo>
                    <a:pt x="4954" y="4474"/>
                    <a:pt x="5182" y="4406"/>
                    <a:pt x="5319" y="4383"/>
                  </a:cubicBezTo>
                  <a:cubicBezTo>
                    <a:pt x="5410" y="4360"/>
                    <a:pt x="5479" y="4337"/>
                    <a:pt x="5501" y="4314"/>
                  </a:cubicBezTo>
                  <a:cubicBezTo>
                    <a:pt x="5547" y="4291"/>
                    <a:pt x="5570" y="4291"/>
                    <a:pt x="5570" y="4291"/>
                  </a:cubicBezTo>
                  <a:cubicBezTo>
                    <a:pt x="5570" y="4291"/>
                    <a:pt x="5661" y="4246"/>
                    <a:pt x="5798" y="4200"/>
                  </a:cubicBezTo>
                  <a:cubicBezTo>
                    <a:pt x="5958" y="4132"/>
                    <a:pt x="6163" y="4040"/>
                    <a:pt x="6415" y="3881"/>
                  </a:cubicBezTo>
                  <a:cubicBezTo>
                    <a:pt x="6917" y="3630"/>
                    <a:pt x="7487" y="3173"/>
                    <a:pt x="8012" y="2625"/>
                  </a:cubicBezTo>
                  <a:cubicBezTo>
                    <a:pt x="8514" y="2077"/>
                    <a:pt x="8880" y="1415"/>
                    <a:pt x="9039" y="890"/>
                  </a:cubicBezTo>
                  <a:cubicBezTo>
                    <a:pt x="9085" y="776"/>
                    <a:pt x="9131" y="639"/>
                    <a:pt x="9154" y="548"/>
                  </a:cubicBezTo>
                  <a:cubicBezTo>
                    <a:pt x="9176" y="434"/>
                    <a:pt x="9176" y="320"/>
                    <a:pt x="9199" y="251"/>
                  </a:cubicBezTo>
                  <a:cubicBezTo>
                    <a:pt x="9199" y="92"/>
                    <a:pt x="9199" y="0"/>
                    <a:pt x="91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42"/>
            <p:cNvSpPr/>
            <p:nvPr/>
          </p:nvSpPr>
          <p:spPr>
            <a:xfrm flipH="1">
              <a:off x="7126495" y="1960145"/>
              <a:ext cx="323064" cy="235463"/>
            </a:xfrm>
            <a:custGeom>
              <a:avLst/>
              <a:gdLst/>
              <a:ahLst/>
              <a:cxnLst/>
              <a:rect l="l" t="t" r="r" b="b"/>
              <a:pathLst>
                <a:path w="13376" h="9749" extrusionOk="0">
                  <a:moveTo>
                    <a:pt x="13330" y="0"/>
                  </a:moveTo>
                  <a:cubicBezTo>
                    <a:pt x="13307" y="0"/>
                    <a:pt x="13285" y="137"/>
                    <a:pt x="13262" y="388"/>
                  </a:cubicBezTo>
                  <a:cubicBezTo>
                    <a:pt x="13239" y="525"/>
                    <a:pt x="13239" y="685"/>
                    <a:pt x="13216" y="868"/>
                  </a:cubicBezTo>
                  <a:cubicBezTo>
                    <a:pt x="13193" y="1027"/>
                    <a:pt x="13148" y="1233"/>
                    <a:pt x="13125" y="1461"/>
                  </a:cubicBezTo>
                  <a:cubicBezTo>
                    <a:pt x="12965" y="2306"/>
                    <a:pt x="12577" y="3424"/>
                    <a:pt x="11961" y="4406"/>
                  </a:cubicBezTo>
                  <a:cubicBezTo>
                    <a:pt x="11367" y="5410"/>
                    <a:pt x="10568" y="6254"/>
                    <a:pt x="9906" y="6825"/>
                  </a:cubicBezTo>
                  <a:cubicBezTo>
                    <a:pt x="9747" y="6962"/>
                    <a:pt x="9587" y="7076"/>
                    <a:pt x="9427" y="7190"/>
                  </a:cubicBezTo>
                  <a:cubicBezTo>
                    <a:pt x="9290" y="7282"/>
                    <a:pt x="9176" y="7396"/>
                    <a:pt x="9062" y="7464"/>
                  </a:cubicBezTo>
                  <a:cubicBezTo>
                    <a:pt x="8856" y="7601"/>
                    <a:pt x="8742" y="7670"/>
                    <a:pt x="8742" y="7670"/>
                  </a:cubicBezTo>
                  <a:cubicBezTo>
                    <a:pt x="8742" y="7670"/>
                    <a:pt x="8263" y="8012"/>
                    <a:pt x="7487" y="8400"/>
                  </a:cubicBezTo>
                  <a:cubicBezTo>
                    <a:pt x="7304" y="8491"/>
                    <a:pt x="7099" y="8583"/>
                    <a:pt x="6871" y="8674"/>
                  </a:cubicBezTo>
                  <a:cubicBezTo>
                    <a:pt x="6642" y="8788"/>
                    <a:pt x="6391" y="8857"/>
                    <a:pt x="6140" y="8948"/>
                  </a:cubicBezTo>
                  <a:cubicBezTo>
                    <a:pt x="5615" y="9085"/>
                    <a:pt x="5045" y="9222"/>
                    <a:pt x="4474" y="9313"/>
                  </a:cubicBezTo>
                  <a:cubicBezTo>
                    <a:pt x="4024" y="9394"/>
                    <a:pt x="3567" y="9433"/>
                    <a:pt x="3127" y="9433"/>
                  </a:cubicBezTo>
                  <a:cubicBezTo>
                    <a:pt x="2453" y="9433"/>
                    <a:pt x="1822" y="9342"/>
                    <a:pt x="1324" y="9176"/>
                  </a:cubicBezTo>
                  <a:cubicBezTo>
                    <a:pt x="523" y="8938"/>
                    <a:pt x="92" y="8556"/>
                    <a:pt x="30" y="8556"/>
                  </a:cubicBezTo>
                  <a:cubicBezTo>
                    <a:pt x="27" y="8556"/>
                    <a:pt x="24" y="8557"/>
                    <a:pt x="23" y="8560"/>
                  </a:cubicBezTo>
                  <a:cubicBezTo>
                    <a:pt x="0" y="8560"/>
                    <a:pt x="114" y="8674"/>
                    <a:pt x="297" y="8834"/>
                  </a:cubicBezTo>
                  <a:cubicBezTo>
                    <a:pt x="411" y="8925"/>
                    <a:pt x="548" y="9016"/>
                    <a:pt x="708" y="9108"/>
                  </a:cubicBezTo>
                  <a:cubicBezTo>
                    <a:pt x="868" y="9176"/>
                    <a:pt x="1050" y="9290"/>
                    <a:pt x="1256" y="9359"/>
                  </a:cubicBezTo>
                  <a:cubicBezTo>
                    <a:pt x="1851" y="9616"/>
                    <a:pt x="2639" y="9749"/>
                    <a:pt x="3467" y="9749"/>
                  </a:cubicBezTo>
                  <a:cubicBezTo>
                    <a:pt x="3815" y="9749"/>
                    <a:pt x="4169" y="9725"/>
                    <a:pt x="4520" y="9678"/>
                  </a:cubicBezTo>
                  <a:cubicBezTo>
                    <a:pt x="5113" y="9633"/>
                    <a:pt x="5707" y="9496"/>
                    <a:pt x="6254" y="9359"/>
                  </a:cubicBezTo>
                  <a:cubicBezTo>
                    <a:pt x="6528" y="9290"/>
                    <a:pt x="6779" y="9199"/>
                    <a:pt x="7030" y="9108"/>
                  </a:cubicBezTo>
                  <a:cubicBezTo>
                    <a:pt x="7282" y="9016"/>
                    <a:pt x="7510" y="8925"/>
                    <a:pt x="7692" y="8834"/>
                  </a:cubicBezTo>
                  <a:cubicBezTo>
                    <a:pt x="8537" y="8469"/>
                    <a:pt x="9016" y="8103"/>
                    <a:pt x="9016" y="8103"/>
                  </a:cubicBezTo>
                  <a:cubicBezTo>
                    <a:pt x="9016" y="8103"/>
                    <a:pt x="9153" y="8035"/>
                    <a:pt x="9381" y="7875"/>
                  </a:cubicBezTo>
                  <a:cubicBezTo>
                    <a:pt x="9473" y="7807"/>
                    <a:pt x="9610" y="7692"/>
                    <a:pt x="9747" y="7578"/>
                  </a:cubicBezTo>
                  <a:cubicBezTo>
                    <a:pt x="9884" y="7464"/>
                    <a:pt x="10043" y="7327"/>
                    <a:pt x="10226" y="7190"/>
                  </a:cubicBezTo>
                  <a:cubicBezTo>
                    <a:pt x="10888" y="6574"/>
                    <a:pt x="11710" y="5661"/>
                    <a:pt x="12280" y="4611"/>
                  </a:cubicBezTo>
                  <a:cubicBezTo>
                    <a:pt x="12897" y="3561"/>
                    <a:pt x="13216" y="2374"/>
                    <a:pt x="13330" y="1484"/>
                  </a:cubicBezTo>
                  <a:cubicBezTo>
                    <a:pt x="13330" y="1256"/>
                    <a:pt x="13353" y="1050"/>
                    <a:pt x="13376" y="868"/>
                  </a:cubicBezTo>
                  <a:cubicBezTo>
                    <a:pt x="13376" y="685"/>
                    <a:pt x="13353" y="525"/>
                    <a:pt x="13353" y="411"/>
                  </a:cubicBezTo>
                  <a:cubicBezTo>
                    <a:pt x="13353" y="137"/>
                    <a:pt x="13330" y="0"/>
                    <a:pt x="1333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42"/>
            <p:cNvSpPr/>
            <p:nvPr/>
          </p:nvSpPr>
          <p:spPr>
            <a:xfrm flipH="1">
              <a:off x="7012930" y="1860902"/>
              <a:ext cx="357795" cy="351202"/>
            </a:xfrm>
            <a:custGeom>
              <a:avLst/>
              <a:gdLst/>
              <a:ahLst/>
              <a:cxnLst/>
              <a:rect l="l" t="t" r="r" b="b"/>
              <a:pathLst>
                <a:path w="14814" h="14541" extrusionOk="0">
                  <a:moveTo>
                    <a:pt x="12326" y="1"/>
                  </a:moveTo>
                  <a:cubicBezTo>
                    <a:pt x="12326" y="1"/>
                    <a:pt x="12326" y="46"/>
                    <a:pt x="12372" y="138"/>
                  </a:cubicBezTo>
                  <a:cubicBezTo>
                    <a:pt x="12394" y="183"/>
                    <a:pt x="12440" y="229"/>
                    <a:pt x="12463" y="275"/>
                  </a:cubicBezTo>
                  <a:cubicBezTo>
                    <a:pt x="12509" y="343"/>
                    <a:pt x="12554" y="389"/>
                    <a:pt x="12623" y="457"/>
                  </a:cubicBezTo>
                  <a:cubicBezTo>
                    <a:pt x="12737" y="594"/>
                    <a:pt x="12897" y="754"/>
                    <a:pt x="13056" y="937"/>
                  </a:cubicBezTo>
                  <a:cubicBezTo>
                    <a:pt x="13193" y="1119"/>
                    <a:pt x="13376" y="1325"/>
                    <a:pt x="13513" y="1576"/>
                  </a:cubicBezTo>
                  <a:cubicBezTo>
                    <a:pt x="13832" y="2078"/>
                    <a:pt x="14061" y="2740"/>
                    <a:pt x="14243" y="3447"/>
                  </a:cubicBezTo>
                  <a:cubicBezTo>
                    <a:pt x="14403" y="4178"/>
                    <a:pt x="14472" y="4954"/>
                    <a:pt x="14426" y="5753"/>
                  </a:cubicBezTo>
                  <a:cubicBezTo>
                    <a:pt x="14403" y="7328"/>
                    <a:pt x="13718" y="8789"/>
                    <a:pt x="13056" y="9747"/>
                  </a:cubicBezTo>
                  <a:cubicBezTo>
                    <a:pt x="12897" y="9998"/>
                    <a:pt x="12714" y="10204"/>
                    <a:pt x="12577" y="10386"/>
                  </a:cubicBezTo>
                  <a:cubicBezTo>
                    <a:pt x="12440" y="10569"/>
                    <a:pt x="12280" y="10706"/>
                    <a:pt x="12166" y="10843"/>
                  </a:cubicBezTo>
                  <a:cubicBezTo>
                    <a:pt x="12075" y="10980"/>
                    <a:pt x="11961" y="11048"/>
                    <a:pt x="11892" y="11117"/>
                  </a:cubicBezTo>
                  <a:cubicBezTo>
                    <a:pt x="11824" y="11185"/>
                    <a:pt x="11778" y="11208"/>
                    <a:pt x="11778" y="11208"/>
                  </a:cubicBezTo>
                  <a:cubicBezTo>
                    <a:pt x="11778" y="11208"/>
                    <a:pt x="11641" y="11345"/>
                    <a:pt x="11413" y="11596"/>
                  </a:cubicBezTo>
                  <a:cubicBezTo>
                    <a:pt x="11276" y="11710"/>
                    <a:pt x="11116" y="11824"/>
                    <a:pt x="10934" y="11984"/>
                  </a:cubicBezTo>
                  <a:cubicBezTo>
                    <a:pt x="10751" y="12144"/>
                    <a:pt x="10523" y="12304"/>
                    <a:pt x="10294" y="12463"/>
                  </a:cubicBezTo>
                  <a:cubicBezTo>
                    <a:pt x="9359" y="13171"/>
                    <a:pt x="7852" y="13719"/>
                    <a:pt x="6323" y="13993"/>
                  </a:cubicBezTo>
                  <a:cubicBezTo>
                    <a:pt x="5524" y="14152"/>
                    <a:pt x="4748" y="14221"/>
                    <a:pt x="3995" y="14244"/>
                  </a:cubicBezTo>
                  <a:cubicBezTo>
                    <a:pt x="3736" y="14260"/>
                    <a:pt x="3483" y="14268"/>
                    <a:pt x="3238" y="14268"/>
                  </a:cubicBezTo>
                  <a:cubicBezTo>
                    <a:pt x="2791" y="14268"/>
                    <a:pt x="2369" y="14242"/>
                    <a:pt x="1986" y="14198"/>
                  </a:cubicBezTo>
                  <a:cubicBezTo>
                    <a:pt x="884" y="14115"/>
                    <a:pt x="161" y="13918"/>
                    <a:pt x="24" y="13918"/>
                  </a:cubicBezTo>
                  <a:cubicBezTo>
                    <a:pt x="10" y="13918"/>
                    <a:pt x="2" y="13920"/>
                    <a:pt x="0" y="13924"/>
                  </a:cubicBezTo>
                  <a:cubicBezTo>
                    <a:pt x="0" y="13947"/>
                    <a:pt x="183" y="14016"/>
                    <a:pt x="525" y="14130"/>
                  </a:cubicBezTo>
                  <a:cubicBezTo>
                    <a:pt x="868" y="14221"/>
                    <a:pt x="1347" y="14335"/>
                    <a:pt x="1963" y="14404"/>
                  </a:cubicBezTo>
                  <a:cubicBezTo>
                    <a:pt x="2557" y="14495"/>
                    <a:pt x="3264" y="14541"/>
                    <a:pt x="4018" y="14541"/>
                  </a:cubicBezTo>
                  <a:cubicBezTo>
                    <a:pt x="4771" y="14541"/>
                    <a:pt x="5570" y="14495"/>
                    <a:pt x="6369" y="14381"/>
                  </a:cubicBezTo>
                  <a:cubicBezTo>
                    <a:pt x="7966" y="14130"/>
                    <a:pt x="9541" y="13582"/>
                    <a:pt x="10568" y="12874"/>
                  </a:cubicBezTo>
                  <a:cubicBezTo>
                    <a:pt x="10819" y="12692"/>
                    <a:pt x="11048" y="12532"/>
                    <a:pt x="11230" y="12372"/>
                  </a:cubicBezTo>
                  <a:cubicBezTo>
                    <a:pt x="11436" y="12212"/>
                    <a:pt x="11618" y="12098"/>
                    <a:pt x="11755" y="11984"/>
                  </a:cubicBezTo>
                  <a:cubicBezTo>
                    <a:pt x="12006" y="11733"/>
                    <a:pt x="12166" y="11596"/>
                    <a:pt x="12166" y="11596"/>
                  </a:cubicBezTo>
                  <a:cubicBezTo>
                    <a:pt x="12166" y="11596"/>
                    <a:pt x="12189" y="11550"/>
                    <a:pt x="12257" y="11482"/>
                  </a:cubicBezTo>
                  <a:cubicBezTo>
                    <a:pt x="12326" y="11413"/>
                    <a:pt x="12440" y="11322"/>
                    <a:pt x="12554" y="11185"/>
                  </a:cubicBezTo>
                  <a:cubicBezTo>
                    <a:pt x="12668" y="11048"/>
                    <a:pt x="12805" y="10888"/>
                    <a:pt x="12965" y="10706"/>
                  </a:cubicBezTo>
                  <a:cubicBezTo>
                    <a:pt x="13125" y="10500"/>
                    <a:pt x="13307" y="10272"/>
                    <a:pt x="13467" y="10021"/>
                  </a:cubicBezTo>
                  <a:cubicBezTo>
                    <a:pt x="13810" y="9496"/>
                    <a:pt x="14129" y="8857"/>
                    <a:pt x="14380" y="8127"/>
                  </a:cubicBezTo>
                  <a:cubicBezTo>
                    <a:pt x="14654" y="7396"/>
                    <a:pt x="14791" y="6574"/>
                    <a:pt x="14791" y="5753"/>
                  </a:cubicBezTo>
                  <a:cubicBezTo>
                    <a:pt x="14814" y="4931"/>
                    <a:pt x="14700" y="4132"/>
                    <a:pt x="14517" y="3379"/>
                  </a:cubicBezTo>
                  <a:cubicBezTo>
                    <a:pt x="14312" y="2649"/>
                    <a:pt x="14038" y="1987"/>
                    <a:pt x="13695" y="1462"/>
                  </a:cubicBezTo>
                  <a:cubicBezTo>
                    <a:pt x="13513" y="1211"/>
                    <a:pt x="13330" y="1005"/>
                    <a:pt x="13170" y="823"/>
                  </a:cubicBezTo>
                  <a:cubicBezTo>
                    <a:pt x="12988" y="663"/>
                    <a:pt x="12828" y="503"/>
                    <a:pt x="12691" y="389"/>
                  </a:cubicBezTo>
                  <a:cubicBezTo>
                    <a:pt x="12645" y="343"/>
                    <a:pt x="12577" y="275"/>
                    <a:pt x="12531" y="229"/>
                  </a:cubicBezTo>
                  <a:cubicBezTo>
                    <a:pt x="12486" y="183"/>
                    <a:pt x="12463" y="138"/>
                    <a:pt x="12417" y="92"/>
                  </a:cubicBezTo>
                  <a:cubicBezTo>
                    <a:pt x="12372" y="24"/>
                    <a:pt x="12326" y="1"/>
                    <a:pt x="123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42"/>
            <p:cNvSpPr/>
            <p:nvPr/>
          </p:nvSpPr>
          <p:spPr>
            <a:xfrm flipH="1">
              <a:off x="7264865" y="1744028"/>
              <a:ext cx="114145" cy="284516"/>
            </a:xfrm>
            <a:custGeom>
              <a:avLst/>
              <a:gdLst/>
              <a:ahLst/>
              <a:cxnLst/>
              <a:rect l="l" t="t" r="r" b="b"/>
              <a:pathLst>
                <a:path w="4726" h="11780" extrusionOk="0">
                  <a:moveTo>
                    <a:pt x="4018" y="1"/>
                  </a:moveTo>
                  <a:cubicBezTo>
                    <a:pt x="3995" y="24"/>
                    <a:pt x="4064" y="412"/>
                    <a:pt x="4155" y="1028"/>
                  </a:cubicBezTo>
                  <a:cubicBezTo>
                    <a:pt x="4246" y="1621"/>
                    <a:pt x="4361" y="2443"/>
                    <a:pt x="4338" y="3219"/>
                  </a:cubicBezTo>
                  <a:cubicBezTo>
                    <a:pt x="4315" y="4018"/>
                    <a:pt x="4087" y="4794"/>
                    <a:pt x="3881" y="5342"/>
                  </a:cubicBezTo>
                  <a:cubicBezTo>
                    <a:pt x="3676" y="5913"/>
                    <a:pt x="3493" y="6255"/>
                    <a:pt x="3493" y="6255"/>
                  </a:cubicBezTo>
                  <a:cubicBezTo>
                    <a:pt x="3493" y="6255"/>
                    <a:pt x="3447" y="6346"/>
                    <a:pt x="3379" y="6506"/>
                  </a:cubicBezTo>
                  <a:cubicBezTo>
                    <a:pt x="3311" y="6666"/>
                    <a:pt x="3196" y="6894"/>
                    <a:pt x="3059" y="7168"/>
                  </a:cubicBezTo>
                  <a:cubicBezTo>
                    <a:pt x="2786" y="7716"/>
                    <a:pt x="2375" y="8401"/>
                    <a:pt x="1918" y="9085"/>
                  </a:cubicBezTo>
                  <a:cubicBezTo>
                    <a:pt x="1028" y="10455"/>
                    <a:pt x="1" y="11733"/>
                    <a:pt x="69" y="11779"/>
                  </a:cubicBezTo>
                  <a:cubicBezTo>
                    <a:pt x="70" y="11780"/>
                    <a:pt x="71" y="11780"/>
                    <a:pt x="73" y="11780"/>
                  </a:cubicBezTo>
                  <a:cubicBezTo>
                    <a:pt x="156" y="11780"/>
                    <a:pt x="1252" y="10590"/>
                    <a:pt x="2238" y="9291"/>
                  </a:cubicBezTo>
                  <a:cubicBezTo>
                    <a:pt x="2717" y="8629"/>
                    <a:pt x="3174" y="7944"/>
                    <a:pt x="3493" y="7396"/>
                  </a:cubicBezTo>
                  <a:cubicBezTo>
                    <a:pt x="3653" y="7122"/>
                    <a:pt x="3767" y="6894"/>
                    <a:pt x="3836" y="6734"/>
                  </a:cubicBezTo>
                  <a:cubicBezTo>
                    <a:pt x="3927" y="6575"/>
                    <a:pt x="3972" y="6483"/>
                    <a:pt x="3972" y="6483"/>
                  </a:cubicBezTo>
                  <a:cubicBezTo>
                    <a:pt x="3972" y="6483"/>
                    <a:pt x="4155" y="6095"/>
                    <a:pt x="4338" y="5502"/>
                  </a:cubicBezTo>
                  <a:cubicBezTo>
                    <a:pt x="4543" y="4908"/>
                    <a:pt x="4726" y="4087"/>
                    <a:pt x="4726" y="3219"/>
                  </a:cubicBezTo>
                  <a:cubicBezTo>
                    <a:pt x="4680" y="2398"/>
                    <a:pt x="4520" y="1576"/>
                    <a:pt x="4338" y="982"/>
                  </a:cubicBezTo>
                  <a:cubicBezTo>
                    <a:pt x="4201" y="389"/>
                    <a:pt x="4064" y="1"/>
                    <a:pt x="40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42"/>
            <p:cNvSpPr/>
            <p:nvPr/>
          </p:nvSpPr>
          <p:spPr>
            <a:xfrm flipH="1">
              <a:off x="7771488" y="1968912"/>
              <a:ext cx="68931" cy="166556"/>
            </a:xfrm>
            <a:custGeom>
              <a:avLst/>
              <a:gdLst/>
              <a:ahLst/>
              <a:cxnLst/>
              <a:rect l="l" t="t" r="r" b="b"/>
              <a:pathLst>
                <a:path w="2854" h="6896" extrusionOk="0">
                  <a:moveTo>
                    <a:pt x="2800" y="1"/>
                  </a:moveTo>
                  <a:cubicBezTo>
                    <a:pt x="2702" y="1"/>
                    <a:pt x="2107" y="710"/>
                    <a:pt x="1575" y="1463"/>
                  </a:cubicBezTo>
                  <a:cubicBezTo>
                    <a:pt x="1301" y="1874"/>
                    <a:pt x="1050" y="2285"/>
                    <a:pt x="867" y="2582"/>
                  </a:cubicBezTo>
                  <a:cubicBezTo>
                    <a:pt x="708" y="2901"/>
                    <a:pt x="594" y="3130"/>
                    <a:pt x="594" y="3130"/>
                  </a:cubicBezTo>
                  <a:cubicBezTo>
                    <a:pt x="594" y="3130"/>
                    <a:pt x="502" y="3358"/>
                    <a:pt x="388" y="3700"/>
                  </a:cubicBezTo>
                  <a:cubicBezTo>
                    <a:pt x="274" y="4043"/>
                    <a:pt x="137" y="4499"/>
                    <a:pt x="69" y="4978"/>
                  </a:cubicBezTo>
                  <a:cubicBezTo>
                    <a:pt x="23" y="5481"/>
                    <a:pt x="0" y="5960"/>
                    <a:pt x="114" y="6325"/>
                  </a:cubicBezTo>
                  <a:cubicBezTo>
                    <a:pt x="183" y="6690"/>
                    <a:pt x="297" y="6896"/>
                    <a:pt x="320" y="6896"/>
                  </a:cubicBezTo>
                  <a:cubicBezTo>
                    <a:pt x="365" y="6873"/>
                    <a:pt x="320" y="6645"/>
                    <a:pt x="297" y="6302"/>
                  </a:cubicBezTo>
                  <a:cubicBezTo>
                    <a:pt x="274" y="5960"/>
                    <a:pt x="342" y="5503"/>
                    <a:pt x="434" y="5047"/>
                  </a:cubicBezTo>
                  <a:cubicBezTo>
                    <a:pt x="525" y="4613"/>
                    <a:pt x="708" y="4180"/>
                    <a:pt x="822" y="3860"/>
                  </a:cubicBezTo>
                  <a:cubicBezTo>
                    <a:pt x="982" y="3540"/>
                    <a:pt x="1073" y="3335"/>
                    <a:pt x="1073" y="3335"/>
                  </a:cubicBezTo>
                  <a:cubicBezTo>
                    <a:pt x="1073" y="3335"/>
                    <a:pt x="1438" y="2491"/>
                    <a:pt x="1895" y="1669"/>
                  </a:cubicBezTo>
                  <a:cubicBezTo>
                    <a:pt x="2351" y="847"/>
                    <a:pt x="2853" y="48"/>
                    <a:pt x="2808" y="3"/>
                  </a:cubicBezTo>
                  <a:cubicBezTo>
                    <a:pt x="2806" y="1"/>
                    <a:pt x="2803" y="1"/>
                    <a:pt x="28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42"/>
            <p:cNvSpPr/>
            <p:nvPr/>
          </p:nvSpPr>
          <p:spPr>
            <a:xfrm flipH="1">
              <a:off x="7408741" y="1854212"/>
              <a:ext cx="348448" cy="285676"/>
            </a:xfrm>
            <a:custGeom>
              <a:avLst/>
              <a:gdLst/>
              <a:ahLst/>
              <a:cxnLst/>
              <a:rect l="l" t="t" r="r" b="b"/>
              <a:pathLst>
                <a:path w="14427" h="11828" extrusionOk="0">
                  <a:moveTo>
                    <a:pt x="14416" y="0"/>
                  </a:moveTo>
                  <a:cubicBezTo>
                    <a:pt x="14374" y="0"/>
                    <a:pt x="14243" y="87"/>
                    <a:pt x="14038" y="209"/>
                  </a:cubicBezTo>
                  <a:cubicBezTo>
                    <a:pt x="13810" y="369"/>
                    <a:pt x="13445" y="529"/>
                    <a:pt x="13011" y="711"/>
                  </a:cubicBezTo>
                  <a:cubicBezTo>
                    <a:pt x="12144" y="1054"/>
                    <a:pt x="10888" y="1236"/>
                    <a:pt x="9610" y="1465"/>
                  </a:cubicBezTo>
                  <a:cubicBezTo>
                    <a:pt x="8355" y="1693"/>
                    <a:pt x="7122" y="2035"/>
                    <a:pt x="6209" y="2423"/>
                  </a:cubicBezTo>
                  <a:cubicBezTo>
                    <a:pt x="5981" y="2515"/>
                    <a:pt x="5776" y="2583"/>
                    <a:pt x="5593" y="2652"/>
                  </a:cubicBezTo>
                  <a:cubicBezTo>
                    <a:pt x="5410" y="2743"/>
                    <a:pt x="5251" y="2834"/>
                    <a:pt x="5136" y="2903"/>
                  </a:cubicBezTo>
                  <a:cubicBezTo>
                    <a:pt x="4885" y="3040"/>
                    <a:pt x="4726" y="3108"/>
                    <a:pt x="4726" y="3108"/>
                  </a:cubicBezTo>
                  <a:cubicBezTo>
                    <a:pt x="4726" y="3108"/>
                    <a:pt x="4589" y="3177"/>
                    <a:pt x="4360" y="3359"/>
                  </a:cubicBezTo>
                  <a:cubicBezTo>
                    <a:pt x="4109" y="3519"/>
                    <a:pt x="3790" y="3770"/>
                    <a:pt x="3447" y="4112"/>
                  </a:cubicBezTo>
                  <a:cubicBezTo>
                    <a:pt x="3082" y="4432"/>
                    <a:pt x="2694" y="4866"/>
                    <a:pt x="2329" y="5345"/>
                  </a:cubicBezTo>
                  <a:cubicBezTo>
                    <a:pt x="1964" y="5824"/>
                    <a:pt x="1576" y="6349"/>
                    <a:pt x="1256" y="6920"/>
                  </a:cubicBezTo>
                  <a:cubicBezTo>
                    <a:pt x="617" y="8016"/>
                    <a:pt x="160" y="9248"/>
                    <a:pt x="46" y="10230"/>
                  </a:cubicBezTo>
                  <a:cubicBezTo>
                    <a:pt x="1" y="10709"/>
                    <a:pt x="1" y="11120"/>
                    <a:pt x="46" y="11394"/>
                  </a:cubicBezTo>
                  <a:cubicBezTo>
                    <a:pt x="92" y="11668"/>
                    <a:pt x="115" y="11827"/>
                    <a:pt x="138" y="11827"/>
                  </a:cubicBezTo>
                  <a:cubicBezTo>
                    <a:pt x="183" y="11827"/>
                    <a:pt x="69" y="11188"/>
                    <a:pt x="252" y="10252"/>
                  </a:cubicBezTo>
                  <a:cubicBezTo>
                    <a:pt x="412" y="9339"/>
                    <a:pt x="914" y="8153"/>
                    <a:pt x="1576" y="7103"/>
                  </a:cubicBezTo>
                  <a:cubicBezTo>
                    <a:pt x="1918" y="6578"/>
                    <a:pt x="2283" y="6075"/>
                    <a:pt x="2648" y="5619"/>
                  </a:cubicBezTo>
                  <a:cubicBezTo>
                    <a:pt x="3036" y="5162"/>
                    <a:pt x="3425" y="4774"/>
                    <a:pt x="3767" y="4478"/>
                  </a:cubicBezTo>
                  <a:cubicBezTo>
                    <a:pt x="4109" y="4158"/>
                    <a:pt x="4429" y="3930"/>
                    <a:pt x="4634" y="3770"/>
                  </a:cubicBezTo>
                  <a:cubicBezTo>
                    <a:pt x="4863" y="3610"/>
                    <a:pt x="4999" y="3565"/>
                    <a:pt x="4999" y="3565"/>
                  </a:cubicBezTo>
                  <a:cubicBezTo>
                    <a:pt x="4999" y="3565"/>
                    <a:pt x="5136" y="3473"/>
                    <a:pt x="5365" y="3359"/>
                  </a:cubicBezTo>
                  <a:cubicBezTo>
                    <a:pt x="5502" y="3291"/>
                    <a:pt x="5639" y="3199"/>
                    <a:pt x="5798" y="3108"/>
                  </a:cubicBezTo>
                  <a:cubicBezTo>
                    <a:pt x="5981" y="3040"/>
                    <a:pt x="6164" y="2948"/>
                    <a:pt x="6392" y="2857"/>
                  </a:cubicBezTo>
                  <a:cubicBezTo>
                    <a:pt x="7236" y="2492"/>
                    <a:pt x="8469" y="2104"/>
                    <a:pt x="9701" y="1830"/>
                  </a:cubicBezTo>
                  <a:cubicBezTo>
                    <a:pt x="10934" y="1556"/>
                    <a:pt x="12212" y="1328"/>
                    <a:pt x="13080" y="894"/>
                  </a:cubicBezTo>
                  <a:cubicBezTo>
                    <a:pt x="13536" y="689"/>
                    <a:pt x="13879" y="483"/>
                    <a:pt x="14084" y="301"/>
                  </a:cubicBezTo>
                  <a:cubicBezTo>
                    <a:pt x="14312" y="118"/>
                    <a:pt x="14426" y="27"/>
                    <a:pt x="14426" y="4"/>
                  </a:cubicBezTo>
                  <a:cubicBezTo>
                    <a:pt x="14424" y="2"/>
                    <a:pt x="14420" y="0"/>
                    <a:pt x="144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42"/>
            <p:cNvSpPr/>
            <p:nvPr/>
          </p:nvSpPr>
          <p:spPr>
            <a:xfrm flipH="1">
              <a:off x="7313363" y="1765475"/>
              <a:ext cx="43040" cy="150639"/>
            </a:xfrm>
            <a:custGeom>
              <a:avLst/>
              <a:gdLst/>
              <a:ahLst/>
              <a:cxnLst/>
              <a:rect l="l" t="t" r="r" b="b"/>
              <a:pathLst>
                <a:path w="1782" h="6237" extrusionOk="0">
                  <a:moveTo>
                    <a:pt x="901" y="1"/>
                  </a:moveTo>
                  <a:cubicBezTo>
                    <a:pt x="897" y="1"/>
                    <a:pt x="894" y="2"/>
                    <a:pt x="891" y="3"/>
                  </a:cubicBezTo>
                  <a:cubicBezTo>
                    <a:pt x="868" y="26"/>
                    <a:pt x="937" y="231"/>
                    <a:pt x="1051" y="505"/>
                  </a:cubicBezTo>
                  <a:cubicBezTo>
                    <a:pt x="1142" y="802"/>
                    <a:pt x="1256" y="1190"/>
                    <a:pt x="1302" y="1601"/>
                  </a:cubicBezTo>
                  <a:cubicBezTo>
                    <a:pt x="1325" y="1989"/>
                    <a:pt x="1325" y="2400"/>
                    <a:pt x="1279" y="2696"/>
                  </a:cubicBezTo>
                  <a:cubicBezTo>
                    <a:pt x="1279" y="2833"/>
                    <a:pt x="1233" y="2948"/>
                    <a:pt x="1233" y="3039"/>
                  </a:cubicBezTo>
                  <a:cubicBezTo>
                    <a:pt x="1210" y="3130"/>
                    <a:pt x="1210" y="3176"/>
                    <a:pt x="1210" y="3176"/>
                  </a:cubicBezTo>
                  <a:cubicBezTo>
                    <a:pt x="1210" y="3176"/>
                    <a:pt x="1188" y="3221"/>
                    <a:pt x="1188" y="3313"/>
                  </a:cubicBezTo>
                  <a:cubicBezTo>
                    <a:pt x="1165" y="3404"/>
                    <a:pt x="1142" y="3518"/>
                    <a:pt x="1096" y="3678"/>
                  </a:cubicBezTo>
                  <a:cubicBezTo>
                    <a:pt x="1051" y="3952"/>
                    <a:pt x="914" y="4340"/>
                    <a:pt x="777" y="4728"/>
                  </a:cubicBezTo>
                  <a:cubicBezTo>
                    <a:pt x="457" y="5481"/>
                    <a:pt x="1" y="6189"/>
                    <a:pt x="69" y="6234"/>
                  </a:cubicBezTo>
                  <a:cubicBezTo>
                    <a:pt x="71" y="6236"/>
                    <a:pt x="73" y="6237"/>
                    <a:pt x="76" y="6237"/>
                  </a:cubicBezTo>
                  <a:cubicBezTo>
                    <a:pt x="153" y="6237"/>
                    <a:pt x="699" y="5615"/>
                    <a:pt x="1096" y="4888"/>
                  </a:cubicBezTo>
                  <a:cubicBezTo>
                    <a:pt x="1302" y="4500"/>
                    <a:pt x="1484" y="4112"/>
                    <a:pt x="1576" y="3792"/>
                  </a:cubicBezTo>
                  <a:cubicBezTo>
                    <a:pt x="1621" y="3655"/>
                    <a:pt x="1644" y="3518"/>
                    <a:pt x="1690" y="3427"/>
                  </a:cubicBezTo>
                  <a:cubicBezTo>
                    <a:pt x="1713" y="3336"/>
                    <a:pt x="1713" y="3267"/>
                    <a:pt x="1713" y="3267"/>
                  </a:cubicBezTo>
                  <a:cubicBezTo>
                    <a:pt x="1713" y="3267"/>
                    <a:pt x="1735" y="3221"/>
                    <a:pt x="1735" y="3130"/>
                  </a:cubicBezTo>
                  <a:cubicBezTo>
                    <a:pt x="1735" y="3016"/>
                    <a:pt x="1758" y="2902"/>
                    <a:pt x="1758" y="2719"/>
                  </a:cubicBezTo>
                  <a:cubicBezTo>
                    <a:pt x="1781" y="2400"/>
                    <a:pt x="1758" y="1966"/>
                    <a:pt x="1667" y="1532"/>
                  </a:cubicBezTo>
                  <a:cubicBezTo>
                    <a:pt x="1576" y="1099"/>
                    <a:pt x="1393" y="711"/>
                    <a:pt x="1233" y="414"/>
                  </a:cubicBezTo>
                  <a:cubicBezTo>
                    <a:pt x="1084" y="157"/>
                    <a:pt x="954" y="1"/>
                    <a:pt x="9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42"/>
            <p:cNvSpPr/>
            <p:nvPr/>
          </p:nvSpPr>
          <p:spPr>
            <a:xfrm flipH="1">
              <a:off x="7853630" y="2171841"/>
              <a:ext cx="82722" cy="82722"/>
            </a:xfrm>
            <a:custGeom>
              <a:avLst/>
              <a:gdLst/>
              <a:ahLst/>
              <a:cxnLst/>
              <a:rect l="l" t="t" r="r" b="b"/>
              <a:pathLst>
                <a:path w="3425" h="3425" extrusionOk="0">
                  <a:moveTo>
                    <a:pt x="3304" y="0"/>
                  </a:moveTo>
                  <a:cubicBezTo>
                    <a:pt x="3230" y="0"/>
                    <a:pt x="3128" y="12"/>
                    <a:pt x="3013" y="46"/>
                  </a:cubicBezTo>
                  <a:cubicBezTo>
                    <a:pt x="2785" y="92"/>
                    <a:pt x="2488" y="229"/>
                    <a:pt x="2215" y="388"/>
                  </a:cubicBezTo>
                  <a:cubicBezTo>
                    <a:pt x="1918" y="548"/>
                    <a:pt x="1690" y="753"/>
                    <a:pt x="1507" y="913"/>
                  </a:cubicBezTo>
                  <a:cubicBezTo>
                    <a:pt x="1324" y="1073"/>
                    <a:pt x="1210" y="1187"/>
                    <a:pt x="1210" y="1187"/>
                  </a:cubicBezTo>
                  <a:cubicBezTo>
                    <a:pt x="1210" y="1187"/>
                    <a:pt x="799" y="1689"/>
                    <a:pt x="503" y="2237"/>
                  </a:cubicBezTo>
                  <a:cubicBezTo>
                    <a:pt x="183" y="2785"/>
                    <a:pt x="0" y="3401"/>
                    <a:pt x="69" y="3424"/>
                  </a:cubicBezTo>
                  <a:cubicBezTo>
                    <a:pt x="70" y="3425"/>
                    <a:pt x="72" y="3425"/>
                    <a:pt x="74" y="3425"/>
                  </a:cubicBezTo>
                  <a:cubicBezTo>
                    <a:pt x="150" y="3425"/>
                    <a:pt x="442" y="2912"/>
                    <a:pt x="822" y="2443"/>
                  </a:cubicBezTo>
                  <a:cubicBezTo>
                    <a:pt x="1187" y="1963"/>
                    <a:pt x="1598" y="1530"/>
                    <a:pt x="1598" y="1530"/>
                  </a:cubicBezTo>
                  <a:cubicBezTo>
                    <a:pt x="1598" y="1530"/>
                    <a:pt x="1690" y="1415"/>
                    <a:pt x="1849" y="1256"/>
                  </a:cubicBezTo>
                  <a:cubicBezTo>
                    <a:pt x="1986" y="1096"/>
                    <a:pt x="2192" y="868"/>
                    <a:pt x="2420" y="685"/>
                  </a:cubicBezTo>
                  <a:cubicBezTo>
                    <a:pt x="2648" y="502"/>
                    <a:pt x="2899" y="320"/>
                    <a:pt x="3082" y="229"/>
                  </a:cubicBezTo>
                  <a:cubicBezTo>
                    <a:pt x="3287" y="114"/>
                    <a:pt x="3424" y="69"/>
                    <a:pt x="3424" y="23"/>
                  </a:cubicBezTo>
                  <a:cubicBezTo>
                    <a:pt x="3424" y="12"/>
                    <a:pt x="3379" y="0"/>
                    <a:pt x="33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42"/>
            <p:cNvSpPr/>
            <p:nvPr/>
          </p:nvSpPr>
          <p:spPr>
            <a:xfrm flipH="1">
              <a:off x="7818899" y="2197056"/>
              <a:ext cx="103663" cy="230608"/>
            </a:xfrm>
            <a:custGeom>
              <a:avLst/>
              <a:gdLst/>
              <a:ahLst/>
              <a:cxnLst/>
              <a:rect l="l" t="t" r="r" b="b"/>
              <a:pathLst>
                <a:path w="4292" h="9548" extrusionOk="0">
                  <a:moveTo>
                    <a:pt x="4265" y="1"/>
                  </a:moveTo>
                  <a:cubicBezTo>
                    <a:pt x="4172" y="1"/>
                    <a:pt x="3843" y="54"/>
                    <a:pt x="3401" y="189"/>
                  </a:cubicBezTo>
                  <a:cubicBezTo>
                    <a:pt x="2876" y="394"/>
                    <a:pt x="2237" y="782"/>
                    <a:pt x="1712" y="1307"/>
                  </a:cubicBezTo>
                  <a:cubicBezTo>
                    <a:pt x="1187" y="1855"/>
                    <a:pt x="776" y="2494"/>
                    <a:pt x="571" y="2996"/>
                  </a:cubicBezTo>
                  <a:cubicBezTo>
                    <a:pt x="434" y="3247"/>
                    <a:pt x="388" y="3476"/>
                    <a:pt x="320" y="3635"/>
                  </a:cubicBezTo>
                  <a:cubicBezTo>
                    <a:pt x="274" y="3772"/>
                    <a:pt x="228" y="3864"/>
                    <a:pt x="228" y="3864"/>
                  </a:cubicBezTo>
                  <a:cubicBezTo>
                    <a:pt x="228" y="3864"/>
                    <a:pt x="228" y="3955"/>
                    <a:pt x="183" y="4115"/>
                  </a:cubicBezTo>
                  <a:cubicBezTo>
                    <a:pt x="160" y="4275"/>
                    <a:pt x="91" y="4503"/>
                    <a:pt x="69" y="4800"/>
                  </a:cubicBezTo>
                  <a:cubicBezTo>
                    <a:pt x="0" y="5347"/>
                    <a:pt x="0" y="6078"/>
                    <a:pt x="91" y="6831"/>
                  </a:cubicBezTo>
                  <a:cubicBezTo>
                    <a:pt x="206" y="7561"/>
                    <a:pt x="411" y="8269"/>
                    <a:pt x="662" y="8748"/>
                  </a:cubicBezTo>
                  <a:cubicBezTo>
                    <a:pt x="890" y="9250"/>
                    <a:pt x="1096" y="9547"/>
                    <a:pt x="1119" y="9547"/>
                  </a:cubicBezTo>
                  <a:cubicBezTo>
                    <a:pt x="1164" y="9524"/>
                    <a:pt x="1004" y="9182"/>
                    <a:pt x="845" y="8680"/>
                  </a:cubicBezTo>
                  <a:cubicBezTo>
                    <a:pt x="662" y="8178"/>
                    <a:pt x="525" y="7493"/>
                    <a:pt x="457" y="6785"/>
                  </a:cubicBezTo>
                  <a:cubicBezTo>
                    <a:pt x="411" y="6078"/>
                    <a:pt x="457" y="5370"/>
                    <a:pt x="548" y="4868"/>
                  </a:cubicBezTo>
                  <a:cubicBezTo>
                    <a:pt x="594" y="4594"/>
                    <a:pt x="662" y="4389"/>
                    <a:pt x="685" y="4252"/>
                  </a:cubicBezTo>
                  <a:cubicBezTo>
                    <a:pt x="731" y="4092"/>
                    <a:pt x="753" y="4001"/>
                    <a:pt x="753" y="4001"/>
                  </a:cubicBezTo>
                  <a:cubicBezTo>
                    <a:pt x="753" y="4001"/>
                    <a:pt x="776" y="3932"/>
                    <a:pt x="822" y="3772"/>
                  </a:cubicBezTo>
                  <a:cubicBezTo>
                    <a:pt x="867" y="3635"/>
                    <a:pt x="913" y="3430"/>
                    <a:pt x="1004" y="3179"/>
                  </a:cubicBezTo>
                  <a:cubicBezTo>
                    <a:pt x="1187" y="2700"/>
                    <a:pt x="1529" y="2083"/>
                    <a:pt x="1963" y="1558"/>
                  </a:cubicBezTo>
                  <a:cubicBezTo>
                    <a:pt x="2442" y="1033"/>
                    <a:pt x="3013" y="623"/>
                    <a:pt x="3492" y="394"/>
                  </a:cubicBezTo>
                  <a:cubicBezTo>
                    <a:pt x="3949" y="166"/>
                    <a:pt x="4291" y="52"/>
                    <a:pt x="4291" y="6"/>
                  </a:cubicBezTo>
                  <a:cubicBezTo>
                    <a:pt x="4291" y="3"/>
                    <a:pt x="4282" y="1"/>
                    <a:pt x="42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42"/>
            <p:cNvSpPr/>
            <p:nvPr/>
          </p:nvSpPr>
          <p:spPr>
            <a:xfrm flipH="1">
              <a:off x="7021190" y="2075907"/>
              <a:ext cx="19878" cy="161604"/>
            </a:xfrm>
            <a:custGeom>
              <a:avLst/>
              <a:gdLst/>
              <a:ahLst/>
              <a:cxnLst/>
              <a:rect l="l" t="t" r="r" b="b"/>
              <a:pathLst>
                <a:path w="823" h="6691" extrusionOk="0">
                  <a:moveTo>
                    <a:pt x="229" y="1"/>
                  </a:moveTo>
                  <a:cubicBezTo>
                    <a:pt x="138" y="1"/>
                    <a:pt x="138" y="845"/>
                    <a:pt x="183" y="1713"/>
                  </a:cubicBezTo>
                  <a:cubicBezTo>
                    <a:pt x="229" y="2123"/>
                    <a:pt x="252" y="2534"/>
                    <a:pt x="275" y="2854"/>
                  </a:cubicBezTo>
                  <a:cubicBezTo>
                    <a:pt x="275" y="3173"/>
                    <a:pt x="298" y="3379"/>
                    <a:pt x="298" y="3379"/>
                  </a:cubicBezTo>
                  <a:cubicBezTo>
                    <a:pt x="298" y="3379"/>
                    <a:pt x="298" y="3584"/>
                    <a:pt x="320" y="3904"/>
                  </a:cubicBezTo>
                  <a:cubicBezTo>
                    <a:pt x="343" y="4223"/>
                    <a:pt x="343" y="4634"/>
                    <a:pt x="320" y="5045"/>
                  </a:cubicBezTo>
                  <a:cubicBezTo>
                    <a:pt x="298" y="5456"/>
                    <a:pt x="206" y="5867"/>
                    <a:pt x="138" y="6163"/>
                  </a:cubicBezTo>
                  <a:cubicBezTo>
                    <a:pt x="46" y="6460"/>
                    <a:pt x="1" y="6666"/>
                    <a:pt x="46" y="6688"/>
                  </a:cubicBezTo>
                  <a:cubicBezTo>
                    <a:pt x="48" y="6690"/>
                    <a:pt x="49" y="6690"/>
                    <a:pt x="51" y="6690"/>
                  </a:cubicBezTo>
                  <a:cubicBezTo>
                    <a:pt x="82" y="6690"/>
                    <a:pt x="191" y="6512"/>
                    <a:pt x="320" y="6232"/>
                  </a:cubicBezTo>
                  <a:cubicBezTo>
                    <a:pt x="457" y="5935"/>
                    <a:pt x="594" y="5524"/>
                    <a:pt x="686" y="5091"/>
                  </a:cubicBezTo>
                  <a:cubicBezTo>
                    <a:pt x="754" y="4657"/>
                    <a:pt x="800" y="4223"/>
                    <a:pt x="800" y="3904"/>
                  </a:cubicBezTo>
                  <a:cubicBezTo>
                    <a:pt x="823" y="3561"/>
                    <a:pt x="800" y="3356"/>
                    <a:pt x="800" y="3356"/>
                  </a:cubicBezTo>
                  <a:cubicBezTo>
                    <a:pt x="800" y="3356"/>
                    <a:pt x="777" y="3128"/>
                    <a:pt x="754" y="2808"/>
                  </a:cubicBezTo>
                  <a:cubicBezTo>
                    <a:pt x="708" y="2489"/>
                    <a:pt x="640" y="2078"/>
                    <a:pt x="571" y="1667"/>
                  </a:cubicBezTo>
                  <a:cubicBezTo>
                    <a:pt x="412" y="822"/>
                    <a:pt x="298" y="1"/>
                    <a:pt x="22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42"/>
            <p:cNvSpPr/>
            <p:nvPr/>
          </p:nvSpPr>
          <p:spPr>
            <a:xfrm flipH="1">
              <a:off x="7533900" y="1924737"/>
              <a:ext cx="92625" cy="56565"/>
            </a:xfrm>
            <a:custGeom>
              <a:avLst/>
              <a:gdLst/>
              <a:ahLst/>
              <a:cxnLst/>
              <a:rect l="l" t="t" r="r" b="b"/>
              <a:pathLst>
                <a:path w="3835" h="2342" extrusionOk="0">
                  <a:moveTo>
                    <a:pt x="3452" y="1"/>
                  </a:moveTo>
                  <a:cubicBezTo>
                    <a:pt x="3330" y="1"/>
                    <a:pt x="3185" y="32"/>
                    <a:pt x="3036" y="97"/>
                  </a:cubicBezTo>
                  <a:cubicBezTo>
                    <a:pt x="2671" y="279"/>
                    <a:pt x="2420" y="576"/>
                    <a:pt x="2488" y="782"/>
                  </a:cubicBezTo>
                  <a:cubicBezTo>
                    <a:pt x="2514" y="899"/>
                    <a:pt x="2638" y="964"/>
                    <a:pt x="2803" y="964"/>
                  </a:cubicBezTo>
                  <a:cubicBezTo>
                    <a:pt x="2926" y="964"/>
                    <a:pt x="3072" y="928"/>
                    <a:pt x="3219" y="850"/>
                  </a:cubicBezTo>
                  <a:cubicBezTo>
                    <a:pt x="3584" y="690"/>
                    <a:pt x="3835" y="394"/>
                    <a:pt x="3789" y="188"/>
                  </a:cubicBezTo>
                  <a:cubicBezTo>
                    <a:pt x="3762" y="66"/>
                    <a:pt x="3631" y="1"/>
                    <a:pt x="3452" y="1"/>
                  </a:cubicBezTo>
                  <a:close/>
                  <a:moveTo>
                    <a:pt x="1452" y="980"/>
                  </a:moveTo>
                  <a:cubicBezTo>
                    <a:pt x="1278" y="980"/>
                    <a:pt x="1068" y="1027"/>
                    <a:pt x="845" y="1124"/>
                  </a:cubicBezTo>
                  <a:cubicBezTo>
                    <a:pt x="343" y="1375"/>
                    <a:pt x="0" y="1809"/>
                    <a:pt x="69" y="2083"/>
                  </a:cubicBezTo>
                  <a:cubicBezTo>
                    <a:pt x="108" y="2254"/>
                    <a:pt x="284" y="2341"/>
                    <a:pt x="522" y="2341"/>
                  </a:cubicBezTo>
                  <a:cubicBezTo>
                    <a:pt x="697" y="2341"/>
                    <a:pt x="906" y="2294"/>
                    <a:pt x="1119" y="2197"/>
                  </a:cubicBezTo>
                  <a:cubicBezTo>
                    <a:pt x="1621" y="1946"/>
                    <a:pt x="1963" y="1512"/>
                    <a:pt x="1895" y="1238"/>
                  </a:cubicBezTo>
                  <a:cubicBezTo>
                    <a:pt x="1855" y="1067"/>
                    <a:pt x="1687" y="980"/>
                    <a:pt x="1452" y="98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42"/>
            <p:cNvSpPr/>
            <p:nvPr/>
          </p:nvSpPr>
          <p:spPr>
            <a:xfrm flipH="1">
              <a:off x="7709198" y="2280141"/>
              <a:ext cx="68376" cy="85307"/>
            </a:xfrm>
            <a:custGeom>
              <a:avLst/>
              <a:gdLst/>
              <a:ahLst/>
              <a:cxnLst/>
              <a:rect l="l" t="t" r="r" b="b"/>
              <a:pathLst>
                <a:path w="2831" h="3532" extrusionOk="0">
                  <a:moveTo>
                    <a:pt x="2402" y="0"/>
                  </a:moveTo>
                  <a:cubicBezTo>
                    <a:pt x="2182" y="0"/>
                    <a:pt x="1896" y="169"/>
                    <a:pt x="1644" y="469"/>
                  </a:cubicBezTo>
                  <a:cubicBezTo>
                    <a:pt x="1301" y="903"/>
                    <a:pt x="1164" y="1451"/>
                    <a:pt x="1370" y="1679"/>
                  </a:cubicBezTo>
                  <a:cubicBezTo>
                    <a:pt x="1426" y="1749"/>
                    <a:pt x="1508" y="1783"/>
                    <a:pt x="1605" y="1783"/>
                  </a:cubicBezTo>
                  <a:cubicBezTo>
                    <a:pt x="1823" y="1783"/>
                    <a:pt x="2114" y="1614"/>
                    <a:pt x="2351" y="1314"/>
                  </a:cubicBezTo>
                  <a:cubicBezTo>
                    <a:pt x="2694" y="880"/>
                    <a:pt x="2831" y="332"/>
                    <a:pt x="2648" y="104"/>
                  </a:cubicBezTo>
                  <a:cubicBezTo>
                    <a:pt x="2585" y="34"/>
                    <a:pt x="2500" y="0"/>
                    <a:pt x="2402" y="0"/>
                  </a:cubicBezTo>
                  <a:close/>
                  <a:moveTo>
                    <a:pt x="872" y="2246"/>
                  </a:moveTo>
                  <a:cubicBezTo>
                    <a:pt x="715" y="2246"/>
                    <a:pt x="518" y="2369"/>
                    <a:pt x="343" y="2592"/>
                  </a:cubicBezTo>
                  <a:cubicBezTo>
                    <a:pt x="91" y="2889"/>
                    <a:pt x="0" y="3277"/>
                    <a:pt x="114" y="3459"/>
                  </a:cubicBezTo>
                  <a:cubicBezTo>
                    <a:pt x="163" y="3508"/>
                    <a:pt x="224" y="3531"/>
                    <a:pt x="293" y="3531"/>
                  </a:cubicBezTo>
                  <a:cubicBezTo>
                    <a:pt x="452" y="3531"/>
                    <a:pt x="654" y="3408"/>
                    <a:pt x="845" y="3186"/>
                  </a:cubicBezTo>
                  <a:cubicBezTo>
                    <a:pt x="1073" y="2866"/>
                    <a:pt x="1187" y="2501"/>
                    <a:pt x="1050" y="2318"/>
                  </a:cubicBezTo>
                  <a:cubicBezTo>
                    <a:pt x="1002" y="2270"/>
                    <a:pt x="941" y="2246"/>
                    <a:pt x="872" y="224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42"/>
            <p:cNvSpPr/>
            <p:nvPr/>
          </p:nvSpPr>
          <p:spPr>
            <a:xfrm flipH="1">
              <a:off x="7292423" y="3580922"/>
              <a:ext cx="272150" cy="203533"/>
            </a:xfrm>
            <a:custGeom>
              <a:avLst/>
              <a:gdLst/>
              <a:ahLst/>
              <a:cxnLst/>
              <a:rect l="l" t="t" r="r" b="b"/>
              <a:pathLst>
                <a:path w="11268" h="8427" extrusionOk="0">
                  <a:moveTo>
                    <a:pt x="6996" y="1"/>
                  </a:moveTo>
                  <a:cubicBezTo>
                    <a:pt x="5236" y="1"/>
                    <a:pt x="1932" y="2215"/>
                    <a:pt x="1932" y="2215"/>
                  </a:cubicBezTo>
                  <a:cubicBezTo>
                    <a:pt x="0" y="4326"/>
                    <a:pt x="1561" y="8426"/>
                    <a:pt x="5526" y="8426"/>
                  </a:cubicBezTo>
                  <a:cubicBezTo>
                    <a:pt x="5590" y="8426"/>
                    <a:pt x="5655" y="8425"/>
                    <a:pt x="5721" y="8423"/>
                  </a:cubicBezTo>
                  <a:cubicBezTo>
                    <a:pt x="6063" y="8400"/>
                    <a:pt x="6406" y="8355"/>
                    <a:pt x="6748" y="8286"/>
                  </a:cubicBezTo>
                  <a:cubicBezTo>
                    <a:pt x="9008" y="7830"/>
                    <a:pt x="10788" y="5844"/>
                    <a:pt x="11062" y="3584"/>
                  </a:cubicBezTo>
                  <a:cubicBezTo>
                    <a:pt x="11108" y="3265"/>
                    <a:pt x="11130" y="2945"/>
                    <a:pt x="11153" y="2626"/>
                  </a:cubicBezTo>
                  <a:cubicBezTo>
                    <a:pt x="11199" y="2101"/>
                    <a:pt x="11267" y="1210"/>
                    <a:pt x="10811" y="845"/>
                  </a:cubicBezTo>
                  <a:cubicBezTo>
                    <a:pt x="10263" y="1393"/>
                    <a:pt x="10012" y="2146"/>
                    <a:pt x="9168" y="2534"/>
                  </a:cubicBezTo>
                  <a:cubicBezTo>
                    <a:pt x="8791" y="2697"/>
                    <a:pt x="8214" y="2861"/>
                    <a:pt x="7677" y="2861"/>
                  </a:cubicBezTo>
                  <a:cubicBezTo>
                    <a:pt x="7236" y="2861"/>
                    <a:pt x="6822" y="2751"/>
                    <a:pt x="6565" y="2443"/>
                  </a:cubicBezTo>
                  <a:cubicBezTo>
                    <a:pt x="6771" y="2192"/>
                    <a:pt x="7068" y="2192"/>
                    <a:pt x="7296" y="2055"/>
                  </a:cubicBezTo>
                  <a:cubicBezTo>
                    <a:pt x="7524" y="1941"/>
                    <a:pt x="7730" y="1690"/>
                    <a:pt x="7866" y="1507"/>
                  </a:cubicBezTo>
                  <a:cubicBezTo>
                    <a:pt x="8186" y="1051"/>
                    <a:pt x="8186" y="594"/>
                    <a:pt x="7752" y="229"/>
                  </a:cubicBezTo>
                  <a:cubicBezTo>
                    <a:pt x="7565" y="69"/>
                    <a:pt x="7304" y="1"/>
                    <a:pt x="6996" y="1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42"/>
            <p:cNvSpPr/>
            <p:nvPr/>
          </p:nvSpPr>
          <p:spPr>
            <a:xfrm flipH="1">
              <a:off x="7297930" y="3614011"/>
              <a:ext cx="266644" cy="170444"/>
            </a:xfrm>
            <a:custGeom>
              <a:avLst/>
              <a:gdLst/>
              <a:ahLst/>
              <a:cxnLst/>
              <a:rect l="l" t="t" r="r" b="b"/>
              <a:pathLst>
                <a:path w="11040" h="7057" extrusionOk="0">
                  <a:moveTo>
                    <a:pt x="3324" y="0"/>
                  </a:moveTo>
                  <a:lnTo>
                    <a:pt x="3324" y="0"/>
                  </a:lnTo>
                  <a:cubicBezTo>
                    <a:pt x="2525" y="457"/>
                    <a:pt x="1932" y="845"/>
                    <a:pt x="1932" y="845"/>
                  </a:cubicBezTo>
                  <a:cubicBezTo>
                    <a:pt x="0" y="2956"/>
                    <a:pt x="1561" y="7056"/>
                    <a:pt x="5526" y="7056"/>
                  </a:cubicBezTo>
                  <a:cubicBezTo>
                    <a:pt x="5590" y="7056"/>
                    <a:pt x="5655" y="7055"/>
                    <a:pt x="5721" y="7053"/>
                  </a:cubicBezTo>
                  <a:cubicBezTo>
                    <a:pt x="6063" y="7030"/>
                    <a:pt x="6406" y="6985"/>
                    <a:pt x="6748" y="6916"/>
                  </a:cubicBezTo>
                  <a:cubicBezTo>
                    <a:pt x="8962" y="6483"/>
                    <a:pt x="10720" y="4542"/>
                    <a:pt x="11039" y="2351"/>
                  </a:cubicBezTo>
                  <a:lnTo>
                    <a:pt x="11039" y="2351"/>
                  </a:lnTo>
                  <a:cubicBezTo>
                    <a:pt x="10354" y="3463"/>
                    <a:pt x="9139" y="4179"/>
                    <a:pt x="7525" y="4179"/>
                  </a:cubicBezTo>
                  <a:cubicBezTo>
                    <a:pt x="6721" y="4179"/>
                    <a:pt x="5817" y="4001"/>
                    <a:pt x="4831" y="3607"/>
                  </a:cubicBezTo>
                  <a:cubicBezTo>
                    <a:pt x="2754" y="2762"/>
                    <a:pt x="2822" y="1233"/>
                    <a:pt x="332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42"/>
            <p:cNvSpPr/>
            <p:nvPr/>
          </p:nvSpPr>
          <p:spPr>
            <a:xfrm flipH="1">
              <a:off x="7290225" y="3601331"/>
              <a:ext cx="59005" cy="86804"/>
            </a:xfrm>
            <a:custGeom>
              <a:avLst/>
              <a:gdLst/>
              <a:ahLst/>
              <a:cxnLst/>
              <a:rect l="l" t="t" r="r" b="b"/>
              <a:pathLst>
                <a:path w="2443" h="3594" extrusionOk="0">
                  <a:moveTo>
                    <a:pt x="1918" y="0"/>
                  </a:moveTo>
                  <a:cubicBezTo>
                    <a:pt x="1872" y="23"/>
                    <a:pt x="2078" y="594"/>
                    <a:pt x="2123" y="1164"/>
                  </a:cubicBezTo>
                  <a:cubicBezTo>
                    <a:pt x="2123" y="1438"/>
                    <a:pt x="2055" y="1712"/>
                    <a:pt x="1963" y="1872"/>
                  </a:cubicBezTo>
                  <a:cubicBezTo>
                    <a:pt x="1918" y="1963"/>
                    <a:pt x="1872" y="2054"/>
                    <a:pt x="1826" y="2100"/>
                  </a:cubicBezTo>
                  <a:cubicBezTo>
                    <a:pt x="1804" y="2146"/>
                    <a:pt x="1781" y="2169"/>
                    <a:pt x="1781" y="2169"/>
                  </a:cubicBezTo>
                  <a:cubicBezTo>
                    <a:pt x="1781" y="2169"/>
                    <a:pt x="1712" y="2306"/>
                    <a:pt x="1575" y="2465"/>
                  </a:cubicBezTo>
                  <a:cubicBezTo>
                    <a:pt x="1530" y="2557"/>
                    <a:pt x="1438" y="2648"/>
                    <a:pt x="1347" y="2739"/>
                  </a:cubicBezTo>
                  <a:cubicBezTo>
                    <a:pt x="1256" y="2853"/>
                    <a:pt x="1142" y="2945"/>
                    <a:pt x="1028" y="3036"/>
                  </a:cubicBezTo>
                  <a:cubicBezTo>
                    <a:pt x="822" y="3219"/>
                    <a:pt x="548" y="3355"/>
                    <a:pt x="366" y="3447"/>
                  </a:cubicBezTo>
                  <a:cubicBezTo>
                    <a:pt x="160" y="3492"/>
                    <a:pt x="0" y="3538"/>
                    <a:pt x="0" y="3561"/>
                  </a:cubicBezTo>
                  <a:cubicBezTo>
                    <a:pt x="0" y="3577"/>
                    <a:pt x="80" y="3593"/>
                    <a:pt x="208" y="3593"/>
                  </a:cubicBezTo>
                  <a:cubicBezTo>
                    <a:pt x="261" y="3593"/>
                    <a:pt x="322" y="3590"/>
                    <a:pt x="388" y="3584"/>
                  </a:cubicBezTo>
                  <a:cubicBezTo>
                    <a:pt x="640" y="3538"/>
                    <a:pt x="936" y="3424"/>
                    <a:pt x="1187" y="3241"/>
                  </a:cubicBezTo>
                  <a:cubicBezTo>
                    <a:pt x="1324" y="3173"/>
                    <a:pt x="1461" y="3082"/>
                    <a:pt x="1575" y="2967"/>
                  </a:cubicBezTo>
                  <a:cubicBezTo>
                    <a:pt x="1690" y="2876"/>
                    <a:pt x="1781" y="2785"/>
                    <a:pt x="1849" y="2694"/>
                  </a:cubicBezTo>
                  <a:cubicBezTo>
                    <a:pt x="2032" y="2511"/>
                    <a:pt x="2100" y="2374"/>
                    <a:pt x="2100" y="2374"/>
                  </a:cubicBezTo>
                  <a:cubicBezTo>
                    <a:pt x="2100" y="2374"/>
                    <a:pt x="2123" y="2351"/>
                    <a:pt x="2169" y="2283"/>
                  </a:cubicBezTo>
                  <a:cubicBezTo>
                    <a:pt x="2192" y="2237"/>
                    <a:pt x="2237" y="2123"/>
                    <a:pt x="2283" y="2009"/>
                  </a:cubicBezTo>
                  <a:cubicBezTo>
                    <a:pt x="2397" y="1803"/>
                    <a:pt x="2443" y="1461"/>
                    <a:pt x="2374" y="1141"/>
                  </a:cubicBezTo>
                  <a:cubicBezTo>
                    <a:pt x="2329" y="822"/>
                    <a:pt x="2214" y="525"/>
                    <a:pt x="2123" y="320"/>
                  </a:cubicBezTo>
                  <a:cubicBezTo>
                    <a:pt x="2032" y="114"/>
                    <a:pt x="1963" y="0"/>
                    <a:pt x="19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42"/>
            <p:cNvSpPr/>
            <p:nvPr/>
          </p:nvSpPr>
          <p:spPr>
            <a:xfrm flipH="1">
              <a:off x="7295273" y="3652027"/>
              <a:ext cx="83181" cy="89219"/>
            </a:xfrm>
            <a:custGeom>
              <a:avLst/>
              <a:gdLst/>
              <a:ahLst/>
              <a:cxnLst/>
              <a:rect l="l" t="t" r="r" b="b"/>
              <a:pathLst>
                <a:path w="3444" h="3694" extrusionOk="0">
                  <a:moveTo>
                    <a:pt x="3244" y="1"/>
                  </a:moveTo>
                  <a:cubicBezTo>
                    <a:pt x="3243" y="1"/>
                    <a:pt x="3243" y="1"/>
                    <a:pt x="3242" y="1"/>
                  </a:cubicBezTo>
                  <a:cubicBezTo>
                    <a:pt x="3173" y="1"/>
                    <a:pt x="3242" y="686"/>
                    <a:pt x="2991" y="1279"/>
                  </a:cubicBezTo>
                  <a:cubicBezTo>
                    <a:pt x="2877" y="1576"/>
                    <a:pt x="2717" y="1850"/>
                    <a:pt x="2557" y="2033"/>
                  </a:cubicBezTo>
                  <a:cubicBezTo>
                    <a:pt x="2397" y="2215"/>
                    <a:pt x="2283" y="2329"/>
                    <a:pt x="2283" y="2329"/>
                  </a:cubicBezTo>
                  <a:cubicBezTo>
                    <a:pt x="2283" y="2329"/>
                    <a:pt x="2260" y="2352"/>
                    <a:pt x="2192" y="2398"/>
                  </a:cubicBezTo>
                  <a:cubicBezTo>
                    <a:pt x="2146" y="2443"/>
                    <a:pt x="2078" y="2512"/>
                    <a:pt x="1987" y="2603"/>
                  </a:cubicBezTo>
                  <a:cubicBezTo>
                    <a:pt x="1804" y="2763"/>
                    <a:pt x="1530" y="2923"/>
                    <a:pt x="1233" y="3105"/>
                  </a:cubicBezTo>
                  <a:cubicBezTo>
                    <a:pt x="663" y="3425"/>
                    <a:pt x="1" y="3630"/>
                    <a:pt x="24" y="3676"/>
                  </a:cubicBezTo>
                  <a:cubicBezTo>
                    <a:pt x="27" y="3688"/>
                    <a:pt x="50" y="3693"/>
                    <a:pt x="88" y="3693"/>
                  </a:cubicBezTo>
                  <a:cubicBezTo>
                    <a:pt x="273" y="3693"/>
                    <a:pt x="822" y="3560"/>
                    <a:pt x="1370" y="3334"/>
                  </a:cubicBezTo>
                  <a:cubicBezTo>
                    <a:pt x="1690" y="3197"/>
                    <a:pt x="1987" y="3037"/>
                    <a:pt x="2215" y="2877"/>
                  </a:cubicBezTo>
                  <a:cubicBezTo>
                    <a:pt x="2306" y="2786"/>
                    <a:pt x="2397" y="2717"/>
                    <a:pt x="2466" y="2672"/>
                  </a:cubicBezTo>
                  <a:cubicBezTo>
                    <a:pt x="2511" y="2626"/>
                    <a:pt x="2557" y="2580"/>
                    <a:pt x="2557" y="2580"/>
                  </a:cubicBezTo>
                  <a:cubicBezTo>
                    <a:pt x="2557" y="2580"/>
                    <a:pt x="2671" y="2466"/>
                    <a:pt x="2831" y="2238"/>
                  </a:cubicBezTo>
                  <a:cubicBezTo>
                    <a:pt x="2991" y="2033"/>
                    <a:pt x="3151" y="1690"/>
                    <a:pt x="3242" y="1371"/>
                  </a:cubicBezTo>
                  <a:cubicBezTo>
                    <a:pt x="3444" y="675"/>
                    <a:pt x="3293" y="1"/>
                    <a:pt x="32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42"/>
            <p:cNvSpPr/>
            <p:nvPr/>
          </p:nvSpPr>
          <p:spPr>
            <a:xfrm flipH="1">
              <a:off x="7305658" y="3690575"/>
              <a:ext cx="101465" cy="91200"/>
            </a:xfrm>
            <a:custGeom>
              <a:avLst/>
              <a:gdLst/>
              <a:ahLst/>
              <a:cxnLst/>
              <a:rect l="l" t="t" r="r" b="b"/>
              <a:pathLst>
                <a:path w="4201" h="3776" extrusionOk="0">
                  <a:moveTo>
                    <a:pt x="4174" y="1"/>
                  </a:moveTo>
                  <a:cubicBezTo>
                    <a:pt x="4150" y="1"/>
                    <a:pt x="4104" y="178"/>
                    <a:pt x="4018" y="437"/>
                  </a:cubicBezTo>
                  <a:cubicBezTo>
                    <a:pt x="3927" y="688"/>
                    <a:pt x="3767" y="1007"/>
                    <a:pt x="3584" y="1327"/>
                  </a:cubicBezTo>
                  <a:cubicBezTo>
                    <a:pt x="3379" y="1623"/>
                    <a:pt x="3128" y="1875"/>
                    <a:pt x="2922" y="2057"/>
                  </a:cubicBezTo>
                  <a:cubicBezTo>
                    <a:pt x="2831" y="2126"/>
                    <a:pt x="2740" y="2194"/>
                    <a:pt x="2671" y="2263"/>
                  </a:cubicBezTo>
                  <a:cubicBezTo>
                    <a:pt x="2626" y="2308"/>
                    <a:pt x="2580" y="2331"/>
                    <a:pt x="2580" y="2331"/>
                  </a:cubicBezTo>
                  <a:cubicBezTo>
                    <a:pt x="2580" y="2331"/>
                    <a:pt x="2534" y="2354"/>
                    <a:pt x="2489" y="2400"/>
                  </a:cubicBezTo>
                  <a:cubicBezTo>
                    <a:pt x="2420" y="2445"/>
                    <a:pt x="2329" y="2514"/>
                    <a:pt x="2215" y="2582"/>
                  </a:cubicBezTo>
                  <a:cubicBezTo>
                    <a:pt x="1987" y="2742"/>
                    <a:pt x="1690" y="2924"/>
                    <a:pt x="1347" y="3107"/>
                  </a:cubicBezTo>
                  <a:cubicBezTo>
                    <a:pt x="686" y="3449"/>
                    <a:pt x="1" y="3723"/>
                    <a:pt x="24" y="3769"/>
                  </a:cubicBezTo>
                  <a:cubicBezTo>
                    <a:pt x="24" y="3774"/>
                    <a:pt x="31" y="3776"/>
                    <a:pt x="46" y="3776"/>
                  </a:cubicBezTo>
                  <a:cubicBezTo>
                    <a:pt x="173" y="3776"/>
                    <a:pt x="827" y="3602"/>
                    <a:pt x="1462" y="3335"/>
                  </a:cubicBezTo>
                  <a:cubicBezTo>
                    <a:pt x="1827" y="3198"/>
                    <a:pt x="2169" y="3039"/>
                    <a:pt x="2420" y="2879"/>
                  </a:cubicBezTo>
                  <a:cubicBezTo>
                    <a:pt x="2534" y="2810"/>
                    <a:pt x="2649" y="2742"/>
                    <a:pt x="2717" y="2696"/>
                  </a:cubicBezTo>
                  <a:cubicBezTo>
                    <a:pt x="2785" y="2651"/>
                    <a:pt x="2808" y="2628"/>
                    <a:pt x="2808" y="2628"/>
                  </a:cubicBezTo>
                  <a:cubicBezTo>
                    <a:pt x="2808" y="2628"/>
                    <a:pt x="2854" y="2582"/>
                    <a:pt x="2922" y="2536"/>
                  </a:cubicBezTo>
                  <a:cubicBezTo>
                    <a:pt x="2991" y="2491"/>
                    <a:pt x="3082" y="2400"/>
                    <a:pt x="3174" y="2308"/>
                  </a:cubicBezTo>
                  <a:cubicBezTo>
                    <a:pt x="3379" y="2103"/>
                    <a:pt x="3630" y="1783"/>
                    <a:pt x="3813" y="1464"/>
                  </a:cubicBezTo>
                  <a:cubicBezTo>
                    <a:pt x="3995" y="1121"/>
                    <a:pt x="4109" y="756"/>
                    <a:pt x="4155" y="459"/>
                  </a:cubicBezTo>
                  <a:cubicBezTo>
                    <a:pt x="4201" y="185"/>
                    <a:pt x="4201" y="3"/>
                    <a:pt x="4178" y="3"/>
                  </a:cubicBezTo>
                  <a:cubicBezTo>
                    <a:pt x="4177" y="2"/>
                    <a:pt x="4175" y="1"/>
                    <a:pt x="41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42"/>
            <p:cNvSpPr/>
            <p:nvPr/>
          </p:nvSpPr>
          <p:spPr>
            <a:xfrm flipH="1">
              <a:off x="7364083" y="3576526"/>
              <a:ext cx="160469" cy="68376"/>
            </a:xfrm>
            <a:custGeom>
              <a:avLst/>
              <a:gdLst/>
              <a:ahLst/>
              <a:cxnLst/>
              <a:rect l="l" t="t" r="r" b="b"/>
              <a:pathLst>
                <a:path w="6644" h="2831" extrusionOk="0">
                  <a:moveTo>
                    <a:pt x="5228" y="0"/>
                  </a:moveTo>
                  <a:cubicBezTo>
                    <a:pt x="4977" y="0"/>
                    <a:pt x="4749" y="23"/>
                    <a:pt x="4612" y="68"/>
                  </a:cubicBezTo>
                  <a:cubicBezTo>
                    <a:pt x="4452" y="91"/>
                    <a:pt x="4383" y="114"/>
                    <a:pt x="4383" y="114"/>
                  </a:cubicBezTo>
                  <a:cubicBezTo>
                    <a:pt x="4383" y="114"/>
                    <a:pt x="4041" y="205"/>
                    <a:pt x="3585" y="411"/>
                  </a:cubicBezTo>
                  <a:cubicBezTo>
                    <a:pt x="3128" y="593"/>
                    <a:pt x="2557" y="959"/>
                    <a:pt x="2010" y="1255"/>
                  </a:cubicBezTo>
                  <a:cubicBezTo>
                    <a:pt x="1439" y="1552"/>
                    <a:pt x="846" y="1826"/>
                    <a:pt x="457" y="2146"/>
                  </a:cubicBezTo>
                  <a:cubicBezTo>
                    <a:pt x="275" y="2305"/>
                    <a:pt x="138" y="2488"/>
                    <a:pt x="69" y="2625"/>
                  </a:cubicBezTo>
                  <a:cubicBezTo>
                    <a:pt x="1" y="2739"/>
                    <a:pt x="1" y="2830"/>
                    <a:pt x="24" y="2830"/>
                  </a:cubicBezTo>
                  <a:cubicBezTo>
                    <a:pt x="24" y="2830"/>
                    <a:pt x="47" y="2762"/>
                    <a:pt x="138" y="2648"/>
                  </a:cubicBezTo>
                  <a:cubicBezTo>
                    <a:pt x="206" y="2534"/>
                    <a:pt x="343" y="2397"/>
                    <a:pt x="549" y="2283"/>
                  </a:cubicBezTo>
                  <a:cubicBezTo>
                    <a:pt x="937" y="2009"/>
                    <a:pt x="1530" y="1758"/>
                    <a:pt x="2147" y="1506"/>
                  </a:cubicBezTo>
                  <a:cubicBezTo>
                    <a:pt x="2740" y="1210"/>
                    <a:pt x="3288" y="890"/>
                    <a:pt x="3722" y="730"/>
                  </a:cubicBezTo>
                  <a:cubicBezTo>
                    <a:pt x="4178" y="548"/>
                    <a:pt x="4475" y="479"/>
                    <a:pt x="4475" y="479"/>
                  </a:cubicBezTo>
                  <a:cubicBezTo>
                    <a:pt x="4475" y="479"/>
                    <a:pt x="4543" y="457"/>
                    <a:pt x="4680" y="434"/>
                  </a:cubicBezTo>
                  <a:cubicBezTo>
                    <a:pt x="4817" y="388"/>
                    <a:pt x="5000" y="365"/>
                    <a:pt x="5228" y="342"/>
                  </a:cubicBezTo>
                  <a:cubicBezTo>
                    <a:pt x="5456" y="342"/>
                    <a:pt x="5730" y="342"/>
                    <a:pt x="5981" y="457"/>
                  </a:cubicBezTo>
                  <a:cubicBezTo>
                    <a:pt x="6209" y="548"/>
                    <a:pt x="6369" y="753"/>
                    <a:pt x="6369" y="1050"/>
                  </a:cubicBezTo>
                  <a:cubicBezTo>
                    <a:pt x="6369" y="1347"/>
                    <a:pt x="6232" y="1598"/>
                    <a:pt x="6004" y="1780"/>
                  </a:cubicBezTo>
                  <a:cubicBezTo>
                    <a:pt x="5799" y="1986"/>
                    <a:pt x="5548" y="2100"/>
                    <a:pt x="5342" y="2214"/>
                  </a:cubicBezTo>
                  <a:cubicBezTo>
                    <a:pt x="4908" y="2465"/>
                    <a:pt x="4635" y="2625"/>
                    <a:pt x="4635" y="2648"/>
                  </a:cubicBezTo>
                  <a:cubicBezTo>
                    <a:pt x="4636" y="2650"/>
                    <a:pt x="4640" y="2651"/>
                    <a:pt x="4646" y="2651"/>
                  </a:cubicBezTo>
                  <a:cubicBezTo>
                    <a:pt x="4709" y="2651"/>
                    <a:pt x="4993" y="2539"/>
                    <a:pt x="5411" y="2351"/>
                  </a:cubicBezTo>
                  <a:cubicBezTo>
                    <a:pt x="5616" y="2260"/>
                    <a:pt x="5890" y="2146"/>
                    <a:pt x="6141" y="1940"/>
                  </a:cubicBezTo>
                  <a:cubicBezTo>
                    <a:pt x="6415" y="1758"/>
                    <a:pt x="6620" y="1438"/>
                    <a:pt x="6643" y="1050"/>
                  </a:cubicBezTo>
                  <a:cubicBezTo>
                    <a:pt x="6643" y="959"/>
                    <a:pt x="6643" y="890"/>
                    <a:pt x="6620" y="799"/>
                  </a:cubicBezTo>
                  <a:cubicBezTo>
                    <a:pt x="6598" y="708"/>
                    <a:pt x="6575" y="593"/>
                    <a:pt x="6529" y="525"/>
                  </a:cubicBezTo>
                  <a:cubicBezTo>
                    <a:pt x="6461" y="434"/>
                    <a:pt x="6415" y="365"/>
                    <a:pt x="6346" y="320"/>
                  </a:cubicBezTo>
                  <a:lnTo>
                    <a:pt x="6232" y="228"/>
                  </a:lnTo>
                  <a:lnTo>
                    <a:pt x="6118" y="160"/>
                  </a:lnTo>
                  <a:cubicBezTo>
                    <a:pt x="5799" y="23"/>
                    <a:pt x="5479" y="0"/>
                    <a:pt x="52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42"/>
            <p:cNvSpPr/>
            <p:nvPr/>
          </p:nvSpPr>
          <p:spPr>
            <a:xfrm flipH="1">
              <a:off x="7314474" y="3616209"/>
              <a:ext cx="108638" cy="35866"/>
            </a:xfrm>
            <a:custGeom>
              <a:avLst/>
              <a:gdLst/>
              <a:ahLst/>
              <a:cxnLst/>
              <a:rect l="l" t="t" r="r" b="b"/>
              <a:pathLst>
                <a:path w="4498" h="1485" extrusionOk="0">
                  <a:moveTo>
                    <a:pt x="4475" y="0"/>
                  </a:moveTo>
                  <a:cubicBezTo>
                    <a:pt x="4452" y="0"/>
                    <a:pt x="4383" y="137"/>
                    <a:pt x="4246" y="320"/>
                  </a:cubicBezTo>
                  <a:cubicBezTo>
                    <a:pt x="4087" y="480"/>
                    <a:pt x="3836" y="640"/>
                    <a:pt x="3539" y="777"/>
                  </a:cubicBezTo>
                  <a:cubicBezTo>
                    <a:pt x="2968" y="1028"/>
                    <a:pt x="2352" y="1073"/>
                    <a:pt x="2352" y="1073"/>
                  </a:cubicBezTo>
                  <a:cubicBezTo>
                    <a:pt x="2352" y="1073"/>
                    <a:pt x="2192" y="1119"/>
                    <a:pt x="1964" y="1142"/>
                  </a:cubicBezTo>
                  <a:cubicBezTo>
                    <a:pt x="1888" y="1142"/>
                    <a:pt x="1802" y="1152"/>
                    <a:pt x="1712" y="1152"/>
                  </a:cubicBezTo>
                  <a:cubicBezTo>
                    <a:pt x="1667" y="1152"/>
                    <a:pt x="1621" y="1149"/>
                    <a:pt x="1576" y="1142"/>
                  </a:cubicBezTo>
                  <a:cubicBezTo>
                    <a:pt x="1439" y="1119"/>
                    <a:pt x="1279" y="1142"/>
                    <a:pt x="1142" y="1073"/>
                  </a:cubicBezTo>
                  <a:cubicBezTo>
                    <a:pt x="845" y="1005"/>
                    <a:pt x="571" y="868"/>
                    <a:pt x="366" y="731"/>
                  </a:cubicBezTo>
                  <a:cubicBezTo>
                    <a:pt x="202" y="608"/>
                    <a:pt x="75" y="522"/>
                    <a:pt x="34" y="522"/>
                  </a:cubicBezTo>
                  <a:cubicBezTo>
                    <a:pt x="30" y="522"/>
                    <a:pt x="26" y="523"/>
                    <a:pt x="24" y="525"/>
                  </a:cubicBezTo>
                  <a:cubicBezTo>
                    <a:pt x="1" y="548"/>
                    <a:pt x="115" y="662"/>
                    <a:pt x="275" y="845"/>
                  </a:cubicBezTo>
                  <a:cubicBezTo>
                    <a:pt x="457" y="1028"/>
                    <a:pt x="731" y="1233"/>
                    <a:pt x="1051" y="1324"/>
                  </a:cubicBezTo>
                  <a:cubicBezTo>
                    <a:pt x="1211" y="1416"/>
                    <a:pt x="1393" y="1416"/>
                    <a:pt x="1553" y="1461"/>
                  </a:cubicBezTo>
                  <a:cubicBezTo>
                    <a:pt x="1713" y="1484"/>
                    <a:pt x="1850" y="1484"/>
                    <a:pt x="1987" y="1484"/>
                  </a:cubicBezTo>
                  <a:cubicBezTo>
                    <a:pt x="2238" y="1484"/>
                    <a:pt x="2398" y="1461"/>
                    <a:pt x="2398" y="1461"/>
                  </a:cubicBezTo>
                  <a:cubicBezTo>
                    <a:pt x="2398" y="1461"/>
                    <a:pt x="3082" y="1347"/>
                    <a:pt x="3676" y="1005"/>
                  </a:cubicBezTo>
                  <a:cubicBezTo>
                    <a:pt x="3950" y="845"/>
                    <a:pt x="4224" y="617"/>
                    <a:pt x="4360" y="388"/>
                  </a:cubicBezTo>
                  <a:cubicBezTo>
                    <a:pt x="4497" y="183"/>
                    <a:pt x="4497" y="0"/>
                    <a:pt x="44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6" name="Google Shape;4002;p49"/>
          <p:cNvSpPr txBox="1">
            <a:spLocks/>
          </p:cNvSpPr>
          <p:nvPr/>
        </p:nvSpPr>
        <p:spPr>
          <a:xfrm>
            <a:off x="1082813" y="589655"/>
            <a:ext cx="6370105" cy="747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tma"/>
              <a:buNone/>
              <a:defRPr sz="5000" b="0" i="0" u="none" strike="noStrike" cap="none">
                <a:solidFill>
                  <a:schemeClr val="lt1"/>
                </a:solidFill>
                <a:latin typeface="Atma"/>
                <a:ea typeface="Atma"/>
                <a:cs typeface="Atma"/>
                <a:sym typeface="At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ctr"/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Exerciții pentru consolidarea sunetului </a:t>
            </a:r>
            <a:r>
              <a:rPr lang="ro-RO" sz="20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 în cuvinte</a:t>
            </a:r>
            <a:br>
              <a:rPr lang="ro-RO" sz="8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br>
              <a:rPr lang="ro-RO" sz="1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r>
              <a:rPr lang="ro-RO" sz="1600" b="1" dirty="0">
                <a:solidFill>
                  <a:schemeClr val="tx2"/>
                </a:solidFill>
              </a:rPr>
              <a:t>Citește  doar  cuvintele  în  care  se  află  sunetul  </a:t>
            </a:r>
            <a:r>
              <a:rPr lang="ro-RO" sz="1600" b="1" dirty="0">
                <a:solidFill>
                  <a:schemeClr val="bg1"/>
                </a:solidFill>
              </a:rPr>
              <a:t>S </a:t>
            </a:r>
            <a:r>
              <a:rPr lang="ro-RO" sz="1600" b="1" dirty="0">
                <a:solidFill>
                  <a:schemeClr val="tx2"/>
                </a:solidFill>
              </a:rPr>
              <a:t>apoi desparte în silabe.</a:t>
            </a:r>
            <a:br>
              <a:rPr lang="ro-RO" sz="1600" b="1" dirty="0">
                <a:solidFill>
                  <a:schemeClr val="tx2"/>
                </a:solidFill>
              </a:rPr>
            </a:br>
            <a:endParaRPr lang="ro-RO" sz="1600" dirty="0"/>
          </a:p>
        </p:txBody>
      </p:sp>
      <p:sp>
        <p:nvSpPr>
          <p:cNvPr id="229" name="Google Shape;3184;p42"/>
          <p:cNvSpPr>
            <a:spLocks noGrp="1"/>
          </p:cNvSpPr>
          <p:nvPr>
            <p:ph type="title"/>
          </p:nvPr>
        </p:nvSpPr>
        <p:spPr>
          <a:xfrm flipH="1">
            <a:off x="1349496" y="1511337"/>
            <a:ext cx="701421" cy="66113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miere</a:t>
            </a:r>
          </a:p>
        </p:txBody>
      </p:sp>
      <p:sp>
        <p:nvSpPr>
          <p:cNvPr id="230" name="Google Shape;3184;p42"/>
          <p:cNvSpPr>
            <a:spLocks noGrp="1"/>
          </p:cNvSpPr>
          <p:nvPr>
            <p:ph type="title"/>
          </p:nvPr>
        </p:nvSpPr>
        <p:spPr>
          <a:xfrm flipH="1">
            <a:off x="2937159" y="3260120"/>
            <a:ext cx="701421" cy="66113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dosar</a:t>
            </a:r>
          </a:p>
        </p:txBody>
      </p:sp>
      <p:sp>
        <p:nvSpPr>
          <p:cNvPr id="231" name="Google Shape;3184;p42"/>
          <p:cNvSpPr>
            <a:spLocks noGrp="1"/>
          </p:cNvSpPr>
          <p:nvPr>
            <p:ph type="title"/>
          </p:nvPr>
        </p:nvSpPr>
        <p:spPr>
          <a:xfrm flipH="1">
            <a:off x="2683887" y="1505442"/>
            <a:ext cx="867598" cy="75961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 sirenă</a:t>
            </a:r>
          </a:p>
        </p:txBody>
      </p:sp>
      <p:sp>
        <p:nvSpPr>
          <p:cNvPr id="232" name="Google Shape;3184;p42"/>
          <p:cNvSpPr>
            <a:spLocks noGrp="1"/>
          </p:cNvSpPr>
          <p:nvPr>
            <p:ph type="title"/>
          </p:nvPr>
        </p:nvSpPr>
        <p:spPr>
          <a:xfrm flipH="1">
            <a:off x="4710664" y="2584421"/>
            <a:ext cx="701421" cy="66113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  duș</a:t>
            </a:r>
          </a:p>
        </p:txBody>
      </p:sp>
      <p:sp>
        <p:nvSpPr>
          <p:cNvPr id="233" name="Google Shape;3184;p42"/>
          <p:cNvSpPr>
            <a:spLocks noGrp="1"/>
          </p:cNvSpPr>
          <p:nvPr>
            <p:ph type="title"/>
          </p:nvPr>
        </p:nvSpPr>
        <p:spPr>
          <a:xfrm flipH="1">
            <a:off x="2505534" y="2377833"/>
            <a:ext cx="701421" cy="66113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bg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 apus</a:t>
            </a:r>
          </a:p>
        </p:txBody>
      </p:sp>
      <p:sp>
        <p:nvSpPr>
          <p:cNvPr id="234" name="Google Shape;3184;p42"/>
          <p:cNvSpPr>
            <a:spLocks noGrp="1"/>
          </p:cNvSpPr>
          <p:nvPr>
            <p:ph type="title"/>
          </p:nvPr>
        </p:nvSpPr>
        <p:spPr>
          <a:xfrm flipH="1">
            <a:off x="857702" y="3383085"/>
            <a:ext cx="867598" cy="75961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  lecție</a:t>
            </a:r>
          </a:p>
        </p:txBody>
      </p:sp>
      <p:sp>
        <p:nvSpPr>
          <p:cNvPr id="235" name="Google Shape;3184;p42"/>
          <p:cNvSpPr>
            <a:spLocks noGrp="1"/>
          </p:cNvSpPr>
          <p:nvPr>
            <p:ph type="title"/>
          </p:nvPr>
        </p:nvSpPr>
        <p:spPr>
          <a:xfrm flipH="1">
            <a:off x="4098192" y="1596364"/>
            <a:ext cx="867598" cy="75961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 pensulă</a:t>
            </a:r>
          </a:p>
        </p:txBody>
      </p:sp>
      <p:sp>
        <p:nvSpPr>
          <p:cNvPr id="236" name="Google Shape;3184;p42"/>
          <p:cNvSpPr>
            <a:spLocks noGrp="1"/>
          </p:cNvSpPr>
          <p:nvPr>
            <p:ph type="title"/>
          </p:nvPr>
        </p:nvSpPr>
        <p:spPr>
          <a:xfrm flipH="1">
            <a:off x="5175976" y="1487589"/>
            <a:ext cx="1064134" cy="980233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 călduros</a:t>
            </a:r>
          </a:p>
        </p:txBody>
      </p:sp>
      <p:sp>
        <p:nvSpPr>
          <p:cNvPr id="237" name="Google Shape;3184;p42"/>
          <p:cNvSpPr>
            <a:spLocks noGrp="1"/>
          </p:cNvSpPr>
          <p:nvPr>
            <p:ph type="title"/>
          </p:nvPr>
        </p:nvSpPr>
        <p:spPr>
          <a:xfrm flipH="1">
            <a:off x="6473217" y="3313826"/>
            <a:ext cx="924102" cy="783665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semafor</a:t>
            </a:r>
          </a:p>
        </p:txBody>
      </p:sp>
      <p:sp>
        <p:nvSpPr>
          <p:cNvPr id="238" name="Google Shape;3184;p42"/>
          <p:cNvSpPr>
            <a:spLocks noGrp="1"/>
          </p:cNvSpPr>
          <p:nvPr>
            <p:ph type="title"/>
          </p:nvPr>
        </p:nvSpPr>
        <p:spPr>
          <a:xfrm flipH="1">
            <a:off x="5181719" y="3286702"/>
            <a:ext cx="941648" cy="827496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gogoașă</a:t>
            </a:r>
          </a:p>
        </p:txBody>
      </p:sp>
      <p:sp>
        <p:nvSpPr>
          <p:cNvPr id="239" name="Google Shape;3184;p42"/>
          <p:cNvSpPr>
            <a:spLocks noGrp="1"/>
          </p:cNvSpPr>
          <p:nvPr>
            <p:ph type="title"/>
          </p:nvPr>
        </p:nvSpPr>
        <p:spPr>
          <a:xfrm flipH="1">
            <a:off x="1865356" y="3516643"/>
            <a:ext cx="867598" cy="75961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tx1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  pește</a:t>
            </a:r>
          </a:p>
        </p:txBody>
      </p:sp>
      <p:sp>
        <p:nvSpPr>
          <p:cNvPr id="240" name="Google Shape;3184;p42"/>
          <p:cNvSpPr>
            <a:spLocks noGrp="1"/>
          </p:cNvSpPr>
          <p:nvPr>
            <p:ph type="title"/>
          </p:nvPr>
        </p:nvSpPr>
        <p:spPr>
          <a:xfrm flipH="1">
            <a:off x="3816041" y="3358429"/>
            <a:ext cx="1064134" cy="980233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 scrisoare</a:t>
            </a:r>
          </a:p>
        </p:txBody>
      </p:sp>
      <p:sp>
        <p:nvSpPr>
          <p:cNvPr id="241" name="Google Shape;3184;p42"/>
          <p:cNvSpPr>
            <a:spLocks noGrp="1"/>
          </p:cNvSpPr>
          <p:nvPr>
            <p:ph type="title"/>
          </p:nvPr>
        </p:nvSpPr>
        <p:spPr>
          <a:xfrm flipH="1">
            <a:off x="6586197" y="1865575"/>
            <a:ext cx="701421" cy="66113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 casă</a:t>
            </a:r>
          </a:p>
        </p:txBody>
      </p:sp>
      <p:sp>
        <p:nvSpPr>
          <p:cNvPr id="242" name="Google Shape;3184;p42"/>
          <p:cNvSpPr>
            <a:spLocks noGrp="1"/>
          </p:cNvSpPr>
          <p:nvPr>
            <p:ph type="title"/>
          </p:nvPr>
        </p:nvSpPr>
        <p:spPr>
          <a:xfrm flipH="1">
            <a:off x="1364974" y="2348906"/>
            <a:ext cx="1064134" cy="980233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 capsator</a:t>
            </a:r>
          </a:p>
        </p:txBody>
      </p:sp>
      <p:sp>
        <p:nvSpPr>
          <p:cNvPr id="244" name="Google Shape;3184;p42"/>
          <p:cNvSpPr>
            <a:spLocks noGrp="1"/>
          </p:cNvSpPr>
          <p:nvPr>
            <p:ph type="title"/>
          </p:nvPr>
        </p:nvSpPr>
        <p:spPr>
          <a:xfrm flipH="1">
            <a:off x="3453425" y="2409931"/>
            <a:ext cx="867598" cy="759612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   priză</a:t>
            </a:r>
          </a:p>
        </p:txBody>
      </p:sp>
      <p:sp>
        <p:nvSpPr>
          <p:cNvPr id="245" name="Google Shape;3184;p42"/>
          <p:cNvSpPr>
            <a:spLocks noGrp="1"/>
          </p:cNvSpPr>
          <p:nvPr>
            <p:ph type="title"/>
          </p:nvPr>
        </p:nvSpPr>
        <p:spPr>
          <a:xfrm flipH="1">
            <a:off x="5948161" y="2598982"/>
            <a:ext cx="701421" cy="661138"/>
          </a:xfrm>
          <a:custGeom>
            <a:avLst/>
            <a:gdLst/>
            <a:ahLst/>
            <a:cxnLst/>
            <a:rect l="l" t="t" r="r" b="b"/>
            <a:pathLst>
              <a:path w="71878" h="67769" extrusionOk="0">
                <a:moveTo>
                  <a:pt x="34028" y="0"/>
                </a:moveTo>
                <a:cubicBezTo>
                  <a:pt x="29675" y="0"/>
                  <a:pt x="25223" y="839"/>
                  <a:pt x="20886" y="2733"/>
                </a:cubicBezTo>
                <a:cubicBezTo>
                  <a:pt x="6917" y="8851"/>
                  <a:pt x="388" y="23185"/>
                  <a:pt x="115" y="34803"/>
                </a:cubicBezTo>
                <a:cubicBezTo>
                  <a:pt x="69" y="37496"/>
                  <a:pt x="0" y="42153"/>
                  <a:pt x="2237" y="47060"/>
                </a:cubicBezTo>
                <a:cubicBezTo>
                  <a:pt x="7792" y="59271"/>
                  <a:pt x="25044" y="67769"/>
                  <a:pt x="40562" y="67769"/>
                </a:cubicBezTo>
                <a:cubicBezTo>
                  <a:pt x="48512" y="67769"/>
                  <a:pt x="56006" y="65539"/>
                  <a:pt x="61241" y="60436"/>
                </a:cubicBezTo>
                <a:cubicBezTo>
                  <a:pt x="71877" y="50073"/>
                  <a:pt x="69389" y="31539"/>
                  <a:pt x="69138" y="29873"/>
                </a:cubicBezTo>
                <a:cubicBezTo>
                  <a:pt x="68659" y="26768"/>
                  <a:pt x="67746" y="20948"/>
                  <a:pt x="63774" y="15242"/>
                </a:cubicBezTo>
                <a:cubicBezTo>
                  <a:pt x="57888" y="6724"/>
                  <a:pt x="46354" y="0"/>
                  <a:pt x="34028" y="0"/>
                </a:cubicBezTo>
                <a:close/>
              </a:path>
            </a:pathLst>
          </a:custGeom>
          <a:solidFill>
            <a:schemeClr val="bg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o-RO" sz="1800" dirty="0">
                <a:solidFill>
                  <a:schemeClr val="tx2"/>
                </a:solidFill>
              </a:rPr>
              <a:t>  rac</a:t>
            </a:r>
          </a:p>
        </p:txBody>
      </p:sp>
    </p:spTree>
    <p:extLst>
      <p:ext uri="{BB962C8B-B14F-4D97-AF65-F5344CB8AC3E}">
        <p14:creationId xmlns:p14="http://schemas.microsoft.com/office/powerpoint/2010/main" val="54162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0">
        <p14:prism isInverted="1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4" grpId="0" animBg="1"/>
      <p:bldP spid="24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8" name="Google Shape;3018;p42"/>
          <p:cNvGrpSpPr/>
          <p:nvPr/>
        </p:nvGrpSpPr>
        <p:grpSpPr>
          <a:xfrm rot="532846">
            <a:off x="-235955" y="2133815"/>
            <a:ext cx="1570468" cy="1800987"/>
            <a:chOff x="3056825" y="-2290075"/>
            <a:chExt cx="1465250" cy="1680325"/>
          </a:xfrm>
        </p:grpSpPr>
        <p:sp>
          <p:nvSpPr>
            <p:cNvPr id="3019" name="Google Shape;3019;p42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42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42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42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42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42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42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42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42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42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42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42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42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42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42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34" name="Google Shape;3034;p42"/>
          <p:cNvGrpSpPr/>
          <p:nvPr/>
        </p:nvGrpSpPr>
        <p:grpSpPr>
          <a:xfrm rot="18646245">
            <a:off x="3915376" y="-255390"/>
            <a:ext cx="841496" cy="855191"/>
            <a:chOff x="5967275" y="1212450"/>
            <a:chExt cx="1139775" cy="1158325"/>
          </a:xfrm>
        </p:grpSpPr>
        <p:sp>
          <p:nvSpPr>
            <p:cNvPr id="3035" name="Google Shape;3035;p42"/>
            <p:cNvSpPr/>
            <p:nvPr/>
          </p:nvSpPr>
          <p:spPr>
            <a:xfrm>
              <a:off x="6042250" y="1226925"/>
              <a:ext cx="1064800" cy="1143850"/>
            </a:xfrm>
            <a:custGeom>
              <a:avLst/>
              <a:gdLst/>
              <a:ahLst/>
              <a:cxnLst/>
              <a:rect l="l" t="t" r="r" b="b"/>
              <a:pathLst>
                <a:path w="42592" h="45754" extrusionOk="0">
                  <a:moveTo>
                    <a:pt x="21295" y="0"/>
                  </a:moveTo>
                  <a:cubicBezTo>
                    <a:pt x="20316" y="0"/>
                    <a:pt x="19570" y="215"/>
                    <a:pt x="19227" y="731"/>
                  </a:cubicBezTo>
                  <a:cubicBezTo>
                    <a:pt x="18477" y="1863"/>
                    <a:pt x="19854" y="4206"/>
                    <a:pt x="21765" y="6621"/>
                  </a:cubicBezTo>
                  <a:cubicBezTo>
                    <a:pt x="18593" y="8754"/>
                    <a:pt x="15428" y="10881"/>
                    <a:pt x="12256" y="13008"/>
                  </a:cubicBezTo>
                  <a:cubicBezTo>
                    <a:pt x="10003" y="11059"/>
                    <a:pt x="7696" y="10057"/>
                    <a:pt x="5982" y="10057"/>
                  </a:cubicBezTo>
                  <a:cubicBezTo>
                    <a:pt x="5261" y="10057"/>
                    <a:pt x="4645" y="10234"/>
                    <a:pt x="4182" y="10593"/>
                  </a:cubicBezTo>
                  <a:cubicBezTo>
                    <a:pt x="2617" y="11811"/>
                    <a:pt x="3151" y="14868"/>
                    <a:pt x="3396" y="16281"/>
                  </a:cubicBezTo>
                  <a:cubicBezTo>
                    <a:pt x="4261" y="21219"/>
                    <a:pt x="7253" y="25068"/>
                    <a:pt x="10172" y="27757"/>
                  </a:cubicBezTo>
                  <a:cubicBezTo>
                    <a:pt x="1781" y="40647"/>
                    <a:pt x="1" y="44987"/>
                    <a:pt x="837" y="45657"/>
                  </a:cubicBezTo>
                  <a:cubicBezTo>
                    <a:pt x="915" y="45720"/>
                    <a:pt x="1020" y="45754"/>
                    <a:pt x="1154" y="45754"/>
                  </a:cubicBezTo>
                  <a:cubicBezTo>
                    <a:pt x="2465" y="45754"/>
                    <a:pt x="6606" y="42548"/>
                    <a:pt x="16574" y="32299"/>
                  </a:cubicBezTo>
                  <a:cubicBezTo>
                    <a:pt x="17722" y="32884"/>
                    <a:pt x="22374" y="35238"/>
                    <a:pt x="27057" y="35238"/>
                  </a:cubicBezTo>
                  <a:cubicBezTo>
                    <a:pt x="28727" y="35238"/>
                    <a:pt x="30402" y="34938"/>
                    <a:pt x="31922" y="34152"/>
                  </a:cubicBezTo>
                  <a:cubicBezTo>
                    <a:pt x="32383" y="33907"/>
                    <a:pt x="35757" y="32162"/>
                    <a:pt x="35534" y="30302"/>
                  </a:cubicBezTo>
                  <a:cubicBezTo>
                    <a:pt x="35375" y="28997"/>
                    <a:pt x="33760" y="27844"/>
                    <a:pt x="31605" y="27440"/>
                  </a:cubicBezTo>
                  <a:cubicBezTo>
                    <a:pt x="32513" y="23749"/>
                    <a:pt x="33429" y="20051"/>
                    <a:pt x="34344" y="16360"/>
                  </a:cubicBezTo>
                  <a:cubicBezTo>
                    <a:pt x="36791" y="17903"/>
                    <a:pt x="38953" y="18779"/>
                    <a:pt x="40332" y="18779"/>
                  </a:cubicBezTo>
                  <a:cubicBezTo>
                    <a:pt x="40866" y="18779"/>
                    <a:pt x="41283" y="18647"/>
                    <a:pt x="41553" y="18371"/>
                  </a:cubicBezTo>
                  <a:cubicBezTo>
                    <a:pt x="42591" y="17319"/>
                    <a:pt x="41207" y="14421"/>
                    <a:pt x="40508" y="12957"/>
                  </a:cubicBezTo>
                  <a:cubicBezTo>
                    <a:pt x="37350" y="6354"/>
                    <a:pt x="31489" y="3283"/>
                    <a:pt x="30386" y="2728"/>
                  </a:cubicBezTo>
                  <a:cubicBezTo>
                    <a:pt x="27680" y="1357"/>
                    <a:pt x="23753" y="0"/>
                    <a:pt x="21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42"/>
            <p:cNvSpPr/>
            <p:nvPr/>
          </p:nvSpPr>
          <p:spPr>
            <a:xfrm>
              <a:off x="5967275" y="1778300"/>
              <a:ext cx="537100" cy="578050"/>
            </a:xfrm>
            <a:custGeom>
              <a:avLst/>
              <a:gdLst/>
              <a:ahLst/>
              <a:cxnLst/>
              <a:rect l="l" t="t" r="r" b="b"/>
              <a:pathLst>
                <a:path w="21484" h="23122" extrusionOk="0">
                  <a:moveTo>
                    <a:pt x="13654" y="0"/>
                  </a:moveTo>
                  <a:cubicBezTo>
                    <a:pt x="2351" y="16905"/>
                    <a:pt x="1" y="22269"/>
                    <a:pt x="938" y="23026"/>
                  </a:cubicBezTo>
                  <a:cubicBezTo>
                    <a:pt x="1016" y="23088"/>
                    <a:pt x="1120" y="23121"/>
                    <a:pt x="1254" y="23121"/>
                  </a:cubicBezTo>
                  <a:cubicBezTo>
                    <a:pt x="2759" y="23121"/>
                    <a:pt x="7984" y="18912"/>
                    <a:pt x="21483" y="4657"/>
                  </a:cubicBezTo>
                  <a:cubicBezTo>
                    <a:pt x="18874" y="3107"/>
                    <a:pt x="16264" y="1557"/>
                    <a:pt x="13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42"/>
            <p:cNvSpPr/>
            <p:nvPr/>
          </p:nvSpPr>
          <p:spPr>
            <a:xfrm>
              <a:off x="6177250" y="1778300"/>
              <a:ext cx="267650" cy="293775"/>
            </a:xfrm>
            <a:custGeom>
              <a:avLst/>
              <a:gdLst/>
              <a:ahLst/>
              <a:cxnLst/>
              <a:rect l="l" t="t" r="r" b="b"/>
              <a:pathLst>
                <a:path w="10706" h="11751" extrusionOk="0">
                  <a:moveTo>
                    <a:pt x="5255" y="0"/>
                  </a:moveTo>
                  <a:cubicBezTo>
                    <a:pt x="3223" y="3035"/>
                    <a:pt x="1485" y="5695"/>
                    <a:pt x="0" y="8031"/>
                  </a:cubicBezTo>
                  <a:cubicBezTo>
                    <a:pt x="1327" y="9163"/>
                    <a:pt x="2963" y="10295"/>
                    <a:pt x="4967" y="11217"/>
                  </a:cubicBezTo>
                  <a:cubicBezTo>
                    <a:pt x="5400" y="11412"/>
                    <a:pt x="5825" y="11592"/>
                    <a:pt x="6243" y="11751"/>
                  </a:cubicBezTo>
                  <a:cubicBezTo>
                    <a:pt x="7598" y="10374"/>
                    <a:pt x="9083" y="8846"/>
                    <a:pt x="10705" y="7159"/>
                  </a:cubicBezTo>
                  <a:lnTo>
                    <a:pt x="8860" y="2141"/>
                  </a:lnTo>
                  <a:cubicBezTo>
                    <a:pt x="7656" y="1427"/>
                    <a:pt x="6459" y="714"/>
                    <a:pt x="52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42"/>
            <p:cNvSpPr/>
            <p:nvPr/>
          </p:nvSpPr>
          <p:spPr>
            <a:xfrm>
              <a:off x="6035225" y="1212450"/>
              <a:ext cx="999375" cy="880950"/>
            </a:xfrm>
            <a:custGeom>
              <a:avLst/>
              <a:gdLst/>
              <a:ahLst/>
              <a:cxnLst/>
              <a:rect l="l" t="t" r="r" b="b"/>
              <a:pathLst>
                <a:path w="39975" h="35238" extrusionOk="0">
                  <a:moveTo>
                    <a:pt x="18687" y="1"/>
                  </a:moveTo>
                  <a:cubicBezTo>
                    <a:pt x="17705" y="1"/>
                    <a:pt x="16956" y="217"/>
                    <a:pt x="16610" y="733"/>
                  </a:cubicBezTo>
                  <a:cubicBezTo>
                    <a:pt x="15860" y="1858"/>
                    <a:pt x="17237" y="4208"/>
                    <a:pt x="19148" y="6623"/>
                  </a:cubicBezTo>
                  <a:cubicBezTo>
                    <a:pt x="15983" y="8750"/>
                    <a:pt x="12811" y="10883"/>
                    <a:pt x="9646" y="13010"/>
                  </a:cubicBezTo>
                  <a:cubicBezTo>
                    <a:pt x="7393" y="11061"/>
                    <a:pt x="5082" y="10059"/>
                    <a:pt x="3366" y="10059"/>
                  </a:cubicBezTo>
                  <a:cubicBezTo>
                    <a:pt x="2645" y="10059"/>
                    <a:pt x="2028" y="10237"/>
                    <a:pt x="1565" y="10595"/>
                  </a:cubicBezTo>
                  <a:cubicBezTo>
                    <a:pt x="0" y="11806"/>
                    <a:pt x="534" y="14863"/>
                    <a:pt x="786" y="16276"/>
                  </a:cubicBezTo>
                  <a:cubicBezTo>
                    <a:pt x="2545" y="26332"/>
                    <a:pt x="13106" y="31869"/>
                    <a:pt x="13964" y="32301"/>
                  </a:cubicBezTo>
                  <a:cubicBezTo>
                    <a:pt x="15111" y="32885"/>
                    <a:pt x="19755" y="35238"/>
                    <a:pt x="24433" y="35238"/>
                  </a:cubicBezTo>
                  <a:cubicBezTo>
                    <a:pt x="26105" y="35238"/>
                    <a:pt x="27782" y="34937"/>
                    <a:pt x="29305" y="34147"/>
                  </a:cubicBezTo>
                  <a:cubicBezTo>
                    <a:pt x="29766" y="33909"/>
                    <a:pt x="33140" y="32157"/>
                    <a:pt x="32917" y="30304"/>
                  </a:cubicBezTo>
                  <a:cubicBezTo>
                    <a:pt x="32758" y="29000"/>
                    <a:pt x="31150" y="27839"/>
                    <a:pt x="28988" y="27435"/>
                  </a:cubicBezTo>
                  <a:cubicBezTo>
                    <a:pt x="29896" y="23751"/>
                    <a:pt x="30812" y="20053"/>
                    <a:pt x="31727" y="16362"/>
                  </a:cubicBezTo>
                  <a:cubicBezTo>
                    <a:pt x="34176" y="17901"/>
                    <a:pt x="36340" y="18780"/>
                    <a:pt x="37718" y="18780"/>
                  </a:cubicBezTo>
                  <a:cubicBezTo>
                    <a:pt x="38251" y="18780"/>
                    <a:pt x="38667" y="18649"/>
                    <a:pt x="38936" y="18374"/>
                  </a:cubicBezTo>
                  <a:cubicBezTo>
                    <a:pt x="39974" y="17314"/>
                    <a:pt x="38590" y="14416"/>
                    <a:pt x="37891" y="12952"/>
                  </a:cubicBezTo>
                  <a:cubicBezTo>
                    <a:pt x="34741" y="6349"/>
                    <a:pt x="28872" y="3278"/>
                    <a:pt x="27769" y="2723"/>
                  </a:cubicBezTo>
                  <a:cubicBezTo>
                    <a:pt x="25065" y="1353"/>
                    <a:pt x="21146" y="1"/>
                    <a:pt x="186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42"/>
            <p:cNvSpPr/>
            <p:nvPr/>
          </p:nvSpPr>
          <p:spPr>
            <a:xfrm>
              <a:off x="6276375" y="1378000"/>
              <a:ext cx="483550" cy="520350"/>
            </a:xfrm>
            <a:custGeom>
              <a:avLst/>
              <a:gdLst/>
              <a:ahLst/>
              <a:cxnLst/>
              <a:rect l="l" t="t" r="r" b="b"/>
              <a:pathLst>
                <a:path w="19342" h="20814" extrusionOk="0">
                  <a:moveTo>
                    <a:pt x="9502" y="1"/>
                  </a:moveTo>
                  <a:cubicBezTo>
                    <a:pt x="6337" y="2128"/>
                    <a:pt x="3165" y="4261"/>
                    <a:pt x="0" y="6388"/>
                  </a:cubicBezTo>
                  <a:cubicBezTo>
                    <a:pt x="570" y="8154"/>
                    <a:pt x="2350" y="12804"/>
                    <a:pt x="7108" y="16481"/>
                  </a:cubicBezTo>
                  <a:cubicBezTo>
                    <a:pt x="12190" y="20395"/>
                    <a:pt x="17525" y="20770"/>
                    <a:pt x="19342" y="20813"/>
                  </a:cubicBezTo>
                  <a:cubicBezTo>
                    <a:pt x="18895" y="20777"/>
                    <a:pt x="11880" y="20020"/>
                    <a:pt x="8600" y="13619"/>
                  </a:cubicBezTo>
                  <a:cubicBezTo>
                    <a:pt x="6394" y="9293"/>
                    <a:pt x="6740" y="4060"/>
                    <a:pt x="950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42"/>
            <p:cNvSpPr/>
            <p:nvPr/>
          </p:nvSpPr>
          <p:spPr>
            <a:xfrm>
              <a:off x="6035225" y="1466675"/>
              <a:ext cx="821675" cy="626725"/>
            </a:xfrm>
            <a:custGeom>
              <a:avLst/>
              <a:gdLst/>
              <a:ahLst/>
              <a:cxnLst/>
              <a:rect l="l" t="t" r="r" b="b"/>
              <a:pathLst>
                <a:path w="32867" h="25069" extrusionOk="0">
                  <a:moveTo>
                    <a:pt x="2473" y="1"/>
                  </a:moveTo>
                  <a:cubicBezTo>
                    <a:pt x="2127" y="87"/>
                    <a:pt x="1824" y="231"/>
                    <a:pt x="1565" y="426"/>
                  </a:cubicBezTo>
                  <a:cubicBezTo>
                    <a:pt x="0" y="1637"/>
                    <a:pt x="534" y="4694"/>
                    <a:pt x="786" y="6107"/>
                  </a:cubicBezTo>
                  <a:cubicBezTo>
                    <a:pt x="2545" y="16163"/>
                    <a:pt x="13106" y="21700"/>
                    <a:pt x="13964" y="22132"/>
                  </a:cubicBezTo>
                  <a:cubicBezTo>
                    <a:pt x="15111" y="22716"/>
                    <a:pt x="19755" y="25069"/>
                    <a:pt x="24433" y="25069"/>
                  </a:cubicBezTo>
                  <a:cubicBezTo>
                    <a:pt x="26105" y="25069"/>
                    <a:pt x="27782" y="24768"/>
                    <a:pt x="29305" y="23978"/>
                  </a:cubicBezTo>
                  <a:cubicBezTo>
                    <a:pt x="29723" y="23769"/>
                    <a:pt x="32463" y="22341"/>
                    <a:pt x="32866" y="20712"/>
                  </a:cubicBezTo>
                  <a:lnTo>
                    <a:pt x="32866" y="20712"/>
                  </a:lnTo>
                  <a:cubicBezTo>
                    <a:pt x="30352" y="21405"/>
                    <a:pt x="27822" y="21741"/>
                    <a:pt x="25353" y="21741"/>
                  </a:cubicBezTo>
                  <a:cubicBezTo>
                    <a:pt x="18415" y="21741"/>
                    <a:pt x="11964" y="19084"/>
                    <a:pt x="7721" y="14202"/>
                  </a:cubicBezTo>
                  <a:cubicBezTo>
                    <a:pt x="3381" y="9221"/>
                    <a:pt x="2574" y="3310"/>
                    <a:pt x="247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42"/>
            <p:cNvSpPr/>
            <p:nvPr/>
          </p:nvSpPr>
          <p:spPr>
            <a:xfrm>
              <a:off x="6431725" y="1213650"/>
              <a:ext cx="587375" cy="468325"/>
            </a:xfrm>
            <a:custGeom>
              <a:avLst/>
              <a:gdLst/>
              <a:ahLst/>
              <a:cxnLst/>
              <a:rect l="l" t="t" r="r" b="b"/>
              <a:pathLst>
                <a:path w="23495" h="18733" extrusionOk="0">
                  <a:moveTo>
                    <a:pt x="2163" y="0"/>
                  </a:moveTo>
                  <a:cubicBezTo>
                    <a:pt x="1514" y="80"/>
                    <a:pt x="1017" y="289"/>
                    <a:pt x="750" y="685"/>
                  </a:cubicBezTo>
                  <a:cubicBezTo>
                    <a:pt x="0" y="1810"/>
                    <a:pt x="1377" y="4160"/>
                    <a:pt x="3288" y="6575"/>
                  </a:cubicBezTo>
                  <a:cubicBezTo>
                    <a:pt x="4167" y="8038"/>
                    <a:pt x="5573" y="9999"/>
                    <a:pt x="7735" y="11874"/>
                  </a:cubicBezTo>
                  <a:cubicBezTo>
                    <a:pt x="10806" y="14534"/>
                    <a:pt x="13957" y="15745"/>
                    <a:pt x="15867" y="16314"/>
                  </a:cubicBezTo>
                  <a:cubicBezTo>
                    <a:pt x="18316" y="17853"/>
                    <a:pt x="20480" y="18732"/>
                    <a:pt x="21858" y="18732"/>
                  </a:cubicBezTo>
                  <a:cubicBezTo>
                    <a:pt x="22391" y="18732"/>
                    <a:pt x="22807" y="18601"/>
                    <a:pt x="23076" y="18326"/>
                  </a:cubicBezTo>
                  <a:cubicBezTo>
                    <a:pt x="23415" y="17987"/>
                    <a:pt x="23494" y="17446"/>
                    <a:pt x="23429" y="16833"/>
                  </a:cubicBezTo>
                  <a:cubicBezTo>
                    <a:pt x="20430" y="16084"/>
                    <a:pt x="15608" y="14426"/>
                    <a:pt x="10814" y="10576"/>
                  </a:cubicBezTo>
                  <a:cubicBezTo>
                    <a:pt x="6186" y="6856"/>
                    <a:pt x="3554" y="2689"/>
                    <a:pt x="216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42" name="Google Shape;3042;p42"/>
          <p:cNvGrpSpPr/>
          <p:nvPr/>
        </p:nvGrpSpPr>
        <p:grpSpPr>
          <a:xfrm rot="8538506">
            <a:off x="3512507" y="810902"/>
            <a:ext cx="1391476" cy="1735045"/>
            <a:chOff x="2386975" y="3180875"/>
            <a:chExt cx="1391500" cy="1735075"/>
          </a:xfrm>
        </p:grpSpPr>
        <p:sp>
          <p:nvSpPr>
            <p:cNvPr id="3043" name="Google Shape;3043;p42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42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42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42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42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42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42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42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42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42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42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3054;p42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42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42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7" name="Google Shape;3057;p42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42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3059;p42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42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42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42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42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42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65" name="Google Shape;3065;p42"/>
          <p:cNvGrpSpPr/>
          <p:nvPr/>
        </p:nvGrpSpPr>
        <p:grpSpPr>
          <a:xfrm rot="-5400000" flipH="1">
            <a:off x="486727" y="-270922"/>
            <a:ext cx="1723720" cy="2159011"/>
            <a:chOff x="610625" y="938625"/>
            <a:chExt cx="1230350" cy="1541050"/>
          </a:xfrm>
        </p:grpSpPr>
        <p:sp>
          <p:nvSpPr>
            <p:cNvPr id="3066" name="Google Shape;3066;p42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42"/>
            <p:cNvSpPr/>
            <p:nvPr/>
          </p:nvSpPr>
          <p:spPr>
            <a:xfrm>
              <a:off x="1204475" y="1756675"/>
              <a:ext cx="610375" cy="713425"/>
            </a:xfrm>
            <a:custGeom>
              <a:avLst/>
              <a:gdLst/>
              <a:ahLst/>
              <a:cxnLst/>
              <a:rect l="l" t="t" r="r" b="b"/>
              <a:pathLst>
                <a:path w="24415" h="28537" extrusionOk="0">
                  <a:moveTo>
                    <a:pt x="3663" y="0"/>
                  </a:moveTo>
                  <a:cubicBezTo>
                    <a:pt x="2444" y="800"/>
                    <a:pt x="1226" y="1600"/>
                    <a:pt x="1" y="2408"/>
                  </a:cubicBezTo>
                  <a:cubicBezTo>
                    <a:pt x="7844" y="11066"/>
                    <a:pt x="15687" y="19731"/>
                    <a:pt x="23538" y="28389"/>
                  </a:cubicBezTo>
                  <a:cubicBezTo>
                    <a:pt x="23630" y="28492"/>
                    <a:pt x="23741" y="28536"/>
                    <a:pt x="23849" y="28536"/>
                  </a:cubicBezTo>
                  <a:cubicBezTo>
                    <a:pt x="24142" y="28536"/>
                    <a:pt x="24414" y="28218"/>
                    <a:pt x="24230" y="27892"/>
                  </a:cubicBezTo>
                  <a:lnTo>
                    <a:pt x="12004" y="6077"/>
                  </a:lnTo>
                  <a:cubicBezTo>
                    <a:pt x="11636" y="5421"/>
                    <a:pt x="11016" y="4960"/>
                    <a:pt x="10288" y="4794"/>
                  </a:cubicBezTo>
                  <a:lnTo>
                    <a:pt x="7491" y="4167"/>
                  </a:lnTo>
                  <a:cubicBezTo>
                    <a:pt x="6215" y="2775"/>
                    <a:pt x="4939" y="1384"/>
                    <a:pt x="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42"/>
            <p:cNvSpPr/>
            <p:nvPr/>
          </p:nvSpPr>
          <p:spPr>
            <a:xfrm>
              <a:off x="1322525" y="1677175"/>
              <a:ext cx="479975" cy="802500"/>
            </a:xfrm>
            <a:custGeom>
              <a:avLst/>
              <a:gdLst/>
              <a:ahLst/>
              <a:cxnLst/>
              <a:rect l="l" t="t" r="r" b="b"/>
              <a:pathLst>
                <a:path w="19199" h="32100" extrusionOk="0">
                  <a:moveTo>
                    <a:pt x="3598" y="1"/>
                  </a:moveTo>
                  <a:cubicBezTo>
                    <a:pt x="2394" y="837"/>
                    <a:pt x="1197" y="1673"/>
                    <a:pt x="1" y="2510"/>
                  </a:cubicBezTo>
                  <a:cubicBezTo>
                    <a:pt x="822" y="4211"/>
                    <a:pt x="1644" y="5912"/>
                    <a:pt x="2466" y="7606"/>
                  </a:cubicBezTo>
                  <a:lnTo>
                    <a:pt x="2012" y="10439"/>
                  </a:lnTo>
                  <a:cubicBezTo>
                    <a:pt x="1896" y="11175"/>
                    <a:pt x="2098" y="11925"/>
                    <a:pt x="2567" y="12508"/>
                  </a:cubicBezTo>
                  <a:lnTo>
                    <a:pt x="18319" y="31937"/>
                  </a:lnTo>
                  <a:cubicBezTo>
                    <a:pt x="18412" y="32051"/>
                    <a:pt x="18530" y="32099"/>
                    <a:pt x="18645" y="32099"/>
                  </a:cubicBezTo>
                  <a:cubicBezTo>
                    <a:pt x="18930" y="32099"/>
                    <a:pt x="19199" y="31804"/>
                    <a:pt x="19039" y="31475"/>
                  </a:cubicBezTo>
                  <a:cubicBezTo>
                    <a:pt x="13892" y="20979"/>
                    <a:pt x="8745" y="10490"/>
                    <a:pt x="359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42"/>
            <p:cNvSpPr/>
            <p:nvPr/>
          </p:nvSpPr>
          <p:spPr>
            <a:xfrm>
              <a:off x="1424175" y="1886900"/>
              <a:ext cx="66350" cy="58450"/>
            </a:xfrm>
            <a:custGeom>
              <a:avLst/>
              <a:gdLst/>
              <a:ahLst/>
              <a:cxnLst/>
              <a:rect l="l" t="t" r="r" b="b"/>
              <a:pathLst>
                <a:path w="2654" h="2338" extrusionOk="0">
                  <a:moveTo>
                    <a:pt x="1328" y="0"/>
                  </a:moveTo>
                  <a:cubicBezTo>
                    <a:pt x="870" y="0"/>
                    <a:pt x="435" y="267"/>
                    <a:pt x="245" y="717"/>
                  </a:cubicBezTo>
                  <a:cubicBezTo>
                    <a:pt x="0" y="1315"/>
                    <a:pt x="282" y="2000"/>
                    <a:pt x="873" y="2245"/>
                  </a:cubicBezTo>
                  <a:cubicBezTo>
                    <a:pt x="1022" y="2308"/>
                    <a:pt x="1176" y="2338"/>
                    <a:pt x="1328" y="2338"/>
                  </a:cubicBezTo>
                  <a:cubicBezTo>
                    <a:pt x="1785" y="2338"/>
                    <a:pt x="2217" y="2067"/>
                    <a:pt x="2401" y="1618"/>
                  </a:cubicBezTo>
                  <a:cubicBezTo>
                    <a:pt x="2653" y="1027"/>
                    <a:pt x="2372" y="342"/>
                    <a:pt x="1781" y="90"/>
                  </a:cubicBezTo>
                  <a:cubicBezTo>
                    <a:pt x="1633" y="29"/>
                    <a:pt x="1479" y="0"/>
                    <a:pt x="1328" y="0"/>
                  </a:cubicBezTo>
                  <a:close/>
                </a:path>
              </a:pathLst>
            </a:custGeom>
            <a:solidFill>
              <a:srgbClr val="C777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0" name="Google Shape;3070;p42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1" name="Google Shape;3071;p42"/>
            <p:cNvSpPr/>
            <p:nvPr/>
          </p:nvSpPr>
          <p:spPr>
            <a:xfrm>
              <a:off x="610625" y="1131925"/>
              <a:ext cx="750675" cy="709125"/>
            </a:xfrm>
            <a:custGeom>
              <a:avLst/>
              <a:gdLst/>
              <a:ahLst/>
              <a:cxnLst/>
              <a:rect l="l" t="t" r="r" b="b"/>
              <a:pathLst>
                <a:path w="30027" h="28365" extrusionOk="0">
                  <a:moveTo>
                    <a:pt x="7947" y="3590"/>
                  </a:moveTo>
                  <a:cubicBezTo>
                    <a:pt x="8578" y="3590"/>
                    <a:pt x="9196" y="3887"/>
                    <a:pt x="9589" y="4437"/>
                  </a:cubicBezTo>
                  <a:lnTo>
                    <a:pt x="15688" y="12951"/>
                  </a:lnTo>
                  <a:cubicBezTo>
                    <a:pt x="16481" y="14061"/>
                    <a:pt x="15962" y="15618"/>
                    <a:pt x="14671" y="16044"/>
                  </a:cubicBezTo>
                  <a:cubicBezTo>
                    <a:pt x="13999" y="16263"/>
                    <a:pt x="13216" y="16420"/>
                    <a:pt x="12349" y="16420"/>
                  </a:cubicBezTo>
                  <a:cubicBezTo>
                    <a:pt x="11961" y="16420"/>
                    <a:pt x="11557" y="16389"/>
                    <a:pt x="11139" y="16318"/>
                  </a:cubicBezTo>
                  <a:cubicBezTo>
                    <a:pt x="8046" y="15799"/>
                    <a:pt x="6446" y="13470"/>
                    <a:pt x="5941" y="12735"/>
                  </a:cubicBezTo>
                  <a:cubicBezTo>
                    <a:pt x="5249" y="11725"/>
                    <a:pt x="3425" y="9065"/>
                    <a:pt x="4579" y="6376"/>
                  </a:cubicBezTo>
                  <a:cubicBezTo>
                    <a:pt x="5119" y="5122"/>
                    <a:pt x="6107" y="4329"/>
                    <a:pt x="6979" y="3839"/>
                  </a:cubicBezTo>
                  <a:cubicBezTo>
                    <a:pt x="7286" y="3671"/>
                    <a:pt x="7618" y="3590"/>
                    <a:pt x="7947" y="3590"/>
                  </a:cubicBezTo>
                  <a:close/>
                  <a:moveTo>
                    <a:pt x="7397" y="1"/>
                  </a:moveTo>
                  <a:cubicBezTo>
                    <a:pt x="6263" y="1"/>
                    <a:pt x="5126" y="353"/>
                    <a:pt x="4161" y="1092"/>
                  </a:cubicBezTo>
                  <a:cubicBezTo>
                    <a:pt x="4009" y="1208"/>
                    <a:pt x="3851" y="1337"/>
                    <a:pt x="3699" y="1467"/>
                  </a:cubicBezTo>
                  <a:cubicBezTo>
                    <a:pt x="3151" y="1950"/>
                    <a:pt x="1227" y="3745"/>
                    <a:pt x="686" y="6715"/>
                  </a:cubicBezTo>
                  <a:cubicBezTo>
                    <a:pt x="1" y="10493"/>
                    <a:pt x="2056" y="13434"/>
                    <a:pt x="2892" y="14631"/>
                  </a:cubicBezTo>
                  <a:cubicBezTo>
                    <a:pt x="5920" y="19021"/>
                    <a:pt x="10786" y="20052"/>
                    <a:pt x="12631" y="20297"/>
                  </a:cubicBezTo>
                  <a:cubicBezTo>
                    <a:pt x="13326" y="20392"/>
                    <a:pt x="13972" y="20426"/>
                    <a:pt x="14549" y="20426"/>
                  </a:cubicBezTo>
                  <a:cubicBezTo>
                    <a:pt x="15199" y="20426"/>
                    <a:pt x="15763" y="20383"/>
                    <a:pt x="16214" y="20333"/>
                  </a:cubicBezTo>
                  <a:cubicBezTo>
                    <a:pt x="18348" y="22388"/>
                    <a:pt x="19977" y="24089"/>
                    <a:pt x="21051" y="25250"/>
                  </a:cubicBezTo>
                  <a:cubicBezTo>
                    <a:pt x="22635" y="26952"/>
                    <a:pt x="23856" y="28365"/>
                    <a:pt x="25020" y="28365"/>
                  </a:cubicBezTo>
                  <a:cubicBezTo>
                    <a:pt x="25127" y="28365"/>
                    <a:pt x="25234" y="28353"/>
                    <a:pt x="25341" y="28328"/>
                  </a:cubicBezTo>
                  <a:cubicBezTo>
                    <a:pt x="25571" y="28270"/>
                    <a:pt x="26033" y="27938"/>
                    <a:pt x="26948" y="27275"/>
                  </a:cubicBezTo>
                  <a:cubicBezTo>
                    <a:pt x="28210" y="26360"/>
                    <a:pt x="28844" y="25906"/>
                    <a:pt x="28938" y="25761"/>
                  </a:cubicBezTo>
                  <a:cubicBezTo>
                    <a:pt x="30026" y="24168"/>
                    <a:pt x="24685" y="19526"/>
                    <a:pt x="20338" y="13564"/>
                  </a:cubicBezTo>
                  <a:cubicBezTo>
                    <a:pt x="15745" y="7256"/>
                    <a:pt x="14628" y="5937"/>
                    <a:pt x="11845" y="2224"/>
                  </a:cubicBezTo>
                  <a:cubicBezTo>
                    <a:pt x="10759" y="780"/>
                    <a:pt x="9083" y="1"/>
                    <a:pt x="73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42"/>
            <p:cNvSpPr/>
            <p:nvPr/>
          </p:nvSpPr>
          <p:spPr>
            <a:xfrm>
              <a:off x="1348650" y="1649250"/>
              <a:ext cx="480100" cy="802375"/>
            </a:xfrm>
            <a:custGeom>
              <a:avLst/>
              <a:gdLst/>
              <a:ahLst/>
              <a:cxnLst/>
              <a:rect l="l" t="t" r="r" b="b"/>
              <a:pathLst>
                <a:path w="19204" h="32095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823" y="4210"/>
                    <a:pt x="1644" y="5905"/>
                    <a:pt x="2466" y="7606"/>
                  </a:cubicBezTo>
                  <a:lnTo>
                    <a:pt x="2012" y="10432"/>
                  </a:lnTo>
                  <a:cubicBezTo>
                    <a:pt x="1897" y="11174"/>
                    <a:pt x="2099" y="11924"/>
                    <a:pt x="2567" y="12508"/>
                  </a:cubicBezTo>
                  <a:lnTo>
                    <a:pt x="18319" y="31929"/>
                  </a:lnTo>
                  <a:cubicBezTo>
                    <a:pt x="18413" y="32046"/>
                    <a:pt x="18531" y="32095"/>
                    <a:pt x="18648" y="32095"/>
                  </a:cubicBezTo>
                  <a:cubicBezTo>
                    <a:pt x="18934" y="32095"/>
                    <a:pt x="19204" y="31796"/>
                    <a:pt x="19040" y="31468"/>
                  </a:cubicBezTo>
                  <a:cubicBezTo>
                    <a:pt x="13893" y="20979"/>
                    <a:pt x="8745" y="10490"/>
                    <a:pt x="3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42"/>
            <p:cNvSpPr/>
            <p:nvPr/>
          </p:nvSpPr>
          <p:spPr>
            <a:xfrm>
              <a:off x="1348650" y="1649250"/>
              <a:ext cx="128000" cy="150325"/>
            </a:xfrm>
            <a:custGeom>
              <a:avLst/>
              <a:gdLst/>
              <a:ahLst/>
              <a:cxnLst/>
              <a:rect l="l" t="t" r="r" b="b"/>
              <a:pathLst>
                <a:path w="5120" h="6013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570" y="3677"/>
                    <a:pt x="1133" y="4845"/>
                    <a:pt x="1695" y="6013"/>
                  </a:cubicBezTo>
                  <a:cubicBezTo>
                    <a:pt x="2834" y="5040"/>
                    <a:pt x="3973" y="4066"/>
                    <a:pt x="5119" y="3093"/>
                  </a:cubicBezTo>
                  <a:lnTo>
                    <a:pt x="359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3074;p42"/>
            <p:cNvSpPr/>
            <p:nvPr/>
          </p:nvSpPr>
          <p:spPr>
            <a:xfrm>
              <a:off x="895025" y="938625"/>
              <a:ext cx="580000" cy="819975"/>
            </a:xfrm>
            <a:custGeom>
              <a:avLst/>
              <a:gdLst/>
              <a:ahLst/>
              <a:cxnLst/>
              <a:rect l="l" t="t" r="r" b="b"/>
              <a:pathLst>
                <a:path w="23200" h="32799" extrusionOk="0">
                  <a:moveTo>
                    <a:pt x="8365" y="3654"/>
                  </a:moveTo>
                  <a:cubicBezTo>
                    <a:pt x="11034" y="3654"/>
                    <a:pt x="12844" y="5991"/>
                    <a:pt x="13561" y="6899"/>
                  </a:cubicBezTo>
                  <a:cubicBezTo>
                    <a:pt x="14109" y="7606"/>
                    <a:pt x="15846" y="9841"/>
                    <a:pt x="15399" y="12948"/>
                  </a:cubicBezTo>
                  <a:cubicBezTo>
                    <a:pt x="15205" y="14303"/>
                    <a:pt x="14657" y="15392"/>
                    <a:pt x="14066" y="16221"/>
                  </a:cubicBezTo>
                  <a:cubicBezTo>
                    <a:pt x="13660" y="16779"/>
                    <a:pt x="13040" y="17061"/>
                    <a:pt x="12421" y="17061"/>
                  </a:cubicBezTo>
                  <a:cubicBezTo>
                    <a:pt x="11818" y="17061"/>
                    <a:pt x="11216" y="16794"/>
                    <a:pt x="10814" y="16257"/>
                  </a:cubicBezTo>
                  <a:lnTo>
                    <a:pt x="4542" y="7865"/>
                  </a:lnTo>
                  <a:cubicBezTo>
                    <a:pt x="3930" y="7044"/>
                    <a:pt x="4023" y="5897"/>
                    <a:pt x="4766" y="5198"/>
                  </a:cubicBezTo>
                  <a:cubicBezTo>
                    <a:pt x="5494" y="4513"/>
                    <a:pt x="6554" y="3814"/>
                    <a:pt x="7909" y="3677"/>
                  </a:cubicBezTo>
                  <a:cubicBezTo>
                    <a:pt x="8064" y="3662"/>
                    <a:pt x="8216" y="3654"/>
                    <a:pt x="8365" y="3654"/>
                  </a:cubicBezTo>
                  <a:close/>
                  <a:moveTo>
                    <a:pt x="8295" y="0"/>
                  </a:moveTo>
                  <a:cubicBezTo>
                    <a:pt x="5855" y="0"/>
                    <a:pt x="4045" y="1022"/>
                    <a:pt x="3504" y="1348"/>
                  </a:cubicBezTo>
                  <a:cubicBezTo>
                    <a:pt x="3331" y="1457"/>
                    <a:pt x="3158" y="1565"/>
                    <a:pt x="3000" y="1673"/>
                  </a:cubicBezTo>
                  <a:cubicBezTo>
                    <a:pt x="520" y="3410"/>
                    <a:pt x="1" y="6878"/>
                    <a:pt x="1753" y="9343"/>
                  </a:cubicBezTo>
                  <a:cubicBezTo>
                    <a:pt x="4449" y="13121"/>
                    <a:pt x="5364" y="14584"/>
                    <a:pt x="9985" y="20878"/>
                  </a:cubicBezTo>
                  <a:cubicBezTo>
                    <a:pt x="14178" y="26586"/>
                    <a:pt x="16930" y="32799"/>
                    <a:pt x="18776" y="32799"/>
                  </a:cubicBezTo>
                  <a:cubicBezTo>
                    <a:pt x="18854" y="32799"/>
                    <a:pt x="18929" y="32788"/>
                    <a:pt x="19004" y="32765"/>
                  </a:cubicBezTo>
                  <a:cubicBezTo>
                    <a:pt x="19169" y="32715"/>
                    <a:pt x="19797" y="32253"/>
                    <a:pt x="21051" y="31331"/>
                  </a:cubicBezTo>
                  <a:cubicBezTo>
                    <a:pt x="21959" y="30653"/>
                    <a:pt x="22414" y="30314"/>
                    <a:pt x="22536" y="30120"/>
                  </a:cubicBezTo>
                  <a:cubicBezTo>
                    <a:pt x="23199" y="29002"/>
                    <a:pt x="22154" y="27308"/>
                    <a:pt x="20907" y="25095"/>
                  </a:cubicBezTo>
                  <a:cubicBezTo>
                    <a:pt x="20128" y="23718"/>
                    <a:pt x="18996" y="21649"/>
                    <a:pt x="17684" y="18996"/>
                  </a:cubicBezTo>
                  <a:cubicBezTo>
                    <a:pt x="18030" y="18210"/>
                    <a:pt x="18485" y="17042"/>
                    <a:pt x="18737" y="15565"/>
                  </a:cubicBezTo>
                  <a:cubicBezTo>
                    <a:pt x="19061" y="13734"/>
                    <a:pt x="19559" y="8788"/>
                    <a:pt x="16293" y="4571"/>
                  </a:cubicBezTo>
                  <a:cubicBezTo>
                    <a:pt x="15399" y="3417"/>
                    <a:pt x="13222" y="563"/>
                    <a:pt x="9416" y="72"/>
                  </a:cubicBezTo>
                  <a:cubicBezTo>
                    <a:pt x="9030" y="22"/>
                    <a:pt x="8656" y="0"/>
                    <a:pt x="82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3075;p42"/>
            <p:cNvSpPr/>
            <p:nvPr/>
          </p:nvSpPr>
          <p:spPr>
            <a:xfrm>
              <a:off x="1450300" y="1858875"/>
              <a:ext cx="66350" cy="58550"/>
            </a:xfrm>
            <a:custGeom>
              <a:avLst/>
              <a:gdLst/>
              <a:ahLst/>
              <a:cxnLst/>
              <a:rect l="l" t="t" r="r" b="b"/>
              <a:pathLst>
                <a:path w="2654" h="2342" extrusionOk="0">
                  <a:moveTo>
                    <a:pt x="1326" y="1"/>
                  </a:moveTo>
                  <a:cubicBezTo>
                    <a:pt x="869" y="1"/>
                    <a:pt x="437" y="271"/>
                    <a:pt x="253" y="720"/>
                  </a:cubicBezTo>
                  <a:cubicBezTo>
                    <a:pt x="1" y="1312"/>
                    <a:pt x="282" y="1996"/>
                    <a:pt x="873" y="2249"/>
                  </a:cubicBezTo>
                  <a:cubicBezTo>
                    <a:pt x="1022" y="2312"/>
                    <a:pt x="1176" y="2341"/>
                    <a:pt x="1328" y="2341"/>
                  </a:cubicBezTo>
                  <a:cubicBezTo>
                    <a:pt x="1786" y="2341"/>
                    <a:pt x="2219" y="2071"/>
                    <a:pt x="2408" y="1622"/>
                  </a:cubicBezTo>
                  <a:cubicBezTo>
                    <a:pt x="2654" y="1030"/>
                    <a:pt x="2380" y="346"/>
                    <a:pt x="1781" y="93"/>
                  </a:cubicBezTo>
                  <a:cubicBezTo>
                    <a:pt x="1632" y="30"/>
                    <a:pt x="1478" y="1"/>
                    <a:pt x="132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6" name="Google Shape;3076;p42"/>
            <p:cNvSpPr/>
            <p:nvPr/>
          </p:nvSpPr>
          <p:spPr>
            <a:xfrm>
              <a:off x="905850" y="1037375"/>
              <a:ext cx="466975" cy="721225"/>
            </a:xfrm>
            <a:custGeom>
              <a:avLst/>
              <a:gdLst/>
              <a:ahLst/>
              <a:cxnLst/>
              <a:rect l="l" t="t" r="r" b="b"/>
              <a:pathLst>
                <a:path w="18679" h="28849" extrusionOk="0">
                  <a:moveTo>
                    <a:pt x="736" y="1"/>
                  </a:moveTo>
                  <a:lnTo>
                    <a:pt x="736" y="1"/>
                  </a:lnTo>
                  <a:cubicBezTo>
                    <a:pt x="0" y="1709"/>
                    <a:pt x="166" y="3771"/>
                    <a:pt x="1320" y="5393"/>
                  </a:cubicBezTo>
                  <a:cubicBezTo>
                    <a:pt x="4016" y="9171"/>
                    <a:pt x="4931" y="10634"/>
                    <a:pt x="9552" y="16928"/>
                  </a:cubicBezTo>
                  <a:cubicBezTo>
                    <a:pt x="13745" y="22636"/>
                    <a:pt x="16497" y="28849"/>
                    <a:pt x="18343" y="28849"/>
                  </a:cubicBezTo>
                  <a:cubicBezTo>
                    <a:pt x="18421" y="28849"/>
                    <a:pt x="18496" y="28838"/>
                    <a:pt x="18571" y="28815"/>
                  </a:cubicBezTo>
                  <a:cubicBezTo>
                    <a:pt x="18592" y="28808"/>
                    <a:pt x="18628" y="28794"/>
                    <a:pt x="18679" y="28765"/>
                  </a:cubicBezTo>
                  <a:cubicBezTo>
                    <a:pt x="15867" y="24685"/>
                    <a:pt x="13056" y="20604"/>
                    <a:pt x="10244" y="16524"/>
                  </a:cubicBezTo>
                  <a:cubicBezTo>
                    <a:pt x="8831" y="14469"/>
                    <a:pt x="7418" y="12415"/>
                    <a:pt x="6005" y="10360"/>
                  </a:cubicBezTo>
                  <a:cubicBezTo>
                    <a:pt x="4765" y="8565"/>
                    <a:pt x="3533" y="6756"/>
                    <a:pt x="2516" y="4831"/>
                  </a:cubicBezTo>
                  <a:cubicBezTo>
                    <a:pt x="1709" y="3303"/>
                    <a:pt x="1067" y="1681"/>
                    <a:pt x="73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7" name="Google Shape;3077;p42"/>
            <p:cNvSpPr/>
            <p:nvPr/>
          </p:nvSpPr>
          <p:spPr>
            <a:xfrm>
              <a:off x="1004975" y="1008325"/>
              <a:ext cx="298300" cy="359600"/>
            </a:xfrm>
            <a:custGeom>
              <a:avLst/>
              <a:gdLst/>
              <a:ahLst/>
              <a:cxnLst/>
              <a:rect l="l" t="t" r="r" b="b"/>
              <a:pathLst>
                <a:path w="11932" h="14384" extrusionOk="0">
                  <a:moveTo>
                    <a:pt x="3947" y="1"/>
                  </a:moveTo>
                  <a:cubicBezTo>
                    <a:pt x="3893" y="1"/>
                    <a:pt x="3839" y="1"/>
                    <a:pt x="3785" y="2"/>
                  </a:cubicBezTo>
                  <a:cubicBezTo>
                    <a:pt x="1990" y="38"/>
                    <a:pt x="159" y="1105"/>
                    <a:pt x="0" y="2886"/>
                  </a:cubicBezTo>
                  <a:cubicBezTo>
                    <a:pt x="94" y="2713"/>
                    <a:pt x="217" y="2554"/>
                    <a:pt x="368" y="2410"/>
                  </a:cubicBezTo>
                  <a:cubicBezTo>
                    <a:pt x="1096" y="1725"/>
                    <a:pt x="2156" y="1026"/>
                    <a:pt x="3511" y="889"/>
                  </a:cubicBezTo>
                  <a:cubicBezTo>
                    <a:pt x="3666" y="874"/>
                    <a:pt x="3818" y="866"/>
                    <a:pt x="3967" y="866"/>
                  </a:cubicBezTo>
                  <a:cubicBezTo>
                    <a:pt x="6636" y="866"/>
                    <a:pt x="8446" y="3203"/>
                    <a:pt x="9163" y="4111"/>
                  </a:cubicBezTo>
                  <a:cubicBezTo>
                    <a:pt x="9711" y="4818"/>
                    <a:pt x="11448" y="7053"/>
                    <a:pt x="11001" y="10160"/>
                  </a:cubicBezTo>
                  <a:cubicBezTo>
                    <a:pt x="10807" y="11515"/>
                    <a:pt x="10259" y="12604"/>
                    <a:pt x="9668" y="13433"/>
                  </a:cubicBezTo>
                  <a:cubicBezTo>
                    <a:pt x="9285" y="13966"/>
                    <a:pt x="8709" y="14240"/>
                    <a:pt x="8118" y="14269"/>
                  </a:cubicBezTo>
                  <a:cubicBezTo>
                    <a:pt x="8245" y="14341"/>
                    <a:pt x="8387" y="14384"/>
                    <a:pt x="8531" y="14384"/>
                  </a:cubicBezTo>
                  <a:cubicBezTo>
                    <a:pt x="8745" y="14384"/>
                    <a:pt x="8963" y="14291"/>
                    <a:pt x="9148" y="14067"/>
                  </a:cubicBezTo>
                  <a:cubicBezTo>
                    <a:pt x="9855" y="13216"/>
                    <a:pt x="10677" y="12380"/>
                    <a:pt x="11225" y="11421"/>
                  </a:cubicBezTo>
                  <a:cubicBezTo>
                    <a:pt x="11744" y="10520"/>
                    <a:pt x="11931" y="9439"/>
                    <a:pt x="11837" y="8415"/>
                  </a:cubicBezTo>
                  <a:cubicBezTo>
                    <a:pt x="11729" y="7298"/>
                    <a:pt x="11347" y="6260"/>
                    <a:pt x="10850" y="5258"/>
                  </a:cubicBezTo>
                  <a:cubicBezTo>
                    <a:pt x="10388" y="4328"/>
                    <a:pt x="9862" y="3376"/>
                    <a:pt x="9235" y="2547"/>
                  </a:cubicBezTo>
                  <a:cubicBezTo>
                    <a:pt x="7948" y="832"/>
                    <a:pt x="6072" y="1"/>
                    <a:pt x="39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8" name="Google Shape;3078;p42"/>
            <p:cNvSpPr/>
            <p:nvPr/>
          </p:nvSpPr>
          <p:spPr>
            <a:xfrm>
              <a:off x="970175" y="938625"/>
              <a:ext cx="504850" cy="753900"/>
            </a:xfrm>
            <a:custGeom>
              <a:avLst/>
              <a:gdLst/>
              <a:ahLst/>
              <a:cxnLst/>
              <a:rect l="l" t="t" r="r" b="b"/>
              <a:pathLst>
                <a:path w="20194" h="30156" extrusionOk="0">
                  <a:moveTo>
                    <a:pt x="5289" y="0"/>
                  </a:moveTo>
                  <a:cubicBezTo>
                    <a:pt x="2849" y="0"/>
                    <a:pt x="1039" y="1022"/>
                    <a:pt x="498" y="1348"/>
                  </a:cubicBezTo>
                  <a:cubicBezTo>
                    <a:pt x="325" y="1457"/>
                    <a:pt x="160" y="1565"/>
                    <a:pt x="1" y="1673"/>
                  </a:cubicBezTo>
                  <a:cubicBezTo>
                    <a:pt x="1210" y="1156"/>
                    <a:pt x="2508" y="911"/>
                    <a:pt x="3810" y="911"/>
                  </a:cubicBezTo>
                  <a:cubicBezTo>
                    <a:pt x="6808" y="911"/>
                    <a:pt x="9830" y="2210"/>
                    <a:pt x="11845" y="4477"/>
                  </a:cubicBezTo>
                  <a:cubicBezTo>
                    <a:pt x="13547" y="6380"/>
                    <a:pt x="14520" y="8925"/>
                    <a:pt x="14758" y="11448"/>
                  </a:cubicBezTo>
                  <a:cubicBezTo>
                    <a:pt x="14880" y="12746"/>
                    <a:pt x="14837" y="14058"/>
                    <a:pt x="14592" y="15334"/>
                  </a:cubicBezTo>
                  <a:cubicBezTo>
                    <a:pt x="14332" y="16711"/>
                    <a:pt x="13518" y="18124"/>
                    <a:pt x="13756" y="19537"/>
                  </a:cubicBezTo>
                  <a:cubicBezTo>
                    <a:pt x="13914" y="20431"/>
                    <a:pt x="14404" y="21209"/>
                    <a:pt x="14830" y="21995"/>
                  </a:cubicBezTo>
                  <a:cubicBezTo>
                    <a:pt x="15306" y="22860"/>
                    <a:pt x="15774" y="23718"/>
                    <a:pt x="16250" y="24583"/>
                  </a:cubicBezTo>
                  <a:cubicBezTo>
                    <a:pt x="17194" y="26313"/>
                    <a:pt x="18146" y="28036"/>
                    <a:pt x="19090" y="29766"/>
                  </a:cubicBezTo>
                  <a:cubicBezTo>
                    <a:pt x="19198" y="29961"/>
                    <a:pt x="19343" y="30091"/>
                    <a:pt x="19501" y="30156"/>
                  </a:cubicBezTo>
                  <a:cubicBezTo>
                    <a:pt x="19508" y="30141"/>
                    <a:pt x="19523" y="30127"/>
                    <a:pt x="19530" y="30120"/>
                  </a:cubicBezTo>
                  <a:cubicBezTo>
                    <a:pt x="20193" y="29002"/>
                    <a:pt x="19148" y="27308"/>
                    <a:pt x="17901" y="25095"/>
                  </a:cubicBezTo>
                  <a:cubicBezTo>
                    <a:pt x="17122" y="23718"/>
                    <a:pt x="15990" y="21649"/>
                    <a:pt x="14678" y="18996"/>
                  </a:cubicBezTo>
                  <a:cubicBezTo>
                    <a:pt x="15024" y="18210"/>
                    <a:pt x="15479" y="17042"/>
                    <a:pt x="15731" y="15565"/>
                  </a:cubicBezTo>
                  <a:cubicBezTo>
                    <a:pt x="16055" y="13734"/>
                    <a:pt x="16553" y="8788"/>
                    <a:pt x="13287" y="4571"/>
                  </a:cubicBezTo>
                  <a:cubicBezTo>
                    <a:pt x="12393" y="3417"/>
                    <a:pt x="10216" y="563"/>
                    <a:pt x="6410" y="72"/>
                  </a:cubicBezTo>
                  <a:cubicBezTo>
                    <a:pt x="6024" y="22"/>
                    <a:pt x="5650" y="0"/>
                    <a:pt x="528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9" name="Google Shape;3079;p42"/>
            <p:cNvSpPr/>
            <p:nvPr/>
          </p:nvSpPr>
          <p:spPr>
            <a:xfrm>
              <a:off x="782575" y="1132075"/>
              <a:ext cx="578725" cy="646050"/>
            </a:xfrm>
            <a:custGeom>
              <a:avLst/>
              <a:gdLst/>
              <a:ahLst/>
              <a:cxnLst/>
              <a:rect l="l" t="t" r="r" b="b"/>
              <a:pathLst>
                <a:path w="23149" h="25842" extrusionOk="0">
                  <a:moveTo>
                    <a:pt x="528" y="1"/>
                  </a:moveTo>
                  <a:cubicBezTo>
                    <a:pt x="352" y="1"/>
                    <a:pt x="176" y="9"/>
                    <a:pt x="0" y="26"/>
                  </a:cubicBezTo>
                  <a:cubicBezTo>
                    <a:pt x="1507" y="856"/>
                    <a:pt x="2855" y="1958"/>
                    <a:pt x="4066" y="3191"/>
                  </a:cubicBezTo>
                  <a:cubicBezTo>
                    <a:pt x="5595" y="4741"/>
                    <a:pt x="6943" y="6464"/>
                    <a:pt x="8283" y="8187"/>
                  </a:cubicBezTo>
                  <a:cubicBezTo>
                    <a:pt x="9812" y="10155"/>
                    <a:pt x="11340" y="12130"/>
                    <a:pt x="12868" y="14098"/>
                  </a:cubicBezTo>
                  <a:cubicBezTo>
                    <a:pt x="15903" y="18013"/>
                    <a:pt x="18946" y="21927"/>
                    <a:pt x="21981" y="25842"/>
                  </a:cubicBezTo>
                  <a:cubicBezTo>
                    <a:pt x="22017" y="25806"/>
                    <a:pt x="22045" y="25777"/>
                    <a:pt x="22060" y="25755"/>
                  </a:cubicBezTo>
                  <a:cubicBezTo>
                    <a:pt x="23148" y="24162"/>
                    <a:pt x="17807" y="19520"/>
                    <a:pt x="13460" y="13558"/>
                  </a:cubicBezTo>
                  <a:cubicBezTo>
                    <a:pt x="8867" y="7250"/>
                    <a:pt x="7750" y="5931"/>
                    <a:pt x="4967" y="2218"/>
                  </a:cubicBezTo>
                  <a:cubicBezTo>
                    <a:pt x="3884" y="776"/>
                    <a:pt x="2210" y="1"/>
                    <a:pt x="52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0" name="Google Shape;3080;p42"/>
            <p:cNvSpPr/>
            <p:nvPr/>
          </p:nvSpPr>
          <p:spPr>
            <a:xfrm>
              <a:off x="684350" y="1221050"/>
              <a:ext cx="326600" cy="336375"/>
            </a:xfrm>
            <a:custGeom>
              <a:avLst/>
              <a:gdLst/>
              <a:ahLst/>
              <a:cxnLst/>
              <a:rect l="l" t="t" r="r" b="b"/>
              <a:pathLst>
                <a:path w="13064" h="13455" extrusionOk="0">
                  <a:moveTo>
                    <a:pt x="4018" y="0"/>
                  </a:moveTo>
                  <a:cubicBezTo>
                    <a:pt x="2513" y="0"/>
                    <a:pt x="1212" y="1294"/>
                    <a:pt x="700" y="2804"/>
                  </a:cubicBezTo>
                  <a:cubicBezTo>
                    <a:pt x="0" y="4880"/>
                    <a:pt x="195" y="6978"/>
                    <a:pt x="1471" y="8766"/>
                  </a:cubicBezTo>
                  <a:cubicBezTo>
                    <a:pt x="2077" y="9617"/>
                    <a:pt x="2819" y="10402"/>
                    <a:pt x="3569" y="11123"/>
                  </a:cubicBezTo>
                  <a:cubicBezTo>
                    <a:pt x="4369" y="11902"/>
                    <a:pt x="5241" y="12587"/>
                    <a:pt x="6279" y="13027"/>
                  </a:cubicBezTo>
                  <a:cubicBezTo>
                    <a:pt x="6931" y="13298"/>
                    <a:pt x="7643" y="13455"/>
                    <a:pt x="8354" y="13455"/>
                  </a:cubicBezTo>
                  <a:cubicBezTo>
                    <a:pt x="8682" y="13455"/>
                    <a:pt x="9008" y="13421"/>
                    <a:pt x="9329" y="13351"/>
                  </a:cubicBezTo>
                  <a:cubicBezTo>
                    <a:pt x="10410" y="13120"/>
                    <a:pt x="11456" y="12587"/>
                    <a:pt x="12479" y="12176"/>
                  </a:cubicBezTo>
                  <a:cubicBezTo>
                    <a:pt x="12933" y="11996"/>
                    <a:pt x="13063" y="11614"/>
                    <a:pt x="12984" y="11253"/>
                  </a:cubicBezTo>
                  <a:lnTo>
                    <a:pt x="12984" y="11253"/>
                  </a:lnTo>
                  <a:cubicBezTo>
                    <a:pt x="12782" y="11808"/>
                    <a:pt x="12342" y="12270"/>
                    <a:pt x="11722" y="12479"/>
                  </a:cubicBezTo>
                  <a:cubicBezTo>
                    <a:pt x="11050" y="12698"/>
                    <a:pt x="10267" y="12855"/>
                    <a:pt x="9400" y="12855"/>
                  </a:cubicBezTo>
                  <a:cubicBezTo>
                    <a:pt x="9012" y="12855"/>
                    <a:pt x="8608" y="12824"/>
                    <a:pt x="8190" y="12753"/>
                  </a:cubicBezTo>
                  <a:cubicBezTo>
                    <a:pt x="5097" y="12234"/>
                    <a:pt x="3497" y="9905"/>
                    <a:pt x="2992" y="9170"/>
                  </a:cubicBezTo>
                  <a:cubicBezTo>
                    <a:pt x="2300" y="8160"/>
                    <a:pt x="476" y="5500"/>
                    <a:pt x="1630" y="2811"/>
                  </a:cubicBezTo>
                  <a:cubicBezTo>
                    <a:pt x="2170" y="1557"/>
                    <a:pt x="3158" y="764"/>
                    <a:pt x="4030" y="274"/>
                  </a:cubicBezTo>
                  <a:cubicBezTo>
                    <a:pt x="4211" y="173"/>
                    <a:pt x="4405" y="108"/>
                    <a:pt x="4600" y="65"/>
                  </a:cubicBezTo>
                  <a:cubicBezTo>
                    <a:pt x="4404" y="21"/>
                    <a:pt x="4209" y="0"/>
                    <a:pt x="401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1" name="Google Shape;3081;p42"/>
            <p:cNvSpPr/>
            <p:nvPr/>
          </p:nvSpPr>
          <p:spPr>
            <a:xfrm>
              <a:off x="610625" y="1159225"/>
              <a:ext cx="634800" cy="681825"/>
            </a:xfrm>
            <a:custGeom>
              <a:avLst/>
              <a:gdLst/>
              <a:ahLst/>
              <a:cxnLst/>
              <a:rect l="l" t="t" r="r" b="b"/>
              <a:pathLst>
                <a:path w="25392" h="27273" extrusionOk="0">
                  <a:moveTo>
                    <a:pt x="4153" y="0"/>
                  </a:moveTo>
                  <a:lnTo>
                    <a:pt x="4153" y="0"/>
                  </a:lnTo>
                  <a:cubicBezTo>
                    <a:pt x="4002" y="123"/>
                    <a:pt x="3851" y="245"/>
                    <a:pt x="3699" y="375"/>
                  </a:cubicBezTo>
                  <a:cubicBezTo>
                    <a:pt x="3151" y="858"/>
                    <a:pt x="1227" y="2653"/>
                    <a:pt x="686" y="5623"/>
                  </a:cubicBezTo>
                  <a:cubicBezTo>
                    <a:pt x="1" y="9401"/>
                    <a:pt x="2056" y="12342"/>
                    <a:pt x="2892" y="13539"/>
                  </a:cubicBezTo>
                  <a:cubicBezTo>
                    <a:pt x="5920" y="17929"/>
                    <a:pt x="10786" y="18960"/>
                    <a:pt x="12631" y="19205"/>
                  </a:cubicBezTo>
                  <a:cubicBezTo>
                    <a:pt x="13326" y="19300"/>
                    <a:pt x="13972" y="19334"/>
                    <a:pt x="14549" y="19334"/>
                  </a:cubicBezTo>
                  <a:cubicBezTo>
                    <a:pt x="15199" y="19334"/>
                    <a:pt x="15763" y="19291"/>
                    <a:pt x="16214" y="19241"/>
                  </a:cubicBezTo>
                  <a:cubicBezTo>
                    <a:pt x="18348" y="21296"/>
                    <a:pt x="19977" y="22997"/>
                    <a:pt x="21051" y="24158"/>
                  </a:cubicBezTo>
                  <a:cubicBezTo>
                    <a:pt x="22635" y="25860"/>
                    <a:pt x="23856" y="27273"/>
                    <a:pt x="25020" y="27273"/>
                  </a:cubicBezTo>
                  <a:cubicBezTo>
                    <a:pt x="25127" y="27273"/>
                    <a:pt x="25234" y="27261"/>
                    <a:pt x="25341" y="27236"/>
                  </a:cubicBezTo>
                  <a:cubicBezTo>
                    <a:pt x="25355" y="27229"/>
                    <a:pt x="25377" y="27221"/>
                    <a:pt x="25391" y="27214"/>
                  </a:cubicBezTo>
                  <a:cubicBezTo>
                    <a:pt x="25377" y="27048"/>
                    <a:pt x="25297" y="26868"/>
                    <a:pt x="25146" y="26710"/>
                  </a:cubicBezTo>
                  <a:cubicBezTo>
                    <a:pt x="23783" y="25282"/>
                    <a:pt x="22421" y="23855"/>
                    <a:pt x="21066" y="22435"/>
                  </a:cubicBezTo>
                  <a:cubicBezTo>
                    <a:pt x="20388" y="21721"/>
                    <a:pt x="19703" y="21007"/>
                    <a:pt x="19026" y="20294"/>
                  </a:cubicBezTo>
                  <a:cubicBezTo>
                    <a:pt x="18413" y="19645"/>
                    <a:pt x="17814" y="18945"/>
                    <a:pt x="17007" y="18527"/>
                  </a:cubicBezTo>
                  <a:cubicBezTo>
                    <a:pt x="16255" y="18138"/>
                    <a:pt x="15386" y="18102"/>
                    <a:pt x="14515" y="18102"/>
                  </a:cubicBezTo>
                  <a:cubicBezTo>
                    <a:pt x="14312" y="18102"/>
                    <a:pt x="14109" y="18104"/>
                    <a:pt x="13907" y="18104"/>
                  </a:cubicBezTo>
                  <a:cubicBezTo>
                    <a:pt x="13514" y="18104"/>
                    <a:pt x="13126" y="18096"/>
                    <a:pt x="12754" y="18052"/>
                  </a:cubicBezTo>
                  <a:cubicBezTo>
                    <a:pt x="11463" y="17893"/>
                    <a:pt x="10195" y="17540"/>
                    <a:pt x="8998" y="17028"/>
                  </a:cubicBezTo>
                  <a:cubicBezTo>
                    <a:pt x="6662" y="16040"/>
                    <a:pt x="4535" y="14339"/>
                    <a:pt x="3238" y="12140"/>
                  </a:cubicBezTo>
                  <a:cubicBezTo>
                    <a:pt x="1010" y="8399"/>
                    <a:pt x="1313" y="3295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2" name="Google Shape;3082;p42"/>
            <p:cNvSpPr/>
            <p:nvPr/>
          </p:nvSpPr>
          <p:spPr>
            <a:xfrm>
              <a:off x="1396050" y="1866425"/>
              <a:ext cx="401925" cy="515100"/>
            </a:xfrm>
            <a:custGeom>
              <a:avLst/>
              <a:gdLst/>
              <a:ahLst/>
              <a:cxnLst/>
              <a:rect l="l" t="t" r="r" b="b"/>
              <a:pathLst>
                <a:path w="16077" h="20604" extrusionOk="0">
                  <a:moveTo>
                    <a:pt x="397" y="0"/>
                  </a:moveTo>
                  <a:lnTo>
                    <a:pt x="116" y="1745"/>
                  </a:lnTo>
                  <a:cubicBezTo>
                    <a:pt x="1" y="2487"/>
                    <a:pt x="203" y="3237"/>
                    <a:pt x="671" y="3821"/>
                  </a:cubicBezTo>
                  <a:lnTo>
                    <a:pt x="11441" y="17100"/>
                  </a:lnTo>
                  <a:cubicBezTo>
                    <a:pt x="12984" y="18268"/>
                    <a:pt x="14534" y="19436"/>
                    <a:pt x="16077" y="20604"/>
                  </a:cubicBezTo>
                  <a:cubicBezTo>
                    <a:pt x="15457" y="19342"/>
                    <a:pt x="14837" y="18080"/>
                    <a:pt x="14217" y="16812"/>
                  </a:cubicBezTo>
                  <a:cubicBezTo>
                    <a:pt x="8428" y="10367"/>
                    <a:pt x="4326" y="5876"/>
                    <a:pt x="2762" y="4376"/>
                  </a:cubicBezTo>
                  <a:cubicBezTo>
                    <a:pt x="2401" y="4030"/>
                    <a:pt x="1262" y="2978"/>
                    <a:pt x="686" y="1226"/>
                  </a:cubicBezTo>
                  <a:cubicBezTo>
                    <a:pt x="541" y="808"/>
                    <a:pt x="455" y="397"/>
                    <a:pt x="39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3" name="Google Shape;3083;p42"/>
            <p:cNvSpPr/>
            <p:nvPr/>
          </p:nvSpPr>
          <p:spPr>
            <a:xfrm>
              <a:off x="1396600" y="1809100"/>
              <a:ext cx="9750" cy="18225"/>
            </a:xfrm>
            <a:custGeom>
              <a:avLst/>
              <a:gdLst/>
              <a:ahLst/>
              <a:cxnLst/>
              <a:rect l="l" t="t" r="r" b="b"/>
              <a:pathLst>
                <a:path w="390" h="729" extrusionOk="0">
                  <a:moveTo>
                    <a:pt x="390" y="1"/>
                  </a:moveTo>
                  <a:cubicBezTo>
                    <a:pt x="260" y="22"/>
                    <a:pt x="130" y="51"/>
                    <a:pt x="0" y="73"/>
                  </a:cubicBezTo>
                  <a:cubicBezTo>
                    <a:pt x="101" y="296"/>
                    <a:pt x="209" y="513"/>
                    <a:pt x="318" y="729"/>
                  </a:cubicBezTo>
                  <a:cubicBezTo>
                    <a:pt x="332" y="469"/>
                    <a:pt x="361" y="224"/>
                    <a:pt x="3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84" name="Google Shape;3084;p42"/>
          <p:cNvGrpSpPr/>
          <p:nvPr/>
        </p:nvGrpSpPr>
        <p:grpSpPr>
          <a:xfrm rot="5665046">
            <a:off x="6800792" y="-692770"/>
            <a:ext cx="1077529" cy="2269717"/>
            <a:chOff x="4458800" y="2953350"/>
            <a:chExt cx="842025" cy="1773650"/>
          </a:xfrm>
        </p:grpSpPr>
        <p:sp>
          <p:nvSpPr>
            <p:cNvPr id="3085" name="Google Shape;3085;p42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6" name="Google Shape;3086;p42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3087;p42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8" name="Google Shape;3088;p42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9" name="Google Shape;3089;p42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3090;p42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1" name="Google Shape;3091;p42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2" name="Google Shape;3092;p42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3093;p42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42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42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6" name="Google Shape;3096;p42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42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42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42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42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42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42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42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42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42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06" name="Google Shape;3106;p42"/>
          <p:cNvGrpSpPr/>
          <p:nvPr/>
        </p:nvGrpSpPr>
        <p:grpSpPr>
          <a:xfrm>
            <a:off x="7658873" y="2488777"/>
            <a:ext cx="1361596" cy="2179835"/>
            <a:chOff x="6073364" y="2878592"/>
            <a:chExt cx="1361596" cy="2179835"/>
          </a:xfrm>
        </p:grpSpPr>
        <p:sp>
          <p:nvSpPr>
            <p:cNvPr id="3107" name="Google Shape;3107;p42"/>
            <p:cNvSpPr/>
            <p:nvPr/>
          </p:nvSpPr>
          <p:spPr>
            <a:xfrm flipH="1">
              <a:off x="6073364" y="4741576"/>
              <a:ext cx="1294985" cy="316851"/>
            </a:xfrm>
            <a:custGeom>
              <a:avLst/>
              <a:gdLst/>
              <a:ahLst/>
              <a:cxnLst/>
              <a:rect l="l" t="t" r="r" b="b"/>
              <a:pathLst>
                <a:path w="53617" h="17074" extrusionOk="0">
                  <a:moveTo>
                    <a:pt x="26820" y="0"/>
                  </a:moveTo>
                  <a:cubicBezTo>
                    <a:pt x="12006" y="0"/>
                    <a:pt x="0" y="3835"/>
                    <a:pt x="0" y="8537"/>
                  </a:cubicBezTo>
                  <a:cubicBezTo>
                    <a:pt x="0" y="13239"/>
                    <a:pt x="12006" y="17073"/>
                    <a:pt x="26820" y="17073"/>
                  </a:cubicBezTo>
                  <a:cubicBezTo>
                    <a:pt x="41611" y="17073"/>
                    <a:pt x="53617" y="13239"/>
                    <a:pt x="53617" y="8537"/>
                  </a:cubicBezTo>
                  <a:cubicBezTo>
                    <a:pt x="53617" y="3835"/>
                    <a:pt x="41611" y="0"/>
                    <a:pt x="2682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42"/>
            <p:cNvSpPr/>
            <p:nvPr/>
          </p:nvSpPr>
          <p:spPr>
            <a:xfrm flipH="1">
              <a:off x="6331915" y="2999306"/>
              <a:ext cx="251959" cy="429480"/>
            </a:xfrm>
            <a:custGeom>
              <a:avLst/>
              <a:gdLst/>
              <a:ahLst/>
              <a:cxnLst/>
              <a:rect l="l" t="t" r="r" b="b"/>
              <a:pathLst>
                <a:path w="10432" h="17782" extrusionOk="0">
                  <a:moveTo>
                    <a:pt x="183" y="1"/>
                  </a:moveTo>
                  <a:lnTo>
                    <a:pt x="1" y="572"/>
                  </a:lnTo>
                  <a:lnTo>
                    <a:pt x="6711" y="17782"/>
                  </a:lnTo>
                  <a:lnTo>
                    <a:pt x="10432" y="15454"/>
                  </a:lnTo>
                  <a:cubicBezTo>
                    <a:pt x="10432" y="15454"/>
                    <a:pt x="6529" y="5502"/>
                    <a:pt x="4748" y="2900"/>
                  </a:cubicBezTo>
                  <a:cubicBezTo>
                    <a:pt x="2991" y="275"/>
                    <a:pt x="183" y="1"/>
                    <a:pt x="183" y="1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42"/>
            <p:cNvSpPr/>
            <p:nvPr/>
          </p:nvSpPr>
          <p:spPr>
            <a:xfrm flipH="1">
              <a:off x="6331915" y="2999306"/>
              <a:ext cx="251959" cy="429480"/>
            </a:xfrm>
            <a:custGeom>
              <a:avLst/>
              <a:gdLst/>
              <a:ahLst/>
              <a:cxnLst/>
              <a:rect l="l" t="t" r="r" b="b"/>
              <a:pathLst>
                <a:path w="10432" h="17782" extrusionOk="0">
                  <a:moveTo>
                    <a:pt x="183" y="1"/>
                  </a:moveTo>
                  <a:lnTo>
                    <a:pt x="1" y="572"/>
                  </a:lnTo>
                  <a:lnTo>
                    <a:pt x="6711" y="17782"/>
                  </a:lnTo>
                  <a:lnTo>
                    <a:pt x="10432" y="15454"/>
                  </a:lnTo>
                  <a:cubicBezTo>
                    <a:pt x="10432" y="15454"/>
                    <a:pt x="6529" y="5502"/>
                    <a:pt x="4748" y="2900"/>
                  </a:cubicBezTo>
                  <a:cubicBezTo>
                    <a:pt x="2991" y="275"/>
                    <a:pt x="183" y="1"/>
                    <a:pt x="1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42"/>
            <p:cNvSpPr/>
            <p:nvPr/>
          </p:nvSpPr>
          <p:spPr>
            <a:xfrm flipH="1">
              <a:off x="6470285" y="2907840"/>
              <a:ext cx="964675" cy="956318"/>
            </a:xfrm>
            <a:custGeom>
              <a:avLst/>
              <a:gdLst/>
              <a:ahLst/>
              <a:cxnLst/>
              <a:rect l="l" t="t" r="r" b="b"/>
              <a:pathLst>
                <a:path w="39941" h="39595" extrusionOk="0">
                  <a:moveTo>
                    <a:pt x="24607" y="1"/>
                  </a:moveTo>
                  <a:cubicBezTo>
                    <a:pt x="23871" y="1"/>
                    <a:pt x="23087" y="36"/>
                    <a:pt x="22251" y="113"/>
                  </a:cubicBezTo>
                  <a:cubicBezTo>
                    <a:pt x="12345" y="1049"/>
                    <a:pt x="9948" y="2510"/>
                    <a:pt x="8213" y="4153"/>
                  </a:cubicBezTo>
                  <a:cubicBezTo>
                    <a:pt x="6456" y="5797"/>
                    <a:pt x="4904" y="12210"/>
                    <a:pt x="3169" y="14242"/>
                  </a:cubicBezTo>
                  <a:cubicBezTo>
                    <a:pt x="1491" y="16160"/>
                    <a:pt x="0" y="18182"/>
                    <a:pt x="4260" y="18182"/>
                  </a:cubicBezTo>
                  <a:cubicBezTo>
                    <a:pt x="4461" y="18182"/>
                    <a:pt x="4676" y="18177"/>
                    <a:pt x="4904" y="18168"/>
                  </a:cubicBezTo>
                  <a:lnTo>
                    <a:pt x="4904" y="18168"/>
                  </a:lnTo>
                  <a:cubicBezTo>
                    <a:pt x="4904" y="18168"/>
                    <a:pt x="2462" y="32388"/>
                    <a:pt x="6798" y="35926"/>
                  </a:cubicBezTo>
                  <a:cubicBezTo>
                    <a:pt x="10017" y="38553"/>
                    <a:pt x="16044" y="39595"/>
                    <a:pt x="21862" y="39595"/>
                  </a:cubicBezTo>
                  <a:cubicBezTo>
                    <a:pt x="28173" y="39595"/>
                    <a:pt x="34237" y="38369"/>
                    <a:pt x="36197" y="36611"/>
                  </a:cubicBezTo>
                  <a:cubicBezTo>
                    <a:pt x="39941" y="33210"/>
                    <a:pt x="37110" y="7189"/>
                    <a:pt x="34805" y="4153"/>
                  </a:cubicBezTo>
                  <a:cubicBezTo>
                    <a:pt x="34805" y="4153"/>
                    <a:pt x="32585" y="1"/>
                    <a:pt x="246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42"/>
            <p:cNvSpPr/>
            <p:nvPr/>
          </p:nvSpPr>
          <p:spPr>
            <a:xfrm flipH="1">
              <a:off x="6470285" y="2959889"/>
              <a:ext cx="844033" cy="904463"/>
            </a:xfrm>
            <a:custGeom>
              <a:avLst/>
              <a:gdLst/>
              <a:ahLst/>
              <a:cxnLst/>
              <a:rect l="l" t="t" r="r" b="b"/>
              <a:pathLst>
                <a:path w="34946" h="37448" extrusionOk="0">
                  <a:moveTo>
                    <a:pt x="21449" y="1"/>
                  </a:moveTo>
                  <a:cubicBezTo>
                    <a:pt x="18911" y="1"/>
                    <a:pt x="16266" y="203"/>
                    <a:pt x="14038" y="811"/>
                  </a:cubicBezTo>
                  <a:cubicBezTo>
                    <a:pt x="7350" y="2637"/>
                    <a:pt x="5045" y="3276"/>
                    <a:pt x="4314" y="8503"/>
                  </a:cubicBezTo>
                  <a:cubicBezTo>
                    <a:pt x="3652" y="13228"/>
                    <a:pt x="0" y="30005"/>
                    <a:pt x="2922" y="34250"/>
                  </a:cubicBezTo>
                  <a:cubicBezTo>
                    <a:pt x="3059" y="34456"/>
                    <a:pt x="3196" y="34638"/>
                    <a:pt x="3355" y="34798"/>
                  </a:cubicBezTo>
                  <a:cubicBezTo>
                    <a:pt x="6758" y="36680"/>
                    <a:pt x="11892" y="37448"/>
                    <a:pt x="16869" y="37448"/>
                  </a:cubicBezTo>
                  <a:cubicBezTo>
                    <a:pt x="20706" y="37448"/>
                    <a:pt x="24448" y="36991"/>
                    <a:pt x="27231" y="36236"/>
                  </a:cubicBezTo>
                  <a:cubicBezTo>
                    <a:pt x="28075" y="35802"/>
                    <a:pt x="28897" y="35460"/>
                    <a:pt x="29673" y="35277"/>
                  </a:cubicBezTo>
                  <a:cubicBezTo>
                    <a:pt x="30312" y="35049"/>
                    <a:pt x="30837" y="34775"/>
                    <a:pt x="31202" y="34456"/>
                  </a:cubicBezTo>
                  <a:cubicBezTo>
                    <a:pt x="34946" y="31055"/>
                    <a:pt x="32115" y="5034"/>
                    <a:pt x="29810" y="1998"/>
                  </a:cubicBezTo>
                  <a:cubicBezTo>
                    <a:pt x="29810" y="1998"/>
                    <a:pt x="29810" y="1998"/>
                    <a:pt x="29810" y="1975"/>
                  </a:cubicBezTo>
                  <a:lnTo>
                    <a:pt x="29787" y="1975"/>
                  </a:lnTo>
                  <a:cubicBezTo>
                    <a:pt x="29696" y="1816"/>
                    <a:pt x="29285" y="1154"/>
                    <a:pt x="28372" y="423"/>
                  </a:cubicBezTo>
                  <a:cubicBezTo>
                    <a:pt x="26555" y="215"/>
                    <a:pt x="24059" y="1"/>
                    <a:pt x="2144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42"/>
            <p:cNvSpPr/>
            <p:nvPr/>
          </p:nvSpPr>
          <p:spPr>
            <a:xfrm flipH="1">
              <a:off x="6887616" y="3016188"/>
              <a:ext cx="501696" cy="848260"/>
            </a:xfrm>
            <a:custGeom>
              <a:avLst/>
              <a:gdLst/>
              <a:ahLst/>
              <a:cxnLst/>
              <a:rect l="l" t="t" r="r" b="b"/>
              <a:pathLst>
                <a:path w="20772" h="35121" extrusionOk="0">
                  <a:moveTo>
                    <a:pt x="9842" y="1"/>
                  </a:moveTo>
                  <a:cubicBezTo>
                    <a:pt x="9062" y="1"/>
                    <a:pt x="8250" y="240"/>
                    <a:pt x="7442" y="649"/>
                  </a:cubicBezTo>
                  <a:cubicBezTo>
                    <a:pt x="4087" y="2315"/>
                    <a:pt x="4406" y="6423"/>
                    <a:pt x="3037" y="9322"/>
                  </a:cubicBezTo>
                  <a:cubicBezTo>
                    <a:pt x="2557" y="10372"/>
                    <a:pt x="1827" y="11262"/>
                    <a:pt x="1097" y="12130"/>
                  </a:cubicBezTo>
                  <a:cubicBezTo>
                    <a:pt x="868" y="12404"/>
                    <a:pt x="366" y="12815"/>
                    <a:pt x="1" y="13248"/>
                  </a:cubicBezTo>
                  <a:cubicBezTo>
                    <a:pt x="115" y="13317"/>
                    <a:pt x="252" y="13385"/>
                    <a:pt x="435" y="13454"/>
                  </a:cubicBezTo>
                  <a:cubicBezTo>
                    <a:pt x="435" y="13454"/>
                    <a:pt x="435" y="13454"/>
                    <a:pt x="457" y="13476"/>
                  </a:cubicBezTo>
                  <a:cubicBezTo>
                    <a:pt x="526" y="13499"/>
                    <a:pt x="617" y="13522"/>
                    <a:pt x="708" y="13545"/>
                  </a:cubicBezTo>
                  <a:lnTo>
                    <a:pt x="754" y="13545"/>
                  </a:lnTo>
                  <a:cubicBezTo>
                    <a:pt x="845" y="13568"/>
                    <a:pt x="960" y="13591"/>
                    <a:pt x="1051" y="13613"/>
                  </a:cubicBezTo>
                  <a:lnTo>
                    <a:pt x="1074" y="13613"/>
                  </a:lnTo>
                  <a:cubicBezTo>
                    <a:pt x="1188" y="13636"/>
                    <a:pt x="1325" y="13659"/>
                    <a:pt x="1462" y="13659"/>
                  </a:cubicBezTo>
                  <a:lnTo>
                    <a:pt x="1530" y="13659"/>
                  </a:lnTo>
                  <a:cubicBezTo>
                    <a:pt x="1621" y="13682"/>
                    <a:pt x="1758" y="13682"/>
                    <a:pt x="1873" y="13682"/>
                  </a:cubicBezTo>
                  <a:cubicBezTo>
                    <a:pt x="1918" y="13682"/>
                    <a:pt x="1964" y="13705"/>
                    <a:pt x="2010" y="13705"/>
                  </a:cubicBezTo>
                  <a:lnTo>
                    <a:pt x="2489" y="13705"/>
                  </a:lnTo>
                  <a:cubicBezTo>
                    <a:pt x="2649" y="13705"/>
                    <a:pt x="2831" y="13705"/>
                    <a:pt x="3014" y="13682"/>
                  </a:cubicBezTo>
                  <a:lnTo>
                    <a:pt x="3014" y="13682"/>
                  </a:lnTo>
                  <a:cubicBezTo>
                    <a:pt x="3014" y="13682"/>
                    <a:pt x="2740" y="15325"/>
                    <a:pt x="2534" y="17585"/>
                  </a:cubicBezTo>
                  <a:cubicBezTo>
                    <a:pt x="2534" y="17882"/>
                    <a:pt x="2512" y="18156"/>
                    <a:pt x="2466" y="18452"/>
                  </a:cubicBezTo>
                  <a:cubicBezTo>
                    <a:pt x="2146" y="22926"/>
                    <a:pt x="2215" y="29226"/>
                    <a:pt x="4908" y="31440"/>
                  </a:cubicBezTo>
                  <a:cubicBezTo>
                    <a:pt x="8150" y="34068"/>
                    <a:pt x="14208" y="35120"/>
                    <a:pt x="20037" y="35120"/>
                  </a:cubicBezTo>
                  <a:cubicBezTo>
                    <a:pt x="20283" y="35120"/>
                    <a:pt x="20528" y="35119"/>
                    <a:pt x="20772" y="35115"/>
                  </a:cubicBezTo>
                  <a:cubicBezTo>
                    <a:pt x="20475" y="34179"/>
                    <a:pt x="19653" y="33243"/>
                    <a:pt x="19288" y="32536"/>
                  </a:cubicBezTo>
                  <a:cubicBezTo>
                    <a:pt x="18489" y="30938"/>
                    <a:pt x="17964" y="29157"/>
                    <a:pt x="17394" y="27468"/>
                  </a:cubicBezTo>
                  <a:cubicBezTo>
                    <a:pt x="16389" y="24547"/>
                    <a:pt x="16595" y="21465"/>
                    <a:pt x="16321" y="18452"/>
                  </a:cubicBezTo>
                  <a:cubicBezTo>
                    <a:pt x="16001" y="14960"/>
                    <a:pt x="15499" y="11468"/>
                    <a:pt x="14815" y="8021"/>
                  </a:cubicBezTo>
                  <a:cubicBezTo>
                    <a:pt x="14426" y="6172"/>
                    <a:pt x="14198" y="3684"/>
                    <a:pt x="13148" y="2041"/>
                  </a:cubicBezTo>
                  <a:cubicBezTo>
                    <a:pt x="12214" y="591"/>
                    <a:pt x="11067" y="1"/>
                    <a:pt x="98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42"/>
            <p:cNvSpPr/>
            <p:nvPr/>
          </p:nvSpPr>
          <p:spPr>
            <a:xfrm flipH="1">
              <a:off x="7231620" y="3046186"/>
              <a:ext cx="157692" cy="301182"/>
            </a:xfrm>
            <a:custGeom>
              <a:avLst/>
              <a:gdLst/>
              <a:ahLst/>
              <a:cxnLst/>
              <a:rect l="l" t="t" r="r" b="b"/>
              <a:pathLst>
                <a:path w="6529" h="12470" extrusionOk="0">
                  <a:moveTo>
                    <a:pt x="6529" y="0"/>
                  </a:moveTo>
                  <a:cubicBezTo>
                    <a:pt x="4132" y="1917"/>
                    <a:pt x="4269" y="5478"/>
                    <a:pt x="3037" y="8080"/>
                  </a:cubicBezTo>
                  <a:cubicBezTo>
                    <a:pt x="2557" y="9130"/>
                    <a:pt x="1827" y="10020"/>
                    <a:pt x="1097" y="10888"/>
                  </a:cubicBezTo>
                  <a:cubicBezTo>
                    <a:pt x="868" y="11162"/>
                    <a:pt x="366" y="11573"/>
                    <a:pt x="1" y="12006"/>
                  </a:cubicBezTo>
                  <a:cubicBezTo>
                    <a:pt x="411" y="12293"/>
                    <a:pt x="1189" y="12470"/>
                    <a:pt x="2467" y="12470"/>
                  </a:cubicBezTo>
                  <a:cubicBezTo>
                    <a:pt x="2612" y="12470"/>
                    <a:pt x="2764" y="12467"/>
                    <a:pt x="2923" y="12463"/>
                  </a:cubicBezTo>
                  <a:cubicBezTo>
                    <a:pt x="3265" y="11641"/>
                    <a:pt x="3721" y="10294"/>
                    <a:pt x="3836" y="8948"/>
                  </a:cubicBezTo>
                  <a:cubicBezTo>
                    <a:pt x="4018" y="6893"/>
                    <a:pt x="5296" y="1644"/>
                    <a:pt x="652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42"/>
            <p:cNvSpPr/>
            <p:nvPr/>
          </p:nvSpPr>
          <p:spPr>
            <a:xfrm flipH="1">
              <a:off x="7114746" y="3016816"/>
              <a:ext cx="264083" cy="316084"/>
            </a:xfrm>
            <a:custGeom>
              <a:avLst/>
              <a:gdLst/>
              <a:ahLst/>
              <a:cxnLst/>
              <a:rect l="l" t="t" r="r" b="b"/>
              <a:pathLst>
                <a:path w="10934" h="13087" extrusionOk="0">
                  <a:moveTo>
                    <a:pt x="10890" y="1"/>
                  </a:moveTo>
                  <a:cubicBezTo>
                    <a:pt x="10741" y="1"/>
                    <a:pt x="10223" y="51"/>
                    <a:pt x="9496" y="166"/>
                  </a:cubicBezTo>
                  <a:cubicBezTo>
                    <a:pt x="8651" y="280"/>
                    <a:pt x="7487" y="463"/>
                    <a:pt x="6460" y="1102"/>
                  </a:cubicBezTo>
                  <a:cubicBezTo>
                    <a:pt x="5935" y="1399"/>
                    <a:pt x="5501" y="1832"/>
                    <a:pt x="5182" y="2289"/>
                  </a:cubicBezTo>
                  <a:cubicBezTo>
                    <a:pt x="4862" y="2745"/>
                    <a:pt x="4634" y="3225"/>
                    <a:pt x="4497" y="3636"/>
                  </a:cubicBezTo>
                  <a:cubicBezTo>
                    <a:pt x="4178" y="4434"/>
                    <a:pt x="4018" y="4982"/>
                    <a:pt x="4018" y="4982"/>
                  </a:cubicBezTo>
                  <a:cubicBezTo>
                    <a:pt x="4018" y="4982"/>
                    <a:pt x="3972" y="5142"/>
                    <a:pt x="3904" y="5370"/>
                  </a:cubicBezTo>
                  <a:cubicBezTo>
                    <a:pt x="3835" y="5621"/>
                    <a:pt x="3744" y="5964"/>
                    <a:pt x="3630" y="6375"/>
                  </a:cubicBezTo>
                  <a:cubicBezTo>
                    <a:pt x="3402" y="7219"/>
                    <a:pt x="3128" y="8315"/>
                    <a:pt x="2694" y="9365"/>
                  </a:cubicBezTo>
                  <a:cubicBezTo>
                    <a:pt x="1804" y="11465"/>
                    <a:pt x="1" y="13017"/>
                    <a:pt x="115" y="13085"/>
                  </a:cubicBezTo>
                  <a:cubicBezTo>
                    <a:pt x="115" y="13086"/>
                    <a:pt x="116" y="13086"/>
                    <a:pt x="118" y="13086"/>
                  </a:cubicBezTo>
                  <a:cubicBezTo>
                    <a:pt x="161" y="13086"/>
                    <a:pt x="566" y="12703"/>
                    <a:pt x="1165" y="12104"/>
                  </a:cubicBezTo>
                  <a:cubicBezTo>
                    <a:pt x="1302" y="11944"/>
                    <a:pt x="1461" y="11784"/>
                    <a:pt x="1621" y="11579"/>
                  </a:cubicBezTo>
                  <a:cubicBezTo>
                    <a:pt x="1804" y="11396"/>
                    <a:pt x="1941" y="11191"/>
                    <a:pt x="2100" y="10963"/>
                  </a:cubicBezTo>
                  <a:cubicBezTo>
                    <a:pt x="2192" y="10848"/>
                    <a:pt x="2260" y="10734"/>
                    <a:pt x="2352" y="10620"/>
                  </a:cubicBezTo>
                  <a:lnTo>
                    <a:pt x="2466" y="10460"/>
                  </a:lnTo>
                  <a:lnTo>
                    <a:pt x="2580" y="10255"/>
                  </a:lnTo>
                  <a:cubicBezTo>
                    <a:pt x="2717" y="10004"/>
                    <a:pt x="2854" y="9753"/>
                    <a:pt x="2991" y="9502"/>
                  </a:cubicBezTo>
                  <a:cubicBezTo>
                    <a:pt x="3470" y="8429"/>
                    <a:pt x="3790" y="7310"/>
                    <a:pt x="4041" y="6489"/>
                  </a:cubicBezTo>
                  <a:cubicBezTo>
                    <a:pt x="4155" y="6078"/>
                    <a:pt x="4246" y="5736"/>
                    <a:pt x="4315" y="5484"/>
                  </a:cubicBezTo>
                  <a:cubicBezTo>
                    <a:pt x="4406" y="5256"/>
                    <a:pt x="4452" y="5119"/>
                    <a:pt x="4452" y="5119"/>
                  </a:cubicBezTo>
                  <a:cubicBezTo>
                    <a:pt x="4452" y="5119"/>
                    <a:pt x="4588" y="4571"/>
                    <a:pt x="4862" y="3773"/>
                  </a:cubicBezTo>
                  <a:cubicBezTo>
                    <a:pt x="5136" y="2974"/>
                    <a:pt x="5684" y="1969"/>
                    <a:pt x="6620" y="1353"/>
                  </a:cubicBezTo>
                  <a:cubicBezTo>
                    <a:pt x="7556" y="737"/>
                    <a:pt x="8697" y="509"/>
                    <a:pt x="9519" y="326"/>
                  </a:cubicBezTo>
                  <a:cubicBezTo>
                    <a:pt x="10363" y="166"/>
                    <a:pt x="10934" y="52"/>
                    <a:pt x="10934" y="6"/>
                  </a:cubicBezTo>
                  <a:cubicBezTo>
                    <a:pt x="10934" y="3"/>
                    <a:pt x="10919" y="1"/>
                    <a:pt x="108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42"/>
            <p:cNvSpPr/>
            <p:nvPr/>
          </p:nvSpPr>
          <p:spPr>
            <a:xfrm flipH="1">
              <a:off x="7253115" y="3223683"/>
              <a:ext cx="95934" cy="572269"/>
            </a:xfrm>
            <a:custGeom>
              <a:avLst/>
              <a:gdLst/>
              <a:ahLst/>
              <a:cxnLst/>
              <a:rect l="l" t="t" r="r" b="b"/>
              <a:pathLst>
                <a:path w="3972" h="23694" extrusionOk="0">
                  <a:moveTo>
                    <a:pt x="2054" y="1"/>
                  </a:moveTo>
                  <a:cubicBezTo>
                    <a:pt x="2032" y="1"/>
                    <a:pt x="2054" y="69"/>
                    <a:pt x="2054" y="161"/>
                  </a:cubicBezTo>
                  <a:cubicBezTo>
                    <a:pt x="2077" y="252"/>
                    <a:pt x="2123" y="389"/>
                    <a:pt x="2123" y="571"/>
                  </a:cubicBezTo>
                  <a:cubicBezTo>
                    <a:pt x="2169" y="937"/>
                    <a:pt x="2100" y="1439"/>
                    <a:pt x="1986" y="2055"/>
                  </a:cubicBezTo>
                  <a:cubicBezTo>
                    <a:pt x="1872" y="2671"/>
                    <a:pt x="1666" y="3402"/>
                    <a:pt x="1529" y="4178"/>
                  </a:cubicBezTo>
                  <a:cubicBezTo>
                    <a:pt x="1392" y="4954"/>
                    <a:pt x="1256" y="5776"/>
                    <a:pt x="1050" y="6597"/>
                  </a:cubicBezTo>
                  <a:cubicBezTo>
                    <a:pt x="845" y="7396"/>
                    <a:pt x="685" y="8241"/>
                    <a:pt x="525" y="9017"/>
                  </a:cubicBezTo>
                  <a:cubicBezTo>
                    <a:pt x="434" y="9405"/>
                    <a:pt x="365" y="9793"/>
                    <a:pt x="320" y="10158"/>
                  </a:cubicBezTo>
                  <a:cubicBezTo>
                    <a:pt x="274" y="10523"/>
                    <a:pt x="228" y="10866"/>
                    <a:pt x="183" y="11185"/>
                  </a:cubicBezTo>
                  <a:cubicBezTo>
                    <a:pt x="91" y="11824"/>
                    <a:pt x="91" y="12349"/>
                    <a:pt x="46" y="12715"/>
                  </a:cubicBezTo>
                  <a:cubicBezTo>
                    <a:pt x="23" y="13103"/>
                    <a:pt x="0" y="13308"/>
                    <a:pt x="0" y="13308"/>
                  </a:cubicBezTo>
                  <a:cubicBezTo>
                    <a:pt x="0" y="13308"/>
                    <a:pt x="0" y="13354"/>
                    <a:pt x="0" y="13468"/>
                  </a:cubicBezTo>
                  <a:cubicBezTo>
                    <a:pt x="23" y="13559"/>
                    <a:pt x="23" y="13719"/>
                    <a:pt x="23" y="13901"/>
                  </a:cubicBezTo>
                  <a:cubicBezTo>
                    <a:pt x="46" y="14267"/>
                    <a:pt x="46" y="14814"/>
                    <a:pt x="91" y="15454"/>
                  </a:cubicBezTo>
                  <a:cubicBezTo>
                    <a:pt x="206" y="16709"/>
                    <a:pt x="365" y="18444"/>
                    <a:pt x="1027" y="20064"/>
                  </a:cubicBezTo>
                  <a:cubicBezTo>
                    <a:pt x="1347" y="20886"/>
                    <a:pt x="1826" y="21616"/>
                    <a:pt x="2305" y="22255"/>
                  </a:cubicBezTo>
                  <a:cubicBezTo>
                    <a:pt x="2671" y="22735"/>
                    <a:pt x="3036" y="23146"/>
                    <a:pt x="3378" y="23511"/>
                  </a:cubicBezTo>
                  <a:cubicBezTo>
                    <a:pt x="3584" y="23557"/>
                    <a:pt x="3766" y="23625"/>
                    <a:pt x="3972" y="23693"/>
                  </a:cubicBezTo>
                  <a:cubicBezTo>
                    <a:pt x="3538" y="23237"/>
                    <a:pt x="3059" y="22666"/>
                    <a:pt x="2625" y="22027"/>
                  </a:cubicBezTo>
                  <a:cubicBezTo>
                    <a:pt x="2191" y="21388"/>
                    <a:pt x="1758" y="20681"/>
                    <a:pt x="1484" y="19882"/>
                  </a:cubicBezTo>
                  <a:cubicBezTo>
                    <a:pt x="913" y="18352"/>
                    <a:pt x="822" y="16663"/>
                    <a:pt x="731" y="15408"/>
                  </a:cubicBezTo>
                  <a:cubicBezTo>
                    <a:pt x="708" y="14769"/>
                    <a:pt x="708" y="14267"/>
                    <a:pt x="708" y="13901"/>
                  </a:cubicBezTo>
                  <a:cubicBezTo>
                    <a:pt x="708" y="13719"/>
                    <a:pt x="708" y="13559"/>
                    <a:pt x="685" y="13468"/>
                  </a:cubicBezTo>
                  <a:cubicBezTo>
                    <a:pt x="685" y="13376"/>
                    <a:pt x="708" y="13331"/>
                    <a:pt x="708" y="13331"/>
                  </a:cubicBezTo>
                  <a:cubicBezTo>
                    <a:pt x="708" y="13331"/>
                    <a:pt x="708" y="13103"/>
                    <a:pt x="731" y="12760"/>
                  </a:cubicBezTo>
                  <a:cubicBezTo>
                    <a:pt x="753" y="12395"/>
                    <a:pt x="753" y="11870"/>
                    <a:pt x="799" y="11254"/>
                  </a:cubicBezTo>
                  <a:cubicBezTo>
                    <a:pt x="845" y="10934"/>
                    <a:pt x="890" y="10592"/>
                    <a:pt x="936" y="10249"/>
                  </a:cubicBezTo>
                  <a:cubicBezTo>
                    <a:pt x="959" y="9884"/>
                    <a:pt x="1004" y="9496"/>
                    <a:pt x="1073" y="9131"/>
                  </a:cubicBezTo>
                  <a:cubicBezTo>
                    <a:pt x="1210" y="8355"/>
                    <a:pt x="1347" y="7533"/>
                    <a:pt x="1529" y="6689"/>
                  </a:cubicBezTo>
                  <a:cubicBezTo>
                    <a:pt x="1712" y="5867"/>
                    <a:pt x="1803" y="5022"/>
                    <a:pt x="1917" y="4246"/>
                  </a:cubicBezTo>
                  <a:cubicBezTo>
                    <a:pt x="2009" y="3447"/>
                    <a:pt x="2169" y="2740"/>
                    <a:pt x="2260" y="2101"/>
                  </a:cubicBezTo>
                  <a:cubicBezTo>
                    <a:pt x="2328" y="1462"/>
                    <a:pt x="2351" y="914"/>
                    <a:pt x="2260" y="549"/>
                  </a:cubicBezTo>
                  <a:cubicBezTo>
                    <a:pt x="2237" y="366"/>
                    <a:pt x="2169" y="229"/>
                    <a:pt x="2123" y="138"/>
                  </a:cubicBezTo>
                  <a:cubicBezTo>
                    <a:pt x="2077" y="47"/>
                    <a:pt x="2054" y="1"/>
                    <a:pt x="20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42"/>
            <p:cNvSpPr/>
            <p:nvPr/>
          </p:nvSpPr>
          <p:spPr>
            <a:xfrm flipH="1">
              <a:off x="6792237" y="4135560"/>
              <a:ext cx="311495" cy="642505"/>
            </a:xfrm>
            <a:custGeom>
              <a:avLst/>
              <a:gdLst/>
              <a:ahLst/>
              <a:cxnLst/>
              <a:rect l="l" t="t" r="r" b="b"/>
              <a:pathLst>
                <a:path w="12897" h="26602" extrusionOk="0">
                  <a:moveTo>
                    <a:pt x="9414" y="0"/>
                  </a:moveTo>
                  <a:cubicBezTo>
                    <a:pt x="6047" y="0"/>
                    <a:pt x="688" y="797"/>
                    <a:pt x="411" y="1756"/>
                  </a:cubicBezTo>
                  <a:cubicBezTo>
                    <a:pt x="0" y="3103"/>
                    <a:pt x="959" y="25677"/>
                    <a:pt x="959" y="25677"/>
                  </a:cubicBezTo>
                  <a:cubicBezTo>
                    <a:pt x="1290" y="26399"/>
                    <a:pt x="2126" y="26601"/>
                    <a:pt x="2961" y="26601"/>
                  </a:cubicBezTo>
                  <a:cubicBezTo>
                    <a:pt x="4027" y="26601"/>
                    <a:pt x="5090" y="26271"/>
                    <a:pt x="5090" y="26271"/>
                  </a:cubicBezTo>
                  <a:cubicBezTo>
                    <a:pt x="7419" y="20975"/>
                    <a:pt x="12897" y="1482"/>
                    <a:pt x="12052" y="433"/>
                  </a:cubicBezTo>
                  <a:cubicBezTo>
                    <a:pt x="11809" y="130"/>
                    <a:pt x="10774" y="0"/>
                    <a:pt x="9414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7" name="Google Shape;3117;p42"/>
            <p:cNvSpPr/>
            <p:nvPr/>
          </p:nvSpPr>
          <p:spPr>
            <a:xfrm flipH="1">
              <a:off x="6918483" y="4362980"/>
              <a:ext cx="11593" cy="33330"/>
            </a:xfrm>
            <a:custGeom>
              <a:avLst/>
              <a:gdLst/>
              <a:ahLst/>
              <a:cxnLst/>
              <a:rect l="l" t="t" r="r" b="b"/>
              <a:pathLst>
                <a:path w="480" h="1380" extrusionOk="0">
                  <a:moveTo>
                    <a:pt x="411" y="1"/>
                  </a:moveTo>
                  <a:cubicBezTo>
                    <a:pt x="348" y="1"/>
                    <a:pt x="217" y="125"/>
                    <a:pt x="137" y="284"/>
                  </a:cubicBezTo>
                  <a:cubicBezTo>
                    <a:pt x="23" y="466"/>
                    <a:pt x="0" y="649"/>
                    <a:pt x="0" y="649"/>
                  </a:cubicBezTo>
                  <a:cubicBezTo>
                    <a:pt x="0" y="649"/>
                    <a:pt x="0" y="854"/>
                    <a:pt x="69" y="1037"/>
                  </a:cubicBezTo>
                  <a:cubicBezTo>
                    <a:pt x="137" y="1219"/>
                    <a:pt x="229" y="1379"/>
                    <a:pt x="297" y="1379"/>
                  </a:cubicBezTo>
                  <a:cubicBezTo>
                    <a:pt x="343" y="1356"/>
                    <a:pt x="366" y="1174"/>
                    <a:pt x="388" y="1014"/>
                  </a:cubicBezTo>
                  <a:cubicBezTo>
                    <a:pt x="411" y="831"/>
                    <a:pt x="457" y="694"/>
                    <a:pt x="457" y="694"/>
                  </a:cubicBezTo>
                  <a:cubicBezTo>
                    <a:pt x="457" y="694"/>
                    <a:pt x="434" y="535"/>
                    <a:pt x="434" y="375"/>
                  </a:cubicBezTo>
                  <a:cubicBezTo>
                    <a:pt x="434" y="215"/>
                    <a:pt x="480" y="55"/>
                    <a:pt x="434" y="10"/>
                  </a:cubicBezTo>
                  <a:cubicBezTo>
                    <a:pt x="428" y="4"/>
                    <a:pt x="420" y="1"/>
                    <a:pt x="411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3118;p42"/>
            <p:cNvSpPr/>
            <p:nvPr/>
          </p:nvSpPr>
          <p:spPr>
            <a:xfrm flipH="1">
              <a:off x="6828611" y="4256250"/>
              <a:ext cx="72240" cy="176482"/>
            </a:xfrm>
            <a:custGeom>
              <a:avLst/>
              <a:gdLst/>
              <a:ahLst/>
              <a:cxnLst/>
              <a:rect l="l" t="t" r="r" b="b"/>
              <a:pathLst>
                <a:path w="2991" h="7307" extrusionOk="0">
                  <a:moveTo>
                    <a:pt x="2830" y="1"/>
                  </a:moveTo>
                  <a:cubicBezTo>
                    <a:pt x="2808" y="1"/>
                    <a:pt x="2808" y="69"/>
                    <a:pt x="2808" y="183"/>
                  </a:cubicBezTo>
                  <a:cubicBezTo>
                    <a:pt x="2808" y="297"/>
                    <a:pt x="2808" y="434"/>
                    <a:pt x="2785" y="617"/>
                  </a:cubicBezTo>
                  <a:cubicBezTo>
                    <a:pt x="2762" y="982"/>
                    <a:pt x="2648" y="1461"/>
                    <a:pt x="2511" y="1918"/>
                  </a:cubicBezTo>
                  <a:cubicBezTo>
                    <a:pt x="2397" y="2397"/>
                    <a:pt x="2191" y="2854"/>
                    <a:pt x="2054" y="3196"/>
                  </a:cubicBezTo>
                  <a:cubicBezTo>
                    <a:pt x="1917" y="3538"/>
                    <a:pt x="1826" y="3767"/>
                    <a:pt x="1826" y="3767"/>
                  </a:cubicBezTo>
                  <a:cubicBezTo>
                    <a:pt x="1826" y="3767"/>
                    <a:pt x="1461" y="4680"/>
                    <a:pt x="1004" y="5547"/>
                  </a:cubicBezTo>
                  <a:cubicBezTo>
                    <a:pt x="571" y="6437"/>
                    <a:pt x="0" y="7282"/>
                    <a:pt x="69" y="7305"/>
                  </a:cubicBezTo>
                  <a:cubicBezTo>
                    <a:pt x="70" y="7306"/>
                    <a:pt x="72" y="7307"/>
                    <a:pt x="74" y="7307"/>
                  </a:cubicBezTo>
                  <a:cubicBezTo>
                    <a:pt x="150" y="7307"/>
                    <a:pt x="790" y="6528"/>
                    <a:pt x="1278" y="5684"/>
                  </a:cubicBezTo>
                  <a:cubicBezTo>
                    <a:pt x="1826" y="4840"/>
                    <a:pt x="2237" y="3927"/>
                    <a:pt x="2237" y="3927"/>
                  </a:cubicBezTo>
                  <a:cubicBezTo>
                    <a:pt x="2237" y="3927"/>
                    <a:pt x="2328" y="3675"/>
                    <a:pt x="2465" y="3333"/>
                  </a:cubicBezTo>
                  <a:cubicBezTo>
                    <a:pt x="2579" y="2968"/>
                    <a:pt x="2739" y="2489"/>
                    <a:pt x="2830" y="2009"/>
                  </a:cubicBezTo>
                  <a:cubicBezTo>
                    <a:pt x="2945" y="1507"/>
                    <a:pt x="2990" y="1005"/>
                    <a:pt x="2967" y="617"/>
                  </a:cubicBezTo>
                  <a:cubicBezTo>
                    <a:pt x="2945" y="434"/>
                    <a:pt x="2922" y="274"/>
                    <a:pt x="2899" y="183"/>
                  </a:cubicBezTo>
                  <a:cubicBezTo>
                    <a:pt x="2876" y="69"/>
                    <a:pt x="2853" y="1"/>
                    <a:pt x="2830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42"/>
            <p:cNvSpPr/>
            <p:nvPr/>
          </p:nvSpPr>
          <p:spPr>
            <a:xfrm flipH="1">
              <a:off x="6863898" y="4329408"/>
              <a:ext cx="24829" cy="35118"/>
            </a:xfrm>
            <a:custGeom>
              <a:avLst/>
              <a:gdLst/>
              <a:ahLst/>
              <a:cxnLst/>
              <a:rect l="l" t="t" r="r" b="b"/>
              <a:pathLst>
                <a:path w="1028" h="1454" extrusionOk="0">
                  <a:moveTo>
                    <a:pt x="730" y="1"/>
                  </a:moveTo>
                  <a:cubicBezTo>
                    <a:pt x="539" y="1"/>
                    <a:pt x="311" y="212"/>
                    <a:pt x="160" y="532"/>
                  </a:cubicBezTo>
                  <a:cubicBezTo>
                    <a:pt x="0" y="920"/>
                    <a:pt x="0" y="1308"/>
                    <a:pt x="206" y="1422"/>
                  </a:cubicBezTo>
                  <a:cubicBezTo>
                    <a:pt x="240" y="1444"/>
                    <a:pt x="278" y="1454"/>
                    <a:pt x="318" y="1454"/>
                  </a:cubicBezTo>
                  <a:cubicBezTo>
                    <a:pt x="495" y="1454"/>
                    <a:pt x="719" y="1259"/>
                    <a:pt x="868" y="943"/>
                  </a:cubicBezTo>
                  <a:cubicBezTo>
                    <a:pt x="1027" y="555"/>
                    <a:pt x="1027" y="144"/>
                    <a:pt x="845" y="30"/>
                  </a:cubicBezTo>
                  <a:cubicBezTo>
                    <a:pt x="809" y="10"/>
                    <a:pt x="770" y="1"/>
                    <a:pt x="730" y="1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42"/>
            <p:cNvSpPr/>
            <p:nvPr/>
          </p:nvSpPr>
          <p:spPr>
            <a:xfrm flipH="1">
              <a:off x="6820351" y="4135584"/>
              <a:ext cx="283381" cy="642481"/>
            </a:xfrm>
            <a:custGeom>
              <a:avLst/>
              <a:gdLst/>
              <a:ahLst/>
              <a:cxnLst/>
              <a:rect l="l" t="t" r="r" b="b"/>
              <a:pathLst>
                <a:path w="11733" h="26601" extrusionOk="0">
                  <a:moveTo>
                    <a:pt x="9416" y="1"/>
                  </a:moveTo>
                  <a:cubicBezTo>
                    <a:pt x="6059" y="1"/>
                    <a:pt x="686" y="794"/>
                    <a:pt x="411" y="1755"/>
                  </a:cubicBezTo>
                  <a:cubicBezTo>
                    <a:pt x="0" y="3102"/>
                    <a:pt x="959" y="25676"/>
                    <a:pt x="959" y="25676"/>
                  </a:cubicBezTo>
                  <a:cubicBezTo>
                    <a:pt x="1290" y="26398"/>
                    <a:pt x="2126" y="26600"/>
                    <a:pt x="2961" y="26600"/>
                  </a:cubicBezTo>
                  <a:cubicBezTo>
                    <a:pt x="4027" y="26600"/>
                    <a:pt x="5090" y="26270"/>
                    <a:pt x="5090" y="26270"/>
                  </a:cubicBezTo>
                  <a:cubicBezTo>
                    <a:pt x="5684" y="24923"/>
                    <a:pt x="6460" y="22663"/>
                    <a:pt x="7304" y="20038"/>
                  </a:cubicBezTo>
                  <a:lnTo>
                    <a:pt x="7304" y="20038"/>
                  </a:lnTo>
                  <a:cubicBezTo>
                    <a:pt x="6871" y="20312"/>
                    <a:pt x="6414" y="20563"/>
                    <a:pt x="5935" y="20814"/>
                  </a:cubicBezTo>
                  <a:cubicBezTo>
                    <a:pt x="5819" y="20869"/>
                    <a:pt x="5707" y="20895"/>
                    <a:pt x="5600" y="20895"/>
                  </a:cubicBezTo>
                  <a:cubicBezTo>
                    <a:pt x="3406" y="20895"/>
                    <a:pt x="3006" y="10045"/>
                    <a:pt x="3333" y="8261"/>
                  </a:cubicBezTo>
                  <a:cubicBezTo>
                    <a:pt x="3550" y="7129"/>
                    <a:pt x="6421" y="6903"/>
                    <a:pt x="8641" y="6903"/>
                  </a:cubicBezTo>
                  <a:cubicBezTo>
                    <a:pt x="9689" y="6903"/>
                    <a:pt x="10592" y="6953"/>
                    <a:pt x="11002" y="6982"/>
                  </a:cubicBezTo>
                  <a:cubicBezTo>
                    <a:pt x="11299" y="5795"/>
                    <a:pt x="11527" y="4700"/>
                    <a:pt x="11733" y="3787"/>
                  </a:cubicBezTo>
                  <a:cubicBezTo>
                    <a:pt x="11573" y="2600"/>
                    <a:pt x="11253" y="1276"/>
                    <a:pt x="10865" y="66"/>
                  </a:cubicBezTo>
                  <a:cubicBezTo>
                    <a:pt x="10456" y="22"/>
                    <a:pt x="9963" y="1"/>
                    <a:pt x="94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42"/>
            <p:cNvSpPr/>
            <p:nvPr/>
          </p:nvSpPr>
          <p:spPr>
            <a:xfrm flipH="1">
              <a:off x="6774582" y="4747440"/>
              <a:ext cx="304901" cy="153223"/>
            </a:xfrm>
            <a:custGeom>
              <a:avLst/>
              <a:gdLst/>
              <a:ahLst/>
              <a:cxnLst/>
              <a:rect l="l" t="t" r="r" b="b"/>
              <a:pathLst>
                <a:path w="12624" h="6344" extrusionOk="0">
                  <a:moveTo>
                    <a:pt x="1" y="1"/>
                  </a:moveTo>
                  <a:lnTo>
                    <a:pt x="1" y="1"/>
                  </a:lnTo>
                  <a:cubicBezTo>
                    <a:pt x="46" y="914"/>
                    <a:pt x="115" y="1827"/>
                    <a:pt x="183" y="2740"/>
                  </a:cubicBezTo>
                  <a:cubicBezTo>
                    <a:pt x="1266" y="5131"/>
                    <a:pt x="6036" y="6343"/>
                    <a:pt x="9255" y="6343"/>
                  </a:cubicBezTo>
                  <a:cubicBezTo>
                    <a:pt x="10921" y="6343"/>
                    <a:pt x="12172" y="6019"/>
                    <a:pt x="12281" y="5365"/>
                  </a:cubicBezTo>
                  <a:cubicBezTo>
                    <a:pt x="12623" y="3425"/>
                    <a:pt x="4132" y="617"/>
                    <a:pt x="4132" y="617"/>
                  </a:cubicBezTo>
                  <a:cubicBezTo>
                    <a:pt x="4132" y="617"/>
                    <a:pt x="4132" y="549"/>
                    <a:pt x="4132" y="412"/>
                  </a:cubicBezTo>
                  <a:cubicBezTo>
                    <a:pt x="3638" y="630"/>
                    <a:pt x="2965" y="848"/>
                    <a:pt x="2232" y="848"/>
                  </a:cubicBezTo>
                  <a:cubicBezTo>
                    <a:pt x="1508" y="848"/>
                    <a:pt x="726" y="636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42"/>
            <p:cNvSpPr/>
            <p:nvPr/>
          </p:nvSpPr>
          <p:spPr>
            <a:xfrm flipH="1">
              <a:off x="6780113" y="4747440"/>
              <a:ext cx="299370" cy="153223"/>
            </a:xfrm>
            <a:custGeom>
              <a:avLst/>
              <a:gdLst/>
              <a:ahLst/>
              <a:cxnLst/>
              <a:rect l="l" t="t" r="r" b="b"/>
              <a:pathLst>
                <a:path w="12395" h="6344" extrusionOk="0">
                  <a:moveTo>
                    <a:pt x="1" y="1"/>
                  </a:moveTo>
                  <a:cubicBezTo>
                    <a:pt x="46" y="914"/>
                    <a:pt x="115" y="1827"/>
                    <a:pt x="183" y="2740"/>
                  </a:cubicBezTo>
                  <a:cubicBezTo>
                    <a:pt x="1266" y="5131"/>
                    <a:pt x="6036" y="6343"/>
                    <a:pt x="9255" y="6343"/>
                  </a:cubicBezTo>
                  <a:cubicBezTo>
                    <a:pt x="10921" y="6343"/>
                    <a:pt x="12172" y="6019"/>
                    <a:pt x="12281" y="5365"/>
                  </a:cubicBezTo>
                  <a:cubicBezTo>
                    <a:pt x="12395" y="4749"/>
                    <a:pt x="11642" y="4064"/>
                    <a:pt x="10546" y="3402"/>
                  </a:cubicBezTo>
                  <a:cubicBezTo>
                    <a:pt x="10256" y="3711"/>
                    <a:pt x="9624" y="4003"/>
                    <a:pt x="8317" y="4003"/>
                  </a:cubicBezTo>
                  <a:cubicBezTo>
                    <a:pt x="8079" y="4003"/>
                    <a:pt x="7818" y="3994"/>
                    <a:pt x="7533" y="3972"/>
                  </a:cubicBezTo>
                  <a:cubicBezTo>
                    <a:pt x="3949" y="3699"/>
                    <a:pt x="1210" y="2055"/>
                    <a:pt x="868" y="572"/>
                  </a:cubicBezTo>
                  <a:cubicBezTo>
                    <a:pt x="571" y="435"/>
                    <a:pt x="275" y="252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42"/>
            <p:cNvSpPr/>
            <p:nvPr/>
          </p:nvSpPr>
          <p:spPr>
            <a:xfrm flipH="1">
              <a:off x="6781755" y="4804778"/>
              <a:ext cx="293863" cy="95885"/>
            </a:xfrm>
            <a:custGeom>
              <a:avLst/>
              <a:gdLst/>
              <a:ahLst/>
              <a:cxnLst/>
              <a:rect l="l" t="t" r="r" b="b"/>
              <a:pathLst>
                <a:path w="12167" h="3970" extrusionOk="0">
                  <a:moveTo>
                    <a:pt x="0" y="1"/>
                  </a:moveTo>
                  <a:cubicBezTo>
                    <a:pt x="0" y="115"/>
                    <a:pt x="23" y="252"/>
                    <a:pt x="23" y="366"/>
                  </a:cubicBezTo>
                  <a:cubicBezTo>
                    <a:pt x="1106" y="2757"/>
                    <a:pt x="5876" y="3969"/>
                    <a:pt x="9095" y="3969"/>
                  </a:cubicBezTo>
                  <a:cubicBezTo>
                    <a:pt x="10761" y="3969"/>
                    <a:pt x="12012" y="3645"/>
                    <a:pt x="12121" y="2991"/>
                  </a:cubicBezTo>
                  <a:cubicBezTo>
                    <a:pt x="12166" y="2740"/>
                    <a:pt x="12075" y="2466"/>
                    <a:pt x="11847" y="2215"/>
                  </a:cubicBezTo>
                  <a:cubicBezTo>
                    <a:pt x="11450" y="2503"/>
                    <a:pt x="10727" y="2720"/>
                    <a:pt x="9451" y="2720"/>
                  </a:cubicBezTo>
                  <a:cubicBezTo>
                    <a:pt x="9111" y="2720"/>
                    <a:pt x="8732" y="2705"/>
                    <a:pt x="8309" y="2671"/>
                  </a:cubicBezTo>
                  <a:cubicBezTo>
                    <a:pt x="4702" y="2352"/>
                    <a:pt x="1575" y="1279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42"/>
            <p:cNvSpPr/>
            <p:nvPr/>
          </p:nvSpPr>
          <p:spPr>
            <a:xfrm flipH="1">
              <a:off x="6785064" y="4804778"/>
              <a:ext cx="290555" cy="95837"/>
            </a:xfrm>
            <a:custGeom>
              <a:avLst/>
              <a:gdLst/>
              <a:ahLst/>
              <a:cxnLst/>
              <a:rect l="l" t="t" r="r" b="b"/>
              <a:pathLst>
                <a:path w="12030" h="3968" extrusionOk="0">
                  <a:moveTo>
                    <a:pt x="0" y="1"/>
                  </a:moveTo>
                  <a:cubicBezTo>
                    <a:pt x="0" y="115"/>
                    <a:pt x="23" y="252"/>
                    <a:pt x="23" y="366"/>
                  </a:cubicBezTo>
                  <a:cubicBezTo>
                    <a:pt x="1091" y="2757"/>
                    <a:pt x="5844" y="3968"/>
                    <a:pt x="9065" y="3968"/>
                  </a:cubicBezTo>
                  <a:cubicBezTo>
                    <a:pt x="10456" y="3968"/>
                    <a:pt x="11562" y="3742"/>
                    <a:pt x="11961" y="3288"/>
                  </a:cubicBezTo>
                  <a:lnTo>
                    <a:pt x="11961" y="3288"/>
                  </a:lnTo>
                  <a:cubicBezTo>
                    <a:pt x="11264" y="3543"/>
                    <a:pt x="10417" y="3643"/>
                    <a:pt x="9530" y="3643"/>
                  </a:cubicBezTo>
                  <a:cubicBezTo>
                    <a:pt x="6698" y="3643"/>
                    <a:pt x="3464" y="2623"/>
                    <a:pt x="3447" y="2397"/>
                  </a:cubicBezTo>
                  <a:cubicBezTo>
                    <a:pt x="3442" y="2322"/>
                    <a:pt x="3507" y="2290"/>
                    <a:pt x="3654" y="2290"/>
                  </a:cubicBezTo>
                  <a:cubicBezTo>
                    <a:pt x="4132" y="2290"/>
                    <a:pt x="5474" y="2631"/>
                    <a:pt x="8058" y="2945"/>
                  </a:cubicBezTo>
                  <a:cubicBezTo>
                    <a:pt x="8613" y="3018"/>
                    <a:pt x="9101" y="3048"/>
                    <a:pt x="9526" y="3048"/>
                  </a:cubicBezTo>
                  <a:cubicBezTo>
                    <a:pt x="10972" y="3048"/>
                    <a:pt x="11712" y="2700"/>
                    <a:pt x="12029" y="2489"/>
                  </a:cubicBezTo>
                  <a:cubicBezTo>
                    <a:pt x="11984" y="2397"/>
                    <a:pt x="11938" y="2306"/>
                    <a:pt x="11847" y="2215"/>
                  </a:cubicBezTo>
                  <a:cubicBezTo>
                    <a:pt x="11450" y="2503"/>
                    <a:pt x="10727" y="2720"/>
                    <a:pt x="9451" y="2720"/>
                  </a:cubicBezTo>
                  <a:cubicBezTo>
                    <a:pt x="9111" y="2720"/>
                    <a:pt x="8732" y="2705"/>
                    <a:pt x="8309" y="2671"/>
                  </a:cubicBezTo>
                  <a:cubicBezTo>
                    <a:pt x="4702" y="2352"/>
                    <a:pt x="1575" y="1279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42"/>
            <p:cNvSpPr/>
            <p:nvPr/>
          </p:nvSpPr>
          <p:spPr>
            <a:xfrm flipH="1">
              <a:off x="6418453" y="4127469"/>
              <a:ext cx="303790" cy="660160"/>
            </a:xfrm>
            <a:custGeom>
              <a:avLst/>
              <a:gdLst/>
              <a:ahLst/>
              <a:cxnLst/>
              <a:rect l="l" t="t" r="r" b="b"/>
              <a:pathLst>
                <a:path w="12578" h="27333" extrusionOk="0">
                  <a:moveTo>
                    <a:pt x="10511" y="1"/>
                  </a:moveTo>
                  <a:cubicBezTo>
                    <a:pt x="7627" y="1"/>
                    <a:pt x="420" y="1789"/>
                    <a:pt x="229" y="2936"/>
                  </a:cubicBezTo>
                  <a:cubicBezTo>
                    <a:pt x="1" y="4351"/>
                    <a:pt x="3675" y="26629"/>
                    <a:pt x="3675" y="26629"/>
                  </a:cubicBezTo>
                  <a:cubicBezTo>
                    <a:pt x="4008" y="27159"/>
                    <a:pt x="4611" y="27333"/>
                    <a:pt x="5255" y="27333"/>
                  </a:cubicBezTo>
                  <a:cubicBezTo>
                    <a:pt x="6468" y="27333"/>
                    <a:pt x="7830" y="26720"/>
                    <a:pt x="7830" y="26720"/>
                  </a:cubicBezTo>
                  <a:cubicBezTo>
                    <a:pt x="9519" y="21173"/>
                    <a:pt x="12577" y="1156"/>
                    <a:pt x="11619" y="220"/>
                  </a:cubicBezTo>
                  <a:cubicBezTo>
                    <a:pt x="11467" y="68"/>
                    <a:pt x="11070" y="1"/>
                    <a:pt x="10511" y="1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42"/>
            <p:cNvSpPr/>
            <p:nvPr/>
          </p:nvSpPr>
          <p:spPr>
            <a:xfrm flipH="1">
              <a:off x="6518783" y="4361362"/>
              <a:ext cx="11062" cy="33330"/>
            </a:xfrm>
            <a:custGeom>
              <a:avLst/>
              <a:gdLst/>
              <a:ahLst/>
              <a:cxnLst/>
              <a:rect l="l" t="t" r="r" b="b"/>
              <a:pathLst>
                <a:path w="458" h="1380" extrusionOk="0">
                  <a:moveTo>
                    <a:pt x="339" y="0"/>
                  </a:moveTo>
                  <a:cubicBezTo>
                    <a:pt x="266" y="0"/>
                    <a:pt x="152" y="144"/>
                    <a:pt x="92" y="305"/>
                  </a:cubicBezTo>
                  <a:cubicBezTo>
                    <a:pt x="1" y="510"/>
                    <a:pt x="1" y="693"/>
                    <a:pt x="1" y="693"/>
                  </a:cubicBezTo>
                  <a:cubicBezTo>
                    <a:pt x="1" y="693"/>
                    <a:pt x="46" y="898"/>
                    <a:pt x="115" y="1058"/>
                  </a:cubicBezTo>
                  <a:cubicBezTo>
                    <a:pt x="200" y="1229"/>
                    <a:pt x="306" y="1380"/>
                    <a:pt x="356" y="1380"/>
                  </a:cubicBezTo>
                  <a:cubicBezTo>
                    <a:pt x="360" y="1380"/>
                    <a:pt x="363" y="1379"/>
                    <a:pt x="366" y="1378"/>
                  </a:cubicBezTo>
                  <a:cubicBezTo>
                    <a:pt x="434" y="1355"/>
                    <a:pt x="434" y="1172"/>
                    <a:pt x="434" y="1013"/>
                  </a:cubicBezTo>
                  <a:cubicBezTo>
                    <a:pt x="434" y="830"/>
                    <a:pt x="457" y="670"/>
                    <a:pt x="457" y="670"/>
                  </a:cubicBezTo>
                  <a:cubicBezTo>
                    <a:pt x="457" y="670"/>
                    <a:pt x="411" y="510"/>
                    <a:pt x="411" y="351"/>
                  </a:cubicBezTo>
                  <a:cubicBezTo>
                    <a:pt x="389" y="191"/>
                    <a:pt x="411" y="31"/>
                    <a:pt x="366" y="8"/>
                  </a:cubicBezTo>
                  <a:cubicBezTo>
                    <a:pt x="358" y="3"/>
                    <a:pt x="349" y="0"/>
                    <a:pt x="339" y="0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7" name="Google Shape;3127;p42"/>
            <p:cNvSpPr/>
            <p:nvPr/>
          </p:nvSpPr>
          <p:spPr>
            <a:xfrm flipH="1">
              <a:off x="6440505" y="4245116"/>
              <a:ext cx="53498" cy="183173"/>
            </a:xfrm>
            <a:custGeom>
              <a:avLst/>
              <a:gdLst/>
              <a:ahLst/>
              <a:cxnLst/>
              <a:rect l="l" t="t" r="r" b="b"/>
              <a:pathLst>
                <a:path w="2215" h="7584" extrusionOk="0">
                  <a:moveTo>
                    <a:pt x="1920" y="1"/>
                  </a:moveTo>
                  <a:cubicBezTo>
                    <a:pt x="1918" y="1"/>
                    <a:pt x="1918" y="2"/>
                    <a:pt x="1918" y="5"/>
                  </a:cubicBezTo>
                  <a:cubicBezTo>
                    <a:pt x="1895" y="5"/>
                    <a:pt x="1895" y="74"/>
                    <a:pt x="1918" y="165"/>
                  </a:cubicBezTo>
                  <a:cubicBezTo>
                    <a:pt x="1918" y="279"/>
                    <a:pt x="1940" y="416"/>
                    <a:pt x="1940" y="599"/>
                  </a:cubicBezTo>
                  <a:cubicBezTo>
                    <a:pt x="1963" y="964"/>
                    <a:pt x="1918" y="1466"/>
                    <a:pt x="1849" y="1945"/>
                  </a:cubicBezTo>
                  <a:cubicBezTo>
                    <a:pt x="1758" y="2425"/>
                    <a:pt x="1644" y="2904"/>
                    <a:pt x="1552" y="3246"/>
                  </a:cubicBezTo>
                  <a:cubicBezTo>
                    <a:pt x="1438" y="3611"/>
                    <a:pt x="1370" y="3840"/>
                    <a:pt x="1370" y="3840"/>
                  </a:cubicBezTo>
                  <a:cubicBezTo>
                    <a:pt x="1370" y="3840"/>
                    <a:pt x="1119" y="4798"/>
                    <a:pt x="776" y="5711"/>
                  </a:cubicBezTo>
                  <a:cubicBezTo>
                    <a:pt x="434" y="6647"/>
                    <a:pt x="0" y="7560"/>
                    <a:pt x="46" y="7583"/>
                  </a:cubicBezTo>
                  <a:cubicBezTo>
                    <a:pt x="47" y="7583"/>
                    <a:pt x="48" y="7583"/>
                    <a:pt x="49" y="7583"/>
                  </a:cubicBezTo>
                  <a:cubicBezTo>
                    <a:pt x="128" y="7583"/>
                    <a:pt x="667" y="6727"/>
                    <a:pt x="1073" y="5826"/>
                  </a:cubicBezTo>
                  <a:cubicBezTo>
                    <a:pt x="1507" y="4912"/>
                    <a:pt x="1803" y="3954"/>
                    <a:pt x="1803" y="3954"/>
                  </a:cubicBezTo>
                  <a:cubicBezTo>
                    <a:pt x="1803" y="3954"/>
                    <a:pt x="1872" y="3703"/>
                    <a:pt x="1963" y="3338"/>
                  </a:cubicBezTo>
                  <a:cubicBezTo>
                    <a:pt x="2032" y="2972"/>
                    <a:pt x="2123" y="2470"/>
                    <a:pt x="2169" y="1968"/>
                  </a:cubicBezTo>
                  <a:cubicBezTo>
                    <a:pt x="2214" y="1466"/>
                    <a:pt x="2191" y="964"/>
                    <a:pt x="2123" y="599"/>
                  </a:cubicBezTo>
                  <a:cubicBezTo>
                    <a:pt x="2100" y="393"/>
                    <a:pt x="2032" y="256"/>
                    <a:pt x="1986" y="142"/>
                  </a:cubicBezTo>
                  <a:cubicBezTo>
                    <a:pt x="1966" y="63"/>
                    <a:pt x="1929" y="1"/>
                    <a:pt x="1920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8" name="Google Shape;3128;p42"/>
            <p:cNvSpPr/>
            <p:nvPr/>
          </p:nvSpPr>
          <p:spPr>
            <a:xfrm flipH="1">
              <a:off x="6468087" y="4322138"/>
              <a:ext cx="24273" cy="36036"/>
            </a:xfrm>
            <a:custGeom>
              <a:avLst/>
              <a:gdLst/>
              <a:ahLst/>
              <a:cxnLst/>
              <a:rect l="l" t="t" r="r" b="b"/>
              <a:pathLst>
                <a:path w="1005" h="1492" extrusionOk="0">
                  <a:moveTo>
                    <a:pt x="661" y="0"/>
                  </a:moveTo>
                  <a:cubicBezTo>
                    <a:pt x="467" y="0"/>
                    <a:pt x="239" y="237"/>
                    <a:pt x="138" y="582"/>
                  </a:cubicBezTo>
                  <a:cubicBezTo>
                    <a:pt x="1" y="993"/>
                    <a:pt x="69" y="1381"/>
                    <a:pt x="275" y="1472"/>
                  </a:cubicBezTo>
                  <a:cubicBezTo>
                    <a:pt x="303" y="1485"/>
                    <a:pt x="333" y="1491"/>
                    <a:pt x="363" y="1491"/>
                  </a:cubicBezTo>
                  <a:cubicBezTo>
                    <a:pt x="553" y="1491"/>
                    <a:pt x="770" y="1256"/>
                    <a:pt x="868" y="902"/>
                  </a:cubicBezTo>
                  <a:cubicBezTo>
                    <a:pt x="1005" y="514"/>
                    <a:pt x="937" y="103"/>
                    <a:pt x="731" y="12"/>
                  </a:cubicBezTo>
                  <a:cubicBezTo>
                    <a:pt x="708" y="4"/>
                    <a:pt x="685" y="0"/>
                    <a:pt x="661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42"/>
            <p:cNvSpPr/>
            <p:nvPr/>
          </p:nvSpPr>
          <p:spPr>
            <a:xfrm flipH="1">
              <a:off x="6439418" y="4127807"/>
              <a:ext cx="282826" cy="659822"/>
            </a:xfrm>
            <a:custGeom>
              <a:avLst/>
              <a:gdLst/>
              <a:ahLst/>
              <a:cxnLst/>
              <a:rect l="l" t="t" r="r" b="b"/>
              <a:pathLst>
                <a:path w="11710" h="27319" extrusionOk="0">
                  <a:moveTo>
                    <a:pt x="10409" y="0"/>
                  </a:moveTo>
                  <a:cubicBezTo>
                    <a:pt x="7464" y="23"/>
                    <a:pt x="411" y="1781"/>
                    <a:pt x="229" y="2922"/>
                  </a:cubicBezTo>
                  <a:cubicBezTo>
                    <a:pt x="1" y="4337"/>
                    <a:pt x="3675" y="26615"/>
                    <a:pt x="3675" y="26615"/>
                  </a:cubicBezTo>
                  <a:cubicBezTo>
                    <a:pt x="4008" y="27145"/>
                    <a:pt x="4611" y="27319"/>
                    <a:pt x="5255" y="27319"/>
                  </a:cubicBezTo>
                  <a:cubicBezTo>
                    <a:pt x="6468" y="27319"/>
                    <a:pt x="7830" y="26706"/>
                    <a:pt x="7830" y="26706"/>
                  </a:cubicBezTo>
                  <a:cubicBezTo>
                    <a:pt x="8263" y="25314"/>
                    <a:pt x="8765" y="22962"/>
                    <a:pt x="9290" y="20246"/>
                  </a:cubicBezTo>
                  <a:lnTo>
                    <a:pt x="9290" y="20246"/>
                  </a:lnTo>
                  <a:cubicBezTo>
                    <a:pt x="8902" y="20566"/>
                    <a:pt x="8469" y="20885"/>
                    <a:pt x="8012" y="21182"/>
                  </a:cubicBezTo>
                  <a:cubicBezTo>
                    <a:pt x="7876" y="21267"/>
                    <a:pt x="7742" y="21308"/>
                    <a:pt x="7609" y="21308"/>
                  </a:cubicBezTo>
                  <a:cubicBezTo>
                    <a:pt x="5472" y="21308"/>
                    <a:pt x="3819" y="10823"/>
                    <a:pt x="3926" y="9039"/>
                  </a:cubicBezTo>
                  <a:cubicBezTo>
                    <a:pt x="4018" y="7350"/>
                    <a:pt x="10112" y="6916"/>
                    <a:pt x="11368" y="6848"/>
                  </a:cubicBezTo>
                  <a:cubicBezTo>
                    <a:pt x="11527" y="5638"/>
                    <a:pt x="11641" y="4520"/>
                    <a:pt x="11710" y="3584"/>
                  </a:cubicBezTo>
                  <a:cubicBezTo>
                    <a:pt x="11413" y="2420"/>
                    <a:pt x="10934" y="1164"/>
                    <a:pt x="10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42"/>
            <p:cNvSpPr/>
            <p:nvPr/>
          </p:nvSpPr>
          <p:spPr>
            <a:xfrm flipH="1">
              <a:off x="6320877" y="4760120"/>
              <a:ext cx="312606" cy="129747"/>
            </a:xfrm>
            <a:custGeom>
              <a:avLst/>
              <a:gdLst/>
              <a:ahLst/>
              <a:cxnLst/>
              <a:rect l="l" t="t" r="r" b="b"/>
              <a:pathLst>
                <a:path w="12943" h="5372" extrusionOk="0">
                  <a:moveTo>
                    <a:pt x="4155" y="1"/>
                  </a:moveTo>
                  <a:cubicBezTo>
                    <a:pt x="3607" y="330"/>
                    <a:pt x="2796" y="691"/>
                    <a:pt x="1890" y="691"/>
                  </a:cubicBezTo>
                  <a:cubicBezTo>
                    <a:pt x="1286" y="691"/>
                    <a:pt x="639" y="530"/>
                    <a:pt x="0" y="92"/>
                  </a:cubicBezTo>
                  <a:lnTo>
                    <a:pt x="0" y="92"/>
                  </a:lnTo>
                  <a:cubicBezTo>
                    <a:pt x="160" y="982"/>
                    <a:pt x="320" y="1895"/>
                    <a:pt x="525" y="2786"/>
                  </a:cubicBezTo>
                  <a:cubicBezTo>
                    <a:pt x="1633" y="4619"/>
                    <a:pt x="5101" y="5371"/>
                    <a:pt x="8078" y="5371"/>
                  </a:cubicBezTo>
                  <a:cubicBezTo>
                    <a:pt x="10623" y="5371"/>
                    <a:pt x="12809" y="4821"/>
                    <a:pt x="12851" y="3927"/>
                  </a:cubicBezTo>
                  <a:cubicBezTo>
                    <a:pt x="12942" y="1964"/>
                    <a:pt x="4155" y="183"/>
                    <a:pt x="4155" y="183"/>
                  </a:cubicBezTo>
                  <a:cubicBezTo>
                    <a:pt x="4155" y="183"/>
                    <a:pt x="4155" y="115"/>
                    <a:pt x="4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42"/>
            <p:cNvSpPr/>
            <p:nvPr/>
          </p:nvSpPr>
          <p:spPr>
            <a:xfrm flipH="1">
              <a:off x="6322544" y="4762342"/>
              <a:ext cx="310939" cy="127525"/>
            </a:xfrm>
            <a:custGeom>
              <a:avLst/>
              <a:gdLst/>
              <a:ahLst/>
              <a:cxnLst/>
              <a:rect l="l" t="t" r="r" b="b"/>
              <a:pathLst>
                <a:path w="12874" h="5280" extrusionOk="0">
                  <a:moveTo>
                    <a:pt x="0" y="0"/>
                  </a:moveTo>
                  <a:cubicBezTo>
                    <a:pt x="160" y="890"/>
                    <a:pt x="320" y="1803"/>
                    <a:pt x="525" y="2694"/>
                  </a:cubicBezTo>
                  <a:cubicBezTo>
                    <a:pt x="1633" y="4527"/>
                    <a:pt x="5101" y="5279"/>
                    <a:pt x="8078" y="5279"/>
                  </a:cubicBezTo>
                  <a:cubicBezTo>
                    <a:pt x="10623" y="5279"/>
                    <a:pt x="12809" y="4729"/>
                    <a:pt x="12851" y="3835"/>
                  </a:cubicBezTo>
                  <a:cubicBezTo>
                    <a:pt x="12874" y="3219"/>
                    <a:pt x="12052" y="2625"/>
                    <a:pt x="10888" y="2100"/>
                  </a:cubicBezTo>
                  <a:cubicBezTo>
                    <a:pt x="10569" y="2511"/>
                    <a:pt x="9815" y="2922"/>
                    <a:pt x="7966" y="3013"/>
                  </a:cubicBezTo>
                  <a:cubicBezTo>
                    <a:pt x="7738" y="3025"/>
                    <a:pt x="7512" y="3030"/>
                    <a:pt x="7290" y="3030"/>
                  </a:cubicBezTo>
                  <a:cubicBezTo>
                    <a:pt x="4002" y="3030"/>
                    <a:pt x="1428" y="1804"/>
                    <a:pt x="936" y="457"/>
                  </a:cubicBezTo>
                  <a:cubicBezTo>
                    <a:pt x="617" y="365"/>
                    <a:pt x="320" y="206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42"/>
            <p:cNvSpPr/>
            <p:nvPr/>
          </p:nvSpPr>
          <p:spPr>
            <a:xfrm flipH="1">
              <a:off x="6323075" y="4818569"/>
              <a:ext cx="299926" cy="71298"/>
            </a:xfrm>
            <a:custGeom>
              <a:avLst/>
              <a:gdLst/>
              <a:ahLst/>
              <a:cxnLst/>
              <a:rect l="l" t="t" r="r" b="b"/>
              <a:pathLst>
                <a:path w="12418" h="2952" extrusionOk="0">
                  <a:moveTo>
                    <a:pt x="0" y="0"/>
                  </a:moveTo>
                  <a:cubicBezTo>
                    <a:pt x="23" y="114"/>
                    <a:pt x="46" y="251"/>
                    <a:pt x="91" y="366"/>
                  </a:cubicBezTo>
                  <a:cubicBezTo>
                    <a:pt x="1199" y="2199"/>
                    <a:pt x="4667" y="2951"/>
                    <a:pt x="7644" y="2951"/>
                  </a:cubicBezTo>
                  <a:cubicBezTo>
                    <a:pt x="10189" y="2951"/>
                    <a:pt x="12375" y="2401"/>
                    <a:pt x="12417" y="1507"/>
                  </a:cubicBezTo>
                  <a:cubicBezTo>
                    <a:pt x="12417" y="1256"/>
                    <a:pt x="12280" y="1005"/>
                    <a:pt x="12052" y="754"/>
                  </a:cubicBezTo>
                  <a:cubicBezTo>
                    <a:pt x="11595" y="1187"/>
                    <a:pt x="10614" y="1575"/>
                    <a:pt x="8582" y="1644"/>
                  </a:cubicBezTo>
                  <a:cubicBezTo>
                    <a:pt x="8318" y="1652"/>
                    <a:pt x="8056" y="1656"/>
                    <a:pt x="7797" y="1656"/>
                  </a:cubicBezTo>
                  <a:cubicBezTo>
                    <a:pt x="4492" y="1656"/>
                    <a:pt x="1609" y="99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42"/>
            <p:cNvSpPr/>
            <p:nvPr/>
          </p:nvSpPr>
          <p:spPr>
            <a:xfrm flipH="1">
              <a:off x="6325853" y="4818569"/>
              <a:ext cx="297148" cy="71371"/>
            </a:xfrm>
            <a:custGeom>
              <a:avLst/>
              <a:gdLst/>
              <a:ahLst/>
              <a:cxnLst/>
              <a:rect l="l" t="t" r="r" b="b"/>
              <a:pathLst>
                <a:path w="12303" h="2955" extrusionOk="0">
                  <a:moveTo>
                    <a:pt x="0" y="0"/>
                  </a:moveTo>
                  <a:cubicBezTo>
                    <a:pt x="23" y="114"/>
                    <a:pt x="69" y="251"/>
                    <a:pt x="91" y="366"/>
                  </a:cubicBezTo>
                  <a:cubicBezTo>
                    <a:pt x="1199" y="2204"/>
                    <a:pt x="4653" y="2955"/>
                    <a:pt x="7624" y="2955"/>
                  </a:cubicBezTo>
                  <a:cubicBezTo>
                    <a:pt x="9855" y="2955"/>
                    <a:pt x="11813" y="2531"/>
                    <a:pt x="12303" y="1826"/>
                  </a:cubicBezTo>
                  <a:lnTo>
                    <a:pt x="12303" y="1826"/>
                  </a:lnTo>
                  <a:cubicBezTo>
                    <a:pt x="11200" y="2387"/>
                    <a:pt x="9635" y="2571"/>
                    <a:pt x="8143" y="2571"/>
                  </a:cubicBezTo>
                  <a:cubicBezTo>
                    <a:pt x="5868" y="2571"/>
                    <a:pt x="3762" y="2143"/>
                    <a:pt x="3721" y="1963"/>
                  </a:cubicBezTo>
                  <a:cubicBezTo>
                    <a:pt x="3697" y="1853"/>
                    <a:pt x="3839" y="1816"/>
                    <a:pt x="4175" y="1816"/>
                  </a:cubicBezTo>
                  <a:cubicBezTo>
                    <a:pt x="4812" y="1816"/>
                    <a:pt x="6143" y="1948"/>
                    <a:pt x="8354" y="1963"/>
                  </a:cubicBezTo>
                  <a:cubicBezTo>
                    <a:pt x="8398" y="1964"/>
                    <a:pt x="8441" y="1964"/>
                    <a:pt x="8483" y="1964"/>
                  </a:cubicBezTo>
                  <a:cubicBezTo>
                    <a:pt x="10878" y="1964"/>
                    <a:pt x="11876" y="1341"/>
                    <a:pt x="12257" y="1027"/>
                  </a:cubicBezTo>
                  <a:cubicBezTo>
                    <a:pt x="12189" y="936"/>
                    <a:pt x="12120" y="845"/>
                    <a:pt x="12052" y="754"/>
                  </a:cubicBezTo>
                  <a:cubicBezTo>
                    <a:pt x="11595" y="1187"/>
                    <a:pt x="10614" y="1575"/>
                    <a:pt x="8582" y="1644"/>
                  </a:cubicBezTo>
                  <a:cubicBezTo>
                    <a:pt x="8318" y="1652"/>
                    <a:pt x="8056" y="1656"/>
                    <a:pt x="7797" y="1656"/>
                  </a:cubicBezTo>
                  <a:cubicBezTo>
                    <a:pt x="4492" y="1656"/>
                    <a:pt x="1609" y="99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42"/>
            <p:cNvSpPr/>
            <p:nvPr/>
          </p:nvSpPr>
          <p:spPr>
            <a:xfrm flipH="1">
              <a:off x="6428936" y="3686783"/>
              <a:ext cx="700157" cy="1006652"/>
            </a:xfrm>
            <a:custGeom>
              <a:avLst/>
              <a:gdLst/>
              <a:ahLst/>
              <a:cxnLst/>
              <a:rect l="l" t="t" r="r" b="b"/>
              <a:pathLst>
                <a:path w="28989" h="41679" extrusionOk="0">
                  <a:moveTo>
                    <a:pt x="26911" y="0"/>
                  </a:moveTo>
                  <a:lnTo>
                    <a:pt x="0" y="845"/>
                  </a:lnTo>
                  <a:cubicBezTo>
                    <a:pt x="0" y="1461"/>
                    <a:pt x="0" y="12942"/>
                    <a:pt x="366" y="16252"/>
                  </a:cubicBezTo>
                  <a:cubicBezTo>
                    <a:pt x="731" y="19561"/>
                    <a:pt x="617" y="39282"/>
                    <a:pt x="617" y="39282"/>
                  </a:cubicBezTo>
                  <a:cubicBezTo>
                    <a:pt x="617" y="39282"/>
                    <a:pt x="2679" y="40807"/>
                    <a:pt x="5488" y="40807"/>
                  </a:cubicBezTo>
                  <a:cubicBezTo>
                    <a:pt x="6731" y="40807"/>
                    <a:pt x="8120" y="40509"/>
                    <a:pt x="9541" y="39648"/>
                  </a:cubicBezTo>
                  <a:lnTo>
                    <a:pt x="15156" y="15453"/>
                  </a:lnTo>
                  <a:lnTo>
                    <a:pt x="18306" y="40949"/>
                  </a:lnTo>
                  <a:cubicBezTo>
                    <a:pt x="18306" y="40949"/>
                    <a:pt x="20220" y="41678"/>
                    <a:pt x="22554" y="41678"/>
                  </a:cubicBezTo>
                  <a:cubicBezTo>
                    <a:pt x="24136" y="41678"/>
                    <a:pt x="25911" y="41343"/>
                    <a:pt x="27414" y="40218"/>
                  </a:cubicBezTo>
                  <a:cubicBezTo>
                    <a:pt x="27414" y="40218"/>
                    <a:pt x="28989" y="22962"/>
                    <a:pt x="28737" y="18329"/>
                  </a:cubicBezTo>
                  <a:cubicBezTo>
                    <a:pt x="28372" y="11504"/>
                    <a:pt x="26911" y="0"/>
                    <a:pt x="269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42"/>
            <p:cNvSpPr/>
            <p:nvPr/>
          </p:nvSpPr>
          <p:spPr>
            <a:xfrm flipH="1">
              <a:off x="6428936" y="3759482"/>
              <a:ext cx="700157" cy="933953"/>
            </a:xfrm>
            <a:custGeom>
              <a:avLst/>
              <a:gdLst/>
              <a:ahLst/>
              <a:cxnLst/>
              <a:rect l="l" t="t" r="r" b="b"/>
              <a:pathLst>
                <a:path w="28989" h="38669" extrusionOk="0">
                  <a:moveTo>
                    <a:pt x="208" y="0"/>
                  </a:moveTo>
                  <a:cubicBezTo>
                    <a:pt x="138" y="0"/>
                    <a:pt x="69" y="1"/>
                    <a:pt x="0" y="3"/>
                  </a:cubicBezTo>
                  <a:cubicBezTo>
                    <a:pt x="0" y="1601"/>
                    <a:pt x="23" y="3838"/>
                    <a:pt x="69" y="6075"/>
                  </a:cubicBezTo>
                  <a:cubicBezTo>
                    <a:pt x="69" y="6097"/>
                    <a:pt x="69" y="6120"/>
                    <a:pt x="69" y="6143"/>
                  </a:cubicBezTo>
                  <a:cubicBezTo>
                    <a:pt x="69" y="6600"/>
                    <a:pt x="92" y="7056"/>
                    <a:pt x="92" y="7513"/>
                  </a:cubicBezTo>
                  <a:cubicBezTo>
                    <a:pt x="92" y="7513"/>
                    <a:pt x="92" y="7535"/>
                    <a:pt x="92" y="7535"/>
                  </a:cubicBezTo>
                  <a:cubicBezTo>
                    <a:pt x="92" y="7672"/>
                    <a:pt x="115" y="7809"/>
                    <a:pt x="115" y="7946"/>
                  </a:cubicBezTo>
                  <a:cubicBezTo>
                    <a:pt x="115" y="7992"/>
                    <a:pt x="115" y="8038"/>
                    <a:pt x="115" y="8083"/>
                  </a:cubicBezTo>
                  <a:cubicBezTo>
                    <a:pt x="115" y="8197"/>
                    <a:pt x="115" y="8334"/>
                    <a:pt x="115" y="8448"/>
                  </a:cubicBezTo>
                  <a:cubicBezTo>
                    <a:pt x="115" y="8494"/>
                    <a:pt x="115" y="8517"/>
                    <a:pt x="115" y="8540"/>
                  </a:cubicBezTo>
                  <a:cubicBezTo>
                    <a:pt x="137" y="8768"/>
                    <a:pt x="137" y="8996"/>
                    <a:pt x="137" y="9224"/>
                  </a:cubicBezTo>
                  <a:cubicBezTo>
                    <a:pt x="137" y="9270"/>
                    <a:pt x="137" y="9339"/>
                    <a:pt x="137" y="9407"/>
                  </a:cubicBezTo>
                  <a:cubicBezTo>
                    <a:pt x="160" y="9498"/>
                    <a:pt x="160" y="9590"/>
                    <a:pt x="160" y="9704"/>
                  </a:cubicBezTo>
                  <a:cubicBezTo>
                    <a:pt x="160" y="9772"/>
                    <a:pt x="160" y="9841"/>
                    <a:pt x="160" y="9932"/>
                  </a:cubicBezTo>
                  <a:cubicBezTo>
                    <a:pt x="160" y="10023"/>
                    <a:pt x="183" y="10115"/>
                    <a:pt x="183" y="10183"/>
                  </a:cubicBezTo>
                  <a:cubicBezTo>
                    <a:pt x="183" y="10274"/>
                    <a:pt x="183" y="10366"/>
                    <a:pt x="183" y="10457"/>
                  </a:cubicBezTo>
                  <a:cubicBezTo>
                    <a:pt x="183" y="10571"/>
                    <a:pt x="206" y="10685"/>
                    <a:pt x="206" y="10799"/>
                  </a:cubicBezTo>
                  <a:cubicBezTo>
                    <a:pt x="206" y="10891"/>
                    <a:pt x="206" y="10982"/>
                    <a:pt x="206" y="11073"/>
                  </a:cubicBezTo>
                  <a:cubicBezTo>
                    <a:pt x="229" y="11142"/>
                    <a:pt x="229" y="11210"/>
                    <a:pt x="229" y="11279"/>
                  </a:cubicBezTo>
                  <a:cubicBezTo>
                    <a:pt x="229" y="11370"/>
                    <a:pt x="229" y="11461"/>
                    <a:pt x="229" y="11530"/>
                  </a:cubicBezTo>
                  <a:cubicBezTo>
                    <a:pt x="252" y="11598"/>
                    <a:pt x="252" y="11667"/>
                    <a:pt x="252" y="11712"/>
                  </a:cubicBezTo>
                  <a:cubicBezTo>
                    <a:pt x="252" y="11826"/>
                    <a:pt x="252" y="11941"/>
                    <a:pt x="274" y="12055"/>
                  </a:cubicBezTo>
                  <a:cubicBezTo>
                    <a:pt x="274" y="12100"/>
                    <a:pt x="274" y="12123"/>
                    <a:pt x="274" y="12169"/>
                  </a:cubicBezTo>
                  <a:cubicBezTo>
                    <a:pt x="274" y="12283"/>
                    <a:pt x="297" y="12374"/>
                    <a:pt x="297" y="12488"/>
                  </a:cubicBezTo>
                  <a:cubicBezTo>
                    <a:pt x="297" y="12511"/>
                    <a:pt x="297" y="12557"/>
                    <a:pt x="297" y="12603"/>
                  </a:cubicBezTo>
                  <a:cubicBezTo>
                    <a:pt x="320" y="12694"/>
                    <a:pt x="320" y="12762"/>
                    <a:pt x="320" y="12831"/>
                  </a:cubicBezTo>
                  <a:cubicBezTo>
                    <a:pt x="320" y="12876"/>
                    <a:pt x="343" y="12899"/>
                    <a:pt x="343" y="12945"/>
                  </a:cubicBezTo>
                  <a:cubicBezTo>
                    <a:pt x="343" y="13059"/>
                    <a:pt x="366" y="13150"/>
                    <a:pt x="366" y="13242"/>
                  </a:cubicBezTo>
                  <a:cubicBezTo>
                    <a:pt x="731" y="16551"/>
                    <a:pt x="617" y="36272"/>
                    <a:pt x="617" y="36272"/>
                  </a:cubicBezTo>
                  <a:cubicBezTo>
                    <a:pt x="617" y="36272"/>
                    <a:pt x="2679" y="37797"/>
                    <a:pt x="5488" y="37797"/>
                  </a:cubicBezTo>
                  <a:cubicBezTo>
                    <a:pt x="6731" y="37797"/>
                    <a:pt x="8120" y="37499"/>
                    <a:pt x="9541" y="36638"/>
                  </a:cubicBezTo>
                  <a:lnTo>
                    <a:pt x="15156" y="12443"/>
                  </a:lnTo>
                  <a:lnTo>
                    <a:pt x="18306" y="37939"/>
                  </a:lnTo>
                  <a:cubicBezTo>
                    <a:pt x="18306" y="37939"/>
                    <a:pt x="20220" y="38668"/>
                    <a:pt x="22554" y="38668"/>
                  </a:cubicBezTo>
                  <a:cubicBezTo>
                    <a:pt x="24136" y="38668"/>
                    <a:pt x="25911" y="38333"/>
                    <a:pt x="27414" y="37208"/>
                  </a:cubicBezTo>
                  <a:cubicBezTo>
                    <a:pt x="27414" y="37208"/>
                    <a:pt x="28989" y="19952"/>
                    <a:pt x="28737" y="15319"/>
                  </a:cubicBezTo>
                  <a:cubicBezTo>
                    <a:pt x="28737" y="15045"/>
                    <a:pt x="28715" y="14748"/>
                    <a:pt x="28692" y="14474"/>
                  </a:cubicBezTo>
                  <a:cubicBezTo>
                    <a:pt x="28692" y="14406"/>
                    <a:pt x="28692" y="14360"/>
                    <a:pt x="28692" y="14314"/>
                  </a:cubicBezTo>
                  <a:cubicBezTo>
                    <a:pt x="28669" y="14041"/>
                    <a:pt x="28646" y="13744"/>
                    <a:pt x="28623" y="13470"/>
                  </a:cubicBezTo>
                  <a:cubicBezTo>
                    <a:pt x="28623" y="13447"/>
                    <a:pt x="28623" y="13447"/>
                    <a:pt x="28623" y="13424"/>
                  </a:cubicBezTo>
                  <a:cubicBezTo>
                    <a:pt x="28578" y="12785"/>
                    <a:pt x="28532" y="12100"/>
                    <a:pt x="28464" y="11416"/>
                  </a:cubicBezTo>
                  <a:cubicBezTo>
                    <a:pt x="28441" y="11963"/>
                    <a:pt x="28418" y="12534"/>
                    <a:pt x="28372" y="13128"/>
                  </a:cubicBezTo>
                  <a:cubicBezTo>
                    <a:pt x="28141" y="16384"/>
                    <a:pt x="28954" y="26677"/>
                    <a:pt x="25082" y="26677"/>
                  </a:cubicBezTo>
                  <a:cubicBezTo>
                    <a:pt x="24746" y="26677"/>
                    <a:pt x="24376" y="26600"/>
                    <a:pt x="23967" y="26435"/>
                  </a:cubicBezTo>
                  <a:cubicBezTo>
                    <a:pt x="18831" y="24358"/>
                    <a:pt x="19197" y="10320"/>
                    <a:pt x="19197" y="9453"/>
                  </a:cubicBezTo>
                  <a:cubicBezTo>
                    <a:pt x="19197" y="9225"/>
                    <a:pt x="19046" y="9112"/>
                    <a:pt x="18787" y="9112"/>
                  </a:cubicBezTo>
                  <a:cubicBezTo>
                    <a:pt x="18085" y="9112"/>
                    <a:pt x="16585" y="9947"/>
                    <a:pt x="15134" y="11598"/>
                  </a:cubicBezTo>
                  <a:cubicBezTo>
                    <a:pt x="13148" y="13858"/>
                    <a:pt x="12600" y="25818"/>
                    <a:pt x="8537" y="26366"/>
                  </a:cubicBezTo>
                  <a:cubicBezTo>
                    <a:pt x="8481" y="26373"/>
                    <a:pt x="8426" y="26377"/>
                    <a:pt x="8371" y="26377"/>
                  </a:cubicBezTo>
                  <a:cubicBezTo>
                    <a:pt x="4413" y="26377"/>
                    <a:pt x="3059" y="7992"/>
                    <a:pt x="3059" y="7992"/>
                  </a:cubicBezTo>
                  <a:cubicBezTo>
                    <a:pt x="7213" y="7147"/>
                    <a:pt x="7578" y="2970"/>
                    <a:pt x="7578" y="2605"/>
                  </a:cubicBezTo>
                  <a:lnTo>
                    <a:pt x="7693" y="2126"/>
                  </a:lnTo>
                  <a:cubicBezTo>
                    <a:pt x="7693" y="2126"/>
                    <a:pt x="3573" y="0"/>
                    <a:pt x="208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42"/>
            <p:cNvSpPr/>
            <p:nvPr/>
          </p:nvSpPr>
          <p:spPr>
            <a:xfrm flipH="1">
              <a:off x="6453740" y="3686783"/>
              <a:ext cx="132332" cy="218314"/>
            </a:xfrm>
            <a:custGeom>
              <a:avLst/>
              <a:gdLst/>
              <a:ahLst/>
              <a:cxnLst/>
              <a:rect l="l" t="t" r="r" b="b"/>
              <a:pathLst>
                <a:path w="5479" h="9039" extrusionOk="0">
                  <a:moveTo>
                    <a:pt x="4428" y="0"/>
                  </a:moveTo>
                  <a:lnTo>
                    <a:pt x="2077" y="69"/>
                  </a:lnTo>
                  <a:cubicBezTo>
                    <a:pt x="1233" y="1347"/>
                    <a:pt x="662" y="2808"/>
                    <a:pt x="503" y="3903"/>
                  </a:cubicBezTo>
                  <a:cubicBezTo>
                    <a:pt x="0" y="7304"/>
                    <a:pt x="3995" y="8651"/>
                    <a:pt x="5478" y="9039"/>
                  </a:cubicBezTo>
                  <a:cubicBezTo>
                    <a:pt x="4953" y="4200"/>
                    <a:pt x="4428" y="0"/>
                    <a:pt x="44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3137;p42"/>
            <p:cNvSpPr/>
            <p:nvPr/>
          </p:nvSpPr>
          <p:spPr>
            <a:xfrm flipH="1">
              <a:off x="6690241" y="3975791"/>
              <a:ext cx="91538" cy="133298"/>
            </a:xfrm>
            <a:custGeom>
              <a:avLst/>
              <a:gdLst/>
              <a:ahLst/>
              <a:cxnLst/>
              <a:rect l="l" t="t" r="r" b="b"/>
              <a:pathLst>
                <a:path w="3790" h="5519" extrusionOk="0">
                  <a:moveTo>
                    <a:pt x="3735" y="0"/>
                  </a:moveTo>
                  <a:cubicBezTo>
                    <a:pt x="3709" y="0"/>
                    <a:pt x="3675" y="6"/>
                    <a:pt x="3630" y="17"/>
                  </a:cubicBezTo>
                  <a:cubicBezTo>
                    <a:pt x="3515" y="17"/>
                    <a:pt x="3401" y="86"/>
                    <a:pt x="3242" y="154"/>
                  </a:cubicBezTo>
                  <a:cubicBezTo>
                    <a:pt x="2945" y="291"/>
                    <a:pt x="2557" y="565"/>
                    <a:pt x="2237" y="862"/>
                  </a:cubicBezTo>
                  <a:cubicBezTo>
                    <a:pt x="1895" y="1159"/>
                    <a:pt x="1598" y="1478"/>
                    <a:pt x="1393" y="1729"/>
                  </a:cubicBezTo>
                  <a:cubicBezTo>
                    <a:pt x="1187" y="2003"/>
                    <a:pt x="1050" y="2163"/>
                    <a:pt x="1050" y="2163"/>
                  </a:cubicBezTo>
                  <a:cubicBezTo>
                    <a:pt x="1050" y="2163"/>
                    <a:pt x="936" y="2368"/>
                    <a:pt x="754" y="2642"/>
                  </a:cubicBezTo>
                  <a:cubicBezTo>
                    <a:pt x="594" y="2939"/>
                    <a:pt x="388" y="3327"/>
                    <a:pt x="251" y="3761"/>
                  </a:cubicBezTo>
                  <a:cubicBezTo>
                    <a:pt x="160" y="3966"/>
                    <a:pt x="115" y="4194"/>
                    <a:pt x="69" y="4400"/>
                  </a:cubicBezTo>
                  <a:cubicBezTo>
                    <a:pt x="46" y="4605"/>
                    <a:pt x="0" y="4788"/>
                    <a:pt x="23" y="4970"/>
                  </a:cubicBezTo>
                  <a:cubicBezTo>
                    <a:pt x="23" y="5062"/>
                    <a:pt x="23" y="5130"/>
                    <a:pt x="46" y="5199"/>
                  </a:cubicBezTo>
                  <a:cubicBezTo>
                    <a:pt x="69" y="5267"/>
                    <a:pt x="69" y="5313"/>
                    <a:pt x="92" y="5381"/>
                  </a:cubicBezTo>
                  <a:cubicBezTo>
                    <a:pt x="137" y="5473"/>
                    <a:pt x="160" y="5518"/>
                    <a:pt x="183" y="5518"/>
                  </a:cubicBezTo>
                  <a:cubicBezTo>
                    <a:pt x="183" y="5495"/>
                    <a:pt x="206" y="5450"/>
                    <a:pt x="206" y="5358"/>
                  </a:cubicBezTo>
                  <a:cubicBezTo>
                    <a:pt x="206" y="5313"/>
                    <a:pt x="206" y="5244"/>
                    <a:pt x="206" y="5199"/>
                  </a:cubicBezTo>
                  <a:cubicBezTo>
                    <a:pt x="206" y="5130"/>
                    <a:pt x="206" y="5062"/>
                    <a:pt x="229" y="4970"/>
                  </a:cubicBezTo>
                  <a:cubicBezTo>
                    <a:pt x="229" y="4833"/>
                    <a:pt x="297" y="4651"/>
                    <a:pt x="343" y="4468"/>
                  </a:cubicBezTo>
                  <a:cubicBezTo>
                    <a:pt x="434" y="4286"/>
                    <a:pt x="480" y="4080"/>
                    <a:pt x="594" y="3898"/>
                  </a:cubicBezTo>
                  <a:cubicBezTo>
                    <a:pt x="754" y="3510"/>
                    <a:pt x="982" y="3167"/>
                    <a:pt x="1164" y="2893"/>
                  </a:cubicBezTo>
                  <a:cubicBezTo>
                    <a:pt x="1347" y="2642"/>
                    <a:pt x="1461" y="2460"/>
                    <a:pt x="1461" y="2460"/>
                  </a:cubicBezTo>
                  <a:cubicBezTo>
                    <a:pt x="1461" y="2460"/>
                    <a:pt x="1598" y="2277"/>
                    <a:pt x="1758" y="2026"/>
                  </a:cubicBezTo>
                  <a:cubicBezTo>
                    <a:pt x="1963" y="1775"/>
                    <a:pt x="2214" y="1433"/>
                    <a:pt x="2488" y="1113"/>
                  </a:cubicBezTo>
                  <a:cubicBezTo>
                    <a:pt x="2785" y="793"/>
                    <a:pt x="3082" y="519"/>
                    <a:pt x="3333" y="314"/>
                  </a:cubicBezTo>
                  <a:cubicBezTo>
                    <a:pt x="3470" y="223"/>
                    <a:pt x="3584" y="154"/>
                    <a:pt x="3652" y="109"/>
                  </a:cubicBezTo>
                  <a:cubicBezTo>
                    <a:pt x="3744" y="63"/>
                    <a:pt x="3789" y="17"/>
                    <a:pt x="3789" y="17"/>
                  </a:cubicBezTo>
                  <a:cubicBezTo>
                    <a:pt x="3778" y="6"/>
                    <a:pt x="3761" y="0"/>
                    <a:pt x="37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42"/>
            <p:cNvSpPr/>
            <p:nvPr/>
          </p:nvSpPr>
          <p:spPr>
            <a:xfrm flipH="1">
              <a:off x="6733257" y="3847735"/>
              <a:ext cx="12680" cy="95982"/>
            </a:xfrm>
            <a:custGeom>
              <a:avLst/>
              <a:gdLst/>
              <a:ahLst/>
              <a:cxnLst/>
              <a:rect l="l" t="t" r="r" b="b"/>
              <a:pathLst>
                <a:path w="525" h="3974" extrusionOk="0">
                  <a:moveTo>
                    <a:pt x="164" y="0"/>
                  </a:moveTo>
                  <a:cubicBezTo>
                    <a:pt x="163" y="0"/>
                    <a:pt x="161" y="1"/>
                    <a:pt x="160" y="1"/>
                  </a:cubicBezTo>
                  <a:cubicBezTo>
                    <a:pt x="91" y="1"/>
                    <a:pt x="114" y="503"/>
                    <a:pt x="68" y="983"/>
                  </a:cubicBezTo>
                  <a:cubicBezTo>
                    <a:pt x="46" y="1485"/>
                    <a:pt x="0" y="1987"/>
                    <a:pt x="0" y="1987"/>
                  </a:cubicBezTo>
                  <a:cubicBezTo>
                    <a:pt x="0" y="1987"/>
                    <a:pt x="23" y="2489"/>
                    <a:pt x="91" y="2991"/>
                  </a:cubicBezTo>
                  <a:cubicBezTo>
                    <a:pt x="158" y="3482"/>
                    <a:pt x="334" y="3973"/>
                    <a:pt x="406" y="3973"/>
                  </a:cubicBezTo>
                  <a:cubicBezTo>
                    <a:pt x="408" y="3973"/>
                    <a:pt x="409" y="3973"/>
                    <a:pt x="411" y="3973"/>
                  </a:cubicBezTo>
                  <a:cubicBezTo>
                    <a:pt x="479" y="3950"/>
                    <a:pt x="434" y="3448"/>
                    <a:pt x="457" y="2968"/>
                  </a:cubicBezTo>
                  <a:cubicBezTo>
                    <a:pt x="479" y="2466"/>
                    <a:pt x="525" y="1987"/>
                    <a:pt x="525" y="1987"/>
                  </a:cubicBezTo>
                  <a:cubicBezTo>
                    <a:pt x="525" y="1987"/>
                    <a:pt x="502" y="1485"/>
                    <a:pt x="434" y="983"/>
                  </a:cubicBezTo>
                  <a:cubicBezTo>
                    <a:pt x="389" y="491"/>
                    <a:pt x="235" y="0"/>
                    <a:pt x="1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42"/>
            <p:cNvSpPr/>
            <p:nvPr/>
          </p:nvSpPr>
          <p:spPr>
            <a:xfrm flipH="1">
              <a:off x="6706230" y="3831215"/>
              <a:ext cx="37509" cy="125786"/>
            </a:xfrm>
            <a:custGeom>
              <a:avLst/>
              <a:gdLst/>
              <a:ahLst/>
              <a:cxnLst/>
              <a:rect l="l" t="t" r="r" b="b"/>
              <a:pathLst>
                <a:path w="1553" h="5208" extrusionOk="0">
                  <a:moveTo>
                    <a:pt x="1347" y="0"/>
                  </a:moveTo>
                  <a:cubicBezTo>
                    <a:pt x="1279" y="0"/>
                    <a:pt x="1210" y="685"/>
                    <a:pt x="1164" y="1370"/>
                  </a:cubicBezTo>
                  <a:cubicBezTo>
                    <a:pt x="1119" y="1712"/>
                    <a:pt x="1096" y="2055"/>
                    <a:pt x="1027" y="2283"/>
                  </a:cubicBezTo>
                  <a:cubicBezTo>
                    <a:pt x="982" y="2534"/>
                    <a:pt x="959" y="2694"/>
                    <a:pt x="959" y="2694"/>
                  </a:cubicBezTo>
                  <a:cubicBezTo>
                    <a:pt x="959" y="2694"/>
                    <a:pt x="936" y="2853"/>
                    <a:pt x="891" y="3105"/>
                  </a:cubicBezTo>
                  <a:cubicBezTo>
                    <a:pt x="868" y="3219"/>
                    <a:pt x="845" y="3356"/>
                    <a:pt x="799" y="3515"/>
                  </a:cubicBezTo>
                  <a:cubicBezTo>
                    <a:pt x="731" y="3652"/>
                    <a:pt x="708" y="3812"/>
                    <a:pt x="639" y="3972"/>
                  </a:cubicBezTo>
                  <a:cubicBezTo>
                    <a:pt x="411" y="4588"/>
                    <a:pt x="0" y="5136"/>
                    <a:pt x="69" y="5204"/>
                  </a:cubicBezTo>
                  <a:cubicBezTo>
                    <a:pt x="71" y="5206"/>
                    <a:pt x="74" y="5207"/>
                    <a:pt x="78" y="5207"/>
                  </a:cubicBezTo>
                  <a:cubicBezTo>
                    <a:pt x="160" y="5207"/>
                    <a:pt x="655" y="4743"/>
                    <a:pt x="982" y="4132"/>
                  </a:cubicBezTo>
                  <a:cubicBezTo>
                    <a:pt x="1073" y="3972"/>
                    <a:pt x="1119" y="3812"/>
                    <a:pt x="1187" y="3652"/>
                  </a:cubicBezTo>
                  <a:cubicBezTo>
                    <a:pt x="1279" y="3493"/>
                    <a:pt x="1324" y="3356"/>
                    <a:pt x="1347" y="3219"/>
                  </a:cubicBezTo>
                  <a:cubicBezTo>
                    <a:pt x="1415" y="2968"/>
                    <a:pt x="1461" y="2785"/>
                    <a:pt x="1461" y="2785"/>
                  </a:cubicBezTo>
                  <a:cubicBezTo>
                    <a:pt x="1461" y="2785"/>
                    <a:pt x="1552" y="2077"/>
                    <a:pt x="1530" y="1393"/>
                  </a:cubicBezTo>
                  <a:cubicBezTo>
                    <a:pt x="1484" y="685"/>
                    <a:pt x="1415" y="0"/>
                    <a:pt x="13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42"/>
            <p:cNvSpPr/>
            <p:nvPr/>
          </p:nvSpPr>
          <p:spPr>
            <a:xfrm flipH="1">
              <a:off x="6932298" y="3739145"/>
              <a:ext cx="147741" cy="923423"/>
            </a:xfrm>
            <a:custGeom>
              <a:avLst/>
              <a:gdLst/>
              <a:ahLst/>
              <a:cxnLst/>
              <a:rect l="l" t="t" r="r" b="b"/>
              <a:pathLst>
                <a:path w="6117" h="38233" extrusionOk="0">
                  <a:moveTo>
                    <a:pt x="47" y="0"/>
                  </a:moveTo>
                  <a:cubicBezTo>
                    <a:pt x="24" y="0"/>
                    <a:pt x="24" y="297"/>
                    <a:pt x="1" y="822"/>
                  </a:cubicBezTo>
                  <a:cubicBezTo>
                    <a:pt x="1" y="1347"/>
                    <a:pt x="1" y="2100"/>
                    <a:pt x="1" y="3013"/>
                  </a:cubicBezTo>
                  <a:cubicBezTo>
                    <a:pt x="47" y="4794"/>
                    <a:pt x="161" y="7213"/>
                    <a:pt x="343" y="9587"/>
                  </a:cubicBezTo>
                  <a:cubicBezTo>
                    <a:pt x="503" y="11984"/>
                    <a:pt x="754" y="14358"/>
                    <a:pt x="845" y="16138"/>
                  </a:cubicBezTo>
                  <a:cubicBezTo>
                    <a:pt x="914" y="17028"/>
                    <a:pt x="914" y="17781"/>
                    <a:pt x="937" y="18306"/>
                  </a:cubicBezTo>
                  <a:cubicBezTo>
                    <a:pt x="960" y="18808"/>
                    <a:pt x="960" y="19128"/>
                    <a:pt x="960" y="19128"/>
                  </a:cubicBezTo>
                  <a:cubicBezTo>
                    <a:pt x="960" y="19128"/>
                    <a:pt x="960" y="19425"/>
                    <a:pt x="982" y="19950"/>
                  </a:cubicBezTo>
                  <a:cubicBezTo>
                    <a:pt x="982" y="20452"/>
                    <a:pt x="1005" y="21205"/>
                    <a:pt x="1005" y="22118"/>
                  </a:cubicBezTo>
                  <a:cubicBezTo>
                    <a:pt x="982" y="23899"/>
                    <a:pt x="982" y="26295"/>
                    <a:pt x="960" y="28715"/>
                  </a:cubicBezTo>
                  <a:cubicBezTo>
                    <a:pt x="914" y="29902"/>
                    <a:pt x="891" y="31088"/>
                    <a:pt x="845" y="32230"/>
                  </a:cubicBezTo>
                  <a:cubicBezTo>
                    <a:pt x="845" y="32504"/>
                    <a:pt x="845" y="32778"/>
                    <a:pt x="823" y="33051"/>
                  </a:cubicBezTo>
                  <a:cubicBezTo>
                    <a:pt x="800" y="33325"/>
                    <a:pt x="777" y="33576"/>
                    <a:pt x="731" y="33828"/>
                  </a:cubicBezTo>
                  <a:cubicBezTo>
                    <a:pt x="686" y="34352"/>
                    <a:pt x="640" y="34832"/>
                    <a:pt x="617" y="35266"/>
                  </a:cubicBezTo>
                  <a:cubicBezTo>
                    <a:pt x="572" y="35722"/>
                    <a:pt x="526" y="36133"/>
                    <a:pt x="503" y="36498"/>
                  </a:cubicBezTo>
                  <a:cubicBezTo>
                    <a:pt x="480" y="36863"/>
                    <a:pt x="457" y="37183"/>
                    <a:pt x="435" y="37434"/>
                  </a:cubicBezTo>
                  <a:cubicBezTo>
                    <a:pt x="389" y="37959"/>
                    <a:pt x="275" y="38233"/>
                    <a:pt x="298" y="38233"/>
                  </a:cubicBezTo>
                  <a:cubicBezTo>
                    <a:pt x="298" y="38233"/>
                    <a:pt x="320" y="38187"/>
                    <a:pt x="389" y="38050"/>
                  </a:cubicBezTo>
                  <a:cubicBezTo>
                    <a:pt x="435" y="37913"/>
                    <a:pt x="503" y="37731"/>
                    <a:pt x="549" y="37457"/>
                  </a:cubicBezTo>
                  <a:cubicBezTo>
                    <a:pt x="594" y="37206"/>
                    <a:pt x="617" y="36886"/>
                    <a:pt x="663" y="36521"/>
                  </a:cubicBezTo>
                  <a:cubicBezTo>
                    <a:pt x="686" y="36156"/>
                    <a:pt x="754" y="35768"/>
                    <a:pt x="800" y="35311"/>
                  </a:cubicBezTo>
                  <a:cubicBezTo>
                    <a:pt x="868" y="34855"/>
                    <a:pt x="914" y="34375"/>
                    <a:pt x="982" y="33873"/>
                  </a:cubicBezTo>
                  <a:cubicBezTo>
                    <a:pt x="1028" y="33599"/>
                    <a:pt x="1051" y="33348"/>
                    <a:pt x="1074" y="33074"/>
                  </a:cubicBezTo>
                  <a:cubicBezTo>
                    <a:pt x="1119" y="32800"/>
                    <a:pt x="1119" y="32526"/>
                    <a:pt x="1142" y="32253"/>
                  </a:cubicBezTo>
                  <a:cubicBezTo>
                    <a:pt x="1188" y="31111"/>
                    <a:pt x="1256" y="29924"/>
                    <a:pt x="1325" y="28715"/>
                  </a:cubicBezTo>
                  <a:cubicBezTo>
                    <a:pt x="1393" y="26318"/>
                    <a:pt x="1439" y="23921"/>
                    <a:pt x="1485" y="22118"/>
                  </a:cubicBezTo>
                  <a:cubicBezTo>
                    <a:pt x="1507" y="21205"/>
                    <a:pt x="1485" y="20452"/>
                    <a:pt x="1485" y="19927"/>
                  </a:cubicBezTo>
                  <a:cubicBezTo>
                    <a:pt x="1485" y="19402"/>
                    <a:pt x="1485" y="19105"/>
                    <a:pt x="1485" y="19105"/>
                  </a:cubicBezTo>
                  <a:cubicBezTo>
                    <a:pt x="1485" y="19105"/>
                    <a:pt x="1462" y="18808"/>
                    <a:pt x="1439" y="18284"/>
                  </a:cubicBezTo>
                  <a:cubicBezTo>
                    <a:pt x="1416" y="17736"/>
                    <a:pt x="1393" y="17005"/>
                    <a:pt x="1325" y="16092"/>
                  </a:cubicBezTo>
                  <a:cubicBezTo>
                    <a:pt x="1211" y="14449"/>
                    <a:pt x="960" y="12349"/>
                    <a:pt x="777" y="10203"/>
                  </a:cubicBezTo>
                  <a:lnTo>
                    <a:pt x="777" y="10203"/>
                  </a:lnTo>
                  <a:cubicBezTo>
                    <a:pt x="845" y="10295"/>
                    <a:pt x="960" y="10386"/>
                    <a:pt x="1096" y="10454"/>
                  </a:cubicBezTo>
                  <a:cubicBezTo>
                    <a:pt x="1302" y="10569"/>
                    <a:pt x="1530" y="10637"/>
                    <a:pt x="1804" y="10637"/>
                  </a:cubicBezTo>
                  <a:cubicBezTo>
                    <a:pt x="2055" y="10637"/>
                    <a:pt x="2329" y="10569"/>
                    <a:pt x="2603" y="10454"/>
                  </a:cubicBezTo>
                  <a:cubicBezTo>
                    <a:pt x="3105" y="10249"/>
                    <a:pt x="3584" y="9884"/>
                    <a:pt x="3904" y="9587"/>
                  </a:cubicBezTo>
                  <a:cubicBezTo>
                    <a:pt x="4224" y="9290"/>
                    <a:pt x="4406" y="9062"/>
                    <a:pt x="4406" y="9062"/>
                  </a:cubicBezTo>
                  <a:cubicBezTo>
                    <a:pt x="4406" y="9062"/>
                    <a:pt x="4589" y="8834"/>
                    <a:pt x="4840" y="8446"/>
                  </a:cubicBezTo>
                  <a:cubicBezTo>
                    <a:pt x="5091" y="8081"/>
                    <a:pt x="5410" y="7533"/>
                    <a:pt x="5639" y="6962"/>
                  </a:cubicBezTo>
                  <a:cubicBezTo>
                    <a:pt x="5890" y="6369"/>
                    <a:pt x="6050" y="5752"/>
                    <a:pt x="6072" y="5250"/>
                  </a:cubicBezTo>
                  <a:cubicBezTo>
                    <a:pt x="6117" y="4765"/>
                    <a:pt x="6011" y="4450"/>
                    <a:pt x="5984" y="4450"/>
                  </a:cubicBezTo>
                  <a:cubicBezTo>
                    <a:pt x="5983" y="4450"/>
                    <a:pt x="5982" y="4451"/>
                    <a:pt x="5981" y="4451"/>
                  </a:cubicBezTo>
                  <a:cubicBezTo>
                    <a:pt x="5935" y="4474"/>
                    <a:pt x="5981" y="4771"/>
                    <a:pt x="5890" y="5227"/>
                  </a:cubicBezTo>
                  <a:cubicBezTo>
                    <a:pt x="5799" y="5661"/>
                    <a:pt x="5593" y="6232"/>
                    <a:pt x="5319" y="6734"/>
                  </a:cubicBezTo>
                  <a:cubicBezTo>
                    <a:pt x="5068" y="7259"/>
                    <a:pt x="4749" y="7738"/>
                    <a:pt x="4475" y="8081"/>
                  </a:cubicBezTo>
                  <a:cubicBezTo>
                    <a:pt x="4224" y="8400"/>
                    <a:pt x="4041" y="8606"/>
                    <a:pt x="4041" y="8606"/>
                  </a:cubicBezTo>
                  <a:cubicBezTo>
                    <a:pt x="4041" y="8606"/>
                    <a:pt x="3881" y="8834"/>
                    <a:pt x="3584" y="9131"/>
                  </a:cubicBezTo>
                  <a:cubicBezTo>
                    <a:pt x="3311" y="9427"/>
                    <a:pt x="2900" y="9793"/>
                    <a:pt x="2466" y="10044"/>
                  </a:cubicBezTo>
                  <a:cubicBezTo>
                    <a:pt x="2165" y="10209"/>
                    <a:pt x="1853" y="10296"/>
                    <a:pt x="1571" y="10296"/>
                  </a:cubicBezTo>
                  <a:cubicBezTo>
                    <a:pt x="1426" y="10296"/>
                    <a:pt x="1289" y="10273"/>
                    <a:pt x="1165" y="10226"/>
                  </a:cubicBezTo>
                  <a:cubicBezTo>
                    <a:pt x="982" y="10181"/>
                    <a:pt x="845" y="10089"/>
                    <a:pt x="754" y="10021"/>
                  </a:cubicBezTo>
                  <a:cubicBezTo>
                    <a:pt x="731" y="9861"/>
                    <a:pt x="731" y="9701"/>
                    <a:pt x="708" y="9541"/>
                  </a:cubicBezTo>
                  <a:cubicBezTo>
                    <a:pt x="686" y="9382"/>
                    <a:pt x="686" y="9222"/>
                    <a:pt x="663" y="9085"/>
                  </a:cubicBezTo>
                  <a:lnTo>
                    <a:pt x="663" y="9085"/>
                  </a:lnTo>
                  <a:cubicBezTo>
                    <a:pt x="754" y="9108"/>
                    <a:pt x="868" y="9153"/>
                    <a:pt x="1028" y="9153"/>
                  </a:cubicBezTo>
                  <a:cubicBezTo>
                    <a:pt x="1059" y="9155"/>
                    <a:pt x="1090" y="9156"/>
                    <a:pt x="1123" y="9156"/>
                  </a:cubicBezTo>
                  <a:cubicBezTo>
                    <a:pt x="1470" y="9156"/>
                    <a:pt x="1886" y="9045"/>
                    <a:pt x="2283" y="8857"/>
                  </a:cubicBezTo>
                  <a:cubicBezTo>
                    <a:pt x="2717" y="8651"/>
                    <a:pt x="3105" y="8355"/>
                    <a:pt x="3402" y="8103"/>
                  </a:cubicBezTo>
                  <a:cubicBezTo>
                    <a:pt x="3676" y="7852"/>
                    <a:pt x="3858" y="7693"/>
                    <a:pt x="3858" y="7693"/>
                  </a:cubicBezTo>
                  <a:cubicBezTo>
                    <a:pt x="3858" y="7693"/>
                    <a:pt x="4018" y="7487"/>
                    <a:pt x="4246" y="7168"/>
                  </a:cubicBezTo>
                  <a:cubicBezTo>
                    <a:pt x="4475" y="6848"/>
                    <a:pt x="4749" y="6392"/>
                    <a:pt x="4954" y="5889"/>
                  </a:cubicBezTo>
                  <a:cubicBezTo>
                    <a:pt x="5182" y="5387"/>
                    <a:pt x="5319" y="4839"/>
                    <a:pt x="5296" y="4406"/>
                  </a:cubicBezTo>
                  <a:cubicBezTo>
                    <a:pt x="5319" y="4178"/>
                    <a:pt x="5274" y="4018"/>
                    <a:pt x="5251" y="3881"/>
                  </a:cubicBezTo>
                  <a:cubicBezTo>
                    <a:pt x="5231" y="3781"/>
                    <a:pt x="5211" y="3717"/>
                    <a:pt x="5191" y="3717"/>
                  </a:cubicBezTo>
                  <a:cubicBezTo>
                    <a:pt x="5188" y="3717"/>
                    <a:pt x="5185" y="3718"/>
                    <a:pt x="5182" y="3721"/>
                  </a:cubicBezTo>
                  <a:cubicBezTo>
                    <a:pt x="5159" y="3721"/>
                    <a:pt x="5159" y="3789"/>
                    <a:pt x="5137" y="3904"/>
                  </a:cubicBezTo>
                  <a:cubicBezTo>
                    <a:pt x="5137" y="4018"/>
                    <a:pt x="5137" y="4178"/>
                    <a:pt x="5091" y="4383"/>
                  </a:cubicBezTo>
                  <a:cubicBezTo>
                    <a:pt x="5045" y="4748"/>
                    <a:pt x="4885" y="5227"/>
                    <a:pt x="4634" y="5661"/>
                  </a:cubicBezTo>
                  <a:cubicBezTo>
                    <a:pt x="4429" y="6118"/>
                    <a:pt x="4109" y="6506"/>
                    <a:pt x="3904" y="6780"/>
                  </a:cubicBezTo>
                  <a:cubicBezTo>
                    <a:pt x="3653" y="7053"/>
                    <a:pt x="3493" y="7213"/>
                    <a:pt x="3493" y="7213"/>
                  </a:cubicBezTo>
                  <a:cubicBezTo>
                    <a:pt x="3493" y="7213"/>
                    <a:pt x="3356" y="7396"/>
                    <a:pt x="3105" y="7647"/>
                  </a:cubicBezTo>
                  <a:cubicBezTo>
                    <a:pt x="2854" y="7898"/>
                    <a:pt x="2512" y="8218"/>
                    <a:pt x="2124" y="8446"/>
                  </a:cubicBezTo>
                  <a:cubicBezTo>
                    <a:pt x="1758" y="8674"/>
                    <a:pt x="1348" y="8857"/>
                    <a:pt x="1028" y="8902"/>
                  </a:cubicBezTo>
                  <a:cubicBezTo>
                    <a:pt x="948" y="8925"/>
                    <a:pt x="880" y="8931"/>
                    <a:pt x="817" y="8931"/>
                  </a:cubicBezTo>
                  <a:cubicBezTo>
                    <a:pt x="754" y="8931"/>
                    <a:pt x="697" y="8925"/>
                    <a:pt x="640" y="8925"/>
                  </a:cubicBezTo>
                  <a:cubicBezTo>
                    <a:pt x="457" y="6757"/>
                    <a:pt x="298" y="4634"/>
                    <a:pt x="206" y="2991"/>
                  </a:cubicBezTo>
                  <a:cubicBezTo>
                    <a:pt x="183" y="2100"/>
                    <a:pt x="138" y="1347"/>
                    <a:pt x="115" y="822"/>
                  </a:cubicBezTo>
                  <a:cubicBezTo>
                    <a:pt x="92" y="297"/>
                    <a:pt x="69" y="0"/>
                    <a:pt x="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42"/>
            <p:cNvSpPr/>
            <p:nvPr/>
          </p:nvSpPr>
          <p:spPr>
            <a:xfrm flipH="1">
              <a:off x="6447678" y="3811917"/>
              <a:ext cx="113589" cy="92818"/>
            </a:xfrm>
            <a:custGeom>
              <a:avLst/>
              <a:gdLst/>
              <a:ahLst/>
              <a:cxnLst/>
              <a:rect l="l" t="t" r="r" b="b"/>
              <a:pathLst>
                <a:path w="4703" h="3843" extrusionOk="0">
                  <a:moveTo>
                    <a:pt x="23" y="0"/>
                  </a:moveTo>
                  <a:cubicBezTo>
                    <a:pt x="23" y="23"/>
                    <a:pt x="0" y="69"/>
                    <a:pt x="0" y="160"/>
                  </a:cubicBezTo>
                  <a:cubicBezTo>
                    <a:pt x="0" y="251"/>
                    <a:pt x="0" y="388"/>
                    <a:pt x="46" y="548"/>
                  </a:cubicBezTo>
                  <a:cubicBezTo>
                    <a:pt x="92" y="868"/>
                    <a:pt x="252" y="1279"/>
                    <a:pt x="457" y="1644"/>
                  </a:cubicBezTo>
                  <a:cubicBezTo>
                    <a:pt x="662" y="2032"/>
                    <a:pt x="914" y="2374"/>
                    <a:pt x="1142" y="2625"/>
                  </a:cubicBezTo>
                  <a:cubicBezTo>
                    <a:pt x="1233" y="2739"/>
                    <a:pt x="1324" y="2831"/>
                    <a:pt x="1393" y="2899"/>
                  </a:cubicBezTo>
                  <a:cubicBezTo>
                    <a:pt x="1461" y="2968"/>
                    <a:pt x="1507" y="3013"/>
                    <a:pt x="1507" y="3013"/>
                  </a:cubicBezTo>
                  <a:cubicBezTo>
                    <a:pt x="1507" y="3013"/>
                    <a:pt x="1553" y="3059"/>
                    <a:pt x="1621" y="3105"/>
                  </a:cubicBezTo>
                  <a:cubicBezTo>
                    <a:pt x="1690" y="3150"/>
                    <a:pt x="1804" y="3242"/>
                    <a:pt x="1941" y="3333"/>
                  </a:cubicBezTo>
                  <a:cubicBezTo>
                    <a:pt x="2237" y="3493"/>
                    <a:pt x="2625" y="3744"/>
                    <a:pt x="3059" y="3812"/>
                  </a:cubicBezTo>
                  <a:cubicBezTo>
                    <a:pt x="3192" y="3832"/>
                    <a:pt x="3325" y="3842"/>
                    <a:pt x="3454" y="3842"/>
                  </a:cubicBezTo>
                  <a:cubicBezTo>
                    <a:pt x="3768" y="3842"/>
                    <a:pt x="4059" y="3782"/>
                    <a:pt x="4269" y="3652"/>
                  </a:cubicBezTo>
                  <a:cubicBezTo>
                    <a:pt x="4337" y="3630"/>
                    <a:pt x="4406" y="3584"/>
                    <a:pt x="4451" y="3538"/>
                  </a:cubicBezTo>
                  <a:cubicBezTo>
                    <a:pt x="4520" y="3493"/>
                    <a:pt x="4543" y="3470"/>
                    <a:pt x="4588" y="3424"/>
                  </a:cubicBezTo>
                  <a:cubicBezTo>
                    <a:pt x="4657" y="3356"/>
                    <a:pt x="4703" y="3333"/>
                    <a:pt x="4680" y="3310"/>
                  </a:cubicBezTo>
                  <a:cubicBezTo>
                    <a:pt x="4680" y="3303"/>
                    <a:pt x="4674" y="3301"/>
                    <a:pt x="4663" y="3301"/>
                  </a:cubicBezTo>
                  <a:cubicBezTo>
                    <a:pt x="4638" y="3301"/>
                    <a:pt x="4584" y="3317"/>
                    <a:pt x="4520" y="3333"/>
                  </a:cubicBezTo>
                  <a:cubicBezTo>
                    <a:pt x="4497" y="3356"/>
                    <a:pt x="4451" y="3379"/>
                    <a:pt x="4383" y="3401"/>
                  </a:cubicBezTo>
                  <a:cubicBezTo>
                    <a:pt x="4337" y="3447"/>
                    <a:pt x="4269" y="3470"/>
                    <a:pt x="4200" y="3470"/>
                  </a:cubicBezTo>
                  <a:cubicBezTo>
                    <a:pt x="4067" y="3521"/>
                    <a:pt x="3914" y="3545"/>
                    <a:pt x="3754" y="3545"/>
                  </a:cubicBezTo>
                  <a:cubicBezTo>
                    <a:pt x="3559" y="3545"/>
                    <a:pt x="3351" y="3510"/>
                    <a:pt x="3150" y="3447"/>
                  </a:cubicBezTo>
                  <a:cubicBezTo>
                    <a:pt x="2785" y="3356"/>
                    <a:pt x="2466" y="3105"/>
                    <a:pt x="2215" y="2945"/>
                  </a:cubicBezTo>
                  <a:cubicBezTo>
                    <a:pt x="2100" y="2854"/>
                    <a:pt x="2009" y="2762"/>
                    <a:pt x="1941" y="2717"/>
                  </a:cubicBezTo>
                  <a:cubicBezTo>
                    <a:pt x="1872" y="2648"/>
                    <a:pt x="1849" y="2625"/>
                    <a:pt x="1849" y="2625"/>
                  </a:cubicBezTo>
                  <a:cubicBezTo>
                    <a:pt x="1849" y="2625"/>
                    <a:pt x="1804" y="2580"/>
                    <a:pt x="1735" y="2534"/>
                  </a:cubicBezTo>
                  <a:cubicBezTo>
                    <a:pt x="1690" y="2466"/>
                    <a:pt x="1575" y="2397"/>
                    <a:pt x="1484" y="2283"/>
                  </a:cubicBezTo>
                  <a:cubicBezTo>
                    <a:pt x="1279" y="2078"/>
                    <a:pt x="1005" y="1781"/>
                    <a:pt x="777" y="1461"/>
                  </a:cubicBezTo>
                  <a:cubicBezTo>
                    <a:pt x="548" y="1119"/>
                    <a:pt x="343" y="776"/>
                    <a:pt x="229" y="480"/>
                  </a:cubicBezTo>
                  <a:cubicBezTo>
                    <a:pt x="160" y="343"/>
                    <a:pt x="137" y="229"/>
                    <a:pt x="115" y="137"/>
                  </a:cubicBezTo>
                  <a:cubicBezTo>
                    <a:pt x="69" y="69"/>
                    <a:pt x="46" y="0"/>
                    <a:pt x="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42"/>
            <p:cNvSpPr/>
            <p:nvPr/>
          </p:nvSpPr>
          <p:spPr>
            <a:xfrm flipH="1">
              <a:off x="6461469" y="3813559"/>
              <a:ext cx="117429" cy="113493"/>
            </a:xfrm>
            <a:custGeom>
              <a:avLst/>
              <a:gdLst/>
              <a:ahLst/>
              <a:cxnLst/>
              <a:rect l="l" t="t" r="r" b="b"/>
              <a:pathLst>
                <a:path w="4862" h="4699" extrusionOk="0">
                  <a:moveTo>
                    <a:pt x="91" y="1"/>
                  </a:moveTo>
                  <a:cubicBezTo>
                    <a:pt x="69" y="1"/>
                    <a:pt x="0" y="229"/>
                    <a:pt x="23" y="594"/>
                  </a:cubicBezTo>
                  <a:cubicBezTo>
                    <a:pt x="23" y="960"/>
                    <a:pt x="114" y="1439"/>
                    <a:pt x="274" y="1895"/>
                  </a:cubicBezTo>
                  <a:cubicBezTo>
                    <a:pt x="457" y="2352"/>
                    <a:pt x="685" y="2786"/>
                    <a:pt x="890" y="3082"/>
                  </a:cubicBezTo>
                  <a:cubicBezTo>
                    <a:pt x="1004" y="3242"/>
                    <a:pt x="1096" y="3356"/>
                    <a:pt x="1164" y="3448"/>
                  </a:cubicBezTo>
                  <a:cubicBezTo>
                    <a:pt x="1233" y="3516"/>
                    <a:pt x="1278" y="3562"/>
                    <a:pt x="1278" y="3562"/>
                  </a:cubicBezTo>
                  <a:cubicBezTo>
                    <a:pt x="1278" y="3562"/>
                    <a:pt x="1324" y="3607"/>
                    <a:pt x="1392" y="3676"/>
                  </a:cubicBezTo>
                  <a:cubicBezTo>
                    <a:pt x="1484" y="3744"/>
                    <a:pt x="1598" y="3858"/>
                    <a:pt x="1735" y="3972"/>
                  </a:cubicBezTo>
                  <a:cubicBezTo>
                    <a:pt x="2054" y="4201"/>
                    <a:pt x="2488" y="4452"/>
                    <a:pt x="2967" y="4589"/>
                  </a:cubicBezTo>
                  <a:cubicBezTo>
                    <a:pt x="3231" y="4664"/>
                    <a:pt x="3502" y="4698"/>
                    <a:pt x="3753" y="4698"/>
                  </a:cubicBezTo>
                  <a:cubicBezTo>
                    <a:pt x="3958" y="4698"/>
                    <a:pt x="4150" y="4675"/>
                    <a:pt x="4314" y="4634"/>
                  </a:cubicBezTo>
                  <a:cubicBezTo>
                    <a:pt x="4656" y="4543"/>
                    <a:pt x="4862" y="4429"/>
                    <a:pt x="4862" y="4406"/>
                  </a:cubicBezTo>
                  <a:cubicBezTo>
                    <a:pt x="4855" y="4393"/>
                    <a:pt x="4831" y="4387"/>
                    <a:pt x="4791" y="4387"/>
                  </a:cubicBezTo>
                  <a:cubicBezTo>
                    <a:pt x="4696" y="4387"/>
                    <a:pt x="4511" y="4420"/>
                    <a:pt x="4268" y="4452"/>
                  </a:cubicBezTo>
                  <a:cubicBezTo>
                    <a:pt x="4226" y="4455"/>
                    <a:pt x="4181" y="4456"/>
                    <a:pt x="4136" y="4456"/>
                  </a:cubicBezTo>
                  <a:cubicBezTo>
                    <a:pt x="3818" y="4456"/>
                    <a:pt x="3441" y="4386"/>
                    <a:pt x="3082" y="4246"/>
                  </a:cubicBezTo>
                  <a:cubicBezTo>
                    <a:pt x="2671" y="4087"/>
                    <a:pt x="2305" y="3813"/>
                    <a:pt x="2054" y="3607"/>
                  </a:cubicBezTo>
                  <a:cubicBezTo>
                    <a:pt x="1917" y="3493"/>
                    <a:pt x="1826" y="3379"/>
                    <a:pt x="1758" y="3311"/>
                  </a:cubicBezTo>
                  <a:cubicBezTo>
                    <a:pt x="1689" y="3265"/>
                    <a:pt x="1644" y="3219"/>
                    <a:pt x="1644" y="3219"/>
                  </a:cubicBezTo>
                  <a:cubicBezTo>
                    <a:pt x="1644" y="3219"/>
                    <a:pt x="1621" y="3174"/>
                    <a:pt x="1552" y="3105"/>
                  </a:cubicBezTo>
                  <a:cubicBezTo>
                    <a:pt x="1484" y="3037"/>
                    <a:pt x="1370" y="2945"/>
                    <a:pt x="1278" y="2808"/>
                  </a:cubicBezTo>
                  <a:cubicBezTo>
                    <a:pt x="1073" y="2534"/>
                    <a:pt x="822" y="2169"/>
                    <a:pt x="616" y="1758"/>
                  </a:cubicBezTo>
                  <a:cubicBezTo>
                    <a:pt x="434" y="1348"/>
                    <a:pt x="274" y="914"/>
                    <a:pt x="206" y="572"/>
                  </a:cubicBezTo>
                  <a:cubicBezTo>
                    <a:pt x="137" y="252"/>
                    <a:pt x="137" y="1"/>
                    <a:pt x="9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3" name="Google Shape;3143;p42"/>
            <p:cNvSpPr/>
            <p:nvPr/>
          </p:nvSpPr>
          <p:spPr>
            <a:xfrm flipH="1">
              <a:off x="6637879" y="4022599"/>
              <a:ext cx="129578" cy="669749"/>
            </a:xfrm>
            <a:custGeom>
              <a:avLst/>
              <a:gdLst/>
              <a:ahLst/>
              <a:cxnLst/>
              <a:rect l="l" t="t" r="r" b="b"/>
              <a:pathLst>
                <a:path w="5365" h="27730" extrusionOk="0">
                  <a:moveTo>
                    <a:pt x="3253" y="1"/>
                  </a:moveTo>
                  <a:cubicBezTo>
                    <a:pt x="3060" y="1"/>
                    <a:pt x="2829" y="25"/>
                    <a:pt x="2603" y="88"/>
                  </a:cubicBezTo>
                  <a:cubicBezTo>
                    <a:pt x="2329" y="179"/>
                    <a:pt x="2032" y="271"/>
                    <a:pt x="1850" y="408"/>
                  </a:cubicBezTo>
                  <a:cubicBezTo>
                    <a:pt x="1644" y="499"/>
                    <a:pt x="1507" y="590"/>
                    <a:pt x="1507" y="590"/>
                  </a:cubicBezTo>
                  <a:cubicBezTo>
                    <a:pt x="1507" y="590"/>
                    <a:pt x="1393" y="681"/>
                    <a:pt x="1233" y="841"/>
                  </a:cubicBezTo>
                  <a:cubicBezTo>
                    <a:pt x="1051" y="978"/>
                    <a:pt x="845" y="1229"/>
                    <a:pt x="640" y="1480"/>
                  </a:cubicBezTo>
                  <a:cubicBezTo>
                    <a:pt x="275" y="1982"/>
                    <a:pt x="1" y="2576"/>
                    <a:pt x="69" y="2622"/>
                  </a:cubicBezTo>
                  <a:cubicBezTo>
                    <a:pt x="72" y="2624"/>
                    <a:pt x="76" y="2625"/>
                    <a:pt x="80" y="2625"/>
                  </a:cubicBezTo>
                  <a:cubicBezTo>
                    <a:pt x="170" y="2625"/>
                    <a:pt x="521" y="2171"/>
                    <a:pt x="914" y="1800"/>
                  </a:cubicBezTo>
                  <a:cubicBezTo>
                    <a:pt x="1142" y="1617"/>
                    <a:pt x="1348" y="1435"/>
                    <a:pt x="1530" y="1321"/>
                  </a:cubicBezTo>
                  <a:cubicBezTo>
                    <a:pt x="1690" y="1206"/>
                    <a:pt x="1804" y="1115"/>
                    <a:pt x="1804" y="1115"/>
                  </a:cubicBezTo>
                  <a:cubicBezTo>
                    <a:pt x="1804" y="1115"/>
                    <a:pt x="1918" y="1047"/>
                    <a:pt x="2078" y="910"/>
                  </a:cubicBezTo>
                  <a:cubicBezTo>
                    <a:pt x="2101" y="910"/>
                    <a:pt x="2146" y="887"/>
                    <a:pt x="2169" y="864"/>
                  </a:cubicBezTo>
                  <a:cubicBezTo>
                    <a:pt x="2169" y="955"/>
                    <a:pt x="2169" y="1047"/>
                    <a:pt x="2192" y="1161"/>
                  </a:cubicBezTo>
                  <a:cubicBezTo>
                    <a:pt x="2215" y="1526"/>
                    <a:pt x="2329" y="2074"/>
                    <a:pt x="2466" y="2690"/>
                  </a:cubicBezTo>
                  <a:cubicBezTo>
                    <a:pt x="2626" y="3306"/>
                    <a:pt x="2808" y="4014"/>
                    <a:pt x="2877" y="4790"/>
                  </a:cubicBezTo>
                  <a:cubicBezTo>
                    <a:pt x="2945" y="5589"/>
                    <a:pt x="3037" y="6456"/>
                    <a:pt x="3105" y="7301"/>
                  </a:cubicBezTo>
                  <a:cubicBezTo>
                    <a:pt x="3447" y="10702"/>
                    <a:pt x="3767" y="14103"/>
                    <a:pt x="3767" y="14103"/>
                  </a:cubicBezTo>
                  <a:cubicBezTo>
                    <a:pt x="3767" y="14103"/>
                    <a:pt x="3858" y="14970"/>
                    <a:pt x="4041" y="16248"/>
                  </a:cubicBezTo>
                  <a:cubicBezTo>
                    <a:pt x="4201" y="17504"/>
                    <a:pt x="4429" y="19216"/>
                    <a:pt x="4612" y="20905"/>
                  </a:cubicBezTo>
                  <a:cubicBezTo>
                    <a:pt x="4726" y="21749"/>
                    <a:pt x="4817" y="22616"/>
                    <a:pt x="4908" y="23415"/>
                  </a:cubicBezTo>
                  <a:cubicBezTo>
                    <a:pt x="4977" y="24214"/>
                    <a:pt x="5045" y="24945"/>
                    <a:pt x="5091" y="25584"/>
                  </a:cubicBezTo>
                  <a:cubicBezTo>
                    <a:pt x="5205" y="26862"/>
                    <a:pt x="5296" y="27729"/>
                    <a:pt x="5342" y="27729"/>
                  </a:cubicBezTo>
                  <a:cubicBezTo>
                    <a:pt x="5365" y="27729"/>
                    <a:pt x="5365" y="26862"/>
                    <a:pt x="5319" y="25584"/>
                  </a:cubicBezTo>
                  <a:cubicBezTo>
                    <a:pt x="5273" y="24922"/>
                    <a:pt x="5251" y="24169"/>
                    <a:pt x="5228" y="23370"/>
                  </a:cubicBezTo>
                  <a:cubicBezTo>
                    <a:pt x="5159" y="22571"/>
                    <a:pt x="5091" y="21703"/>
                    <a:pt x="5000" y="20859"/>
                  </a:cubicBezTo>
                  <a:cubicBezTo>
                    <a:pt x="4863" y="19147"/>
                    <a:pt x="4680" y="17435"/>
                    <a:pt x="4543" y="16157"/>
                  </a:cubicBezTo>
                  <a:cubicBezTo>
                    <a:pt x="4406" y="14879"/>
                    <a:pt x="4315" y="14034"/>
                    <a:pt x="4315" y="14034"/>
                  </a:cubicBezTo>
                  <a:cubicBezTo>
                    <a:pt x="4315" y="14034"/>
                    <a:pt x="3904" y="10633"/>
                    <a:pt x="3493" y="7255"/>
                  </a:cubicBezTo>
                  <a:cubicBezTo>
                    <a:pt x="3402" y="6388"/>
                    <a:pt x="3288" y="5543"/>
                    <a:pt x="3196" y="4744"/>
                  </a:cubicBezTo>
                  <a:cubicBezTo>
                    <a:pt x="3082" y="3923"/>
                    <a:pt x="2854" y="3215"/>
                    <a:pt x="2671" y="2622"/>
                  </a:cubicBezTo>
                  <a:cubicBezTo>
                    <a:pt x="2489" y="2005"/>
                    <a:pt x="2375" y="1503"/>
                    <a:pt x="2283" y="1138"/>
                  </a:cubicBezTo>
                  <a:cubicBezTo>
                    <a:pt x="2261" y="1001"/>
                    <a:pt x="2261" y="887"/>
                    <a:pt x="2238" y="818"/>
                  </a:cubicBezTo>
                  <a:cubicBezTo>
                    <a:pt x="2375" y="704"/>
                    <a:pt x="2557" y="613"/>
                    <a:pt x="2717" y="522"/>
                  </a:cubicBezTo>
                  <a:cubicBezTo>
                    <a:pt x="3196" y="271"/>
                    <a:pt x="3744" y="202"/>
                    <a:pt x="3744" y="111"/>
                  </a:cubicBezTo>
                  <a:cubicBezTo>
                    <a:pt x="3758" y="56"/>
                    <a:pt x="3548" y="1"/>
                    <a:pt x="32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4" name="Google Shape;3144;p42"/>
            <p:cNvSpPr/>
            <p:nvPr/>
          </p:nvSpPr>
          <p:spPr>
            <a:xfrm flipH="1">
              <a:off x="6463667" y="3686783"/>
              <a:ext cx="665426" cy="208605"/>
            </a:xfrm>
            <a:custGeom>
              <a:avLst/>
              <a:gdLst/>
              <a:ahLst/>
              <a:cxnLst/>
              <a:rect l="l" t="t" r="r" b="b"/>
              <a:pathLst>
                <a:path w="27551" h="8637" extrusionOk="0">
                  <a:moveTo>
                    <a:pt x="26911" y="0"/>
                  </a:moveTo>
                  <a:lnTo>
                    <a:pt x="0" y="845"/>
                  </a:lnTo>
                  <a:cubicBezTo>
                    <a:pt x="0" y="1141"/>
                    <a:pt x="0" y="3926"/>
                    <a:pt x="46" y="7099"/>
                  </a:cubicBezTo>
                  <a:cubicBezTo>
                    <a:pt x="4080" y="8221"/>
                    <a:pt x="7877" y="8636"/>
                    <a:pt x="11289" y="8636"/>
                  </a:cubicBezTo>
                  <a:cubicBezTo>
                    <a:pt x="20368" y="8636"/>
                    <a:pt x="26721" y="5694"/>
                    <a:pt x="27551" y="5296"/>
                  </a:cubicBezTo>
                  <a:cubicBezTo>
                    <a:pt x="27185" y="2237"/>
                    <a:pt x="26911" y="0"/>
                    <a:pt x="26911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5" name="Google Shape;3145;p42"/>
            <p:cNvSpPr/>
            <p:nvPr/>
          </p:nvSpPr>
          <p:spPr>
            <a:xfrm flipH="1">
              <a:off x="6849020" y="4186039"/>
              <a:ext cx="45213" cy="97190"/>
            </a:xfrm>
            <a:custGeom>
              <a:avLst/>
              <a:gdLst/>
              <a:ahLst/>
              <a:cxnLst/>
              <a:rect l="l" t="t" r="r" b="b"/>
              <a:pathLst>
                <a:path w="1872" h="4024" extrusionOk="0">
                  <a:moveTo>
                    <a:pt x="1557" y="0"/>
                  </a:moveTo>
                  <a:cubicBezTo>
                    <a:pt x="1393" y="0"/>
                    <a:pt x="1203" y="191"/>
                    <a:pt x="1073" y="488"/>
                  </a:cubicBezTo>
                  <a:cubicBezTo>
                    <a:pt x="936" y="876"/>
                    <a:pt x="959" y="1264"/>
                    <a:pt x="1141" y="1378"/>
                  </a:cubicBezTo>
                  <a:cubicBezTo>
                    <a:pt x="1175" y="1400"/>
                    <a:pt x="1212" y="1410"/>
                    <a:pt x="1251" y="1410"/>
                  </a:cubicBezTo>
                  <a:cubicBezTo>
                    <a:pt x="1421" y="1410"/>
                    <a:pt x="1623" y="1215"/>
                    <a:pt x="1735" y="899"/>
                  </a:cubicBezTo>
                  <a:cubicBezTo>
                    <a:pt x="1872" y="534"/>
                    <a:pt x="1849" y="146"/>
                    <a:pt x="1666" y="32"/>
                  </a:cubicBezTo>
                  <a:cubicBezTo>
                    <a:pt x="1632" y="10"/>
                    <a:pt x="1595" y="0"/>
                    <a:pt x="1557" y="0"/>
                  </a:cubicBezTo>
                  <a:close/>
                  <a:moveTo>
                    <a:pt x="888" y="2051"/>
                  </a:moveTo>
                  <a:cubicBezTo>
                    <a:pt x="655" y="2051"/>
                    <a:pt x="375" y="2313"/>
                    <a:pt x="205" y="2748"/>
                  </a:cubicBezTo>
                  <a:cubicBezTo>
                    <a:pt x="0" y="3273"/>
                    <a:pt x="46" y="3821"/>
                    <a:pt x="297" y="3980"/>
                  </a:cubicBezTo>
                  <a:cubicBezTo>
                    <a:pt x="347" y="4010"/>
                    <a:pt x="400" y="4024"/>
                    <a:pt x="455" y="4024"/>
                  </a:cubicBezTo>
                  <a:cubicBezTo>
                    <a:pt x="699" y="4024"/>
                    <a:pt x="974" y="3747"/>
                    <a:pt x="1141" y="3318"/>
                  </a:cubicBezTo>
                  <a:cubicBezTo>
                    <a:pt x="1324" y="2816"/>
                    <a:pt x="1278" y="2246"/>
                    <a:pt x="1027" y="2086"/>
                  </a:cubicBezTo>
                  <a:cubicBezTo>
                    <a:pt x="984" y="2062"/>
                    <a:pt x="937" y="2051"/>
                    <a:pt x="888" y="205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3146;p42"/>
            <p:cNvSpPr/>
            <p:nvPr/>
          </p:nvSpPr>
          <p:spPr>
            <a:xfrm flipH="1">
              <a:off x="6455938" y="4155124"/>
              <a:ext cx="27606" cy="101344"/>
            </a:xfrm>
            <a:custGeom>
              <a:avLst/>
              <a:gdLst/>
              <a:ahLst/>
              <a:cxnLst/>
              <a:rect l="l" t="t" r="r" b="b"/>
              <a:pathLst>
                <a:path w="1143" h="4196" extrusionOk="0">
                  <a:moveTo>
                    <a:pt x="645" y="0"/>
                  </a:moveTo>
                  <a:cubicBezTo>
                    <a:pt x="463" y="0"/>
                    <a:pt x="295" y="258"/>
                    <a:pt x="275" y="627"/>
                  </a:cubicBezTo>
                  <a:cubicBezTo>
                    <a:pt x="229" y="1015"/>
                    <a:pt x="366" y="1380"/>
                    <a:pt x="572" y="1449"/>
                  </a:cubicBezTo>
                  <a:cubicBezTo>
                    <a:pt x="593" y="1456"/>
                    <a:pt x="614" y="1459"/>
                    <a:pt x="635" y="1459"/>
                  </a:cubicBezTo>
                  <a:cubicBezTo>
                    <a:pt x="817" y="1459"/>
                    <a:pt x="985" y="1201"/>
                    <a:pt x="1005" y="832"/>
                  </a:cubicBezTo>
                  <a:cubicBezTo>
                    <a:pt x="1051" y="444"/>
                    <a:pt x="914" y="79"/>
                    <a:pt x="708" y="11"/>
                  </a:cubicBezTo>
                  <a:cubicBezTo>
                    <a:pt x="687" y="3"/>
                    <a:pt x="666" y="0"/>
                    <a:pt x="645" y="0"/>
                  </a:cubicBezTo>
                  <a:close/>
                  <a:moveTo>
                    <a:pt x="592" y="2148"/>
                  </a:moveTo>
                  <a:cubicBezTo>
                    <a:pt x="323" y="2148"/>
                    <a:pt x="88" y="2499"/>
                    <a:pt x="47" y="3023"/>
                  </a:cubicBezTo>
                  <a:cubicBezTo>
                    <a:pt x="1" y="3571"/>
                    <a:pt x="183" y="4096"/>
                    <a:pt x="457" y="4188"/>
                  </a:cubicBezTo>
                  <a:cubicBezTo>
                    <a:pt x="481" y="4193"/>
                    <a:pt x="505" y="4196"/>
                    <a:pt x="529" y="4196"/>
                  </a:cubicBezTo>
                  <a:cubicBezTo>
                    <a:pt x="797" y="4196"/>
                    <a:pt x="1032" y="3845"/>
                    <a:pt x="1074" y="3320"/>
                  </a:cubicBezTo>
                  <a:cubicBezTo>
                    <a:pt x="1142" y="2772"/>
                    <a:pt x="937" y="2247"/>
                    <a:pt x="663" y="2156"/>
                  </a:cubicBezTo>
                  <a:cubicBezTo>
                    <a:pt x="639" y="2151"/>
                    <a:pt x="615" y="2148"/>
                    <a:pt x="592" y="2148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42"/>
            <p:cNvSpPr/>
            <p:nvPr/>
          </p:nvSpPr>
          <p:spPr>
            <a:xfrm flipH="1">
              <a:off x="6439949" y="2962763"/>
              <a:ext cx="408540" cy="708272"/>
            </a:xfrm>
            <a:custGeom>
              <a:avLst/>
              <a:gdLst/>
              <a:ahLst/>
              <a:cxnLst/>
              <a:rect l="l" t="t" r="r" b="b"/>
              <a:pathLst>
                <a:path w="16915" h="29325" extrusionOk="0">
                  <a:moveTo>
                    <a:pt x="6554" y="1"/>
                  </a:moveTo>
                  <a:cubicBezTo>
                    <a:pt x="5477" y="1"/>
                    <a:pt x="4357" y="209"/>
                    <a:pt x="3219" y="624"/>
                  </a:cubicBezTo>
                  <a:cubicBezTo>
                    <a:pt x="3926" y="989"/>
                    <a:pt x="4497" y="943"/>
                    <a:pt x="5661" y="1103"/>
                  </a:cubicBezTo>
                  <a:cubicBezTo>
                    <a:pt x="6688" y="1765"/>
                    <a:pt x="8081" y="2107"/>
                    <a:pt x="9815" y="4641"/>
                  </a:cubicBezTo>
                  <a:cubicBezTo>
                    <a:pt x="12212" y="8156"/>
                    <a:pt x="13490" y="17309"/>
                    <a:pt x="10181" y="22422"/>
                  </a:cubicBezTo>
                  <a:cubicBezTo>
                    <a:pt x="10181" y="22422"/>
                    <a:pt x="8146" y="25996"/>
                    <a:pt x="4113" y="25996"/>
                  </a:cubicBezTo>
                  <a:cubicBezTo>
                    <a:pt x="3727" y="25996"/>
                    <a:pt x="3322" y="25963"/>
                    <a:pt x="2899" y="25891"/>
                  </a:cubicBezTo>
                  <a:lnTo>
                    <a:pt x="92" y="26074"/>
                  </a:lnTo>
                  <a:cubicBezTo>
                    <a:pt x="92" y="26074"/>
                    <a:pt x="1" y="28927"/>
                    <a:pt x="4383" y="29292"/>
                  </a:cubicBezTo>
                  <a:cubicBezTo>
                    <a:pt x="4632" y="29314"/>
                    <a:pt x="4879" y="29324"/>
                    <a:pt x="5125" y="29324"/>
                  </a:cubicBezTo>
                  <a:cubicBezTo>
                    <a:pt x="8011" y="29324"/>
                    <a:pt x="10651" y="27870"/>
                    <a:pt x="12417" y="25640"/>
                  </a:cubicBezTo>
                  <a:cubicBezTo>
                    <a:pt x="13011" y="24910"/>
                    <a:pt x="13970" y="24065"/>
                    <a:pt x="14335" y="23198"/>
                  </a:cubicBezTo>
                  <a:cubicBezTo>
                    <a:pt x="16115" y="19158"/>
                    <a:pt x="16914" y="15483"/>
                    <a:pt x="16115" y="11032"/>
                  </a:cubicBezTo>
                  <a:cubicBezTo>
                    <a:pt x="14808" y="3630"/>
                    <a:pt x="11050" y="1"/>
                    <a:pt x="6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42"/>
            <p:cNvSpPr/>
            <p:nvPr/>
          </p:nvSpPr>
          <p:spPr>
            <a:xfrm flipH="1">
              <a:off x="6512189" y="2989935"/>
              <a:ext cx="334657" cy="646852"/>
            </a:xfrm>
            <a:custGeom>
              <a:avLst/>
              <a:gdLst/>
              <a:ahLst/>
              <a:cxnLst/>
              <a:rect l="l" t="t" r="r" b="b"/>
              <a:pathLst>
                <a:path w="13856" h="26782" extrusionOk="0">
                  <a:moveTo>
                    <a:pt x="5593" y="1"/>
                  </a:moveTo>
                  <a:cubicBezTo>
                    <a:pt x="6643" y="640"/>
                    <a:pt x="8013" y="982"/>
                    <a:pt x="9747" y="3516"/>
                  </a:cubicBezTo>
                  <a:cubicBezTo>
                    <a:pt x="12144" y="7031"/>
                    <a:pt x="13422" y="16184"/>
                    <a:pt x="10113" y="21297"/>
                  </a:cubicBezTo>
                  <a:cubicBezTo>
                    <a:pt x="10113" y="21297"/>
                    <a:pt x="8078" y="24871"/>
                    <a:pt x="4045" y="24871"/>
                  </a:cubicBezTo>
                  <a:cubicBezTo>
                    <a:pt x="3659" y="24871"/>
                    <a:pt x="3254" y="24838"/>
                    <a:pt x="2831" y="24766"/>
                  </a:cubicBezTo>
                  <a:lnTo>
                    <a:pt x="24" y="24949"/>
                  </a:lnTo>
                  <a:cubicBezTo>
                    <a:pt x="24" y="24949"/>
                    <a:pt x="1" y="25520"/>
                    <a:pt x="366" y="26159"/>
                  </a:cubicBezTo>
                  <a:cubicBezTo>
                    <a:pt x="914" y="26455"/>
                    <a:pt x="1667" y="26684"/>
                    <a:pt x="2672" y="26752"/>
                  </a:cubicBezTo>
                  <a:cubicBezTo>
                    <a:pt x="2902" y="26772"/>
                    <a:pt x="3131" y="26782"/>
                    <a:pt x="3359" y="26782"/>
                  </a:cubicBezTo>
                  <a:cubicBezTo>
                    <a:pt x="6009" y="26782"/>
                    <a:pt x="8404" y="25459"/>
                    <a:pt x="10044" y="23420"/>
                  </a:cubicBezTo>
                  <a:cubicBezTo>
                    <a:pt x="10569" y="22758"/>
                    <a:pt x="11026" y="22004"/>
                    <a:pt x="11368" y="21206"/>
                  </a:cubicBezTo>
                  <a:cubicBezTo>
                    <a:pt x="12989" y="17508"/>
                    <a:pt x="13856" y="14107"/>
                    <a:pt x="13126" y="10021"/>
                  </a:cubicBezTo>
                  <a:cubicBezTo>
                    <a:pt x="12030" y="3790"/>
                    <a:pt x="9200" y="480"/>
                    <a:pt x="559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9" name="Google Shape;3149;p42"/>
            <p:cNvSpPr/>
            <p:nvPr/>
          </p:nvSpPr>
          <p:spPr>
            <a:xfrm flipH="1">
              <a:off x="6535327" y="3004958"/>
              <a:ext cx="189114" cy="578259"/>
            </a:xfrm>
            <a:custGeom>
              <a:avLst/>
              <a:gdLst/>
              <a:ahLst/>
              <a:cxnLst/>
              <a:rect l="l" t="t" r="r" b="b"/>
              <a:pathLst>
                <a:path w="7830" h="23942" extrusionOk="0">
                  <a:moveTo>
                    <a:pt x="931" y="0"/>
                  </a:moveTo>
                  <a:cubicBezTo>
                    <a:pt x="815" y="0"/>
                    <a:pt x="709" y="7"/>
                    <a:pt x="616" y="18"/>
                  </a:cubicBezTo>
                  <a:cubicBezTo>
                    <a:pt x="206" y="87"/>
                    <a:pt x="0" y="201"/>
                    <a:pt x="0" y="201"/>
                  </a:cubicBezTo>
                  <a:cubicBezTo>
                    <a:pt x="0" y="212"/>
                    <a:pt x="13" y="216"/>
                    <a:pt x="39" y="216"/>
                  </a:cubicBezTo>
                  <a:cubicBezTo>
                    <a:pt x="119" y="216"/>
                    <a:pt x="322" y="172"/>
                    <a:pt x="616" y="155"/>
                  </a:cubicBezTo>
                  <a:cubicBezTo>
                    <a:pt x="1005" y="155"/>
                    <a:pt x="1575" y="223"/>
                    <a:pt x="2169" y="543"/>
                  </a:cubicBezTo>
                  <a:cubicBezTo>
                    <a:pt x="3356" y="1159"/>
                    <a:pt x="4497" y="2620"/>
                    <a:pt x="5319" y="4218"/>
                  </a:cubicBezTo>
                  <a:cubicBezTo>
                    <a:pt x="5729" y="4994"/>
                    <a:pt x="6095" y="5838"/>
                    <a:pt x="6300" y="6637"/>
                  </a:cubicBezTo>
                  <a:cubicBezTo>
                    <a:pt x="6505" y="7436"/>
                    <a:pt x="6665" y="8212"/>
                    <a:pt x="6779" y="8897"/>
                  </a:cubicBezTo>
                  <a:cubicBezTo>
                    <a:pt x="6916" y="9559"/>
                    <a:pt x="6939" y="10107"/>
                    <a:pt x="7008" y="10495"/>
                  </a:cubicBezTo>
                  <a:cubicBezTo>
                    <a:pt x="7030" y="10700"/>
                    <a:pt x="7030" y="10860"/>
                    <a:pt x="7053" y="10951"/>
                  </a:cubicBezTo>
                  <a:cubicBezTo>
                    <a:pt x="7053" y="11065"/>
                    <a:pt x="7053" y="11111"/>
                    <a:pt x="7053" y="11111"/>
                  </a:cubicBezTo>
                  <a:cubicBezTo>
                    <a:pt x="7053" y="11111"/>
                    <a:pt x="7076" y="11339"/>
                    <a:pt x="7099" y="11727"/>
                  </a:cubicBezTo>
                  <a:cubicBezTo>
                    <a:pt x="7145" y="12138"/>
                    <a:pt x="7122" y="12686"/>
                    <a:pt x="7145" y="13348"/>
                  </a:cubicBezTo>
                  <a:cubicBezTo>
                    <a:pt x="7099" y="14033"/>
                    <a:pt x="7053" y="14809"/>
                    <a:pt x="6871" y="15631"/>
                  </a:cubicBezTo>
                  <a:cubicBezTo>
                    <a:pt x="6825" y="15836"/>
                    <a:pt x="6802" y="16041"/>
                    <a:pt x="6756" y="16270"/>
                  </a:cubicBezTo>
                  <a:cubicBezTo>
                    <a:pt x="6688" y="16475"/>
                    <a:pt x="6620" y="16680"/>
                    <a:pt x="6551" y="16886"/>
                  </a:cubicBezTo>
                  <a:cubicBezTo>
                    <a:pt x="6505" y="17091"/>
                    <a:pt x="6437" y="17320"/>
                    <a:pt x="6368" y="17525"/>
                  </a:cubicBezTo>
                  <a:lnTo>
                    <a:pt x="6117" y="18141"/>
                  </a:lnTo>
                  <a:cubicBezTo>
                    <a:pt x="5433" y="19830"/>
                    <a:pt x="4474" y="21382"/>
                    <a:pt x="3584" y="22387"/>
                  </a:cubicBezTo>
                  <a:cubicBezTo>
                    <a:pt x="2671" y="23391"/>
                    <a:pt x="1895" y="23893"/>
                    <a:pt x="1940" y="23939"/>
                  </a:cubicBezTo>
                  <a:cubicBezTo>
                    <a:pt x="1940" y="23941"/>
                    <a:pt x="1942" y="23942"/>
                    <a:pt x="1945" y="23942"/>
                  </a:cubicBezTo>
                  <a:cubicBezTo>
                    <a:pt x="1976" y="23942"/>
                    <a:pt x="2175" y="23830"/>
                    <a:pt x="2488" y="23642"/>
                  </a:cubicBezTo>
                  <a:cubicBezTo>
                    <a:pt x="2557" y="23574"/>
                    <a:pt x="2648" y="23528"/>
                    <a:pt x="2762" y="23460"/>
                  </a:cubicBezTo>
                  <a:cubicBezTo>
                    <a:pt x="2853" y="23391"/>
                    <a:pt x="2967" y="23300"/>
                    <a:pt x="3059" y="23209"/>
                  </a:cubicBezTo>
                  <a:cubicBezTo>
                    <a:pt x="3287" y="23026"/>
                    <a:pt x="3538" y="22843"/>
                    <a:pt x="3766" y="22569"/>
                  </a:cubicBezTo>
                  <a:cubicBezTo>
                    <a:pt x="4771" y="21588"/>
                    <a:pt x="5821" y="20036"/>
                    <a:pt x="6574" y="18347"/>
                  </a:cubicBezTo>
                  <a:lnTo>
                    <a:pt x="6848" y="17708"/>
                  </a:lnTo>
                  <a:cubicBezTo>
                    <a:pt x="6916" y="17479"/>
                    <a:pt x="6985" y="17274"/>
                    <a:pt x="7076" y="17046"/>
                  </a:cubicBezTo>
                  <a:cubicBezTo>
                    <a:pt x="7145" y="16840"/>
                    <a:pt x="7213" y="16612"/>
                    <a:pt x="7281" y="16407"/>
                  </a:cubicBezTo>
                  <a:cubicBezTo>
                    <a:pt x="7350" y="16178"/>
                    <a:pt x="7373" y="15973"/>
                    <a:pt x="7441" y="15745"/>
                  </a:cubicBezTo>
                  <a:cubicBezTo>
                    <a:pt x="7647" y="14900"/>
                    <a:pt x="7715" y="14078"/>
                    <a:pt x="7784" y="13394"/>
                  </a:cubicBezTo>
                  <a:cubicBezTo>
                    <a:pt x="7784" y="12686"/>
                    <a:pt x="7829" y="12115"/>
                    <a:pt x="7784" y="11705"/>
                  </a:cubicBezTo>
                  <a:cubicBezTo>
                    <a:pt x="7761" y="11294"/>
                    <a:pt x="7738" y="11065"/>
                    <a:pt x="7738" y="11065"/>
                  </a:cubicBezTo>
                  <a:cubicBezTo>
                    <a:pt x="7738" y="11065"/>
                    <a:pt x="7738" y="10997"/>
                    <a:pt x="7738" y="10906"/>
                  </a:cubicBezTo>
                  <a:cubicBezTo>
                    <a:pt x="7715" y="10792"/>
                    <a:pt x="7692" y="10632"/>
                    <a:pt x="7670" y="10426"/>
                  </a:cubicBezTo>
                  <a:cubicBezTo>
                    <a:pt x="7601" y="10038"/>
                    <a:pt x="7555" y="9445"/>
                    <a:pt x="7396" y="8783"/>
                  </a:cubicBezTo>
                  <a:cubicBezTo>
                    <a:pt x="7281" y="8098"/>
                    <a:pt x="7076" y="7322"/>
                    <a:pt x="6871" y="6478"/>
                  </a:cubicBezTo>
                  <a:cubicBezTo>
                    <a:pt x="6597" y="5633"/>
                    <a:pt x="6209" y="4789"/>
                    <a:pt x="5752" y="3967"/>
                  </a:cubicBezTo>
                  <a:cubicBezTo>
                    <a:pt x="5296" y="3168"/>
                    <a:pt x="4748" y="2415"/>
                    <a:pt x="4177" y="1753"/>
                  </a:cubicBezTo>
                  <a:cubicBezTo>
                    <a:pt x="3584" y="1114"/>
                    <a:pt x="2922" y="589"/>
                    <a:pt x="2283" y="315"/>
                  </a:cubicBezTo>
                  <a:cubicBezTo>
                    <a:pt x="1779" y="71"/>
                    <a:pt x="1301" y="0"/>
                    <a:pt x="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0" name="Google Shape;3150;p42"/>
            <p:cNvSpPr/>
            <p:nvPr/>
          </p:nvSpPr>
          <p:spPr>
            <a:xfrm flipH="1">
              <a:off x="6441616" y="2963608"/>
              <a:ext cx="366635" cy="712909"/>
            </a:xfrm>
            <a:custGeom>
              <a:avLst/>
              <a:gdLst/>
              <a:ahLst/>
              <a:cxnLst/>
              <a:rect l="l" t="t" r="r" b="b"/>
              <a:pathLst>
                <a:path w="15180" h="29517" extrusionOk="0">
                  <a:moveTo>
                    <a:pt x="5859" y="0"/>
                  </a:moveTo>
                  <a:cubicBezTo>
                    <a:pt x="5520" y="0"/>
                    <a:pt x="5221" y="26"/>
                    <a:pt x="4977" y="64"/>
                  </a:cubicBezTo>
                  <a:cubicBezTo>
                    <a:pt x="4657" y="87"/>
                    <a:pt x="4429" y="178"/>
                    <a:pt x="4269" y="201"/>
                  </a:cubicBezTo>
                  <a:cubicBezTo>
                    <a:pt x="4109" y="224"/>
                    <a:pt x="4018" y="269"/>
                    <a:pt x="4018" y="269"/>
                  </a:cubicBezTo>
                  <a:cubicBezTo>
                    <a:pt x="4018" y="280"/>
                    <a:pt x="4038" y="284"/>
                    <a:pt x="4075" y="284"/>
                  </a:cubicBezTo>
                  <a:cubicBezTo>
                    <a:pt x="4200" y="284"/>
                    <a:pt x="4521" y="236"/>
                    <a:pt x="4977" y="201"/>
                  </a:cubicBezTo>
                  <a:cubicBezTo>
                    <a:pt x="5121" y="190"/>
                    <a:pt x="5284" y="183"/>
                    <a:pt x="5461" y="183"/>
                  </a:cubicBezTo>
                  <a:cubicBezTo>
                    <a:pt x="6010" y="183"/>
                    <a:pt x="6700" y="250"/>
                    <a:pt x="7442" y="475"/>
                  </a:cubicBezTo>
                  <a:cubicBezTo>
                    <a:pt x="7944" y="634"/>
                    <a:pt x="8446" y="840"/>
                    <a:pt x="8948" y="1137"/>
                  </a:cubicBezTo>
                  <a:cubicBezTo>
                    <a:pt x="9450" y="1456"/>
                    <a:pt x="9953" y="1821"/>
                    <a:pt x="10409" y="2278"/>
                  </a:cubicBezTo>
                  <a:cubicBezTo>
                    <a:pt x="10843" y="2734"/>
                    <a:pt x="11276" y="3237"/>
                    <a:pt x="11642" y="3807"/>
                  </a:cubicBezTo>
                  <a:cubicBezTo>
                    <a:pt x="12030" y="4355"/>
                    <a:pt x="12349" y="4948"/>
                    <a:pt x="12646" y="5588"/>
                  </a:cubicBezTo>
                  <a:cubicBezTo>
                    <a:pt x="13833" y="8075"/>
                    <a:pt x="14335" y="10837"/>
                    <a:pt x="14472" y="12892"/>
                  </a:cubicBezTo>
                  <a:cubicBezTo>
                    <a:pt x="14540" y="13919"/>
                    <a:pt x="14518" y="14763"/>
                    <a:pt x="14472" y="15357"/>
                  </a:cubicBezTo>
                  <a:cubicBezTo>
                    <a:pt x="14449" y="15653"/>
                    <a:pt x="14426" y="15905"/>
                    <a:pt x="14404" y="16064"/>
                  </a:cubicBezTo>
                  <a:cubicBezTo>
                    <a:pt x="14381" y="16224"/>
                    <a:pt x="14381" y="16293"/>
                    <a:pt x="14381" y="16293"/>
                  </a:cubicBezTo>
                  <a:cubicBezTo>
                    <a:pt x="14381" y="16293"/>
                    <a:pt x="14358" y="16384"/>
                    <a:pt x="14335" y="16544"/>
                  </a:cubicBezTo>
                  <a:cubicBezTo>
                    <a:pt x="14312" y="16703"/>
                    <a:pt x="14289" y="16932"/>
                    <a:pt x="14244" y="17228"/>
                  </a:cubicBezTo>
                  <a:cubicBezTo>
                    <a:pt x="14152" y="17822"/>
                    <a:pt x="13993" y="18666"/>
                    <a:pt x="13696" y="19671"/>
                  </a:cubicBezTo>
                  <a:cubicBezTo>
                    <a:pt x="13399" y="20652"/>
                    <a:pt x="12988" y="21793"/>
                    <a:pt x="12395" y="22935"/>
                  </a:cubicBezTo>
                  <a:cubicBezTo>
                    <a:pt x="12121" y="23528"/>
                    <a:pt x="11779" y="24099"/>
                    <a:pt x="11391" y="24647"/>
                  </a:cubicBezTo>
                  <a:cubicBezTo>
                    <a:pt x="11003" y="25217"/>
                    <a:pt x="10592" y="25742"/>
                    <a:pt x="10112" y="26244"/>
                  </a:cubicBezTo>
                  <a:cubicBezTo>
                    <a:pt x="9633" y="26747"/>
                    <a:pt x="9131" y="27203"/>
                    <a:pt x="8583" y="27591"/>
                  </a:cubicBezTo>
                  <a:cubicBezTo>
                    <a:pt x="8035" y="27979"/>
                    <a:pt x="7465" y="28321"/>
                    <a:pt x="6871" y="28573"/>
                  </a:cubicBezTo>
                  <a:cubicBezTo>
                    <a:pt x="5684" y="29075"/>
                    <a:pt x="4475" y="29257"/>
                    <a:pt x="3447" y="29257"/>
                  </a:cubicBezTo>
                  <a:cubicBezTo>
                    <a:pt x="1466" y="29214"/>
                    <a:pt x="196" y="28704"/>
                    <a:pt x="40" y="28704"/>
                  </a:cubicBezTo>
                  <a:cubicBezTo>
                    <a:pt x="30" y="28704"/>
                    <a:pt x="25" y="28706"/>
                    <a:pt x="24" y="28710"/>
                  </a:cubicBezTo>
                  <a:cubicBezTo>
                    <a:pt x="1" y="28732"/>
                    <a:pt x="343" y="28869"/>
                    <a:pt x="914" y="29075"/>
                  </a:cubicBezTo>
                  <a:cubicBezTo>
                    <a:pt x="1507" y="29234"/>
                    <a:pt x="2375" y="29463"/>
                    <a:pt x="3425" y="29508"/>
                  </a:cubicBezTo>
                  <a:cubicBezTo>
                    <a:pt x="3551" y="29514"/>
                    <a:pt x="3680" y="29517"/>
                    <a:pt x="3812" y="29517"/>
                  </a:cubicBezTo>
                  <a:cubicBezTo>
                    <a:pt x="4794" y="29517"/>
                    <a:pt x="5901" y="29358"/>
                    <a:pt x="7008" y="28915"/>
                  </a:cubicBezTo>
                  <a:cubicBezTo>
                    <a:pt x="7647" y="28687"/>
                    <a:pt x="8241" y="28344"/>
                    <a:pt x="8834" y="27956"/>
                  </a:cubicBezTo>
                  <a:cubicBezTo>
                    <a:pt x="9428" y="27568"/>
                    <a:pt x="9953" y="27089"/>
                    <a:pt x="10478" y="26587"/>
                  </a:cubicBezTo>
                  <a:cubicBezTo>
                    <a:pt x="10957" y="26085"/>
                    <a:pt x="11413" y="25514"/>
                    <a:pt x="11824" y="24966"/>
                  </a:cubicBezTo>
                  <a:cubicBezTo>
                    <a:pt x="12235" y="24373"/>
                    <a:pt x="12600" y="23802"/>
                    <a:pt x="12920" y="23209"/>
                  </a:cubicBezTo>
                  <a:cubicBezTo>
                    <a:pt x="13559" y="22045"/>
                    <a:pt x="13993" y="20858"/>
                    <a:pt x="14312" y="19853"/>
                  </a:cubicBezTo>
                  <a:cubicBezTo>
                    <a:pt x="14632" y="18826"/>
                    <a:pt x="14814" y="17959"/>
                    <a:pt x="14906" y="17343"/>
                  </a:cubicBezTo>
                  <a:cubicBezTo>
                    <a:pt x="14974" y="17046"/>
                    <a:pt x="14997" y="16795"/>
                    <a:pt x="15020" y="16635"/>
                  </a:cubicBezTo>
                  <a:cubicBezTo>
                    <a:pt x="15043" y="16475"/>
                    <a:pt x="15065" y="16384"/>
                    <a:pt x="15065" y="16384"/>
                  </a:cubicBezTo>
                  <a:cubicBezTo>
                    <a:pt x="15065" y="16384"/>
                    <a:pt x="15065" y="16293"/>
                    <a:pt x="15088" y="16133"/>
                  </a:cubicBezTo>
                  <a:cubicBezTo>
                    <a:pt x="15111" y="15950"/>
                    <a:pt x="15111" y="15722"/>
                    <a:pt x="15134" y="15402"/>
                  </a:cubicBezTo>
                  <a:cubicBezTo>
                    <a:pt x="15180" y="14786"/>
                    <a:pt x="15180" y="13896"/>
                    <a:pt x="15088" y="12846"/>
                  </a:cubicBezTo>
                  <a:cubicBezTo>
                    <a:pt x="14929" y="10723"/>
                    <a:pt x="14358" y="7916"/>
                    <a:pt x="13102" y="5359"/>
                  </a:cubicBezTo>
                  <a:cubicBezTo>
                    <a:pt x="12783" y="4743"/>
                    <a:pt x="12418" y="4127"/>
                    <a:pt x="12007" y="3556"/>
                  </a:cubicBezTo>
                  <a:cubicBezTo>
                    <a:pt x="11596" y="2985"/>
                    <a:pt x="11162" y="2460"/>
                    <a:pt x="10660" y="2004"/>
                  </a:cubicBezTo>
                  <a:cubicBezTo>
                    <a:pt x="10181" y="1525"/>
                    <a:pt x="9656" y="1159"/>
                    <a:pt x="9108" y="863"/>
                  </a:cubicBezTo>
                  <a:cubicBezTo>
                    <a:pt x="8583" y="543"/>
                    <a:pt x="8035" y="361"/>
                    <a:pt x="7510" y="201"/>
                  </a:cubicBezTo>
                  <a:cubicBezTo>
                    <a:pt x="6906" y="53"/>
                    <a:pt x="6342" y="0"/>
                    <a:pt x="58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1" name="Google Shape;3151;p42"/>
            <p:cNvSpPr/>
            <p:nvPr/>
          </p:nvSpPr>
          <p:spPr>
            <a:xfrm flipH="1">
              <a:off x="6461469" y="2974236"/>
              <a:ext cx="691341" cy="879755"/>
            </a:xfrm>
            <a:custGeom>
              <a:avLst/>
              <a:gdLst/>
              <a:ahLst/>
              <a:cxnLst/>
              <a:rect l="l" t="t" r="r" b="b"/>
              <a:pathLst>
                <a:path w="28624" h="36425" extrusionOk="0">
                  <a:moveTo>
                    <a:pt x="13835" y="0"/>
                  </a:moveTo>
                  <a:cubicBezTo>
                    <a:pt x="10260" y="0"/>
                    <a:pt x="5251" y="1016"/>
                    <a:pt x="5251" y="1016"/>
                  </a:cubicBezTo>
                  <a:cubicBezTo>
                    <a:pt x="1" y="3093"/>
                    <a:pt x="275" y="34752"/>
                    <a:pt x="275" y="34752"/>
                  </a:cubicBezTo>
                  <a:cubicBezTo>
                    <a:pt x="4590" y="35978"/>
                    <a:pt x="8650" y="36424"/>
                    <a:pt x="12275" y="36424"/>
                  </a:cubicBezTo>
                  <a:cubicBezTo>
                    <a:pt x="22017" y="36424"/>
                    <a:pt x="28624" y="33200"/>
                    <a:pt x="28624" y="33200"/>
                  </a:cubicBezTo>
                  <a:cubicBezTo>
                    <a:pt x="28624" y="33200"/>
                    <a:pt x="25611" y="8503"/>
                    <a:pt x="21274" y="2135"/>
                  </a:cubicBezTo>
                  <a:cubicBezTo>
                    <a:pt x="20430" y="879"/>
                    <a:pt x="18672" y="377"/>
                    <a:pt x="15157" y="57"/>
                  </a:cubicBezTo>
                  <a:cubicBezTo>
                    <a:pt x="14751" y="18"/>
                    <a:pt x="14305" y="0"/>
                    <a:pt x="138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42"/>
            <p:cNvSpPr/>
            <p:nvPr/>
          </p:nvSpPr>
          <p:spPr>
            <a:xfrm flipH="1">
              <a:off x="6461469" y="2974236"/>
              <a:ext cx="691341" cy="879755"/>
            </a:xfrm>
            <a:custGeom>
              <a:avLst/>
              <a:gdLst/>
              <a:ahLst/>
              <a:cxnLst/>
              <a:rect l="l" t="t" r="r" b="b"/>
              <a:pathLst>
                <a:path w="28624" h="36425" extrusionOk="0">
                  <a:moveTo>
                    <a:pt x="13835" y="0"/>
                  </a:moveTo>
                  <a:cubicBezTo>
                    <a:pt x="10260" y="0"/>
                    <a:pt x="5251" y="1016"/>
                    <a:pt x="5251" y="1016"/>
                  </a:cubicBezTo>
                  <a:cubicBezTo>
                    <a:pt x="1" y="3093"/>
                    <a:pt x="275" y="34752"/>
                    <a:pt x="275" y="34752"/>
                  </a:cubicBezTo>
                  <a:cubicBezTo>
                    <a:pt x="4590" y="35978"/>
                    <a:pt x="8650" y="36424"/>
                    <a:pt x="12275" y="36424"/>
                  </a:cubicBezTo>
                  <a:cubicBezTo>
                    <a:pt x="22017" y="36424"/>
                    <a:pt x="28624" y="33200"/>
                    <a:pt x="28624" y="33200"/>
                  </a:cubicBezTo>
                  <a:cubicBezTo>
                    <a:pt x="28624" y="33200"/>
                    <a:pt x="28236" y="30073"/>
                    <a:pt x="27551" y="25736"/>
                  </a:cubicBezTo>
                  <a:cubicBezTo>
                    <a:pt x="26684" y="28452"/>
                    <a:pt x="24515" y="30963"/>
                    <a:pt x="19699" y="31579"/>
                  </a:cubicBezTo>
                  <a:cubicBezTo>
                    <a:pt x="18927" y="31676"/>
                    <a:pt x="18199" y="31723"/>
                    <a:pt x="17513" y="31723"/>
                  </a:cubicBezTo>
                  <a:cubicBezTo>
                    <a:pt x="7866" y="31723"/>
                    <a:pt x="6442" y="22565"/>
                    <a:pt x="7465" y="16172"/>
                  </a:cubicBezTo>
                  <a:cubicBezTo>
                    <a:pt x="8560" y="9347"/>
                    <a:pt x="10181" y="6677"/>
                    <a:pt x="15956" y="5558"/>
                  </a:cubicBezTo>
                  <a:cubicBezTo>
                    <a:pt x="20635" y="4623"/>
                    <a:pt x="20407" y="2408"/>
                    <a:pt x="20498" y="1336"/>
                  </a:cubicBezTo>
                  <a:cubicBezTo>
                    <a:pt x="19471" y="651"/>
                    <a:pt x="17828" y="309"/>
                    <a:pt x="15157" y="57"/>
                  </a:cubicBezTo>
                  <a:cubicBezTo>
                    <a:pt x="14751" y="18"/>
                    <a:pt x="14305" y="0"/>
                    <a:pt x="1383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42"/>
            <p:cNvSpPr/>
            <p:nvPr/>
          </p:nvSpPr>
          <p:spPr>
            <a:xfrm flipH="1">
              <a:off x="6576676" y="3778152"/>
              <a:ext cx="493436" cy="49778"/>
            </a:xfrm>
            <a:custGeom>
              <a:avLst/>
              <a:gdLst/>
              <a:ahLst/>
              <a:cxnLst/>
              <a:rect l="l" t="t" r="r" b="b"/>
              <a:pathLst>
                <a:path w="20430" h="2061" extrusionOk="0">
                  <a:moveTo>
                    <a:pt x="15" y="0"/>
                  </a:moveTo>
                  <a:cubicBezTo>
                    <a:pt x="5" y="0"/>
                    <a:pt x="1" y="2"/>
                    <a:pt x="1" y="6"/>
                  </a:cubicBezTo>
                  <a:cubicBezTo>
                    <a:pt x="1" y="6"/>
                    <a:pt x="138" y="75"/>
                    <a:pt x="412" y="189"/>
                  </a:cubicBezTo>
                  <a:cubicBezTo>
                    <a:pt x="685" y="280"/>
                    <a:pt x="1051" y="463"/>
                    <a:pt x="1507" y="600"/>
                  </a:cubicBezTo>
                  <a:cubicBezTo>
                    <a:pt x="2443" y="919"/>
                    <a:pt x="3698" y="1239"/>
                    <a:pt x="4977" y="1490"/>
                  </a:cubicBezTo>
                  <a:cubicBezTo>
                    <a:pt x="6255" y="1741"/>
                    <a:pt x="7533" y="1901"/>
                    <a:pt x="8515" y="1969"/>
                  </a:cubicBezTo>
                  <a:cubicBezTo>
                    <a:pt x="8994" y="2015"/>
                    <a:pt x="9405" y="2015"/>
                    <a:pt x="9679" y="2038"/>
                  </a:cubicBezTo>
                  <a:cubicBezTo>
                    <a:pt x="9975" y="2038"/>
                    <a:pt x="10135" y="2060"/>
                    <a:pt x="10135" y="2060"/>
                  </a:cubicBezTo>
                  <a:cubicBezTo>
                    <a:pt x="10135" y="2060"/>
                    <a:pt x="10774" y="2060"/>
                    <a:pt x="11756" y="2038"/>
                  </a:cubicBezTo>
                  <a:cubicBezTo>
                    <a:pt x="12737" y="2015"/>
                    <a:pt x="14038" y="1923"/>
                    <a:pt x="15339" y="1764"/>
                  </a:cubicBezTo>
                  <a:cubicBezTo>
                    <a:pt x="16618" y="1604"/>
                    <a:pt x="17896" y="1376"/>
                    <a:pt x="18854" y="1147"/>
                  </a:cubicBezTo>
                  <a:cubicBezTo>
                    <a:pt x="19334" y="1056"/>
                    <a:pt x="19722" y="942"/>
                    <a:pt x="19996" y="873"/>
                  </a:cubicBezTo>
                  <a:cubicBezTo>
                    <a:pt x="20270" y="805"/>
                    <a:pt x="20429" y="759"/>
                    <a:pt x="20429" y="736"/>
                  </a:cubicBezTo>
                  <a:lnTo>
                    <a:pt x="20429" y="736"/>
                  </a:lnTo>
                  <a:cubicBezTo>
                    <a:pt x="20429" y="736"/>
                    <a:pt x="20270" y="759"/>
                    <a:pt x="19996" y="805"/>
                  </a:cubicBezTo>
                  <a:cubicBezTo>
                    <a:pt x="19699" y="851"/>
                    <a:pt x="19311" y="942"/>
                    <a:pt x="18832" y="1010"/>
                  </a:cubicBezTo>
                  <a:cubicBezTo>
                    <a:pt x="17873" y="1193"/>
                    <a:pt x="16595" y="1376"/>
                    <a:pt x="15317" y="1513"/>
                  </a:cubicBezTo>
                  <a:cubicBezTo>
                    <a:pt x="14015" y="1649"/>
                    <a:pt x="12714" y="1718"/>
                    <a:pt x="11756" y="1718"/>
                  </a:cubicBezTo>
                  <a:lnTo>
                    <a:pt x="10135" y="1718"/>
                  </a:lnTo>
                  <a:cubicBezTo>
                    <a:pt x="10135" y="1718"/>
                    <a:pt x="9975" y="1695"/>
                    <a:pt x="9701" y="1695"/>
                  </a:cubicBezTo>
                  <a:cubicBezTo>
                    <a:pt x="9428" y="1672"/>
                    <a:pt x="9017" y="1695"/>
                    <a:pt x="8537" y="1649"/>
                  </a:cubicBezTo>
                  <a:cubicBezTo>
                    <a:pt x="7556" y="1604"/>
                    <a:pt x="6278" y="1467"/>
                    <a:pt x="4999" y="1261"/>
                  </a:cubicBezTo>
                  <a:cubicBezTo>
                    <a:pt x="3744" y="1033"/>
                    <a:pt x="2489" y="736"/>
                    <a:pt x="1553" y="463"/>
                  </a:cubicBezTo>
                  <a:cubicBezTo>
                    <a:pt x="1074" y="348"/>
                    <a:pt x="708" y="189"/>
                    <a:pt x="434" y="120"/>
                  </a:cubicBezTo>
                  <a:cubicBezTo>
                    <a:pt x="208" y="45"/>
                    <a:pt x="59" y="0"/>
                    <a:pt x="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42"/>
            <p:cNvSpPr/>
            <p:nvPr/>
          </p:nvSpPr>
          <p:spPr>
            <a:xfrm flipH="1">
              <a:off x="6661572" y="2996552"/>
              <a:ext cx="295530" cy="111077"/>
            </a:xfrm>
            <a:custGeom>
              <a:avLst/>
              <a:gdLst/>
              <a:ahLst/>
              <a:cxnLst/>
              <a:rect l="l" t="t" r="r" b="b"/>
              <a:pathLst>
                <a:path w="12236" h="4599" extrusionOk="0">
                  <a:moveTo>
                    <a:pt x="2192" y="1"/>
                  </a:moveTo>
                  <a:cubicBezTo>
                    <a:pt x="2192" y="1"/>
                    <a:pt x="1" y="571"/>
                    <a:pt x="572" y="1713"/>
                  </a:cubicBezTo>
                  <a:cubicBezTo>
                    <a:pt x="1053" y="2676"/>
                    <a:pt x="2949" y="4599"/>
                    <a:pt x="5903" y="4599"/>
                  </a:cubicBezTo>
                  <a:cubicBezTo>
                    <a:pt x="6449" y="4599"/>
                    <a:pt x="7031" y="4533"/>
                    <a:pt x="7647" y="4383"/>
                  </a:cubicBezTo>
                  <a:cubicBezTo>
                    <a:pt x="12235" y="3288"/>
                    <a:pt x="10113" y="571"/>
                    <a:pt x="8675" y="571"/>
                  </a:cubicBezTo>
                  <a:cubicBezTo>
                    <a:pt x="7259" y="571"/>
                    <a:pt x="2192" y="1"/>
                    <a:pt x="21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42"/>
            <p:cNvSpPr/>
            <p:nvPr/>
          </p:nvSpPr>
          <p:spPr>
            <a:xfrm flipH="1">
              <a:off x="6715602" y="2996552"/>
              <a:ext cx="226043" cy="79921"/>
            </a:xfrm>
            <a:custGeom>
              <a:avLst/>
              <a:gdLst/>
              <a:ahLst/>
              <a:cxnLst/>
              <a:rect l="l" t="t" r="r" b="b"/>
              <a:pathLst>
                <a:path w="9359" h="3309" extrusionOk="0">
                  <a:moveTo>
                    <a:pt x="1552" y="1"/>
                  </a:moveTo>
                  <a:cubicBezTo>
                    <a:pt x="1552" y="1"/>
                    <a:pt x="411" y="298"/>
                    <a:pt x="0" y="891"/>
                  </a:cubicBezTo>
                  <a:cubicBezTo>
                    <a:pt x="443" y="1718"/>
                    <a:pt x="2199" y="3308"/>
                    <a:pt x="4914" y="3308"/>
                  </a:cubicBezTo>
                  <a:cubicBezTo>
                    <a:pt x="5420" y="3308"/>
                    <a:pt x="5958" y="3253"/>
                    <a:pt x="6528" y="3128"/>
                  </a:cubicBezTo>
                  <a:cubicBezTo>
                    <a:pt x="8925" y="2626"/>
                    <a:pt x="9358" y="1667"/>
                    <a:pt x="9039" y="937"/>
                  </a:cubicBezTo>
                  <a:cubicBezTo>
                    <a:pt x="8719" y="708"/>
                    <a:pt x="8354" y="571"/>
                    <a:pt x="8035" y="571"/>
                  </a:cubicBezTo>
                  <a:cubicBezTo>
                    <a:pt x="6619" y="571"/>
                    <a:pt x="1552" y="1"/>
                    <a:pt x="15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42"/>
            <p:cNvSpPr/>
            <p:nvPr/>
          </p:nvSpPr>
          <p:spPr>
            <a:xfrm flipH="1">
              <a:off x="6790571" y="2969381"/>
              <a:ext cx="407984" cy="708272"/>
            </a:xfrm>
            <a:custGeom>
              <a:avLst/>
              <a:gdLst/>
              <a:ahLst/>
              <a:cxnLst/>
              <a:rect l="l" t="t" r="r" b="b"/>
              <a:pathLst>
                <a:path w="16892" h="29325" extrusionOk="0">
                  <a:moveTo>
                    <a:pt x="6554" y="1"/>
                  </a:moveTo>
                  <a:cubicBezTo>
                    <a:pt x="5477" y="1"/>
                    <a:pt x="4357" y="209"/>
                    <a:pt x="3219" y="624"/>
                  </a:cubicBezTo>
                  <a:cubicBezTo>
                    <a:pt x="3926" y="1012"/>
                    <a:pt x="4497" y="943"/>
                    <a:pt x="5661" y="1103"/>
                  </a:cubicBezTo>
                  <a:cubicBezTo>
                    <a:pt x="6688" y="1765"/>
                    <a:pt x="8081" y="2107"/>
                    <a:pt x="9815" y="4641"/>
                  </a:cubicBezTo>
                  <a:cubicBezTo>
                    <a:pt x="12212" y="8156"/>
                    <a:pt x="13490" y="17309"/>
                    <a:pt x="10181" y="22422"/>
                  </a:cubicBezTo>
                  <a:cubicBezTo>
                    <a:pt x="10181" y="22422"/>
                    <a:pt x="8146" y="25996"/>
                    <a:pt x="4113" y="25996"/>
                  </a:cubicBezTo>
                  <a:cubicBezTo>
                    <a:pt x="3727" y="25996"/>
                    <a:pt x="3322" y="25963"/>
                    <a:pt x="2899" y="25891"/>
                  </a:cubicBezTo>
                  <a:lnTo>
                    <a:pt x="92" y="26074"/>
                  </a:lnTo>
                  <a:cubicBezTo>
                    <a:pt x="92" y="26074"/>
                    <a:pt x="0" y="28927"/>
                    <a:pt x="4383" y="29292"/>
                  </a:cubicBezTo>
                  <a:cubicBezTo>
                    <a:pt x="4632" y="29314"/>
                    <a:pt x="4879" y="29324"/>
                    <a:pt x="5125" y="29324"/>
                  </a:cubicBezTo>
                  <a:cubicBezTo>
                    <a:pt x="8011" y="29324"/>
                    <a:pt x="10650" y="27870"/>
                    <a:pt x="12417" y="25640"/>
                  </a:cubicBezTo>
                  <a:cubicBezTo>
                    <a:pt x="13011" y="24933"/>
                    <a:pt x="13970" y="24065"/>
                    <a:pt x="14335" y="23198"/>
                  </a:cubicBezTo>
                  <a:cubicBezTo>
                    <a:pt x="16115" y="19158"/>
                    <a:pt x="16891" y="15483"/>
                    <a:pt x="16115" y="11032"/>
                  </a:cubicBezTo>
                  <a:cubicBezTo>
                    <a:pt x="14808" y="3630"/>
                    <a:pt x="11049" y="1"/>
                    <a:pt x="6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42"/>
            <p:cNvSpPr/>
            <p:nvPr/>
          </p:nvSpPr>
          <p:spPr>
            <a:xfrm flipH="1">
              <a:off x="6862256" y="2996552"/>
              <a:ext cx="334657" cy="646852"/>
            </a:xfrm>
            <a:custGeom>
              <a:avLst/>
              <a:gdLst/>
              <a:ahLst/>
              <a:cxnLst/>
              <a:rect l="l" t="t" r="r" b="b"/>
              <a:pathLst>
                <a:path w="13856" h="26782" extrusionOk="0">
                  <a:moveTo>
                    <a:pt x="5593" y="1"/>
                  </a:moveTo>
                  <a:cubicBezTo>
                    <a:pt x="6643" y="663"/>
                    <a:pt x="8013" y="982"/>
                    <a:pt x="9747" y="3516"/>
                  </a:cubicBezTo>
                  <a:cubicBezTo>
                    <a:pt x="12144" y="7031"/>
                    <a:pt x="13422" y="16207"/>
                    <a:pt x="10113" y="21297"/>
                  </a:cubicBezTo>
                  <a:cubicBezTo>
                    <a:pt x="10113" y="21297"/>
                    <a:pt x="8078" y="24871"/>
                    <a:pt x="4045" y="24871"/>
                  </a:cubicBezTo>
                  <a:cubicBezTo>
                    <a:pt x="3659" y="24871"/>
                    <a:pt x="3254" y="24838"/>
                    <a:pt x="2831" y="24766"/>
                  </a:cubicBezTo>
                  <a:lnTo>
                    <a:pt x="24" y="24949"/>
                  </a:lnTo>
                  <a:cubicBezTo>
                    <a:pt x="24" y="24949"/>
                    <a:pt x="1" y="25519"/>
                    <a:pt x="366" y="26159"/>
                  </a:cubicBezTo>
                  <a:cubicBezTo>
                    <a:pt x="914" y="26455"/>
                    <a:pt x="1667" y="26684"/>
                    <a:pt x="2671" y="26752"/>
                  </a:cubicBezTo>
                  <a:cubicBezTo>
                    <a:pt x="2902" y="26772"/>
                    <a:pt x="3131" y="26782"/>
                    <a:pt x="3359" y="26782"/>
                  </a:cubicBezTo>
                  <a:cubicBezTo>
                    <a:pt x="6009" y="26782"/>
                    <a:pt x="8404" y="25459"/>
                    <a:pt x="10044" y="23420"/>
                  </a:cubicBezTo>
                  <a:cubicBezTo>
                    <a:pt x="10569" y="22758"/>
                    <a:pt x="11026" y="22004"/>
                    <a:pt x="11368" y="21206"/>
                  </a:cubicBezTo>
                  <a:cubicBezTo>
                    <a:pt x="12989" y="17508"/>
                    <a:pt x="13856" y="14107"/>
                    <a:pt x="13125" y="10021"/>
                  </a:cubicBezTo>
                  <a:cubicBezTo>
                    <a:pt x="12030" y="3790"/>
                    <a:pt x="9200" y="480"/>
                    <a:pt x="559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42"/>
            <p:cNvSpPr/>
            <p:nvPr/>
          </p:nvSpPr>
          <p:spPr>
            <a:xfrm flipH="1">
              <a:off x="6885394" y="3011575"/>
              <a:ext cx="189114" cy="578259"/>
            </a:xfrm>
            <a:custGeom>
              <a:avLst/>
              <a:gdLst/>
              <a:ahLst/>
              <a:cxnLst/>
              <a:rect l="l" t="t" r="r" b="b"/>
              <a:pathLst>
                <a:path w="7830" h="23942" extrusionOk="0">
                  <a:moveTo>
                    <a:pt x="931" y="0"/>
                  </a:moveTo>
                  <a:cubicBezTo>
                    <a:pt x="815" y="0"/>
                    <a:pt x="709" y="7"/>
                    <a:pt x="616" y="18"/>
                  </a:cubicBezTo>
                  <a:cubicBezTo>
                    <a:pt x="206" y="86"/>
                    <a:pt x="0" y="201"/>
                    <a:pt x="0" y="201"/>
                  </a:cubicBezTo>
                  <a:cubicBezTo>
                    <a:pt x="0" y="212"/>
                    <a:pt x="13" y="216"/>
                    <a:pt x="39" y="216"/>
                  </a:cubicBezTo>
                  <a:cubicBezTo>
                    <a:pt x="119" y="216"/>
                    <a:pt x="322" y="172"/>
                    <a:pt x="616" y="155"/>
                  </a:cubicBezTo>
                  <a:cubicBezTo>
                    <a:pt x="1004" y="155"/>
                    <a:pt x="1575" y="223"/>
                    <a:pt x="2146" y="543"/>
                  </a:cubicBezTo>
                  <a:cubicBezTo>
                    <a:pt x="3355" y="1159"/>
                    <a:pt x="4497" y="2620"/>
                    <a:pt x="5318" y="4218"/>
                  </a:cubicBezTo>
                  <a:cubicBezTo>
                    <a:pt x="5729" y="4994"/>
                    <a:pt x="6094" y="5838"/>
                    <a:pt x="6300" y="6637"/>
                  </a:cubicBezTo>
                  <a:cubicBezTo>
                    <a:pt x="6505" y="7459"/>
                    <a:pt x="6665" y="8235"/>
                    <a:pt x="6779" y="8897"/>
                  </a:cubicBezTo>
                  <a:cubicBezTo>
                    <a:pt x="6893" y="9559"/>
                    <a:pt x="6939" y="10107"/>
                    <a:pt x="7008" y="10518"/>
                  </a:cubicBezTo>
                  <a:cubicBezTo>
                    <a:pt x="7030" y="10700"/>
                    <a:pt x="7030" y="10860"/>
                    <a:pt x="7053" y="10951"/>
                  </a:cubicBezTo>
                  <a:cubicBezTo>
                    <a:pt x="7053" y="11065"/>
                    <a:pt x="7053" y="11111"/>
                    <a:pt x="7053" y="11111"/>
                  </a:cubicBezTo>
                  <a:cubicBezTo>
                    <a:pt x="7053" y="11111"/>
                    <a:pt x="7076" y="11339"/>
                    <a:pt x="7099" y="11727"/>
                  </a:cubicBezTo>
                  <a:cubicBezTo>
                    <a:pt x="7144" y="12138"/>
                    <a:pt x="7122" y="12686"/>
                    <a:pt x="7144" y="13371"/>
                  </a:cubicBezTo>
                  <a:cubicBezTo>
                    <a:pt x="7099" y="14033"/>
                    <a:pt x="7053" y="14809"/>
                    <a:pt x="6871" y="15630"/>
                  </a:cubicBezTo>
                  <a:cubicBezTo>
                    <a:pt x="6825" y="15836"/>
                    <a:pt x="6802" y="16064"/>
                    <a:pt x="6756" y="16270"/>
                  </a:cubicBezTo>
                  <a:cubicBezTo>
                    <a:pt x="6688" y="16475"/>
                    <a:pt x="6619" y="16680"/>
                    <a:pt x="6551" y="16886"/>
                  </a:cubicBezTo>
                  <a:cubicBezTo>
                    <a:pt x="6505" y="17091"/>
                    <a:pt x="6437" y="17320"/>
                    <a:pt x="6368" y="17525"/>
                  </a:cubicBezTo>
                  <a:lnTo>
                    <a:pt x="6117" y="18141"/>
                  </a:lnTo>
                  <a:cubicBezTo>
                    <a:pt x="5433" y="19830"/>
                    <a:pt x="4474" y="21382"/>
                    <a:pt x="3584" y="22387"/>
                  </a:cubicBezTo>
                  <a:cubicBezTo>
                    <a:pt x="2671" y="23391"/>
                    <a:pt x="1895" y="23893"/>
                    <a:pt x="1917" y="23939"/>
                  </a:cubicBezTo>
                  <a:cubicBezTo>
                    <a:pt x="1919" y="23941"/>
                    <a:pt x="1923" y="23942"/>
                    <a:pt x="1927" y="23942"/>
                  </a:cubicBezTo>
                  <a:cubicBezTo>
                    <a:pt x="1976" y="23942"/>
                    <a:pt x="2175" y="23830"/>
                    <a:pt x="2488" y="23642"/>
                  </a:cubicBezTo>
                  <a:cubicBezTo>
                    <a:pt x="2557" y="23574"/>
                    <a:pt x="2648" y="23528"/>
                    <a:pt x="2762" y="23459"/>
                  </a:cubicBezTo>
                  <a:cubicBezTo>
                    <a:pt x="2853" y="23391"/>
                    <a:pt x="2967" y="23300"/>
                    <a:pt x="3059" y="23208"/>
                  </a:cubicBezTo>
                  <a:cubicBezTo>
                    <a:pt x="3287" y="23026"/>
                    <a:pt x="3538" y="22843"/>
                    <a:pt x="3766" y="22569"/>
                  </a:cubicBezTo>
                  <a:cubicBezTo>
                    <a:pt x="4771" y="21588"/>
                    <a:pt x="5821" y="20036"/>
                    <a:pt x="6574" y="18347"/>
                  </a:cubicBezTo>
                  <a:lnTo>
                    <a:pt x="6848" y="17708"/>
                  </a:lnTo>
                  <a:cubicBezTo>
                    <a:pt x="6916" y="17479"/>
                    <a:pt x="6985" y="17274"/>
                    <a:pt x="7076" y="17046"/>
                  </a:cubicBezTo>
                  <a:cubicBezTo>
                    <a:pt x="7144" y="16840"/>
                    <a:pt x="7213" y="16612"/>
                    <a:pt x="7281" y="16406"/>
                  </a:cubicBezTo>
                  <a:cubicBezTo>
                    <a:pt x="7350" y="16178"/>
                    <a:pt x="7373" y="15973"/>
                    <a:pt x="7441" y="15745"/>
                  </a:cubicBezTo>
                  <a:cubicBezTo>
                    <a:pt x="7647" y="14900"/>
                    <a:pt x="7715" y="14078"/>
                    <a:pt x="7784" y="13394"/>
                  </a:cubicBezTo>
                  <a:cubicBezTo>
                    <a:pt x="7784" y="12686"/>
                    <a:pt x="7829" y="12115"/>
                    <a:pt x="7784" y="11704"/>
                  </a:cubicBezTo>
                  <a:cubicBezTo>
                    <a:pt x="7761" y="11294"/>
                    <a:pt x="7738" y="11065"/>
                    <a:pt x="7738" y="11065"/>
                  </a:cubicBezTo>
                  <a:cubicBezTo>
                    <a:pt x="7738" y="11065"/>
                    <a:pt x="7738" y="10997"/>
                    <a:pt x="7738" y="10906"/>
                  </a:cubicBezTo>
                  <a:cubicBezTo>
                    <a:pt x="7715" y="10791"/>
                    <a:pt x="7692" y="10632"/>
                    <a:pt x="7669" y="10426"/>
                  </a:cubicBezTo>
                  <a:cubicBezTo>
                    <a:pt x="7601" y="10038"/>
                    <a:pt x="7555" y="9445"/>
                    <a:pt x="7396" y="8783"/>
                  </a:cubicBezTo>
                  <a:cubicBezTo>
                    <a:pt x="7281" y="8098"/>
                    <a:pt x="7076" y="7322"/>
                    <a:pt x="6871" y="6478"/>
                  </a:cubicBezTo>
                  <a:cubicBezTo>
                    <a:pt x="6597" y="5633"/>
                    <a:pt x="6209" y="4788"/>
                    <a:pt x="5752" y="3967"/>
                  </a:cubicBezTo>
                  <a:cubicBezTo>
                    <a:pt x="5296" y="3168"/>
                    <a:pt x="4748" y="2415"/>
                    <a:pt x="4154" y="1753"/>
                  </a:cubicBezTo>
                  <a:cubicBezTo>
                    <a:pt x="3584" y="1114"/>
                    <a:pt x="2922" y="589"/>
                    <a:pt x="2283" y="315"/>
                  </a:cubicBezTo>
                  <a:cubicBezTo>
                    <a:pt x="1779" y="71"/>
                    <a:pt x="1301" y="0"/>
                    <a:pt x="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42"/>
            <p:cNvSpPr/>
            <p:nvPr/>
          </p:nvSpPr>
          <p:spPr>
            <a:xfrm flipH="1">
              <a:off x="6791682" y="2970250"/>
              <a:ext cx="366635" cy="712885"/>
            </a:xfrm>
            <a:custGeom>
              <a:avLst/>
              <a:gdLst/>
              <a:ahLst/>
              <a:cxnLst/>
              <a:rect l="l" t="t" r="r" b="b"/>
              <a:pathLst>
                <a:path w="15180" h="29516" extrusionOk="0">
                  <a:moveTo>
                    <a:pt x="5829" y="1"/>
                  </a:moveTo>
                  <a:cubicBezTo>
                    <a:pt x="5503" y="1"/>
                    <a:pt x="5214" y="26"/>
                    <a:pt x="4977" y="63"/>
                  </a:cubicBezTo>
                  <a:cubicBezTo>
                    <a:pt x="4657" y="86"/>
                    <a:pt x="4429" y="177"/>
                    <a:pt x="4269" y="200"/>
                  </a:cubicBezTo>
                  <a:cubicBezTo>
                    <a:pt x="4109" y="245"/>
                    <a:pt x="4018" y="268"/>
                    <a:pt x="4018" y="268"/>
                  </a:cubicBezTo>
                  <a:cubicBezTo>
                    <a:pt x="4018" y="279"/>
                    <a:pt x="4038" y="283"/>
                    <a:pt x="4075" y="283"/>
                  </a:cubicBezTo>
                  <a:cubicBezTo>
                    <a:pt x="4200" y="283"/>
                    <a:pt x="4521" y="235"/>
                    <a:pt x="4977" y="200"/>
                  </a:cubicBezTo>
                  <a:cubicBezTo>
                    <a:pt x="5121" y="189"/>
                    <a:pt x="5284" y="181"/>
                    <a:pt x="5461" y="181"/>
                  </a:cubicBezTo>
                  <a:cubicBezTo>
                    <a:pt x="6010" y="181"/>
                    <a:pt x="6700" y="249"/>
                    <a:pt x="7442" y="474"/>
                  </a:cubicBezTo>
                  <a:cubicBezTo>
                    <a:pt x="7944" y="633"/>
                    <a:pt x="8446" y="839"/>
                    <a:pt x="8948" y="1136"/>
                  </a:cubicBezTo>
                  <a:cubicBezTo>
                    <a:pt x="9450" y="1455"/>
                    <a:pt x="9953" y="1820"/>
                    <a:pt x="10409" y="2277"/>
                  </a:cubicBezTo>
                  <a:cubicBezTo>
                    <a:pt x="10843" y="2733"/>
                    <a:pt x="11276" y="3235"/>
                    <a:pt x="11642" y="3806"/>
                  </a:cubicBezTo>
                  <a:cubicBezTo>
                    <a:pt x="12030" y="4354"/>
                    <a:pt x="12349" y="4970"/>
                    <a:pt x="12646" y="5586"/>
                  </a:cubicBezTo>
                  <a:cubicBezTo>
                    <a:pt x="13833" y="8074"/>
                    <a:pt x="14335" y="10836"/>
                    <a:pt x="14472" y="12891"/>
                  </a:cubicBezTo>
                  <a:cubicBezTo>
                    <a:pt x="14540" y="13918"/>
                    <a:pt x="14518" y="14762"/>
                    <a:pt x="14472" y="15356"/>
                  </a:cubicBezTo>
                  <a:cubicBezTo>
                    <a:pt x="14449" y="15652"/>
                    <a:pt x="14426" y="15903"/>
                    <a:pt x="14403" y="16063"/>
                  </a:cubicBezTo>
                  <a:cubicBezTo>
                    <a:pt x="14381" y="16223"/>
                    <a:pt x="14381" y="16291"/>
                    <a:pt x="14381" y="16291"/>
                  </a:cubicBezTo>
                  <a:cubicBezTo>
                    <a:pt x="14381" y="16291"/>
                    <a:pt x="14358" y="16383"/>
                    <a:pt x="14335" y="16543"/>
                  </a:cubicBezTo>
                  <a:cubicBezTo>
                    <a:pt x="14312" y="16702"/>
                    <a:pt x="14289" y="16931"/>
                    <a:pt x="14244" y="17227"/>
                  </a:cubicBezTo>
                  <a:cubicBezTo>
                    <a:pt x="14152" y="17821"/>
                    <a:pt x="13993" y="18665"/>
                    <a:pt x="13696" y="19670"/>
                  </a:cubicBezTo>
                  <a:cubicBezTo>
                    <a:pt x="13399" y="20651"/>
                    <a:pt x="12988" y="21792"/>
                    <a:pt x="12395" y="22934"/>
                  </a:cubicBezTo>
                  <a:cubicBezTo>
                    <a:pt x="12121" y="23527"/>
                    <a:pt x="11779" y="24098"/>
                    <a:pt x="11391" y="24646"/>
                  </a:cubicBezTo>
                  <a:cubicBezTo>
                    <a:pt x="11002" y="25216"/>
                    <a:pt x="10592" y="25741"/>
                    <a:pt x="10112" y="26243"/>
                  </a:cubicBezTo>
                  <a:cubicBezTo>
                    <a:pt x="9633" y="26745"/>
                    <a:pt x="9131" y="27202"/>
                    <a:pt x="8583" y="27590"/>
                  </a:cubicBezTo>
                  <a:cubicBezTo>
                    <a:pt x="8035" y="27978"/>
                    <a:pt x="7465" y="28320"/>
                    <a:pt x="6871" y="28571"/>
                  </a:cubicBezTo>
                  <a:cubicBezTo>
                    <a:pt x="5684" y="29074"/>
                    <a:pt x="4474" y="29256"/>
                    <a:pt x="3447" y="29256"/>
                  </a:cubicBezTo>
                  <a:cubicBezTo>
                    <a:pt x="1466" y="29213"/>
                    <a:pt x="196" y="28703"/>
                    <a:pt x="40" y="28703"/>
                  </a:cubicBezTo>
                  <a:cubicBezTo>
                    <a:pt x="30" y="28703"/>
                    <a:pt x="25" y="28705"/>
                    <a:pt x="24" y="28708"/>
                  </a:cubicBezTo>
                  <a:cubicBezTo>
                    <a:pt x="1" y="28731"/>
                    <a:pt x="343" y="28868"/>
                    <a:pt x="914" y="29074"/>
                  </a:cubicBezTo>
                  <a:cubicBezTo>
                    <a:pt x="1507" y="29233"/>
                    <a:pt x="2375" y="29462"/>
                    <a:pt x="3424" y="29507"/>
                  </a:cubicBezTo>
                  <a:cubicBezTo>
                    <a:pt x="3551" y="29513"/>
                    <a:pt x="3680" y="29516"/>
                    <a:pt x="3812" y="29516"/>
                  </a:cubicBezTo>
                  <a:cubicBezTo>
                    <a:pt x="4794" y="29516"/>
                    <a:pt x="5901" y="29357"/>
                    <a:pt x="7008" y="28914"/>
                  </a:cubicBezTo>
                  <a:cubicBezTo>
                    <a:pt x="7647" y="28686"/>
                    <a:pt x="8241" y="28343"/>
                    <a:pt x="8834" y="27955"/>
                  </a:cubicBezTo>
                  <a:cubicBezTo>
                    <a:pt x="9428" y="27567"/>
                    <a:pt x="9953" y="27088"/>
                    <a:pt x="10478" y="26586"/>
                  </a:cubicBezTo>
                  <a:cubicBezTo>
                    <a:pt x="10957" y="26084"/>
                    <a:pt x="11413" y="25513"/>
                    <a:pt x="11824" y="24965"/>
                  </a:cubicBezTo>
                  <a:cubicBezTo>
                    <a:pt x="12235" y="24372"/>
                    <a:pt x="12600" y="23801"/>
                    <a:pt x="12920" y="23208"/>
                  </a:cubicBezTo>
                  <a:cubicBezTo>
                    <a:pt x="13559" y="22043"/>
                    <a:pt x="13993" y="20857"/>
                    <a:pt x="14312" y="19852"/>
                  </a:cubicBezTo>
                  <a:cubicBezTo>
                    <a:pt x="14632" y="18825"/>
                    <a:pt x="14814" y="17958"/>
                    <a:pt x="14906" y="17341"/>
                  </a:cubicBezTo>
                  <a:cubicBezTo>
                    <a:pt x="14974" y="17045"/>
                    <a:pt x="14997" y="16794"/>
                    <a:pt x="15020" y="16634"/>
                  </a:cubicBezTo>
                  <a:cubicBezTo>
                    <a:pt x="15043" y="16474"/>
                    <a:pt x="15065" y="16383"/>
                    <a:pt x="15065" y="16383"/>
                  </a:cubicBezTo>
                  <a:cubicBezTo>
                    <a:pt x="15065" y="16383"/>
                    <a:pt x="15065" y="16291"/>
                    <a:pt x="15088" y="16132"/>
                  </a:cubicBezTo>
                  <a:cubicBezTo>
                    <a:pt x="15111" y="15972"/>
                    <a:pt x="15111" y="15721"/>
                    <a:pt x="15134" y="15401"/>
                  </a:cubicBezTo>
                  <a:cubicBezTo>
                    <a:pt x="15180" y="14785"/>
                    <a:pt x="15180" y="13895"/>
                    <a:pt x="15088" y="12845"/>
                  </a:cubicBezTo>
                  <a:cubicBezTo>
                    <a:pt x="14928" y="10722"/>
                    <a:pt x="14358" y="7915"/>
                    <a:pt x="13102" y="5358"/>
                  </a:cubicBezTo>
                  <a:cubicBezTo>
                    <a:pt x="12783" y="4742"/>
                    <a:pt x="12418" y="4126"/>
                    <a:pt x="12007" y="3555"/>
                  </a:cubicBezTo>
                  <a:cubicBezTo>
                    <a:pt x="11596" y="2984"/>
                    <a:pt x="11162" y="2459"/>
                    <a:pt x="10660" y="2003"/>
                  </a:cubicBezTo>
                  <a:cubicBezTo>
                    <a:pt x="10181" y="1524"/>
                    <a:pt x="9656" y="1158"/>
                    <a:pt x="9108" y="862"/>
                  </a:cubicBezTo>
                  <a:cubicBezTo>
                    <a:pt x="8583" y="542"/>
                    <a:pt x="8035" y="359"/>
                    <a:pt x="7510" y="222"/>
                  </a:cubicBezTo>
                  <a:cubicBezTo>
                    <a:pt x="6894" y="58"/>
                    <a:pt x="6319" y="1"/>
                    <a:pt x="58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42"/>
            <p:cNvSpPr/>
            <p:nvPr/>
          </p:nvSpPr>
          <p:spPr>
            <a:xfrm flipH="1">
              <a:off x="6732146" y="2878592"/>
              <a:ext cx="179743" cy="180733"/>
            </a:xfrm>
            <a:custGeom>
              <a:avLst/>
              <a:gdLst/>
              <a:ahLst/>
              <a:cxnLst/>
              <a:rect l="l" t="t" r="r" b="b"/>
              <a:pathLst>
                <a:path w="7442" h="7483" extrusionOk="0">
                  <a:moveTo>
                    <a:pt x="229" y="0"/>
                  </a:moveTo>
                  <a:lnTo>
                    <a:pt x="1" y="5935"/>
                  </a:lnTo>
                  <a:cubicBezTo>
                    <a:pt x="1291" y="7119"/>
                    <a:pt x="2613" y="7482"/>
                    <a:pt x="3747" y="7482"/>
                  </a:cubicBezTo>
                  <a:cubicBezTo>
                    <a:pt x="5543" y="7482"/>
                    <a:pt x="6871" y="6574"/>
                    <a:pt x="6871" y="6574"/>
                  </a:cubicBezTo>
                  <a:lnTo>
                    <a:pt x="7442" y="2191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42"/>
            <p:cNvSpPr/>
            <p:nvPr/>
          </p:nvSpPr>
          <p:spPr>
            <a:xfrm flipH="1">
              <a:off x="6732146" y="2878592"/>
              <a:ext cx="179743" cy="170372"/>
            </a:xfrm>
            <a:custGeom>
              <a:avLst/>
              <a:gdLst/>
              <a:ahLst/>
              <a:cxnLst/>
              <a:rect l="l" t="t" r="r" b="b"/>
              <a:pathLst>
                <a:path w="7442" h="7054" extrusionOk="0">
                  <a:moveTo>
                    <a:pt x="229" y="0"/>
                  </a:moveTo>
                  <a:lnTo>
                    <a:pt x="1" y="5935"/>
                  </a:lnTo>
                  <a:cubicBezTo>
                    <a:pt x="571" y="6460"/>
                    <a:pt x="1142" y="6802"/>
                    <a:pt x="1712" y="7053"/>
                  </a:cubicBezTo>
                  <a:cubicBezTo>
                    <a:pt x="1327" y="5351"/>
                    <a:pt x="1121" y="3310"/>
                    <a:pt x="2915" y="3310"/>
                  </a:cubicBezTo>
                  <a:cubicBezTo>
                    <a:pt x="2925" y="3310"/>
                    <a:pt x="2935" y="3310"/>
                    <a:pt x="2945" y="3310"/>
                  </a:cubicBezTo>
                  <a:cubicBezTo>
                    <a:pt x="3744" y="3333"/>
                    <a:pt x="4566" y="3470"/>
                    <a:pt x="5365" y="3561"/>
                  </a:cubicBezTo>
                  <a:cubicBezTo>
                    <a:pt x="6004" y="3607"/>
                    <a:pt x="6620" y="3675"/>
                    <a:pt x="7236" y="3721"/>
                  </a:cubicBezTo>
                  <a:lnTo>
                    <a:pt x="7442" y="2191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42"/>
            <p:cNvSpPr/>
            <p:nvPr/>
          </p:nvSpPr>
          <p:spPr>
            <a:xfrm flipH="1">
              <a:off x="6841291" y="3027347"/>
              <a:ext cx="443271" cy="729478"/>
            </a:xfrm>
            <a:custGeom>
              <a:avLst/>
              <a:gdLst/>
              <a:ahLst/>
              <a:cxnLst/>
              <a:rect l="l" t="t" r="r" b="b"/>
              <a:pathLst>
                <a:path w="18353" h="30203" extrusionOk="0">
                  <a:moveTo>
                    <a:pt x="10425" y="1"/>
                  </a:moveTo>
                  <a:cubicBezTo>
                    <a:pt x="10161" y="1"/>
                    <a:pt x="9875" y="59"/>
                    <a:pt x="9564" y="187"/>
                  </a:cubicBezTo>
                  <a:cubicBezTo>
                    <a:pt x="8515" y="620"/>
                    <a:pt x="7624" y="1282"/>
                    <a:pt x="6871" y="2081"/>
                  </a:cubicBezTo>
                  <a:cubicBezTo>
                    <a:pt x="5707" y="3314"/>
                    <a:pt x="4885" y="4843"/>
                    <a:pt x="4246" y="6349"/>
                  </a:cubicBezTo>
                  <a:cubicBezTo>
                    <a:pt x="2648" y="10138"/>
                    <a:pt x="1507" y="14110"/>
                    <a:pt x="959" y="18082"/>
                  </a:cubicBezTo>
                  <a:cubicBezTo>
                    <a:pt x="663" y="20250"/>
                    <a:pt x="1" y="25682"/>
                    <a:pt x="2831" y="26801"/>
                  </a:cubicBezTo>
                  <a:lnTo>
                    <a:pt x="2808" y="26801"/>
                  </a:lnTo>
                  <a:cubicBezTo>
                    <a:pt x="8227" y="29454"/>
                    <a:pt x="12715" y="30202"/>
                    <a:pt x="16077" y="30202"/>
                  </a:cubicBezTo>
                  <a:cubicBezTo>
                    <a:pt x="16128" y="30202"/>
                    <a:pt x="16179" y="30202"/>
                    <a:pt x="16229" y="30202"/>
                  </a:cubicBezTo>
                  <a:cubicBezTo>
                    <a:pt x="16435" y="29905"/>
                    <a:pt x="16618" y="29631"/>
                    <a:pt x="16800" y="29335"/>
                  </a:cubicBezTo>
                  <a:cubicBezTo>
                    <a:pt x="17553" y="28102"/>
                    <a:pt x="18352" y="26710"/>
                    <a:pt x="18170" y="25180"/>
                  </a:cubicBezTo>
                  <a:cubicBezTo>
                    <a:pt x="18147" y="24975"/>
                    <a:pt x="18101" y="24769"/>
                    <a:pt x="18056" y="24541"/>
                  </a:cubicBezTo>
                  <a:cubicBezTo>
                    <a:pt x="17667" y="24518"/>
                    <a:pt x="17279" y="24473"/>
                    <a:pt x="16891" y="24427"/>
                  </a:cubicBezTo>
                  <a:cubicBezTo>
                    <a:pt x="14426" y="24130"/>
                    <a:pt x="9473" y="21254"/>
                    <a:pt x="8537" y="20707"/>
                  </a:cubicBezTo>
                  <a:cubicBezTo>
                    <a:pt x="8537" y="20661"/>
                    <a:pt x="8560" y="20615"/>
                    <a:pt x="8560" y="20592"/>
                  </a:cubicBezTo>
                  <a:cubicBezTo>
                    <a:pt x="9085" y="17716"/>
                    <a:pt x="10592" y="15251"/>
                    <a:pt x="11436" y="12467"/>
                  </a:cubicBezTo>
                  <a:cubicBezTo>
                    <a:pt x="12075" y="10298"/>
                    <a:pt x="13034" y="8198"/>
                    <a:pt x="13194" y="5916"/>
                  </a:cubicBezTo>
                  <a:cubicBezTo>
                    <a:pt x="13316" y="4361"/>
                    <a:pt x="12706" y="1"/>
                    <a:pt x="104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42"/>
            <p:cNvSpPr/>
            <p:nvPr/>
          </p:nvSpPr>
          <p:spPr>
            <a:xfrm flipH="1">
              <a:off x="6861144" y="3027274"/>
              <a:ext cx="423417" cy="729550"/>
            </a:xfrm>
            <a:custGeom>
              <a:avLst/>
              <a:gdLst/>
              <a:ahLst/>
              <a:cxnLst/>
              <a:rect l="l" t="t" r="r" b="b"/>
              <a:pathLst>
                <a:path w="17531" h="30206" extrusionOk="0">
                  <a:moveTo>
                    <a:pt x="10430" y="1"/>
                  </a:moveTo>
                  <a:cubicBezTo>
                    <a:pt x="10164" y="1"/>
                    <a:pt x="9876" y="60"/>
                    <a:pt x="9564" y="190"/>
                  </a:cubicBezTo>
                  <a:cubicBezTo>
                    <a:pt x="8515" y="623"/>
                    <a:pt x="7624" y="1285"/>
                    <a:pt x="6871" y="2084"/>
                  </a:cubicBezTo>
                  <a:cubicBezTo>
                    <a:pt x="5707" y="3317"/>
                    <a:pt x="4885" y="4846"/>
                    <a:pt x="4246" y="6352"/>
                  </a:cubicBezTo>
                  <a:cubicBezTo>
                    <a:pt x="2648" y="10141"/>
                    <a:pt x="1507" y="14113"/>
                    <a:pt x="959" y="18085"/>
                  </a:cubicBezTo>
                  <a:cubicBezTo>
                    <a:pt x="663" y="20253"/>
                    <a:pt x="1" y="25685"/>
                    <a:pt x="2831" y="26804"/>
                  </a:cubicBezTo>
                  <a:lnTo>
                    <a:pt x="2808" y="26804"/>
                  </a:lnTo>
                  <a:cubicBezTo>
                    <a:pt x="8227" y="29457"/>
                    <a:pt x="12715" y="30205"/>
                    <a:pt x="16077" y="30205"/>
                  </a:cubicBezTo>
                  <a:cubicBezTo>
                    <a:pt x="16128" y="30205"/>
                    <a:pt x="16179" y="30205"/>
                    <a:pt x="16229" y="30205"/>
                  </a:cubicBezTo>
                  <a:cubicBezTo>
                    <a:pt x="16435" y="29908"/>
                    <a:pt x="16618" y="29634"/>
                    <a:pt x="16800" y="29338"/>
                  </a:cubicBezTo>
                  <a:cubicBezTo>
                    <a:pt x="17051" y="28927"/>
                    <a:pt x="17302" y="28493"/>
                    <a:pt x="17531" y="28036"/>
                  </a:cubicBezTo>
                  <a:cubicBezTo>
                    <a:pt x="13536" y="27831"/>
                    <a:pt x="8195" y="26553"/>
                    <a:pt x="6962" y="24636"/>
                  </a:cubicBezTo>
                  <a:cubicBezTo>
                    <a:pt x="5639" y="22650"/>
                    <a:pt x="8286" y="21919"/>
                    <a:pt x="10204" y="21645"/>
                  </a:cubicBezTo>
                  <a:cubicBezTo>
                    <a:pt x="9428" y="21212"/>
                    <a:pt x="8811" y="20869"/>
                    <a:pt x="8537" y="20710"/>
                  </a:cubicBezTo>
                  <a:cubicBezTo>
                    <a:pt x="8537" y="20664"/>
                    <a:pt x="8560" y="20618"/>
                    <a:pt x="8560" y="20595"/>
                  </a:cubicBezTo>
                  <a:cubicBezTo>
                    <a:pt x="8788" y="19340"/>
                    <a:pt x="9199" y="18176"/>
                    <a:pt x="9679" y="17012"/>
                  </a:cubicBezTo>
                  <a:lnTo>
                    <a:pt x="9679" y="17012"/>
                  </a:lnTo>
                  <a:cubicBezTo>
                    <a:pt x="8993" y="17569"/>
                    <a:pt x="8067" y="18045"/>
                    <a:pt x="6880" y="18045"/>
                  </a:cubicBezTo>
                  <a:cubicBezTo>
                    <a:pt x="6802" y="18045"/>
                    <a:pt x="6723" y="18043"/>
                    <a:pt x="6643" y="18039"/>
                  </a:cubicBezTo>
                  <a:cubicBezTo>
                    <a:pt x="3424" y="17902"/>
                    <a:pt x="6027" y="4800"/>
                    <a:pt x="9838" y="2495"/>
                  </a:cubicBezTo>
                  <a:cubicBezTo>
                    <a:pt x="10517" y="2088"/>
                    <a:pt x="11079" y="1921"/>
                    <a:pt x="11547" y="1921"/>
                  </a:cubicBezTo>
                  <a:cubicBezTo>
                    <a:pt x="12023" y="1921"/>
                    <a:pt x="12404" y="2093"/>
                    <a:pt x="12714" y="2358"/>
                  </a:cubicBezTo>
                  <a:cubicBezTo>
                    <a:pt x="12289" y="1082"/>
                    <a:pt x="11564" y="1"/>
                    <a:pt x="1043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42"/>
            <p:cNvSpPr/>
            <p:nvPr/>
          </p:nvSpPr>
          <p:spPr>
            <a:xfrm flipH="1">
              <a:off x="7065668" y="3515880"/>
              <a:ext cx="102020" cy="23959"/>
            </a:xfrm>
            <a:custGeom>
              <a:avLst/>
              <a:gdLst/>
              <a:ahLst/>
              <a:cxnLst/>
              <a:rect l="l" t="t" r="r" b="b"/>
              <a:pathLst>
                <a:path w="4224" h="992" extrusionOk="0">
                  <a:moveTo>
                    <a:pt x="2169" y="0"/>
                  </a:moveTo>
                  <a:cubicBezTo>
                    <a:pt x="2169" y="0"/>
                    <a:pt x="2009" y="23"/>
                    <a:pt x="1804" y="46"/>
                  </a:cubicBezTo>
                  <a:cubicBezTo>
                    <a:pt x="1576" y="69"/>
                    <a:pt x="1302" y="160"/>
                    <a:pt x="1028" y="228"/>
                  </a:cubicBezTo>
                  <a:cubicBezTo>
                    <a:pt x="503" y="411"/>
                    <a:pt x="1" y="639"/>
                    <a:pt x="23" y="708"/>
                  </a:cubicBezTo>
                  <a:cubicBezTo>
                    <a:pt x="28" y="722"/>
                    <a:pt x="57" y="729"/>
                    <a:pt x="104" y="729"/>
                  </a:cubicBezTo>
                  <a:cubicBezTo>
                    <a:pt x="279" y="729"/>
                    <a:pt x="706" y="643"/>
                    <a:pt x="1119" y="571"/>
                  </a:cubicBezTo>
                  <a:cubicBezTo>
                    <a:pt x="1393" y="548"/>
                    <a:pt x="1644" y="502"/>
                    <a:pt x="1850" y="502"/>
                  </a:cubicBezTo>
                  <a:lnTo>
                    <a:pt x="2489" y="502"/>
                  </a:lnTo>
                  <a:cubicBezTo>
                    <a:pt x="2580" y="502"/>
                    <a:pt x="2694" y="502"/>
                    <a:pt x="2808" y="525"/>
                  </a:cubicBezTo>
                  <a:cubicBezTo>
                    <a:pt x="2922" y="548"/>
                    <a:pt x="3059" y="571"/>
                    <a:pt x="3173" y="594"/>
                  </a:cubicBezTo>
                  <a:cubicBezTo>
                    <a:pt x="3628" y="718"/>
                    <a:pt x="4026" y="991"/>
                    <a:pt x="4149" y="991"/>
                  </a:cubicBezTo>
                  <a:cubicBezTo>
                    <a:pt x="4161" y="991"/>
                    <a:pt x="4171" y="988"/>
                    <a:pt x="4178" y="982"/>
                  </a:cubicBezTo>
                  <a:cubicBezTo>
                    <a:pt x="4223" y="959"/>
                    <a:pt x="3858" y="502"/>
                    <a:pt x="3310" y="251"/>
                  </a:cubicBezTo>
                  <a:cubicBezTo>
                    <a:pt x="3173" y="206"/>
                    <a:pt x="3036" y="160"/>
                    <a:pt x="2899" y="114"/>
                  </a:cubicBezTo>
                  <a:cubicBezTo>
                    <a:pt x="2785" y="69"/>
                    <a:pt x="2648" y="46"/>
                    <a:pt x="2534" y="46"/>
                  </a:cubicBezTo>
                  <a:cubicBezTo>
                    <a:pt x="2306" y="23"/>
                    <a:pt x="2169" y="0"/>
                    <a:pt x="21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5" name="Google Shape;3165;p42"/>
            <p:cNvSpPr/>
            <p:nvPr/>
          </p:nvSpPr>
          <p:spPr>
            <a:xfrm flipH="1">
              <a:off x="7075039" y="3498345"/>
              <a:ext cx="67844" cy="32751"/>
            </a:xfrm>
            <a:custGeom>
              <a:avLst/>
              <a:gdLst/>
              <a:ahLst/>
              <a:cxnLst/>
              <a:rect l="l" t="t" r="r" b="b"/>
              <a:pathLst>
                <a:path w="2809" h="1356" extrusionOk="0">
                  <a:moveTo>
                    <a:pt x="336" y="0"/>
                  </a:moveTo>
                  <a:cubicBezTo>
                    <a:pt x="140" y="0"/>
                    <a:pt x="1" y="25"/>
                    <a:pt x="1" y="64"/>
                  </a:cubicBezTo>
                  <a:cubicBezTo>
                    <a:pt x="1" y="133"/>
                    <a:pt x="366" y="247"/>
                    <a:pt x="708" y="384"/>
                  </a:cubicBezTo>
                  <a:cubicBezTo>
                    <a:pt x="1074" y="521"/>
                    <a:pt x="1370" y="703"/>
                    <a:pt x="1370" y="703"/>
                  </a:cubicBezTo>
                  <a:cubicBezTo>
                    <a:pt x="1370" y="703"/>
                    <a:pt x="1713" y="840"/>
                    <a:pt x="2055" y="1023"/>
                  </a:cubicBezTo>
                  <a:cubicBezTo>
                    <a:pt x="2335" y="1163"/>
                    <a:pt x="2632" y="1355"/>
                    <a:pt x="2732" y="1355"/>
                  </a:cubicBezTo>
                  <a:cubicBezTo>
                    <a:pt x="2747" y="1355"/>
                    <a:pt x="2757" y="1351"/>
                    <a:pt x="2763" y="1343"/>
                  </a:cubicBezTo>
                  <a:cubicBezTo>
                    <a:pt x="2808" y="1297"/>
                    <a:pt x="2580" y="1000"/>
                    <a:pt x="2283" y="726"/>
                  </a:cubicBezTo>
                  <a:cubicBezTo>
                    <a:pt x="1964" y="475"/>
                    <a:pt x="1621" y="270"/>
                    <a:pt x="1621" y="270"/>
                  </a:cubicBezTo>
                  <a:cubicBezTo>
                    <a:pt x="1621" y="270"/>
                    <a:pt x="1233" y="110"/>
                    <a:pt x="823" y="41"/>
                  </a:cubicBezTo>
                  <a:cubicBezTo>
                    <a:pt x="650" y="13"/>
                    <a:pt x="478" y="0"/>
                    <a:pt x="3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66" name="Google Shape;3166;p42"/>
          <p:cNvGrpSpPr/>
          <p:nvPr/>
        </p:nvGrpSpPr>
        <p:grpSpPr>
          <a:xfrm>
            <a:off x="501647" y="338770"/>
            <a:ext cx="7694012" cy="4395618"/>
            <a:chOff x="1275600" y="1191775"/>
            <a:chExt cx="4346325" cy="3314800"/>
          </a:xfrm>
        </p:grpSpPr>
        <p:sp>
          <p:nvSpPr>
            <p:cNvPr id="3167" name="Google Shape;3167;p42"/>
            <p:cNvSpPr/>
            <p:nvPr/>
          </p:nvSpPr>
          <p:spPr>
            <a:xfrm>
              <a:off x="1275600" y="1510500"/>
              <a:ext cx="4346325" cy="2996075"/>
            </a:xfrm>
            <a:custGeom>
              <a:avLst/>
              <a:gdLst/>
              <a:ahLst/>
              <a:cxnLst/>
              <a:rect l="l" t="t" r="r" b="b"/>
              <a:pathLst>
                <a:path w="173853" h="119843" extrusionOk="0">
                  <a:moveTo>
                    <a:pt x="157695" y="0"/>
                  </a:moveTo>
                  <a:cubicBezTo>
                    <a:pt x="157666" y="0"/>
                    <a:pt x="157636" y="0"/>
                    <a:pt x="157606" y="1"/>
                  </a:cubicBezTo>
                  <a:lnTo>
                    <a:pt x="18554" y="2717"/>
                  </a:lnTo>
                  <a:cubicBezTo>
                    <a:pt x="18098" y="2717"/>
                    <a:pt x="17641" y="2808"/>
                    <a:pt x="17185" y="2945"/>
                  </a:cubicBezTo>
                  <a:cubicBezTo>
                    <a:pt x="15564" y="3493"/>
                    <a:pt x="13944" y="4041"/>
                    <a:pt x="12300" y="4589"/>
                  </a:cubicBezTo>
                  <a:cubicBezTo>
                    <a:pt x="10566" y="5159"/>
                    <a:pt x="9333" y="6734"/>
                    <a:pt x="9173" y="8583"/>
                  </a:cubicBezTo>
                  <a:lnTo>
                    <a:pt x="226" y="112872"/>
                  </a:lnTo>
                  <a:cubicBezTo>
                    <a:pt x="1" y="115572"/>
                    <a:pt x="2127" y="117895"/>
                    <a:pt x="4811" y="117895"/>
                  </a:cubicBezTo>
                  <a:cubicBezTo>
                    <a:pt x="4850" y="117895"/>
                    <a:pt x="4889" y="117894"/>
                    <a:pt x="4928" y="117893"/>
                  </a:cubicBezTo>
                  <a:cubicBezTo>
                    <a:pt x="28255" y="117414"/>
                    <a:pt x="51583" y="116912"/>
                    <a:pt x="74933" y="116433"/>
                  </a:cubicBezTo>
                  <a:cubicBezTo>
                    <a:pt x="74975" y="116431"/>
                    <a:pt x="75017" y="116431"/>
                    <a:pt x="75059" y="116431"/>
                  </a:cubicBezTo>
                  <a:cubicBezTo>
                    <a:pt x="75859" y="116431"/>
                    <a:pt x="76636" y="116637"/>
                    <a:pt x="77330" y="117049"/>
                  </a:cubicBezTo>
                  <a:cubicBezTo>
                    <a:pt x="79277" y="118171"/>
                    <a:pt x="82913" y="119843"/>
                    <a:pt x="87637" y="119843"/>
                  </a:cubicBezTo>
                  <a:cubicBezTo>
                    <a:pt x="88006" y="119843"/>
                    <a:pt x="88382" y="119832"/>
                    <a:pt x="88765" y="119811"/>
                  </a:cubicBezTo>
                  <a:cubicBezTo>
                    <a:pt x="92691" y="119605"/>
                    <a:pt x="95727" y="118259"/>
                    <a:pt x="97576" y="117209"/>
                  </a:cubicBezTo>
                  <a:cubicBezTo>
                    <a:pt x="98269" y="116840"/>
                    <a:pt x="99025" y="116636"/>
                    <a:pt x="99822" y="116636"/>
                  </a:cubicBezTo>
                  <a:cubicBezTo>
                    <a:pt x="99865" y="116636"/>
                    <a:pt x="99907" y="116637"/>
                    <a:pt x="99949" y="116638"/>
                  </a:cubicBezTo>
                  <a:cubicBezTo>
                    <a:pt x="122912" y="117254"/>
                    <a:pt x="145874" y="117871"/>
                    <a:pt x="168836" y="118464"/>
                  </a:cubicBezTo>
                  <a:cubicBezTo>
                    <a:pt x="168888" y="118466"/>
                    <a:pt x="168940" y="118467"/>
                    <a:pt x="168991" y="118467"/>
                  </a:cubicBezTo>
                  <a:cubicBezTo>
                    <a:pt x="171725" y="118467"/>
                    <a:pt x="173852" y="116107"/>
                    <a:pt x="173561" y="113374"/>
                  </a:cubicBezTo>
                  <a:lnTo>
                    <a:pt x="162285" y="4155"/>
                  </a:lnTo>
                  <a:cubicBezTo>
                    <a:pt x="162060" y="1788"/>
                    <a:pt x="160053" y="0"/>
                    <a:pt x="1576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42"/>
            <p:cNvSpPr/>
            <p:nvPr/>
          </p:nvSpPr>
          <p:spPr>
            <a:xfrm>
              <a:off x="1329175" y="1498525"/>
              <a:ext cx="4247700" cy="2936550"/>
            </a:xfrm>
            <a:custGeom>
              <a:avLst/>
              <a:gdLst/>
              <a:ahLst/>
              <a:cxnLst/>
              <a:rect l="l" t="t" r="r" b="b"/>
              <a:pathLst>
                <a:path w="169908" h="117462" extrusionOk="0">
                  <a:moveTo>
                    <a:pt x="154687" y="1"/>
                  </a:moveTo>
                  <a:cubicBezTo>
                    <a:pt x="107074" y="229"/>
                    <a:pt x="59437" y="457"/>
                    <a:pt x="11801" y="663"/>
                  </a:cubicBezTo>
                  <a:cubicBezTo>
                    <a:pt x="9906" y="685"/>
                    <a:pt x="8354" y="2146"/>
                    <a:pt x="8217" y="4018"/>
                  </a:cubicBezTo>
                  <a:cubicBezTo>
                    <a:pt x="5524" y="39899"/>
                    <a:pt x="2830" y="75781"/>
                    <a:pt x="160" y="111639"/>
                  </a:cubicBezTo>
                  <a:cubicBezTo>
                    <a:pt x="1" y="113748"/>
                    <a:pt x="1668" y="115542"/>
                    <a:pt x="3772" y="115542"/>
                  </a:cubicBezTo>
                  <a:cubicBezTo>
                    <a:pt x="3785" y="115542"/>
                    <a:pt x="3799" y="115542"/>
                    <a:pt x="3812" y="115542"/>
                  </a:cubicBezTo>
                  <a:lnTo>
                    <a:pt x="73977" y="114629"/>
                  </a:lnTo>
                  <a:cubicBezTo>
                    <a:pt x="74593" y="114629"/>
                    <a:pt x="75187" y="114766"/>
                    <a:pt x="75734" y="115063"/>
                  </a:cubicBezTo>
                  <a:cubicBezTo>
                    <a:pt x="77081" y="115793"/>
                    <a:pt x="79044" y="116638"/>
                    <a:pt x="81532" y="117003"/>
                  </a:cubicBezTo>
                  <a:cubicBezTo>
                    <a:pt x="82351" y="117119"/>
                    <a:pt x="83141" y="117170"/>
                    <a:pt x="83894" y="117170"/>
                  </a:cubicBezTo>
                  <a:cubicBezTo>
                    <a:pt x="86982" y="117170"/>
                    <a:pt x="89464" y="116321"/>
                    <a:pt x="90913" y="115679"/>
                  </a:cubicBezTo>
                  <a:cubicBezTo>
                    <a:pt x="91352" y="115491"/>
                    <a:pt x="91829" y="115379"/>
                    <a:pt x="92309" y="115379"/>
                  </a:cubicBezTo>
                  <a:cubicBezTo>
                    <a:pt x="92354" y="115379"/>
                    <a:pt x="92398" y="115380"/>
                    <a:pt x="92442" y="115382"/>
                  </a:cubicBezTo>
                  <a:cubicBezTo>
                    <a:pt x="116957" y="116067"/>
                    <a:pt x="141471" y="116775"/>
                    <a:pt x="165963" y="117459"/>
                  </a:cubicBezTo>
                  <a:cubicBezTo>
                    <a:pt x="166001" y="117461"/>
                    <a:pt x="166040" y="117461"/>
                    <a:pt x="166078" y="117461"/>
                  </a:cubicBezTo>
                  <a:cubicBezTo>
                    <a:pt x="168215" y="117461"/>
                    <a:pt x="169908" y="115595"/>
                    <a:pt x="169683" y="113465"/>
                  </a:cubicBezTo>
                  <a:cubicBezTo>
                    <a:pt x="165894" y="76716"/>
                    <a:pt x="162105" y="39991"/>
                    <a:pt x="158316" y="3265"/>
                  </a:cubicBezTo>
                  <a:cubicBezTo>
                    <a:pt x="158134" y="1393"/>
                    <a:pt x="156559" y="1"/>
                    <a:pt x="15468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42"/>
            <p:cNvSpPr/>
            <p:nvPr/>
          </p:nvSpPr>
          <p:spPr>
            <a:xfrm>
              <a:off x="1344125" y="1191775"/>
              <a:ext cx="4207425" cy="3175475"/>
            </a:xfrm>
            <a:custGeom>
              <a:avLst/>
              <a:gdLst/>
              <a:ahLst/>
              <a:cxnLst/>
              <a:rect l="l" t="t" r="r" b="b"/>
              <a:pathLst>
                <a:path w="168297" h="127019" extrusionOk="0">
                  <a:moveTo>
                    <a:pt x="104262" y="1"/>
                  </a:moveTo>
                  <a:cubicBezTo>
                    <a:pt x="99837" y="1"/>
                    <a:pt x="95957" y="705"/>
                    <a:pt x="91913" y="2661"/>
                  </a:cubicBezTo>
                  <a:cubicBezTo>
                    <a:pt x="88763" y="4191"/>
                    <a:pt x="86366" y="6062"/>
                    <a:pt x="84632" y="7660"/>
                  </a:cubicBezTo>
                  <a:cubicBezTo>
                    <a:pt x="84304" y="7963"/>
                    <a:pt x="83887" y="8118"/>
                    <a:pt x="83465" y="8118"/>
                  </a:cubicBezTo>
                  <a:cubicBezTo>
                    <a:pt x="83092" y="8118"/>
                    <a:pt x="82716" y="7997"/>
                    <a:pt x="82395" y="7751"/>
                  </a:cubicBezTo>
                  <a:cubicBezTo>
                    <a:pt x="80204" y="6085"/>
                    <a:pt x="76940" y="3962"/>
                    <a:pt x="72694" y="2479"/>
                  </a:cubicBezTo>
                  <a:cubicBezTo>
                    <a:pt x="69003" y="1173"/>
                    <a:pt x="65610" y="699"/>
                    <a:pt x="62114" y="699"/>
                  </a:cubicBezTo>
                  <a:cubicBezTo>
                    <a:pt x="54370" y="699"/>
                    <a:pt x="46124" y="3025"/>
                    <a:pt x="33024" y="3780"/>
                  </a:cubicBezTo>
                  <a:cubicBezTo>
                    <a:pt x="30886" y="3897"/>
                    <a:pt x="28199" y="4002"/>
                    <a:pt x="25046" y="4002"/>
                  </a:cubicBezTo>
                  <a:cubicBezTo>
                    <a:pt x="22070" y="4002"/>
                    <a:pt x="18680" y="3909"/>
                    <a:pt x="14946" y="3643"/>
                  </a:cubicBezTo>
                  <a:cubicBezTo>
                    <a:pt x="14903" y="3639"/>
                    <a:pt x="14860" y="3638"/>
                    <a:pt x="14817" y="3638"/>
                  </a:cubicBezTo>
                  <a:cubicBezTo>
                    <a:pt x="14268" y="3638"/>
                    <a:pt x="13734" y="3906"/>
                    <a:pt x="13417" y="4350"/>
                  </a:cubicBezTo>
                  <a:lnTo>
                    <a:pt x="9171" y="10102"/>
                  </a:lnTo>
                  <a:cubicBezTo>
                    <a:pt x="8966" y="10353"/>
                    <a:pt x="8852" y="10673"/>
                    <a:pt x="8829" y="10992"/>
                  </a:cubicBezTo>
                  <a:cubicBezTo>
                    <a:pt x="5907" y="48745"/>
                    <a:pt x="3008" y="86521"/>
                    <a:pt x="87" y="124274"/>
                  </a:cubicBezTo>
                  <a:cubicBezTo>
                    <a:pt x="1" y="125306"/>
                    <a:pt x="826" y="126156"/>
                    <a:pt x="1838" y="126156"/>
                  </a:cubicBezTo>
                  <a:cubicBezTo>
                    <a:pt x="1900" y="126156"/>
                    <a:pt x="1963" y="126153"/>
                    <a:pt x="2027" y="126146"/>
                  </a:cubicBezTo>
                  <a:cubicBezTo>
                    <a:pt x="14855" y="124639"/>
                    <a:pt x="25035" y="123019"/>
                    <a:pt x="32065" y="121763"/>
                  </a:cubicBezTo>
                  <a:cubicBezTo>
                    <a:pt x="38406" y="120640"/>
                    <a:pt x="43269" y="119628"/>
                    <a:pt x="49239" y="119628"/>
                  </a:cubicBezTo>
                  <a:cubicBezTo>
                    <a:pt x="50426" y="119628"/>
                    <a:pt x="51656" y="119668"/>
                    <a:pt x="52950" y="119755"/>
                  </a:cubicBezTo>
                  <a:cubicBezTo>
                    <a:pt x="60277" y="120234"/>
                    <a:pt x="66303" y="121992"/>
                    <a:pt x="70480" y="123544"/>
                  </a:cubicBezTo>
                  <a:cubicBezTo>
                    <a:pt x="70668" y="123609"/>
                    <a:pt x="70864" y="123640"/>
                    <a:pt x="71059" y="123640"/>
                  </a:cubicBezTo>
                  <a:cubicBezTo>
                    <a:pt x="71548" y="123640"/>
                    <a:pt x="72032" y="123440"/>
                    <a:pt x="72374" y="123064"/>
                  </a:cubicBezTo>
                  <a:cubicBezTo>
                    <a:pt x="73924" y="121383"/>
                    <a:pt x="77769" y="117941"/>
                    <a:pt x="83535" y="117941"/>
                  </a:cubicBezTo>
                  <a:cubicBezTo>
                    <a:pt x="83716" y="117941"/>
                    <a:pt x="83899" y="117945"/>
                    <a:pt x="84084" y="117952"/>
                  </a:cubicBezTo>
                  <a:cubicBezTo>
                    <a:pt x="89882" y="118134"/>
                    <a:pt x="93579" y="121695"/>
                    <a:pt x="95131" y="123521"/>
                  </a:cubicBezTo>
                  <a:cubicBezTo>
                    <a:pt x="95465" y="123930"/>
                    <a:pt x="95949" y="124138"/>
                    <a:pt x="96444" y="124138"/>
                  </a:cubicBezTo>
                  <a:cubicBezTo>
                    <a:pt x="96695" y="124138"/>
                    <a:pt x="96948" y="124085"/>
                    <a:pt x="97186" y="123977"/>
                  </a:cubicBezTo>
                  <a:cubicBezTo>
                    <a:pt x="100404" y="122517"/>
                    <a:pt x="104901" y="120873"/>
                    <a:pt x="110379" y="119960"/>
                  </a:cubicBezTo>
                  <a:cubicBezTo>
                    <a:pt x="113000" y="119521"/>
                    <a:pt x="115413" y="119324"/>
                    <a:pt x="117832" y="119324"/>
                  </a:cubicBezTo>
                  <a:cubicBezTo>
                    <a:pt x="123712" y="119324"/>
                    <a:pt x="129633" y="120486"/>
                    <a:pt x="138705" y="122151"/>
                  </a:cubicBezTo>
                  <a:cubicBezTo>
                    <a:pt x="144731" y="123270"/>
                    <a:pt x="154112" y="124959"/>
                    <a:pt x="166141" y="126990"/>
                  </a:cubicBezTo>
                  <a:cubicBezTo>
                    <a:pt x="166246" y="127009"/>
                    <a:pt x="166349" y="127018"/>
                    <a:pt x="166451" y="127018"/>
                  </a:cubicBezTo>
                  <a:cubicBezTo>
                    <a:pt x="167461" y="127018"/>
                    <a:pt x="168297" y="126132"/>
                    <a:pt x="168172" y="125096"/>
                  </a:cubicBezTo>
                  <a:cubicBezTo>
                    <a:pt x="163995" y="86156"/>
                    <a:pt x="159795" y="47193"/>
                    <a:pt x="155618" y="8253"/>
                  </a:cubicBezTo>
                  <a:cubicBezTo>
                    <a:pt x="154340" y="7044"/>
                    <a:pt x="153336" y="6085"/>
                    <a:pt x="152080" y="4875"/>
                  </a:cubicBezTo>
                  <a:cubicBezTo>
                    <a:pt x="140805" y="4168"/>
                    <a:pt x="131675" y="3141"/>
                    <a:pt x="125306" y="2296"/>
                  </a:cubicBezTo>
                  <a:cubicBezTo>
                    <a:pt x="116429" y="1145"/>
                    <a:pt x="109903" y="1"/>
                    <a:pt x="104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42"/>
            <p:cNvSpPr/>
            <p:nvPr/>
          </p:nvSpPr>
          <p:spPr>
            <a:xfrm>
              <a:off x="1344125" y="1285100"/>
              <a:ext cx="4207425" cy="3082150"/>
            </a:xfrm>
            <a:custGeom>
              <a:avLst/>
              <a:gdLst/>
              <a:ahLst/>
              <a:cxnLst/>
              <a:rect l="l" t="t" r="r" b="b"/>
              <a:pathLst>
                <a:path w="168297" h="123286" extrusionOk="0">
                  <a:moveTo>
                    <a:pt x="14261" y="1"/>
                  </a:moveTo>
                  <a:lnTo>
                    <a:pt x="14261" y="1"/>
                  </a:lnTo>
                  <a:cubicBezTo>
                    <a:pt x="13942" y="115"/>
                    <a:pt x="13622" y="321"/>
                    <a:pt x="13417" y="617"/>
                  </a:cubicBezTo>
                  <a:lnTo>
                    <a:pt x="9171" y="6369"/>
                  </a:lnTo>
                  <a:cubicBezTo>
                    <a:pt x="8966" y="6620"/>
                    <a:pt x="8852" y="6940"/>
                    <a:pt x="8829" y="7259"/>
                  </a:cubicBezTo>
                  <a:cubicBezTo>
                    <a:pt x="5907" y="45012"/>
                    <a:pt x="3008" y="82788"/>
                    <a:pt x="87" y="120541"/>
                  </a:cubicBezTo>
                  <a:cubicBezTo>
                    <a:pt x="1" y="121573"/>
                    <a:pt x="826" y="122423"/>
                    <a:pt x="1838" y="122423"/>
                  </a:cubicBezTo>
                  <a:cubicBezTo>
                    <a:pt x="1900" y="122423"/>
                    <a:pt x="1963" y="122420"/>
                    <a:pt x="2027" y="122413"/>
                  </a:cubicBezTo>
                  <a:cubicBezTo>
                    <a:pt x="14855" y="120906"/>
                    <a:pt x="25035" y="119286"/>
                    <a:pt x="32065" y="118030"/>
                  </a:cubicBezTo>
                  <a:cubicBezTo>
                    <a:pt x="38406" y="116907"/>
                    <a:pt x="43269" y="115895"/>
                    <a:pt x="49239" y="115895"/>
                  </a:cubicBezTo>
                  <a:cubicBezTo>
                    <a:pt x="50426" y="115895"/>
                    <a:pt x="51656" y="115935"/>
                    <a:pt x="52950" y="116022"/>
                  </a:cubicBezTo>
                  <a:cubicBezTo>
                    <a:pt x="60277" y="116501"/>
                    <a:pt x="66303" y="118259"/>
                    <a:pt x="70480" y="119811"/>
                  </a:cubicBezTo>
                  <a:cubicBezTo>
                    <a:pt x="70668" y="119876"/>
                    <a:pt x="70864" y="119907"/>
                    <a:pt x="71059" y="119907"/>
                  </a:cubicBezTo>
                  <a:cubicBezTo>
                    <a:pt x="71548" y="119907"/>
                    <a:pt x="72032" y="119707"/>
                    <a:pt x="72374" y="119331"/>
                  </a:cubicBezTo>
                  <a:cubicBezTo>
                    <a:pt x="73924" y="117650"/>
                    <a:pt x="77769" y="114208"/>
                    <a:pt x="83535" y="114208"/>
                  </a:cubicBezTo>
                  <a:cubicBezTo>
                    <a:pt x="83716" y="114208"/>
                    <a:pt x="83899" y="114212"/>
                    <a:pt x="84084" y="114219"/>
                  </a:cubicBezTo>
                  <a:cubicBezTo>
                    <a:pt x="76711" y="111320"/>
                    <a:pt x="67079" y="108398"/>
                    <a:pt x="55552" y="107029"/>
                  </a:cubicBezTo>
                  <a:cubicBezTo>
                    <a:pt x="50852" y="106468"/>
                    <a:pt x="46341" y="106227"/>
                    <a:pt x="42057" y="106227"/>
                  </a:cubicBezTo>
                  <a:cubicBezTo>
                    <a:pt x="27869" y="106227"/>
                    <a:pt x="16165" y="108867"/>
                    <a:pt x="8258" y="111251"/>
                  </a:cubicBezTo>
                  <a:cubicBezTo>
                    <a:pt x="10267" y="74160"/>
                    <a:pt x="12275" y="37069"/>
                    <a:pt x="14261" y="1"/>
                  </a:cubicBezTo>
                  <a:close/>
                  <a:moveTo>
                    <a:pt x="152080" y="1142"/>
                  </a:moveTo>
                  <a:lnTo>
                    <a:pt x="152080" y="1142"/>
                  </a:lnTo>
                  <a:cubicBezTo>
                    <a:pt x="155344" y="39740"/>
                    <a:pt x="158631" y="78360"/>
                    <a:pt x="161895" y="116980"/>
                  </a:cubicBezTo>
                  <a:cubicBezTo>
                    <a:pt x="154979" y="113397"/>
                    <a:pt x="144160" y="108900"/>
                    <a:pt x="130259" y="107325"/>
                  </a:cubicBezTo>
                  <a:cubicBezTo>
                    <a:pt x="126808" y="106939"/>
                    <a:pt x="123474" y="106769"/>
                    <a:pt x="120276" y="106769"/>
                  </a:cubicBezTo>
                  <a:cubicBezTo>
                    <a:pt x="103798" y="106769"/>
                    <a:pt x="90908" y="111294"/>
                    <a:pt x="84084" y="114219"/>
                  </a:cubicBezTo>
                  <a:cubicBezTo>
                    <a:pt x="89882" y="114401"/>
                    <a:pt x="93579" y="117962"/>
                    <a:pt x="95131" y="119788"/>
                  </a:cubicBezTo>
                  <a:cubicBezTo>
                    <a:pt x="95465" y="120197"/>
                    <a:pt x="95949" y="120405"/>
                    <a:pt x="96444" y="120405"/>
                  </a:cubicBezTo>
                  <a:cubicBezTo>
                    <a:pt x="96695" y="120405"/>
                    <a:pt x="96948" y="120352"/>
                    <a:pt x="97186" y="120244"/>
                  </a:cubicBezTo>
                  <a:cubicBezTo>
                    <a:pt x="100404" y="118784"/>
                    <a:pt x="104901" y="117140"/>
                    <a:pt x="110379" y="116227"/>
                  </a:cubicBezTo>
                  <a:cubicBezTo>
                    <a:pt x="113000" y="115788"/>
                    <a:pt x="115413" y="115591"/>
                    <a:pt x="117832" y="115591"/>
                  </a:cubicBezTo>
                  <a:cubicBezTo>
                    <a:pt x="123712" y="115591"/>
                    <a:pt x="129633" y="116753"/>
                    <a:pt x="138705" y="118418"/>
                  </a:cubicBezTo>
                  <a:cubicBezTo>
                    <a:pt x="144731" y="119537"/>
                    <a:pt x="154112" y="121226"/>
                    <a:pt x="166141" y="123257"/>
                  </a:cubicBezTo>
                  <a:cubicBezTo>
                    <a:pt x="166246" y="123276"/>
                    <a:pt x="166349" y="123285"/>
                    <a:pt x="166451" y="123285"/>
                  </a:cubicBezTo>
                  <a:cubicBezTo>
                    <a:pt x="167461" y="123285"/>
                    <a:pt x="168297" y="122399"/>
                    <a:pt x="168172" y="121363"/>
                  </a:cubicBezTo>
                  <a:cubicBezTo>
                    <a:pt x="163995" y="82423"/>
                    <a:pt x="159795" y="43460"/>
                    <a:pt x="155618" y="4520"/>
                  </a:cubicBezTo>
                  <a:cubicBezTo>
                    <a:pt x="154340" y="3311"/>
                    <a:pt x="153336" y="2352"/>
                    <a:pt x="152080" y="1142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42"/>
            <p:cNvSpPr/>
            <p:nvPr/>
          </p:nvSpPr>
          <p:spPr>
            <a:xfrm>
              <a:off x="1459825" y="2961050"/>
              <a:ext cx="82775" cy="1249725"/>
            </a:xfrm>
            <a:custGeom>
              <a:avLst/>
              <a:gdLst/>
              <a:ahLst/>
              <a:cxnLst/>
              <a:rect l="l" t="t" r="r" b="b"/>
              <a:pathLst>
                <a:path w="3311" h="49989" extrusionOk="0">
                  <a:moveTo>
                    <a:pt x="3311" y="1"/>
                  </a:moveTo>
                  <a:lnTo>
                    <a:pt x="3311" y="1"/>
                  </a:lnTo>
                  <a:cubicBezTo>
                    <a:pt x="1987" y="16047"/>
                    <a:pt x="823" y="33896"/>
                    <a:pt x="1" y="49988"/>
                  </a:cubicBezTo>
                  <a:cubicBezTo>
                    <a:pt x="1302" y="33942"/>
                    <a:pt x="2489" y="16070"/>
                    <a:pt x="331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42"/>
            <p:cNvSpPr/>
            <p:nvPr/>
          </p:nvSpPr>
          <p:spPr>
            <a:xfrm>
              <a:off x="5317875" y="3006700"/>
              <a:ext cx="132425" cy="1245725"/>
            </a:xfrm>
            <a:custGeom>
              <a:avLst/>
              <a:gdLst/>
              <a:ahLst/>
              <a:cxnLst/>
              <a:rect l="l" t="t" r="r" b="b"/>
              <a:pathLst>
                <a:path w="5297" h="49829" extrusionOk="0">
                  <a:moveTo>
                    <a:pt x="1" y="1"/>
                  </a:moveTo>
                  <a:lnTo>
                    <a:pt x="1" y="1"/>
                  </a:lnTo>
                  <a:cubicBezTo>
                    <a:pt x="1439" y="16047"/>
                    <a:pt x="3333" y="33828"/>
                    <a:pt x="5296" y="49828"/>
                  </a:cubicBezTo>
                  <a:cubicBezTo>
                    <a:pt x="3836" y="33782"/>
                    <a:pt x="1941" y="15978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42"/>
            <p:cNvSpPr/>
            <p:nvPr/>
          </p:nvSpPr>
          <p:spPr>
            <a:xfrm>
              <a:off x="4603450" y="4103025"/>
              <a:ext cx="582650" cy="148825"/>
            </a:xfrm>
            <a:custGeom>
              <a:avLst/>
              <a:gdLst/>
              <a:ahLst/>
              <a:cxnLst/>
              <a:rect l="l" t="t" r="r" b="b"/>
              <a:pathLst>
                <a:path w="23306" h="5953" extrusionOk="0">
                  <a:moveTo>
                    <a:pt x="5249" y="0"/>
                  </a:moveTo>
                  <a:cubicBezTo>
                    <a:pt x="3491" y="0"/>
                    <a:pt x="1733" y="156"/>
                    <a:pt x="1" y="474"/>
                  </a:cubicBezTo>
                  <a:cubicBezTo>
                    <a:pt x="1341" y="316"/>
                    <a:pt x="2688" y="238"/>
                    <a:pt x="4032" y="238"/>
                  </a:cubicBezTo>
                  <a:cubicBezTo>
                    <a:pt x="10835" y="238"/>
                    <a:pt x="17588" y="2236"/>
                    <a:pt x="23305" y="5953"/>
                  </a:cubicBezTo>
                  <a:cubicBezTo>
                    <a:pt x="22484" y="5336"/>
                    <a:pt x="21639" y="4788"/>
                    <a:pt x="20749" y="4241"/>
                  </a:cubicBezTo>
                  <a:cubicBezTo>
                    <a:pt x="16095" y="1483"/>
                    <a:pt x="10672" y="0"/>
                    <a:pt x="524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4" name="Google Shape;3174;p42"/>
            <p:cNvSpPr/>
            <p:nvPr/>
          </p:nvSpPr>
          <p:spPr>
            <a:xfrm>
              <a:off x="3430800" y="1319350"/>
              <a:ext cx="1960725" cy="2890275"/>
            </a:xfrm>
            <a:custGeom>
              <a:avLst/>
              <a:gdLst/>
              <a:ahLst/>
              <a:cxnLst/>
              <a:rect l="l" t="t" r="r" b="b"/>
              <a:pathLst>
                <a:path w="78429" h="115611" extrusionOk="0">
                  <a:moveTo>
                    <a:pt x="4315" y="1"/>
                  </a:moveTo>
                  <a:lnTo>
                    <a:pt x="4315" y="1"/>
                  </a:lnTo>
                  <a:cubicBezTo>
                    <a:pt x="3082" y="868"/>
                    <a:pt x="2055" y="1735"/>
                    <a:pt x="1165" y="2557"/>
                  </a:cubicBezTo>
                  <a:cubicBezTo>
                    <a:pt x="891" y="2831"/>
                    <a:pt x="526" y="2968"/>
                    <a:pt x="138" y="3013"/>
                  </a:cubicBezTo>
                  <a:cubicBezTo>
                    <a:pt x="297" y="39625"/>
                    <a:pt x="457" y="76237"/>
                    <a:pt x="617" y="112849"/>
                  </a:cubicBezTo>
                  <a:cubicBezTo>
                    <a:pt x="7427" y="109924"/>
                    <a:pt x="20196" y="105400"/>
                    <a:pt x="36655" y="105400"/>
                  </a:cubicBezTo>
                  <a:cubicBezTo>
                    <a:pt x="38953" y="105400"/>
                    <a:pt x="41322" y="105489"/>
                    <a:pt x="43757" y="105681"/>
                  </a:cubicBezTo>
                  <a:cubicBezTo>
                    <a:pt x="59415" y="106914"/>
                    <a:pt x="71398" y="111958"/>
                    <a:pt x="78428" y="115610"/>
                  </a:cubicBezTo>
                  <a:cubicBezTo>
                    <a:pt x="78109" y="111707"/>
                    <a:pt x="77766" y="107804"/>
                    <a:pt x="77447" y="103901"/>
                  </a:cubicBezTo>
                  <a:cubicBezTo>
                    <a:pt x="68454" y="102897"/>
                    <a:pt x="46290" y="99085"/>
                    <a:pt x="27825" y="81258"/>
                  </a:cubicBezTo>
                  <a:cubicBezTo>
                    <a:pt x="1" y="54416"/>
                    <a:pt x="1895" y="16366"/>
                    <a:pt x="4315" y="1"/>
                  </a:cubicBezTo>
                  <a:close/>
                </a:path>
              </a:pathLst>
            </a:custGeom>
            <a:solidFill>
              <a:srgbClr val="802751">
                <a:alpha val="5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5" name="Google Shape;3175;p42"/>
            <p:cNvSpPr/>
            <p:nvPr/>
          </p:nvSpPr>
          <p:spPr>
            <a:xfrm>
              <a:off x="1543150" y="1390675"/>
              <a:ext cx="69650" cy="1003775"/>
            </a:xfrm>
            <a:custGeom>
              <a:avLst/>
              <a:gdLst/>
              <a:ahLst/>
              <a:cxnLst/>
              <a:rect l="l" t="t" r="r" b="b"/>
              <a:pathLst>
                <a:path w="2786" h="40151" extrusionOk="0">
                  <a:moveTo>
                    <a:pt x="2785" y="1"/>
                  </a:moveTo>
                  <a:lnTo>
                    <a:pt x="2511" y="366"/>
                  </a:lnTo>
                  <a:cubicBezTo>
                    <a:pt x="1530" y="13559"/>
                    <a:pt x="640" y="27391"/>
                    <a:pt x="0" y="40150"/>
                  </a:cubicBezTo>
                  <a:cubicBezTo>
                    <a:pt x="1050" y="27300"/>
                    <a:pt x="2009" y="13308"/>
                    <a:pt x="278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42"/>
            <p:cNvSpPr/>
            <p:nvPr/>
          </p:nvSpPr>
          <p:spPr>
            <a:xfrm>
              <a:off x="1613325" y="1313075"/>
              <a:ext cx="56525" cy="782350"/>
            </a:xfrm>
            <a:custGeom>
              <a:avLst/>
              <a:gdLst/>
              <a:ahLst/>
              <a:cxnLst/>
              <a:rect l="l" t="t" r="r" b="b"/>
              <a:pathLst>
                <a:path w="2261" h="31294" extrusionOk="0">
                  <a:moveTo>
                    <a:pt x="2261" y="0"/>
                  </a:moveTo>
                  <a:lnTo>
                    <a:pt x="1873" y="548"/>
                  </a:lnTo>
                  <a:cubicBezTo>
                    <a:pt x="1142" y="10911"/>
                    <a:pt x="503" y="21433"/>
                    <a:pt x="1" y="31294"/>
                  </a:cubicBezTo>
                  <a:cubicBezTo>
                    <a:pt x="823" y="21274"/>
                    <a:pt x="1599" y="10569"/>
                    <a:pt x="226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3177;p42"/>
            <p:cNvSpPr/>
            <p:nvPr/>
          </p:nvSpPr>
          <p:spPr>
            <a:xfrm>
              <a:off x="5180350" y="1346750"/>
              <a:ext cx="100475" cy="908450"/>
            </a:xfrm>
            <a:custGeom>
              <a:avLst/>
              <a:gdLst/>
              <a:ahLst/>
              <a:cxnLst/>
              <a:rect l="l" t="t" r="r" b="b"/>
              <a:pathLst>
                <a:path w="4019" h="36338" extrusionOk="0">
                  <a:moveTo>
                    <a:pt x="1" y="0"/>
                  </a:moveTo>
                  <a:cubicBezTo>
                    <a:pt x="1211" y="12143"/>
                    <a:pt x="2603" y="24720"/>
                    <a:pt x="4018" y="36338"/>
                  </a:cubicBezTo>
                  <a:cubicBezTo>
                    <a:pt x="2968" y="24788"/>
                    <a:pt x="1713" y="12349"/>
                    <a:pt x="343" y="320"/>
                  </a:cubicBezTo>
                  <a:cubicBezTo>
                    <a:pt x="229" y="206"/>
                    <a:pt x="115" y="91"/>
                    <a:pt x="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8" name="Google Shape;3178;p42"/>
            <p:cNvSpPr/>
            <p:nvPr/>
          </p:nvSpPr>
          <p:spPr>
            <a:xfrm>
              <a:off x="1374250" y="4066375"/>
              <a:ext cx="176350" cy="278500"/>
            </a:xfrm>
            <a:custGeom>
              <a:avLst/>
              <a:gdLst/>
              <a:ahLst/>
              <a:cxnLst/>
              <a:rect l="l" t="t" r="r" b="b"/>
              <a:pathLst>
                <a:path w="7054" h="11140" extrusionOk="0">
                  <a:moveTo>
                    <a:pt x="7053" y="0"/>
                  </a:moveTo>
                  <a:cubicBezTo>
                    <a:pt x="4588" y="3584"/>
                    <a:pt x="2237" y="7282"/>
                    <a:pt x="0" y="11048"/>
                  </a:cubicBezTo>
                  <a:cubicBezTo>
                    <a:pt x="91" y="11093"/>
                    <a:pt x="206" y="11116"/>
                    <a:pt x="297" y="11139"/>
                  </a:cubicBezTo>
                  <a:cubicBezTo>
                    <a:pt x="2671" y="7487"/>
                    <a:pt x="4930" y="3766"/>
                    <a:pt x="705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9" name="Google Shape;3179;p42"/>
            <p:cNvSpPr/>
            <p:nvPr/>
          </p:nvSpPr>
          <p:spPr>
            <a:xfrm>
              <a:off x="5391500" y="4209600"/>
              <a:ext cx="132975" cy="156375"/>
            </a:xfrm>
            <a:custGeom>
              <a:avLst/>
              <a:gdLst/>
              <a:ahLst/>
              <a:cxnLst/>
              <a:rect l="l" t="t" r="r" b="b"/>
              <a:pathLst>
                <a:path w="5319" h="6255" extrusionOk="0">
                  <a:moveTo>
                    <a:pt x="0" y="0"/>
                  </a:moveTo>
                  <a:cubicBezTo>
                    <a:pt x="1575" y="2146"/>
                    <a:pt x="3242" y="4223"/>
                    <a:pt x="4999" y="6255"/>
                  </a:cubicBezTo>
                  <a:cubicBezTo>
                    <a:pt x="5113" y="6209"/>
                    <a:pt x="5227" y="6186"/>
                    <a:pt x="5319" y="6118"/>
                  </a:cubicBezTo>
                  <a:cubicBezTo>
                    <a:pt x="3630" y="3995"/>
                    <a:pt x="1872" y="1941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42"/>
            <p:cNvSpPr/>
            <p:nvPr/>
          </p:nvSpPr>
          <p:spPr>
            <a:xfrm>
              <a:off x="2492100" y="4013300"/>
              <a:ext cx="761825" cy="176925"/>
            </a:xfrm>
            <a:custGeom>
              <a:avLst/>
              <a:gdLst/>
              <a:ahLst/>
              <a:cxnLst/>
              <a:rect l="l" t="t" r="r" b="b"/>
              <a:pathLst>
                <a:path w="30473" h="7077" extrusionOk="0">
                  <a:moveTo>
                    <a:pt x="1" y="1"/>
                  </a:moveTo>
                  <a:lnTo>
                    <a:pt x="1" y="1"/>
                  </a:lnTo>
                  <a:cubicBezTo>
                    <a:pt x="10409" y="731"/>
                    <a:pt x="20681" y="3128"/>
                    <a:pt x="30336" y="7076"/>
                  </a:cubicBezTo>
                  <a:cubicBezTo>
                    <a:pt x="30381" y="7054"/>
                    <a:pt x="30427" y="7031"/>
                    <a:pt x="30473" y="7008"/>
                  </a:cubicBezTo>
                  <a:cubicBezTo>
                    <a:pt x="29971" y="6780"/>
                    <a:pt x="29468" y="6551"/>
                    <a:pt x="28966" y="6346"/>
                  </a:cubicBezTo>
                  <a:cubicBezTo>
                    <a:pt x="19836" y="2443"/>
                    <a:pt x="9930" y="229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42"/>
            <p:cNvSpPr/>
            <p:nvPr/>
          </p:nvSpPr>
          <p:spPr>
            <a:xfrm>
              <a:off x="2533775" y="4111450"/>
              <a:ext cx="649400" cy="132975"/>
            </a:xfrm>
            <a:custGeom>
              <a:avLst/>
              <a:gdLst/>
              <a:ahLst/>
              <a:cxnLst/>
              <a:rect l="l" t="t" r="r" b="b"/>
              <a:pathLst>
                <a:path w="25976" h="5319" extrusionOk="0">
                  <a:moveTo>
                    <a:pt x="0" y="1"/>
                  </a:moveTo>
                  <a:cubicBezTo>
                    <a:pt x="8788" y="594"/>
                    <a:pt x="17462" y="2397"/>
                    <a:pt x="25747" y="5319"/>
                  </a:cubicBezTo>
                  <a:cubicBezTo>
                    <a:pt x="25816" y="5250"/>
                    <a:pt x="25884" y="5182"/>
                    <a:pt x="25975" y="5113"/>
                  </a:cubicBezTo>
                  <a:cubicBezTo>
                    <a:pt x="17690" y="1963"/>
                    <a:pt x="8856" y="206"/>
                    <a:pt x="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42"/>
            <p:cNvSpPr/>
            <p:nvPr/>
          </p:nvSpPr>
          <p:spPr>
            <a:xfrm>
              <a:off x="3708700" y="4121150"/>
              <a:ext cx="599200" cy="149525"/>
            </a:xfrm>
            <a:custGeom>
              <a:avLst/>
              <a:gdLst/>
              <a:ahLst/>
              <a:cxnLst/>
              <a:rect l="l" t="t" r="r" b="b"/>
              <a:pathLst>
                <a:path w="23968" h="5981" extrusionOk="0">
                  <a:moveTo>
                    <a:pt x="23967" y="1"/>
                  </a:moveTo>
                  <a:lnTo>
                    <a:pt x="23967" y="1"/>
                  </a:lnTo>
                  <a:cubicBezTo>
                    <a:pt x="22552" y="92"/>
                    <a:pt x="21137" y="252"/>
                    <a:pt x="19744" y="434"/>
                  </a:cubicBezTo>
                  <a:cubicBezTo>
                    <a:pt x="12965" y="1347"/>
                    <a:pt x="6323" y="3128"/>
                    <a:pt x="1" y="5753"/>
                  </a:cubicBezTo>
                  <a:cubicBezTo>
                    <a:pt x="92" y="5821"/>
                    <a:pt x="160" y="5912"/>
                    <a:pt x="229" y="5981"/>
                  </a:cubicBezTo>
                  <a:cubicBezTo>
                    <a:pt x="7852" y="3013"/>
                    <a:pt x="15841" y="982"/>
                    <a:pt x="2396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42"/>
            <p:cNvSpPr/>
            <p:nvPr/>
          </p:nvSpPr>
          <p:spPr>
            <a:xfrm>
              <a:off x="3639075" y="4091475"/>
              <a:ext cx="352675" cy="119850"/>
            </a:xfrm>
            <a:custGeom>
              <a:avLst/>
              <a:gdLst/>
              <a:ahLst/>
              <a:cxnLst/>
              <a:rect l="l" t="t" r="r" b="b"/>
              <a:pathLst>
                <a:path w="14107" h="4794" extrusionOk="0">
                  <a:moveTo>
                    <a:pt x="14107" y="1"/>
                  </a:moveTo>
                  <a:lnTo>
                    <a:pt x="14107" y="1"/>
                  </a:lnTo>
                  <a:cubicBezTo>
                    <a:pt x="12715" y="297"/>
                    <a:pt x="11345" y="640"/>
                    <a:pt x="9975" y="1028"/>
                  </a:cubicBezTo>
                  <a:cubicBezTo>
                    <a:pt x="6575" y="1964"/>
                    <a:pt x="3242" y="3151"/>
                    <a:pt x="1" y="4543"/>
                  </a:cubicBezTo>
                  <a:cubicBezTo>
                    <a:pt x="138" y="4611"/>
                    <a:pt x="252" y="4703"/>
                    <a:pt x="366" y="4794"/>
                  </a:cubicBezTo>
                  <a:cubicBezTo>
                    <a:pt x="4817" y="2854"/>
                    <a:pt x="9405" y="1256"/>
                    <a:pt x="1410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85" name="Google Shape;3185;p42"/>
          <p:cNvSpPr txBox="1">
            <a:spLocks noGrp="1"/>
          </p:cNvSpPr>
          <p:nvPr>
            <p:ph type="title"/>
          </p:nvPr>
        </p:nvSpPr>
        <p:spPr>
          <a:xfrm>
            <a:off x="1225804" y="549808"/>
            <a:ext cx="6168502" cy="9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Joc interactiv – cuvinte cu sunetul </a:t>
            </a:r>
            <a:r>
              <a:rPr lang="ro-RO" sz="20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 </a:t>
            </a:r>
            <a:br>
              <a:rPr lang="ro-RO" sz="1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br>
              <a:rPr lang="ro-RO" sz="16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r>
              <a:rPr lang="ro-RO" sz="800" dirty="0">
                <a:solidFill>
                  <a:schemeClr val="bg2">
                    <a:lumMod val="75000"/>
                  </a:schemeClr>
                </a:solidFill>
                <a:latin typeface="+mn-lt"/>
                <a:cs typeface="Atma" panose="020B0604020202020204" charset="-18"/>
              </a:rPr>
              <a:t>             </a:t>
            </a:r>
            <a:r>
              <a:rPr lang="ro-RO" sz="800" dirty="0">
                <a:solidFill>
                  <a:srgbClr val="002060"/>
                </a:solidFill>
                <a:latin typeface="+mn-lt"/>
                <a:cs typeface="Atma" panose="020B0604020202020204" charset="-18"/>
                <a:hlinkClick r:id="rId3"/>
              </a:rPr>
              <a:t>https://wordwall.net/resource/32108273/cuvinte-cu-sunetul-s</a:t>
            </a:r>
            <a:endParaRPr sz="8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186" name="Google Shape;3186;p42"/>
          <p:cNvSpPr txBox="1">
            <a:spLocks noGrp="1"/>
          </p:cNvSpPr>
          <p:nvPr>
            <p:ph type="title" idx="2"/>
          </p:nvPr>
        </p:nvSpPr>
        <p:spPr>
          <a:xfrm>
            <a:off x="953028" y="1672356"/>
            <a:ext cx="6749016" cy="252883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br>
              <a:rPr lang="ro-RO" dirty="0"/>
            </a:br>
            <a:endParaRPr sz="1600" dirty="0"/>
          </a:p>
        </p:txBody>
      </p:sp>
      <p:grpSp>
        <p:nvGrpSpPr>
          <p:cNvPr id="3188" name="Google Shape;3188;p42"/>
          <p:cNvGrpSpPr/>
          <p:nvPr/>
        </p:nvGrpSpPr>
        <p:grpSpPr>
          <a:xfrm>
            <a:off x="7806634" y="1357908"/>
            <a:ext cx="1253104" cy="2049799"/>
            <a:chOff x="6812802" y="1734657"/>
            <a:chExt cx="1253104" cy="2049799"/>
          </a:xfrm>
        </p:grpSpPr>
        <p:sp>
          <p:nvSpPr>
            <p:cNvPr id="3189" name="Google Shape;3189;p42"/>
            <p:cNvSpPr/>
            <p:nvPr/>
          </p:nvSpPr>
          <p:spPr>
            <a:xfrm flipH="1">
              <a:off x="6812802" y="2308955"/>
              <a:ext cx="227831" cy="280338"/>
            </a:xfrm>
            <a:custGeom>
              <a:avLst/>
              <a:gdLst/>
              <a:ahLst/>
              <a:cxnLst/>
              <a:rect l="l" t="t" r="r" b="b"/>
              <a:pathLst>
                <a:path w="9433" h="11607" extrusionOk="0">
                  <a:moveTo>
                    <a:pt x="3299" y="0"/>
                  </a:moveTo>
                  <a:cubicBezTo>
                    <a:pt x="1540" y="0"/>
                    <a:pt x="941" y="1490"/>
                    <a:pt x="941" y="1490"/>
                  </a:cubicBezTo>
                  <a:cubicBezTo>
                    <a:pt x="0" y="2716"/>
                    <a:pt x="1578" y="11606"/>
                    <a:pt x="3824" y="11606"/>
                  </a:cubicBezTo>
                  <a:cubicBezTo>
                    <a:pt x="3919" y="11606"/>
                    <a:pt x="4016" y="11590"/>
                    <a:pt x="4114" y="11556"/>
                  </a:cubicBezTo>
                  <a:cubicBezTo>
                    <a:pt x="6511" y="10757"/>
                    <a:pt x="9432" y="2152"/>
                    <a:pt x="4845" y="326"/>
                  </a:cubicBezTo>
                  <a:cubicBezTo>
                    <a:pt x="4251" y="93"/>
                    <a:pt x="3739" y="0"/>
                    <a:pt x="3299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0" name="Google Shape;3190;p42"/>
            <p:cNvSpPr/>
            <p:nvPr/>
          </p:nvSpPr>
          <p:spPr>
            <a:xfrm flipH="1">
              <a:off x="6920861" y="2355642"/>
              <a:ext cx="89316" cy="177086"/>
            </a:xfrm>
            <a:custGeom>
              <a:avLst/>
              <a:gdLst/>
              <a:ahLst/>
              <a:cxnLst/>
              <a:rect l="l" t="t" r="r" b="b"/>
              <a:pathLst>
                <a:path w="3698" h="7332" extrusionOk="0">
                  <a:moveTo>
                    <a:pt x="2984" y="3950"/>
                  </a:moveTo>
                  <a:cubicBezTo>
                    <a:pt x="2994" y="3961"/>
                    <a:pt x="3003" y="3973"/>
                    <a:pt x="3013" y="3985"/>
                  </a:cubicBezTo>
                  <a:cubicBezTo>
                    <a:pt x="3013" y="3985"/>
                    <a:pt x="3013" y="3969"/>
                    <a:pt x="2984" y="3950"/>
                  </a:cubicBezTo>
                  <a:close/>
                  <a:moveTo>
                    <a:pt x="3630" y="1"/>
                  </a:moveTo>
                  <a:cubicBezTo>
                    <a:pt x="3506" y="1"/>
                    <a:pt x="3133" y="84"/>
                    <a:pt x="2671" y="288"/>
                  </a:cubicBezTo>
                  <a:cubicBezTo>
                    <a:pt x="2100" y="562"/>
                    <a:pt x="1438" y="1064"/>
                    <a:pt x="981" y="1657"/>
                  </a:cubicBezTo>
                  <a:cubicBezTo>
                    <a:pt x="479" y="2251"/>
                    <a:pt x="183" y="2890"/>
                    <a:pt x="68" y="3461"/>
                  </a:cubicBezTo>
                  <a:cubicBezTo>
                    <a:pt x="23" y="3597"/>
                    <a:pt x="23" y="3666"/>
                    <a:pt x="0" y="3940"/>
                  </a:cubicBezTo>
                  <a:cubicBezTo>
                    <a:pt x="0" y="4122"/>
                    <a:pt x="23" y="4305"/>
                    <a:pt x="46" y="4488"/>
                  </a:cubicBezTo>
                  <a:cubicBezTo>
                    <a:pt x="68" y="4807"/>
                    <a:pt x="114" y="5035"/>
                    <a:pt x="137" y="5195"/>
                  </a:cubicBezTo>
                  <a:cubicBezTo>
                    <a:pt x="342" y="5013"/>
                    <a:pt x="548" y="4876"/>
                    <a:pt x="708" y="4739"/>
                  </a:cubicBezTo>
                  <a:cubicBezTo>
                    <a:pt x="799" y="4670"/>
                    <a:pt x="890" y="4602"/>
                    <a:pt x="981" y="4533"/>
                  </a:cubicBezTo>
                  <a:cubicBezTo>
                    <a:pt x="1050" y="4465"/>
                    <a:pt x="1096" y="4465"/>
                    <a:pt x="1141" y="4419"/>
                  </a:cubicBezTo>
                  <a:cubicBezTo>
                    <a:pt x="1255" y="4374"/>
                    <a:pt x="1347" y="4305"/>
                    <a:pt x="1438" y="4282"/>
                  </a:cubicBezTo>
                  <a:cubicBezTo>
                    <a:pt x="1472" y="4248"/>
                    <a:pt x="1489" y="4242"/>
                    <a:pt x="1501" y="4242"/>
                  </a:cubicBezTo>
                  <a:cubicBezTo>
                    <a:pt x="1506" y="4242"/>
                    <a:pt x="1511" y="4244"/>
                    <a:pt x="1515" y="4244"/>
                  </a:cubicBezTo>
                  <a:cubicBezTo>
                    <a:pt x="1519" y="4244"/>
                    <a:pt x="1524" y="4242"/>
                    <a:pt x="1529" y="4237"/>
                  </a:cubicBezTo>
                  <a:cubicBezTo>
                    <a:pt x="1621" y="4214"/>
                    <a:pt x="1643" y="4191"/>
                    <a:pt x="1643" y="4191"/>
                  </a:cubicBezTo>
                  <a:lnTo>
                    <a:pt x="1758" y="4191"/>
                  </a:lnTo>
                  <a:cubicBezTo>
                    <a:pt x="1771" y="4195"/>
                    <a:pt x="1786" y="4196"/>
                    <a:pt x="1802" y="4196"/>
                  </a:cubicBezTo>
                  <a:cubicBezTo>
                    <a:pt x="1812" y="4196"/>
                    <a:pt x="1823" y="4196"/>
                    <a:pt x="1834" y="4196"/>
                  </a:cubicBezTo>
                  <a:cubicBezTo>
                    <a:pt x="1892" y="4196"/>
                    <a:pt x="1963" y="4206"/>
                    <a:pt x="2054" y="4328"/>
                  </a:cubicBezTo>
                  <a:lnTo>
                    <a:pt x="2077" y="4374"/>
                  </a:lnTo>
                  <a:lnTo>
                    <a:pt x="2100" y="4374"/>
                  </a:lnTo>
                  <a:cubicBezTo>
                    <a:pt x="2123" y="4419"/>
                    <a:pt x="2214" y="4510"/>
                    <a:pt x="2191" y="4533"/>
                  </a:cubicBezTo>
                  <a:cubicBezTo>
                    <a:pt x="2214" y="4579"/>
                    <a:pt x="2100" y="4716"/>
                    <a:pt x="1826" y="4899"/>
                  </a:cubicBezTo>
                  <a:cubicBezTo>
                    <a:pt x="1575" y="5081"/>
                    <a:pt x="1164" y="5309"/>
                    <a:pt x="936" y="5697"/>
                  </a:cubicBezTo>
                  <a:cubicBezTo>
                    <a:pt x="753" y="6017"/>
                    <a:pt x="639" y="6382"/>
                    <a:pt x="776" y="6725"/>
                  </a:cubicBezTo>
                  <a:cubicBezTo>
                    <a:pt x="936" y="7067"/>
                    <a:pt x="1347" y="7272"/>
                    <a:pt x="1780" y="7318"/>
                  </a:cubicBezTo>
                  <a:cubicBezTo>
                    <a:pt x="1867" y="7327"/>
                    <a:pt x="1954" y="7332"/>
                    <a:pt x="2039" y="7332"/>
                  </a:cubicBezTo>
                  <a:cubicBezTo>
                    <a:pt x="2382" y="7332"/>
                    <a:pt x="2707" y="7259"/>
                    <a:pt x="2944" y="7113"/>
                  </a:cubicBezTo>
                  <a:cubicBezTo>
                    <a:pt x="3264" y="6953"/>
                    <a:pt x="3333" y="6725"/>
                    <a:pt x="3355" y="6610"/>
                  </a:cubicBezTo>
                  <a:cubicBezTo>
                    <a:pt x="3355" y="6473"/>
                    <a:pt x="3333" y="6405"/>
                    <a:pt x="3310" y="6405"/>
                  </a:cubicBezTo>
                  <a:cubicBezTo>
                    <a:pt x="3218" y="6405"/>
                    <a:pt x="3241" y="6747"/>
                    <a:pt x="2785" y="6930"/>
                  </a:cubicBezTo>
                  <a:cubicBezTo>
                    <a:pt x="2636" y="6975"/>
                    <a:pt x="2449" y="7009"/>
                    <a:pt x="2260" y="7009"/>
                  </a:cubicBezTo>
                  <a:cubicBezTo>
                    <a:pt x="2160" y="7009"/>
                    <a:pt x="2058" y="6999"/>
                    <a:pt x="1963" y="6976"/>
                  </a:cubicBezTo>
                  <a:cubicBezTo>
                    <a:pt x="1689" y="6907"/>
                    <a:pt x="1461" y="6747"/>
                    <a:pt x="1415" y="6542"/>
                  </a:cubicBezTo>
                  <a:cubicBezTo>
                    <a:pt x="1370" y="6336"/>
                    <a:pt x="1461" y="6085"/>
                    <a:pt x="1643" y="5857"/>
                  </a:cubicBezTo>
                  <a:cubicBezTo>
                    <a:pt x="1758" y="5675"/>
                    <a:pt x="2054" y="5515"/>
                    <a:pt x="2374" y="5332"/>
                  </a:cubicBezTo>
                  <a:cubicBezTo>
                    <a:pt x="2648" y="5150"/>
                    <a:pt x="3059" y="4899"/>
                    <a:pt x="3150" y="4556"/>
                  </a:cubicBezTo>
                  <a:cubicBezTo>
                    <a:pt x="3218" y="4214"/>
                    <a:pt x="3036" y="4031"/>
                    <a:pt x="2967" y="3940"/>
                  </a:cubicBezTo>
                  <a:lnTo>
                    <a:pt x="2967" y="3940"/>
                  </a:lnTo>
                  <a:cubicBezTo>
                    <a:pt x="2974" y="3943"/>
                    <a:pt x="2980" y="3946"/>
                    <a:pt x="2984" y="3950"/>
                  </a:cubicBezTo>
                  <a:lnTo>
                    <a:pt x="2984" y="3950"/>
                  </a:lnTo>
                  <a:cubicBezTo>
                    <a:pt x="2907" y="3852"/>
                    <a:pt x="2843" y="3770"/>
                    <a:pt x="2762" y="3689"/>
                  </a:cubicBezTo>
                  <a:cubicBezTo>
                    <a:pt x="2648" y="3620"/>
                    <a:pt x="2534" y="3575"/>
                    <a:pt x="2419" y="3529"/>
                  </a:cubicBezTo>
                  <a:cubicBezTo>
                    <a:pt x="2231" y="3478"/>
                    <a:pt x="2069" y="3452"/>
                    <a:pt x="1951" y="3452"/>
                  </a:cubicBezTo>
                  <a:cubicBezTo>
                    <a:pt x="1912" y="3452"/>
                    <a:pt x="1877" y="3455"/>
                    <a:pt x="1849" y="3461"/>
                  </a:cubicBezTo>
                  <a:cubicBezTo>
                    <a:pt x="1575" y="3483"/>
                    <a:pt x="1506" y="3506"/>
                    <a:pt x="1506" y="3506"/>
                  </a:cubicBezTo>
                  <a:cubicBezTo>
                    <a:pt x="1506" y="3506"/>
                    <a:pt x="1461" y="3506"/>
                    <a:pt x="1255" y="3575"/>
                  </a:cubicBezTo>
                  <a:cubicBezTo>
                    <a:pt x="1210" y="3575"/>
                    <a:pt x="1118" y="3597"/>
                    <a:pt x="1096" y="3620"/>
                  </a:cubicBezTo>
                  <a:cubicBezTo>
                    <a:pt x="1073" y="3620"/>
                    <a:pt x="1050" y="3643"/>
                    <a:pt x="1027" y="3643"/>
                  </a:cubicBezTo>
                  <a:cubicBezTo>
                    <a:pt x="959" y="3666"/>
                    <a:pt x="1004" y="3666"/>
                    <a:pt x="1004" y="3666"/>
                  </a:cubicBezTo>
                  <a:cubicBezTo>
                    <a:pt x="981" y="3689"/>
                    <a:pt x="981" y="3689"/>
                    <a:pt x="959" y="3689"/>
                  </a:cubicBezTo>
                  <a:cubicBezTo>
                    <a:pt x="959" y="3685"/>
                    <a:pt x="958" y="3684"/>
                    <a:pt x="957" y="3684"/>
                  </a:cubicBezTo>
                  <a:cubicBezTo>
                    <a:pt x="957" y="3684"/>
                    <a:pt x="956" y="3685"/>
                    <a:pt x="955" y="3685"/>
                  </a:cubicBezTo>
                  <a:cubicBezTo>
                    <a:pt x="949" y="3685"/>
                    <a:pt x="942" y="3668"/>
                    <a:pt x="959" y="3438"/>
                  </a:cubicBezTo>
                  <a:cubicBezTo>
                    <a:pt x="1004" y="2958"/>
                    <a:pt x="1210" y="2365"/>
                    <a:pt x="1552" y="1817"/>
                  </a:cubicBezTo>
                  <a:cubicBezTo>
                    <a:pt x="1895" y="1269"/>
                    <a:pt x="2419" y="790"/>
                    <a:pt x="2876" y="493"/>
                  </a:cubicBezTo>
                  <a:cubicBezTo>
                    <a:pt x="3333" y="174"/>
                    <a:pt x="3698" y="60"/>
                    <a:pt x="3675" y="14"/>
                  </a:cubicBezTo>
                  <a:cubicBezTo>
                    <a:pt x="3675" y="5"/>
                    <a:pt x="3659" y="1"/>
                    <a:pt x="36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1" name="Google Shape;3191;p42"/>
            <p:cNvSpPr/>
            <p:nvPr/>
          </p:nvSpPr>
          <p:spPr>
            <a:xfrm flipH="1">
              <a:off x="6885574" y="2359554"/>
              <a:ext cx="135375" cy="172280"/>
            </a:xfrm>
            <a:custGeom>
              <a:avLst/>
              <a:gdLst/>
              <a:ahLst/>
              <a:cxnLst/>
              <a:rect l="l" t="t" r="r" b="b"/>
              <a:pathLst>
                <a:path w="5605" h="7133" extrusionOk="0">
                  <a:moveTo>
                    <a:pt x="3670" y="0"/>
                  </a:moveTo>
                  <a:cubicBezTo>
                    <a:pt x="2361" y="0"/>
                    <a:pt x="1336" y="2180"/>
                    <a:pt x="1336" y="2180"/>
                  </a:cubicBezTo>
                  <a:cubicBezTo>
                    <a:pt x="1336" y="2180"/>
                    <a:pt x="1" y="7132"/>
                    <a:pt x="2301" y="7132"/>
                  </a:cubicBezTo>
                  <a:cubicBezTo>
                    <a:pt x="2425" y="7132"/>
                    <a:pt x="2560" y="7118"/>
                    <a:pt x="2706" y="7088"/>
                  </a:cubicBezTo>
                  <a:cubicBezTo>
                    <a:pt x="5559" y="6494"/>
                    <a:pt x="5605" y="628"/>
                    <a:pt x="4098" y="80"/>
                  </a:cubicBezTo>
                  <a:cubicBezTo>
                    <a:pt x="3953" y="25"/>
                    <a:pt x="3810" y="0"/>
                    <a:pt x="367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42"/>
            <p:cNvSpPr/>
            <p:nvPr/>
          </p:nvSpPr>
          <p:spPr>
            <a:xfrm flipH="1">
              <a:off x="6838163" y="1962004"/>
              <a:ext cx="1227744" cy="972766"/>
            </a:xfrm>
            <a:custGeom>
              <a:avLst/>
              <a:gdLst/>
              <a:ahLst/>
              <a:cxnLst/>
              <a:rect l="l" t="t" r="r" b="b"/>
              <a:pathLst>
                <a:path w="50833" h="40276" extrusionOk="0">
                  <a:moveTo>
                    <a:pt x="25273" y="0"/>
                  </a:moveTo>
                  <a:cubicBezTo>
                    <a:pt x="18269" y="0"/>
                    <a:pt x="14129" y="3073"/>
                    <a:pt x="14129" y="3073"/>
                  </a:cubicBezTo>
                  <a:cubicBezTo>
                    <a:pt x="2169" y="11062"/>
                    <a:pt x="9062" y="23730"/>
                    <a:pt x="9062" y="23730"/>
                  </a:cubicBezTo>
                  <a:cubicBezTo>
                    <a:pt x="9062" y="23730"/>
                    <a:pt x="7685" y="22460"/>
                    <a:pt x="5842" y="22460"/>
                  </a:cubicBezTo>
                  <a:cubicBezTo>
                    <a:pt x="4857" y="22460"/>
                    <a:pt x="3738" y="22823"/>
                    <a:pt x="2625" y="23936"/>
                  </a:cubicBezTo>
                  <a:cubicBezTo>
                    <a:pt x="1" y="26560"/>
                    <a:pt x="3402" y="32518"/>
                    <a:pt x="7145" y="34001"/>
                  </a:cubicBezTo>
                  <a:cubicBezTo>
                    <a:pt x="8059" y="34360"/>
                    <a:pt x="8838" y="34505"/>
                    <a:pt x="9500" y="34505"/>
                  </a:cubicBezTo>
                  <a:cubicBezTo>
                    <a:pt x="12295" y="34505"/>
                    <a:pt x="13011" y="31924"/>
                    <a:pt x="13011" y="31924"/>
                  </a:cubicBezTo>
                  <a:cubicBezTo>
                    <a:pt x="15021" y="35985"/>
                    <a:pt x="22377" y="40275"/>
                    <a:pt x="30449" y="40275"/>
                  </a:cubicBezTo>
                  <a:cubicBezTo>
                    <a:pt x="31543" y="40275"/>
                    <a:pt x="32650" y="40196"/>
                    <a:pt x="33759" y="40027"/>
                  </a:cubicBezTo>
                  <a:cubicBezTo>
                    <a:pt x="42524" y="38681"/>
                    <a:pt x="50833" y="31422"/>
                    <a:pt x="43962" y="20215"/>
                  </a:cubicBezTo>
                  <a:cubicBezTo>
                    <a:pt x="43186" y="13870"/>
                    <a:pt x="43688" y="4717"/>
                    <a:pt x="33599" y="1384"/>
                  </a:cubicBezTo>
                  <a:cubicBezTo>
                    <a:pt x="30511" y="374"/>
                    <a:pt x="27718" y="0"/>
                    <a:pt x="25273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3193;p42"/>
            <p:cNvSpPr/>
            <p:nvPr/>
          </p:nvSpPr>
          <p:spPr>
            <a:xfrm flipH="1">
              <a:off x="6838163" y="2090254"/>
              <a:ext cx="899173" cy="844589"/>
            </a:xfrm>
            <a:custGeom>
              <a:avLst/>
              <a:gdLst/>
              <a:ahLst/>
              <a:cxnLst/>
              <a:rect l="l" t="t" r="r" b="b"/>
              <a:pathLst>
                <a:path w="37229" h="34969" extrusionOk="0">
                  <a:moveTo>
                    <a:pt x="26181" y="0"/>
                  </a:moveTo>
                  <a:lnTo>
                    <a:pt x="26181" y="0"/>
                  </a:lnTo>
                  <a:cubicBezTo>
                    <a:pt x="29194" y="4200"/>
                    <a:pt x="29148" y="9747"/>
                    <a:pt x="29673" y="14038"/>
                  </a:cubicBezTo>
                  <a:cubicBezTo>
                    <a:pt x="36544" y="25245"/>
                    <a:pt x="28235" y="32503"/>
                    <a:pt x="19470" y="33850"/>
                  </a:cubicBezTo>
                  <a:cubicBezTo>
                    <a:pt x="18357" y="34021"/>
                    <a:pt x="17246" y="34100"/>
                    <a:pt x="16147" y="34100"/>
                  </a:cubicBezTo>
                  <a:cubicBezTo>
                    <a:pt x="9315" y="34100"/>
                    <a:pt x="2989" y="31020"/>
                    <a:pt x="0" y="27619"/>
                  </a:cubicBezTo>
                  <a:lnTo>
                    <a:pt x="0" y="27619"/>
                  </a:lnTo>
                  <a:cubicBezTo>
                    <a:pt x="2623" y="31354"/>
                    <a:pt x="9415" y="34969"/>
                    <a:pt x="16821" y="34969"/>
                  </a:cubicBezTo>
                  <a:cubicBezTo>
                    <a:pt x="17923" y="34969"/>
                    <a:pt x="19038" y="34889"/>
                    <a:pt x="20155" y="34717"/>
                  </a:cubicBezTo>
                  <a:cubicBezTo>
                    <a:pt x="28920" y="33371"/>
                    <a:pt x="37229" y="26112"/>
                    <a:pt x="30358" y="14905"/>
                  </a:cubicBezTo>
                  <a:cubicBezTo>
                    <a:pt x="29810" y="10317"/>
                    <a:pt x="29902" y="4268"/>
                    <a:pt x="2618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4" name="Google Shape;3194;p42"/>
            <p:cNvSpPr/>
            <p:nvPr/>
          </p:nvSpPr>
          <p:spPr>
            <a:xfrm flipH="1">
              <a:off x="7752745" y="2705491"/>
              <a:ext cx="232661" cy="90016"/>
            </a:xfrm>
            <a:custGeom>
              <a:avLst/>
              <a:gdLst/>
              <a:ahLst/>
              <a:cxnLst/>
              <a:rect l="l" t="t" r="r" b="b"/>
              <a:pathLst>
                <a:path w="9633" h="3727" extrusionOk="0">
                  <a:moveTo>
                    <a:pt x="0" y="0"/>
                  </a:moveTo>
                  <a:cubicBezTo>
                    <a:pt x="1004" y="1438"/>
                    <a:pt x="2374" y="2648"/>
                    <a:pt x="3812" y="3218"/>
                  </a:cubicBezTo>
                  <a:cubicBezTo>
                    <a:pt x="4726" y="3580"/>
                    <a:pt x="5506" y="3726"/>
                    <a:pt x="6169" y="3726"/>
                  </a:cubicBezTo>
                  <a:cubicBezTo>
                    <a:pt x="8517" y="3726"/>
                    <a:pt x="9401" y="1894"/>
                    <a:pt x="9632" y="1324"/>
                  </a:cubicBezTo>
                  <a:cubicBezTo>
                    <a:pt x="9381" y="959"/>
                    <a:pt x="9153" y="616"/>
                    <a:pt x="8993" y="274"/>
                  </a:cubicBezTo>
                  <a:cubicBezTo>
                    <a:pt x="8993" y="274"/>
                    <a:pt x="8281" y="2843"/>
                    <a:pt x="5502" y="2843"/>
                  </a:cubicBezTo>
                  <a:cubicBezTo>
                    <a:pt x="4835" y="2843"/>
                    <a:pt x="4050" y="2695"/>
                    <a:pt x="3127" y="2328"/>
                  </a:cubicBezTo>
                  <a:cubicBezTo>
                    <a:pt x="2009" y="1895"/>
                    <a:pt x="913" y="1050"/>
                    <a:pt x="0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42"/>
            <p:cNvSpPr/>
            <p:nvPr/>
          </p:nvSpPr>
          <p:spPr>
            <a:xfrm flipH="1">
              <a:off x="7816701" y="2562001"/>
              <a:ext cx="159334" cy="193969"/>
            </a:xfrm>
            <a:custGeom>
              <a:avLst/>
              <a:gdLst/>
              <a:ahLst/>
              <a:cxnLst/>
              <a:rect l="l" t="t" r="r" b="b"/>
              <a:pathLst>
                <a:path w="6597" h="8031" extrusionOk="0">
                  <a:moveTo>
                    <a:pt x="1350" y="1"/>
                  </a:moveTo>
                  <a:cubicBezTo>
                    <a:pt x="70" y="1"/>
                    <a:pt x="91" y="2312"/>
                    <a:pt x="91" y="2312"/>
                  </a:cubicBezTo>
                  <a:cubicBezTo>
                    <a:pt x="0" y="4686"/>
                    <a:pt x="3333" y="7699"/>
                    <a:pt x="4793" y="7995"/>
                  </a:cubicBezTo>
                  <a:cubicBezTo>
                    <a:pt x="4913" y="8019"/>
                    <a:pt x="5025" y="8030"/>
                    <a:pt x="5130" y="8030"/>
                  </a:cubicBezTo>
                  <a:cubicBezTo>
                    <a:pt x="6327" y="8030"/>
                    <a:pt x="6597" y="6603"/>
                    <a:pt x="6597" y="6603"/>
                  </a:cubicBezTo>
                  <a:cubicBezTo>
                    <a:pt x="6597" y="6603"/>
                    <a:pt x="4816" y="5895"/>
                    <a:pt x="4405" y="4480"/>
                  </a:cubicBezTo>
                  <a:cubicBezTo>
                    <a:pt x="4097" y="3355"/>
                    <a:pt x="5144" y="3240"/>
                    <a:pt x="5587" y="3240"/>
                  </a:cubicBezTo>
                  <a:cubicBezTo>
                    <a:pt x="5701" y="3240"/>
                    <a:pt x="5775" y="3248"/>
                    <a:pt x="5775" y="3248"/>
                  </a:cubicBezTo>
                  <a:cubicBezTo>
                    <a:pt x="5775" y="3248"/>
                    <a:pt x="2876" y="143"/>
                    <a:pt x="1461" y="7"/>
                  </a:cubicBezTo>
                  <a:cubicBezTo>
                    <a:pt x="1423" y="3"/>
                    <a:pt x="1386" y="1"/>
                    <a:pt x="135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42"/>
            <p:cNvSpPr/>
            <p:nvPr/>
          </p:nvSpPr>
          <p:spPr>
            <a:xfrm flipH="1">
              <a:off x="7804021" y="2562146"/>
              <a:ext cx="166507" cy="194887"/>
            </a:xfrm>
            <a:custGeom>
              <a:avLst/>
              <a:gdLst/>
              <a:ahLst/>
              <a:cxnLst/>
              <a:rect l="l" t="t" r="r" b="b"/>
              <a:pathLst>
                <a:path w="6894" h="8069" extrusionOk="0">
                  <a:moveTo>
                    <a:pt x="1233" y="1"/>
                  </a:moveTo>
                  <a:cubicBezTo>
                    <a:pt x="1027" y="1"/>
                    <a:pt x="799" y="69"/>
                    <a:pt x="617" y="160"/>
                  </a:cubicBezTo>
                  <a:cubicBezTo>
                    <a:pt x="457" y="252"/>
                    <a:pt x="297" y="389"/>
                    <a:pt x="229" y="503"/>
                  </a:cubicBezTo>
                  <a:cubicBezTo>
                    <a:pt x="69" y="777"/>
                    <a:pt x="23" y="1005"/>
                    <a:pt x="23" y="1142"/>
                  </a:cubicBezTo>
                  <a:cubicBezTo>
                    <a:pt x="0" y="1302"/>
                    <a:pt x="0" y="1393"/>
                    <a:pt x="23" y="1393"/>
                  </a:cubicBezTo>
                  <a:cubicBezTo>
                    <a:pt x="25" y="1394"/>
                    <a:pt x="27" y="1394"/>
                    <a:pt x="29" y="1394"/>
                  </a:cubicBezTo>
                  <a:cubicBezTo>
                    <a:pt x="94" y="1394"/>
                    <a:pt x="146" y="1017"/>
                    <a:pt x="457" y="640"/>
                  </a:cubicBezTo>
                  <a:cubicBezTo>
                    <a:pt x="596" y="481"/>
                    <a:pt x="820" y="357"/>
                    <a:pt x="1101" y="357"/>
                  </a:cubicBezTo>
                  <a:cubicBezTo>
                    <a:pt x="1144" y="357"/>
                    <a:pt x="1188" y="360"/>
                    <a:pt x="1233" y="366"/>
                  </a:cubicBezTo>
                  <a:cubicBezTo>
                    <a:pt x="1552" y="389"/>
                    <a:pt x="1940" y="526"/>
                    <a:pt x="2306" y="731"/>
                  </a:cubicBezTo>
                  <a:cubicBezTo>
                    <a:pt x="3036" y="1119"/>
                    <a:pt x="3744" y="1690"/>
                    <a:pt x="4360" y="2283"/>
                  </a:cubicBezTo>
                  <a:cubicBezTo>
                    <a:pt x="4520" y="2443"/>
                    <a:pt x="4657" y="2580"/>
                    <a:pt x="4794" y="2740"/>
                  </a:cubicBezTo>
                  <a:cubicBezTo>
                    <a:pt x="4862" y="2785"/>
                    <a:pt x="4953" y="2899"/>
                    <a:pt x="4976" y="2922"/>
                  </a:cubicBezTo>
                  <a:lnTo>
                    <a:pt x="4999" y="2968"/>
                  </a:lnTo>
                  <a:cubicBezTo>
                    <a:pt x="5013" y="2996"/>
                    <a:pt x="5019" y="3016"/>
                    <a:pt x="5010" y="3016"/>
                  </a:cubicBezTo>
                  <a:cubicBezTo>
                    <a:pt x="5004" y="3016"/>
                    <a:pt x="4994" y="3008"/>
                    <a:pt x="4976" y="2991"/>
                  </a:cubicBezTo>
                  <a:lnTo>
                    <a:pt x="4908" y="2991"/>
                  </a:lnTo>
                  <a:cubicBezTo>
                    <a:pt x="4915" y="2983"/>
                    <a:pt x="4908" y="2981"/>
                    <a:pt x="4893" y="2981"/>
                  </a:cubicBezTo>
                  <a:cubicBezTo>
                    <a:pt x="4862" y="2981"/>
                    <a:pt x="4801" y="2991"/>
                    <a:pt x="4771" y="2991"/>
                  </a:cubicBezTo>
                  <a:cubicBezTo>
                    <a:pt x="4725" y="2991"/>
                    <a:pt x="4657" y="3013"/>
                    <a:pt x="4588" y="3036"/>
                  </a:cubicBezTo>
                  <a:cubicBezTo>
                    <a:pt x="4474" y="3082"/>
                    <a:pt x="4383" y="3128"/>
                    <a:pt x="4291" y="3173"/>
                  </a:cubicBezTo>
                  <a:cubicBezTo>
                    <a:pt x="4155" y="3310"/>
                    <a:pt x="4018" y="3424"/>
                    <a:pt x="3972" y="3493"/>
                  </a:cubicBezTo>
                  <a:cubicBezTo>
                    <a:pt x="3926" y="3584"/>
                    <a:pt x="3903" y="3630"/>
                    <a:pt x="3903" y="3630"/>
                  </a:cubicBezTo>
                  <a:cubicBezTo>
                    <a:pt x="3903" y="3630"/>
                    <a:pt x="3881" y="3675"/>
                    <a:pt x="3835" y="3767"/>
                  </a:cubicBezTo>
                  <a:cubicBezTo>
                    <a:pt x="3812" y="3858"/>
                    <a:pt x="3789" y="3972"/>
                    <a:pt x="3766" y="4155"/>
                  </a:cubicBezTo>
                  <a:cubicBezTo>
                    <a:pt x="3744" y="4474"/>
                    <a:pt x="3835" y="4885"/>
                    <a:pt x="4063" y="5319"/>
                  </a:cubicBezTo>
                  <a:cubicBezTo>
                    <a:pt x="4314" y="5753"/>
                    <a:pt x="4725" y="6209"/>
                    <a:pt x="5296" y="6506"/>
                  </a:cubicBezTo>
                  <a:cubicBezTo>
                    <a:pt x="5433" y="6574"/>
                    <a:pt x="5593" y="6643"/>
                    <a:pt x="5729" y="6711"/>
                  </a:cubicBezTo>
                  <a:cubicBezTo>
                    <a:pt x="5798" y="6757"/>
                    <a:pt x="5889" y="6780"/>
                    <a:pt x="5958" y="6780"/>
                  </a:cubicBezTo>
                  <a:cubicBezTo>
                    <a:pt x="6026" y="6802"/>
                    <a:pt x="6026" y="6802"/>
                    <a:pt x="6049" y="6802"/>
                  </a:cubicBezTo>
                  <a:cubicBezTo>
                    <a:pt x="6095" y="6802"/>
                    <a:pt x="6095" y="6848"/>
                    <a:pt x="6095" y="6894"/>
                  </a:cubicBezTo>
                  <a:cubicBezTo>
                    <a:pt x="6095" y="6894"/>
                    <a:pt x="6026" y="7031"/>
                    <a:pt x="5981" y="7122"/>
                  </a:cubicBezTo>
                  <a:cubicBezTo>
                    <a:pt x="5866" y="7327"/>
                    <a:pt x="5729" y="7487"/>
                    <a:pt x="5478" y="7533"/>
                  </a:cubicBezTo>
                  <a:cubicBezTo>
                    <a:pt x="5364" y="7567"/>
                    <a:pt x="5233" y="7584"/>
                    <a:pt x="5099" y="7584"/>
                  </a:cubicBezTo>
                  <a:cubicBezTo>
                    <a:pt x="4965" y="7584"/>
                    <a:pt x="4828" y="7567"/>
                    <a:pt x="4702" y="7533"/>
                  </a:cubicBezTo>
                  <a:cubicBezTo>
                    <a:pt x="4155" y="7464"/>
                    <a:pt x="3675" y="7236"/>
                    <a:pt x="3264" y="7054"/>
                  </a:cubicBezTo>
                  <a:cubicBezTo>
                    <a:pt x="2487" y="6654"/>
                    <a:pt x="2055" y="6254"/>
                    <a:pt x="1991" y="6254"/>
                  </a:cubicBezTo>
                  <a:cubicBezTo>
                    <a:pt x="1989" y="6254"/>
                    <a:pt x="1987" y="6254"/>
                    <a:pt x="1986" y="6255"/>
                  </a:cubicBezTo>
                  <a:cubicBezTo>
                    <a:pt x="1940" y="6300"/>
                    <a:pt x="2283" y="6802"/>
                    <a:pt x="3082" y="7305"/>
                  </a:cubicBezTo>
                  <a:cubicBezTo>
                    <a:pt x="3470" y="7556"/>
                    <a:pt x="3949" y="7830"/>
                    <a:pt x="4565" y="7989"/>
                  </a:cubicBezTo>
                  <a:cubicBezTo>
                    <a:pt x="4774" y="8034"/>
                    <a:pt x="4991" y="8069"/>
                    <a:pt x="5225" y="8069"/>
                  </a:cubicBezTo>
                  <a:cubicBezTo>
                    <a:pt x="5350" y="8069"/>
                    <a:pt x="5480" y="8059"/>
                    <a:pt x="5615" y="8035"/>
                  </a:cubicBezTo>
                  <a:cubicBezTo>
                    <a:pt x="6003" y="7967"/>
                    <a:pt x="6346" y="7693"/>
                    <a:pt x="6551" y="7396"/>
                  </a:cubicBezTo>
                  <a:cubicBezTo>
                    <a:pt x="6620" y="7236"/>
                    <a:pt x="6711" y="7122"/>
                    <a:pt x="6757" y="6848"/>
                  </a:cubicBezTo>
                  <a:lnTo>
                    <a:pt x="6871" y="6483"/>
                  </a:lnTo>
                  <a:cubicBezTo>
                    <a:pt x="6871" y="6460"/>
                    <a:pt x="6894" y="6414"/>
                    <a:pt x="6871" y="6392"/>
                  </a:cubicBezTo>
                  <a:lnTo>
                    <a:pt x="6779" y="6369"/>
                  </a:lnTo>
                  <a:lnTo>
                    <a:pt x="6597" y="6300"/>
                  </a:lnTo>
                  <a:lnTo>
                    <a:pt x="6232" y="6186"/>
                  </a:lnTo>
                  <a:cubicBezTo>
                    <a:pt x="6163" y="6186"/>
                    <a:pt x="6095" y="6163"/>
                    <a:pt x="6049" y="6118"/>
                  </a:cubicBezTo>
                  <a:cubicBezTo>
                    <a:pt x="5935" y="6049"/>
                    <a:pt x="5798" y="6004"/>
                    <a:pt x="5707" y="5935"/>
                  </a:cubicBezTo>
                  <a:cubicBezTo>
                    <a:pt x="5273" y="5684"/>
                    <a:pt x="4976" y="5319"/>
                    <a:pt x="4816" y="4999"/>
                  </a:cubicBezTo>
                  <a:cubicBezTo>
                    <a:pt x="4657" y="4657"/>
                    <a:pt x="4611" y="4360"/>
                    <a:pt x="4634" y="4178"/>
                  </a:cubicBezTo>
                  <a:cubicBezTo>
                    <a:pt x="4657" y="4109"/>
                    <a:pt x="4680" y="4041"/>
                    <a:pt x="4680" y="3995"/>
                  </a:cubicBezTo>
                  <a:cubicBezTo>
                    <a:pt x="4702" y="3972"/>
                    <a:pt x="4702" y="3949"/>
                    <a:pt x="4702" y="3949"/>
                  </a:cubicBezTo>
                  <a:cubicBezTo>
                    <a:pt x="4702" y="3949"/>
                    <a:pt x="4748" y="3881"/>
                    <a:pt x="4816" y="3812"/>
                  </a:cubicBezTo>
                  <a:cubicBezTo>
                    <a:pt x="4839" y="3790"/>
                    <a:pt x="4862" y="3790"/>
                    <a:pt x="4908" y="3767"/>
                  </a:cubicBezTo>
                  <a:cubicBezTo>
                    <a:pt x="4908" y="3767"/>
                    <a:pt x="4931" y="3744"/>
                    <a:pt x="4953" y="3744"/>
                  </a:cubicBezTo>
                  <a:lnTo>
                    <a:pt x="5090" y="3744"/>
                  </a:lnTo>
                  <a:cubicBezTo>
                    <a:pt x="5204" y="3767"/>
                    <a:pt x="5273" y="3744"/>
                    <a:pt x="5410" y="3790"/>
                  </a:cubicBezTo>
                  <a:cubicBezTo>
                    <a:pt x="5570" y="3835"/>
                    <a:pt x="5707" y="3881"/>
                    <a:pt x="5889" y="3949"/>
                  </a:cubicBezTo>
                  <a:cubicBezTo>
                    <a:pt x="6186" y="4041"/>
                    <a:pt x="6506" y="4155"/>
                    <a:pt x="6825" y="4269"/>
                  </a:cubicBezTo>
                  <a:cubicBezTo>
                    <a:pt x="6734" y="4109"/>
                    <a:pt x="6665" y="3995"/>
                    <a:pt x="6483" y="3698"/>
                  </a:cubicBezTo>
                  <a:cubicBezTo>
                    <a:pt x="6323" y="3447"/>
                    <a:pt x="6186" y="3219"/>
                    <a:pt x="5981" y="2945"/>
                  </a:cubicBezTo>
                  <a:cubicBezTo>
                    <a:pt x="5844" y="2808"/>
                    <a:pt x="5729" y="2671"/>
                    <a:pt x="5615" y="2534"/>
                  </a:cubicBezTo>
                  <a:cubicBezTo>
                    <a:pt x="5501" y="2420"/>
                    <a:pt x="5456" y="2374"/>
                    <a:pt x="5364" y="2283"/>
                  </a:cubicBezTo>
                  <a:cubicBezTo>
                    <a:pt x="5204" y="2123"/>
                    <a:pt x="5022" y="1986"/>
                    <a:pt x="4862" y="1849"/>
                  </a:cubicBezTo>
                  <a:cubicBezTo>
                    <a:pt x="4177" y="1256"/>
                    <a:pt x="3378" y="708"/>
                    <a:pt x="2557" y="320"/>
                  </a:cubicBezTo>
                  <a:cubicBezTo>
                    <a:pt x="2123" y="137"/>
                    <a:pt x="1689" y="1"/>
                    <a:pt x="12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42"/>
            <p:cNvSpPr/>
            <p:nvPr/>
          </p:nvSpPr>
          <p:spPr>
            <a:xfrm flipH="1">
              <a:off x="7060341" y="2289271"/>
              <a:ext cx="530751" cy="116512"/>
            </a:xfrm>
            <a:custGeom>
              <a:avLst/>
              <a:gdLst/>
              <a:ahLst/>
              <a:cxnLst/>
              <a:rect l="l" t="t" r="r" b="b"/>
              <a:pathLst>
                <a:path w="21975" h="4824" extrusionOk="0">
                  <a:moveTo>
                    <a:pt x="19263" y="1507"/>
                  </a:moveTo>
                  <a:lnTo>
                    <a:pt x="19263" y="1507"/>
                  </a:lnTo>
                  <a:cubicBezTo>
                    <a:pt x="19263" y="1507"/>
                    <a:pt x="19263" y="1507"/>
                    <a:pt x="19263" y="1507"/>
                  </a:cubicBezTo>
                  <a:lnTo>
                    <a:pt x="19263" y="1507"/>
                  </a:lnTo>
                  <a:cubicBezTo>
                    <a:pt x="19261" y="1507"/>
                    <a:pt x="19260" y="1507"/>
                    <a:pt x="19259" y="1507"/>
                  </a:cubicBezTo>
                  <a:close/>
                  <a:moveTo>
                    <a:pt x="19784" y="1549"/>
                  </a:moveTo>
                  <a:cubicBezTo>
                    <a:pt x="19785" y="1549"/>
                    <a:pt x="19791" y="1550"/>
                    <a:pt x="19801" y="1552"/>
                  </a:cubicBezTo>
                  <a:lnTo>
                    <a:pt x="19801" y="1552"/>
                  </a:lnTo>
                  <a:cubicBezTo>
                    <a:pt x="19798" y="1552"/>
                    <a:pt x="19796" y="1553"/>
                    <a:pt x="19793" y="1553"/>
                  </a:cubicBezTo>
                  <a:lnTo>
                    <a:pt x="19793" y="1553"/>
                  </a:lnTo>
                  <a:cubicBezTo>
                    <a:pt x="19785" y="1550"/>
                    <a:pt x="19782" y="1549"/>
                    <a:pt x="19784" y="1549"/>
                  </a:cubicBezTo>
                  <a:close/>
                  <a:moveTo>
                    <a:pt x="19819" y="1557"/>
                  </a:moveTo>
                  <a:cubicBezTo>
                    <a:pt x="19826" y="1560"/>
                    <a:pt x="19835" y="1562"/>
                    <a:pt x="19844" y="1565"/>
                  </a:cubicBezTo>
                  <a:lnTo>
                    <a:pt x="19844" y="1565"/>
                  </a:lnTo>
                  <a:cubicBezTo>
                    <a:pt x="19832" y="1562"/>
                    <a:pt x="19822" y="1560"/>
                    <a:pt x="19814" y="1558"/>
                  </a:cubicBezTo>
                  <a:lnTo>
                    <a:pt x="19814" y="1558"/>
                  </a:lnTo>
                  <a:cubicBezTo>
                    <a:pt x="19816" y="1558"/>
                    <a:pt x="19817" y="1558"/>
                    <a:pt x="19819" y="1557"/>
                  </a:cubicBezTo>
                  <a:close/>
                  <a:moveTo>
                    <a:pt x="19670" y="0"/>
                  </a:moveTo>
                  <a:cubicBezTo>
                    <a:pt x="18916" y="23"/>
                    <a:pt x="18391" y="388"/>
                    <a:pt x="18323" y="890"/>
                  </a:cubicBezTo>
                  <a:cubicBezTo>
                    <a:pt x="18280" y="1212"/>
                    <a:pt x="18720" y="1533"/>
                    <a:pt x="19209" y="1533"/>
                  </a:cubicBezTo>
                  <a:cubicBezTo>
                    <a:pt x="19241" y="1533"/>
                    <a:pt x="19272" y="1532"/>
                    <a:pt x="19304" y="1529"/>
                  </a:cubicBezTo>
                  <a:cubicBezTo>
                    <a:pt x="19314" y="1527"/>
                    <a:pt x="19323" y="1525"/>
                    <a:pt x="19331" y="1523"/>
                  </a:cubicBezTo>
                  <a:lnTo>
                    <a:pt x="19331" y="1523"/>
                  </a:lnTo>
                  <a:cubicBezTo>
                    <a:pt x="19368" y="1531"/>
                    <a:pt x="19413" y="1541"/>
                    <a:pt x="19464" y="1552"/>
                  </a:cubicBezTo>
                  <a:cubicBezTo>
                    <a:pt x="19555" y="1552"/>
                    <a:pt x="19646" y="1562"/>
                    <a:pt x="19730" y="1562"/>
                  </a:cubicBezTo>
                  <a:lnTo>
                    <a:pt x="19730" y="1562"/>
                  </a:lnTo>
                  <a:cubicBezTo>
                    <a:pt x="19759" y="1567"/>
                    <a:pt x="19829" y="1573"/>
                    <a:pt x="19873" y="1574"/>
                  </a:cubicBezTo>
                  <a:lnTo>
                    <a:pt x="19873" y="1574"/>
                  </a:lnTo>
                  <a:cubicBezTo>
                    <a:pt x="19874" y="1575"/>
                    <a:pt x="19874" y="1575"/>
                    <a:pt x="19875" y="1575"/>
                  </a:cubicBezTo>
                  <a:cubicBezTo>
                    <a:pt x="19966" y="1598"/>
                    <a:pt x="20058" y="1621"/>
                    <a:pt x="20149" y="1643"/>
                  </a:cubicBezTo>
                  <a:cubicBezTo>
                    <a:pt x="20354" y="1716"/>
                    <a:pt x="20559" y="1744"/>
                    <a:pt x="20760" y="1744"/>
                  </a:cubicBezTo>
                  <a:cubicBezTo>
                    <a:pt x="20940" y="1744"/>
                    <a:pt x="21118" y="1721"/>
                    <a:pt x="21290" y="1689"/>
                  </a:cubicBezTo>
                  <a:cubicBezTo>
                    <a:pt x="21884" y="1552"/>
                    <a:pt x="21975" y="1096"/>
                    <a:pt x="21792" y="730"/>
                  </a:cubicBezTo>
                  <a:cubicBezTo>
                    <a:pt x="21496" y="160"/>
                    <a:pt x="20423" y="0"/>
                    <a:pt x="19670" y="0"/>
                  </a:cubicBezTo>
                  <a:close/>
                  <a:moveTo>
                    <a:pt x="2758" y="4048"/>
                  </a:moveTo>
                  <a:cubicBezTo>
                    <a:pt x="2750" y="4052"/>
                    <a:pt x="2741" y="4058"/>
                    <a:pt x="2731" y="4065"/>
                  </a:cubicBezTo>
                  <a:lnTo>
                    <a:pt x="2731" y="4065"/>
                  </a:lnTo>
                  <a:cubicBezTo>
                    <a:pt x="2732" y="4064"/>
                    <a:pt x="2733" y="4064"/>
                    <a:pt x="2733" y="4063"/>
                  </a:cubicBezTo>
                  <a:lnTo>
                    <a:pt x="2733" y="4063"/>
                  </a:lnTo>
                  <a:cubicBezTo>
                    <a:pt x="2732" y="4063"/>
                    <a:pt x="2732" y="4063"/>
                    <a:pt x="2731" y="4064"/>
                  </a:cubicBezTo>
                  <a:lnTo>
                    <a:pt x="2731" y="4064"/>
                  </a:lnTo>
                  <a:cubicBezTo>
                    <a:pt x="2741" y="4058"/>
                    <a:pt x="2750" y="4052"/>
                    <a:pt x="2758" y="4048"/>
                  </a:cubicBezTo>
                  <a:close/>
                  <a:moveTo>
                    <a:pt x="2700" y="4085"/>
                  </a:moveTo>
                  <a:lnTo>
                    <a:pt x="2700" y="4085"/>
                  </a:lnTo>
                  <a:cubicBezTo>
                    <a:pt x="2688" y="4091"/>
                    <a:pt x="2676" y="4097"/>
                    <a:pt x="2665" y="4109"/>
                  </a:cubicBezTo>
                  <a:cubicBezTo>
                    <a:pt x="2677" y="4100"/>
                    <a:pt x="2689" y="4092"/>
                    <a:pt x="2700" y="4085"/>
                  </a:cubicBezTo>
                  <a:close/>
                  <a:moveTo>
                    <a:pt x="2468" y="2668"/>
                  </a:moveTo>
                  <a:cubicBezTo>
                    <a:pt x="2288" y="2668"/>
                    <a:pt x="2093" y="2698"/>
                    <a:pt x="1889" y="2762"/>
                  </a:cubicBezTo>
                  <a:cubicBezTo>
                    <a:pt x="1181" y="2967"/>
                    <a:pt x="200" y="3424"/>
                    <a:pt x="85" y="4040"/>
                  </a:cubicBezTo>
                  <a:cubicBezTo>
                    <a:pt x="1" y="4422"/>
                    <a:pt x="192" y="4823"/>
                    <a:pt x="695" y="4823"/>
                  </a:cubicBezTo>
                  <a:cubicBezTo>
                    <a:pt x="734" y="4823"/>
                    <a:pt x="774" y="4821"/>
                    <a:pt x="816" y="4816"/>
                  </a:cubicBezTo>
                  <a:cubicBezTo>
                    <a:pt x="1204" y="4793"/>
                    <a:pt x="1569" y="4702"/>
                    <a:pt x="1911" y="4474"/>
                  </a:cubicBezTo>
                  <a:cubicBezTo>
                    <a:pt x="2003" y="4405"/>
                    <a:pt x="2071" y="4360"/>
                    <a:pt x="2163" y="4314"/>
                  </a:cubicBezTo>
                  <a:cubicBezTo>
                    <a:pt x="2188" y="4299"/>
                    <a:pt x="2206" y="4287"/>
                    <a:pt x="2218" y="4279"/>
                  </a:cubicBezTo>
                  <a:lnTo>
                    <a:pt x="2218" y="4279"/>
                  </a:lnTo>
                  <a:cubicBezTo>
                    <a:pt x="2319" y="4254"/>
                    <a:pt x="2432" y="4215"/>
                    <a:pt x="2528" y="4177"/>
                  </a:cubicBezTo>
                  <a:cubicBezTo>
                    <a:pt x="2597" y="4140"/>
                    <a:pt x="2653" y="4108"/>
                    <a:pt x="2695" y="4084"/>
                  </a:cubicBezTo>
                  <a:lnTo>
                    <a:pt x="2695" y="4084"/>
                  </a:lnTo>
                  <a:cubicBezTo>
                    <a:pt x="2698" y="4084"/>
                    <a:pt x="2701" y="4083"/>
                    <a:pt x="2704" y="4083"/>
                  </a:cubicBezTo>
                  <a:lnTo>
                    <a:pt x="2704" y="4083"/>
                  </a:lnTo>
                  <a:cubicBezTo>
                    <a:pt x="2703" y="4084"/>
                    <a:pt x="2701" y="4084"/>
                    <a:pt x="2700" y="4085"/>
                  </a:cubicBezTo>
                  <a:lnTo>
                    <a:pt x="2700" y="4085"/>
                  </a:lnTo>
                  <a:cubicBezTo>
                    <a:pt x="2702" y="4084"/>
                    <a:pt x="2704" y="4083"/>
                    <a:pt x="2706" y="4082"/>
                  </a:cubicBezTo>
                  <a:lnTo>
                    <a:pt x="2706" y="4082"/>
                  </a:lnTo>
                  <a:cubicBezTo>
                    <a:pt x="3199" y="3983"/>
                    <a:pt x="3576" y="3511"/>
                    <a:pt x="3441" y="3196"/>
                  </a:cubicBezTo>
                  <a:cubicBezTo>
                    <a:pt x="3293" y="2867"/>
                    <a:pt x="2932" y="2668"/>
                    <a:pt x="2468" y="26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42"/>
            <p:cNvSpPr/>
            <p:nvPr/>
          </p:nvSpPr>
          <p:spPr>
            <a:xfrm flipH="1">
              <a:off x="7124829" y="2306346"/>
              <a:ext cx="3889" cy="580"/>
            </a:xfrm>
            <a:custGeom>
              <a:avLst/>
              <a:gdLst/>
              <a:ahLst/>
              <a:cxnLst/>
              <a:rect l="l" t="t" r="r" b="b"/>
              <a:pathLst>
                <a:path w="161" h="24" extrusionOk="0">
                  <a:moveTo>
                    <a:pt x="160" y="23"/>
                  </a:moveTo>
                  <a:lnTo>
                    <a:pt x="160" y="23"/>
                  </a:lnTo>
                  <a:cubicBezTo>
                    <a:pt x="1" y="1"/>
                    <a:pt x="1" y="1"/>
                    <a:pt x="160" y="23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42"/>
            <p:cNvSpPr/>
            <p:nvPr/>
          </p:nvSpPr>
          <p:spPr>
            <a:xfrm flipH="1">
              <a:off x="7523731" y="2367742"/>
              <a:ext cx="3019" cy="1473"/>
            </a:xfrm>
            <a:custGeom>
              <a:avLst/>
              <a:gdLst/>
              <a:ahLst/>
              <a:cxnLst/>
              <a:rect l="l" t="t" r="r" b="b"/>
              <a:pathLst>
                <a:path w="125" h="61" extrusionOk="0">
                  <a:moveTo>
                    <a:pt x="123" y="0"/>
                  </a:moveTo>
                  <a:lnTo>
                    <a:pt x="123" y="0"/>
                  </a:lnTo>
                  <a:cubicBezTo>
                    <a:pt x="122" y="0"/>
                    <a:pt x="108" y="8"/>
                    <a:pt x="81" y="24"/>
                  </a:cubicBezTo>
                  <a:lnTo>
                    <a:pt x="81" y="24"/>
                  </a:lnTo>
                  <a:cubicBezTo>
                    <a:pt x="111" y="9"/>
                    <a:pt x="125" y="0"/>
                    <a:pt x="123" y="0"/>
                  </a:cubicBezTo>
                  <a:close/>
                  <a:moveTo>
                    <a:pt x="81" y="24"/>
                  </a:moveTo>
                  <a:cubicBezTo>
                    <a:pt x="61" y="34"/>
                    <a:pt x="34" y="46"/>
                    <a:pt x="1" y="61"/>
                  </a:cubicBezTo>
                  <a:lnTo>
                    <a:pt x="24" y="61"/>
                  </a:lnTo>
                  <a:cubicBezTo>
                    <a:pt x="46" y="45"/>
                    <a:pt x="66" y="33"/>
                    <a:pt x="81" y="24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42"/>
            <p:cNvSpPr/>
            <p:nvPr/>
          </p:nvSpPr>
          <p:spPr>
            <a:xfrm flipH="1">
              <a:off x="7537740" y="2373611"/>
              <a:ext cx="1135" cy="580"/>
            </a:xfrm>
            <a:custGeom>
              <a:avLst/>
              <a:gdLst/>
              <a:ahLst/>
              <a:cxnLst/>
              <a:rect l="l" t="t" r="r" b="b"/>
              <a:pathLst>
                <a:path w="47" h="24" extrusionOk="0">
                  <a:moveTo>
                    <a:pt x="23" y="0"/>
                  </a:moveTo>
                  <a:cubicBezTo>
                    <a:pt x="23" y="5"/>
                    <a:pt x="23" y="9"/>
                    <a:pt x="23" y="12"/>
                  </a:cubicBezTo>
                  <a:lnTo>
                    <a:pt x="23" y="12"/>
                  </a:lnTo>
                  <a:cubicBezTo>
                    <a:pt x="29" y="6"/>
                    <a:pt x="35" y="0"/>
                    <a:pt x="46" y="0"/>
                  </a:cubicBezTo>
                  <a:close/>
                  <a:moveTo>
                    <a:pt x="23" y="12"/>
                  </a:moveTo>
                  <a:cubicBezTo>
                    <a:pt x="18" y="18"/>
                    <a:pt x="12" y="23"/>
                    <a:pt x="1" y="23"/>
                  </a:cubicBezTo>
                  <a:cubicBezTo>
                    <a:pt x="19" y="23"/>
                    <a:pt x="22" y="23"/>
                    <a:pt x="23" y="12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42"/>
            <p:cNvSpPr/>
            <p:nvPr/>
          </p:nvSpPr>
          <p:spPr>
            <a:xfrm flipH="1">
              <a:off x="7175549" y="2592312"/>
              <a:ext cx="142814" cy="79655"/>
            </a:xfrm>
            <a:custGeom>
              <a:avLst/>
              <a:gdLst/>
              <a:ahLst/>
              <a:cxnLst/>
              <a:rect l="l" t="t" r="r" b="b"/>
              <a:pathLst>
                <a:path w="5913" h="3298" extrusionOk="0">
                  <a:moveTo>
                    <a:pt x="787" y="1238"/>
                  </a:moveTo>
                  <a:cubicBezTo>
                    <a:pt x="713" y="1238"/>
                    <a:pt x="561" y="1411"/>
                    <a:pt x="389" y="1605"/>
                  </a:cubicBezTo>
                  <a:cubicBezTo>
                    <a:pt x="297" y="1696"/>
                    <a:pt x="206" y="1810"/>
                    <a:pt x="138" y="1901"/>
                  </a:cubicBezTo>
                  <a:cubicBezTo>
                    <a:pt x="69" y="1993"/>
                    <a:pt x="46" y="2084"/>
                    <a:pt x="46" y="2084"/>
                  </a:cubicBezTo>
                  <a:cubicBezTo>
                    <a:pt x="46" y="2084"/>
                    <a:pt x="46" y="2084"/>
                    <a:pt x="23" y="2130"/>
                  </a:cubicBezTo>
                  <a:cubicBezTo>
                    <a:pt x="23" y="2153"/>
                    <a:pt x="23" y="2221"/>
                    <a:pt x="1" y="2267"/>
                  </a:cubicBezTo>
                  <a:cubicBezTo>
                    <a:pt x="1" y="2404"/>
                    <a:pt x="23" y="2586"/>
                    <a:pt x="92" y="2723"/>
                  </a:cubicBezTo>
                  <a:cubicBezTo>
                    <a:pt x="212" y="2982"/>
                    <a:pt x="419" y="3120"/>
                    <a:pt x="499" y="3120"/>
                  </a:cubicBezTo>
                  <a:cubicBezTo>
                    <a:pt x="511" y="3120"/>
                    <a:pt x="520" y="3117"/>
                    <a:pt x="526" y="3111"/>
                  </a:cubicBezTo>
                  <a:cubicBezTo>
                    <a:pt x="571" y="3066"/>
                    <a:pt x="412" y="2837"/>
                    <a:pt x="389" y="2632"/>
                  </a:cubicBezTo>
                  <a:cubicBezTo>
                    <a:pt x="389" y="2518"/>
                    <a:pt x="412" y="2426"/>
                    <a:pt x="434" y="2358"/>
                  </a:cubicBezTo>
                  <a:cubicBezTo>
                    <a:pt x="457" y="2289"/>
                    <a:pt x="480" y="2244"/>
                    <a:pt x="480" y="2244"/>
                  </a:cubicBezTo>
                  <a:cubicBezTo>
                    <a:pt x="480" y="2244"/>
                    <a:pt x="480" y="2175"/>
                    <a:pt x="526" y="2107"/>
                  </a:cubicBezTo>
                  <a:cubicBezTo>
                    <a:pt x="548" y="2016"/>
                    <a:pt x="594" y="1901"/>
                    <a:pt x="663" y="1787"/>
                  </a:cubicBezTo>
                  <a:cubicBezTo>
                    <a:pt x="777" y="1536"/>
                    <a:pt x="845" y="1262"/>
                    <a:pt x="800" y="1239"/>
                  </a:cubicBezTo>
                  <a:cubicBezTo>
                    <a:pt x="796" y="1238"/>
                    <a:pt x="791" y="1238"/>
                    <a:pt x="787" y="1238"/>
                  </a:cubicBezTo>
                  <a:close/>
                  <a:moveTo>
                    <a:pt x="1941" y="2449"/>
                  </a:moveTo>
                  <a:cubicBezTo>
                    <a:pt x="1758" y="2449"/>
                    <a:pt x="1576" y="2518"/>
                    <a:pt x="1576" y="2563"/>
                  </a:cubicBezTo>
                  <a:cubicBezTo>
                    <a:pt x="1576" y="2632"/>
                    <a:pt x="1735" y="2700"/>
                    <a:pt x="1872" y="2769"/>
                  </a:cubicBezTo>
                  <a:cubicBezTo>
                    <a:pt x="2009" y="2837"/>
                    <a:pt x="2123" y="2929"/>
                    <a:pt x="2123" y="2929"/>
                  </a:cubicBezTo>
                  <a:cubicBezTo>
                    <a:pt x="2123" y="2929"/>
                    <a:pt x="2260" y="2951"/>
                    <a:pt x="2374" y="3043"/>
                  </a:cubicBezTo>
                  <a:cubicBezTo>
                    <a:pt x="2499" y="3105"/>
                    <a:pt x="2586" y="3205"/>
                    <a:pt x="2652" y="3205"/>
                  </a:cubicBezTo>
                  <a:cubicBezTo>
                    <a:pt x="2659" y="3205"/>
                    <a:pt x="2665" y="3204"/>
                    <a:pt x="2671" y="3202"/>
                  </a:cubicBezTo>
                  <a:cubicBezTo>
                    <a:pt x="2740" y="3202"/>
                    <a:pt x="2717" y="2997"/>
                    <a:pt x="2626" y="2814"/>
                  </a:cubicBezTo>
                  <a:cubicBezTo>
                    <a:pt x="2511" y="2632"/>
                    <a:pt x="2329" y="2518"/>
                    <a:pt x="2329" y="2518"/>
                  </a:cubicBezTo>
                  <a:cubicBezTo>
                    <a:pt x="2329" y="2518"/>
                    <a:pt x="2146" y="2449"/>
                    <a:pt x="1941" y="2449"/>
                  </a:cubicBezTo>
                  <a:close/>
                  <a:moveTo>
                    <a:pt x="4156" y="1"/>
                  </a:moveTo>
                  <a:cubicBezTo>
                    <a:pt x="4145" y="1"/>
                    <a:pt x="4136" y="3"/>
                    <a:pt x="4132" y="7"/>
                  </a:cubicBezTo>
                  <a:cubicBezTo>
                    <a:pt x="4109" y="53"/>
                    <a:pt x="4543" y="395"/>
                    <a:pt x="4931" y="737"/>
                  </a:cubicBezTo>
                  <a:cubicBezTo>
                    <a:pt x="5114" y="920"/>
                    <a:pt x="5273" y="1125"/>
                    <a:pt x="5342" y="1262"/>
                  </a:cubicBezTo>
                  <a:cubicBezTo>
                    <a:pt x="5387" y="1331"/>
                    <a:pt x="5410" y="1399"/>
                    <a:pt x="5410" y="1445"/>
                  </a:cubicBezTo>
                  <a:cubicBezTo>
                    <a:pt x="5433" y="1491"/>
                    <a:pt x="5433" y="1513"/>
                    <a:pt x="5433" y="1513"/>
                  </a:cubicBezTo>
                  <a:cubicBezTo>
                    <a:pt x="5433" y="1513"/>
                    <a:pt x="5479" y="1605"/>
                    <a:pt x="5456" y="1764"/>
                  </a:cubicBezTo>
                  <a:cubicBezTo>
                    <a:pt x="5433" y="1924"/>
                    <a:pt x="5365" y="2153"/>
                    <a:pt x="5250" y="2381"/>
                  </a:cubicBezTo>
                  <a:cubicBezTo>
                    <a:pt x="4999" y="2837"/>
                    <a:pt x="4634" y="3248"/>
                    <a:pt x="4703" y="3294"/>
                  </a:cubicBezTo>
                  <a:cubicBezTo>
                    <a:pt x="4704" y="3297"/>
                    <a:pt x="4707" y="3298"/>
                    <a:pt x="4711" y="3298"/>
                  </a:cubicBezTo>
                  <a:cubicBezTo>
                    <a:pt x="4777" y="3298"/>
                    <a:pt x="5180" y="2971"/>
                    <a:pt x="5502" y="2563"/>
                  </a:cubicBezTo>
                  <a:cubicBezTo>
                    <a:pt x="5684" y="2335"/>
                    <a:pt x="5821" y="2061"/>
                    <a:pt x="5867" y="1833"/>
                  </a:cubicBezTo>
                  <a:cubicBezTo>
                    <a:pt x="5890" y="1719"/>
                    <a:pt x="5912" y="1605"/>
                    <a:pt x="5890" y="1536"/>
                  </a:cubicBezTo>
                  <a:cubicBezTo>
                    <a:pt x="5890" y="1468"/>
                    <a:pt x="5890" y="1422"/>
                    <a:pt x="5890" y="1422"/>
                  </a:cubicBezTo>
                  <a:cubicBezTo>
                    <a:pt x="5890" y="1422"/>
                    <a:pt x="5867" y="1376"/>
                    <a:pt x="5844" y="1308"/>
                  </a:cubicBezTo>
                  <a:cubicBezTo>
                    <a:pt x="5821" y="1239"/>
                    <a:pt x="5775" y="1148"/>
                    <a:pt x="5707" y="1057"/>
                  </a:cubicBezTo>
                  <a:cubicBezTo>
                    <a:pt x="5570" y="851"/>
                    <a:pt x="5365" y="646"/>
                    <a:pt x="5136" y="486"/>
                  </a:cubicBezTo>
                  <a:cubicBezTo>
                    <a:pt x="4722" y="197"/>
                    <a:pt x="4271" y="1"/>
                    <a:pt x="41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42"/>
            <p:cNvSpPr/>
            <p:nvPr/>
          </p:nvSpPr>
          <p:spPr>
            <a:xfrm flipH="1">
              <a:off x="7044353" y="2389359"/>
              <a:ext cx="135640" cy="27341"/>
            </a:xfrm>
            <a:custGeom>
              <a:avLst/>
              <a:gdLst/>
              <a:ahLst/>
              <a:cxnLst/>
              <a:rect l="l" t="t" r="r" b="b"/>
              <a:pathLst>
                <a:path w="5616" h="1132" extrusionOk="0">
                  <a:moveTo>
                    <a:pt x="2618" y="0"/>
                  </a:moveTo>
                  <a:cubicBezTo>
                    <a:pt x="2547" y="0"/>
                    <a:pt x="2466" y="10"/>
                    <a:pt x="2375" y="10"/>
                  </a:cubicBezTo>
                  <a:cubicBezTo>
                    <a:pt x="2306" y="33"/>
                    <a:pt x="2215" y="33"/>
                    <a:pt x="2146" y="33"/>
                  </a:cubicBezTo>
                  <a:cubicBezTo>
                    <a:pt x="2055" y="56"/>
                    <a:pt x="1964" y="79"/>
                    <a:pt x="1895" y="79"/>
                  </a:cubicBezTo>
                  <a:cubicBezTo>
                    <a:pt x="1713" y="124"/>
                    <a:pt x="1530" y="170"/>
                    <a:pt x="1348" y="238"/>
                  </a:cubicBezTo>
                  <a:cubicBezTo>
                    <a:pt x="1165" y="284"/>
                    <a:pt x="1005" y="375"/>
                    <a:pt x="845" y="444"/>
                  </a:cubicBezTo>
                  <a:cubicBezTo>
                    <a:pt x="686" y="535"/>
                    <a:pt x="526" y="604"/>
                    <a:pt x="412" y="672"/>
                  </a:cubicBezTo>
                  <a:cubicBezTo>
                    <a:pt x="161" y="809"/>
                    <a:pt x="1" y="923"/>
                    <a:pt x="1" y="946"/>
                  </a:cubicBezTo>
                  <a:cubicBezTo>
                    <a:pt x="1" y="947"/>
                    <a:pt x="3" y="947"/>
                    <a:pt x="4" y="947"/>
                  </a:cubicBezTo>
                  <a:cubicBezTo>
                    <a:pt x="61" y="947"/>
                    <a:pt x="706" y="576"/>
                    <a:pt x="1393" y="398"/>
                  </a:cubicBezTo>
                  <a:cubicBezTo>
                    <a:pt x="1576" y="353"/>
                    <a:pt x="1736" y="284"/>
                    <a:pt x="1918" y="284"/>
                  </a:cubicBezTo>
                  <a:cubicBezTo>
                    <a:pt x="2009" y="261"/>
                    <a:pt x="2078" y="238"/>
                    <a:pt x="2169" y="238"/>
                  </a:cubicBezTo>
                  <a:cubicBezTo>
                    <a:pt x="2238" y="238"/>
                    <a:pt x="2306" y="238"/>
                    <a:pt x="2375" y="216"/>
                  </a:cubicBezTo>
                  <a:lnTo>
                    <a:pt x="2694" y="216"/>
                  </a:lnTo>
                  <a:cubicBezTo>
                    <a:pt x="2786" y="238"/>
                    <a:pt x="2831" y="238"/>
                    <a:pt x="2831" y="238"/>
                  </a:cubicBezTo>
                  <a:lnTo>
                    <a:pt x="2945" y="238"/>
                  </a:lnTo>
                  <a:cubicBezTo>
                    <a:pt x="3037" y="238"/>
                    <a:pt x="3151" y="261"/>
                    <a:pt x="3288" y="284"/>
                  </a:cubicBezTo>
                  <a:cubicBezTo>
                    <a:pt x="3402" y="307"/>
                    <a:pt x="3562" y="330"/>
                    <a:pt x="3744" y="375"/>
                  </a:cubicBezTo>
                  <a:cubicBezTo>
                    <a:pt x="3904" y="421"/>
                    <a:pt x="4087" y="444"/>
                    <a:pt x="4269" y="512"/>
                  </a:cubicBezTo>
                  <a:cubicBezTo>
                    <a:pt x="4612" y="627"/>
                    <a:pt x="4954" y="763"/>
                    <a:pt x="5205" y="900"/>
                  </a:cubicBezTo>
                  <a:cubicBezTo>
                    <a:pt x="5414" y="1026"/>
                    <a:pt x="5565" y="1132"/>
                    <a:pt x="5607" y="1132"/>
                  </a:cubicBezTo>
                  <a:cubicBezTo>
                    <a:pt x="5611" y="1132"/>
                    <a:pt x="5614" y="1131"/>
                    <a:pt x="5616" y="1129"/>
                  </a:cubicBezTo>
                  <a:cubicBezTo>
                    <a:pt x="5616" y="1106"/>
                    <a:pt x="5479" y="992"/>
                    <a:pt x="5251" y="809"/>
                  </a:cubicBezTo>
                  <a:cubicBezTo>
                    <a:pt x="5000" y="672"/>
                    <a:pt x="4657" y="490"/>
                    <a:pt x="4315" y="353"/>
                  </a:cubicBezTo>
                  <a:cubicBezTo>
                    <a:pt x="4132" y="284"/>
                    <a:pt x="3950" y="238"/>
                    <a:pt x="3790" y="193"/>
                  </a:cubicBezTo>
                  <a:cubicBezTo>
                    <a:pt x="3607" y="124"/>
                    <a:pt x="3447" y="102"/>
                    <a:pt x="3310" y="79"/>
                  </a:cubicBezTo>
                  <a:cubicBezTo>
                    <a:pt x="3174" y="33"/>
                    <a:pt x="3059" y="10"/>
                    <a:pt x="2968" y="10"/>
                  </a:cubicBezTo>
                  <a:lnTo>
                    <a:pt x="2717" y="10"/>
                  </a:lnTo>
                  <a:cubicBezTo>
                    <a:pt x="2687" y="3"/>
                    <a:pt x="2654" y="0"/>
                    <a:pt x="26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42"/>
            <p:cNvSpPr/>
            <p:nvPr/>
          </p:nvSpPr>
          <p:spPr>
            <a:xfrm flipH="1">
              <a:off x="7031672" y="2432640"/>
              <a:ext cx="125158" cy="127453"/>
            </a:xfrm>
            <a:custGeom>
              <a:avLst/>
              <a:gdLst/>
              <a:ahLst/>
              <a:cxnLst/>
              <a:rect l="l" t="t" r="r" b="b"/>
              <a:pathLst>
                <a:path w="5182" h="5277" extrusionOk="0">
                  <a:moveTo>
                    <a:pt x="2533" y="1"/>
                  </a:moveTo>
                  <a:cubicBezTo>
                    <a:pt x="2360" y="1"/>
                    <a:pt x="2185" y="22"/>
                    <a:pt x="2009" y="67"/>
                  </a:cubicBezTo>
                  <a:cubicBezTo>
                    <a:pt x="754" y="409"/>
                    <a:pt x="0" y="1825"/>
                    <a:pt x="343" y="3240"/>
                  </a:cubicBezTo>
                  <a:cubicBezTo>
                    <a:pt x="616" y="4450"/>
                    <a:pt x="1590" y="5276"/>
                    <a:pt x="2638" y="5276"/>
                  </a:cubicBezTo>
                  <a:cubicBezTo>
                    <a:pt x="2815" y="5276"/>
                    <a:pt x="2995" y="5252"/>
                    <a:pt x="3173" y="5203"/>
                  </a:cubicBezTo>
                  <a:cubicBezTo>
                    <a:pt x="4429" y="4860"/>
                    <a:pt x="5182" y="3445"/>
                    <a:pt x="4839" y="2030"/>
                  </a:cubicBezTo>
                  <a:cubicBezTo>
                    <a:pt x="4565" y="813"/>
                    <a:pt x="3597" y="1"/>
                    <a:pt x="25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42"/>
            <p:cNvSpPr/>
            <p:nvPr/>
          </p:nvSpPr>
          <p:spPr>
            <a:xfrm flipH="1">
              <a:off x="6997497" y="2398078"/>
              <a:ext cx="212252" cy="209668"/>
            </a:xfrm>
            <a:custGeom>
              <a:avLst/>
              <a:gdLst/>
              <a:ahLst/>
              <a:cxnLst/>
              <a:rect l="l" t="t" r="r" b="b"/>
              <a:pathLst>
                <a:path w="8788" h="8681" extrusionOk="0">
                  <a:moveTo>
                    <a:pt x="4853" y="0"/>
                  </a:moveTo>
                  <a:cubicBezTo>
                    <a:pt x="4329" y="0"/>
                    <a:pt x="3813" y="96"/>
                    <a:pt x="3333" y="311"/>
                  </a:cubicBezTo>
                  <a:cubicBezTo>
                    <a:pt x="548" y="1521"/>
                    <a:pt x="0" y="4602"/>
                    <a:pt x="617" y="6474"/>
                  </a:cubicBezTo>
                  <a:cubicBezTo>
                    <a:pt x="1132" y="8005"/>
                    <a:pt x="2352" y="8680"/>
                    <a:pt x="3749" y="8680"/>
                  </a:cubicBezTo>
                  <a:cubicBezTo>
                    <a:pt x="4455" y="8680"/>
                    <a:pt x="5207" y="8508"/>
                    <a:pt x="5935" y="8186"/>
                  </a:cubicBezTo>
                  <a:cubicBezTo>
                    <a:pt x="7510" y="7478"/>
                    <a:pt x="8605" y="5903"/>
                    <a:pt x="8742" y="4191"/>
                  </a:cubicBezTo>
                  <a:cubicBezTo>
                    <a:pt x="8788" y="3666"/>
                    <a:pt x="8697" y="3050"/>
                    <a:pt x="8491" y="2457"/>
                  </a:cubicBezTo>
                  <a:cubicBezTo>
                    <a:pt x="8103" y="1361"/>
                    <a:pt x="7145" y="425"/>
                    <a:pt x="6117" y="174"/>
                  </a:cubicBezTo>
                  <a:cubicBezTo>
                    <a:pt x="5700" y="62"/>
                    <a:pt x="5274" y="0"/>
                    <a:pt x="48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42"/>
            <p:cNvSpPr/>
            <p:nvPr/>
          </p:nvSpPr>
          <p:spPr>
            <a:xfrm flipH="1">
              <a:off x="6996941" y="2420274"/>
              <a:ext cx="206745" cy="191674"/>
            </a:xfrm>
            <a:custGeom>
              <a:avLst/>
              <a:gdLst/>
              <a:ahLst/>
              <a:cxnLst/>
              <a:rect l="l" t="t" r="r" b="b"/>
              <a:pathLst>
                <a:path w="8560" h="7936" extrusionOk="0">
                  <a:moveTo>
                    <a:pt x="4326" y="0"/>
                  </a:moveTo>
                  <a:cubicBezTo>
                    <a:pt x="4021" y="0"/>
                    <a:pt x="3711" y="40"/>
                    <a:pt x="3401" y="123"/>
                  </a:cubicBezTo>
                  <a:cubicBezTo>
                    <a:pt x="1758" y="556"/>
                    <a:pt x="571" y="2519"/>
                    <a:pt x="251" y="4300"/>
                  </a:cubicBezTo>
                  <a:cubicBezTo>
                    <a:pt x="0" y="5623"/>
                    <a:pt x="754" y="6719"/>
                    <a:pt x="1712" y="7381"/>
                  </a:cubicBezTo>
                  <a:cubicBezTo>
                    <a:pt x="2339" y="7782"/>
                    <a:pt x="2959" y="7935"/>
                    <a:pt x="3594" y="7935"/>
                  </a:cubicBezTo>
                  <a:cubicBezTo>
                    <a:pt x="4116" y="7935"/>
                    <a:pt x="4649" y="7832"/>
                    <a:pt x="5204" y="7678"/>
                  </a:cubicBezTo>
                  <a:cubicBezTo>
                    <a:pt x="7259" y="7130"/>
                    <a:pt x="8560" y="5372"/>
                    <a:pt x="8058" y="3136"/>
                  </a:cubicBezTo>
                  <a:cubicBezTo>
                    <a:pt x="7612" y="1255"/>
                    <a:pt x="6047" y="0"/>
                    <a:pt x="43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42"/>
            <p:cNvSpPr/>
            <p:nvPr/>
          </p:nvSpPr>
          <p:spPr>
            <a:xfrm flipH="1">
              <a:off x="7039377" y="2430418"/>
              <a:ext cx="154938" cy="159286"/>
            </a:xfrm>
            <a:custGeom>
              <a:avLst/>
              <a:gdLst/>
              <a:ahLst/>
              <a:cxnLst/>
              <a:rect l="l" t="t" r="r" b="b"/>
              <a:pathLst>
                <a:path w="6415" h="6595" extrusionOk="0">
                  <a:moveTo>
                    <a:pt x="3272" y="1"/>
                  </a:moveTo>
                  <a:cubicBezTo>
                    <a:pt x="3157" y="1"/>
                    <a:pt x="3040" y="8"/>
                    <a:pt x="2922" y="22"/>
                  </a:cubicBezTo>
                  <a:cubicBezTo>
                    <a:pt x="1233" y="228"/>
                    <a:pt x="0" y="1848"/>
                    <a:pt x="160" y="3674"/>
                  </a:cubicBezTo>
                  <a:cubicBezTo>
                    <a:pt x="309" y="5351"/>
                    <a:pt x="1603" y="6594"/>
                    <a:pt x="3142" y="6594"/>
                  </a:cubicBezTo>
                  <a:cubicBezTo>
                    <a:pt x="3258" y="6594"/>
                    <a:pt x="3375" y="6587"/>
                    <a:pt x="3493" y="6573"/>
                  </a:cubicBezTo>
                  <a:cubicBezTo>
                    <a:pt x="5182" y="6368"/>
                    <a:pt x="6414" y="4724"/>
                    <a:pt x="6254" y="2921"/>
                  </a:cubicBezTo>
                  <a:cubicBezTo>
                    <a:pt x="6106" y="1244"/>
                    <a:pt x="4812" y="1"/>
                    <a:pt x="32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42"/>
            <p:cNvSpPr/>
            <p:nvPr/>
          </p:nvSpPr>
          <p:spPr>
            <a:xfrm flipH="1">
              <a:off x="7080171" y="2459763"/>
              <a:ext cx="86587" cy="89461"/>
            </a:xfrm>
            <a:custGeom>
              <a:avLst/>
              <a:gdLst/>
              <a:ahLst/>
              <a:cxnLst/>
              <a:rect l="l" t="t" r="r" b="b"/>
              <a:pathLst>
                <a:path w="3585" h="3704" extrusionOk="0">
                  <a:moveTo>
                    <a:pt x="1852" y="0"/>
                  </a:moveTo>
                  <a:cubicBezTo>
                    <a:pt x="1776" y="0"/>
                    <a:pt x="1699" y="6"/>
                    <a:pt x="1621" y="17"/>
                  </a:cubicBezTo>
                  <a:cubicBezTo>
                    <a:pt x="685" y="131"/>
                    <a:pt x="1" y="1044"/>
                    <a:pt x="69" y="2048"/>
                  </a:cubicBezTo>
                  <a:cubicBezTo>
                    <a:pt x="154" y="3004"/>
                    <a:pt x="892" y="3703"/>
                    <a:pt x="1767" y="3703"/>
                  </a:cubicBezTo>
                  <a:cubicBezTo>
                    <a:pt x="1832" y="3703"/>
                    <a:pt x="1897" y="3700"/>
                    <a:pt x="1964" y="3692"/>
                  </a:cubicBezTo>
                  <a:cubicBezTo>
                    <a:pt x="2899" y="3578"/>
                    <a:pt x="3584" y="2665"/>
                    <a:pt x="3516" y="1637"/>
                  </a:cubicBezTo>
                  <a:cubicBezTo>
                    <a:pt x="3432" y="694"/>
                    <a:pt x="2712" y="0"/>
                    <a:pt x="18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42"/>
            <p:cNvSpPr/>
            <p:nvPr/>
          </p:nvSpPr>
          <p:spPr>
            <a:xfrm flipH="1">
              <a:off x="7039377" y="2450247"/>
              <a:ext cx="143925" cy="139457"/>
            </a:xfrm>
            <a:custGeom>
              <a:avLst/>
              <a:gdLst/>
              <a:ahLst/>
              <a:cxnLst/>
              <a:rect l="l" t="t" r="r" b="b"/>
              <a:pathLst>
                <a:path w="5959" h="5774" extrusionOk="0">
                  <a:moveTo>
                    <a:pt x="4794" y="0"/>
                  </a:moveTo>
                  <a:cubicBezTo>
                    <a:pt x="4954" y="342"/>
                    <a:pt x="5068" y="730"/>
                    <a:pt x="5091" y="1118"/>
                  </a:cubicBezTo>
                  <a:cubicBezTo>
                    <a:pt x="5251" y="2944"/>
                    <a:pt x="4018" y="4565"/>
                    <a:pt x="2329" y="4770"/>
                  </a:cubicBezTo>
                  <a:cubicBezTo>
                    <a:pt x="2212" y="4786"/>
                    <a:pt x="2095" y="4793"/>
                    <a:pt x="1978" y="4793"/>
                  </a:cubicBezTo>
                  <a:cubicBezTo>
                    <a:pt x="1237" y="4793"/>
                    <a:pt x="534" y="4488"/>
                    <a:pt x="1" y="3994"/>
                  </a:cubicBezTo>
                  <a:lnTo>
                    <a:pt x="1" y="3994"/>
                  </a:lnTo>
                  <a:cubicBezTo>
                    <a:pt x="500" y="5054"/>
                    <a:pt x="1528" y="5773"/>
                    <a:pt x="2690" y="5773"/>
                  </a:cubicBezTo>
                  <a:cubicBezTo>
                    <a:pt x="2804" y="5773"/>
                    <a:pt x="2920" y="5766"/>
                    <a:pt x="3037" y="5752"/>
                  </a:cubicBezTo>
                  <a:cubicBezTo>
                    <a:pt x="4726" y="5547"/>
                    <a:pt x="5958" y="3903"/>
                    <a:pt x="5798" y="2100"/>
                  </a:cubicBezTo>
                  <a:cubicBezTo>
                    <a:pt x="5730" y="1255"/>
                    <a:pt x="5342" y="502"/>
                    <a:pt x="47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42"/>
            <p:cNvSpPr/>
            <p:nvPr/>
          </p:nvSpPr>
          <p:spPr>
            <a:xfrm flipH="1">
              <a:off x="7036525" y="2468900"/>
              <a:ext cx="44874" cy="45947"/>
            </a:xfrm>
            <a:custGeom>
              <a:avLst/>
              <a:gdLst/>
              <a:ahLst/>
              <a:cxnLst/>
              <a:rect l="l" t="t" r="r" b="b"/>
              <a:pathLst>
                <a:path w="2718" h="2783" extrusionOk="0">
                  <a:moveTo>
                    <a:pt x="1410" y="0"/>
                  </a:moveTo>
                  <a:cubicBezTo>
                    <a:pt x="1359" y="0"/>
                    <a:pt x="1308" y="4"/>
                    <a:pt x="1256" y="10"/>
                  </a:cubicBezTo>
                  <a:cubicBezTo>
                    <a:pt x="526" y="79"/>
                    <a:pt x="1" y="786"/>
                    <a:pt x="69" y="1540"/>
                  </a:cubicBezTo>
                  <a:cubicBezTo>
                    <a:pt x="133" y="2259"/>
                    <a:pt x="686" y="2782"/>
                    <a:pt x="1331" y="2782"/>
                  </a:cubicBezTo>
                  <a:cubicBezTo>
                    <a:pt x="1381" y="2782"/>
                    <a:pt x="1433" y="2779"/>
                    <a:pt x="1485" y="2772"/>
                  </a:cubicBezTo>
                  <a:cubicBezTo>
                    <a:pt x="2192" y="2681"/>
                    <a:pt x="2717" y="1996"/>
                    <a:pt x="2649" y="1220"/>
                  </a:cubicBezTo>
                  <a:cubicBezTo>
                    <a:pt x="2585" y="522"/>
                    <a:pt x="2051" y="0"/>
                    <a:pt x="14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42"/>
            <p:cNvSpPr/>
            <p:nvPr/>
          </p:nvSpPr>
          <p:spPr>
            <a:xfrm flipH="1">
              <a:off x="7440164" y="2437495"/>
              <a:ext cx="178656" cy="104822"/>
            </a:xfrm>
            <a:custGeom>
              <a:avLst/>
              <a:gdLst/>
              <a:ahLst/>
              <a:cxnLst/>
              <a:rect l="l" t="t" r="r" b="b"/>
              <a:pathLst>
                <a:path w="7397" h="4340" extrusionOk="0">
                  <a:moveTo>
                    <a:pt x="5249" y="0"/>
                  </a:moveTo>
                  <a:cubicBezTo>
                    <a:pt x="5196" y="0"/>
                    <a:pt x="5144" y="1"/>
                    <a:pt x="5091" y="3"/>
                  </a:cubicBezTo>
                  <a:cubicBezTo>
                    <a:pt x="4497" y="26"/>
                    <a:pt x="3904" y="140"/>
                    <a:pt x="3470" y="300"/>
                  </a:cubicBezTo>
                  <a:cubicBezTo>
                    <a:pt x="3265" y="368"/>
                    <a:pt x="3082" y="437"/>
                    <a:pt x="2968" y="505"/>
                  </a:cubicBezTo>
                  <a:cubicBezTo>
                    <a:pt x="2854" y="551"/>
                    <a:pt x="2786" y="596"/>
                    <a:pt x="2786" y="596"/>
                  </a:cubicBezTo>
                  <a:cubicBezTo>
                    <a:pt x="2786" y="596"/>
                    <a:pt x="2717" y="619"/>
                    <a:pt x="2603" y="688"/>
                  </a:cubicBezTo>
                  <a:cubicBezTo>
                    <a:pt x="2489" y="756"/>
                    <a:pt x="2329" y="848"/>
                    <a:pt x="2124" y="985"/>
                  </a:cubicBezTo>
                  <a:cubicBezTo>
                    <a:pt x="1758" y="1258"/>
                    <a:pt x="1279" y="1624"/>
                    <a:pt x="914" y="2103"/>
                  </a:cubicBezTo>
                  <a:cubicBezTo>
                    <a:pt x="526" y="2605"/>
                    <a:pt x="229" y="3130"/>
                    <a:pt x="138" y="3587"/>
                  </a:cubicBezTo>
                  <a:cubicBezTo>
                    <a:pt x="47" y="3815"/>
                    <a:pt x="47" y="3997"/>
                    <a:pt x="24" y="4134"/>
                  </a:cubicBezTo>
                  <a:cubicBezTo>
                    <a:pt x="1" y="4271"/>
                    <a:pt x="1" y="4340"/>
                    <a:pt x="24" y="4340"/>
                  </a:cubicBezTo>
                  <a:cubicBezTo>
                    <a:pt x="24" y="4340"/>
                    <a:pt x="47" y="4271"/>
                    <a:pt x="69" y="4134"/>
                  </a:cubicBezTo>
                  <a:cubicBezTo>
                    <a:pt x="115" y="4020"/>
                    <a:pt x="115" y="3838"/>
                    <a:pt x="206" y="3609"/>
                  </a:cubicBezTo>
                  <a:cubicBezTo>
                    <a:pt x="343" y="3199"/>
                    <a:pt x="663" y="2674"/>
                    <a:pt x="1028" y="2217"/>
                  </a:cubicBezTo>
                  <a:cubicBezTo>
                    <a:pt x="1416" y="1761"/>
                    <a:pt x="1895" y="1418"/>
                    <a:pt x="2238" y="1167"/>
                  </a:cubicBezTo>
                  <a:cubicBezTo>
                    <a:pt x="2443" y="1053"/>
                    <a:pt x="2603" y="962"/>
                    <a:pt x="2694" y="893"/>
                  </a:cubicBezTo>
                  <a:cubicBezTo>
                    <a:pt x="2808" y="825"/>
                    <a:pt x="2877" y="802"/>
                    <a:pt x="2877" y="802"/>
                  </a:cubicBezTo>
                  <a:cubicBezTo>
                    <a:pt x="2877" y="802"/>
                    <a:pt x="2945" y="779"/>
                    <a:pt x="3059" y="711"/>
                  </a:cubicBezTo>
                  <a:cubicBezTo>
                    <a:pt x="3174" y="665"/>
                    <a:pt x="3333" y="574"/>
                    <a:pt x="3539" y="505"/>
                  </a:cubicBezTo>
                  <a:cubicBezTo>
                    <a:pt x="3950" y="345"/>
                    <a:pt x="4520" y="208"/>
                    <a:pt x="5114" y="163"/>
                  </a:cubicBezTo>
                  <a:cubicBezTo>
                    <a:pt x="5186" y="160"/>
                    <a:pt x="5259" y="158"/>
                    <a:pt x="5332" y="158"/>
                  </a:cubicBezTo>
                  <a:cubicBezTo>
                    <a:pt x="5832" y="158"/>
                    <a:pt x="6330" y="226"/>
                    <a:pt x="6689" y="345"/>
                  </a:cubicBezTo>
                  <a:cubicBezTo>
                    <a:pt x="7069" y="472"/>
                    <a:pt x="7332" y="599"/>
                    <a:pt x="7369" y="599"/>
                  </a:cubicBezTo>
                  <a:cubicBezTo>
                    <a:pt x="7372" y="599"/>
                    <a:pt x="7373" y="598"/>
                    <a:pt x="7373" y="596"/>
                  </a:cubicBezTo>
                  <a:cubicBezTo>
                    <a:pt x="7396" y="596"/>
                    <a:pt x="7328" y="551"/>
                    <a:pt x="7214" y="482"/>
                  </a:cubicBezTo>
                  <a:cubicBezTo>
                    <a:pt x="7100" y="437"/>
                    <a:pt x="6940" y="323"/>
                    <a:pt x="6712" y="254"/>
                  </a:cubicBezTo>
                  <a:cubicBezTo>
                    <a:pt x="6336" y="108"/>
                    <a:pt x="5808" y="0"/>
                    <a:pt x="52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42"/>
            <p:cNvSpPr/>
            <p:nvPr/>
          </p:nvSpPr>
          <p:spPr>
            <a:xfrm flipH="1">
              <a:off x="7382826" y="2453991"/>
              <a:ext cx="245897" cy="212083"/>
            </a:xfrm>
            <a:custGeom>
              <a:avLst/>
              <a:gdLst/>
              <a:ahLst/>
              <a:cxnLst/>
              <a:rect l="l" t="t" r="r" b="b"/>
              <a:pathLst>
                <a:path w="10181" h="8781" extrusionOk="0">
                  <a:moveTo>
                    <a:pt x="4659" y="0"/>
                  </a:moveTo>
                  <a:cubicBezTo>
                    <a:pt x="3753" y="0"/>
                    <a:pt x="2885" y="234"/>
                    <a:pt x="2146" y="667"/>
                  </a:cubicBezTo>
                  <a:cubicBezTo>
                    <a:pt x="1278" y="1192"/>
                    <a:pt x="593" y="1991"/>
                    <a:pt x="251" y="3063"/>
                  </a:cubicBezTo>
                  <a:cubicBezTo>
                    <a:pt x="0" y="3839"/>
                    <a:pt x="68" y="4707"/>
                    <a:pt x="320" y="5460"/>
                  </a:cubicBezTo>
                  <a:cubicBezTo>
                    <a:pt x="959" y="7240"/>
                    <a:pt x="2648" y="8450"/>
                    <a:pt x="4497" y="8701"/>
                  </a:cubicBezTo>
                  <a:cubicBezTo>
                    <a:pt x="4858" y="8754"/>
                    <a:pt x="5218" y="8781"/>
                    <a:pt x="5571" y="8781"/>
                  </a:cubicBezTo>
                  <a:cubicBezTo>
                    <a:pt x="7800" y="8781"/>
                    <a:pt x="9738" y="7719"/>
                    <a:pt x="9975" y="5551"/>
                  </a:cubicBezTo>
                  <a:cubicBezTo>
                    <a:pt x="10180" y="3497"/>
                    <a:pt x="8788" y="530"/>
                    <a:pt x="5387" y="50"/>
                  </a:cubicBezTo>
                  <a:cubicBezTo>
                    <a:pt x="5143" y="17"/>
                    <a:pt x="4899" y="0"/>
                    <a:pt x="46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42"/>
            <p:cNvSpPr/>
            <p:nvPr/>
          </p:nvSpPr>
          <p:spPr>
            <a:xfrm flipH="1">
              <a:off x="7377319" y="2475583"/>
              <a:ext cx="232661" cy="195732"/>
            </a:xfrm>
            <a:custGeom>
              <a:avLst/>
              <a:gdLst/>
              <a:ahLst/>
              <a:cxnLst/>
              <a:rect l="l" t="t" r="r" b="b"/>
              <a:pathLst>
                <a:path w="9633" h="8104" extrusionOk="0">
                  <a:moveTo>
                    <a:pt x="4428" y="1"/>
                  </a:moveTo>
                  <a:cubicBezTo>
                    <a:pt x="1986" y="1"/>
                    <a:pt x="0" y="1918"/>
                    <a:pt x="0" y="4292"/>
                  </a:cubicBezTo>
                  <a:cubicBezTo>
                    <a:pt x="0" y="6666"/>
                    <a:pt x="1917" y="8104"/>
                    <a:pt x="4360" y="8104"/>
                  </a:cubicBezTo>
                  <a:cubicBezTo>
                    <a:pt x="5798" y="8104"/>
                    <a:pt x="7099" y="7899"/>
                    <a:pt x="8149" y="6849"/>
                  </a:cubicBezTo>
                  <a:cubicBezTo>
                    <a:pt x="9085" y="5936"/>
                    <a:pt x="9632" y="4612"/>
                    <a:pt x="9016" y="3356"/>
                  </a:cubicBezTo>
                  <a:cubicBezTo>
                    <a:pt x="8194" y="1644"/>
                    <a:pt x="6391" y="1"/>
                    <a:pt x="44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42"/>
            <p:cNvSpPr/>
            <p:nvPr/>
          </p:nvSpPr>
          <p:spPr>
            <a:xfrm flipH="1">
              <a:off x="7436299" y="2480051"/>
              <a:ext cx="169840" cy="165324"/>
            </a:xfrm>
            <a:custGeom>
              <a:avLst/>
              <a:gdLst/>
              <a:ahLst/>
              <a:cxnLst/>
              <a:rect l="l" t="t" r="r" b="b"/>
              <a:pathLst>
                <a:path w="7032" h="6845" extrusionOk="0">
                  <a:moveTo>
                    <a:pt x="3569" y="1"/>
                  </a:moveTo>
                  <a:cubicBezTo>
                    <a:pt x="3446" y="1"/>
                    <a:pt x="3322" y="8"/>
                    <a:pt x="3196" y="21"/>
                  </a:cubicBezTo>
                  <a:cubicBezTo>
                    <a:pt x="1348" y="227"/>
                    <a:pt x="1" y="1939"/>
                    <a:pt x="161" y="3810"/>
                  </a:cubicBezTo>
                  <a:cubicBezTo>
                    <a:pt x="331" y="5555"/>
                    <a:pt x="1771" y="6844"/>
                    <a:pt x="3463" y="6844"/>
                  </a:cubicBezTo>
                  <a:cubicBezTo>
                    <a:pt x="3586" y="6844"/>
                    <a:pt x="3710" y="6837"/>
                    <a:pt x="3835" y="6823"/>
                  </a:cubicBezTo>
                  <a:cubicBezTo>
                    <a:pt x="5684" y="6595"/>
                    <a:pt x="7031" y="4906"/>
                    <a:pt x="6871" y="3034"/>
                  </a:cubicBezTo>
                  <a:cubicBezTo>
                    <a:pt x="6701" y="1289"/>
                    <a:pt x="5261" y="1"/>
                    <a:pt x="3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42"/>
            <p:cNvSpPr/>
            <p:nvPr/>
          </p:nvSpPr>
          <p:spPr>
            <a:xfrm flipH="1">
              <a:off x="7480402" y="2510049"/>
              <a:ext cx="95958" cy="93204"/>
            </a:xfrm>
            <a:custGeom>
              <a:avLst/>
              <a:gdLst/>
              <a:ahLst/>
              <a:cxnLst/>
              <a:rect l="l" t="t" r="r" b="b"/>
              <a:pathLst>
                <a:path w="3973" h="3859" extrusionOk="0">
                  <a:moveTo>
                    <a:pt x="2013" y="1"/>
                  </a:moveTo>
                  <a:cubicBezTo>
                    <a:pt x="1944" y="1"/>
                    <a:pt x="1874" y="4"/>
                    <a:pt x="1804" y="12"/>
                  </a:cubicBezTo>
                  <a:cubicBezTo>
                    <a:pt x="776" y="149"/>
                    <a:pt x="0" y="1085"/>
                    <a:pt x="92" y="2158"/>
                  </a:cubicBezTo>
                  <a:cubicBezTo>
                    <a:pt x="198" y="3137"/>
                    <a:pt x="1000" y="3858"/>
                    <a:pt x="1959" y="3858"/>
                  </a:cubicBezTo>
                  <a:cubicBezTo>
                    <a:pt x="2028" y="3858"/>
                    <a:pt x="2098" y="3854"/>
                    <a:pt x="2169" y="3847"/>
                  </a:cubicBezTo>
                  <a:cubicBezTo>
                    <a:pt x="3196" y="3732"/>
                    <a:pt x="3972" y="2774"/>
                    <a:pt x="3858" y="1724"/>
                  </a:cubicBezTo>
                  <a:cubicBezTo>
                    <a:pt x="3773" y="723"/>
                    <a:pt x="2973" y="1"/>
                    <a:pt x="20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42"/>
            <p:cNvSpPr/>
            <p:nvPr/>
          </p:nvSpPr>
          <p:spPr>
            <a:xfrm flipH="1">
              <a:off x="7436299" y="2500412"/>
              <a:ext cx="157692" cy="144963"/>
            </a:xfrm>
            <a:custGeom>
              <a:avLst/>
              <a:gdLst/>
              <a:ahLst/>
              <a:cxnLst/>
              <a:rect l="l" t="t" r="r" b="b"/>
              <a:pathLst>
                <a:path w="6529" h="6002" extrusionOk="0">
                  <a:moveTo>
                    <a:pt x="5250" y="0"/>
                  </a:moveTo>
                  <a:lnTo>
                    <a:pt x="5250" y="0"/>
                  </a:lnTo>
                  <a:cubicBezTo>
                    <a:pt x="5432" y="365"/>
                    <a:pt x="5547" y="753"/>
                    <a:pt x="5592" y="1187"/>
                  </a:cubicBezTo>
                  <a:cubicBezTo>
                    <a:pt x="5775" y="3059"/>
                    <a:pt x="4405" y="4748"/>
                    <a:pt x="2556" y="4953"/>
                  </a:cubicBezTo>
                  <a:cubicBezTo>
                    <a:pt x="2428" y="4969"/>
                    <a:pt x="2300" y="4976"/>
                    <a:pt x="2173" y="4976"/>
                  </a:cubicBezTo>
                  <a:cubicBezTo>
                    <a:pt x="1356" y="4976"/>
                    <a:pt x="593" y="4665"/>
                    <a:pt x="0" y="4131"/>
                  </a:cubicBezTo>
                  <a:lnTo>
                    <a:pt x="0" y="4131"/>
                  </a:lnTo>
                  <a:cubicBezTo>
                    <a:pt x="542" y="5256"/>
                    <a:pt x="1673" y="6001"/>
                    <a:pt x="2959" y="6001"/>
                  </a:cubicBezTo>
                  <a:cubicBezTo>
                    <a:pt x="3082" y="6001"/>
                    <a:pt x="3207" y="5994"/>
                    <a:pt x="3332" y="5980"/>
                  </a:cubicBezTo>
                  <a:cubicBezTo>
                    <a:pt x="5181" y="5752"/>
                    <a:pt x="6528" y="4063"/>
                    <a:pt x="6368" y="2191"/>
                  </a:cubicBezTo>
                  <a:cubicBezTo>
                    <a:pt x="6277" y="1301"/>
                    <a:pt x="5866" y="548"/>
                    <a:pt x="52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42"/>
            <p:cNvSpPr/>
            <p:nvPr/>
          </p:nvSpPr>
          <p:spPr>
            <a:xfrm flipH="1">
              <a:off x="7432978" y="2519775"/>
              <a:ext cx="48571" cy="47373"/>
            </a:xfrm>
            <a:custGeom>
              <a:avLst/>
              <a:gdLst/>
              <a:ahLst/>
              <a:cxnLst/>
              <a:rect l="l" t="t" r="r" b="b"/>
              <a:pathLst>
                <a:path w="2968" h="2893" extrusionOk="0">
                  <a:moveTo>
                    <a:pt x="1473" y="1"/>
                  </a:moveTo>
                  <a:cubicBezTo>
                    <a:pt x="1431" y="1"/>
                    <a:pt x="1389" y="3"/>
                    <a:pt x="1347" y="6"/>
                  </a:cubicBezTo>
                  <a:cubicBezTo>
                    <a:pt x="571" y="98"/>
                    <a:pt x="0" y="828"/>
                    <a:pt x="69" y="1604"/>
                  </a:cubicBezTo>
                  <a:cubicBezTo>
                    <a:pt x="132" y="2347"/>
                    <a:pt x="728" y="2892"/>
                    <a:pt x="1453" y="2892"/>
                  </a:cubicBezTo>
                  <a:cubicBezTo>
                    <a:pt x="1508" y="2892"/>
                    <a:pt x="1564" y="2889"/>
                    <a:pt x="1621" y="2882"/>
                  </a:cubicBezTo>
                  <a:cubicBezTo>
                    <a:pt x="2397" y="2791"/>
                    <a:pt x="2967" y="2084"/>
                    <a:pt x="2899" y="1285"/>
                  </a:cubicBezTo>
                  <a:cubicBezTo>
                    <a:pt x="2834" y="551"/>
                    <a:pt x="2198" y="1"/>
                    <a:pt x="14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42"/>
            <p:cNvSpPr/>
            <p:nvPr/>
          </p:nvSpPr>
          <p:spPr>
            <a:xfrm flipH="1">
              <a:off x="7149078" y="2674575"/>
              <a:ext cx="210078" cy="94340"/>
            </a:xfrm>
            <a:custGeom>
              <a:avLst/>
              <a:gdLst/>
              <a:ahLst/>
              <a:cxnLst/>
              <a:rect l="l" t="t" r="r" b="b"/>
              <a:pathLst>
                <a:path w="8698" h="3906" extrusionOk="0">
                  <a:moveTo>
                    <a:pt x="7273" y="0"/>
                  </a:moveTo>
                  <a:cubicBezTo>
                    <a:pt x="7269" y="0"/>
                    <a:pt x="7264" y="1"/>
                    <a:pt x="7259" y="2"/>
                  </a:cubicBezTo>
                  <a:cubicBezTo>
                    <a:pt x="7168" y="25"/>
                    <a:pt x="7145" y="276"/>
                    <a:pt x="7213" y="573"/>
                  </a:cubicBezTo>
                  <a:cubicBezTo>
                    <a:pt x="7259" y="709"/>
                    <a:pt x="7328" y="846"/>
                    <a:pt x="7419" y="938"/>
                  </a:cubicBezTo>
                  <a:cubicBezTo>
                    <a:pt x="7510" y="1029"/>
                    <a:pt x="7579" y="1098"/>
                    <a:pt x="7579" y="1098"/>
                  </a:cubicBezTo>
                  <a:lnTo>
                    <a:pt x="7624" y="1098"/>
                  </a:lnTo>
                  <a:cubicBezTo>
                    <a:pt x="7579" y="1189"/>
                    <a:pt x="7533" y="1303"/>
                    <a:pt x="7464" y="1417"/>
                  </a:cubicBezTo>
                  <a:cubicBezTo>
                    <a:pt x="7282" y="1805"/>
                    <a:pt x="6962" y="2262"/>
                    <a:pt x="6529" y="2604"/>
                  </a:cubicBezTo>
                  <a:cubicBezTo>
                    <a:pt x="6095" y="2946"/>
                    <a:pt x="5616" y="3152"/>
                    <a:pt x="5205" y="3220"/>
                  </a:cubicBezTo>
                  <a:cubicBezTo>
                    <a:pt x="4999" y="3266"/>
                    <a:pt x="4840" y="3266"/>
                    <a:pt x="4725" y="3266"/>
                  </a:cubicBezTo>
                  <a:lnTo>
                    <a:pt x="4383" y="3266"/>
                  </a:lnTo>
                  <a:cubicBezTo>
                    <a:pt x="4315" y="3266"/>
                    <a:pt x="4246" y="3243"/>
                    <a:pt x="4178" y="3243"/>
                  </a:cubicBezTo>
                  <a:cubicBezTo>
                    <a:pt x="4109" y="3220"/>
                    <a:pt x="4018" y="3220"/>
                    <a:pt x="3904" y="3197"/>
                  </a:cubicBezTo>
                  <a:cubicBezTo>
                    <a:pt x="3539" y="3106"/>
                    <a:pt x="3036" y="2855"/>
                    <a:pt x="2580" y="2536"/>
                  </a:cubicBezTo>
                  <a:cubicBezTo>
                    <a:pt x="1941" y="2056"/>
                    <a:pt x="1416" y="1417"/>
                    <a:pt x="1142" y="1120"/>
                  </a:cubicBezTo>
                  <a:cubicBezTo>
                    <a:pt x="1165" y="1075"/>
                    <a:pt x="1188" y="1052"/>
                    <a:pt x="1210" y="1006"/>
                  </a:cubicBezTo>
                  <a:cubicBezTo>
                    <a:pt x="1324" y="778"/>
                    <a:pt x="1256" y="550"/>
                    <a:pt x="1188" y="550"/>
                  </a:cubicBezTo>
                  <a:cubicBezTo>
                    <a:pt x="1181" y="548"/>
                    <a:pt x="1173" y="547"/>
                    <a:pt x="1166" y="547"/>
                  </a:cubicBezTo>
                  <a:cubicBezTo>
                    <a:pt x="1079" y="547"/>
                    <a:pt x="973" y="667"/>
                    <a:pt x="868" y="709"/>
                  </a:cubicBezTo>
                  <a:cubicBezTo>
                    <a:pt x="799" y="732"/>
                    <a:pt x="754" y="755"/>
                    <a:pt x="708" y="755"/>
                  </a:cubicBezTo>
                  <a:lnTo>
                    <a:pt x="640" y="755"/>
                  </a:lnTo>
                  <a:cubicBezTo>
                    <a:pt x="640" y="755"/>
                    <a:pt x="617" y="778"/>
                    <a:pt x="571" y="801"/>
                  </a:cubicBezTo>
                  <a:cubicBezTo>
                    <a:pt x="548" y="846"/>
                    <a:pt x="480" y="846"/>
                    <a:pt x="411" y="869"/>
                  </a:cubicBezTo>
                  <a:cubicBezTo>
                    <a:pt x="274" y="915"/>
                    <a:pt x="92" y="915"/>
                    <a:pt x="46" y="1006"/>
                  </a:cubicBezTo>
                  <a:cubicBezTo>
                    <a:pt x="1" y="1075"/>
                    <a:pt x="138" y="1257"/>
                    <a:pt x="366" y="1326"/>
                  </a:cubicBezTo>
                  <a:cubicBezTo>
                    <a:pt x="480" y="1371"/>
                    <a:pt x="600" y="1383"/>
                    <a:pt x="691" y="1383"/>
                  </a:cubicBezTo>
                  <a:cubicBezTo>
                    <a:pt x="782" y="1383"/>
                    <a:pt x="845" y="1371"/>
                    <a:pt x="845" y="1371"/>
                  </a:cubicBezTo>
                  <a:cubicBezTo>
                    <a:pt x="845" y="1371"/>
                    <a:pt x="936" y="1326"/>
                    <a:pt x="1051" y="1234"/>
                  </a:cubicBezTo>
                  <a:cubicBezTo>
                    <a:pt x="1233" y="1622"/>
                    <a:pt x="1667" y="2330"/>
                    <a:pt x="2283" y="2878"/>
                  </a:cubicBezTo>
                  <a:cubicBezTo>
                    <a:pt x="2740" y="3289"/>
                    <a:pt x="3287" y="3631"/>
                    <a:pt x="3744" y="3768"/>
                  </a:cubicBezTo>
                  <a:cubicBezTo>
                    <a:pt x="3858" y="3791"/>
                    <a:pt x="3972" y="3837"/>
                    <a:pt x="4063" y="3859"/>
                  </a:cubicBezTo>
                  <a:cubicBezTo>
                    <a:pt x="4155" y="3859"/>
                    <a:pt x="4246" y="3882"/>
                    <a:pt x="4315" y="3905"/>
                  </a:cubicBezTo>
                  <a:lnTo>
                    <a:pt x="4771" y="3905"/>
                  </a:lnTo>
                  <a:cubicBezTo>
                    <a:pt x="4908" y="3882"/>
                    <a:pt x="5113" y="3882"/>
                    <a:pt x="5342" y="3791"/>
                  </a:cubicBezTo>
                  <a:cubicBezTo>
                    <a:pt x="5798" y="3700"/>
                    <a:pt x="6392" y="3380"/>
                    <a:pt x="6825" y="2946"/>
                  </a:cubicBezTo>
                  <a:cubicBezTo>
                    <a:pt x="7282" y="2513"/>
                    <a:pt x="7579" y="1942"/>
                    <a:pt x="7693" y="1508"/>
                  </a:cubicBezTo>
                  <a:cubicBezTo>
                    <a:pt x="7738" y="1371"/>
                    <a:pt x="7761" y="1257"/>
                    <a:pt x="7784" y="1143"/>
                  </a:cubicBezTo>
                  <a:lnTo>
                    <a:pt x="7807" y="1143"/>
                  </a:lnTo>
                  <a:cubicBezTo>
                    <a:pt x="7841" y="1149"/>
                    <a:pt x="7878" y="1152"/>
                    <a:pt x="7917" y="1152"/>
                  </a:cubicBezTo>
                  <a:cubicBezTo>
                    <a:pt x="8032" y="1152"/>
                    <a:pt x="8161" y="1126"/>
                    <a:pt x="8263" y="1075"/>
                  </a:cubicBezTo>
                  <a:cubicBezTo>
                    <a:pt x="8537" y="961"/>
                    <a:pt x="8697" y="732"/>
                    <a:pt x="8651" y="664"/>
                  </a:cubicBezTo>
                  <a:cubicBezTo>
                    <a:pt x="8632" y="634"/>
                    <a:pt x="8575" y="626"/>
                    <a:pt x="8501" y="626"/>
                  </a:cubicBezTo>
                  <a:cubicBezTo>
                    <a:pt x="8403" y="626"/>
                    <a:pt x="8276" y="641"/>
                    <a:pt x="8172" y="641"/>
                  </a:cubicBezTo>
                  <a:cubicBezTo>
                    <a:pt x="7967" y="618"/>
                    <a:pt x="7898" y="527"/>
                    <a:pt x="7898" y="527"/>
                  </a:cubicBezTo>
                  <a:cubicBezTo>
                    <a:pt x="7898" y="527"/>
                    <a:pt x="7875" y="527"/>
                    <a:pt x="7830" y="504"/>
                  </a:cubicBezTo>
                  <a:cubicBezTo>
                    <a:pt x="7761" y="481"/>
                    <a:pt x="7693" y="413"/>
                    <a:pt x="7624" y="344"/>
                  </a:cubicBezTo>
                  <a:cubicBezTo>
                    <a:pt x="7473" y="193"/>
                    <a:pt x="7362" y="0"/>
                    <a:pt x="72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42"/>
            <p:cNvSpPr/>
            <p:nvPr/>
          </p:nvSpPr>
          <p:spPr>
            <a:xfrm flipH="1">
              <a:off x="7194291" y="2763336"/>
              <a:ext cx="56251" cy="30384"/>
            </a:xfrm>
            <a:custGeom>
              <a:avLst/>
              <a:gdLst/>
              <a:ahLst/>
              <a:cxnLst/>
              <a:rect l="l" t="t" r="r" b="b"/>
              <a:pathLst>
                <a:path w="2329" h="1258" extrusionOk="0">
                  <a:moveTo>
                    <a:pt x="2254" y="1"/>
                  </a:moveTo>
                  <a:cubicBezTo>
                    <a:pt x="2201" y="1"/>
                    <a:pt x="2022" y="282"/>
                    <a:pt x="1781" y="458"/>
                  </a:cubicBezTo>
                  <a:cubicBezTo>
                    <a:pt x="1644" y="550"/>
                    <a:pt x="1529" y="641"/>
                    <a:pt x="1415" y="664"/>
                  </a:cubicBezTo>
                  <a:cubicBezTo>
                    <a:pt x="1324" y="709"/>
                    <a:pt x="1256" y="755"/>
                    <a:pt x="1256" y="755"/>
                  </a:cubicBezTo>
                  <a:cubicBezTo>
                    <a:pt x="1256" y="755"/>
                    <a:pt x="1187" y="778"/>
                    <a:pt x="1073" y="823"/>
                  </a:cubicBezTo>
                  <a:cubicBezTo>
                    <a:pt x="982" y="892"/>
                    <a:pt x="822" y="915"/>
                    <a:pt x="685" y="960"/>
                  </a:cubicBezTo>
                  <a:cubicBezTo>
                    <a:pt x="365" y="1029"/>
                    <a:pt x="46" y="983"/>
                    <a:pt x="23" y="1052"/>
                  </a:cubicBezTo>
                  <a:cubicBezTo>
                    <a:pt x="0" y="1097"/>
                    <a:pt x="320" y="1257"/>
                    <a:pt x="708" y="1257"/>
                  </a:cubicBezTo>
                  <a:cubicBezTo>
                    <a:pt x="890" y="1257"/>
                    <a:pt x="1073" y="1257"/>
                    <a:pt x="1210" y="1212"/>
                  </a:cubicBezTo>
                  <a:cubicBezTo>
                    <a:pt x="1347" y="1166"/>
                    <a:pt x="1438" y="1143"/>
                    <a:pt x="1438" y="1143"/>
                  </a:cubicBezTo>
                  <a:cubicBezTo>
                    <a:pt x="1438" y="1143"/>
                    <a:pt x="1507" y="1097"/>
                    <a:pt x="1621" y="1006"/>
                  </a:cubicBezTo>
                  <a:cubicBezTo>
                    <a:pt x="1758" y="938"/>
                    <a:pt x="1872" y="801"/>
                    <a:pt x="2009" y="664"/>
                  </a:cubicBezTo>
                  <a:cubicBezTo>
                    <a:pt x="2237" y="390"/>
                    <a:pt x="2328" y="25"/>
                    <a:pt x="2260" y="2"/>
                  </a:cubicBezTo>
                  <a:cubicBezTo>
                    <a:pt x="2258" y="1"/>
                    <a:pt x="2256" y="1"/>
                    <a:pt x="22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42"/>
            <p:cNvSpPr/>
            <p:nvPr/>
          </p:nvSpPr>
          <p:spPr>
            <a:xfrm flipH="1">
              <a:off x="7064182" y="1962004"/>
              <a:ext cx="949362" cy="690061"/>
            </a:xfrm>
            <a:custGeom>
              <a:avLst/>
              <a:gdLst/>
              <a:ahLst/>
              <a:cxnLst/>
              <a:rect l="l" t="t" r="r" b="b"/>
              <a:pathLst>
                <a:path w="39307" h="28571" extrusionOk="0">
                  <a:moveTo>
                    <a:pt x="23105" y="0"/>
                  </a:moveTo>
                  <a:cubicBezTo>
                    <a:pt x="16101" y="0"/>
                    <a:pt x="11961" y="3073"/>
                    <a:pt x="11961" y="3073"/>
                  </a:cubicBezTo>
                  <a:cubicBezTo>
                    <a:pt x="1" y="11062"/>
                    <a:pt x="6894" y="23730"/>
                    <a:pt x="6894" y="23730"/>
                  </a:cubicBezTo>
                  <a:cubicBezTo>
                    <a:pt x="6894" y="23730"/>
                    <a:pt x="6095" y="23000"/>
                    <a:pt x="4886" y="22657"/>
                  </a:cubicBezTo>
                  <a:lnTo>
                    <a:pt x="4886" y="22657"/>
                  </a:lnTo>
                  <a:cubicBezTo>
                    <a:pt x="5091" y="22771"/>
                    <a:pt x="5274" y="22908"/>
                    <a:pt x="5456" y="23023"/>
                  </a:cubicBezTo>
                  <a:cubicBezTo>
                    <a:pt x="5707" y="23182"/>
                    <a:pt x="6575" y="23479"/>
                    <a:pt x="6712" y="23730"/>
                  </a:cubicBezTo>
                  <a:cubicBezTo>
                    <a:pt x="6712" y="23730"/>
                    <a:pt x="9366" y="28571"/>
                    <a:pt x="10993" y="28571"/>
                  </a:cubicBezTo>
                  <a:cubicBezTo>
                    <a:pt x="11011" y="28571"/>
                    <a:pt x="11030" y="28570"/>
                    <a:pt x="11048" y="28569"/>
                  </a:cubicBezTo>
                  <a:cubicBezTo>
                    <a:pt x="12669" y="28432"/>
                    <a:pt x="12783" y="27063"/>
                    <a:pt x="12783" y="27063"/>
                  </a:cubicBezTo>
                  <a:lnTo>
                    <a:pt x="10250" y="21448"/>
                  </a:lnTo>
                  <a:cubicBezTo>
                    <a:pt x="10250" y="21448"/>
                    <a:pt x="14837" y="20808"/>
                    <a:pt x="16321" y="10628"/>
                  </a:cubicBezTo>
                  <a:cubicBezTo>
                    <a:pt x="16321" y="10628"/>
                    <a:pt x="17412" y="11533"/>
                    <a:pt x="19187" y="11533"/>
                  </a:cubicBezTo>
                  <a:cubicBezTo>
                    <a:pt x="20525" y="11533"/>
                    <a:pt x="22253" y="11019"/>
                    <a:pt x="24196" y="9213"/>
                  </a:cubicBezTo>
                  <a:cubicBezTo>
                    <a:pt x="24196" y="9213"/>
                    <a:pt x="27255" y="10991"/>
                    <a:pt x="31603" y="10991"/>
                  </a:cubicBezTo>
                  <a:cubicBezTo>
                    <a:pt x="32445" y="10991"/>
                    <a:pt x="33336" y="10925"/>
                    <a:pt x="34262" y="10765"/>
                  </a:cubicBezTo>
                  <a:cubicBezTo>
                    <a:pt x="38119" y="10081"/>
                    <a:pt x="39078" y="8643"/>
                    <a:pt x="39306" y="7798"/>
                  </a:cubicBezTo>
                  <a:cubicBezTo>
                    <a:pt x="37891" y="5082"/>
                    <a:pt x="35540" y="2754"/>
                    <a:pt x="31431" y="1384"/>
                  </a:cubicBezTo>
                  <a:cubicBezTo>
                    <a:pt x="28343" y="374"/>
                    <a:pt x="25550" y="0"/>
                    <a:pt x="2310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42"/>
            <p:cNvSpPr/>
            <p:nvPr/>
          </p:nvSpPr>
          <p:spPr>
            <a:xfrm flipH="1">
              <a:off x="6868474" y="1734657"/>
              <a:ext cx="1190815" cy="899222"/>
            </a:xfrm>
            <a:custGeom>
              <a:avLst/>
              <a:gdLst/>
              <a:ahLst/>
              <a:cxnLst/>
              <a:rect l="l" t="t" r="r" b="b"/>
              <a:pathLst>
                <a:path w="49304" h="37231" extrusionOk="0">
                  <a:moveTo>
                    <a:pt x="32298" y="1"/>
                  </a:moveTo>
                  <a:lnTo>
                    <a:pt x="32298" y="2854"/>
                  </a:lnTo>
                  <a:lnTo>
                    <a:pt x="30198" y="754"/>
                  </a:lnTo>
                  <a:cubicBezTo>
                    <a:pt x="30198" y="754"/>
                    <a:pt x="30198" y="754"/>
                    <a:pt x="30198" y="754"/>
                  </a:cubicBezTo>
                  <a:cubicBezTo>
                    <a:pt x="30145" y="754"/>
                    <a:pt x="26705" y="3289"/>
                    <a:pt x="26409" y="3493"/>
                  </a:cubicBezTo>
                  <a:cubicBezTo>
                    <a:pt x="25451" y="4155"/>
                    <a:pt x="24720" y="4657"/>
                    <a:pt x="23533" y="4977"/>
                  </a:cubicBezTo>
                  <a:cubicBezTo>
                    <a:pt x="22255" y="5319"/>
                    <a:pt x="20954" y="5502"/>
                    <a:pt x="19653" y="5707"/>
                  </a:cubicBezTo>
                  <a:cubicBezTo>
                    <a:pt x="18877" y="5844"/>
                    <a:pt x="18078" y="6004"/>
                    <a:pt x="17279" y="6141"/>
                  </a:cubicBezTo>
                  <a:cubicBezTo>
                    <a:pt x="14403" y="6666"/>
                    <a:pt x="11504" y="7944"/>
                    <a:pt x="9108" y="9633"/>
                  </a:cubicBezTo>
                  <a:cubicBezTo>
                    <a:pt x="7464" y="10820"/>
                    <a:pt x="6300" y="12281"/>
                    <a:pt x="5364" y="14038"/>
                  </a:cubicBezTo>
                  <a:cubicBezTo>
                    <a:pt x="5182" y="14381"/>
                    <a:pt x="3995" y="16846"/>
                    <a:pt x="4383" y="17051"/>
                  </a:cubicBezTo>
                  <a:cubicBezTo>
                    <a:pt x="3767" y="16732"/>
                    <a:pt x="3698" y="15887"/>
                    <a:pt x="3401" y="15362"/>
                  </a:cubicBezTo>
                  <a:cubicBezTo>
                    <a:pt x="2739" y="16389"/>
                    <a:pt x="2603" y="17485"/>
                    <a:pt x="3150" y="18603"/>
                  </a:cubicBezTo>
                  <a:cubicBezTo>
                    <a:pt x="2757" y="18522"/>
                    <a:pt x="2458" y="18346"/>
                    <a:pt x="2101" y="18346"/>
                  </a:cubicBezTo>
                  <a:cubicBezTo>
                    <a:pt x="1961" y="18346"/>
                    <a:pt x="1811" y="18373"/>
                    <a:pt x="1644" y="18444"/>
                  </a:cubicBezTo>
                  <a:cubicBezTo>
                    <a:pt x="1279" y="18603"/>
                    <a:pt x="685" y="19060"/>
                    <a:pt x="662" y="19494"/>
                  </a:cubicBezTo>
                  <a:cubicBezTo>
                    <a:pt x="1251" y="19153"/>
                    <a:pt x="1650" y="19054"/>
                    <a:pt x="2145" y="19054"/>
                  </a:cubicBezTo>
                  <a:cubicBezTo>
                    <a:pt x="2380" y="19054"/>
                    <a:pt x="2637" y="19076"/>
                    <a:pt x="2945" y="19106"/>
                  </a:cubicBezTo>
                  <a:cubicBezTo>
                    <a:pt x="2351" y="19631"/>
                    <a:pt x="1621" y="20064"/>
                    <a:pt x="1279" y="20795"/>
                  </a:cubicBezTo>
                  <a:cubicBezTo>
                    <a:pt x="0" y="23602"/>
                    <a:pt x="1918" y="27482"/>
                    <a:pt x="3858" y="29491"/>
                  </a:cubicBezTo>
                  <a:cubicBezTo>
                    <a:pt x="4680" y="30336"/>
                    <a:pt x="5615" y="31066"/>
                    <a:pt x="6620" y="31705"/>
                  </a:cubicBezTo>
                  <a:cubicBezTo>
                    <a:pt x="6848" y="31842"/>
                    <a:pt x="7715" y="32139"/>
                    <a:pt x="7852" y="32390"/>
                  </a:cubicBezTo>
                  <a:cubicBezTo>
                    <a:pt x="7852" y="32390"/>
                    <a:pt x="10529" y="37231"/>
                    <a:pt x="12134" y="37231"/>
                  </a:cubicBezTo>
                  <a:cubicBezTo>
                    <a:pt x="12153" y="37231"/>
                    <a:pt x="12171" y="37230"/>
                    <a:pt x="12189" y="37229"/>
                  </a:cubicBezTo>
                  <a:cubicBezTo>
                    <a:pt x="13810" y="37115"/>
                    <a:pt x="13947" y="35745"/>
                    <a:pt x="13947" y="35745"/>
                  </a:cubicBezTo>
                  <a:lnTo>
                    <a:pt x="11390" y="30130"/>
                  </a:lnTo>
                  <a:cubicBezTo>
                    <a:pt x="11390" y="30130"/>
                    <a:pt x="15978" y="29468"/>
                    <a:pt x="17462" y="19311"/>
                  </a:cubicBezTo>
                  <a:cubicBezTo>
                    <a:pt x="17462" y="19311"/>
                    <a:pt x="18540" y="20226"/>
                    <a:pt x="20306" y="20226"/>
                  </a:cubicBezTo>
                  <a:cubicBezTo>
                    <a:pt x="21634" y="20226"/>
                    <a:pt x="23351" y="19708"/>
                    <a:pt x="25291" y="17896"/>
                  </a:cubicBezTo>
                  <a:cubicBezTo>
                    <a:pt x="25291" y="17896"/>
                    <a:pt x="28346" y="19668"/>
                    <a:pt x="32662" y="19668"/>
                  </a:cubicBezTo>
                  <a:cubicBezTo>
                    <a:pt x="33530" y="19668"/>
                    <a:pt x="34448" y="19597"/>
                    <a:pt x="35402" y="19425"/>
                  </a:cubicBezTo>
                  <a:cubicBezTo>
                    <a:pt x="40241" y="18558"/>
                    <a:pt x="40675" y="16298"/>
                    <a:pt x="40675" y="16298"/>
                  </a:cubicBezTo>
                  <a:cubicBezTo>
                    <a:pt x="40675" y="16298"/>
                    <a:pt x="42592" y="21479"/>
                    <a:pt x="42958" y="23328"/>
                  </a:cubicBezTo>
                  <a:cubicBezTo>
                    <a:pt x="43346" y="25200"/>
                    <a:pt x="43460" y="28167"/>
                    <a:pt x="43460" y="28167"/>
                  </a:cubicBezTo>
                  <a:lnTo>
                    <a:pt x="44852" y="32253"/>
                  </a:lnTo>
                  <a:lnTo>
                    <a:pt x="44943" y="27049"/>
                  </a:lnTo>
                  <a:cubicBezTo>
                    <a:pt x="44943" y="27049"/>
                    <a:pt x="49303" y="18238"/>
                    <a:pt x="42592" y="13399"/>
                  </a:cubicBezTo>
                  <a:cubicBezTo>
                    <a:pt x="42592" y="13399"/>
                    <a:pt x="45195" y="6346"/>
                    <a:pt x="38370" y="3858"/>
                  </a:cubicBezTo>
                  <a:cubicBezTo>
                    <a:pt x="38370" y="3858"/>
                    <a:pt x="37890" y="640"/>
                    <a:pt x="322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42"/>
            <p:cNvSpPr/>
            <p:nvPr/>
          </p:nvSpPr>
          <p:spPr>
            <a:xfrm flipH="1">
              <a:off x="6941801" y="1734657"/>
              <a:ext cx="1101499" cy="899222"/>
            </a:xfrm>
            <a:custGeom>
              <a:avLst/>
              <a:gdLst/>
              <a:ahLst/>
              <a:cxnLst/>
              <a:rect l="l" t="t" r="r" b="b"/>
              <a:pathLst>
                <a:path w="45606" h="37231" extrusionOk="0">
                  <a:moveTo>
                    <a:pt x="31636" y="1"/>
                  </a:moveTo>
                  <a:lnTo>
                    <a:pt x="31636" y="2854"/>
                  </a:lnTo>
                  <a:lnTo>
                    <a:pt x="29536" y="754"/>
                  </a:lnTo>
                  <a:cubicBezTo>
                    <a:pt x="29514" y="754"/>
                    <a:pt x="29331" y="891"/>
                    <a:pt x="29034" y="1096"/>
                  </a:cubicBezTo>
                  <a:cubicBezTo>
                    <a:pt x="29308" y="2786"/>
                    <a:pt x="29399" y="4885"/>
                    <a:pt x="28783" y="6826"/>
                  </a:cubicBezTo>
                  <a:cubicBezTo>
                    <a:pt x="27630" y="10468"/>
                    <a:pt x="20860" y="15654"/>
                    <a:pt x="17097" y="15654"/>
                  </a:cubicBezTo>
                  <a:cubicBezTo>
                    <a:pt x="16616" y="15654"/>
                    <a:pt x="16183" y="15569"/>
                    <a:pt x="15818" y="15385"/>
                  </a:cubicBezTo>
                  <a:cubicBezTo>
                    <a:pt x="12600" y="13787"/>
                    <a:pt x="14175" y="10296"/>
                    <a:pt x="14175" y="10295"/>
                  </a:cubicBezTo>
                  <a:lnTo>
                    <a:pt x="14175" y="10295"/>
                  </a:lnTo>
                  <a:cubicBezTo>
                    <a:pt x="14174" y="10296"/>
                    <a:pt x="11634" y="14770"/>
                    <a:pt x="10503" y="14770"/>
                  </a:cubicBezTo>
                  <a:cubicBezTo>
                    <a:pt x="10494" y="14770"/>
                    <a:pt x="10486" y="14769"/>
                    <a:pt x="10477" y="14769"/>
                  </a:cubicBezTo>
                  <a:cubicBezTo>
                    <a:pt x="9359" y="14700"/>
                    <a:pt x="9929" y="11482"/>
                    <a:pt x="9929" y="11482"/>
                  </a:cubicBezTo>
                  <a:lnTo>
                    <a:pt x="9929" y="11482"/>
                  </a:lnTo>
                  <a:cubicBezTo>
                    <a:pt x="9929" y="11482"/>
                    <a:pt x="7302" y="14971"/>
                    <a:pt x="5658" y="14971"/>
                  </a:cubicBezTo>
                  <a:cubicBezTo>
                    <a:pt x="5589" y="14971"/>
                    <a:pt x="5521" y="14964"/>
                    <a:pt x="5456" y="14951"/>
                  </a:cubicBezTo>
                  <a:cubicBezTo>
                    <a:pt x="5045" y="14883"/>
                    <a:pt x="4862" y="14426"/>
                    <a:pt x="4817" y="13810"/>
                  </a:cubicBezTo>
                  <a:cubicBezTo>
                    <a:pt x="4794" y="13901"/>
                    <a:pt x="4748" y="13970"/>
                    <a:pt x="4702" y="14038"/>
                  </a:cubicBezTo>
                  <a:cubicBezTo>
                    <a:pt x="4520" y="14380"/>
                    <a:pt x="3336" y="16840"/>
                    <a:pt x="3719" y="17051"/>
                  </a:cubicBezTo>
                  <a:lnTo>
                    <a:pt x="3719" y="17051"/>
                  </a:lnTo>
                  <a:cubicBezTo>
                    <a:pt x="3127" y="16730"/>
                    <a:pt x="3036" y="15887"/>
                    <a:pt x="2739" y="15362"/>
                  </a:cubicBezTo>
                  <a:cubicBezTo>
                    <a:pt x="2077" y="16389"/>
                    <a:pt x="1941" y="17485"/>
                    <a:pt x="2488" y="18603"/>
                  </a:cubicBezTo>
                  <a:cubicBezTo>
                    <a:pt x="2095" y="18522"/>
                    <a:pt x="1796" y="18346"/>
                    <a:pt x="1439" y="18346"/>
                  </a:cubicBezTo>
                  <a:cubicBezTo>
                    <a:pt x="1299" y="18346"/>
                    <a:pt x="1149" y="18373"/>
                    <a:pt x="982" y="18444"/>
                  </a:cubicBezTo>
                  <a:cubicBezTo>
                    <a:pt x="617" y="18603"/>
                    <a:pt x="23" y="19060"/>
                    <a:pt x="0" y="19494"/>
                  </a:cubicBezTo>
                  <a:cubicBezTo>
                    <a:pt x="589" y="19153"/>
                    <a:pt x="988" y="19054"/>
                    <a:pt x="1483" y="19054"/>
                  </a:cubicBezTo>
                  <a:cubicBezTo>
                    <a:pt x="1718" y="19054"/>
                    <a:pt x="1975" y="19076"/>
                    <a:pt x="2283" y="19106"/>
                  </a:cubicBezTo>
                  <a:cubicBezTo>
                    <a:pt x="1963" y="19379"/>
                    <a:pt x="1644" y="19608"/>
                    <a:pt x="1347" y="19882"/>
                  </a:cubicBezTo>
                  <a:cubicBezTo>
                    <a:pt x="2210" y="19483"/>
                    <a:pt x="3844" y="18807"/>
                    <a:pt x="4983" y="18807"/>
                  </a:cubicBezTo>
                  <a:cubicBezTo>
                    <a:pt x="5019" y="18807"/>
                    <a:pt x="5055" y="18807"/>
                    <a:pt x="5090" y="18809"/>
                  </a:cubicBezTo>
                  <a:cubicBezTo>
                    <a:pt x="6711" y="18877"/>
                    <a:pt x="6506" y="21091"/>
                    <a:pt x="6506" y="21091"/>
                  </a:cubicBezTo>
                  <a:cubicBezTo>
                    <a:pt x="6506" y="21091"/>
                    <a:pt x="10632" y="19480"/>
                    <a:pt x="12938" y="19480"/>
                  </a:cubicBezTo>
                  <a:cubicBezTo>
                    <a:pt x="13377" y="19480"/>
                    <a:pt x="13749" y="19538"/>
                    <a:pt x="14015" y="19676"/>
                  </a:cubicBezTo>
                  <a:cubicBezTo>
                    <a:pt x="15704" y="20544"/>
                    <a:pt x="14403" y="26752"/>
                    <a:pt x="9747" y="28350"/>
                  </a:cubicBezTo>
                  <a:cubicBezTo>
                    <a:pt x="9310" y="28502"/>
                    <a:pt x="8919" y="28571"/>
                    <a:pt x="8568" y="28571"/>
                  </a:cubicBezTo>
                  <a:cubicBezTo>
                    <a:pt x="5176" y="28571"/>
                    <a:pt x="5570" y="22142"/>
                    <a:pt x="5570" y="22141"/>
                  </a:cubicBezTo>
                  <a:lnTo>
                    <a:pt x="5570" y="22141"/>
                  </a:lnTo>
                  <a:cubicBezTo>
                    <a:pt x="5570" y="22142"/>
                    <a:pt x="4761" y="25225"/>
                    <a:pt x="2680" y="25225"/>
                  </a:cubicBezTo>
                  <a:cubicBezTo>
                    <a:pt x="2339" y="25225"/>
                    <a:pt x="1964" y="25142"/>
                    <a:pt x="1553" y="24949"/>
                  </a:cubicBezTo>
                  <a:cubicBezTo>
                    <a:pt x="1005" y="24675"/>
                    <a:pt x="594" y="24333"/>
                    <a:pt x="320" y="23967"/>
                  </a:cubicBezTo>
                  <a:lnTo>
                    <a:pt x="320" y="23967"/>
                  </a:lnTo>
                  <a:cubicBezTo>
                    <a:pt x="662" y="26044"/>
                    <a:pt x="1941" y="28167"/>
                    <a:pt x="3196" y="29491"/>
                  </a:cubicBezTo>
                  <a:cubicBezTo>
                    <a:pt x="4018" y="30336"/>
                    <a:pt x="4953" y="31066"/>
                    <a:pt x="5958" y="31705"/>
                  </a:cubicBezTo>
                  <a:cubicBezTo>
                    <a:pt x="6186" y="31842"/>
                    <a:pt x="7053" y="32139"/>
                    <a:pt x="7190" y="32390"/>
                  </a:cubicBezTo>
                  <a:cubicBezTo>
                    <a:pt x="7190" y="32390"/>
                    <a:pt x="9867" y="37231"/>
                    <a:pt x="11472" y="37231"/>
                  </a:cubicBezTo>
                  <a:cubicBezTo>
                    <a:pt x="11491" y="37231"/>
                    <a:pt x="11509" y="37230"/>
                    <a:pt x="11527" y="37229"/>
                  </a:cubicBezTo>
                  <a:cubicBezTo>
                    <a:pt x="13148" y="37115"/>
                    <a:pt x="13285" y="35745"/>
                    <a:pt x="13285" y="35745"/>
                  </a:cubicBezTo>
                  <a:lnTo>
                    <a:pt x="10728" y="30130"/>
                  </a:lnTo>
                  <a:cubicBezTo>
                    <a:pt x="10728" y="30130"/>
                    <a:pt x="15316" y="29468"/>
                    <a:pt x="16800" y="19311"/>
                  </a:cubicBezTo>
                  <a:cubicBezTo>
                    <a:pt x="16800" y="19311"/>
                    <a:pt x="17878" y="20226"/>
                    <a:pt x="19644" y="20226"/>
                  </a:cubicBezTo>
                  <a:cubicBezTo>
                    <a:pt x="20972" y="20226"/>
                    <a:pt x="22689" y="19708"/>
                    <a:pt x="24629" y="17896"/>
                  </a:cubicBezTo>
                  <a:cubicBezTo>
                    <a:pt x="24629" y="17896"/>
                    <a:pt x="27684" y="19668"/>
                    <a:pt x="32000" y="19668"/>
                  </a:cubicBezTo>
                  <a:cubicBezTo>
                    <a:pt x="32868" y="19668"/>
                    <a:pt x="33786" y="19597"/>
                    <a:pt x="34740" y="19425"/>
                  </a:cubicBezTo>
                  <a:cubicBezTo>
                    <a:pt x="39579" y="18558"/>
                    <a:pt x="40013" y="16298"/>
                    <a:pt x="40013" y="16298"/>
                  </a:cubicBezTo>
                  <a:cubicBezTo>
                    <a:pt x="40013" y="16298"/>
                    <a:pt x="41930" y="21479"/>
                    <a:pt x="42296" y="23328"/>
                  </a:cubicBezTo>
                  <a:cubicBezTo>
                    <a:pt x="42684" y="25200"/>
                    <a:pt x="42798" y="28167"/>
                    <a:pt x="42798" y="28167"/>
                  </a:cubicBezTo>
                  <a:lnTo>
                    <a:pt x="44190" y="32253"/>
                  </a:lnTo>
                  <a:lnTo>
                    <a:pt x="44281" y="27049"/>
                  </a:lnTo>
                  <a:cubicBezTo>
                    <a:pt x="44281" y="27049"/>
                    <a:pt x="45354" y="24903"/>
                    <a:pt x="45605" y="22141"/>
                  </a:cubicBezTo>
                  <a:lnTo>
                    <a:pt x="45605" y="22141"/>
                  </a:lnTo>
                  <a:cubicBezTo>
                    <a:pt x="45113" y="22951"/>
                    <a:pt x="44679" y="23300"/>
                    <a:pt x="44309" y="23300"/>
                  </a:cubicBezTo>
                  <a:cubicBezTo>
                    <a:pt x="43614" y="23300"/>
                    <a:pt x="43143" y="22073"/>
                    <a:pt x="42935" y="20361"/>
                  </a:cubicBezTo>
                  <a:cubicBezTo>
                    <a:pt x="42775" y="19106"/>
                    <a:pt x="43232" y="17257"/>
                    <a:pt x="43848" y="15248"/>
                  </a:cubicBezTo>
                  <a:cubicBezTo>
                    <a:pt x="43346" y="14586"/>
                    <a:pt x="42707" y="13970"/>
                    <a:pt x="41930" y="13399"/>
                  </a:cubicBezTo>
                  <a:cubicBezTo>
                    <a:pt x="41930" y="13399"/>
                    <a:pt x="42707" y="11322"/>
                    <a:pt x="42319" y="9017"/>
                  </a:cubicBezTo>
                  <a:lnTo>
                    <a:pt x="42319" y="9017"/>
                  </a:lnTo>
                  <a:cubicBezTo>
                    <a:pt x="42136" y="11277"/>
                    <a:pt x="41063" y="14038"/>
                    <a:pt x="39648" y="14906"/>
                  </a:cubicBezTo>
                  <a:cubicBezTo>
                    <a:pt x="39124" y="15220"/>
                    <a:pt x="38733" y="15389"/>
                    <a:pt x="38467" y="15389"/>
                  </a:cubicBezTo>
                  <a:cubicBezTo>
                    <a:pt x="37690" y="15389"/>
                    <a:pt x="37972" y="13951"/>
                    <a:pt x="39077" y="10500"/>
                  </a:cubicBezTo>
                  <a:cubicBezTo>
                    <a:pt x="39671" y="8652"/>
                    <a:pt x="39534" y="6483"/>
                    <a:pt x="39146" y="4520"/>
                  </a:cubicBezTo>
                  <a:cubicBezTo>
                    <a:pt x="38712" y="4269"/>
                    <a:pt x="38256" y="4041"/>
                    <a:pt x="37708" y="3858"/>
                  </a:cubicBezTo>
                  <a:cubicBezTo>
                    <a:pt x="37708" y="3858"/>
                    <a:pt x="37685" y="3584"/>
                    <a:pt x="37480" y="3196"/>
                  </a:cubicBezTo>
                  <a:lnTo>
                    <a:pt x="37480" y="3196"/>
                  </a:lnTo>
                  <a:cubicBezTo>
                    <a:pt x="37822" y="4429"/>
                    <a:pt x="37982" y="6232"/>
                    <a:pt x="37594" y="8697"/>
                  </a:cubicBezTo>
                  <a:cubicBezTo>
                    <a:pt x="36810" y="13569"/>
                    <a:pt x="32381" y="15978"/>
                    <a:pt x="30556" y="15978"/>
                  </a:cubicBezTo>
                  <a:cubicBezTo>
                    <a:pt x="30201" y="15978"/>
                    <a:pt x="29945" y="15887"/>
                    <a:pt x="29833" y="15705"/>
                  </a:cubicBezTo>
                  <a:cubicBezTo>
                    <a:pt x="29148" y="14586"/>
                    <a:pt x="34124" y="10249"/>
                    <a:pt x="33622" y="4840"/>
                  </a:cubicBezTo>
                  <a:cubicBezTo>
                    <a:pt x="33439" y="2831"/>
                    <a:pt x="32937" y="1279"/>
                    <a:pt x="32367" y="115"/>
                  </a:cubicBezTo>
                  <a:cubicBezTo>
                    <a:pt x="32116" y="69"/>
                    <a:pt x="31887" y="46"/>
                    <a:pt x="31636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42"/>
            <p:cNvSpPr/>
            <p:nvPr/>
          </p:nvSpPr>
          <p:spPr>
            <a:xfrm flipH="1">
              <a:off x="7772043" y="2455730"/>
              <a:ext cx="24829" cy="119144"/>
            </a:xfrm>
            <a:custGeom>
              <a:avLst/>
              <a:gdLst/>
              <a:ahLst/>
              <a:cxnLst/>
              <a:rect l="l" t="t" r="r" b="b"/>
              <a:pathLst>
                <a:path w="1028" h="4933" extrusionOk="0">
                  <a:moveTo>
                    <a:pt x="712" y="1"/>
                  </a:moveTo>
                  <a:cubicBezTo>
                    <a:pt x="710" y="1"/>
                    <a:pt x="709" y="1"/>
                    <a:pt x="708" y="1"/>
                  </a:cubicBezTo>
                  <a:cubicBezTo>
                    <a:pt x="639" y="1"/>
                    <a:pt x="662" y="640"/>
                    <a:pt x="617" y="1234"/>
                  </a:cubicBezTo>
                  <a:cubicBezTo>
                    <a:pt x="594" y="1553"/>
                    <a:pt x="571" y="1850"/>
                    <a:pt x="502" y="2078"/>
                  </a:cubicBezTo>
                  <a:cubicBezTo>
                    <a:pt x="480" y="2307"/>
                    <a:pt x="434" y="2444"/>
                    <a:pt x="434" y="2444"/>
                  </a:cubicBezTo>
                  <a:cubicBezTo>
                    <a:pt x="434" y="2444"/>
                    <a:pt x="365" y="3060"/>
                    <a:pt x="251" y="3676"/>
                  </a:cubicBezTo>
                  <a:cubicBezTo>
                    <a:pt x="137" y="4292"/>
                    <a:pt x="0" y="4909"/>
                    <a:pt x="69" y="4932"/>
                  </a:cubicBezTo>
                  <a:cubicBezTo>
                    <a:pt x="70" y="4932"/>
                    <a:pt x="71" y="4932"/>
                    <a:pt x="73" y="4932"/>
                  </a:cubicBezTo>
                  <a:cubicBezTo>
                    <a:pt x="147" y="4932"/>
                    <a:pt x="393" y="4350"/>
                    <a:pt x="617" y="3767"/>
                  </a:cubicBezTo>
                  <a:cubicBezTo>
                    <a:pt x="822" y="3174"/>
                    <a:pt x="959" y="2535"/>
                    <a:pt x="959" y="2535"/>
                  </a:cubicBezTo>
                  <a:cubicBezTo>
                    <a:pt x="959" y="2535"/>
                    <a:pt x="982" y="2375"/>
                    <a:pt x="982" y="2124"/>
                  </a:cubicBezTo>
                  <a:cubicBezTo>
                    <a:pt x="1027" y="1896"/>
                    <a:pt x="1005" y="1553"/>
                    <a:pt x="1005" y="1234"/>
                  </a:cubicBezTo>
                  <a:cubicBezTo>
                    <a:pt x="960" y="606"/>
                    <a:pt x="783" y="1"/>
                    <a:pt x="7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42"/>
            <p:cNvSpPr/>
            <p:nvPr/>
          </p:nvSpPr>
          <p:spPr>
            <a:xfrm flipH="1">
              <a:off x="7424175" y="2111750"/>
              <a:ext cx="222203" cy="111995"/>
            </a:xfrm>
            <a:custGeom>
              <a:avLst/>
              <a:gdLst/>
              <a:ahLst/>
              <a:cxnLst/>
              <a:rect l="l" t="t" r="r" b="b"/>
              <a:pathLst>
                <a:path w="9200" h="4637" extrusionOk="0">
                  <a:moveTo>
                    <a:pt x="9176" y="0"/>
                  </a:moveTo>
                  <a:cubicBezTo>
                    <a:pt x="9176" y="0"/>
                    <a:pt x="9131" y="92"/>
                    <a:pt x="9085" y="229"/>
                  </a:cubicBezTo>
                  <a:cubicBezTo>
                    <a:pt x="9062" y="297"/>
                    <a:pt x="9039" y="388"/>
                    <a:pt x="8994" y="502"/>
                  </a:cubicBezTo>
                  <a:cubicBezTo>
                    <a:pt x="8971" y="594"/>
                    <a:pt x="8902" y="708"/>
                    <a:pt x="8857" y="822"/>
                  </a:cubicBezTo>
                  <a:cubicBezTo>
                    <a:pt x="8651" y="1301"/>
                    <a:pt x="8263" y="1895"/>
                    <a:pt x="7738" y="2374"/>
                  </a:cubicBezTo>
                  <a:cubicBezTo>
                    <a:pt x="7236" y="2831"/>
                    <a:pt x="6666" y="3241"/>
                    <a:pt x="6186" y="3470"/>
                  </a:cubicBezTo>
                  <a:cubicBezTo>
                    <a:pt x="5958" y="3584"/>
                    <a:pt x="5753" y="3652"/>
                    <a:pt x="5616" y="3721"/>
                  </a:cubicBezTo>
                  <a:cubicBezTo>
                    <a:pt x="5479" y="3766"/>
                    <a:pt x="5387" y="3789"/>
                    <a:pt x="5387" y="3789"/>
                  </a:cubicBezTo>
                  <a:cubicBezTo>
                    <a:pt x="5387" y="3789"/>
                    <a:pt x="5365" y="3812"/>
                    <a:pt x="5342" y="3835"/>
                  </a:cubicBezTo>
                  <a:cubicBezTo>
                    <a:pt x="5296" y="3835"/>
                    <a:pt x="5250" y="3858"/>
                    <a:pt x="5159" y="3881"/>
                  </a:cubicBezTo>
                  <a:cubicBezTo>
                    <a:pt x="5022" y="3926"/>
                    <a:pt x="4817" y="3995"/>
                    <a:pt x="4566" y="4063"/>
                  </a:cubicBezTo>
                  <a:cubicBezTo>
                    <a:pt x="4199" y="4130"/>
                    <a:pt x="3736" y="4221"/>
                    <a:pt x="3246" y="4221"/>
                  </a:cubicBezTo>
                  <a:cubicBezTo>
                    <a:pt x="3064" y="4221"/>
                    <a:pt x="2879" y="4208"/>
                    <a:pt x="2694" y="4177"/>
                  </a:cubicBezTo>
                  <a:lnTo>
                    <a:pt x="2420" y="4177"/>
                  </a:lnTo>
                  <a:cubicBezTo>
                    <a:pt x="2352" y="4155"/>
                    <a:pt x="2260" y="4132"/>
                    <a:pt x="2169" y="4109"/>
                  </a:cubicBezTo>
                  <a:cubicBezTo>
                    <a:pt x="2009" y="4086"/>
                    <a:pt x="1849" y="4040"/>
                    <a:pt x="1690" y="4018"/>
                  </a:cubicBezTo>
                  <a:cubicBezTo>
                    <a:pt x="1370" y="3903"/>
                    <a:pt x="1096" y="3789"/>
                    <a:pt x="845" y="3721"/>
                  </a:cubicBezTo>
                  <a:cubicBezTo>
                    <a:pt x="421" y="3499"/>
                    <a:pt x="122" y="3348"/>
                    <a:pt x="43" y="3348"/>
                  </a:cubicBezTo>
                  <a:cubicBezTo>
                    <a:pt x="33" y="3348"/>
                    <a:pt x="26" y="3350"/>
                    <a:pt x="23" y="3356"/>
                  </a:cubicBezTo>
                  <a:cubicBezTo>
                    <a:pt x="1" y="3378"/>
                    <a:pt x="297" y="3584"/>
                    <a:pt x="754" y="3903"/>
                  </a:cubicBezTo>
                  <a:cubicBezTo>
                    <a:pt x="982" y="4018"/>
                    <a:pt x="1279" y="4155"/>
                    <a:pt x="1598" y="4291"/>
                  </a:cubicBezTo>
                  <a:cubicBezTo>
                    <a:pt x="1758" y="4337"/>
                    <a:pt x="1941" y="4383"/>
                    <a:pt x="2101" y="4451"/>
                  </a:cubicBezTo>
                  <a:cubicBezTo>
                    <a:pt x="2192" y="4474"/>
                    <a:pt x="2283" y="4497"/>
                    <a:pt x="2374" y="4520"/>
                  </a:cubicBezTo>
                  <a:lnTo>
                    <a:pt x="2648" y="4565"/>
                  </a:lnTo>
                  <a:cubicBezTo>
                    <a:pt x="2925" y="4617"/>
                    <a:pt x="3205" y="4636"/>
                    <a:pt x="3476" y="4636"/>
                  </a:cubicBezTo>
                  <a:cubicBezTo>
                    <a:pt x="3920" y="4636"/>
                    <a:pt x="4340" y="4585"/>
                    <a:pt x="4680" y="4543"/>
                  </a:cubicBezTo>
                  <a:cubicBezTo>
                    <a:pt x="4954" y="4474"/>
                    <a:pt x="5182" y="4406"/>
                    <a:pt x="5319" y="4383"/>
                  </a:cubicBezTo>
                  <a:cubicBezTo>
                    <a:pt x="5410" y="4360"/>
                    <a:pt x="5479" y="4337"/>
                    <a:pt x="5501" y="4314"/>
                  </a:cubicBezTo>
                  <a:cubicBezTo>
                    <a:pt x="5547" y="4291"/>
                    <a:pt x="5570" y="4291"/>
                    <a:pt x="5570" y="4291"/>
                  </a:cubicBezTo>
                  <a:cubicBezTo>
                    <a:pt x="5570" y="4291"/>
                    <a:pt x="5661" y="4246"/>
                    <a:pt x="5798" y="4200"/>
                  </a:cubicBezTo>
                  <a:cubicBezTo>
                    <a:pt x="5958" y="4132"/>
                    <a:pt x="6163" y="4040"/>
                    <a:pt x="6415" y="3881"/>
                  </a:cubicBezTo>
                  <a:cubicBezTo>
                    <a:pt x="6917" y="3630"/>
                    <a:pt x="7487" y="3173"/>
                    <a:pt x="8012" y="2625"/>
                  </a:cubicBezTo>
                  <a:cubicBezTo>
                    <a:pt x="8514" y="2077"/>
                    <a:pt x="8880" y="1415"/>
                    <a:pt x="9039" y="890"/>
                  </a:cubicBezTo>
                  <a:cubicBezTo>
                    <a:pt x="9085" y="776"/>
                    <a:pt x="9131" y="639"/>
                    <a:pt x="9154" y="548"/>
                  </a:cubicBezTo>
                  <a:cubicBezTo>
                    <a:pt x="9176" y="434"/>
                    <a:pt x="9176" y="320"/>
                    <a:pt x="9199" y="251"/>
                  </a:cubicBezTo>
                  <a:cubicBezTo>
                    <a:pt x="9199" y="92"/>
                    <a:pt x="9199" y="0"/>
                    <a:pt x="91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42"/>
            <p:cNvSpPr/>
            <p:nvPr/>
          </p:nvSpPr>
          <p:spPr>
            <a:xfrm flipH="1">
              <a:off x="7126495" y="1960145"/>
              <a:ext cx="323064" cy="235463"/>
            </a:xfrm>
            <a:custGeom>
              <a:avLst/>
              <a:gdLst/>
              <a:ahLst/>
              <a:cxnLst/>
              <a:rect l="l" t="t" r="r" b="b"/>
              <a:pathLst>
                <a:path w="13376" h="9749" extrusionOk="0">
                  <a:moveTo>
                    <a:pt x="13330" y="0"/>
                  </a:moveTo>
                  <a:cubicBezTo>
                    <a:pt x="13307" y="0"/>
                    <a:pt x="13285" y="137"/>
                    <a:pt x="13262" y="388"/>
                  </a:cubicBezTo>
                  <a:cubicBezTo>
                    <a:pt x="13239" y="525"/>
                    <a:pt x="13239" y="685"/>
                    <a:pt x="13216" y="868"/>
                  </a:cubicBezTo>
                  <a:cubicBezTo>
                    <a:pt x="13193" y="1027"/>
                    <a:pt x="13148" y="1233"/>
                    <a:pt x="13125" y="1461"/>
                  </a:cubicBezTo>
                  <a:cubicBezTo>
                    <a:pt x="12965" y="2306"/>
                    <a:pt x="12577" y="3424"/>
                    <a:pt x="11961" y="4406"/>
                  </a:cubicBezTo>
                  <a:cubicBezTo>
                    <a:pt x="11367" y="5410"/>
                    <a:pt x="10568" y="6254"/>
                    <a:pt x="9906" y="6825"/>
                  </a:cubicBezTo>
                  <a:cubicBezTo>
                    <a:pt x="9747" y="6962"/>
                    <a:pt x="9587" y="7076"/>
                    <a:pt x="9427" y="7190"/>
                  </a:cubicBezTo>
                  <a:cubicBezTo>
                    <a:pt x="9290" y="7282"/>
                    <a:pt x="9176" y="7396"/>
                    <a:pt x="9062" y="7464"/>
                  </a:cubicBezTo>
                  <a:cubicBezTo>
                    <a:pt x="8856" y="7601"/>
                    <a:pt x="8742" y="7670"/>
                    <a:pt x="8742" y="7670"/>
                  </a:cubicBezTo>
                  <a:cubicBezTo>
                    <a:pt x="8742" y="7670"/>
                    <a:pt x="8263" y="8012"/>
                    <a:pt x="7487" y="8400"/>
                  </a:cubicBezTo>
                  <a:cubicBezTo>
                    <a:pt x="7304" y="8491"/>
                    <a:pt x="7099" y="8583"/>
                    <a:pt x="6871" y="8674"/>
                  </a:cubicBezTo>
                  <a:cubicBezTo>
                    <a:pt x="6642" y="8788"/>
                    <a:pt x="6391" y="8857"/>
                    <a:pt x="6140" y="8948"/>
                  </a:cubicBezTo>
                  <a:cubicBezTo>
                    <a:pt x="5615" y="9085"/>
                    <a:pt x="5045" y="9222"/>
                    <a:pt x="4474" y="9313"/>
                  </a:cubicBezTo>
                  <a:cubicBezTo>
                    <a:pt x="4024" y="9394"/>
                    <a:pt x="3567" y="9433"/>
                    <a:pt x="3127" y="9433"/>
                  </a:cubicBezTo>
                  <a:cubicBezTo>
                    <a:pt x="2453" y="9433"/>
                    <a:pt x="1822" y="9342"/>
                    <a:pt x="1324" y="9176"/>
                  </a:cubicBezTo>
                  <a:cubicBezTo>
                    <a:pt x="523" y="8938"/>
                    <a:pt x="92" y="8556"/>
                    <a:pt x="30" y="8556"/>
                  </a:cubicBezTo>
                  <a:cubicBezTo>
                    <a:pt x="27" y="8556"/>
                    <a:pt x="24" y="8557"/>
                    <a:pt x="23" y="8560"/>
                  </a:cubicBezTo>
                  <a:cubicBezTo>
                    <a:pt x="0" y="8560"/>
                    <a:pt x="114" y="8674"/>
                    <a:pt x="297" y="8834"/>
                  </a:cubicBezTo>
                  <a:cubicBezTo>
                    <a:pt x="411" y="8925"/>
                    <a:pt x="548" y="9016"/>
                    <a:pt x="708" y="9108"/>
                  </a:cubicBezTo>
                  <a:cubicBezTo>
                    <a:pt x="868" y="9176"/>
                    <a:pt x="1050" y="9290"/>
                    <a:pt x="1256" y="9359"/>
                  </a:cubicBezTo>
                  <a:cubicBezTo>
                    <a:pt x="1851" y="9616"/>
                    <a:pt x="2639" y="9749"/>
                    <a:pt x="3467" y="9749"/>
                  </a:cubicBezTo>
                  <a:cubicBezTo>
                    <a:pt x="3815" y="9749"/>
                    <a:pt x="4169" y="9725"/>
                    <a:pt x="4520" y="9678"/>
                  </a:cubicBezTo>
                  <a:cubicBezTo>
                    <a:pt x="5113" y="9633"/>
                    <a:pt x="5707" y="9496"/>
                    <a:pt x="6254" y="9359"/>
                  </a:cubicBezTo>
                  <a:cubicBezTo>
                    <a:pt x="6528" y="9290"/>
                    <a:pt x="6779" y="9199"/>
                    <a:pt x="7030" y="9108"/>
                  </a:cubicBezTo>
                  <a:cubicBezTo>
                    <a:pt x="7282" y="9016"/>
                    <a:pt x="7510" y="8925"/>
                    <a:pt x="7692" y="8834"/>
                  </a:cubicBezTo>
                  <a:cubicBezTo>
                    <a:pt x="8537" y="8469"/>
                    <a:pt x="9016" y="8103"/>
                    <a:pt x="9016" y="8103"/>
                  </a:cubicBezTo>
                  <a:cubicBezTo>
                    <a:pt x="9016" y="8103"/>
                    <a:pt x="9153" y="8035"/>
                    <a:pt x="9381" y="7875"/>
                  </a:cubicBezTo>
                  <a:cubicBezTo>
                    <a:pt x="9473" y="7807"/>
                    <a:pt x="9610" y="7692"/>
                    <a:pt x="9747" y="7578"/>
                  </a:cubicBezTo>
                  <a:cubicBezTo>
                    <a:pt x="9884" y="7464"/>
                    <a:pt x="10043" y="7327"/>
                    <a:pt x="10226" y="7190"/>
                  </a:cubicBezTo>
                  <a:cubicBezTo>
                    <a:pt x="10888" y="6574"/>
                    <a:pt x="11710" y="5661"/>
                    <a:pt x="12280" y="4611"/>
                  </a:cubicBezTo>
                  <a:cubicBezTo>
                    <a:pt x="12897" y="3561"/>
                    <a:pt x="13216" y="2374"/>
                    <a:pt x="13330" y="1484"/>
                  </a:cubicBezTo>
                  <a:cubicBezTo>
                    <a:pt x="13330" y="1256"/>
                    <a:pt x="13353" y="1050"/>
                    <a:pt x="13376" y="868"/>
                  </a:cubicBezTo>
                  <a:cubicBezTo>
                    <a:pt x="13376" y="685"/>
                    <a:pt x="13353" y="525"/>
                    <a:pt x="13353" y="411"/>
                  </a:cubicBezTo>
                  <a:cubicBezTo>
                    <a:pt x="13353" y="137"/>
                    <a:pt x="13330" y="0"/>
                    <a:pt x="1333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42"/>
            <p:cNvSpPr/>
            <p:nvPr/>
          </p:nvSpPr>
          <p:spPr>
            <a:xfrm flipH="1">
              <a:off x="7012930" y="1860902"/>
              <a:ext cx="357795" cy="351202"/>
            </a:xfrm>
            <a:custGeom>
              <a:avLst/>
              <a:gdLst/>
              <a:ahLst/>
              <a:cxnLst/>
              <a:rect l="l" t="t" r="r" b="b"/>
              <a:pathLst>
                <a:path w="14814" h="14541" extrusionOk="0">
                  <a:moveTo>
                    <a:pt x="12326" y="1"/>
                  </a:moveTo>
                  <a:cubicBezTo>
                    <a:pt x="12326" y="1"/>
                    <a:pt x="12326" y="46"/>
                    <a:pt x="12372" y="138"/>
                  </a:cubicBezTo>
                  <a:cubicBezTo>
                    <a:pt x="12394" y="183"/>
                    <a:pt x="12440" y="229"/>
                    <a:pt x="12463" y="275"/>
                  </a:cubicBezTo>
                  <a:cubicBezTo>
                    <a:pt x="12509" y="343"/>
                    <a:pt x="12554" y="389"/>
                    <a:pt x="12623" y="457"/>
                  </a:cubicBezTo>
                  <a:cubicBezTo>
                    <a:pt x="12737" y="594"/>
                    <a:pt x="12897" y="754"/>
                    <a:pt x="13056" y="937"/>
                  </a:cubicBezTo>
                  <a:cubicBezTo>
                    <a:pt x="13193" y="1119"/>
                    <a:pt x="13376" y="1325"/>
                    <a:pt x="13513" y="1576"/>
                  </a:cubicBezTo>
                  <a:cubicBezTo>
                    <a:pt x="13832" y="2078"/>
                    <a:pt x="14061" y="2740"/>
                    <a:pt x="14243" y="3447"/>
                  </a:cubicBezTo>
                  <a:cubicBezTo>
                    <a:pt x="14403" y="4178"/>
                    <a:pt x="14472" y="4954"/>
                    <a:pt x="14426" y="5753"/>
                  </a:cubicBezTo>
                  <a:cubicBezTo>
                    <a:pt x="14403" y="7328"/>
                    <a:pt x="13718" y="8789"/>
                    <a:pt x="13056" y="9747"/>
                  </a:cubicBezTo>
                  <a:cubicBezTo>
                    <a:pt x="12897" y="9998"/>
                    <a:pt x="12714" y="10204"/>
                    <a:pt x="12577" y="10386"/>
                  </a:cubicBezTo>
                  <a:cubicBezTo>
                    <a:pt x="12440" y="10569"/>
                    <a:pt x="12280" y="10706"/>
                    <a:pt x="12166" y="10843"/>
                  </a:cubicBezTo>
                  <a:cubicBezTo>
                    <a:pt x="12075" y="10980"/>
                    <a:pt x="11961" y="11048"/>
                    <a:pt x="11892" y="11117"/>
                  </a:cubicBezTo>
                  <a:cubicBezTo>
                    <a:pt x="11824" y="11185"/>
                    <a:pt x="11778" y="11208"/>
                    <a:pt x="11778" y="11208"/>
                  </a:cubicBezTo>
                  <a:cubicBezTo>
                    <a:pt x="11778" y="11208"/>
                    <a:pt x="11641" y="11345"/>
                    <a:pt x="11413" y="11596"/>
                  </a:cubicBezTo>
                  <a:cubicBezTo>
                    <a:pt x="11276" y="11710"/>
                    <a:pt x="11116" y="11824"/>
                    <a:pt x="10934" y="11984"/>
                  </a:cubicBezTo>
                  <a:cubicBezTo>
                    <a:pt x="10751" y="12144"/>
                    <a:pt x="10523" y="12304"/>
                    <a:pt x="10294" y="12463"/>
                  </a:cubicBezTo>
                  <a:cubicBezTo>
                    <a:pt x="9359" y="13171"/>
                    <a:pt x="7852" y="13719"/>
                    <a:pt x="6323" y="13993"/>
                  </a:cubicBezTo>
                  <a:cubicBezTo>
                    <a:pt x="5524" y="14152"/>
                    <a:pt x="4748" y="14221"/>
                    <a:pt x="3995" y="14244"/>
                  </a:cubicBezTo>
                  <a:cubicBezTo>
                    <a:pt x="3736" y="14260"/>
                    <a:pt x="3483" y="14268"/>
                    <a:pt x="3238" y="14268"/>
                  </a:cubicBezTo>
                  <a:cubicBezTo>
                    <a:pt x="2791" y="14268"/>
                    <a:pt x="2369" y="14242"/>
                    <a:pt x="1986" y="14198"/>
                  </a:cubicBezTo>
                  <a:cubicBezTo>
                    <a:pt x="884" y="14115"/>
                    <a:pt x="161" y="13918"/>
                    <a:pt x="24" y="13918"/>
                  </a:cubicBezTo>
                  <a:cubicBezTo>
                    <a:pt x="10" y="13918"/>
                    <a:pt x="2" y="13920"/>
                    <a:pt x="0" y="13924"/>
                  </a:cubicBezTo>
                  <a:cubicBezTo>
                    <a:pt x="0" y="13947"/>
                    <a:pt x="183" y="14016"/>
                    <a:pt x="525" y="14130"/>
                  </a:cubicBezTo>
                  <a:cubicBezTo>
                    <a:pt x="868" y="14221"/>
                    <a:pt x="1347" y="14335"/>
                    <a:pt x="1963" y="14404"/>
                  </a:cubicBezTo>
                  <a:cubicBezTo>
                    <a:pt x="2557" y="14495"/>
                    <a:pt x="3264" y="14541"/>
                    <a:pt x="4018" y="14541"/>
                  </a:cubicBezTo>
                  <a:cubicBezTo>
                    <a:pt x="4771" y="14541"/>
                    <a:pt x="5570" y="14495"/>
                    <a:pt x="6369" y="14381"/>
                  </a:cubicBezTo>
                  <a:cubicBezTo>
                    <a:pt x="7966" y="14130"/>
                    <a:pt x="9541" y="13582"/>
                    <a:pt x="10568" y="12874"/>
                  </a:cubicBezTo>
                  <a:cubicBezTo>
                    <a:pt x="10819" y="12692"/>
                    <a:pt x="11048" y="12532"/>
                    <a:pt x="11230" y="12372"/>
                  </a:cubicBezTo>
                  <a:cubicBezTo>
                    <a:pt x="11436" y="12212"/>
                    <a:pt x="11618" y="12098"/>
                    <a:pt x="11755" y="11984"/>
                  </a:cubicBezTo>
                  <a:cubicBezTo>
                    <a:pt x="12006" y="11733"/>
                    <a:pt x="12166" y="11596"/>
                    <a:pt x="12166" y="11596"/>
                  </a:cubicBezTo>
                  <a:cubicBezTo>
                    <a:pt x="12166" y="11596"/>
                    <a:pt x="12189" y="11550"/>
                    <a:pt x="12257" y="11482"/>
                  </a:cubicBezTo>
                  <a:cubicBezTo>
                    <a:pt x="12326" y="11413"/>
                    <a:pt x="12440" y="11322"/>
                    <a:pt x="12554" y="11185"/>
                  </a:cubicBezTo>
                  <a:cubicBezTo>
                    <a:pt x="12668" y="11048"/>
                    <a:pt x="12805" y="10888"/>
                    <a:pt x="12965" y="10706"/>
                  </a:cubicBezTo>
                  <a:cubicBezTo>
                    <a:pt x="13125" y="10500"/>
                    <a:pt x="13307" y="10272"/>
                    <a:pt x="13467" y="10021"/>
                  </a:cubicBezTo>
                  <a:cubicBezTo>
                    <a:pt x="13810" y="9496"/>
                    <a:pt x="14129" y="8857"/>
                    <a:pt x="14380" y="8127"/>
                  </a:cubicBezTo>
                  <a:cubicBezTo>
                    <a:pt x="14654" y="7396"/>
                    <a:pt x="14791" y="6574"/>
                    <a:pt x="14791" y="5753"/>
                  </a:cubicBezTo>
                  <a:cubicBezTo>
                    <a:pt x="14814" y="4931"/>
                    <a:pt x="14700" y="4132"/>
                    <a:pt x="14517" y="3379"/>
                  </a:cubicBezTo>
                  <a:cubicBezTo>
                    <a:pt x="14312" y="2649"/>
                    <a:pt x="14038" y="1987"/>
                    <a:pt x="13695" y="1462"/>
                  </a:cubicBezTo>
                  <a:cubicBezTo>
                    <a:pt x="13513" y="1211"/>
                    <a:pt x="13330" y="1005"/>
                    <a:pt x="13170" y="823"/>
                  </a:cubicBezTo>
                  <a:cubicBezTo>
                    <a:pt x="12988" y="663"/>
                    <a:pt x="12828" y="503"/>
                    <a:pt x="12691" y="389"/>
                  </a:cubicBezTo>
                  <a:cubicBezTo>
                    <a:pt x="12645" y="343"/>
                    <a:pt x="12577" y="275"/>
                    <a:pt x="12531" y="229"/>
                  </a:cubicBezTo>
                  <a:cubicBezTo>
                    <a:pt x="12486" y="183"/>
                    <a:pt x="12463" y="138"/>
                    <a:pt x="12417" y="92"/>
                  </a:cubicBezTo>
                  <a:cubicBezTo>
                    <a:pt x="12372" y="24"/>
                    <a:pt x="12326" y="1"/>
                    <a:pt x="123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42"/>
            <p:cNvSpPr/>
            <p:nvPr/>
          </p:nvSpPr>
          <p:spPr>
            <a:xfrm flipH="1">
              <a:off x="7264865" y="1744028"/>
              <a:ext cx="114145" cy="284516"/>
            </a:xfrm>
            <a:custGeom>
              <a:avLst/>
              <a:gdLst/>
              <a:ahLst/>
              <a:cxnLst/>
              <a:rect l="l" t="t" r="r" b="b"/>
              <a:pathLst>
                <a:path w="4726" h="11780" extrusionOk="0">
                  <a:moveTo>
                    <a:pt x="4018" y="1"/>
                  </a:moveTo>
                  <a:cubicBezTo>
                    <a:pt x="3995" y="24"/>
                    <a:pt x="4064" y="412"/>
                    <a:pt x="4155" y="1028"/>
                  </a:cubicBezTo>
                  <a:cubicBezTo>
                    <a:pt x="4246" y="1621"/>
                    <a:pt x="4361" y="2443"/>
                    <a:pt x="4338" y="3219"/>
                  </a:cubicBezTo>
                  <a:cubicBezTo>
                    <a:pt x="4315" y="4018"/>
                    <a:pt x="4087" y="4794"/>
                    <a:pt x="3881" y="5342"/>
                  </a:cubicBezTo>
                  <a:cubicBezTo>
                    <a:pt x="3676" y="5913"/>
                    <a:pt x="3493" y="6255"/>
                    <a:pt x="3493" y="6255"/>
                  </a:cubicBezTo>
                  <a:cubicBezTo>
                    <a:pt x="3493" y="6255"/>
                    <a:pt x="3447" y="6346"/>
                    <a:pt x="3379" y="6506"/>
                  </a:cubicBezTo>
                  <a:cubicBezTo>
                    <a:pt x="3311" y="6666"/>
                    <a:pt x="3196" y="6894"/>
                    <a:pt x="3059" y="7168"/>
                  </a:cubicBezTo>
                  <a:cubicBezTo>
                    <a:pt x="2786" y="7716"/>
                    <a:pt x="2375" y="8401"/>
                    <a:pt x="1918" y="9085"/>
                  </a:cubicBezTo>
                  <a:cubicBezTo>
                    <a:pt x="1028" y="10455"/>
                    <a:pt x="1" y="11733"/>
                    <a:pt x="69" y="11779"/>
                  </a:cubicBezTo>
                  <a:cubicBezTo>
                    <a:pt x="70" y="11780"/>
                    <a:pt x="71" y="11780"/>
                    <a:pt x="73" y="11780"/>
                  </a:cubicBezTo>
                  <a:cubicBezTo>
                    <a:pt x="156" y="11780"/>
                    <a:pt x="1252" y="10590"/>
                    <a:pt x="2238" y="9291"/>
                  </a:cubicBezTo>
                  <a:cubicBezTo>
                    <a:pt x="2717" y="8629"/>
                    <a:pt x="3174" y="7944"/>
                    <a:pt x="3493" y="7396"/>
                  </a:cubicBezTo>
                  <a:cubicBezTo>
                    <a:pt x="3653" y="7122"/>
                    <a:pt x="3767" y="6894"/>
                    <a:pt x="3836" y="6734"/>
                  </a:cubicBezTo>
                  <a:cubicBezTo>
                    <a:pt x="3927" y="6575"/>
                    <a:pt x="3972" y="6483"/>
                    <a:pt x="3972" y="6483"/>
                  </a:cubicBezTo>
                  <a:cubicBezTo>
                    <a:pt x="3972" y="6483"/>
                    <a:pt x="4155" y="6095"/>
                    <a:pt x="4338" y="5502"/>
                  </a:cubicBezTo>
                  <a:cubicBezTo>
                    <a:pt x="4543" y="4908"/>
                    <a:pt x="4726" y="4087"/>
                    <a:pt x="4726" y="3219"/>
                  </a:cubicBezTo>
                  <a:cubicBezTo>
                    <a:pt x="4680" y="2398"/>
                    <a:pt x="4520" y="1576"/>
                    <a:pt x="4338" y="982"/>
                  </a:cubicBezTo>
                  <a:cubicBezTo>
                    <a:pt x="4201" y="389"/>
                    <a:pt x="4064" y="1"/>
                    <a:pt x="40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42"/>
            <p:cNvSpPr/>
            <p:nvPr/>
          </p:nvSpPr>
          <p:spPr>
            <a:xfrm flipH="1">
              <a:off x="7771488" y="1968912"/>
              <a:ext cx="68931" cy="166556"/>
            </a:xfrm>
            <a:custGeom>
              <a:avLst/>
              <a:gdLst/>
              <a:ahLst/>
              <a:cxnLst/>
              <a:rect l="l" t="t" r="r" b="b"/>
              <a:pathLst>
                <a:path w="2854" h="6896" extrusionOk="0">
                  <a:moveTo>
                    <a:pt x="2800" y="1"/>
                  </a:moveTo>
                  <a:cubicBezTo>
                    <a:pt x="2702" y="1"/>
                    <a:pt x="2107" y="710"/>
                    <a:pt x="1575" y="1463"/>
                  </a:cubicBezTo>
                  <a:cubicBezTo>
                    <a:pt x="1301" y="1874"/>
                    <a:pt x="1050" y="2285"/>
                    <a:pt x="867" y="2582"/>
                  </a:cubicBezTo>
                  <a:cubicBezTo>
                    <a:pt x="708" y="2901"/>
                    <a:pt x="594" y="3130"/>
                    <a:pt x="594" y="3130"/>
                  </a:cubicBezTo>
                  <a:cubicBezTo>
                    <a:pt x="594" y="3130"/>
                    <a:pt x="502" y="3358"/>
                    <a:pt x="388" y="3700"/>
                  </a:cubicBezTo>
                  <a:cubicBezTo>
                    <a:pt x="274" y="4043"/>
                    <a:pt x="137" y="4499"/>
                    <a:pt x="69" y="4978"/>
                  </a:cubicBezTo>
                  <a:cubicBezTo>
                    <a:pt x="23" y="5481"/>
                    <a:pt x="0" y="5960"/>
                    <a:pt x="114" y="6325"/>
                  </a:cubicBezTo>
                  <a:cubicBezTo>
                    <a:pt x="183" y="6690"/>
                    <a:pt x="297" y="6896"/>
                    <a:pt x="320" y="6896"/>
                  </a:cubicBezTo>
                  <a:cubicBezTo>
                    <a:pt x="365" y="6873"/>
                    <a:pt x="320" y="6645"/>
                    <a:pt x="297" y="6302"/>
                  </a:cubicBezTo>
                  <a:cubicBezTo>
                    <a:pt x="274" y="5960"/>
                    <a:pt x="342" y="5503"/>
                    <a:pt x="434" y="5047"/>
                  </a:cubicBezTo>
                  <a:cubicBezTo>
                    <a:pt x="525" y="4613"/>
                    <a:pt x="708" y="4180"/>
                    <a:pt x="822" y="3860"/>
                  </a:cubicBezTo>
                  <a:cubicBezTo>
                    <a:pt x="982" y="3540"/>
                    <a:pt x="1073" y="3335"/>
                    <a:pt x="1073" y="3335"/>
                  </a:cubicBezTo>
                  <a:cubicBezTo>
                    <a:pt x="1073" y="3335"/>
                    <a:pt x="1438" y="2491"/>
                    <a:pt x="1895" y="1669"/>
                  </a:cubicBezTo>
                  <a:cubicBezTo>
                    <a:pt x="2351" y="847"/>
                    <a:pt x="2853" y="48"/>
                    <a:pt x="2808" y="3"/>
                  </a:cubicBezTo>
                  <a:cubicBezTo>
                    <a:pt x="2806" y="1"/>
                    <a:pt x="2803" y="1"/>
                    <a:pt x="28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42"/>
            <p:cNvSpPr/>
            <p:nvPr/>
          </p:nvSpPr>
          <p:spPr>
            <a:xfrm flipH="1">
              <a:off x="7408741" y="1854212"/>
              <a:ext cx="348448" cy="285676"/>
            </a:xfrm>
            <a:custGeom>
              <a:avLst/>
              <a:gdLst/>
              <a:ahLst/>
              <a:cxnLst/>
              <a:rect l="l" t="t" r="r" b="b"/>
              <a:pathLst>
                <a:path w="14427" h="11828" extrusionOk="0">
                  <a:moveTo>
                    <a:pt x="14416" y="0"/>
                  </a:moveTo>
                  <a:cubicBezTo>
                    <a:pt x="14374" y="0"/>
                    <a:pt x="14243" y="87"/>
                    <a:pt x="14038" y="209"/>
                  </a:cubicBezTo>
                  <a:cubicBezTo>
                    <a:pt x="13810" y="369"/>
                    <a:pt x="13445" y="529"/>
                    <a:pt x="13011" y="711"/>
                  </a:cubicBezTo>
                  <a:cubicBezTo>
                    <a:pt x="12144" y="1054"/>
                    <a:pt x="10888" y="1236"/>
                    <a:pt x="9610" y="1465"/>
                  </a:cubicBezTo>
                  <a:cubicBezTo>
                    <a:pt x="8355" y="1693"/>
                    <a:pt x="7122" y="2035"/>
                    <a:pt x="6209" y="2423"/>
                  </a:cubicBezTo>
                  <a:cubicBezTo>
                    <a:pt x="5981" y="2515"/>
                    <a:pt x="5776" y="2583"/>
                    <a:pt x="5593" y="2652"/>
                  </a:cubicBezTo>
                  <a:cubicBezTo>
                    <a:pt x="5410" y="2743"/>
                    <a:pt x="5251" y="2834"/>
                    <a:pt x="5136" y="2903"/>
                  </a:cubicBezTo>
                  <a:cubicBezTo>
                    <a:pt x="4885" y="3040"/>
                    <a:pt x="4726" y="3108"/>
                    <a:pt x="4726" y="3108"/>
                  </a:cubicBezTo>
                  <a:cubicBezTo>
                    <a:pt x="4726" y="3108"/>
                    <a:pt x="4589" y="3177"/>
                    <a:pt x="4360" y="3359"/>
                  </a:cubicBezTo>
                  <a:cubicBezTo>
                    <a:pt x="4109" y="3519"/>
                    <a:pt x="3790" y="3770"/>
                    <a:pt x="3447" y="4112"/>
                  </a:cubicBezTo>
                  <a:cubicBezTo>
                    <a:pt x="3082" y="4432"/>
                    <a:pt x="2694" y="4866"/>
                    <a:pt x="2329" y="5345"/>
                  </a:cubicBezTo>
                  <a:cubicBezTo>
                    <a:pt x="1964" y="5824"/>
                    <a:pt x="1576" y="6349"/>
                    <a:pt x="1256" y="6920"/>
                  </a:cubicBezTo>
                  <a:cubicBezTo>
                    <a:pt x="617" y="8016"/>
                    <a:pt x="160" y="9248"/>
                    <a:pt x="46" y="10230"/>
                  </a:cubicBezTo>
                  <a:cubicBezTo>
                    <a:pt x="1" y="10709"/>
                    <a:pt x="1" y="11120"/>
                    <a:pt x="46" y="11394"/>
                  </a:cubicBezTo>
                  <a:cubicBezTo>
                    <a:pt x="92" y="11668"/>
                    <a:pt x="115" y="11827"/>
                    <a:pt x="138" y="11827"/>
                  </a:cubicBezTo>
                  <a:cubicBezTo>
                    <a:pt x="183" y="11827"/>
                    <a:pt x="69" y="11188"/>
                    <a:pt x="252" y="10252"/>
                  </a:cubicBezTo>
                  <a:cubicBezTo>
                    <a:pt x="412" y="9339"/>
                    <a:pt x="914" y="8153"/>
                    <a:pt x="1576" y="7103"/>
                  </a:cubicBezTo>
                  <a:cubicBezTo>
                    <a:pt x="1918" y="6578"/>
                    <a:pt x="2283" y="6075"/>
                    <a:pt x="2648" y="5619"/>
                  </a:cubicBezTo>
                  <a:cubicBezTo>
                    <a:pt x="3036" y="5162"/>
                    <a:pt x="3425" y="4774"/>
                    <a:pt x="3767" y="4478"/>
                  </a:cubicBezTo>
                  <a:cubicBezTo>
                    <a:pt x="4109" y="4158"/>
                    <a:pt x="4429" y="3930"/>
                    <a:pt x="4634" y="3770"/>
                  </a:cubicBezTo>
                  <a:cubicBezTo>
                    <a:pt x="4863" y="3610"/>
                    <a:pt x="4999" y="3565"/>
                    <a:pt x="4999" y="3565"/>
                  </a:cubicBezTo>
                  <a:cubicBezTo>
                    <a:pt x="4999" y="3565"/>
                    <a:pt x="5136" y="3473"/>
                    <a:pt x="5365" y="3359"/>
                  </a:cubicBezTo>
                  <a:cubicBezTo>
                    <a:pt x="5502" y="3291"/>
                    <a:pt x="5639" y="3199"/>
                    <a:pt x="5798" y="3108"/>
                  </a:cubicBezTo>
                  <a:cubicBezTo>
                    <a:pt x="5981" y="3040"/>
                    <a:pt x="6164" y="2948"/>
                    <a:pt x="6392" y="2857"/>
                  </a:cubicBezTo>
                  <a:cubicBezTo>
                    <a:pt x="7236" y="2492"/>
                    <a:pt x="8469" y="2104"/>
                    <a:pt x="9701" y="1830"/>
                  </a:cubicBezTo>
                  <a:cubicBezTo>
                    <a:pt x="10934" y="1556"/>
                    <a:pt x="12212" y="1328"/>
                    <a:pt x="13080" y="894"/>
                  </a:cubicBezTo>
                  <a:cubicBezTo>
                    <a:pt x="13536" y="689"/>
                    <a:pt x="13879" y="483"/>
                    <a:pt x="14084" y="301"/>
                  </a:cubicBezTo>
                  <a:cubicBezTo>
                    <a:pt x="14312" y="118"/>
                    <a:pt x="14426" y="27"/>
                    <a:pt x="14426" y="4"/>
                  </a:cubicBezTo>
                  <a:cubicBezTo>
                    <a:pt x="14424" y="2"/>
                    <a:pt x="14420" y="0"/>
                    <a:pt x="144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42"/>
            <p:cNvSpPr/>
            <p:nvPr/>
          </p:nvSpPr>
          <p:spPr>
            <a:xfrm flipH="1">
              <a:off x="7313363" y="1765475"/>
              <a:ext cx="43040" cy="150639"/>
            </a:xfrm>
            <a:custGeom>
              <a:avLst/>
              <a:gdLst/>
              <a:ahLst/>
              <a:cxnLst/>
              <a:rect l="l" t="t" r="r" b="b"/>
              <a:pathLst>
                <a:path w="1782" h="6237" extrusionOk="0">
                  <a:moveTo>
                    <a:pt x="901" y="1"/>
                  </a:moveTo>
                  <a:cubicBezTo>
                    <a:pt x="897" y="1"/>
                    <a:pt x="894" y="2"/>
                    <a:pt x="891" y="3"/>
                  </a:cubicBezTo>
                  <a:cubicBezTo>
                    <a:pt x="868" y="26"/>
                    <a:pt x="937" y="231"/>
                    <a:pt x="1051" y="505"/>
                  </a:cubicBezTo>
                  <a:cubicBezTo>
                    <a:pt x="1142" y="802"/>
                    <a:pt x="1256" y="1190"/>
                    <a:pt x="1302" y="1601"/>
                  </a:cubicBezTo>
                  <a:cubicBezTo>
                    <a:pt x="1325" y="1989"/>
                    <a:pt x="1325" y="2400"/>
                    <a:pt x="1279" y="2696"/>
                  </a:cubicBezTo>
                  <a:cubicBezTo>
                    <a:pt x="1279" y="2833"/>
                    <a:pt x="1233" y="2948"/>
                    <a:pt x="1233" y="3039"/>
                  </a:cubicBezTo>
                  <a:cubicBezTo>
                    <a:pt x="1210" y="3130"/>
                    <a:pt x="1210" y="3176"/>
                    <a:pt x="1210" y="3176"/>
                  </a:cubicBezTo>
                  <a:cubicBezTo>
                    <a:pt x="1210" y="3176"/>
                    <a:pt x="1188" y="3221"/>
                    <a:pt x="1188" y="3313"/>
                  </a:cubicBezTo>
                  <a:cubicBezTo>
                    <a:pt x="1165" y="3404"/>
                    <a:pt x="1142" y="3518"/>
                    <a:pt x="1096" y="3678"/>
                  </a:cubicBezTo>
                  <a:cubicBezTo>
                    <a:pt x="1051" y="3952"/>
                    <a:pt x="914" y="4340"/>
                    <a:pt x="777" y="4728"/>
                  </a:cubicBezTo>
                  <a:cubicBezTo>
                    <a:pt x="457" y="5481"/>
                    <a:pt x="1" y="6189"/>
                    <a:pt x="69" y="6234"/>
                  </a:cubicBezTo>
                  <a:cubicBezTo>
                    <a:pt x="71" y="6236"/>
                    <a:pt x="73" y="6237"/>
                    <a:pt x="76" y="6237"/>
                  </a:cubicBezTo>
                  <a:cubicBezTo>
                    <a:pt x="153" y="6237"/>
                    <a:pt x="699" y="5615"/>
                    <a:pt x="1096" y="4888"/>
                  </a:cubicBezTo>
                  <a:cubicBezTo>
                    <a:pt x="1302" y="4500"/>
                    <a:pt x="1484" y="4112"/>
                    <a:pt x="1576" y="3792"/>
                  </a:cubicBezTo>
                  <a:cubicBezTo>
                    <a:pt x="1621" y="3655"/>
                    <a:pt x="1644" y="3518"/>
                    <a:pt x="1690" y="3427"/>
                  </a:cubicBezTo>
                  <a:cubicBezTo>
                    <a:pt x="1713" y="3336"/>
                    <a:pt x="1713" y="3267"/>
                    <a:pt x="1713" y="3267"/>
                  </a:cubicBezTo>
                  <a:cubicBezTo>
                    <a:pt x="1713" y="3267"/>
                    <a:pt x="1735" y="3221"/>
                    <a:pt x="1735" y="3130"/>
                  </a:cubicBezTo>
                  <a:cubicBezTo>
                    <a:pt x="1735" y="3016"/>
                    <a:pt x="1758" y="2902"/>
                    <a:pt x="1758" y="2719"/>
                  </a:cubicBezTo>
                  <a:cubicBezTo>
                    <a:pt x="1781" y="2400"/>
                    <a:pt x="1758" y="1966"/>
                    <a:pt x="1667" y="1532"/>
                  </a:cubicBezTo>
                  <a:cubicBezTo>
                    <a:pt x="1576" y="1099"/>
                    <a:pt x="1393" y="711"/>
                    <a:pt x="1233" y="414"/>
                  </a:cubicBezTo>
                  <a:cubicBezTo>
                    <a:pt x="1084" y="157"/>
                    <a:pt x="954" y="1"/>
                    <a:pt x="9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42"/>
            <p:cNvSpPr/>
            <p:nvPr/>
          </p:nvSpPr>
          <p:spPr>
            <a:xfrm flipH="1">
              <a:off x="7853630" y="2171841"/>
              <a:ext cx="82722" cy="82722"/>
            </a:xfrm>
            <a:custGeom>
              <a:avLst/>
              <a:gdLst/>
              <a:ahLst/>
              <a:cxnLst/>
              <a:rect l="l" t="t" r="r" b="b"/>
              <a:pathLst>
                <a:path w="3425" h="3425" extrusionOk="0">
                  <a:moveTo>
                    <a:pt x="3304" y="0"/>
                  </a:moveTo>
                  <a:cubicBezTo>
                    <a:pt x="3230" y="0"/>
                    <a:pt x="3128" y="12"/>
                    <a:pt x="3013" y="46"/>
                  </a:cubicBezTo>
                  <a:cubicBezTo>
                    <a:pt x="2785" y="92"/>
                    <a:pt x="2488" y="229"/>
                    <a:pt x="2215" y="388"/>
                  </a:cubicBezTo>
                  <a:cubicBezTo>
                    <a:pt x="1918" y="548"/>
                    <a:pt x="1690" y="753"/>
                    <a:pt x="1507" y="913"/>
                  </a:cubicBezTo>
                  <a:cubicBezTo>
                    <a:pt x="1324" y="1073"/>
                    <a:pt x="1210" y="1187"/>
                    <a:pt x="1210" y="1187"/>
                  </a:cubicBezTo>
                  <a:cubicBezTo>
                    <a:pt x="1210" y="1187"/>
                    <a:pt x="799" y="1689"/>
                    <a:pt x="503" y="2237"/>
                  </a:cubicBezTo>
                  <a:cubicBezTo>
                    <a:pt x="183" y="2785"/>
                    <a:pt x="0" y="3401"/>
                    <a:pt x="69" y="3424"/>
                  </a:cubicBezTo>
                  <a:cubicBezTo>
                    <a:pt x="70" y="3425"/>
                    <a:pt x="72" y="3425"/>
                    <a:pt x="74" y="3425"/>
                  </a:cubicBezTo>
                  <a:cubicBezTo>
                    <a:pt x="150" y="3425"/>
                    <a:pt x="442" y="2912"/>
                    <a:pt x="822" y="2443"/>
                  </a:cubicBezTo>
                  <a:cubicBezTo>
                    <a:pt x="1187" y="1963"/>
                    <a:pt x="1598" y="1530"/>
                    <a:pt x="1598" y="1530"/>
                  </a:cubicBezTo>
                  <a:cubicBezTo>
                    <a:pt x="1598" y="1530"/>
                    <a:pt x="1690" y="1415"/>
                    <a:pt x="1849" y="1256"/>
                  </a:cubicBezTo>
                  <a:cubicBezTo>
                    <a:pt x="1986" y="1096"/>
                    <a:pt x="2192" y="868"/>
                    <a:pt x="2420" y="685"/>
                  </a:cubicBezTo>
                  <a:cubicBezTo>
                    <a:pt x="2648" y="502"/>
                    <a:pt x="2899" y="320"/>
                    <a:pt x="3082" y="229"/>
                  </a:cubicBezTo>
                  <a:cubicBezTo>
                    <a:pt x="3287" y="114"/>
                    <a:pt x="3424" y="69"/>
                    <a:pt x="3424" y="23"/>
                  </a:cubicBezTo>
                  <a:cubicBezTo>
                    <a:pt x="3424" y="12"/>
                    <a:pt x="3379" y="0"/>
                    <a:pt x="33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42"/>
            <p:cNvSpPr/>
            <p:nvPr/>
          </p:nvSpPr>
          <p:spPr>
            <a:xfrm flipH="1">
              <a:off x="7818899" y="2197056"/>
              <a:ext cx="103663" cy="230608"/>
            </a:xfrm>
            <a:custGeom>
              <a:avLst/>
              <a:gdLst/>
              <a:ahLst/>
              <a:cxnLst/>
              <a:rect l="l" t="t" r="r" b="b"/>
              <a:pathLst>
                <a:path w="4292" h="9548" extrusionOk="0">
                  <a:moveTo>
                    <a:pt x="4265" y="1"/>
                  </a:moveTo>
                  <a:cubicBezTo>
                    <a:pt x="4172" y="1"/>
                    <a:pt x="3843" y="54"/>
                    <a:pt x="3401" y="189"/>
                  </a:cubicBezTo>
                  <a:cubicBezTo>
                    <a:pt x="2876" y="394"/>
                    <a:pt x="2237" y="782"/>
                    <a:pt x="1712" y="1307"/>
                  </a:cubicBezTo>
                  <a:cubicBezTo>
                    <a:pt x="1187" y="1855"/>
                    <a:pt x="776" y="2494"/>
                    <a:pt x="571" y="2996"/>
                  </a:cubicBezTo>
                  <a:cubicBezTo>
                    <a:pt x="434" y="3247"/>
                    <a:pt x="388" y="3476"/>
                    <a:pt x="320" y="3635"/>
                  </a:cubicBezTo>
                  <a:cubicBezTo>
                    <a:pt x="274" y="3772"/>
                    <a:pt x="228" y="3864"/>
                    <a:pt x="228" y="3864"/>
                  </a:cubicBezTo>
                  <a:cubicBezTo>
                    <a:pt x="228" y="3864"/>
                    <a:pt x="228" y="3955"/>
                    <a:pt x="183" y="4115"/>
                  </a:cubicBezTo>
                  <a:cubicBezTo>
                    <a:pt x="160" y="4275"/>
                    <a:pt x="91" y="4503"/>
                    <a:pt x="69" y="4800"/>
                  </a:cubicBezTo>
                  <a:cubicBezTo>
                    <a:pt x="0" y="5347"/>
                    <a:pt x="0" y="6078"/>
                    <a:pt x="91" y="6831"/>
                  </a:cubicBezTo>
                  <a:cubicBezTo>
                    <a:pt x="206" y="7561"/>
                    <a:pt x="411" y="8269"/>
                    <a:pt x="662" y="8748"/>
                  </a:cubicBezTo>
                  <a:cubicBezTo>
                    <a:pt x="890" y="9250"/>
                    <a:pt x="1096" y="9547"/>
                    <a:pt x="1119" y="9547"/>
                  </a:cubicBezTo>
                  <a:cubicBezTo>
                    <a:pt x="1164" y="9524"/>
                    <a:pt x="1004" y="9182"/>
                    <a:pt x="845" y="8680"/>
                  </a:cubicBezTo>
                  <a:cubicBezTo>
                    <a:pt x="662" y="8178"/>
                    <a:pt x="525" y="7493"/>
                    <a:pt x="457" y="6785"/>
                  </a:cubicBezTo>
                  <a:cubicBezTo>
                    <a:pt x="411" y="6078"/>
                    <a:pt x="457" y="5370"/>
                    <a:pt x="548" y="4868"/>
                  </a:cubicBezTo>
                  <a:cubicBezTo>
                    <a:pt x="594" y="4594"/>
                    <a:pt x="662" y="4389"/>
                    <a:pt x="685" y="4252"/>
                  </a:cubicBezTo>
                  <a:cubicBezTo>
                    <a:pt x="731" y="4092"/>
                    <a:pt x="753" y="4001"/>
                    <a:pt x="753" y="4001"/>
                  </a:cubicBezTo>
                  <a:cubicBezTo>
                    <a:pt x="753" y="4001"/>
                    <a:pt x="776" y="3932"/>
                    <a:pt x="822" y="3772"/>
                  </a:cubicBezTo>
                  <a:cubicBezTo>
                    <a:pt x="867" y="3635"/>
                    <a:pt x="913" y="3430"/>
                    <a:pt x="1004" y="3179"/>
                  </a:cubicBezTo>
                  <a:cubicBezTo>
                    <a:pt x="1187" y="2700"/>
                    <a:pt x="1529" y="2083"/>
                    <a:pt x="1963" y="1558"/>
                  </a:cubicBezTo>
                  <a:cubicBezTo>
                    <a:pt x="2442" y="1033"/>
                    <a:pt x="3013" y="623"/>
                    <a:pt x="3492" y="394"/>
                  </a:cubicBezTo>
                  <a:cubicBezTo>
                    <a:pt x="3949" y="166"/>
                    <a:pt x="4291" y="52"/>
                    <a:pt x="4291" y="6"/>
                  </a:cubicBezTo>
                  <a:cubicBezTo>
                    <a:pt x="4291" y="3"/>
                    <a:pt x="4282" y="1"/>
                    <a:pt x="42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42"/>
            <p:cNvSpPr/>
            <p:nvPr/>
          </p:nvSpPr>
          <p:spPr>
            <a:xfrm flipH="1">
              <a:off x="7021190" y="2075907"/>
              <a:ext cx="19878" cy="161604"/>
            </a:xfrm>
            <a:custGeom>
              <a:avLst/>
              <a:gdLst/>
              <a:ahLst/>
              <a:cxnLst/>
              <a:rect l="l" t="t" r="r" b="b"/>
              <a:pathLst>
                <a:path w="823" h="6691" extrusionOk="0">
                  <a:moveTo>
                    <a:pt x="229" y="1"/>
                  </a:moveTo>
                  <a:cubicBezTo>
                    <a:pt x="138" y="1"/>
                    <a:pt x="138" y="845"/>
                    <a:pt x="183" y="1713"/>
                  </a:cubicBezTo>
                  <a:cubicBezTo>
                    <a:pt x="229" y="2123"/>
                    <a:pt x="252" y="2534"/>
                    <a:pt x="275" y="2854"/>
                  </a:cubicBezTo>
                  <a:cubicBezTo>
                    <a:pt x="275" y="3173"/>
                    <a:pt x="298" y="3379"/>
                    <a:pt x="298" y="3379"/>
                  </a:cubicBezTo>
                  <a:cubicBezTo>
                    <a:pt x="298" y="3379"/>
                    <a:pt x="298" y="3584"/>
                    <a:pt x="320" y="3904"/>
                  </a:cubicBezTo>
                  <a:cubicBezTo>
                    <a:pt x="343" y="4223"/>
                    <a:pt x="343" y="4634"/>
                    <a:pt x="320" y="5045"/>
                  </a:cubicBezTo>
                  <a:cubicBezTo>
                    <a:pt x="298" y="5456"/>
                    <a:pt x="206" y="5867"/>
                    <a:pt x="138" y="6163"/>
                  </a:cubicBezTo>
                  <a:cubicBezTo>
                    <a:pt x="46" y="6460"/>
                    <a:pt x="1" y="6666"/>
                    <a:pt x="46" y="6688"/>
                  </a:cubicBezTo>
                  <a:cubicBezTo>
                    <a:pt x="48" y="6690"/>
                    <a:pt x="49" y="6690"/>
                    <a:pt x="51" y="6690"/>
                  </a:cubicBezTo>
                  <a:cubicBezTo>
                    <a:pt x="82" y="6690"/>
                    <a:pt x="191" y="6512"/>
                    <a:pt x="320" y="6232"/>
                  </a:cubicBezTo>
                  <a:cubicBezTo>
                    <a:pt x="457" y="5935"/>
                    <a:pt x="594" y="5524"/>
                    <a:pt x="686" y="5091"/>
                  </a:cubicBezTo>
                  <a:cubicBezTo>
                    <a:pt x="754" y="4657"/>
                    <a:pt x="800" y="4223"/>
                    <a:pt x="800" y="3904"/>
                  </a:cubicBezTo>
                  <a:cubicBezTo>
                    <a:pt x="823" y="3561"/>
                    <a:pt x="800" y="3356"/>
                    <a:pt x="800" y="3356"/>
                  </a:cubicBezTo>
                  <a:cubicBezTo>
                    <a:pt x="800" y="3356"/>
                    <a:pt x="777" y="3128"/>
                    <a:pt x="754" y="2808"/>
                  </a:cubicBezTo>
                  <a:cubicBezTo>
                    <a:pt x="708" y="2489"/>
                    <a:pt x="640" y="2078"/>
                    <a:pt x="571" y="1667"/>
                  </a:cubicBezTo>
                  <a:cubicBezTo>
                    <a:pt x="412" y="822"/>
                    <a:pt x="298" y="1"/>
                    <a:pt x="22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42"/>
            <p:cNvSpPr/>
            <p:nvPr/>
          </p:nvSpPr>
          <p:spPr>
            <a:xfrm flipH="1">
              <a:off x="7533900" y="1924737"/>
              <a:ext cx="92625" cy="56565"/>
            </a:xfrm>
            <a:custGeom>
              <a:avLst/>
              <a:gdLst/>
              <a:ahLst/>
              <a:cxnLst/>
              <a:rect l="l" t="t" r="r" b="b"/>
              <a:pathLst>
                <a:path w="3835" h="2342" extrusionOk="0">
                  <a:moveTo>
                    <a:pt x="3452" y="1"/>
                  </a:moveTo>
                  <a:cubicBezTo>
                    <a:pt x="3330" y="1"/>
                    <a:pt x="3185" y="32"/>
                    <a:pt x="3036" y="97"/>
                  </a:cubicBezTo>
                  <a:cubicBezTo>
                    <a:pt x="2671" y="279"/>
                    <a:pt x="2420" y="576"/>
                    <a:pt x="2488" y="782"/>
                  </a:cubicBezTo>
                  <a:cubicBezTo>
                    <a:pt x="2514" y="899"/>
                    <a:pt x="2638" y="964"/>
                    <a:pt x="2803" y="964"/>
                  </a:cubicBezTo>
                  <a:cubicBezTo>
                    <a:pt x="2926" y="964"/>
                    <a:pt x="3072" y="928"/>
                    <a:pt x="3219" y="850"/>
                  </a:cubicBezTo>
                  <a:cubicBezTo>
                    <a:pt x="3584" y="690"/>
                    <a:pt x="3835" y="394"/>
                    <a:pt x="3789" y="188"/>
                  </a:cubicBezTo>
                  <a:cubicBezTo>
                    <a:pt x="3762" y="66"/>
                    <a:pt x="3631" y="1"/>
                    <a:pt x="3452" y="1"/>
                  </a:cubicBezTo>
                  <a:close/>
                  <a:moveTo>
                    <a:pt x="1452" y="980"/>
                  </a:moveTo>
                  <a:cubicBezTo>
                    <a:pt x="1278" y="980"/>
                    <a:pt x="1068" y="1027"/>
                    <a:pt x="845" y="1124"/>
                  </a:cubicBezTo>
                  <a:cubicBezTo>
                    <a:pt x="343" y="1375"/>
                    <a:pt x="0" y="1809"/>
                    <a:pt x="69" y="2083"/>
                  </a:cubicBezTo>
                  <a:cubicBezTo>
                    <a:pt x="108" y="2254"/>
                    <a:pt x="284" y="2341"/>
                    <a:pt x="522" y="2341"/>
                  </a:cubicBezTo>
                  <a:cubicBezTo>
                    <a:pt x="697" y="2341"/>
                    <a:pt x="906" y="2294"/>
                    <a:pt x="1119" y="2197"/>
                  </a:cubicBezTo>
                  <a:cubicBezTo>
                    <a:pt x="1621" y="1946"/>
                    <a:pt x="1963" y="1512"/>
                    <a:pt x="1895" y="1238"/>
                  </a:cubicBezTo>
                  <a:cubicBezTo>
                    <a:pt x="1855" y="1067"/>
                    <a:pt x="1687" y="980"/>
                    <a:pt x="1452" y="98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42"/>
            <p:cNvSpPr/>
            <p:nvPr/>
          </p:nvSpPr>
          <p:spPr>
            <a:xfrm flipH="1">
              <a:off x="7709198" y="2280141"/>
              <a:ext cx="68376" cy="85307"/>
            </a:xfrm>
            <a:custGeom>
              <a:avLst/>
              <a:gdLst/>
              <a:ahLst/>
              <a:cxnLst/>
              <a:rect l="l" t="t" r="r" b="b"/>
              <a:pathLst>
                <a:path w="2831" h="3532" extrusionOk="0">
                  <a:moveTo>
                    <a:pt x="2402" y="0"/>
                  </a:moveTo>
                  <a:cubicBezTo>
                    <a:pt x="2182" y="0"/>
                    <a:pt x="1896" y="169"/>
                    <a:pt x="1644" y="469"/>
                  </a:cubicBezTo>
                  <a:cubicBezTo>
                    <a:pt x="1301" y="903"/>
                    <a:pt x="1164" y="1451"/>
                    <a:pt x="1370" y="1679"/>
                  </a:cubicBezTo>
                  <a:cubicBezTo>
                    <a:pt x="1426" y="1749"/>
                    <a:pt x="1508" y="1783"/>
                    <a:pt x="1605" y="1783"/>
                  </a:cubicBezTo>
                  <a:cubicBezTo>
                    <a:pt x="1823" y="1783"/>
                    <a:pt x="2114" y="1614"/>
                    <a:pt x="2351" y="1314"/>
                  </a:cubicBezTo>
                  <a:cubicBezTo>
                    <a:pt x="2694" y="880"/>
                    <a:pt x="2831" y="332"/>
                    <a:pt x="2648" y="104"/>
                  </a:cubicBezTo>
                  <a:cubicBezTo>
                    <a:pt x="2585" y="34"/>
                    <a:pt x="2500" y="0"/>
                    <a:pt x="2402" y="0"/>
                  </a:cubicBezTo>
                  <a:close/>
                  <a:moveTo>
                    <a:pt x="872" y="2246"/>
                  </a:moveTo>
                  <a:cubicBezTo>
                    <a:pt x="715" y="2246"/>
                    <a:pt x="518" y="2369"/>
                    <a:pt x="343" y="2592"/>
                  </a:cubicBezTo>
                  <a:cubicBezTo>
                    <a:pt x="91" y="2889"/>
                    <a:pt x="0" y="3277"/>
                    <a:pt x="114" y="3459"/>
                  </a:cubicBezTo>
                  <a:cubicBezTo>
                    <a:pt x="163" y="3508"/>
                    <a:pt x="224" y="3531"/>
                    <a:pt x="293" y="3531"/>
                  </a:cubicBezTo>
                  <a:cubicBezTo>
                    <a:pt x="452" y="3531"/>
                    <a:pt x="654" y="3408"/>
                    <a:pt x="845" y="3186"/>
                  </a:cubicBezTo>
                  <a:cubicBezTo>
                    <a:pt x="1073" y="2866"/>
                    <a:pt x="1187" y="2501"/>
                    <a:pt x="1050" y="2318"/>
                  </a:cubicBezTo>
                  <a:cubicBezTo>
                    <a:pt x="1002" y="2270"/>
                    <a:pt x="941" y="2246"/>
                    <a:pt x="872" y="224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42"/>
            <p:cNvSpPr/>
            <p:nvPr/>
          </p:nvSpPr>
          <p:spPr>
            <a:xfrm flipH="1">
              <a:off x="7292423" y="3580922"/>
              <a:ext cx="272150" cy="203533"/>
            </a:xfrm>
            <a:custGeom>
              <a:avLst/>
              <a:gdLst/>
              <a:ahLst/>
              <a:cxnLst/>
              <a:rect l="l" t="t" r="r" b="b"/>
              <a:pathLst>
                <a:path w="11268" h="8427" extrusionOk="0">
                  <a:moveTo>
                    <a:pt x="6996" y="1"/>
                  </a:moveTo>
                  <a:cubicBezTo>
                    <a:pt x="5236" y="1"/>
                    <a:pt x="1932" y="2215"/>
                    <a:pt x="1932" y="2215"/>
                  </a:cubicBezTo>
                  <a:cubicBezTo>
                    <a:pt x="0" y="4326"/>
                    <a:pt x="1561" y="8426"/>
                    <a:pt x="5526" y="8426"/>
                  </a:cubicBezTo>
                  <a:cubicBezTo>
                    <a:pt x="5590" y="8426"/>
                    <a:pt x="5655" y="8425"/>
                    <a:pt x="5721" y="8423"/>
                  </a:cubicBezTo>
                  <a:cubicBezTo>
                    <a:pt x="6063" y="8400"/>
                    <a:pt x="6406" y="8355"/>
                    <a:pt x="6748" y="8286"/>
                  </a:cubicBezTo>
                  <a:cubicBezTo>
                    <a:pt x="9008" y="7830"/>
                    <a:pt x="10788" y="5844"/>
                    <a:pt x="11062" y="3584"/>
                  </a:cubicBezTo>
                  <a:cubicBezTo>
                    <a:pt x="11108" y="3265"/>
                    <a:pt x="11130" y="2945"/>
                    <a:pt x="11153" y="2626"/>
                  </a:cubicBezTo>
                  <a:cubicBezTo>
                    <a:pt x="11199" y="2101"/>
                    <a:pt x="11267" y="1210"/>
                    <a:pt x="10811" y="845"/>
                  </a:cubicBezTo>
                  <a:cubicBezTo>
                    <a:pt x="10263" y="1393"/>
                    <a:pt x="10012" y="2146"/>
                    <a:pt x="9168" y="2534"/>
                  </a:cubicBezTo>
                  <a:cubicBezTo>
                    <a:pt x="8791" y="2697"/>
                    <a:pt x="8214" y="2861"/>
                    <a:pt x="7677" y="2861"/>
                  </a:cubicBezTo>
                  <a:cubicBezTo>
                    <a:pt x="7236" y="2861"/>
                    <a:pt x="6822" y="2751"/>
                    <a:pt x="6565" y="2443"/>
                  </a:cubicBezTo>
                  <a:cubicBezTo>
                    <a:pt x="6771" y="2192"/>
                    <a:pt x="7068" y="2192"/>
                    <a:pt x="7296" y="2055"/>
                  </a:cubicBezTo>
                  <a:cubicBezTo>
                    <a:pt x="7524" y="1941"/>
                    <a:pt x="7730" y="1690"/>
                    <a:pt x="7866" y="1507"/>
                  </a:cubicBezTo>
                  <a:cubicBezTo>
                    <a:pt x="8186" y="1051"/>
                    <a:pt x="8186" y="594"/>
                    <a:pt x="7752" y="229"/>
                  </a:cubicBezTo>
                  <a:cubicBezTo>
                    <a:pt x="7565" y="69"/>
                    <a:pt x="7304" y="1"/>
                    <a:pt x="6996" y="1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42"/>
            <p:cNvSpPr/>
            <p:nvPr/>
          </p:nvSpPr>
          <p:spPr>
            <a:xfrm flipH="1">
              <a:off x="7297930" y="3614011"/>
              <a:ext cx="266644" cy="170444"/>
            </a:xfrm>
            <a:custGeom>
              <a:avLst/>
              <a:gdLst/>
              <a:ahLst/>
              <a:cxnLst/>
              <a:rect l="l" t="t" r="r" b="b"/>
              <a:pathLst>
                <a:path w="11040" h="7057" extrusionOk="0">
                  <a:moveTo>
                    <a:pt x="3324" y="0"/>
                  </a:moveTo>
                  <a:lnTo>
                    <a:pt x="3324" y="0"/>
                  </a:lnTo>
                  <a:cubicBezTo>
                    <a:pt x="2525" y="457"/>
                    <a:pt x="1932" y="845"/>
                    <a:pt x="1932" y="845"/>
                  </a:cubicBezTo>
                  <a:cubicBezTo>
                    <a:pt x="0" y="2956"/>
                    <a:pt x="1561" y="7056"/>
                    <a:pt x="5526" y="7056"/>
                  </a:cubicBezTo>
                  <a:cubicBezTo>
                    <a:pt x="5590" y="7056"/>
                    <a:pt x="5655" y="7055"/>
                    <a:pt x="5721" y="7053"/>
                  </a:cubicBezTo>
                  <a:cubicBezTo>
                    <a:pt x="6063" y="7030"/>
                    <a:pt x="6406" y="6985"/>
                    <a:pt x="6748" y="6916"/>
                  </a:cubicBezTo>
                  <a:cubicBezTo>
                    <a:pt x="8962" y="6483"/>
                    <a:pt x="10720" y="4542"/>
                    <a:pt x="11039" y="2351"/>
                  </a:cubicBezTo>
                  <a:lnTo>
                    <a:pt x="11039" y="2351"/>
                  </a:lnTo>
                  <a:cubicBezTo>
                    <a:pt x="10354" y="3463"/>
                    <a:pt x="9139" y="4179"/>
                    <a:pt x="7525" y="4179"/>
                  </a:cubicBezTo>
                  <a:cubicBezTo>
                    <a:pt x="6721" y="4179"/>
                    <a:pt x="5817" y="4001"/>
                    <a:pt x="4831" y="3607"/>
                  </a:cubicBezTo>
                  <a:cubicBezTo>
                    <a:pt x="2754" y="2762"/>
                    <a:pt x="2822" y="1233"/>
                    <a:pt x="332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42"/>
            <p:cNvSpPr/>
            <p:nvPr/>
          </p:nvSpPr>
          <p:spPr>
            <a:xfrm flipH="1">
              <a:off x="7290225" y="3601331"/>
              <a:ext cx="59005" cy="86804"/>
            </a:xfrm>
            <a:custGeom>
              <a:avLst/>
              <a:gdLst/>
              <a:ahLst/>
              <a:cxnLst/>
              <a:rect l="l" t="t" r="r" b="b"/>
              <a:pathLst>
                <a:path w="2443" h="3594" extrusionOk="0">
                  <a:moveTo>
                    <a:pt x="1918" y="0"/>
                  </a:moveTo>
                  <a:cubicBezTo>
                    <a:pt x="1872" y="23"/>
                    <a:pt x="2078" y="594"/>
                    <a:pt x="2123" y="1164"/>
                  </a:cubicBezTo>
                  <a:cubicBezTo>
                    <a:pt x="2123" y="1438"/>
                    <a:pt x="2055" y="1712"/>
                    <a:pt x="1963" y="1872"/>
                  </a:cubicBezTo>
                  <a:cubicBezTo>
                    <a:pt x="1918" y="1963"/>
                    <a:pt x="1872" y="2054"/>
                    <a:pt x="1826" y="2100"/>
                  </a:cubicBezTo>
                  <a:cubicBezTo>
                    <a:pt x="1804" y="2146"/>
                    <a:pt x="1781" y="2169"/>
                    <a:pt x="1781" y="2169"/>
                  </a:cubicBezTo>
                  <a:cubicBezTo>
                    <a:pt x="1781" y="2169"/>
                    <a:pt x="1712" y="2306"/>
                    <a:pt x="1575" y="2465"/>
                  </a:cubicBezTo>
                  <a:cubicBezTo>
                    <a:pt x="1530" y="2557"/>
                    <a:pt x="1438" y="2648"/>
                    <a:pt x="1347" y="2739"/>
                  </a:cubicBezTo>
                  <a:cubicBezTo>
                    <a:pt x="1256" y="2853"/>
                    <a:pt x="1142" y="2945"/>
                    <a:pt x="1028" y="3036"/>
                  </a:cubicBezTo>
                  <a:cubicBezTo>
                    <a:pt x="822" y="3219"/>
                    <a:pt x="548" y="3355"/>
                    <a:pt x="366" y="3447"/>
                  </a:cubicBezTo>
                  <a:cubicBezTo>
                    <a:pt x="160" y="3492"/>
                    <a:pt x="0" y="3538"/>
                    <a:pt x="0" y="3561"/>
                  </a:cubicBezTo>
                  <a:cubicBezTo>
                    <a:pt x="0" y="3577"/>
                    <a:pt x="80" y="3593"/>
                    <a:pt x="208" y="3593"/>
                  </a:cubicBezTo>
                  <a:cubicBezTo>
                    <a:pt x="261" y="3593"/>
                    <a:pt x="322" y="3590"/>
                    <a:pt x="388" y="3584"/>
                  </a:cubicBezTo>
                  <a:cubicBezTo>
                    <a:pt x="640" y="3538"/>
                    <a:pt x="936" y="3424"/>
                    <a:pt x="1187" y="3241"/>
                  </a:cubicBezTo>
                  <a:cubicBezTo>
                    <a:pt x="1324" y="3173"/>
                    <a:pt x="1461" y="3082"/>
                    <a:pt x="1575" y="2967"/>
                  </a:cubicBezTo>
                  <a:cubicBezTo>
                    <a:pt x="1690" y="2876"/>
                    <a:pt x="1781" y="2785"/>
                    <a:pt x="1849" y="2694"/>
                  </a:cubicBezTo>
                  <a:cubicBezTo>
                    <a:pt x="2032" y="2511"/>
                    <a:pt x="2100" y="2374"/>
                    <a:pt x="2100" y="2374"/>
                  </a:cubicBezTo>
                  <a:cubicBezTo>
                    <a:pt x="2100" y="2374"/>
                    <a:pt x="2123" y="2351"/>
                    <a:pt x="2169" y="2283"/>
                  </a:cubicBezTo>
                  <a:cubicBezTo>
                    <a:pt x="2192" y="2237"/>
                    <a:pt x="2237" y="2123"/>
                    <a:pt x="2283" y="2009"/>
                  </a:cubicBezTo>
                  <a:cubicBezTo>
                    <a:pt x="2397" y="1803"/>
                    <a:pt x="2443" y="1461"/>
                    <a:pt x="2374" y="1141"/>
                  </a:cubicBezTo>
                  <a:cubicBezTo>
                    <a:pt x="2329" y="822"/>
                    <a:pt x="2214" y="525"/>
                    <a:pt x="2123" y="320"/>
                  </a:cubicBezTo>
                  <a:cubicBezTo>
                    <a:pt x="2032" y="114"/>
                    <a:pt x="1963" y="0"/>
                    <a:pt x="19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42"/>
            <p:cNvSpPr/>
            <p:nvPr/>
          </p:nvSpPr>
          <p:spPr>
            <a:xfrm flipH="1">
              <a:off x="7295273" y="3652027"/>
              <a:ext cx="83181" cy="89219"/>
            </a:xfrm>
            <a:custGeom>
              <a:avLst/>
              <a:gdLst/>
              <a:ahLst/>
              <a:cxnLst/>
              <a:rect l="l" t="t" r="r" b="b"/>
              <a:pathLst>
                <a:path w="3444" h="3694" extrusionOk="0">
                  <a:moveTo>
                    <a:pt x="3244" y="1"/>
                  </a:moveTo>
                  <a:cubicBezTo>
                    <a:pt x="3243" y="1"/>
                    <a:pt x="3243" y="1"/>
                    <a:pt x="3242" y="1"/>
                  </a:cubicBezTo>
                  <a:cubicBezTo>
                    <a:pt x="3173" y="1"/>
                    <a:pt x="3242" y="686"/>
                    <a:pt x="2991" y="1279"/>
                  </a:cubicBezTo>
                  <a:cubicBezTo>
                    <a:pt x="2877" y="1576"/>
                    <a:pt x="2717" y="1850"/>
                    <a:pt x="2557" y="2033"/>
                  </a:cubicBezTo>
                  <a:cubicBezTo>
                    <a:pt x="2397" y="2215"/>
                    <a:pt x="2283" y="2329"/>
                    <a:pt x="2283" y="2329"/>
                  </a:cubicBezTo>
                  <a:cubicBezTo>
                    <a:pt x="2283" y="2329"/>
                    <a:pt x="2260" y="2352"/>
                    <a:pt x="2192" y="2398"/>
                  </a:cubicBezTo>
                  <a:cubicBezTo>
                    <a:pt x="2146" y="2443"/>
                    <a:pt x="2078" y="2512"/>
                    <a:pt x="1987" y="2603"/>
                  </a:cubicBezTo>
                  <a:cubicBezTo>
                    <a:pt x="1804" y="2763"/>
                    <a:pt x="1530" y="2923"/>
                    <a:pt x="1233" y="3105"/>
                  </a:cubicBezTo>
                  <a:cubicBezTo>
                    <a:pt x="663" y="3425"/>
                    <a:pt x="1" y="3630"/>
                    <a:pt x="24" y="3676"/>
                  </a:cubicBezTo>
                  <a:cubicBezTo>
                    <a:pt x="27" y="3688"/>
                    <a:pt x="50" y="3693"/>
                    <a:pt x="88" y="3693"/>
                  </a:cubicBezTo>
                  <a:cubicBezTo>
                    <a:pt x="273" y="3693"/>
                    <a:pt x="822" y="3560"/>
                    <a:pt x="1370" y="3334"/>
                  </a:cubicBezTo>
                  <a:cubicBezTo>
                    <a:pt x="1690" y="3197"/>
                    <a:pt x="1987" y="3037"/>
                    <a:pt x="2215" y="2877"/>
                  </a:cubicBezTo>
                  <a:cubicBezTo>
                    <a:pt x="2306" y="2786"/>
                    <a:pt x="2397" y="2717"/>
                    <a:pt x="2466" y="2672"/>
                  </a:cubicBezTo>
                  <a:cubicBezTo>
                    <a:pt x="2511" y="2626"/>
                    <a:pt x="2557" y="2580"/>
                    <a:pt x="2557" y="2580"/>
                  </a:cubicBezTo>
                  <a:cubicBezTo>
                    <a:pt x="2557" y="2580"/>
                    <a:pt x="2671" y="2466"/>
                    <a:pt x="2831" y="2238"/>
                  </a:cubicBezTo>
                  <a:cubicBezTo>
                    <a:pt x="2991" y="2033"/>
                    <a:pt x="3151" y="1690"/>
                    <a:pt x="3242" y="1371"/>
                  </a:cubicBezTo>
                  <a:cubicBezTo>
                    <a:pt x="3444" y="675"/>
                    <a:pt x="3293" y="1"/>
                    <a:pt x="32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42"/>
            <p:cNvSpPr/>
            <p:nvPr/>
          </p:nvSpPr>
          <p:spPr>
            <a:xfrm flipH="1">
              <a:off x="7305658" y="3690575"/>
              <a:ext cx="101465" cy="91200"/>
            </a:xfrm>
            <a:custGeom>
              <a:avLst/>
              <a:gdLst/>
              <a:ahLst/>
              <a:cxnLst/>
              <a:rect l="l" t="t" r="r" b="b"/>
              <a:pathLst>
                <a:path w="4201" h="3776" extrusionOk="0">
                  <a:moveTo>
                    <a:pt x="4174" y="1"/>
                  </a:moveTo>
                  <a:cubicBezTo>
                    <a:pt x="4150" y="1"/>
                    <a:pt x="4104" y="178"/>
                    <a:pt x="4018" y="437"/>
                  </a:cubicBezTo>
                  <a:cubicBezTo>
                    <a:pt x="3927" y="688"/>
                    <a:pt x="3767" y="1007"/>
                    <a:pt x="3584" y="1327"/>
                  </a:cubicBezTo>
                  <a:cubicBezTo>
                    <a:pt x="3379" y="1623"/>
                    <a:pt x="3128" y="1875"/>
                    <a:pt x="2922" y="2057"/>
                  </a:cubicBezTo>
                  <a:cubicBezTo>
                    <a:pt x="2831" y="2126"/>
                    <a:pt x="2740" y="2194"/>
                    <a:pt x="2671" y="2263"/>
                  </a:cubicBezTo>
                  <a:cubicBezTo>
                    <a:pt x="2626" y="2308"/>
                    <a:pt x="2580" y="2331"/>
                    <a:pt x="2580" y="2331"/>
                  </a:cubicBezTo>
                  <a:cubicBezTo>
                    <a:pt x="2580" y="2331"/>
                    <a:pt x="2534" y="2354"/>
                    <a:pt x="2489" y="2400"/>
                  </a:cubicBezTo>
                  <a:cubicBezTo>
                    <a:pt x="2420" y="2445"/>
                    <a:pt x="2329" y="2514"/>
                    <a:pt x="2215" y="2582"/>
                  </a:cubicBezTo>
                  <a:cubicBezTo>
                    <a:pt x="1987" y="2742"/>
                    <a:pt x="1690" y="2924"/>
                    <a:pt x="1347" y="3107"/>
                  </a:cubicBezTo>
                  <a:cubicBezTo>
                    <a:pt x="686" y="3449"/>
                    <a:pt x="1" y="3723"/>
                    <a:pt x="24" y="3769"/>
                  </a:cubicBezTo>
                  <a:cubicBezTo>
                    <a:pt x="24" y="3774"/>
                    <a:pt x="31" y="3776"/>
                    <a:pt x="46" y="3776"/>
                  </a:cubicBezTo>
                  <a:cubicBezTo>
                    <a:pt x="173" y="3776"/>
                    <a:pt x="827" y="3602"/>
                    <a:pt x="1462" y="3335"/>
                  </a:cubicBezTo>
                  <a:cubicBezTo>
                    <a:pt x="1827" y="3198"/>
                    <a:pt x="2169" y="3039"/>
                    <a:pt x="2420" y="2879"/>
                  </a:cubicBezTo>
                  <a:cubicBezTo>
                    <a:pt x="2534" y="2810"/>
                    <a:pt x="2649" y="2742"/>
                    <a:pt x="2717" y="2696"/>
                  </a:cubicBezTo>
                  <a:cubicBezTo>
                    <a:pt x="2785" y="2651"/>
                    <a:pt x="2808" y="2628"/>
                    <a:pt x="2808" y="2628"/>
                  </a:cubicBezTo>
                  <a:cubicBezTo>
                    <a:pt x="2808" y="2628"/>
                    <a:pt x="2854" y="2582"/>
                    <a:pt x="2922" y="2536"/>
                  </a:cubicBezTo>
                  <a:cubicBezTo>
                    <a:pt x="2991" y="2491"/>
                    <a:pt x="3082" y="2400"/>
                    <a:pt x="3174" y="2308"/>
                  </a:cubicBezTo>
                  <a:cubicBezTo>
                    <a:pt x="3379" y="2103"/>
                    <a:pt x="3630" y="1783"/>
                    <a:pt x="3813" y="1464"/>
                  </a:cubicBezTo>
                  <a:cubicBezTo>
                    <a:pt x="3995" y="1121"/>
                    <a:pt x="4109" y="756"/>
                    <a:pt x="4155" y="459"/>
                  </a:cubicBezTo>
                  <a:cubicBezTo>
                    <a:pt x="4201" y="185"/>
                    <a:pt x="4201" y="3"/>
                    <a:pt x="4178" y="3"/>
                  </a:cubicBezTo>
                  <a:cubicBezTo>
                    <a:pt x="4177" y="2"/>
                    <a:pt x="4175" y="1"/>
                    <a:pt x="41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42"/>
            <p:cNvSpPr/>
            <p:nvPr/>
          </p:nvSpPr>
          <p:spPr>
            <a:xfrm flipH="1">
              <a:off x="7364083" y="3576526"/>
              <a:ext cx="160469" cy="68376"/>
            </a:xfrm>
            <a:custGeom>
              <a:avLst/>
              <a:gdLst/>
              <a:ahLst/>
              <a:cxnLst/>
              <a:rect l="l" t="t" r="r" b="b"/>
              <a:pathLst>
                <a:path w="6644" h="2831" extrusionOk="0">
                  <a:moveTo>
                    <a:pt x="5228" y="0"/>
                  </a:moveTo>
                  <a:cubicBezTo>
                    <a:pt x="4977" y="0"/>
                    <a:pt x="4749" y="23"/>
                    <a:pt x="4612" y="68"/>
                  </a:cubicBezTo>
                  <a:cubicBezTo>
                    <a:pt x="4452" y="91"/>
                    <a:pt x="4383" y="114"/>
                    <a:pt x="4383" y="114"/>
                  </a:cubicBezTo>
                  <a:cubicBezTo>
                    <a:pt x="4383" y="114"/>
                    <a:pt x="4041" y="205"/>
                    <a:pt x="3585" y="411"/>
                  </a:cubicBezTo>
                  <a:cubicBezTo>
                    <a:pt x="3128" y="593"/>
                    <a:pt x="2557" y="959"/>
                    <a:pt x="2010" y="1255"/>
                  </a:cubicBezTo>
                  <a:cubicBezTo>
                    <a:pt x="1439" y="1552"/>
                    <a:pt x="846" y="1826"/>
                    <a:pt x="457" y="2146"/>
                  </a:cubicBezTo>
                  <a:cubicBezTo>
                    <a:pt x="275" y="2305"/>
                    <a:pt x="138" y="2488"/>
                    <a:pt x="69" y="2625"/>
                  </a:cubicBezTo>
                  <a:cubicBezTo>
                    <a:pt x="1" y="2739"/>
                    <a:pt x="1" y="2830"/>
                    <a:pt x="24" y="2830"/>
                  </a:cubicBezTo>
                  <a:cubicBezTo>
                    <a:pt x="24" y="2830"/>
                    <a:pt x="47" y="2762"/>
                    <a:pt x="138" y="2648"/>
                  </a:cubicBezTo>
                  <a:cubicBezTo>
                    <a:pt x="206" y="2534"/>
                    <a:pt x="343" y="2397"/>
                    <a:pt x="549" y="2283"/>
                  </a:cubicBezTo>
                  <a:cubicBezTo>
                    <a:pt x="937" y="2009"/>
                    <a:pt x="1530" y="1758"/>
                    <a:pt x="2147" y="1506"/>
                  </a:cubicBezTo>
                  <a:cubicBezTo>
                    <a:pt x="2740" y="1210"/>
                    <a:pt x="3288" y="890"/>
                    <a:pt x="3722" y="730"/>
                  </a:cubicBezTo>
                  <a:cubicBezTo>
                    <a:pt x="4178" y="548"/>
                    <a:pt x="4475" y="479"/>
                    <a:pt x="4475" y="479"/>
                  </a:cubicBezTo>
                  <a:cubicBezTo>
                    <a:pt x="4475" y="479"/>
                    <a:pt x="4543" y="457"/>
                    <a:pt x="4680" y="434"/>
                  </a:cubicBezTo>
                  <a:cubicBezTo>
                    <a:pt x="4817" y="388"/>
                    <a:pt x="5000" y="365"/>
                    <a:pt x="5228" y="342"/>
                  </a:cubicBezTo>
                  <a:cubicBezTo>
                    <a:pt x="5456" y="342"/>
                    <a:pt x="5730" y="342"/>
                    <a:pt x="5981" y="457"/>
                  </a:cubicBezTo>
                  <a:cubicBezTo>
                    <a:pt x="6209" y="548"/>
                    <a:pt x="6369" y="753"/>
                    <a:pt x="6369" y="1050"/>
                  </a:cubicBezTo>
                  <a:cubicBezTo>
                    <a:pt x="6369" y="1347"/>
                    <a:pt x="6232" y="1598"/>
                    <a:pt x="6004" y="1780"/>
                  </a:cubicBezTo>
                  <a:cubicBezTo>
                    <a:pt x="5799" y="1986"/>
                    <a:pt x="5548" y="2100"/>
                    <a:pt x="5342" y="2214"/>
                  </a:cubicBezTo>
                  <a:cubicBezTo>
                    <a:pt x="4908" y="2465"/>
                    <a:pt x="4635" y="2625"/>
                    <a:pt x="4635" y="2648"/>
                  </a:cubicBezTo>
                  <a:cubicBezTo>
                    <a:pt x="4636" y="2650"/>
                    <a:pt x="4640" y="2651"/>
                    <a:pt x="4646" y="2651"/>
                  </a:cubicBezTo>
                  <a:cubicBezTo>
                    <a:pt x="4709" y="2651"/>
                    <a:pt x="4993" y="2539"/>
                    <a:pt x="5411" y="2351"/>
                  </a:cubicBezTo>
                  <a:cubicBezTo>
                    <a:pt x="5616" y="2260"/>
                    <a:pt x="5890" y="2146"/>
                    <a:pt x="6141" y="1940"/>
                  </a:cubicBezTo>
                  <a:cubicBezTo>
                    <a:pt x="6415" y="1758"/>
                    <a:pt x="6620" y="1438"/>
                    <a:pt x="6643" y="1050"/>
                  </a:cubicBezTo>
                  <a:cubicBezTo>
                    <a:pt x="6643" y="959"/>
                    <a:pt x="6643" y="890"/>
                    <a:pt x="6620" y="799"/>
                  </a:cubicBezTo>
                  <a:cubicBezTo>
                    <a:pt x="6598" y="708"/>
                    <a:pt x="6575" y="593"/>
                    <a:pt x="6529" y="525"/>
                  </a:cubicBezTo>
                  <a:cubicBezTo>
                    <a:pt x="6461" y="434"/>
                    <a:pt x="6415" y="365"/>
                    <a:pt x="6346" y="320"/>
                  </a:cubicBezTo>
                  <a:lnTo>
                    <a:pt x="6232" y="228"/>
                  </a:lnTo>
                  <a:lnTo>
                    <a:pt x="6118" y="160"/>
                  </a:lnTo>
                  <a:cubicBezTo>
                    <a:pt x="5799" y="23"/>
                    <a:pt x="5479" y="0"/>
                    <a:pt x="52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42"/>
            <p:cNvSpPr/>
            <p:nvPr/>
          </p:nvSpPr>
          <p:spPr>
            <a:xfrm flipH="1">
              <a:off x="7314474" y="3616209"/>
              <a:ext cx="108638" cy="35866"/>
            </a:xfrm>
            <a:custGeom>
              <a:avLst/>
              <a:gdLst/>
              <a:ahLst/>
              <a:cxnLst/>
              <a:rect l="l" t="t" r="r" b="b"/>
              <a:pathLst>
                <a:path w="4498" h="1485" extrusionOk="0">
                  <a:moveTo>
                    <a:pt x="4475" y="0"/>
                  </a:moveTo>
                  <a:cubicBezTo>
                    <a:pt x="4452" y="0"/>
                    <a:pt x="4383" y="137"/>
                    <a:pt x="4246" y="320"/>
                  </a:cubicBezTo>
                  <a:cubicBezTo>
                    <a:pt x="4087" y="480"/>
                    <a:pt x="3836" y="640"/>
                    <a:pt x="3539" y="777"/>
                  </a:cubicBezTo>
                  <a:cubicBezTo>
                    <a:pt x="2968" y="1028"/>
                    <a:pt x="2352" y="1073"/>
                    <a:pt x="2352" y="1073"/>
                  </a:cubicBezTo>
                  <a:cubicBezTo>
                    <a:pt x="2352" y="1073"/>
                    <a:pt x="2192" y="1119"/>
                    <a:pt x="1964" y="1142"/>
                  </a:cubicBezTo>
                  <a:cubicBezTo>
                    <a:pt x="1888" y="1142"/>
                    <a:pt x="1802" y="1152"/>
                    <a:pt x="1712" y="1152"/>
                  </a:cubicBezTo>
                  <a:cubicBezTo>
                    <a:pt x="1667" y="1152"/>
                    <a:pt x="1621" y="1149"/>
                    <a:pt x="1576" y="1142"/>
                  </a:cubicBezTo>
                  <a:cubicBezTo>
                    <a:pt x="1439" y="1119"/>
                    <a:pt x="1279" y="1142"/>
                    <a:pt x="1142" y="1073"/>
                  </a:cubicBezTo>
                  <a:cubicBezTo>
                    <a:pt x="845" y="1005"/>
                    <a:pt x="571" y="868"/>
                    <a:pt x="366" y="731"/>
                  </a:cubicBezTo>
                  <a:cubicBezTo>
                    <a:pt x="202" y="608"/>
                    <a:pt x="75" y="522"/>
                    <a:pt x="34" y="522"/>
                  </a:cubicBezTo>
                  <a:cubicBezTo>
                    <a:pt x="30" y="522"/>
                    <a:pt x="26" y="523"/>
                    <a:pt x="24" y="525"/>
                  </a:cubicBezTo>
                  <a:cubicBezTo>
                    <a:pt x="1" y="548"/>
                    <a:pt x="115" y="662"/>
                    <a:pt x="275" y="845"/>
                  </a:cubicBezTo>
                  <a:cubicBezTo>
                    <a:pt x="457" y="1028"/>
                    <a:pt x="731" y="1233"/>
                    <a:pt x="1051" y="1324"/>
                  </a:cubicBezTo>
                  <a:cubicBezTo>
                    <a:pt x="1211" y="1416"/>
                    <a:pt x="1393" y="1416"/>
                    <a:pt x="1553" y="1461"/>
                  </a:cubicBezTo>
                  <a:cubicBezTo>
                    <a:pt x="1713" y="1484"/>
                    <a:pt x="1850" y="1484"/>
                    <a:pt x="1987" y="1484"/>
                  </a:cubicBezTo>
                  <a:cubicBezTo>
                    <a:pt x="2238" y="1484"/>
                    <a:pt x="2398" y="1461"/>
                    <a:pt x="2398" y="1461"/>
                  </a:cubicBezTo>
                  <a:cubicBezTo>
                    <a:pt x="2398" y="1461"/>
                    <a:pt x="3082" y="1347"/>
                    <a:pt x="3676" y="1005"/>
                  </a:cubicBezTo>
                  <a:cubicBezTo>
                    <a:pt x="3950" y="845"/>
                    <a:pt x="4224" y="617"/>
                    <a:pt x="4360" y="388"/>
                  </a:cubicBezTo>
                  <a:cubicBezTo>
                    <a:pt x="4497" y="183"/>
                    <a:pt x="4497" y="0"/>
                    <a:pt x="44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27" name="Picture 242" descr="https://wordwall.net/resourceajax/qr?resourceType=activity&amp;id=32108273&amp;imagetype=png&amp;pixels=410">
            <a:extLst>
              <a:ext uri="{FF2B5EF4-FFF2-40B4-BE49-F238E27FC236}">
                <a16:creationId xmlns:a16="http://schemas.microsoft.com/office/drawing/2014/main" id="{CA987F87-8530-4212-8F5C-0805173B9F2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781" y="1063538"/>
            <a:ext cx="1119491" cy="1018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ine 2">
            <a:extLst>
              <a:ext uri="{FF2B5EF4-FFF2-40B4-BE49-F238E27FC236}">
                <a16:creationId xmlns:a16="http://schemas.microsoft.com/office/drawing/2014/main" id="{61BEBDD2-02D6-4DD6-AA9A-A73761044A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8291" y="2212544"/>
            <a:ext cx="1833793" cy="1744252"/>
          </a:xfrm>
          <a:prstGeom prst="rect">
            <a:avLst/>
          </a:prstGeom>
        </p:spPr>
      </p:pic>
      <p:pic>
        <p:nvPicPr>
          <p:cNvPr id="6" name="Imagine 5">
            <a:extLst>
              <a:ext uri="{FF2B5EF4-FFF2-40B4-BE49-F238E27FC236}">
                <a16:creationId xmlns:a16="http://schemas.microsoft.com/office/drawing/2014/main" id="{D934B566-3901-49D9-BA52-B73BE6B13D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6660" y="1609912"/>
            <a:ext cx="1421984" cy="241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69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0">
        <p14:prism isInverted="1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0" name="Google Shape;2490;p40"/>
          <p:cNvGrpSpPr/>
          <p:nvPr/>
        </p:nvGrpSpPr>
        <p:grpSpPr>
          <a:xfrm>
            <a:off x="7708834" y="1287098"/>
            <a:ext cx="842025" cy="1773650"/>
            <a:chOff x="4458800" y="2953350"/>
            <a:chExt cx="842025" cy="1773650"/>
          </a:xfrm>
        </p:grpSpPr>
        <p:sp>
          <p:nvSpPr>
            <p:cNvPr id="2491" name="Google Shape;2491;p40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40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40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40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40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40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40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40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40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40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40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40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40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40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40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40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40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40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40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40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40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12" name="Google Shape;2512;p40"/>
          <p:cNvGrpSpPr/>
          <p:nvPr/>
        </p:nvGrpSpPr>
        <p:grpSpPr>
          <a:xfrm rot="2166950">
            <a:off x="3017778" y="330934"/>
            <a:ext cx="1391454" cy="1735017"/>
            <a:chOff x="2386975" y="3180875"/>
            <a:chExt cx="1391500" cy="1735075"/>
          </a:xfrm>
        </p:grpSpPr>
        <p:sp>
          <p:nvSpPr>
            <p:cNvPr id="2513" name="Google Shape;2513;p40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40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40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40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40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40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40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40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40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40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40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40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40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40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40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40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40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40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40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40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40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40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35" name="Google Shape;2535;p40"/>
          <p:cNvGrpSpPr/>
          <p:nvPr/>
        </p:nvGrpSpPr>
        <p:grpSpPr>
          <a:xfrm flipH="1">
            <a:off x="4855275" y="378275"/>
            <a:ext cx="1288450" cy="1640350"/>
            <a:chOff x="659300" y="3268175"/>
            <a:chExt cx="1288450" cy="1640350"/>
          </a:xfrm>
        </p:grpSpPr>
        <p:sp>
          <p:nvSpPr>
            <p:cNvPr id="2536" name="Google Shape;2536;p40"/>
            <p:cNvSpPr/>
            <p:nvPr/>
          </p:nvSpPr>
          <p:spPr>
            <a:xfrm>
              <a:off x="705625" y="3277550"/>
              <a:ext cx="1242125" cy="1630975"/>
            </a:xfrm>
            <a:custGeom>
              <a:avLst/>
              <a:gdLst/>
              <a:ahLst/>
              <a:cxnLst/>
              <a:rect l="l" t="t" r="r" b="b"/>
              <a:pathLst>
                <a:path w="49685" h="65239" extrusionOk="0">
                  <a:moveTo>
                    <a:pt x="40750" y="0"/>
                  </a:moveTo>
                  <a:cubicBezTo>
                    <a:pt x="40283" y="0"/>
                    <a:pt x="39824" y="223"/>
                    <a:pt x="39541" y="636"/>
                  </a:cubicBezTo>
                  <a:lnTo>
                    <a:pt x="454" y="57998"/>
                  </a:lnTo>
                  <a:cubicBezTo>
                    <a:pt x="0" y="58668"/>
                    <a:pt x="173" y="59577"/>
                    <a:pt x="836" y="60031"/>
                  </a:cubicBezTo>
                  <a:lnTo>
                    <a:pt x="8110" y="64983"/>
                  </a:lnTo>
                  <a:cubicBezTo>
                    <a:pt x="8365" y="65156"/>
                    <a:pt x="8654" y="65239"/>
                    <a:pt x="8939" y="65239"/>
                  </a:cubicBezTo>
                  <a:cubicBezTo>
                    <a:pt x="9405" y="65239"/>
                    <a:pt x="9861" y="65017"/>
                    <a:pt x="10143" y="64601"/>
                  </a:cubicBezTo>
                  <a:lnTo>
                    <a:pt x="49230" y="7239"/>
                  </a:lnTo>
                  <a:cubicBezTo>
                    <a:pt x="49684" y="6569"/>
                    <a:pt x="49511" y="5661"/>
                    <a:pt x="48848" y="5207"/>
                  </a:cubicBezTo>
                  <a:lnTo>
                    <a:pt x="41574" y="254"/>
                  </a:lnTo>
                  <a:cubicBezTo>
                    <a:pt x="41321" y="82"/>
                    <a:pt x="41034" y="0"/>
                    <a:pt x="4075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40"/>
            <p:cNvSpPr/>
            <p:nvPr/>
          </p:nvSpPr>
          <p:spPr>
            <a:xfrm>
              <a:off x="659300" y="3268175"/>
              <a:ext cx="1242125" cy="1631125"/>
            </a:xfrm>
            <a:custGeom>
              <a:avLst/>
              <a:gdLst/>
              <a:ahLst/>
              <a:cxnLst/>
              <a:rect l="l" t="t" r="r" b="b"/>
              <a:pathLst>
                <a:path w="49685" h="65245" extrusionOk="0">
                  <a:moveTo>
                    <a:pt x="40753" y="1"/>
                  </a:moveTo>
                  <a:cubicBezTo>
                    <a:pt x="40284" y="1"/>
                    <a:pt x="39825" y="226"/>
                    <a:pt x="39542" y="643"/>
                  </a:cubicBezTo>
                  <a:lnTo>
                    <a:pt x="455" y="58005"/>
                  </a:lnTo>
                  <a:cubicBezTo>
                    <a:pt x="0" y="58669"/>
                    <a:pt x="173" y="59584"/>
                    <a:pt x="837" y="60038"/>
                  </a:cubicBezTo>
                  <a:lnTo>
                    <a:pt x="8111" y="64991"/>
                  </a:lnTo>
                  <a:cubicBezTo>
                    <a:pt x="8364" y="65162"/>
                    <a:pt x="8651" y="65244"/>
                    <a:pt x="8935" y="65244"/>
                  </a:cubicBezTo>
                  <a:cubicBezTo>
                    <a:pt x="9402" y="65244"/>
                    <a:pt x="9861" y="65022"/>
                    <a:pt x="10143" y="64609"/>
                  </a:cubicBezTo>
                  <a:lnTo>
                    <a:pt x="49231" y="7247"/>
                  </a:lnTo>
                  <a:cubicBezTo>
                    <a:pt x="49685" y="6576"/>
                    <a:pt x="49512" y="5668"/>
                    <a:pt x="48849" y="5214"/>
                  </a:cubicBezTo>
                  <a:lnTo>
                    <a:pt x="41575" y="254"/>
                  </a:lnTo>
                  <a:cubicBezTo>
                    <a:pt x="41322" y="83"/>
                    <a:pt x="41036" y="1"/>
                    <a:pt x="407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40"/>
            <p:cNvSpPr/>
            <p:nvPr/>
          </p:nvSpPr>
          <p:spPr>
            <a:xfrm>
              <a:off x="848725" y="3389325"/>
              <a:ext cx="1052700" cy="1509975"/>
            </a:xfrm>
            <a:custGeom>
              <a:avLst/>
              <a:gdLst/>
              <a:ahLst/>
              <a:cxnLst/>
              <a:rect l="l" t="t" r="r" b="b"/>
              <a:pathLst>
                <a:path w="42108" h="60399" extrusionOk="0">
                  <a:moveTo>
                    <a:pt x="40738" y="0"/>
                  </a:moveTo>
                  <a:lnTo>
                    <a:pt x="0" y="59784"/>
                  </a:lnTo>
                  <a:lnTo>
                    <a:pt x="534" y="60145"/>
                  </a:lnTo>
                  <a:cubicBezTo>
                    <a:pt x="787" y="60316"/>
                    <a:pt x="1074" y="60398"/>
                    <a:pt x="1358" y="60398"/>
                  </a:cubicBezTo>
                  <a:cubicBezTo>
                    <a:pt x="1825" y="60398"/>
                    <a:pt x="2284" y="60176"/>
                    <a:pt x="2566" y="59763"/>
                  </a:cubicBezTo>
                  <a:lnTo>
                    <a:pt x="41654" y="2401"/>
                  </a:lnTo>
                  <a:cubicBezTo>
                    <a:pt x="42108" y="1730"/>
                    <a:pt x="41935" y="822"/>
                    <a:pt x="41272" y="368"/>
                  </a:cubicBezTo>
                  <a:lnTo>
                    <a:pt x="4073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40"/>
            <p:cNvSpPr/>
            <p:nvPr/>
          </p:nvSpPr>
          <p:spPr>
            <a:xfrm>
              <a:off x="943800" y="4288775"/>
              <a:ext cx="283225" cy="333150"/>
            </a:xfrm>
            <a:custGeom>
              <a:avLst/>
              <a:gdLst/>
              <a:ahLst/>
              <a:cxnLst/>
              <a:rect l="l" t="t" r="r" b="b"/>
              <a:pathLst>
                <a:path w="11329" h="13326" extrusionOk="0">
                  <a:moveTo>
                    <a:pt x="10408" y="1"/>
                  </a:moveTo>
                  <a:cubicBezTo>
                    <a:pt x="8262" y="1"/>
                    <a:pt x="1" y="12028"/>
                    <a:pt x="1272" y="13209"/>
                  </a:cubicBezTo>
                  <a:cubicBezTo>
                    <a:pt x="1356" y="13287"/>
                    <a:pt x="1491" y="13325"/>
                    <a:pt x="1667" y="13325"/>
                  </a:cubicBezTo>
                  <a:cubicBezTo>
                    <a:pt x="3433" y="13325"/>
                    <a:pt x="9385" y="9513"/>
                    <a:pt x="10637" y="3621"/>
                  </a:cubicBezTo>
                  <a:cubicBezTo>
                    <a:pt x="10788" y="2922"/>
                    <a:pt x="11329" y="377"/>
                    <a:pt x="10593" y="38"/>
                  </a:cubicBezTo>
                  <a:cubicBezTo>
                    <a:pt x="10538" y="13"/>
                    <a:pt x="10476" y="1"/>
                    <a:pt x="1040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40"/>
            <p:cNvSpPr/>
            <p:nvPr/>
          </p:nvSpPr>
          <p:spPr>
            <a:xfrm>
              <a:off x="1266475" y="4141925"/>
              <a:ext cx="77225" cy="59125"/>
            </a:xfrm>
            <a:custGeom>
              <a:avLst/>
              <a:gdLst/>
              <a:ahLst/>
              <a:cxnLst/>
              <a:rect l="l" t="t" r="r" b="b"/>
              <a:pathLst>
                <a:path w="3089" h="2365" extrusionOk="0">
                  <a:moveTo>
                    <a:pt x="1727" y="1"/>
                  </a:moveTo>
                  <a:cubicBezTo>
                    <a:pt x="1661" y="1"/>
                    <a:pt x="1594" y="5"/>
                    <a:pt x="1529" y="15"/>
                  </a:cubicBezTo>
                  <a:cubicBezTo>
                    <a:pt x="397" y="196"/>
                    <a:pt x="1" y="1868"/>
                    <a:pt x="368" y="2243"/>
                  </a:cubicBezTo>
                  <a:cubicBezTo>
                    <a:pt x="450" y="2327"/>
                    <a:pt x="588" y="2365"/>
                    <a:pt x="761" y="2365"/>
                  </a:cubicBezTo>
                  <a:cubicBezTo>
                    <a:pt x="1560" y="2365"/>
                    <a:pt x="3088" y="1558"/>
                    <a:pt x="3064" y="888"/>
                  </a:cubicBezTo>
                  <a:cubicBezTo>
                    <a:pt x="3051" y="456"/>
                    <a:pt x="2380" y="1"/>
                    <a:pt x="172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40"/>
            <p:cNvSpPr/>
            <p:nvPr/>
          </p:nvSpPr>
          <p:spPr>
            <a:xfrm>
              <a:off x="1519700" y="3450050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15"/>
                  </a:lnTo>
                  <a:cubicBezTo>
                    <a:pt x="3351" y="3180"/>
                    <a:pt x="3458" y="3212"/>
                    <a:pt x="3563" y="3212"/>
                  </a:cubicBezTo>
                  <a:cubicBezTo>
                    <a:pt x="3736" y="3212"/>
                    <a:pt x="3905" y="3127"/>
                    <a:pt x="4008" y="2971"/>
                  </a:cubicBezTo>
                  <a:cubicBezTo>
                    <a:pt x="4181" y="2726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40"/>
            <p:cNvSpPr/>
            <p:nvPr/>
          </p:nvSpPr>
          <p:spPr>
            <a:xfrm>
              <a:off x="1573575" y="3370750"/>
              <a:ext cx="104750" cy="80325"/>
            </a:xfrm>
            <a:custGeom>
              <a:avLst/>
              <a:gdLst/>
              <a:ahLst/>
              <a:cxnLst/>
              <a:rect l="l" t="t" r="r" b="b"/>
              <a:pathLst>
                <a:path w="4190" h="3213" extrusionOk="0">
                  <a:moveTo>
                    <a:pt x="613" y="1"/>
                  </a:moveTo>
                  <a:lnTo>
                    <a:pt x="1" y="895"/>
                  </a:lnTo>
                  <a:lnTo>
                    <a:pt x="3266" y="3115"/>
                  </a:lnTo>
                  <a:cubicBezTo>
                    <a:pt x="3360" y="3181"/>
                    <a:pt x="3467" y="3212"/>
                    <a:pt x="3573" y="3212"/>
                  </a:cubicBezTo>
                  <a:cubicBezTo>
                    <a:pt x="3745" y="3212"/>
                    <a:pt x="3913" y="3130"/>
                    <a:pt x="4016" y="2978"/>
                  </a:cubicBezTo>
                  <a:cubicBezTo>
                    <a:pt x="4189" y="2726"/>
                    <a:pt x="4124" y="2387"/>
                    <a:pt x="3872" y="2221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40"/>
            <p:cNvSpPr/>
            <p:nvPr/>
          </p:nvSpPr>
          <p:spPr>
            <a:xfrm>
              <a:off x="1407950" y="3613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1"/>
                  </a:moveTo>
                  <a:lnTo>
                    <a:pt x="1" y="895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33"/>
                    <a:pt x="4117" y="2394"/>
                    <a:pt x="3872" y="2228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40"/>
            <p:cNvSpPr/>
            <p:nvPr/>
          </p:nvSpPr>
          <p:spPr>
            <a:xfrm>
              <a:off x="1462025" y="35345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902"/>
                  </a:lnTo>
                  <a:lnTo>
                    <a:pt x="3259" y="3122"/>
                  </a:lnTo>
                  <a:cubicBezTo>
                    <a:pt x="3351" y="3184"/>
                    <a:pt x="3456" y="3214"/>
                    <a:pt x="3560" y="3214"/>
                  </a:cubicBezTo>
                  <a:cubicBezTo>
                    <a:pt x="3733" y="3214"/>
                    <a:pt x="3905" y="3131"/>
                    <a:pt x="4008" y="2978"/>
                  </a:cubicBezTo>
                  <a:cubicBezTo>
                    <a:pt x="4181" y="2733"/>
                    <a:pt x="4117" y="2394"/>
                    <a:pt x="3871" y="2228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40"/>
            <p:cNvSpPr/>
            <p:nvPr/>
          </p:nvSpPr>
          <p:spPr>
            <a:xfrm>
              <a:off x="1307375" y="3761675"/>
              <a:ext cx="104575" cy="80225"/>
            </a:xfrm>
            <a:custGeom>
              <a:avLst/>
              <a:gdLst/>
              <a:ahLst/>
              <a:cxnLst/>
              <a:rect l="l" t="t" r="r" b="b"/>
              <a:pathLst>
                <a:path w="4183" h="3209" extrusionOk="0">
                  <a:moveTo>
                    <a:pt x="607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3" y="3177"/>
                    <a:pt x="3459" y="3208"/>
                    <a:pt x="3565" y="3208"/>
                  </a:cubicBezTo>
                  <a:cubicBezTo>
                    <a:pt x="3737" y="3208"/>
                    <a:pt x="3906" y="3126"/>
                    <a:pt x="4009" y="2970"/>
                  </a:cubicBezTo>
                  <a:cubicBezTo>
                    <a:pt x="4182" y="2725"/>
                    <a:pt x="4117" y="2386"/>
                    <a:pt x="3872" y="2220"/>
                  </a:cubicBezTo>
                  <a:lnTo>
                    <a:pt x="6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40"/>
            <p:cNvSpPr/>
            <p:nvPr/>
          </p:nvSpPr>
          <p:spPr>
            <a:xfrm>
              <a:off x="1361275" y="368237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4"/>
                  </a:lnTo>
                  <a:cubicBezTo>
                    <a:pt x="3359" y="3180"/>
                    <a:pt x="3465" y="3211"/>
                    <a:pt x="3571" y="3211"/>
                  </a:cubicBezTo>
                  <a:cubicBezTo>
                    <a:pt x="3743" y="3211"/>
                    <a:pt x="3913" y="3127"/>
                    <a:pt x="4016" y="2970"/>
                  </a:cubicBezTo>
                  <a:cubicBezTo>
                    <a:pt x="4182" y="2725"/>
                    <a:pt x="4124" y="2386"/>
                    <a:pt x="3872" y="2220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40"/>
            <p:cNvSpPr/>
            <p:nvPr/>
          </p:nvSpPr>
          <p:spPr>
            <a:xfrm>
              <a:off x="1195650" y="39254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22"/>
                  </a:lnTo>
                  <a:cubicBezTo>
                    <a:pt x="3351" y="3185"/>
                    <a:pt x="3456" y="3214"/>
                    <a:pt x="3560" y="3214"/>
                  </a:cubicBezTo>
                  <a:cubicBezTo>
                    <a:pt x="3735" y="3214"/>
                    <a:pt x="3908" y="3132"/>
                    <a:pt x="4016" y="2978"/>
                  </a:cubicBezTo>
                  <a:cubicBezTo>
                    <a:pt x="4182" y="2733"/>
                    <a:pt x="4117" y="2394"/>
                    <a:pt x="3872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40"/>
            <p:cNvSpPr/>
            <p:nvPr/>
          </p:nvSpPr>
          <p:spPr>
            <a:xfrm>
              <a:off x="1249525" y="3846200"/>
              <a:ext cx="104750" cy="80350"/>
            </a:xfrm>
            <a:custGeom>
              <a:avLst/>
              <a:gdLst/>
              <a:ahLst/>
              <a:cxnLst/>
              <a:rect l="l" t="t" r="r" b="b"/>
              <a:pathLst>
                <a:path w="4190" h="3214" extrusionOk="0">
                  <a:moveTo>
                    <a:pt x="614" y="0"/>
                  </a:moveTo>
                  <a:lnTo>
                    <a:pt x="1" y="901"/>
                  </a:lnTo>
                  <a:lnTo>
                    <a:pt x="3267" y="3122"/>
                  </a:lnTo>
                  <a:cubicBezTo>
                    <a:pt x="3358" y="3184"/>
                    <a:pt x="3463" y="3213"/>
                    <a:pt x="3568" y="3213"/>
                  </a:cubicBezTo>
                  <a:cubicBezTo>
                    <a:pt x="3741" y="3213"/>
                    <a:pt x="3913" y="3131"/>
                    <a:pt x="4016" y="2977"/>
                  </a:cubicBezTo>
                  <a:cubicBezTo>
                    <a:pt x="4189" y="2732"/>
                    <a:pt x="4124" y="2393"/>
                    <a:pt x="3872" y="2228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40"/>
            <p:cNvSpPr/>
            <p:nvPr/>
          </p:nvSpPr>
          <p:spPr>
            <a:xfrm>
              <a:off x="1093275" y="40756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1" y="901"/>
                  </a:lnTo>
                  <a:lnTo>
                    <a:pt x="3259" y="3122"/>
                  </a:lnTo>
                  <a:cubicBezTo>
                    <a:pt x="3354" y="3184"/>
                    <a:pt x="3459" y="3213"/>
                    <a:pt x="3564" y="3213"/>
                  </a:cubicBezTo>
                  <a:cubicBezTo>
                    <a:pt x="3738" y="3213"/>
                    <a:pt x="3908" y="3131"/>
                    <a:pt x="4016" y="2977"/>
                  </a:cubicBezTo>
                  <a:cubicBezTo>
                    <a:pt x="4182" y="2732"/>
                    <a:pt x="4117" y="2393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40"/>
            <p:cNvSpPr/>
            <p:nvPr/>
          </p:nvSpPr>
          <p:spPr>
            <a:xfrm>
              <a:off x="1147350" y="399650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0"/>
                  </a:moveTo>
                  <a:lnTo>
                    <a:pt x="0" y="894"/>
                  </a:lnTo>
                  <a:lnTo>
                    <a:pt x="3259" y="3115"/>
                  </a:lnTo>
                  <a:cubicBezTo>
                    <a:pt x="3352" y="3178"/>
                    <a:pt x="3459" y="3208"/>
                    <a:pt x="3564" y="3208"/>
                  </a:cubicBezTo>
                  <a:cubicBezTo>
                    <a:pt x="3737" y="3208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40"/>
            <p:cNvSpPr/>
            <p:nvPr/>
          </p:nvSpPr>
          <p:spPr>
            <a:xfrm>
              <a:off x="981550" y="42396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5"/>
                  </a:lnTo>
                  <a:cubicBezTo>
                    <a:pt x="3359" y="3180"/>
                    <a:pt x="3466" y="3212"/>
                    <a:pt x="3572" y="3212"/>
                  </a:cubicBezTo>
                  <a:cubicBezTo>
                    <a:pt x="3744" y="3212"/>
                    <a:pt x="3913" y="3129"/>
                    <a:pt x="4015" y="2978"/>
                  </a:cubicBezTo>
                  <a:cubicBezTo>
                    <a:pt x="4181" y="2725"/>
                    <a:pt x="4124" y="2394"/>
                    <a:pt x="3871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40"/>
            <p:cNvSpPr/>
            <p:nvPr/>
          </p:nvSpPr>
          <p:spPr>
            <a:xfrm>
              <a:off x="1035600" y="41603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4" y="0"/>
                  </a:moveTo>
                  <a:lnTo>
                    <a:pt x="1" y="894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40"/>
            <p:cNvSpPr/>
            <p:nvPr/>
          </p:nvSpPr>
          <p:spPr>
            <a:xfrm>
              <a:off x="927650" y="43189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2" y="3180"/>
                    <a:pt x="3458" y="3211"/>
                    <a:pt x="3563" y="3211"/>
                  </a:cubicBezTo>
                  <a:cubicBezTo>
                    <a:pt x="3736" y="3211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40"/>
            <p:cNvSpPr/>
            <p:nvPr/>
          </p:nvSpPr>
          <p:spPr>
            <a:xfrm>
              <a:off x="825275" y="4469050"/>
              <a:ext cx="104575" cy="80300"/>
            </a:xfrm>
            <a:custGeom>
              <a:avLst/>
              <a:gdLst/>
              <a:ahLst/>
              <a:cxnLst/>
              <a:rect l="l" t="t" r="r" b="b"/>
              <a:pathLst>
                <a:path w="4183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5"/>
                  </a:lnTo>
                  <a:cubicBezTo>
                    <a:pt x="3353" y="3181"/>
                    <a:pt x="3460" y="3212"/>
                    <a:pt x="3566" y="3212"/>
                  </a:cubicBezTo>
                  <a:cubicBezTo>
                    <a:pt x="3739" y="3212"/>
                    <a:pt x="3909" y="3129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40"/>
            <p:cNvSpPr/>
            <p:nvPr/>
          </p:nvSpPr>
          <p:spPr>
            <a:xfrm>
              <a:off x="879175" y="4389750"/>
              <a:ext cx="104725" cy="80350"/>
            </a:xfrm>
            <a:custGeom>
              <a:avLst/>
              <a:gdLst/>
              <a:ahLst/>
              <a:cxnLst/>
              <a:rect l="l" t="t" r="r" b="b"/>
              <a:pathLst>
                <a:path w="4189" h="3214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22"/>
                  </a:lnTo>
                  <a:cubicBezTo>
                    <a:pt x="3358" y="3184"/>
                    <a:pt x="3463" y="3214"/>
                    <a:pt x="3567" y="3214"/>
                  </a:cubicBezTo>
                  <a:cubicBezTo>
                    <a:pt x="3741" y="3214"/>
                    <a:pt x="3912" y="3131"/>
                    <a:pt x="4016" y="2978"/>
                  </a:cubicBezTo>
                  <a:cubicBezTo>
                    <a:pt x="4189" y="2725"/>
                    <a:pt x="4124" y="2394"/>
                    <a:pt x="3879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40"/>
            <p:cNvSpPr/>
            <p:nvPr/>
          </p:nvSpPr>
          <p:spPr>
            <a:xfrm>
              <a:off x="713550" y="4632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0" y="901"/>
                  </a:lnTo>
                  <a:lnTo>
                    <a:pt x="3259" y="3122"/>
                  </a:lnTo>
                  <a:cubicBezTo>
                    <a:pt x="3353" y="3184"/>
                    <a:pt x="3459" y="3214"/>
                    <a:pt x="3563" y="3214"/>
                  </a:cubicBezTo>
                  <a:cubicBezTo>
                    <a:pt x="3737" y="3214"/>
                    <a:pt x="3908" y="3131"/>
                    <a:pt x="4016" y="2978"/>
                  </a:cubicBezTo>
                  <a:cubicBezTo>
                    <a:pt x="4182" y="2732"/>
                    <a:pt x="4117" y="2394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40"/>
            <p:cNvSpPr/>
            <p:nvPr/>
          </p:nvSpPr>
          <p:spPr>
            <a:xfrm>
              <a:off x="767625" y="455375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1"/>
                  </a:moveTo>
                  <a:lnTo>
                    <a:pt x="0" y="894"/>
                  </a:lnTo>
                  <a:lnTo>
                    <a:pt x="3258" y="3115"/>
                  </a:lnTo>
                  <a:cubicBezTo>
                    <a:pt x="3352" y="3178"/>
                    <a:pt x="3458" y="3209"/>
                    <a:pt x="3565" y="3209"/>
                  </a:cubicBezTo>
                  <a:cubicBezTo>
                    <a:pt x="3737" y="3209"/>
                    <a:pt x="3908" y="3127"/>
                    <a:pt x="4015" y="2971"/>
                  </a:cubicBezTo>
                  <a:cubicBezTo>
                    <a:pt x="4181" y="2725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40"/>
            <p:cNvSpPr/>
            <p:nvPr/>
          </p:nvSpPr>
          <p:spPr>
            <a:xfrm>
              <a:off x="659850" y="3268350"/>
              <a:ext cx="1035950" cy="1498625"/>
            </a:xfrm>
            <a:custGeom>
              <a:avLst/>
              <a:gdLst/>
              <a:ahLst/>
              <a:cxnLst/>
              <a:rect l="l" t="t" r="r" b="b"/>
              <a:pathLst>
                <a:path w="41438" h="59945" extrusionOk="0">
                  <a:moveTo>
                    <a:pt x="40718" y="1"/>
                  </a:moveTo>
                  <a:cubicBezTo>
                    <a:pt x="40255" y="1"/>
                    <a:pt x="39803" y="221"/>
                    <a:pt x="39520" y="636"/>
                  </a:cubicBezTo>
                  <a:lnTo>
                    <a:pt x="433" y="57998"/>
                  </a:lnTo>
                  <a:cubicBezTo>
                    <a:pt x="0" y="58625"/>
                    <a:pt x="137" y="59469"/>
                    <a:pt x="721" y="59945"/>
                  </a:cubicBezTo>
                  <a:lnTo>
                    <a:pt x="41437" y="189"/>
                  </a:lnTo>
                  <a:cubicBezTo>
                    <a:pt x="41211" y="62"/>
                    <a:pt x="40963" y="1"/>
                    <a:pt x="4071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59" name="Google Shape;2559;p40"/>
          <p:cNvGrpSpPr/>
          <p:nvPr/>
        </p:nvGrpSpPr>
        <p:grpSpPr>
          <a:xfrm rot="669476" flipH="1">
            <a:off x="7456868" y="2778615"/>
            <a:ext cx="1570468" cy="1800987"/>
            <a:chOff x="3056825" y="-2290075"/>
            <a:chExt cx="1465250" cy="1680325"/>
          </a:xfrm>
        </p:grpSpPr>
        <p:sp>
          <p:nvSpPr>
            <p:cNvPr id="2560" name="Google Shape;2560;p40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40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40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40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40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40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40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40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40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40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40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40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40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40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40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75" name="Google Shape;2575;p40"/>
          <p:cNvGrpSpPr/>
          <p:nvPr/>
        </p:nvGrpSpPr>
        <p:grpSpPr>
          <a:xfrm>
            <a:off x="-288918" y="257050"/>
            <a:ext cx="9721836" cy="4914196"/>
            <a:chOff x="420666" y="1099244"/>
            <a:chExt cx="8164716" cy="3468828"/>
          </a:xfrm>
        </p:grpSpPr>
        <p:sp>
          <p:nvSpPr>
            <p:cNvPr id="2579" name="Google Shape;2579;p40"/>
            <p:cNvSpPr/>
            <p:nvPr/>
          </p:nvSpPr>
          <p:spPr>
            <a:xfrm>
              <a:off x="7297178" y="3001545"/>
              <a:ext cx="170566" cy="755543"/>
            </a:xfrm>
            <a:custGeom>
              <a:avLst/>
              <a:gdLst/>
              <a:ahLst/>
              <a:cxnLst/>
              <a:rect l="l" t="t" r="r" b="b"/>
              <a:pathLst>
                <a:path w="6096" h="27003" extrusionOk="0">
                  <a:moveTo>
                    <a:pt x="6095" y="0"/>
                  </a:moveTo>
                  <a:cubicBezTo>
                    <a:pt x="5981" y="23"/>
                    <a:pt x="5867" y="23"/>
                    <a:pt x="5776" y="46"/>
                  </a:cubicBezTo>
                  <a:cubicBezTo>
                    <a:pt x="4612" y="2192"/>
                    <a:pt x="3447" y="4748"/>
                    <a:pt x="2512" y="7693"/>
                  </a:cubicBezTo>
                  <a:cubicBezTo>
                    <a:pt x="1" y="15430"/>
                    <a:pt x="115" y="22278"/>
                    <a:pt x="571" y="26615"/>
                  </a:cubicBezTo>
                  <a:cubicBezTo>
                    <a:pt x="663" y="26706"/>
                    <a:pt x="823" y="26843"/>
                    <a:pt x="1028" y="27003"/>
                  </a:cubicBezTo>
                  <a:cubicBezTo>
                    <a:pt x="1233" y="26980"/>
                    <a:pt x="1462" y="26934"/>
                    <a:pt x="1667" y="26911"/>
                  </a:cubicBezTo>
                  <a:cubicBezTo>
                    <a:pt x="1233" y="23625"/>
                    <a:pt x="1005" y="19037"/>
                    <a:pt x="1804" y="13696"/>
                  </a:cubicBezTo>
                  <a:cubicBezTo>
                    <a:pt x="2694" y="7807"/>
                    <a:pt x="4543" y="3150"/>
                    <a:pt x="6095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84" name="Google Shape;2584;p40"/>
            <p:cNvGrpSpPr/>
            <p:nvPr/>
          </p:nvGrpSpPr>
          <p:grpSpPr>
            <a:xfrm>
              <a:off x="420666" y="1978432"/>
              <a:ext cx="1668196" cy="2532917"/>
              <a:chOff x="639925" y="2028350"/>
              <a:chExt cx="1490525" cy="2263150"/>
            </a:xfrm>
          </p:grpSpPr>
          <p:sp>
            <p:nvSpPr>
              <p:cNvPr id="2585" name="Google Shape;2585;p40"/>
              <p:cNvSpPr/>
              <p:nvPr/>
            </p:nvSpPr>
            <p:spPr>
              <a:xfrm>
                <a:off x="639925" y="2028350"/>
                <a:ext cx="1313625" cy="1950700"/>
              </a:xfrm>
              <a:custGeom>
                <a:avLst/>
                <a:gdLst/>
                <a:ahLst/>
                <a:cxnLst/>
                <a:rect l="l" t="t" r="r" b="b"/>
                <a:pathLst>
                  <a:path w="52545" h="78028" extrusionOk="0">
                    <a:moveTo>
                      <a:pt x="29240" y="0"/>
                    </a:moveTo>
                    <a:cubicBezTo>
                      <a:pt x="27619" y="0"/>
                      <a:pt x="25885" y="206"/>
                      <a:pt x="24104" y="708"/>
                    </a:cubicBezTo>
                    <a:cubicBezTo>
                      <a:pt x="15362" y="3150"/>
                      <a:pt x="11276" y="11093"/>
                      <a:pt x="9793" y="13924"/>
                    </a:cubicBezTo>
                    <a:cubicBezTo>
                      <a:pt x="4452" y="24264"/>
                      <a:pt x="9633" y="28760"/>
                      <a:pt x="4223" y="42273"/>
                    </a:cubicBezTo>
                    <a:cubicBezTo>
                      <a:pt x="3493" y="44053"/>
                      <a:pt x="1850" y="47865"/>
                      <a:pt x="1005" y="53320"/>
                    </a:cubicBezTo>
                    <a:cubicBezTo>
                      <a:pt x="434" y="56881"/>
                      <a:pt x="1" y="59757"/>
                      <a:pt x="754" y="63044"/>
                    </a:cubicBezTo>
                    <a:cubicBezTo>
                      <a:pt x="2557" y="70759"/>
                      <a:pt x="9724" y="74867"/>
                      <a:pt x="10706" y="75392"/>
                    </a:cubicBezTo>
                    <a:cubicBezTo>
                      <a:pt x="14491" y="77374"/>
                      <a:pt x="18315" y="78028"/>
                      <a:pt x="21709" y="78028"/>
                    </a:cubicBezTo>
                    <a:cubicBezTo>
                      <a:pt x="27424" y="78028"/>
                      <a:pt x="31924" y="76176"/>
                      <a:pt x="32983" y="75689"/>
                    </a:cubicBezTo>
                    <a:cubicBezTo>
                      <a:pt x="35699" y="74456"/>
                      <a:pt x="42912" y="71169"/>
                      <a:pt x="44807" y="64459"/>
                    </a:cubicBezTo>
                    <a:cubicBezTo>
                      <a:pt x="46930" y="57018"/>
                      <a:pt x="40082" y="53936"/>
                      <a:pt x="40995" y="45172"/>
                    </a:cubicBezTo>
                    <a:cubicBezTo>
                      <a:pt x="41931" y="36201"/>
                      <a:pt x="49463" y="35790"/>
                      <a:pt x="51152" y="26409"/>
                    </a:cubicBezTo>
                    <a:cubicBezTo>
                      <a:pt x="52545" y="18717"/>
                      <a:pt x="49258" y="9130"/>
                      <a:pt x="41771" y="3926"/>
                    </a:cubicBezTo>
                    <a:cubicBezTo>
                      <a:pt x="41086" y="3447"/>
                      <a:pt x="35951" y="0"/>
                      <a:pt x="2924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6" name="Google Shape;2586;p40"/>
              <p:cNvSpPr/>
              <p:nvPr/>
            </p:nvSpPr>
            <p:spPr>
              <a:xfrm>
                <a:off x="1070175" y="3784175"/>
                <a:ext cx="1060275" cy="507325"/>
              </a:xfrm>
              <a:custGeom>
                <a:avLst/>
                <a:gdLst/>
                <a:ahLst/>
                <a:cxnLst/>
                <a:rect l="l" t="t" r="r" b="b"/>
                <a:pathLst>
                  <a:path w="42411" h="20293" extrusionOk="0">
                    <a:moveTo>
                      <a:pt x="9679" y="1"/>
                    </a:moveTo>
                    <a:cubicBezTo>
                      <a:pt x="6438" y="6757"/>
                      <a:pt x="3219" y="13513"/>
                      <a:pt x="1" y="20292"/>
                    </a:cubicBezTo>
                    <a:cubicBezTo>
                      <a:pt x="14130" y="20201"/>
                      <a:pt x="28282" y="20110"/>
                      <a:pt x="42410" y="20018"/>
                    </a:cubicBezTo>
                    <a:cubicBezTo>
                      <a:pt x="39534" y="14495"/>
                      <a:pt x="36636" y="8971"/>
                      <a:pt x="33737" y="3447"/>
                    </a:cubicBezTo>
                    <a:cubicBezTo>
                      <a:pt x="25702" y="2306"/>
                      <a:pt x="17691" y="1142"/>
                      <a:pt x="967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7" name="Google Shape;2587;p40"/>
              <p:cNvSpPr/>
              <p:nvPr/>
            </p:nvSpPr>
            <p:spPr>
              <a:xfrm>
                <a:off x="1260775" y="3144500"/>
                <a:ext cx="679075" cy="806225"/>
              </a:xfrm>
              <a:custGeom>
                <a:avLst/>
                <a:gdLst/>
                <a:ahLst/>
                <a:cxnLst/>
                <a:rect l="l" t="t" r="r" b="b"/>
                <a:pathLst>
                  <a:path w="27163" h="32249" extrusionOk="0">
                    <a:moveTo>
                      <a:pt x="16001" y="1"/>
                    </a:moveTo>
                    <a:cubicBezTo>
                      <a:pt x="11254" y="1324"/>
                      <a:pt x="6506" y="2648"/>
                      <a:pt x="1781" y="3972"/>
                    </a:cubicBezTo>
                    <a:cubicBezTo>
                      <a:pt x="1188" y="12075"/>
                      <a:pt x="594" y="20178"/>
                      <a:pt x="1" y="28281"/>
                    </a:cubicBezTo>
                    <a:cubicBezTo>
                      <a:pt x="1929" y="29450"/>
                      <a:pt x="7134" y="32248"/>
                      <a:pt x="13996" y="32248"/>
                    </a:cubicBezTo>
                    <a:cubicBezTo>
                      <a:pt x="15174" y="32248"/>
                      <a:pt x="16400" y="32166"/>
                      <a:pt x="17667" y="31979"/>
                    </a:cubicBezTo>
                    <a:cubicBezTo>
                      <a:pt x="21844" y="31362"/>
                      <a:pt x="25086" y="29788"/>
                      <a:pt x="27163" y="28532"/>
                    </a:cubicBezTo>
                    <a:cubicBezTo>
                      <a:pt x="26912" y="23990"/>
                      <a:pt x="25953" y="16891"/>
                      <a:pt x="22118" y="9268"/>
                    </a:cubicBezTo>
                    <a:cubicBezTo>
                      <a:pt x="20178" y="5433"/>
                      <a:pt x="17987" y="2374"/>
                      <a:pt x="160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8" name="Google Shape;2588;p40"/>
              <p:cNvSpPr/>
              <p:nvPr/>
            </p:nvSpPr>
            <p:spPr>
              <a:xfrm>
                <a:off x="1260775" y="3375600"/>
                <a:ext cx="669375" cy="575125"/>
              </a:xfrm>
              <a:custGeom>
                <a:avLst/>
                <a:gdLst/>
                <a:ahLst/>
                <a:cxnLst/>
                <a:rect l="l" t="t" r="r" b="b"/>
                <a:pathLst>
                  <a:path w="26775" h="23005" extrusionOk="0">
                    <a:moveTo>
                      <a:pt x="4018" y="1"/>
                    </a:moveTo>
                    <a:cubicBezTo>
                      <a:pt x="3105" y="594"/>
                      <a:pt x="2169" y="1211"/>
                      <a:pt x="1256" y="1804"/>
                    </a:cubicBezTo>
                    <a:cubicBezTo>
                      <a:pt x="845" y="7556"/>
                      <a:pt x="411" y="13308"/>
                      <a:pt x="1" y="19037"/>
                    </a:cubicBezTo>
                    <a:cubicBezTo>
                      <a:pt x="1929" y="20206"/>
                      <a:pt x="7134" y="23004"/>
                      <a:pt x="13996" y="23004"/>
                    </a:cubicBezTo>
                    <a:cubicBezTo>
                      <a:pt x="15174" y="23004"/>
                      <a:pt x="16400" y="22922"/>
                      <a:pt x="17667" y="22735"/>
                    </a:cubicBezTo>
                    <a:cubicBezTo>
                      <a:pt x="21137" y="22096"/>
                      <a:pt x="23967" y="20909"/>
                      <a:pt x="26067" y="19767"/>
                    </a:cubicBezTo>
                    <a:cubicBezTo>
                      <a:pt x="21890" y="18854"/>
                      <a:pt x="20931" y="18421"/>
                      <a:pt x="20954" y="18215"/>
                    </a:cubicBezTo>
                    <a:cubicBezTo>
                      <a:pt x="21000" y="17987"/>
                      <a:pt x="22050" y="18101"/>
                      <a:pt x="23214" y="17782"/>
                    </a:cubicBezTo>
                    <a:cubicBezTo>
                      <a:pt x="24743" y="17371"/>
                      <a:pt x="25907" y="16366"/>
                      <a:pt x="26775" y="15294"/>
                    </a:cubicBezTo>
                    <a:cubicBezTo>
                      <a:pt x="26729" y="14860"/>
                      <a:pt x="26661" y="14404"/>
                      <a:pt x="26592" y="13947"/>
                    </a:cubicBezTo>
                    <a:cubicBezTo>
                      <a:pt x="24104" y="13376"/>
                      <a:pt x="20817" y="12418"/>
                      <a:pt x="17120" y="10774"/>
                    </a:cubicBezTo>
                    <a:cubicBezTo>
                      <a:pt x="16275" y="10409"/>
                      <a:pt x="15065" y="9838"/>
                      <a:pt x="13787" y="9131"/>
                    </a:cubicBezTo>
                    <a:cubicBezTo>
                      <a:pt x="11573" y="7921"/>
                      <a:pt x="7830" y="5388"/>
                      <a:pt x="401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9" name="Google Shape;2589;p40"/>
              <p:cNvSpPr/>
              <p:nvPr/>
            </p:nvSpPr>
            <p:spPr>
              <a:xfrm>
                <a:off x="1689900" y="3191875"/>
                <a:ext cx="249950" cy="677925"/>
              </a:xfrm>
              <a:custGeom>
                <a:avLst/>
                <a:gdLst/>
                <a:ahLst/>
                <a:cxnLst/>
                <a:rect l="l" t="t" r="r" b="b"/>
                <a:pathLst>
                  <a:path w="9998" h="27117" extrusionOk="0">
                    <a:moveTo>
                      <a:pt x="0" y="0"/>
                    </a:moveTo>
                    <a:cubicBezTo>
                      <a:pt x="2100" y="3013"/>
                      <a:pt x="4771" y="7532"/>
                      <a:pt x="6642" y="13490"/>
                    </a:cubicBezTo>
                    <a:cubicBezTo>
                      <a:pt x="8332" y="18877"/>
                      <a:pt x="8811" y="23647"/>
                      <a:pt x="8902" y="27116"/>
                    </a:cubicBezTo>
                    <a:lnTo>
                      <a:pt x="9153" y="27116"/>
                    </a:lnTo>
                    <a:cubicBezTo>
                      <a:pt x="9450" y="26957"/>
                      <a:pt x="9724" y="26797"/>
                      <a:pt x="9998" y="26637"/>
                    </a:cubicBezTo>
                    <a:cubicBezTo>
                      <a:pt x="9747" y="22095"/>
                      <a:pt x="8788" y="14996"/>
                      <a:pt x="4953" y="7373"/>
                    </a:cubicBezTo>
                    <a:cubicBezTo>
                      <a:pt x="3493" y="4497"/>
                      <a:pt x="1895" y="2031"/>
                      <a:pt x="343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0" name="Google Shape;2590;p40"/>
              <p:cNvSpPr/>
              <p:nvPr/>
            </p:nvSpPr>
            <p:spPr>
              <a:xfrm>
                <a:off x="1627125" y="3224950"/>
                <a:ext cx="239700" cy="632875"/>
              </a:xfrm>
              <a:custGeom>
                <a:avLst/>
                <a:gdLst/>
                <a:ahLst/>
                <a:cxnLst/>
                <a:rect l="l" t="t" r="r" b="b"/>
                <a:pathLst>
                  <a:path w="9588" h="2531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4611" y="6529"/>
                      <a:pt x="7761" y="14061"/>
                      <a:pt x="9085" y="21936"/>
                    </a:cubicBezTo>
                    <a:cubicBezTo>
                      <a:pt x="9290" y="23054"/>
                      <a:pt x="9450" y="24196"/>
                      <a:pt x="9587" y="25314"/>
                    </a:cubicBezTo>
                    <a:cubicBezTo>
                      <a:pt x="9108" y="16184"/>
                      <a:pt x="5730" y="7168"/>
                      <a:pt x="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1" name="Google Shape;2591;p40"/>
              <p:cNvSpPr/>
              <p:nvPr/>
            </p:nvSpPr>
            <p:spPr>
              <a:xfrm>
                <a:off x="1428550" y="3144500"/>
                <a:ext cx="337275" cy="268700"/>
              </a:xfrm>
              <a:custGeom>
                <a:avLst/>
                <a:gdLst/>
                <a:ahLst/>
                <a:cxnLst/>
                <a:rect l="l" t="t" r="r" b="b"/>
                <a:pathLst>
                  <a:path w="13491" h="10748" extrusionOk="0">
                    <a:moveTo>
                      <a:pt x="8172" y="1"/>
                    </a:moveTo>
                    <a:lnTo>
                      <a:pt x="8172" y="1"/>
                    </a:lnTo>
                    <a:cubicBezTo>
                      <a:pt x="5478" y="480"/>
                      <a:pt x="2716" y="1096"/>
                      <a:pt x="23" y="1758"/>
                    </a:cubicBezTo>
                    <a:cubicBezTo>
                      <a:pt x="0" y="4908"/>
                      <a:pt x="1393" y="7989"/>
                      <a:pt x="3721" y="10112"/>
                    </a:cubicBezTo>
                    <a:cubicBezTo>
                      <a:pt x="4145" y="10546"/>
                      <a:pt x="4696" y="10748"/>
                      <a:pt x="5247" y="10748"/>
                    </a:cubicBezTo>
                    <a:cubicBezTo>
                      <a:pt x="6060" y="10748"/>
                      <a:pt x="6873" y="10308"/>
                      <a:pt x="7282" y="9519"/>
                    </a:cubicBezTo>
                    <a:lnTo>
                      <a:pt x="7555" y="9085"/>
                    </a:lnTo>
                    <a:cubicBezTo>
                      <a:pt x="8197" y="8072"/>
                      <a:pt x="8838" y="7058"/>
                      <a:pt x="9462" y="6028"/>
                    </a:cubicBezTo>
                    <a:lnTo>
                      <a:pt x="9462" y="6028"/>
                    </a:lnTo>
                    <a:cubicBezTo>
                      <a:pt x="10264" y="6121"/>
                      <a:pt x="11067" y="6199"/>
                      <a:pt x="11869" y="6277"/>
                    </a:cubicBezTo>
                    <a:cubicBezTo>
                      <a:pt x="11941" y="6291"/>
                      <a:pt x="12012" y="6297"/>
                      <a:pt x="12084" y="6297"/>
                    </a:cubicBezTo>
                    <a:cubicBezTo>
                      <a:pt x="12748" y="6297"/>
                      <a:pt x="13401" y="5748"/>
                      <a:pt x="13422" y="5068"/>
                    </a:cubicBezTo>
                    <a:cubicBezTo>
                      <a:pt x="13490" y="4429"/>
                      <a:pt x="12988" y="3972"/>
                      <a:pt x="12645" y="3538"/>
                    </a:cubicBezTo>
                    <a:cubicBezTo>
                      <a:pt x="11413" y="2055"/>
                      <a:pt x="9884" y="822"/>
                      <a:pt x="8172" y="1"/>
                    </a:cubicBezTo>
                    <a:lnTo>
                      <a:pt x="8172" y="1"/>
                    </a:lnTo>
                    <a:cubicBezTo>
                      <a:pt x="9678" y="1142"/>
                      <a:pt x="10979" y="2511"/>
                      <a:pt x="12006" y="4041"/>
                    </a:cubicBezTo>
                    <a:cubicBezTo>
                      <a:pt x="12143" y="4269"/>
                      <a:pt x="12394" y="4566"/>
                      <a:pt x="12486" y="4817"/>
                    </a:cubicBezTo>
                    <a:cubicBezTo>
                      <a:pt x="12524" y="5049"/>
                      <a:pt x="12350" y="5248"/>
                      <a:pt x="12129" y="5248"/>
                    </a:cubicBezTo>
                    <a:cubicBezTo>
                      <a:pt x="12090" y="5248"/>
                      <a:pt x="12048" y="5241"/>
                      <a:pt x="12006" y="5228"/>
                    </a:cubicBezTo>
                    <a:cubicBezTo>
                      <a:pt x="10956" y="5045"/>
                      <a:pt x="9906" y="4862"/>
                      <a:pt x="8856" y="4703"/>
                    </a:cubicBezTo>
                    <a:lnTo>
                      <a:pt x="8628" y="5045"/>
                    </a:lnTo>
                    <a:cubicBezTo>
                      <a:pt x="7784" y="6277"/>
                      <a:pt x="6939" y="7510"/>
                      <a:pt x="6140" y="8765"/>
                    </a:cubicBezTo>
                    <a:cubicBezTo>
                      <a:pt x="5954" y="9137"/>
                      <a:pt x="5616" y="9357"/>
                      <a:pt x="5266" y="9357"/>
                    </a:cubicBezTo>
                    <a:cubicBezTo>
                      <a:pt x="5057" y="9357"/>
                      <a:pt x="4844" y="9278"/>
                      <a:pt x="4657" y="9108"/>
                    </a:cubicBezTo>
                    <a:cubicBezTo>
                      <a:pt x="2766" y="7369"/>
                      <a:pt x="1496" y="5031"/>
                      <a:pt x="1123" y="2506"/>
                    </a:cubicBezTo>
                    <a:lnTo>
                      <a:pt x="1123" y="2506"/>
                    </a:lnTo>
                    <a:cubicBezTo>
                      <a:pt x="3501" y="1726"/>
                      <a:pt x="5806" y="904"/>
                      <a:pt x="81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2" name="Google Shape;2592;p40"/>
              <p:cNvSpPr/>
              <p:nvPr/>
            </p:nvSpPr>
            <p:spPr>
              <a:xfrm>
                <a:off x="639925" y="2236050"/>
                <a:ext cx="509025" cy="1742175"/>
              </a:xfrm>
              <a:custGeom>
                <a:avLst/>
                <a:gdLst/>
                <a:ahLst/>
                <a:cxnLst/>
                <a:rect l="l" t="t" r="r" b="b"/>
                <a:pathLst>
                  <a:path w="20361" h="69687" extrusionOk="0">
                    <a:moveTo>
                      <a:pt x="6574" y="61834"/>
                    </a:moveTo>
                    <a:cubicBezTo>
                      <a:pt x="3082" y="57087"/>
                      <a:pt x="2991" y="51905"/>
                      <a:pt x="2945" y="48710"/>
                    </a:cubicBezTo>
                    <a:cubicBezTo>
                      <a:pt x="2877" y="39306"/>
                      <a:pt x="7396" y="37891"/>
                      <a:pt x="8857" y="26729"/>
                    </a:cubicBezTo>
                    <a:cubicBezTo>
                      <a:pt x="9816" y="19471"/>
                      <a:pt x="8058" y="18923"/>
                      <a:pt x="9519" y="11002"/>
                    </a:cubicBezTo>
                    <a:cubicBezTo>
                      <a:pt x="10523" y="5570"/>
                      <a:pt x="12030" y="2123"/>
                      <a:pt x="13285" y="1"/>
                    </a:cubicBezTo>
                    <a:cubicBezTo>
                      <a:pt x="11550" y="2260"/>
                      <a:pt x="10432" y="4406"/>
                      <a:pt x="9793" y="5616"/>
                    </a:cubicBezTo>
                    <a:cubicBezTo>
                      <a:pt x="4452" y="15956"/>
                      <a:pt x="9633" y="20452"/>
                      <a:pt x="4223" y="33965"/>
                    </a:cubicBezTo>
                    <a:cubicBezTo>
                      <a:pt x="3493" y="35745"/>
                      <a:pt x="1850" y="39557"/>
                      <a:pt x="1005" y="45012"/>
                    </a:cubicBezTo>
                    <a:cubicBezTo>
                      <a:pt x="434" y="48573"/>
                      <a:pt x="1" y="51449"/>
                      <a:pt x="754" y="54736"/>
                    </a:cubicBezTo>
                    <a:cubicBezTo>
                      <a:pt x="2557" y="62451"/>
                      <a:pt x="9724" y="66559"/>
                      <a:pt x="10706" y="67084"/>
                    </a:cubicBezTo>
                    <a:cubicBezTo>
                      <a:pt x="13993" y="68796"/>
                      <a:pt x="17302" y="69526"/>
                      <a:pt x="20361" y="69686"/>
                    </a:cubicBezTo>
                    <a:cubicBezTo>
                      <a:pt x="20361" y="69686"/>
                      <a:pt x="20361" y="69686"/>
                      <a:pt x="20361" y="69686"/>
                    </a:cubicBezTo>
                    <a:cubicBezTo>
                      <a:pt x="18329" y="69390"/>
                      <a:pt x="11117" y="68066"/>
                      <a:pt x="6574" y="61834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93" name="Google Shape;2593;p40"/>
            <p:cNvGrpSpPr/>
            <p:nvPr/>
          </p:nvGrpSpPr>
          <p:grpSpPr>
            <a:xfrm>
              <a:off x="1533929" y="1099244"/>
              <a:ext cx="6076161" cy="3468828"/>
              <a:chOff x="1275600" y="1187758"/>
              <a:chExt cx="4346325" cy="3318817"/>
            </a:xfrm>
          </p:grpSpPr>
          <p:sp>
            <p:nvSpPr>
              <p:cNvPr id="2594" name="Google Shape;2594;p40"/>
              <p:cNvSpPr/>
              <p:nvPr/>
            </p:nvSpPr>
            <p:spPr>
              <a:xfrm>
                <a:off x="1275600" y="1510500"/>
                <a:ext cx="4346325" cy="2996075"/>
              </a:xfrm>
              <a:custGeom>
                <a:avLst/>
                <a:gdLst/>
                <a:ahLst/>
                <a:cxnLst/>
                <a:rect l="l" t="t" r="r" b="b"/>
                <a:pathLst>
                  <a:path w="173853" h="119843" extrusionOk="0">
                    <a:moveTo>
                      <a:pt x="157695" y="0"/>
                    </a:moveTo>
                    <a:cubicBezTo>
                      <a:pt x="157666" y="0"/>
                      <a:pt x="157636" y="0"/>
                      <a:pt x="157606" y="1"/>
                    </a:cubicBezTo>
                    <a:lnTo>
                      <a:pt x="18554" y="2717"/>
                    </a:lnTo>
                    <a:cubicBezTo>
                      <a:pt x="18098" y="2717"/>
                      <a:pt x="17641" y="2808"/>
                      <a:pt x="17185" y="2945"/>
                    </a:cubicBezTo>
                    <a:cubicBezTo>
                      <a:pt x="15564" y="3493"/>
                      <a:pt x="13944" y="4041"/>
                      <a:pt x="12300" y="4589"/>
                    </a:cubicBezTo>
                    <a:cubicBezTo>
                      <a:pt x="10566" y="5159"/>
                      <a:pt x="9333" y="6734"/>
                      <a:pt x="9173" y="8583"/>
                    </a:cubicBezTo>
                    <a:lnTo>
                      <a:pt x="226" y="112872"/>
                    </a:lnTo>
                    <a:cubicBezTo>
                      <a:pt x="1" y="115572"/>
                      <a:pt x="2127" y="117895"/>
                      <a:pt x="4811" y="117895"/>
                    </a:cubicBezTo>
                    <a:cubicBezTo>
                      <a:pt x="4850" y="117895"/>
                      <a:pt x="4889" y="117894"/>
                      <a:pt x="4928" y="117893"/>
                    </a:cubicBezTo>
                    <a:cubicBezTo>
                      <a:pt x="28255" y="117414"/>
                      <a:pt x="51583" y="116912"/>
                      <a:pt x="74933" y="116433"/>
                    </a:cubicBezTo>
                    <a:cubicBezTo>
                      <a:pt x="74975" y="116431"/>
                      <a:pt x="75017" y="116431"/>
                      <a:pt x="75059" y="116431"/>
                    </a:cubicBezTo>
                    <a:cubicBezTo>
                      <a:pt x="75859" y="116431"/>
                      <a:pt x="76636" y="116637"/>
                      <a:pt x="77330" y="117049"/>
                    </a:cubicBezTo>
                    <a:cubicBezTo>
                      <a:pt x="79277" y="118171"/>
                      <a:pt x="82913" y="119843"/>
                      <a:pt x="87637" y="119843"/>
                    </a:cubicBezTo>
                    <a:cubicBezTo>
                      <a:pt x="88006" y="119843"/>
                      <a:pt x="88382" y="119832"/>
                      <a:pt x="88765" y="119811"/>
                    </a:cubicBezTo>
                    <a:cubicBezTo>
                      <a:pt x="92691" y="119605"/>
                      <a:pt x="95727" y="118259"/>
                      <a:pt x="97576" y="117209"/>
                    </a:cubicBezTo>
                    <a:cubicBezTo>
                      <a:pt x="98269" y="116840"/>
                      <a:pt x="99025" y="116636"/>
                      <a:pt x="99822" y="116636"/>
                    </a:cubicBezTo>
                    <a:cubicBezTo>
                      <a:pt x="99865" y="116636"/>
                      <a:pt x="99907" y="116637"/>
                      <a:pt x="99949" y="116638"/>
                    </a:cubicBezTo>
                    <a:cubicBezTo>
                      <a:pt x="122912" y="117254"/>
                      <a:pt x="145874" y="117871"/>
                      <a:pt x="168836" y="118464"/>
                    </a:cubicBezTo>
                    <a:cubicBezTo>
                      <a:pt x="168888" y="118466"/>
                      <a:pt x="168940" y="118467"/>
                      <a:pt x="168991" y="118467"/>
                    </a:cubicBezTo>
                    <a:cubicBezTo>
                      <a:pt x="171725" y="118467"/>
                      <a:pt x="173852" y="116107"/>
                      <a:pt x="173561" y="113374"/>
                    </a:cubicBezTo>
                    <a:lnTo>
                      <a:pt x="162285" y="4155"/>
                    </a:lnTo>
                    <a:cubicBezTo>
                      <a:pt x="162060" y="1788"/>
                      <a:pt x="160053" y="0"/>
                      <a:pt x="15769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5" name="Google Shape;2595;p40"/>
              <p:cNvSpPr/>
              <p:nvPr/>
            </p:nvSpPr>
            <p:spPr>
              <a:xfrm>
                <a:off x="1329174" y="1498525"/>
                <a:ext cx="4283512" cy="2936550"/>
              </a:xfrm>
              <a:custGeom>
                <a:avLst/>
                <a:gdLst/>
                <a:ahLst/>
                <a:cxnLst/>
                <a:rect l="l" t="t" r="r" b="b"/>
                <a:pathLst>
                  <a:path w="169908" h="117462" extrusionOk="0">
                    <a:moveTo>
                      <a:pt x="154687" y="1"/>
                    </a:moveTo>
                    <a:cubicBezTo>
                      <a:pt x="107074" y="229"/>
                      <a:pt x="59437" y="457"/>
                      <a:pt x="11801" y="663"/>
                    </a:cubicBezTo>
                    <a:cubicBezTo>
                      <a:pt x="9906" y="685"/>
                      <a:pt x="8354" y="2146"/>
                      <a:pt x="8217" y="4018"/>
                    </a:cubicBezTo>
                    <a:cubicBezTo>
                      <a:pt x="5524" y="39899"/>
                      <a:pt x="2830" y="75781"/>
                      <a:pt x="160" y="111639"/>
                    </a:cubicBezTo>
                    <a:cubicBezTo>
                      <a:pt x="1" y="113748"/>
                      <a:pt x="1668" y="115542"/>
                      <a:pt x="3772" y="115542"/>
                    </a:cubicBezTo>
                    <a:cubicBezTo>
                      <a:pt x="3785" y="115542"/>
                      <a:pt x="3799" y="115542"/>
                      <a:pt x="3812" y="115542"/>
                    </a:cubicBezTo>
                    <a:lnTo>
                      <a:pt x="73977" y="114629"/>
                    </a:lnTo>
                    <a:cubicBezTo>
                      <a:pt x="74593" y="114629"/>
                      <a:pt x="75187" y="114766"/>
                      <a:pt x="75734" y="115063"/>
                    </a:cubicBezTo>
                    <a:cubicBezTo>
                      <a:pt x="77081" y="115793"/>
                      <a:pt x="79044" y="116638"/>
                      <a:pt x="81532" y="117003"/>
                    </a:cubicBezTo>
                    <a:cubicBezTo>
                      <a:pt x="82351" y="117119"/>
                      <a:pt x="83141" y="117170"/>
                      <a:pt x="83894" y="117170"/>
                    </a:cubicBezTo>
                    <a:cubicBezTo>
                      <a:pt x="86982" y="117170"/>
                      <a:pt x="89464" y="116321"/>
                      <a:pt x="90913" y="115679"/>
                    </a:cubicBezTo>
                    <a:cubicBezTo>
                      <a:pt x="91352" y="115491"/>
                      <a:pt x="91829" y="115379"/>
                      <a:pt x="92309" y="115379"/>
                    </a:cubicBezTo>
                    <a:cubicBezTo>
                      <a:pt x="92354" y="115379"/>
                      <a:pt x="92398" y="115380"/>
                      <a:pt x="92442" y="115382"/>
                    </a:cubicBezTo>
                    <a:cubicBezTo>
                      <a:pt x="116957" y="116067"/>
                      <a:pt x="141471" y="116775"/>
                      <a:pt x="165963" y="117459"/>
                    </a:cubicBezTo>
                    <a:cubicBezTo>
                      <a:pt x="166001" y="117461"/>
                      <a:pt x="166040" y="117461"/>
                      <a:pt x="166078" y="117461"/>
                    </a:cubicBezTo>
                    <a:cubicBezTo>
                      <a:pt x="168215" y="117461"/>
                      <a:pt x="169908" y="115595"/>
                      <a:pt x="169683" y="113465"/>
                    </a:cubicBezTo>
                    <a:cubicBezTo>
                      <a:pt x="165894" y="76716"/>
                      <a:pt x="162105" y="39991"/>
                      <a:pt x="158316" y="3265"/>
                    </a:cubicBezTo>
                    <a:cubicBezTo>
                      <a:pt x="158134" y="1393"/>
                      <a:pt x="156559" y="1"/>
                      <a:pt x="15468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6" name="Google Shape;2596;p40"/>
              <p:cNvSpPr/>
              <p:nvPr/>
            </p:nvSpPr>
            <p:spPr>
              <a:xfrm>
                <a:off x="1348748" y="1187758"/>
                <a:ext cx="4204134" cy="3026110"/>
              </a:xfrm>
              <a:custGeom>
                <a:avLst/>
                <a:gdLst/>
                <a:ahLst/>
                <a:cxnLst/>
                <a:rect l="l" t="t" r="r" b="b"/>
                <a:pathLst>
                  <a:path w="168297" h="127019" extrusionOk="0">
                    <a:moveTo>
                      <a:pt x="104262" y="1"/>
                    </a:moveTo>
                    <a:cubicBezTo>
                      <a:pt x="99837" y="1"/>
                      <a:pt x="95957" y="705"/>
                      <a:pt x="91913" y="2661"/>
                    </a:cubicBezTo>
                    <a:cubicBezTo>
                      <a:pt x="88763" y="4191"/>
                      <a:pt x="86366" y="6062"/>
                      <a:pt x="84632" y="7660"/>
                    </a:cubicBezTo>
                    <a:cubicBezTo>
                      <a:pt x="84304" y="7963"/>
                      <a:pt x="83887" y="8118"/>
                      <a:pt x="83465" y="8118"/>
                    </a:cubicBezTo>
                    <a:cubicBezTo>
                      <a:pt x="83092" y="8118"/>
                      <a:pt x="82716" y="7997"/>
                      <a:pt x="82395" y="7751"/>
                    </a:cubicBezTo>
                    <a:cubicBezTo>
                      <a:pt x="80204" y="6085"/>
                      <a:pt x="76940" y="3962"/>
                      <a:pt x="72694" y="2479"/>
                    </a:cubicBezTo>
                    <a:cubicBezTo>
                      <a:pt x="69003" y="1173"/>
                      <a:pt x="65610" y="699"/>
                      <a:pt x="62114" y="699"/>
                    </a:cubicBezTo>
                    <a:cubicBezTo>
                      <a:pt x="54370" y="699"/>
                      <a:pt x="46124" y="3025"/>
                      <a:pt x="33024" y="3780"/>
                    </a:cubicBezTo>
                    <a:cubicBezTo>
                      <a:pt x="30886" y="3897"/>
                      <a:pt x="28199" y="4002"/>
                      <a:pt x="25046" y="4002"/>
                    </a:cubicBezTo>
                    <a:cubicBezTo>
                      <a:pt x="22070" y="4002"/>
                      <a:pt x="18680" y="3909"/>
                      <a:pt x="14946" y="3643"/>
                    </a:cubicBezTo>
                    <a:cubicBezTo>
                      <a:pt x="14903" y="3639"/>
                      <a:pt x="14860" y="3638"/>
                      <a:pt x="14817" y="3638"/>
                    </a:cubicBezTo>
                    <a:cubicBezTo>
                      <a:pt x="14268" y="3638"/>
                      <a:pt x="13734" y="3906"/>
                      <a:pt x="13417" y="4350"/>
                    </a:cubicBezTo>
                    <a:lnTo>
                      <a:pt x="9171" y="10102"/>
                    </a:lnTo>
                    <a:cubicBezTo>
                      <a:pt x="8966" y="10353"/>
                      <a:pt x="8852" y="10673"/>
                      <a:pt x="8829" y="10992"/>
                    </a:cubicBezTo>
                    <a:cubicBezTo>
                      <a:pt x="5907" y="48745"/>
                      <a:pt x="3008" y="86521"/>
                      <a:pt x="87" y="124274"/>
                    </a:cubicBezTo>
                    <a:cubicBezTo>
                      <a:pt x="1" y="125306"/>
                      <a:pt x="826" y="126156"/>
                      <a:pt x="1838" y="126156"/>
                    </a:cubicBezTo>
                    <a:cubicBezTo>
                      <a:pt x="1900" y="126156"/>
                      <a:pt x="1963" y="126153"/>
                      <a:pt x="2027" y="126146"/>
                    </a:cubicBezTo>
                    <a:cubicBezTo>
                      <a:pt x="14855" y="124639"/>
                      <a:pt x="25035" y="123019"/>
                      <a:pt x="32065" y="121763"/>
                    </a:cubicBezTo>
                    <a:cubicBezTo>
                      <a:pt x="38406" y="120640"/>
                      <a:pt x="43269" y="119628"/>
                      <a:pt x="49239" y="119628"/>
                    </a:cubicBezTo>
                    <a:cubicBezTo>
                      <a:pt x="50426" y="119628"/>
                      <a:pt x="51656" y="119668"/>
                      <a:pt x="52950" y="119755"/>
                    </a:cubicBezTo>
                    <a:cubicBezTo>
                      <a:pt x="60277" y="120234"/>
                      <a:pt x="66303" y="121992"/>
                      <a:pt x="70480" y="123544"/>
                    </a:cubicBezTo>
                    <a:cubicBezTo>
                      <a:pt x="70668" y="123609"/>
                      <a:pt x="70864" y="123640"/>
                      <a:pt x="71059" y="123640"/>
                    </a:cubicBezTo>
                    <a:cubicBezTo>
                      <a:pt x="71548" y="123640"/>
                      <a:pt x="72032" y="123440"/>
                      <a:pt x="72374" y="123064"/>
                    </a:cubicBezTo>
                    <a:cubicBezTo>
                      <a:pt x="73924" y="121383"/>
                      <a:pt x="77769" y="117941"/>
                      <a:pt x="83535" y="117941"/>
                    </a:cubicBezTo>
                    <a:cubicBezTo>
                      <a:pt x="83716" y="117941"/>
                      <a:pt x="83899" y="117945"/>
                      <a:pt x="84084" y="117952"/>
                    </a:cubicBezTo>
                    <a:cubicBezTo>
                      <a:pt x="89882" y="118134"/>
                      <a:pt x="93579" y="121695"/>
                      <a:pt x="95131" y="123521"/>
                    </a:cubicBezTo>
                    <a:cubicBezTo>
                      <a:pt x="95465" y="123930"/>
                      <a:pt x="95949" y="124138"/>
                      <a:pt x="96444" y="124138"/>
                    </a:cubicBezTo>
                    <a:cubicBezTo>
                      <a:pt x="96695" y="124138"/>
                      <a:pt x="96948" y="124085"/>
                      <a:pt x="97186" y="123977"/>
                    </a:cubicBezTo>
                    <a:cubicBezTo>
                      <a:pt x="100404" y="122517"/>
                      <a:pt x="104901" y="120873"/>
                      <a:pt x="110379" y="119960"/>
                    </a:cubicBezTo>
                    <a:cubicBezTo>
                      <a:pt x="113000" y="119521"/>
                      <a:pt x="115413" y="119324"/>
                      <a:pt x="117832" y="119324"/>
                    </a:cubicBezTo>
                    <a:cubicBezTo>
                      <a:pt x="123712" y="119324"/>
                      <a:pt x="129633" y="120486"/>
                      <a:pt x="138705" y="122151"/>
                    </a:cubicBezTo>
                    <a:cubicBezTo>
                      <a:pt x="144731" y="123270"/>
                      <a:pt x="154112" y="124959"/>
                      <a:pt x="166141" y="126990"/>
                    </a:cubicBezTo>
                    <a:cubicBezTo>
                      <a:pt x="166246" y="127009"/>
                      <a:pt x="166349" y="127018"/>
                      <a:pt x="166451" y="127018"/>
                    </a:cubicBezTo>
                    <a:cubicBezTo>
                      <a:pt x="167461" y="127018"/>
                      <a:pt x="168297" y="126132"/>
                      <a:pt x="168172" y="125096"/>
                    </a:cubicBezTo>
                    <a:cubicBezTo>
                      <a:pt x="163995" y="86156"/>
                      <a:pt x="159795" y="47193"/>
                      <a:pt x="155618" y="8253"/>
                    </a:cubicBezTo>
                    <a:cubicBezTo>
                      <a:pt x="154340" y="7044"/>
                      <a:pt x="153336" y="6085"/>
                      <a:pt x="152080" y="4875"/>
                    </a:cubicBezTo>
                    <a:cubicBezTo>
                      <a:pt x="140805" y="4168"/>
                      <a:pt x="131675" y="3141"/>
                      <a:pt x="125306" y="2296"/>
                    </a:cubicBezTo>
                    <a:cubicBezTo>
                      <a:pt x="116429" y="1145"/>
                      <a:pt x="109903" y="1"/>
                      <a:pt x="1042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7" name="Google Shape;2597;p40"/>
              <p:cNvSpPr/>
              <p:nvPr/>
            </p:nvSpPr>
            <p:spPr>
              <a:xfrm>
                <a:off x="1344125" y="1285100"/>
                <a:ext cx="4237207" cy="3082150"/>
              </a:xfrm>
              <a:custGeom>
                <a:avLst/>
                <a:gdLst/>
                <a:ahLst/>
                <a:cxnLst/>
                <a:rect l="l" t="t" r="r" b="b"/>
                <a:pathLst>
                  <a:path w="168297" h="123286" extrusionOk="0">
                    <a:moveTo>
                      <a:pt x="14261" y="1"/>
                    </a:moveTo>
                    <a:lnTo>
                      <a:pt x="14261" y="1"/>
                    </a:lnTo>
                    <a:cubicBezTo>
                      <a:pt x="13942" y="115"/>
                      <a:pt x="13622" y="321"/>
                      <a:pt x="13417" y="617"/>
                    </a:cubicBezTo>
                    <a:lnTo>
                      <a:pt x="9171" y="6369"/>
                    </a:lnTo>
                    <a:cubicBezTo>
                      <a:pt x="8966" y="6620"/>
                      <a:pt x="8852" y="6940"/>
                      <a:pt x="8829" y="7259"/>
                    </a:cubicBezTo>
                    <a:cubicBezTo>
                      <a:pt x="5907" y="45012"/>
                      <a:pt x="3008" y="82788"/>
                      <a:pt x="87" y="120541"/>
                    </a:cubicBezTo>
                    <a:cubicBezTo>
                      <a:pt x="1" y="121573"/>
                      <a:pt x="826" y="122423"/>
                      <a:pt x="1838" y="122423"/>
                    </a:cubicBezTo>
                    <a:cubicBezTo>
                      <a:pt x="1900" y="122423"/>
                      <a:pt x="1963" y="122420"/>
                      <a:pt x="2027" y="122413"/>
                    </a:cubicBezTo>
                    <a:cubicBezTo>
                      <a:pt x="14855" y="120906"/>
                      <a:pt x="25035" y="119286"/>
                      <a:pt x="32065" y="118030"/>
                    </a:cubicBezTo>
                    <a:cubicBezTo>
                      <a:pt x="38406" y="116907"/>
                      <a:pt x="43269" y="115895"/>
                      <a:pt x="49239" y="115895"/>
                    </a:cubicBezTo>
                    <a:cubicBezTo>
                      <a:pt x="50426" y="115895"/>
                      <a:pt x="51656" y="115935"/>
                      <a:pt x="52950" y="116022"/>
                    </a:cubicBezTo>
                    <a:cubicBezTo>
                      <a:pt x="60277" y="116501"/>
                      <a:pt x="66303" y="118259"/>
                      <a:pt x="70480" y="119811"/>
                    </a:cubicBezTo>
                    <a:cubicBezTo>
                      <a:pt x="70668" y="119876"/>
                      <a:pt x="70864" y="119907"/>
                      <a:pt x="71059" y="119907"/>
                    </a:cubicBezTo>
                    <a:cubicBezTo>
                      <a:pt x="71548" y="119907"/>
                      <a:pt x="72032" y="119707"/>
                      <a:pt x="72374" y="119331"/>
                    </a:cubicBezTo>
                    <a:cubicBezTo>
                      <a:pt x="73924" y="117650"/>
                      <a:pt x="77769" y="114208"/>
                      <a:pt x="83535" y="114208"/>
                    </a:cubicBezTo>
                    <a:cubicBezTo>
                      <a:pt x="83716" y="114208"/>
                      <a:pt x="83899" y="114212"/>
                      <a:pt x="84084" y="114219"/>
                    </a:cubicBezTo>
                    <a:cubicBezTo>
                      <a:pt x="76711" y="111320"/>
                      <a:pt x="67079" y="108398"/>
                      <a:pt x="55552" y="107029"/>
                    </a:cubicBezTo>
                    <a:cubicBezTo>
                      <a:pt x="50852" y="106468"/>
                      <a:pt x="46341" y="106227"/>
                      <a:pt x="42057" y="106227"/>
                    </a:cubicBezTo>
                    <a:cubicBezTo>
                      <a:pt x="27869" y="106227"/>
                      <a:pt x="16165" y="108867"/>
                      <a:pt x="8258" y="111251"/>
                    </a:cubicBezTo>
                    <a:cubicBezTo>
                      <a:pt x="10267" y="74160"/>
                      <a:pt x="12275" y="37069"/>
                      <a:pt x="14261" y="1"/>
                    </a:cubicBezTo>
                    <a:close/>
                    <a:moveTo>
                      <a:pt x="152080" y="1142"/>
                    </a:moveTo>
                    <a:lnTo>
                      <a:pt x="152080" y="1142"/>
                    </a:lnTo>
                    <a:cubicBezTo>
                      <a:pt x="155344" y="39740"/>
                      <a:pt x="158631" y="78360"/>
                      <a:pt x="161895" y="116980"/>
                    </a:cubicBezTo>
                    <a:cubicBezTo>
                      <a:pt x="154979" y="113397"/>
                      <a:pt x="144160" y="108900"/>
                      <a:pt x="130259" y="107325"/>
                    </a:cubicBezTo>
                    <a:cubicBezTo>
                      <a:pt x="126808" y="106939"/>
                      <a:pt x="123474" y="106769"/>
                      <a:pt x="120276" y="106769"/>
                    </a:cubicBezTo>
                    <a:cubicBezTo>
                      <a:pt x="103798" y="106769"/>
                      <a:pt x="90908" y="111294"/>
                      <a:pt x="84084" y="114219"/>
                    </a:cubicBezTo>
                    <a:cubicBezTo>
                      <a:pt x="89882" y="114401"/>
                      <a:pt x="93579" y="117962"/>
                      <a:pt x="95131" y="119788"/>
                    </a:cubicBezTo>
                    <a:cubicBezTo>
                      <a:pt x="95465" y="120197"/>
                      <a:pt x="95949" y="120405"/>
                      <a:pt x="96444" y="120405"/>
                    </a:cubicBezTo>
                    <a:cubicBezTo>
                      <a:pt x="96695" y="120405"/>
                      <a:pt x="96948" y="120352"/>
                      <a:pt x="97186" y="120244"/>
                    </a:cubicBezTo>
                    <a:cubicBezTo>
                      <a:pt x="100404" y="118784"/>
                      <a:pt x="104901" y="117140"/>
                      <a:pt x="110379" y="116227"/>
                    </a:cubicBezTo>
                    <a:cubicBezTo>
                      <a:pt x="113000" y="115788"/>
                      <a:pt x="115413" y="115591"/>
                      <a:pt x="117832" y="115591"/>
                    </a:cubicBezTo>
                    <a:cubicBezTo>
                      <a:pt x="123712" y="115591"/>
                      <a:pt x="129633" y="116753"/>
                      <a:pt x="138705" y="118418"/>
                    </a:cubicBezTo>
                    <a:cubicBezTo>
                      <a:pt x="144731" y="119537"/>
                      <a:pt x="154112" y="121226"/>
                      <a:pt x="166141" y="123257"/>
                    </a:cubicBezTo>
                    <a:cubicBezTo>
                      <a:pt x="166246" y="123276"/>
                      <a:pt x="166349" y="123285"/>
                      <a:pt x="166451" y="123285"/>
                    </a:cubicBezTo>
                    <a:cubicBezTo>
                      <a:pt x="167461" y="123285"/>
                      <a:pt x="168297" y="122399"/>
                      <a:pt x="168172" y="121363"/>
                    </a:cubicBezTo>
                    <a:cubicBezTo>
                      <a:pt x="163995" y="82423"/>
                      <a:pt x="159795" y="43460"/>
                      <a:pt x="155618" y="4520"/>
                    </a:cubicBezTo>
                    <a:cubicBezTo>
                      <a:pt x="154340" y="3311"/>
                      <a:pt x="153336" y="2352"/>
                      <a:pt x="152080" y="1142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98" name="Google Shape;2598;p40"/>
              <p:cNvSpPr/>
              <p:nvPr/>
            </p:nvSpPr>
            <p:spPr>
              <a:xfrm>
                <a:off x="1459825" y="2961050"/>
                <a:ext cx="82775" cy="1249725"/>
              </a:xfrm>
              <a:custGeom>
                <a:avLst/>
                <a:gdLst/>
                <a:ahLst/>
                <a:cxnLst/>
                <a:rect l="l" t="t" r="r" b="b"/>
                <a:pathLst>
                  <a:path w="3311" h="49989" extrusionOk="0">
                    <a:moveTo>
                      <a:pt x="3311" y="1"/>
                    </a:moveTo>
                    <a:lnTo>
                      <a:pt x="3311" y="1"/>
                    </a:lnTo>
                    <a:cubicBezTo>
                      <a:pt x="1987" y="16047"/>
                      <a:pt x="823" y="33896"/>
                      <a:pt x="1" y="49988"/>
                    </a:cubicBezTo>
                    <a:cubicBezTo>
                      <a:pt x="1302" y="33942"/>
                      <a:pt x="2489" y="16070"/>
                      <a:pt x="331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9" name="Google Shape;2599;p40"/>
              <p:cNvSpPr/>
              <p:nvPr/>
            </p:nvSpPr>
            <p:spPr>
              <a:xfrm>
                <a:off x="5317875" y="3006700"/>
                <a:ext cx="132425" cy="1245725"/>
              </a:xfrm>
              <a:custGeom>
                <a:avLst/>
                <a:gdLst/>
                <a:ahLst/>
                <a:cxnLst/>
                <a:rect l="l" t="t" r="r" b="b"/>
                <a:pathLst>
                  <a:path w="5297" h="49829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439" y="16047"/>
                      <a:pt x="3333" y="33828"/>
                      <a:pt x="5296" y="49828"/>
                    </a:cubicBezTo>
                    <a:cubicBezTo>
                      <a:pt x="3836" y="33782"/>
                      <a:pt x="1941" y="15978"/>
                      <a:pt x="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0" name="Google Shape;2600;p40"/>
              <p:cNvSpPr/>
              <p:nvPr/>
            </p:nvSpPr>
            <p:spPr>
              <a:xfrm>
                <a:off x="4603450" y="4103025"/>
                <a:ext cx="582650" cy="148825"/>
              </a:xfrm>
              <a:custGeom>
                <a:avLst/>
                <a:gdLst/>
                <a:ahLst/>
                <a:cxnLst/>
                <a:rect l="l" t="t" r="r" b="b"/>
                <a:pathLst>
                  <a:path w="23306" h="5953" extrusionOk="0">
                    <a:moveTo>
                      <a:pt x="5249" y="0"/>
                    </a:moveTo>
                    <a:cubicBezTo>
                      <a:pt x="3491" y="0"/>
                      <a:pt x="1733" y="156"/>
                      <a:pt x="1" y="474"/>
                    </a:cubicBezTo>
                    <a:cubicBezTo>
                      <a:pt x="1341" y="316"/>
                      <a:pt x="2688" y="238"/>
                      <a:pt x="4032" y="238"/>
                    </a:cubicBezTo>
                    <a:cubicBezTo>
                      <a:pt x="10835" y="238"/>
                      <a:pt x="17588" y="2236"/>
                      <a:pt x="23305" y="5953"/>
                    </a:cubicBezTo>
                    <a:cubicBezTo>
                      <a:pt x="22484" y="5336"/>
                      <a:pt x="21639" y="4788"/>
                      <a:pt x="20749" y="4241"/>
                    </a:cubicBezTo>
                    <a:cubicBezTo>
                      <a:pt x="16095" y="1483"/>
                      <a:pt x="10672" y="0"/>
                      <a:pt x="5249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1" name="Google Shape;2601;p40"/>
              <p:cNvSpPr/>
              <p:nvPr/>
            </p:nvSpPr>
            <p:spPr>
              <a:xfrm>
                <a:off x="3430800" y="1319350"/>
                <a:ext cx="1960725" cy="2890275"/>
              </a:xfrm>
              <a:custGeom>
                <a:avLst/>
                <a:gdLst/>
                <a:ahLst/>
                <a:cxnLst/>
                <a:rect l="l" t="t" r="r" b="b"/>
                <a:pathLst>
                  <a:path w="78429" h="115611" extrusionOk="0">
                    <a:moveTo>
                      <a:pt x="4315" y="1"/>
                    </a:moveTo>
                    <a:lnTo>
                      <a:pt x="4315" y="1"/>
                    </a:lnTo>
                    <a:cubicBezTo>
                      <a:pt x="3082" y="868"/>
                      <a:pt x="2055" y="1735"/>
                      <a:pt x="1165" y="2557"/>
                    </a:cubicBezTo>
                    <a:cubicBezTo>
                      <a:pt x="891" y="2831"/>
                      <a:pt x="526" y="2968"/>
                      <a:pt x="138" y="3013"/>
                    </a:cubicBezTo>
                    <a:cubicBezTo>
                      <a:pt x="297" y="39625"/>
                      <a:pt x="457" y="76237"/>
                      <a:pt x="617" y="112849"/>
                    </a:cubicBezTo>
                    <a:cubicBezTo>
                      <a:pt x="7427" y="109924"/>
                      <a:pt x="20196" y="105400"/>
                      <a:pt x="36655" y="105400"/>
                    </a:cubicBezTo>
                    <a:cubicBezTo>
                      <a:pt x="38953" y="105400"/>
                      <a:pt x="41322" y="105489"/>
                      <a:pt x="43757" y="105681"/>
                    </a:cubicBezTo>
                    <a:cubicBezTo>
                      <a:pt x="59415" y="106914"/>
                      <a:pt x="71398" y="111958"/>
                      <a:pt x="78428" y="115610"/>
                    </a:cubicBezTo>
                    <a:cubicBezTo>
                      <a:pt x="78109" y="111707"/>
                      <a:pt x="77766" y="107804"/>
                      <a:pt x="77447" y="103901"/>
                    </a:cubicBezTo>
                    <a:cubicBezTo>
                      <a:pt x="68454" y="102897"/>
                      <a:pt x="46290" y="99085"/>
                      <a:pt x="27825" y="81258"/>
                    </a:cubicBezTo>
                    <a:cubicBezTo>
                      <a:pt x="1" y="54416"/>
                      <a:pt x="1895" y="16366"/>
                      <a:pt x="4315" y="1"/>
                    </a:cubicBezTo>
                    <a:close/>
                  </a:path>
                </a:pathLst>
              </a:custGeom>
              <a:solidFill>
                <a:srgbClr val="802751">
                  <a:alpha val="55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2" name="Google Shape;2602;p40"/>
              <p:cNvSpPr/>
              <p:nvPr/>
            </p:nvSpPr>
            <p:spPr>
              <a:xfrm>
                <a:off x="1543150" y="1390675"/>
                <a:ext cx="69650" cy="1003775"/>
              </a:xfrm>
              <a:custGeom>
                <a:avLst/>
                <a:gdLst/>
                <a:ahLst/>
                <a:cxnLst/>
                <a:rect l="l" t="t" r="r" b="b"/>
                <a:pathLst>
                  <a:path w="2786" h="40151" extrusionOk="0">
                    <a:moveTo>
                      <a:pt x="2785" y="1"/>
                    </a:moveTo>
                    <a:lnTo>
                      <a:pt x="2511" y="366"/>
                    </a:lnTo>
                    <a:cubicBezTo>
                      <a:pt x="1530" y="13559"/>
                      <a:pt x="640" y="27391"/>
                      <a:pt x="0" y="40150"/>
                    </a:cubicBezTo>
                    <a:cubicBezTo>
                      <a:pt x="1050" y="27300"/>
                      <a:pt x="2009" y="13308"/>
                      <a:pt x="2785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3" name="Google Shape;2603;p40"/>
              <p:cNvSpPr/>
              <p:nvPr/>
            </p:nvSpPr>
            <p:spPr>
              <a:xfrm>
                <a:off x="1613325" y="1313075"/>
                <a:ext cx="56525" cy="782350"/>
              </a:xfrm>
              <a:custGeom>
                <a:avLst/>
                <a:gdLst/>
                <a:ahLst/>
                <a:cxnLst/>
                <a:rect l="l" t="t" r="r" b="b"/>
                <a:pathLst>
                  <a:path w="2261" h="31294" extrusionOk="0">
                    <a:moveTo>
                      <a:pt x="2261" y="0"/>
                    </a:moveTo>
                    <a:lnTo>
                      <a:pt x="1873" y="548"/>
                    </a:lnTo>
                    <a:cubicBezTo>
                      <a:pt x="1142" y="10911"/>
                      <a:pt x="503" y="21433"/>
                      <a:pt x="1" y="31294"/>
                    </a:cubicBezTo>
                    <a:cubicBezTo>
                      <a:pt x="823" y="21274"/>
                      <a:pt x="1599" y="10569"/>
                      <a:pt x="2261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4" name="Google Shape;2604;p40"/>
              <p:cNvSpPr/>
              <p:nvPr/>
            </p:nvSpPr>
            <p:spPr>
              <a:xfrm>
                <a:off x="5180350" y="1346750"/>
                <a:ext cx="100475" cy="908450"/>
              </a:xfrm>
              <a:custGeom>
                <a:avLst/>
                <a:gdLst/>
                <a:ahLst/>
                <a:cxnLst/>
                <a:rect l="l" t="t" r="r" b="b"/>
                <a:pathLst>
                  <a:path w="4019" h="36338" extrusionOk="0">
                    <a:moveTo>
                      <a:pt x="1" y="0"/>
                    </a:moveTo>
                    <a:cubicBezTo>
                      <a:pt x="1211" y="12143"/>
                      <a:pt x="2603" y="24720"/>
                      <a:pt x="4018" y="36338"/>
                    </a:cubicBezTo>
                    <a:cubicBezTo>
                      <a:pt x="2968" y="24788"/>
                      <a:pt x="1713" y="12349"/>
                      <a:pt x="343" y="320"/>
                    </a:cubicBezTo>
                    <a:cubicBezTo>
                      <a:pt x="229" y="206"/>
                      <a:pt x="115" y="91"/>
                      <a:pt x="1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5" name="Google Shape;2605;p40"/>
              <p:cNvSpPr/>
              <p:nvPr/>
            </p:nvSpPr>
            <p:spPr>
              <a:xfrm>
                <a:off x="1374250" y="4066375"/>
                <a:ext cx="176350" cy="278500"/>
              </a:xfrm>
              <a:custGeom>
                <a:avLst/>
                <a:gdLst/>
                <a:ahLst/>
                <a:cxnLst/>
                <a:rect l="l" t="t" r="r" b="b"/>
                <a:pathLst>
                  <a:path w="7054" h="11140" extrusionOk="0">
                    <a:moveTo>
                      <a:pt x="7053" y="0"/>
                    </a:moveTo>
                    <a:cubicBezTo>
                      <a:pt x="4588" y="3584"/>
                      <a:pt x="2237" y="7282"/>
                      <a:pt x="0" y="11048"/>
                    </a:cubicBezTo>
                    <a:cubicBezTo>
                      <a:pt x="91" y="11093"/>
                      <a:pt x="206" y="11116"/>
                      <a:pt x="297" y="11139"/>
                    </a:cubicBezTo>
                    <a:cubicBezTo>
                      <a:pt x="2671" y="7487"/>
                      <a:pt x="4930" y="3766"/>
                      <a:pt x="7053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6" name="Google Shape;2606;p40"/>
              <p:cNvSpPr/>
              <p:nvPr/>
            </p:nvSpPr>
            <p:spPr>
              <a:xfrm>
                <a:off x="5391500" y="4209600"/>
                <a:ext cx="132975" cy="156375"/>
              </a:xfrm>
              <a:custGeom>
                <a:avLst/>
                <a:gdLst/>
                <a:ahLst/>
                <a:cxnLst/>
                <a:rect l="l" t="t" r="r" b="b"/>
                <a:pathLst>
                  <a:path w="5319" h="6255" extrusionOk="0">
                    <a:moveTo>
                      <a:pt x="0" y="0"/>
                    </a:moveTo>
                    <a:cubicBezTo>
                      <a:pt x="1575" y="2146"/>
                      <a:pt x="3242" y="4223"/>
                      <a:pt x="4999" y="6255"/>
                    </a:cubicBezTo>
                    <a:cubicBezTo>
                      <a:pt x="5113" y="6209"/>
                      <a:pt x="5227" y="6186"/>
                      <a:pt x="5319" y="6118"/>
                    </a:cubicBezTo>
                    <a:cubicBezTo>
                      <a:pt x="3630" y="3995"/>
                      <a:pt x="1872" y="1941"/>
                      <a:pt x="0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7" name="Google Shape;2607;p40"/>
              <p:cNvSpPr/>
              <p:nvPr/>
            </p:nvSpPr>
            <p:spPr>
              <a:xfrm>
                <a:off x="2492100" y="4013300"/>
                <a:ext cx="761825" cy="176925"/>
              </a:xfrm>
              <a:custGeom>
                <a:avLst/>
                <a:gdLst/>
                <a:ahLst/>
                <a:cxnLst/>
                <a:rect l="l" t="t" r="r" b="b"/>
                <a:pathLst>
                  <a:path w="30473" h="7077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0409" y="731"/>
                      <a:pt x="20681" y="3128"/>
                      <a:pt x="30336" y="7076"/>
                    </a:cubicBezTo>
                    <a:cubicBezTo>
                      <a:pt x="30381" y="7054"/>
                      <a:pt x="30427" y="7031"/>
                      <a:pt x="30473" y="7008"/>
                    </a:cubicBezTo>
                    <a:cubicBezTo>
                      <a:pt x="29971" y="6780"/>
                      <a:pt x="29468" y="6551"/>
                      <a:pt x="28966" y="6346"/>
                    </a:cubicBezTo>
                    <a:cubicBezTo>
                      <a:pt x="19836" y="2443"/>
                      <a:pt x="9930" y="229"/>
                      <a:pt x="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8" name="Google Shape;2608;p40"/>
              <p:cNvSpPr/>
              <p:nvPr/>
            </p:nvSpPr>
            <p:spPr>
              <a:xfrm>
                <a:off x="2533775" y="4111450"/>
                <a:ext cx="649400" cy="132975"/>
              </a:xfrm>
              <a:custGeom>
                <a:avLst/>
                <a:gdLst/>
                <a:ahLst/>
                <a:cxnLst/>
                <a:rect l="l" t="t" r="r" b="b"/>
                <a:pathLst>
                  <a:path w="25976" h="5319" extrusionOk="0">
                    <a:moveTo>
                      <a:pt x="0" y="1"/>
                    </a:moveTo>
                    <a:cubicBezTo>
                      <a:pt x="8788" y="594"/>
                      <a:pt x="17462" y="2397"/>
                      <a:pt x="25747" y="5319"/>
                    </a:cubicBezTo>
                    <a:cubicBezTo>
                      <a:pt x="25816" y="5250"/>
                      <a:pt x="25884" y="5182"/>
                      <a:pt x="25975" y="5113"/>
                    </a:cubicBezTo>
                    <a:cubicBezTo>
                      <a:pt x="17690" y="1963"/>
                      <a:pt x="8856" y="206"/>
                      <a:pt x="0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9" name="Google Shape;2609;p40"/>
              <p:cNvSpPr/>
              <p:nvPr/>
            </p:nvSpPr>
            <p:spPr>
              <a:xfrm>
                <a:off x="3708700" y="4121150"/>
                <a:ext cx="599200" cy="149525"/>
              </a:xfrm>
              <a:custGeom>
                <a:avLst/>
                <a:gdLst/>
                <a:ahLst/>
                <a:cxnLst/>
                <a:rect l="l" t="t" r="r" b="b"/>
                <a:pathLst>
                  <a:path w="23968" h="5981" extrusionOk="0">
                    <a:moveTo>
                      <a:pt x="23967" y="1"/>
                    </a:moveTo>
                    <a:lnTo>
                      <a:pt x="23967" y="1"/>
                    </a:lnTo>
                    <a:cubicBezTo>
                      <a:pt x="22552" y="92"/>
                      <a:pt x="21137" y="252"/>
                      <a:pt x="19744" y="434"/>
                    </a:cubicBezTo>
                    <a:cubicBezTo>
                      <a:pt x="12965" y="1347"/>
                      <a:pt x="6323" y="3128"/>
                      <a:pt x="1" y="5753"/>
                    </a:cubicBezTo>
                    <a:cubicBezTo>
                      <a:pt x="92" y="5821"/>
                      <a:pt x="160" y="5912"/>
                      <a:pt x="229" y="5981"/>
                    </a:cubicBezTo>
                    <a:cubicBezTo>
                      <a:pt x="7852" y="3013"/>
                      <a:pt x="15841" y="982"/>
                      <a:pt x="2396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0" name="Google Shape;2610;p40"/>
              <p:cNvSpPr/>
              <p:nvPr/>
            </p:nvSpPr>
            <p:spPr>
              <a:xfrm>
                <a:off x="3639075" y="4091475"/>
                <a:ext cx="352675" cy="119850"/>
              </a:xfrm>
              <a:custGeom>
                <a:avLst/>
                <a:gdLst/>
                <a:ahLst/>
                <a:cxnLst/>
                <a:rect l="l" t="t" r="r" b="b"/>
                <a:pathLst>
                  <a:path w="14107" h="4794" extrusionOk="0">
                    <a:moveTo>
                      <a:pt x="14107" y="1"/>
                    </a:moveTo>
                    <a:lnTo>
                      <a:pt x="14107" y="1"/>
                    </a:lnTo>
                    <a:cubicBezTo>
                      <a:pt x="12715" y="297"/>
                      <a:pt x="11345" y="640"/>
                      <a:pt x="9975" y="1028"/>
                    </a:cubicBezTo>
                    <a:cubicBezTo>
                      <a:pt x="6575" y="1964"/>
                      <a:pt x="3242" y="3151"/>
                      <a:pt x="1" y="4543"/>
                    </a:cubicBezTo>
                    <a:cubicBezTo>
                      <a:pt x="138" y="4611"/>
                      <a:pt x="252" y="4703"/>
                      <a:pt x="366" y="4794"/>
                    </a:cubicBezTo>
                    <a:cubicBezTo>
                      <a:pt x="4817" y="2854"/>
                      <a:pt x="9405" y="1256"/>
                      <a:pt x="1410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11" name="Google Shape;2611;p40"/>
            <p:cNvGrpSpPr/>
            <p:nvPr/>
          </p:nvGrpSpPr>
          <p:grpSpPr>
            <a:xfrm>
              <a:off x="7232045" y="1737664"/>
              <a:ext cx="1353337" cy="1866155"/>
              <a:chOff x="7165950" y="1813225"/>
              <a:chExt cx="1209200" cy="1667400"/>
            </a:xfrm>
          </p:grpSpPr>
          <p:sp>
            <p:nvSpPr>
              <p:cNvPr id="2617" name="Google Shape;2617;p40"/>
              <p:cNvSpPr/>
              <p:nvPr/>
            </p:nvSpPr>
            <p:spPr>
              <a:xfrm>
                <a:off x="7258400" y="3392150"/>
                <a:ext cx="69075" cy="25900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103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654" y="655"/>
                      <a:pt x="1601" y="1036"/>
                      <a:pt x="2533" y="1036"/>
                    </a:cubicBezTo>
                    <a:cubicBezTo>
                      <a:pt x="2610" y="1036"/>
                      <a:pt x="2686" y="1033"/>
                      <a:pt x="2762" y="1028"/>
                    </a:cubicBezTo>
                    <a:cubicBezTo>
                      <a:pt x="1781" y="822"/>
                      <a:pt x="868" y="480"/>
                      <a:pt x="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5" name="Google Shape;2625;p40"/>
              <p:cNvSpPr/>
              <p:nvPr/>
            </p:nvSpPr>
            <p:spPr>
              <a:xfrm>
                <a:off x="7314250" y="2398875"/>
                <a:ext cx="29775" cy="23625"/>
              </a:xfrm>
              <a:custGeom>
                <a:avLst/>
                <a:gdLst/>
                <a:ahLst/>
                <a:cxnLst/>
                <a:rect l="l" t="t" r="r" b="b"/>
                <a:pathLst>
                  <a:path w="1191" h="945" extrusionOk="0">
                    <a:moveTo>
                      <a:pt x="803" y="1"/>
                    </a:moveTo>
                    <a:cubicBezTo>
                      <a:pt x="575" y="1"/>
                      <a:pt x="297" y="106"/>
                      <a:pt x="186" y="244"/>
                    </a:cubicBezTo>
                    <a:cubicBezTo>
                      <a:pt x="0" y="492"/>
                      <a:pt x="206" y="945"/>
                      <a:pt x="501" y="945"/>
                    </a:cubicBezTo>
                    <a:cubicBezTo>
                      <a:pt x="532" y="945"/>
                      <a:pt x="564" y="940"/>
                      <a:pt x="597" y="929"/>
                    </a:cubicBezTo>
                    <a:cubicBezTo>
                      <a:pt x="871" y="837"/>
                      <a:pt x="1190" y="404"/>
                      <a:pt x="1122" y="153"/>
                    </a:cubicBezTo>
                    <a:cubicBezTo>
                      <a:pt x="1077" y="45"/>
                      <a:pt x="951" y="1"/>
                      <a:pt x="8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9" name="Google Shape;2629;p40"/>
              <p:cNvSpPr/>
              <p:nvPr/>
            </p:nvSpPr>
            <p:spPr>
              <a:xfrm>
                <a:off x="7165950" y="2194400"/>
                <a:ext cx="190050" cy="477075"/>
              </a:xfrm>
              <a:custGeom>
                <a:avLst/>
                <a:gdLst/>
                <a:ahLst/>
                <a:cxnLst/>
                <a:rect l="l" t="t" r="r" b="b"/>
                <a:pathLst>
                  <a:path w="7602" h="19083" extrusionOk="0">
                    <a:moveTo>
                      <a:pt x="5342" y="8263"/>
                    </a:moveTo>
                    <a:cubicBezTo>
                      <a:pt x="5730" y="6962"/>
                      <a:pt x="5547" y="6369"/>
                      <a:pt x="5821" y="4771"/>
                    </a:cubicBezTo>
                    <a:cubicBezTo>
                      <a:pt x="6027" y="3584"/>
                      <a:pt x="6483" y="1941"/>
                      <a:pt x="7601" y="0"/>
                    </a:cubicBezTo>
                    <a:cubicBezTo>
                      <a:pt x="6506" y="1438"/>
                      <a:pt x="5981" y="2740"/>
                      <a:pt x="5867" y="3105"/>
                    </a:cubicBezTo>
                    <a:cubicBezTo>
                      <a:pt x="4885" y="5707"/>
                      <a:pt x="5479" y="6985"/>
                      <a:pt x="4041" y="9313"/>
                    </a:cubicBezTo>
                    <a:cubicBezTo>
                      <a:pt x="3379" y="10363"/>
                      <a:pt x="3196" y="10203"/>
                      <a:pt x="2329" y="11527"/>
                    </a:cubicBezTo>
                    <a:cubicBezTo>
                      <a:pt x="2101" y="11870"/>
                      <a:pt x="1667" y="12532"/>
                      <a:pt x="1233" y="13376"/>
                    </a:cubicBezTo>
                    <a:cubicBezTo>
                      <a:pt x="800" y="14243"/>
                      <a:pt x="366" y="15271"/>
                      <a:pt x="183" y="16366"/>
                    </a:cubicBezTo>
                    <a:cubicBezTo>
                      <a:pt x="1" y="17325"/>
                      <a:pt x="46" y="18238"/>
                      <a:pt x="160" y="19082"/>
                    </a:cubicBezTo>
                    <a:cubicBezTo>
                      <a:pt x="480" y="15636"/>
                      <a:pt x="1576" y="13604"/>
                      <a:pt x="2648" y="12349"/>
                    </a:cubicBezTo>
                    <a:cubicBezTo>
                      <a:pt x="3447" y="11413"/>
                      <a:pt x="4703" y="10317"/>
                      <a:pt x="5342" y="8263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9" name="Google Shape;2639;p40"/>
              <p:cNvSpPr/>
              <p:nvPr/>
            </p:nvSpPr>
            <p:spPr>
              <a:xfrm>
                <a:off x="7357675" y="2844925"/>
                <a:ext cx="200900" cy="6875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275" extrusionOk="0">
                    <a:moveTo>
                      <a:pt x="8035" y="274"/>
                    </a:moveTo>
                    <a:lnTo>
                      <a:pt x="1" y="0"/>
                    </a:ln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1" name="Google Shape;2641;p40"/>
              <p:cNvSpPr/>
              <p:nvPr/>
            </p:nvSpPr>
            <p:spPr>
              <a:xfrm>
                <a:off x="7474675" y="2766175"/>
                <a:ext cx="20550" cy="20575"/>
              </a:xfrm>
              <a:custGeom>
                <a:avLst/>
                <a:gdLst/>
                <a:ahLst/>
                <a:cxnLst/>
                <a:rect l="l" t="t" r="r" b="b"/>
                <a:pathLst>
                  <a:path w="822" h="823" extrusionOk="0">
                    <a:moveTo>
                      <a:pt x="137" y="92"/>
                    </a:moveTo>
                    <a:cubicBezTo>
                      <a:pt x="23" y="137"/>
                      <a:pt x="0" y="525"/>
                      <a:pt x="228" y="708"/>
                    </a:cubicBezTo>
                    <a:cubicBezTo>
                      <a:pt x="411" y="822"/>
                      <a:pt x="685" y="776"/>
                      <a:pt x="731" y="685"/>
                    </a:cubicBezTo>
                    <a:cubicBezTo>
                      <a:pt x="822" y="503"/>
                      <a:pt x="297" y="0"/>
                      <a:pt x="137" y="9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2" name="Google Shape;2642;p40"/>
              <p:cNvSpPr/>
              <p:nvPr/>
            </p:nvSpPr>
            <p:spPr>
              <a:xfrm>
                <a:off x="7835300" y="2592700"/>
                <a:ext cx="59950" cy="58800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2352" extrusionOk="0">
                    <a:moveTo>
                      <a:pt x="1074" y="69"/>
                    </a:moveTo>
                    <a:cubicBezTo>
                      <a:pt x="457" y="160"/>
                      <a:pt x="1" y="1553"/>
                      <a:pt x="457" y="1986"/>
                    </a:cubicBezTo>
                    <a:cubicBezTo>
                      <a:pt x="822" y="2352"/>
                      <a:pt x="1918" y="2192"/>
                      <a:pt x="2169" y="1530"/>
                    </a:cubicBezTo>
                    <a:cubicBezTo>
                      <a:pt x="2397" y="822"/>
                      <a:pt x="1599" y="1"/>
                      <a:pt x="1074" y="6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3" name="Google Shape;2643;p40"/>
              <p:cNvSpPr/>
              <p:nvPr/>
            </p:nvSpPr>
            <p:spPr>
              <a:xfrm>
                <a:off x="7900350" y="2672025"/>
                <a:ext cx="28575" cy="279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119" extrusionOk="0">
                    <a:moveTo>
                      <a:pt x="526" y="23"/>
                    </a:moveTo>
                    <a:cubicBezTo>
                      <a:pt x="229" y="69"/>
                      <a:pt x="1" y="731"/>
                      <a:pt x="229" y="936"/>
                    </a:cubicBezTo>
                    <a:cubicBezTo>
                      <a:pt x="389" y="1119"/>
                      <a:pt x="914" y="1027"/>
                      <a:pt x="1028" y="708"/>
                    </a:cubicBezTo>
                    <a:cubicBezTo>
                      <a:pt x="1142" y="388"/>
                      <a:pt x="754" y="0"/>
                      <a:pt x="526" y="23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4" name="Google Shape;2644;p40"/>
              <p:cNvSpPr/>
              <p:nvPr/>
            </p:nvSpPr>
            <p:spPr>
              <a:xfrm>
                <a:off x="7238425" y="2478575"/>
                <a:ext cx="59950" cy="58800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2352" extrusionOk="0">
                    <a:moveTo>
                      <a:pt x="1073" y="69"/>
                    </a:moveTo>
                    <a:cubicBezTo>
                      <a:pt x="457" y="160"/>
                      <a:pt x="0" y="1553"/>
                      <a:pt x="457" y="1986"/>
                    </a:cubicBezTo>
                    <a:cubicBezTo>
                      <a:pt x="822" y="2351"/>
                      <a:pt x="1918" y="2192"/>
                      <a:pt x="2169" y="1530"/>
                    </a:cubicBezTo>
                    <a:cubicBezTo>
                      <a:pt x="2397" y="845"/>
                      <a:pt x="1598" y="0"/>
                      <a:pt x="1073" y="6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6" name="Google Shape;2646;p40"/>
              <p:cNvSpPr/>
              <p:nvPr/>
            </p:nvSpPr>
            <p:spPr>
              <a:xfrm>
                <a:off x="7415325" y="2558450"/>
                <a:ext cx="43950" cy="49100"/>
              </a:xfrm>
              <a:custGeom>
                <a:avLst/>
                <a:gdLst/>
                <a:ahLst/>
                <a:cxnLst/>
                <a:rect l="l" t="t" r="r" b="b"/>
                <a:pathLst>
                  <a:path w="1758" h="1964" extrusionOk="0">
                    <a:moveTo>
                      <a:pt x="1758" y="1667"/>
                    </a:moveTo>
                    <a:cubicBezTo>
                      <a:pt x="1119" y="1964"/>
                      <a:pt x="411" y="1690"/>
                      <a:pt x="183" y="1188"/>
                    </a:cubicBezTo>
                    <a:cubicBezTo>
                      <a:pt x="0" y="823"/>
                      <a:pt x="114" y="343"/>
                      <a:pt x="411" y="1"/>
                    </a:cubicBezTo>
                    <a:cubicBezTo>
                      <a:pt x="434" y="161"/>
                      <a:pt x="480" y="640"/>
                      <a:pt x="868" y="1097"/>
                    </a:cubicBezTo>
                    <a:cubicBezTo>
                      <a:pt x="1187" y="1485"/>
                      <a:pt x="1598" y="1622"/>
                      <a:pt x="1758" y="1667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7" name="Google Shape;2647;p40"/>
              <p:cNvSpPr/>
              <p:nvPr/>
            </p:nvSpPr>
            <p:spPr>
              <a:xfrm>
                <a:off x="7878675" y="2111650"/>
                <a:ext cx="281925" cy="238550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9542" extrusionOk="0">
                    <a:moveTo>
                      <a:pt x="9336" y="9542"/>
                    </a:moveTo>
                    <a:cubicBezTo>
                      <a:pt x="10546" y="9177"/>
                      <a:pt x="11276" y="7647"/>
                      <a:pt x="10637" y="6460"/>
                    </a:cubicBezTo>
                    <a:cubicBezTo>
                      <a:pt x="9952" y="5205"/>
                      <a:pt x="8172" y="4931"/>
                      <a:pt x="7053" y="5753"/>
                    </a:cubicBezTo>
                    <a:lnTo>
                      <a:pt x="7670" y="6232"/>
                    </a:lnTo>
                    <a:cubicBezTo>
                      <a:pt x="9016" y="3128"/>
                      <a:pt x="5113" y="1"/>
                      <a:pt x="3013" y="3242"/>
                    </a:cubicBezTo>
                    <a:lnTo>
                      <a:pt x="3675" y="3425"/>
                    </a:lnTo>
                    <a:cubicBezTo>
                      <a:pt x="3653" y="2945"/>
                      <a:pt x="3470" y="2489"/>
                      <a:pt x="3150" y="2124"/>
                    </a:cubicBezTo>
                    <a:cubicBezTo>
                      <a:pt x="2237" y="982"/>
                      <a:pt x="297" y="1484"/>
                      <a:pt x="0" y="2877"/>
                    </a:cubicBezTo>
                    <a:cubicBezTo>
                      <a:pt x="777" y="1370"/>
                      <a:pt x="2991" y="1644"/>
                      <a:pt x="2968" y="3447"/>
                    </a:cubicBezTo>
                    <a:cubicBezTo>
                      <a:pt x="2945" y="3767"/>
                      <a:pt x="3401" y="3927"/>
                      <a:pt x="3584" y="3653"/>
                    </a:cubicBezTo>
                    <a:cubicBezTo>
                      <a:pt x="5250" y="1348"/>
                      <a:pt x="7784" y="3744"/>
                      <a:pt x="6894" y="5958"/>
                    </a:cubicBezTo>
                    <a:cubicBezTo>
                      <a:pt x="6734" y="6323"/>
                      <a:pt x="7236" y="6666"/>
                      <a:pt x="7533" y="6415"/>
                    </a:cubicBezTo>
                    <a:cubicBezTo>
                      <a:pt x="8286" y="5798"/>
                      <a:pt x="9587" y="5935"/>
                      <a:pt x="10158" y="6757"/>
                    </a:cubicBezTo>
                    <a:cubicBezTo>
                      <a:pt x="10774" y="7647"/>
                      <a:pt x="10295" y="8994"/>
                      <a:pt x="9336" y="9542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8" name="Google Shape;2648;p40"/>
              <p:cNvSpPr/>
              <p:nvPr/>
            </p:nvSpPr>
            <p:spPr>
              <a:xfrm>
                <a:off x="8089800" y="2527075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1" y="868"/>
                      <a:pt x="115" y="1"/>
                      <a:pt x="663" y="46"/>
                    </a:cubicBezTo>
                    <a:cubicBezTo>
                      <a:pt x="1233" y="115"/>
                      <a:pt x="1119" y="1005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9" name="Google Shape;2649;p40"/>
              <p:cNvSpPr/>
              <p:nvPr/>
            </p:nvSpPr>
            <p:spPr>
              <a:xfrm>
                <a:off x="8041300" y="2424375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1" y="867"/>
                      <a:pt x="92" y="0"/>
                      <a:pt x="663" y="69"/>
                    </a:cubicBezTo>
                    <a:cubicBezTo>
                      <a:pt x="1233" y="137"/>
                      <a:pt x="1119" y="1004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0" name="Google Shape;2650;p40"/>
              <p:cNvSpPr/>
              <p:nvPr/>
            </p:nvSpPr>
            <p:spPr>
              <a:xfrm>
                <a:off x="8130325" y="24763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79"/>
                    </a:moveTo>
                    <a:cubicBezTo>
                      <a:pt x="0" y="434"/>
                      <a:pt x="46" y="0"/>
                      <a:pt x="343" y="46"/>
                    </a:cubicBezTo>
                    <a:cubicBezTo>
                      <a:pt x="617" y="69"/>
                      <a:pt x="571" y="502"/>
                      <a:pt x="297" y="47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1" name="Google Shape;2651;p40"/>
              <p:cNvSpPr/>
              <p:nvPr/>
            </p:nvSpPr>
            <p:spPr>
              <a:xfrm>
                <a:off x="8031600" y="2491125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80"/>
                    </a:moveTo>
                    <a:cubicBezTo>
                      <a:pt x="1" y="434"/>
                      <a:pt x="69" y="1"/>
                      <a:pt x="343" y="23"/>
                    </a:cubicBezTo>
                    <a:cubicBezTo>
                      <a:pt x="617" y="69"/>
                      <a:pt x="571" y="503"/>
                      <a:pt x="297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2" name="Google Shape;2652;p40"/>
              <p:cNvSpPr/>
              <p:nvPr/>
            </p:nvSpPr>
            <p:spPr>
              <a:xfrm>
                <a:off x="7439850" y="1914800"/>
                <a:ext cx="273925" cy="158075"/>
              </a:xfrm>
              <a:custGeom>
                <a:avLst/>
                <a:gdLst/>
                <a:ahLst/>
                <a:cxnLst/>
                <a:rect l="l" t="t" r="r" b="b"/>
                <a:pathLst>
                  <a:path w="10957" h="6323" extrusionOk="0">
                    <a:moveTo>
                      <a:pt x="10957" y="2488"/>
                    </a:moveTo>
                    <a:cubicBezTo>
                      <a:pt x="9816" y="0"/>
                      <a:pt x="6415" y="685"/>
                      <a:pt x="6438" y="3492"/>
                    </a:cubicBezTo>
                    <a:lnTo>
                      <a:pt x="7259" y="3287"/>
                    </a:lnTo>
                    <a:cubicBezTo>
                      <a:pt x="6186" y="1096"/>
                      <a:pt x="3128" y="1187"/>
                      <a:pt x="2375" y="3561"/>
                    </a:cubicBezTo>
                    <a:lnTo>
                      <a:pt x="2694" y="3333"/>
                    </a:lnTo>
                    <a:cubicBezTo>
                      <a:pt x="1233" y="3401"/>
                      <a:pt x="1" y="4930"/>
                      <a:pt x="457" y="6323"/>
                    </a:cubicBezTo>
                    <a:cubicBezTo>
                      <a:pt x="480" y="5706"/>
                      <a:pt x="708" y="5067"/>
                      <a:pt x="1142" y="4634"/>
                    </a:cubicBezTo>
                    <a:cubicBezTo>
                      <a:pt x="1553" y="4246"/>
                      <a:pt x="2169" y="4017"/>
                      <a:pt x="2717" y="4040"/>
                    </a:cubicBezTo>
                    <a:cubicBezTo>
                      <a:pt x="2854" y="4040"/>
                      <a:pt x="2945" y="3972"/>
                      <a:pt x="3014" y="3858"/>
                    </a:cubicBezTo>
                    <a:cubicBezTo>
                      <a:pt x="3676" y="2214"/>
                      <a:pt x="5684" y="2146"/>
                      <a:pt x="6506" y="3698"/>
                    </a:cubicBezTo>
                    <a:cubicBezTo>
                      <a:pt x="6620" y="3903"/>
                      <a:pt x="6871" y="3995"/>
                      <a:pt x="7077" y="3880"/>
                    </a:cubicBezTo>
                    <a:cubicBezTo>
                      <a:pt x="7236" y="3789"/>
                      <a:pt x="7305" y="3629"/>
                      <a:pt x="7305" y="3470"/>
                    </a:cubicBezTo>
                    <a:cubicBezTo>
                      <a:pt x="7191" y="1187"/>
                      <a:pt x="9724" y="936"/>
                      <a:pt x="10957" y="2488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3" name="Google Shape;2653;p40"/>
              <p:cNvSpPr/>
              <p:nvPr/>
            </p:nvSpPr>
            <p:spPr>
              <a:xfrm>
                <a:off x="7644150" y="2006100"/>
                <a:ext cx="30825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5" extrusionOk="0">
                    <a:moveTo>
                      <a:pt x="571" y="936"/>
                    </a:moveTo>
                    <a:cubicBezTo>
                      <a:pt x="0" y="868"/>
                      <a:pt x="92" y="0"/>
                      <a:pt x="662" y="69"/>
                    </a:cubicBezTo>
                    <a:cubicBezTo>
                      <a:pt x="1233" y="137"/>
                      <a:pt x="1119" y="1004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4" name="Google Shape;2654;p40"/>
              <p:cNvSpPr/>
              <p:nvPr/>
            </p:nvSpPr>
            <p:spPr>
              <a:xfrm>
                <a:off x="7590500" y="2048325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1" y="868"/>
                      <a:pt x="115" y="0"/>
                      <a:pt x="685" y="69"/>
                    </a:cubicBezTo>
                    <a:cubicBezTo>
                      <a:pt x="1233" y="137"/>
                      <a:pt x="1142" y="1005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5" name="Google Shape;2655;p40"/>
              <p:cNvSpPr/>
              <p:nvPr/>
            </p:nvSpPr>
            <p:spPr>
              <a:xfrm>
                <a:off x="7558550" y="2028350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0" y="868"/>
                      <a:pt x="115" y="0"/>
                      <a:pt x="685" y="69"/>
                    </a:cubicBezTo>
                    <a:cubicBezTo>
                      <a:pt x="1233" y="137"/>
                      <a:pt x="1142" y="1005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6" name="Google Shape;2656;p40"/>
              <p:cNvSpPr/>
              <p:nvPr/>
            </p:nvSpPr>
            <p:spPr>
              <a:xfrm>
                <a:off x="7712050" y="20175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74" y="457"/>
                    </a:moveTo>
                    <a:cubicBezTo>
                      <a:pt x="0" y="434"/>
                      <a:pt x="46" y="1"/>
                      <a:pt x="320" y="23"/>
                    </a:cubicBezTo>
                    <a:cubicBezTo>
                      <a:pt x="617" y="69"/>
                      <a:pt x="548" y="503"/>
                      <a:pt x="274" y="45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7" name="Google Shape;2657;p40"/>
              <p:cNvSpPr/>
              <p:nvPr/>
            </p:nvSpPr>
            <p:spPr>
              <a:xfrm>
                <a:off x="7684650" y="2044325"/>
                <a:ext cx="15450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8" h="503" extrusionOk="0">
                    <a:moveTo>
                      <a:pt x="275" y="480"/>
                    </a:moveTo>
                    <a:cubicBezTo>
                      <a:pt x="1" y="434"/>
                      <a:pt x="47" y="0"/>
                      <a:pt x="320" y="46"/>
                    </a:cubicBezTo>
                    <a:cubicBezTo>
                      <a:pt x="617" y="69"/>
                      <a:pt x="549" y="503"/>
                      <a:pt x="275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1" name="Google Shape;2661;p40"/>
              <p:cNvSpPr/>
              <p:nvPr/>
            </p:nvSpPr>
            <p:spPr>
              <a:xfrm>
                <a:off x="7842725" y="1918775"/>
                <a:ext cx="175200" cy="84500"/>
              </a:xfrm>
              <a:custGeom>
                <a:avLst/>
                <a:gdLst/>
                <a:ahLst/>
                <a:cxnLst/>
                <a:rect l="l" t="t" r="r" b="b"/>
                <a:pathLst>
                  <a:path w="7008" h="3380" extrusionOk="0">
                    <a:moveTo>
                      <a:pt x="6802" y="3379"/>
                    </a:moveTo>
                    <a:cubicBezTo>
                      <a:pt x="7008" y="1895"/>
                      <a:pt x="5205" y="845"/>
                      <a:pt x="3926" y="1576"/>
                    </a:cubicBezTo>
                    <a:cubicBezTo>
                      <a:pt x="3493" y="1781"/>
                      <a:pt x="3128" y="2169"/>
                      <a:pt x="2922" y="2626"/>
                    </a:cubicBezTo>
                    <a:lnTo>
                      <a:pt x="3744" y="2717"/>
                    </a:lnTo>
                    <a:cubicBezTo>
                      <a:pt x="3561" y="1348"/>
                      <a:pt x="1827" y="1"/>
                      <a:pt x="594" y="1051"/>
                    </a:cubicBezTo>
                    <a:cubicBezTo>
                      <a:pt x="252" y="1370"/>
                      <a:pt x="69" y="1758"/>
                      <a:pt x="0" y="2169"/>
                    </a:cubicBezTo>
                    <a:cubicBezTo>
                      <a:pt x="252" y="1850"/>
                      <a:pt x="525" y="1553"/>
                      <a:pt x="845" y="1416"/>
                    </a:cubicBezTo>
                    <a:cubicBezTo>
                      <a:pt x="1827" y="960"/>
                      <a:pt x="2717" y="1987"/>
                      <a:pt x="2876" y="2900"/>
                    </a:cubicBezTo>
                    <a:cubicBezTo>
                      <a:pt x="2922" y="3128"/>
                      <a:pt x="3173" y="3288"/>
                      <a:pt x="3401" y="3242"/>
                    </a:cubicBezTo>
                    <a:cubicBezTo>
                      <a:pt x="3561" y="3219"/>
                      <a:pt x="3675" y="3105"/>
                      <a:pt x="3721" y="2991"/>
                    </a:cubicBezTo>
                    <a:cubicBezTo>
                      <a:pt x="3858" y="2717"/>
                      <a:pt x="4063" y="2466"/>
                      <a:pt x="4337" y="2306"/>
                    </a:cubicBezTo>
                    <a:cubicBezTo>
                      <a:pt x="5250" y="1736"/>
                      <a:pt x="6414" y="2261"/>
                      <a:pt x="6802" y="337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2" name="Google Shape;2662;p40"/>
              <p:cNvSpPr/>
              <p:nvPr/>
            </p:nvSpPr>
            <p:spPr>
              <a:xfrm>
                <a:off x="7884950" y="2019775"/>
                <a:ext cx="3085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6" extrusionOk="0">
                    <a:moveTo>
                      <a:pt x="571" y="937"/>
                    </a:moveTo>
                    <a:cubicBezTo>
                      <a:pt x="1" y="868"/>
                      <a:pt x="115" y="1"/>
                      <a:pt x="662" y="69"/>
                    </a:cubicBezTo>
                    <a:cubicBezTo>
                      <a:pt x="1233" y="138"/>
                      <a:pt x="1142" y="1005"/>
                      <a:pt x="571" y="93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3" name="Google Shape;2663;p40"/>
              <p:cNvSpPr/>
              <p:nvPr/>
            </p:nvSpPr>
            <p:spPr>
              <a:xfrm>
                <a:off x="7833600" y="1993525"/>
                <a:ext cx="30825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6" extrusionOk="0">
                    <a:moveTo>
                      <a:pt x="571" y="937"/>
                    </a:moveTo>
                    <a:cubicBezTo>
                      <a:pt x="0" y="868"/>
                      <a:pt x="92" y="1"/>
                      <a:pt x="662" y="69"/>
                    </a:cubicBezTo>
                    <a:cubicBezTo>
                      <a:pt x="1233" y="138"/>
                      <a:pt x="1119" y="1005"/>
                      <a:pt x="571" y="93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4" name="Google Shape;2664;p40"/>
              <p:cNvSpPr/>
              <p:nvPr/>
            </p:nvSpPr>
            <p:spPr>
              <a:xfrm>
                <a:off x="7958575" y="20158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74" y="457"/>
                    </a:moveTo>
                    <a:cubicBezTo>
                      <a:pt x="0" y="434"/>
                      <a:pt x="46" y="0"/>
                      <a:pt x="342" y="23"/>
                    </a:cubicBezTo>
                    <a:cubicBezTo>
                      <a:pt x="616" y="69"/>
                      <a:pt x="571" y="502"/>
                      <a:pt x="274" y="45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5" name="Google Shape;2665;p40"/>
              <p:cNvSpPr/>
              <p:nvPr/>
            </p:nvSpPr>
            <p:spPr>
              <a:xfrm>
                <a:off x="7924900" y="1922775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80"/>
                    </a:moveTo>
                    <a:cubicBezTo>
                      <a:pt x="0" y="434"/>
                      <a:pt x="46" y="1"/>
                      <a:pt x="343" y="23"/>
                    </a:cubicBezTo>
                    <a:cubicBezTo>
                      <a:pt x="617" y="69"/>
                      <a:pt x="571" y="503"/>
                      <a:pt x="297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6" name="Google Shape;2666;p40"/>
              <p:cNvSpPr/>
              <p:nvPr/>
            </p:nvSpPr>
            <p:spPr>
              <a:xfrm>
                <a:off x="7892375" y="19068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80"/>
                    </a:moveTo>
                    <a:cubicBezTo>
                      <a:pt x="0" y="434"/>
                      <a:pt x="69" y="1"/>
                      <a:pt x="343" y="46"/>
                    </a:cubicBezTo>
                    <a:cubicBezTo>
                      <a:pt x="617" y="69"/>
                      <a:pt x="571" y="503"/>
                      <a:pt x="297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7" name="Google Shape;2667;p40"/>
              <p:cNvSpPr/>
              <p:nvPr/>
            </p:nvSpPr>
            <p:spPr>
              <a:xfrm>
                <a:off x="8242175" y="1856575"/>
                <a:ext cx="122125" cy="174650"/>
              </a:xfrm>
              <a:custGeom>
                <a:avLst/>
                <a:gdLst/>
                <a:ahLst/>
                <a:cxnLst/>
                <a:rect l="l" t="t" r="r" b="b"/>
                <a:pathLst>
                  <a:path w="4885" h="6986" extrusionOk="0">
                    <a:moveTo>
                      <a:pt x="0" y="982"/>
                    </a:moveTo>
                    <a:cubicBezTo>
                      <a:pt x="1872" y="1"/>
                      <a:pt x="3835" y="2238"/>
                      <a:pt x="1803" y="3493"/>
                    </a:cubicBezTo>
                    <a:cubicBezTo>
                      <a:pt x="1575" y="3607"/>
                      <a:pt x="1484" y="3881"/>
                      <a:pt x="1598" y="4109"/>
                    </a:cubicBezTo>
                    <a:cubicBezTo>
                      <a:pt x="1712" y="4269"/>
                      <a:pt x="1895" y="4361"/>
                      <a:pt x="2077" y="4315"/>
                    </a:cubicBezTo>
                    <a:cubicBezTo>
                      <a:pt x="2671" y="4201"/>
                      <a:pt x="3356" y="4498"/>
                      <a:pt x="3584" y="5091"/>
                    </a:cubicBezTo>
                    <a:cubicBezTo>
                      <a:pt x="3858" y="5753"/>
                      <a:pt x="3538" y="6552"/>
                      <a:pt x="2945" y="6985"/>
                    </a:cubicBezTo>
                    <a:cubicBezTo>
                      <a:pt x="3333" y="6894"/>
                      <a:pt x="3721" y="6643"/>
                      <a:pt x="3949" y="6255"/>
                    </a:cubicBezTo>
                    <a:cubicBezTo>
                      <a:pt x="4885" y="4886"/>
                      <a:pt x="3492" y="3174"/>
                      <a:pt x="1940" y="3448"/>
                    </a:cubicBezTo>
                    <a:lnTo>
                      <a:pt x="2214" y="4269"/>
                    </a:lnTo>
                    <a:cubicBezTo>
                      <a:pt x="3378" y="3767"/>
                      <a:pt x="3972" y="2078"/>
                      <a:pt x="3059" y="1074"/>
                    </a:cubicBezTo>
                    <a:cubicBezTo>
                      <a:pt x="2306" y="138"/>
                      <a:pt x="753" y="69"/>
                      <a:pt x="0" y="982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8" name="Google Shape;2668;p40"/>
              <p:cNvSpPr/>
              <p:nvPr/>
            </p:nvSpPr>
            <p:spPr>
              <a:xfrm>
                <a:off x="8165125" y="1830325"/>
                <a:ext cx="3142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1051" extrusionOk="0">
                    <a:moveTo>
                      <a:pt x="708" y="960"/>
                    </a:moveTo>
                    <a:cubicBezTo>
                      <a:pt x="138" y="1051"/>
                      <a:pt x="1" y="184"/>
                      <a:pt x="571" y="92"/>
                    </a:cubicBezTo>
                    <a:cubicBezTo>
                      <a:pt x="1119" y="1"/>
                      <a:pt x="1256" y="868"/>
                      <a:pt x="708" y="96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9" name="Google Shape;2669;p40"/>
              <p:cNvSpPr/>
              <p:nvPr/>
            </p:nvSpPr>
            <p:spPr>
              <a:xfrm>
                <a:off x="8183975" y="1900525"/>
                <a:ext cx="3197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051" extrusionOk="0">
                    <a:moveTo>
                      <a:pt x="708" y="959"/>
                    </a:moveTo>
                    <a:cubicBezTo>
                      <a:pt x="137" y="1050"/>
                      <a:pt x="0" y="160"/>
                      <a:pt x="571" y="92"/>
                    </a:cubicBezTo>
                    <a:cubicBezTo>
                      <a:pt x="1141" y="0"/>
                      <a:pt x="1278" y="868"/>
                      <a:pt x="708" y="95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0" name="Google Shape;2670;p40"/>
              <p:cNvSpPr/>
              <p:nvPr/>
            </p:nvSpPr>
            <p:spPr>
              <a:xfrm>
                <a:off x="8126900" y="1885125"/>
                <a:ext cx="3140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051" extrusionOk="0">
                    <a:moveTo>
                      <a:pt x="708" y="959"/>
                    </a:moveTo>
                    <a:cubicBezTo>
                      <a:pt x="137" y="1050"/>
                      <a:pt x="0" y="160"/>
                      <a:pt x="571" y="69"/>
                    </a:cubicBezTo>
                    <a:cubicBezTo>
                      <a:pt x="1119" y="0"/>
                      <a:pt x="1256" y="868"/>
                      <a:pt x="708" y="95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1" name="Google Shape;2671;p40"/>
              <p:cNvSpPr/>
              <p:nvPr/>
            </p:nvSpPr>
            <p:spPr>
              <a:xfrm>
                <a:off x="8217625" y="1970150"/>
                <a:ext cx="3142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1051" extrusionOk="0">
                    <a:moveTo>
                      <a:pt x="685" y="959"/>
                    </a:moveTo>
                    <a:cubicBezTo>
                      <a:pt x="138" y="1050"/>
                      <a:pt x="1" y="183"/>
                      <a:pt x="549" y="91"/>
                    </a:cubicBezTo>
                    <a:cubicBezTo>
                      <a:pt x="1119" y="0"/>
                      <a:pt x="1256" y="890"/>
                      <a:pt x="685" y="95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2" name="Google Shape;2672;p40"/>
              <p:cNvSpPr/>
              <p:nvPr/>
            </p:nvSpPr>
            <p:spPr>
              <a:xfrm>
                <a:off x="8314650" y="2003800"/>
                <a:ext cx="16000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40" h="526" extrusionOk="0">
                    <a:moveTo>
                      <a:pt x="342" y="480"/>
                    </a:moveTo>
                    <a:cubicBezTo>
                      <a:pt x="68" y="526"/>
                      <a:pt x="0" y="69"/>
                      <a:pt x="274" y="46"/>
                    </a:cubicBezTo>
                    <a:cubicBezTo>
                      <a:pt x="571" y="1"/>
                      <a:pt x="639" y="435"/>
                      <a:pt x="342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3" name="Google Shape;2673;p40"/>
              <p:cNvSpPr/>
              <p:nvPr/>
            </p:nvSpPr>
            <p:spPr>
              <a:xfrm>
                <a:off x="8253000" y="1919925"/>
                <a:ext cx="15450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18" h="526" extrusionOk="0">
                    <a:moveTo>
                      <a:pt x="343" y="480"/>
                    </a:moveTo>
                    <a:cubicBezTo>
                      <a:pt x="69" y="526"/>
                      <a:pt x="1" y="92"/>
                      <a:pt x="275" y="46"/>
                    </a:cubicBezTo>
                    <a:cubicBezTo>
                      <a:pt x="549" y="1"/>
                      <a:pt x="617" y="434"/>
                      <a:pt x="343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4" name="Google Shape;2674;p40"/>
              <p:cNvSpPr/>
              <p:nvPr/>
            </p:nvSpPr>
            <p:spPr>
              <a:xfrm>
                <a:off x="8350600" y="1896525"/>
                <a:ext cx="16000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40" h="526" extrusionOk="0">
                    <a:moveTo>
                      <a:pt x="365" y="480"/>
                    </a:moveTo>
                    <a:cubicBezTo>
                      <a:pt x="68" y="526"/>
                      <a:pt x="0" y="92"/>
                      <a:pt x="297" y="46"/>
                    </a:cubicBezTo>
                    <a:cubicBezTo>
                      <a:pt x="571" y="1"/>
                      <a:pt x="639" y="434"/>
                      <a:pt x="365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5" name="Google Shape;2675;p40"/>
              <p:cNvSpPr/>
              <p:nvPr/>
            </p:nvSpPr>
            <p:spPr>
              <a:xfrm>
                <a:off x="7322875" y="1813225"/>
                <a:ext cx="1052275" cy="856525"/>
              </a:xfrm>
              <a:custGeom>
                <a:avLst/>
                <a:gdLst/>
                <a:ahLst/>
                <a:cxnLst/>
                <a:rect l="l" t="t" r="r" b="b"/>
                <a:pathLst>
                  <a:path w="42091" h="34261" extrusionOk="0">
                    <a:moveTo>
                      <a:pt x="1324" y="5592"/>
                    </a:moveTo>
                    <a:cubicBezTo>
                      <a:pt x="2238" y="4999"/>
                      <a:pt x="3470" y="5067"/>
                      <a:pt x="4360" y="5798"/>
                    </a:cubicBezTo>
                    <a:cubicBezTo>
                      <a:pt x="3995" y="4154"/>
                      <a:pt x="4999" y="2625"/>
                      <a:pt x="6392" y="2328"/>
                    </a:cubicBezTo>
                    <a:cubicBezTo>
                      <a:pt x="7510" y="2077"/>
                      <a:pt x="8743" y="2671"/>
                      <a:pt x="9359" y="3789"/>
                    </a:cubicBezTo>
                    <a:cubicBezTo>
                      <a:pt x="9450" y="3607"/>
                      <a:pt x="10135" y="2214"/>
                      <a:pt x="11710" y="1803"/>
                    </a:cubicBezTo>
                    <a:cubicBezTo>
                      <a:pt x="12988" y="1484"/>
                      <a:pt x="14358" y="1918"/>
                      <a:pt x="15294" y="2967"/>
                    </a:cubicBezTo>
                    <a:cubicBezTo>
                      <a:pt x="15933" y="1461"/>
                      <a:pt x="17485" y="571"/>
                      <a:pt x="19105" y="731"/>
                    </a:cubicBezTo>
                    <a:cubicBezTo>
                      <a:pt x="20726" y="913"/>
                      <a:pt x="22073" y="2169"/>
                      <a:pt x="22369" y="3789"/>
                    </a:cubicBezTo>
                    <a:cubicBezTo>
                      <a:pt x="23488" y="2557"/>
                      <a:pt x="25223" y="2077"/>
                      <a:pt x="26706" y="2602"/>
                    </a:cubicBezTo>
                    <a:cubicBezTo>
                      <a:pt x="28464" y="3219"/>
                      <a:pt x="29605" y="5067"/>
                      <a:pt x="29354" y="7030"/>
                    </a:cubicBezTo>
                    <a:cubicBezTo>
                      <a:pt x="30860" y="6505"/>
                      <a:pt x="32435" y="7145"/>
                      <a:pt x="33075" y="8354"/>
                    </a:cubicBezTo>
                    <a:cubicBezTo>
                      <a:pt x="33531" y="9267"/>
                      <a:pt x="33417" y="10409"/>
                      <a:pt x="32801" y="11322"/>
                    </a:cubicBezTo>
                    <a:cubicBezTo>
                      <a:pt x="33143" y="11344"/>
                      <a:pt x="35859" y="11710"/>
                      <a:pt x="37388" y="14198"/>
                    </a:cubicBezTo>
                    <a:cubicBezTo>
                      <a:pt x="39169" y="17051"/>
                      <a:pt x="37731" y="20086"/>
                      <a:pt x="37640" y="20269"/>
                    </a:cubicBezTo>
                    <a:cubicBezTo>
                      <a:pt x="39237" y="20452"/>
                      <a:pt x="40584" y="21479"/>
                      <a:pt x="41063" y="22871"/>
                    </a:cubicBezTo>
                    <a:cubicBezTo>
                      <a:pt x="41680" y="24674"/>
                      <a:pt x="40721" y="26888"/>
                      <a:pt x="38690" y="27847"/>
                    </a:cubicBezTo>
                    <a:cubicBezTo>
                      <a:pt x="40356" y="28646"/>
                      <a:pt x="41155" y="30426"/>
                      <a:pt x="40721" y="31956"/>
                    </a:cubicBezTo>
                    <a:cubicBezTo>
                      <a:pt x="40196" y="33713"/>
                      <a:pt x="38279" y="34238"/>
                      <a:pt x="38187" y="34261"/>
                    </a:cubicBezTo>
                    <a:lnTo>
                      <a:pt x="38187" y="34261"/>
                    </a:lnTo>
                    <a:cubicBezTo>
                      <a:pt x="38370" y="34238"/>
                      <a:pt x="38530" y="34238"/>
                      <a:pt x="38690" y="34238"/>
                    </a:cubicBezTo>
                    <a:cubicBezTo>
                      <a:pt x="40082" y="34078"/>
                      <a:pt x="41269" y="33051"/>
                      <a:pt x="41566" y="31659"/>
                    </a:cubicBezTo>
                    <a:cubicBezTo>
                      <a:pt x="41908" y="30084"/>
                      <a:pt x="41041" y="28440"/>
                      <a:pt x="39511" y="27870"/>
                    </a:cubicBezTo>
                    <a:cubicBezTo>
                      <a:pt x="41177" y="26934"/>
                      <a:pt x="42090" y="25040"/>
                      <a:pt x="41748" y="23191"/>
                    </a:cubicBezTo>
                    <a:cubicBezTo>
                      <a:pt x="41451" y="21479"/>
                      <a:pt x="40105" y="20064"/>
                      <a:pt x="38370" y="19653"/>
                    </a:cubicBezTo>
                    <a:cubicBezTo>
                      <a:pt x="38575" y="19059"/>
                      <a:pt x="39146" y="17165"/>
                      <a:pt x="38347" y="15042"/>
                    </a:cubicBezTo>
                    <a:cubicBezTo>
                      <a:pt x="37137" y="11824"/>
                      <a:pt x="33851" y="10934"/>
                      <a:pt x="33508" y="10842"/>
                    </a:cubicBezTo>
                    <a:cubicBezTo>
                      <a:pt x="34102" y="9769"/>
                      <a:pt x="34010" y="8446"/>
                      <a:pt x="33257" y="7510"/>
                    </a:cubicBezTo>
                    <a:cubicBezTo>
                      <a:pt x="32550" y="6597"/>
                      <a:pt x="31363" y="6186"/>
                      <a:pt x="30244" y="6414"/>
                    </a:cubicBezTo>
                    <a:cubicBezTo>
                      <a:pt x="29902" y="3789"/>
                      <a:pt x="28053" y="1849"/>
                      <a:pt x="25953" y="1644"/>
                    </a:cubicBezTo>
                    <a:cubicBezTo>
                      <a:pt x="24173" y="1461"/>
                      <a:pt x="22826" y="2557"/>
                      <a:pt x="22506" y="2853"/>
                    </a:cubicBezTo>
                    <a:cubicBezTo>
                      <a:pt x="21913" y="1119"/>
                      <a:pt x="20361" y="0"/>
                      <a:pt x="18763" y="0"/>
                    </a:cubicBezTo>
                    <a:cubicBezTo>
                      <a:pt x="18649" y="0"/>
                      <a:pt x="18512" y="0"/>
                      <a:pt x="18375" y="23"/>
                    </a:cubicBezTo>
                    <a:cubicBezTo>
                      <a:pt x="16480" y="251"/>
                      <a:pt x="15545" y="2032"/>
                      <a:pt x="15476" y="2191"/>
                    </a:cubicBezTo>
                    <a:cubicBezTo>
                      <a:pt x="15408" y="2100"/>
                      <a:pt x="14015" y="571"/>
                      <a:pt x="11984" y="959"/>
                    </a:cubicBezTo>
                    <a:cubicBezTo>
                      <a:pt x="10158" y="1324"/>
                      <a:pt x="9382" y="2922"/>
                      <a:pt x="9313" y="3082"/>
                    </a:cubicBezTo>
                    <a:cubicBezTo>
                      <a:pt x="8537" y="1826"/>
                      <a:pt x="7008" y="1324"/>
                      <a:pt x="5730" y="1849"/>
                    </a:cubicBezTo>
                    <a:cubicBezTo>
                      <a:pt x="4611" y="2328"/>
                      <a:pt x="3904" y="3515"/>
                      <a:pt x="4018" y="4794"/>
                    </a:cubicBezTo>
                    <a:cubicBezTo>
                      <a:pt x="2671" y="4040"/>
                      <a:pt x="1096" y="4405"/>
                      <a:pt x="389" y="5410"/>
                    </a:cubicBezTo>
                    <a:cubicBezTo>
                      <a:pt x="115" y="5798"/>
                      <a:pt x="23" y="6232"/>
                      <a:pt x="1" y="6620"/>
                    </a:cubicBezTo>
                    <a:cubicBezTo>
                      <a:pt x="69" y="7076"/>
                      <a:pt x="160" y="7533"/>
                      <a:pt x="252" y="7989"/>
                    </a:cubicBezTo>
                    <a:cubicBezTo>
                      <a:pt x="138" y="7030"/>
                      <a:pt x="548" y="6117"/>
                      <a:pt x="1324" y="5592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6" name="Google Shape;2676;p40"/>
              <p:cNvSpPr/>
              <p:nvPr/>
            </p:nvSpPr>
            <p:spPr>
              <a:xfrm>
                <a:off x="7173375" y="2688575"/>
                <a:ext cx="861675" cy="302450"/>
              </a:xfrm>
              <a:custGeom>
                <a:avLst/>
                <a:gdLst/>
                <a:ahLst/>
                <a:cxnLst/>
                <a:rect l="l" t="t" r="r" b="b"/>
                <a:pathLst>
                  <a:path w="34467" h="12098" extrusionOk="0">
                    <a:moveTo>
                      <a:pt x="22141" y="10933"/>
                    </a:moveTo>
                    <a:cubicBezTo>
                      <a:pt x="15499" y="12098"/>
                      <a:pt x="10386" y="9290"/>
                      <a:pt x="8332" y="8126"/>
                    </a:cubicBezTo>
                    <a:cubicBezTo>
                      <a:pt x="3881" y="5592"/>
                      <a:pt x="1301" y="2123"/>
                      <a:pt x="0" y="0"/>
                    </a:cubicBezTo>
                    <a:cubicBezTo>
                      <a:pt x="434" y="1803"/>
                      <a:pt x="1301" y="3196"/>
                      <a:pt x="1689" y="3835"/>
                    </a:cubicBezTo>
                    <a:cubicBezTo>
                      <a:pt x="4086" y="7692"/>
                      <a:pt x="7875" y="9153"/>
                      <a:pt x="10637" y="10226"/>
                    </a:cubicBezTo>
                    <a:cubicBezTo>
                      <a:pt x="13787" y="11436"/>
                      <a:pt x="16663" y="11687"/>
                      <a:pt x="17370" y="11732"/>
                    </a:cubicBezTo>
                    <a:cubicBezTo>
                      <a:pt x="17553" y="11755"/>
                      <a:pt x="18192" y="11801"/>
                      <a:pt x="18945" y="11801"/>
                    </a:cubicBezTo>
                    <a:cubicBezTo>
                      <a:pt x="19311" y="11801"/>
                      <a:pt x="24081" y="11915"/>
                      <a:pt x="27619" y="10157"/>
                    </a:cubicBezTo>
                    <a:cubicBezTo>
                      <a:pt x="31066" y="8423"/>
                      <a:pt x="33188" y="5638"/>
                      <a:pt x="34467" y="3287"/>
                    </a:cubicBezTo>
                    <a:cubicBezTo>
                      <a:pt x="33120" y="4999"/>
                      <a:pt x="28966" y="9747"/>
                      <a:pt x="22141" y="10933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2" name="Google Shape;2682;p40"/>
              <p:cNvSpPr/>
              <p:nvPr/>
            </p:nvSpPr>
            <p:spPr>
              <a:xfrm>
                <a:off x="7246975" y="3459500"/>
                <a:ext cx="5767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845" extrusionOk="0">
                    <a:moveTo>
                      <a:pt x="2306" y="799"/>
                    </a:moveTo>
                    <a:cubicBezTo>
                      <a:pt x="1485" y="639"/>
                      <a:pt x="731" y="365"/>
                      <a:pt x="1" y="0"/>
                    </a:cubicBezTo>
                    <a:cubicBezTo>
                      <a:pt x="92" y="91"/>
                      <a:pt x="183" y="206"/>
                      <a:pt x="298" y="297"/>
                    </a:cubicBezTo>
                    <a:cubicBezTo>
                      <a:pt x="275" y="297"/>
                      <a:pt x="252" y="274"/>
                      <a:pt x="206" y="274"/>
                    </a:cubicBezTo>
                    <a:cubicBezTo>
                      <a:pt x="845" y="662"/>
                      <a:pt x="1576" y="845"/>
                      <a:pt x="2306" y="79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83" name="Google Shape;2683;p40"/>
            <p:cNvGrpSpPr/>
            <p:nvPr/>
          </p:nvGrpSpPr>
          <p:grpSpPr>
            <a:xfrm>
              <a:off x="708077" y="1995024"/>
              <a:ext cx="1215367" cy="2064392"/>
              <a:chOff x="896725" y="2043175"/>
              <a:chExt cx="1085925" cy="1844525"/>
            </a:xfrm>
          </p:grpSpPr>
          <p:sp>
            <p:nvSpPr>
              <p:cNvPr id="2684" name="Google Shape;2684;p40"/>
              <p:cNvSpPr/>
              <p:nvPr/>
            </p:nvSpPr>
            <p:spPr>
              <a:xfrm>
                <a:off x="1475900" y="3146775"/>
                <a:ext cx="179200" cy="128050"/>
              </a:xfrm>
              <a:custGeom>
                <a:avLst/>
                <a:gdLst/>
                <a:ahLst/>
                <a:cxnLst/>
                <a:rect l="l" t="t" r="r" b="b"/>
                <a:pathLst>
                  <a:path w="7168" h="5122" extrusionOk="0">
                    <a:moveTo>
                      <a:pt x="7145" y="1"/>
                    </a:moveTo>
                    <a:cubicBezTo>
                      <a:pt x="4748" y="663"/>
                      <a:pt x="2375" y="1325"/>
                      <a:pt x="1" y="1987"/>
                    </a:cubicBezTo>
                    <a:lnTo>
                      <a:pt x="549" y="4497"/>
                    </a:lnTo>
                    <a:cubicBezTo>
                      <a:pt x="1336" y="4779"/>
                      <a:pt x="2569" y="5121"/>
                      <a:pt x="4071" y="5121"/>
                    </a:cubicBezTo>
                    <a:cubicBezTo>
                      <a:pt x="4399" y="5121"/>
                      <a:pt x="4739" y="5105"/>
                      <a:pt x="5091" y="5068"/>
                    </a:cubicBezTo>
                    <a:cubicBezTo>
                      <a:pt x="5890" y="4977"/>
                      <a:pt x="6597" y="4794"/>
                      <a:pt x="7168" y="4612"/>
                    </a:cubicBezTo>
                    <a:cubicBezTo>
                      <a:pt x="7168" y="3082"/>
                      <a:pt x="7145" y="1530"/>
                      <a:pt x="7145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5" name="Google Shape;2685;p40"/>
              <p:cNvSpPr/>
              <p:nvPr/>
            </p:nvSpPr>
            <p:spPr>
              <a:xfrm>
                <a:off x="1475900" y="3146775"/>
                <a:ext cx="179200" cy="89250"/>
              </a:xfrm>
              <a:custGeom>
                <a:avLst/>
                <a:gdLst/>
                <a:ahLst/>
                <a:cxnLst/>
                <a:rect l="l" t="t" r="r" b="b"/>
                <a:pathLst>
                  <a:path w="7168" h="3570" extrusionOk="0">
                    <a:moveTo>
                      <a:pt x="7145" y="1"/>
                    </a:moveTo>
                    <a:cubicBezTo>
                      <a:pt x="4748" y="663"/>
                      <a:pt x="2375" y="1325"/>
                      <a:pt x="1" y="1987"/>
                    </a:cubicBezTo>
                    <a:lnTo>
                      <a:pt x="252" y="3174"/>
                    </a:lnTo>
                    <a:cubicBezTo>
                      <a:pt x="1049" y="3397"/>
                      <a:pt x="1984" y="3570"/>
                      <a:pt x="3020" y="3570"/>
                    </a:cubicBezTo>
                    <a:cubicBezTo>
                      <a:pt x="3673" y="3570"/>
                      <a:pt x="4367" y="3501"/>
                      <a:pt x="5091" y="3333"/>
                    </a:cubicBezTo>
                    <a:cubicBezTo>
                      <a:pt x="5890" y="3174"/>
                      <a:pt x="6574" y="2900"/>
                      <a:pt x="7168" y="2626"/>
                    </a:cubicBezTo>
                    <a:cubicBezTo>
                      <a:pt x="7145" y="1736"/>
                      <a:pt x="7145" y="868"/>
                      <a:pt x="7145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6" name="Google Shape;2686;p40"/>
              <p:cNvSpPr/>
              <p:nvPr/>
            </p:nvSpPr>
            <p:spPr>
              <a:xfrm>
                <a:off x="972600" y="2248600"/>
                <a:ext cx="1010050" cy="954425"/>
              </a:xfrm>
              <a:custGeom>
                <a:avLst/>
                <a:gdLst/>
                <a:ahLst/>
                <a:cxnLst/>
                <a:rect l="l" t="t" r="r" b="b"/>
                <a:pathLst>
                  <a:path w="40402" h="38177" extrusionOk="0">
                    <a:moveTo>
                      <a:pt x="20087" y="1"/>
                    </a:moveTo>
                    <a:cubicBezTo>
                      <a:pt x="18170" y="1"/>
                      <a:pt x="15933" y="298"/>
                      <a:pt x="13605" y="1233"/>
                    </a:cubicBezTo>
                    <a:cubicBezTo>
                      <a:pt x="13513" y="1279"/>
                      <a:pt x="13376" y="1325"/>
                      <a:pt x="13217" y="1393"/>
                    </a:cubicBezTo>
                    <a:cubicBezTo>
                      <a:pt x="8515" y="3425"/>
                      <a:pt x="5981" y="7100"/>
                      <a:pt x="5182" y="8286"/>
                    </a:cubicBezTo>
                    <a:cubicBezTo>
                      <a:pt x="4246" y="9656"/>
                      <a:pt x="1" y="16230"/>
                      <a:pt x="2078" y="24492"/>
                    </a:cubicBezTo>
                    <a:cubicBezTo>
                      <a:pt x="2603" y="26592"/>
                      <a:pt x="4497" y="32595"/>
                      <a:pt x="10181" y="35882"/>
                    </a:cubicBezTo>
                    <a:cubicBezTo>
                      <a:pt x="13582" y="37845"/>
                      <a:pt x="16960" y="38028"/>
                      <a:pt x="19128" y="38142"/>
                    </a:cubicBezTo>
                    <a:cubicBezTo>
                      <a:pt x="19485" y="38161"/>
                      <a:pt x="19913" y="38177"/>
                      <a:pt x="20405" y="38177"/>
                    </a:cubicBezTo>
                    <a:cubicBezTo>
                      <a:pt x="22210" y="38177"/>
                      <a:pt x="24861" y="37970"/>
                      <a:pt x="27893" y="37001"/>
                    </a:cubicBezTo>
                    <a:cubicBezTo>
                      <a:pt x="30861" y="36065"/>
                      <a:pt x="34901" y="34764"/>
                      <a:pt x="37640" y="30883"/>
                    </a:cubicBezTo>
                    <a:cubicBezTo>
                      <a:pt x="38370" y="29879"/>
                      <a:pt x="40402" y="26980"/>
                      <a:pt x="39991" y="23442"/>
                    </a:cubicBezTo>
                    <a:cubicBezTo>
                      <a:pt x="39717" y="21137"/>
                      <a:pt x="38484" y="18991"/>
                      <a:pt x="38051" y="18261"/>
                    </a:cubicBezTo>
                    <a:cubicBezTo>
                      <a:pt x="37229" y="16800"/>
                      <a:pt x="37024" y="16960"/>
                      <a:pt x="36407" y="15819"/>
                    </a:cubicBezTo>
                    <a:cubicBezTo>
                      <a:pt x="35038" y="13285"/>
                      <a:pt x="35745" y="12007"/>
                      <a:pt x="34878" y="9222"/>
                    </a:cubicBezTo>
                    <a:cubicBezTo>
                      <a:pt x="34718" y="8674"/>
                      <a:pt x="33851" y="6027"/>
                      <a:pt x="31545" y="3858"/>
                    </a:cubicBezTo>
                    <a:cubicBezTo>
                      <a:pt x="29605" y="2032"/>
                      <a:pt x="27528" y="1370"/>
                      <a:pt x="25953" y="914"/>
                    </a:cubicBezTo>
                    <a:cubicBezTo>
                      <a:pt x="24972" y="617"/>
                      <a:pt x="22826" y="1"/>
                      <a:pt x="20087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7" name="Google Shape;2687;p40"/>
              <p:cNvSpPr/>
              <p:nvPr/>
            </p:nvSpPr>
            <p:spPr>
              <a:xfrm>
                <a:off x="1649950" y="2548200"/>
                <a:ext cx="196325" cy="192525"/>
              </a:xfrm>
              <a:custGeom>
                <a:avLst/>
                <a:gdLst/>
                <a:ahLst/>
                <a:cxnLst/>
                <a:rect l="l" t="t" r="r" b="b"/>
                <a:pathLst>
                  <a:path w="7853" h="7701" extrusionOk="0">
                    <a:moveTo>
                      <a:pt x="2304" y="4494"/>
                    </a:moveTo>
                    <a:cubicBezTo>
                      <a:pt x="2590" y="4494"/>
                      <a:pt x="3042" y="4711"/>
                      <a:pt x="3059" y="4953"/>
                    </a:cubicBezTo>
                    <a:cubicBezTo>
                      <a:pt x="3059" y="5128"/>
                      <a:pt x="2808" y="5366"/>
                      <a:pt x="2546" y="5366"/>
                    </a:cubicBezTo>
                    <a:cubicBezTo>
                      <a:pt x="2535" y="5366"/>
                      <a:pt x="2523" y="5365"/>
                      <a:pt x="2511" y="5364"/>
                    </a:cubicBezTo>
                    <a:cubicBezTo>
                      <a:pt x="2123" y="5318"/>
                      <a:pt x="1986" y="4702"/>
                      <a:pt x="2100" y="4565"/>
                    </a:cubicBezTo>
                    <a:cubicBezTo>
                      <a:pt x="2139" y="4516"/>
                      <a:pt x="2213" y="4494"/>
                      <a:pt x="2304" y="4494"/>
                    </a:cubicBezTo>
                    <a:close/>
                    <a:moveTo>
                      <a:pt x="3698" y="0"/>
                    </a:moveTo>
                    <a:cubicBezTo>
                      <a:pt x="1598" y="137"/>
                      <a:pt x="0" y="1940"/>
                      <a:pt x="115" y="4063"/>
                    </a:cubicBezTo>
                    <a:cubicBezTo>
                      <a:pt x="246" y="6103"/>
                      <a:pt x="1917" y="7700"/>
                      <a:pt x="3910" y="7700"/>
                    </a:cubicBezTo>
                    <a:cubicBezTo>
                      <a:pt x="3991" y="7700"/>
                      <a:pt x="4073" y="7698"/>
                      <a:pt x="4155" y="7692"/>
                    </a:cubicBezTo>
                    <a:cubicBezTo>
                      <a:pt x="6255" y="7578"/>
                      <a:pt x="7852" y="5752"/>
                      <a:pt x="7715" y="3629"/>
                    </a:cubicBezTo>
                    <a:cubicBezTo>
                      <a:pt x="7601" y="1575"/>
                      <a:pt x="5935" y="0"/>
                      <a:pt x="39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8" name="Google Shape;2688;p40"/>
              <p:cNvSpPr/>
              <p:nvPr/>
            </p:nvSpPr>
            <p:spPr>
              <a:xfrm>
                <a:off x="1672200" y="2553275"/>
                <a:ext cx="127850" cy="166250"/>
              </a:xfrm>
              <a:custGeom>
                <a:avLst/>
                <a:gdLst/>
                <a:ahLst/>
                <a:cxnLst/>
                <a:rect l="l" t="t" r="r" b="b"/>
                <a:pathLst>
                  <a:path w="5114" h="6650" extrusionOk="0">
                    <a:moveTo>
                      <a:pt x="2412" y="0"/>
                    </a:moveTo>
                    <a:cubicBezTo>
                      <a:pt x="2384" y="0"/>
                      <a:pt x="2357" y="1"/>
                      <a:pt x="2329" y="3"/>
                    </a:cubicBezTo>
                    <a:cubicBezTo>
                      <a:pt x="914" y="48"/>
                      <a:pt x="1" y="1943"/>
                      <a:pt x="92" y="3449"/>
                    </a:cubicBezTo>
                    <a:cubicBezTo>
                      <a:pt x="158" y="4910"/>
                      <a:pt x="1212" y="6650"/>
                      <a:pt x="2587" y="6650"/>
                    </a:cubicBezTo>
                    <a:cubicBezTo>
                      <a:pt x="2630" y="6650"/>
                      <a:pt x="2673" y="6648"/>
                      <a:pt x="2717" y="6645"/>
                    </a:cubicBezTo>
                    <a:cubicBezTo>
                      <a:pt x="3927" y="6553"/>
                      <a:pt x="5114" y="5070"/>
                      <a:pt x="4954" y="3175"/>
                    </a:cubicBezTo>
                    <a:lnTo>
                      <a:pt x="3082" y="2810"/>
                    </a:lnTo>
                    <a:cubicBezTo>
                      <a:pt x="3561" y="2376"/>
                      <a:pt x="4041" y="1943"/>
                      <a:pt x="4520" y="1532"/>
                    </a:cubicBezTo>
                    <a:cubicBezTo>
                      <a:pt x="4475" y="1443"/>
                      <a:pt x="3623" y="0"/>
                      <a:pt x="241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9" name="Google Shape;2689;p40"/>
              <p:cNvSpPr/>
              <p:nvPr/>
            </p:nvSpPr>
            <p:spPr>
              <a:xfrm>
                <a:off x="1708150" y="2305675"/>
                <a:ext cx="272800" cy="699050"/>
              </a:xfrm>
              <a:custGeom>
                <a:avLst/>
                <a:gdLst/>
                <a:ahLst/>
                <a:cxnLst/>
                <a:rect l="l" t="t" r="r" b="b"/>
                <a:pathLst>
                  <a:path w="10912" h="27962" extrusionOk="0">
                    <a:moveTo>
                      <a:pt x="3858" y="4040"/>
                    </a:moveTo>
                    <a:cubicBezTo>
                      <a:pt x="5547" y="6871"/>
                      <a:pt x="4794" y="8263"/>
                      <a:pt x="6049" y="12121"/>
                    </a:cubicBezTo>
                    <a:cubicBezTo>
                      <a:pt x="7624" y="16937"/>
                      <a:pt x="9633" y="17279"/>
                      <a:pt x="10135" y="20817"/>
                    </a:cubicBezTo>
                    <a:cubicBezTo>
                      <a:pt x="10546" y="23739"/>
                      <a:pt x="9542" y="26295"/>
                      <a:pt x="8651" y="27961"/>
                    </a:cubicBezTo>
                    <a:cubicBezTo>
                      <a:pt x="9542" y="26637"/>
                      <a:pt x="10911" y="24127"/>
                      <a:pt x="10569" y="21159"/>
                    </a:cubicBezTo>
                    <a:cubicBezTo>
                      <a:pt x="10295" y="18854"/>
                      <a:pt x="9062" y="16708"/>
                      <a:pt x="8629" y="15978"/>
                    </a:cubicBezTo>
                    <a:cubicBezTo>
                      <a:pt x="7807" y="14517"/>
                      <a:pt x="7602" y="14677"/>
                      <a:pt x="6985" y="13536"/>
                    </a:cubicBezTo>
                    <a:cubicBezTo>
                      <a:pt x="5616" y="11002"/>
                      <a:pt x="6323" y="9724"/>
                      <a:pt x="5456" y="6939"/>
                    </a:cubicBezTo>
                    <a:cubicBezTo>
                      <a:pt x="5296" y="6391"/>
                      <a:pt x="4429" y="3744"/>
                      <a:pt x="2123" y="1575"/>
                    </a:cubicBezTo>
                    <a:cubicBezTo>
                      <a:pt x="1416" y="913"/>
                      <a:pt x="708" y="411"/>
                      <a:pt x="1" y="0"/>
                    </a:cubicBezTo>
                    <a:cubicBezTo>
                      <a:pt x="1096" y="754"/>
                      <a:pt x="2671" y="2032"/>
                      <a:pt x="3858" y="404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0" name="Google Shape;2690;p40"/>
              <p:cNvSpPr/>
              <p:nvPr/>
            </p:nvSpPr>
            <p:spPr>
              <a:xfrm>
                <a:off x="1699600" y="2660550"/>
                <a:ext cx="26850" cy="21800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872" extrusionOk="0">
                    <a:moveTo>
                      <a:pt x="318" y="0"/>
                    </a:moveTo>
                    <a:cubicBezTo>
                      <a:pt x="227" y="0"/>
                      <a:pt x="153" y="22"/>
                      <a:pt x="114" y="71"/>
                    </a:cubicBezTo>
                    <a:cubicBezTo>
                      <a:pt x="0" y="208"/>
                      <a:pt x="137" y="824"/>
                      <a:pt x="525" y="870"/>
                    </a:cubicBezTo>
                    <a:cubicBezTo>
                      <a:pt x="537" y="871"/>
                      <a:pt x="549" y="872"/>
                      <a:pt x="560" y="872"/>
                    </a:cubicBezTo>
                    <a:cubicBezTo>
                      <a:pt x="822" y="872"/>
                      <a:pt x="1073" y="634"/>
                      <a:pt x="1073" y="459"/>
                    </a:cubicBezTo>
                    <a:cubicBezTo>
                      <a:pt x="1056" y="217"/>
                      <a:pt x="604" y="0"/>
                      <a:pt x="3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1" name="Google Shape;2691;p40"/>
              <p:cNvSpPr/>
              <p:nvPr/>
            </p:nvSpPr>
            <p:spPr>
              <a:xfrm>
                <a:off x="1289875" y="2621800"/>
                <a:ext cx="222000" cy="206775"/>
              </a:xfrm>
              <a:custGeom>
                <a:avLst/>
                <a:gdLst/>
                <a:ahLst/>
                <a:cxnLst/>
                <a:rect l="l" t="t" r="r" b="b"/>
                <a:pathLst>
                  <a:path w="8880" h="8271" extrusionOk="0">
                    <a:moveTo>
                      <a:pt x="2609" y="4828"/>
                    </a:moveTo>
                    <a:cubicBezTo>
                      <a:pt x="2931" y="4828"/>
                      <a:pt x="3430" y="5060"/>
                      <a:pt x="3447" y="5319"/>
                    </a:cubicBezTo>
                    <a:cubicBezTo>
                      <a:pt x="3447" y="5509"/>
                      <a:pt x="3174" y="5758"/>
                      <a:pt x="2898" y="5758"/>
                    </a:cubicBezTo>
                    <a:cubicBezTo>
                      <a:pt x="2876" y="5758"/>
                      <a:pt x="2853" y="5756"/>
                      <a:pt x="2831" y="5753"/>
                    </a:cubicBezTo>
                    <a:cubicBezTo>
                      <a:pt x="2397" y="5707"/>
                      <a:pt x="2238" y="5068"/>
                      <a:pt x="2375" y="4908"/>
                    </a:cubicBezTo>
                    <a:cubicBezTo>
                      <a:pt x="2419" y="4852"/>
                      <a:pt x="2505" y="4828"/>
                      <a:pt x="2609" y="4828"/>
                    </a:cubicBezTo>
                    <a:close/>
                    <a:moveTo>
                      <a:pt x="4201" y="1"/>
                    </a:moveTo>
                    <a:cubicBezTo>
                      <a:pt x="1827" y="138"/>
                      <a:pt x="1" y="2101"/>
                      <a:pt x="138" y="4383"/>
                    </a:cubicBezTo>
                    <a:cubicBezTo>
                      <a:pt x="248" y="6581"/>
                      <a:pt x="2135" y="8271"/>
                      <a:pt x="4415" y="8271"/>
                    </a:cubicBezTo>
                    <a:cubicBezTo>
                      <a:pt x="4503" y="8271"/>
                      <a:pt x="4591" y="8268"/>
                      <a:pt x="4680" y="8263"/>
                    </a:cubicBezTo>
                    <a:cubicBezTo>
                      <a:pt x="7054" y="8126"/>
                      <a:pt x="8880" y="6163"/>
                      <a:pt x="8743" y="3881"/>
                    </a:cubicBezTo>
                    <a:cubicBezTo>
                      <a:pt x="8606" y="1690"/>
                      <a:pt x="6734" y="1"/>
                      <a:pt x="44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2" name="Google Shape;2692;p40"/>
              <p:cNvSpPr/>
              <p:nvPr/>
            </p:nvSpPr>
            <p:spPr>
              <a:xfrm>
                <a:off x="1315000" y="2626925"/>
                <a:ext cx="144375" cy="178775"/>
              </a:xfrm>
              <a:custGeom>
                <a:avLst/>
                <a:gdLst/>
                <a:ahLst/>
                <a:cxnLst/>
                <a:rect l="l" t="t" r="r" b="b"/>
                <a:pathLst>
                  <a:path w="5775" h="7151" extrusionOk="0">
                    <a:moveTo>
                      <a:pt x="2708" y="0"/>
                    </a:moveTo>
                    <a:cubicBezTo>
                      <a:pt x="2688" y="0"/>
                      <a:pt x="2668" y="0"/>
                      <a:pt x="2648" y="1"/>
                    </a:cubicBezTo>
                    <a:cubicBezTo>
                      <a:pt x="1050" y="70"/>
                      <a:pt x="0" y="2101"/>
                      <a:pt x="91" y="3744"/>
                    </a:cubicBezTo>
                    <a:cubicBezTo>
                      <a:pt x="180" y="5297"/>
                      <a:pt x="1367" y="7150"/>
                      <a:pt x="2921" y="7150"/>
                    </a:cubicBezTo>
                    <a:cubicBezTo>
                      <a:pt x="2966" y="7150"/>
                      <a:pt x="3012" y="7149"/>
                      <a:pt x="3059" y="7145"/>
                    </a:cubicBezTo>
                    <a:cubicBezTo>
                      <a:pt x="4428" y="7031"/>
                      <a:pt x="5775" y="5456"/>
                      <a:pt x="5592" y="3425"/>
                    </a:cubicBezTo>
                    <a:cubicBezTo>
                      <a:pt x="4885" y="3288"/>
                      <a:pt x="4200" y="3151"/>
                      <a:pt x="3492" y="3014"/>
                    </a:cubicBezTo>
                    <a:cubicBezTo>
                      <a:pt x="4040" y="2557"/>
                      <a:pt x="4588" y="2101"/>
                      <a:pt x="5113" y="1644"/>
                    </a:cubicBezTo>
                    <a:cubicBezTo>
                      <a:pt x="5068" y="1554"/>
                      <a:pt x="4113" y="0"/>
                      <a:pt x="270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3" name="Google Shape;2693;p40"/>
              <p:cNvSpPr/>
              <p:nvPr/>
            </p:nvSpPr>
            <p:spPr>
              <a:xfrm>
                <a:off x="1345800" y="2742475"/>
                <a:ext cx="30275" cy="232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931" extrusionOk="0">
                    <a:moveTo>
                      <a:pt x="372" y="1"/>
                    </a:moveTo>
                    <a:cubicBezTo>
                      <a:pt x="268" y="1"/>
                      <a:pt x="182" y="25"/>
                      <a:pt x="138" y="81"/>
                    </a:cubicBezTo>
                    <a:cubicBezTo>
                      <a:pt x="1" y="241"/>
                      <a:pt x="160" y="880"/>
                      <a:pt x="594" y="926"/>
                    </a:cubicBezTo>
                    <a:cubicBezTo>
                      <a:pt x="616" y="929"/>
                      <a:pt x="639" y="931"/>
                      <a:pt x="661" y="931"/>
                    </a:cubicBezTo>
                    <a:cubicBezTo>
                      <a:pt x="937" y="931"/>
                      <a:pt x="1210" y="682"/>
                      <a:pt x="1210" y="492"/>
                    </a:cubicBezTo>
                    <a:cubicBezTo>
                      <a:pt x="1193" y="233"/>
                      <a:pt x="694" y="1"/>
                      <a:pt x="3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4" name="Google Shape;2694;p40"/>
              <p:cNvSpPr/>
              <p:nvPr/>
            </p:nvSpPr>
            <p:spPr>
              <a:xfrm>
                <a:off x="1219125" y="2600125"/>
                <a:ext cx="275875" cy="121575"/>
              </a:xfrm>
              <a:custGeom>
                <a:avLst/>
                <a:gdLst/>
                <a:ahLst/>
                <a:cxnLst/>
                <a:rect l="l" t="t" r="r" b="b"/>
                <a:pathLst>
                  <a:path w="11035" h="4863" extrusionOk="0">
                    <a:moveTo>
                      <a:pt x="6905" y="1"/>
                    </a:moveTo>
                    <a:cubicBezTo>
                      <a:pt x="6341" y="1"/>
                      <a:pt x="5670" y="102"/>
                      <a:pt x="4976" y="434"/>
                    </a:cubicBezTo>
                    <a:cubicBezTo>
                      <a:pt x="3356" y="1233"/>
                      <a:pt x="2785" y="2739"/>
                      <a:pt x="2671" y="3150"/>
                    </a:cubicBezTo>
                    <a:cubicBezTo>
                      <a:pt x="2648" y="3173"/>
                      <a:pt x="2625" y="3196"/>
                      <a:pt x="2602" y="3196"/>
                    </a:cubicBezTo>
                    <a:cubicBezTo>
                      <a:pt x="1758" y="3310"/>
                      <a:pt x="936" y="3401"/>
                      <a:pt x="115" y="3493"/>
                    </a:cubicBezTo>
                    <a:cubicBezTo>
                      <a:pt x="46" y="3515"/>
                      <a:pt x="0" y="3607"/>
                      <a:pt x="69" y="3652"/>
                    </a:cubicBezTo>
                    <a:cubicBezTo>
                      <a:pt x="366" y="3881"/>
                      <a:pt x="731" y="4154"/>
                      <a:pt x="1210" y="4360"/>
                    </a:cubicBezTo>
                    <a:cubicBezTo>
                      <a:pt x="1872" y="4679"/>
                      <a:pt x="2488" y="4816"/>
                      <a:pt x="2922" y="4862"/>
                    </a:cubicBezTo>
                    <a:cubicBezTo>
                      <a:pt x="2968" y="4862"/>
                      <a:pt x="3013" y="4839"/>
                      <a:pt x="3036" y="4794"/>
                    </a:cubicBezTo>
                    <a:cubicBezTo>
                      <a:pt x="3493" y="2968"/>
                      <a:pt x="4976" y="1575"/>
                      <a:pt x="6802" y="1301"/>
                    </a:cubicBezTo>
                    <a:cubicBezTo>
                      <a:pt x="7046" y="1261"/>
                      <a:pt x="7289" y="1241"/>
                      <a:pt x="7531" y="1241"/>
                    </a:cubicBezTo>
                    <a:cubicBezTo>
                      <a:pt x="8784" y="1241"/>
                      <a:pt x="9985" y="1771"/>
                      <a:pt x="10865" y="2671"/>
                    </a:cubicBezTo>
                    <a:cubicBezTo>
                      <a:pt x="10885" y="2698"/>
                      <a:pt x="10909" y="2709"/>
                      <a:pt x="10932" y="2709"/>
                    </a:cubicBezTo>
                    <a:cubicBezTo>
                      <a:pt x="10987" y="2709"/>
                      <a:pt x="11034" y="2644"/>
                      <a:pt x="11002" y="2579"/>
                    </a:cubicBezTo>
                    <a:cubicBezTo>
                      <a:pt x="10637" y="1872"/>
                      <a:pt x="9838" y="731"/>
                      <a:pt x="8354" y="228"/>
                    </a:cubicBezTo>
                    <a:cubicBezTo>
                      <a:pt x="8163" y="165"/>
                      <a:pt x="7621" y="1"/>
                      <a:pt x="690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5" name="Google Shape;2695;p40"/>
              <p:cNvSpPr/>
              <p:nvPr/>
            </p:nvSpPr>
            <p:spPr>
              <a:xfrm>
                <a:off x="1264875" y="2451750"/>
                <a:ext cx="193425" cy="70050"/>
              </a:xfrm>
              <a:custGeom>
                <a:avLst/>
                <a:gdLst/>
                <a:ahLst/>
                <a:cxnLst/>
                <a:rect l="l" t="t" r="r" b="b"/>
                <a:pathLst>
                  <a:path w="7737" h="2802" extrusionOk="0">
                    <a:moveTo>
                      <a:pt x="3900" y="1"/>
                    </a:moveTo>
                    <a:cubicBezTo>
                      <a:pt x="2302" y="69"/>
                      <a:pt x="864" y="1005"/>
                      <a:pt x="111" y="2420"/>
                    </a:cubicBezTo>
                    <a:cubicBezTo>
                      <a:pt x="1" y="2603"/>
                      <a:pt x="141" y="2801"/>
                      <a:pt x="318" y="2801"/>
                    </a:cubicBezTo>
                    <a:cubicBezTo>
                      <a:pt x="362" y="2801"/>
                      <a:pt x="408" y="2790"/>
                      <a:pt x="453" y="2763"/>
                    </a:cubicBezTo>
                    <a:cubicBezTo>
                      <a:pt x="1252" y="2352"/>
                      <a:pt x="2462" y="1850"/>
                      <a:pt x="3991" y="1735"/>
                    </a:cubicBezTo>
                    <a:cubicBezTo>
                      <a:pt x="4178" y="1723"/>
                      <a:pt x="4361" y="1717"/>
                      <a:pt x="4539" y="1717"/>
                    </a:cubicBezTo>
                    <a:cubicBezTo>
                      <a:pt x="5684" y="1717"/>
                      <a:pt x="6632" y="1952"/>
                      <a:pt x="7323" y="2169"/>
                    </a:cubicBezTo>
                    <a:cubicBezTo>
                      <a:pt x="7355" y="2181"/>
                      <a:pt x="7386" y="2186"/>
                      <a:pt x="7416" y="2186"/>
                    </a:cubicBezTo>
                    <a:cubicBezTo>
                      <a:pt x="7615" y="2186"/>
                      <a:pt x="7737" y="1937"/>
                      <a:pt x="7597" y="1758"/>
                    </a:cubicBezTo>
                    <a:cubicBezTo>
                      <a:pt x="6753" y="663"/>
                      <a:pt x="5452" y="1"/>
                      <a:pt x="405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6" name="Google Shape;2696;p40"/>
              <p:cNvSpPr/>
              <p:nvPr/>
            </p:nvSpPr>
            <p:spPr>
              <a:xfrm>
                <a:off x="1448525" y="2577675"/>
                <a:ext cx="45300" cy="33875"/>
              </a:xfrm>
              <a:custGeom>
                <a:avLst/>
                <a:gdLst/>
                <a:ahLst/>
                <a:cxnLst/>
                <a:rect l="l" t="t" r="r" b="b"/>
                <a:pathLst>
                  <a:path w="1812" h="1355" extrusionOk="0">
                    <a:moveTo>
                      <a:pt x="413" y="0"/>
                    </a:moveTo>
                    <a:cubicBezTo>
                      <a:pt x="274" y="0"/>
                      <a:pt x="135" y="24"/>
                      <a:pt x="0" y="77"/>
                    </a:cubicBezTo>
                    <a:cubicBezTo>
                      <a:pt x="822" y="145"/>
                      <a:pt x="1438" y="579"/>
                      <a:pt x="1735" y="1355"/>
                    </a:cubicBezTo>
                    <a:cubicBezTo>
                      <a:pt x="1811" y="629"/>
                      <a:pt x="1122" y="0"/>
                      <a:pt x="41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7" name="Google Shape;2697;p40"/>
              <p:cNvSpPr/>
              <p:nvPr/>
            </p:nvSpPr>
            <p:spPr>
              <a:xfrm>
                <a:off x="1645950" y="2528125"/>
                <a:ext cx="222500" cy="114550"/>
              </a:xfrm>
              <a:custGeom>
                <a:avLst/>
                <a:gdLst/>
                <a:ahLst/>
                <a:cxnLst/>
                <a:rect l="l" t="t" r="r" b="b"/>
                <a:pathLst>
                  <a:path w="8900" h="4582" extrusionOk="0">
                    <a:moveTo>
                      <a:pt x="3676" y="1"/>
                    </a:moveTo>
                    <a:cubicBezTo>
                      <a:pt x="3623" y="1"/>
                      <a:pt x="3570" y="2"/>
                      <a:pt x="3516" y="4"/>
                    </a:cubicBezTo>
                    <a:cubicBezTo>
                      <a:pt x="1941" y="96"/>
                      <a:pt x="1074" y="1123"/>
                      <a:pt x="868" y="1351"/>
                    </a:cubicBezTo>
                    <a:cubicBezTo>
                      <a:pt x="24" y="2447"/>
                      <a:pt x="1" y="3748"/>
                      <a:pt x="92" y="4501"/>
                    </a:cubicBezTo>
                    <a:cubicBezTo>
                      <a:pt x="105" y="4552"/>
                      <a:pt x="154" y="4582"/>
                      <a:pt x="198" y="4582"/>
                    </a:cubicBezTo>
                    <a:cubicBezTo>
                      <a:pt x="233" y="4582"/>
                      <a:pt x="265" y="4564"/>
                      <a:pt x="275" y="4524"/>
                    </a:cubicBezTo>
                    <a:cubicBezTo>
                      <a:pt x="480" y="3131"/>
                      <a:pt x="1347" y="2013"/>
                      <a:pt x="2580" y="1534"/>
                    </a:cubicBezTo>
                    <a:cubicBezTo>
                      <a:pt x="3018" y="1364"/>
                      <a:pt x="3481" y="1282"/>
                      <a:pt x="3951" y="1282"/>
                    </a:cubicBezTo>
                    <a:cubicBezTo>
                      <a:pt x="5121" y="1282"/>
                      <a:pt x="6324" y="1792"/>
                      <a:pt x="7236" y="2720"/>
                    </a:cubicBezTo>
                    <a:cubicBezTo>
                      <a:pt x="7263" y="2747"/>
                      <a:pt x="7290" y="2758"/>
                      <a:pt x="7312" y="2758"/>
                    </a:cubicBezTo>
                    <a:cubicBezTo>
                      <a:pt x="7328" y="2758"/>
                      <a:pt x="7341" y="2753"/>
                      <a:pt x="7350" y="2743"/>
                    </a:cubicBezTo>
                    <a:cubicBezTo>
                      <a:pt x="7647" y="2492"/>
                      <a:pt x="8035" y="2104"/>
                      <a:pt x="8378" y="1556"/>
                    </a:cubicBezTo>
                    <a:cubicBezTo>
                      <a:pt x="8629" y="1168"/>
                      <a:pt x="8766" y="780"/>
                      <a:pt x="8880" y="461"/>
                    </a:cubicBezTo>
                    <a:cubicBezTo>
                      <a:pt x="8900" y="401"/>
                      <a:pt x="8834" y="342"/>
                      <a:pt x="8786" y="342"/>
                    </a:cubicBezTo>
                    <a:cubicBezTo>
                      <a:pt x="8779" y="342"/>
                      <a:pt x="8772" y="344"/>
                      <a:pt x="8766" y="347"/>
                    </a:cubicBezTo>
                    <a:cubicBezTo>
                      <a:pt x="8081" y="643"/>
                      <a:pt x="7419" y="917"/>
                      <a:pt x="6757" y="1214"/>
                    </a:cubicBezTo>
                    <a:cubicBezTo>
                      <a:pt x="6744" y="1221"/>
                      <a:pt x="6732" y="1223"/>
                      <a:pt x="6722" y="1223"/>
                    </a:cubicBezTo>
                    <a:cubicBezTo>
                      <a:pt x="6698" y="1223"/>
                      <a:pt x="6682" y="1207"/>
                      <a:pt x="6666" y="1191"/>
                    </a:cubicBezTo>
                    <a:cubicBezTo>
                      <a:pt x="6379" y="948"/>
                      <a:pt x="5238" y="1"/>
                      <a:pt x="367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8" name="Google Shape;2698;p40"/>
              <p:cNvSpPr/>
              <p:nvPr/>
            </p:nvSpPr>
            <p:spPr>
              <a:xfrm>
                <a:off x="1624850" y="2546475"/>
                <a:ext cx="28550" cy="3770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508" extrusionOk="0">
                    <a:moveTo>
                      <a:pt x="1141" y="1"/>
                    </a:moveTo>
                    <a:lnTo>
                      <a:pt x="1141" y="1"/>
                    </a:lnTo>
                    <a:cubicBezTo>
                      <a:pt x="457" y="46"/>
                      <a:pt x="0" y="891"/>
                      <a:pt x="320" y="1507"/>
                    </a:cubicBezTo>
                    <a:cubicBezTo>
                      <a:pt x="274" y="845"/>
                      <a:pt x="571" y="320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9" name="Google Shape;2699;p40"/>
              <p:cNvSpPr/>
              <p:nvPr/>
            </p:nvSpPr>
            <p:spPr>
              <a:xfrm>
                <a:off x="1615700" y="2385000"/>
                <a:ext cx="187625" cy="88150"/>
              </a:xfrm>
              <a:custGeom>
                <a:avLst/>
                <a:gdLst/>
                <a:ahLst/>
                <a:cxnLst/>
                <a:rect l="l" t="t" r="r" b="b"/>
                <a:pathLst>
                  <a:path w="7505" h="3526" extrusionOk="0">
                    <a:moveTo>
                      <a:pt x="4315" y="0"/>
                    </a:moveTo>
                    <a:cubicBezTo>
                      <a:pt x="3836" y="0"/>
                      <a:pt x="3379" y="69"/>
                      <a:pt x="2923" y="228"/>
                    </a:cubicBezTo>
                    <a:cubicBezTo>
                      <a:pt x="1553" y="685"/>
                      <a:pt x="480" y="1803"/>
                      <a:pt x="69" y="3173"/>
                    </a:cubicBezTo>
                    <a:cubicBezTo>
                      <a:pt x="1" y="3362"/>
                      <a:pt x="153" y="3526"/>
                      <a:pt x="320" y="3526"/>
                    </a:cubicBezTo>
                    <a:cubicBezTo>
                      <a:pt x="374" y="3526"/>
                      <a:pt x="430" y="3509"/>
                      <a:pt x="480" y="3470"/>
                    </a:cubicBezTo>
                    <a:cubicBezTo>
                      <a:pt x="1119" y="2922"/>
                      <a:pt x="2124" y="2283"/>
                      <a:pt x="3448" y="1895"/>
                    </a:cubicBezTo>
                    <a:cubicBezTo>
                      <a:pt x="4361" y="1609"/>
                      <a:pt x="5220" y="1511"/>
                      <a:pt x="5954" y="1511"/>
                    </a:cubicBezTo>
                    <a:cubicBezTo>
                      <a:pt x="6394" y="1511"/>
                      <a:pt x="6789" y="1547"/>
                      <a:pt x="7122" y="1598"/>
                    </a:cubicBezTo>
                    <a:cubicBezTo>
                      <a:pt x="7131" y="1599"/>
                      <a:pt x="7140" y="1599"/>
                      <a:pt x="7148" y="1599"/>
                    </a:cubicBezTo>
                    <a:cubicBezTo>
                      <a:pt x="7383" y="1599"/>
                      <a:pt x="7504" y="1296"/>
                      <a:pt x="7328" y="1141"/>
                    </a:cubicBezTo>
                    <a:cubicBezTo>
                      <a:pt x="6483" y="388"/>
                      <a:pt x="5411" y="0"/>
                      <a:pt x="43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0" name="Google Shape;2700;p40"/>
              <p:cNvSpPr/>
              <p:nvPr/>
            </p:nvSpPr>
            <p:spPr>
              <a:xfrm>
                <a:off x="1465625" y="2832300"/>
                <a:ext cx="301900" cy="201400"/>
              </a:xfrm>
              <a:custGeom>
                <a:avLst/>
                <a:gdLst/>
                <a:ahLst/>
                <a:cxnLst/>
                <a:rect l="l" t="t" r="r" b="b"/>
                <a:pathLst>
                  <a:path w="12076" h="8056" extrusionOk="0">
                    <a:moveTo>
                      <a:pt x="9257" y="1"/>
                    </a:moveTo>
                    <a:cubicBezTo>
                      <a:pt x="8072" y="1"/>
                      <a:pt x="7840" y="1496"/>
                      <a:pt x="6209" y="1898"/>
                    </a:cubicBezTo>
                    <a:cubicBezTo>
                      <a:pt x="5972" y="1958"/>
                      <a:pt x="5750" y="1983"/>
                      <a:pt x="5540" y="1983"/>
                    </a:cubicBezTo>
                    <a:cubicBezTo>
                      <a:pt x="4425" y="1983"/>
                      <a:pt x="3643" y="1271"/>
                      <a:pt x="2658" y="1271"/>
                    </a:cubicBezTo>
                    <a:cubicBezTo>
                      <a:pt x="2419" y="1271"/>
                      <a:pt x="2167" y="1314"/>
                      <a:pt x="1895" y="1418"/>
                    </a:cubicBezTo>
                    <a:cubicBezTo>
                      <a:pt x="1028" y="1761"/>
                      <a:pt x="298" y="2651"/>
                      <a:pt x="161" y="3587"/>
                    </a:cubicBezTo>
                    <a:cubicBezTo>
                      <a:pt x="1" y="4911"/>
                      <a:pt x="1028" y="5915"/>
                      <a:pt x="1599" y="6463"/>
                    </a:cubicBezTo>
                    <a:cubicBezTo>
                      <a:pt x="2831" y="7672"/>
                      <a:pt x="4338" y="7923"/>
                      <a:pt x="4794" y="7992"/>
                    </a:cubicBezTo>
                    <a:cubicBezTo>
                      <a:pt x="4985" y="8020"/>
                      <a:pt x="5297" y="8055"/>
                      <a:pt x="5688" y="8055"/>
                    </a:cubicBezTo>
                    <a:cubicBezTo>
                      <a:pt x="6558" y="8055"/>
                      <a:pt x="7820" y="7882"/>
                      <a:pt x="9017" y="7079"/>
                    </a:cubicBezTo>
                    <a:cubicBezTo>
                      <a:pt x="10432" y="6120"/>
                      <a:pt x="12076" y="4066"/>
                      <a:pt x="11482" y="2103"/>
                    </a:cubicBezTo>
                    <a:cubicBezTo>
                      <a:pt x="11208" y="1167"/>
                      <a:pt x="10341" y="72"/>
                      <a:pt x="9336" y="3"/>
                    </a:cubicBezTo>
                    <a:cubicBezTo>
                      <a:pt x="9309" y="2"/>
                      <a:pt x="9283" y="1"/>
                      <a:pt x="925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1" name="Google Shape;2701;p40"/>
              <p:cNvSpPr/>
              <p:nvPr/>
            </p:nvSpPr>
            <p:spPr>
              <a:xfrm>
                <a:off x="1600450" y="2972450"/>
                <a:ext cx="21000" cy="17900"/>
              </a:xfrm>
              <a:custGeom>
                <a:avLst/>
                <a:gdLst/>
                <a:ahLst/>
                <a:cxnLst/>
                <a:rect l="l" t="t" r="r" b="b"/>
                <a:pathLst>
                  <a:path w="840" h="716" extrusionOk="0">
                    <a:moveTo>
                      <a:pt x="676" y="1"/>
                    </a:moveTo>
                    <a:cubicBezTo>
                      <a:pt x="472" y="1"/>
                      <a:pt x="1" y="416"/>
                      <a:pt x="63" y="583"/>
                    </a:cubicBezTo>
                    <a:cubicBezTo>
                      <a:pt x="91" y="666"/>
                      <a:pt x="204" y="716"/>
                      <a:pt x="334" y="716"/>
                    </a:cubicBezTo>
                    <a:cubicBezTo>
                      <a:pt x="418" y="716"/>
                      <a:pt x="508" y="696"/>
                      <a:pt x="588" y="651"/>
                    </a:cubicBezTo>
                    <a:cubicBezTo>
                      <a:pt x="839" y="491"/>
                      <a:pt x="839" y="81"/>
                      <a:pt x="725" y="12"/>
                    </a:cubicBezTo>
                    <a:cubicBezTo>
                      <a:pt x="711" y="4"/>
                      <a:pt x="695" y="1"/>
                      <a:pt x="67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2" name="Google Shape;2702;p40"/>
              <p:cNvSpPr/>
              <p:nvPr/>
            </p:nvSpPr>
            <p:spPr>
              <a:xfrm>
                <a:off x="1192625" y="2767050"/>
                <a:ext cx="61325" cy="55250"/>
              </a:xfrm>
              <a:custGeom>
                <a:avLst/>
                <a:gdLst/>
                <a:ahLst/>
                <a:cxnLst/>
                <a:rect l="l" t="t" r="r" b="b"/>
                <a:pathLst>
                  <a:path w="2453" h="2210" extrusionOk="0">
                    <a:moveTo>
                      <a:pt x="1318" y="0"/>
                    </a:moveTo>
                    <a:cubicBezTo>
                      <a:pt x="770" y="0"/>
                      <a:pt x="1" y="765"/>
                      <a:pt x="193" y="1449"/>
                    </a:cubicBezTo>
                    <a:cubicBezTo>
                      <a:pt x="335" y="1938"/>
                      <a:pt x="924" y="2209"/>
                      <a:pt x="1410" y="2209"/>
                    </a:cubicBezTo>
                    <a:cubicBezTo>
                      <a:pt x="1627" y="2209"/>
                      <a:pt x="1824" y="2155"/>
                      <a:pt x="1951" y="2042"/>
                    </a:cubicBezTo>
                    <a:cubicBezTo>
                      <a:pt x="2453" y="1609"/>
                      <a:pt x="2065" y="125"/>
                      <a:pt x="1426" y="11"/>
                    </a:cubicBezTo>
                    <a:cubicBezTo>
                      <a:pt x="1391" y="4"/>
                      <a:pt x="1355" y="0"/>
                      <a:pt x="1318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3" name="Google Shape;2703;p40"/>
              <p:cNvSpPr/>
              <p:nvPr/>
            </p:nvSpPr>
            <p:spPr>
              <a:xfrm>
                <a:off x="1153050" y="2845400"/>
                <a:ext cx="29000" cy="26425"/>
              </a:xfrm>
              <a:custGeom>
                <a:avLst/>
                <a:gdLst/>
                <a:ahLst/>
                <a:cxnLst/>
                <a:rect l="l" t="t" r="r" b="b"/>
                <a:pathLst>
                  <a:path w="1160" h="1057" extrusionOk="0">
                    <a:moveTo>
                      <a:pt x="635" y="0"/>
                    </a:moveTo>
                    <a:cubicBezTo>
                      <a:pt x="363" y="0"/>
                      <a:pt x="1" y="365"/>
                      <a:pt x="87" y="689"/>
                    </a:cubicBezTo>
                    <a:cubicBezTo>
                      <a:pt x="151" y="929"/>
                      <a:pt x="439" y="1057"/>
                      <a:pt x="677" y="1057"/>
                    </a:cubicBezTo>
                    <a:cubicBezTo>
                      <a:pt x="778" y="1057"/>
                      <a:pt x="870" y="1033"/>
                      <a:pt x="931" y="986"/>
                    </a:cubicBezTo>
                    <a:cubicBezTo>
                      <a:pt x="1160" y="780"/>
                      <a:pt x="977" y="73"/>
                      <a:pt x="680" y="4"/>
                    </a:cubicBezTo>
                    <a:cubicBezTo>
                      <a:pt x="666" y="2"/>
                      <a:pt x="650" y="0"/>
                      <a:pt x="635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4" name="Google Shape;2704;p40"/>
              <p:cNvSpPr/>
              <p:nvPr/>
            </p:nvSpPr>
            <p:spPr>
              <a:xfrm>
                <a:off x="1823175" y="2684875"/>
                <a:ext cx="61900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2222" extrusionOk="0">
                    <a:moveTo>
                      <a:pt x="1322" y="1"/>
                    </a:moveTo>
                    <a:cubicBezTo>
                      <a:pt x="790" y="1"/>
                      <a:pt x="1" y="765"/>
                      <a:pt x="193" y="1449"/>
                    </a:cubicBezTo>
                    <a:cubicBezTo>
                      <a:pt x="336" y="1956"/>
                      <a:pt x="930" y="2221"/>
                      <a:pt x="1424" y="2221"/>
                    </a:cubicBezTo>
                    <a:cubicBezTo>
                      <a:pt x="1642" y="2221"/>
                      <a:pt x="1841" y="2170"/>
                      <a:pt x="1973" y="2065"/>
                    </a:cubicBezTo>
                    <a:cubicBezTo>
                      <a:pt x="2476" y="1632"/>
                      <a:pt x="2065" y="125"/>
                      <a:pt x="1426" y="11"/>
                    </a:cubicBezTo>
                    <a:cubicBezTo>
                      <a:pt x="1392" y="4"/>
                      <a:pt x="1358" y="1"/>
                      <a:pt x="1322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5" name="Google Shape;2705;p40"/>
              <p:cNvSpPr/>
              <p:nvPr/>
            </p:nvSpPr>
            <p:spPr>
              <a:xfrm>
                <a:off x="1599725" y="2612675"/>
                <a:ext cx="107325" cy="187750"/>
              </a:xfrm>
              <a:custGeom>
                <a:avLst/>
                <a:gdLst/>
                <a:ahLst/>
                <a:cxnLst/>
                <a:rect l="l" t="t" r="r" b="b"/>
                <a:pathLst>
                  <a:path w="4293" h="7510" extrusionOk="0">
                    <a:moveTo>
                      <a:pt x="457" y="0"/>
                    </a:moveTo>
                    <a:lnTo>
                      <a:pt x="457" y="0"/>
                    </a:lnTo>
                    <a:cubicBezTo>
                      <a:pt x="1" y="1941"/>
                      <a:pt x="320" y="4063"/>
                      <a:pt x="1211" y="5866"/>
                    </a:cubicBezTo>
                    <a:cubicBezTo>
                      <a:pt x="1257" y="5944"/>
                      <a:pt x="1335" y="5990"/>
                      <a:pt x="1416" y="5990"/>
                    </a:cubicBezTo>
                    <a:cubicBezTo>
                      <a:pt x="1455" y="5990"/>
                      <a:pt x="1494" y="5980"/>
                      <a:pt x="1530" y="5958"/>
                    </a:cubicBezTo>
                    <a:cubicBezTo>
                      <a:pt x="1806" y="5557"/>
                      <a:pt x="2200" y="5299"/>
                      <a:pt x="2604" y="5299"/>
                    </a:cubicBezTo>
                    <a:cubicBezTo>
                      <a:pt x="2867" y="5299"/>
                      <a:pt x="3136" y="5409"/>
                      <a:pt x="3379" y="5661"/>
                    </a:cubicBezTo>
                    <a:cubicBezTo>
                      <a:pt x="3972" y="6255"/>
                      <a:pt x="3630" y="7236"/>
                      <a:pt x="2854" y="7510"/>
                    </a:cubicBezTo>
                    <a:cubicBezTo>
                      <a:pt x="3790" y="7396"/>
                      <a:pt x="4292" y="6209"/>
                      <a:pt x="3653" y="5456"/>
                    </a:cubicBezTo>
                    <a:cubicBezTo>
                      <a:pt x="3396" y="5075"/>
                      <a:pt x="2977" y="4899"/>
                      <a:pt x="2550" y="4899"/>
                    </a:cubicBezTo>
                    <a:cubicBezTo>
                      <a:pt x="2156" y="4899"/>
                      <a:pt x="1755" y="5049"/>
                      <a:pt x="1469" y="5330"/>
                    </a:cubicBezTo>
                    <a:lnTo>
                      <a:pt x="1469" y="5330"/>
                    </a:lnTo>
                    <a:cubicBezTo>
                      <a:pt x="733" y="3658"/>
                      <a:pt x="415" y="1819"/>
                      <a:pt x="45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6" name="Google Shape;2706;p40"/>
              <p:cNvSpPr/>
              <p:nvPr/>
            </p:nvSpPr>
            <p:spPr>
              <a:xfrm>
                <a:off x="1648800" y="2756475"/>
                <a:ext cx="46825" cy="45725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1829" extrusionOk="0">
                    <a:moveTo>
                      <a:pt x="1507" y="0"/>
                    </a:moveTo>
                    <a:cubicBezTo>
                      <a:pt x="1484" y="160"/>
                      <a:pt x="1393" y="685"/>
                      <a:pt x="982" y="1119"/>
                    </a:cubicBezTo>
                    <a:cubicBezTo>
                      <a:pt x="594" y="1507"/>
                      <a:pt x="161" y="1621"/>
                      <a:pt x="1" y="1667"/>
                    </a:cubicBezTo>
                    <a:cubicBezTo>
                      <a:pt x="209" y="1778"/>
                      <a:pt x="431" y="1829"/>
                      <a:pt x="646" y="1829"/>
                    </a:cubicBezTo>
                    <a:cubicBezTo>
                      <a:pt x="1092" y="1829"/>
                      <a:pt x="1505" y="1610"/>
                      <a:pt x="1690" y="1256"/>
                    </a:cubicBezTo>
                    <a:cubicBezTo>
                      <a:pt x="1873" y="891"/>
                      <a:pt x="1804" y="388"/>
                      <a:pt x="1507" y="0"/>
                    </a:cubicBezTo>
                    <a:close/>
                  </a:path>
                </a:pathLst>
              </a:custGeom>
              <a:solidFill>
                <a:srgbClr val="D74C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7" name="Google Shape;2707;p40"/>
              <p:cNvSpPr/>
              <p:nvPr/>
            </p:nvSpPr>
            <p:spPr>
              <a:xfrm>
                <a:off x="900150" y="2722800"/>
                <a:ext cx="191750" cy="224075"/>
              </a:xfrm>
              <a:custGeom>
                <a:avLst/>
                <a:gdLst/>
                <a:ahLst/>
                <a:cxnLst/>
                <a:rect l="l" t="t" r="r" b="b"/>
                <a:pathLst>
                  <a:path w="7670" h="8963" extrusionOk="0">
                    <a:moveTo>
                      <a:pt x="3561" y="1"/>
                    </a:moveTo>
                    <a:cubicBezTo>
                      <a:pt x="3333" y="1"/>
                      <a:pt x="3104" y="23"/>
                      <a:pt x="2899" y="92"/>
                    </a:cubicBezTo>
                    <a:cubicBezTo>
                      <a:pt x="1004" y="548"/>
                      <a:pt x="479" y="2877"/>
                      <a:pt x="411" y="3128"/>
                    </a:cubicBezTo>
                    <a:cubicBezTo>
                      <a:pt x="0" y="5045"/>
                      <a:pt x="982" y="6985"/>
                      <a:pt x="2465" y="8058"/>
                    </a:cubicBezTo>
                    <a:cubicBezTo>
                      <a:pt x="3435" y="8755"/>
                      <a:pt x="4471" y="8962"/>
                      <a:pt x="5361" y="8962"/>
                    </a:cubicBezTo>
                    <a:cubicBezTo>
                      <a:pt x="6629" y="8962"/>
                      <a:pt x="7602" y="8541"/>
                      <a:pt x="7669" y="8514"/>
                    </a:cubicBezTo>
                    <a:lnTo>
                      <a:pt x="7213" y="2740"/>
                    </a:lnTo>
                    <a:cubicBezTo>
                      <a:pt x="6482" y="1005"/>
                      <a:pt x="4976" y="1"/>
                      <a:pt x="3561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8" name="Google Shape;2708;p40"/>
              <p:cNvSpPr/>
              <p:nvPr/>
            </p:nvSpPr>
            <p:spPr>
              <a:xfrm>
                <a:off x="921825" y="2087125"/>
                <a:ext cx="827450" cy="729825"/>
              </a:xfrm>
              <a:custGeom>
                <a:avLst/>
                <a:gdLst/>
                <a:ahLst/>
                <a:cxnLst/>
                <a:rect l="l" t="t" r="r" b="b"/>
                <a:pathLst>
                  <a:path w="33098" h="29193" extrusionOk="0">
                    <a:moveTo>
                      <a:pt x="18215" y="0"/>
                    </a:moveTo>
                    <a:cubicBezTo>
                      <a:pt x="14837" y="0"/>
                      <a:pt x="11345" y="776"/>
                      <a:pt x="8354" y="2694"/>
                    </a:cubicBezTo>
                    <a:cubicBezTo>
                      <a:pt x="731" y="7601"/>
                      <a:pt x="0" y="17667"/>
                      <a:pt x="3173" y="23739"/>
                    </a:cubicBezTo>
                    <a:cubicBezTo>
                      <a:pt x="4178" y="25640"/>
                      <a:pt x="6647" y="29193"/>
                      <a:pt x="9079" y="29193"/>
                    </a:cubicBezTo>
                    <a:cubicBezTo>
                      <a:pt x="9188" y="29193"/>
                      <a:pt x="9296" y="29186"/>
                      <a:pt x="9404" y="29171"/>
                    </a:cubicBezTo>
                    <a:cubicBezTo>
                      <a:pt x="13741" y="28532"/>
                      <a:pt x="14540" y="16092"/>
                      <a:pt x="14563" y="15453"/>
                    </a:cubicBezTo>
                    <a:cubicBezTo>
                      <a:pt x="15157" y="16487"/>
                      <a:pt x="16810" y="19300"/>
                      <a:pt x="18216" y="19300"/>
                    </a:cubicBezTo>
                    <a:cubicBezTo>
                      <a:pt x="18269" y="19300"/>
                      <a:pt x="18322" y="19296"/>
                      <a:pt x="18375" y="19288"/>
                    </a:cubicBezTo>
                    <a:cubicBezTo>
                      <a:pt x="19744" y="19037"/>
                      <a:pt x="20520" y="15841"/>
                      <a:pt x="20452" y="11299"/>
                    </a:cubicBezTo>
                    <a:lnTo>
                      <a:pt x="20452" y="11299"/>
                    </a:lnTo>
                    <a:cubicBezTo>
                      <a:pt x="20741" y="14522"/>
                      <a:pt x="22740" y="16576"/>
                      <a:pt x="24130" y="16576"/>
                    </a:cubicBezTo>
                    <a:cubicBezTo>
                      <a:pt x="24167" y="16576"/>
                      <a:pt x="24204" y="16574"/>
                      <a:pt x="24241" y="16571"/>
                    </a:cubicBezTo>
                    <a:cubicBezTo>
                      <a:pt x="25633" y="16457"/>
                      <a:pt x="27391" y="14038"/>
                      <a:pt x="27003" y="10660"/>
                    </a:cubicBezTo>
                    <a:lnTo>
                      <a:pt x="27003" y="10660"/>
                    </a:lnTo>
                    <a:cubicBezTo>
                      <a:pt x="27276" y="10913"/>
                      <a:pt x="29066" y="12400"/>
                      <a:pt x="30578" y="12400"/>
                    </a:cubicBezTo>
                    <a:cubicBezTo>
                      <a:pt x="30835" y="12400"/>
                      <a:pt x="31084" y="12357"/>
                      <a:pt x="31317" y="12257"/>
                    </a:cubicBezTo>
                    <a:cubicBezTo>
                      <a:pt x="32960" y="11550"/>
                      <a:pt x="33097" y="8217"/>
                      <a:pt x="32184" y="6209"/>
                    </a:cubicBezTo>
                    <a:cubicBezTo>
                      <a:pt x="30632" y="2785"/>
                      <a:pt x="24606" y="0"/>
                      <a:pt x="18215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9" name="Google Shape;2709;p40"/>
              <p:cNvSpPr/>
              <p:nvPr/>
            </p:nvSpPr>
            <p:spPr>
              <a:xfrm>
                <a:off x="896725" y="2074001"/>
                <a:ext cx="827425" cy="729900"/>
              </a:xfrm>
              <a:custGeom>
                <a:avLst/>
                <a:gdLst/>
                <a:ahLst/>
                <a:cxnLst/>
                <a:rect l="l" t="t" r="r" b="b"/>
                <a:pathLst>
                  <a:path w="33097" h="29196" extrusionOk="0">
                    <a:moveTo>
                      <a:pt x="18238" y="0"/>
                    </a:moveTo>
                    <a:cubicBezTo>
                      <a:pt x="14837" y="0"/>
                      <a:pt x="11344" y="799"/>
                      <a:pt x="8377" y="2717"/>
                    </a:cubicBezTo>
                    <a:cubicBezTo>
                      <a:pt x="753" y="7624"/>
                      <a:pt x="0" y="17690"/>
                      <a:pt x="3196" y="23739"/>
                    </a:cubicBezTo>
                    <a:cubicBezTo>
                      <a:pt x="4198" y="25656"/>
                      <a:pt x="6635" y="29196"/>
                      <a:pt x="9058" y="29196"/>
                    </a:cubicBezTo>
                    <a:cubicBezTo>
                      <a:pt x="9174" y="29196"/>
                      <a:pt x="9289" y="29188"/>
                      <a:pt x="9404" y="29171"/>
                    </a:cubicBezTo>
                    <a:cubicBezTo>
                      <a:pt x="13764" y="28555"/>
                      <a:pt x="14540" y="16092"/>
                      <a:pt x="14585" y="15453"/>
                    </a:cubicBezTo>
                    <a:cubicBezTo>
                      <a:pt x="15155" y="16505"/>
                      <a:pt x="16819" y="19303"/>
                      <a:pt x="18203" y="19303"/>
                    </a:cubicBezTo>
                    <a:cubicBezTo>
                      <a:pt x="18261" y="19303"/>
                      <a:pt x="18318" y="19298"/>
                      <a:pt x="18374" y="19288"/>
                    </a:cubicBezTo>
                    <a:cubicBezTo>
                      <a:pt x="19767" y="19037"/>
                      <a:pt x="20520" y="15841"/>
                      <a:pt x="20452" y="11322"/>
                    </a:cubicBezTo>
                    <a:lnTo>
                      <a:pt x="20452" y="11322"/>
                    </a:lnTo>
                    <a:cubicBezTo>
                      <a:pt x="20741" y="14522"/>
                      <a:pt x="22739" y="16576"/>
                      <a:pt x="24130" y="16576"/>
                    </a:cubicBezTo>
                    <a:cubicBezTo>
                      <a:pt x="24167" y="16576"/>
                      <a:pt x="24204" y="16574"/>
                      <a:pt x="24241" y="16571"/>
                    </a:cubicBezTo>
                    <a:cubicBezTo>
                      <a:pt x="25656" y="16457"/>
                      <a:pt x="27390" y="14038"/>
                      <a:pt x="27002" y="10683"/>
                    </a:cubicBezTo>
                    <a:lnTo>
                      <a:pt x="27002" y="10683"/>
                    </a:lnTo>
                    <a:cubicBezTo>
                      <a:pt x="27296" y="10918"/>
                      <a:pt x="29104" y="12415"/>
                      <a:pt x="30607" y="12415"/>
                    </a:cubicBezTo>
                    <a:cubicBezTo>
                      <a:pt x="30854" y="12415"/>
                      <a:pt x="31094" y="12374"/>
                      <a:pt x="31316" y="12280"/>
                    </a:cubicBezTo>
                    <a:cubicBezTo>
                      <a:pt x="32983" y="11573"/>
                      <a:pt x="33097" y="8217"/>
                      <a:pt x="32184" y="6209"/>
                    </a:cubicBezTo>
                    <a:cubicBezTo>
                      <a:pt x="30632" y="2785"/>
                      <a:pt x="24606" y="0"/>
                      <a:pt x="182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0" name="Google Shape;2710;p40"/>
              <p:cNvSpPr/>
              <p:nvPr/>
            </p:nvSpPr>
            <p:spPr>
              <a:xfrm>
                <a:off x="939500" y="2776400"/>
                <a:ext cx="120450" cy="116475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4659" extrusionOk="0">
                    <a:moveTo>
                      <a:pt x="2229" y="1"/>
                    </a:moveTo>
                    <a:cubicBezTo>
                      <a:pt x="2021" y="1"/>
                      <a:pt x="1816" y="31"/>
                      <a:pt x="1622" y="94"/>
                    </a:cubicBezTo>
                    <a:cubicBezTo>
                      <a:pt x="846" y="322"/>
                      <a:pt x="229" y="1052"/>
                      <a:pt x="138" y="1805"/>
                    </a:cubicBezTo>
                    <a:cubicBezTo>
                      <a:pt x="1" y="3015"/>
                      <a:pt x="1165" y="4453"/>
                      <a:pt x="3082" y="4659"/>
                    </a:cubicBezTo>
                    <a:cubicBezTo>
                      <a:pt x="2489" y="4088"/>
                      <a:pt x="2420" y="3175"/>
                      <a:pt x="2900" y="2536"/>
                    </a:cubicBezTo>
                    <a:cubicBezTo>
                      <a:pt x="3194" y="2111"/>
                      <a:pt x="3687" y="1873"/>
                      <a:pt x="4204" y="1873"/>
                    </a:cubicBezTo>
                    <a:cubicBezTo>
                      <a:pt x="4408" y="1873"/>
                      <a:pt x="4616" y="1910"/>
                      <a:pt x="4817" y="1988"/>
                    </a:cubicBezTo>
                    <a:cubicBezTo>
                      <a:pt x="4344" y="720"/>
                      <a:pt x="3243" y="1"/>
                      <a:pt x="2229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1" name="Google Shape;2711;p40"/>
              <p:cNvSpPr/>
              <p:nvPr/>
            </p:nvSpPr>
            <p:spPr>
              <a:xfrm>
                <a:off x="934375" y="2775975"/>
                <a:ext cx="130525" cy="119750"/>
              </a:xfrm>
              <a:custGeom>
                <a:avLst/>
                <a:gdLst/>
                <a:ahLst/>
                <a:cxnLst/>
                <a:rect l="l" t="t" r="r" b="b"/>
                <a:pathLst>
                  <a:path w="5221" h="4790" extrusionOk="0">
                    <a:moveTo>
                      <a:pt x="2502" y="1"/>
                    </a:moveTo>
                    <a:cubicBezTo>
                      <a:pt x="1300" y="1"/>
                      <a:pt x="144" y="818"/>
                      <a:pt x="1" y="2462"/>
                    </a:cubicBezTo>
                    <a:cubicBezTo>
                      <a:pt x="296" y="1019"/>
                      <a:pt x="1345" y="299"/>
                      <a:pt x="2418" y="299"/>
                    </a:cubicBezTo>
                    <a:cubicBezTo>
                      <a:pt x="3333" y="299"/>
                      <a:pt x="4265" y="823"/>
                      <a:pt x="4761" y="1868"/>
                    </a:cubicBezTo>
                    <a:lnTo>
                      <a:pt x="4761" y="1868"/>
                    </a:lnTo>
                    <a:cubicBezTo>
                      <a:pt x="4653" y="1848"/>
                      <a:pt x="4546" y="1839"/>
                      <a:pt x="4441" y="1839"/>
                    </a:cubicBezTo>
                    <a:cubicBezTo>
                      <a:pt x="2994" y="1839"/>
                      <a:pt x="2050" y="3672"/>
                      <a:pt x="3287" y="4790"/>
                    </a:cubicBezTo>
                    <a:cubicBezTo>
                      <a:pt x="2354" y="3717"/>
                      <a:pt x="3131" y="2144"/>
                      <a:pt x="4386" y="2144"/>
                    </a:cubicBezTo>
                    <a:cubicBezTo>
                      <a:pt x="4574" y="2144"/>
                      <a:pt x="4772" y="2179"/>
                      <a:pt x="4976" y="2256"/>
                    </a:cubicBezTo>
                    <a:cubicBezTo>
                      <a:pt x="4994" y="2263"/>
                      <a:pt x="5012" y="2266"/>
                      <a:pt x="5030" y="2266"/>
                    </a:cubicBezTo>
                    <a:cubicBezTo>
                      <a:pt x="5128" y="2266"/>
                      <a:pt x="5221" y="2167"/>
                      <a:pt x="5182" y="2051"/>
                    </a:cubicBezTo>
                    <a:cubicBezTo>
                      <a:pt x="4745" y="687"/>
                      <a:pt x="3604" y="1"/>
                      <a:pt x="250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2" name="Google Shape;2712;p40"/>
              <p:cNvSpPr/>
              <p:nvPr/>
            </p:nvSpPr>
            <p:spPr>
              <a:xfrm>
                <a:off x="1024875" y="2162975"/>
                <a:ext cx="338075" cy="433775"/>
              </a:xfrm>
              <a:custGeom>
                <a:avLst/>
                <a:gdLst/>
                <a:ahLst/>
                <a:cxnLst/>
                <a:rect l="l" t="t" r="r" b="b"/>
                <a:pathLst>
                  <a:path w="13523" h="17351" extrusionOk="0">
                    <a:moveTo>
                      <a:pt x="12385" y="1"/>
                    </a:moveTo>
                    <a:cubicBezTo>
                      <a:pt x="11779" y="1"/>
                      <a:pt x="11359" y="4318"/>
                      <a:pt x="9619" y="4521"/>
                    </a:cubicBezTo>
                    <a:cubicBezTo>
                      <a:pt x="9578" y="4526"/>
                      <a:pt x="9537" y="4529"/>
                      <a:pt x="9497" y="4529"/>
                    </a:cubicBezTo>
                    <a:cubicBezTo>
                      <a:pt x="8042" y="4529"/>
                      <a:pt x="6754" y="1579"/>
                      <a:pt x="5944" y="1579"/>
                    </a:cubicBezTo>
                    <a:cubicBezTo>
                      <a:pt x="5905" y="1579"/>
                      <a:pt x="5867" y="1586"/>
                      <a:pt x="5830" y="1600"/>
                    </a:cubicBezTo>
                    <a:cubicBezTo>
                      <a:pt x="4894" y="1965"/>
                      <a:pt x="6424" y="6393"/>
                      <a:pt x="4803" y="7420"/>
                    </a:cubicBezTo>
                    <a:cubicBezTo>
                      <a:pt x="4594" y="7556"/>
                      <a:pt x="4381" y="7605"/>
                      <a:pt x="4166" y="7605"/>
                    </a:cubicBezTo>
                    <a:cubicBezTo>
                      <a:pt x="3621" y="7605"/>
                      <a:pt x="3065" y="7293"/>
                      <a:pt x="2546" y="7293"/>
                    </a:cubicBezTo>
                    <a:cubicBezTo>
                      <a:pt x="2373" y="7293"/>
                      <a:pt x="2204" y="7328"/>
                      <a:pt x="2041" y="7420"/>
                    </a:cubicBezTo>
                    <a:cubicBezTo>
                      <a:pt x="0" y="8645"/>
                      <a:pt x="2466" y="17350"/>
                      <a:pt x="3617" y="17350"/>
                    </a:cubicBezTo>
                    <a:cubicBezTo>
                      <a:pt x="3624" y="17350"/>
                      <a:pt x="3632" y="17350"/>
                      <a:pt x="3639" y="17349"/>
                    </a:cubicBezTo>
                    <a:cubicBezTo>
                      <a:pt x="4666" y="17235"/>
                      <a:pt x="4575" y="10251"/>
                      <a:pt x="5693" y="10205"/>
                    </a:cubicBezTo>
                    <a:cubicBezTo>
                      <a:pt x="5696" y="10205"/>
                      <a:pt x="5700" y="10205"/>
                      <a:pt x="5703" y="10205"/>
                    </a:cubicBezTo>
                    <a:cubicBezTo>
                      <a:pt x="6328" y="10205"/>
                      <a:pt x="6822" y="12398"/>
                      <a:pt x="7271" y="12398"/>
                    </a:cubicBezTo>
                    <a:cubicBezTo>
                      <a:pt x="7278" y="12398"/>
                      <a:pt x="7284" y="12397"/>
                      <a:pt x="7291" y="12396"/>
                    </a:cubicBezTo>
                    <a:cubicBezTo>
                      <a:pt x="7862" y="12282"/>
                      <a:pt x="7200" y="8539"/>
                      <a:pt x="8158" y="8151"/>
                    </a:cubicBezTo>
                    <a:cubicBezTo>
                      <a:pt x="8208" y="8133"/>
                      <a:pt x="8259" y="8124"/>
                      <a:pt x="8310" y="8124"/>
                    </a:cubicBezTo>
                    <a:cubicBezTo>
                      <a:pt x="9195" y="8124"/>
                      <a:pt x="10342" y="10651"/>
                      <a:pt x="11390" y="10651"/>
                    </a:cubicBezTo>
                    <a:cubicBezTo>
                      <a:pt x="11431" y="10651"/>
                      <a:pt x="11473" y="10647"/>
                      <a:pt x="11514" y="10639"/>
                    </a:cubicBezTo>
                    <a:cubicBezTo>
                      <a:pt x="13522" y="10251"/>
                      <a:pt x="13317" y="93"/>
                      <a:pt x="12404" y="2"/>
                    </a:cubicBezTo>
                    <a:cubicBezTo>
                      <a:pt x="12398" y="1"/>
                      <a:pt x="12391" y="1"/>
                      <a:pt x="12385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3" name="Google Shape;2713;p40"/>
              <p:cNvSpPr/>
              <p:nvPr/>
            </p:nvSpPr>
            <p:spPr>
              <a:xfrm>
                <a:off x="1192300" y="3227100"/>
                <a:ext cx="509600" cy="660600"/>
              </a:xfrm>
              <a:custGeom>
                <a:avLst/>
                <a:gdLst/>
                <a:ahLst/>
                <a:cxnLst/>
                <a:rect l="l" t="t" r="r" b="b"/>
                <a:pathLst>
                  <a:path w="20384" h="26424" extrusionOk="0">
                    <a:moveTo>
                      <a:pt x="6666" y="1"/>
                    </a:moveTo>
                    <a:cubicBezTo>
                      <a:pt x="5693" y="1"/>
                      <a:pt x="4667" y="263"/>
                      <a:pt x="3835" y="759"/>
                    </a:cubicBezTo>
                    <a:cubicBezTo>
                      <a:pt x="3424" y="1011"/>
                      <a:pt x="2352" y="1764"/>
                      <a:pt x="1461" y="4160"/>
                    </a:cubicBezTo>
                    <a:cubicBezTo>
                      <a:pt x="1" y="8086"/>
                      <a:pt x="799" y="11807"/>
                      <a:pt x="1119" y="13199"/>
                    </a:cubicBezTo>
                    <a:cubicBezTo>
                      <a:pt x="2626" y="19431"/>
                      <a:pt x="7259" y="22695"/>
                      <a:pt x="8766" y="23676"/>
                    </a:cubicBezTo>
                    <a:cubicBezTo>
                      <a:pt x="10504" y="24777"/>
                      <a:pt x="13085" y="26424"/>
                      <a:pt x="15385" y="26424"/>
                    </a:cubicBezTo>
                    <a:cubicBezTo>
                      <a:pt x="16136" y="26424"/>
                      <a:pt x="16856" y="26248"/>
                      <a:pt x="17508" y="25822"/>
                    </a:cubicBezTo>
                    <a:cubicBezTo>
                      <a:pt x="20110" y="24110"/>
                      <a:pt x="20384" y="19134"/>
                      <a:pt x="18443" y="17034"/>
                    </a:cubicBezTo>
                    <a:cubicBezTo>
                      <a:pt x="17462" y="15984"/>
                      <a:pt x="16709" y="16486"/>
                      <a:pt x="14883" y="15482"/>
                    </a:cubicBezTo>
                    <a:cubicBezTo>
                      <a:pt x="11915" y="13861"/>
                      <a:pt x="9952" y="10300"/>
                      <a:pt x="9542" y="7082"/>
                    </a:cubicBezTo>
                    <a:cubicBezTo>
                      <a:pt x="9131" y="3772"/>
                      <a:pt x="10546" y="2312"/>
                      <a:pt x="9382" y="1011"/>
                    </a:cubicBezTo>
                    <a:cubicBezTo>
                      <a:pt x="8769" y="325"/>
                      <a:pt x="7750" y="1"/>
                      <a:pt x="66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4" name="Google Shape;2714;p40"/>
              <p:cNvSpPr/>
              <p:nvPr/>
            </p:nvSpPr>
            <p:spPr>
              <a:xfrm>
                <a:off x="1621425" y="3663000"/>
                <a:ext cx="42250" cy="192625"/>
              </a:xfrm>
              <a:custGeom>
                <a:avLst/>
                <a:gdLst/>
                <a:ahLst/>
                <a:cxnLst/>
                <a:rect l="l" t="t" r="r" b="b"/>
                <a:pathLst>
                  <a:path w="1690" h="7705" extrusionOk="0">
                    <a:moveTo>
                      <a:pt x="1156" y="1"/>
                    </a:moveTo>
                    <a:cubicBezTo>
                      <a:pt x="939" y="1"/>
                      <a:pt x="690" y="355"/>
                      <a:pt x="480" y="671"/>
                    </a:cubicBezTo>
                    <a:cubicBezTo>
                      <a:pt x="320" y="1584"/>
                      <a:pt x="160" y="2611"/>
                      <a:pt x="92" y="3729"/>
                    </a:cubicBezTo>
                    <a:cubicBezTo>
                      <a:pt x="0" y="5076"/>
                      <a:pt x="46" y="6286"/>
                      <a:pt x="137" y="7336"/>
                    </a:cubicBezTo>
                    <a:cubicBezTo>
                      <a:pt x="380" y="7619"/>
                      <a:pt x="569" y="7705"/>
                      <a:pt x="704" y="7705"/>
                    </a:cubicBezTo>
                    <a:cubicBezTo>
                      <a:pt x="721" y="7705"/>
                      <a:pt x="738" y="7703"/>
                      <a:pt x="753" y="7701"/>
                    </a:cubicBezTo>
                    <a:cubicBezTo>
                      <a:pt x="1507" y="7541"/>
                      <a:pt x="1575" y="4825"/>
                      <a:pt x="1598" y="3273"/>
                    </a:cubicBezTo>
                    <a:cubicBezTo>
                      <a:pt x="1644" y="1972"/>
                      <a:pt x="1689" y="100"/>
                      <a:pt x="1210" y="9"/>
                    </a:cubicBezTo>
                    <a:cubicBezTo>
                      <a:pt x="1192" y="3"/>
                      <a:pt x="1174" y="1"/>
                      <a:pt x="1156" y="1"/>
                    </a:cubicBezTo>
                    <a:close/>
                  </a:path>
                </a:pathLst>
              </a:custGeom>
              <a:solidFill>
                <a:srgbClr val="4C44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5" name="Google Shape;2715;p40"/>
              <p:cNvSpPr/>
              <p:nvPr/>
            </p:nvSpPr>
            <p:spPr>
              <a:xfrm>
                <a:off x="1604300" y="3587300"/>
                <a:ext cx="323575" cy="259100"/>
              </a:xfrm>
              <a:custGeom>
                <a:avLst/>
                <a:gdLst/>
                <a:ahLst/>
                <a:cxnLst/>
                <a:rect l="l" t="t" r="r" b="b"/>
                <a:pathLst>
                  <a:path w="12943" h="10364" extrusionOk="0">
                    <a:moveTo>
                      <a:pt x="6300" y="1"/>
                    </a:moveTo>
                    <a:cubicBezTo>
                      <a:pt x="5844" y="1"/>
                      <a:pt x="5136" y="845"/>
                      <a:pt x="4839" y="1188"/>
                    </a:cubicBezTo>
                    <a:cubicBezTo>
                      <a:pt x="4063" y="2124"/>
                      <a:pt x="3653" y="3082"/>
                      <a:pt x="3447" y="3744"/>
                    </a:cubicBezTo>
                    <a:cubicBezTo>
                      <a:pt x="2694" y="3721"/>
                      <a:pt x="1941" y="3721"/>
                      <a:pt x="1165" y="3699"/>
                    </a:cubicBezTo>
                    <a:cubicBezTo>
                      <a:pt x="845" y="4178"/>
                      <a:pt x="0" y="5502"/>
                      <a:pt x="0" y="7374"/>
                    </a:cubicBezTo>
                    <a:cubicBezTo>
                      <a:pt x="23" y="8789"/>
                      <a:pt x="525" y="9861"/>
                      <a:pt x="822" y="10364"/>
                    </a:cubicBezTo>
                    <a:cubicBezTo>
                      <a:pt x="5227" y="9953"/>
                      <a:pt x="8537" y="9131"/>
                      <a:pt x="9975" y="8401"/>
                    </a:cubicBezTo>
                    <a:cubicBezTo>
                      <a:pt x="11048" y="7853"/>
                      <a:pt x="11824" y="6963"/>
                      <a:pt x="11961" y="6826"/>
                    </a:cubicBezTo>
                    <a:cubicBezTo>
                      <a:pt x="12121" y="6620"/>
                      <a:pt x="12942" y="5707"/>
                      <a:pt x="12714" y="5388"/>
                    </a:cubicBezTo>
                    <a:cubicBezTo>
                      <a:pt x="12660" y="5312"/>
                      <a:pt x="12555" y="5288"/>
                      <a:pt x="12433" y="5288"/>
                    </a:cubicBezTo>
                    <a:cubicBezTo>
                      <a:pt x="12297" y="5288"/>
                      <a:pt x="12139" y="5318"/>
                      <a:pt x="12007" y="5342"/>
                    </a:cubicBezTo>
                    <a:cubicBezTo>
                      <a:pt x="12554" y="4771"/>
                      <a:pt x="12669" y="4132"/>
                      <a:pt x="12440" y="3881"/>
                    </a:cubicBezTo>
                    <a:cubicBezTo>
                      <a:pt x="12421" y="3842"/>
                      <a:pt x="12300" y="3735"/>
                      <a:pt x="12019" y="3735"/>
                    </a:cubicBezTo>
                    <a:cubicBezTo>
                      <a:pt x="11974" y="3735"/>
                      <a:pt x="11924" y="3738"/>
                      <a:pt x="11870" y="3744"/>
                    </a:cubicBezTo>
                    <a:cubicBezTo>
                      <a:pt x="12440" y="3128"/>
                      <a:pt x="12463" y="2420"/>
                      <a:pt x="12166" y="2169"/>
                    </a:cubicBezTo>
                    <a:cubicBezTo>
                      <a:pt x="12078" y="2101"/>
                      <a:pt x="11960" y="2070"/>
                      <a:pt x="11825" y="2070"/>
                    </a:cubicBezTo>
                    <a:cubicBezTo>
                      <a:pt x="11647" y="2070"/>
                      <a:pt x="11439" y="2124"/>
                      <a:pt x="11231" y="2215"/>
                    </a:cubicBezTo>
                    <a:cubicBezTo>
                      <a:pt x="11299" y="2055"/>
                      <a:pt x="11733" y="914"/>
                      <a:pt x="11276" y="526"/>
                    </a:cubicBezTo>
                    <a:cubicBezTo>
                      <a:pt x="11170" y="426"/>
                      <a:pt x="11029" y="384"/>
                      <a:pt x="10863" y="384"/>
                    </a:cubicBezTo>
                    <a:cubicBezTo>
                      <a:pt x="10424" y="384"/>
                      <a:pt x="9806" y="678"/>
                      <a:pt x="9176" y="960"/>
                    </a:cubicBezTo>
                    <a:cubicBezTo>
                      <a:pt x="8491" y="1279"/>
                      <a:pt x="7510" y="1827"/>
                      <a:pt x="6460" y="2763"/>
                    </a:cubicBezTo>
                    <a:cubicBezTo>
                      <a:pt x="6551" y="2238"/>
                      <a:pt x="6939" y="275"/>
                      <a:pt x="6414" y="24"/>
                    </a:cubicBezTo>
                    <a:cubicBezTo>
                      <a:pt x="6369" y="24"/>
                      <a:pt x="6323" y="1"/>
                      <a:pt x="6300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6" name="Google Shape;2716;p40"/>
              <p:cNvSpPr/>
              <p:nvPr/>
            </p:nvSpPr>
            <p:spPr>
              <a:xfrm>
                <a:off x="1815425" y="3639250"/>
                <a:ext cx="71925" cy="40525"/>
              </a:xfrm>
              <a:custGeom>
                <a:avLst/>
                <a:gdLst/>
                <a:ahLst/>
                <a:cxnLst/>
                <a:rect l="l" t="t" r="r" b="b"/>
                <a:pathLst>
                  <a:path w="2877" h="1621" extrusionOk="0">
                    <a:moveTo>
                      <a:pt x="2877" y="0"/>
                    </a:moveTo>
                    <a:lnTo>
                      <a:pt x="2877" y="0"/>
                    </a:lnTo>
                    <a:cubicBezTo>
                      <a:pt x="2009" y="708"/>
                      <a:pt x="1074" y="1233"/>
                      <a:pt x="1" y="1621"/>
                    </a:cubicBezTo>
                    <a:cubicBezTo>
                      <a:pt x="1119" y="1507"/>
                      <a:pt x="2192" y="890"/>
                      <a:pt x="28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7" name="Google Shape;2717;p40"/>
              <p:cNvSpPr/>
              <p:nvPr/>
            </p:nvSpPr>
            <p:spPr>
              <a:xfrm>
                <a:off x="1839400" y="3670625"/>
                <a:ext cx="71350" cy="40550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1622" extrusionOk="0">
                    <a:moveTo>
                      <a:pt x="2854" y="0"/>
                    </a:moveTo>
                    <a:lnTo>
                      <a:pt x="2854" y="0"/>
                    </a:lnTo>
                    <a:cubicBezTo>
                      <a:pt x="1986" y="708"/>
                      <a:pt x="1050" y="1233"/>
                      <a:pt x="0" y="1621"/>
                    </a:cubicBezTo>
                    <a:cubicBezTo>
                      <a:pt x="1096" y="1507"/>
                      <a:pt x="2192" y="891"/>
                      <a:pt x="28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8" name="Google Shape;2718;p40"/>
              <p:cNvSpPr/>
              <p:nvPr/>
            </p:nvSpPr>
            <p:spPr>
              <a:xfrm>
                <a:off x="1196875" y="2043175"/>
                <a:ext cx="63925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2557" h="732" extrusionOk="0">
                    <a:moveTo>
                      <a:pt x="2214" y="1"/>
                    </a:moveTo>
                    <a:cubicBezTo>
                      <a:pt x="2077" y="46"/>
                      <a:pt x="1940" y="69"/>
                      <a:pt x="1826" y="115"/>
                    </a:cubicBezTo>
                    <a:cubicBezTo>
                      <a:pt x="1187" y="298"/>
                      <a:pt x="594" y="503"/>
                      <a:pt x="0" y="731"/>
                    </a:cubicBezTo>
                    <a:cubicBezTo>
                      <a:pt x="959" y="389"/>
                      <a:pt x="1849" y="161"/>
                      <a:pt x="2557" y="1"/>
                    </a:cubicBezTo>
                    <a:close/>
                  </a:path>
                </a:pathLst>
              </a:custGeom>
              <a:solidFill>
                <a:srgbClr val="F8CD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9" name="Google Shape;2719;p40"/>
              <p:cNvSpPr/>
              <p:nvPr/>
            </p:nvSpPr>
            <p:spPr>
              <a:xfrm>
                <a:off x="1078175" y="2981875"/>
                <a:ext cx="860550" cy="222575"/>
              </a:xfrm>
              <a:custGeom>
                <a:avLst/>
                <a:gdLst/>
                <a:ahLst/>
                <a:cxnLst/>
                <a:rect l="l" t="t" r="r" b="b"/>
                <a:pathLst>
                  <a:path w="34422" h="8903" extrusionOk="0">
                    <a:moveTo>
                      <a:pt x="19425" y="7761"/>
                    </a:moveTo>
                    <a:cubicBezTo>
                      <a:pt x="8880" y="8857"/>
                      <a:pt x="1690" y="2214"/>
                      <a:pt x="1" y="480"/>
                    </a:cubicBezTo>
                    <a:cubicBezTo>
                      <a:pt x="1256" y="2625"/>
                      <a:pt x="3128" y="4931"/>
                      <a:pt x="5958" y="6551"/>
                    </a:cubicBezTo>
                    <a:cubicBezTo>
                      <a:pt x="9359" y="8514"/>
                      <a:pt x="12737" y="8697"/>
                      <a:pt x="14905" y="8811"/>
                    </a:cubicBezTo>
                    <a:cubicBezTo>
                      <a:pt x="16572" y="8902"/>
                      <a:pt x="19813" y="8902"/>
                      <a:pt x="23670" y="7670"/>
                    </a:cubicBezTo>
                    <a:cubicBezTo>
                      <a:pt x="26638" y="6734"/>
                      <a:pt x="30678" y="5433"/>
                      <a:pt x="33417" y="1552"/>
                    </a:cubicBezTo>
                    <a:cubicBezTo>
                      <a:pt x="33668" y="1233"/>
                      <a:pt x="34033" y="685"/>
                      <a:pt x="34421" y="0"/>
                    </a:cubicBezTo>
                    <a:cubicBezTo>
                      <a:pt x="32002" y="2648"/>
                      <a:pt x="27003" y="6985"/>
                      <a:pt x="19425" y="776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0" name="Google Shape;2720;p40"/>
              <p:cNvSpPr/>
              <p:nvPr/>
            </p:nvSpPr>
            <p:spPr>
              <a:xfrm>
                <a:off x="1494750" y="2834650"/>
                <a:ext cx="195175" cy="82200"/>
              </a:xfrm>
              <a:custGeom>
                <a:avLst/>
                <a:gdLst/>
                <a:ahLst/>
                <a:cxnLst/>
                <a:rect l="l" t="t" r="r" b="b"/>
                <a:pathLst>
                  <a:path w="7807" h="3288" extrusionOk="0">
                    <a:moveTo>
                      <a:pt x="6414" y="2488"/>
                    </a:moveTo>
                    <a:cubicBezTo>
                      <a:pt x="6870" y="2237"/>
                      <a:pt x="7464" y="1895"/>
                      <a:pt x="7669" y="1210"/>
                    </a:cubicBezTo>
                    <a:cubicBezTo>
                      <a:pt x="7806" y="731"/>
                      <a:pt x="7692" y="297"/>
                      <a:pt x="7578" y="0"/>
                    </a:cubicBezTo>
                    <a:cubicBezTo>
                      <a:pt x="6802" y="343"/>
                      <a:pt x="6414" y="1461"/>
                      <a:pt x="5044" y="1804"/>
                    </a:cubicBezTo>
                    <a:cubicBezTo>
                      <a:pt x="3241" y="2260"/>
                      <a:pt x="2328" y="708"/>
                      <a:pt x="730" y="1324"/>
                    </a:cubicBezTo>
                    <a:cubicBezTo>
                      <a:pt x="479" y="1438"/>
                      <a:pt x="228" y="1598"/>
                      <a:pt x="0" y="1781"/>
                    </a:cubicBezTo>
                    <a:cubicBezTo>
                      <a:pt x="593" y="2192"/>
                      <a:pt x="1506" y="2717"/>
                      <a:pt x="2739" y="2922"/>
                    </a:cubicBezTo>
                    <a:cubicBezTo>
                      <a:pt x="3355" y="3036"/>
                      <a:pt x="4930" y="3287"/>
                      <a:pt x="6414" y="248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1" name="Google Shape;2721;p40"/>
              <p:cNvSpPr/>
              <p:nvPr/>
            </p:nvSpPr>
            <p:spPr>
              <a:xfrm>
                <a:off x="1542675" y="2947075"/>
                <a:ext cx="183775" cy="91325"/>
              </a:xfrm>
              <a:custGeom>
                <a:avLst/>
                <a:gdLst/>
                <a:ahLst/>
                <a:cxnLst/>
                <a:rect l="l" t="t" r="r" b="b"/>
                <a:pathLst>
                  <a:path w="7351" h="3653" extrusionOk="0">
                    <a:moveTo>
                      <a:pt x="3561" y="205"/>
                    </a:moveTo>
                    <a:cubicBezTo>
                      <a:pt x="1575" y="525"/>
                      <a:pt x="411" y="2146"/>
                      <a:pt x="0" y="2876"/>
                    </a:cubicBezTo>
                    <a:cubicBezTo>
                      <a:pt x="754" y="3241"/>
                      <a:pt x="1416" y="3355"/>
                      <a:pt x="1712" y="3401"/>
                    </a:cubicBezTo>
                    <a:cubicBezTo>
                      <a:pt x="2329" y="3492"/>
                      <a:pt x="4200" y="3652"/>
                      <a:pt x="5935" y="2488"/>
                    </a:cubicBezTo>
                    <a:cubicBezTo>
                      <a:pt x="6414" y="2168"/>
                      <a:pt x="6916" y="1712"/>
                      <a:pt x="7350" y="1164"/>
                    </a:cubicBezTo>
                    <a:cubicBezTo>
                      <a:pt x="7053" y="936"/>
                      <a:pt x="6665" y="708"/>
                      <a:pt x="6186" y="502"/>
                    </a:cubicBezTo>
                    <a:cubicBezTo>
                      <a:pt x="5935" y="411"/>
                      <a:pt x="4839" y="0"/>
                      <a:pt x="3561" y="20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2" name="Google Shape;2722;p40"/>
              <p:cNvSpPr/>
              <p:nvPr/>
            </p:nvSpPr>
            <p:spPr>
              <a:xfrm>
                <a:off x="1538675" y="2921375"/>
                <a:ext cx="203750" cy="98175"/>
              </a:xfrm>
              <a:custGeom>
                <a:avLst/>
                <a:gdLst/>
                <a:ahLst/>
                <a:cxnLst/>
                <a:rect l="l" t="t" r="r" b="b"/>
                <a:pathLst>
                  <a:path w="8150" h="3927" extrusionOk="0">
                    <a:moveTo>
                      <a:pt x="3356" y="1507"/>
                    </a:moveTo>
                    <a:cubicBezTo>
                      <a:pt x="5547" y="937"/>
                      <a:pt x="7259" y="2009"/>
                      <a:pt x="7510" y="2192"/>
                    </a:cubicBezTo>
                    <a:lnTo>
                      <a:pt x="7533" y="2192"/>
                    </a:lnTo>
                    <a:cubicBezTo>
                      <a:pt x="7738" y="1895"/>
                      <a:pt x="7944" y="1599"/>
                      <a:pt x="8149" y="1302"/>
                    </a:cubicBezTo>
                    <a:cubicBezTo>
                      <a:pt x="8149" y="1279"/>
                      <a:pt x="8149" y="1279"/>
                      <a:pt x="8149" y="1279"/>
                    </a:cubicBezTo>
                    <a:cubicBezTo>
                      <a:pt x="4931" y="1"/>
                      <a:pt x="1872" y="457"/>
                      <a:pt x="617" y="2192"/>
                    </a:cubicBezTo>
                    <a:cubicBezTo>
                      <a:pt x="411" y="2489"/>
                      <a:pt x="115" y="3014"/>
                      <a:pt x="1" y="3836"/>
                    </a:cubicBezTo>
                    <a:cubicBezTo>
                      <a:pt x="69" y="3858"/>
                      <a:pt x="115" y="3904"/>
                      <a:pt x="160" y="3927"/>
                    </a:cubicBezTo>
                    <a:cubicBezTo>
                      <a:pt x="548" y="3265"/>
                      <a:pt x="1530" y="1964"/>
                      <a:pt x="3356" y="150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3" name="Google Shape;2723;p40"/>
              <p:cNvSpPr/>
              <p:nvPr/>
            </p:nvSpPr>
            <p:spPr>
              <a:xfrm>
                <a:off x="1851375" y="3712275"/>
                <a:ext cx="59950" cy="31425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1257" extrusionOk="0">
                    <a:moveTo>
                      <a:pt x="2192" y="343"/>
                    </a:moveTo>
                    <a:cubicBezTo>
                      <a:pt x="2169" y="343"/>
                      <a:pt x="2146" y="343"/>
                      <a:pt x="2124" y="343"/>
                    </a:cubicBezTo>
                    <a:cubicBezTo>
                      <a:pt x="2238" y="229"/>
                      <a:pt x="2329" y="115"/>
                      <a:pt x="2397" y="1"/>
                    </a:cubicBezTo>
                    <a:cubicBezTo>
                      <a:pt x="1667" y="526"/>
                      <a:pt x="868" y="937"/>
                      <a:pt x="1" y="1256"/>
                    </a:cubicBezTo>
                    <a:cubicBezTo>
                      <a:pt x="800" y="1165"/>
                      <a:pt x="1576" y="845"/>
                      <a:pt x="2192" y="34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4" name="Google Shape;2724;p40"/>
              <p:cNvSpPr/>
              <p:nvPr/>
            </p:nvSpPr>
            <p:spPr>
              <a:xfrm>
                <a:off x="1604300" y="3679750"/>
                <a:ext cx="82200" cy="166650"/>
              </a:xfrm>
              <a:custGeom>
                <a:avLst/>
                <a:gdLst/>
                <a:ahLst/>
                <a:cxnLst/>
                <a:rect l="l" t="t" r="r" b="b"/>
                <a:pathLst>
                  <a:path w="3288" h="6666" extrusionOk="0">
                    <a:moveTo>
                      <a:pt x="1302" y="3310"/>
                    </a:moveTo>
                    <a:cubicBezTo>
                      <a:pt x="1187" y="2101"/>
                      <a:pt x="1621" y="914"/>
                      <a:pt x="2466" y="23"/>
                    </a:cubicBezTo>
                    <a:cubicBezTo>
                      <a:pt x="2032" y="23"/>
                      <a:pt x="1598" y="23"/>
                      <a:pt x="1165" y="1"/>
                    </a:cubicBezTo>
                    <a:cubicBezTo>
                      <a:pt x="845" y="480"/>
                      <a:pt x="0" y="1804"/>
                      <a:pt x="0" y="3676"/>
                    </a:cubicBezTo>
                    <a:cubicBezTo>
                      <a:pt x="23" y="5091"/>
                      <a:pt x="525" y="6163"/>
                      <a:pt x="822" y="6666"/>
                    </a:cubicBezTo>
                    <a:cubicBezTo>
                      <a:pt x="1690" y="6574"/>
                      <a:pt x="2511" y="6483"/>
                      <a:pt x="3287" y="6369"/>
                    </a:cubicBezTo>
                    <a:cubicBezTo>
                      <a:pt x="2740" y="6027"/>
                      <a:pt x="1484" y="5022"/>
                      <a:pt x="1302" y="331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5" name="Google Shape;2725;p40"/>
              <p:cNvSpPr/>
              <p:nvPr/>
            </p:nvSpPr>
            <p:spPr>
              <a:xfrm>
                <a:off x="1494750" y="3627825"/>
                <a:ext cx="102150" cy="257950"/>
              </a:xfrm>
              <a:custGeom>
                <a:avLst/>
                <a:gdLst/>
                <a:ahLst/>
                <a:cxnLst/>
                <a:rect l="l" t="t" r="r" b="b"/>
                <a:pathLst>
                  <a:path w="4086" h="10318" extrusionOk="0">
                    <a:moveTo>
                      <a:pt x="4086" y="1"/>
                    </a:moveTo>
                    <a:cubicBezTo>
                      <a:pt x="4063" y="1"/>
                      <a:pt x="4063" y="1"/>
                      <a:pt x="4040" y="1"/>
                    </a:cubicBezTo>
                    <a:cubicBezTo>
                      <a:pt x="1826" y="2511"/>
                      <a:pt x="68" y="6232"/>
                      <a:pt x="1758" y="9427"/>
                    </a:cubicBezTo>
                    <a:cubicBezTo>
                      <a:pt x="1940" y="9747"/>
                      <a:pt x="2146" y="10044"/>
                      <a:pt x="2374" y="10318"/>
                    </a:cubicBezTo>
                    <a:cubicBezTo>
                      <a:pt x="2397" y="10318"/>
                      <a:pt x="2397" y="10318"/>
                      <a:pt x="2419" y="10318"/>
                    </a:cubicBezTo>
                    <a:cubicBezTo>
                      <a:pt x="0" y="7122"/>
                      <a:pt x="1803" y="2877"/>
                      <a:pt x="408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726" name="Google Shape;2726;p40"/>
          <p:cNvSpPr txBox="1">
            <a:spLocks noGrp="1"/>
          </p:cNvSpPr>
          <p:nvPr>
            <p:ph type="title"/>
          </p:nvPr>
        </p:nvSpPr>
        <p:spPr>
          <a:xfrm>
            <a:off x="1603351" y="705902"/>
            <a:ext cx="6105483" cy="10057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Exerciții pentru consolidarea sunetului </a:t>
            </a:r>
            <a:r>
              <a:rPr lang="ro-RO" sz="20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 în propoziții.</a:t>
            </a:r>
            <a:br>
              <a:rPr lang="ro-RO" sz="14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r>
              <a:rPr lang="ro-RO" sz="1600" b="1" dirty="0">
                <a:solidFill>
                  <a:schemeClr val="tx2"/>
                </a:solidFill>
              </a:rPr>
              <a:t>Spune ce vezi în imagini.  Formulează propoziții.</a:t>
            </a:r>
            <a:br>
              <a:rPr lang="ro-RO" sz="1600" b="1" dirty="0">
                <a:solidFill>
                  <a:schemeClr val="tx2"/>
                </a:solidFill>
              </a:rPr>
            </a:br>
            <a:br>
              <a:rPr lang="ro-RO" sz="16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endParaRPr sz="1600" b="1" dirty="0">
              <a:solidFill>
                <a:schemeClr val="bg1"/>
              </a:solidFill>
              <a:latin typeface="Atma" panose="020B0604020202020204" charset="-18"/>
              <a:cs typeface="Atma" panose="020B0604020202020204" charset="-18"/>
            </a:endParaRPr>
          </a:p>
        </p:txBody>
      </p:sp>
      <p:sp>
        <p:nvSpPr>
          <p:cNvPr id="2727" name="Google Shape;2727;p40"/>
          <p:cNvSpPr txBox="1">
            <a:spLocks noGrp="1"/>
          </p:cNvSpPr>
          <p:nvPr>
            <p:ph type="subTitle" idx="1"/>
          </p:nvPr>
        </p:nvSpPr>
        <p:spPr>
          <a:xfrm>
            <a:off x="1520925" y="1688847"/>
            <a:ext cx="6264859" cy="280055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b="1" dirty="0">
              <a:latin typeface="Atma" panose="020B0604020202020204" charset="-18"/>
              <a:cs typeface="Atma" panose="020B0604020202020204" charset="-1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b="1" dirty="0">
              <a:latin typeface="Atma" panose="020B0604020202020204" charset="-18"/>
              <a:cs typeface="Atma" panose="020B0604020202020204" charset="-1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indent="0" algn="l"/>
            <a:r>
              <a:rPr lang="ro-RO" b="1" dirty="0">
                <a:latin typeface="Atma" panose="020B0604020202020204" charset="-18"/>
                <a:cs typeface="Atma" panose="020B0604020202020204" charset="-18"/>
              </a:rPr>
              <a:t>     </a:t>
            </a: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/>
            <a:endParaRPr dirty="0"/>
          </a:p>
        </p:txBody>
      </p:sp>
      <p:pic>
        <p:nvPicPr>
          <p:cNvPr id="204" name="Picture 203" descr="Soare stralucitoare decorativ cu spiţe vectorul miniaturi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749" y="2964109"/>
            <a:ext cx="1200680" cy="11975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05" name="Picture 204" descr="https://www.byoana.ro/images/desene/casuta/casuta8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2902">
            <a:off x="4645903" y="1656048"/>
            <a:ext cx="1097416" cy="11746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06" name="Picture 205" descr="https://mustash.ro/10907-thickbox_default/nasture-lemn-natur-5cm-cod29885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8" t="15789" r="7520" b="9022"/>
          <a:stretch/>
        </p:blipFill>
        <p:spPr bwMode="auto">
          <a:xfrm>
            <a:off x="2224714" y="1720858"/>
            <a:ext cx="1162450" cy="12763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7" name="Picture 206" descr="set drăguț de pui de urs de desene animate,  png thumbnail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574" y="3101192"/>
            <a:ext cx="1202085" cy="12086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83619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drape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0" name="Google Shape;2490;p40"/>
          <p:cNvGrpSpPr/>
          <p:nvPr/>
        </p:nvGrpSpPr>
        <p:grpSpPr>
          <a:xfrm>
            <a:off x="7708834" y="1287098"/>
            <a:ext cx="842025" cy="1773650"/>
            <a:chOff x="4458800" y="2953350"/>
            <a:chExt cx="842025" cy="1773650"/>
          </a:xfrm>
        </p:grpSpPr>
        <p:sp>
          <p:nvSpPr>
            <p:cNvPr id="2491" name="Google Shape;2491;p40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40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40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40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40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40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40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40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40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40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40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40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40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40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40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40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40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40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40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40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40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12" name="Google Shape;2512;p40"/>
          <p:cNvGrpSpPr/>
          <p:nvPr/>
        </p:nvGrpSpPr>
        <p:grpSpPr>
          <a:xfrm rot="2166950">
            <a:off x="3017778" y="330934"/>
            <a:ext cx="1391454" cy="1735017"/>
            <a:chOff x="2386975" y="3180875"/>
            <a:chExt cx="1391500" cy="1735075"/>
          </a:xfrm>
        </p:grpSpPr>
        <p:sp>
          <p:nvSpPr>
            <p:cNvPr id="2513" name="Google Shape;2513;p40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40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40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40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40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40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40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40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40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40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40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40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40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40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40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40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40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40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40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40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40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40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35" name="Google Shape;2535;p40"/>
          <p:cNvGrpSpPr/>
          <p:nvPr/>
        </p:nvGrpSpPr>
        <p:grpSpPr>
          <a:xfrm flipH="1">
            <a:off x="4855275" y="378275"/>
            <a:ext cx="1288450" cy="1640350"/>
            <a:chOff x="659300" y="3268175"/>
            <a:chExt cx="1288450" cy="1640350"/>
          </a:xfrm>
        </p:grpSpPr>
        <p:sp>
          <p:nvSpPr>
            <p:cNvPr id="2536" name="Google Shape;2536;p40"/>
            <p:cNvSpPr/>
            <p:nvPr/>
          </p:nvSpPr>
          <p:spPr>
            <a:xfrm>
              <a:off x="705625" y="3277550"/>
              <a:ext cx="1242125" cy="1630975"/>
            </a:xfrm>
            <a:custGeom>
              <a:avLst/>
              <a:gdLst/>
              <a:ahLst/>
              <a:cxnLst/>
              <a:rect l="l" t="t" r="r" b="b"/>
              <a:pathLst>
                <a:path w="49685" h="65239" extrusionOk="0">
                  <a:moveTo>
                    <a:pt x="40750" y="0"/>
                  </a:moveTo>
                  <a:cubicBezTo>
                    <a:pt x="40283" y="0"/>
                    <a:pt x="39824" y="223"/>
                    <a:pt x="39541" y="636"/>
                  </a:cubicBezTo>
                  <a:lnTo>
                    <a:pt x="454" y="57998"/>
                  </a:lnTo>
                  <a:cubicBezTo>
                    <a:pt x="0" y="58668"/>
                    <a:pt x="173" y="59577"/>
                    <a:pt x="836" y="60031"/>
                  </a:cubicBezTo>
                  <a:lnTo>
                    <a:pt x="8110" y="64983"/>
                  </a:lnTo>
                  <a:cubicBezTo>
                    <a:pt x="8365" y="65156"/>
                    <a:pt x="8654" y="65239"/>
                    <a:pt x="8939" y="65239"/>
                  </a:cubicBezTo>
                  <a:cubicBezTo>
                    <a:pt x="9405" y="65239"/>
                    <a:pt x="9861" y="65017"/>
                    <a:pt x="10143" y="64601"/>
                  </a:cubicBezTo>
                  <a:lnTo>
                    <a:pt x="49230" y="7239"/>
                  </a:lnTo>
                  <a:cubicBezTo>
                    <a:pt x="49684" y="6569"/>
                    <a:pt x="49511" y="5661"/>
                    <a:pt x="48848" y="5207"/>
                  </a:cubicBezTo>
                  <a:lnTo>
                    <a:pt x="41574" y="254"/>
                  </a:lnTo>
                  <a:cubicBezTo>
                    <a:pt x="41321" y="82"/>
                    <a:pt x="41034" y="0"/>
                    <a:pt x="4075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40"/>
            <p:cNvSpPr/>
            <p:nvPr/>
          </p:nvSpPr>
          <p:spPr>
            <a:xfrm>
              <a:off x="659300" y="3268175"/>
              <a:ext cx="1242125" cy="1631125"/>
            </a:xfrm>
            <a:custGeom>
              <a:avLst/>
              <a:gdLst/>
              <a:ahLst/>
              <a:cxnLst/>
              <a:rect l="l" t="t" r="r" b="b"/>
              <a:pathLst>
                <a:path w="49685" h="65245" extrusionOk="0">
                  <a:moveTo>
                    <a:pt x="40753" y="1"/>
                  </a:moveTo>
                  <a:cubicBezTo>
                    <a:pt x="40284" y="1"/>
                    <a:pt x="39825" y="226"/>
                    <a:pt x="39542" y="643"/>
                  </a:cubicBezTo>
                  <a:lnTo>
                    <a:pt x="455" y="58005"/>
                  </a:lnTo>
                  <a:cubicBezTo>
                    <a:pt x="0" y="58669"/>
                    <a:pt x="173" y="59584"/>
                    <a:pt x="837" y="60038"/>
                  </a:cubicBezTo>
                  <a:lnTo>
                    <a:pt x="8111" y="64991"/>
                  </a:lnTo>
                  <a:cubicBezTo>
                    <a:pt x="8364" y="65162"/>
                    <a:pt x="8651" y="65244"/>
                    <a:pt x="8935" y="65244"/>
                  </a:cubicBezTo>
                  <a:cubicBezTo>
                    <a:pt x="9402" y="65244"/>
                    <a:pt x="9861" y="65022"/>
                    <a:pt x="10143" y="64609"/>
                  </a:cubicBezTo>
                  <a:lnTo>
                    <a:pt x="49231" y="7247"/>
                  </a:lnTo>
                  <a:cubicBezTo>
                    <a:pt x="49685" y="6576"/>
                    <a:pt x="49512" y="5668"/>
                    <a:pt x="48849" y="5214"/>
                  </a:cubicBezTo>
                  <a:lnTo>
                    <a:pt x="41575" y="254"/>
                  </a:lnTo>
                  <a:cubicBezTo>
                    <a:pt x="41322" y="83"/>
                    <a:pt x="41036" y="1"/>
                    <a:pt x="407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40"/>
            <p:cNvSpPr/>
            <p:nvPr/>
          </p:nvSpPr>
          <p:spPr>
            <a:xfrm>
              <a:off x="848725" y="3389325"/>
              <a:ext cx="1052700" cy="1509975"/>
            </a:xfrm>
            <a:custGeom>
              <a:avLst/>
              <a:gdLst/>
              <a:ahLst/>
              <a:cxnLst/>
              <a:rect l="l" t="t" r="r" b="b"/>
              <a:pathLst>
                <a:path w="42108" h="60399" extrusionOk="0">
                  <a:moveTo>
                    <a:pt x="40738" y="0"/>
                  </a:moveTo>
                  <a:lnTo>
                    <a:pt x="0" y="59784"/>
                  </a:lnTo>
                  <a:lnTo>
                    <a:pt x="534" y="60145"/>
                  </a:lnTo>
                  <a:cubicBezTo>
                    <a:pt x="787" y="60316"/>
                    <a:pt x="1074" y="60398"/>
                    <a:pt x="1358" y="60398"/>
                  </a:cubicBezTo>
                  <a:cubicBezTo>
                    <a:pt x="1825" y="60398"/>
                    <a:pt x="2284" y="60176"/>
                    <a:pt x="2566" y="59763"/>
                  </a:cubicBezTo>
                  <a:lnTo>
                    <a:pt x="41654" y="2401"/>
                  </a:lnTo>
                  <a:cubicBezTo>
                    <a:pt x="42108" y="1730"/>
                    <a:pt x="41935" y="822"/>
                    <a:pt x="41272" y="368"/>
                  </a:cubicBezTo>
                  <a:lnTo>
                    <a:pt x="4073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40"/>
            <p:cNvSpPr/>
            <p:nvPr/>
          </p:nvSpPr>
          <p:spPr>
            <a:xfrm>
              <a:off x="943800" y="4288775"/>
              <a:ext cx="283225" cy="333150"/>
            </a:xfrm>
            <a:custGeom>
              <a:avLst/>
              <a:gdLst/>
              <a:ahLst/>
              <a:cxnLst/>
              <a:rect l="l" t="t" r="r" b="b"/>
              <a:pathLst>
                <a:path w="11329" h="13326" extrusionOk="0">
                  <a:moveTo>
                    <a:pt x="10408" y="1"/>
                  </a:moveTo>
                  <a:cubicBezTo>
                    <a:pt x="8262" y="1"/>
                    <a:pt x="1" y="12028"/>
                    <a:pt x="1272" y="13209"/>
                  </a:cubicBezTo>
                  <a:cubicBezTo>
                    <a:pt x="1356" y="13287"/>
                    <a:pt x="1491" y="13325"/>
                    <a:pt x="1667" y="13325"/>
                  </a:cubicBezTo>
                  <a:cubicBezTo>
                    <a:pt x="3433" y="13325"/>
                    <a:pt x="9385" y="9513"/>
                    <a:pt x="10637" y="3621"/>
                  </a:cubicBezTo>
                  <a:cubicBezTo>
                    <a:pt x="10788" y="2922"/>
                    <a:pt x="11329" y="377"/>
                    <a:pt x="10593" y="38"/>
                  </a:cubicBezTo>
                  <a:cubicBezTo>
                    <a:pt x="10538" y="13"/>
                    <a:pt x="10476" y="1"/>
                    <a:pt x="1040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40"/>
            <p:cNvSpPr/>
            <p:nvPr/>
          </p:nvSpPr>
          <p:spPr>
            <a:xfrm>
              <a:off x="1266475" y="4141925"/>
              <a:ext cx="77225" cy="59125"/>
            </a:xfrm>
            <a:custGeom>
              <a:avLst/>
              <a:gdLst/>
              <a:ahLst/>
              <a:cxnLst/>
              <a:rect l="l" t="t" r="r" b="b"/>
              <a:pathLst>
                <a:path w="3089" h="2365" extrusionOk="0">
                  <a:moveTo>
                    <a:pt x="1727" y="1"/>
                  </a:moveTo>
                  <a:cubicBezTo>
                    <a:pt x="1661" y="1"/>
                    <a:pt x="1594" y="5"/>
                    <a:pt x="1529" y="15"/>
                  </a:cubicBezTo>
                  <a:cubicBezTo>
                    <a:pt x="397" y="196"/>
                    <a:pt x="1" y="1868"/>
                    <a:pt x="368" y="2243"/>
                  </a:cubicBezTo>
                  <a:cubicBezTo>
                    <a:pt x="450" y="2327"/>
                    <a:pt x="588" y="2365"/>
                    <a:pt x="761" y="2365"/>
                  </a:cubicBezTo>
                  <a:cubicBezTo>
                    <a:pt x="1560" y="2365"/>
                    <a:pt x="3088" y="1558"/>
                    <a:pt x="3064" y="888"/>
                  </a:cubicBezTo>
                  <a:cubicBezTo>
                    <a:pt x="3051" y="456"/>
                    <a:pt x="2380" y="1"/>
                    <a:pt x="172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40"/>
            <p:cNvSpPr/>
            <p:nvPr/>
          </p:nvSpPr>
          <p:spPr>
            <a:xfrm>
              <a:off x="1519700" y="3450050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15"/>
                  </a:lnTo>
                  <a:cubicBezTo>
                    <a:pt x="3351" y="3180"/>
                    <a:pt x="3458" y="3212"/>
                    <a:pt x="3563" y="3212"/>
                  </a:cubicBezTo>
                  <a:cubicBezTo>
                    <a:pt x="3736" y="3212"/>
                    <a:pt x="3905" y="3127"/>
                    <a:pt x="4008" y="2971"/>
                  </a:cubicBezTo>
                  <a:cubicBezTo>
                    <a:pt x="4181" y="2726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40"/>
            <p:cNvSpPr/>
            <p:nvPr/>
          </p:nvSpPr>
          <p:spPr>
            <a:xfrm>
              <a:off x="1573575" y="3370750"/>
              <a:ext cx="104750" cy="80325"/>
            </a:xfrm>
            <a:custGeom>
              <a:avLst/>
              <a:gdLst/>
              <a:ahLst/>
              <a:cxnLst/>
              <a:rect l="l" t="t" r="r" b="b"/>
              <a:pathLst>
                <a:path w="4190" h="3213" extrusionOk="0">
                  <a:moveTo>
                    <a:pt x="613" y="1"/>
                  </a:moveTo>
                  <a:lnTo>
                    <a:pt x="1" y="895"/>
                  </a:lnTo>
                  <a:lnTo>
                    <a:pt x="3266" y="3115"/>
                  </a:lnTo>
                  <a:cubicBezTo>
                    <a:pt x="3360" y="3181"/>
                    <a:pt x="3467" y="3212"/>
                    <a:pt x="3573" y="3212"/>
                  </a:cubicBezTo>
                  <a:cubicBezTo>
                    <a:pt x="3745" y="3212"/>
                    <a:pt x="3913" y="3130"/>
                    <a:pt x="4016" y="2978"/>
                  </a:cubicBezTo>
                  <a:cubicBezTo>
                    <a:pt x="4189" y="2726"/>
                    <a:pt x="4124" y="2387"/>
                    <a:pt x="3872" y="2221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40"/>
            <p:cNvSpPr/>
            <p:nvPr/>
          </p:nvSpPr>
          <p:spPr>
            <a:xfrm>
              <a:off x="1407950" y="3613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1"/>
                  </a:moveTo>
                  <a:lnTo>
                    <a:pt x="1" y="895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33"/>
                    <a:pt x="4117" y="2394"/>
                    <a:pt x="3872" y="2228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40"/>
            <p:cNvSpPr/>
            <p:nvPr/>
          </p:nvSpPr>
          <p:spPr>
            <a:xfrm>
              <a:off x="1462025" y="35345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902"/>
                  </a:lnTo>
                  <a:lnTo>
                    <a:pt x="3259" y="3122"/>
                  </a:lnTo>
                  <a:cubicBezTo>
                    <a:pt x="3351" y="3184"/>
                    <a:pt x="3456" y="3214"/>
                    <a:pt x="3560" y="3214"/>
                  </a:cubicBezTo>
                  <a:cubicBezTo>
                    <a:pt x="3733" y="3214"/>
                    <a:pt x="3905" y="3131"/>
                    <a:pt x="4008" y="2978"/>
                  </a:cubicBezTo>
                  <a:cubicBezTo>
                    <a:pt x="4181" y="2733"/>
                    <a:pt x="4117" y="2394"/>
                    <a:pt x="3871" y="2228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40"/>
            <p:cNvSpPr/>
            <p:nvPr/>
          </p:nvSpPr>
          <p:spPr>
            <a:xfrm>
              <a:off x="1307375" y="3761675"/>
              <a:ext cx="104575" cy="80225"/>
            </a:xfrm>
            <a:custGeom>
              <a:avLst/>
              <a:gdLst/>
              <a:ahLst/>
              <a:cxnLst/>
              <a:rect l="l" t="t" r="r" b="b"/>
              <a:pathLst>
                <a:path w="4183" h="3209" extrusionOk="0">
                  <a:moveTo>
                    <a:pt x="607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3" y="3177"/>
                    <a:pt x="3459" y="3208"/>
                    <a:pt x="3565" y="3208"/>
                  </a:cubicBezTo>
                  <a:cubicBezTo>
                    <a:pt x="3737" y="3208"/>
                    <a:pt x="3906" y="3126"/>
                    <a:pt x="4009" y="2970"/>
                  </a:cubicBezTo>
                  <a:cubicBezTo>
                    <a:pt x="4182" y="2725"/>
                    <a:pt x="4117" y="2386"/>
                    <a:pt x="3872" y="2220"/>
                  </a:cubicBezTo>
                  <a:lnTo>
                    <a:pt x="6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40"/>
            <p:cNvSpPr/>
            <p:nvPr/>
          </p:nvSpPr>
          <p:spPr>
            <a:xfrm>
              <a:off x="1361275" y="368237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4"/>
                  </a:lnTo>
                  <a:cubicBezTo>
                    <a:pt x="3359" y="3180"/>
                    <a:pt x="3465" y="3211"/>
                    <a:pt x="3571" y="3211"/>
                  </a:cubicBezTo>
                  <a:cubicBezTo>
                    <a:pt x="3743" y="3211"/>
                    <a:pt x="3913" y="3127"/>
                    <a:pt x="4016" y="2970"/>
                  </a:cubicBezTo>
                  <a:cubicBezTo>
                    <a:pt x="4182" y="2725"/>
                    <a:pt x="4124" y="2386"/>
                    <a:pt x="3872" y="2220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40"/>
            <p:cNvSpPr/>
            <p:nvPr/>
          </p:nvSpPr>
          <p:spPr>
            <a:xfrm>
              <a:off x="1195650" y="39254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22"/>
                  </a:lnTo>
                  <a:cubicBezTo>
                    <a:pt x="3351" y="3185"/>
                    <a:pt x="3456" y="3214"/>
                    <a:pt x="3560" y="3214"/>
                  </a:cubicBezTo>
                  <a:cubicBezTo>
                    <a:pt x="3735" y="3214"/>
                    <a:pt x="3908" y="3132"/>
                    <a:pt x="4016" y="2978"/>
                  </a:cubicBezTo>
                  <a:cubicBezTo>
                    <a:pt x="4182" y="2733"/>
                    <a:pt x="4117" y="2394"/>
                    <a:pt x="3872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40"/>
            <p:cNvSpPr/>
            <p:nvPr/>
          </p:nvSpPr>
          <p:spPr>
            <a:xfrm>
              <a:off x="1249525" y="3846200"/>
              <a:ext cx="104750" cy="80350"/>
            </a:xfrm>
            <a:custGeom>
              <a:avLst/>
              <a:gdLst/>
              <a:ahLst/>
              <a:cxnLst/>
              <a:rect l="l" t="t" r="r" b="b"/>
              <a:pathLst>
                <a:path w="4190" h="3214" extrusionOk="0">
                  <a:moveTo>
                    <a:pt x="614" y="0"/>
                  </a:moveTo>
                  <a:lnTo>
                    <a:pt x="1" y="901"/>
                  </a:lnTo>
                  <a:lnTo>
                    <a:pt x="3267" y="3122"/>
                  </a:lnTo>
                  <a:cubicBezTo>
                    <a:pt x="3358" y="3184"/>
                    <a:pt x="3463" y="3213"/>
                    <a:pt x="3568" y="3213"/>
                  </a:cubicBezTo>
                  <a:cubicBezTo>
                    <a:pt x="3741" y="3213"/>
                    <a:pt x="3913" y="3131"/>
                    <a:pt x="4016" y="2977"/>
                  </a:cubicBezTo>
                  <a:cubicBezTo>
                    <a:pt x="4189" y="2732"/>
                    <a:pt x="4124" y="2393"/>
                    <a:pt x="3872" y="2228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40"/>
            <p:cNvSpPr/>
            <p:nvPr/>
          </p:nvSpPr>
          <p:spPr>
            <a:xfrm>
              <a:off x="1093275" y="40756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1" y="901"/>
                  </a:lnTo>
                  <a:lnTo>
                    <a:pt x="3259" y="3122"/>
                  </a:lnTo>
                  <a:cubicBezTo>
                    <a:pt x="3354" y="3184"/>
                    <a:pt x="3459" y="3213"/>
                    <a:pt x="3564" y="3213"/>
                  </a:cubicBezTo>
                  <a:cubicBezTo>
                    <a:pt x="3738" y="3213"/>
                    <a:pt x="3908" y="3131"/>
                    <a:pt x="4016" y="2977"/>
                  </a:cubicBezTo>
                  <a:cubicBezTo>
                    <a:pt x="4182" y="2732"/>
                    <a:pt x="4117" y="2393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40"/>
            <p:cNvSpPr/>
            <p:nvPr/>
          </p:nvSpPr>
          <p:spPr>
            <a:xfrm>
              <a:off x="1147350" y="399650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0"/>
                  </a:moveTo>
                  <a:lnTo>
                    <a:pt x="0" y="894"/>
                  </a:lnTo>
                  <a:lnTo>
                    <a:pt x="3259" y="3115"/>
                  </a:lnTo>
                  <a:cubicBezTo>
                    <a:pt x="3352" y="3178"/>
                    <a:pt x="3459" y="3208"/>
                    <a:pt x="3564" y="3208"/>
                  </a:cubicBezTo>
                  <a:cubicBezTo>
                    <a:pt x="3737" y="3208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40"/>
            <p:cNvSpPr/>
            <p:nvPr/>
          </p:nvSpPr>
          <p:spPr>
            <a:xfrm>
              <a:off x="981550" y="42396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5"/>
                  </a:lnTo>
                  <a:cubicBezTo>
                    <a:pt x="3359" y="3180"/>
                    <a:pt x="3466" y="3212"/>
                    <a:pt x="3572" y="3212"/>
                  </a:cubicBezTo>
                  <a:cubicBezTo>
                    <a:pt x="3744" y="3212"/>
                    <a:pt x="3913" y="3129"/>
                    <a:pt x="4015" y="2978"/>
                  </a:cubicBezTo>
                  <a:cubicBezTo>
                    <a:pt x="4181" y="2725"/>
                    <a:pt x="4124" y="2394"/>
                    <a:pt x="3871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40"/>
            <p:cNvSpPr/>
            <p:nvPr/>
          </p:nvSpPr>
          <p:spPr>
            <a:xfrm>
              <a:off x="1035600" y="41603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4" y="0"/>
                  </a:moveTo>
                  <a:lnTo>
                    <a:pt x="1" y="894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40"/>
            <p:cNvSpPr/>
            <p:nvPr/>
          </p:nvSpPr>
          <p:spPr>
            <a:xfrm>
              <a:off x="927650" y="43189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2" y="3180"/>
                    <a:pt x="3458" y="3211"/>
                    <a:pt x="3563" y="3211"/>
                  </a:cubicBezTo>
                  <a:cubicBezTo>
                    <a:pt x="3736" y="3211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40"/>
            <p:cNvSpPr/>
            <p:nvPr/>
          </p:nvSpPr>
          <p:spPr>
            <a:xfrm>
              <a:off x="825275" y="4469050"/>
              <a:ext cx="104575" cy="80300"/>
            </a:xfrm>
            <a:custGeom>
              <a:avLst/>
              <a:gdLst/>
              <a:ahLst/>
              <a:cxnLst/>
              <a:rect l="l" t="t" r="r" b="b"/>
              <a:pathLst>
                <a:path w="4183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5"/>
                  </a:lnTo>
                  <a:cubicBezTo>
                    <a:pt x="3353" y="3181"/>
                    <a:pt x="3460" y="3212"/>
                    <a:pt x="3566" y="3212"/>
                  </a:cubicBezTo>
                  <a:cubicBezTo>
                    <a:pt x="3739" y="3212"/>
                    <a:pt x="3909" y="3129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40"/>
            <p:cNvSpPr/>
            <p:nvPr/>
          </p:nvSpPr>
          <p:spPr>
            <a:xfrm>
              <a:off x="879175" y="4389750"/>
              <a:ext cx="104725" cy="80350"/>
            </a:xfrm>
            <a:custGeom>
              <a:avLst/>
              <a:gdLst/>
              <a:ahLst/>
              <a:cxnLst/>
              <a:rect l="l" t="t" r="r" b="b"/>
              <a:pathLst>
                <a:path w="4189" h="3214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22"/>
                  </a:lnTo>
                  <a:cubicBezTo>
                    <a:pt x="3358" y="3184"/>
                    <a:pt x="3463" y="3214"/>
                    <a:pt x="3567" y="3214"/>
                  </a:cubicBezTo>
                  <a:cubicBezTo>
                    <a:pt x="3741" y="3214"/>
                    <a:pt x="3912" y="3131"/>
                    <a:pt x="4016" y="2978"/>
                  </a:cubicBezTo>
                  <a:cubicBezTo>
                    <a:pt x="4189" y="2725"/>
                    <a:pt x="4124" y="2394"/>
                    <a:pt x="3879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40"/>
            <p:cNvSpPr/>
            <p:nvPr/>
          </p:nvSpPr>
          <p:spPr>
            <a:xfrm>
              <a:off x="713550" y="4632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0" y="901"/>
                  </a:lnTo>
                  <a:lnTo>
                    <a:pt x="3259" y="3122"/>
                  </a:lnTo>
                  <a:cubicBezTo>
                    <a:pt x="3353" y="3184"/>
                    <a:pt x="3459" y="3214"/>
                    <a:pt x="3563" y="3214"/>
                  </a:cubicBezTo>
                  <a:cubicBezTo>
                    <a:pt x="3737" y="3214"/>
                    <a:pt x="3908" y="3131"/>
                    <a:pt x="4016" y="2978"/>
                  </a:cubicBezTo>
                  <a:cubicBezTo>
                    <a:pt x="4182" y="2732"/>
                    <a:pt x="4117" y="2394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40"/>
            <p:cNvSpPr/>
            <p:nvPr/>
          </p:nvSpPr>
          <p:spPr>
            <a:xfrm>
              <a:off x="767625" y="455375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1"/>
                  </a:moveTo>
                  <a:lnTo>
                    <a:pt x="0" y="894"/>
                  </a:lnTo>
                  <a:lnTo>
                    <a:pt x="3258" y="3115"/>
                  </a:lnTo>
                  <a:cubicBezTo>
                    <a:pt x="3352" y="3178"/>
                    <a:pt x="3458" y="3209"/>
                    <a:pt x="3565" y="3209"/>
                  </a:cubicBezTo>
                  <a:cubicBezTo>
                    <a:pt x="3737" y="3209"/>
                    <a:pt x="3908" y="3127"/>
                    <a:pt x="4015" y="2971"/>
                  </a:cubicBezTo>
                  <a:cubicBezTo>
                    <a:pt x="4181" y="2725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40"/>
            <p:cNvSpPr/>
            <p:nvPr/>
          </p:nvSpPr>
          <p:spPr>
            <a:xfrm>
              <a:off x="659850" y="3268350"/>
              <a:ext cx="1035950" cy="1498625"/>
            </a:xfrm>
            <a:custGeom>
              <a:avLst/>
              <a:gdLst/>
              <a:ahLst/>
              <a:cxnLst/>
              <a:rect l="l" t="t" r="r" b="b"/>
              <a:pathLst>
                <a:path w="41438" h="59945" extrusionOk="0">
                  <a:moveTo>
                    <a:pt x="40718" y="1"/>
                  </a:moveTo>
                  <a:cubicBezTo>
                    <a:pt x="40255" y="1"/>
                    <a:pt x="39803" y="221"/>
                    <a:pt x="39520" y="636"/>
                  </a:cubicBezTo>
                  <a:lnTo>
                    <a:pt x="433" y="57998"/>
                  </a:lnTo>
                  <a:cubicBezTo>
                    <a:pt x="0" y="58625"/>
                    <a:pt x="137" y="59469"/>
                    <a:pt x="721" y="59945"/>
                  </a:cubicBezTo>
                  <a:lnTo>
                    <a:pt x="41437" y="189"/>
                  </a:lnTo>
                  <a:cubicBezTo>
                    <a:pt x="41211" y="62"/>
                    <a:pt x="40963" y="1"/>
                    <a:pt x="4071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59" name="Google Shape;2559;p40"/>
          <p:cNvGrpSpPr/>
          <p:nvPr/>
        </p:nvGrpSpPr>
        <p:grpSpPr>
          <a:xfrm rot="669476" flipH="1">
            <a:off x="7456868" y="2778615"/>
            <a:ext cx="1570468" cy="1800987"/>
            <a:chOff x="3056825" y="-2290075"/>
            <a:chExt cx="1465250" cy="1680325"/>
          </a:xfrm>
        </p:grpSpPr>
        <p:sp>
          <p:nvSpPr>
            <p:cNvPr id="2560" name="Google Shape;2560;p40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40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40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40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40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40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40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40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40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40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40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40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40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40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40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75" name="Google Shape;2575;p40"/>
          <p:cNvGrpSpPr/>
          <p:nvPr/>
        </p:nvGrpSpPr>
        <p:grpSpPr>
          <a:xfrm>
            <a:off x="-283535" y="308735"/>
            <a:ext cx="9721836" cy="4914196"/>
            <a:chOff x="420666" y="1099244"/>
            <a:chExt cx="8164716" cy="3468828"/>
          </a:xfrm>
        </p:grpSpPr>
        <p:sp>
          <p:nvSpPr>
            <p:cNvPr id="2579" name="Google Shape;2579;p40"/>
            <p:cNvSpPr/>
            <p:nvPr/>
          </p:nvSpPr>
          <p:spPr>
            <a:xfrm>
              <a:off x="7297178" y="3001545"/>
              <a:ext cx="170566" cy="755543"/>
            </a:xfrm>
            <a:custGeom>
              <a:avLst/>
              <a:gdLst/>
              <a:ahLst/>
              <a:cxnLst/>
              <a:rect l="l" t="t" r="r" b="b"/>
              <a:pathLst>
                <a:path w="6096" h="27003" extrusionOk="0">
                  <a:moveTo>
                    <a:pt x="6095" y="0"/>
                  </a:moveTo>
                  <a:cubicBezTo>
                    <a:pt x="5981" y="23"/>
                    <a:pt x="5867" y="23"/>
                    <a:pt x="5776" y="46"/>
                  </a:cubicBezTo>
                  <a:cubicBezTo>
                    <a:pt x="4612" y="2192"/>
                    <a:pt x="3447" y="4748"/>
                    <a:pt x="2512" y="7693"/>
                  </a:cubicBezTo>
                  <a:cubicBezTo>
                    <a:pt x="1" y="15430"/>
                    <a:pt x="115" y="22278"/>
                    <a:pt x="571" y="26615"/>
                  </a:cubicBezTo>
                  <a:cubicBezTo>
                    <a:pt x="663" y="26706"/>
                    <a:pt x="823" y="26843"/>
                    <a:pt x="1028" y="27003"/>
                  </a:cubicBezTo>
                  <a:cubicBezTo>
                    <a:pt x="1233" y="26980"/>
                    <a:pt x="1462" y="26934"/>
                    <a:pt x="1667" y="26911"/>
                  </a:cubicBezTo>
                  <a:cubicBezTo>
                    <a:pt x="1233" y="23625"/>
                    <a:pt x="1005" y="19037"/>
                    <a:pt x="1804" y="13696"/>
                  </a:cubicBezTo>
                  <a:cubicBezTo>
                    <a:pt x="2694" y="7807"/>
                    <a:pt x="4543" y="3150"/>
                    <a:pt x="6095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84" name="Google Shape;2584;p40"/>
            <p:cNvGrpSpPr/>
            <p:nvPr/>
          </p:nvGrpSpPr>
          <p:grpSpPr>
            <a:xfrm>
              <a:off x="420666" y="1978432"/>
              <a:ext cx="1668196" cy="2532917"/>
              <a:chOff x="639925" y="2028350"/>
              <a:chExt cx="1490525" cy="2263150"/>
            </a:xfrm>
          </p:grpSpPr>
          <p:sp>
            <p:nvSpPr>
              <p:cNvPr id="2585" name="Google Shape;2585;p40"/>
              <p:cNvSpPr/>
              <p:nvPr/>
            </p:nvSpPr>
            <p:spPr>
              <a:xfrm>
                <a:off x="639925" y="2028350"/>
                <a:ext cx="1313625" cy="1950700"/>
              </a:xfrm>
              <a:custGeom>
                <a:avLst/>
                <a:gdLst/>
                <a:ahLst/>
                <a:cxnLst/>
                <a:rect l="l" t="t" r="r" b="b"/>
                <a:pathLst>
                  <a:path w="52545" h="78028" extrusionOk="0">
                    <a:moveTo>
                      <a:pt x="29240" y="0"/>
                    </a:moveTo>
                    <a:cubicBezTo>
                      <a:pt x="27619" y="0"/>
                      <a:pt x="25885" y="206"/>
                      <a:pt x="24104" y="708"/>
                    </a:cubicBezTo>
                    <a:cubicBezTo>
                      <a:pt x="15362" y="3150"/>
                      <a:pt x="11276" y="11093"/>
                      <a:pt x="9793" y="13924"/>
                    </a:cubicBezTo>
                    <a:cubicBezTo>
                      <a:pt x="4452" y="24264"/>
                      <a:pt x="9633" y="28760"/>
                      <a:pt x="4223" y="42273"/>
                    </a:cubicBezTo>
                    <a:cubicBezTo>
                      <a:pt x="3493" y="44053"/>
                      <a:pt x="1850" y="47865"/>
                      <a:pt x="1005" y="53320"/>
                    </a:cubicBezTo>
                    <a:cubicBezTo>
                      <a:pt x="434" y="56881"/>
                      <a:pt x="1" y="59757"/>
                      <a:pt x="754" y="63044"/>
                    </a:cubicBezTo>
                    <a:cubicBezTo>
                      <a:pt x="2557" y="70759"/>
                      <a:pt x="9724" y="74867"/>
                      <a:pt x="10706" y="75392"/>
                    </a:cubicBezTo>
                    <a:cubicBezTo>
                      <a:pt x="14491" y="77374"/>
                      <a:pt x="18315" y="78028"/>
                      <a:pt x="21709" y="78028"/>
                    </a:cubicBezTo>
                    <a:cubicBezTo>
                      <a:pt x="27424" y="78028"/>
                      <a:pt x="31924" y="76176"/>
                      <a:pt x="32983" y="75689"/>
                    </a:cubicBezTo>
                    <a:cubicBezTo>
                      <a:pt x="35699" y="74456"/>
                      <a:pt x="42912" y="71169"/>
                      <a:pt x="44807" y="64459"/>
                    </a:cubicBezTo>
                    <a:cubicBezTo>
                      <a:pt x="46930" y="57018"/>
                      <a:pt x="40082" y="53936"/>
                      <a:pt x="40995" y="45172"/>
                    </a:cubicBezTo>
                    <a:cubicBezTo>
                      <a:pt x="41931" y="36201"/>
                      <a:pt x="49463" y="35790"/>
                      <a:pt x="51152" y="26409"/>
                    </a:cubicBezTo>
                    <a:cubicBezTo>
                      <a:pt x="52545" y="18717"/>
                      <a:pt x="49258" y="9130"/>
                      <a:pt x="41771" y="3926"/>
                    </a:cubicBezTo>
                    <a:cubicBezTo>
                      <a:pt x="41086" y="3447"/>
                      <a:pt x="35951" y="0"/>
                      <a:pt x="2924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6" name="Google Shape;2586;p40"/>
              <p:cNvSpPr/>
              <p:nvPr/>
            </p:nvSpPr>
            <p:spPr>
              <a:xfrm>
                <a:off x="1070175" y="3784175"/>
                <a:ext cx="1060275" cy="507325"/>
              </a:xfrm>
              <a:custGeom>
                <a:avLst/>
                <a:gdLst/>
                <a:ahLst/>
                <a:cxnLst/>
                <a:rect l="l" t="t" r="r" b="b"/>
                <a:pathLst>
                  <a:path w="42411" h="20293" extrusionOk="0">
                    <a:moveTo>
                      <a:pt x="9679" y="1"/>
                    </a:moveTo>
                    <a:cubicBezTo>
                      <a:pt x="6438" y="6757"/>
                      <a:pt x="3219" y="13513"/>
                      <a:pt x="1" y="20292"/>
                    </a:cubicBezTo>
                    <a:cubicBezTo>
                      <a:pt x="14130" y="20201"/>
                      <a:pt x="28282" y="20110"/>
                      <a:pt x="42410" y="20018"/>
                    </a:cubicBezTo>
                    <a:cubicBezTo>
                      <a:pt x="39534" y="14495"/>
                      <a:pt x="36636" y="8971"/>
                      <a:pt x="33737" y="3447"/>
                    </a:cubicBezTo>
                    <a:cubicBezTo>
                      <a:pt x="25702" y="2306"/>
                      <a:pt x="17691" y="1142"/>
                      <a:pt x="967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7" name="Google Shape;2587;p40"/>
              <p:cNvSpPr/>
              <p:nvPr/>
            </p:nvSpPr>
            <p:spPr>
              <a:xfrm>
                <a:off x="1260775" y="3144500"/>
                <a:ext cx="679075" cy="806225"/>
              </a:xfrm>
              <a:custGeom>
                <a:avLst/>
                <a:gdLst/>
                <a:ahLst/>
                <a:cxnLst/>
                <a:rect l="l" t="t" r="r" b="b"/>
                <a:pathLst>
                  <a:path w="27163" h="32249" extrusionOk="0">
                    <a:moveTo>
                      <a:pt x="16001" y="1"/>
                    </a:moveTo>
                    <a:cubicBezTo>
                      <a:pt x="11254" y="1324"/>
                      <a:pt x="6506" y="2648"/>
                      <a:pt x="1781" y="3972"/>
                    </a:cubicBezTo>
                    <a:cubicBezTo>
                      <a:pt x="1188" y="12075"/>
                      <a:pt x="594" y="20178"/>
                      <a:pt x="1" y="28281"/>
                    </a:cubicBezTo>
                    <a:cubicBezTo>
                      <a:pt x="1929" y="29450"/>
                      <a:pt x="7134" y="32248"/>
                      <a:pt x="13996" y="32248"/>
                    </a:cubicBezTo>
                    <a:cubicBezTo>
                      <a:pt x="15174" y="32248"/>
                      <a:pt x="16400" y="32166"/>
                      <a:pt x="17667" y="31979"/>
                    </a:cubicBezTo>
                    <a:cubicBezTo>
                      <a:pt x="21844" y="31362"/>
                      <a:pt x="25086" y="29788"/>
                      <a:pt x="27163" y="28532"/>
                    </a:cubicBezTo>
                    <a:cubicBezTo>
                      <a:pt x="26912" y="23990"/>
                      <a:pt x="25953" y="16891"/>
                      <a:pt x="22118" y="9268"/>
                    </a:cubicBezTo>
                    <a:cubicBezTo>
                      <a:pt x="20178" y="5433"/>
                      <a:pt x="17987" y="2374"/>
                      <a:pt x="160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8" name="Google Shape;2588;p40"/>
              <p:cNvSpPr/>
              <p:nvPr/>
            </p:nvSpPr>
            <p:spPr>
              <a:xfrm>
                <a:off x="1260775" y="3375600"/>
                <a:ext cx="669375" cy="575125"/>
              </a:xfrm>
              <a:custGeom>
                <a:avLst/>
                <a:gdLst/>
                <a:ahLst/>
                <a:cxnLst/>
                <a:rect l="l" t="t" r="r" b="b"/>
                <a:pathLst>
                  <a:path w="26775" h="23005" extrusionOk="0">
                    <a:moveTo>
                      <a:pt x="4018" y="1"/>
                    </a:moveTo>
                    <a:cubicBezTo>
                      <a:pt x="3105" y="594"/>
                      <a:pt x="2169" y="1211"/>
                      <a:pt x="1256" y="1804"/>
                    </a:cubicBezTo>
                    <a:cubicBezTo>
                      <a:pt x="845" y="7556"/>
                      <a:pt x="411" y="13308"/>
                      <a:pt x="1" y="19037"/>
                    </a:cubicBezTo>
                    <a:cubicBezTo>
                      <a:pt x="1929" y="20206"/>
                      <a:pt x="7134" y="23004"/>
                      <a:pt x="13996" y="23004"/>
                    </a:cubicBezTo>
                    <a:cubicBezTo>
                      <a:pt x="15174" y="23004"/>
                      <a:pt x="16400" y="22922"/>
                      <a:pt x="17667" y="22735"/>
                    </a:cubicBezTo>
                    <a:cubicBezTo>
                      <a:pt x="21137" y="22096"/>
                      <a:pt x="23967" y="20909"/>
                      <a:pt x="26067" y="19767"/>
                    </a:cubicBezTo>
                    <a:cubicBezTo>
                      <a:pt x="21890" y="18854"/>
                      <a:pt x="20931" y="18421"/>
                      <a:pt x="20954" y="18215"/>
                    </a:cubicBezTo>
                    <a:cubicBezTo>
                      <a:pt x="21000" y="17987"/>
                      <a:pt x="22050" y="18101"/>
                      <a:pt x="23214" y="17782"/>
                    </a:cubicBezTo>
                    <a:cubicBezTo>
                      <a:pt x="24743" y="17371"/>
                      <a:pt x="25907" y="16366"/>
                      <a:pt x="26775" y="15294"/>
                    </a:cubicBezTo>
                    <a:cubicBezTo>
                      <a:pt x="26729" y="14860"/>
                      <a:pt x="26661" y="14404"/>
                      <a:pt x="26592" y="13947"/>
                    </a:cubicBezTo>
                    <a:cubicBezTo>
                      <a:pt x="24104" y="13376"/>
                      <a:pt x="20817" y="12418"/>
                      <a:pt x="17120" y="10774"/>
                    </a:cubicBezTo>
                    <a:cubicBezTo>
                      <a:pt x="16275" y="10409"/>
                      <a:pt x="15065" y="9838"/>
                      <a:pt x="13787" y="9131"/>
                    </a:cubicBezTo>
                    <a:cubicBezTo>
                      <a:pt x="11573" y="7921"/>
                      <a:pt x="7830" y="5388"/>
                      <a:pt x="4018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9" name="Google Shape;2589;p40"/>
              <p:cNvSpPr/>
              <p:nvPr/>
            </p:nvSpPr>
            <p:spPr>
              <a:xfrm>
                <a:off x="1689900" y="3191875"/>
                <a:ext cx="249950" cy="677925"/>
              </a:xfrm>
              <a:custGeom>
                <a:avLst/>
                <a:gdLst/>
                <a:ahLst/>
                <a:cxnLst/>
                <a:rect l="l" t="t" r="r" b="b"/>
                <a:pathLst>
                  <a:path w="9998" h="27117" extrusionOk="0">
                    <a:moveTo>
                      <a:pt x="0" y="0"/>
                    </a:moveTo>
                    <a:cubicBezTo>
                      <a:pt x="2100" y="3013"/>
                      <a:pt x="4771" y="7532"/>
                      <a:pt x="6642" y="13490"/>
                    </a:cubicBezTo>
                    <a:cubicBezTo>
                      <a:pt x="8332" y="18877"/>
                      <a:pt x="8811" y="23647"/>
                      <a:pt x="8902" y="27116"/>
                    </a:cubicBezTo>
                    <a:lnTo>
                      <a:pt x="9153" y="27116"/>
                    </a:lnTo>
                    <a:cubicBezTo>
                      <a:pt x="9450" y="26957"/>
                      <a:pt x="9724" y="26797"/>
                      <a:pt x="9998" y="26637"/>
                    </a:cubicBezTo>
                    <a:cubicBezTo>
                      <a:pt x="9747" y="22095"/>
                      <a:pt x="8788" y="14996"/>
                      <a:pt x="4953" y="7373"/>
                    </a:cubicBezTo>
                    <a:cubicBezTo>
                      <a:pt x="3493" y="4497"/>
                      <a:pt x="1895" y="2031"/>
                      <a:pt x="343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0" name="Google Shape;2590;p40"/>
              <p:cNvSpPr/>
              <p:nvPr/>
            </p:nvSpPr>
            <p:spPr>
              <a:xfrm>
                <a:off x="1627125" y="3224950"/>
                <a:ext cx="239700" cy="632875"/>
              </a:xfrm>
              <a:custGeom>
                <a:avLst/>
                <a:gdLst/>
                <a:ahLst/>
                <a:cxnLst/>
                <a:rect l="l" t="t" r="r" b="b"/>
                <a:pathLst>
                  <a:path w="9588" h="2531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4611" y="6529"/>
                      <a:pt x="7761" y="14061"/>
                      <a:pt x="9085" y="21936"/>
                    </a:cubicBezTo>
                    <a:cubicBezTo>
                      <a:pt x="9290" y="23054"/>
                      <a:pt x="9450" y="24196"/>
                      <a:pt x="9587" y="25314"/>
                    </a:cubicBezTo>
                    <a:cubicBezTo>
                      <a:pt x="9108" y="16184"/>
                      <a:pt x="5730" y="7168"/>
                      <a:pt x="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1" name="Google Shape;2591;p40"/>
              <p:cNvSpPr/>
              <p:nvPr/>
            </p:nvSpPr>
            <p:spPr>
              <a:xfrm>
                <a:off x="1428550" y="3144500"/>
                <a:ext cx="337275" cy="268700"/>
              </a:xfrm>
              <a:custGeom>
                <a:avLst/>
                <a:gdLst/>
                <a:ahLst/>
                <a:cxnLst/>
                <a:rect l="l" t="t" r="r" b="b"/>
                <a:pathLst>
                  <a:path w="13491" h="10748" extrusionOk="0">
                    <a:moveTo>
                      <a:pt x="8172" y="1"/>
                    </a:moveTo>
                    <a:lnTo>
                      <a:pt x="8172" y="1"/>
                    </a:lnTo>
                    <a:cubicBezTo>
                      <a:pt x="5478" y="480"/>
                      <a:pt x="2716" y="1096"/>
                      <a:pt x="23" y="1758"/>
                    </a:cubicBezTo>
                    <a:cubicBezTo>
                      <a:pt x="0" y="4908"/>
                      <a:pt x="1393" y="7989"/>
                      <a:pt x="3721" y="10112"/>
                    </a:cubicBezTo>
                    <a:cubicBezTo>
                      <a:pt x="4145" y="10546"/>
                      <a:pt x="4696" y="10748"/>
                      <a:pt x="5247" y="10748"/>
                    </a:cubicBezTo>
                    <a:cubicBezTo>
                      <a:pt x="6060" y="10748"/>
                      <a:pt x="6873" y="10308"/>
                      <a:pt x="7282" y="9519"/>
                    </a:cubicBezTo>
                    <a:lnTo>
                      <a:pt x="7555" y="9085"/>
                    </a:lnTo>
                    <a:cubicBezTo>
                      <a:pt x="8197" y="8072"/>
                      <a:pt x="8838" y="7058"/>
                      <a:pt x="9462" y="6028"/>
                    </a:cubicBezTo>
                    <a:lnTo>
                      <a:pt x="9462" y="6028"/>
                    </a:lnTo>
                    <a:cubicBezTo>
                      <a:pt x="10264" y="6121"/>
                      <a:pt x="11067" y="6199"/>
                      <a:pt x="11869" y="6277"/>
                    </a:cubicBezTo>
                    <a:cubicBezTo>
                      <a:pt x="11941" y="6291"/>
                      <a:pt x="12012" y="6297"/>
                      <a:pt x="12084" y="6297"/>
                    </a:cubicBezTo>
                    <a:cubicBezTo>
                      <a:pt x="12748" y="6297"/>
                      <a:pt x="13401" y="5748"/>
                      <a:pt x="13422" y="5068"/>
                    </a:cubicBezTo>
                    <a:cubicBezTo>
                      <a:pt x="13490" y="4429"/>
                      <a:pt x="12988" y="3972"/>
                      <a:pt x="12645" y="3538"/>
                    </a:cubicBezTo>
                    <a:cubicBezTo>
                      <a:pt x="11413" y="2055"/>
                      <a:pt x="9884" y="822"/>
                      <a:pt x="8172" y="1"/>
                    </a:cubicBezTo>
                    <a:lnTo>
                      <a:pt x="8172" y="1"/>
                    </a:lnTo>
                    <a:cubicBezTo>
                      <a:pt x="9678" y="1142"/>
                      <a:pt x="10979" y="2511"/>
                      <a:pt x="12006" y="4041"/>
                    </a:cubicBezTo>
                    <a:cubicBezTo>
                      <a:pt x="12143" y="4269"/>
                      <a:pt x="12394" y="4566"/>
                      <a:pt x="12486" y="4817"/>
                    </a:cubicBezTo>
                    <a:cubicBezTo>
                      <a:pt x="12524" y="5049"/>
                      <a:pt x="12350" y="5248"/>
                      <a:pt x="12129" y="5248"/>
                    </a:cubicBezTo>
                    <a:cubicBezTo>
                      <a:pt x="12090" y="5248"/>
                      <a:pt x="12048" y="5241"/>
                      <a:pt x="12006" y="5228"/>
                    </a:cubicBezTo>
                    <a:cubicBezTo>
                      <a:pt x="10956" y="5045"/>
                      <a:pt x="9906" y="4862"/>
                      <a:pt x="8856" y="4703"/>
                    </a:cubicBezTo>
                    <a:lnTo>
                      <a:pt x="8628" y="5045"/>
                    </a:lnTo>
                    <a:cubicBezTo>
                      <a:pt x="7784" y="6277"/>
                      <a:pt x="6939" y="7510"/>
                      <a:pt x="6140" y="8765"/>
                    </a:cubicBezTo>
                    <a:cubicBezTo>
                      <a:pt x="5954" y="9137"/>
                      <a:pt x="5616" y="9357"/>
                      <a:pt x="5266" y="9357"/>
                    </a:cubicBezTo>
                    <a:cubicBezTo>
                      <a:pt x="5057" y="9357"/>
                      <a:pt x="4844" y="9278"/>
                      <a:pt x="4657" y="9108"/>
                    </a:cubicBezTo>
                    <a:cubicBezTo>
                      <a:pt x="2766" y="7369"/>
                      <a:pt x="1496" y="5031"/>
                      <a:pt x="1123" y="2506"/>
                    </a:cubicBezTo>
                    <a:lnTo>
                      <a:pt x="1123" y="2506"/>
                    </a:lnTo>
                    <a:cubicBezTo>
                      <a:pt x="3501" y="1726"/>
                      <a:pt x="5806" y="904"/>
                      <a:pt x="81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2" name="Google Shape;2592;p40"/>
              <p:cNvSpPr/>
              <p:nvPr/>
            </p:nvSpPr>
            <p:spPr>
              <a:xfrm>
                <a:off x="639925" y="2236050"/>
                <a:ext cx="509025" cy="1742175"/>
              </a:xfrm>
              <a:custGeom>
                <a:avLst/>
                <a:gdLst/>
                <a:ahLst/>
                <a:cxnLst/>
                <a:rect l="l" t="t" r="r" b="b"/>
                <a:pathLst>
                  <a:path w="20361" h="69687" extrusionOk="0">
                    <a:moveTo>
                      <a:pt x="6574" y="61834"/>
                    </a:moveTo>
                    <a:cubicBezTo>
                      <a:pt x="3082" y="57087"/>
                      <a:pt x="2991" y="51905"/>
                      <a:pt x="2945" y="48710"/>
                    </a:cubicBezTo>
                    <a:cubicBezTo>
                      <a:pt x="2877" y="39306"/>
                      <a:pt x="7396" y="37891"/>
                      <a:pt x="8857" y="26729"/>
                    </a:cubicBezTo>
                    <a:cubicBezTo>
                      <a:pt x="9816" y="19471"/>
                      <a:pt x="8058" y="18923"/>
                      <a:pt x="9519" y="11002"/>
                    </a:cubicBezTo>
                    <a:cubicBezTo>
                      <a:pt x="10523" y="5570"/>
                      <a:pt x="12030" y="2123"/>
                      <a:pt x="13285" y="1"/>
                    </a:cubicBezTo>
                    <a:cubicBezTo>
                      <a:pt x="11550" y="2260"/>
                      <a:pt x="10432" y="4406"/>
                      <a:pt x="9793" y="5616"/>
                    </a:cubicBezTo>
                    <a:cubicBezTo>
                      <a:pt x="4452" y="15956"/>
                      <a:pt x="9633" y="20452"/>
                      <a:pt x="4223" y="33965"/>
                    </a:cubicBezTo>
                    <a:cubicBezTo>
                      <a:pt x="3493" y="35745"/>
                      <a:pt x="1850" y="39557"/>
                      <a:pt x="1005" y="45012"/>
                    </a:cubicBezTo>
                    <a:cubicBezTo>
                      <a:pt x="434" y="48573"/>
                      <a:pt x="1" y="51449"/>
                      <a:pt x="754" y="54736"/>
                    </a:cubicBezTo>
                    <a:cubicBezTo>
                      <a:pt x="2557" y="62451"/>
                      <a:pt x="9724" y="66559"/>
                      <a:pt x="10706" y="67084"/>
                    </a:cubicBezTo>
                    <a:cubicBezTo>
                      <a:pt x="13993" y="68796"/>
                      <a:pt x="17302" y="69526"/>
                      <a:pt x="20361" y="69686"/>
                    </a:cubicBezTo>
                    <a:cubicBezTo>
                      <a:pt x="20361" y="69686"/>
                      <a:pt x="20361" y="69686"/>
                      <a:pt x="20361" y="69686"/>
                    </a:cubicBezTo>
                    <a:cubicBezTo>
                      <a:pt x="18329" y="69390"/>
                      <a:pt x="11117" y="68066"/>
                      <a:pt x="6574" y="61834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93" name="Google Shape;2593;p40"/>
            <p:cNvGrpSpPr/>
            <p:nvPr/>
          </p:nvGrpSpPr>
          <p:grpSpPr>
            <a:xfrm>
              <a:off x="1533929" y="1099244"/>
              <a:ext cx="6076161" cy="3468828"/>
              <a:chOff x="1275600" y="1187758"/>
              <a:chExt cx="4346325" cy="3318817"/>
            </a:xfrm>
          </p:grpSpPr>
          <p:sp>
            <p:nvSpPr>
              <p:cNvPr id="2594" name="Google Shape;2594;p40"/>
              <p:cNvSpPr/>
              <p:nvPr/>
            </p:nvSpPr>
            <p:spPr>
              <a:xfrm>
                <a:off x="1275600" y="1510500"/>
                <a:ext cx="4346325" cy="2996075"/>
              </a:xfrm>
              <a:custGeom>
                <a:avLst/>
                <a:gdLst/>
                <a:ahLst/>
                <a:cxnLst/>
                <a:rect l="l" t="t" r="r" b="b"/>
                <a:pathLst>
                  <a:path w="173853" h="119843" extrusionOk="0">
                    <a:moveTo>
                      <a:pt x="157695" y="0"/>
                    </a:moveTo>
                    <a:cubicBezTo>
                      <a:pt x="157666" y="0"/>
                      <a:pt x="157636" y="0"/>
                      <a:pt x="157606" y="1"/>
                    </a:cubicBezTo>
                    <a:lnTo>
                      <a:pt x="18554" y="2717"/>
                    </a:lnTo>
                    <a:cubicBezTo>
                      <a:pt x="18098" y="2717"/>
                      <a:pt x="17641" y="2808"/>
                      <a:pt x="17185" y="2945"/>
                    </a:cubicBezTo>
                    <a:cubicBezTo>
                      <a:pt x="15564" y="3493"/>
                      <a:pt x="13944" y="4041"/>
                      <a:pt x="12300" y="4589"/>
                    </a:cubicBezTo>
                    <a:cubicBezTo>
                      <a:pt x="10566" y="5159"/>
                      <a:pt x="9333" y="6734"/>
                      <a:pt x="9173" y="8583"/>
                    </a:cubicBezTo>
                    <a:lnTo>
                      <a:pt x="226" y="112872"/>
                    </a:lnTo>
                    <a:cubicBezTo>
                      <a:pt x="1" y="115572"/>
                      <a:pt x="2127" y="117895"/>
                      <a:pt x="4811" y="117895"/>
                    </a:cubicBezTo>
                    <a:cubicBezTo>
                      <a:pt x="4850" y="117895"/>
                      <a:pt x="4889" y="117894"/>
                      <a:pt x="4928" y="117893"/>
                    </a:cubicBezTo>
                    <a:cubicBezTo>
                      <a:pt x="28255" y="117414"/>
                      <a:pt x="51583" y="116912"/>
                      <a:pt x="74933" y="116433"/>
                    </a:cubicBezTo>
                    <a:cubicBezTo>
                      <a:pt x="74975" y="116431"/>
                      <a:pt x="75017" y="116431"/>
                      <a:pt x="75059" y="116431"/>
                    </a:cubicBezTo>
                    <a:cubicBezTo>
                      <a:pt x="75859" y="116431"/>
                      <a:pt x="76636" y="116637"/>
                      <a:pt x="77330" y="117049"/>
                    </a:cubicBezTo>
                    <a:cubicBezTo>
                      <a:pt x="79277" y="118171"/>
                      <a:pt x="82913" y="119843"/>
                      <a:pt x="87637" y="119843"/>
                    </a:cubicBezTo>
                    <a:cubicBezTo>
                      <a:pt x="88006" y="119843"/>
                      <a:pt x="88382" y="119832"/>
                      <a:pt x="88765" y="119811"/>
                    </a:cubicBezTo>
                    <a:cubicBezTo>
                      <a:pt x="92691" y="119605"/>
                      <a:pt x="95727" y="118259"/>
                      <a:pt x="97576" y="117209"/>
                    </a:cubicBezTo>
                    <a:cubicBezTo>
                      <a:pt x="98269" y="116840"/>
                      <a:pt x="99025" y="116636"/>
                      <a:pt x="99822" y="116636"/>
                    </a:cubicBezTo>
                    <a:cubicBezTo>
                      <a:pt x="99865" y="116636"/>
                      <a:pt x="99907" y="116637"/>
                      <a:pt x="99949" y="116638"/>
                    </a:cubicBezTo>
                    <a:cubicBezTo>
                      <a:pt x="122912" y="117254"/>
                      <a:pt x="145874" y="117871"/>
                      <a:pt x="168836" y="118464"/>
                    </a:cubicBezTo>
                    <a:cubicBezTo>
                      <a:pt x="168888" y="118466"/>
                      <a:pt x="168940" y="118467"/>
                      <a:pt x="168991" y="118467"/>
                    </a:cubicBezTo>
                    <a:cubicBezTo>
                      <a:pt x="171725" y="118467"/>
                      <a:pt x="173852" y="116107"/>
                      <a:pt x="173561" y="113374"/>
                    </a:cubicBezTo>
                    <a:lnTo>
                      <a:pt x="162285" y="4155"/>
                    </a:lnTo>
                    <a:cubicBezTo>
                      <a:pt x="162060" y="1788"/>
                      <a:pt x="160053" y="0"/>
                      <a:pt x="15769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5" name="Google Shape;2595;p40"/>
              <p:cNvSpPr/>
              <p:nvPr/>
            </p:nvSpPr>
            <p:spPr>
              <a:xfrm>
                <a:off x="1329174" y="1498525"/>
                <a:ext cx="4283512" cy="2936550"/>
              </a:xfrm>
              <a:custGeom>
                <a:avLst/>
                <a:gdLst/>
                <a:ahLst/>
                <a:cxnLst/>
                <a:rect l="l" t="t" r="r" b="b"/>
                <a:pathLst>
                  <a:path w="169908" h="117462" extrusionOk="0">
                    <a:moveTo>
                      <a:pt x="154687" y="1"/>
                    </a:moveTo>
                    <a:cubicBezTo>
                      <a:pt x="107074" y="229"/>
                      <a:pt x="59437" y="457"/>
                      <a:pt x="11801" y="663"/>
                    </a:cubicBezTo>
                    <a:cubicBezTo>
                      <a:pt x="9906" y="685"/>
                      <a:pt x="8354" y="2146"/>
                      <a:pt x="8217" y="4018"/>
                    </a:cubicBezTo>
                    <a:cubicBezTo>
                      <a:pt x="5524" y="39899"/>
                      <a:pt x="2830" y="75781"/>
                      <a:pt x="160" y="111639"/>
                    </a:cubicBezTo>
                    <a:cubicBezTo>
                      <a:pt x="1" y="113748"/>
                      <a:pt x="1668" y="115542"/>
                      <a:pt x="3772" y="115542"/>
                    </a:cubicBezTo>
                    <a:cubicBezTo>
                      <a:pt x="3785" y="115542"/>
                      <a:pt x="3799" y="115542"/>
                      <a:pt x="3812" y="115542"/>
                    </a:cubicBezTo>
                    <a:lnTo>
                      <a:pt x="73977" y="114629"/>
                    </a:lnTo>
                    <a:cubicBezTo>
                      <a:pt x="74593" y="114629"/>
                      <a:pt x="75187" y="114766"/>
                      <a:pt x="75734" y="115063"/>
                    </a:cubicBezTo>
                    <a:cubicBezTo>
                      <a:pt x="77081" y="115793"/>
                      <a:pt x="79044" y="116638"/>
                      <a:pt x="81532" y="117003"/>
                    </a:cubicBezTo>
                    <a:cubicBezTo>
                      <a:pt x="82351" y="117119"/>
                      <a:pt x="83141" y="117170"/>
                      <a:pt x="83894" y="117170"/>
                    </a:cubicBezTo>
                    <a:cubicBezTo>
                      <a:pt x="86982" y="117170"/>
                      <a:pt x="89464" y="116321"/>
                      <a:pt x="90913" y="115679"/>
                    </a:cubicBezTo>
                    <a:cubicBezTo>
                      <a:pt x="91352" y="115491"/>
                      <a:pt x="91829" y="115379"/>
                      <a:pt x="92309" y="115379"/>
                    </a:cubicBezTo>
                    <a:cubicBezTo>
                      <a:pt x="92354" y="115379"/>
                      <a:pt x="92398" y="115380"/>
                      <a:pt x="92442" y="115382"/>
                    </a:cubicBezTo>
                    <a:cubicBezTo>
                      <a:pt x="116957" y="116067"/>
                      <a:pt x="141471" y="116775"/>
                      <a:pt x="165963" y="117459"/>
                    </a:cubicBezTo>
                    <a:cubicBezTo>
                      <a:pt x="166001" y="117461"/>
                      <a:pt x="166040" y="117461"/>
                      <a:pt x="166078" y="117461"/>
                    </a:cubicBezTo>
                    <a:cubicBezTo>
                      <a:pt x="168215" y="117461"/>
                      <a:pt x="169908" y="115595"/>
                      <a:pt x="169683" y="113465"/>
                    </a:cubicBezTo>
                    <a:cubicBezTo>
                      <a:pt x="165894" y="76716"/>
                      <a:pt x="162105" y="39991"/>
                      <a:pt x="158316" y="3265"/>
                    </a:cubicBezTo>
                    <a:cubicBezTo>
                      <a:pt x="158134" y="1393"/>
                      <a:pt x="156559" y="1"/>
                      <a:pt x="15468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6" name="Google Shape;2596;p40"/>
              <p:cNvSpPr/>
              <p:nvPr/>
            </p:nvSpPr>
            <p:spPr>
              <a:xfrm>
                <a:off x="1348748" y="1187758"/>
                <a:ext cx="4204134" cy="3026110"/>
              </a:xfrm>
              <a:custGeom>
                <a:avLst/>
                <a:gdLst/>
                <a:ahLst/>
                <a:cxnLst/>
                <a:rect l="l" t="t" r="r" b="b"/>
                <a:pathLst>
                  <a:path w="168297" h="127019" extrusionOk="0">
                    <a:moveTo>
                      <a:pt x="104262" y="1"/>
                    </a:moveTo>
                    <a:cubicBezTo>
                      <a:pt x="99837" y="1"/>
                      <a:pt x="95957" y="705"/>
                      <a:pt x="91913" y="2661"/>
                    </a:cubicBezTo>
                    <a:cubicBezTo>
                      <a:pt x="88763" y="4191"/>
                      <a:pt x="86366" y="6062"/>
                      <a:pt x="84632" y="7660"/>
                    </a:cubicBezTo>
                    <a:cubicBezTo>
                      <a:pt x="84304" y="7963"/>
                      <a:pt x="83887" y="8118"/>
                      <a:pt x="83465" y="8118"/>
                    </a:cubicBezTo>
                    <a:cubicBezTo>
                      <a:pt x="83092" y="8118"/>
                      <a:pt x="82716" y="7997"/>
                      <a:pt x="82395" y="7751"/>
                    </a:cubicBezTo>
                    <a:cubicBezTo>
                      <a:pt x="80204" y="6085"/>
                      <a:pt x="76940" y="3962"/>
                      <a:pt x="72694" y="2479"/>
                    </a:cubicBezTo>
                    <a:cubicBezTo>
                      <a:pt x="69003" y="1173"/>
                      <a:pt x="65610" y="699"/>
                      <a:pt x="62114" y="699"/>
                    </a:cubicBezTo>
                    <a:cubicBezTo>
                      <a:pt x="54370" y="699"/>
                      <a:pt x="46124" y="3025"/>
                      <a:pt x="33024" y="3780"/>
                    </a:cubicBezTo>
                    <a:cubicBezTo>
                      <a:pt x="30886" y="3897"/>
                      <a:pt x="28199" y="4002"/>
                      <a:pt x="25046" y="4002"/>
                    </a:cubicBezTo>
                    <a:cubicBezTo>
                      <a:pt x="22070" y="4002"/>
                      <a:pt x="18680" y="3909"/>
                      <a:pt x="14946" y="3643"/>
                    </a:cubicBezTo>
                    <a:cubicBezTo>
                      <a:pt x="14903" y="3639"/>
                      <a:pt x="14860" y="3638"/>
                      <a:pt x="14817" y="3638"/>
                    </a:cubicBezTo>
                    <a:cubicBezTo>
                      <a:pt x="14268" y="3638"/>
                      <a:pt x="13734" y="3906"/>
                      <a:pt x="13417" y="4350"/>
                    </a:cubicBezTo>
                    <a:lnTo>
                      <a:pt x="9171" y="10102"/>
                    </a:lnTo>
                    <a:cubicBezTo>
                      <a:pt x="8966" y="10353"/>
                      <a:pt x="8852" y="10673"/>
                      <a:pt x="8829" y="10992"/>
                    </a:cubicBezTo>
                    <a:cubicBezTo>
                      <a:pt x="5907" y="48745"/>
                      <a:pt x="3008" y="86521"/>
                      <a:pt x="87" y="124274"/>
                    </a:cubicBezTo>
                    <a:cubicBezTo>
                      <a:pt x="1" y="125306"/>
                      <a:pt x="826" y="126156"/>
                      <a:pt x="1838" y="126156"/>
                    </a:cubicBezTo>
                    <a:cubicBezTo>
                      <a:pt x="1900" y="126156"/>
                      <a:pt x="1963" y="126153"/>
                      <a:pt x="2027" y="126146"/>
                    </a:cubicBezTo>
                    <a:cubicBezTo>
                      <a:pt x="14855" y="124639"/>
                      <a:pt x="25035" y="123019"/>
                      <a:pt x="32065" y="121763"/>
                    </a:cubicBezTo>
                    <a:cubicBezTo>
                      <a:pt x="38406" y="120640"/>
                      <a:pt x="43269" y="119628"/>
                      <a:pt x="49239" y="119628"/>
                    </a:cubicBezTo>
                    <a:cubicBezTo>
                      <a:pt x="50426" y="119628"/>
                      <a:pt x="51656" y="119668"/>
                      <a:pt x="52950" y="119755"/>
                    </a:cubicBezTo>
                    <a:cubicBezTo>
                      <a:pt x="60277" y="120234"/>
                      <a:pt x="66303" y="121992"/>
                      <a:pt x="70480" y="123544"/>
                    </a:cubicBezTo>
                    <a:cubicBezTo>
                      <a:pt x="70668" y="123609"/>
                      <a:pt x="70864" y="123640"/>
                      <a:pt x="71059" y="123640"/>
                    </a:cubicBezTo>
                    <a:cubicBezTo>
                      <a:pt x="71548" y="123640"/>
                      <a:pt x="72032" y="123440"/>
                      <a:pt x="72374" y="123064"/>
                    </a:cubicBezTo>
                    <a:cubicBezTo>
                      <a:pt x="73924" y="121383"/>
                      <a:pt x="77769" y="117941"/>
                      <a:pt x="83535" y="117941"/>
                    </a:cubicBezTo>
                    <a:cubicBezTo>
                      <a:pt x="83716" y="117941"/>
                      <a:pt x="83899" y="117945"/>
                      <a:pt x="84084" y="117952"/>
                    </a:cubicBezTo>
                    <a:cubicBezTo>
                      <a:pt x="89882" y="118134"/>
                      <a:pt x="93579" y="121695"/>
                      <a:pt x="95131" y="123521"/>
                    </a:cubicBezTo>
                    <a:cubicBezTo>
                      <a:pt x="95465" y="123930"/>
                      <a:pt x="95949" y="124138"/>
                      <a:pt x="96444" y="124138"/>
                    </a:cubicBezTo>
                    <a:cubicBezTo>
                      <a:pt x="96695" y="124138"/>
                      <a:pt x="96948" y="124085"/>
                      <a:pt x="97186" y="123977"/>
                    </a:cubicBezTo>
                    <a:cubicBezTo>
                      <a:pt x="100404" y="122517"/>
                      <a:pt x="104901" y="120873"/>
                      <a:pt x="110379" y="119960"/>
                    </a:cubicBezTo>
                    <a:cubicBezTo>
                      <a:pt x="113000" y="119521"/>
                      <a:pt x="115413" y="119324"/>
                      <a:pt x="117832" y="119324"/>
                    </a:cubicBezTo>
                    <a:cubicBezTo>
                      <a:pt x="123712" y="119324"/>
                      <a:pt x="129633" y="120486"/>
                      <a:pt x="138705" y="122151"/>
                    </a:cubicBezTo>
                    <a:cubicBezTo>
                      <a:pt x="144731" y="123270"/>
                      <a:pt x="154112" y="124959"/>
                      <a:pt x="166141" y="126990"/>
                    </a:cubicBezTo>
                    <a:cubicBezTo>
                      <a:pt x="166246" y="127009"/>
                      <a:pt x="166349" y="127018"/>
                      <a:pt x="166451" y="127018"/>
                    </a:cubicBezTo>
                    <a:cubicBezTo>
                      <a:pt x="167461" y="127018"/>
                      <a:pt x="168297" y="126132"/>
                      <a:pt x="168172" y="125096"/>
                    </a:cubicBezTo>
                    <a:cubicBezTo>
                      <a:pt x="163995" y="86156"/>
                      <a:pt x="159795" y="47193"/>
                      <a:pt x="155618" y="8253"/>
                    </a:cubicBezTo>
                    <a:cubicBezTo>
                      <a:pt x="154340" y="7044"/>
                      <a:pt x="153336" y="6085"/>
                      <a:pt x="152080" y="4875"/>
                    </a:cubicBezTo>
                    <a:cubicBezTo>
                      <a:pt x="140805" y="4168"/>
                      <a:pt x="131675" y="3141"/>
                      <a:pt x="125306" y="2296"/>
                    </a:cubicBezTo>
                    <a:cubicBezTo>
                      <a:pt x="116429" y="1145"/>
                      <a:pt x="109903" y="1"/>
                      <a:pt x="1042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7" name="Google Shape;2597;p40"/>
              <p:cNvSpPr/>
              <p:nvPr/>
            </p:nvSpPr>
            <p:spPr>
              <a:xfrm>
                <a:off x="1344125" y="1285100"/>
                <a:ext cx="4237207" cy="3082150"/>
              </a:xfrm>
              <a:custGeom>
                <a:avLst/>
                <a:gdLst/>
                <a:ahLst/>
                <a:cxnLst/>
                <a:rect l="l" t="t" r="r" b="b"/>
                <a:pathLst>
                  <a:path w="168297" h="123286" extrusionOk="0">
                    <a:moveTo>
                      <a:pt x="14261" y="1"/>
                    </a:moveTo>
                    <a:lnTo>
                      <a:pt x="14261" y="1"/>
                    </a:lnTo>
                    <a:cubicBezTo>
                      <a:pt x="13942" y="115"/>
                      <a:pt x="13622" y="321"/>
                      <a:pt x="13417" y="617"/>
                    </a:cubicBezTo>
                    <a:lnTo>
                      <a:pt x="9171" y="6369"/>
                    </a:lnTo>
                    <a:cubicBezTo>
                      <a:pt x="8966" y="6620"/>
                      <a:pt x="8852" y="6940"/>
                      <a:pt x="8829" y="7259"/>
                    </a:cubicBezTo>
                    <a:cubicBezTo>
                      <a:pt x="5907" y="45012"/>
                      <a:pt x="3008" y="82788"/>
                      <a:pt x="87" y="120541"/>
                    </a:cubicBezTo>
                    <a:cubicBezTo>
                      <a:pt x="1" y="121573"/>
                      <a:pt x="826" y="122423"/>
                      <a:pt x="1838" y="122423"/>
                    </a:cubicBezTo>
                    <a:cubicBezTo>
                      <a:pt x="1900" y="122423"/>
                      <a:pt x="1963" y="122420"/>
                      <a:pt x="2027" y="122413"/>
                    </a:cubicBezTo>
                    <a:cubicBezTo>
                      <a:pt x="14855" y="120906"/>
                      <a:pt x="25035" y="119286"/>
                      <a:pt x="32065" y="118030"/>
                    </a:cubicBezTo>
                    <a:cubicBezTo>
                      <a:pt x="38406" y="116907"/>
                      <a:pt x="43269" y="115895"/>
                      <a:pt x="49239" y="115895"/>
                    </a:cubicBezTo>
                    <a:cubicBezTo>
                      <a:pt x="50426" y="115895"/>
                      <a:pt x="51656" y="115935"/>
                      <a:pt x="52950" y="116022"/>
                    </a:cubicBezTo>
                    <a:cubicBezTo>
                      <a:pt x="60277" y="116501"/>
                      <a:pt x="66303" y="118259"/>
                      <a:pt x="70480" y="119811"/>
                    </a:cubicBezTo>
                    <a:cubicBezTo>
                      <a:pt x="70668" y="119876"/>
                      <a:pt x="70864" y="119907"/>
                      <a:pt x="71059" y="119907"/>
                    </a:cubicBezTo>
                    <a:cubicBezTo>
                      <a:pt x="71548" y="119907"/>
                      <a:pt x="72032" y="119707"/>
                      <a:pt x="72374" y="119331"/>
                    </a:cubicBezTo>
                    <a:cubicBezTo>
                      <a:pt x="73924" y="117650"/>
                      <a:pt x="77769" y="114208"/>
                      <a:pt x="83535" y="114208"/>
                    </a:cubicBezTo>
                    <a:cubicBezTo>
                      <a:pt x="83716" y="114208"/>
                      <a:pt x="83899" y="114212"/>
                      <a:pt x="84084" y="114219"/>
                    </a:cubicBezTo>
                    <a:cubicBezTo>
                      <a:pt x="76711" y="111320"/>
                      <a:pt x="67079" y="108398"/>
                      <a:pt x="55552" y="107029"/>
                    </a:cubicBezTo>
                    <a:cubicBezTo>
                      <a:pt x="50852" y="106468"/>
                      <a:pt x="46341" y="106227"/>
                      <a:pt x="42057" y="106227"/>
                    </a:cubicBezTo>
                    <a:cubicBezTo>
                      <a:pt x="27869" y="106227"/>
                      <a:pt x="16165" y="108867"/>
                      <a:pt x="8258" y="111251"/>
                    </a:cubicBezTo>
                    <a:cubicBezTo>
                      <a:pt x="10267" y="74160"/>
                      <a:pt x="12275" y="37069"/>
                      <a:pt x="14261" y="1"/>
                    </a:cubicBezTo>
                    <a:close/>
                    <a:moveTo>
                      <a:pt x="152080" y="1142"/>
                    </a:moveTo>
                    <a:lnTo>
                      <a:pt x="152080" y="1142"/>
                    </a:lnTo>
                    <a:cubicBezTo>
                      <a:pt x="155344" y="39740"/>
                      <a:pt x="158631" y="78360"/>
                      <a:pt x="161895" y="116980"/>
                    </a:cubicBezTo>
                    <a:cubicBezTo>
                      <a:pt x="154979" y="113397"/>
                      <a:pt x="144160" y="108900"/>
                      <a:pt x="130259" y="107325"/>
                    </a:cubicBezTo>
                    <a:cubicBezTo>
                      <a:pt x="126808" y="106939"/>
                      <a:pt x="123474" y="106769"/>
                      <a:pt x="120276" y="106769"/>
                    </a:cubicBezTo>
                    <a:cubicBezTo>
                      <a:pt x="103798" y="106769"/>
                      <a:pt x="90908" y="111294"/>
                      <a:pt x="84084" y="114219"/>
                    </a:cubicBezTo>
                    <a:cubicBezTo>
                      <a:pt x="89882" y="114401"/>
                      <a:pt x="93579" y="117962"/>
                      <a:pt x="95131" y="119788"/>
                    </a:cubicBezTo>
                    <a:cubicBezTo>
                      <a:pt x="95465" y="120197"/>
                      <a:pt x="95949" y="120405"/>
                      <a:pt x="96444" y="120405"/>
                    </a:cubicBezTo>
                    <a:cubicBezTo>
                      <a:pt x="96695" y="120405"/>
                      <a:pt x="96948" y="120352"/>
                      <a:pt x="97186" y="120244"/>
                    </a:cubicBezTo>
                    <a:cubicBezTo>
                      <a:pt x="100404" y="118784"/>
                      <a:pt x="104901" y="117140"/>
                      <a:pt x="110379" y="116227"/>
                    </a:cubicBezTo>
                    <a:cubicBezTo>
                      <a:pt x="113000" y="115788"/>
                      <a:pt x="115413" y="115591"/>
                      <a:pt x="117832" y="115591"/>
                    </a:cubicBezTo>
                    <a:cubicBezTo>
                      <a:pt x="123712" y="115591"/>
                      <a:pt x="129633" y="116753"/>
                      <a:pt x="138705" y="118418"/>
                    </a:cubicBezTo>
                    <a:cubicBezTo>
                      <a:pt x="144731" y="119537"/>
                      <a:pt x="154112" y="121226"/>
                      <a:pt x="166141" y="123257"/>
                    </a:cubicBezTo>
                    <a:cubicBezTo>
                      <a:pt x="166246" y="123276"/>
                      <a:pt x="166349" y="123285"/>
                      <a:pt x="166451" y="123285"/>
                    </a:cubicBezTo>
                    <a:cubicBezTo>
                      <a:pt x="167461" y="123285"/>
                      <a:pt x="168297" y="122399"/>
                      <a:pt x="168172" y="121363"/>
                    </a:cubicBezTo>
                    <a:cubicBezTo>
                      <a:pt x="163995" y="82423"/>
                      <a:pt x="159795" y="43460"/>
                      <a:pt x="155618" y="4520"/>
                    </a:cubicBezTo>
                    <a:cubicBezTo>
                      <a:pt x="154340" y="3311"/>
                      <a:pt x="153336" y="2352"/>
                      <a:pt x="152080" y="1142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98" name="Google Shape;2598;p40"/>
              <p:cNvSpPr/>
              <p:nvPr/>
            </p:nvSpPr>
            <p:spPr>
              <a:xfrm>
                <a:off x="1459825" y="2961050"/>
                <a:ext cx="82775" cy="1249725"/>
              </a:xfrm>
              <a:custGeom>
                <a:avLst/>
                <a:gdLst/>
                <a:ahLst/>
                <a:cxnLst/>
                <a:rect l="l" t="t" r="r" b="b"/>
                <a:pathLst>
                  <a:path w="3311" h="49989" extrusionOk="0">
                    <a:moveTo>
                      <a:pt x="3311" y="1"/>
                    </a:moveTo>
                    <a:lnTo>
                      <a:pt x="3311" y="1"/>
                    </a:lnTo>
                    <a:cubicBezTo>
                      <a:pt x="1987" y="16047"/>
                      <a:pt x="823" y="33896"/>
                      <a:pt x="1" y="49988"/>
                    </a:cubicBezTo>
                    <a:cubicBezTo>
                      <a:pt x="1302" y="33942"/>
                      <a:pt x="2489" y="16070"/>
                      <a:pt x="331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9" name="Google Shape;2599;p40"/>
              <p:cNvSpPr/>
              <p:nvPr/>
            </p:nvSpPr>
            <p:spPr>
              <a:xfrm>
                <a:off x="5317875" y="3006700"/>
                <a:ext cx="132425" cy="1245725"/>
              </a:xfrm>
              <a:custGeom>
                <a:avLst/>
                <a:gdLst/>
                <a:ahLst/>
                <a:cxnLst/>
                <a:rect l="l" t="t" r="r" b="b"/>
                <a:pathLst>
                  <a:path w="5297" h="49829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439" y="16047"/>
                      <a:pt x="3333" y="33828"/>
                      <a:pt x="5296" y="49828"/>
                    </a:cubicBezTo>
                    <a:cubicBezTo>
                      <a:pt x="3836" y="33782"/>
                      <a:pt x="1941" y="15978"/>
                      <a:pt x="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0" name="Google Shape;2600;p40"/>
              <p:cNvSpPr/>
              <p:nvPr/>
            </p:nvSpPr>
            <p:spPr>
              <a:xfrm>
                <a:off x="4603450" y="4103025"/>
                <a:ext cx="582650" cy="148825"/>
              </a:xfrm>
              <a:custGeom>
                <a:avLst/>
                <a:gdLst/>
                <a:ahLst/>
                <a:cxnLst/>
                <a:rect l="l" t="t" r="r" b="b"/>
                <a:pathLst>
                  <a:path w="23306" h="5953" extrusionOk="0">
                    <a:moveTo>
                      <a:pt x="5249" y="0"/>
                    </a:moveTo>
                    <a:cubicBezTo>
                      <a:pt x="3491" y="0"/>
                      <a:pt x="1733" y="156"/>
                      <a:pt x="1" y="474"/>
                    </a:cubicBezTo>
                    <a:cubicBezTo>
                      <a:pt x="1341" y="316"/>
                      <a:pt x="2688" y="238"/>
                      <a:pt x="4032" y="238"/>
                    </a:cubicBezTo>
                    <a:cubicBezTo>
                      <a:pt x="10835" y="238"/>
                      <a:pt x="17588" y="2236"/>
                      <a:pt x="23305" y="5953"/>
                    </a:cubicBezTo>
                    <a:cubicBezTo>
                      <a:pt x="22484" y="5336"/>
                      <a:pt x="21639" y="4788"/>
                      <a:pt x="20749" y="4241"/>
                    </a:cubicBezTo>
                    <a:cubicBezTo>
                      <a:pt x="16095" y="1483"/>
                      <a:pt x="10672" y="0"/>
                      <a:pt x="5249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1" name="Google Shape;2601;p40"/>
              <p:cNvSpPr/>
              <p:nvPr/>
            </p:nvSpPr>
            <p:spPr>
              <a:xfrm>
                <a:off x="3430800" y="1319350"/>
                <a:ext cx="1960725" cy="2890275"/>
              </a:xfrm>
              <a:custGeom>
                <a:avLst/>
                <a:gdLst/>
                <a:ahLst/>
                <a:cxnLst/>
                <a:rect l="l" t="t" r="r" b="b"/>
                <a:pathLst>
                  <a:path w="78429" h="115611" extrusionOk="0">
                    <a:moveTo>
                      <a:pt x="4315" y="1"/>
                    </a:moveTo>
                    <a:lnTo>
                      <a:pt x="4315" y="1"/>
                    </a:lnTo>
                    <a:cubicBezTo>
                      <a:pt x="3082" y="868"/>
                      <a:pt x="2055" y="1735"/>
                      <a:pt x="1165" y="2557"/>
                    </a:cubicBezTo>
                    <a:cubicBezTo>
                      <a:pt x="891" y="2831"/>
                      <a:pt x="526" y="2968"/>
                      <a:pt x="138" y="3013"/>
                    </a:cubicBezTo>
                    <a:cubicBezTo>
                      <a:pt x="297" y="39625"/>
                      <a:pt x="457" y="76237"/>
                      <a:pt x="617" y="112849"/>
                    </a:cubicBezTo>
                    <a:cubicBezTo>
                      <a:pt x="7427" y="109924"/>
                      <a:pt x="20196" y="105400"/>
                      <a:pt x="36655" y="105400"/>
                    </a:cubicBezTo>
                    <a:cubicBezTo>
                      <a:pt x="38953" y="105400"/>
                      <a:pt x="41322" y="105489"/>
                      <a:pt x="43757" y="105681"/>
                    </a:cubicBezTo>
                    <a:cubicBezTo>
                      <a:pt x="59415" y="106914"/>
                      <a:pt x="71398" y="111958"/>
                      <a:pt x="78428" y="115610"/>
                    </a:cubicBezTo>
                    <a:cubicBezTo>
                      <a:pt x="78109" y="111707"/>
                      <a:pt x="77766" y="107804"/>
                      <a:pt x="77447" y="103901"/>
                    </a:cubicBezTo>
                    <a:cubicBezTo>
                      <a:pt x="68454" y="102897"/>
                      <a:pt x="46290" y="99085"/>
                      <a:pt x="27825" y="81258"/>
                    </a:cubicBezTo>
                    <a:cubicBezTo>
                      <a:pt x="1" y="54416"/>
                      <a:pt x="1895" y="16366"/>
                      <a:pt x="4315" y="1"/>
                    </a:cubicBezTo>
                    <a:close/>
                  </a:path>
                </a:pathLst>
              </a:custGeom>
              <a:solidFill>
                <a:srgbClr val="802751">
                  <a:alpha val="55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2" name="Google Shape;2602;p40"/>
              <p:cNvSpPr/>
              <p:nvPr/>
            </p:nvSpPr>
            <p:spPr>
              <a:xfrm>
                <a:off x="1543150" y="1390675"/>
                <a:ext cx="69650" cy="1003775"/>
              </a:xfrm>
              <a:custGeom>
                <a:avLst/>
                <a:gdLst/>
                <a:ahLst/>
                <a:cxnLst/>
                <a:rect l="l" t="t" r="r" b="b"/>
                <a:pathLst>
                  <a:path w="2786" h="40151" extrusionOk="0">
                    <a:moveTo>
                      <a:pt x="2785" y="1"/>
                    </a:moveTo>
                    <a:lnTo>
                      <a:pt x="2511" y="366"/>
                    </a:lnTo>
                    <a:cubicBezTo>
                      <a:pt x="1530" y="13559"/>
                      <a:pt x="640" y="27391"/>
                      <a:pt x="0" y="40150"/>
                    </a:cubicBezTo>
                    <a:cubicBezTo>
                      <a:pt x="1050" y="27300"/>
                      <a:pt x="2009" y="13308"/>
                      <a:pt x="2785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3" name="Google Shape;2603;p40"/>
              <p:cNvSpPr/>
              <p:nvPr/>
            </p:nvSpPr>
            <p:spPr>
              <a:xfrm>
                <a:off x="1613325" y="1313075"/>
                <a:ext cx="56525" cy="782350"/>
              </a:xfrm>
              <a:custGeom>
                <a:avLst/>
                <a:gdLst/>
                <a:ahLst/>
                <a:cxnLst/>
                <a:rect l="l" t="t" r="r" b="b"/>
                <a:pathLst>
                  <a:path w="2261" h="31294" extrusionOk="0">
                    <a:moveTo>
                      <a:pt x="2261" y="0"/>
                    </a:moveTo>
                    <a:lnTo>
                      <a:pt x="1873" y="548"/>
                    </a:lnTo>
                    <a:cubicBezTo>
                      <a:pt x="1142" y="10911"/>
                      <a:pt x="503" y="21433"/>
                      <a:pt x="1" y="31294"/>
                    </a:cubicBezTo>
                    <a:cubicBezTo>
                      <a:pt x="823" y="21274"/>
                      <a:pt x="1599" y="10569"/>
                      <a:pt x="2261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4" name="Google Shape;2604;p40"/>
              <p:cNvSpPr/>
              <p:nvPr/>
            </p:nvSpPr>
            <p:spPr>
              <a:xfrm>
                <a:off x="5180350" y="1346750"/>
                <a:ext cx="100475" cy="908450"/>
              </a:xfrm>
              <a:custGeom>
                <a:avLst/>
                <a:gdLst/>
                <a:ahLst/>
                <a:cxnLst/>
                <a:rect l="l" t="t" r="r" b="b"/>
                <a:pathLst>
                  <a:path w="4019" h="36338" extrusionOk="0">
                    <a:moveTo>
                      <a:pt x="1" y="0"/>
                    </a:moveTo>
                    <a:cubicBezTo>
                      <a:pt x="1211" y="12143"/>
                      <a:pt x="2603" y="24720"/>
                      <a:pt x="4018" y="36338"/>
                    </a:cubicBezTo>
                    <a:cubicBezTo>
                      <a:pt x="2968" y="24788"/>
                      <a:pt x="1713" y="12349"/>
                      <a:pt x="343" y="320"/>
                    </a:cubicBezTo>
                    <a:cubicBezTo>
                      <a:pt x="229" y="206"/>
                      <a:pt x="115" y="91"/>
                      <a:pt x="1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5" name="Google Shape;2605;p40"/>
              <p:cNvSpPr/>
              <p:nvPr/>
            </p:nvSpPr>
            <p:spPr>
              <a:xfrm>
                <a:off x="1374250" y="4066375"/>
                <a:ext cx="176350" cy="278500"/>
              </a:xfrm>
              <a:custGeom>
                <a:avLst/>
                <a:gdLst/>
                <a:ahLst/>
                <a:cxnLst/>
                <a:rect l="l" t="t" r="r" b="b"/>
                <a:pathLst>
                  <a:path w="7054" h="11140" extrusionOk="0">
                    <a:moveTo>
                      <a:pt x="7053" y="0"/>
                    </a:moveTo>
                    <a:cubicBezTo>
                      <a:pt x="4588" y="3584"/>
                      <a:pt x="2237" y="7282"/>
                      <a:pt x="0" y="11048"/>
                    </a:cubicBezTo>
                    <a:cubicBezTo>
                      <a:pt x="91" y="11093"/>
                      <a:pt x="206" y="11116"/>
                      <a:pt x="297" y="11139"/>
                    </a:cubicBezTo>
                    <a:cubicBezTo>
                      <a:pt x="2671" y="7487"/>
                      <a:pt x="4930" y="3766"/>
                      <a:pt x="7053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6" name="Google Shape;2606;p40"/>
              <p:cNvSpPr/>
              <p:nvPr/>
            </p:nvSpPr>
            <p:spPr>
              <a:xfrm>
                <a:off x="5391500" y="4209600"/>
                <a:ext cx="132975" cy="156375"/>
              </a:xfrm>
              <a:custGeom>
                <a:avLst/>
                <a:gdLst/>
                <a:ahLst/>
                <a:cxnLst/>
                <a:rect l="l" t="t" r="r" b="b"/>
                <a:pathLst>
                  <a:path w="5319" h="6255" extrusionOk="0">
                    <a:moveTo>
                      <a:pt x="0" y="0"/>
                    </a:moveTo>
                    <a:cubicBezTo>
                      <a:pt x="1575" y="2146"/>
                      <a:pt x="3242" y="4223"/>
                      <a:pt x="4999" y="6255"/>
                    </a:cubicBezTo>
                    <a:cubicBezTo>
                      <a:pt x="5113" y="6209"/>
                      <a:pt x="5227" y="6186"/>
                      <a:pt x="5319" y="6118"/>
                    </a:cubicBezTo>
                    <a:cubicBezTo>
                      <a:pt x="3630" y="3995"/>
                      <a:pt x="1872" y="1941"/>
                      <a:pt x="0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7" name="Google Shape;2607;p40"/>
              <p:cNvSpPr/>
              <p:nvPr/>
            </p:nvSpPr>
            <p:spPr>
              <a:xfrm>
                <a:off x="2492100" y="4013300"/>
                <a:ext cx="761825" cy="176925"/>
              </a:xfrm>
              <a:custGeom>
                <a:avLst/>
                <a:gdLst/>
                <a:ahLst/>
                <a:cxnLst/>
                <a:rect l="l" t="t" r="r" b="b"/>
                <a:pathLst>
                  <a:path w="30473" h="7077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0409" y="731"/>
                      <a:pt x="20681" y="3128"/>
                      <a:pt x="30336" y="7076"/>
                    </a:cubicBezTo>
                    <a:cubicBezTo>
                      <a:pt x="30381" y="7054"/>
                      <a:pt x="30427" y="7031"/>
                      <a:pt x="30473" y="7008"/>
                    </a:cubicBezTo>
                    <a:cubicBezTo>
                      <a:pt x="29971" y="6780"/>
                      <a:pt x="29468" y="6551"/>
                      <a:pt x="28966" y="6346"/>
                    </a:cubicBezTo>
                    <a:cubicBezTo>
                      <a:pt x="19836" y="2443"/>
                      <a:pt x="9930" y="229"/>
                      <a:pt x="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8" name="Google Shape;2608;p40"/>
              <p:cNvSpPr/>
              <p:nvPr/>
            </p:nvSpPr>
            <p:spPr>
              <a:xfrm>
                <a:off x="2533775" y="4111450"/>
                <a:ext cx="649400" cy="132975"/>
              </a:xfrm>
              <a:custGeom>
                <a:avLst/>
                <a:gdLst/>
                <a:ahLst/>
                <a:cxnLst/>
                <a:rect l="l" t="t" r="r" b="b"/>
                <a:pathLst>
                  <a:path w="25976" h="5319" extrusionOk="0">
                    <a:moveTo>
                      <a:pt x="0" y="1"/>
                    </a:moveTo>
                    <a:cubicBezTo>
                      <a:pt x="8788" y="594"/>
                      <a:pt x="17462" y="2397"/>
                      <a:pt x="25747" y="5319"/>
                    </a:cubicBezTo>
                    <a:cubicBezTo>
                      <a:pt x="25816" y="5250"/>
                      <a:pt x="25884" y="5182"/>
                      <a:pt x="25975" y="5113"/>
                    </a:cubicBezTo>
                    <a:cubicBezTo>
                      <a:pt x="17690" y="1963"/>
                      <a:pt x="8856" y="206"/>
                      <a:pt x="0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9" name="Google Shape;2609;p40"/>
              <p:cNvSpPr/>
              <p:nvPr/>
            </p:nvSpPr>
            <p:spPr>
              <a:xfrm>
                <a:off x="3708700" y="4121150"/>
                <a:ext cx="599200" cy="149525"/>
              </a:xfrm>
              <a:custGeom>
                <a:avLst/>
                <a:gdLst/>
                <a:ahLst/>
                <a:cxnLst/>
                <a:rect l="l" t="t" r="r" b="b"/>
                <a:pathLst>
                  <a:path w="23968" h="5981" extrusionOk="0">
                    <a:moveTo>
                      <a:pt x="23967" y="1"/>
                    </a:moveTo>
                    <a:lnTo>
                      <a:pt x="23967" y="1"/>
                    </a:lnTo>
                    <a:cubicBezTo>
                      <a:pt x="22552" y="92"/>
                      <a:pt x="21137" y="252"/>
                      <a:pt x="19744" y="434"/>
                    </a:cubicBezTo>
                    <a:cubicBezTo>
                      <a:pt x="12965" y="1347"/>
                      <a:pt x="6323" y="3128"/>
                      <a:pt x="1" y="5753"/>
                    </a:cubicBezTo>
                    <a:cubicBezTo>
                      <a:pt x="92" y="5821"/>
                      <a:pt x="160" y="5912"/>
                      <a:pt x="229" y="5981"/>
                    </a:cubicBezTo>
                    <a:cubicBezTo>
                      <a:pt x="7852" y="3013"/>
                      <a:pt x="15841" y="982"/>
                      <a:pt x="2396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0" name="Google Shape;2610;p40"/>
              <p:cNvSpPr/>
              <p:nvPr/>
            </p:nvSpPr>
            <p:spPr>
              <a:xfrm>
                <a:off x="3639075" y="4091475"/>
                <a:ext cx="352675" cy="119850"/>
              </a:xfrm>
              <a:custGeom>
                <a:avLst/>
                <a:gdLst/>
                <a:ahLst/>
                <a:cxnLst/>
                <a:rect l="l" t="t" r="r" b="b"/>
                <a:pathLst>
                  <a:path w="14107" h="4794" extrusionOk="0">
                    <a:moveTo>
                      <a:pt x="14107" y="1"/>
                    </a:moveTo>
                    <a:lnTo>
                      <a:pt x="14107" y="1"/>
                    </a:lnTo>
                    <a:cubicBezTo>
                      <a:pt x="12715" y="297"/>
                      <a:pt x="11345" y="640"/>
                      <a:pt x="9975" y="1028"/>
                    </a:cubicBezTo>
                    <a:cubicBezTo>
                      <a:pt x="6575" y="1964"/>
                      <a:pt x="3242" y="3151"/>
                      <a:pt x="1" y="4543"/>
                    </a:cubicBezTo>
                    <a:cubicBezTo>
                      <a:pt x="138" y="4611"/>
                      <a:pt x="252" y="4703"/>
                      <a:pt x="366" y="4794"/>
                    </a:cubicBezTo>
                    <a:cubicBezTo>
                      <a:pt x="4817" y="2854"/>
                      <a:pt x="9405" y="1256"/>
                      <a:pt x="1410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11" name="Google Shape;2611;p40"/>
            <p:cNvGrpSpPr/>
            <p:nvPr/>
          </p:nvGrpSpPr>
          <p:grpSpPr>
            <a:xfrm>
              <a:off x="7232045" y="1737664"/>
              <a:ext cx="1353337" cy="1866155"/>
              <a:chOff x="7165950" y="1813225"/>
              <a:chExt cx="1209200" cy="1667400"/>
            </a:xfrm>
          </p:grpSpPr>
          <p:sp>
            <p:nvSpPr>
              <p:cNvPr id="2617" name="Google Shape;2617;p40"/>
              <p:cNvSpPr/>
              <p:nvPr/>
            </p:nvSpPr>
            <p:spPr>
              <a:xfrm>
                <a:off x="7258400" y="3392150"/>
                <a:ext cx="69075" cy="25900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103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654" y="655"/>
                      <a:pt x="1601" y="1036"/>
                      <a:pt x="2533" y="1036"/>
                    </a:cubicBezTo>
                    <a:cubicBezTo>
                      <a:pt x="2610" y="1036"/>
                      <a:pt x="2686" y="1033"/>
                      <a:pt x="2762" y="1028"/>
                    </a:cubicBezTo>
                    <a:cubicBezTo>
                      <a:pt x="1781" y="822"/>
                      <a:pt x="868" y="480"/>
                      <a:pt x="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5" name="Google Shape;2625;p40"/>
              <p:cNvSpPr/>
              <p:nvPr/>
            </p:nvSpPr>
            <p:spPr>
              <a:xfrm>
                <a:off x="7314250" y="2398875"/>
                <a:ext cx="29775" cy="23625"/>
              </a:xfrm>
              <a:custGeom>
                <a:avLst/>
                <a:gdLst/>
                <a:ahLst/>
                <a:cxnLst/>
                <a:rect l="l" t="t" r="r" b="b"/>
                <a:pathLst>
                  <a:path w="1191" h="945" extrusionOk="0">
                    <a:moveTo>
                      <a:pt x="803" y="1"/>
                    </a:moveTo>
                    <a:cubicBezTo>
                      <a:pt x="575" y="1"/>
                      <a:pt x="297" y="106"/>
                      <a:pt x="186" y="244"/>
                    </a:cubicBezTo>
                    <a:cubicBezTo>
                      <a:pt x="0" y="492"/>
                      <a:pt x="206" y="945"/>
                      <a:pt x="501" y="945"/>
                    </a:cubicBezTo>
                    <a:cubicBezTo>
                      <a:pt x="532" y="945"/>
                      <a:pt x="564" y="940"/>
                      <a:pt x="597" y="929"/>
                    </a:cubicBezTo>
                    <a:cubicBezTo>
                      <a:pt x="871" y="837"/>
                      <a:pt x="1190" y="404"/>
                      <a:pt x="1122" y="153"/>
                    </a:cubicBezTo>
                    <a:cubicBezTo>
                      <a:pt x="1077" y="45"/>
                      <a:pt x="951" y="1"/>
                      <a:pt x="8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9" name="Google Shape;2629;p40"/>
              <p:cNvSpPr/>
              <p:nvPr/>
            </p:nvSpPr>
            <p:spPr>
              <a:xfrm>
                <a:off x="7165950" y="2194400"/>
                <a:ext cx="190050" cy="477075"/>
              </a:xfrm>
              <a:custGeom>
                <a:avLst/>
                <a:gdLst/>
                <a:ahLst/>
                <a:cxnLst/>
                <a:rect l="l" t="t" r="r" b="b"/>
                <a:pathLst>
                  <a:path w="7602" h="19083" extrusionOk="0">
                    <a:moveTo>
                      <a:pt x="5342" y="8263"/>
                    </a:moveTo>
                    <a:cubicBezTo>
                      <a:pt x="5730" y="6962"/>
                      <a:pt x="5547" y="6369"/>
                      <a:pt x="5821" y="4771"/>
                    </a:cubicBezTo>
                    <a:cubicBezTo>
                      <a:pt x="6027" y="3584"/>
                      <a:pt x="6483" y="1941"/>
                      <a:pt x="7601" y="0"/>
                    </a:cubicBezTo>
                    <a:cubicBezTo>
                      <a:pt x="6506" y="1438"/>
                      <a:pt x="5981" y="2740"/>
                      <a:pt x="5867" y="3105"/>
                    </a:cubicBezTo>
                    <a:cubicBezTo>
                      <a:pt x="4885" y="5707"/>
                      <a:pt x="5479" y="6985"/>
                      <a:pt x="4041" y="9313"/>
                    </a:cubicBezTo>
                    <a:cubicBezTo>
                      <a:pt x="3379" y="10363"/>
                      <a:pt x="3196" y="10203"/>
                      <a:pt x="2329" y="11527"/>
                    </a:cubicBezTo>
                    <a:cubicBezTo>
                      <a:pt x="2101" y="11870"/>
                      <a:pt x="1667" y="12532"/>
                      <a:pt x="1233" y="13376"/>
                    </a:cubicBezTo>
                    <a:cubicBezTo>
                      <a:pt x="800" y="14243"/>
                      <a:pt x="366" y="15271"/>
                      <a:pt x="183" y="16366"/>
                    </a:cubicBezTo>
                    <a:cubicBezTo>
                      <a:pt x="1" y="17325"/>
                      <a:pt x="46" y="18238"/>
                      <a:pt x="160" y="19082"/>
                    </a:cubicBezTo>
                    <a:cubicBezTo>
                      <a:pt x="480" y="15636"/>
                      <a:pt x="1576" y="13604"/>
                      <a:pt x="2648" y="12349"/>
                    </a:cubicBezTo>
                    <a:cubicBezTo>
                      <a:pt x="3447" y="11413"/>
                      <a:pt x="4703" y="10317"/>
                      <a:pt x="5342" y="8263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9" name="Google Shape;2639;p40"/>
              <p:cNvSpPr/>
              <p:nvPr/>
            </p:nvSpPr>
            <p:spPr>
              <a:xfrm>
                <a:off x="7357675" y="2844925"/>
                <a:ext cx="200900" cy="6875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275" extrusionOk="0">
                    <a:moveTo>
                      <a:pt x="8035" y="274"/>
                    </a:moveTo>
                    <a:lnTo>
                      <a:pt x="1" y="0"/>
                    </a:ln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1" name="Google Shape;2641;p40"/>
              <p:cNvSpPr/>
              <p:nvPr/>
            </p:nvSpPr>
            <p:spPr>
              <a:xfrm>
                <a:off x="7474675" y="2766175"/>
                <a:ext cx="20550" cy="20575"/>
              </a:xfrm>
              <a:custGeom>
                <a:avLst/>
                <a:gdLst/>
                <a:ahLst/>
                <a:cxnLst/>
                <a:rect l="l" t="t" r="r" b="b"/>
                <a:pathLst>
                  <a:path w="822" h="823" extrusionOk="0">
                    <a:moveTo>
                      <a:pt x="137" y="92"/>
                    </a:moveTo>
                    <a:cubicBezTo>
                      <a:pt x="23" y="137"/>
                      <a:pt x="0" y="525"/>
                      <a:pt x="228" y="708"/>
                    </a:cubicBezTo>
                    <a:cubicBezTo>
                      <a:pt x="411" y="822"/>
                      <a:pt x="685" y="776"/>
                      <a:pt x="731" y="685"/>
                    </a:cubicBezTo>
                    <a:cubicBezTo>
                      <a:pt x="822" y="503"/>
                      <a:pt x="297" y="0"/>
                      <a:pt x="137" y="9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2" name="Google Shape;2642;p40"/>
              <p:cNvSpPr/>
              <p:nvPr/>
            </p:nvSpPr>
            <p:spPr>
              <a:xfrm>
                <a:off x="7835300" y="2592700"/>
                <a:ext cx="59950" cy="58800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2352" extrusionOk="0">
                    <a:moveTo>
                      <a:pt x="1074" y="69"/>
                    </a:moveTo>
                    <a:cubicBezTo>
                      <a:pt x="457" y="160"/>
                      <a:pt x="1" y="1553"/>
                      <a:pt x="457" y="1986"/>
                    </a:cubicBezTo>
                    <a:cubicBezTo>
                      <a:pt x="822" y="2352"/>
                      <a:pt x="1918" y="2192"/>
                      <a:pt x="2169" y="1530"/>
                    </a:cubicBezTo>
                    <a:cubicBezTo>
                      <a:pt x="2397" y="822"/>
                      <a:pt x="1599" y="1"/>
                      <a:pt x="1074" y="6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3" name="Google Shape;2643;p40"/>
              <p:cNvSpPr/>
              <p:nvPr/>
            </p:nvSpPr>
            <p:spPr>
              <a:xfrm>
                <a:off x="7900350" y="2672025"/>
                <a:ext cx="28575" cy="279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119" extrusionOk="0">
                    <a:moveTo>
                      <a:pt x="526" y="23"/>
                    </a:moveTo>
                    <a:cubicBezTo>
                      <a:pt x="229" y="69"/>
                      <a:pt x="1" y="731"/>
                      <a:pt x="229" y="936"/>
                    </a:cubicBezTo>
                    <a:cubicBezTo>
                      <a:pt x="389" y="1119"/>
                      <a:pt x="914" y="1027"/>
                      <a:pt x="1028" y="708"/>
                    </a:cubicBezTo>
                    <a:cubicBezTo>
                      <a:pt x="1142" y="388"/>
                      <a:pt x="754" y="0"/>
                      <a:pt x="526" y="23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4" name="Google Shape;2644;p40"/>
              <p:cNvSpPr/>
              <p:nvPr/>
            </p:nvSpPr>
            <p:spPr>
              <a:xfrm>
                <a:off x="7238425" y="2478575"/>
                <a:ext cx="59950" cy="58800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2352" extrusionOk="0">
                    <a:moveTo>
                      <a:pt x="1073" y="69"/>
                    </a:moveTo>
                    <a:cubicBezTo>
                      <a:pt x="457" y="160"/>
                      <a:pt x="0" y="1553"/>
                      <a:pt x="457" y="1986"/>
                    </a:cubicBezTo>
                    <a:cubicBezTo>
                      <a:pt x="822" y="2351"/>
                      <a:pt x="1918" y="2192"/>
                      <a:pt x="2169" y="1530"/>
                    </a:cubicBezTo>
                    <a:cubicBezTo>
                      <a:pt x="2397" y="845"/>
                      <a:pt x="1598" y="0"/>
                      <a:pt x="1073" y="6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6" name="Google Shape;2646;p40"/>
              <p:cNvSpPr/>
              <p:nvPr/>
            </p:nvSpPr>
            <p:spPr>
              <a:xfrm>
                <a:off x="7415325" y="2558450"/>
                <a:ext cx="43950" cy="49100"/>
              </a:xfrm>
              <a:custGeom>
                <a:avLst/>
                <a:gdLst/>
                <a:ahLst/>
                <a:cxnLst/>
                <a:rect l="l" t="t" r="r" b="b"/>
                <a:pathLst>
                  <a:path w="1758" h="1964" extrusionOk="0">
                    <a:moveTo>
                      <a:pt x="1758" y="1667"/>
                    </a:moveTo>
                    <a:cubicBezTo>
                      <a:pt x="1119" y="1964"/>
                      <a:pt x="411" y="1690"/>
                      <a:pt x="183" y="1188"/>
                    </a:cubicBezTo>
                    <a:cubicBezTo>
                      <a:pt x="0" y="823"/>
                      <a:pt x="114" y="343"/>
                      <a:pt x="411" y="1"/>
                    </a:cubicBezTo>
                    <a:cubicBezTo>
                      <a:pt x="434" y="161"/>
                      <a:pt x="480" y="640"/>
                      <a:pt x="868" y="1097"/>
                    </a:cubicBezTo>
                    <a:cubicBezTo>
                      <a:pt x="1187" y="1485"/>
                      <a:pt x="1598" y="1622"/>
                      <a:pt x="1758" y="1667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7" name="Google Shape;2647;p40"/>
              <p:cNvSpPr/>
              <p:nvPr/>
            </p:nvSpPr>
            <p:spPr>
              <a:xfrm>
                <a:off x="7878675" y="2111650"/>
                <a:ext cx="281925" cy="238550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9542" extrusionOk="0">
                    <a:moveTo>
                      <a:pt x="9336" y="9542"/>
                    </a:moveTo>
                    <a:cubicBezTo>
                      <a:pt x="10546" y="9177"/>
                      <a:pt x="11276" y="7647"/>
                      <a:pt x="10637" y="6460"/>
                    </a:cubicBezTo>
                    <a:cubicBezTo>
                      <a:pt x="9952" y="5205"/>
                      <a:pt x="8172" y="4931"/>
                      <a:pt x="7053" y="5753"/>
                    </a:cubicBezTo>
                    <a:lnTo>
                      <a:pt x="7670" y="6232"/>
                    </a:lnTo>
                    <a:cubicBezTo>
                      <a:pt x="9016" y="3128"/>
                      <a:pt x="5113" y="1"/>
                      <a:pt x="3013" y="3242"/>
                    </a:cubicBezTo>
                    <a:lnTo>
                      <a:pt x="3675" y="3425"/>
                    </a:lnTo>
                    <a:cubicBezTo>
                      <a:pt x="3653" y="2945"/>
                      <a:pt x="3470" y="2489"/>
                      <a:pt x="3150" y="2124"/>
                    </a:cubicBezTo>
                    <a:cubicBezTo>
                      <a:pt x="2237" y="982"/>
                      <a:pt x="297" y="1484"/>
                      <a:pt x="0" y="2877"/>
                    </a:cubicBezTo>
                    <a:cubicBezTo>
                      <a:pt x="777" y="1370"/>
                      <a:pt x="2991" y="1644"/>
                      <a:pt x="2968" y="3447"/>
                    </a:cubicBezTo>
                    <a:cubicBezTo>
                      <a:pt x="2945" y="3767"/>
                      <a:pt x="3401" y="3927"/>
                      <a:pt x="3584" y="3653"/>
                    </a:cubicBezTo>
                    <a:cubicBezTo>
                      <a:pt x="5250" y="1348"/>
                      <a:pt x="7784" y="3744"/>
                      <a:pt x="6894" y="5958"/>
                    </a:cubicBezTo>
                    <a:cubicBezTo>
                      <a:pt x="6734" y="6323"/>
                      <a:pt x="7236" y="6666"/>
                      <a:pt x="7533" y="6415"/>
                    </a:cubicBezTo>
                    <a:cubicBezTo>
                      <a:pt x="8286" y="5798"/>
                      <a:pt x="9587" y="5935"/>
                      <a:pt x="10158" y="6757"/>
                    </a:cubicBezTo>
                    <a:cubicBezTo>
                      <a:pt x="10774" y="7647"/>
                      <a:pt x="10295" y="8994"/>
                      <a:pt x="9336" y="9542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8" name="Google Shape;2648;p40"/>
              <p:cNvSpPr/>
              <p:nvPr/>
            </p:nvSpPr>
            <p:spPr>
              <a:xfrm>
                <a:off x="8089800" y="2527075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1" y="868"/>
                      <a:pt x="115" y="1"/>
                      <a:pt x="663" y="46"/>
                    </a:cubicBezTo>
                    <a:cubicBezTo>
                      <a:pt x="1233" y="115"/>
                      <a:pt x="1119" y="1005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9" name="Google Shape;2649;p40"/>
              <p:cNvSpPr/>
              <p:nvPr/>
            </p:nvSpPr>
            <p:spPr>
              <a:xfrm>
                <a:off x="8041300" y="2424375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1" y="867"/>
                      <a:pt x="92" y="0"/>
                      <a:pt x="663" y="69"/>
                    </a:cubicBezTo>
                    <a:cubicBezTo>
                      <a:pt x="1233" y="137"/>
                      <a:pt x="1119" y="1004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0" name="Google Shape;2650;p40"/>
              <p:cNvSpPr/>
              <p:nvPr/>
            </p:nvSpPr>
            <p:spPr>
              <a:xfrm>
                <a:off x="8130325" y="24763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79"/>
                    </a:moveTo>
                    <a:cubicBezTo>
                      <a:pt x="0" y="434"/>
                      <a:pt x="46" y="0"/>
                      <a:pt x="343" y="46"/>
                    </a:cubicBezTo>
                    <a:cubicBezTo>
                      <a:pt x="617" y="69"/>
                      <a:pt x="571" y="502"/>
                      <a:pt x="297" y="47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1" name="Google Shape;2651;p40"/>
              <p:cNvSpPr/>
              <p:nvPr/>
            </p:nvSpPr>
            <p:spPr>
              <a:xfrm>
                <a:off x="8031600" y="2491125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80"/>
                    </a:moveTo>
                    <a:cubicBezTo>
                      <a:pt x="1" y="434"/>
                      <a:pt x="69" y="1"/>
                      <a:pt x="343" y="23"/>
                    </a:cubicBezTo>
                    <a:cubicBezTo>
                      <a:pt x="617" y="69"/>
                      <a:pt x="571" y="503"/>
                      <a:pt x="297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2" name="Google Shape;2652;p40"/>
              <p:cNvSpPr/>
              <p:nvPr/>
            </p:nvSpPr>
            <p:spPr>
              <a:xfrm>
                <a:off x="7439850" y="1914800"/>
                <a:ext cx="273925" cy="158075"/>
              </a:xfrm>
              <a:custGeom>
                <a:avLst/>
                <a:gdLst/>
                <a:ahLst/>
                <a:cxnLst/>
                <a:rect l="l" t="t" r="r" b="b"/>
                <a:pathLst>
                  <a:path w="10957" h="6323" extrusionOk="0">
                    <a:moveTo>
                      <a:pt x="10957" y="2488"/>
                    </a:moveTo>
                    <a:cubicBezTo>
                      <a:pt x="9816" y="0"/>
                      <a:pt x="6415" y="685"/>
                      <a:pt x="6438" y="3492"/>
                    </a:cubicBezTo>
                    <a:lnTo>
                      <a:pt x="7259" y="3287"/>
                    </a:lnTo>
                    <a:cubicBezTo>
                      <a:pt x="6186" y="1096"/>
                      <a:pt x="3128" y="1187"/>
                      <a:pt x="2375" y="3561"/>
                    </a:cubicBezTo>
                    <a:lnTo>
                      <a:pt x="2694" y="3333"/>
                    </a:lnTo>
                    <a:cubicBezTo>
                      <a:pt x="1233" y="3401"/>
                      <a:pt x="1" y="4930"/>
                      <a:pt x="457" y="6323"/>
                    </a:cubicBezTo>
                    <a:cubicBezTo>
                      <a:pt x="480" y="5706"/>
                      <a:pt x="708" y="5067"/>
                      <a:pt x="1142" y="4634"/>
                    </a:cubicBezTo>
                    <a:cubicBezTo>
                      <a:pt x="1553" y="4246"/>
                      <a:pt x="2169" y="4017"/>
                      <a:pt x="2717" y="4040"/>
                    </a:cubicBezTo>
                    <a:cubicBezTo>
                      <a:pt x="2854" y="4040"/>
                      <a:pt x="2945" y="3972"/>
                      <a:pt x="3014" y="3858"/>
                    </a:cubicBezTo>
                    <a:cubicBezTo>
                      <a:pt x="3676" y="2214"/>
                      <a:pt x="5684" y="2146"/>
                      <a:pt x="6506" y="3698"/>
                    </a:cubicBezTo>
                    <a:cubicBezTo>
                      <a:pt x="6620" y="3903"/>
                      <a:pt x="6871" y="3995"/>
                      <a:pt x="7077" y="3880"/>
                    </a:cubicBezTo>
                    <a:cubicBezTo>
                      <a:pt x="7236" y="3789"/>
                      <a:pt x="7305" y="3629"/>
                      <a:pt x="7305" y="3470"/>
                    </a:cubicBezTo>
                    <a:cubicBezTo>
                      <a:pt x="7191" y="1187"/>
                      <a:pt x="9724" y="936"/>
                      <a:pt x="10957" y="2488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3" name="Google Shape;2653;p40"/>
              <p:cNvSpPr/>
              <p:nvPr/>
            </p:nvSpPr>
            <p:spPr>
              <a:xfrm>
                <a:off x="7644150" y="2006100"/>
                <a:ext cx="30825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5" extrusionOk="0">
                    <a:moveTo>
                      <a:pt x="571" y="936"/>
                    </a:moveTo>
                    <a:cubicBezTo>
                      <a:pt x="0" y="868"/>
                      <a:pt x="92" y="0"/>
                      <a:pt x="662" y="69"/>
                    </a:cubicBezTo>
                    <a:cubicBezTo>
                      <a:pt x="1233" y="137"/>
                      <a:pt x="1119" y="1004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4" name="Google Shape;2654;p40"/>
              <p:cNvSpPr/>
              <p:nvPr/>
            </p:nvSpPr>
            <p:spPr>
              <a:xfrm>
                <a:off x="7590500" y="2048325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1" y="868"/>
                      <a:pt x="115" y="0"/>
                      <a:pt x="685" y="69"/>
                    </a:cubicBezTo>
                    <a:cubicBezTo>
                      <a:pt x="1233" y="137"/>
                      <a:pt x="1142" y="1005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5" name="Google Shape;2655;p40"/>
              <p:cNvSpPr/>
              <p:nvPr/>
            </p:nvSpPr>
            <p:spPr>
              <a:xfrm>
                <a:off x="7558550" y="2028350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0" y="868"/>
                      <a:pt x="115" y="0"/>
                      <a:pt x="685" y="69"/>
                    </a:cubicBezTo>
                    <a:cubicBezTo>
                      <a:pt x="1233" y="137"/>
                      <a:pt x="1142" y="1005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6" name="Google Shape;2656;p40"/>
              <p:cNvSpPr/>
              <p:nvPr/>
            </p:nvSpPr>
            <p:spPr>
              <a:xfrm>
                <a:off x="7712050" y="20175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74" y="457"/>
                    </a:moveTo>
                    <a:cubicBezTo>
                      <a:pt x="0" y="434"/>
                      <a:pt x="46" y="1"/>
                      <a:pt x="320" y="23"/>
                    </a:cubicBezTo>
                    <a:cubicBezTo>
                      <a:pt x="617" y="69"/>
                      <a:pt x="548" y="503"/>
                      <a:pt x="274" y="45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7" name="Google Shape;2657;p40"/>
              <p:cNvSpPr/>
              <p:nvPr/>
            </p:nvSpPr>
            <p:spPr>
              <a:xfrm>
                <a:off x="7684650" y="2044325"/>
                <a:ext cx="15450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8" h="503" extrusionOk="0">
                    <a:moveTo>
                      <a:pt x="275" y="480"/>
                    </a:moveTo>
                    <a:cubicBezTo>
                      <a:pt x="1" y="434"/>
                      <a:pt x="47" y="0"/>
                      <a:pt x="320" y="46"/>
                    </a:cubicBezTo>
                    <a:cubicBezTo>
                      <a:pt x="617" y="69"/>
                      <a:pt x="549" y="503"/>
                      <a:pt x="275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1" name="Google Shape;2661;p40"/>
              <p:cNvSpPr/>
              <p:nvPr/>
            </p:nvSpPr>
            <p:spPr>
              <a:xfrm>
                <a:off x="7842725" y="1918775"/>
                <a:ext cx="175200" cy="84500"/>
              </a:xfrm>
              <a:custGeom>
                <a:avLst/>
                <a:gdLst/>
                <a:ahLst/>
                <a:cxnLst/>
                <a:rect l="l" t="t" r="r" b="b"/>
                <a:pathLst>
                  <a:path w="7008" h="3380" extrusionOk="0">
                    <a:moveTo>
                      <a:pt x="6802" y="3379"/>
                    </a:moveTo>
                    <a:cubicBezTo>
                      <a:pt x="7008" y="1895"/>
                      <a:pt x="5205" y="845"/>
                      <a:pt x="3926" y="1576"/>
                    </a:cubicBezTo>
                    <a:cubicBezTo>
                      <a:pt x="3493" y="1781"/>
                      <a:pt x="3128" y="2169"/>
                      <a:pt x="2922" y="2626"/>
                    </a:cubicBezTo>
                    <a:lnTo>
                      <a:pt x="3744" y="2717"/>
                    </a:lnTo>
                    <a:cubicBezTo>
                      <a:pt x="3561" y="1348"/>
                      <a:pt x="1827" y="1"/>
                      <a:pt x="594" y="1051"/>
                    </a:cubicBezTo>
                    <a:cubicBezTo>
                      <a:pt x="252" y="1370"/>
                      <a:pt x="69" y="1758"/>
                      <a:pt x="0" y="2169"/>
                    </a:cubicBezTo>
                    <a:cubicBezTo>
                      <a:pt x="252" y="1850"/>
                      <a:pt x="525" y="1553"/>
                      <a:pt x="845" y="1416"/>
                    </a:cubicBezTo>
                    <a:cubicBezTo>
                      <a:pt x="1827" y="960"/>
                      <a:pt x="2717" y="1987"/>
                      <a:pt x="2876" y="2900"/>
                    </a:cubicBezTo>
                    <a:cubicBezTo>
                      <a:pt x="2922" y="3128"/>
                      <a:pt x="3173" y="3288"/>
                      <a:pt x="3401" y="3242"/>
                    </a:cubicBezTo>
                    <a:cubicBezTo>
                      <a:pt x="3561" y="3219"/>
                      <a:pt x="3675" y="3105"/>
                      <a:pt x="3721" y="2991"/>
                    </a:cubicBezTo>
                    <a:cubicBezTo>
                      <a:pt x="3858" y="2717"/>
                      <a:pt x="4063" y="2466"/>
                      <a:pt x="4337" y="2306"/>
                    </a:cubicBezTo>
                    <a:cubicBezTo>
                      <a:pt x="5250" y="1736"/>
                      <a:pt x="6414" y="2261"/>
                      <a:pt x="6802" y="337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2" name="Google Shape;2662;p40"/>
              <p:cNvSpPr/>
              <p:nvPr/>
            </p:nvSpPr>
            <p:spPr>
              <a:xfrm>
                <a:off x="7884950" y="2019775"/>
                <a:ext cx="3085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6" extrusionOk="0">
                    <a:moveTo>
                      <a:pt x="571" y="937"/>
                    </a:moveTo>
                    <a:cubicBezTo>
                      <a:pt x="1" y="868"/>
                      <a:pt x="115" y="1"/>
                      <a:pt x="662" y="69"/>
                    </a:cubicBezTo>
                    <a:cubicBezTo>
                      <a:pt x="1233" y="138"/>
                      <a:pt x="1142" y="1005"/>
                      <a:pt x="571" y="93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3" name="Google Shape;2663;p40"/>
              <p:cNvSpPr/>
              <p:nvPr/>
            </p:nvSpPr>
            <p:spPr>
              <a:xfrm>
                <a:off x="7833600" y="1993525"/>
                <a:ext cx="30825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6" extrusionOk="0">
                    <a:moveTo>
                      <a:pt x="571" y="937"/>
                    </a:moveTo>
                    <a:cubicBezTo>
                      <a:pt x="0" y="868"/>
                      <a:pt x="92" y="1"/>
                      <a:pt x="662" y="69"/>
                    </a:cubicBezTo>
                    <a:cubicBezTo>
                      <a:pt x="1233" y="138"/>
                      <a:pt x="1119" y="1005"/>
                      <a:pt x="571" y="93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4" name="Google Shape;2664;p40"/>
              <p:cNvSpPr/>
              <p:nvPr/>
            </p:nvSpPr>
            <p:spPr>
              <a:xfrm>
                <a:off x="7958575" y="20158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74" y="457"/>
                    </a:moveTo>
                    <a:cubicBezTo>
                      <a:pt x="0" y="434"/>
                      <a:pt x="46" y="0"/>
                      <a:pt x="342" y="23"/>
                    </a:cubicBezTo>
                    <a:cubicBezTo>
                      <a:pt x="616" y="69"/>
                      <a:pt x="571" y="502"/>
                      <a:pt x="274" y="45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5" name="Google Shape;2665;p40"/>
              <p:cNvSpPr/>
              <p:nvPr/>
            </p:nvSpPr>
            <p:spPr>
              <a:xfrm>
                <a:off x="7924900" y="1922775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80"/>
                    </a:moveTo>
                    <a:cubicBezTo>
                      <a:pt x="0" y="434"/>
                      <a:pt x="46" y="1"/>
                      <a:pt x="343" y="23"/>
                    </a:cubicBezTo>
                    <a:cubicBezTo>
                      <a:pt x="617" y="69"/>
                      <a:pt x="571" y="503"/>
                      <a:pt x="297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6" name="Google Shape;2666;p40"/>
              <p:cNvSpPr/>
              <p:nvPr/>
            </p:nvSpPr>
            <p:spPr>
              <a:xfrm>
                <a:off x="7892375" y="19068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80"/>
                    </a:moveTo>
                    <a:cubicBezTo>
                      <a:pt x="0" y="434"/>
                      <a:pt x="69" y="1"/>
                      <a:pt x="343" y="46"/>
                    </a:cubicBezTo>
                    <a:cubicBezTo>
                      <a:pt x="617" y="69"/>
                      <a:pt x="571" y="503"/>
                      <a:pt x="297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7" name="Google Shape;2667;p40"/>
              <p:cNvSpPr/>
              <p:nvPr/>
            </p:nvSpPr>
            <p:spPr>
              <a:xfrm>
                <a:off x="8242175" y="1856575"/>
                <a:ext cx="122125" cy="174650"/>
              </a:xfrm>
              <a:custGeom>
                <a:avLst/>
                <a:gdLst/>
                <a:ahLst/>
                <a:cxnLst/>
                <a:rect l="l" t="t" r="r" b="b"/>
                <a:pathLst>
                  <a:path w="4885" h="6986" extrusionOk="0">
                    <a:moveTo>
                      <a:pt x="0" y="982"/>
                    </a:moveTo>
                    <a:cubicBezTo>
                      <a:pt x="1872" y="1"/>
                      <a:pt x="3835" y="2238"/>
                      <a:pt x="1803" y="3493"/>
                    </a:cubicBezTo>
                    <a:cubicBezTo>
                      <a:pt x="1575" y="3607"/>
                      <a:pt x="1484" y="3881"/>
                      <a:pt x="1598" y="4109"/>
                    </a:cubicBezTo>
                    <a:cubicBezTo>
                      <a:pt x="1712" y="4269"/>
                      <a:pt x="1895" y="4361"/>
                      <a:pt x="2077" y="4315"/>
                    </a:cubicBezTo>
                    <a:cubicBezTo>
                      <a:pt x="2671" y="4201"/>
                      <a:pt x="3356" y="4498"/>
                      <a:pt x="3584" y="5091"/>
                    </a:cubicBezTo>
                    <a:cubicBezTo>
                      <a:pt x="3858" y="5753"/>
                      <a:pt x="3538" y="6552"/>
                      <a:pt x="2945" y="6985"/>
                    </a:cubicBezTo>
                    <a:cubicBezTo>
                      <a:pt x="3333" y="6894"/>
                      <a:pt x="3721" y="6643"/>
                      <a:pt x="3949" y="6255"/>
                    </a:cubicBezTo>
                    <a:cubicBezTo>
                      <a:pt x="4885" y="4886"/>
                      <a:pt x="3492" y="3174"/>
                      <a:pt x="1940" y="3448"/>
                    </a:cubicBezTo>
                    <a:lnTo>
                      <a:pt x="2214" y="4269"/>
                    </a:lnTo>
                    <a:cubicBezTo>
                      <a:pt x="3378" y="3767"/>
                      <a:pt x="3972" y="2078"/>
                      <a:pt x="3059" y="1074"/>
                    </a:cubicBezTo>
                    <a:cubicBezTo>
                      <a:pt x="2306" y="138"/>
                      <a:pt x="753" y="69"/>
                      <a:pt x="0" y="982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8" name="Google Shape;2668;p40"/>
              <p:cNvSpPr/>
              <p:nvPr/>
            </p:nvSpPr>
            <p:spPr>
              <a:xfrm>
                <a:off x="8165125" y="1830325"/>
                <a:ext cx="3142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1051" extrusionOk="0">
                    <a:moveTo>
                      <a:pt x="708" y="960"/>
                    </a:moveTo>
                    <a:cubicBezTo>
                      <a:pt x="138" y="1051"/>
                      <a:pt x="1" y="184"/>
                      <a:pt x="571" y="92"/>
                    </a:cubicBezTo>
                    <a:cubicBezTo>
                      <a:pt x="1119" y="1"/>
                      <a:pt x="1256" y="868"/>
                      <a:pt x="708" y="96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9" name="Google Shape;2669;p40"/>
              <p:cNvSpPr/>
              <p:nvPr/>
            </p:nvSpPr>
            <p:spPr>
              <a:xfrm>
                <a:off x="8183975" y="1900525"/>
                <a:ext cx="3197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051" extrusionOk="0">
                    <a:moveTo>
                      <a:pt x="708" y="959"/>
                    </a:moveTo>
                    <a:cubicBezTo>
                      <a:pt x="137" y="1050"/>
                      <a:pt x="0" y="160"/>
                      <a:pt x="571" y="92"/>
                    </a:cubicBezTo>
                    <a:cubicBezTo>
                      <a:pt x="1141" y="0"/>
                      <a:pt x="1278" y="868"/>
                      <a:pt x="708" y="95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0" name="Google Shape;2670;p40"/>
              <p:cNvSpPr/>
              <p:nvPr/>
            </p:nvSpPr>
            <p:spPr>
              <a:xfrm>
                <a:off x="8126900" y="1885125"/>
                <a:ext cx="3140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051" extrusionOk="0">
                    <a:moveTo>
                      <a:pt x="708" y="959"/>
                    </a:moveTo>
                    <a:cubicBezTo>
                      <a:pt x="137" y="1050"/>
                      <a:pt x="0" y="160"/>
                      <a:pt x="571" y="69"/>
                    </a:cubicBezTo>
                    <a:cubicBezTo>
                      <a:pt x="1119" y="0"/>
                      <a:pt x="1256" y="868"/>
                      <a:pt x="708" y="95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1" name="Google Shape;2671;p40"/>
              <p:cNvSpPr/>
              <p:nvPr/>
            </p:nvSpPr>
            <p:spPr>
              <a:xfrm>
                <a:off x="8217625" y="1970150"/>
                <a:ext cx="3142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1051" extrusionOk="0">
                    <a:moveTo>
                      <a:pt x="685" y="959"/>
                    </a:moveTo>
                    <a:cubicBezTo>
                      <a:pt x="138" y="1050"/>
                      <a:pt x="1" y="183"/>
                      <a:pt x="549" y="91"/>
                    </a:cubicBezTo>
                    <a:cubicBezTo>
                      <a:pt x="1119" y="0"/>
                      <a:pt x="1256" y="890"/>
                      <a:pt x="685" y="95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2" name="Google Shape;2672;p40"/>
              <p:cNvSpPr/>
              <p:nvPr/>
            </p:nvSpPr>
            <p:spPr>
              <a:xfrm>
                <a:off x="8314650" y="2003800"/>
                <a:ext cx="16000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40" h="526" extrusionOk="0">
                    <a:moveTo>
                      <a:pt x="342" y="480"/>
                    </a:moveTo>
                    <a:cubicBezTo>
                      <a:pt x="68" y="526"/>
                      <a:pt x="0" y="69"/>
                      <a:pt x="274" y="46"/>
                    </a:cubicBezTo>
                    <a:cubicBezTo>
                      <a:pt x="571" y="1"/>
                      <a:pt x="639" y="435"/>
                      <a:pt x="342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3" name="Google Shape;2673;p40"/>
              <p:cNvSpPr/>
              <p:nvPr/>
            </p:nvSpPr>
            <p:spPr>
              <a:xfrm>
                <a:off x="8253000" y="1919925"/>
                <a:ext cx="15450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18" h="526" extrusionOk="0">
                    <a:moveTo>
                      <a:pt x="343" y="480"/>
                    </a:moveTo>
                    <a:cubicBezTo>
                      <a:pt x="69" y="526"/>
                      <a:pt x="1" y="92"/>
                      <a:pt x="275" y="46"/>
                    </a:cubicBezTo>
                    <a:cubicBezTo>
                      <a:pt x="549" y="1"/>
                      <a:pt x="617" y="434"/>
                      <a:pt x="343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4" name="Google Shape;2674;p40"/>
              <p:cNvSpPr/>
              <p:nvPr/>
            </p:nvSpPr>
            <p:spPr>
              <a:xfrm>
                <a:off x="8350600" y="1896525"/>
                <a:ext cx="16000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40" h="526" extrusionOk="0">
                    <a:moveTo>
                      <a:pt x="365" y="480"/>
                    </a:moveTo>
                    <a:cubicBezTo>
                      <a:pt x="68" y="526"/>
                      <a:pt x="0" y="92"/>
                      <a:pt x="297" y="46"/>
                    </a:cubicBezTo>
                    <a:cubicBezTo>
                      <a:pt x="571" y="1"/>
                      <a:pt x="639" y="434"/>
                      <a:pt x="365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5" name="Google Shape;2675;p40"/>
              <p:cNvSpPr/>
              <p:nvPr/>
            </p:nvSpPr>
            <p:spPr>
              <a:xfrm>
                <a:off x="7322875" y="1813225"/>
                <a:ext cx="1052275" cy="856525"/>
              </a:xfrm>
              <a:custGeom>
                <a:avLst/>
                <a:gdLst/>
                <a:ahLst/>
                <a:cxnLst/>
                <a:rect l="l" t="t" r="r" b="b"/>
                <a:pathLst>
                  <a:path w="42091" h="34261" extrusionOk="0">
                    <a:moveTo>
                      <a:pt x="1324" y="5592"/>
                    </a:moveTo>
                    <a:cubicBezTo>
                      <a:pt x="2238" y="4999"/>
                      <a:pt x="3470" y="5067"/>
                      <a:pt x="4360" y="5798"/>
                    </a:cubicBezTo>
                    <a:cubicBezTo>
                      <a:pt x="3995" y="4154"/>
                      <a:pt x="4999" y="2625"/>
                      <a:pt x="6392" y="2328"/>
                    </a:cubicBezTo>
                    <a:cubicBezTo>
                      <a:pt x="7510" y="2077"/>
                      <a:pt x="8743" y="2671"/>
                      <a:pt x="9359" y="3789"/>
                    </a:cubicBezTo>
                    <a:cubicBezTo>
                      <a:pt x="9450" y="3607"/>
                      <a:pt x="10135" y="2214"/>
                      <a:pt x="11710" y="1803"/>
                    </a:cubicBezTo>
                    <a:cubicBezTo>
                      <a:pt x="12988" y="1484"/>
                      <a:pt x="14358" y="1918"/>
                      <a:pt x="15294" y="2967"/>
                    </a:cubicBezTo>
                    <a:cubicBezTo>
                      <a:pt x="15933" y="1461"/>
                      <a:pt x="17485" y="571"/>
                      <a:pt x="19105" y="731"/>
                    </a:cubicBezTo>
                    <a:cubicBezTo>
                      <a:pt x="20726" y="913"/>
                      <a:pt x="22073" y="2169"/>
                      <a:pt x="22369" y="3789"/>
                    </a:cubicBezTo>
                    <a:cubicBezTo>
                      <a:pt x="23488" y="2557"/>
                      <a:pt x="25223" y="2077"/>
                      <a:pt x="26706" y="2602"/>
                    </a:cubicBezTo>
                    <a:cubicBezTo>
                      <a:pt x="28464" y="3219"/>
                      <a:pt x="29605" y="5067"/>
                      <a:pt x="29354" y="7030"/>
                    </a:cubicBezTo>
                    <a:cubicBezTo>
                      <a:pt x="30860" y="6505"/>
                      <a:pt x="32435" y="7145"/>
                      <a:pt x="33075" y="8354"/>
                    </a:cubicBezTo>
                    <a:cubicBezTo>
                      <a:pt x="33531" y="9267"/>
                      <a:pt x="33417" y="10409"/>
                      <a:pt x="32801" y="11322"/>
                    </a:cubicBezTo>
                    <a:cubicBezTo>
                      <a:pt x="33143" y="11344"/>
                      <a:pt x="35859" y="11710"/>
                      <a:pt x="37388" y="14198"/>
                    </a:cubicBezTo>
                    <a:cubicBezTo>
                      <a:pt x="39169" y="17051"/>
                      <a:pt x="37731" y="20086"/>
                      <a:pt x="37640" y="20269"/>
                    </a:cubicBezTo>
                    <a:cubicBezTo>
                      <a:pt x="39237" y="20452"/>
                      <a:pt x="40584" y="21479"/>
                      <a:pt x="41063" y="22871"/>
                    </a:cubicBezTo>
                    <a:cubicBezTo>
                      <a:pt x="41680" y="24674"/>
                      <a:pt x="40721" y="26888"/>
                      <a:pt x="38690" y="27847"/>
                    </a:cubicBezTo>
                    <a:cubicBezTo>
                      <a:pt x="40356" y="28646"/>
                      <a:pt x="41155" y="30426"/>
                      <a:pt x="40721" y="31956"/>
                    </a:cubicBezTo>
                    <a:cubicBezTo>
                      <a:pt x="40196" y="33713"/>
                      <a:pt x="38279" y="34238"/>
                      <a:pt x="38187" y="34261"/>
                    </a:cubicBezTo>
                    <a:lnTo>
                      <a:pt x="38187" y="34261"/>
                    </a:lnTo>
                    <a:cubicBezTo>
                      <a:pt x="38370" y="34238"/>
                      <a:pt x="38530" y="34238"/>
                      <a:pt x="38690" y="34238"/>
                    </a:cubicBezTo>
                    <a:cubicBezTo>
                      <a:pt x="40082" y="34078"/>
                      <a:pt x="41269" y="33051"/>
                      <a:pt x="41566" y="31659"/>
                    </a:cubicBezTo>
                    <a:cubicBezTo>
                      <a:pt x="41908" y="30084"/>
                      <a:pt x="41041" y="28440"/>
                      <a:pt x="39511" y="27870"/>
                    </a:cubicBezTo>
                    <a:cubicBezTo>
                      <a:pt x="41177" y="26934"/>
                      <a:pt x="42090" y="25040"/>
                      <a:pt x="41748" y="23191"/>
                    </a:cubicBezTo>
                    <a:cubicBezTo>
                      <a:pt x="41451" y="21479"/>
                      <a:pt x="40105" y="20064"/>
                      <a:pt x="38370" y="19653"/>
                    </a:cubicBezTo>
                    <a:cubicBezTo>
                      <a:pt x="38575" y="19059"/>
                      <a:pt x="39146" y="17165"/>
                      <a:pt x="38347" y="15042"/>
                    </a:cubicBezTo>
                    <a:cubicBezTo>
                      <a:pt x="37137" y="11824"/>
                      <a:pt x="33851" y="10934"/>
                      <a:pt x="33508" y="10842"/>
                    </a:cubicBezTo>
                    <a:cubicBezTo>
                      <a:pt x="34102" y="9769"/>
                      <a:pt x="34010" y="8446"/>
                      <a:pt x="33257" y="7510"/>
                    </a:cubicBezTo>
                    <a:cubicBezTo>
                      <a:pt x="32550" y="6597"/>
                      <a:pt x="31363" y="6186"/>
                      <a:pt x="30244" y="6414"/>
                    </a:cubicBezTo>
                    <a:cubicBezTo>
                      <a:pt x="29902" y="3789"/>
                      <a:pt x="28053" y="1849"/>
                      <a:pt x="25953" y="1644"/>
                    </a:cubicBezTo>
                    <a:cubicBezTo>
                      <a:pt x="24173" y="1461"/>
                      <a:pt x="22826" y="2557"/>
                      <a:pt x="22506" y="2853"/>
                    </a:cubicBezTo>
                    <a:cubicBezTo>
                      <a:pt x="21913" y="1119"/>
                      <a:pt x="20361" y="0"/>
                      <a:pt x="18763" y="0"/>
                    </a:cubicBezTo>
                    <a:cubicBezTo>
                      <a:pt x="18649" y="0"/>
                      <a:pt x="18512" y="0"/>
                      <a:pt x="18375" y="23"/>
                    </a:cubicBezTo>
                    <a:cubicBezTo>
                      <a:pt x="16480" y="251"/>
                      <a:pt x="15545" y="2032"/>
                      <a:pt x="15476" y="2191"/>
                    </a:cubicBezTo>
                    <a:cubicBezTo>
                      <a:pt x="15408" y="2100"/>
                      <a:pt x="14015" y="571"/>
                      <a:pt x="11984" y="959"/>
                    </a:cubicBezTo>
                    <a:cubicBezTo>
                      <a:pt x="10158" y="1324"/>
                      <a:pt x="9382" y="2922"/>
                      <a:pt x="9313" y="3082"/>
                    </a:cubicBezTo>
                    <a:cubicBezTo>
                      <a:pt x="8537" y="1826"/>
                      <a:pt x="7008" y="1324"/>
                      <a:pt x="5730" y="1849"/>
                    </a:cubicBezTo>
                    <a:cubicBezTo>
                      <a:pt x="4611" y="2328"/>
                      <a:pt x="3904" y="3515"/>
                      <a:pt x="4018" y="4794"/>
                    </a:cubicBezTo>
                    <a:cubicBezTo>
                      <a:pt x="2671" y="4040"/>
                      <a:pt x="1096" y="4405"/>
                      <a:pt x="389" y="5410"/>
                    </a:cubicBezTo>
                    <a:cubicBezTo>
                      <a:pt x="115" y="5798"/>
                      <a:pt x="23" y="6232"/>
                      <a:pt x="1" y="6620"/>
                    </a:cubicBezTo>
                    <a:cubicBezTo>
                      <a:pt x="69" y="7076"/>
                      <a:pt x="160" y="7533"/>
                      <a:pt x="252" y="7989"/>
                    </a:cubicBezTo>
                    <a:cubicBezTo>
                      <a:pt x="138" y="7030"/>
                      <a:pt x="548" y="6117"/>
                      <a:pt x="1324" y="5592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6" name="Google Shape;2676;p40"/>
              <p:cNvSpPr/>
              <p:nvPr/>
            </p:nvSpPr>
            <p:spPr>
              <a:xfrm>
                <a:off x="7173375" y="2688575"/>
                <a:ext cx="861675" cy="302450"/>
              </a:xfrm>
              <a:custGeom>
                <a:avLst/>
                <a:gdLst/>
                <a:ahLst/>
                <a:cxnLst/>
                <a:rect l="l" t="t" r="r" b="b"/>
                <a:pathLst>
                  <a:path w="34467" h="12098" extrusionOk="0">
                    <a:moveTo>
                      <a:pt x="22141" y="10933"/>
                    </a:moveTo>
                    <a:cubicBezTo>
                      <a:pt x="15499" y="12098"/>
                      <a:pt x="10386" y="9290"/>
                      <a:pt x="8332" y="8126"/>
                    </a:cubicBezTo>
                    <a:cubicBezTo>
                      <a:pt x="3881" y="5592"/>
                      <a:pt x="1301" y="2123"/>
                      <a:pt x="0" y="0"/>
                    </a:cubicBezTo>
                    <a:cubicBezTo>
                      <a:pt x="434" y="1803"/>
                      <a:pt x="1301" y="3196"/>
                      <a:pt x="1689" y="3835"/>
                    </a:cubicBezTo>
                    <a:cubicBezTo>
                      <a:pt x="4086" y="7692"/>
                      <a:pt x="7875" y="9153"/>
                      <a:pt x="10637" y="10226"/>
                    </a:cubicBezTo>
                    <a:cubicBezTo>
                      <a:pt x="13787" y="11436"/>
                      <a:pt x="16663" y="11687"/>
                      <a:pt x="17370" y="11732"/>
                    </a:cubicBezTo>
                    <a:cubicBezTo>
                      <a:pt x="17553" y="11755"/>
                      <a:pt x="18192" y="11801"/>
                      <a:pt x="18945" y="11801"/>
                    </a:cubicBezTo>
                    <a:cubicBezTo>
                      <a:pt x="19311" y="11801"/>
                      <a:pt x="24081" y="11915"/>
                      <a:pt x="27619" y="10157"/>
                    </a:cubicBezTo>
                    <a:cubicBezTo>
                      <a:pt x="31066" y="8423"/>
                      <a:pt x="33188" y="5638"/>
                      <a:pt x="34467" y="3287"/>
                    </a:cubicBezTo>
                    <a:cubicBezTo>
                      <a:pt x="33120" y="4999"/>
                      <a:pt x="28966" y="9747"/>
                      <a:pt x="22141" y="10933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2" name="Google Shape;2682;p40"/>
              <p:cNvSpPr/>
              <p:nvPr/>
            </p:nvSpPr>
            <p:spPr>
              <a:xfrm>
                <a:off x="7246975" y="3459500"/>
                <a:ext cx="5767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845" extrusionOk="0">
                    <a:moveTo>
                      <a:pt x="2306" y="799"/>
                    </a:moveTo>
                    <a:cubicBezTo>
                      <a:pt x="1485" y="639"/>
                      <a:pt x="731" y="365"/>
                      <a:pt x="1" y="0"/>
                    </a:cubicBezTo>
                    <a:cubicBezTo>
                      <a:pt x="92" y="91"/>
                      <a:pt x="183" y="206"/>
                      <a:pt x="298" y="297"/>
                    </a:cubicBezTo>
                    <a:cubicBezTo>
                      <a:pt x="275" y="297"/>
                      <a:pt x="252" y="274"/>
                      <a:pt x="206" y="274"/>
                    </a:cubicBezTo>
                    <a:cubicBezTo>
                      <a:pt x="845" y="662"/>
                      <a:pt x="1576" y="845"/>
                      <a:pt x="2306" y="79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83" name="Google Shape;2683;p40"/>
            <p:cNvGrpSpPr/>
            <p:nvPr/>
          </p:nvGrpSpPr>
          <p:grpSpPr>
            <a:xfrm>
              <a:off x="708077" y="1995024"/>
              <a:ext cx="1215367" cy="2064392"/>
              <a:chOff x="896725" y="2043175"/>
              <a:chExt cx="1085925" cy="1844525"/>
            </a:xfrm>
          </p:grpSpPr>
          <p:sp>
            <p:nvSpPr>
              <p:cNvPr id="2684" name="Google Shape;2684;p40"/>
              <p:cNvSpPr/>
              <p:nvPr/>
            </p:nvSpPr>
            <p:spPr>
              <a:xfrm>
                <a:off x="1475900" y="3146775"/>
                <a:ext cx="179200" cy="128050"/>
              </a:xfrm>
              <a:custGeom>
                <a:avLst/>
                <a:gdLst/>
                <a:ahLst/>
                <a:cxnLst/>
                <a:rect l="l" t="t" r="r" b="b"/>
                <a:pathLst>
                  <a:path w="7168" h="5122" extrusionOk="0">
                    <a:moveTo>
                      <a:pt x="7145" y="1"/>
                    </a:moveTo>
                    <a:cubicBezTo>
                      <a:pt x="4748" y="663"/>
                      <a:pt x="2375" y="1325"/>
                      <a:pt x="1" y="1987"/>
                    </a:cubicBezTo>
                    <a:lnTo>
                      <a:pt x="549" y="4497"/>
                    </a:lnTo>
                    <a:cubicBezTo>
                      <a:pt x="1336" y="4779"/>
                      <a:pt x="2569" y="5121"/>
                      <a:pt x="4071" y="5121"/>
                    </a:cubicBezTo>
                    <a:cubicBezTo>
                      <a:pt x="4399" y="5121"/>
                      <a:pt x="4739" y="5105"/>
                      <a:pt x="5091" y="5068"/>
                    </a:cubicBezTo>
                    <a:cubicBezTo>
                      <a:pt x="5890" y="4977"/>
                      <a:pt x="6597" y="4794"/>
                      <a:pt x="7168" y="4612"/>
                    </a:cubicBezTo>
                    <a:cubicBezTo>
                      <a:pt x="7168" y="3082"/>
                      <a:pt x="7145" y="1530"/>
                      <a:pt x="7145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5" name="Google Shape;2685;p40"/>
              <p:cNvSpPr/>
              <p:nvPr/>
            </p:nvSpPr>
            <p:spPr>
              <a:xfrm>
                <a:off x="1475900" y="3146775"/>
                <a:ext cx="179200" cy="89250"/>
              </a:xfrm>
              <a:custGeom>
                <a:avLst/>
                <a:gdLst/>
                <a:ahLst/>
                <a:cxnLst/>
                <a:rect l="l" t="t" r="r" b="b"/>
                <a:pathLst>
                  <a:path w="7168" h="3570" extrusionOk="0">
                    <a:moveTo>
                      <a:pt x="7145" y="1"/>
                    </a:moveTo>
                    <a:cubicBezTo>
                      <a:pt x="4748" y="663"/>
                      <a:pt x="2375" y="1325"/>
                      <a:pt x="1" y="1987"/>
                    </a:cubicBezTo>
                    <a:lnTo>
                      <a:pt x="252" y="3174"/>
                    </a:lnTo>
                    <a:cubicBezTo>
                      <a:pt x="1049" y="3397"/>
                      <a:pt x="1984" y="3570"/>
                      <a:pt x="3020" y="3570"/>
                    </a:cubicBezTo>
                    <a:cubicBezTo>
                      <a:pt x="3673" y="3570"/>
                      <a:pt x="4367" y="3501"/>
                      <a:pt x="5091" y="3333"/>
                    </a:cubicBezTo>
                    <a:cubicBezTo>
                      <a:pt x="5890" y="3174"/>
                      <a:pt x="6574" y="2900"/>
                      <a:pt x="7168" y="2626"/>
                    </a:cubicBezTo>
                    <a:cubicBezTo>
                      <a:pt x="7145" y="1736"/>
                      <a:pt x="7145" y="868"/>
                      <a:pt x="7145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6" name="Google Shape;2686;p40"/>
              <p:cNvSpPr/>
              <p:nvPr/>
            </p:nvSpPr>
            <p:spPr>
              <a:xfrm>
                <a:off x="972600" y="2248600"/>
                <a:ext cx="1010050" cy="954425"/>
              </a:xfrm>
              <a:custGeom>
                <a:avLst/>
                <a:gdLst/>
                <a:ahLst/>
                <a:cxnLst/>
                <a:rect l="l" t="t" r="r" b="b"/>
                <a:pathLst>
                  <a:path w="40402" h="38177" extrusionOk="0">
                    <a:moveTo>
                      <a:pt x="20087" y="1"/>
                    </a:moveTo>
                    <a:cubicBezTo>
                      <a:pt x="18170" y="1"/>
                      <a:pt x="15933" y="298"/>
                      <a:pt x="13605" y="1233"/>
                    </a:cubicBezTo>
                    <a:cubicBezTo>
                      <a:pt x="13513" y="1279"/>
                      <a:pt x="13376" y="1325"/>
                      <a:pt x="13217" y="1393"/>
                    </a:cubicBezTo>
                    <a:cubicBezTo>
                      <a:pt x="8515" y="3425"/>
                      <a:pt x="5981" y="7100"/>
                      <a:pt x="5182" y="8286"/>
                    </a:cubicBezTo>
                    <a:cubicBezTo>
                      <a:pt x="4246" y="9656"/>
                      <a:pt x="1" y="16230"/>
                      <a:pt x="2078" y="24492"/>
                    </a:cubicBezTo>
                    <a:cubicBezTo>
                      <a:pt x="2603" y="26592"/>
                      <a:pt x="4497" y="32595"/>
                      <a:pt x="10181" y="35882"/>
                    </a:cubicBezTo>
                    <a:cubicBezTo>
                      <a:pt x="13582" y="37845"/>
                      <a:pt x="16960" y="38028"/>
                      <a:pt x="19128" y="38142"/>
                    </a:cubicBezTo>
                    <a:cubicBezTo>
                      <a:pt x="19485" y="38161"/>
                      <a:pt x="19913" y="38177"/>
                      <a:pt x="20405" y="38177"/>
                    </a:cubicBezTo>
                    <a:cubicBezTo>
                      <a:pt x="22210" y="38177"/>
                      <a:pt x="24861" y="37970"/>
                      <a:pt x="27893" y="37001"/>
                    </a:cubicBezTo>
                    <a:cubicBezTo>
                      <a:pt x="30861" y="36065"/>
                      <a:pt x="34901" y="34764"/>
                      <a:pt x="37640" y="30883"/>
                    </a:cubicBezTo>
                    <a:cubicBezTo>
                      <a:pt x="38370" y="29879"/>
                      <a:pt x="40402" y="26980"/>
                      <a:pt x="39991" y="23442"/>
                    </a:cubicBezTo>
                    <a:cubicBezTo>
                      <a:pt x="39717" y="21137"/>
                      <a:pt x="38484" y="18991"/>
                      <a:pt x="38051" y="18261"/>
                    </a:cubicBezTo>
                    <a:cubicBezTo>
                      <a:pt x="37229" y="16800"/>
                      <a:pt x="37024" y="16960"/>
                      <a:pt x="36407" y="15819"/>
                    </a:cubicBezTo>
                    <a:cubicBezTo>
                      <a:pt x="35038" y="13285"/>
                      <a:pt x="35745" y="12007"/>
                      <a:pt x="34878" y="9222"/>
                    </a:cubicBezTo>
                    <a:cubicBezTo>
                      <a:pt x="34718" y="8674"/>
                      <a:pt x="33851" y="6027"/>
                      <a:pt x="31545" y="3858"/>
                    </a:cubicBezTo>
                    <a:cubicBezTo>
                      <a:pt x="29605" y="2032"/>
                      <a:pt x="27528" y="1370"/>
                      <a:pt x="25953" y="914"/>
                    </a:cubicBezTo>
                    <a:cubicBezTo>
                      <a:pt x="24972" y="617"/>
                      <a:pt x="22826" y="1"/>
                      <a:pt x="20087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7" name="Google Shape;2687;p40"/>
              <p:cNvSpPr/>
              <p:nvPr/>
            </p:nvSpPr>
            <p:spPr>
              <a:xfrm>
                <a:off x="1649950" y="2548200"/>
                <a:ext cx="196325" cy="192525"/>
              </a:xfrm>
              <a:custGeom>
                <a:avLst/>
                <a:gdLst/>
                <a:ahLst/>
                <a:cxnLst/>
                <a:rect l="l" t="t" r="r" b="b"/>
                <a:pathLst>
                  <a:path w="7853" h="7701" extrusionOk="0">
                    <a:moveTo>
                      <a:pt x="2304" y="4494"/>
                    </a:moveTo>
                    <a:cubicBezTo>
                      <a:pt x="2590" y="4494"/>
                      <a:pt x="3042" y="4711"/>
                      <a:pt x="3059" y="4953"/>
                    </a:cubicBezTo>
                    <a:cubicBezTo>
                      <a:pt x="3059" y="5128"/>
                      <a:pt x="2808" y="5366"/>
                      <a:pt x="2546" y="5366"/>
                    </a:cubicBezTo>
                    <a:cubicBezTo>
                      <a:pt x="2535" y="5366"/>
                      <a:pt x="2523" y="5365"/>
                      <a:pt x="2511" y="5364"/>
                    </a:cubicBezTo>
                    <a:cubicBezTo>
                      <a:pt x="2123" y="5318"/>
                      <a:pt x="1986" y="4702"/>
                      <a:pt x="2100" y="4565"/>
                    </a:cubicBezTo>
                    <a:cubicBezTo>
                      <a:pt x="2139" y="4516"/>
                      <a:pt x="2213" y="4494"/>
                      <a:pt x="2304" y="4494"/>
                    </a:cubicBezTo>
                    <a:close/>
                    <a:moveTo>
                      <a:pt x="3698" y="0"/>
                    </a:moveTo>
                    <a:cubicBezTo>
                      <a:pt x="1598" y="137"/>
                      <a:pt x="0" y="1940"/>
                      <a:pt x="115" y="4063"/>
                    </a:cubicBezTo>
                    <a:cubicBezTo>
                      <a:pt x="246" y="6103"/>
                      <a:pt x="1917" y="7700"/>
                      <a:pt x="3910" y="7700"/>
                    </a:cubicBezTo>
                    <a:cubicBezTo>
                      <a:pt x="3991" y="7700"/>
                      <a:pt x="4073" y="7698"/>
                      <a:pt x="4155" y="7692"/>
                    </a:cubicBezTo>
                    <a:cubicBezTo>
                      <a:pt x="6255" y="7578"/>
                      <a:pt x="7852" y="5752"/>
                      <a:pt x="7715" y="3629"/>
                    </a:cubicBezTo>
                    <a:cubicBezTo>
                      <a:pt x="7601" y="1575"/>
                      <a:pt x="5935" y="0"/>
                      <a:pt x="39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8" name="Google Shape;2688;p40"/>
              <p:cNvSpPr/>
              <p:nvPr/>
            </p:nvSpPr>
            <p:spPr>
              <a:xfrm>
                <a:off x="1672200" y="2553275"/>
                <a:ext cx="127850" cy="166250"/>
              </a:xfrm>
              <a:custGeom>
                <a:avLst/>
                <a:gdLst/>
                <a:ahLst/>
                <a:cxnLst/>
                <a:rect l="l" t="t" r="r" b="b"/>
                <a:pathLst>
                  <a:path w="5114" h="6650" extrusionOk="0">
                    <a:moveTo>
                      <a:pt x="2412" y="0"/>
                    </a:moveTo>
                    <a:cubicBezTo>
                      <a:pt x="2384" y="0"/>
                      <a:pt x="2357" y="1"/>
                      <a:pt x="2329" y="3"/>
                    </a:cubicBezTo>
                    <a:cubicBezTo>
                      <a:pt x="914" y="48"/>
                      <a:pt x="1" y="1943"/>
                      <a:pt x="92" y="3449"/>
                    </a:cubicBezTo>
                    <a:cubicBezTo>
                      <a:pt x="158" y="4910"/>
                      <a:pt x="1212" y="6650"/>
                      <a:pt x="2587" y="6650"/>
                    </a:cubicBezTo>
                    <a:cubicBezTo>
                      <a:pt x="2630" y="6650"/>
                      <a:pt x="2673" y="6648"/>
                      <a:pt x="2717" y="6645"/>
                    </a:cubicBezTo>
                    <a:cubicBezTo>
                      <a:pt x="3927" y="6553"/>
                      <a:pt x="5114" y="5070"/>
                      <a:pt x="4954" y="3175"/>
                    </a:cubicBezTo>
                    <a:lnTo>
                      <a:pt x="3082" y="2810"/>
                    </a:lnTo>
                    <a:cubicBezTo>
                      <a:pt x="3561" y="2376"/>
                      <a:pt x="4041" y="1943"/>
                      <a:pt x="4520" y="1532"/>
                    </a:cubicBezTo>
                    <a:cubicBezTo>
                      <a:pt x="4475" y="1443"/>
                      <a:pt x="3623" y="0"/>
                      <a:pt x="241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9" name="Google Shape;2689;p40"/>
              <p:cNvSpPr/>
              <p:nvPr/>
            </p:nvSpPr>
            <p:spPr>
              <a:xfrm>
                <a:off x="1708150" y="2305675"/>
                <a:ext cx="272800" cy="699050"/>
              </a:xfrm>
              <a:custGeom>
                <a:avLst/>
                <a:gdLst/>
                <a:ahLst/>
                <a:cxnLst/>
                <a:rect l="l" t="t" r="r" b="b"/>
                <a:pathLst>
                  <a:path w="10912" h="27962" extrusionOk="0">
                    <a:moveTo>
                      <a:pt x="3858" y="4040"/>
                    </a:moveTo>
                    <a:cubicBezTo>
                      <a:pt x="5547" y="6871"/>
                      <a:pt x="4794" y="8263"/>
                      <a:pt x="6049" y="12121"/>
                    </a:cubicBezTo>
                    <a:cubicBezTo>
                      <a:pt x="7624" y="16937"/>
                      <a:pt x="9633" y="17279"/>
                      <a:pt x="10135" y="20817"/>
                    </a:cubicBezTo>
                    <a:cubicBezTo>
                      <a:pt x="10546" y="23739"/>
                      <a:pt x="9542" y="26295"/>
                      <a:pt x="8651" y="27961"/>
                    </a:cubicBezTo>
                    <a:cubicBezTo>
                      <a:pt x="9542" y="26637"/>
                      <a:pt x="10911" y="24127"/>
                      <a:pt x="10569" y="21159"/>
                    </a:cubicBezTo>
                    <a:cubicBezTo>
                      <a:pt x="10295" y="18854"/>
                      <a:pt x="9062" y="16708"/>
                      <a:pt x="8629" y="15978"/>
                    </a:cubicBezTo>
                    <a:cubicBezTo>
                      <a:pt x="7807" y="14517"/>
                      <a:pt x="7602" y="14677"/>
                      <a:pt x="6985" y="13536"/>
                    </a:cubicBezTo>
                    <a:cubicBezTo>
                      <a:pt x="5616" y="11002"/>
                      <a:pt x="6323" y="9724"/>
                      <a:pt x="5456" y="6939"/>
                    </a:cubicBezTo>
                    <a:cubicBezTo>
                      <a:pt x="5296" y="6391"/>
                      <a:pt x="4429" y="3744"/>
                      <a:pt x="2123" y="1575"/>
                    </a:cubicBezTo>
                    <a:cubicBezTo>
                      <a:pt x="1416" y="913"/>
                      <a:pt x="708" y="411"/>
                      <a:pt x="1" y="0"/>
                    </a:cubicBezTo>
                    <a:cubicBezTo>
                      <a:pt x="1096" y="754"/>
                      <a:pt x="2671" y="2032"/>
                      <a:pt x="3858" y="404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0" name="Google Shape;2690;p40"/>
              <p:cNvSpPr/>
              <p:nvPr/>
            </p:nvSpPr>
            <p:spPr>
              <a:xfrm>
                <a:off x="1699600" y="2660550"/>
                <a:ext cx="26850" cy="21800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872" extrusionOk="0">
                    <a:moveTo>
                      <a:pt x="318" y="0"/>
                    </a:moveTo>
                    <a:cubicBezTo>
                      <a:pt x="227" y="0"/>
                      <a:pt x="153" y="22"/>
                      <a:pt x="114" y="71"/>
                    </a:cubicBezTo>
                    <a:cubicBezTo>
                      <a:pt x="0" y="208"/>
                      <a:pt x="137" y="824"/>
                      <a:pt x="525" y="870"/>
                    </a:cubicBezTo>
                    <a:cubicBezTo>
                      <a:pt x="537" y="871"/>
                      <a:pt x="549" y="872"/>
                      <a:pt x="560" y="872"/>
                    </a:cubicBezTo>
                    <a:cubicBezTo>
                      <a:pt x="822" y="872"/>
                      <a:pt x="1073" y="634"/>
                      <a:pt x="1073" y="459"/>
                    </a:cubicBezTo>
                    <a:cubicBezTo>
                      <a:pt x="1056" y="217"/>
                      <a:pt x="604" y="0"/>
                      <a:pt x="3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1" name="Google Shape;2691;p40"/>
              <p:cNvSpPr/>
              <p:nvPr/>
            </p:nvSpPr>
            <p:spPr>
              <a:xfrm>
                <a:off x="1289875" y="2621800"/>
                <a:ext cx="222000" cy="206775"/>
              </a:xfrm>
              <a:custGeom>
                <a:avLst/>
                <a:gdLst/>
                <a:ahLst/>
                <a:cxnLst/>
                <a:rect l="l" t="t" r="r" b="b"/>
                <a:pathLst>
                  <a:path w="8880" h="8271" extrusionOk="0">
                    <a:moveTo>
                      <a:pt x="2609" y="4828"/>
                    </a:moveTo>
                    <a:cubicBezTo>
                      <a:pt x="2931" y="4828"/>
                      <a:pt x="3430" y="5060"/>
                      <a:pt x="3447" y="5319"/>
                    </a:cubicBezTo>
                    <a:cubicBezTo>
                      <a:pt x="3447" y="5509"/>
                      <a:pt x="3174" y="5758"/>
                      <a:pt x="2898" y="5758"/>
                    </a:cubicBezTo>
                    <a:cubicBezTo>
                      <a:pt x="2876" y="5758"/>
                      <a:pt x="2853" y="5756"/>
                      <a:pt x="2831" y="5753"/>
                    </a:cubicBezTo>
                    <a:cubicBezTo>
                      <a:pt x="2397" y="5707"/>
                      <a:pt x="2238" y="5068"/>
                      <a:pt x="2375" y="4908"/>
                    </a:cubicBezTo>
                    <a:cubicBezTo>
                      <a:pt x="2419" y="4852"/>
                      <a:pt x="2505" y="4828"/>
                      <a:pt x="2609" y="4828"/>
                    </a:cubicBezTo>
                    <a:close/>
                    <a:moveTo>
                      <a:pt x="4201" y="1"/>
                    </a:moveTo>
                    <a:cubicBezTo>
                      <a:pt x="1827" y="138"/>
                      <a:pt x="1" y="2101"/>
                      <a:pt x="138" y="4383"/>
                    </a:cubicBezTo>
                    <a:cubicBezTo>
                      <a:pt x="248" y="6581"/>
                      <a:pt x="2135" y="8271"/>
                      <a:pt x="4415" y="8271"/>
                    </a:cubicBezTo>
                    <a:cubicBezTo>
                      <a:pt x="4503" y="8271"/>
                      <a:pt x="4591" y="8268"/>
                      <a:pt x="4680" y="8263"/>
                    </a:cubicBezTo>
                    <a:cubicBezTo>
                      <a:pt x="7054" y="8126"/>
                      <a:pt x="8880" y="6163"/>
                      <a:pt x="8743" y="3881"/>
                    </a:cubicBezTo>
                    <a:cubicBezTo>
                      <a:pt x="8606" y="1690"/>
                      <a:pt x="6734" y="1"/>
                      <a:pt x="44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2" name="Google Shape;2692;p40"/>
              <p:cNvSpPr/>
              <p:nvPr/>
            </p:nvSpPr>
            <p:spPr>
              <a:xfrm>
                <a:off x="1315000" y="2626925"/>
                <a:ext cx="144375" cy="178775"/>
              </a:xfrm>
              <a:custGeom>
                <a:avLst/>
                <a:gdLst/>
                <a:ahLst/>
                <a:cxnLst/>
                <a:rect l="l" t="t" r="r" b="b"/>
                <a:pathLst>
                  <a:path w="5775" h="7151" extrusionOk="0">
                    <a:moveTo>
                      <a:pt x="2708" y="0"/>
                    </a:moveTo>
                    <a:cubicBezTo>
                      <a:pt x="2688" y="0"/>
                      <a:pt x="2668" y="0"/>
                      <a:pt x="2648" y="1"/>
                    </a:cubicBezTo>
                    <a:cubicBezTo>
                      <a:pt x="1050" y="70"/>
                      <a:pt x="0" y="2101"/>
                      <a:pt x="91" y="3744"/>
                    </a:cubicBezTo>
                    <a:cubicBezTo>
                      <a:pt x="180" y="5297"/>
                      <a:pt x="1367" y="7150"/>
                      <a:pt x="2921" y="7150"/>
                    </a:cubicBezTo>
                    <a:cubicBezTo>
                      <a:pt x="2966" y="7150"/>
                      <a:pt x="3012" y="7149"/>
                      <a:pt x="3059" y="7145"/>
                    </a:cubicBezTo>
                    <a:cubicBezTo>
                      <a:pt x="4428" y="7031"/>
                      <a:pt x="5775" y="5456"/>
                      <a:pt x="5592" y="3425"/>
                    </a:cubicBezTo>
                    <a:cubicBezTo>
                      <a:pt x="4885" y="3288"/>
                      <a:pt x="4200" y="3151"/>
                      <a:pt x="3492" y="3014"/>
                    </a:cubicBezTo>
                    <a:cubicBezTo>
                      <a:pt x="4040" y="2557"/>
                      <a:pt x="4588" y="2101"/>
                      <a:pt x="5113" y="1644"/>
                    </a:cubicBezTo>
                    <a:cubicBezTo>
                      <a:pt x="5068" y="1554"/>
                      <a:pt x="4113" y="0"/>
                      <a:pt x="270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3" name="Google Shape;2693;p40"/>
              <p:cNvSpPr/>
              <p:nvPr/>
            </p:nvSpPr>
            <p:spPr>
              <a:xfrm>
                <a:off x="1345800" y="2742475"/>
                <a:ext cx="30275" cy="232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931" extrusionOk="0">
                    <a:moveTo>
                      <a:pt x="372" y="1"/>
                    </a:moveTo>
                    <a:cubicBezTo>
                      <a:pt x="268" y="1"/>
                      <a:pt x="182" y="25"/>
                      <a:pt x="138" y="81"/>
                    </a:cubicBezTo>
                    <a:cubicBezTo>
                      <a:pt x="1" y="241"/>
                      <a:pt x="160" y="880"/>
                      <a:pt x="594" y="926"/>
                    </a:cubicBezTo>
                    <a:cubicBezTo>
                      <a:pt x="616" y="929"/>
                      <a:pt x="639" y="931"/>
                      <a:pt x="661" y="931"/>
                    </a:cubicBezTo>
                    <a:cubicBezTo>
                      <a:pt x="937" y="931"/>
                      <a:pt x="1210" y="682"/>
                      <a:pt x="1210" y="492"/>
                    </a:cubicBezTo>
                    <a:cubicBezTo>
                      <a:pt x="1193" y="233"/>
                      <a:pt x="694" y="1"/>
                      <a:pt x="3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4" name="Google Shape;2694;p40"/>
              <p:cNvSpPr/>
              <p:nvPr/>
            </p:nvSpPr>
            <p:spPr>
              <a:xfrm>
                <a:off x="1219125" y="2600125"/>
                <a:ext cx="275875" cy="121575"/>
              </a:xfrm>
              <a:custGeom>
                <a:avLst/>
                <a:gdLst/>
                <a:ahLst/>
                <a:cxnLst/>
                <a:rect l="l" t="t" r="r" b="b"/>
                <a:pathLst>
                  <a:path w="11035" h="4863" extrusionOk="0">
                    <a:moveTo>
                      <a:pt x="6905" y="1"/>
                    </a:moveTo>
                    <a:cubicBezTo>
                      <a:pt x="6341" y="1"/>
                      <a:pt x="5670" y="102"/>
                      <a:pt x="4976" y="434"/>
                    </a:cubicBezTo>
                    <a:cubicBezTo>
                      <a:pt x="3356" y="1233"/>
                      <a:pt x="2785" y="2739"/>
                      <a:pt x="2671" y="3150"/>
                    </a:cubicBezTo>
                    <a:cubicBezTo>
                      <a:pt x="2648" y="3173"/>
                      <a:pt x="2625" y="3196"/>
                      <a:pt x="2602" y="3196"/>
                    </a:cubicBezTo>
                    <a:cubicBezTo>
                      <a:pt x="1758" y="3310"/>
                      <a:pt x="936" y="3401"/>
                      <a:pt x="115" y="3493"/>
                    </a:cubicBezTo>
                    <a:cubicBezTo>
                      <a:pt x="46" y="3515"/>
                      <a:pt x="0" y="3607"/>
                      <a:pt x="69" y="3652"/>
                    </a:cubicBezTo>
                    <a:cubicBezTo>
                      <a:pt x="366" y="3881"/>
                      <a:pt x="731" y="4154"/>
                      <a:pt x="1210" y="4360"/>
                    </a:cubicBezTo>
                    <a:cubicBezTo>
                      <a:pt x="1872" y="4679"/>
                      <a:pt x="2488" y="4816"/>
                      <a:pt x="2922" y="4862"/>
                    </a:cubicBezTo>
                    <a:cubicBezTo>
                      <a:pt x="2968" y="4862"/>
                      <a:pt x="3013" y="4839"/>
                      <a:pt x="3036" y="4794"/>
                    </a:cubicBezTo>
                    <a:cubicBezTo>
                      <a:pt x="3493" y="2968"/>
                      <a:pt x="4976" y="1575"/>
                      <a:pt x="6802" y="1301"/>
                    </a:cubicBezTo>
                    <a:cubicBezTo>
                      <a:pt x="7046" y="1261"/>
                      <a:pt x="7289" y="1241"/>
                      <a:pt x="7531" y="1241"/>
                    </a:cubicBezTo>
                    <a:cubicBezTo>
                      <a:pt x="8784" y="1241"/>
                      <a:pt x="9985" y="1771"/>
                      <a:pt x="10865" y="2671"/>
                    </a:cubicBezTo>
                    <a:cubicBezTo>
                      <a:pt x="10885" y="2698"/>
                      <a:pt x="10909" y="2709"/>
                      <a:pt x="10932" y="2709"/>
                    </a:cubicBezTo>
                    <a:cubicBezTo>
                      <a:pt x="10987" y="2709"/>
                      <a:pt x="11034" y="2644"/>
                      <a:pt x="11002" y="2579"/>
                    </a:cubicBezTo>
                    <a:cubicBezTo>
                      <a:pt x="10637" y="1872"/>
                      <a:pt x="9838" y="731"/>
                      <a:pt x="8354" y="228"/>
                    </a:cubicBezTo>
                    <a:cubicBezTo>
                      <a:pt x="8163" y="165"/>
                      <a:pt x="7621" y="1"/>
                      <a:pt x="690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5" name="Google Shape;2695;p40"/>
              <p:cNvSpPr/>
              <p:nvPr/>
            </p:nvSpPr>
            <p:spPr>
              <a:xfrm>
                <a:off x="1264875" y="2451750"/>
                <a:ext cx="193425" cy="70050"/>
              </a:xfrm>
              <a:custGeom>
                <a:avLst/>
                <a:gdLst/>
                <a:ahLst/>
                <a:cxnLst/>
                <a:rect l="l" t="t" r="r" b="b"/>
                <a:pathLst>
                  <a:path w="7737" h="2802" extrusionOk="0">
                    <a:moveTo>
                      <a:pt x="3900" y="1"/>
                    </a:moveTo>
                    <a:cubicBezTo>
                      <a:pt x="2302" y="69"/>
                      <a:pt x="864" y="1005"/>
                      <a:pt x="111" y="2420"/>
                    </a:cubicBezTo>
                    <a:cubicBezTo>
                      <a:pt x="1" y="2603"/>
                      <a:pt x="141" y="2801"/>
                      <a:pt x="318" y="2801"/>
                    </a:cubicBezTo>
                    <a:cubicBezTo>
                      <a:pt x="362" y="2801"/>
                      <a:pt x="408" y="2790"/>
                      <a:pt x="453" y="2763"/>
                    </a:cubicBezTo>
                    <a:cubicBezTo>
                      <a:pt x="1252" y="2352"/>
                      <a:pt x="2462" y="1850"/>
                      <a:pt x="3991" y="1735"/>
                    </a:cubicBezTo>
                    <a:cubicBezTo>
                      <a:pt x="4178" y="1723"/>
                      <a:pt x="4361" y="1717"/>
                      <a:pt x="4539" y="1717"/>
                    </a:cubicBezTo>
                    <a:cubicBezTo>
                      <a:pt x="5684" y="1717"/>
                      <a:pt x="6632" y="1952"/>
                      <a:pt x="7323" y="2169"/>
                    </a:cubicBezTo>
                    <a:cubicBezTo>
                      <a:pt x="7355" y="2181"/>
                      <a:pt x="7386" y="2186"/>
                      <a:pt x="7416" y="2186"/>
                    </a:cubicBezTo>
                    <a:cubicBezTo>
                      <a:pt x="7615" y="2186"/>
                      <a:pt x="7737" y="1937"/>
                      <a:pt x="7597" y="1758"/>
                    </a:cubicBezTo>
                    <a:cubicBezTo>
                      <a:pt x="6753" y="663"/>
                      <a:pt x="5452" y="1"/>
                      <a:pt x="405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6" name="Google Shape;2696;p40"/>
              <p:cNvSpPr/>
              <p:nvPr/>
            </p:nvSpPr>
            <p:spPr>
              <a:xfrm>
                <a:off x="1448525" y="2577675"/>
                <a:ext cx="45300" cy="33875"/>
              </a:xfrm>
              <a:custGeom>
                <a:avLst/>
                <a:gdLst/>
                <a:ahLst/>
                <a:cxnLst/>
                <a:rect l="l" t="t" r="r" b="b"/>
                <a:pathLst>
                  <a:path w="1812" h="1355" extrusionOk="0">
                    <a:moveTo>
                      <a:pt x="413" y="0"/>
                    </a:moveTo>
                    <a:cubicBezTo>
                      <a:pt x="274" y="0"/>
                      <a:pt x="135" y="24"/>
                      <a:pt x="0" y="77"/>
                    </a:cubicBezTo>
                    <a:cubicBezTo>
                      <a:pt x="822" y="145"/>
                      <a:pt x="1438" y="579"/>
                      <a:pt x="1735" y="1355"/>
                    </a:cubicBezTo>
                    <a:cubicBezTo>
                      <a:pt x="1811" y="629"/>
                      <a:pt x="1122" y="0"/>
                      <a:pt x="41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7" name="Google Shape;2697;p40"/>
              <p:cNvSpPr/>
              <p:nvPr/>
            </p:nvSpPr>
            <p:spPr>
              <a:xfrm>
                <a:off x="1645950" y="2528125"/>
                <a:ext cx="222500" cy="114550"/>
              </a:xfrm>
              <a:custGeom>
                <a:avLst/>
                <a:gdLst/>
                <a:ahLst/>
                <a:cxnLst/>
                <a:rect l="l" t="t" r="r" b="b"/>
                <a:pathLst>
                  <a:path w="8900" h="4582" extrusionOk="0">
                    <a:moveTo>
                      <a:pt x="3676" y="1"/>
                    </a:moveTo>
                    <a:cubicBezTo>
                      <a:pt x="3623" y="1"/>
                      <a:pt x="3570" y="2"/>
                      <a:pt x="3516" y="4"/>
                    </a:cubicBezTo>
                    <a:cubicBezTo>
                      <a:pt x="1941" y="96"/>
                      <a:pt x="1074" y="1123"/>
                      <a:pt x="868" y="1351"/>
                    </a:cubicBezTo>
                    <a:cubicBezTo>
                      <a:pt x="24" y="2447"/>
                      <a:pt x="1" y="3748"/>
                      <a:pt x="92" y="4501"/>
                    </a:cubicBezTo>
                    <a:cubicBezTo>
                      <a:pt x="105" y="4552"/>
                      <a:pt x="154" y="4582"/>
                      <a:pt x="198" y="4582"/>
                    </a:cubicBezTo>
                    <a:cubicBezTo>
                      <a:pt x="233" y="4582"/>
                      <a:pt x="265" y="4564"/>
                      <a:pt x="275" y="4524"/>
                    </a:cubicBezTo>
                    <a:cubicBezTo>
                      <a:pt x="480" y="3131"/>
                      <a:pt x="1347" y="2013"/>
                      <a:pt x="2580" y="1534"/>
                    </a:cubicBezTo>
                    <a:cubicBezTo>
                      <a:pt x="3018" y="1364"/>
                      <a:pt x="3481" y="1282"/>
                      <a:pt x="3951" y="1282"/>
                    </a:cubicBezTo>
                    <a:cubicBezTo>
                      <a:pt x="5121" y="1282"/>
                      <a:pt x="6324" y="1792"/>
                      <a:pt x="7236" y="2720"/>
                    </a:cubicBezTo>
                    <a:cubicBezTo>
                      <a:pt x="7263" y="2747"/>
                      <a:pt x="7290" y="2758"/>
                      <a:pt x="7312" y="2758"/>
                    </a:cubicBezTo>
                    <a:cubicBezTo>
                      <a:pt x="7328" y="2758"/>
                      <a:pt x="7341" y="2753"/>
                      <a:pt x="7350" y="2743"/>
                    </a:cubicBezTo>
                    <a:cubicBezTo>
                      <a:pt x="7647" y="2492"/>
                      <a:pt x="8035" y="2104"/>
                      <a:pt x="8378" y="1556"/>
                    </a:cubicBezTo>
                    <a:cubicBezTo>
                      <a:pt x="8629" y="1168"/>
                      <a:pt x="8766" y="780"/>
                      <a:pt x="8880" y="461"/>
                    </a:cubicBezTo>
                    <a:cubicBezTo>
                      <a:pt x="8900" y="401"/>
                      <a:pt x="8834" y="342"/>
                      <a:pt x="8786" y="342"/>
                    </a:cubicBezTo>
                    <a:cubicBezTo>
                      <a:pt x="8779" y="342"/>
                      <a:pt x="8772" y="344"/>
                      <a:pt x="8766" y="347"/>
                    </a:cubicBezTo>
                    <a:cubicBezTo>
                      <a:pt x="8081" y="643"/>
                      <a:pt x="7419" y="917"/>
                      <a:pt x="6757" y="1214"/>
                    </a:cubicBezTo>
                    <a:cubicBezTo>
                      <a:pt x="6744" y="1221"/>
                      <a:pt x="6732" y="1223"/>
                      <a:pt x="6722" y="1223"/>
                    </a:cubicBezTo>
                    <a:cubicBezTo>
                      <a:pt x="6698" y="1223"/>
                      <a:pt x="6682" y="1207"/>
                      <a:pt x="6666" y="1191"/>
                    </a:cubicBezTo>
                    <a:cubicBezTo>
                      <a:pt x="6379" y="948"/>
                      <a:pt x="5238" y="1"/>
                      <a:pt x="367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8" name="Google Shape;2698;p40"/>
              <p:cNvSpPr/>
              <p:nvPr/>
            </p:nvSpPr>
            <p:spPr>
              <a:xfrm>
                <a:off x="1624850" y="2546475"/>
                <a:ext cx="28550" cy="3770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508" extrusionOk="0">
                    <a:moveTo>
                      <a:pt x="1141" y="1"/>
                    </a:moveTo>
                    <a:lnTo>
                      <a:pt x="1141" y="1"/>
                    </a:lnTo>
                    <a:cubicBezTo>
                      <a:pt x="457" y="46"/>
                      <a:pt x="0" y="891"/>
                      <a:pt x="320" y="1507"/>
                    </a:cubicBezTo>
                    <a:cubicBezTo>
                      <a:pt x="274" y="845"/>
                      <a:pt x="571" y="320"/>
                      <a:pt x="114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9" name="Google Shape;2699;p40"/>
              <p:cNvSpPr/>
              <p:nvPr/>
            </p:nvSpPr>
            <p:spPr>
              <a:xfrm>
                <a:off x="1615700" y="2385000"/>
                <a:ext cx="187625" cy="88150"/>
              </a:xfrm>
              <a:custGeom>
                <a:avLst/>
                <a:gdLst/>
                <a:ahLst/>
                <a:cxnLst/>
                <a:rect l="l" t="t" r="r" b="b"/>
                <a:pathLst>
                  <a:path w="7505" h="3526" extrusionOk="0">
                    <a:moveTo>
                      <a:pt x="4315" y="0"/>
                    </a:moveTo>
                    <a:cubicBezTo>
                      <a:pt x="3836" y="0"/>
                      <a:pt x="3379" y="69"/>
                      <a:pt x="2923" y="228"/>
                    </a:cubicBezTo>
                    <a:cubicBezTo>
                      <a:pt x="1553" y="685"/>
                      <a:pt x="480" y="1803"/>
                      <a:pt x="69" y="3173"/>
                    </a:cubicBezTo>
                    <a:cubicBezTo>
                      <a:pt x="1" y="3362"/>
                      <a:pt x="153" y="3526"/>
                      <a:pt x="320" y="3526"/>
                    </a:cubicBezTo>
                    <a:cubicBezTo>
                      <a:pt x="374" y="3526"/>
                      <a:pt x="430" y="3509"/>
                      <a:pt x="480" y="3470"/>
                    </a:cubicBezTo>
                    <a:cubicBezTo>
                      <a:pt x="1119" y="2922"/>
                      <a:pt x="2124" y="2283"/>
                      <a:pt x="3448" y="1895"/>
                    </a:cubicBezTo>
                    <a:cubicBezTo>
                      <a:pt x="4361" y="1609"/>
                      <a:pt x="5220" y="1511"/>
                      <a:pt x="5954" y="1511"/>
                    </a:cubicBezTo>
                    <a:cubicBezTo>
                      <a:pt x="6394" y="1511"/>
                      <a:pt x="6789" y="1547"/>
                      <a:pt x="7122" y="1598"/>
                    </a:cubicBezTo>
                    <a:cubicBezTo>
                      <a:pt x="7131" y="1599"/>
                      <a:pt x="7140" y="1599"/>
                      <a:pt x="7148" y="1599"/>
                    </a:cubicBezTo>
                    <a:cubicBezTo>
                      <a:pt x="7383" y="1599"/>
                      <a:pt x="7504" y="1296"/>
                      <a:pt x="7328" y="1141"/>
                    </a:cubicBezTo>
                    <a:cubicBezTo>
                      <a:pt x="6483" y="388"/>
                      <a:pt x="5411" y="0"/>
                      <a:pt x="43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0" name="Google Shape;2700;p40"/>
              <p:cNvSpPr/>
              <p:nvPr/>
            </p:nvSpPr>
            <p:spPr>
              <a:xfrm>
                <a:off x="1465625" y="2832300"/>
                <a:ext cx="301900" cy="201400"/>
              </a:xfrm>
              <a:custGeom>
                <a:avLst/>
                <a:gdLst/>
                <a:ahLst/>
                <a:cxnLst/>
                <a:rect l="l" t="t" r="r" b="b"/>
                <a:pathLst>
                  <a:path w="12076" h="8056" extrusionOk="0">
                    <a:moveTo>
                      <a:pt x="9257" y="1"/>
                    </a:moveTo>
                    <a:cubicBezTo>
                      <a:pt x="8072" y="1"/>
                      <a:pt x="7840" y="1496"/>
                      <a:pt x="6209" y="1898"/>
                    </a:cubicBezTo>
                    <a:cubicBezTo>
                      <a:pt x="5972" y="1958"/>
                      <a:pt x="5750" y="1983"/>
                      <a:pt x="5540" y="1983"/>
                    </a:cubicBezTo>
                    <a:cubicBezTo>
                      <a:pt x="4425" y="1983"/>
                      <a:pt x="3643" y="1271"/>
                      <a:pt x="2658" y="1271"/>
                    </a:cubicBezTo>
                    <a:cubicBezTo>
                      <a:pt x="2419" y="1271"/>
                      <a:pt x="2167" y="1314"/>
                      <a:pt x="1895" y="1418"/>
                    </a:cubicBezTo>
                    <a:cubicBezTo>
                      <a:pt x="1028" y="1761"/>
                      <a:pt x="298" y="2651"/>
                      <a:pt x="161" y="3587"/>
                    </a:cubicBezTo>
                    <a:cubicBezTo>
                      <a:pt x="1" y="4911"/>
                      <a:pt x="1028" y="5915"/>
                      <a:pt x="1599" y="6463"/>
                    </a:cubicBezTo>
                    <a:cubicBezTo>
                      <a:pt x="2831" y="7672"/>
                      <a:pt x="4338" y="7923"/>
                      <a:pt x="4794" y="7992"/>
                    </a:cubicBezTo>
                    <a:cubicBezTo>
                      <a:pt x="4985" y="8020"/>
                      <a:pt x="5297" y="8055"/>
                      <a:pt x="5688" y="8055"/>
                    </a:cubicBezTo>
                    <a:cubicBezTo>
                      <a:pt x="6558" y="8055"/>
                      <a:pt x="7820" y="7882"/>
                      <a:pt x="9017" y="7079"/>
                    </a:cubicBezTo>
                    <a:cubicBezTo>
                      <a:pt x="10432" y="6120"/>
                      <a:pt x="12076" y="4066"/>
                      <a:pt x="11482" y="2103"/>
                    </a:cubicBezTo>
                    <a:cubicBezTo>
                      <a:pt x="11208" y="1167"/>
                      <a:pt x="10341" y="72"/>
                      <a:pt x="9336" y="3"/>
                    </a:cubicBezTo>
                    <a:cubicBezTo>
                      <a:pt x="9309" y="2"/>
                      <a:pt x="9283" y="1"/>
                      <a:pt x="925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1" name="Google Shape;2701;p40"/>
              <p:cNvSpPr/>
              <p:nvPr/>
            </p:nvSpPr>
            <p:spPr>
              <a:xfrm>
                <a:off x="1600450" y="2972450"/>
                <a:ext cx="21000" cy="17900"/>
              </a:xfrm>
              <a:custGeom>
                <a:avLst/>
                <a:gdLst/>
                <a:ahLst/>
                <a:cxnLst/>
                <a:rect l="l" t="t" r="r" b="b"/>
                <a:pathLst>
                  <a:path w="840" h="716" extrusionOk="0">
                    <a:moveTo>
                      <a:pt x="676" y="1"/>
                    </a:moveTo>
                    <a:cubicBezTo>
                      <a:pt x="472" y="1"/>
                      <a:pt x="1" y="416"/>
                      <a:pt x="63" y="583"/>
                    </a:cubicBezTo>
                    <a:cubicBezTo>
                      <a:pt x="91" y="666"/>
                      <a:pt x="204" y="716"/>
                      <a:pt x="334" y="716"/>
                    </a:cubicBezTo>
                    <a:cubicBezTo>
                      <a:pt x="418" y="716"/>
                      <a:pt x="508" y="696"/>
                      <a:pt x="588" y="651"/>
                    </a:cubicBezTo>
                    <a:cubicBezTo>
                      <a:pt x="839" y="491"/>
                      <a:pt x="839" y="81"/>
                      <a:pt x="725" y="12"/>
                    </a:cubicBezTo>
                    <a:cubicBezTo>
                      <a:pt x="711" y="4"/>
                      <a:pt x="695" y="1"/>
                      <a:pt x="67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2" name="Google Shape;2702;p40"/>
              <p:cNvSpPr/>
              <p:nvPr/>
            </p:nvSpPr>
            <p:spPr>
              <a:xfrm>
                <a:off x="1192625" y="2767050"/>
                <a:ext cx="61325" cy="55250"/>
              </a:xfrm>
              <a:custGeom>
                <a:avLst/>
                <a:gdLst/>
                <a:ahLst/>
                <a:cxnLst/>
                <a:rect l="l" t="t" r="r" b="b"/>
                <a:pathLst>
                  <a:path w="2453" h="2210" extrusionOk="0">
                    <a:moveTo>
                      <a:pt x="1318" y="0"/>
                    </a:moveTo>
                    <a:cubicBezTo>
                      <a:pt x="770" y="0"/>
                      <a:pt x="1" y="765"/>
                      <a:pt x="193" y="1449"/>
                    </a:cubicBezTo>
                    <a:cubicBezTo>
                      <a:pt x="335" y="1938"/>
                      <a:pt x="924" y="2209"/>
                      <a:pt x="1410" y="2209"/>
                    </a:cubicBezTo>
                    <a:cubicBezTo>
                      <a:pt x="1627" y="2209"/>
                      <a:pt x="1824" y="2155"/>
                      <a:pt x="1951" y="2042"/>
                    </a:cubicBezTo>
                    <a:cubicBezTo>
                      <a:pt x="2453" y="1609"/>
                      <a:pt x="2065" y="125"/>
                      <a:pt x="1426" y="11"/>
                    </a:cubicBezTo>
                    <a:cubicBezTo>
                      <a:pt x="1391" y="4"/>
                      <a:pt x="1355" y="0"/>
                      <a:pt x="1318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3" name="Google Shape;2703;p40"/>
              <p:cNvSpPr/>
              <p:nvPr/>
            </p:nvSpPr>
            <p:spPr>
              <a:xfrm>
                <a:off x="1153050" y="2845400"/>
                <a:ext cx="29000" cy="26425"/>
              </a:xfrm>
              <a:custGeom>
                <a:avLst/>
                <a:gdLst/>
                <a:ahLst/>
                <a:cxnLst/>
                <a:rect l="l" t="t" r="r" b="b"/>
                <a:pathLst>
                  <a:path w="1160" h="1057" extrusionOk="0">
                    <a:moveTo>
                      <a:pt x="635" y="0"/>
                    </a:moveTo>
                    <a:cubicBezTo>
                      <a:pt x="363" y="0"/>
                      <a:pt x="1" y="365"/>
                      <a:pt x="87" y="689"/>
                    </a:cubicBezTo>
                    <a:cubicBezTo>
                      <a:pt x="151" y="929"/>
                      <a:pt x="439" y="1057"/>
                      <a:pt x="677" y="1057"/>
                    </a:cubicBezTo>
                    <a:cubicBezTo>
                      <a:pt x="778" y="1057"/>
                      <a:pt x="870" y="1033"/>
                      <a:pt x="931" y="986"/>
                    </a:cubicBezTo>
                    <a:cubicBezTo>
                      <a:pt x="1160" y="780"/>
                      <a:pt x="977" y="73"/>
                      <a:pt x="680" y="4"/>
                    </a:cubicBezTo>
                    <a:cubicBezTo>
                      <a:pt x="666" y="2"/>
                      <a:pt x="650" y="0"/>
                      <a:pt x="635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4" name="Google Shape;2704;p40"/>
              <p:cNvSpPr/>
              <p:nvPr/>
            </p:nvSpPr>
            <p:spPr>
              <a:xfrm>
                <a:off x="1823175" y="2684875"/>
                <a:ext cx="61900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2222" extrusionOk="0">
                    <a:moveTo>
                      <a:pt x="1322" y="1"/>
                    </a:moveTo>
                    <a:cubicBezTo>
                      <a:pt x="790" y="1"/>
                      <a:pt x="1" y="765"/>
                      <a:pt x="193" y="1449"/>
                    </a:cubicBezTo>
                    <a:cubicBezTo>
                      <a:pt x="336" y="1956"/>
                      <a:pt x="930" y="2221"/>
                      <a:pt x="1424" y="2221"/>
                    </a:cubicBezTo>
                    <a:cubicBezTo>
                      <a:pt x="1642" y="2221"/>
                      <a:pt x="1841" y="2170"/>
                      <a:pt x="1973" y="2065"/>
                    </a:cubicBezTo>
                    <a:cubicBezTo>
                      <a:pt x="2476" y="1632"/>
                      <a:pt x="2065" y="125"/>
                      <a:pt x="1426" y="11"/>
                    </a:cubicBezTo>
                    <a:cubicBezTo>
                      <a:pt x="1392" y="4"/>
                      <a:pt x="1358" y="1"/>
                      <a:pt x="1322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5" name="Google Shape;2705;p40"/>
              <p:cNvSpPr/>
              <p:nvPr/>
            </p:nvSpPr>
            <p:spPr>
              <a:xfrm>
                <a:off x="1599725" y="2612675"/>
                <a:ext cx="107325" cy="187750"/>
              </a:xfrm>
              <a:custGeom>
                <a:avLst/>
                <a:gdLst/>
                <a:ahLst/>
                <a:cxnLst/>
                <a:rect l="l" t="t" r="r" b="b"/>
                <a:pathLst>
                  <a:path w="4293" h="7510" extrusionOk="0">
                    <a:moveTo>
                      <a:pt x="457" y="0"/>
                    </a:moveTo>
                    <a:lnTo>
                      <a:pt x="457" y="0"/>
                    </a:lnTo>
                    <a:cubicBezTo>
                      <a:pt x="1" y="1941"/>
                      <a:pt x="320" y="4063"/>
                      <a:pt x="1211" y="5866"/>
                    </a:cubicBezTo>
                    <a:cubicBezTo>
                      <a:pt x="1257" y="5944"/>
                      <a:pt x="1335" y="5990"/>
                      <a:pt x="1416" y="5990"/>
                    </a:cubicBezTo>
                    <a:cubicBezTo>
                      <a:pt x="1455" y="5990"/>
                      <a:pt x="1494" y="5980"/>
                      <a:pt x="1530" y="5958"/>
                    </a:cubicBezTo>
                    <a:cubicBezTo>
                      <a:pt x="1806" y="5557"/>
                      <a:pt x="2200" y="5299"/>
                      <a:pt x="2604" y="5299"/>
                    </a:cubicBezTo>
                    <a:cubicBezTo>
                      <a:pt x="2867" y="5299"/>
                      <a:pt x="3136" y="5409"/>
                      <a:pt x="3379" y="5661"/>
                    </a:cubicBezTo>
                    <a:cubicBezTo>
                      <a:pt x="3972" y="6255"/>
                      <a:pt x="3630" y="7236"/>
                      <a:pt x="2854" y="7510"/>
                    </a:cubicBezTo>
                    <a:cubicBezTo>
                      <a:pt x="3790" y="7396"/>
                      <a:pt x="4292" y="6209"/>
                      <a:pt x="3653" y="5456"/>
                    </a:cubicBezTo>
                    <a:cubicBezTo>
                      <a:pt x="3396" y="5075"/>
                      <a:pt x="2977" y="4899"/>
                      <a:pt x="2550" y="4899"/>
                    </a:cubicBezTo>
                    <a:cubicBezTo>
                      <a:pt x="2156" y="4899"/>
                      <a:pt x="1755" y="5049"/>
                      <a:pt x="1469" y="5330"/>
                    </a:cubicBezTo>
                    <a:lnTo>
                      <a:pt x="1469" y="5330"/>
                    </a:lnTo>
                    <a:cubicBezTo>
                      <a:pt x="733" y="3658"/>
                      <a:pt x="415" y="1819"/>
                      <a:pt x="45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6" name="Google Shape;2706;p40"/>
              <p:cNvSpPr/>
              <p:nvPr/>
            </p:nvSpPr>
            <p:spPr>
              <a:xfrm>
                <a:off x="1648800" y="2756475"/>
                <a:ext cx="46825" cy="45725"/>
              </a:xfrm>
              <a:custGeom>
                <a:avLst/>
                <a:gdLst/>
                <a:ahLst/>
                <a:cxnLst/>
                <a:rect l="l" t="t" r="r" b="b"/>
                <a:pathLst>
                  <a:path w="1873" h="1829" extrusionOk="0">
                    <a:moveTo>
                      <a:pt x="1507" y="0"/>
                    </a:moveTo>
                    <a:cubicBezTo>
                      <a:pt x="1484" y="160"/>
                      <a:pt x="1393" y="685"/>
                      <a:pt x="982" y="1119"/>
                    </a:cubicBezTo>
                    <a:cubicBezTo>
                      <a:pt x="594" y="1507"/>
                      <a:pt x="161" y="1621"/>
                      <a:pt x="1" y="1667"/>
                    </a:cubicBezTo>
                    <a:cubicBezTo>
                      <a:pt x="209" y="1778"/>
                      <a:pt x="431" y="1829"/>
                      <a:pt x="646" y="1829"/>
                    </a:cubicBezTo>
                    <a:cubicBezTo>
                      <a:pt x="1092" y="1829"/>
                      <a:pt x="1505" y="1610"/>
                      <a:pt x="1690" y="1256"/>
                    </a:cubicBezTo>
                    <a:cubicBezTo>
                      <a:pt x="1873" y="891"/>
                      <a:pt x="1804" y="388"/>
                      <a:pt x="1507" y="0"/>
                    </a:cubicBezTo>
                    <a:close/>
                  </a:path>
                </a:pathLst>
              </a:custGeom>
              <a:solidFill>
                <a:srgbClr val="D74C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7" name="Google Shape;2707;p40"/>
              <p:cNvSpPr/>
              <p:nvPr/>
            </p:nvSpPr>
            <p:spPr>
              <a:xfrm>
                <a:off x="900150" y="2722800"/>
                <a:ext cx="191750" cy="224075"/>
              </a:xfrm>
              <a:custGeom>
                <a:avLst/>
                <a:gdLst/>
                <a:ahLst/>
                <a:cxnLst/>
                <a:rect l="l" t="t" r="r" b="b"/>
                <a:pathLst>
                  <a:path w="7670" h="8963" extrusionOk="0">
                    <a:moveTo>
                      <a:pt x="3561" y="1"/>
                    </a:moveTo>
                    <a:cubicBezTo>
                      <a:pt x="3333" y="1"/>
                      <a:pt x="3104" y="23"/>
                      <a:pt x="2899" y="92"/>
                    </a:cubicBezTo>
                    <a:cubicBezTo>
                      <a:pt x="1004" y="548"/>
                      <a:pt x="479" y="2877"/>
                      <a:pt x="411" y="3128"/>
                    </a:cubicBezTo>
                    <a:cubicBezTo>
                      <a:pt x="0" y="5045"/>
                      <a:pt x="982" y="6985"/>
                      <a:pt x="2465" y="8058"/>
                    </a:cubicBezTo>
                    <a:cubicBezTo>
                      <a:pt x="3435" y="8755"/>
                      <a:pt x="4471" y="8962"/>
                      <a:pt x="5361" y="8962"/>
                    </a:cubicBezTo>
                    <a:cubicBezTo>
                      <a:pt x="6629" y="8962"/>
                      <a:pt x="7602" y="8541"/>
                      <a:pt x="7669" y="8514"/>
                    </a:cubicBezTo>
                    <a:lnTo>
                      <a:pt x="7213" y="2740"/>
                    </a:lnTo>
                    <a:cubicBezTo>
                      <a:pt x="6482" y="1005"/>
                      <a:pt x="4976" y="1"/>
                      <a:pt x="3561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8" name="Google Shape;2708;p40"/>
              <p:cNvSpPr/>
              <p:nvPr/>
            </p:nvSpPr>
            <p:spPr>
              <a:xfrm>
                <a:off x="921825" y="2087125"/>
                <a:ext cx="827450" cy="729825"/>
              </a:xfrm>
              <a:custGeom>
                <a:avLst/>
                <a:gdLst/>
                <a:ahLst/>
                <a:cxnLst/>
                <a:rect l="l" t="t" r="r" b="b"/>
                <a:pathLst>
                  <a:path w="33098" h="29193" extrusionOk="0">
                    <a:moveTo>
                      <a:pt x="18215" y="0"/>
                    </a:moveTo>
                    <a:cubicBezTo>
                      <a:pt x="14837" y="0"/>
                      <a:pt x="11345" y="776"/>
                      <a:pt x="8354" y="2694"/>
                    </a:cubicBezTo>
                    <a:cubicBezTo>
                      <a:pt x="731" y="7601"/>
                      <a:pt x="0" y="17667"/>
                      <a:pt x="3173" y="23739"/>
                    </a:cubicBezTo>
                    <a:cubicBezTo>
                      <a:pt x="4178" y="25640"/>
                      <a:pt x="6647" y="29193"/>
                      <a:pt x="9079" y="29193"/>
                    </a:cubicBezTo>
                    <a:cubicBezTo>
                      <a:pt x="9188" y="29193"/>
                      <a:pt x="9296" y="29186"/>
                      <a:pt x="9404" y="29171"/>
                    </a:cubicBezTo>
                    <a:cubicBezTo>
                      <a:pt x="13741" y="28532"/>
                      <a:pt x="14540" y="16092"/>
                      <a:pt x="14563" y="15453"/>
                    </a:cubicBezTo>
                    <a:cubicBezTo>
                      <a:pt x="15157" y="16487"/>
                      <a:pt x="16810" y="19300"/>
                      <a:pt x="18216" y="19300"/>
                    </a:cubicBezTo>
                    <a:cubicBezTo>
                      <a:pt x="18269" y="19300"/>
                      <a:pt x="18322" y="19296"/>
                      <a:pt x="18375" y="19288"/>
                    </a:cubicBezTo>
                    <a:cubicBezTo>
                      <a:pt x="19744" y="19037"/>
                      <a:pt x="20520" y="15841"/>
                      <a:pt x="20452" y="11299"/>
                    </a:cubicBezTo>
                    <a:lnTo>
                      <a:pt x="20452" y="11299"/>
                    </a:lnTo>
                    <a:cubicBezTo>
                      <a:pt x="20741" y="14522"/>
                      <a:pt x="22740" y="16576"/>
                      <a:pt x="24130" y="16576"/>
                    </a:cubicBezTo>
                    <a:cubicBezTo>
                      <a:pt x="24167" y="16576"/>
                      <a:pt x="24204" y="16574"/>
                      <a:pt x="24241" y="16571"/>
                    </a:cubicBezTo>
                    <a:cubicBezTo>
                      <a:pt x="25633" y="16457"/>
                      <a:pt x="27391" y="14038"/>
                      <a:pt x="27003" y="10660"/>
                    </a:cubicBezTo>
                    <a:lnTo>
                      <a:pt x="27003" y="10660"/>
                    </a:lnTo>
                    <a:cubicBezTo>
                      <a:pt x="27276" y="10913"/>
                      <a:pt x="29066" y="12400"/>
                      <a:pt x="30578" y="12400"/>
                    </a:cubicBezTo>
                    <a:cubicBezTo>
                      <a:pt x="30835" y="12400"/>
                      <a:pt x="31084" y="12357"/>
                      <a:pt x="31317" y="12257"/>
                    </a:cubicBezTo>
                    <a:cubicBezTo>
                      <a:pt x="32960" y="11550"/>
                      <a:pt x="33097" y="8217"/>
                      <a:pt x="32184" y="6209"/>
                    </a:cubicBezTo>
                    <a:cubicBezTo>
                      <a:pt x="30632" y="2785"/>
                      <a:pt x="24606" y="0"/>
                      <a:pt x="18215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9" name="Google Shape;2709;p40"/>
              <p:cNvSpPr/>
              <p:nvPr/>
            </p:nvSpPr>
            <p:spPr>
              <a:xfrm>
                <a:off x="896725" y="2074001"/>
                <a:ext cx="827425" cy="729900"/>
              </a:xfrm>
              <a:custGeom>
                <a:avLst/>
                <a:gdLst/>
                <a:ahLst/>
                <a:cxnLst/>
                <a:rect l="l" t="t" r="r" b="b"/>
                <a:pathLst>
                  <a:path w="33097" h="29196" extrusionOk="0">
                    <a:moveTo>
                      <a:pt x="18238" y="0"/>
                    </a:moveTo>
                    <a:cubicBezTo>
                      <a:pt x="14837" y="0"/>
                      <a:pt x="11344" y="799"/>
                      <a:pt x="8377" y="2717"/>
                    </a:cubicBezTo>
                    <a:cubicBezTo>
                      <a:pt x="753" y="7624"/>
                      <a:pt x="0" y="17690"/>
                      <a:pt x="3196" y="23739"/>
                    </a:cubicBezTo>
                    <a:cubicBezTo>
                      <a:pt x="4198" y="25656"/>
                      <a:pt x="6635" y="29196"/>
                      <a:pt x="9058" y="29196"/>
                    </a:cubicBezTo>
                    <a:cubicBezTo>
                      <a:pt x="9174" y="29196"/>
                      <a:pt x="9289" y="29188"/>
                      <a:pt x="9404" y="29171"/>
                    </a:cubicBezTo>
                    <a:cubicBezTo>
                      <a:pt x="13764" y="28555"/>
                      <a:pt x="14540" y="16092"/>
                      <a:pt x="14585" y="15453"/>
                    </a:cubicBezTo>
                    <a:cubicBezTo>
                      <a:pt x="15155" y="16505"/>
                      <a:pt x="16819" y="19303"/>
                      <a:pt x="18203" y="19303"/>
                    </a:cubicBezTo>
                    <a:cubicBezTo>
                      <a:pt x="18261" y="19303"/>
                      <a:pt x="18318" y="19298"/>
                      <a:pt x="18374" y="19288"/>
                    </a:cubicBezTo>
                    <a:cubicBezTo>
                      <a:pt x="19767" y="19037"/>
                      <a:pt x="20520" y="15841"/>
                      <a:pt x="20452" y="11322"/>
                    </a:cubicBezTo>
                    <a:lnTo>
                      <a:pt x="20452" y="11322"/>
                    </a:lnTo>
                    <a:cubicBezTo>
                      <a:pt x="20741" y="14522"/>
                      <a:pt x="22739" y="16576"/>
                      <a:pt x="24130" y="16576"/>
                    </a:cubicBezTo>
                    <a:cubicBezTo>
                      <a:pt x="24167" y="16576"/>
                      <a:pt x="24204" y="16574"/>
                      <a:pt x="24241" y="16571"/>
                    </a:cubicBezTo>
                    <a:cubicBezTo>
                      <a:pt x="25656" y="16457"/>
                      <a:pt x="27390" y="14038"/>
                      <a:pt x="27002" y="10683"/>
                    </a:cubicBezTo>
                    <a:lnTo>
                      <a:pt x="27002" y="10683"/>
                    </a:lnTo>
                    <a:cubicBezTo>
                      <a:pt x="27296" y="10918"/>
                      <a:pt x="29104" y="12415"/>
                      <a:pt x="30607" y="12415"/>
                    </a:cubicBezTo>
                    <a:cubicBezTo>
                      <a:pt x="30854" y="12415"/>
                      <a:pt x="31094" y="12374"/>
                      <a:pt x="31316" y="12280"/>
                    </a:cubicBezTo>
                    <a:cubicBezTo>
                      <a:pt x="32983" y="11573"/>
                      <a:pt x="33097" y="8217"/>
                      <a:pt x="32184" y="6209"/>
                    </a:cubicBezTo>
                    <a:cubicBezTo>
                      <a:pt x="30632" y="2785"/>
                      <a:pt x="24606" y="0"/>
                      <a:pt x="182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0" name="Google Shape;2710;p40"/>
              <p:cNvSpPr/>
              <p:nvPr/>
            </p:nvSpPr>
            <p:spPr>
              <a:xfrm>
                <a:off x="939500" y="2776400"/>
                <a:ext cx="120450" cy="116475"/>
              </a:xfrm>
              <a:custGeom>
                <a:avLst/>
                <a:gdLst/>
                <a:ahLst/>
                <a:cxnLst/>
                <a:rect l="l" t="t" r="r" b="b"/>
                <a:pathLst>
                  <a:path w="4818" h="4659" extrusionOk="0">
                    <a:moveTo>
                      <a:pt x="2229" y="1"/>
                    </a:moveTo>
                    <a:cubicBezTo>
                      <a:pt x="2021" y="1"/>
                      <a:pt x="1816" y="31"/>
                      <a:pt x="1622" y="94"/>
                    </a:cubicBezTo>
                    <a:cubicBezTo>
                      <a:pt x="846" y="322"/>
                      <a:pt x="229" y="1052"/>
                      <a:pt x="138" y="1805"/>
                    </a:cubicBezTo>
                    <a:cubicBezTo>
                      <a:pt x="1" y="3015"/>
                      <a:pt x="1165" y="4453"/>
                      <a:pt x="3082" y="4659"/>
                    </a:cubicBezTo>
                    <a:cubicBezTo>
                      <a:pt x="2489" y="4088"/>
                      <a:pt x="2420" y="3175"/>
                      <a:pt x="2900" y="2536"/>
                    </a:cubicBezTo>
                    <a:cubicBezTo>
                      <a:pt x="3194" y="2111"/>
                      <a:pt x="3687" y="1873"/>
                      <a:pt x="4204" y="1873"/>
                    </a:cubicBezTo>
                    <a:cubicBezTo>
                      <a:pt x="4408" y="1873"/>
                      <a:pt x="4616" y="1910"/>
                      <a:pt x="4817" y="1988"/>
                    </a:cubicBezTo>
                    <a:cubicBezTo>
                      <a:pt x="4344" y="720"/>
                      <a:pt x="3243" y="1"/>
                      <a:pt x="2229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1" name="Google Shape;2711;p40"/>
              <p:cNvSpPr/>
              <p:nvPr/>
            </p:nvSpPr>
            <p:spPr>
              <a:xfrm>
                <a:off x="934375" y="2775975"/>
                <a:ext cx="130525" cy="119750"/>
              </a:xfrm>
              <a:custGeom>
                <a:avLst/>
                <a:gdLst/>
                <a:ahLst/>
                <a:cxnLst/>
                <a:rect l="l" t="t" r="r" b="b"/>
                <a:pathLst>
                  <a:path w="5221" h="4790" extrusionOk="0">
                    <a:moveTo>
                      <a:pt x="2502" y="1"/>
                    </a:moveTo>
                    <a:cubicBezTo>
                      <a:pt x="1300" y="1"/>
                      <a:pt x="144" y="818"/>
                      <a:pt x="1" y="2462"/>
                    </a:cubicBezTo>
                    <a:cubicBezTo>
                      <a:pt x="296" y="1019"/>
                      <a:pt x="1345" y="299"/>
                      <a:pt x="2418" y="299"/>
                    </a:cubicBezTo>
                    <a:cubicBezTo>
                      <a:pt x="3333" y="299"/>
                      <a:pt x="4265" y="823"/>
                      <a:pt x="4761" y="1868"/>
                    </a:cubicBezTo>
                    <a:lnTo>
                      <a:pt x="4761" y="1868"/>
                    </a:lnTo>
                    <a:cubicBezTo>
                      <a:pt x="4653" y="1848"/>
                      <a:pt x="4546" y="1839"/>
                      <a:pt x="4441" y="1839"/>
                    </a:cubicBezTo>
                    <a:cubicBezTo>
                      <a:pt x="2994" y="1839"/>
                      <a:pt x="2050" y="3672"/>
                      <a:pt x="3287" y="4790"/>
                    </a:cubicBezTo>
                    <a:cubicBezTo>
                      <a:pt x="2354" y="3717"/>
                      <a:pt x="3131" y="2144"/>
                      <a:pt x="4386" y="2144"/>
                    </a:cubicBezTo>
                    <a:cubicBezTo>
                      <a:pt x="4574" y="2144"/>
                      <a:pt x="4772" y="2179"/>
                      <a:pt x="4976" y="2256"/>
                    </a:cubicBezTo>
                    <a:cubicBezTo>
                      <a:pt x="4994" y="2263"/>
                      <a:pt x="5012" y="2266"/>
                      <a:pt x="5030" y="2266"/>
                    </a:cubicBezTo>
                    <a:cubicBezTo>
                      <a:pt x="5128" y="2266"/>
                      <a:pt x="5221" y="2167"/>
                      <a:pt x="5182" y="2051"/>
                    </a:cubicBezTo>
                    <a:cubicBezTo>
                      <a:pt x="4745" y="687"/>
                      <a:pt x="3604" y="1"/>
                      <a:pt x="250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2" name="Google Shape;2712;p40"/>
              <p:cNvSpPr/>
              <p:nvPr/>
            </p:nvSpPr>
            <p:spPr>
              <a:xfrm>
                <a:off x="1024875" y="2162975"/>
                <a:ext cx="338075" cy="433775"/>
              </a:xfrm>
              <a:custGeom>
                <a:avLst/>
                <a:gdLst/>
                <a:ahLst/>
                <a:cxnLst/>
                <a:rect l="l" t="t" r="r" b="b"/>
                <a:pathLst>
                  <a:path w="13523" h="17351" extrusionOk="0">
                    <a:moveTo>
                      <a:pt x="12385" y="1"/>
                    </a:moveTo>
                    <a:cubicBezTo>
                      <a:pt x="11779" y="1"/>
                      <a:pt x="11359" y="4318"/>
                      <a:pt x="9619" y="4521"/>
                    </a:cubicBezTo>
                    <a:cubicBezTo>
                      <a:pt x="9578" y="4526"/>
                      <a:pt x="9537" y="4529"/>
                      <a:pt x="9497" y="4529"/>
                    </a:cubicBezTo>
                    <a:cubicBezTo>
                      <a:pt x="8042" y="4529"/>
                      <a:pt x="6754" y="1579"/>
                      <a:pt x="5944" y="1579"/>
                    </a:cubicBezTo>
                    <a:cubicBezTo>
                      <a:pt x="5905" y="1579"/>
                      <a:pt x="5867" y="1586"/>
                      <a:pt x="5830" y="1600"/>
                    </a:cubicBezTo>
                    <a:cubicBezTo>
                      <a:pt x="4894" y="1965"/>
                      <a:pt x="6424" y="6393"/>
                      <a:pt x="4803" y="7420"/>
                    </a:cubicBezTo>
                    <a:cubicBezTo>
                      <a:pt x="4594" y="7556"/>
                      <a:pt x="4381" y="7605"/>
                      <a:pt x="4166" y="7605"/>
                    </a:cubicBezTo>
                    <a:cubicBezTo>
                      <a:pt x="3621" y="7605"/>
                      <a:pt x="3065" y="7293"/>
                      <a:pt x="2546" y="7293"/>
                    </a:cubicBezTo>
                    <a:cubicBezTo>
                      <a:pt x="2373" y="7293"/>
                      <a:pt x="2204" y="7328"/>
                      <a:pt x="2041" y="7420"/>
                    </a:cubicBezTo>
                    <a:cubicBezTo>
                      <a:pt x="0" y="8645"/>
                      <a:pt x="2466" y="17350"/>
                      <a:pt x="3617" y="17350"/>
                    </a:cubicBezTo>
                    <a:cubicBezTo>
                      <a:pt x="3624" y="17350"/>
                      <a:pt x="3632" y="17350"/>
                      <a:pt x="3639" y="17349"/>
                    </a:cubicBezTo>
                    <a:cubicBezTo>
                      <a:pt x="4666" y="17235"/>
                      <a:pt x="4575" y="10251"/>
                      <a:pt x="5693" y="10205"/>
                    </a:cubicBezTo>
                    <a:cubicBezTo>
                      <a:pt x="5696" y="10205"/>
                      <a:pt x="5700" y="10205"/>
                      <a:pt x="5703" y="10205"/>
                    </a:cubicBezTo>
                    <a:cubicBezTo>
                      <a:pt x="6328" y="10205"/>
                      <a:pt x="6822" y="12398"/>
                      <a:pt x="7271" y="12398"/>
                    </a:cubicBezTo>
                    <a:cubicBezTo>
                      <a:pt x="7278" y="12398"/>
                      <a:pt x="7284" y="12397"/>
                      <a:pt x="7291" y="12396"/>
                    </a:cubicBezTo>
                    <a:cubicBezTo>
                      <a:pt x="7862" y="12282"/>
                      <a:pt x="7200" y="8539"/>
                      <a:pt x="8158" y="8151"/>
                    </a:cubicBezTo>
                    <a:cubicBezTo>
                      <a:pt x="8208" y="8133"/>
                      <a:pt x="8259" y="8124"/>
                      <a:pt x="8310" y="8124"/>
                    </a:cubicBezTo>
                    <a:cubicBezTo>
                      <a:pt x="9195" y="8124"/>
                      <a:pt x="10342" y="10651"/>
                      <a:pt x="11390" y="10651"/>
                    </a:cubicBezTo>
                    <a:cubicBezTo>
                      <a:pt x="11431" y="10651"/>
                      <a:pt x="11473" y="10647"/>
                      <a:pt x="11514" y="10639"/>
                    </a:cubicBezTo>
                    <a:cubicBezTo>
                      <a:pt x="13522" y="10251"/>
                      <a:pt x="13317" y="93"/>
                      <a:pt x="12404" y="2"/>
                    </a:cubicBezTo>
                    <a:cubicBezTo>
                      <a:pt x="12398" y="1"/>
                      <a:pt x="12391" y="1"/>
                      <a:pt x="12385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3" name="Google Shape;2713;p40"/>
              <p:cNvSpPr/>
              <p:nvPr/>
            </p:nvSpPr>
            <p:spPr>
              <a:xfrm>
                <a:off x="1192300" y="3227100"/>
                <a:ext cx="509600" cy="660600"/>
              </a:xfrm>
              <a:custGeom>
                <a:avLst/>
                <a:gdLst/>
                <a:ahLst/>
                <a:cxnLst/>
                <a:rect l="l" t="t" r="r" b="b"/>
                <a:pathLst>
                  <a:path w="20384" h="26424" extrusionOk="0">
                    <a:moveTo>
                      <a:pt x="6666" y="1"/>
                    </a:moveTo>
                    <a:cubicBezTo>
                      <a:pt x="5693" y="1"/>
                      <a:pt x="4667" y="263"/>
                      <a:pt x="3835" y="759"/>
                    </a:cubicBezTo>
                    <a:cubicBezTo>
                      <a:pt x="3424" y="1011"/>
                      <a:pt x="2352" y="1764"/>
                      <a:pt x="1461" y="4160"/>
                    </a:cubicBezTo>
                    <a:cubicBezTo>
                      <a:pt x="1" y="8086"/>
                      <a:pt x="799" y="11807"/>
                      <a:pt x="1119" y="13199"/>
                    </a:cubicBezTo>
                    <a:cubicBezTo>
                      <a:pt x="2626" y="19431"/>
                      <a:pt x="7259" y="22695"/>
                      <a:pt x="8766" y="23676"/>
                    </a:cubicBezTo>
                    <a:cubicBezTo>
                      <a:pt x="10504" y="24777"/>
                      <a:pt x="13085" y="26424"/>
                      <a:pt x="15385" y="26424"/>
                    </a:cubicBezTo>
                    <a:cubicBezTo>
                      <a:pt x="16136" y="26424"/>
                      <a:pt x="16856" y="26248"/>
                      <a:pt x="17508" y="25822"/>
                    </a:cubicBezTo>
                    <a:cubicBezTo>
                      <a:pt x="20110" y="24110"/>
                      <a:pt x="20384" y="19134"/>
                      <a:pt x="18443" y="17034"/>
                    </a:cubicBezTo>
                    <a:cubicBezTo>
                      <a:pt x="17462" y="15984"/>
                      <a:pt x="16709" y="16486"/>
                      <a:pt x="14883" y="15482"/>
                    </a:cubicBezTo>
                    <a:cubicBezTo>
                      <a:pt x="11915" y="13861"/>
                      <a:pt x="9952" y="10300"/>
                      <a:pt x="9542" y="7082"/>
                    </a:cubicBezTo>
                    <a:cubicBezTo>
                      <a:pt x="9131" y="3772"/>
                      <a:pt x="10546" y="2312"/>
                      <a:pt x="9382" y="1011"/>
                    </a:cubicBezTo>
                    <a:cubicBezTo>
                      <a:pt x="8769" y="325"/>
                      <a:pt x="7750" y="1"/>
                      <a:pt x="66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4" name="Google Shape;2714;p40"/>
              <p:cNvSpPr/>
              <p:nvPr/>
            </p:nvSpPr>
            <p:spPr>
              <a:xfrm>
                <a:off x="1621425" y="3663000"/>
                <a:ext cx="42250" cy="192625"/>
              </a:xfrm>
              <a:custGeom>
                <a:avLst/>
                <a:gdLst/>
                <a:ahLst/>
                <a:cxnLst/>
                <a:rect l="l" t="t" r="r" b="b"/>
                <a:pathLst>
                  <a:path w="1690" h="7705" extrusionOk="0">
                    <a:moveTo>
                      <a:pt x="1156" y="1"/>
                    </a:moveTo>
                    <a:cubicBezTo>
                      <a:pt x="939" y="1"/>
                      <a:pt x="690" y="355"/>
                      <a:pt x="480" y="671"/>
                    </a:cubicBezTo>
                    <a:cubicBezTo>
                      <a:pt x="320" y="1584"/>
                      <a:pt x="160" y="2611"/>
                      <a:pt x="92" y="3729"/>
                    </a:cubicBezTo>
                    <a:cubicBezTo>
                      <a:pt x="0" y="5076"/>
                      <a:pt x="46" y="6286"/>
                      <a:pt x="137" y="7336"/>
                    </a:cubicBezTo>
                    <a:cubicBezTo>
                      <a:pt x="380" y="7619"/>
                      <a:pt x="569" y="7705"/>
                      <a:pt x="704" y="7705"/>
                    </a:cubicBezTo>
                    <a:cubicBezTo>
                      <a:pt x="721" y="7705"/>
                      <a:pt x="738" y="7703"/>
                      <a:pt x="753" y="7701"/>
                    </a:cubicBezTo>
                    <a:cubicBezTo>
                      <a:pt x="1507" y="7541"/>
                      <a:pt x="1575" y="4825"/>
                      <a:pt x="1598" y="3273"/>
                    </a:cubicBezTo>
                    <a:cubicBezTo>
                      <a:pt x="1644" y="1972"/>
                      <a:pt x="1689" y="100"/>
                      <a:pt x="1210" y="9"/>
                    </a:cubicBezTo>
                    <a:cubicBezTo>
                      <a:pt x="1192" y="3"/>
                      <a:pt x="1174" y="1"/>
                      <a:pt x="1156" y="1"/>
                    </a:cubicBezTo>
                    <a:close/>
                  </a:path>
                </a:pathLst>
              </a:custGeom>
              <a:solidFill>
                <a:srgbClr val="4C44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5" name="Google Shape;2715;p40"/>
              <p:cNvSpPr/>
              <p:nvPr/>
            </p:nvSpPr>
            <p:spPr>
              <a:xfrm>
                <a:off x="1604300" y="3587300"/>
                <a:ext cx="323575" cy="259100"/>
              </a:xfrm>
              <a:custGeom>
                <a:avLst/>
                <a:gdLst/>
                <a:ahLst/>
                <a:cxnLst/>
                <a:rect l="l" t="t" r="r" b="b"/>
                <a:pathLst>
                  <a:path w="12943" h="10364" extrusionOk="0">
                    <a:moveTo>
                      <a:pt x="6300" y="1"/>
                    </a:moveTo>
                    <a:cubicBezTo>
                      <a:pt x="5844" y="1"/>
                      <a:pt x="5136" y="845"/>
                      <a:pt x="4839" y="1188"/>
                    </a:cubicBezTo>
                    <a:cubicBezTo>
                      <a:pt x="4063" y="2124"/>
                      <a:pt x="3653" y="3082"/>
                      <a:pt x="3447" y="3744"/>
                    </a:cubicBezTo>
                    <a:cubicBezTo>
                      <a:pt x="2694" y="3721"/>
                      <a:pt x="1941" y="3721"/>
                      <a:pt x="1165" y="3699"/>
                    </a:cubicBezTo>
                    <a:cubicBezTo>
                      <a:pt x="845" y="4178"/>
                      <a:pt x="0" y="5502"/>
                      <a:pt x="0" y="7374"/>
                    </a:cubicBezTo>
                    <a:cubicBezTo>
                      <a:pt x="23" y="8789"/>
                      <a:pt x="525" y="9861"/>
                      <a:pt x="822" y="10364"/>
                    </a:cubicBezTo>
                    <a:cubicBezTo>
                      <a:pt x="5227" y="9953"/>
                      <a:pt x="8537" y="9131"/>
                      <a:pt x="9975" y="8401"/>
                    </a:cubicBezTo>
                    <a:cubicBezTo>
                      <a:pt x="11048" y="7853"/>
                      <a:pt x="11824" y="6963"/>
                      <a:pt x="11961" y="6826"/>
                    </a:cubicBezTo>
                    <a:cubicBezTo>
                      <a:pt x="12121" y="6620"/>
                      <a:pt x="12942" y="5707"/>
                      <a:pt x="12714" y="5388"/>
                    </a:cubicBezTo>
                    <a:cubicBezTo>
                      <a:pt x="12660" y="5312"/>
                      <a:pt x="12555" y="5288"/>
                      <a:pt x="12433" y="5288"/>
                    </a:cubicBezTo>
                    <a:cubicBezTo>
                      <a:pt x="12297" y="5288"/>
                      <a:pt x="12139" y="5318"/>
                      <a:pt x="12007" y="5342"/>
                    </a:cubicBezTo>
                    <a:cubicBezTo>
                      <a:pt x="12554" y="4771"/>
                      <a:pt x="12669" y="4132"/>
                      <a:pt x="12440" y="3881"/>
                    </a:cubicBezTo>
                    <a:cubicBezTo>
                      <a:pt x="12421" y="3842"/>
                      <a:pt x="12300" y="3735"/>
                      <a:pt x="12019" y="3735"/>
                    </a:cubicBezTo>
                    <a:cubicBezTo>
                      <a:pt x="11974" y="3735"/>
                      <a:pt x="11924" y="3738"/>
                      <a:pt x="11870" y="3744"/>
                    </a:cubicBezTo>
                    <a:cubicBezTo>
                      <a:pt x="12440" y="3128"/>
                      <a:pt x="12463" y="2420"/>
                      <a:pt x="12166" y="2169"/>
                    </a:cubicBezTo>
                    <a:cubicBezTo>
                      <a:pt x="12078" y="2101"/>
                      <a:pt x="11960" y="2070"/>
                      <a:pt x="11825" y="2070"/>
                    </a:cubicBezTo>
                    <a:cubicBezTo>
                      <a:pt x="11647" y="2070"/>
                      <a:pt x="11439" y="2124"/>
                      <a:pt x="11231" y="2215"/>
                    </a:cubicBezTo>
                    <a:cubicBezTo>
                      <a:pt x="11299" y="2055"/>
                      <a:pt x="11733" y="914"/>
                      <a:pt x="11276" y="526"/>
                    </a:cubicBezTo>
                    <a:cubicBezTo>
                      <a:pt x="11170" y="426"/>
                      <a:pt x="11029" y="384"/>
                      <a:pt x="10863" y="384"/>
                    </a:cubicBezTo>
                    <a:cubicBezTo>
                      <a:pt x="10424" y="384"/>
                      <a:pt x="9806" y="678"/>
                      <a:pt x="9176" y="960"/>
                    </a:cubicBezTo>
                    <a:cubicBezTo>
                      <a:pt x="8491" y="1279"/>
                      <a:pt x="7510" y="1827"/>
                      <a:pt x="6460" y="2763"/>
                    </a:cubicBezTo>
                    <a:cubicBezTo>
                      <a:pt x="6551" y="2238"/>
                      <a:pt x="6939" y="275"/>
                      <a:pt x="6414" y="24"/>
                    </a:cubicBezTo>
                    <a:cubicBezTo>
                      <a:pt x="6369" y="24"/>
                      <a:pt x="6323" y="1"/>
                      <a:pt x="6300" y="1"/>
                    </a:cubicBezTo>
                    <a:close/>
                  </a:path>
                </a:pathLst>
              </a:custGeom>
              <a:solidFill>
                <a:srgbClr val="F4A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6" name="Google Shape;2716;p40"/>
              <p:cNvSpPr/>
              <p:nvPr/>
            </p:nvSpPr>
            <p:spPr>
              <a:xfrm>
                <a:off x="1815425" y="3639250"/>
                <a:ext cx="71925" cy="40525"/>
              </a:xfrm>
              <a:custGeom>
                <a:avLst/>
                <a:gdLst/>
                <a:ahLst/>
                <a:cxnLst/>
                <a:rect l="l" t="t" r="r" b="b"/>
                <a:pathLst>
                  <a:path w="2877" h="1621" extrusionOk="0">
                    <a:moveTo>
                      <a:pt x="2877" y="0"/>
                    </a:moveTo>
                    <a:lnTo>
                      <a:pt x="2877" y="0"/>
                    </a:lnTo>
                    <a:cubicBezTo>
                      <a:pt x="2009" y="708"/>
                      <a:pt x="1074" y="1233"/>
                      <a:pt x="1" y="1621"/>
                    </a:cubicBezTo>
                    <a:cubicBezTo>
                      <a:pt x="1119" y="1507"/>
                      <a:pt x="2192" y="890"/>
                      <a:pt x="28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7" name="Google Shape;2717;p40"/>
              <p:cNvSpPr/>
              <p:nvPr/>
            </p:nvSpPr>
            <p:spPr>
              <a:xfrm>
                <a:off x="1839400" y="3670625"/>
                <a:ext cx="71350" cy="40550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1622" extrusionOk="0">
                    <a:moveTo>
                      <a:pt x="2854" y="0"/>
                    </a:moveTo>
                    <a:lnTo>
                      <a:pt x="2854" y="0"/>
                    </a:lnTo>
                    <a:cubicBezTo>
                      <a:pt x="1986" y="708"/>
                      <a:pt x="1050" y="1233"/>
                      <a:pt x="0" y="1621"/>
                    </a:cubicBezTo>
                    <a:cubicBezTo>
                      <a:pt x="1096" y="1507"/>
                      <a:pt x="2192" y="891"/>
                      <a:pt x="28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8" name="Google Shape;2718;p40"/>
              <p:cNvSpPr/>
              <p:nvPr/>
            </p:nvSpPr>
            <p:spPr>
              <a:xfrm>
                <a:off x="1196875" y="2043175"/>
                <a:ext cx="63925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2557" h="732" extrusionOk="0">
                    <a:moveTo>
                      <a:pt x="2214" y="1"/>
                    </a:moveTo>
                    <a:cubicBezTo>
                      <a:pt x="2077" y="46"/>
                      <a:pt x="1940" y="69"/>
                      <a:pt x="1826" y="115"/>
                    </a:cubicBezTo>
                    <a:cubicBezTo>
                      <a:pt x="1187" y="298"/>
                      <a:pt x="594" y="503"/>
                      <a:pt x="0" y="731"/>
                    </a:cubicBezTo>
                    <a:cubicBezTo>
                      <a:pt x="959" y="389"/>
                      <a:pt x="1849" y="161"/>
                      <a:pt x="2557" y="1"/>
                    </a:cubicBezTo>
                    <a:close/>
                  </a:path>
                </a:pathLst>
              </a:custGeom>
              <a:solidFill>
                <a:srgbClr val="F8CD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9" name="Google Shape;2719;p40"/>
              <p:cNvSpPr/>
              <p:nvPr/>
            </p:nvSpPr>
            <p:spPr>
              <a:xfrm>
                <a:off x="1078175" y="2981875"/>
                <a:ext cx="860550" cy="222575"/>
              </a:xfrm>
              <a:custGeom>
                <a:avLst/>
                <a:gdLst/>
                <a:ahLst/>
                <a:cxnLst/>
                <a:rect l="l" t="t" r="r" b="b"/>
                <a:pathLst>
                  <a:path w="34422" h="8903" extrusionOk="0">
                    <a:moveTo>
                      <a:pt x="19425" y="7761"/>
                    </a:moveTo>
                    <a:cubicBezTo>
                      <a:pt x="8880" y="8857"/>
                      <a:pt x="1690" y="2214"/>
                      <a:pt x="1" y="480"/>
                    </a:cubicBezTo>
                    <a:cubicBezTo>
                      <a:pt x="1256" y="2625"/>
                      <a:pt x="3128" y="4931"/>
                      <a:pt x="5958" y="6551"/>
                    </a:cubicBezTo>
                    <a:cubicBezTo>
                      <a:pt x="9359" y="8514"/>
                      <a:pt x="12737" y="8697"/>
                      <a:pt x="14905" y="8811"/>
                    </a:cubicBezTo>
                    <a:cubicBezTo>
                      <a:pt x="16572" y="8902"/>
                      <a:pt x="19813" y="8902"/>
                      <a:pt x="23670" y="7670"/>
                    </a:cubicBezTo>
                    <a:cubicBezTo>
                      <a:pt x="26638" y="6734"/>
                      <a:pt x="30678" y="5433"/>
                      <a:pt x="33417" y="1552"/>
                    </a:cubicBezTo>
                    <a:cubicBezTo>
                      <a:pt x="33668" y="1233"/>
                      <a:pt x="34033" y="685"/>
                      <a:pt x="34421" y="0"/>
                    </a:cubicBezTo>
                    <a:cubicBezTo>
                      <a:pt x="32002" y="2648"/>
                      <a:pt x="27003" y="6985"/>
                      <a:pt x="19425" y="776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0" name="Google Shape;2720;p40"/>
              <p:cNvSpPr/>
              <p:nvPr/>
            </p:nvSpPr>
            <p:spPr>
              <a:xfrm>
                <a:off x="1494750" y="2834650"/>
                <a:ext cx="195175" cy="82200"/>
              </a:xfrm>
              <a:custGeom>
                <a:avLst/>
                <a:gdLst/>
                <a:ahLst/>
                <a:cxnLst/>
                <a:rect l="l" t="t" r="r" b="b"/>
                <a:pathLst>
                  <a:path w="7807" h="3288" extrusionOk="0">
                    <a:moveTo>
                      <a:pt x="6414" y="2488"/>
                    </a:moveTo>
                    <a:cubicBezTo>
                      <a:pt x="6870" y="2237"/>
                      <a:pt x="7464" y="1895"/>
                      <a:pt x="7669" y="1210"/>
                    </a:cubicBezTo>
                    <a:cubicBezTo>
                      <a:pt x="7806" y="731"/>
                      <a:pt x="7692" y="297"/>
                      <a:pt x="7578" y="0"/>
                    </a:cubicBezTo>
                    <a:cubicBezTo>
                      <a:pt x="6802" y="343"/>
                      <a:pt x="6414" y="1461"/>
                      <a:pt x="5044" y="1804"/>
                    </a:cubicBezTo>
                    <a:cubicBezTo>
                      <a:pt x="3241" y="2260"/>
                      <a:pt x="2328" y="708"/>
                      <a:pt x="730" y="1324"/>
                    </a:cubicBezTo>
                    <a:cubicBezTo>
                      <a:pt x="479" y="1438"/>
                      <a:pt x="228" y="1598"/>
                      <a:pt x="0" y="1781"/>
                    </a:cubicBezTo>
                    <a:cubicBezTo>
                      <a:pt x="593" y="2192"/>
                      <a:pt x="1506" y="2717"/>
                      <a:pt x="2739" y="2922"/>
                    </a:cubicBezTo>
                    <a:cubicBezTo>
                      <a:pt x="3355" y="3036"/>
                      <a:pt x="4930" y="3287"/>
                      <a:pt x="6414" y="248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1" name="Google Shape;2721;p40"/>
              <p:cNvSpPr/>
              <p:nvPr/>
            </p:nvSpPr>
            <p:spPr>
              <a:xfrm>
                <a:off x="1542675" y="2947075"/>
                <a:ext cx="183775" cy="91325"/>
              </a:xfrm>
              <a:custGeom>
                <a:avLst/>
                <a:gdLst/>
                <a:ahLst/>
                <a:cxnLst/>
                <a:rect l="l" t="t" r="r" b="b"/>
                <a:pathLst>
                  <a:path w="7351" h="3653" extrusionOk="0">
                    <a:moveTo>
                      <a:pt x="3561" y="205"/>
                    </a:moveTo>
                    <a:cubicBezTo>
                      <a:pt x="1575" y="525"/>
                      <a:pt x="411" y="2146"/>
                      <a:pt x="0" y="2876"/>
                    </a:cubicBezTo>
                    <a:cubicBezTo>
                      <a:pt x="754" y="3241"/>
                      <a:pt x="1416" y="3355"/>
                      <a:pt x="1712" y="3401"/>
                    </a:cubicBezTo>
                    <a:cubicBezTo>
                      <a:pt x="2329" y="3492"/>
                      <a:pt x="4200" y="3652"/>
                      <a:pt x="5935" y="2488"/>
                    </a:cubicBezTo>
                    <a:cubicBezTo>
                      <a:pt x="6414" y="2168"/>
                      <a:pt x="6916" y="1712"/>
                      <a:pt x="7350" y="1164"/>
                    </a:cubicBezTo>
                    <a:cubicBezTo>
                      <a:pt x="7053" y="936"/>
                      <a:pt x="6665" y="708"/>
                      <a:pt x="6186" y="502"/>
                    </a:cubicBezTo>
                    <a:cubicBezTo>
                      <a:pt x="5935" y="411"/>
                      <a:pt x="4839" y="0"/>
                      <a:pt x="3561" y="20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2" name="Google Shape;2722;p40"/>
              <p:cNvSpPr/>
              <p:nvPr/>
            </p:nvSpPr>
            <p:spPr>
              <a:xfrm>
                <a:off x="1538675" y="2921375"/>
                <a:ext cx="203750" cy="98175"/>
              </a:xfrm>
              <a:custGeom>
                <a:avLst/>
                <a:gdLst/>
                <a:ahLst/>
                <a:cxnLst/>
                <a:rect l="l" t="t" r="r" b="b"/>
                <a:pathLst>
                  <a:path w="8150" h="3927" extrusionOk="0">
                    <a:moveTo>
                      <a:pt x="3356" y="1507"/>
                    </a:moveTo>
                    <a:cubicBezTo>
                      <a:pt x="5547" y="937"/>
                      <a:pt x="7259" y="2009"/>
                      <a:pt x="7510" y="2192"/>
                    </a:cubicBezTo>
                    <a:lnTo>
                      <a:pt x="7533" y="2192"/>
                    </a:lnTo>
                    <a:cubicBezTo>
                      <a:pt x="7738" y="1895"/>
                      <a:pt x="7944" y="1599"/>
                      <a:pt x="8149" y="1302"/>
                    </a:cubicBezTo>
                    <a:cubicBezTo>
                      <a:pt x="8149" y="1279"/>
                      <a:pt x="8149" y="1279"/>
                      <a:pt x="8149" y="1279"/>
                    </a:cubicBezTo>
                    <a:cubicBezTo>
                      <a:pt x="4931" y="1"/>
                      <a:pt x="1872" y="457"/>
                      <a:pt x="617" y="2192"/>
                    </a:cubicBezTo>
                    <a:cubicBezTo>
                      <a:pt x="411" y="2489"/>
                      <a:pt x="115" y="3014"/>
                      <a:pt x="1" y="3836"/>
                    </a:cubicBezTo>
                    <a:cubicBezTo>
                      <a:pt x="69" y="3858"/>
                      <a:pt x="115" y="3904"/>
                      <a:pt x="160" y="3927"/>
                    </a:cubicBezTo>
                    <a:cubicBezTo>
                      <a:pt x="548" y="3265"/>
                      <a:pt x="1530" y="1964"/>
                      <a:pt x="3356" y="150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3" name="Google Shape;2723;p40"/>
              <p:cNvSpPr/>
              <p:nvPr/>
            </p:nvSpPr>
            <p:spPr>
              <a:xfrm>
                <a:off x="1851375" y="3712275"/>
                <a:ext cx="59950" cy="31425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1257" extrusionOk="0">
                    <a:moveTo>
                      <a:pt x="2192" y="343"/>
                    </a:moveTo>
                    <a:cubicBezTo>
                      <a:pt x="2169" y="343"/>
                      <a:pt x="2146" y="343"/>
                      <a:pt x="2124" y="343"/>
                    </a:cubicBezTo>
                    <a:cubicBezTo>
                      <a:pt x="2238" y="229"/>
                      <a:pt x="2329" y="115"/>
                      <a:pt x="2397" y="1"/>
                    </a:cubicBezTo>
                    <a:cubicBezTo>
                      <a:pt x="1667" y="526"/>
                      <a:pt x="868" y="937"/>
                      <a:pt x="1" y="1256"/>
                    </a:cubicBezTo>
                    <a:cubicBezTo>
                      <a:pt x="800" y="1165"/>
                      <a:pt x="1576" y="845"/>
                      <a:pt x="2192" y="34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4" name="Google Shape;2724;p40"/>
              <p:cNvSpPr/>
              <p:nvPr/>
            </p:nvSpPr>
            <p:spPr>
              <a:xfrm>
                <a:off x="1604300" y="3679750"/>
                <a:ext cx="82200" cy="166650"/>
              </a:xfrm>
              <a:custGeom>
                <a:avLst/>
                <a:gdLst/>
                <a:ahLst/>
                <a:cxnLst/>
                <a:rect l="l" t="t" r="r" b="b"/>
                <a:pathLst>
                  <a:path w="3288" h="6666" extrusionOk="0">
                    <a:moveTo>
                      <a:pt x="1302" y="3310"/>
                    </a:moveTo>
                    <a:cubicBezTo>
                      <a:pt x="1187" y="2101"/>
                      <a:pt x="1621" y="914"/>
                      <a:pt x="2466" y="23"/>
                    </a:cubicBezTo>
                    <a:cubicBezTo>
                      <a:pt x="2032" y="23"/>
                      <a:pt x="1598" y="23"/>
                      <a:pt x="1165" y="1"/>
                    </a:cubicBezTo>
                    <a:cubicBezTo>
                      <a:pt x="845" y="480"/>
                      <a:pt x="0" y="1804"/>
                      <a:pt x="0" y="3676"/>
                    </a:cubicBezTo>
                    <a:cubicBezTo>
                      <a:pt x="23" y="5091"/>
                      <a:pt x="525" y="6163"/>
                      <a:pt x="822" y="6666"/>
                    </a:cubicBezTo>
                    <a:cubicBezTo>
                      <a:pt x="1690" y="6574"/>
                      <a:pt x="2511" y="6483"/>
                      <a:pt x="3287" y="6369"/>
                    </a:cubicBezTo>
                    <a:cubicBezTo>
                      <a:pt x="2740" y="6027"/>
                      <a:pt x="1484" y="5022"/>
                      <a:pt x="1302" y="331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5" name="Google Shape;2725;p40"/>
              <p:cNvSpPr/>
              <p:nvPr/>
            </p:nvSpPr>
            <p:spPr>
              <a:xfrm>
                <a:off x="1494750" y="3627825"/>
                <a:ext cx="102150" cy="257950"/>
              </a:xfrm>
              <a:custGeom>
                <a:avLst/>
                <a:gdLst/>
                <a:ahLst/>
                <a:cxnLst/>
                <a:rect l="l" t="t" r="r" b="b"/>
                <a:pathLst>
                  <a:path w="4086" h="10318" extrusionOk="0">
                    <a:moveTo>
                      <a:pt x="4086" y="1"/>
                    </a:moveTo>
                    <a:cubicBezTo>
                      <a:pt x="4063" y="1"/>
                      <a:pt x="4063" y="1"/>
                      <a:pt x="4040" y="1"/>
                    </a:cubicBezTo>
                    <a:cubicBezTo>
                      <a:pt x="1826" y="2511"/>
                      <a:pt x="68" y="6232"/>
                      <a:pt x="1758" y="9427"/>
                    </a:cubicBezTo>
                    <a:cubicBezTo>
                      <a:pt x="1940" y="9747"/>
                      <a:pt x="2146" y="10044"/>
                      <a:pt x="2374" y="10318"/>
                    </a:cubicBezTo>
                    <a:cubicBezTo>
                      <a:pt x="2397" y="10318"/>
                      <a:pt x="2397" y="10318"/>
                      <a:pt x="2419" y="10318"/>
                    </a:cubicBezTo>
                    <a:cubicBezTo>
                      <a:pt x="0" y="7122"/>
                      <a:pt x="1803" y="2877"/>
                      <a:pt x="408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726" name="Google Shape;2726;p40"/>
          <p:cNvSpPr txBox="1">
            <a:spLocks noGrp="1"/>
          </p:cNvSpPr>
          <p:nvPr>
            <p:ph type="title"/>
          </p:nvPr>
        </p:nvSpPr>
        <p:spPr>
          <a:xfrm>
            <a:off x="1603351" y="705902"/>
            <a:ext cx="6105483" cy="10057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Exerciții pentru consolidarea sunetului </a:t>
            </a:r>
            <a:r>
              <a:rPr lang="ro-RO" sz="20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 în propoziții.</a:t>
            </a:r>
            <a:br>
              <a:rPr lang="ro-RO" sz="14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r>
              <a:rPr lang="ro-RO" sz="1600" b="1" dirty="0">
                <a:solidFill>
                  <a:schemeClr val="tx2"/>
                </a:solidFill>
              </a:rPr>
              <a:t>Spune ce vezi în imagini.  Formulează propoziții.</a:t>
            </a:r>
            <a:br>
              <a:rPr lang="ro-RO" sz="1600" b="1" dirty="0">
                <a:solidFill>
                  <a:schemeClr val="tx2"/>
                </a:solidFill>
              </a:rPr>
            </a:br>
            <a:br>
              <a:rPr lang="ro-RO" sz="16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endParaRPr sz="1600" b="1" dirty="0">
              <a:solidFill>
                <a:schemeClr val="bg1"/>
              </a:solidFill>
              <a:latin typeface="Atma" panose="020B0604020202020204" charset="-18"/>
              <a:cs typeface="Atma" panose="020B0604020202020204" charset="-18"/>
            </a:endParaRPr>
          </a:p>
        </p:txBody>
      </p:sp>
      <p:sp>
        <p:nvSpPr>
          <p:cNvPr id="2727" name="Google Shape;2727;p40"/>
          <p:cNvSpPr txBox="1">
            <a:spLocks noGrp="1"/>
          </p:cNvSpPr>
          <p:nvPr>
            <p:ph type="subTitle" idx="1"/>
          </p:nvPr>
        </p:nvSpPr>
        <p:spPr>
          <a:xfrm>
            <a:off x="1520925" y="1688847"/>
            <a:ext cx="6264859" cy="280055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b="1" dirty="0">
              <a:latin typeface="Atma" panose="020B0604020202020204" charset="-18"/>
              <a:cs typeface="Atma" panose="020B0604020202020204" charset="-1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b="1" dirty="0">
              <a:latin typeface="Atma" panose="020B0604020202020204" charset="-18"/>
              <a:cs typeface="Atma" panose="020B0604020202020204" charset="-1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indent="0" algn="l"/>
            <a:r>
              <a:rPr lang="ro-RO" b="1" dirty="0">
                <a:latin typeface="Atma" panose="020B0604020202020204" charset="-18"/>
                <a:cs typeface="Atma" panose="020B0604020202020204" charset="-18"/>
              </a:rPr>
              <a:t>     </a:t>
            </a: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dirty="0"/>
          </a:p>
          <a:p>
            <a:pPr marL="0" lvl="0" indent="0"/>
            <a:endParaRPr dirty="0"/>
          </a:p>
        </p:txBody>
      </p:sp>
      <p:pic>
        <p:nvPicPr>
          <p:cNvPr id="208" name="Picture 207" descr="Scoică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242" y="2959201"/>
            <a:ext cx="1002603" cy="10312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09" name="Picture 208" descr="Beneficiile consumului de usturoi - când, cât și de ce să îl mânânci -  Playtech Știri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5" r="7011"/>
          <a:stretch/>
        </p:blipFill>
        <p:spPr bwMode="auto">
          <a:xfrm>
            <a:off x="2181555" y="1714428"/>
            <a:ext cx="1132224" cy="1066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0" name="Picture 209" descr="Suport pentru 2 prosoape Wenko Capri cu sistem de prindere Vacuum-Loc, până la 33 k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5" t="15164" r="12295" b="8606"/>
          <a:stretch/>
        </p:blipFill>
        <p:spPr bwMode="auto">
          <a:xfrm>
            <a:off x="4837164" y="1722438"/>
            <a:ext cx="1074673" cy="10345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1" name="Picture 210" descr="Decor Masti Carnaval - Sabloane Decupare si Aerografiere, Material Plastic, Set 7 Buc [1]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2139" y="2963195"/>
            <a:ext cx="1079354" cy="10925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87584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drape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8" name="Google Shape;3018;p42"/>
          <p:cNvGrpSpPr/>
          <p:nvPr/>
        </p:nvGrpSpPr>
        <p:grpSpPr>
          <a:xfrm rot="532846">
            <a:off x="-235955" y="2133815"/>
            <a:ext cx="1570468" cy="1800987"/>
            <a:chOff x="3056825" y="-2290075"/>
            <a:chExt cx="1465250" cy="1680325"/>
          </a:xfrm>
        </p:grpSpPr>
        <p:sp>
          <p:nvSpPr>
            <p:cNvPr id="3019" name="Google Shape;3019;p42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42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42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42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42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42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42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42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42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42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42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42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42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42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42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34" name="Google Shape;3034;p42"/>
          <p:cNvGrpSpPr/>
          <p:nvPr/>
        </p:nvGrpSpPr>
        <p:grpSpPr>
          <a:xfrm rot="18646245">
            <a:off x="3915376" y="-255390"/>
            <a:ext cx="841496" cy="855191"/>
            <a:chOff x="5967275" y="1212450"/>
            <a:chExt cx="1139775" cy="1158325"/>
          </a:xfrm>
        </p:grpSpPr>
        <p:sp>
          <p:nvSpPr>
            <p:cNvPr id="3035" name="Google Shape;3035;p42"/>
            <p:cNvSpPr/>
            <p:nvPr/>
          </p:nvSpPr>
          <p:spPr>
            <a:xfrm>
              <a:off x="6042250" y="1226925"/>
              <a:ext cx="1064800" cy="1143850"/>
            </a:xfrm>
            <a:custGeom>
              <a:avLst/>
              <a:gdLst/>
              <a:ahLst/>
              <a:cxnLst/>
              <a:rect l="l" t="t" r="r" b="b"/>
              <a:pathLst>
                <a:path w="42592" h="45754" extrusionOk="0">
                  <a:moveTo>
                    <a:pt x="21295" y="0"/>
                  </a:moveTo>
                  <a:cubicBezTo>
                    <a:pt x="20316" y="0"/>
                    <a:pt x="19570" y="215"/>
                    <a:pt x="19227" y="731"/>
                  </a:cubicBezTo>
                  <a:cubicBezTo>
                    <a:pt x="18477" y="1863"/>
                    <a:pt x="19854" y="4206"/>
                    <a:pt x="21765" y="6621"/>
                  </a:cubicBezTo>
                  <a:cubicBezTo>
                    <a:pt x="18593" y="8754"/>
                    <a:pt x="15428" y="10881"/>
                    <a:pt x="12256" y="13008"/>
                  </a:cubicBezTo>
                  <a:cubicBezTo>
                    <a:pt x="10003" y="11059"/>
                    <a:pt x="7696" y="10057"/>
                    <a:pt x="5982" y="10057"/>
                  </a:cubicBezTo>
                  <a:cubicBezTo>
                    <a:pt x="5261" y="10057"/>
                    <a:pt x="4645" y="10234"/>
                    <a:pt x="4182" y="10593"/>
                  </a:cubicBezTo>
                  <a:cubicBezTo>
                    <a:pt x="2617" y="11811"/>
                    <a:pt x="3151" y="14868"/>
                    <a:pt x="3396" y="16281"/>
                  </a:cubicBezTo>
                  <a:cubicBezTo>
                    <a:pt x="4261" y="21219"/>
                    <a:pt x="7253" y="25068"/>
                    <a:pt x="10172" y="27757"/>
                  </a:cubicBezTo>
                  <a:cubicBezTo>
                    <a:pt x="1781" y="40647"/>
                    <a:pt x="1" y="44987"/>
                    <a:pt x="837" y="45657"/>
                  </a:cubicBezTo>
                  <a:cubicBezTo>
                    <a:pt x="915" y="45720"/>
                    <a:pt x="1020" y="45754"/>
                    <a:pt x="1154" y="45754"/>
                  </a:cubicBezTo>
                  <a:cubicBezTo>
                    <a:pt x="2465" y="45754"/>
                    <a:pt x="6606" y="42548"/>
                    <a:pt x="16574" y="32299"/>
                  </a:cubicBezTo>
                  <a:cubicBezTo>
                    <a:pt x="17722" y="32884"/>
                    <a:pt x="22374" y="35238"/>
                    <a:pt x="27057" y="35238"/>
                  </a:cubicBezTo>
                  <a:cubicBezTo>
                    <a:pt x="28727" y="35238"/>
                    <a:pt x="30402" y="34938"/>
                    <a:pt x="31922" y="34152"/>
                  </a:cubicBezTo>
                  <a:cubicBezTo>
                    <a:pt x="32383" y="33907"/>
                    <a:pt x="35757" y="32162"/>
                    <a:pt x="35534" y="30302"/>
                  </a:cubicBezTo>
                  <a:cubicBezTo>
                    <a:pt x="35375" y="28997"/>
                    <a:pt x="33760" y="27844"/>
                    <a:pt x="31605" y="27440"/>
                  </a:cubicBezTo>
                  <a:cubicBezTo>
                    <a:pt x="32513" y="23749"/>
                    <a:pt x="33429" y="20051"/>
                    <a:pt x="34344" y="16360"/>
                  </a:cubicBezTo>
                  <a:cubicBezTo>
                    <a:pt x="36791" y="17903"/>
                    <a:pt x="38953" y="18779"/>
                    <a:pt x="40332" y="18779"/>
                  </a:cubicBezTo>
                  <a:cubicBezTo>
                    <a:pt x="40866" y="18779"/>
                    <a:pt x="41283" y="18647"/>
                    <a:pt x="41553" y="18371"/>
                  </a:cubicBezTo>
                  <a:cubicBezTo>
                    <a:pt x="42591" y="17319"/>
                    <a:pt x="41207" y="14421"/>
                    <a:pt x="40508" y="12957"/>
                  </a:cubicBezTo>
                  <a:cubicBezTo>
                    <a:pt x="37350" y="6354"/>
                    <a:pt x="31489" y="3283"/>
                    <a:pt x="30386" y="2728"/>
                  </a:cubicBezTo>
                  <a:cubicBezTo>
                    <a:pt x="27680" y="1357"/>
                    <a:pt x="23753" y="0"/>
                    <a:pt x="21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42"/>
            <p:cNvSpPr/>
            <p:nvPr/>
          </p:nvSpPr>
          <p:spPr>
            <a:xfrm>
              <a:off x="5967275" y="1778300"/>
              <a:ext cx="537100" cy="578050"/>
            </a:xfrm>
            <a:custGeom>
              <a:avLst/>
              <a:gdLst/>
              <a:ahLst/>
              <a:cxnLst/>
              <a:rect l="l" t="t" r="r" b="b"/>
              <a:pathLst>
                <a:path w="21484" h="23122" extrusionOk="0">
                  <a:moveTo>
                    <a:pt x="13654" y="0"/>
                  </a:moveTo>
                  <a:cubicBezTo>
                    <a:pt x="2351" y="16905"/>
                    <a:pt x="1" y="22269"/>
                    <a:pt x="938" y="23026"/>
                  </a:cubicBezTo>
                  <a:cubicBezTo>
                    <a:pt x="1016" y="23088"/>
                    <a:pt x="1120" y="23121"/>
                    <a:pt x="1254" y="23121"/>
                  </a:cubicBezTo>
                  <a:cubicBezTo>
                    <a:pt x="2759" y="23121"/>
                    <a:pt x="7984" y="18912"/>
                    <a:pt x="21483" y="4657"/>
                  </a:cubicBezTo>
                  <a:cubicBezTo>
                    <a:pt x="18874" y="3107"/>
                    <a:pt x="16264" y="1557"/>
                    <a:pt x="13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42"/>
            <p:cNvSpPr/>
            <p:nvPr/>
          </p:nvSpPr>
          <p:spPr>
            <a:xfrm>
              <a:off x="6177250" y="1778300"/>
              <a:ext cx="267650" cy="293775"/>
            </a:xfrm>
            <a:custGeom>
              <a:avLst/>
              <a:gdLst/>
              <a:ahLst/>
              <a:cxnLst/>
              <a:rect l="l" t="t" r="r" b="b"/>
              <a:pathLst>
                <a:path w="10706" h="11751" extrusionOk="0">
                  <a:moveTo>
                    <a:pt x="5255" y="0"/>
                  </a:moveTo>
                  <a:cubicBezTo>
                    <a:pt x="3223" y="3035"/>
                    <a:pt x="1485" y="5695"/>
                    <a:pt x="0" y="8031"/>
                  </a:cubicBezTo>
                  <a:cubicBezTo>
                    <a:pt x="1327" y="9163"/>
                    <a:pt x="2963" y="10295"/>
                    <a:pt x="4967" y="11217"/>
                  </a:cubicBezTo>
                  <a:cubicBezTo>
                    <a:pt x="5400" y="11412"/>
                    <a:pt x="5825" y="11592"/>
                    <a:pt x="6243" y="11751"/>
                  </a:cubicBezTo>
                  <a:cubicBezTo>
                    <a:pt x="7598" y="10374"/>
                    <a:pt x="9083" y="8846"/>
                    <a:pt x="10705" y="7159"/>
                  </a:cubicBezTo>
                  <a:lnTo>
                    <a:pt x="8860" y="2141"/>
                  </a:lnTo>
                  <a:cubicBezTo>
                    <a:pt x="7656" y="1427"/>
                    <a:pt x="6459" y="714"/>
                    <a:pt x="52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42"/>
            <p:cNvSpPr/>
            <p:nvPr/>
          </p:nvSpPr>
          <p:spPr>
            <a:xfrm>
              <a:off x="6035225" y="1212450"/>
              <a:ext cx="999375" cy="880950"/>
            </a:xfrm>
            <a:custGeom>
              <a:avLst/>
              <a:gdLst/>
              <a:ahLst/>
              <a:cxnLst/>
              <a:rect l="l" t="t" r="r" b="b"/>
              <a:pathLst>
                <a:path w="39975" h="35238" extrusionOk="0">
                  <a:moveTo>
                    <a:pt x="18687" y="1"/>
                  </a:moveTo>
                  <a:cubicBezTo>
                    <a:pt x="17705" y="1"/>
                    <a:pt x="16956" y="217"/>
                    <a:pt x="16610" y="733"/>
                  </a:cubicBezTo>
                  <a:cubicBezTo>
                    <a:pt x="15860" y="1858"/>
                    <a:pt x="17237" y="4208"/>
                    <a:pt x="19148" y="6623"/>
                  </a:cubicBezTo>
                  <a:cubicBezTo>
                    <a:pt x="15983" y="8750"/>
                    <a:pt x="12811" y="10883"/>
                    <a:pt x="9646" y="13010"/>
                  </a:cubicBezTo>
                  <a:cubicBezTo>
                    <a:pt x="7393" y="11061"/>
                    <a:pt x="5082" y="10059"/>
                    <a:pt x="3366" y="10059"/>
                  </a:cubicBezTo>
                  <a:cubicBezTo>
                    <a:pt x="2645" y="10059"/>
                    <a:pt x="2028" y="10237"/>
                    <a:pt x="1565" y="10595"/>
                  </a:cubicBezTo>
                  <a:cubicBezTo>
                    <a:pt x="0" y="11806"/>
                    <a:pt x="534" y="14863"/>
                    <a:pt x="786" y="16276"/>
                  </a:cubicBezTo>
                  <a:cubicBezTo>
                    <a:pt x="2545" y="26332"/>
                    <a:pt x="13106" y="31869"/>
                    <a:pt x="13964" y="32301"/>
                  </a:cubicBezTo>
                  <a:cubicBezTo>
                    <a:pt x="15111" y="32885"/>
                    <a:pt x="19755" y="35238"/>
                    <a:pt x="24433" y="35238"/>
                  </a:cubicBezTo>
                  <a:cubicBezTo>
                    <a:pt x="26105" y="35238"/>
                    <a:pt x="27782" y="34937"/>
                    <a:pt x="29305" y="34147"/>
                  </a:cubicBezTo>
                  <a:cubicBezTo>
                    <a:pt x="29766" y="33909"/>
                    <a:pt x="33140" y="32157"/>
                    <a:pt x="32917" y="30304"/>
                  </a:cubicBezTo>
                  <a:cubicBezTo>
                    <a:pt x="32758" y="29000"/>
                    <a:pt x="31150" y="27839"/>
                    <a:pt x="28988" y="27435"/>
                  </a:cubicBezTo>
                  <a:cubicBezTo>
                    <a:pt x="29896" y="23751"/>
                    <a:pt x="30812" y="20053"/>
                    <a:pt x="31727" y="16362"/>
                  </a:cubicBezTo>
                  <a:cubicBezTo>
                    <a:pt x="34176" y="17901"/>
                    <a:pt x="36340" y="18780"/>
                    <a:pt x="37718" y="18780"/>
                  </a:cubicBezTo>
                  <a:cubicBezTo>
                    <a:pt x="38251" y="18780"/>
                    <a:pt x="38667" y="18649"/>
                    <a:pt x="38936" y="18374"/>
                  </a:cubicBezTo>
                  <a:cubicBezTo>
                    <a:pt x="39974" y="17314"/>
                    <a:pt x="38590" y="14416"/>
                    <a:pt x="37891" y="12952"/>
                  </a:cubicBezTo>
                  <a:cubicBezTo>
                    <a:pt x="34741" y="6349"/>
                    <a:pt x="28872" y="3278"/>
                    <a:pt x="27769" y="2723"/>
                  </a:cubicBezTo>
                  <a:cubicBezTo>
                    <a:pt x="25065" y="1353"/>
                    <a:pt x="21146" y="1"/>
                    <a:pt x="186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42"/>
            <p:cNvSpPr/>
            <p:nvPr/>
          </p:nvSpPr>
          <p:spPr>
            <a:xfrm>
              <a:off x="6276375" y="1378000"/>
              <a:ext cx="483550" cy="520350"/>
            </a:xfrm>
            <a:custGeom>
              <a:avLst/>
              <a:gdLst/>
              <a:ahLst/>
              <a:cxnLst/>
              <a:rect l="l" t="t" r="r" b="b"/>
              <a:pathLst>
                <a:path w="19342" h="20814" extrusionOk="0">
                  <a:moveTo>
                    <a:pt x="9502" y="1"/>
                  </a:moveTo>
                  <a:cubicBezTo>
                    <a:pt x="6337" y="2128"/>
                    <a:pt x="3165" y="4261"/>
                    <a:pt x="0" y="6388"/>
                  </a:cubicBezTo>
                  <a:cubicBezTo>
                    <a:pt x="570" y="8154"/>
                    <a:pt x="2350" y="12804"/>
                    <a:pt x="7108" y="16481"/>
                  </a:cubicBezTo>
                  <a:cubicBezTo>
                    <a:pt x="12190" y="20395"/>
                    <a:pt x="17525" y="20770"/>
                    <a:pt x="19342" y="20813"/>
                  </a:cubicBezTo>
                  <a:cubicBezTo>
                    <a:pt x="18895" y="20777"/>
                    <a:pt x="11880" y="20020"/>
                    <a:pt x="8600" y="13619"/>
                  </a:cubicBezTo>
                  <a:cubicBezTo>
                    <a:pt x="6394" y="9293"/>
                    <a:pt x="6740" y="4060"/>
                    <a:pt x="950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42"/>
            <p:cNvSpPr/>
            <p:nvPr/>
          </p:nvSpPr>
          <p:spPr>
            <a:xfrm>
              <a:off x="6035225" y="1466675"/>
              <a:ext cx="821675" cy="626725"/>
            </a:xfrm>
            <a:custGeom>
              <a:avLst/>
              <a:gdLst/>
              <a:ahLst/>
              <a:cxnLst/>
              <a:rect l="l" t="t" r="r" b="b"/>
              <a:pathLst>
                <a:path w="32867" h="25069" extrusionOk="0">
                  <a:moveTo>
                    <a:pt x="2473" y="1"/>
                  </a:moveTo>
                  <a:cubicBezTo>
                    <a:pt x="2127" y="87"/>
                    <a:pt x="1824" y="231"/>
                    <a:pt x="1565" y="426"/>
                  </a:cubicBezTo>
                  <a:cubicBezTo>
                    <a:pt x="0" y="1637"/>
                    <a:pt x="534" y="4694"/>
                    <a:pt x="786" y="6107"/>
                  </a:cubicBezTo>
                  <a:cubicBezTo>
                    <a:pt x="2545" y="16163"/>
                    <a:pt x="13106" y="21700"/>
                    <a:pt x="13964" y="22132"/>
                  </a:cubicBezTo>
                  <a:cubicBezTo>
                    <a:pt x="15111" y="22716"/>
                    <a:pt x="19755" y="25069"/>
                    <a:pt x="24433" y="25069"/>
                  </a:cubicBezTo>
                  <a:cubicBezTo>
                    <a:pt x="26105" y="25069"/>
                    <a:pt x="27782" y="24768"/>
                    <a:pt x="29305" y="23978"/>
                  </a:cubicBezTo>
                  <a:cubicBezTo>
                    <a:pt x="29723" y="23769"/>
                    <a:pt x="32463" y="22341"/>
                    <a:pt x="32866" y="20712"/>
                  </a:cubicBezTo>
                  <a:lnTo>
                    <a:pt x="32866" y="20712"/>
                  </a:lnTo>
                  <a:cubicBezTo>
                    <a:pt x="30352" y="21405"/>
                    <a:pt x="27822" y="21741"/>
                    <a:pt x="25353" y="21741"/>
                  </a:cubicBezTo>
                  <a:cubicBezTo>
                    <a:pt x="18415" y="21741"/>
                    <a:pt x="11964" y="19084"/>
                    <a:pt x="7721" y="14202"/>
                  </a:cubicBezTo>
                  <a:cubicBezTo>
                    <a:pt x="3381" y="9221"/>
                    <a:pt x="2574" y="3310"/>
                    <a:pt x="247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42"/>
            <p:cNvSpPr/>
            <p:nvPr/>
          </p:nvSpPr>
          <p:spPr>
            <a:xfrm>
              <a:off x="6431725" y="1213650"/>
              <a:ext cx="587375" cy="468325"/>
            </a:xfrm>
            <a:custGeom>
              <a:avLst/>
              <a:gdLst/>
              <a:ahLst/>
              <a:cxnLst/>
              <a:rect l="l" t="t" r="r" b="b"/>
              <a:pathLst>
                <a:path w="23495" h="18733" extrusionOk="0">
                  <a:moveTo>
                    <a:pt x="2163" y="0"/>
                  </a:moveTo>
                  <a:cubicBezTo>
                    <a:pt x="1514" y="80"/>
                    <a:pt x="1017" y="289"/>
                    <a:pt x="750" y="685"/>
                  </a:cubicBezTo>
                  <a:cubicBezTo>
                    <a:pt x="0" y="1810"/>
                    <a:pt x="1377" y="4160"/>
                    <a:pt x="3288" y="6575"/>
                  </a:cubicBezTo>
                  <a:cubicBezTo>
                    <a:pt x="4167" y="8038"/>
                    <a:pt x="5573" y="9999"/>
                    <a:pt x="7735" y="11874"/>
                  </a:cubicBezTo>
                  <a:cubicBezTo>
                    <a:pt x="10806" y="14534"/>
                    <a:pt x="13957" y="15745"/>
                    <a:pt x="15867" y="16314"/>
                  </a:cubicBezTo>
                  <a:cubicBezTo>
                    <a:pt x="18316" y="17853"/>
                    <a:pt x="20480" y="18732"/>
                    <a:pt x="21858" y="18732"/>
                  </a:cubicBezTo>
                  <a:cubicBezTo>
                    <a:pt x="22391" y="18732"/>
                    <a:pt x="22807" y="18601"/>
                    <a:pt x="23076" y="18326"/>
                  </a:cubicBezTo>
                  <a:cubicBezTo>
                    <a:pt x="23415" y="17987"/>
                    <a:pt x="23494" y="17446"/>
                    <a:pt x="23429" y="16833"/>
                  </a:cubicBezTo>
                  <a:cubicBezTo>
                    <a:pt x="20430" y="16084"/>
                    <a:pt x="15608" y="14426"/>
                    <a:pt x="10814" y="10576"/>
                  </a:cubicBezTo>
                  <a:cubicBezTo>
                    <a:pt x="6186" y="6856"/>
                    <a:pt x="3554" y="2689"/>
                    <a:pt x="216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42" name="Google Shape;3042;p42"/>
          <p:cNvGrpSpPr/>
          <p:nvPr/>
        </p:nvGrpSpPr>
        <p:grpSpPr>
          <a:xfrm rot="8538506">
            <a:off x="3512507" y="810902"/>
            <a:ext cx="1391476" cy="1735045"/>
            <a:chOff x="2386975" y="3180875"/>
            <a:chExt cx="1391500" cy="1735075"/>
          </a:xfrm>
        </p:grpSpPr>
        <p:sp>
          <p:nvSpPr>
            <p:cNvPr id="3043" name="Google Shape;3043;p42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42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42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42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42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42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42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42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42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42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42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3054;p42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42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42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7" name="Google Shape;3057;p42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42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3059;p42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42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42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42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42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42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65" name="Google Shape;3065;p42"/>
          <p:cNvGrpSpPr/>
          <p:nvPr/>
        </p:nvGrpSpPr>
        <p:grpSpPr>
          <a:xfrm rot="-5400000" flipH="1">
            <a:off x="486727" y="-270922"/>
            <a:ext cx="1723720" cy="2159011"/>
            <a:chOff x="610625" y="938625"/>
            <a:chExt cx="1230350" cy="1541050"/>
          </a:xfrm>
        </p:grpSpPr>
        <p:sp>
          <p:nvSpPr>
            <p:cNvPr id="3066" name="Google Shape;3066;p42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42"/>
            <p:cNvSpPr/>
            <p:nvPr/>
          </p:nvSpPr>
          <p:spPr>
            <a:xfrm>
              <a:off x="1204475" y="1756675"/>
              <a:ext cx="610375" cy="713425"/>
            </a:xfrm>
            <a:custGeom>
              <a:avLst/>
              <a:gdLst/>
              <a:ahLst/>
              <a:cxnLst/>
              <a:rect l="l" t="t" r="r" b="b"/>
              <a:pathLst>
                <a:path w="24415" h="28537" extrusionOk="0">
                  <a:moveTo>
                    <a:pt x="3663" y="0"/>
                  </a:moveTo>
                  <a:cubicBezTo>
                    <a:pt x="2444" y="800"/>
                    <a:pt x="1226" y="1600"/>
                    <a:pt x="1" y="2408"/>
                  </a:cubicBezTo>
                  <a:cubicBezTo>
                    <a:pt x="7844" y="11066"/>
                    <a:pt x="15687" y="19731"/>
                    <a:pt x="23538" y="28389"/>
                  </a:cubicBezTo>
                  <a:cubicBezTo>
                    <a:pt x="23630" y="28492"/>
                    <a:pt x="23741" y="28536"/>
                    <a:pt x="23849" y="28536"/>
                  </a:cubicBezTo>
                  <a:cubicBezTo>
                    <a:pt x="24142" y="28536"/>
                    <a:pt x="24414" y="28218"/>
                    <a:pt x="24230" y="27892"/>
                  </a:cubicBezTo>
                  <a:lnTo>
                    <a:pt x="12004" y="6077"/>
                  </a:lnTo>
                  <a:cubicBezTo>
                    <a:pt x="11636" y="5421"/>
                    <a:pt x="11016" y="4960"/>
                    <a:pt x="10288" y="4794"/>
                  </a:cubicBezTo>
                  <a:lnTo>
                    <a:pt x="7491" y="4167"/>
                  </a:lnTo>
                  <a:cubicBezTo>
                    <a:pt x="6215" y="2775"/>
                    <a:pt x="4939" y="1384"/>
                    <a:pt x="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42"/>
            <p:cNvSpPr/>
            <p:nvPr/>
          </p:nvSpPr>
          <p:spPr>
            <a:xfrm>
              <a:off x="1322525" y="1677175"/>
              <a:ext cx="479975" cy="802500"/>
            </a:xfrm>
            <a:custGeom>
              <a:avLst/>
              <a:gdLst/>
              <a:ahLst/>
              <a:cxnLst/>
              <a:rect l="l" t="t" r="r" b="b"/>
              <a:pathLst>
                <a:path w="19199" h="32100" extrusionOk="0">
                  <a:moveTo>
                    <a:pt x="3598" y="1"/>
                  </a:moveTo>
                  <a:cubicBezTo>
                    <a:pt x="2394" y="837"/>
                    <a:pt x="1197" y="1673"/>
                    <a:pt x="1" y="2510"/>
                  </a:cubicBezTo>
                  <a:cubicBezTo>
                    <a:pt x="822" y="4211"/>
                    <a:pt x="1644" y="5912"/>
                    <a:pt x="2466" y="7606"/>
                  </a:cubicBezTo>
                  <a:lnTo>
                    <a:pt x="2012" y="10439"/>
                  </a:lnTo>
                  <a:cubicBezTo>
                    <a:pt x="1896" y="11175"/>
                    <a:pt x="2098" y="11925"/>
                    <a:pt x="2567" y="12508"/>
                  </a:cubicBezTo>
                  <a:lnTo>
                    <a:pt x="18319" y="31937"/>
                  </a:lnTo>
                  <a:cubicBezTo>
                    <a:pt x="18412" y="32051"/>
                    <a:pt x="18530" y="32099"/>
                    <a:pt x="18645" y="32099"/>
                  </a:cubicBezTo>
                  <a:cubicBezTo>
                    <a:pt x="18930" y="32099"/>
                    <a:pt x="19199" y="31804"/>
                    <a:pt x="19039" y="31475"/>
                  </a:cubicBezTo>
                  <a:cubicBezTo>
                    <a:pt x="13892" y="20979"/>
                    <a:pt x="8745" y="10490"/>
                    <a:pt x="359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42"/>
            <p:cNvSpPr/>
            <p:nvPr/>
          </p:nvSpPr>
          <p:spPr>
            <a:xfrm>
              <a:off x="1424175" y="1886900"/>
              <a:ext cx="66350" cy="58450"/>
            </a:xfrm>
            <a:custGeom>
              <a:avLst/>
              <a:gdLst/>
              <a:ahLst/>
              <a:cxnLst/>
              <a:rect l="l" t="t" r="r" b="b"/>
              <a:pathLst>
                <a:path w="2654" h="2338" extrusionOk="0">
                  <a:moveTo>
                    <a:pt x="1328" y="0"/>
                  </a:moveTo>
                  <a:cubicBezTo>
                    <a:pt x="870" y="0"/>
                    <a:pt x="435" y="267"/>
                    <a:pt x="245" y="717"/>
                  </a:cubicBezTo>
                  <a:cubicBezTo>
                    <a:pt x="0" y="1315"/>
                    <a:pt x="282" y="2000"/>
                    <a:pt x="873" y="2245"/>
                  </a:cubicBezTo>
                  <a:cubicBezTo>
                    <a:pt x="1022" y="2308"/>
                    <a:pt x="1176" y="2338"/>
                    <a:pt x="1328" y="2338"/>
                  </a:cubicBezTo>
                  <a:cubicBezTo>
                    <a:pt x="1785" y="2338"/>
                    <a:pt x="2217" y="2067"/>
                    <a:pt x="2401" y="1618"/>
                  </a:cubicBezTo>
                  <a:cubicBezTo>
                    <a:pt x="2653" y="1027"/>
                    <a:pt x="2372" y="342"/>
                    <a:pt x="1781" y="90"/>
                  </a:cubicBezTo>
                  <a:cubicBezTo>
                    <a:pt x="1633" y="29"/>
                    <a:pt x="1479" y="0"/>
                    <a:pt x="1328" y="0"/>
                  </a:cubicBezTo>
                  <a:close/>
                </a:path>
              </a:pathLst>
            </a:custGeom>
            <a:solidFill>
              <a:srgbClr val="C777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0" name="Google Shape;3070;p42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1" name="Google Shape;3071;p42"/>
            <p:cNvSpPr/>
            <p:nvPr/>
          </p:nvSpPr>
          <p:spPr>
            <a:xfrm>
              <a:off x="610625" y="1131925"/>
              <a:ext cx="750675" cy="709125"/>
            </a:xfrm>
            <a:custGeom>
              <a:avLst/>
              <a:gdLst/>
              <a:ahLst/>
              <a:cxnLst/>
              <a:rect l="l" t="t" r="r" b="b"/>
              <a:pathLst>
                <a:path w="30027" h="28365" extrusionOk="0">
                  <a:moveTo>
                    <a:pt x="7947" y="3590"/>
                  </a:moveTo>
                  <a:cubicBezTo>
                    <a:pt x="8578" y="3590"/>
                    <a:pt x="9196" y="3887"/>
                    <a:pt x="9589" y="4437"/>
                  </a:cubicBezTo>
                  <a:lnTo>
                    <a:pt x="15688" y="12951"/>
                  </a:lnTo>
                  <a:cubicBezTo>
                    <a:pt x="16481" y="14061"/>
                    <a:pt x="15962" y="15618"/>
                    <a:pt x="14671" y="16044"/>
                  </a:cubicBezTo>
                  <a:cubicBezTo>
                    <a:pt x="13999" y="16263"/>
                    <a:pt x="13216" y="16420"/>
                    <a:pt x="12349" y="16420"/>
                  </a:cubicBezTo>
                  <a:cubicBezTo>
                    <a:pt x="11961" y="16420"/>
                    <a:pt x="11557" y="16389"/>
                    <a:pt x="11139" y="16318"/>
                  </a:cubicBezTo>
                  <a:cubicBezTo>
                    <a:pt x="8046" y="15799"/>
                    <a:pt x="6446" y="13470"/>
                    <a:pt x="5941" y="12735"/>
                  </a:cubicBezTo>
                  <a:cubicBezTo>
                    <a:pt x="5249" y="11725"/>
                    <a:pt x="3425" y="9065"/>
                    <a:pt x="4579" y="6376"/>
                  </a:cubicBezTo>
                  <a:cubicBezTo>
                    <a:pt x="5119" y="5122"/>
                    <a:pt x="6107" y="4329"/>
                    <a:pt x="6979" y="3839"/>
                  </a:cubicBezTo>
                  <a:cubicBezTo>
                    <a:pt x="7286" y="3671"/>
                    <a:pt x="7618" y="3590"/>
                    <a:pt x="7947" y="3590"/>
                  </a:cubicBezTo>
                  <a:close/>
                  <a:moveTo>
                    <a:pt x="7397" y="1"/>
                  </a:moveTo>
                  <a:cubicBezTo>
                    <a:pt x="6263" y="1"/>
                    <a:pt x="5126" y="353"/>
                    <a:pt x="4161" y="1092"/>
                  </a:cubicBezTo>
                  <a:cubicBezTo>
                    <a:pt x="4009" y="1208"/>
                    <a:pt x="3851" y="1337"/>
                    <a:pt x="3699" y="1467"/>
                  </a:cubicBezTo>
                  <a:cubicBezTo>
                    <a:pt x="3151" y="1950"/>
                    <a:pt x="1227" y="3745"/>
                    <a:pt x="686" y="6715"/>
                  </a:cubicBezTo>
                  <a:cubicBezTo>
                    <a:pt x="1" y="10493"/>
                    <a:pt x="2056" y="13434"/>
                    <a:pt x="2892" y="14631"/>
                  </a:cubicBezTo>
                  <a:cubicBezTo>
                    <a:pt x="5920" y="19021"/>
                    <a:pt x="10786" y="20052"/>
                    <a:pt x="12631" y="20297"/>
                  </a:cubicBezTo>
                  <a:cubicBezTo>
                    <a:pt x="13326" y="20392"/>
                    <a:pt x="13972" y="20426"/>
                    <a:pt x="14549" y="20426"/>
                  </a:cubicBezTo>
                  <a:cubicBezTo>
                    <a:pt x="15199" y="20426"/>
                    <a:pt x="15763" y="20383"/>
                    <a:pt x="16214" y="20333"/>
                  </a:cubicBezTo>
                  <a:cubicBezTo>
                    <a:pt x="18348" y="22388"/>
                    <a:pt x="19977" y="24089"/>
                    <a:pt x="21051" y="25250"/>
                  </a:cubicBezTo>
                  <a:cubicBezTo>
                    <a:pt x="22635" y="26952"/>
                    <a:pt x="23856" y="28365"/>
                    <a:pt x="25020" y="28365"/>
                  </a:cubicBezTo>
                  <a:cubicBezTo>
                    <a:pt x="25127" y="28365"/>
                    <a:pt x="25234" y="28353"/>
                    <a:pt x="25341" y="28328"/>
                  </a:cubicBezTo>
                  <a:cubicBezTo>
                    <a:pt x="25571" y="28270"/>
                    <a:pt x="26033" y="27938"/>
                    <a:pt x="26948" y="27275"/>
                  </a:cubicBezTo>
                  <a:cubicBezTo>
                    <a:pt x="28210" y="26360"/>
                    <a:pt x="28844" y="25906"/>
                    <a:pt x="28938" y="25761"/>
                  </a:cubicBezTo>
                  <a:cubicBezTo>
                    <a:pt x="30026" y="24168"/>
                    <a:pt x="24685" y="19526"/>
                    <a:pt x="20338" y="13564"/>
                  </a:cubicBezTo>
                  <a:cubicBezTo>
                    <a:pt x="15745" y="7256"/>
                    <a:pt x="14628" y="5937"/>
                    <a:pt x="11845" y="2224"/>
                  </a:cubicBezTo>
                  <a:cubicBezTo>
                    <a:pt x="10759" y="780"/>
                    <a:pt x="9083" y="1"/>
                    <a:pt x="73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42"/>
            <p:cNvSpPr/>
            <p:nvPr/>
          </p:nvSpPr>
          <p:spPr>
            <a:xfrm>
              <a:off x="1348650" y="1649250"/>
              <a:ext cx="480100" cy="802375"/>
            </a:xfrm>
            <a:custGeom>
              <a:avLst/>
              <a:gdLst/>
              <a:ahLst/>
              <a:cxnLst/>
              <a:rect l="l" t="t" r="r" b="b"/>
              <a:pathLst>
                <a:path w="19204" h="32095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823" y="4210"/>
                    <a:pt x="1644" y="5905"/>
                    <a:pt x="2466" y="7606"/>
                  </a:cubicBezTo>
                  <a:lnTo>
                    <a:pt x="2012" y="10432"/>
                  </a:lnTo>
                  <a:cubicBezTo>
                    <a:pt x="1897" y="11174"/>
                    <a:pt x="2099" y="11924"/>
                    <a:pt x="2567" y="12508"/>
                  </a:cubicBezTo>
                  <a:lnTo>
                    <a:pt x="18319" y="31929"/>
                  </a:lnTo>
                  <a:cubicBezTo>
                    <a:pt x="18413" y="32046"/>
                    <a:pt x="18531" y="32095"/>
                    <a:pt x="18648" y="32095"/>
                  </a:cubicBezTo>
                  <a:cubicBezTo>
                    <a:pt x="18934" y="32095"/>
                    <a:pt x="19204" y="31796"/>
                    <a:pt x="19040" y="31468"/>
                  </a:cubicBezTo>
                  <a:cubicBezTo>
                    <a:pt x="13893" y="20979"/>
                    <a:pt x="8745" y="10490"/>
                    <a:pt x="3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3" name="Google Shape;3073;p42"/>
            <p:cNvSpPr/>
            <p:nvPr/>
          </p:nvSpPr>
          <p:spPr>
            <a:xfrm>
              <a:off x="1348650" y="1649250"/>
              <a:ext cx="128000" cy="150325"/>
            </a:xfrm>
            <a:custGeom>
              <a:avLst/>
              <a:gdLst/>
              <a:ahLst/>
              <a:cxnLst/>
              <a:rect l="l" t="t" r="r" b="b"/>
              <a:pathLst>
                <a:path w="5120" h="6013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570" y="3677"/>
                    <a:pt x="1133" y="4845"/>
                    <a:pt x="1695" y="6013"/>
                  </a:cubicBezTo>
                  <a:cubicBezTo>
                    <a:pt x="2834" y="5040"/>
                    <a:pt x="3973" y="4066"/>
                    <a:pt x="5119" y="3093"/>
                  </a:cubicBezTo>
                  <a:lnTo>
                    <a:pt x="359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4" name="Google Shape;3074;p42"/>
            <p:cNvSpPr/>
            <p:nvPr/>
          </p:nvSpPr>
          <p:spPr>
            <a:xfrm>
              <a:off x="895025" y="938625"/>
              <a:ext cx="580000" cy="819975"/>
            </a:xfrm>
            <a:custGeom>
              <a:avLst/>
              <a:gdLst/>
              <a:ahLst/>
              <a:cxnLst/>
              <a:rect l="l" t="t" r="r" b="b"/>
              <a:pathLst>
                <a:path w="23200" h="32799" extrusionOk="0">
                  <a:moveTo>
                    <a:pt x="8365" y="3654"/>
                  </a:moveTo>
                  <a:cubicBezTo>
                    <a:pt x="11034" y="3654"/>
                    <a:pt x="12844" y="5991"/>
                    <a:pt x="13561" y="6899"/>
                  </a:cubicBezTo>
                  <a:cubicBezTo>
                    <a:pt x="14109" y="7606"/>
                    <a:pt x="15846" y="9841"/>
                    <a:pt x="15399" y="12948"/>
                  </a:cubicBezTo>
                  <a:cubicBezTo>
                    <a:pt x="15205" y="14303"/>
                    <a:pt x="14657" y="15392"/>
                    <a:pt x="14066" y="16221"/>
                  </a:cubicBezTo>
                  <a:cubicBezTo>
                    <a:pt x="13660" y="16779"/>
                    <a:pt x="13040" y="17061"/>
                    <a:pt x="12421" y="17061"/>
                  </a:cubicBezTo>
                  <a:cubicBezTo>
                    <a:pt x="11818" y="17061"/>
                    <a:pt x="11216" y="16794"/>
                    <a:pt x="10814" y="16257"/>
                  </a:cubicBezTo>
                  <a:lnTo>
                    <a:pt x="4542" y="7865"/>
                  </a:lnTo>
                  <a:cubicBezTo>
                    <a:pt x="3930" y="7044"/>
                    <a:pt x="4023" y="5897"/>
                    <a:pt x="4766" y="5198"/>
                  </a:cubicBezTo>
                  <a:cubicBezTo>
                    <a:pt x="5494" y="4513"/>
                    <a:pt x="6554" y="3814"/>
                    <a:pt x="7909" y="3677"/>
                  </a:cubicBezTo>
                  <a:cubicBezTo>
                    <a:pt x="8064" y="3662"/>
                    <a:pt x="8216" y="3654"/>
                    <a:pt x="8365" y="3654"/>
                  </a:cubicBezTo>
                  <a:close/>
                  <a:moveTo>
                    <a:pt x="8295" y="0"/>
                  </a:moveTo>
                  <a:cubicBezTo>
                    <a:pt x="5855" y="0"/>
                    <a:pt x="4045" y="1022"/>
                    <a:pt x="3504" y="1348"/>
                  </a:cubicBezTo>
                  <a:cubicBezTo>
                    <a:pt x="3331" y="1457"/>
                    <a:pt x="3158" y="1565"/>
                    <a:pt x="3000" y="1673"/>
                  </a:cubicBezTo>
                  <a:cubicBezTo>
                    <a:pt x="520" y="3410"/>
                    <a:pt x="1" y="6878"/>
                    <a:pt x="1753" y="9343"/>
                  </a:cubicBezTo>
                  <a:cubicBezTo>
                    <a:pt x="4449" y="13121"/>
                    <a:pt x="5364" y="14584"/>
                    <a:pt x="9985" y="20878"/>
                  </a:cubicBezTo>
                  <a:cubicBezTo>
                    <a:pt x="14178" y="26586"/>
                    <a:pt x="16930" y="32799"/>
                    <a:pt x="18776" y="32799"/>
                  </a:cubicBezTo>
                  <a:cubicBezTo>
                    <a:pt x="18854" y="32799"/>
                    <a:pt x="18929" y="32788"/>
                    <a:pt x="19004" y="32765"/>
                  </a:cubicBezTo>
                  <a:cubicBezTo>
                    <a:pt x="19169" y="32715"/>
                    <a:pt x="19797" y="32253"/>
                    <a:pt x="21051" y="31331"/>
                  </a:cubicBezTo>
                  <a:cubicBezTo>
                    <a:pt x="21959" y="30653"/>
                    <a:pt x="22414" y="30314"/>
                    <a:pt x="22536" y="30120"/>
                  </a:cubicBezTo>
                  <a:cubicBezTo>
                    <a:pt x="23199" y="29002"/>
                    <a:pt x="22154" y="27308"/>
                    <a:pt x="20907" y="25095"/>
                  </a:cubicBezTo>
                  <a:cubicBezTo>
                    <a:pt x="20128" y="23718"/>
                    <a:pt x="18996" y="21649"/>
                    <a:pt x="17684" y="18996"/>
                  </a:cubicBezTo>
                  <a:cubicBezTo>
                    <a:pt x="18030" y="18210"/>
                    <a:pt x="18485" y="17042"/>
                    <a:pt x="18737" y="15565"/>
                  </a:cubicBezTo>
                  <a:cubicBezTo>
                    <a:pt x="19061" y="13734"/>
                    <a:pt x="19559" y="8788"/>
                    <a:pt x="16293" y="4571"/>
                  </a:cubicBezTo>
                  <a:cubicBezTo>
                    <a:pt x="15399" y="3417"/>
                    <a:pt x="13222" y="563"/>
                    <a:pt x="9416" y="72"/>
                  </a:cubicBezTo>
                  <a:cubicBezTo>
                    <a:pt x="9030" y="22"/>
                    <a:pt x="8656" y="0"/>
                    <a:pt x="82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5" name="Google Shape;3075;p42"/>
            <p:cNvSpPr/>
            <p:nvPr/>
          </p:nvSpPr>
          <p:spPr>
            <a:xfrm>
              <a:off x="1450300" y="1858875"/>
              <a:ext cx="66350" cy="58550"/>
            </a:xfrm>
            <a:custGeom>
              <a:avLst/>
              <a:gdLst/>
              <a:ahLst/>
              <a:cxnLst/>
              <a:rect l="l" t="t" r="r" b="b"/>
              <a:pathLst>
                <a:path w="2654" h="2342" extrusionOk="0">
                  <a:moveTo>
                    <a:pt x="1326" y="1"/>
                  </a:moveTo>
                  <a:cubicBezTo>
                    <a:pt x="869" y="1"/>
                    <a:pt x="437" y="271"/>
                    <a:pt x="253" y="720"/>
                  </a:cubicBezTo>
                  <a:cubicBezTo>
                    <a:pt x="1" y="1312"/>
                    <a:pt x="282" y="1996"/>
                    <a:pt x="873" y="2249"/>
                  </a:cubicBezTo>
                  <a:cubicBezTo>
                    <a:pt x="1022" y="2312"/>
                    <a:pt x="1176" y="2341"/>
                    <a:pt x="1328" y="2341"/>
                  </a:cubicBezTo>
                  <a:cubicBezTo>
                    <a:pt x="1786" y="2341"/>
                    <a:pt x="2219" y="2071"/>
                    <a:pt x="2408" y="1622"/>
                  </a:cubicBezTo>
                  <a:cubicBezTo>
                    <a:pt x="2654" y="1030"/>
                    <a:pt x="2380" y="346"/>
                    <a:pt x="1781" y="93"/>
                  </a:cubicBezTo>
                  <a:cubicBezTo>
                    <a:pt x="1632" y="30"/>
                    <a:pt x="1478" y="1"/>
                    <a:pt x="132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6" name="Google Shape;3076;p42"/>
            <p:cNvSpPr/>
            <p:nvPr/>
          </p:nvSpPr>
          <p:spPr>
            <a:xfrm>
              <a:off x="905850" y="1037375"/>
              <a:ext cx="466975" cy="721225"/>
            </a:xfrm>
            <a:custGeom>
              <a:avLst/>
              <a:gdLst/>
              <a:ahLst/>
              <a:cxnLst/>
              <a:rect l="l" t="t" r="r" b="b"/>
              <a:pathLst>
                <a:path w="18679" h="28849" extrusionOk="0">
                  <a:moveTo>
                    <a:pt x="736" y="1"/>
                  </a:moveTo>
                  <a:lnTo>
                    <a:pt x="736" y="1"/>
                  </a:lnTo>
                  <a:cubicBezTo>
                    <a:pt x="0" y="1709"/>
                    <a:pt x="166" y="3771"/>
                    <a:pt x="1320" y="5393"/>
                  </a:cubicBezTo>
                  <a:cubicBezTo>
                    <a:pt x="4016" y="9171"/>
                    <a:pt x="4931" y="10634"/>
                    <a:pt x="9552" y="16928"/>
                  </a:cubicBezTo>
                  <a:cubicBezTo>
                    <a:pt x="13745" y="22636"/>
                    <a:pt x="16497" y="28849"/>
                    <a:pt x="18343" y="28849"/>
                  </a:cubicBezTo>
                  <a:cubicBezTo>
                    <a:pt x="18421" y="28849"/>
                    <a:pt x="18496" y="28838"/>
                    <a:pt x="18571" y="28815"/>
                  </a:cubicBezTo>
                  <a:cubicBezTo>
                    <a:pt x="18592" y="28808"/>
                    <a:pt x="18628" y="28794"/>
                    <a:pt x="18679" y="28765"/>
                  </a:cubicBezTo>
                  <a:cubicBezTo>
                    <a:pt x="15867" y="24685"/>
                    <a:pt x="13056" y="20604"/>
                    <a:pt x="10244" y="16524"/>
                  </a:cubicBezTo>
                  <a:cubicBezTo>
                    <a:pt x="8831" y="14469"/>
                    <a:pt x="7418" y="12415"/>
                    <a:pt x="6005" y="10360"/>
                  </a:cubicBezTo>
                  <a:cubicBezTo>
                    <a:pt x="4765" y="8565"/>
                    <a:pt x="3533" y="6756"/>
                    <a:pt x="2516" y="4831"/>
                  </a:cubicBezTo>
                  <a:cubicBezTo>
                    <a:pt x="1709" y="3303"/>
                    <a:pt x="1067" y="1681"/>
                    <a:pt x="73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7" name="Google Shape;3077;p42"/>
            <p:cNvSpPr/>
            <p:nvPr/>
          </p:nvSpPr>
          <p:spPr>
            <a:xfrm>
              <a:off x="1004975" y="1008325"/>
              <a:ext cx="298300" cy="359600"/>
            </a:xfrm>
            <a:custGeom>
              <a:avLst/>
              <a:gdLst/>
              <a:ahLst/>
              <a:cxnLst/>
              <a:rect l="l" t="t" r="r" b="b"/>
              <a:pathLst>
                <a:path w="11932" h="14384" extrusionOk="0">
                  <a:moveTo>
                    <a:pt x="3947" y="1"/>
                  </a:moveTo>
                  <a:cubicBezTo>
                    <a:pt x="3893" y="1"/>
                    <a:pt x="3839" y="1"/>
                    <a:pt x="3785" y="2"/>
                  </a:cubicBezTo>
                  <a:cubicBezTo>
                    <a:pt x="1990" y="38"/>
                    <a:pt x="159" y="1105"/>
                    <a:pt x="0" y="2886"/>
                  </a:cubicBezTo>
                  <a:cubicBezTo>
                    <a:pt x="94" y="2713"/>
                    <a:pt x="217" y="2554"/>
                    <a:pt x="368" y="2410"/>
                  </a:cubicBezTo>
                  <a:cubicBezTo>
                    <a:pt x="1096" y="1725"/>
                    <a:pt x="2156" y="1026"/>
                    <a:pt x="3511" y="889"/>
                  </a:cubicBezTo>
                  <a:cubicBezTo>
                    <a:pt x="3666" y="874"/>
                    <a:pt x="3818" y="866"/>
                    <a:pt x="3967" y="866"/>
                  </a:cubicBezTo>
                  <a:cubicBezTo>
                    <a:pt x="6636" y="866"/>
                    <a:pt x="8446" y="3203"/>
                    <a:pt x="9163" y="4111"/>
                  </a:cubicBezTo>
                  <a:cubicBezTo>
                    <a:pt x="9711" y="4818"/>
                    <a:pt x="11448" y="7053"/>
                    <a:pt x="11001" y="10160"/>
                  </a:cubicBezTo>
                  <a:cubicBezTo>
                    <a:pt x="10807" y="11515"/>
                    <a:pt x="10259" y="12604"/>
                    <a:pt x="9668" y="13433"/>
                  </a:cubicBezTo>
                  <a:cubicBezTo>
                    <a:pt x="9285" y="13966"/>
                    <a:pt x="8709" y="14240"/>
                    <a:pt x="8118" y="14269"/>
                  </a:cubicBezTo>
                  <a:cubicBezTo>
                    <a:pt x="8245" y="14341"/>
                    <a:pt x="8387" y="14384"/>
                    <a:pt x="8531" y="14384"/>
                  </a:cubicBezTo>
                  <a:cubicBezTo>
                    <a:pt x="8745" y="14384"/>
                    <a:pt x="8963" y="14291"/>
                    <a:pt x="9148" y="14067"/>
                  </a:cubicBezTo>
                  <a:cubicBezTo>
                    <a:pt x="9855" y="13216"/>
                    <a:pt x="10677" y="12380"/>
                    <a:pt x="11225" y="11421"/>
                  </a:cubicBezTo>
                  <a:cubicBezTo>
                    <a:pt x="11744" y="10520"/>
                    <a:pt x="11931" y="9439"/>
                    <a:pt x="11837" y="8415"/>
                  </a:cubicBezTo>
                  <a:cubicBezTo>
                    <a:pt x="11729" y="7298"/>
                    <a:pt x="11347" y="6260"/>
                    <a:pt x="10850" y="5258"/>
                  </a:cubicBezTo>
                  <a:cubicBezTo>
                    <a:pt x="10388" y="4328"/>
                    <a:pt x="9862" y="3376"/>
                    <a:pt x="9235" y="2547"/>
                  </a:cubicBezTo>
                  <a:cubicBezTo>
                    <a:pt x="7948" y="832"/>
                    <a:pt x="6072" y="1"/>
                    <a:pt x="39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8" name="Google Shape;3078;p42"/>
            <p:cNvSpPr/>
            <p:nvPr/>
          </p:nvSpPr>
          <p:spPr>
            <a:xfrm>
              <a:off x="970175" y="938625"/>
              <a:ext cx="504850" cy="753900"/>
            </a:xfrm>
            <a:custGeom>
              <a:avLst/>
              <a:gdLst/>
              <a:ahLst/>
              <a:cxnLst/>
              <a:rect l="l" t="t" r="r" b="b"/>
              <a:pathLst>
                <a:path w="20194" h="30156" extrusionOk="0">
                  <a:moveTo>
                    <a:pt x="5289" y="0"/>
                  </a:moveTo>
                  <a:cubicBezTo>
                    <a:pt x="2849" y="0"/>
                    <a:pt x="1039" y="1022"/>
                    <a:pt x="498" y="1348"/>
                  </a:cubicBezTo>
                  <a:cubicBezTo>
                    <a:pt x="325" y="1457"/>
                    <a:pt x="160" y="1565"/>
                    <a:pt x="1" y="1673"/>
                  </a:cubicBezTo>
                  <a:cubicBezTo>
                    <a:pt x="1210" y="1156"/>
                    <a:pt x="2508" y="911"/>
                    <a:pt x="3810" y="911"/>
                  </a:cubicBezTo>
                  <a:cubicBezTo>
                    <a:pt x="6808" y="911"/>
                    <a:pt x="9830" y="2210"/>
                    <a:pt x="11845" y="4477"/>
                  </a:cubicBezTo>
                  <a:cubicBezTo>
                    <a:pt x="13547" y="6380"/>
                    <a:pt x="14520" y="8925"/>
                    <a:pt x="14758" y="11448"/>
                  </a:cubicBezTo>
                  <a:cubicBezTo>
                    <a:pt x="14880" y="12746"/>
                    <a:pt x="14837" y="14058"/>
                    <a:pt x="14592" y="15334"/>
                  </a:cubicBezTo>
                  <a:cubicBezTo>
                    <a:pt x="14332" y="16711"/>
                    <a:pt x="13518" y="18124"/>
                    <a:pt x="13756" y="19537"/>
                  </a:cubicBezTo>
                  <a:cubicBezTo>
                    <a:pt x="13914" y="20431"/>
                    <a:pt x="14404" y="21209"/>
                    <a:pt x="14830" y="21995"/>
                  </a:cubicBezTo>
                  <a:cubicBezTo>
                    <a:pt x="15306" y="22860"/>
                    <a:pt x="15774" y="23718"/>
                    <a:pt x="16250" y="24583"/>
                  </a:cubicBezTo>
                  <a:cubicBezTo>
                    <a:pt x="17194" y="26313"/>
                    <a:pt x="18146" y="28036"/>
                    <a:pt x="19090" y="29766"/>
                  </a:cubicBezTo>
                  <a:cubicBezTo>
                    <a:pt x="19198" y="29961"/>
                    <a:pt x="19343" y="30091"/>
                    <a:pt x="19501" y="30156"/>
                  </a:cubicBezTo>
                  <a:cubicBezTo>
                    <a:pt x="19508" y="30141"/>
                    <a:pt x="19523" y="30127"/>
                    <a:pt x="19530" y="30120"/>
                  </a:cubicBezTo>
                  <a:cubicBezTo>
                    <a:pt x="20193" y="29002"/>
                    <a:pt x="19148" y="27308"/>
                    <a:pt x="17901" y="25095"/>
                  </a:cubicBezTo>
                  <a:cubicBezTo>
                    <a:pt x="17122" y="23718"/>
                    <a:pt x="15990" y="21649"/>
                    <a:pt x="14678" y="18996"/>
                  </a:cubicBezTo>
                  <a:cubicBezTo>
                    <a:pt x="15024" y="18210"/>
                    <a:pt x="15479" y="17042"/>
                    <a:pt x="15731" y="15565"/>
                  </a:cubicBezTo>
                  <a:cubicBezTo>
                    <a:pt x="16055" y="13734"/>
                    <a:pt x="16553" y="8788"/>
                    <a:pt x="13287" y="4571"/>
                  </a:cubicBezTo>
                  <a:cubicBezTo>
                    <a:pt x="12393" y="3417"/>
                    <a:pt x="10216" y="563"/>
                    <a:pt x="6410" y="72"/>
                  </a:cubicBezTo>
                  <a:cubicBezTo>
                    <a:pt x="6024" y="22"/>
                    <a:pt x="5650" y="0"/>
                    <a:pt x="528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9" name="Google Shape;3079;p42"/>
            <p:cNvSpPr/>
            <p:nvPr/>
          </p:nvSpPr>
          <p:spPr>
            <a:xfrm>
              <a:off x="782575" y="1132075"/>
              <a:ext cx="578725" cy="646050"/>
            </a:xfrm>
            <a:custGeom>
              <a:avLst/>
              <a:gdLst/>
              <a:ahLst/>
              <a:cxnLst/>
              <a:rect l="l" t="t" r="r" b="b"/>
              <a:pathLst>
                <a:path w="23149" h="25842" extrusionOk="0">
                  <a:moveTo>
                    <a:pt x="528" y="1"/>
                  </a:moveTo>
                  <a:cubicBezTo>
                    <a:pt x="352" y="1"/>
                    <a:pt x="176" y="9"/>
                    <a:pt x="0" y="26"/>
                  </a:cubicBezTo>
                  <a:cubicBezTo>
                    <a:pt x="1507" y="856"/>
                    <a:pt x="2855" y="1958"/>
                    <a:pt x="4066" y="3191"/>
                  </a:cubicBezTo>
                  <a:cubicBezTo>
                    <a:pt x="5595" y="4741"/>
                    <a:pt x="6943" y="6464"/>
                    <a:pt x="8283" y="8187"/>
                  </a:cubicBezTo>
                  <a:cubicBezTo>
                    <a:pt x="9812" y="10155"/>
                    <a:pt x="11340" y="12130"/>
                    <a:pt x="12868" y="14098"/>
                  </a:cubicBezTo>
                  <a:cubicBezTo>
                    <a:pt x="15903" y="18013"/>
                    <a:pt x="18946" y="21927"/>
                    <a:pt x="21981" y="25842"/>
                  </a:cubicBezTo>
                  <a:cubicBezTo>
                    <a:pt x="22017" y="25806"/>
                    <a:pt x="22045" y="25777"/>
                    <a:pt x="22060" y="25755"/>
                  </a:cubicBezTo>
                  <a:cubicBezTo>
                    <a:pt x="23148" y="24162"/>
                    <a:pt x="17807" y="19520"/>
                    <a:pt x="13460" y="13558"/>
                  </a:cubicBezTo>
                  <a:cubicBezTo>
                    <a:pt x="8867" y="7250"/>
                    <a:pt x="7750" y="5931"/>
                    <a:pt x="4967" y="2218"/>
                  </a:cubicBezTo>
                  <a:cubicBezTo>
                    <a:pt x="3884" y="776"/>
                    <a:pt x="2210" y="1"/>
                    <a:pt x="52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0" name="Google Shape;3080;p42"/>
            <p:cNvSpPr/>
            <p:nvPr/>
          </p:nvSpPr>
          <p:spPr>
            <a:xfrm>
              <a:off x="684350" y="1221050"/>
              <a:ext cx="326600" cy="336375"/>
            </a:xfrm>
            <a:custGeom>
              <a:avLst/>
              <a:gdLst/>
              <a:ahLst/>
              <a:cxnLst/>
              <a:rect l="l" t="t" r="r" b="b"/>
              <a:pathLst>
                <a:path w="13064" h="13455" extrusionOk="0">
                  <a:moveTo>
                    <a:pt x="4018" y="0"/>
                  </a:moveTo>
                  <a:cubicBezTo>
                    <a:pt x="2513" y="0"/>
                    <a:pt x="1212" y="1294"/>
                    <a:pt x="700" y="2804"/>
                  </a:cubicBezTo>
                  <a:cubicBezTo>
                    <a:pt x="0" y="4880"/>
                    <a:pt x="195" y="6978"/>
                    <a:pt x="1471" y="8766"/>
                  </a:cubicBezTo>
                  <a:cubicBezTo>
                    <a:pt x="2077" y="9617"/>
                    <a:pt x="2819" y="10402"/>
                    <a:pt x="3569" y="11123"/>
                  </a:cubicBezTo>
                  <a:cubicBezTo>
                    <a:pt x="4369" y="11902"/>
                    <a:pt x="5241" y="12587"/>
                    <a:pt x="6279" y="13027"/>
                  </a:cubicBezTo>
                  <a:cubicBezTo>
                    <a:pt x="6931" y="13298"/>
                    <a:pt x="7643" y="13455"/>
                    <a:pt x="8354" y="13455"/>
                  </a:cubicBezTo>
                  <a:cubicBezTo>
                    <a:pt x="8682" y="13455"/>
                    <a:pt x="9008" y="13421"/>
                    <a:pt x="9329" y="13351"/>
                  </a:cubicBezTo>
                  <a:cubicBezTo>
                    <a:pt x="10410" y="13120"/>
                    <a:pt x="11456" y="12587"/>
                    <a:pt x="12479" y="12176"/>
                  </a:cubicBezTo>
                  <a:cubicBezTo>
                    <a:pt x="12933" y="11996"/>
                    <a:pt x="13063" y="11614"/>
                    <a:pt x="12984" y="11253"/>
                  </a:cubicBezTo>
                  <a:lnTo>
                    <a:pt x="12984" y="11253"/>
                  </a:lnTo>
                  <a:cubicBezTo>
                    <a:pt x="12782" y="11808"/>
                    <a:pt x="12342" y="12270"/>
                    <a:pt x="11722" y="12479"/>
                  </a:cubicBezTo>
                  <a:cubicBezTo>
                    <a:pt x="11050" y="12698"/>
                    <a:pt x="10267" y="12855"/>
                    <a:pt x="9400" y="12855"/>
                  </a:cubicBezTo>
                  <a:cubicBezTo>
                    <a:pt x="9012" y="12855"/>
                    <a:pt x="8608" y="12824"/>
                    <a:pt x="8190" y="12753"/>
                  </a:cubicBezTo>
                  <a:cubicBezTo>
                    <a:pt x="5097" y="12234"/>
                    <a:pt x="3497" y="9905"/>
                    <a:pt x="2992" y="9170"/>
                  </a:cubicBezTo>
                  <a:cubicBezTo>
                    <a:pt x="2300" y="8160"/>
                    <a:pt x="476" y="5500"/>
                    <a:pt x="1630" y="2811"/>
                  </a:cubicBezTo>
                  <a:cubicBezTo>
                    <a:pt x="2170" y="1557"/>
                    <a:pt x="3158" y="764"/>
                    <a:pt x="4030" y="274"/>
                  </a:cubicBezTo>
                  <a:cubicBezTo>
                    <a:pt x="4211" y="173"/>
                    <a:pt x="4405" y="108"/>
                    <a:pt x="4600" y="65"/>
                  </a:cubicBezTo>
                  <a:cubicBezTo>
                    <a:pt x="4404" y="21"/>
                    <a:pt x="4209" y="0"/>
                    <a:pt x="401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1" name="Google Shape;3081;p42"/>
            <p:cNvSpPr/>
            <p:nvPr/>
          </p:nvSpPr>
          <p:spPr>
            <a:xfrm>
              <a:off x="610625" y="1159225"/>
              <a:ext cx="634800" cy="681825"/>
            </a:xfrm>
            <a:custGeom>
              <a:avLst/>
              <a:gdLst/>
              <a:ahLst/>
              <a:cxnLst/>
              <a:rect l="l" t="t" r="r" b="b"/>
              <a:pathLst>
                <a:path w="25392" h="27273" extrusionOk="0">
                  <a:moveTo>
                    <a:pt x="4153" y="0"/>
                  </a:moveTo>
                  <a:lnTo>
                    <a:pt x="4153" y="0"/>
                  </a:lnTo>
                  <a:cubicBezTo>
                    <a:pt x="4002" y="123"/>
                    <a:pt x="3851" y="245"/>
                    <a:pt x="3699" y="375"/>
                  </a:cubicBezTo>
                  <a:cubicBezTo>
                    <a:pt x="3151" y="858"/>
                    <a:pt x="1227" y="2653"/>
                    <a:pt x="686" y="5623"/>
                  </a:cubicBezTo>
                  <a:cubicBezTo>
                    <a:pt x="1" y="9401"/>
                    <a:pt x="2056" y="12342"/>
                    <a:pt x="2892" y="13539"/>
                  </a:cubicBezTo>
                  <a:cubicBezTo>
                    <a:pt x="5920" y="17929"/>
                    <a:pt x="10786" y="18960"/>
                    <a:pt x="12631" y="19205"/>
                  </a:cubicBezTo>
                  <a:cubicBezTo>
                    <a:pt x="13326" y="19300"/>
                    <a:pt x="13972" y="19334"/>
                    <a:pt x="14549" y="19334"/>
                  </a:cubicBezTo>
                  <a:cubicBezTo>
                    <a:pt x="15199" y="19334"/>
                    <a:pt x="15763" y="19291"/>
                    <a:pt x="16214" y="19241"/>
                  </a:cubicBezTo>
                  <a:cubicBezTo>
                    <a:pt x="18348" y="21296"/>
                    <a:pt x="19977" y="22997"/>
                    <a:pt x="21051" y="24158"/>
                  </a:cubicBezTo>
                  <a:cubicBezTo>
                    <a:pt x="22635" y="25860"/>
                    <a:pt x="23856" y="27273"/>
                    <a:pt x="25020" y="27273"/>
                  </a:cubicBezTo>
                  <a:cubicBezTo>
                    <a:pt x="25127" y="27273"/>
                    <a:pt x="25234" y="27261"/>
                    <a:pt x="25341" y="27236"/>
                  </a:cubicBezTo>
                  <a:cubicBezTo>
                    <a:pt x="25355" y="27229"/>
                    <a:pt x="25377" y="27221"/>
                    <a:pt x="25391" y="27214"/>
                  </a:cubicBezTo>
                  <a:cubicBezTo>
                    <a:pt x="25377" y="27048"/>
                    <a:pt x="25297" y="26868"/>
                    <a:pt x="25146" y="26710"/>
                  </a:cubicBezTo>
                  <a:cubicBezTo>
                    <a:pt x="23783" y="25282"/>
                    <a:pt x="22421" y="23855"/>
                    <a:pt x="21066" y="22435"/>
                  </a:cubicBezTo>
                  <a:cubicBezTo>
                    <a:pt x="20388" y="21721"/>
                    <a:pt x="19703" y="21007"/>
                    <a:pt x="19026" y="20294"/>
                  </a:cubicBezTo>
                  <a:cubicBezTo>
                    <a:pt x="18413" y="19645"/>
                    <a:pt x="17814" y="18945"/>
                    <a:pt x="17007" y="18527"/>
                  </a:cubicBezTo>
                  <a:cubicBezTo>
                    <a:pt x="16255" y="18138"/>
                    <a:pt x="15386" y="18102"/>
                    <a:pt x="14515" y="18102"/>
                  </a:cubicBezTo>
                  <a:cubicBezTo>
                    <a:pt x="14312" y="18102"/>
                    <a:pt x="14109" y="18104"/>
                    <a:pt x="13907" y="18104"/>
                  </a:cubicBezTo>
                  <a:cubicBezTo>
                    <a:pt x="13514" y="18104"/>
                    <a:pt x="13126" y="18096"/>
                    <a:pt x="12754" y="18052"/>
                  </a:cubicBezTo>
                  <a:cubicBezTo>
                    <a:pt x="11463" y="17893"/>
                    <a:pt x="10195" y="17540"/>
                    <a:pt x="8998" y="17028"/>
                  </a:cubicBezTo>
                  <a:cubicBezTo>
                    <a:pt x="6662" y="16040"/>
                    <a:pt x="4535" y="14339"/>
                    <a:pt x="3238" y="12140"/>
                  </a:cubicBezTo>
                  <a:cubicBezTo>
                    <a:pt x="1010" y="8399"/>
                    <a:pt x="1313" y="3295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2" name="Google Shape;3082;p42"/>
            <p:cNvSpPr/>
            <p:nvPr/>
          </p:nvSpPr>
          <p:spPr>
            <a:xfrm>
              <a:off x="1396050" y="1866425"/>
              <a:ext cx="401925" cy="515100"/>
            </a:xfrm>
            <a:custGeom>
              <a:avLst/>
              <a:gdLst/>
              <a:ahLst/>
              <a:cxnLst/>
              <a:rect l="l" t="t" r="r" b="b"/>
              <a:pathLst>
                <a:path w="16077" h="20604" extrusionOk="0">
                  <a:moveTo>
                    <a:pt x="397" y="0"/>
                  </a:moveTo>
                  <a:lnTo>
                    <a:pt x="116" y="1745"/>
                  </a:lnTo>
                  <a:cubicBezTo>
                    <a:pt x="1" y="2487"/>
                    <a:pt x="203" y="3237"/>
                    <a:pt x="671" y="3821"/>
                  </a:cubicBezTo>
                  <a:lnTo>
                    <a:pt x="11441" y="17100"/>
                  </a:lnTo>
                  <a:cubicBezTo>
                    <a:pt x="12984" y="18268"/>
                    <a:pt x="14534" y="19436"/>
                    <a:pt x="16077" y="20604"/>
                  </a:cubicBezTo>
                  <a:cubicBezTo>
                    <a:pt x="15457" y="19342"/>
                    <a:pt x="14837" y="18080"/>
                    <a:pt x="14217" y="16812"/>
                  </a:cubicBezTo>
                  <a:cubicBezTo>
                    <a:pt x="8428" y="10367"/>
                    <a:pt x="4326" y="5876"/>
                    <a:pt x="2762" y="4376"/>
                  </a:cubicBezTo>
                  <a:cubicBezTo>
                    <a:pt x="2401" y="4030"/>
                    <a:pt x="1262" y="2978"/>
                    <a:pt x="686" y="1226"/>
                  </a:cubicBezTo>
                  <a:cubicBezTo>
                    <a:pt x="541" y="808"/>
                    <a:pt x="455" y="397"/>
                    <a:pt x="39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3" name="Google Shape;3083;p42"/>
            <p:cNvSpPr/>
            <p:nvPr/>
          </p:nvSpPr>
          <p:spPr>
            <a:xfrm>
              <a:off x="1396600" y="1809100"/>
              <a:ext cx="9750" cy="18225"/>
            </a:xfrm>
            <a:custGeom>
              <a:avLst/>
              <a:gdLst/>
              <a:ahLst/>
              <a:cxnLst/>
              <a:rect l="l" t="t" r="r" b="b"/>
              <a:pathLst>
                <a:path w="390" h="729" extrusionOk="0">
                  <a:moveTo>
                    <a:pt x="390" y="1"/>
                  </a:moveTo>
                  <a:cubicBezTo>
                    <a:pt x="260" y="22"/>
                    <a:pt x="130" y="51"/>
                    <a:pt x="0" y="73"/>
                  </a:cubicBezTo>
                  <a:cubicBezTo>
                    <a:pt x="101" y="296"/>
                    <a:pt x="209" y="513"/>
                    <a:pt x="318" y="729"/>
                  </a:cubicBezTo>
                  <a:cubicBezTo>
                    <a:pt x="332" y="469"/>
                    <a:pt x="361" y="224"/>
                    <a:pt x="3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84" name="Google Shape;3084;p42"/>
          <p:cNvGrpSpPr/>
          <p:nvPr/>
        </p:nvGrpSpPr>
        <p:grpSpPr>
          <a:xfrm rot="5665046">
            <a:off x="6800792" y="-692770"/>
            <a:ext cx="1077529" cy="2269717"/>
            <a:chOff x="4458800" y="2953350"/>
            <a:chExt cx="842025" cy="1773650"/>
          </a:xfrm>
        </p:grpSpPr>
        <p:sp>
          <p:nvSpPr>
            <p:cNvPr id="3085" name="Google Shape;3085;p42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6" name="Google Shape;3086;p42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7" name="Google Shape;3087;p42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8" name="Google Shape;3088;p42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9" name="Google Shape;3089;p42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0" name="Google Shape;3090;p42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1" name="Google Shape;3091;p42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2" name="Google Shape;3092;p42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3" name="Google Shape;3093;p42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42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5" name="Google Shape;3095;p42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6" name="Google Shape;3096;p42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42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42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42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42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42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42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42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42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42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06" name="Google Shape;3106;p42"/>
          <p:cNvGrpSpPr/>
          <p:nvPr/>
        </p:nvGrpSpPr>
        <p:grpSpPr>
          <a:xfrm>
            <a:off x="7658873" y="2488777"/>
            <a:ext cx="1361596" cy="2179835"/>
            <a:chOff x="6073364" y="2878592"/>
            <a:chExt cx="1361596" cy="2179835"/>
          </a:xfrm>
        </p:grpSpPr>
        <p:sp>
          <p:nvSpPr>
            <p:cNvPr id="3107" name="Google Shape;3107;p42"/>
            <p:cNvSpPr/>
            <p:nvPr/>
          </p:nvSpPr>
          <p:spPr>
            <a:xfrm flipH="1">
              <a:off x="6073364" y="4741576"/>
              <a:ext cx="1294985" cy="316851"/>
            </a:xfrm>
            <a:custGeom>
              <a:avLst/>
              <a:gdLst/>
              <a:ahLst/>
              <a:cxnLst/>
              <a:rect l="l" t="t" r="r" b="b"/>
              <a:pathLst>
                <a:path w="53617" h="17074" extrusionOk="0">
                  <a:moveTo>
                    <a:pt x="26820" y="0"/>
                  </a:moveTo>
                  <a:cubicBezTo>
                    <a:pt x="12006" y="0"/>
                    <a:pt x="0" y="3835"/>
                    <a:pt x="0" y="8537"/>
                  </a:cubicBezTo>
                  <a:cubicBezTo>
                    <a:pt x="0" y="13239"/>
                    <a:pt x="12006" y="17073"/>
                    <a:pt x="26820" y="17073"/>
                  </a:cubicBezTo>
                  <a:cubicBezTo>
                    <a:pt x="41611" y="17073"/>
                    <a:pt x="53617" y="13239"/>
                    <a:pt x="53617" y="8537"/>
                  </a:cubicBezTo>
                  <a:cubicBezTo>
                    <a:pt x="53617" y="3835"/>
                    <a:pt x="41611" y="0"/>
                    <a:pt x="2682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42"/>
            <p:cNvSpPr/>
            <p:nvPr/>
          </p:nvSpPr>
          <p:spPr>
            <a:xfrm flipH="1">
              <a:off x="6331915" y="2999306"/>
              <a:ext cx="251959" cy="429480"/>
            </a:xfrm>
            <a:custGeom>
              <a:avLst/>
              <a:gdLst/>
              <a:ahLst/>
              <a:cxnLst/>
              <a:rect l="l" t="t" r="r" b="b"/>
              <a:pathLst>
                <a:path w="10432" h="17782" extrusionOk="0">
                  <a:moveTo>
                    <a:pt x="183" y="1"/>
                  </a:moveTo>
                  <a:lnTo>
                    <a:pt x="1" y="572"/>
                  </a:lnTo>
                  <a:lnTo>
                    <a:pt x="6711" y="17782"/>
                  </a:lnTo>
                  <a:lnTo>
                    <a:pt x="10432" y="15454"/>
                  </a:lnTo>
                  <a:cubicBezTo>
                    <a:pt x="10432" y="15454"/>
                    <a:pt x="6529" y="5502"/>
                    <a:pt x="4748" y="2900"/>
                  </a:cubicBezTo>
                  <a:cubicBezTo>
                    <a:pt x="2991" y="275"/>
                    <a:pt x="183" y="1"/>
                    <a:pt x="183" y="1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42"/>
            <p:cNvSpPr/>
            <p:nvPr/>
          </p:nvSpPr>
          <p:spPr>
            <a:xfrm flipH="1">
              <a:off x="6331915" y="2999306"/>
              <a:ext cx="251959" cy="429480"/>
            </a:xfrm>
            <a:custGeom>
              <a:avLst/>
              <a:gdLst/>
              <a:ahLst/>
              <a:cxnLst/>
              <a:rect l="l" t="t" r="r" b="b"/>
              <a:pathLst>
                <a:path w="10432" h="17782" extrusionOk="0">
                  <a:moveTo>
                    <a:pt x="183" y="1"/>
                  </a:moveTo>
                  <a:lnTo>
                    <a:pt x="1" y="572"/>
                  </a:lnTo>
                  <a:lnTo>
                    <a:pt x="6711" y="17782"/>
                  </a:lnTo>
                  <a:lnTo>
                    <a:pt x="10432" y="15454"/>
                  </a:lnTo>
                  <a:cubicBezTo>
                    <a:pt x="10432" y="15454"/>
                    <a:pt x="6529" y="5502"/>
                    <a:pt x="4748" y="2900"/>
                  </a:cubicBezTo>
                  <a:cubicBezTo>
                    <a:pt x="2991" y="275"/>
                    <a:pt x="183" y="1"/>
                    <a:pt x="1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42"/>
            <p:cNvSpPr/>
            <p:nvPr/>
          </p:nvSpPr>
          <p:spPr>
            <a:xfrm flipH="1">
              <a:off x="6470285" y="2907840"/>
              <a:ext cx="964675" cy="956318"/>
            </a:xfrm>
            <a:custGeom>
              <a:avLst/>
              <a:gdLst/>
              <a:ahLst/>
              <a:cxnLst/>
              <a:rect l="l" t="t" r="r" b="b"/>
              <a:pathLst>
                <a:path w="39941" h="39595" extrusionOk="0">
                  <a:moveTo>
                    <a:pt x="24607" y="1"/>
                  </a:moveTo>
                  <a:cubicBezTo>
                    <a:pt x="23871" y="1"/>
                    <a:pt x="23087" y="36"/>
                    <a:pt x="22251" y="113"/>
                  </a:cubicBezTo>
                  <a:cubicBezTo>
                    <a:pt x="12345" y="1049"/>
                    <a:pt x="9948" y="2510"/>
                    <a:pt x="8213" y="4153"/>
                  </a:cubicBezTo>
                  <a:cubicBezTo>
                    <a:pt x="6456" y="5797"/>
                    <a:pt x="4904" y="12210"/>
                    <a:pt x="3169" y="14242"/>
                  </a:cubicBezTo>
                  <a:cubicBezTo>
                    <a:pt x="1491" y="16160"/>
                    <a:pt x="0" y="18182"/>
                    <a:pt x="4260" y="18182"/>
                  </a:cubicBezTo>
                  <a:cubicBezTo>
                    <a:pt x="4461" y="18182"/>
                    <a:pt x="4676" y="18177"/>
                    <a:pt x="4904" y="18168"/>
                  </a:cubicBezTo>
                  <a:lnTo>
                    <a:pt x="4904" y="18168"/>
                  </a:lnTo>
                  <a:cubicBezTo>
                    <a:pt x="4904" y="18168"/>
                    <a:pt x="2462" y="32388"/>
                    <a:pt x="6798" y="35926"/>
                  </a:cubicBezTo>
                  <a:cubicBezTo>
                    <a:pt x="10017" y="38553"/>
                    <a:pt x="16044" y="39595"/>
                    <a:pt x="21862" y="39595"/>
                  </a:cubicBezTo>
                  <a:cubicBezTo>
                    <a:pt x="28173" y="39595"/>
                    <a:pt x="34237" y="38369"/>
                    <a:pt x="36197" y="36611"/>
                  </a:cubicBezTo>
                  <a:cubicBezTo>
                    <a:pt x="39941" y="33210"/>
                    <a:pt x="37110" y="7189"/>
                    <a:pt x="34805" y="4153"/>
                  </a:cubicBezTo>
                  <a:cubicBezTo>
                    <a:pt x="34805" y="4153"/>
                    <a:pt x="32585" y="1"/>
                    <a:pt x="246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42"/>
            <p:cNvSpPr/>
            <p:nvPr/>
          </p:nvSpPr>
          <p:spPr>
            <a:xfrm flipH="1">
              <a:off x="6470285" y="2959889"/>
              <a:ext cx="844033" cy="904463"/>
            </a:xfrm>
            <a:custGeom>
              <a:avLst/>
              <a:gdLst/>
              <a:ahLst/>
              <a:cxnLst/>
              <a:rect l="l" t="t" r="r" b="b"/>
              <a:pathLst>
                <a:path w="34946" h="37448" extrusionOk="0">
                  <a:moveTo>
                    <a:pt x="21449" y="1"/>
                  </a:moveTo>
                  <a:cubicBezTo>
                    <a:pt x="18911" y="1"/>
                    <a:pt x="16266" y="203"/>
                    <a:pt x="14038" y="811"/>
                  </a:cubicBezTo>
                  <a:cubicBezTo>
                    <a:pt x="7350" y="2637"/>
                    <a:pt x="5045" y="3276"/>
                    <a:pt x="4314" y="8503"/>
                  </a:cubicBezTo>
                  <a:cubicBezTo>
                    <a:pt x="3652" y="13228"/>
                    <a:pt x="0" y="30005"/>
                    <a:pt x="2922" y="34250"/>
                  </a:cubicBezTo>
                  <a:cubicBezTo>
                    <a:pt x="3059" y="34456"/>
                    <a:pt x="3196" y="34638"/>
                    <a:pt x="3355" y="34798"/>
                  </a:cubicBezTo>
                  <a:cubicBezTo>
                    <a:pt x="6758" y="36680"/>
                    <a:pt x="11892" y="37448"/>
                    <a:pt x="16869" y="37448"/>
                  </a:cubicBezTo>
                  <a:cubicBezTo>
                    <a:pt x="20706" y="37448"/>
                    <a:pt x="24448" y="36991"/>
                    <a:pt x="27231" y="36236"/>
                  </a:cubicBezTo>
                  <a:cubicBezTo>
                    <a:pt x="28075" y="35802"/>
                    <a:pt x="28897" y="35460"/>
                    <a:pt x="29673" y="35277"/>
                  </a:cubicBezTo>
                  <a:cubicBezTo>
                    <a:pt x="30312" y="35049"/>
                    <a:pt x="30837" y="34775"/>
                    <a:pt x="31202" y="34456"/>
                  </a:cubicBezTo>
                  <a:cubicBezTo>
                    <a:pt x="34946" y="31055"/>
                    <a:pt x="32115" y="5034"/>
                    <a:pt x="29810" y="1998"/>
                  </a:cubicBezTo>
                  <a:cubicBezTo>
                    <a:pt x="29810" y="1998"/>
                    <a:pt x="29810" y="1998"/>
                    <a:pt x="29810" y="1975"/>
                  </a:cubicBezTo>
                  <a:lnTo>
                    <a:pt x="29787" y="1975"/>
                  </a:lnTo>
                  <a:cubicBezTo>
                    <a:pt x="29696" y="1816"/>
                    <a:pt x="29285" y="1154"/>
                    <a:pt x="28372" y="423"/>
                  </a:cubicBezTo>
                  <a:cubicBezTo>
                    <a:pt x="26555" y="215"/>
                    <a:pt x="24059" y="1"/>
                    <a:pt x="2144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42"/>
            <p:cNvSpPr/>
            <p:nvPr/>
          </p:nvSpPr>
          <p:spPr>
            <a:xfrm flipH="1">
              <a:off x="6887616" y="3016188"/>
              <a:ext cx="501696" cy="848260"/>
            </a:xfrm>
            <a:custGeom>
              <a:avLst/>
              <a:gdLst/>
              <a:ahLst/>
              <a:cxnLst/>
              <a:rect l="l" t="t" r="r" b="b"/>
              <a:pathLst>
                <a:path w="20772" h="35121" extrusionOk="0">
                  <a:moveTo>
                    <a:pt x="9842" y="1"/>
                  </a:moveTo>
                  <a:cubicBezTo>
                    <a:pt x="9062" y="1"/>
                    <a:pt x="8250" y="240"/>
                    <a:pt x="7442" y="649"/>
                  </a:cubicBezTo>
                  <a:cubicBezTo>
                    <a:pt x="4087" y="2315"/>
                    <a:pt x="4406" y="6423"/>
                    <a:pt x="3037" y="9322"/>
                  </a:cubicBezTo>
                  <a:cubicBezTo>
                    <a:pt x="2557" y="10372"/>
                    <a:pt x="1827" y="11262"/>
                    <a:pt x="1097" y="12130"/>
                  </a:cubicBezTo>
                  <a:cubicBezTo>
                    <a:pt x="868" y="12404"/>
                    <a:pt x="366" y="12815"/>
                    <a:pt x="1" y="13248"/>
                  </a:cubicBezTo>
                  <a:cubicBezTo>
                    <a:pt x="115" y="13317"/>
                    <a:pt x="252" y="13385"/>
                    <a:pt x="435" y="13454"/>
                  </a:cubicBezTo>
                  <a:cubicBezTo>
                    <a:pt x="435" y="13454"/>
                    <a:pt x="435" y="13454"/>
                    <a:pt x="457" y="13476"/>
                  </a:cubicBezTo>
                  <a:cubicBezTo>
                    <a:pt x="526" y="13499"/>
                    <a:pt x="617" y="13522"/>
                    <a:pt x="708" y="13545"/>
                  </a:cubicBezTo>
                  <a:lnTo>
                    <a:pt x="754" y="13545"/>
                  </a:lnTo>
                  <a:cubicBezTo>
                    <a:pt x="845" y="13568"/>
                    <a:pt x="960" y="13591"/>
                    <a:pt x="1051" y="13613"/>
                  </a:cubicBezTo>
                  <a:lnTo>
                    <a:pt x="1074" y="13613"/>
                  </a:lnTo>
                  <a:cubicBezTo>
                    <a:pt x="1188" y="13636"/>
                    <a:pt x="1325" y="13659"/>
                    <a:pt x="1462" y="13659"/>
                  </a:cubicBezTo>
                  <a:lnTo>
                    <a:pt x="1530" y="13659"/>
                  </a:lnTo>
                  <a:cubicBezTo>
                    <a:pt x="1621" y="13682"/>
                    <a:pt x="1758" y="13682"/>
                    <a:pt x="1873" y="13682"/>
                  </a:cubicBezTo>
                  <a:cubicBezTo>
                    <a:pt x="1918" y="13682"/>
                    <a:pt x="1964" y="13705"/>
                    <a:pt x="2010" y="13705"/>
                  </a:cubicBezTo>
                  <a:lnTo>
                    <a:pt x="2489" y="13705"/>
                  </a:lnTo>
                  <a:cubicBezTo>
                    <a:pt x="2649" y="13705"/>
                    <a:pt x="2831" y="13705"/>
                    <a:pt x="3014" y="13682"/>
                  </a:cubicBezTo>
                  <a:lnTo>
                    <a:pt x="3014" y="13682"/>
                  </a:lnTo>
                  <a:cubicBezTo>
                    <a:pt x="3014" y="13682"/>
                    <a:pt x="2740" y="15325"/>
                    <a:pt x="2534" y="17585"/>
                  </a:cubicBezTo>
                  <a:cubicBezTo>
                    <a:pt x="2534" y="17882"/>
                    <a:pt x="2512" y="18156"/>
                    <a:pt x="2466" y="18452"/>
                  </a:cubicBezTo>
                  <a:cubicBezTo>
                    <a:pt x="2146" y="22926"/>
                    <a:pt x="2215" y="29226"/>
                    <a:pt x="4908" y="31440"/>
                  </a:cubicBezTo>
                  <a:cubicBezTo>
                    <a:pt x="8150" y="34068"/>
                    <a:pt x="14208" y="35120"/>
                    <a:pt x="20037" y="35120"/>
                  </a:cubicBezTo>
                  <a:cubicBezTo>
                    <a:pt x="20283" y="35120"/>
                    <a:pt x="20528" y="35119"/>
                    <a:pt x="20772" y="35115"/>
                  </a:cubicBezTo>
                  <a:cubicBezTo>
                    <a:pt x="20475" y="34179"/>
                    <a:pt x="19653" y="33243"/>
                    <a:pt x="19288" y="32536"/>
                  </a:cubicBezTo>
                  <a:cubicBezTo>
                    <a:pt x="18489" y="30938"/>
                    <a:pt x="17964" y="29157"/>
                    <a:pt x="17394" y="27468"/>
                  </a:cubicBezTo>
                  <a:cubicBezTo>
                    <a:pt x="16389" y="24547"/>
                    <a:pt x="16595" y="21465"/>
                    <a:pt x="16321" y="18452"/>
                  </a:cubicBezTo>
                  <a:cubicBezTo>
                    <a:pt x="16001" y="14960"/>
                    <a:pt x="15499" y="11468"/>
                    <a:pt x="14815" y="8021"/>
                  </a:cubicBezTo>
                  <a:cubicBezTo>
                    <a:pt x="14426" y="6172"/>
                    <a:pt x="14198" y="3684"/>
                    <a:pt x="13148" y="2041"/>
                  </a:cubicBezTo>
                  <a:cubicBezTo>
                    <a:pt x="12214" y="591"/>
                    <a:pt x="11067" y="1"/>
                    <a:pt x="98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42"/>
            <p:cNvSpPr/>
            <p:nvPr/>
          </p:nvSpPr>
          <p:spPr>
            <a:xfrm flipH="1">
              <a:off x="7231620" y="3046186"/>
              <a:ext cx="157692" cy="301182"/>
            </a:xfrm>
            <a:custGeom>
              <a:avLst/>
              <a:gdLst/>
              <a:ahLst/>
              <a:cxnLst/>
              <a:rect l="l" t="t" r="r" b="b"/>
              <a:pathLst>
                <a:path w="6529" h="12470" extrusionOk="0">
                  <a:moveTo>
                    <a:pt x="6529" y="0"/>
                  </a:moveTo>
                  <a:cubicBezTo>
                    <a:pt x="4132" y="1917"/>
                    <a:pt x="4269" y="5478"/>
                    <a:pt x="3037" y="8080"/>
                  </a:cubicBezTo>
                  <a:cubicBezTo>
                    <a:pt x="2557" y="9130"/>
                    <a:pt x="1827" y="10020"/>
                    <a:pt x="1097" y="10888"/>
                  </a:cubicBezTo>
                  <a:cubicBezTo>
                    <a:pt x="868" y="11162"/>
                    <a:pt x="366" y="11573"/>
                    <a:pt x="1" y="12006"/>
                  </a:cubicBezTo>
                  <a:cubicBezTo>
                    <a:pt x="411" y="12293"/>
                    <a:pt x="1189" y="12470"/>
                    <a:pt x="2467" y="12470"/>
                  </a:cubicBezTo>
                  <a:cubicBezTo>
                    <a:pt x="2612" y="12470"/>
                    <a:pt x="2764" y="12467"/>
                    <a:pt x="2923" y="12463"/>
                  </a:cubicBezTo>
                  <a:cubicBezTo>
                    <a:pt x="3265" y="11641"/>
                    <a:pt x="3721" y="10294"/>
                    <a:pt x="3836" y="8948"/>
                  </a:cubicBezTo>
                  <a:cubicBezTo>
                    <a:pt x="4018" y="6893"/>
                    <a:pt x="5296" y="1644"/>
                    <a:pt x="652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42"/>
            <p:cNvSpPr/>
            <p:nvPr/>
          </p:nvSpPr>
          <p:spPr>
            <a:xfrm flipH="1">
              <a:off x="7114746" y="3016816"/>
              <a:ext cx="264083" cy="316084"/>
            </a:xfrm>
            <a:custGeom>
              <a:avLst/>
              <a:gdLst/>
              <a:ahLst/>
              <a:cxnLst/>
              <a:rect l="l" t="t" r="r" b="b"/>
              <a:pathLst>
                <a:path w="10934" h="13087" extrusionOk="0">
                  <a:moveTo>
                    <a:pt x="10890" y="1"/>
                  </a:moveTo>
                  <a:cubicBezTo>
                    <a:pt x="10741" y="1"/>
                    <a:pt x="10223" y="51"/>
                    <a:pt x="9496" y="166"/>
                  </a:cubicBezTo>
                  <a:cubicBezTo>
                    <a:pt x="8651" y="280"/>
                    <a:pt x="7487" y="463"/>
                    <a:pt x="6460" y="1102"/>
                  </a:cubicBezTo>
                  <a:cubicBezTo>
                    <a:pt x="5935" y="1399"/>
                    <a:pt x="5501" y="1832"/>
                    <a:pt x="5182" y="2289"/>
                  </a:cubicBezTo>
                  <a:cubicBezTo>
                    <a:pt x="4862" y="2745"/>
                    <a:pt x="4634" y="3225"/>
                    <a:pt x="4497" y="3636"/>
                  </a:cubicBezTo>
                  <a:cubicBezTo>
                    <a:pt x="4178" y="4434"/>
                    <a:pt x="4018" y="4982"/>
                    <a:pt x="4018" y="4982"/>
                  </a:cubicBezTo>
                  <a:cubicBezTo>
                    <a:pt x="4018" y="4982"/>
                    <a:pt x="3972" y="5142"/>
                    <a:pt x="3904" y="5370"/>
                  </a:cubicBezTo>
                  <a:cubicBezTo>
                    <a:pt x="3835" y="5621"/>
                    <a:pt x="3744" y="5964"/>
                    <a:pt x="3630" y="6375"/>
                  </a:cubicBezTo>
                  <a:cubicBezTo>
                    <a:pt x="3402" y="7219"/>
                    <a:pt x="3128" y="8315"/>
                    <a:pt x="2694" y="9365"/>
                  </a:cubicBezTo>
                  <a:cubicBezTo>
                    <a:pt x="1804" y="11465"/>
                    <a:pt x="1" y="13017"/>
                    <a:pt x="115" y="13085"/>
                  </a:cubicBezTo>
                  <a:cubicBezTo>
                    <a:pt x="115" y="13086"/>
                    <a:pt x="116" y="13086"/>
                    <a:pt x="118" y="13086"/>
                  </a:cubicBezTo>
                  <a:cubicBezTo>
                    <a:pt x="161" y="13086"/>
                    <a:pt x="566" y="12703"/>
                    <a:pt x="1165" y="12104"/>
                  </a:cubicBezTo>
                  <a:cubicBezTo>
                    <a:pt x="1302" y="11944"/>
                    <a:pt x="1461" y="11784"/>
                    <a:pt x="1621" y="11579"/>
                  </a:cubicBezTo>
                  <a:cubicBezTo>
                    <a:pt x="1804" y="11396"/>
                    <a:pt x="1941" y="11191"/>
                    <a:pt x="2100" y="10963"/>
                  </a:cubicBezTo>
                  <a:cubicBezTo>
                    <a:pt x="2192" y="10848"/>
                    <a:pt x="2260" y="10734"/>
                    <a:pt x="2352" y="10620"/>
                  </a:cubicBezTo>
                  <a:lnTo>
                    <a:pt x="2466" y="10460"/>
                  </a:lnTo>
                  <a:lnTo>
                    <a:pt x="2580" y="10255"/>
                  </a:lnTo>
                  <a:cubicBezTo>
                    <a:pt x="2717" y="10004"/>
                    <a:pt x="2854" y="9753"/>
                    <a:pt x="2991" y="9502"/>
                  </a:cubicBezTo>
                  <a:cubicBezTo>
                    <a:pt x="3470" y="8429"/>
                    <a:pt x="3790" y="7310"/>
                    <a:pt x="4041" y="6489"/>
                  </a:cubicBezTo>
                  <a:cubicBezTo>
                    <a:pt x="4155" y="6078"/>
                    <a:pt x="4246" y="5736"/>
                    <a:pt x="4315" y="5484"/>
                  </a:cubicBezTo>
                  <a:cubicBezTo>
                    <a:pt x="4406" y="5256"/>
                    <a:pt x="4452" y="5119"/>
                    <a:pt x="4452" y="5119"/>
                  </a:cubicBezTo>
                  <a:cubicBezTo>
                    <a:pt x="4452" y="5119"/>
                    <a:pt x="4588" y="4571"/>
                    <a:pt x="4862" y="3773"/>
                  </a:cubicBezTo>
                  <a:cubicBezTo>
                    <a:pt x="5136" y="2974"/>
                    <a:pt x="5684" y="1969"/>
                    <a:pt x="6620" y="1353"/>
                  </a:cubicBezTo>
                  <a:cubicBezTo>
                    <a:pt x="7556" y="737"/>
                    <a:pt x="8697" y="509"/>
                    <a:pt x="9519" y="326"/>
                  </a:cubicBezTo>
                  <a:cubicBezTo>
                    <a:pt x="10363" y="166"/>
                    <a:pt x="10934" y="52"/>
                    <a:pt x="10934" y="6"/>
                  </a:cubicBezTo>
                  <a:cubicBezTo>
                    <a:pt x="10934" y="3"/>
                    <a:pt x="10919" y="1"/>
                    <a:pt x="108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42"/>
            <p:cNvSpPr/>
            <p:nvPr/>
          </p:nvSpPr>
          <p:spPr>
            <a:xfrm flipH="1">
              <a:off x="7253115" y="3223683"/>
              <a:ext cx="95934" cy="572269"/>
            </a:xfrm>
            <a:custGeom>
              <a:avLst/>
              <a:gdLst/>
              <a:ahLst/>
              <a:cxnLst/>
              <a:rect l="l" t="t" r="r" b="b"/>
              <a:pathLst>
                <a:path w="3972" h="23694" extrusionOk="0">
                  <a:moveTo>
                    <a:pt x="2054" y="1"/>
                  </a:moveTo>
                  <a:cubicBezTo>
                    <a:pt x="2032" y="1"/>
                    <a:pt x="2054" y="69"/>
                    <a:pt x="2054" y="161"/>
                  </a:cubicBezTo>
                  <a:cubicBezTo>
                    <a:pt x="2077" y="252"/>
                    <a:pt x="2123" y="389"/>
                    <a:pt x="2123" y="571"/>
                  </a:cubicBezTo>
                  <a:cubicBezTo>
                    <a:pt x="2169" y="937"/>
                    <a:pt x="2100" y="1439"/>
                    <a:pt x="1986" y="2055"/>
                  </a:cubicBezTo>
                  <a:cubicBezTo>
                    <a:pt x="1872" y="2671"/>
                    <a:pt x="1666" y="3402"/>
                    <a:pt x="1529" y="4178"/>
                  </a:cubicBezTo>
                  <a:cubicBezTo>
                    <a:pt x="1392" y="4954"/>
                    <a:pt x="1256" y="5776"/>
                    <a:pt x="1050" y="6597"/>
                  </a:cubicBezTo>
                  <a:cubicBezTo>
                    <a:pt x="845" y="7396"/>
                    <a:pt x="685" y="8241"/>
                    <a:pt x="525" y="9017"/>
                  </a:cubicBezTo>
                  <a:cubicBezTo>
                    <a:pt x="434" y="9405"/>
                    <a:pt x="365" y="9793"/>
                    <a:pt x="320" y="10158"/>
                  </a:cubicBezTo>
                  <a:cubicBezTo>
                    <a:pt x="274" y="10523"/>
                    <a:pt x="228" y="10866"/>
                    <a:pt x="183" y="11185"/>
                  </a:cubicBezTo>
                  <a:cubicBezTo>
                    <a:pt x="91" y="11824"/>
                    <a:pt x="91" y="12349"/>
                    <a:pt x="46" y="12715"/>
                  </a:cubicBezTo>
                  <a:cubicBezTo>
                    <a:pt x="23" y="13103"/>
                    <a:pt x="0" y="13308"/>
                    <a:pt x="0" y="13308"/>
                  </a:cubicBezTo>
                  <a:cubicBezTo>
                    <a:pt x="0" y="13308"/>
                    <a:pt x="0" y="13354"/>
                    <a:pt x="0" y="13468"/>
                  </a:cubicBezTo>
                  <a:cubicBezTo>
                    <a:pt x="23" y="13559"/>
                    <a:pt x="23" y="13719"/>
                    <a:pt x="23" y="13901"/>
                  </a:cubicBezTo>
                  <a:cubicBezTo>
                    <a:pt x="46" y="14267"/>
                    <a:pt x="46" y="14814"/>
                    <a:pt x="91" y="15454"/>
                  </a:cubicBezTo>
                  <a:cubicBezTo>
                    <a:pt x="206" y="16709"/>
                    <a:pt x="365" y="18444"/>
                    <a:pt x="1027" y="20064"/>
                  </a:cubicBezTo>
                  <a:cubicBezTo>
                    <a:pt x="1347" y="20886"/>
                    <a:pt x="1826" y="21616"/>
                    <a:pt x="2305" y="22255"/>
                  </a:cubicBezTo>
                  <a:cubicBezTo>
                    <a:pt x="2671" y="22735"/>
                    <a:pt x="3036" y="23146"/>
                    <a:pt x="3378" y="23511"/>
                  </a:cubicBezTo>
                  <a:cubicBezTo>
                    <a:pt x="3584" y="23557"/>
                    <a:pt x="3766" y="23625"/>
                    <a:pt x="3972" y="23693"/>
                  </a:cubicBezTo>
                  <a:cubicBezTo>
                    <a:pt x="3538" y="23237"/>
                    <a:pt x="3059" y="22666"/>
                    <a:pt x="2625" y="22027"/>
                  </a:cubicBezTo>
                  <a:cubicBezTo>
                    <a:pt x="2191" y="21388"/>
                    <a:pt x="1758" y="20681"/>
                    <a:pt x="1484" y="19882"/>
                  </a:cubicBezTo>
                  <a:cubicBezTo>
                    <a:pt x="913" y="18352"/>
                    <a:pt x="822" y="16663"/>
                    <a:pt x="731" y="15408"/>
                  </a:cubicBezTo>
                  <a:cubicBezTo>
                    <a:pt x="708" y="14769"/>
                    <a:pt x="708" y="14267"/>
                    <a:pt x="708" y="13901"/>
                  </a:cubicBezTo>
                  <a:cubicBezTo>
                    <a:pt x="708" y="13719"/>
                    <a:pt x="708" y="13559"/>
                    <a:pt x="685" y="13468"/>
                  </a:cubicBezTo>
                  <a:cubicBezTo>
                    <a:pt x="685" y="13376"/>
                    <a:pt x="708" y="13331"/>
                    <a:pt x="708" y="13331"/>
                  </a:cubicBezTo>
                  <a:cubicBezTo>
                    <a:pt x="708" y="13331"/>
                    <a:pt x="708" y="13103"/>
                    <a:pt x="731" y="12760"/>
                  </a:cubicBezTo>
                  <a:cubicBezTo>
                    <a:pt x="753" y="12395"/>
                    <a:pt x="753" y="11870"/>
                    <a:pt x="799" y="11254"/>
                  </a:cubicBezTo>
                  <a:cubicBezTo>
                    <a:pt x="845" y="10934"/>
                    <a:pt x="890" y="10592"/>
                    <a:pt x="936" y="10249"/>
                  </a:cubicBezTo>
                  <a:cubicBezTo>
                    <a:pt x="959" y="9884"/>
                    <a:pt x="1004" y="9496"/>
                    <a:pt x="1073" y="9131"/>
                  </a:cubicBezTo>
                  <a:cubicBezTo>
                    <a:pt x="1210" y="8355"/>
                    <a:pt x="1347" y="7533"/>
                    <a:pt x="1529" y="6689"/>
                  </a:cubicBezTo>
                  <a:cubicBezTo>
                    <a:pt x="1712" y="5867"/>
                    <a:pt x="1803" y="5022"/>
                    <a:pt x="1917" y="4246"/>
                  </a:cubicBezTo>
                  <a:cubicBezTo>
                    <a:pt x="2009" y="3447"/>
                    <a:pt x="2169" y="2740"/>
                    <a:pt x="2260" y="2101"/>
                  </a:cubicBezTo>
                  <a:cubicBezTo>
                    <a:pt x="2328" y="1462"/>
                    <a:pt x="2351" y="914"/>
                    <a:pt x="2260" y="549"/>
                  </a:cubicBezTo>
                  <a:cubicBezTo>
                    <a:pt x="2237" y="366"/>
                    <a:pt x="2169" y="229"/>
                    <a:pt x="2123" y="138"/>
                  </a:cubicBezTo>
                  <a:cubicBezTo>
                    <a:pt x="2077" y="47"/>
                    <a:pt x="2054" y="1"/>
                    <a:pt x="20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6" name="Google Shape;3116;p42"/>
            <p:cNvSpPr/>
            <p:nvPr/>
          </p:nvSpPr>
          <p:spPr>
            <a:xfrm flipH="1">
              <a:off x="6792237" y="4135560"/>
              <a:ext cx="311495" cy="642505"/>
            </a:xfrm>
            <a:custGeom>
              <a:avLst/>
              <a:gdLst/>
              <a:ahLst/>
              <a:cxnLst/>
              <a:rect l="l" t="t" r="r" b="b"/>
              <a:pathLst>
                <a:path w="12897" h="26602" extrusionOk="0">
                  <a:moveTo>
                    <a:pt x="9414" y="0"/>
                  </a:moveTo>
                  <a:cubicBezTo>
                    <a:pt x="6047" y="0"/>
                    <a:pt x="688" y="797"/>
                    <a:pt x="411" y="1756"/>
                  </a:cubicBezTo>
                  <a:cubicBezTo>
                    <a:pt x="0" y="3103"/>
                    <a:pt x="959" y="25677"/>
                    <a:pt x="959" y="25677"/>
                  </a:cubicBezTo>
                  <a:cubicBezTo>
                    <a:pt x="1290" y="26399"/>
                    <a:pt x="2126" y="26601"/>
                    <a:pt x="2961" y="26601"/>
                  </a:cubicBezTo>
                  <a:cubicBezTo>
                    <a:pt x="4027" y="26601"/>
                    <a:pt x="5090" y="26271"/>
                    <a:pt x="5090" y="26271"/>
                  </a:cubicBezTo>
                  <a:cubicBezTo>
                    <a:pt x="7419" y="20975"/>
                    <a:pt x="12897" y="1482"/>
                    <a:pt x="12052" y="433"/>
                  </a:cubicBezTo>
                  <a:cubicBezTo>
                    <a:pt x="11809" y="130"/>
                    <a:pt x="10774" y="0"/>
                    <a:pt x="9414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7" name="Google Shape;3117;p42"/>
            <p:cNvSpPr/>
            <p:nvPr/>
          </p:nvSpPr>
          <p:spPr>
            <a:xfrm flipH="1">
              <a:off x="6918483" y="4362980"/>
              <a:ext cx="11593" cy="33330"/>
            </a:xfrm>
            <a:custGeom>
              <a:avLst/>
              <a:gdLst/>
              <a:ahLst/>
              <a:cxnLst/>
              <a:rect l="l" t="t" r="r" b="b"/>
              <a:pathLst>
                <a:path w="480" h="1380" extrusionOk="0">
                  <a:moveTo>
                    <a:pt x="411" y="1"/>
                  </a:moveTo>
                  <a:cubicBezTo>
                    <a:pt x="348" y="1"/>
                    <a:pt x="217" y="125"/>
                    <a:pt x="137" y="284"/>
                  </a:cubicBezTo>
                  <a:cubicBezTo>
                    <a:pt x="23" y="466"/>
                    <a:pt x="0" y="649"/>
                    <a:pt x="0" y="649"/>
                  </a:cubicBezTo>
                  <a:cubicBezTo>
                    <a:pt x="0" y="649"/>
                    <a:pt x="0" y="854"/>
                    <a:pt x="69" y="1037"/>
                  </a:cubicBezTo>
                  <a:cubicBezTo>
                    <a:pt x="137" y="1219"/>
                    <a:pt x="229" y="1379"/>
                    <a:pt x="297" y="1379"/>
                  </a:cubicBezTo>
                  <a:cubicBezTo>
                    <a:pt x="343" y="1356"/>
                    <a:pt x="366" y="1174"/>
                    <a:pt x="388" y="1014"/>
                  </a:cubicBezTo>
                  <a:cubicBezTo>
                    <a:pt x="411" y="831"/>
                    <a:pt x="457" y="694"/>
                    <a:pt x="457" y="694"/>
                  </a:cubicBezTo>
                  <a:cubicBezTo>
                    <a:pt x="457" y="694"/>
                    <a:pt x="434" y="535"/>
                    <a:pt x="434" y="375"/>
                  </a:cubicBezTo>
                  <a:cubicBezTo>
                    <a:pt x="434" y="215"/>
                    <a:pt x="480" y="55"/>
                    <a:pt x="434" y="10"/>
                  </a:cubicBezTo>
                  <a:cubicBezTo>
                    <a:pt x="428" y="4"/>
                    <a:pt x="420" y="1"/>
                    <a:pt x="411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3118;p42"/>
            <p:cNvSpPr/>
            <p:nvPr/>
          </p:nvSpPr>
          <p:spPr>
            <a:xfrm flipH="1">
              <a:off x="6828611" y="4256250"/>
              <a:ext cx="72240" cy="176482"/>
            </a:xfrm>
            <a:custGeom>
              <a:avLst/>
              <a:gdLst/>
              <a:ahLst/>
              <a:cxnLst/>
              <a:rect l="l" t="t" r="r" b="b"/>
              <a:pathLst>
                <a:path w="2991" h="7307" extrusionOk="0">
                  <a:moveTo>
                    <a:pt x="2830" y="1"/>
                  </a:moveTo>
                  <a:cubicBezTo>
                    <a:pt x="2808" y="1"/>
                    <a:pt x="2808" y="69"/>
                    <a:pt x="2808" y="183"/>
                  </a:cubicBezTo>
                  <a:cubicBezTo>
                    <a:pt x="2808" y="297"/>
                    <a:pt x="2808" y="434"/>
                    <a:pt x="2785" y="617"/>
                  </a:cubicBezTo>
                  <a:cubicBezTo>
                    <a:pt x="2762" y="982"/>
                    <a:pt x="2648" y="1461"/>
                    <a:pt x="2511" y="1918"/>
                  </a:cubicBezTo>
                  <a:cubicBezTo>
                    <a:pt x="2397" y="2397"/>
                    <a:pt x="2191" y="2854"/>
                    <a:pt x="2054" y="3196"/>
                  </a:cubicBezTo>
                  <a:cubicBezTo>
                    <a:pt x="1917" y="3538"/>
                    <a:pt x="1826" y="3767"/>
                    <a:pt x="1826" y="3767"/>
                  </a:cubicBezTo>
                  <a:cubicBezTo>
                    <a:pt x="1826" y="3767"/>
                    <a:pt x="1461" y="4680"/>
                    <a:pt x="1004" y="5547"/>
                  </a:cubicBezTo>
                  <a:cubicBezTo>
                    <a:pt x="571" y="6437"/>
                    <a:pt x="0" y="7282"/>
                    <a:pt x="69" y="7305"/>
                  </a:cubicBezTo>
                  <a:cubicBezTo>
                    <a:pt x="70" y="7306"/>
                    <a:pt x="72" y="7307"/>
                    <a:pt x="74" y="7307"/>
                  </a:cubicBezTo>
                  <a:cubicBezTo>
                    <a:pt x="150" y="7307"/>
                    <a:pt x="790" y="6528"/>
                    <a:pt x="1278" y="5684"/>
                  </a:cubicBezTo>
                  <a:cubicBezTo>
                    <a:pt x="1826" y="4840"/>
                    <a:pt x="2237" y="3927"/>
                    <a:pt x="2237" y="3927"/>
                  </a:cubicBezTo>
                  <a:cubicBezTo>
                    <a:pt x="2237" y="3927"/>
                    <a:pt x="2328" y="3675"/>
                    <a:pt x="2465" y="3333"/>
                  </a:cubicBezTo>
                  <a:cubicBezTo>
                    <a:pt x="2579" y="2968"/>
                    <a:pt x="2739" y="2489"/>
                    <a:pt x="2830" y="2009"/>
                  </a:cubicBezTo>
                  <a:cubicBezTo>
                    <a:pt x="2945" y="1507"/>
                    <a:pt x="2990" y="1005"/>
                    <a:pt x="2967" y="617"/>
                  </a:cubicBezTo>
                  <a:cubicBezTo>
                    <a:pt x="2945" y="434"/>
                    <a:pt x="2922" y="274"/>
                    <a:pt x="2899" y="183"/>
                  </a:cubicBezTo>
                  <a:cubicBezTo>
                    <a:pt x="2876" y="69"/>
                    <a:pt x="2853" y="1"/>
                    <a:pt x="2830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42"/>
            <p:cNvSpPr/>
            <p:nvPr/>
          </p:nvSpPr>
          <p:spPr>
            <a:xfrm flipH="1">
              <a:off x="6863898" y="4329408"/>
              <a:ext cx="24829" cy="35118"/>
            </a:xfrm>
            <a:custGeom>
              <a:avLst/>
              <a:gdLst/>
              <a:ahLst/>
              <a:cxnLst/>
              <a:rect l="l" t="t" r="r" b="b"/>
              <a:pathLst>
                <a:path w="1028" h="1454" extrusionOk="0">
                  <a:moveTo>
                    <a:pt x="730" y="1"/>
                  </a:moveTo>
                  <a:cubicBezTo>
                    <a:pt x="539" y="1"/>
                    <a:pt x="311" y="212"/>
                    <a:pt x="160" y="532"/>
                  </a:cubicBezTo>
                  <a:cubicBezTo>
                    <a:pt x="0" y="920"/>
                    <a:pt x="0" y="1308"/>
                    <a:pt x="206" y="1422"/>
                  </a:cubicBezTo>
                  <a:cubicBezTo>
                    <a:pt x="240" y="1444"/>
                    <a:pt x="278" y="1454"/>
                    <a:pt x="318" y="1454"/>
                  </a:cubicBezTo>
                  <a:cubicBezTo>
                    <a:pt x="495" y="1454"/>
                    <a:pt x="719" y="1259"/>
                    <a:pt x="868" y="943"/>
                  </a:cubicBezTo>
                  <a:cubicBezTo>
                    <a:pt x="1027" y="555"/>
                    <a:pt x="1027" y="144"/>
                    <a:pt x="845" y="30"/>
                  </a:cubicBezTo>
                  <a:cubicBezTo>
                    <a:pt x="809" y="10"/>
                    <a:pt x="770" y="1"/>
                    <a:pt x="730" y="1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42"/>
            <p:cNvSpPr/>
            <p:nvPr/>
          </p:nvSpPr>
          <p:spPr>
            <a:xfrm flipH="1">
              <a:off x="6820351" y="4135584"/>
              <a:ext cx="283381" cy="642481"/>
            </a:xfrm>
            <a:custGeom>
              <a:avLst/>
              <a:gdLst/>
              <a:ahLst/>
              <a:cxnLst/>
              <a:rect l="l" t="t" r="r" b="b"/>
              <a:pathLst>
                <a:path w="11733" h="26601" extrusionOk="0">
                  <a:moveTo>
                    <a:pt x="9416" y="1"/>
                  </a:moveTo>
                  <a:cubicBezTo>
                    <a:pt x="6059" y="1"/>
                    <a:pt x="686" y="794"/>
                    <a:pt x="411" y="1755"/>
                  </a:cubicBezTo>
                  <a:cubicBezTo>
                    <a:pt x="0" y="3102"/>
                    <a:pt x="959" y="25676"/>
                    <a:pt x="959" y="25676"/>
                  </a:cubicBezTo>
                  <a:cubicBezTo>
                    <a:pt x="1290" y="26398"/>
                    <a:pt x="2126" y="26600"/>
                    <a:pt x="2961" y="26600"/>
                  </a:cubicBezTo>
                  <a:cubicBezTo>
                    <a:pt x="4027" y="26600"/>
                    <a:pt x="5090" y="26270"/>
                    <a:pt x="5090" y="26270"/>
                  </a:cubicBezTo>
                  <a:cubicBezTo>
                    <a:pt x="5684" y="24923"/>
                    <a:pt x="6460" y="22663"/>
                    <a:pt x="7304" y="20038"/>
                  </a:cubicBezTo>
                  <a:lnTo>
                    <a:pt x="7304" y="20038"/>
                  </a:lnTo>
                  <a:cubicBezTo>
                    <a:pt x="6871" y="20312"/>
                    <a:pt x="6414" y="20563"/>
                    <a:pt x="5935" y="20814"/>
                  </a:cubicBezTo>
                  <a:cubicBezTo>
                    <a:pt x="5819" y="20869"/>
                    <a:pt x="5707" y="20895"/>
                    <a:pt x="5600" y="20895"/>
                  </a:cubicBezTo>
                  <a:cubicBezTo>
                    <a:pt x="3406" y="20895"/>
                    <a:pt x="3006" y="10045"/>
                    <a:pt x="3333" y="8261"/>
                  </a:cubicBezTo>
                  <a:cubicBezTo>
                    <a:pt x="3550" y="7129"/>
                    <a:pt x="6421" y="6903"/>
                    <a:pt x="8641" y="6903"/>
                  </a:cubicBezTo>
                  <a:cubicBezTo>
                    <a:pt x="9689" y="6903"/>
                    <a:pt x="10592" y="6953"/>
                    <a:pt x="11002" y="6982"/>
                  </a:cubicBezTo>
                  <a:cubicBezTo>
                    <a:pt x="11299" y="5795"/>
                    <a:pt x="11527" y="4700"/>
                    <a:pt x="11733" y="3787"/>
                  </a:cubicBezTo>
                  <a:cubicBezTo>
                    <a:pt x="11573" y="2600"/>
                    <a:pt x="11253" y="1276"/>
                    <a:pt x="10865" y="66"/>
                  </a:cubicBezTo>
                  <a:cubicBezTo>
                    <a:pt x="10456" y="22"/>
                    <a:pt x="9963" y="1"/>
                    <a:pt x="94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42"/>
            <p:cNvSpPr/>
            <p:nvPr/>
          </p:nvSpPr>
          <p:spPr>
            <a:xfrm flipH="1">
              <a:off x="6774582" y="4747440"/>
              <a:ext cx="304901" cy="153223"/>
            </a:xfrm>
            <a:custGeom>
              <a:avLst/>
              <a:gdLst/>
              <a:ahLst/>
              <a:cxnLst/>
              <a:rect l="l" t="t" r="r" b="b"/>
              <a:pathLst>
                <a:path w="12624" h="6344" extrusionOk="0">
                  <a:moveTo>
                    <a:pt x="1" y="1"/>
                  </a:moveTo>
                  <a:lnTo>
                    <a:pt x="1" y="1"/>
                  </a:lnTo>
                  <a:cubicBezTo>
                    <a:pt x="46" y="914"/>
                    <a:pt x="115" y="1827"/>
                    <a:pt x="183" y="2740"/>
                  </a:cubicBezTo>
                  <a:cubicBezTo>
                    <a:pt x="1266" y="5131"/>
                    <a:pt x="6036" y="6343"/>
                    <a:pt x="9255" y="6343"/>
                  </a:cubicBezTo>
                  <a:cubicBezTo>
                    <a:pt x="10921" y="6343"/>
                    <a:pt x="12172" y="6019"/>
                    <a:pt x="12281" y="5365"/>
                  </a:cubicBezTo>
                  <a:cubicBezTo>
                    <a:pt x="12623" y="3425"/>
                    <a:pt x="4132" y="617"/>
                    <a:pt x="4132" y="617"/>
                  </a:cubicBezTo>
                  <a:cubicBezTo>
                    <a:pt x="4132" y="617"/>
                    <a:pt x="4132" y="549"/>
                    <a:pt x="4132" y="412"/>
                  </a:cubicBezTo>
                  <a:cubicBezTo>
                    <a:pt x="3638" y="630"/>
                    <a:pt x="2965" y="848"/>
                    <a:pt x="2232" y="848"/>
                  </a:cubicBezTo>
                  <a:cubicBezTo>
                    <a:pt x="1508" y="848"/>
                    <a:pt x="726" y="636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42"/>
            <p:cNvSpPr/>
            <p:nvPr/>
          </p:nvSpPr>
          <p:spPr>
            <a:xfrm flipH="1">
              <a:off x="6780113" y="4747440"/>
              <a:ext cx="299370" cy="153223"/>
            </a:xfrm>
            <a:custGeom>
              <a:avLst/>
              <a:gdLst/>
              <a:ahLst/>
              <a:cxnLst/>
              <a:rect l="l" t="t" r="r" b="b"/>
              <a:pathLst>
                <a:path w="12395" h="6344" extrusionOk="0">
                  <a:moveTo>
                    <a:pt x="1" y="1"/>
                  </a:moveTo>
                  <a:cubicBezTo>
                    <a:pt x="46" y="914"/>
                    <a:pt x="115" y="1827"/>
                    <a:pt x="183" y="2740"/>
                  </a:cubicBezTo>
                  <a:cubicBezTo>
                    <a:pt x="1266" y="5131"/>
                    <a:pt x="6036" y="6343"/>
                    <a:pt x="9255" y="6343"/>
                  </a:cubicBezTo>
                  <a:cubicBezTo>
                    <a:pt x="10921" y="6343"/>
                    <a:pt x="12172" y="6019"/>
                    <a:pt x="12281" y="5365"/>
                  </a:cubicBezTo>
                  <a:cubicBezTo>
                    <a:pt x="12395" y="4749"/>
                    <a:pt x="11642" y="4064"/>
                    <a:pt x="10546" y="3402"/>
                  </a:cubicBezTo>
                  <a:cubicBezTo>
                    <a:pt x="10256" y="3711"/>
                    <a:pt x="9624" y="4003"/>
                    <a:pt x="8317" y="4003"/>
                  </a:cubicBezTo>
                  <a:cubicBezTo>
                    <a:pt x="8079" y="4003"/>
                    <a:pt x="7818" y="3994"/>
                    <a:pt x="7533" y="3972"/>
                  </a:cubicBezTo>
                  <a:cubicBezTo>
                    <a:pt x="3949" y="3699"/>
                    <a:pt x="1210" y="2055"/>
                    <a:pt x="868" y="572"/>
                  </a:cubicBezTo>
                  <a:cubicBezTo>
                    <a:pt x="571" y="435"/>
                    <a:pt x="275" y="252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42"/>
            <p:cNvSpPr/>
            <p:nvPr/>
          </p:nvSpPr>
          <p:spPr>
            <a:xfrm flipH="1">
              <a:off x="6781755" y="4804778"/>
              <a:ext cx="293863" cy="95885"/>
            </a:xfrm>
            <a:custGeom>
              <a:avLst/>
              <a:gdLst/>
              <a:ahLst/>
              <a:cxnLst/>
              <a:rect l="l" t="t" r="r" b="b"/>
              <a:pathLst>
                <a:path w="12167" h="3970" extrusionOk="0">
                  <a:moveTo>
                    <a:pt x="0" y="1"/>
                  </a:moveTo>
                  <a:cubicBezTo>
                    <a:pt x="0" y="115"/>
                    <a:pt x="23" y="252"/>
                    <a:pt x="23" y="366"/>
                  </a:cubicBezTo>
                  <a:cubicBezTo>
                    <a:pt x="1106" y="2757"/>
                    <a:pt x="5876" y="3969"/>
                    <a:pt x="9095" y="3969"/>
                  </a:cubicBezTo>
                  <a:cubicBezTo>
                    <a:pt x="10761" y="3969"/>
                    <a:pt x="12012" y="3645"/>
                    <a:pt x="12121" y="2991"/>
                  </a:cubicBezTo>
                  <a:cubicBezTo>
                    <a:pt x="12166" y="2740"/>
                    <a:pt x="12075" y="2466"/>
                    <a:pt x="11847" y="2215"/>
                  </a:cubicBezTo>
                  <a:cubicBezTo>
                    <a:pt x="11450" y="2503"/>
                    <a:pt x="10727" y="2720"/>
                    <a:pt x="9451" y="2720"/>
                  </a:cubicBezTo>
                  <a:cubicBezTo>
                    <a:pt x="9111" y="2720"/>
                    <a:pt x="8732" y="2705"/>
                    <a:pt x="8309" y="2671"/>
                  </a:cubicBezTo>
                  <a:cubicBezTo>
                    <a:pt x="4702" y="2352"/>
                    <a:pt x="1575" y="1279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42"/>
            <p:cNvSpPr/>
            <p:nvPr/>
          </p:nvSpPr>
          <p:spPr>
            <a:xfrm flipH="1">
              <a:off x="6785064" y="4804778"/>
              <a:ext cx="290555" cy="95837"/>
            </a:xfrm>
            <a:custGeom>
              <a:avLst/>
              <a:gdLst/>
              <a:ahLst/>
              <a:cxnLst/>
              <a:rect l="l" t="t" r="r" b="b"/>
              <a:pathLst>
                <a:path w="12030" h="3968" extrusionOk="0">
                  <a:moveTo>
                    <a:pt x="0" y="1"/>
                  </a:moveTo>
                  <a:cubicBezTo>
                    <a:pt x="0" y="115"/>
                    <a:pt x="23" y="252"/>
                    <a:pt x="23" y="366"/>
                  </a:cubicBezTo>
                  <a:cubicBezTo>
                    <a:pt x="1091" y="2757"/>
                    <a:pt x="5844" y="3968"/>
                    <a:pt x="9065" y="3968"/>
                  </a:cubicBezTo>
                  <a:cubicBezTo>
                    <a:pt x="10456" y="3968"/>
                    <a:pt x="11562" y="3742"/>
                    <a:pt x="11961" y="3288"/>
                  </a:cubicBezTo>
                  <a:lnTo>
                    <a:pt x="11961" y="3288"/>
                  </a:lnTo>
                  <a:cubicBezTo>
                    <a:pt x="11264" y="3543"/>
                    <a:pt x="10417" y="3643"/>
                    <a:pt x="9530" y="3643"/>
                  </a:cubicBezTo>
                  <a:cubicBezTo>
                    <a:pt x="6698" y="3643"/>
                    <a:pt x="3464" y="2623"/>
                    <a:pt x="3447" y="2397"/>
                  </a:cubicBezTo>
                  <a:cubicBezTo>
                    <a:pt x="3442" y="2322"/>
                    <a:pt x="3507" y="2290"/>
                    <a:pt x="3654" y="2290"/>
                  </a:cubicBezTo>
                  <a:cubicBezTo>
                    <a:pt x="4132" y="2290"/>
                    <a:pt x="5474" y="2631"/>
                    <a:pt x="8058" y="2945"/>
                  </a:cubicBezTo>
                  <a:cubicBezTo>
                    <a:pt x="8613" y="3018"/>
                    <a:pt x="9101" y="3048"/>
                    <a:pt x="9526" y="3048"/>
                  </a:cubicBezTo>
                  <a:cubicBezTo>
                    <a:pt x="10972" y="3048"/>
                    <a:pt x="11712" y="2700"/>
                    <a:pt x="12029" y="2489"/>
                  </a:cubicBezTo>
                  <a:cubicBezTo>
                    <a:pt x="11984" y="2397"/>
                    <a:pt x="11938" y="2306"/>
                    <a:pt x="11847" y="2215"/>
                  </a:cubicBezTo>
                  <a:cubicBezTo>
                    <a:pt x="11450" y="2503"/>
                    <a:pt x="10727" y="2720"/>
                    <a:pt x="9451" y="2720"/>
                  </a:cubicBezTo>
                  <a:cubicBezTo>
                    <a:pt x="9111" y="2720"/>
                    <a:pt x="8732" y="2705"/>
                    <a:pt x="8309" y="2671"/>
                  </a:cubicBezTo>
                  <a:cubicBezTo>
                    <a:pt x="4702" y="2352"/>
                    <a:pt x="1575" y="1279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42"/>
            <p:cNvSpPr/>
            <p:nvPr/>
          </p:nvSpPr>
          <p:spPr>
            <a:xfrm flipH="1">
              <a:off x="6418453" y="4127469"/>
              <a:ext cx="303790" cy="660160"/>
            </a:xfrm>
            <a:custGeom>
              <a:avLst/>
              <a:gdLst/>
              <a:ahLst/>
              <a:cxnLst/>
              <a:rect l="l" t="t" r="r" b="b"/>
              <a:pathLst>
                <a:path w="12578" h="27333" extrusionOk="0">
                  <a:moveTo>
                    <a:pt x="10511" y="1"/>
                  </a:moveTo>
                  <a:cubicBezTo>
                    <a:pt x="7627" y="1"/>
                    <a:pt x="420" y="1789"/>
                    <a:pt x="229" y="2936"/>
                  </a:cubicBezTo>
                  <a:cubicBezTo>
                    <a:pt x="1" y="4351"/>
                    <a:pt x="3675" y="26629"/>
                    <a:pt x="3675" y="26629"/>
                  </a:cubicBezTo>
                  <a:cubicBezTo>
                    <a:pt x="4008" y="27159"/>
                    <a:pt x="4611" y="27333"/>
                    <a:pt x="5255" y="27333"/>
                  </a:cubicBezTo>
                  <a:cubicBezTo>
                    <a:pt x="6468" y="27333"/>
                    <a:pt x="7830" y="26720"/>
                    <a:pt x="7830" y="26720"/>
                  </a:cubicBezTo>
                  <a:cubicBezTo>
                    <a:pt x="9519" y="21173"/>
                    <a:pt x="12577" y="1156"/>
                    <a:pt x="11619" y="220"/>
                  </a:cubicBezTo>
                  <a:cubicBezTo>
                    <a:pt x="11467" y="68"/>
                    <a:pt x="11070" y="1"/>
                    <a:pt x="10511" y="1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42"/>
            <p:cNvSpPr/>
            <p:nvPr/>
          </p:nvSpPr>
          <p:spPr>
            <a:xfrm flipH="1">
              <a:off x="6518783" y="4361362"/>
              <a:ext cx="11062" cy="33330"/>
            </a:xfrm>
            <a:custGeom>
              <a:avLst/>
              <a:gdLst/>
              <a:ahLst/>
              <a:cxnLst/>
              <a:rect l="l" t="t" r="r" b="b"/>
              <a:pathLst>
                <a:path w="458" h="1380" extrusionOk="0">
                  <a:moveTo>
                    <a:pt x="339" y="0"/>
                  </a:moveTo>
                  <a:cubicBezTo>
                    <a:pt x="266" y="0"/>
                    <a:pt x="152" y="144"/>
                    <a:pt x="92" y="305"/>
                  </a:cubicBezTo>
                  <a:cubicBezTo>
                    <a:pt x="1" y="510"/>
                    <a:pt x="1" y="693"/>
                    <a:pt x="1" y="693"/>
                  </a:cubicBezTo>
                  <a:cubicBezTo>
                    <a:pt x="1" y="693"/>
                    <a:pt x="46" y="898"/>
                    <a:pt x="115" y="1058"/>
                  </a:cubicBezTo>
                  <a:cubicBezTo>
                    <a:pt x="200" y="1229"/>
                    <a:pt x="306" y="1380"/>
                    <a:pt x="356" y="1380"/>
                  </a:cubicBezTo>
                  <a:cubicBezTo>
                    <a:pt x="360" y="1380"/>
                    <a:pt x="363" y="1379"/>
                    <a:pt x="366" y="1378"/>
                  </a:cubicBezTo>
                  <a:cubicBezTo>
                    <a:pt x="434" y="1355"/>
                    <a:pt x="434" y="1172"/>
                    <a:pt x="434" y="1013"/>
                  </a:cubicBezTo>
                  <a:cubicBezTo>
                    <a:pt x="434" y="830"/>
                    <a:pt x="457" y="670"/>
                    <a:pt x="457" y="670"/>
                  </a:cubicBezTo>
                  <a:cubicBezTo>
                    <a:pt x="457" y="670"/>
                    <a:pt x="411" y="510"/>
                    <a:pt x="411" y="351"/>
                  </a:cubicBezTo>
                  <a:cubicBezTo>
                    <a:pt x="389" y="191"/>
                    <a:pt x="411" y="31"/>
                    <a:pt x="366" y="8"/>
                  </a:cubicBezTo>
                  <a:cubicBezTo>
                    <a:pt x="358" y="3"/>
                    <a:pt x="349" y="0"/>
                    <a:pt x="339" y="0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7" name="Google Shape;3127;p42"/>
            <p:cNvSpPr/>
            <p:nvPr/>
          </p:nvSpPr>
          <p:spPr>
            <a:xfrm flipH="1">
              <a:off x="6440505" y="4245116"/>
              <a:ext cx="53498" cy="183173"/>
            </a:xfrm>
            <a:custGeom>
              <a:avLst/>
              <a:gdLst/>
              <a:ahLst/>
              <a:cxnLst/>
              <a:rect l="l" t="t" r="r" b="b"/>
              <a:pathLst>
                <a:path w="2215" h="7584" extrusionOk="0">
                  <a:moveTo>
                    <a:pt x="1920" y="1"/>
                  </a:moveTo>
                  <a:cubicBezTo>
                    <a:pt x="1918" y="1"/>
                    <a:pt x="1918" y="2"/>
                    <a:pt x="1918" y="5"/>
                  </a:cubicBezTo>
                  <a:cubicBezTo>
                    <a:pt x="1895" y="5"/>
                    <a:pt x="1895" y="74"/>
                    <a:pt x="1918" y="165"/>
                  </a:cubicBezTo>
                  <a:cubicBezTo>
                    <a:pt x="1918" y="279"/>
                    <a:pt x="1940" y="416"/>
                    <a:pt x="1940" y="599"/>
                  </a:cubicBezTo>
                  <a:cubicBezTo>
                    <a:pt x="1963" y="964"/>
                    <a:pt x="1918" y="1466"/>
                    <a:pt x="1849" y="1945"/>
                  </a:cubicBezTo>
                  <a:cubicBezTo>
                    <a:pt x="1758" y="2425"/>
                    <a:pt x="1644" y="2904"/>
                    <a:pt x="1552" y="3246"/>
                  </a:cubicBezTo>
                  <a:cubicBezTo>
                    <a:pt x="1438" y="3611"/>
                    <a:pt x="1370" y="3840"/>
                    <a:pt x="1370" y="3840"/>
                  </a:cubicBezTo>
                  <a:cubicBezTo>
                    <a:pt x="1370" y="3840"/>
                    <a:pt x="1119" y="4798"/>
                    <a:pt x="776" y="5711"/>
                  </a:cubicBezTo>
                  <a:cubicBezTo>
                    <a:pt x="434" y="6647"/>
                    <a:pt x="0" y="7560"/>
                    <a:pt x="46" y="7583"/>
                  </a:cubicBezTo>
                  <a:cubicBezTo>
                    <a:pt x="47" y="7583"/>
                    <a:pt x="48" y="7583"/>
                    <a:pt x="49" y="7583"/>
                  </a:cubicBezTo>
                  <a:cubicBezTo>
                    <a:pt x="128" y="7583"/>
                    <a:pt x="667" y="6727"/>
                    <a:pt x="1073" y="5826"/>
                  </a:cubicBezTo>
                  <a:cubicBezTo>
                    <a:pt x="1507" y="4912"/>
                    <a:pt x="1803" y="3954"/>
                    <a:pt x="1803" y="3954"/>
                  </a:cubicBezTo>
                  <a:cubicBezTo>
                    <a:pt x="1803" y="3954"/>
                    <a:pt x="1872" y="3703"/>
                    <a:pt x="1963" y="3338"/>
                  </a:cubicBezTo>
                  <a:cubicBezTo>
                    <a:pt x="2032" y="2972"/>
                    <a:pt x="2123" y="2470"/>
                    <a:pt x="2169" y="1968"/>
                  </a:cubicBezTo>
                  <a:cubicBezTo>
                    <a:pt x="2214" y="1466"/>
                    <a:pt x="2191" y="964"/>
                    <a:pt x="2123" y="599"/>
                  </a:cubicBezTo>
                  <a:cubicBezTo>
                    <a:pt x="2100" y="393"/>
                    <a:pt x="2032" y="256"/>
                    <a:pt x="1986" y="142"/>
                  </a:cubicBezTo>
                  <a:cubicBezTo>
                    <a:pt x="1966" y="63"/>
                    <a:pt x="1929" y="1"/>
                    <a:pt x="1920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8" name="Google Shape;3128;p42"/>
            <p:cNvSpPr/>
            <p:nvPr/>
          </p:nvSpPr>
          <p:spPr>
            <a:xfrm flipH="1">
              <a:off x="6468087" y="4322138"/>
              <a:ext cx="24273" cy="36036"/>
            </a:xfrm>
            <a:custGeom>
              <a:avLst/>
              <a:gdLst/>
              <a:ahLst/>
              <a:cxnLst/>
              <a:rect l="l" t="t" r="r" b="b"/>
              <a:pathLst>
                <a:path w="1005" h="1492" extrusionOk="0">
                  <a:moveTo>
                    <a:pt x="661" y="0"/>
                  </a:moveTo>
                  <a:cubicBezTo>
                    <a:pt x="467" y="0"/>
                    <a:pt x="239" y="237"/>
                    <a:pt x="138" y="582"/>
                  </a:cubicBezTo>
                  <a:cubicBezTo>
                    <a:pt x="1" y="993"/>
                    <a:pt x="69" y="1381"/>
                    <a:pt x="275" y="1472"/>
                  </a:cubicBezTo>
                  <a:cubicBezTo>
                    <a:pt x="303" y="1485"/>
                    <a:pt x="333" y="1491"/>
                    <a:pt x="363" y="1491"/>
                  </a:cubicBezTo>
                  <a:cubicBezTo>
                    <a:pt x="553" y="1491"/>
                    <a:pt x="770" y="1256"/>
                    <a:pt x="868" y="902"/>
                  </a:cubicBezTo>
                  <a:cubicBezTo>
                    <a:pt x="1005" y="514"/>
                    <a:pt x="937" y="103"/>
                    <a:pt x="731" y="12"/>
                  </a:cubicBezTo>
                  <a:cubicBezTo>
                    <a:pt x="708" y="4"/>
                    <a:pt x="685" y="0"/>
                    <a:pt x="661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42"/>
            <p:cNvSpPr/>
            <p:nvPr/>
          </p:nvSpPr>
          <p:spPr>
            <a:xfrm flipH="1">
              <a:off x="6439418" y="4127807"/>
              <a:ext cx="282826" cy="659822"/>
            </a:xfrm>
            <a:custGeom>
              <a:avLst/>
              <a:gdLst/>
              <a:ahLst/>
              <a:cxnLst/>
              <a:rect l="l" t="t" r="r" b="b"/>
              <a:pathLst>
                <a:path w="11710" h="27319" extrusionOk="0">
                  <a:moveTo>
                    <a:pt x="10409" y="0"/>
                  </a:moveTo>
                  <a:cubicBezTo>
                    <a:pt x="7464" y="23"/>
                    <a:pt x="411" y="1781"/>
                    <a:pt x="229" y="2922"/>
                  </a:cubicBezTo>
                  <a:cubicBezTo>
                    <a:pt x="1" y="4337"/>
                    <a:pt x="3675" y="26615"/>
                    <a:pt x="3675" y="26615"/>
                  </a:cubicBezTo>
                  <a:cubicBezTo>
                    <a:pt x="4008" y="27145"/>
                    <a:pt x="4611" y="27319"/>
                    <a:pt x="5255" y="27319"/>
                  </a:cubicBezTo>
                  <a:cubicBezTo>
                    <a:pt x="6468" y="27319"/>
                    <a:pt x="7830" y="26706"/>
                    <a:pt x="7830" y="26706"/>
                  </a:cubicBezTo>
                  <a:cubicBezTo>
                    <a:pt x="8263" y="25314"/>
                    <a:pt x="8765" y="22962"/>
                    <a:pt x="9290" y="20246"/>
                  </a:cubicBezTo>
                  <a:lnTo>
                    <a:pt x="9290" y="20246"/>
                  </a:lnTo>
                  <a:cubicBezTo>
                    <a:pt x="8902" y="20566"/>
                    <a:pt x="8469" y="20885"/>
                    <a:pt x="8012" y="21182"/>
                  </a:cubicBezTo>
                  <a:cubicBezTo>
                    <a:pt x="7876" y="21267"/>
                    <a:pt x="7742" y="21308"/>
                    <a:pt x="7609" y="21308"/>
                  </a:cubicBezTo>
                  <a:cubicBezTo>
                    <a:pt x="5472" y="21308"/>
                    <a:pt x="3819" y="10823"/>
                    <a:pt x="3926" y="9039"/>
                  </a:cubicBezTo>
                  <a:cubicBezTo>
                    <a:pt x="4018" y="7350"/>
                    <a:pt x="10112" y="6916"/>
                    <a:pt x="11368" y="6848"/>
                  </a:cubicBezTo>
                  <a:cubicBezTo>
                    <a:pt x="11527" y="5638"/>
                    <a:pt x="11641" y="4520"/>
                    <a:pt x="11710" y="3584"/>
                  </a:cubicBezTo>
                  <a:cubicBezTo>
                    <a:pt x="11413" y="2420"/>
                    <a:pt x="10934" y="1164"/>
                    <a:pt x="10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42"/>
            <p:cNvSpPr/>
            <p:nvPr/>
          </p:nvSpPr>
          <p:spPr>
            <a:xfrm flipH="1">
              <a:off x="6320877" y="4760120"/>
              <a:ext cx="312606" cy="129747"/>
            </a:xfrm>
            <a:custGeom>
              <a:avLst/>
              <a:gdLst/>
              <a:ahLst/>
              <a:cxnLst/>
              <a:rect l="l" t="t" r="r" b="b"/>
              <a:pathLst>
                <a:path w="12943" h="5372" extrusionOk="0">
                  <a:moveTo>
                    <a:pt x="4155" y="1"/>
                  </a:moveTo>
                  <a:cubicBezTo>
                    <a:pt x="3607" y="330"/>
                    <a:pt x="2796" y="691"/>
                    <a:pt x="1890" y="691"/>
                  </a:cubicBezTo>
                  <a:cubicBezTo>
                    <a:pt x="1286" y="691"/>
                    <a:pt x="639" y="530"/>
                    <a:pt x="0" y="92"/>
                  </a:cubicBezTo>
                  <a:lnTo>
                    <a:pt x="0" y="92"/>
                  </a:lnTo>
                  <a:cubicBezTo>
                    <a:pt x="160" y="982"/>
                    <a:pt x="320" y="1895"/>
                    <a:pt x="525" y="2786"/>
                  </a:cubicBezTo>
                  <a:cubicBezTo>
                    <a:pt x="1633" y="4619"/>
                    <a:pt x="5101" y="5371"/>
                    <a:pt x="8078" y="5371"/>
                  </a:cubicBezTo>
                  <a:cubicBezTo>
                    <a:pt x="10623" y="5371"/>
                    <a:pt x="12809" y="4821"/>
                    <a:pt x="12851" y="3927"/>
                  </a:cubicBezTo>
                  <a:cubicBezTo>
                    <a:pt x="12942" y="1964"/>
                    <a:pt x="4155" y="183"/>
                    <a:pt x="4155" y="183"/>
                  </a:cubicBezTo>
                  <a:cubicBezTo>
                    <a:pt x="4155" y="183"/>
                    <a:pt x="4155" y="115"/>
                    <a:pt x="4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42"/>
            <p:cNvSpPr/>
            <p:nvPr/>
          </p:nvSpPr>
          <p:spPr>
            <a:xfrm flipH="1">
              <a:off x="6322544" y="4762342"/>
              <a:ext cx="310939" cy="127525"/>
            </a:xfrm>
            <a:custGeom>
              <a:avLst/>
              <a:gdLst/>
              <a:ahLst/>
              <a:cxnLst/>
              <a:rect l="l" t="t" r="r" b="b"/>
              <a:pathLst>
                <a:path w="12874" h="5280" extrusionOk="0">
                  <a:moveTo>
                    <a:pt x="0" y="0"/>
                  </a:moveTo>
                  <a:cubicBezTo>
                    <a:pt x="160" y="890"/>
                    <a:pt x="320" y="1803"/>
                    <a:pt x="525" y="2694"/>
                  </a:cubicBezTo>
                  <a:cubicBezTo>
                    <a:pt x="1633" y="4527"/>
                    <a:pt x="5101" y="5279"/>
                    <a:pt x="8078" y="5279"/>
                  </a:cubicBezTo>
                  <a:cubicBezTo>
                    <a:pt x="10623" y="5279"/>
                    <a:pt x="12809" y="4729"/>
                    <a:pt x="12851" y="3835"/>
                  </a:cubicBezTo>
                  <a:cubicBezTo>
                    <a:pt x="12874" y="3219"/>
                    <a:pt x="12052" y="2625"/>
                    <a:pt x="10888" y="2100"/>
                  </a:cubicBezTo>
                  <a:cubicBezTo>
                    <a:pt x="10569" y="2511"/>
                    <a:pt x="9815" y="2922"/>
                    <a:pt x="7966" y="3013"/>
                  </a:cubicBezTo>
                  <a:cubicBezTo>
                    <a:pt x="7738" y="3025"/>
                    <a:pt x="7512" y="3030"/>
                    <a:pt x="7290" y="3030"/>
                  </a:cubicBezTo>
                  <a:cubicBezTo>
                    <a:pt x="4002" y="3030"/>
                    <a:pt x="1428" y="1804"/>
                    <a:pt x="936" y="457"/>
                  </a:cubicBezTo>
                  <a:cubicBezTo>
                    <a:pt x="617" y="365"/>
                    <a:pt x="320" y="206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42"/>
            <p:cNvSpPr/>
            <p:nvPr/>
          </p:nvSpPr>
          <p:spPr>
            <a:xfrm flipH="1">
              <a:off x="6323075" y="4818569"/>
              <a:ext cx="299926" cy="71298"/>
            </a:xfrm>
            <a:custGeom>
              <a:avLst/>
              <a:gdLst/>
              <a:ahLst/>
              <a:cxnLst/>
              <a:rect l="l" t="t" r="r" b="b"/>
              <a:pathLst>
                <a:path w="12418" h="2952" extrusionOk="0">
                  <a:moveTo>
                    <a:pt x="0" y="0"/>
                  </a:moveTo>
                  <a:cubicBezTo>
                    <a:pt x="23" y="114"/>
                    <a:pt x="46" y="251"/>
                    <a:pt x="91" y="366"/>
                  </a:cubicBezTo>
                  <a:cubicBezTo>
                    <a:pt x="1199" y="2199"/>
                    <a:pt x="4667" y="2951"/>
                    <a:pt x="7644" y="2951"/>
                  </a:cubicBezTo>
                  <a:cubicBezTo>
                    <a:pt x="10189" y="2951"/>
                    <a:pt x="12375" y="2401"/>
                    <a:pt x="12417" y="1507"/>
                  </a:cubicBezTo>
                  <a:cubicBezTo>
                    <a:pt x="12417" y="1256"/>
                    <a:pt x="12280" y="1005"/>
                    <a:pt x="12052" y="754"/>
                  </a:cubicBezTo>
                  <a:cubicBezTo>
                    <a:pt x="11595" y="1187"/>
                    <a:pt x="10614" y="1575"/>
                    <a:pt x="8582" y="1644"/>
                  </a:cubicBezTo>
                  <a:cubicBezTo>
                    <a:pt x="8318" y="1652"/>
                    <a:pt x="8056" y="1656"/>
                    <a:pt x="7797" y="1656"/>
                  </a:cubicBezTo>
                  <a:cubicBezTo>
                    <a:pt x="4492" y="1656"/>
                    <a:pt x="1609" y="99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42"/>
            <p:cNvSpPr/>
            <p:nvPr/>
          </p:nvSpPr>
          <p:spPr>
            <a:xfrm flipH="1">
              <a:off x="6325853" y="4818569"/>
              <a:ext cx="297148" cy="71371"/>
            </a:xfrm>
            <a:custGeom>
              <a:avLst/>
              <a:gdLst/>
              <a:ahLst/>
              <a:cxnLst/>
              <a:rect l="l" t="t" r="r" b="b"/>
              <a:pathLst>
                <a:path w="12303" h="2955" extrusionOk="0">
                  <a:moveTo>
                    <a:pt x="0" y="0"/>
                  </a:moveTo>
                  <a:cubicBezTo>
                    <a:pt x="23" y="114"/>
                    <a:pt x="69" y="251"/>
                    <a:pt x="91" y="366"/>
                  </a:cubicBezTo>
                  <a:cubicBezTo>
                    <a:pt x="1199" y="2204"/>
                    <a:pt x="4653" y="2955"/>
                    <a:pt x="7624" y="2955"/>
                  </a:cubicBezTo>
                  <a:cubicBezTo>
                    <a:pt x="9855" y="2955"/>
                    <a:pt x="11813" y="2531"/>
                    <a:pt x="12303" y="1826"/>
                  </a:cubicBezTo>
                  <a:lnTo>
                    <a:pt x="12303" y="1826"/>
                  </a:lnTo>
                  <a:cubicBezTo>
                    <a:pt x="11200" y="2387"/>
                    <a:pt x="9635" y="2571"/>
                    <a:pt x="8143" y="2571"/>
                  </a:cubicBezTo>
                  <a:cubicBezTo>
                    <a:pt x="5868" y="2571"/>
                    <a:pt x="3762" y="2143"/>
                    <a:pt x="3721" y="1963"/>
                  </a:cubicBezTo>
                  <a:cubicBezTo>
                    <a:pt x="3697" y="1853"/>
                    <a:pt x="3839" y="1816"/>
                    <a:pt x="4175" y="1816"/>
                  </a:cubicBezTo>
                  <a:cubicBezTo>
                    <a:pt x="4812" y="1816"/>
                    <a:pt x="6143" y="1948"/>
                    <a:pt x="8354" y="1963"/>
                  </a:cubicBezTo>
                  <a:cubicBezTo>
                    <a:pt x="8398" y="1964"/>
                    <a:pt x="8441" y="1964"/>
                    <a:pt x="8483" y="1964"/>
                  </a:cubicBezTo>
                  <a:cubicBezTo>
                    <a:pt x="10878" y="1964"/>
                    <a:pt x="11876" y="1341"/>
                    <a:pt x="12257" y="1027"/>
                  </a:cubicBezTo>
                  <a:cubicBezTo>
                    <a:pt x="12189" y="936"/>
                    <a:pt x="12120" y="845"/>
                    <a:pt x="12052" y="754"/>
                  </a:cubicBezTo>
                  <a:cubicBezTo>
                    <a:pt x="11595" y="1187"/>
                    <a:pt x="10614" y="1575"/>
                    <a:pt x="8582" y="1644"/>
                  </a:cubicBezTo>
                  <a:cubicBezTo>
                    <a:pt x="8318" y="1652"/>
                    <a:pt x="8056" y="1656"/>
                    <a:pt x="7797" y="1656"/>
                  </a:cubicBezTo>
                  <a:cubicBezTo>
                    <a:pt x="4492" y="1656"/>
                    <a:pt x="1609" y="99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42"/>
            <p:cNvSpPr/>
            <p:nvPr/>
          </p:nvSpPr>
          <p:spPr>
            <a:xfrm flipH="1">
              <a:off x="6428936" y="3686783"/>
              <a:ext cx="700157" cy="1006652"/>
            </a:xfrm>
            <a:custGeom>
              <a:avLst/>
              <a:gdLst/>
              <a:ahLst/>
              <a:cxnLst/>
              <a:rect l="l" t="t" r="r" b="b"/>
              <a:pathLst>
                <a:path w="28989" h="41679" extrusionOk="0">
                  <a:moveTo>
                    <a:pt x="26911" y="0"/>
                  </a:moveTo>
                  <a:lnTo>
                    <a:pt x="0" y="845"/>
                  </a:lnTo>
                  <a:cubicBezTo>
                    <a:pt x="0" y="1461"/>
                    <a:pt x="0" y="12942"/>
                    <a:pt x="366" y="16252"/>
                  </a:cubicBezTo>
                  <a:cubicBezTo>
                    <a:pt x="731" y="19561"/>
                    <a:pt x="617" y="39282"/>
                    <a:pt x="617" y="39282"/>
                  </a:cubicBezTo>
                  <a:cubicBezTo>
                    <a:pt x="617" y="39282"/>
                    <a:pt x="2679" y="40807"/>
                    <a:pt x="5488" y="40807"/>
                  </a:cubicBezTo>
                  <a:cubicBezTo>
                    <a:pt x="6731" y="40807"/>
                    <a:pt x="8120" y="40509"/>
                    <a:pt x="9541" y="39648"/>
                  </a:cubicBezTo>
                  <a:lnTo>
                    <a:pt x="15156" y="15453"/>
                  </a:lnTo>
                  <a:lnTo>
                    <a:pt x="18306" y="40949"/>
                  </a:lnTo>
                  <a:cubicBezTo>
                    <a:pt x="18306" y="40949"/>
                    <a:pt x="20220" y="41678"/>
                    <a:pt x="22554" y="41678"/>
                  </a:cubicBezTo>
                  <a:cubicBezTo>
                    <a:pt x="24136" y="41678"/>
                    <a:pt x="25911" y="41343"/>
                    <a:pt x="27414" y="40218"/>
                  </a:cubicBezTo>
                  <a:cubicBezTo>
                    <a:pt x="27414" y="40218"/>
                    <a:pt x="28989" y="22962"/>
                    <a:pt x="28737" y="18329"/>
                  </a:cubicBezTo>
                  <a:cubicBezTo>
                    <a:pt x="28372" y="11504"/>
                    <a:pt x="26911" y="0"/>
                    <a:pt x="269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42"/>
            <p:cNvSpPr/>
            <p:nvPr/>
          </p:nvSpPr>
          <p:spPr>
            <a:xfrm flipH="1">
              <a:off x="6428936" y="3759482"/>
              <a:ext cx="700157" cy="933953"/>
            </a:xfrm>
            <a:custGeom>
              <a:avLst/>
              <a:gdLst/>
              <a:ahLst/>
              <a:cxnLst/>
              <a:rect l="l" t="t" r="r" b="b"/>
              <a:pathLst>
                <a:path w="28989" h="38669" extrusionOk="0">
                  <a:moveTo>
                    <a:pt x="208" y="0"/>
                  </a:moveTo>
                  <a:cubicBezTo>
                    <a:pt x="138" y="0"/>
                    <a:pt x="69" y="1"/>
                    <a:pt x="0" y="3"/>
                  </a:cubicBezTo>
                  <a:cubicBezTo>
                    <a:pt x="0" y="1601"/>
                    <a:pt x="23" y="3838"/>
                    <a:pt x="69" y="6075"/>
                  </a:cubicBezTo>
                  <a:cubicBezTo>
                    <a:pt x="69" y="6097"/>
                    <a:pt x="69" y="6120"/>
                    <a:pt x="69" y="6143"/>
                  </a:cubicBezTo>
                  <a:cubicBezTo>
                    <a:pt x="69" y="6600"/>
                    <a:pt x="92" y="7056"/>
                    <a:pt x="92" y="7513"/>
                  </a:cubicBezTo>
                  <a:cubicBezTo>
                    <a:pt x="92" y="7513"/>
                    <a:pt x="92" y="7535"/>
                    <a:pt x="92" y="7535"/>
                  </a:cubicBezTo>
                  <a:cubicBezTo>
                    <a:pt x="92" y="7672"/>
                    <a:pt x="115" y="7809"/>
                    <a:pt x="115" y="7946"/>
                  </a:cubicBezTo>
                  <a:cubicBezTo>
                    <a:pt x="115" y="7992"/>
                    <a:pt x="115" y="8038"/>
                    <a:pt x="115" y="8083"/>
                  </a:cubicBezTo>
                  <a:cubicBezTo>
                    <a:pt x="115" y="8197"/>
                    <a:pt x="115" y="8334"/>
                    <a:pt x="115" y="8448"/>
                  </a:cubicBezTo>
                  <a:cubicBezTo>
                    <a:pt x="115" y="8494"/>
                    <a:pt x="115" y="8517"/>
                    <a:pt x="115" y="8540"/>
                  </a:cubicBezTo>
                  <a:cubicBezTo>
                    <a:pt x="137" y="8768"/>
                    <a:pt x="137" y="8996"/>
                    <a:pt x="137" y="9224"/>
                  </a:cubicBezTo>
                  <a:cubicBezTo>
                    <a:pt x="137" y="9270"/>
                    <a:pt x="137" y="9339"/>
                    <a:pt x="137" y="9407"/>
                  </a:cubicBezTo>
                  <a:cubicBezTo>
                    <a:pt x="160" y="9498"/>
                    <a:pt x="160" y="9590"/>
                    <a:pt x="160" y="9704"/>
                  </a:cubicBezTo>
                  <a:cubicBezTo>
                    <a:pt x="160" y="9772"/>
                    <a:pt x="160" y="9841"/>
                    <a:pt x="160" y="9932"/>
                  </a:cubicBezTo>
                  <a:cubicBezTo>
                    <a:pt x="160" y="10023"/>
                    <a:pt x="183" y="10115"/>
                    <a:pt x="183" y="10183"/>
                  </a:cubicBezTo>
                  <a:cubicBezTo>
                    <a:pt x="183" y="10274"/>
                    <a:pt x="183" y="10366"/>
                    <a:pt x="183" y="10457"/>
                  </a:cubicBezTo>
                  <a:cubicBezTo>
                    <a:pt x="183" y="10571"/>
                    <a:pt x="206" y="10685"/>
                    <a:pt x="206" y="10799"/>
                  </a:cubicBezTo>
                  <a:cubicBezTo>
                    <a:pt x="206" y="10891"/>
                    <a:pt x="206" y="10982"/>
                    <a:pt x="206" y="11073"/>
                  </a:cubicBezTo>
                  <a:cubicBezTo>
                    <a:pt x="229" y="11142"/>
                    <a:pt x="229" y="11210"/>
                    <a:pt x="229" y="11279"/>
                  </a:cubicBezTo>
                  <a:cubicBezTo>
                    <a:pt x="229" y="11370"/>
                    <a:pt x="229" y="11461"/>
                    <a:pt x="229" y="11530"/>
                  </a:cubicBezTo>
                  <a:cubicBezTo>
                    <a:pt x="252" y="11598"/>
                    <a:pt x="252" y="11667"/>
                    <a:pt x="252" y="11712"/>
                  </a:cubicBezTo>
                  <a:cubicBezTo>
                    <a:pt x="252" y="11826"/>
                    <a:pt x="252" y="11941"/>
                    <a:pt x="274" y="12055"/>
                  </a:cubicBezTo>
                  <a:cubicBezTo>
                    <a:pt x="274" y="12100"/>
                    <a:pt x="274" y="12123"/>
                    <a:pt x="274" y="12169"/>
                  </a:cubicBezTo>
                  <a:cubicBezTo>
                    <a:pt x="274" y="12283"/>
                    <a:pt x="297" y="12374"/>
                    <a:pt x="297" y="12488"/>
                  </a:cubicBezTo>
                  <a:cubicBezTo>
                    <a:pt x="297" y="12511"/>
                    <a:pt x="297" y="12557"/>
                    <a:pt x="297" y="12603"/>
                  </a:cubicBezTo>
                  <a:cubicBezTo>
                    <a:pt x="320" y="12694"/>
                    <a:pt x="320" y="12762"/>
                    <a:pt x="320" y="12831"/>
                  </a:cubicBezTo>
                  <a:cubicBezTo>
                    <a:pt x="320" y="12876"/>
                    <a:pt x="343" y="12899"/>
                    <a:pt x="343" y="12945"/>
                  </a:cubicBezTo>
                  <a:cubicBezTo>
                    <a:pt x="343" y="13059"/>
                    <a:pt x="366" y="13150"/>
                    <a:pt x="366" y="13242"/>
                  </a:cubicBezTo>
                  <a:cubicBezTo>
                    <a:pt x="731" y="16551"/>
                    <a:pt x="617" y="36272"/>
                    <a:pt x="617" y="36272"/>
                  </a:cubicBezTo>
                  <a:cubicBezTo>
                    <a:pt x="617" y="36272"/>
                    <a:pt x="2679" y="37797"/>
                    <a:pt x="5488" y="37797"/>
                  </a:cubicBezTo>
                  <a:cubicBezTo>
                    <a:pt x="6731" y="37797"/>
                    <a:pt x="8120" y="37499"/>
                    <a:pt x="9541" y="36638"/>
                  </a:cubicBezTo>
                  <a:lnTo>
                    <a:pt x="15156" y="12443"/>
                  </a:lnTo>
                  <a:lnTo>
                    <a:pt x="18306" y="37939"/>
                  </a:lnTo>
                  <a:cubicBezTo>
                    <a:pt x="18306" y="37939"/>
                    <a:pt x="20220" y="38668"/>
                    <a:pt x="22554" y="38668"/>
                  </a:cubicBezTo>
                  <a:cubicBezTo>
                    <a:pt x="24136" y="38668"/>
                    <a:pt x="25911" y="38333"/>
                    <a:pt x="27414" y="37208"/>
                  </a:cubicBezTo>
                  <a:cubicBezTo>
                    <a:pt x="27414" y="37208"/>
                    <a:pt x="28989" y="19952"/>
                    <a:pt x="28737" y="15319"/>
                  </a:cubicBezTo>
                  <a:cubicBezTo>
                    <a:pt x="28737" y="15045"/>
                    <a:pt x="28715" y="14748"/>
                    <a:pt x="28692" y="14474"/>
                  </a:cubicBezTo>
                  <a:cubicBezTo>
                    <a:pt x="28692" y="14406"/>
                    <a:pt x="28692" y="14360"/>
                    <a:pt x="28692" y="14314"/>
                  </a:cubicBezTo>
                  <a:cubicBezTo>
                    <a:pt x="28669" y="14041"/>
                    <a:pt x="28646" y="13744"/>
                    <a:pt x="28623" y="13470"/>
                  </a:cubicBezTo>
                  <a:cubicBezTo>
                    <a:pt x="28623" y="13447"/>
                    <a:pt x="28623" y="13447"/>
                    <a:pt x="28623" y="13424"/>
                  </a:cubicBezTo>
                  <a:cubicBezTo>
                    <a:pt x="28578" y="12785"/>
                    <a:pt x="28532" y="12100"/>
                    <a:pt x="28464" y="11416"/>
                  </a:cubicBezTo>
                  <a:cubicBezTo>
                    <a:pt x="28441" y="11963"/>
                    <a:pt x="28418" y="12534"/>
                    <a:pt x="28372" y="13128"/>
                  </a:cubicBezTo>
                  <a:cubicBezTo>
                    <a:pt x="28141" y="16384"/>
                    <a:pt x="28954" y="26677"/>
                    <a:pt x="25082" y="26677"/>
                  </a:cubicBezTo>
                  <a:cubicBezTo>
                    <a:pt x="24746" y="26677"/>
                    <a:pt x="24376" y="26600"/>
                    <a:pt x="23967" y="26435"/>
                  </a:cubicBezTo>
                  <a:cubicBezTo>
                    <a:pt x="18831" y="24358"/>
                    <a:pt x="19197" y="10320"/>
                    <a:pt x="19197" y="9453"/>
                  </a:cubicBezTo>
                  <a:cubicBezTo>
                    <a:pt x="19197" y="9225"/>
                    <a:pt x="19046" y="9112"/>
                    <a:pt x="18787" y="9112"/>
                  </a:cubicBezTo>
                  <a:cubicBezTo>
                    <a:pt x="18085" y="9112"/>
                    <a:pt x="16585" y="9947"/>
                    <a:pt x="15134" y="11598"/>
                  </a:cubicBezTo>
                  <a:cubicBezTo>
                    <a:pt x="13148" y="13858"/>
                    <a:pt x="12600" y="25818"/>
                    <a:pt x="8537" y="26366"/>
                  </a:cubicBezTo>
                  <a:cubicBezTo>
                    <a:pt x="8481" y="26373"/>
                    <a:pt x="8426" y="26377"/>
                    <a:pt x="8371" y="26377"/>
                  </a:cubicBezTo>
                  <a:cubicBezTo>
                    <a:pt x="4413" y="26377"/>
                    <a:pt x="3059" y="7992"/>
                    <a:pt x="3059" y="7992"/>
                  </a:cubicBezTo>
                  <a:cubicBezTo>
                    <a:pt x="7213" y="7147"/>
                    <a:pt x="7578" y="2970"/>
                    <a:pt x="7578" y="2605"/>
                  </a:cubicBezTo>
                  <a:lnTo>
                    <a:pt x="7693" y="2126"/>
                  </a:lnTo>
                  <a:cubicBezTo>
                    <a:pt x="7693" y="2126"/>
                    <a:pt x="3573" y="0"/>
                    <a:pt x="208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42"/>
            <p:cNvSpPr/>
            <p:nvPr/>
          </p:nvSpPr>
          <p:spPr>
            <a:xfrm flipH="1">
              <a:off x="6453740" y="3686783"/>
              <a:ext cx="132332" cy="218314"/>
            </a:xfrm>
            <a:custGeom>
              <a:avLst/>
              <a:gdLst/>
              <a:ahLst/>
              <a:cxnLst/>
              <a:rect l="l" t="t" r="r" b="b"/>
              <a:pathLst>
                <a:path w="5479" h="9039" extrusionOk="0">
                  <a:moveTo>
                    <a:pt x="4428" y="0"/>
                  </a:moveTo>
                  <a:lnTo>
                    <a:pt x="2077" y="69"/>
                  </a:lnTo>
                  <a:cubicBezTo>
                    <a:pt x="1233" y="1347"/>
                    <a:pt x="662" y="2808"/>
                    <a:pt x="503" y="3903"/>
                  </a:cubicBezTo>
                  <a:cubicBezTo>
                    <a:pt x="0" y="7304"/>
                    <a:pt x="3995" y="8651"/>
                    <a:pt x="5478" y="9039"/>
                  </a:cubicBezTo>
                  <a:cubicBezTo>
                    <a:pt x="4953" y="4200"/>
                    <a:pt x="4428" y="0"/>
                    <a:pt x="44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7" name="Google Shape;3137;p42"/>
            <p:cNvSpPr/>
            <p:nvPr/>
          </p:nvSpPr>
          <p:spPr>
            <a:xfrm flipH="1">
              <a:off x="6690241" y="3975791"/>
              <a:ext cx="91538" cy="133298"/>
            </a:xfrm>
            <a:custGeom>
              <a:avLst/>
              <a:gdLst/>
              <a:ahLst/>
              <a:cxnLst/>
              <a:rect l="l" t="t" r="r" b="b"/>
              <a:pathLst>
                <a:path w="3790" h="5519" extrusionOk="0">
                  <a:moveTo>
                    <a:pt x="3735" y="0"/>
                  </a:moveTo>
                  <a:cubicBezTo>
                    <a:pt x="3709" y="0"/>
                    <a:pt x="3675" y="6"/>
                    <a:pt x="3630" y="17"/>
                  </a:cubicBezTo>
                  <a:cubicBezTo>
                    <a:pt x="3515" y="17"/>
                    <a:pt x="3401" y="86"/>
                    <a:pt x="3242" y="154"/>
                  </a:cubicBezTo>
                  <a:cubicBezTo>
                    <a:pt x="2945" y="291"/>
                    <a:pt x="2557" y="565"/>
                    <a:pt x="2237" y="862"/>
                  </a:cubicBezTo>
                  <a:cubicBezTo>
                    <a:pt x="1895" y="1159"/>
                    <a:pt x="1598" y="1478"/>
                    <a:pt x="1393" y="1729"/>
                  </a:cubicBezTo>
                  <a:cubicBezTo>
                    <a:pt x="1187" y="2003"/>
                    <a:pt x="1050" y="2163"/>
                    <a:pt x="1050" y="2163"/>
                  </a:cubicBezTo>
                  <a:cubicBezTo>
                    <a:pt x="1050" y="2163"/>
                    <a:pt x="936" y="2368"/>
                    <a:pt x="754" y="2642"/>
                  </a:cubicBezTo>
                  <a:cubicBezTo>
                    <a:pt x="594" y="2939"/>
                    <a:pt x="388" y="3327"/>
                    <a:pt x="251" y="3761"/>
                  </a:cubicBezTo>
                  <a:cubicBezTo>
                    <a:pt x="160" y="3966"/>
                    <a:pt x="115" y="4194"/>
                    <a:pt x="69" y="4400"/>
                  </a:cubicBezTo>
                  <a:cubicBezTo>
                    <a:pt x="46" y="4605"/>
                    <a:pt x="0" y="4788"/>
                    <a:pt x="23" y="4970"/>
                  </a:cubicBezTo>
                  <a:cubicBezTo>
                    <a:pt x="23" y="5062"/>
                    <a:pt x="23" y="5130"/>
                    <a:pt x="46" y="5199"/>
                  </a:cubicBezTo>
                  <a:cubicBezTo>
                    <a:pt x="69" y="5267"/>
                    <a:pt x="69" y="5313"/>
                    <a:pt x="92" y="5381"/>
                  </a:cubicBezTo>
                  <a:cubicBezTo>
                    <a:pt x="137" y="5473"/>
                    <a:pt x="160" y="5518"/>
                    <a:pt x="183" y="5518"/>
                  </a:cubicBezTo>
                  <a:cubicBezTo>
                    <a:pt x="183" y="5495"/>
                    <a:pt x="206" y="5450"/>
                    <a:pt x="206" y="5358"/>
                  </a:cubicBezTo>
                  <a:cubicBezTo>
                    <a:pt x="206" y="5313"/>
                    <a:pt x="206" y="5244"/>
                    <a:pt x="206" y="5199"/>
                  </a:cubicBezTo>
                  <a:cubicBezTo>
                    <a:pt x="206" y="5130"/>
                    <a:pt x="206" y="5062"/>
                    <a:pt x="229" y="4970"/>
                  </a:cubicBezTo>
                  <a:cubicBezTo>
                    <a:pt x="229" y="4833"/>
                    <a:pt x="297" y="4651"/>
                    <a:pt x="343" y="4468"/>
                  </a:cubicBezTo>
                  <a:cubicBezTo>
                    <a:pt x="434" y="4286"/>
                    <a:pt x="480" y="4080"/>
                    <a:pt x="594" y="3898"/>
                  </a:cubicBezTo>
                  <a:cubicBezTo>
                    <a:pt x="754" y="3510"/>
                    <a:pt x="982" y="3167"/>
                    <a:pt x="1164" y="2893"/>
                  </a:cubicBezTo>
                  <a:cubicBezTo>
                    <a:pt x="1347" y="2642"/>
                    <a:pt x="1461" y="2460"/>
                    <a:pt x="1461" y="2460"/>
                  </a:cubicBezTo>
                  <a:cubicBezTo>
                    <a:pt x="1461" y="2460"/>
                    <a:pt x="1598" y="2277"/>
                    <a:pt x="1758" y="2026"/>
                  </a:cubicBezTo>
                  <a:cubicBezTo>
                    <a:pt x="1963" y="1775"/>
                    <a:pt x="2214" y="1433"/>
                    <a:pt x="2488" y="1113"/>
                  </a:cubicBezTo>
                  <a:cubicBezTo>
                    <a:pt x="2785" y="793"/>
                    <a:pt x="3082" y="519"/>
                    <a:pt x="3333" y="314"/>
                  </a:cubicBezTo>
                  <a:cubicBezTo>
                    <a:pt x="3470" y="223"/>
                    <a:pt x="3584" y="154"/>
                    <a:pt x="3652" y="109"/>
                  </a:cubicBezTo>
                  <a:cubicBezTo>
                    <a:pt x="3744" y="63"/>
                    <a:pt x="3789" y="17"/>
                    <a:pt x="3789" y="17"/>
                  </a:cubicBezTo>
                  <a:cubicBezTo>
                    <a:pt x="3778" y="6"/>
                    <a:pt x="3761" y="0"/>
                    <a:pt x="37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42"/>
            <p:cNvSpPr/>
            <p:nvPr/>
          </p:nvSpPr>
          <p:spPr>
            <a:xfrm flipH="1">
              <a:off x="6733257" y="3847735"/>
              <a:ext cx="12680" cy="95982"/>
            </a:xfrm>
            <a:custGeom>
              <a:avLst/>
              <a:gdLst/>
              <a:ahLst/>
              <a:cxnLst/>
              <a:rect l="l" t="t" r="r" b="b"/>
              <a:pathLst>
                <a:path w="525" h="3974" extrusionOk="0">
                  <a:moveTo>
                    <a:pt x="164" y="0"/>
                  </a:moveTo>
                  <a:cubicBezTo>
                    <a:pt x="163" y="0"/>
                    <a:pt x="161" y="1"/>
                    <a:pt x="160" y="1"/>
                  </a:cubicBezTo>
                  <a:cubicBezTo>
                    <a:pt x="91" y="1"/>
                    <a:pt x="114" y="503"/>
                    <a:pt x="68" y="983"/>
                  </a:cubicBezTo>
                  <a:cubicBezTo>
                    <a:pt x="46" y="1485"/>
                    <a:pt x="0" y="1987"/>
                    <a:pt x="0" y="1987"/>
                  </a:cubicBezTo>
                  <a:cubicBezTo>
                    <a:pt x="0" y="1987"/>
                    <a:pt x="23" y="2489"/>
                    <a:pt x="91" y="2991"/>
                  </a:cubicBezTo>
                  <a:cubicBezTo>
                    <a:pt x="158" y="3482"/>
                    <a:pt x="334" y="3973"/>
                    <a:pt x="406" y="3973"/>
                  </a:cubicBezTo>
                  <a:cubicBezTo>
                    <a:pt x="408" y="3973"/>
                    <a:pt x="409" y="3973"/>
                    <a:pt x="411" y="3973"/>
                  </a:cubicBezTo>
                  <a:cubicBezTo>
                    <a:pt x="479" y="3950"/>
                    <a:pt x="434" y="3448"/>
                    <a:pt x="457" y="2968"/>
                  </a:cubicBezTo>
                  <a:cubicBezTo>
                    <a:pt x="479" y="2466"/>
                    <a:pt x="525" y="1987"/>
                    <a:pt x="525" y="1987"/>
                  </a:cubicBezTo>
                  <a:cubicBezTo>
                    <a:pt x="525" y="1987"/>
                    <a:pt x="502" y="1485"/>
                    <a:pt x="434" y="983"/>
                  </a:cubicBezTo>
                  <a:cubicBezTo>
                    <a:pt x="389" y="491"/>
                    <a:pt x="235" y="0"/>
                    <a:pt x="1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42"/>
            <p:cNvSpPr/>
            <p:nvPr/>
          </p:nvSpPr>
          <p:spPr>
            <a:xfrm flipH="1">
              <a:off x="6706230" y="3831215"/>
              <a:ext cx="37509" cy="125786"/>
            </a:xfrm>
            <a:custGeom>
              <a:avLst/>
              <a:gdLst/>
              <a:ahLst/>
              <a:cxnLst/>
              <a:rect l="l" t="t" r="r" b="b"/>
              <a:pathLst>
                <a:path w="1553" h="5208" extrusionOk="0">
                  <a:moveTo>
                    <a:pt x="1347" y="0"/>
                  </a:moveTo>
                  <a:cubicBezTo>
                    <a:pt x="1279" y="0"/>
                    <a:pt x="1210" y="685"/>
                    <a:pt x="1164" y="1370"/>
                  </a:cubicBezTo>
                  <a:cubicBezTo>
                    <a:pt x="1119" y="1712"/>
                    <a:pt x="1096" y="2055"/>
                    <a:pt x="1027" y="2283"/>
                  </a:cubicBezTo>
                  <a:cubicBezTo>
                    <a:pt x="982" y="2534"/>
                    <a:pt x="959" y="2694"/>
                    <a:pt x="959" y="2694"/>
                  </a:cubicBezTo>
                  <a:cubicBezTo>
                    <a:pt x="959" y="2694"/>
                    <a:pt x="936" y="2853"/>
                    <a:pt x="891" y="3105"/>
                  </a:cubicBezTo>
                  <a:cubicBezTo>
                    <a:pt x="868" y="3219"/>
                    <a:pt x="845" y="3356"/>
                    <a:pt x="799" y="3515"/>
                  </a:cubicBezTo>
                  <a:cubicBezTo>
                    <a:pt x="731" y="3652"/>
                    <a:pt x="708" y="3812"/>
                    <a:pt x="639" y="3972"/>
                  </a:cubicBezTo>
                  <a:cubicBezTo>
                    <a:pt x="411" y="4588"/>
                    <a:pt x="0" y="5136"/>
                    <a:pt x="69" y="5204"/>
                  </a:cubicBezTo>
                  <a:cubicBezTo>
                    <a:pt x="71" y="5206"/>
                    <a:pt x="74" y="5207"/>
                    <a:pt x="78" y="5207"/>
                  </a:cubicBezTo>
                  <a:cubicBezTo>
                    <a:pt x="160" y="5207"/>
                    <a:pt x="655" y="4743"/>
                    <a:pt x="982" y="4132"/>
                  </a:cubicBezTo>
                  <a:cubicBezTo>
                    <a:pt x="1073" y="3972"/>
                    <a:pt x="1119" y="3812"/>
                    <a:pt x="1187" y="3652"/>
                  </a:cubicBezTo>
                  <a:cubicBezTo>
                    <a:pt x="1279" y="3493"/>
                    <a:pt x="1324" y="3356"/>
                    <a:pt x="1347" y="3219"/>
                  </a:cubicBezTo>
                  <a:cubicBezTo>
                    <a:pt x="1415" y="2968"/>
                    <a:pt x="1461" y="2785"/>
                    <a:pt x="1461" y="2785"/>
                  </a:cubicBezTo>
                  <a:cubicBezTo>
                    <a:pt x="1461" y="2785"/>
                    <a:pt x="1552" y="2077"/>
                    <a:pt x="1530" y="1393"/>
                  </a:cubicBezTo>
                  <a:cubicBezTo>
                    <a:pt x="1484" y="685"/>
                    <a:pt x="1415" y="0"/>
                    <a:pt x="13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42"/>
            <p:cNvSpPr/>
            <p:nvPr/>
          </p:nvSpPr>
          <p:spPr>
            <a:xfrm flipH="1">
              <a:off x="6932298" y="3739145"/>
              <a:ext cx="147741" cy="923423"/>
            </a:xfrm>
            <a:custGeom>
              <a:avLst/>
              <a:gdLst/>
              <a:ahLst/>
              <a:cxnLst/>
              <a:rect l="l" t="t" r="r" b="b"/>
              <a:pathLst>
                <a:path w="6117" h="38233" extrusionOk="0">
                  <a:moveTo>
                    <a:pt x="47" y="0"/>
                  </a:moveTo>
                  <a:cubicBezTo>
                    <a:pt x="24" y="0"/>
                    <a:pt x="24" y="297"/>
                    <a:pt x="1" y="822"/>
                  </a:cubicBezTo>
                  <a:cubicBezTo>
                    <a:pt x="1" y="1347"/>
                    <a:pt x="1" y="2100"/>
                    <a:pt x="1" y="3013"/>
                  </a:cubicBezTo>
                  <a:cubicBezTo>
                    <a:pt x="47" y="4794"/>
                    <a:pt x="161" y="7213"/>
                    <a:pt x="343" y="9587"/>
                  </a:cubicBezTo>
                  <a:cubicBezTo>
                    <a:pt x="503" y="11984"/>
                    <a:pt x="754" y="14358"/>
                    <a:pt x="845" y="16138"/>
                  </a:cubicBezTo>
                  <a:cubicBezTo>
                    <a:pt x="914" y="17028"/>
                    <a:pt x="914" y="17781"/>
                    <a:pt x="937" y="18306"/>
                  </a:cubicBezTo>
                  <a:cubicBezTo>
                    <a:pt x="960" y="18808"/>
                    <a:pt x="960" y="19128"/>
                    <a:pt x="960" y="19128"/>
                  </a:cubicBezTo>
                  <a:cubicBezTo>
                    <a:pt x="960" y="19128"/>
                    <a:pt x="960" y="19425"/>
                    <a:pt x="982" y="19950"/>
                  </a:cubicBezTo>
                  <a:cubicBezTo>
                    <a:pt x="982" y="20452"/>
                    <a:pt x="1005" y="21205"/>
                    <a:pt x="1005" y="22118"/>
                  </a:cubicBezTo>
                  <a:cubicBezTo>
                    <a:pt x="982" y="23899"/>
                    <a:pt x="982" y="26295"/>
                    <a:pt x="960" y="28715"/>
                  </a:cubicBezTo>
                  <a:cubicBezTo>
                    <a:pt x="914" y="29902"/>
                    <a:pt x="891" y="31088"/>
                    <a:pt x="845" y="32230"/>
                  </a:cubicBezTo>
                  <a:cubicBezTo>
                    <a:pt x="845" y="32504"/>
                    <a:pt x="845" y="32778"/>
                    <a:pt x="823" y="33051"/>
                  </a:cubicBezTo>
                  <a:cubicBezTo>
                    <a:pt x="800" y="33325"/>
                    <a:pt x="777" y="33576"/>
                    <a:pt x="731" y="33828"/>
                  </a:cubicBezTo>
                  <a:cubicBezTo>
                    <a:pt x="686" y="34352"/>
                    <a:pt x="640" y="34832"/>
                    <a:pt x="617" y="35266"/>
                  </a:cubicBezTo>
                  <a:cubicBezTo>
                    <a:pt x="572" y="35722"/>
                    <a:pt x="526" y="36133"/>
                    <a:pt x="503" y="36498"/>
                  </a:cubicBezTo>
                  <a:cubicBezTo>
                    <a:pt x="480" y="36863"/>
                    <a:pt x="457" y="37183"/>
                    <a:pt x="435" y="37434"/>
                  </a:cubicBezTo>
                  <a:cubicBezTo>
                    <a:pt x="389" y="37959"/>
                    <a:pt x="275" y="38233"/>
                    <a:pt x="298" y="38233"/>
                  </a:cubicBezTo>
                  <a:cubicBezTo>
                    <a:pt x="298" y="38233"/>
                    <a:pt x="320" y="38187"/>
                    <a:pt x="389" y="38050"/>
                  </a:cubicBezTo>
                  <a:cubicBezTo>
                    <a:pt x="435" y="37913"/>
                    <a:pt x="503" y="37731"/>
                    <a:pt x="549" y="37457"/>
                  </a:cubicBezTo>
                  <a:cubicBezTo>
                    <a:pt x="594" y="37206"/>
                    <a:pt x="617" y="36886"/>
                    <a:pt x="663" y="36521"/>
                  </a:cubicBezTo>
                  <a:cubicBezTo>
                    <a:pt x="686" y="36156"/>
                    <a:pt x="754" y="35768"/>
                    <a:pt x="800" y="35311"/>
                  </a:cubicBezTo>
                  <a:cubicBezTo>
                    <a:pt x="868" y="34855"/>
                    <a:pt x="914" y="34375"/>
                    <a:pt x="982" y="33873"/>
                  </a:cubicBezTo>
                  <a:cubicBezTo>
                    <a:pt x="1028" y="33599"/>
                    <a:pt x="1051" y="33348"/>
                    <a:pt x="1074" y="33074"/>
                  </a:cubicBezTo>
                  <a:cubicBezTo>
                    <a:pt x="1119" y="32800"/>
                    <a:pt x="1119" y="32526"/>
                    <a:pt x="1142" y="32253"/>
                  </a:cubicBezTo>
                  <a:cubicBezTo>
                    <a:pt x="1188" y="31111"/>
                    <a:pt x="1256" y="29924"/>
                    <a:pt x="1325" y="28715"/>
                  </a:cubicBezTo>
                  <a:cubicBezTo>
                    <a:pt x="1393" y="26318"/>
                    <a:pt x="1439" y="23921"/>
                    <a:pt x="1485" y="22118"/>
                  </a:cubicBezTo>
                  <a:cubicBezTo>
                    <a:pt x="1507" y="21205"/>
                    <a:pt x="1485" y="20452"/>
                    <a:pt x="1485" y="19927"/>
                  </a:cubicBezTo>
                  <a:cubicBezTo>
                    <a:pt x="1485" y="19402"/>
                    <a:pt x="1485" y="19105"/>
                    <a:pt x="1485" y="19105"/>
                  </a:cubicBezTo>
                  <a:cubicBezTo>
                    <a:pt x="1485" y="19105"/>
                    <a:pt x="1462" y="18808"/>
                    <a:pt x="1439" y="18284"/>
                  </a:cubicBezTo>
                  <a:cubicBezTo>
                    <a:pt x="1416" y="17736"/>
                    <a:pt x="1393" y="17005"/>
                    <a:pt x="1325" y="16092"/>
                  </a:cubicBezTo>
                  <a:cubicBezTo>
                    <a:pt x="1211" y="14449"/>
                    <a:pt x="960" y="12349"/>
                    <a:pt x="777" y="10203"/>
                  </a:cubicBezTo>
                  <a:lnTo>
                    <a:pt x="777" y="10203"/>
                  </a:lnTo>
                  <a:cubicBezTo>
                    <a:pt x="845" y="10295"/>
                    <a:pt x="960" y="10386"/>
                    <a:pt x="1096" y="10454"/>
                  </a:cubicBezTo>
                  <a:cubicBezTo>
                    <a:pt x="1302" y="10569"/>
                    <a:pt x="1530" y="10637"/>
                    <a:pt x="1804" y="10637"/>
                  </a:cubicBezTo>
                  <a:cubicBezTo>
                    <a:pt x="2055" y="10637"/>
                    <a:pt x="2329" y="10569"/>
                    <a:pt x="2603" y="10454"/>
                  </a:cubicBezTo>
                  <a:cubicBezTo>
                    <a:pt x="3105" y="10249"/>
                    <a:pt x="3584" y="9884"/>
                    <a:pt x="3904" y="9587"/>
                  </a:cubicBezTo>
                  <a:cubicBezTo>
                    <a:pt x="4224" y="9290"/>
                    <a:pt x="4406" y="9062"/>
                    <a:pt x="4406" y="9062"/>
                  </a:cubicBezTo>
                  <a:cubicBezTo>
                    <a:pt x="4406" y="9062"/>
                    <a:pt x="4589" y="8834"/>
                    <a:pt x="4840" y="8446"/>
                  </a:cubicBezTo>
                  <a:cubicBezTo>
                    <a:pt x="5091" y="8081"/>
                    <a:pt x="5410" y="7533"/>
                    <a:pt x="5639" y="6962"/>
                  </a:cubicBezTo>
                  <a:cubicBezTo>
                    <a:pt x="5890" y="6369"/>
                    <a:pt x="6050" y="5752"/>
                    <a:pt x="6072" y="5250"/>
                  </a:cubicBezTo>
                  <a:cubicBezTo>
                    <a:pt x="6117" y="4765"/>
                    <a:pt x="6011" y="4450"/>
                    <a:pt x="5984" y="4450"/>
                  </a:cubicBezTo>
                  <a:cubicBezTo>
                    <a:pt x="5983" y="4450"/>
                    <a:pt x="5982" y="4451"/>
                    <a:pt x="5981" y="4451"/>
                  </a:cubicBezTo>
                  <a:cubicBezTo>
                    <a:pt x="5935" y="4474"/>
                    <a:pt x="5981" y="4771"/>
                    <a:pt x="5890" y="5227"/>
                  </a:cubicBezTo>
                  <a:cubicBezTo>
                    <a:pt x="5799" y="5661"/>
                    <a:pt x="5593" y="6232"/>
                    <a:pt x="5319" y="6734"/>
                  </a:cubicBezTo>
                  <a:cubicBezTo>
                    <a:pt x="5068" y="7259"/>
                    <a:pt x="4749" y="7738"/>
                    <a:pt x="4475" y="8081"/>
                  </a:cubicBezTo>
                  <a:cubicBezTo>
                    <a:pt x="4224" y="8400"/>
                    <a:pt x="4041" y="8606"/>
                    <a:pt x="4041" y="8606"/>
                  </a:cubicBezTo>
                  <a:cubicBezTo>
                    <a:pt x="4041" y="8606"/>
                    <a:pt x="3881" y="8834"/>
                    <a:pt x="3584" y="9131"/>
                  </a:cubicBezTo>
                  <a:cubicBezTo>
                    <a:pt x="3311" y="9427"/>
                    <a:pt x="2900" y="9793"/>
                    <a:pt x="2466" y="10044"/>
                  </a:cubicBezTo>
                  <a:cubicBezTo>
                    <a:pt x="2165" y="10209"/>
                    <a:pt x="1853" y="10296"/>
                    <a:pt x="1571" y="10296"/>
                  </a:cubicBezTo>
                  <a:cubicBezTo>
                    <a:pt x="1426" y="10296"/>
                    <a:pt x="1289" y="10273"/>
                    <a:pt x="1165" y="10226"/>
                  </a:cubicBezTo>
                  <a:cubicBezTo>
                    <a:pt x="982" y="10181"/>
                    <a:pt x="845" y="10089"/>
                    <a:pt x="754" y="10021"/>
                  </a:cubicBezTo>
                  <a:cubicBezTo>
                    <a:pt x="731" y="9861"/>
                    <a:pt x="731" y="9701"/>
                    <a:pt x="708" y="9541"/>
                  </a:cubicBezTo>
                  <a:cubicBezTo>
                    <a:pt x="686" y="9382"/>
                    <a:pt x="686" y="9222"/>
                    <a:pt x="663" y="9085"/>
                  </a:cubicBezTo>
                  <a:lnTo>
                    <a:pt x="663" y="9085"/>
                  </a:lnTo>
                  <a:cubicBezTo>
                    <a:pt x="754" y="9108"/>
                    <a:pt x="868" y="9153"/>
                    <a:pt x="1028" y="9153"/>
                  </a:cubicBezTo>
                  <a:cubicBezTo>
                    <a:pt x="1059" y="9155"/>
                    <a:pt x="1090" y="9156"/>
                    <a:pt x="1123" y="9156"/>
                  </a:cubicBezTo>
                  <a:cubicBezTo>
                    <a:pt x="1470" y="9156"/>
                    <a:pt x="1886" y="9045"/>
                    <a:pt x="2283" y="8857"/>
                  </a:cubicBezTo>
                  <a:cubicBezTo>
                    <a:pt x="2717" y="8651"/>
                    <a:pt x="3105" y="8355"/>
                    <a:pt x="3402" y="8103"/>
                  </a:cubicBezTo>
                  <a:cubicBezTo>
                    <a:pt x="3676" y="7852"/>
                    <a:pt x="3858" y="7693"/>
                    <a:pt x="3858" y="7693"/>
                  </a:cubicBezTo>
                  <a:cubicBezTo>
                    <a:pt x="3858" y="7693"/>
                    <a:pt x="4018" y="7487"/>
                    <a:pt x="4246" y="7168"/>
                  </a:cubicBezTo>
                  <a:cubicBezTo>
                    <a:pt x="4475" y="6848"/>
                    <a:pt x="4749" y="6392"/>
                    <a:pt x="4954" y="5889"/>
                  </a:cubicBezTo>
                  <a:cubicBezTo>
                    <a:pt x="5182" y="5387"/>
                    <a:pt x="5319" y="4839"/>
                    <a:pt x="5296" y="4406"/>
                  </a:cubicBezTo>
                  <a:cubicBezTo>
                    <a:pt x="5319" y="4178"/>
                    <a:pt x="5274" y="4018"/>
                    <a:pt x="5251" y="3881"/>
                  </a:cubicBezTo>
                  <a:cubicBezTo>
                    <a:pt x="5231" y="3781"/>
                    <a:pt x="5211" y="3717"/>
                    <a:pt x="5191" y="3717"/>
                  </a:cubicBezTo>
                  <a:cubicBezTo>
                    <a:pt x="5188" y="3717"/>
                    <a:pt x="5185" y="3718"/>
                    <a:pt x="5182" y="3721"/>
                  </a:cubicBezTo>
                  <a:cubicBezTo>
                    <a:pt x="5159" y="3721"/>
                    <a:pt x="5159" y="3789"/>
                    <a:pt x="5137" y="3904"/>
                  </a:cubicBezTo>
                  <a:cubicBezTo>
                    <a:pt x="5137" y="4018"/>
                    <a:pt x="5137" y="4178"/>
                    <a:pt x="5091" y="4383"/>
                  </a:cubicBezTo>
                  <a:cubicBezTo>
                    <a:pt x="5045" y="4748"/>
                    <a:pt x="4885" y="5227"/>
                    <a:pt x="4634" y="5661"/>
                  </a:cubicBezTo>
                  <a:cubicBezTo>
                    <a:pt x="4429" y="6118"/>
                    <a:pt x="4109" y="6506"/>
                    <a:pt x="3904" y="6780"/>
                  </a:cubicBezTo>
                  <a:cubicBezTo>
                    <a:pt x="3653" y="7053"/>
                    <a:pt x="3493" y="7213"/>
                    <a:pt x="3493" y="7213"/>
                  </a:cubicBezTo>
                  <a:cubicBezTo>
                    <a:pt x="3493" y="7213"/>
                    <a:pt x="3356" y="7396"/>
                    <a:pt x="3105" y="7647"/>
                  </a:cubicBezTo>
                  <a:cubicBezTo>
                    <a:pt x="2854" y="7898"/>
                    <a:pt x="2512" y="8218"/>
                    <a:pt x="2124" y="8446"/>
                  </a:cubicBezTo>
                  <a:cubicBezTo>
                    <a:pt x="1758" y="8674"/>
                    <a:pt x="1348" y="8857"/>
                    <a:pt x="1028" y="8902"/>
                  </a:cubicBezTo>
                  <a:cubicBezTo>
                    <a:pt x="948" y="8925"/>
                    <a:pt x="880" y="8931"/>
                    <a:pt x="817" y="8931"/>
                  </a:cubicBezTo>
                  <a:cubicBezTo>
                    <a:pt x="754" y="8931"/>
                    <a:pt x="697" y="8925"/>
                    <a:pt x="640" y="8925"/>
                  </a:cubicBezTo>
                  <a:cubicBezTo>
                    <a:pt x="457" y="6757"/>
                    <a:pt x="298" y="4634"/>
                    <a:pt x="206" y="2991"/>
                  </a:cubicBezTo>
                  <a:cubicBezTo>
                    <a:pt x="183" y="2100"/>
                    <a:pt x="138" y="1347"/>
                    <a:pt x="115" y="822"/>
                  </a:cubicBezTo>
                  <a:cubicBezTo>
                    <a:pt x="92" y="297"/>
                    <a:pt x="69" y="0"/>
                    <a:pt x="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42"/>
            <p:cNvSpPr/>
            <p:nvPr/>
          </p:nvSpPr>
          <p:spPr>
            <a:xfrm flipH="1">
              <a:off x="6447678" y="3811917"/>
              <a:ext cx="113589" cy="92818"/>
            </a:xfrm>
            <a:custGeom>
              <a:avLst/>
              <a:gdLst/>
              <a:ahLst/>
              <a:cxnLst/>
              <a:rect l="l" t="t" r="r" b="b"/>
              <a:pathLst>
                <a:path w="4703" h="3843" extrusionOk="0">
                  <a:moveTo>
                    <a:pt x="23" y="0"/>
                  </a:moveTo>
                  <a:cubicBezTo>
                    <a:pt x="23" y="23"/>
                    <a:pt x="0" y="69"/>
                    <a:pt x="0" y="160"/>
                  </a:cubicBezTo>
                  <a:cubicBezTo>
                    <a:pt x="0" y="251"/>
                    <a:pt x="0" y="388"/>
                    <a:pt x="46" y="548"/>
                  </a:cubicBezTo>
                  <a:cubicBezTo>
                    <a:pt x="92" y="868"/>
                    <a:pt x="252" y="1279"/>
                    <a:pt x="457" y="1644"/>
                  </a:cubicBezTo>
                  <a:cubicBezTo>
                    <a:pt x="662" y="2032"/>
                    <a:pt x="914" y="2374"/>
                    <a:pt x="1142" y="2625"/>
                  </a:cubicBezTo>
                  <a:cubicBezTo>
                    <a:pt x="1233" y="2739"/>
                    <a:pt x="1324" y="2831"/>
                    <a:pt x="1393" y="2899"/>
                  </a:cubicBezTo>
                  <a:cubicBezTo>
                    <a:pt x="1461" y="2968"/>
                    <a:pt x="1507" y="3013"/>
                    <a:pt x="1507" y="3013"/>
                  </a:cubicBezTo>
                  <a:cubicBezTo>
                    <a:pt x="1507" y="3013"/>
                    <a:pt x="1553" y="3059"/>
                    <a:pt x="1621" y="3105"/>
                  </a:cubicBezTo>
                  <a:cubicBezTo>
                    <a:pt x="1690" y="3150"/>
                    <a:pt x="1804" y="3242"/>
                    <a:pt x="1941" y="3333"/>
                  </a:cubicBezTo>
                  <a:cubicBezTo>
                    <a:pt x="2237" y="3493"/>
                    <a:pt x="2625" y="3744"/>
                    <a:pt x="3059" y="3812"/>
                  </a:cubicBezTo>
                  <a:cubicBezTo>
                    <a:pt x="3192" y="3832"/>
                    <a:pt x="3325" y="3842"/>
                    <a:pt x="3454" y="3842"/>
                  </a:cubicBezTo>
                  <a:cubicBezTo>
                    <a:pt x="3768" y="3842"/>
                    <a:pt x="4059" y="3782"/>
                    <a:pt x="4269" y="3652"/>
                  </a:cubicBezTo>
                  <a:cubicBezTo>
                    <a:pt x="4337" y="3630"/>
                    <a:pt x="4406" y="3584"/>
                    <a:pt x="4451" y="3538"/>
                  </a:cubicBezTo>
                  <a:cubicBezTo>
                    <a:pt x="4520" y="3493"/>
                    <a:pt x="4543" y="3470"/>
                    <a:pt x="4588" y="3424"/>
                  </a:cubicBezTo>
                  <a:cubicBezTo>
                    <a:pt x="4657" y="3356"/>
                    <a:pt x="4703" y="3333"/>
                    <a:pt x="4680" y="3310"/>
                  </a:cubicBezTo>
                  <a:cubicBezTo>
                    <a:pt x="4680" y="3303"/>
                    <a:pt x="4674" y="3301"/>
                    <a:pt x="4663" y="3301"/>
                  </a:cubicBezTo>
                  <a:cubicBezTo>
                    <a:pt x="4638" y="3301"/>
                    <a:pt x="4584" y="3317"/>
                    <a:pt x="4520" y="3333"/>
                  </a:cubicBezTo>
                  <a:cubicBezTo>
                    <a:pt x="4497" y="3356"/>
                    <a:pt x="4451" y="3379"/>
                    <a:pt x="4383" y="3401"/>
                  </a:cubicBezTo>
                  <a:cubicBezTo>
                    <a:pt x="4337" y="3447"/>
                    <a:pt x="4269" y="3470"/>
                    <a:pt x="4200" y="3470"/>
                  </a:cubicBezTo>
                  <a:cubicBezTo>
                    <a:pt x="4067" y="3521"/>
                    <a:pt x="3914" y="3545"/>
                    <a:pt x="3754" y="3545"/>
                  </a:cubicBezTo>
                  <a:cubicBezTo>
                    <a:pt x="3559" y="3545"/>
                    <a:pt x="3351" y="3510"/>
                    <a:pt x="3150" y="3447"/>
                  </a:cubicBezTo>
                  <a:cubicBezTo>
                    <a:pt x="2785" y="3356"/>
                    <a:pt x="2466" y="3105"/>
                    <a:pt x="2215" y="2945"/>
                  </a:cubicBezTo>
                  <a:cubicBezTo>
                    <a:pt x="2100" y="2854"/>
                    <a:pt x="2009" y="2762"/>
                    <a:pt x="1941" y="2717"/>
                  </a:cubicBezTo>
                  <a:cubicBezTo>
                    <a:pt x="1872" y="2648"/>
                    <a:pt x="1849" y="2625"/>
                    <a:pt x="1849" y="2625"/>
                  </a:cubicBezTo>
                  <a:cubicBezTo>
                    <a:pt x="1849" y="2625"/>
                    <a:pt x="1804" y="2580"/>
                    <a:pt x="1735" y="2534"/>
                  </a:cubicBezTo>
                  <a:cubicBezTo>
                    <a:pt x="1690" y="2466"/>
                    <a:pt x="1575" y="2397"/>
                    <a:pt x="1484" y="2283"/>
                  </a:cubicBezTo>
                  <a:cubicBezTo>
                    <a:pt x="1279" y="2078"/>
                    <a:pt x="1005" y="1781"/>
                    <a:pt x="777" y="1461"/>
                  </a:cubicBezTo>
                  <a:cubicBezTo>
                    <a:pt x="548" y="1119"/>
                    <a:pt x="343" y="776"/>
                    <a:pt x="229" y="480"/>
                  </a:cubicBezTo>
                  <a:cubicBezTo>
                    <a:pt x="160" y="343"/>
                    <a:pt x="137" y="229"/>
                    <a:pt x="115" y="137"/>
                  </a:cubicBezTo>
                  <a:cubicBezTo>
                    <a:pt x="69" y="69"/>
                    <a:pt x="46" y="0"/>
                    <a:pt x="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42"/>
            <p:cNvSpPr/>
            <p:nvPr/>
          </p:nvSpPr>
          <p:spPr>
            <a:xfrm flipH="1">
              <a:off x="6461469" y="3813559"/>
              <a:ext cx="117429" cy="113493"/>
            </a:xfrm>
            <a:custGeom>
              <a:avLst/>
              <a:gdLst/>
              <a:ahLst/>
              <a:cxnLst/>
              <a:rect l="l" t="t" r="r" b="b"/>
              <a:pathLst>
                <a:path w="4862" h="4699" extrusionOk="0">
                  <a:moveTo>
                    <a:pt x="91" y="1"/>
                  </a:moveTo>
                  <a:cubicBezTo>
                    <a:pt x="69" y="1"/>
                    <a:pt x="0" y="229"/>
                    <a:pt x="23" y="594"/>
                  </a:cubicBezTo>
                  <a:cubicBezTo>
                    <a:pt x="23" y="960"/>
                    <a:pt x="114" y="1439"/>
                    <a:pt x="274" y="1895"/>
                  </a:cubicBezTo>
                  <a:cubicBezTo>
                    <a:pt x="457" y="2352"/>
                    <a:pt x="685" y="2786"/>
                    <a:pt x="890" y="3082"/>
                  </a:cubicBezTo>
                  <a:cubicBezTo>
                    <a:pt x="1004" y="3242"/>
                    <a:pt x="1096" y="3356"/>
                    <a:pt x="1164" y="3448"/>
                  </a:cubicBezTo>
                  <a:cubicBezTo>
                    <a:pt x="1233" y="3516"/>
                    <a:pt x="1278" y="3562"/>
                    <a:pt x="1278" y="3562"/>
                  </a:cubicBezTo>
                  <a:cubicBezTo>
                    <a:pt x="1278" y="3562"/>
                    <a:pt x="1324" y="3607"/>
                    <a:pt x="1392" y="3676"/>
                  </a:cubicBezTo>
                  <a:cubicBezTo>
                    <a:pt x="1484" y="3744"/>
                    <a:pt x="1598" y="3858"/>
                    <a:pt x="1735" y="3972"/>
                  </a:cubicBezTo>
                  <a:cubicBezTo>
                    <a:pt x="2054" y="4201"/>
                    <a:pt x="2488" y="4452"/>
                    <a:pt x="2967" y="4589"/>
                  </a:cubicBezTo>
                  <a:cubicBezTo>
                    <a:pt x="3231" y="4664"/>
                    <a:pt x="3502" y="4698"/>
                    <a:pt x="3753" y="4698"/>
                  </a:cubicBezTo>
                  <a:cubicBezTo>
                    <a:pt x="3958" y="4698"/>
                    <a:pt x="4150" y="4675"/>
                    <a:pt x="4314" y="4634"/>
                  </a:cubicBezTo>
                  <a:cubicBezTo>
                    <a:pt x="4656" y="4543"/>
                    <a:pt x="4862" y="4429"/>
                    <a:pt x="4862" y="4406"/>
                  </a:cubicBezTo>
                  <a:cubicBezTo>
                    <a:pt x="4855" y="4393"/>
                    <a:pt x="4831" y="4387"/>
                    <a:pt x="4791" y="4387"/>
                  </a:cubicBezTo>
                  <a:cubicBezTo>
                    <a:pt x="4696" y="4387"/>
                    <a:pt x="4511" y="4420"/>
                    <a:pt x="4268" y="4452"/>
                  </a:cubicBezTo>
                  <a:cubicBezTo>
                    <a:pt x="4226" y="4455"/>
                    <a:pt x="4181" y="4456"/>
                    <a:pt x="4136" y="4456"/>
                  </a:cubicBezTo>
                  <a:cubicBezTo>
                    <a:pt x="3818" y="4456"/>
                    <a:pt x="3441" y="4386"/>
                    <a:pt x="3082" y="4246"/>
                  </a:cubicBezTo>
                  <a:cubicBezTo>
                    <a:pt x="2671" y="4087"/>
                    <a:pt x="2305" y="3813"/>
                    <a:pt x="2054" y="3607"/>
                  </a:cubicBezTo>
                  <a:cubicBezTo>
                    <a:pt x="1917" y="3493"/>
                    <a:pt x="1826" y="3379"/>
                    <a:pt x="1758" y="3311"/>
                  </a:cubicBezTo>
                  <a:cubicBezTo>
                    <a:pt x="1689" y="3265"/>
                    <a:pt x="1644" y="3219"/>
                    <a:pt x="1644" y="3219"/>
                  </a:cubicBezTo>
                  <a:cubicBezTo>
                    <a:pt x="1644" y="3219"/>
                    <a:pt x="1621" y="3174"/>
                    <a:pt x="1552" y="3105"/>
                  </a:cubicBezTo>
                  <a:cubicBezTo>
                    <a:pt x="1484" y="3037"/>
                    <a:pt x="1370" y="2945"/>
                    <a:pt x="1278" y="2808"/>
                  </a:cubicBezTo>
                  <a:cubicBezTo>
                    <a:pt x="1073" y="2534"/>
                    <a:pt x="822" y="2169"/>
                    <a:pt x="616" y="1758"/>
                  </a:cubicBezTo>
                  <a:cubicBezTo>
                    <a:pt x="434" y="1348"/>
                    <a:pt x="274" y="914"/>
                    <a:pt x="206" y="572"/>
                  </a:cubicBezTo>
                  <a:cubicBezTo>
                    <a:pt x="137" y="252"/>
                    <a:pt x="137" y="1"/>
                    <a:pt x="9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3" name="Google Shape;3143;p42"/>
            <p:cNvSpPr/>
            <p:nvPr/>
          </p:nvSpPr>
          <p:spPr>
            <a:xfrm flipH="1">
              <a:off x="6637879" y="4022599"/>
              <a:ext cx="129578" cy="669749"/>
            </a:xfrm>
            <a:custGeom>
              <a:avLst/>
              <a:gdLst/>
              <a:ahLst/>
              <a:cxnLst/>
              <a:rect l="l" t="t" r="r" b="b"/>
              <a:pathLst>
                <a:path w="5365" h="27730" extrusionOk="0">
                  <a:moveTo>
                    <a:pt x="3253" y="1"/>
                  </a:moveTo>
                  <a:cubicBezTo>
                    <a:pt x="3060" y="1"/>
                    <a:pt x="2829" y="25"/>
                    <a:pt x="2603" y="88"/>
                  </a:cubicBezTo>
                  <a:cubicBezTo>
                    <a:pt x="2329" y="179"/>
                    <a:pt x="2032" y="271"/>
                    <a:pt x="1850" y="408"/>
                  </a:cubicBezTo>
                  <a:cubicBezTo>
                    <a:pt x="1644" y="499"/>
                    <a:pt x="1507" y="590"/>
                    <a:pt x="1507" y="590"/>
                  </a:cubicBezTo>
                  <a:cubicBezTo>
                    <a:pt x="1507" y="590"/>
                    <a:pt x="1393" y="681"/>
                    <a:pt x="1233" y="841"/>
                  </a:cubicBezTo>
                  <a:cubicBezTo>
                    <a:pt x="1051" y="978"/>
                    <a:pt x="845" y="1229"/>
                    <a:pt x="640" y="1480"/>
                  </a:cubicBezTo>
                  <a:cubicBezTo>
                    <a:pt x="275" y="1982"/>
                    <a:pt x="1" y="2576"/>
                    <a:pt x="69" y="2622"/>
                  </a:cubicBezTo>
                  <a:cubicBezTo>
                    <a:pt x="72" y="2624"/>
                    <a:pt x="76" y="2625"/>
                    <a:pt x="80" y="2625"/>
                  </a:cubicBezTo>
                  <a:cubicBezTo>
                    <a:pt x="170" y="2625"/>
                    <a:pt x="521" y="2171"/>
                    <a:pt x="914" y="1800"/>
                  </a:cubicBezTo>
                  <a:cubicBezTo>
                    <a:pt x="1142" y="1617"/>
                    <a:pt x="1348" y="1435"/>
                    <a:pt x="1530" y="1321"/>
                  </a:cubicBezTo>
                  <a:cubicBezTo>
                    <a:pt x="1690" y="1206"/>
                    <a:pt x="1804" y="1115"/>
                    <a:pt x="1804" y="1115"/>
                  </a:cubicBezTo>
                  <a:cubicBezTo>
                    <a:pt x="1804" y="1115"/>
                    <a:pt x="1918" y="1047"/>
                    <a:pt x="2078" y="910"/>
                  </a:cubicBezTo>
                  <a:cubicBezTo>
                    <a:pt x="2101" y="910"/>
                    <a:pt x="2146" y="887"/>
                    <a:pt x="2169" y="864"/>
                  </a:cubicBezTo>
                  <a:cubicBezTo>
                    <a:pt x="2169" y="955"/>
                    <a:pt x="2169" y="1047"/>
                    <a:pt x="2192" y="1161"/>
                  </a:cubicBezTo>
                  <a:cubicBezTo>
                    <a:pt x="2215" y="1526"/>
                    <a:pt x="2329" y="2074"/>
                    <a:pt x="2466" y="2690"/>
                  </a:cubicBezTo>
                  <a:cubicBezTo>
                    <a:pt x="2626" y="3306"/>
                    <a:pt x="2808" y="4014"/>
                    <a:pt x="2877" y="4790"/>
                  </a:cubicBezTo>
                  <a:cubicBezTo>
                    <a:pt x="2945" y="5589"/>
                    <a:pt x="3037" y="6456"/>
                    <a:pt x="3105" y="7301"/>
                  </a:cubicBezTo>
                  <a:cubicBezTo>
                    <a:pt x="3447" y="10702"/>
                    <a:pt x="3767" y="14103"/>
                    <a:pt x="3767" y="14103"/>
                  </a:cubicBezTo>
                  <a:cubicBezTo>
                    <a:pt x="3767" y="14103"/>
                    <a:pt x="3858" y="14970"/>
                    <a:pt x="4041" y="16248"/>
                  </a:cubicBezTo>
                  <a:cubicBezTo>
                    <a:pt x="4201" y="17504"/>
                    <a:pt x="4429" y="19216"/>
                    <a:pt x="4612" y="20905"/>
                  </a:cubicBezTo>
                  <a:cubicBezTo>
                    <a:pt x="4726" y="21749"/>
                    <a:pt x="4817" y="22616"/>
                    <a:pt x="4908" y="23415"/>
                  </a:cubicBezTo>
                  <a:cubicBezTo>
                    <a:pt x="4977" y="24214"/>
                    <a:pt x="5045" y="24945"/>
                    <a:pt x="5091" y="25584"/>
                  </a:cubicBezTo>
                  <a:cubicBezTo>
                    <a:pt x="5205" y="26862"/>
                    <a:pt x="5296" y="27729"/>
                    <a:pt x="5342" y="27729"/>
                  </a:cubicBezTo>
                  <a:cubicBezTo>
                    <a:pt x="5365" y="27729"/>
                    <a:pt x="5365" y="26862"/>
                    <a:pt x="5319" y="25584"/>
                  </a:cubicBezTo>
                  <a:cubicBezTo>
                    <a:pt x="5273" y="24922"/>
                    <a:pt x="5251" y="24169"/>
                    <a:pt x="5228" y="23370"/>
                  </a:cubicBezTo>
                  <a:cubicBezTo>
                    <a:pt x="5159" y="22571"/>
                    <a:pt x="5091" y="21703"/>
                    <a:pt x="5000" y="20859"/>
                  </a:cubicBezTo>
                  <a:cubicBezTo>
                    <a:pt x="4863" y="19147"/>
                    <a:pt x="4680" y="17435"/>
                    <a:pt x="4543" y="16157"/>
                  </a:cubicBezTo>
                  <a:cubicBezTo>
                    <a:pt x="4406" y="14879"/>
                    <a:pt x="4315" y="14034"/>
                    <a:pt x="4315" y="14034"/>
                  </a:cubicBezTo>
                  <a:cubicBezTo>
                    <a:pt x="4315" y="14034"/>
                    <a:pt x="3904" y="10633"/>
                    <a:pt x="3493" y="7255"/>
                  </a:cubicBezTo>
                  <a:cubicBezTo>
                    <a:pt x="3402" y="6388"/>
                    <a:pt x="3288" y="5543"/>
                    <a:pt x="3196" y="4744"/>
                  </a:cubicBezTo>
                  <a:cubicBezTo>
                    <a:pt x="3082" y="3923"/>
                    <a:pt x="2854" y="3215"/>
                    <a:pt x="2671" y="2622"/>
                  </a:cubicBezTo>
                  <a:cubicBezTo>
                    <a:pt x="2489" y="2005"/>
                    <a:pt x="2375" y="1503"/>
                    <a:pt x="2283" y="1138"/>
                  </a:cubicBezTo>
                  <a:cubicBezTo>
                    <a:pt x="2261" y="1001"/>
                    <a:pt x="2261" y="887"/>
                    <a:pt x="2238" y="818"/>
                  </a:cubicBezTo>
                  <a:cubicBezTo>
                    <a:pt x="2375" y="704"/>
                    <a:pt x="2557" y="613"/>
                    <a:pt x="2717" y="522"/>
                  </a:cubicBezTo>
                  <a:cubicBezTo>
                    <a:pt x="3196" y="271"/>
                    <a:pt x="3744" y="202"/>
                    <a:pt x="3744" y="111"/>
                  </a:cubicBezTo>
                  <a:cubicBezTo>
                    <a:pt x="3758" y="56"/>
                    <a:pt x="3548" y="1"/>
                    <a:pt x="32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4" name="Google Shape;3144;p42"/>
            <p:cNvSpPr/>
            <p:nvPr/>
          </p:nvSpPr>
          <p:spPr>
            <a:xfrm flipH="1">
              <a:off x="6463667" y="3686783"/>
              <a:ext cx="665426" cy="208605"/>
            </a:xfrm>
            <a:custGeom>
              <a:avLst/>
              <a:gdLst/>
              <a:ahLst/>
              <a:cxnLst/>
              <a:rect l="l" t="t" r="r" b="b"/>
              <a:pathLst>
                <a:path w="27551" h="8637" extrusionOk="0">
                  <a:moveTo>
                    <a:pt x="26911" y="0"/>
                  </a:moveTo>
                  <a:lnTo>
                    <a:pt x="0" y="845"/>
                  </a:lnTo>
                  <a:cubicBezTo>
                    <a:pt x="0" y="1141"/>
                    <a:pt x="0" y="3926"/>
                    <a:pt x="46" y="7099"/>
                  </a:cubicBezTo>
                  <a:cubicBezTo>
                    <a:pt x="4080" y="8221"/>
                    <a:pt x="7877" y="8636"/>
                    <a:pt x="11289" y="8636"/>
                  </a:cubicBezTo>
                  <a:cubicBezTo>
                    <a:pt x="20368" y="8636"/>
                    <a:pt x="26721" y="5694"/>
                    <a:pt x="27551" y="5296"/>
                  </a:cubicBezTo>
                  <a:cubicBezTo>
                    <a:pt x="27185" y="2237"/>
                    <a:pt x="26911" y="0"/>
                    <a:pt x="26911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5" name="Google Shape;3145;p42"/>
            <p:cNvSpPr/>
            <p:nvPr/>
          </p:nvSpPr>
          <p:spPr>
            <a:xfrm flipH="1">
              <a:off x="6849020" y="4186039"/>
              <a:ext cx="45213" cy="97190"/>
            </a:xfrm>
            <a:custGeom>
              <a:avLst/>
              <a:gdLst/>
              <a:ahLst/>
              <a:cxnLst/>
              <a:rect l="l" t="t" r="r" b="b"/>
              <a:pathLst>
                <a:path w="1872" h="4024" extrusionOk="0">
                  <a:moveTo>
                    <a:pt x="1557" y="0"/>
                  </a:moveTo>
                  <a:cubicBezTo>
                    <a:pt x="1393" y="0"/>
                    <a:pt x="1203" y="191"/>
                    <a:pt x="1073" y="488"/>
                  </a:cubicBezTo>
                  <a:cubicBezTo>
                    <a:pt x="936" y="876"/>
                    <a:pt x="959" y="1264"/>
                    <a:pt x="1141" y="1378"/>
                  </a:cubicBezTo>
                  <a:cubicBezTo>
                    <a:pt x="1175" y="1400"/>
                    <a:pt x="1212" y="1410"/>
                    <a:pt x="1251" y="1410"/>
                  </a:cubicBezTo>
                  <a:cubicBezTo>
                    <a:pt x="1421" y="1410"/>
                    <a:pt x="1623" y="1215"/>
                    <a:pt x="1735" y="899"/>
                  </a:cubicBezTo>
                  <a:cubicBezTo>
                    <a:pt x="1872" y="534"/>
                    <a:pt x="1849" y="146"/>
                    <a:pt x="1666" y="32"/>
                  </a:cubicBezTo>
                  <a:cubicBezTo>
                    <a:pt x="1632" y="10"/>
                    <a:pt x="1595" y="0"/>
                    <a:pt x="1557" y="0"/>
                  </a:cubicBezTo>
                  <a:close/>
                  <a:moveTo>
                    <a:pt x="888" y="2051"/>
                  </a:moveTo>
                  <a:cubicBezTo>
                    <a:pt x="655" y="2051"/>
                    <a:pt x="375" y="2313"/>
                    <a:pt x="205" y="2748"/>
                  </a:cubicBezTo>
                  <a:cubicBezTo>
                    <a:pt x="0" y="3273"/>
                    <a:pt x="46" y="3821"/>
                    <a:pt x="297" y="3980"/>
                  </a:cubicBezTo>
                  <a:cubicBezTo>
                    <a:pt x="347" y="4010"/>
                    <a:pt x="400" y="4024"/>
                    <a:pt x="455" y="4024"/>
                  </a:cubicBezTo>
                  <a:cubicBezTo>
                    <a:pt x="699" y="4024"/>
                    <a:pt x="974" y="3747"/>
                    <a:pt x="1141" y="3318"/>
                  </a:cubicBezTo>
                  <a:cubicBezTo>
                    <a:pt x="1324" y="2816"/>
                    <a:pt x="1278" y="2246"/>
                    <a:pt x="1027" y="2086"/>
                  </a:cubicBezTo>
                  <a:cubicBezTo>
                    <a:pt x="984" y="2062"/>
                    <a:pt x="937" y="2051"/>
                    <a:pt x="888" y="205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6" name="Google Shape;3146;p42"/>
            <p:cNvSpPr/>
            <p:nvPr/>
          </p:nvSpPr>
          <p:spPr>
            <a:xfrm flipH="1">
              <a:off x="6455938" y="4155124"/>
              <a:ext cx="27606" cy="101344"/>
            </a:xfrm>
            <a:custGeom>
              <a:avLst/>
              <a:gdLst/>
              <a:ahLst/>
              <a:cxnLst/>
              <a:rect l="l" t="t" r="r" b="b"/>
              <a:pathLst>
                <a:path w="1143" h="4196" extrusionOk="0">
                  <a:moveTo>
                    <a:pt x="645" y="0"/>
                  </a:moveTo>
                  <a:cubicBezTo>
                    <a:pt x="463" y="0"/>
                    <a:pt x="295" y="258"/>
                    <a:pt x="275" y="627"/>
                  </a:cubicBezTo>
                  <a:cubicBezTo>
                    <a:pt x="229" y="1015"/>
                    <a:pt x="366" y="1380"/>
                    <a:pt x="572" y="1449"/>
                  </a:cubicBezTo>
                  <a:cubicBezTo>
                    <a:pt x="593" y="1456"/>
                    <a:pt x="614" y="1459"/>
                    <a:pt x="635" y="1459"/>
                  </a:cubicBezTo>
                  <a:cubicBezTo>
                    <a:pt x="817" y="1459"/>
                    <a:pt x="985" y="1201"/>
                    <a:pt x="1005" y="832"/>
                  </a:cubicBezTo>
                  <a:cubicBezTo>
                    <a:pt x="1051" y="444"/>
                    <a:pt x="914" y="79"/>
                    <a:pt x="708" y="11"/>
                  </a:cubicBezTo>
                  <a:cubicBezTo>
                    <a:pt x="687" y="3"/>
                    <a:pt x="666" y="0"/>
                    <a:pt x="645" y="0"/>
                  </a:cubicBezTo>
                  <a:close/>
                  <a:moveTo>
                    <a:pt x="592" y="2148"/>
                  </a:moveTo>
                  <a:cubicBezTo>
                    <a:pt x="323" y="2148"/>
                    <a:pt x="88" y="2499"/>
                    <a:pt x="47" y="3023"/>
                  </a:cubicBezTo>
                  <a:cubicBezTo>
                    <a:pt x="1" y="3571"/>
                    <a:pt x="183" y="4096"/>
                    <a:pt x="457" y="4188"/>
                  </a:cubicBezTo>
                  <a:cubicBezTo>
                    <a:pt x="481" y="4193"/>
                    <a:pt x="505" y="4196"/>
                    <a:pt x="529" y="4196"/>
                  </a:cubicBezTo>
                  <a:cubicBezTo>
                    <a:pt x="797" y="4196"/>
                    <a:pt x="1032" y="3845"/>
                    <a:pt x="1074" y="3320"/>
                  </a:cubicBezTo>
                  <a:cubicBezTo>
                    <a:pt x="1142" y="2772"/>
                    <a:pt x="937" y="2247"/>
                    <a:pt x="663" y="2156"/>
                  </a:cubicBezTo>
                  <a:cubicBezTo>
                    <a:pt x="639" y="2151"/>
                    <a:pt x="615" y="2148"/>
                    <a:pt x="592" y="2148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7" name="Google Shape;3147;p42"/>
            <p:cNvSpPr/>
            <p:nvPr/>
          </p:nvSpPr>
          <p:spPr>
            <a:xfrm flipH="1">
              <a:off x="6439949" y="2962763"/>
              <a:ext cx="408540" cy="708272"/>
            </a:xfrm>
            <a:custGeom>
              <a:avLst/>
              <a:gdLst/>
              <a:ahLst/>
              <a:cxnLst/>
              <a:rect l="l" t="t" r="r" b="b"/>
              <a:pathLst>
                <a:path w="16915" h="29325" extrusionOk="0">
                  <a:moveTo>
                    <a:pt x="6554" y="1"/>
                  </a:moveTo>
                  <a:cubicBezTo>
                    <a:pt x="5477" y="1"/>
                    <a:pt x="4357" y="209"/>
                    <a:pt x="3219" y="624"/>
                  </a:cubicBezTo>
                  <a:cubicBezTo>
                    <a:pt x="3926" y="989"/>
                    <a:pt x="4497" y="943"/>
                    <a:pt x="5661" y="1103"/>
                  </a:cubicBezTo>
                  <a:cubicBezTo>
                    <a:pt x="6688" y="1765"/>
                    <a:pt x="8081" y="2107"/>
                    <a:pt x="9815" y="4641"/>
                  </a:cubicBezTo>
                  <a:cubicBezTo>
                    <a:pt x="12212" y="8156"/>
                    <a:pt x="13490" y="17309"/>
                    <a:pt x="10181" y="22422"/>
                  </a:cubicBezTo>
                  <a:cubicBezTo>
                    <a:pt x="10181" y="22422"/>
                    <a:pt x="8146" y="25996"/>
                    <a:pt x="4113" y="25996"/>
                  </a:cubicBezTo>
                  <a:cubicBezTo>
                    <a:pt x="3727" y="25996"/>
                    <a:pt x="3322" y="25963"/>
                    <a:pt x="2899" y="25891"/>
                  </a:cubicBezTo>
                  <a:lnTo>
                    <a:pt x="92" y="26074"/>
                  </a:lnTo>
                  <a:cubicBezTo>
                    <a:pt x="92" y="26074"/>
                    <a:pt x="1" y="28927"/>
                    <a:pt x="4383" y="29292"/>
                  </a:cubicBezTo>
                  <a:cubicBezTo>
                    <a:pt x="4632" y="29314"/>
                    <a:pt x="4879" y="29324"/>
                    <a:pt x="5125" y="29324"/>
                  </a:cubicBezTo>
                  <a:cubicBezTo>
                    <a:pt x="8011" y="29324"/>
                    <a:pt x="10651" y="27870"/>
                    <a:pt x="12417" y="25640"/>
                  </a:cubicBezTo>
                  <a:cubicBezTo>
                    <a:pt x="13011" y="24910"/>
                    <a:pt x="13970" y="24065"/>
                    <a:pt x="14335" y="23198"/>
                  </a:cubicBezTo>
                  <a:cubicBezTo>
                    <a:pt x="16115" y="19158"/>
                    <a:pt x="16914" y="15483"/>
                    <a:pt x="16115" y="11032"/>
                  </a:cubicBezTo>
                  <a:cubicBezTo>
                    <a:pt x="14808" y="3630"/>
                    <a:pt x="11050" y="1"/>
                    <a:pt x="6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8" name="Google Shape;3148;p42"/>
            <p:cNvSpPr/>
            <p:nvPr/>
          </p:nvSpPr>
          <p:spPr>
            <a:xfrm flipH="1">
              <a:off x="6512189" y="2989935"/>
              <a:ext cx="334657" cy="646852"/>
            </a:xfrm>
            <a:custGeom>
              <a:avLst/>
              <a:gdLst/>
              <a:ahLst/>
              <a:cxnLst/>
              <a:rect l="l" t="t" r="r" b="b"/>
              <a:pathLst>
                <a:path w="13856" h="26782" extrusionOk="0">
                  <a:moveTo>
                    <a:pt x="5593" y="1"/>
                  </a:moveTo>
                  <a:cubicBezTo>
                    <a:pt x="6643" y="640"/>
                    <a:pt x="8013" y="982"/>
                    <a:pt x="9747" y="3516"/>
                  </a:cubicBezTo>
                  <a:cubicBezTo>
                    <a:pt x="12144" y="7031"/>
                    <a:pt x="13422" y="16184"/>
                    <a:pt x="10113" y="21297"/>
                  </a:cubicBezTo>
                  <a:cubicBezTo>
                    <a:pt x="10113" y="21297"/>
                    <a:pt x="8078" y="24871"/>
                    <a:pt x="4045" y="24871"/>
                  </a:cubicBezTo>
                  <a:cubicBezTo>
                    <a:pt x="3659" y="24871"/>
                    <a:pt x="3254" y="24838"/>
                    <a:pt x="2831" y="24766"/>
                  </a:cubicBezTo>
                  <a:lnTo>
                    <a:pt x="24" y="24949"/>
                  </a:lnTo>
                  <a:cubicBezTo>
                    <a:pt x="24" y="24949"/>
                    <a:pt x="1" y="25520"/>
                    <a:pt x="366" y="26159"/>
                  </a:cubicBezTo>
                  <a:cubicBezTo>
                    <a:pt x="914" y="26455"/>
                    <a:pt x="1667" y="26684"/>
                    <a:pt x="2672" y="26752"/>
                  </a:cubicBezTo>
                  <a:cubicBezTo>
                    <a:pt x="2902" y="26772"/>
                    <a:pt x="3131" y="26782"/>
                    <a:pt x="3359" y="26782"/>
                  </a:cubicBezTo>
                  <a:cubicBezTo>
                    <a:pt x="6009" y="26782"/>
                    <a:pt x="8404" y="25459"/>
                    <a:pt x="10044" y="23420"/>
                  </a:cubicBezTo>
                  <a:cubicBezTo>
                    <a:pt x="10569" y="22758"/>
                    <a:pt x="11026" y="22004"/>
                    <a:pt x="11368" y="21206"/>
                  </a:cubicBezTo>
                  <a:cubicBezTo>
                    <a:pt x="12989" y="17508"/>
                    <a:pt x="13856" y="14107"/>
                    <a:pt x="13126" y="10021"/>
                  </a:cubicBezTo>
                  <a:cubicBezTo>
                    <a:pt x="12030" y="3790"/>
                    <a:pt x="9200" y="480"/>
                    <a:pt x="559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9" name="Google Shape;3149;p42"/>
            <p:cNvSpPr/>
            <p:nvPr/>
          </p:nvSpPr>
          <p:spPr>
            <a:xfrm flipH="1">
              <a:off x="6535327" y="3004958"/>
              <a:ext cx="189114" cy="578259"/>
            </a:xfrm>
            <a:custGeom>
              <a:avLst/>
              <a:gdLst/>
              <a:ahLst/>
              <a:cxnLst/>
              <a:rect l="l" t="t" r="r" b="b"/>
              <a:pathLst>
                <a:path w="7830" h="23942" extrusionOk="0">
                  <a:moveTo>
                    <a:pt x="931" y="0"/>
                  </a:moveTo>
                  <a:cubicBezTo>
                    <a:pt x="815" y="0"/>
                    <a:pt x="709" y="7"/>
                    <a:pt x="616" y="18"/>
                  </a:cubicBezTo>
                  <a:cubicBezTo>
                    <a:pt x="206" y="87"/>
                    <a:pt x="0" y="201"/>
                    <a:pt x="0" y="201"/>
                  </a:cubicBezTo>
                  <a:cubicBezTo>
                    <a:pt x="0" y="212"/>
                    <a:pt x="13" y="216"/>
                    <a:pt x="39" y="216"/>
                  </a:cubicBezTo>
                  <a:cubicBezTo>
                    <a:pt x="119" y="216"/>
                    <a:pt x="322" y="172"/>
                    <a:pt x="616" y="155"/>
                  </a:cubicBezTo>
                  <a:cubicBezTo>
                    <a:pt x="1005" y="155"/>
                    <a:pt x="1575" y="223"/>
                    <a:pt x="2169" y="543"/>
                  </a:cubicBezTo>
                  <a:cubicBezTo>
                    <a:pt x="3356" y="1159"/>
                    <a:pt x="4497" y="2620"/>
                    <a:pt x="5319" y="4218"/>
                  </a:cubicBezTo>
                  <a:cubicBezTo>
                    <a:pt x="5729" y="4994"/>
                    <a:pt x="6095" y="5838"/>
                    <a:pt x="6300" y="6637"/>
                  </a:cubicBezTo>
                  <a:cubicBezTo>
                    <a:pt x="6505" y="7436"/>
                    <a:pt x="6665" y="8212"/>
                    <a:pt x="6779" y="8897"/>
                  </a:cubicBezTo>
                  <a:cubicBezTo>
                    <a:pt x="6916" y="9559"/>
                    <a:pt x="6939" y="10107"/>
                    <a:pt x="7008" y="10495"/>
                  </a:cubicBezTo>
                  <a:cubicBezTo>
                    <a:pt x="7030" y="10700"/>
                    <a:pt x="7030" y="10860"/>
                    <a:pt x="7053" y="10951"/>
                  </a:cubicBezTo>
                  <a:cubicBezTo>
                    <a:pt x="7053" y="11065"/>
                    <a:pt x="7053" y="11111"/>
                    <a:pt x="7053" y="11111"/>
                  </a:cubicBezTo>
                  <a:cubicBezTo>
                    <a:pt x="7053" y="11111"/>
                    <a:pt x="7076" y="11339"/>
                    <a:pt x="7099" y="11727"/>
                  </a:cubicBezTo>
                  <a:cubicBezTo>
                    <a:pt x="7145" y="12138"/>
                    <a:pt x="7122" y="12686"/>
                    <a:pt x="7145" y="13348"/>
                  </a:cubicBezTo>
                  <a:cubicBezTo>
                    <a:pt x="7099" y="14033"/>
                    <a:pt x="7053" y="14809"/>
                    <a:pt x="6871" y="15631"/>
                  </a:cubicBezTo>
                  <a:cubicBezTo>
                    <a:pt x="6825" y="15836"/>
                    <a:pt x="6802" y="16041"/>
                    <a:pt x="6756" y="16270"/>
                  </a:cubicBezTo>
                  <a:cubicBezTo>
                    <a:pt x="6688" y="16475"/>
                    <a:pt x="6620" y="16680"/>
                    <a:pt x="6551" y="16886"/>
                  </a:cubicBezTo>
                  <a:cubicBezTo>
                    <a:pt x="6505" y="17091"/>
                    <a:pt x="6437" y="17320"/>
                    <a:pt x="6368" y="17525"/>
                  </a:cubicBezTo>
                  <a:lnTo>
                    <a:pt x="6117" y="18141"/>
                  </a:lnTo>
                  <a:cubicBezTo>
                    <a:pt x="5433" y="19830"/>
                    <a:pt x="4474" y="21382"/>
                    <a:pt x="3584" y="22387"/>
                  </a:cubicBezTo>
                  <a:cubicBezTo>
                    <a:pt x="2671" y="23391"/>
                    <a:pt x="1895" y="23893"/>
                    <a:pt x="1940" y="23939"/>
                  </a:cubicBezTo>
                  <a:cubicBezTo>
                    <a:pt x="1940" y="23941"/>
                    <a:pt x="1942" y="23942"/>
                    <a:pt x="1945" y="23942"/>
                  </a:cubicBezTo>
                  <a:cubicBezTo>
                    <a:pt x="1976" y="23942"/>
                    <a:pt x="2175" y="23830"/>
                    <a:pt x="2488" y="23642"/>
                  </a:cubicBezTo>
                  <a:cubicBezTo>
                    <a:pt x="2557" y="23574"/>
                    <a:pt x="2648" y="23528"/>
                    <a:pt x="2762" y="23460"/>
                  </a:cubicBezTo>
                  <a:cubicBezTo>
                    <a:pt x="2853" y="23391"/>
                    <a:pt x="2967" y="23300"/>
                    <a:pt x="3059" y="23209"/>
                  </a:cubicBezTo>
                  <a:cubicBezTo>
                    <a:pt x="3287" y="23026"/>
                    <a:pt x="3538" y="22843"/>
                    <a:pt x="3766" y="22569"/>
                  </a:cubicBezTo>
                  <a:cubicBezTo>
                    <a:pt x="4771" y="21588"/>
                    <a:pt x="5821" y="20036"/>
                    <a:pt x="6574" y="18347"/>
                  </a:cubicBezTo>
                  <a:lnTo>
                    <a:pt x="6848" y="17708"/>
                  </a:lnTo>
                  <a:cubicBezTo>
                    <a:pt x="6916" y="17479"/>
                    <a:pt x="6985" y="17274"/>
                    <a:pt x="7076" y="17046"/>
                  </a:cubicBezTo>
                  <a:cubicBezTo>
                    <a:pt x="7145" y="16840"/>
                    <a:pt x="7213" y="16612"/>
                    <a:pt x="7281" y="16407"/>
                  </a:cubicBezTo>
                  <a:cubicBezTo>
                    <a:pt x="7350" y="16178"/>
                    <a:pt x="7373" y="15973"/>
                    <a:pt x="7441" y="15745"/>
                  </a:cubicBezTo>
                  <a:cubicBezTo>
                    <a:pt x="7647" y="14900"/>
                    <a:pt x="7715" y="14078"/>
                    <a:pt x="7784" y="13394"/>
                  </a:cubicBezTo>
                  <a:cubicBezTo>
                    <a:pt x="7784" y="12686"/>
                    <a:pt x="7829" y="12115"/>
                    <a:pt x="7784" y="11705"/>
                  </a:cubicBezTo>
                  <a:cubicBezTo>
                    <a:pt x="7761" y="11294"/>
                    <a:pt x="7738" y="11065"/>
                    <a:pt x="7738" y="11065"/>
                  </a:cubicBezTo>
                  <a:cubicBezTo>
                    <a:pt x="7738" y="11065"/>
                    <a:pt x="7738" y="10997"/>
                    <a:pt x="7738" y="10906"/>
                  </a:cubicBezTo>
                  <a:cubicBezTo>
                    <a:pt x="7715" y="10792"/>
                    <a:pt x="7692" y="10632"/>
                    <a:pt x="7670" y="10426"/>
                  </a:cubicBezTo>
                  <a:cubicBezTo>
                    <a:pt x="7601" y="10038"/>
                    <a:pt x="7555" y="9445"/>
                    <a:pt x="7396" y="8783"/>
                  </a:cubicBezTo>
                  <a:cubicBezTo>
                    <a:pt x="7281" y="8098"/>
                    <a:pt x="7076" y="7322"/>
                    <a:pt x="6871" y="6478"/>
                  </a:cubicBezTo>
                  <a:cubicBezTo>
                    <a:pt x="6597" y="5633"/>
                    <a:pt x="6209" y="4789"/>
                    <a:pt x="5752" y="3967"/>
                  </a:cubicBezTo>
                  <a:cubicBezTo>
                    <a:pt x="5296" y="3168"/>
                    <a:pt x="4748" y="2415"/>
                    <a:pt x="4177" y="1753"/>
                  </a:cubicBezTo>
                  <a:cubicBezTo>
                    <a:pt x="3584" y="1114"/>
                    <a:pt x="2922" y="589"/>
                    <a:pt x="2283" y="315"/>
                  </a:cubicBezTo>
                  <a:cubicBezTo>
                    <a:pt x="1779" y="71"/>
                    <a:pt x="1301" y="0"/>
                    <a:pt x="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0" name="Google Shape;3150;p42"/>
            <p:cNvSpPr/>
            <p:nvPr/>
          </p:nvSpPr>
          <p:spPr>
            <a:xfrm flipH="1">
              <a:off x="6441616" y="2963608"/>
              <a:ext cx="366635" cy="712909"/>
            </a:xfrm>
            <a:custGeom>
              <a:avLst/>
              <a:gdLst/>
              <a:ahLst/>
              <a:cxnLst/>
              <a:rect l="l" t="t" r="r" b="b"/>
              <a:pathLst>
                <a:path w="15180" h="29517" extrusionOk="0">
                  <a:moveTo>
                    <a:pt x="5859" y="0"/>
                  </a:moveTo>
                  <a:cubicBezTo>
                    <a:pt x="5520" y="0"/>
                    <a:pt x="5221" y="26"/>
                    <a:pt x="4977" y="64"/>
                  </a:cubicBezTo>
                  <a:cubicBezTo>
                    <a:pt x="4657" y="87"/>
                    <a:pt x="4429" y="178"/>
                    <a:pt x="4269" y="201"/>
                  </a:cubicBezTo>
                  <a:cubicBezTo>
                    <a:pt x="4109" y="224"/>
                    <a:pt x="4018" y="269"/>
                    <a:pt x="4018" y="269"/>
                  </a:cubicBezTo>
                  <a:cubicBezTo>
                    <a:pt x="4018" y="280"/>
                    <a:pt x="4038" y="284"/>
                    <a:pt x="4075" y="284"/>
                  </a:cubicBezTo>
                  <a:cubicBezTo>
                    <a:pt x="4200" y="284"/>
                    <a:pt x="4521" y="236"/>
                    <a:pt x="4977" y="201"/>
                  </a:cubicBezTo>
                  <a:cubicBezTo>
                    <a:pt x="5121" y="190"/>
                    <a:pt x="5284" y="183"/>
                    <a:pt x="5461" y="183"/>
                  </a:cubicBezTo>
                  <a:cubicBezTo>
                    <a:pt x="6010" y="183"/>
                    <a:pt x="6700" y="250"/>
                    <a:pt x="7442" y="475"/>
                  </a:cubicBezTo>
                  <a:cubicBezTo>
                    <a:pt x="7944" y="634"/>
                    <a:pt x="8446" y="840"/>
                    <a:pt x="8948" y="1137"/>
                  </a:cubicBezTo>
                  <a:cubicBezTo>
                    <a:pt x="9450" y="1456"/>
                    <a:pt x="9953" y="1821"/>
                    <a:pt x="10409" y="2278"/>
                  </a:cubicBezTo>
                  <a:cubicBezTo>
                    <a:pt x="10843" y="2734"/>
                    <a:pt x="11276" y="3237"/>
                    <a:pt x="11642" y="3807"/>
                  </a:cubicBezTo>
                  <a:cubicBezTo>
                    <a:pt x="12030" y="4355"/>
                    <a:pt x="12349" y="4948"/>
                    <a:pt x="12646" y="5588"/>
                  </a:cubicBezTo>
                  <a:cubicBezTo>
                    <a:pt x="13833" y="8075"/>
                    <a:pt x="14335" y="10837"/>
                    <a:pt x="14472" y="12892"/>
                  </a:cubicBezTo>
                  <a:cubicBezTo>
                    <a:pt x="14540" y="13919"/>
                    <a:pt x="14518" y="14763"/>
                    <a:pt x="14472" y="15357"/>
                  </a:cubicBezTo>
                  <a:cubicBezTo>
                    <a:pt x="14449" y="15653"/>
                    <a:pt x="14426" y="15905"/>
                    <a:pt x="14404" y="16064"/>
                  </a:cubicBezTo>
                  <a:cubicBezTo>
                    <a:pt x="14381" y="16224"/>
                    <a:pt x="14381" y="16293"/>
                    <a:pt x="14381" y="16293"/>
                  </a:cubicBezTo>
                  <a:cubicBezTo>
                    <a:pt x="14381" y="16293"/>
                    <a:pt x="14358" y="16384"/>
                    <a:pt x="14335" y="16544"/>
                  </a:cubicBezTo>
                  <a:cubicBezTo>
                    <a:pt x="14312" y="16703"/>
                    <a:pt x="14289" y="16932"/>
                    <a:pt x="14244" y="17228"/>
                  </a:cubicBezTo>
                  <a:cubicBezTo>
                    <a:pt x="14152" y="17822"/>
                    <a:pt x="13993" y="18666"/>
                    <a:pt x="13696" y="19671"/>
                  </a:cubicBezTo>
                  <a:cubicBezTo>
                    <a:pt x="13399" y="20652"/>
                    <a:pt x="12988" y="21793"/>
                    <a:pt x="12395" y="22935"/>
                  </a:cubicBezTo>
                  <a:cubicBezTo>
                    <a:pt x="12121" y="23528"/>
                    <a:pt x="11779" y="24099"/>
                    <a:pt x="11391" y="24647"/>
                  </a:cubicBezTo>
                  <a:cubicBezTo>
                    <a:pt x="11003" y="25217"/>
                    <a:pt x="10592" y="25742"/>
                    <a:pt x="10112" y="26244"/>
                  </a:cubicBezTo>
                  <a:cubicBezTo>
                    <a:pt x="9633" y="26747"/>
                    <a:pt x="9131" y="27203"/>
                    <a:pt x="8583" y="27591"/>
                  </a:cubicBezTo>
                  <a:cubicBezTo>
                    <a:pt x="8035" y="27979"/>
                    <a:pt x="7465" y="28321"/>
                    <a:pt x="6871" y="28573"/>
                  </a:cubicBezTo>
                  <a:cubicBezTo>
                    <a:pt x="5684" y="29075"/>
                    <a:pt x="4475" y="29257"/>
                    <a:pt x="3447" y="29257"/>
                  </a:cubicBezTo>
                  <a:cubicBezTo>
                    <a:pt x="1466" y="29214"/>
                    <a:pt x="196" y="28704"/>
                    <a:pt x="40" y="28704"/>
                  </a:cubicBezTo>
                  <a:cubicBezTo>
                    <a:pt x="30" y="28704"/>
                    <a:pt x="25" y="28706"/>
                    <a:pt x="24" y="28710"/>
                  </a:cubicBezTo>
                  <a:cubicBezTo>
                    <a:pt x="1" y="28732"/>
                    <a:pt x="343" y="28869"/>
                    <a:pt x="914" y="29075"/>
                  </a:cubicBezTo>
                  <a:cubicBezTo>
                    <a:pt x="1507" y="29234"/>
                    <a:pt x="2375" y="29463"/>
                    <a:pt x="3425" y="29508"/>
                  </a:cubicBezTo>
                  <a:cubicBezTo>
                    <a:pt x="3551" y="29514"/>
                    <a:pt x="3680" y="29517"/>
                    <a:pt x="3812" y="29517"/>
                  </a:cubicBezTo>
                  <a:cubicBezTo>
                    <a:pt x="4794" y="29517"/>
                    <a:pt x="5901" y="29358"/>
                    <a:pt x="7008" y="28915"/>
                  </a:cubicBezTo>
                  <a:cubicBezTo>
                    <a:pt x="7647" y="28687"/>
                    <a:pt x="8241" y="28344"/>
                    <a:pt x="8834" y="27956"/>
                  </a:cubicBezTo>
                  <a:cubicBezTo>
                    <a:pt x="9428" y="27568"/>
                    <a:pt x="9953" y="27089"/>
                    <a:pt x="10478" y="26587"/>
                  </a:cubicBezTo>
                  <a:cubicBezTo>
                    <a:pt x="10957" y="26085"/>
                    <a:pt x="11413" y="25514"/>
                    <a:pt x="11824" y="24966"/>
                  </a:cubicBezTo>
                  <a:cubicBezTo>
                    <a:pt x="12235" y="24373"/>
                    <a:pt x="12600" y="23802"/>
                    <a:pt x="12920" y="23209"/>
                  </a:cubicBezTo>
                  <a:cubicBezTo>
                    <a:pt x="13559" y="22045"/>
                    <a:pt x="13993" y="20858"/>
                    <a:pt x="14312" y="19853"/>
                  </a:cubicBezTo>
                  <a:cubicBezTo>
                    <a:pt x="14632" y="18826"/>
                    <a:pt x="14814" y="17959"/>
                    <a:pt x="14906" y="17343"/>
                  </a:cubicBezTo>
                  <a:cubicBezTo>
                    <a:pt x="14974" y="17046"/>
                    <a:pt x="14997" y="16795"/>
                    <a:pt x="15020" y="16635"/>
                  </a:cubicBezTo>
                  <a:cubicBezTo>
                    <a:pt x="15043" y="16475"/>
                    <a:pt x="15065" y="16384"/>
                    <a:pt x="15065" y="16384"/>
                  </a:cubicBezTo>
                  <a:cubicBezTo>
                    <a:pt x="15065" y="16384"/>
                    <a:pt x="15065" y="16293"/>
                    <a:pt x="15088" y="16133"/>
                  </a:cubicBezTo>
                  <a:cubicBezTo>
                    <a:pt x="15111" y="15950"/>
                    <a:pt x="15111" y="15722"/>
                    <a:pt x="15134" y="15402"/>
                  </a:cubicBezTo>
                  <a:cubicBezTo>
                    <a:pt x="15180" y="14786"/>
                    <a:pt x="15180" y="13896"/>
                    <a:pt x="15088" y="12846"/>
                  </a:cubicBezTo>
                  <a:cubicBezTo>
                    <a:pt x="14929" y="10723"/>
                    <a:pt x="14358" y="7916"/>
                    <a:pt x="13102" y="5359"/>
                  </a:cubicBezTo>
                  <a:cubicBezTo>
                    <a:pt x="12783" y="4743"/>
                    <a:pt x="12418" y="4127"/>
                    <a:pt x="12007" y="3556"/>
                  </a:cubicBezTo>
                  <a:cubicBezTo>
                    <a:pt x="11596" y="2985"/>
                    <a:pt x="11162" y="2460"/>
                    <a:pt x="10660" y="2004"/>
                  </a:cubicBezTo>
                  <a:cubicBezTo>
                    <a:pt x="10181" y="1525"/>
                    <a:pt x="9656" y="1159"/>
                    <a:pt x="9108" y="863"/>
                  </a:cubicBezTo>
                  <a:cubicBezTo>
                    <a:pt x="8583" y="543"/>
                    <a:pt x="8035" y="361"/>
                    <a:pt x="7510" y="201"/>
                  </a:cubicBezTo>
                  <a:cubicBezTo>
                    <a:pt x="6906" y="53"/>
                    <a:pt x="6342" y="0"/>
                    <a:pt x="58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1" name="Google Shape;3151;p42"/>
            <p:cNvSpPr/>
            <p:nvPr/>
          </p:nvSpPr>
          <p:spPr>
            <a:xfrm flipH="1">
              <a:off x="6461469" y="2974236"/>
              <a:ext cx="691341" cy="879755"/>
            </a:xfrm>
            <a:custGeom>
              <a:avLst/>
              <a:gdLst/>
              <a:ahLst/>
              <a:cxnLst/>
              <a:rect l="l" t="t" r="r" b="b"/>
              <a:pathLst>
                <a:path w="28624" h="36425" extrusionOk="0">
                  <a:moveTo>
                    <a:pt x="13835" y="0"/>
                  </a:moveTo>
                  <a:cubicBezTo>
                    <a:pt x="10260" y="0"/>
                    <a:pt x="5251" y="1016"/>
                    <a:pt x="5251" y="1016"/>
                  </a:cubicBezTo>
                  <a:cubicBezTo>
                    <a:pt x="1" y="3093"/>
                    <a:pt x="275" y="34752"/>
                    <a:pt x="275" y="34752"/>
                  </a:cubicBezTo>
                  <a:cubicBezTo>
                    <a:pt x="4590" y="35978"/>
                    <a:pt x="8650" y="36424"/>
                    <a:pt x="12275" y="36424"/>
                  </a:cubicBezTo>
                  <a:cubicBezTo>
                    <a:pt x="22017" y="36424"/>
                    <a:pt x="28624" y="33200"/>
                    <a:pt x="28624" y="33200"/>
                  </a:cubicBezTo>
                  <a:cubicBezTo>
                    <a:pt x="28624" y="33200"/>
                    <a:pt x="25611" y="8503"/>
                    <a:pt x="21274" y="2135"/>
                  </a:cubicBezTo>
                  <a:cubicBezTo>
                    <a:pt x="20430" y="879"/>
                    <a:pt x="18672" y="377"/>
                    <a:pt x="15157" y="57"/>
                  </a:cubicBezTo>
                  <a:cubicBezTo>
                    <a:pt x="14751" y="18"/>
                    <a:pt x="14305" y="0"/>
                    <a:pt x="138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2" name="Google Shape;3152;p42"/>
            <p:cNvSpPr/>
            <p:nvPr/>
          </p:nvSpPr>
          <p:spPr>
            <a:xfrm flipH="1">
              <a:off x="6461469" y="2974236"/>
              <a:ext cx="691341" cy="879755"/>
            </a:xfrm>
            <a:custGeom>
              <a:avLst/>
              <a:gdLst/>
              <a:ahLst/>
              <a:cxnLst/>
              <a:rect l="l" t="t" r="r" b="b"/>
              <a:pathLst>
                <a:path w="28624" h="36425" extrusionOk="0">
                  <a:moveTo>
                    <a:pt x="13835" y="0"/>
                  </a:moveTo>
                  <a:cubicBezTo>
                    <a:pt x="10260" y="0"/>
                    <a:pt x="5251" y="1016"/>
                    <a:pt x="5251" y="1016"/>
                  </a:cubicBezTo>
                  <a:cubicBezTo>
                    <a:pt x="1" y="3093"/>
                    <a:pt x="275" y="34752"/>
                    <a:pt x="275" y="34752"/>
                  </a:cubicBezTo>
                  <a:cubicBezTo>
                    <a:pt x="4590" y="35978"/>
                    <a:pt x="8650" y="36424"/>
                    <a:pt x="12275" y="36424"/>
                  </a:cubicBezTo>
                  <a:cubicBezTo>
                    <a:pt x="22017" y="36424"/>
                    <a:pt x="28624" y="33200"/>
                    <a:pt x="28624" y="33200"/>
                  </a:cubicBezTo>
                  <a:cubicBezTo>
                    <a:pt x="28624" y="33200"/>
                    <a:pt x="28236" y="30073"/>
                    <a:pt x="27551" y="25736"/>
                  </a:cubicBezTo>
                  <a:cubicBezTo>
                    <a:pt x="26684" y="28452"/>
                    <a:pt x="24515" y="30963"/>
                    <a:pt x="19699" y="31579"/>
                  </a:cubicBezTo>
                  <a:cubicBezTo>
                    <a:pt x="18927" y="31676"/>
                    <a:pt x="18199" y="31723"/>
                    <a:pt x="17513" y="31723"/>
                  </a:cubicBezTo>
                  <a:cubicBezTo>
                    <a:pt x="7866" y="31723"/>
                    <a:pt x="6442" y="22565"/>
                    <a:pt x="7465" y="16172"/>
                  </a:cubicBezTo>
                  <a:cubicBezTo>
                    <a:pt x="8560" y="9347"/>
                    <a:pt x="10181" y="6677"/>
                    <a:pt x="15956" y="5558"/>
                  </a:cubicBezTo>
                  <a:cubicBezTo>
                    <a:pt x="20635" y="4623"/>
                    <a:pt x="20407" y="2408"/>
                    <a:pt x="20498" y="1336"/>
                  </a:cubicBezTo>
                  <a:cubicBezTo>
                    <a:pt x="19471" y="651"/>
                    <a:pt x="17828" y="309"/>
                    <a:pt x="15157" y="57"/>
                  </a:cubicBezTo>
                  <a:cubicBezTo>
                    <a:pt x="14751" y="18"/>
                    <a:pt x="14305" y="0"/>
                    <a:pt x="1383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3" name="Google Shape;3153;p42"/>
            <p:cNvSpPr/>
            <p:nvPr/>
          </p:nvSpPr>
          <p:spPr>
            <a:xfrm flipH="1">
              <a:off x="6576676" y="3778152"/>
              <a:ext cx="493436" cy="49778"/>
            </a:xfrm>
            <a:custGeom>
              <a:avLst/>
              <a:gdLst/>
              <a:ahLst/>
              <a:cxnLst/>
              <a:rect l="l" t="t" r="r" b="b"/>
              <a:pathLst>
                <a:path w="20430" h="2061" extrusionOk="0">
                  <a:moveTo>
                    <a:pt x="15" y="0"/>
                  </a:moveTo>
                  <a:cubicBezTo>
                    <a:pt x="5" y="0"/>
                    <a:pt x="1" y="2"/>
                    <a:pt x="1" y="6"/>
                  </a:cubicBezTo>
                  <a:cubicBezTo>
                    <a:pt x="1" y="6"/>
                    <a:pt x="138" y="75"/>
                    <a:pt x="412" y="189"/>
                  </a:cubicBezTo>
                  <a:cubicBezTo>
                    <a:pt x="685" y="280"/>
                    <a:pt x="1051" y="463"/>
                    <a:pt x="1507" y="600"/>
                  </a:cubicBezTo>
                  <a:cubicBezTo>
                    <a:pt x="2443" y="919"/>
                    <a:pt x="3698" y="1239"/>
                    <a:pt x="4977" y="1490"/>
                  </a:cubicBezTo>
                  <a:cubicBezTo>
                    <a:pt x="6255" y="1741"/>
                    <a:pt x="7533" y="1901"/>
                    <a:pt x="8515" y="1969"/>
                  </a:cubicBezTo>
                  <a:cubicBezTo>
                    <a:pt x="8994" y="2015"/>
                    <a:pt x="9405" y="2015"/>
                    <a:pt x="9679" y="2038"/>
                  </a:cubicBezTo>
                  <a:cubicBezTo>
                    <a:pt x="9975" y="2038"/>
                    <a:pt x="10135" y="2060"/>
                    <a:pt x="10135" y="2060"/>
                  </a:cubicBezTo>
                  <a:cubicBezTo>
                    <a:pt x="10135" y="2060"/>
                    <a:pt x="10774" y="2060"/>
                    <a:pt x="11756" y="2038"/>
                  </a:cubicBezTo>
                  <a:cubicBezTo>
                    <a:pt x="12737" y="2015"/>
                    <a:pt x="14038" y="1923"/>
                    <a:pt x="15339" y="1764"/>
                  </a:cubicBezTo>
                  <a:cubicBezTo>
                    <a:pt x="16618" y="1604"/>
                    <a:pt x="17896" y="1376"/>
                    <a:pt x="18854" y="1147"/>
                  </a:cubicBezTo>
                  <a:cubicBezTo>
                    <a:pt x="19334" y="1056"/>
                    <a:pt x="19722" y="942"/>
                    <a:pt x="19996" y="873"/>
                  </a:cubicBezTo>
                  <a:cubicBezTo>
                    <a:pt x="20270" y="805"/>
                    <a:pt x="20429" y="759"/>
                    <a:pt x="20429" y="736"/>
                  </a:cubicBezTo>
                  <a:lnTo>
                    <a:pt x="20429" y="736"/>
                  </a:lnTo>
                  <a:cubicBezTo>
                    <a:pt x="20429" y="736"/>
                    <a:pt x="20270" y="759"/>
                    <a:pt x="19996" y="805"/>
                  </a:cubicBezTo>
                  <a:cubicBezTo>
                    <a:pt x="19699" y="851"/>
                    <a:pt x="19311" y="942"/>
                    <a:pt x="18832" y="1010"/>
                  </a:cubicBezTo>
                  <a:cubicBezTo>
                    <a:pt x="17873" y="1193"/>
                    <a:pt x="16595" y="1376"/>
                    <a:pt x="15317" y="1513"/>
                  </a:cubicBezTo>
                  <a:cubicBezTo>
                    <a:pt x="14015" y="1649"/>
                    <a:pt x="12714" y="1718"/>
                    <a:pt x="11756" y="1718"/>
                  </a:cubicBezTo>
                  <a:lnTo>
                    <a:pt x="10135" y="1718"/>
                  </a:lnTo>
                  <a:cubicBezTo>
                    <a:pt x="10135" y="1718"/>
                    <a:pt x="9975" y="1695"/>
                    <a:pt x="9701" y="1695"/>
                  </a:cubicBezTo>
                  <a:cubicBezTo>
                    <a:pt x="9428" y="1672"/>
                    <a:pt x="9017" y="1695"/>
                    <a:pt x="8537" y="1649"/>
                  </a:cubicBezTo>
                  <a:cubicBezTo>
                    <a:pt x="7556" y="1604"/>
                    <a:pt x="6278" y="1467"/>
                    <a:pt x="4999" y="1261"/>
                  </a:cubicBezTo>
                  <a:cubicBezTo>
                    <a:pt x="3744" y="1033"/>
                    <a:pt x="2489" y="736"/>
                    <a:pt x="1553" y="463"/>
                  </a:cubicBezTo>
                  <a:cubicBezTo>
                    <a:pt x="1074" y="348"/>
                    <a:pt x="708" y="189"/>
                    <a:pt x="434" y="120"/>
                  </a:cubicBezTo>
                  <a:cubicBezTo>
                    <a:pt x="208" y="45"/>
                    <a:pt x="59" y="0"/>
                    <a:pt x="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4" name="Google Shape;3154;p42"/>
            <p:cNvSpPr/>
            <p:nvPr/>
          </p:nvSpPr>
          <p:spPr>
            <a:xfrm flipH="1">
              <a:off x="6661572" y="2996552"/>
              <a:ext cx="295530" cy="111077"/>
            </a:xfrm>
            <a:custGeom>
              <a:avLst/>
              <a:gdLst/>
              <a:ahLst/>
              <a:cxnLst/>
              <a:rect l="l" t="t" r="r" b="b"/>
              <a:pathLst>
                <a:path w="12236" h="4599" extrusionOk="0">
                  <a:moveTo>
                    <a:pt x="2192" y="1"/>
                  </a:moveTo>
                  <a:cubicBezTo>
                    <a:pt x="2192" y="1"/>
                    <a:pt x="1" y="571"/>
                    <a:pt x="572" y="1713"/>
                  </a:cubicBezTo>
                  <a:cubicBezTo>
                    <a:pt x="1053" y="2676"/>
                    <a:pt x="2949" y="4599"/>
                    <a:pt x="5903" y="4599"/>
                  </a:cubicBezTo>
                  <a:cubicBezTo>
                    <a:pt x="6449" y="4599"/>
                    <a:pt x="7031" y="4533"/>
                    <a:pt x="7647" y="4383"/>
                  </a:cubicBezTo>
                  <a:cubicBezTo>
                    <a:pt x="12235" y="3288"/>
                    <a:pt x="10113" y="571"/>
                    <a:pt x="8675" y="571"/>
                  </a:cubicBezTo>
                  <a:cubicBezTo>
                    <a:pt x="7259" y="571"/>
                    <a:pt x="2192" y="1"/>
                    <a:pt x="21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5" name="Google Shape;3155;p42"/>
            <p:cNvSpPr/>
            <p:nvPr/>
          </p:nvSpPr>
          <p:spPr>
            <a:xfrm flipH="1">
              <a:off x="6715602" y="2996552"/>
              <a:ext cx="226043" cy="79921"/>
            </a:xfrm>
            <a:custGeom>
              <a:avLst/>
              <a:gdLst/>
              <a:ahLst/>
              <a:cxnLst/>
              <a:rect l="l" t="t" r="r" b="b"/>
              <a:pathLst>
                <a:path w="9359" h="3309" extrusionOk="0">
                  <a:moveTo>
                    <a:pt x="1552" y="1"/>
                  </a:moveTo>
                  <a:cubicBezTo>
                    <a:pt x="1552" y="1"/>
                    <a:pt x="411" y="298"/>
                    <a:pt x="0" y="891"/>
                  </a:cubicBezTo>
                  <a:cubicBezTo>
                    <a:pt x="443" y="1718"/>
                    <a:pt x="2199" y="3308"/>
                    <a:pt x="4914" y="3308"/>
                  </a:cubicBezTo>
                  <a:cubicBezTo>
                    <a:pt x="5420" y="3308"/>
                    <a:pt x="5958" y="3253"/>
                    <a:pt x="6528" y="3128"/>
                  </a:cubicBezTo>
                  <a:cubicBezTo>
                    <a:pt x="8925" y="2626"/>
                    <a:pt x="9358" y="1667"/>
                    <a:pt x="9039" y="937"/>
                  </a:cubicBezTo>
                  <a:cubicBezTo>
                    <a:pt x="8719" y="708"/>
                    <a:pt x="8354" y="571"/>
                    <a:pt x="8035" y="571"/>
                  </a:cubicBezTo>
                  <a:cubicBezTo>
                    <a:pt x="6619" y="571"/>
                    <a:pt x="1552" y="1"/>
                    <a:pt x="15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6" name="Google Shape;3156;p42"/>
            <p:cNvSpPr/>
            <p:nvPr/>
          </p:nvSpPr>
          <p:spPr>
            <a:xfrm flipH="1">
              <a:off x="6790571" y="2969381"/>
              <a:ext cx="407984" cy="708272"/>
            </a:xfrm>
            <a:custGeom>
              <a:avLst/>
              <a:gdLst/>
              <a:ahLst/>
              <a:cxnLst/>
              <a:rect l="l" t="t" r="r" b="b"/>
              <a:pathLst>
                <a:path w="16892" h="29325" extrusionOk="0">
                  <a:moveTo>
                    <a:pt x="6554" y="1"/>
                  </a:moveTo>
                  <a:cubicBezTo>
                    <a:pt x="5477" y="1"/>
                    <a:pt x="4357" y="209"/>
                    <a:pt x="3219" y="624"/>
                  </a:cubicBezTo>
                  <a:cubicBezTo>
                    <a:pt x="3926" y="1012"/>
                    <a:pt x="4497" y="943"/>
                    <a:pt x="5661" y="1103"/>
                  </a:cubicBezTo>
                  <a:cubicBezTo>
                    <a:pt x="6688" y="1765"/>
                    <a:pt x="8081" y="2107"/>
                    <a:pt x="9815" y="4641"/>
                  </a:cubicBezTo>
                  <a:cubicBezTo>
                    <a:pt x="12212" y="8156"/>
                    <a:pt x="13490" y="17309"/>
                    <a:pt x="10181" y="22422"/>
                  </a:cubicBezTo>
                  <a:cubicBezTo>
                    <a:pt x="10181" y="22422"/>
                    <a:pt x="8146" y="25996"/>
                    <a:pt x="4113" y="25996"/>
                  </a:cubicBezTo>
                  <a:cubicBezTo>
                    <a:pt x="3727" y="25996"/>
                    <a:pt x="3322" y="25963"/>
                    <a:pt x="2899" y="25891"/>
                  </a:cubicBezTo>
                  <a:lnTo>
                    <a:pt x="92" y="26074"/>
                  </a:lnTo>
                  <a:cubicBezTo>
                    <a:pt x="92" y="26074"/>
                    <a:pt x="0" y="28927"/>
                    <a:pt x="4383" y="29292"/>
                  </a:cubicBezTo>
                  <a:cubicBezTo>
                    <a:pt x="4632" y="29314"/>
                    <a:pt x="4879" y="29324"/>
                    <a:pt x="5125" y="29324"/>
                  </a:cubicBezTo>
                  <a:cubicBezTo>
                    <a:pt x="8011" y="29324"/>
                    <a:pt x="10650" y="27870"/>
                    <a:pt x="12417" y="25640"/>
                  </a:cubicBezTo>
                  <a:cubicBezTo>
                    <a:pt x="13011" y="24933"/>
                    <a:pt x="13970" y="24065"/>
                    <a:pt x="14335" y="23198"/>
                  </a:cubicBezTo>
                  <a:cubicBezTo>
                    <a:pt x="16115" y="19158"/>
                    <a:pt x="16891" y="15483"/>
                    <a:pt x="16115" y="11032"/>
                  </a:cubicBezTo>
                  <a:cubicBezTo>
                    <a:pt x="14808" y="3630"/>
                    <a:pt x="11049" y="1"/>
                    <a:pt x="6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42"/>
            <p:cNvSpPr/>
            <p:nvPr/>
          </p:nvSpPr>
          <p:spPr>
            <a:xfrm flipH="1">
              <a:off x="6862256" y="2996552"/>
              <a:ext cx="334657" cy="646852"/>
            </a:xfrm>
            <a:custGeom>
              <a:avLst/>
              <a:gdLst/>
              <a:ahLst/>
              <a:cxnLst/>
              <a:rect l="l" t="t" r="r" b="b"/>
              <a:pathLst>
                <a:path w="13856" h="26782" extrusionOk="0">
                  <a:moveTo>
                    <a:pt x="5593" y="1"/>
                  </a:moveTo>
                  <a:cubicBezTo>
                    <a:pt x="6643" y="663"/>
                    <a:pt x="8013" y="982"/>
                    <a:pt x="9747" y="3516"/>
                  </a:cubicBezTo>
                  <a:cubicBezTo>
                    <a:pt x="12144" y="7031"/>
                    <a:pt x="13422" y="16207"/>
                    <a:pt x="10113" y="21297"/>
                  </a:cubicBezTo>
                  <a:cubicBezTo>
                    <a:pt x="10113" y="21297"/>
                    <a:pt x="8078" y="24871"/>
                    <a:pt x="4045" y="24871"/>
                  </a:cubicBezTo>
                  <a:cubicBezTo>
                    <a:pt x="3659" y="24871"/>
                    <a:pt x="3254" y="24838"/>
                    <a:pt x="2831" y="24766"/>
                  </a:cubicBezTo>
                  <a:lnTo>
                    <a:pt x="24" y="24949"/>
                  </a:lnTo>
                  <a:cubicBezTo>
                    <a:pt x="24" y="24949"/>
                    <a:pt x="1" y="25519"/>
                    <a:pt x="366" y="26159"/>
                  </a:cubicBezTo>
                  <a:cubicBezTo>
                    <a:pt x="914" y="26455"/>
                    <a:pt x="1667" y="26684"/>
                    <a:pt x="2671" y="26752"/>
                  </a:cubicBezTo>
                  <a:cubicBezTo>
                    <a:pt x="2902" y="26772"/>
                    <a:pt x="3131" y="26782"/>
                    <a:pt x="3359" y="26782"/>
                  </a:cubicBezTo>
                  <a:cubicBezTo>
                    <a:pt x="6009" y="26782"/>
                    <a:pt x="8404" y="25459"/>
                    <a:pt x="10044" y="23420"/>
                  </a:cubicBezTo>
                  <a:cubicBezTo>
                    <a:pt x="10569" y="22758"/>
                    <a:pt x="11026" y="22004"/>
                    <a:pt x="11368" y="21206"/>
                  </a:cubicBezTo>
                  <a:cubicBezTo>
                    <a:pt x="12989" y="17508"/>
                    <a:pt x="13856" y="14107"/>
                    <a:pt x="13125" y="10021"/>
                  </a:cubicBezTo>
                  <a:cubicBezTo>
                    <a:pt x="12030" y="3790"/>
                    <a:pt x="9200" y="480"/>
                    <a:pt x="559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42"/>
            <p:cNvSpPr/>
            <p:nvPr/>
          </p:nvSpPr>
          <p:spPr>
            <a:xfrm flipH="1">
              <a:off x="6885394" y="3011575"/>
              <a:ext cx="189114" cy="578259"/>
            </a:xfrm>
            <a:custGeom>
              <a:avLst/>
              <a:gdLst/>
              <a:ahLst/>
              <a:cxnLst/>
              <a:rect l="l" t="t" r="r" b="b"/>
              <a:pathLst>
                <a:path w="7830" h="23942" extrusionOk="0">
                  <a:moveTo>
                    <a:pt x="931" y="0"/>
                  </a:moveTo>
                  <a:cubicBezTo>
                    <a:pt x="815" y="0"/>
                    <a:pt x="709" y="7"/>
                    <a:pt x="616" y="18"/>
                  </a:cubicBezTo>
                  <a:cubicBezTo>
                    <a:pt x="206" y="86"/>
                    <a:pt x="0" y="201"/>
                    <a:pt x="0" y="201"/>
                  </a:cubicBezTo>
                  <a:cubicBezTo>
                    <a:pt x="0" y="212"/>
                    <a:pt x="13" y="216"/>
                    <a:pt x="39" y="216"/>
                  </a:cubicBezTo>
                  <a:cubicBezTo>
                    <a:pt x="119" y="216"/>
                    <a:pt x="322" y="172"/>
                    <a:pt x="616" y="155"/>
                  </a:cubicBezTo>
                  <a:cubicBezTo>
                    <a:pt x="1004" y="155"/>
                    <a:pt x="1575" y="223"/>
                    <a:pt x="2146" y="543"/>
                  </a:cubicBezTo>
                  <a:cubicBezTo>
                    <a:pt x="3355" y="1159"/>
                    <a:pt x="4497" y="2620"/>
                    <a:pt x="5318" y="4218"/>
                  </a:cubicBezTo>
                  <a:cubicBezTo>
                    <a:pt x="5729" y="4994"/>
                    <a:pt x="6094" y="5838"/>
                    <a:pt x="6300" y="6637"/>
                  </a:cubicBezTo>
                  <a:cubicBezTo>
                    <a:pt x="6505" y="7459"/>
                    <a:pt x="6665" y="8235"/>
                    <a:pt x="6779" y="8897"/>
                  </a:cubicBezTo>
                  <a:cubicBezTo>
                    <a:pt x="6893" y="9559"/>
                    <a:pt x="6939" y="10107"/>
                    <a:pt x="7008" y="10518"/>
                  </a:cubicBezTo>
                  <a:cubicBezTo>
                    <a:pt x="7030" y="10700"/>
                    <a:pt x="7030" y="10860"/>
                    <a:pt x="7053" y="10951"/>
                  </a:cubicBezTo>
                  <a:cubicBezTo>
                    <a:pt x="7053" y="11065"/>
                    <a:pt x="7053" y="11111"/>
                    <a:pt x="7053" y="11111"/>
                  </a:cubicBezTo>
                  <a:cubicBezTo>
                    <a:pt x="7053" y="11111"/>
                    <a:pt x="7076" y="11339"/>
                    <a:pt x="7099" y="11727"/>
                  </a:cubicBezTo>
                  <a:cubicBezTo>
                    <a:pt x="7144" y="12138"/>
                    <a:pt x="7122" y="12686"/>
                    <a:pt x="7144" y="13371"/>
                  </a:cubicBezTo>
                  <a:cubicBezTo>
                    <a:pt x="7099" y="14033"/>
                    <a:pt x="7053" y="14809"/>
                    <a:pt x="6871" y="15630"/>
                  </a:cubicBezTo>
                  <a:cubicBezTo>
                    <a:pt x="6825" y="15836"/>
                    <a:pt x="6802" y="16064"/>
                    <a:pt x="6756" y="16270"/>
                  </a:cubicBezTo>
                  <a:cubicBezTo>
                    <a:pt x="6688" y="16475"/>
                    <a:pt x="6619" y="16680"/>
                    <a:pt x="6551" y="16886"/>
                  </a:cubicBezTo>
                  <a:cubicBezTo>
                    <a:pt x="6505" y="17091"/>
                    <a:pt x="6437" y="17320"/>
                    <a:pt x="6368" y="17525"/>
                  </a:cubicBezTo>
                  <a:lnTo>
                    <a:pt x="6117" y="18141"/>
                  </a:lnTo>
                  <a:cubicBezTo>
                    <a:pt x="5433" y="19830"/>
                    <a:pt x="4474" y="21382"/>
                    <a:pt x="3584" y="22387"/>
                  </a:cubicBezTo>
                  <a:cubicBezTo>
                    <a:pt x="2671" y="23391"/>
                    <a:pt x="1895" y="23893"/>
                    <a:pt x="1917" y="23939"/>
                  </a:cubicBezTo>
                  <a:cubicBezTo>
                    <a:pt x="1919" y="23941"/>
                    <a:pt x="1923" y="23942"/>
                    <a:pt x="1927" y="23942"/>
                  </a:cubicBezTo>
                  <a:cubicBezTo>
                    <a:pt x="1976" y="23942"/>
                    <a:pt x="2175" y="23830"/>
                    <a:pt x="2488" y="23642"/>
                  </a:cubicBezTo>
                  <a:cubicBezTo>
                    <a:pt x="2557" y="23574"/>
                    <a:pt x="2648" y="23528"/>
                    <a:pt x="2762" y="23459"/>
                  </a:cubicBezTo>
                  <a:cubicBezTo>
                    <a:pt x="2853" y="23391"/>
                    <a:pt x="2967" y="23300"/>
                    <a:pt x="3059" y="23208"/>
                  </a:cubicBezTo>
                  <a:cubicBezTo>
                    <a:pt x="3287" y="23026"/>
                    <a:pt x="3538" y="22843"/>
                    <a:pt x="3766" y="22569"/>
                  </a:cubicBezTo>
                  <a:cubicBezTo>
                    <a:pt x="4771" y="21588"/>
                    <a:pt x="5821" y="20036"/>
                    <a:pt x="6574" y="18347"/>
                  </a:cubicBezTo>
                  <a:lnTo>
                    <a:pt x="6848" y="17708"/>
                  </a:lnTo>
                  <a:cubicBezTo>
                    <a:pt x="6916" y="17479"/>
                    <a:pt x="6985" y="17274"/>
                    <a:pt x="7076" y="17046"/>
                  </a:cubicBezTo>
                  <a:cubicBezTo>
                    <a:pt x="7144" y="16840"/>
                    <a:pt x="7213" y="16612"/>
                    <a:pt x="7281" y="16406"/>
                  </a:cubicBezTo>
                  <a:cubicBezTo>
                    <a:pt x="7350" y="16178"/>
                    <a:pt x="7373" y="15973"/>
                    <a:pt x="7441" y="15745"/>
                  </a:cubicBezTo>
                  <a:cubicBezTo>
                    <a:pt x="7647" y="14900"/>
                    <a:pt x="7715" y="14078"/>
                    <a:pt x="7784" y="13394"/>
                  </a:cubicBezTo>
                  <a:cubicBezTo>
                    <a:pt x="7784" y="12686"/>
                    <a:pt x="7829" y="12115"/>
                    <a:pt x="7784" y="11704"/>
                  </a:cubicBezTo>
                  <a:cubicBezTo>
                    <a:pt x="7761" y="11294"/>
                    <a:pt x="7738" y="11065"/>
                    <a:pt x="7738" y="11065"/>
                  </a:cubicBezTo>
                  <a:cubicBezTo>
                    <a:pt x="7738" y="11065"/>
                    <a:pt x="7738" y="10997"/>
                    <a:pt x="7738" y="10906"/>
                  </a:cubicBezTo>
                  <a:cubicBezTo>
                    <a:pt x="7715" y="10791"/>
                    <a:pt x="7692" y="10632"/>
                    <a:pt x="7669" y="10426"/>
                  </a:cubicBezTo>
                  <a:cubicBezTo>
                    <a:pt x="7601" y="10038"/>
                    <a:pt x="7555" y="9445"/>
                    <a:pt x="7396" y="8783"/>
                  </a:cubicBezTo>
                  <a:cubicBezTo>
                    <a:pt x="7281" y="8098"/>
                    <a:pt x="7076" y="7322"/>
                    <a:pt x="6871" y="6478"/>
                  </a:cubicBezTo>
                  <a:cubicBezTo>
                    <a:pt x="6597" y="5633"/>
                    <a:pt x="6209" y="4788"/>
                    <a:pt x="5752" y="3967"/>
                  </a:cubicBezTo>
                  <a:cubicBezTo>
                    <a:pt x="5296" y="3168"/>
                    <a:pt x="4748" y="2415"/>
                    <a:pt x="4154" y="1753"/>
                  </a:cubicBezTo>
                  <a:cubicBezTo>
                    <a:pt x="3584" y="1114"/>
                    <a:pt x="2922" y="589"/>
                    <a:pt x="2283" y="315"/>
                  </a:cubicBezTo>
                  <a:cubicBezTo>
                    <a:pt x="1779" y="71"/>
                    <a:pt x="1301" y="0"/>
                    <a:pt x="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42"/>
            <p:cNvSpPr/>
            <p:nvPr/>
          </p:nvSpPr>
          <p:spPr>
            <a:xfrm flipH="1">
              <a:off x="6791682" y="2970250"/>
              <a:ext cx="366635" cy="712885"/>
            </a:xfrm>
            <a:custGeom>
              <a:avLst/>
              <a:gdLst/>
              <a:ahLst/>
              <a:cxnLst/>
              <a:rect l="l" t="t" r="r" b="b"/>
              <a:pathLst>
                <a:path w="15180" h="29516" extrusionOk="0">
                  <a:moveTo>
                    <a:pt x="5829" y="1"/>
                  </a:moveTo>
                  <a:cubicBezTo>
                    <a:pt x="5503" y="1"/>
                    <a:pt x="5214" y="26"/>
                    <a:pt x="4977" y="63"/>
                  </a:cubicBezTo>
                  <a:cubicBezTo>
                    <a:pt x="4657" y="86"/>
                    <a:pt x="4429" y="177"/>
                    <a:pt x="4269" y="200"/>
                  </a:cubicBezTo>
                  <a:cubicBezTo>
                    <a:pt x="4109" y="245"/>
                    <a:pt x="4018" y="268"/>
                    <a:pt x="4018" y="268"/>
                  </a:cubicBezTo>
                  <a:cubicBezTo>
                    <a:pt x="4018" y="279"/>
                    <a:pt x="4038" y="283"/>
                    <a:pt x="4075" y="283"/>
                  </a:cubicBezTo>
                  <a:cubicBezTo>
                    <a:pt x="4200" y="283"/>
                    <a:pt x="4521" y="235"/>
                    <a:pt x="4977" y="200"/>
                  </a:cubicBezTo>
                  <a:cubicBezTo>
                    <a:pt x="5121" y="189"/>
                    <a:pt x="5284" y="181"/>
                    <a:pt x="5461" y="181"/>
                  </a:cubicBezTo>
                  <a:cubicBezTo>
                    <a:pt x="6010" y="181"/>
                    <a:pt x="6700" y="249"/>
                    <a:pt x="7442" y="474"/>
                  </a:cubicBezTo>
                  <a:cubicBezTo>
                    <a:pt x="7944" y="633"/>
                    <a:pt x="8446" y="839"/>
                    <a:pt x="8948" y="1136"/>
                  </a:cubicBezTo>
                  <a:cubicBezTo>
                    <a:pt x="9450" y="1455"/>
                    <a:pt x="9953" y="1820"/>
                    <a:pt x="10409" y="2277"/>
                  </a:cubicBezTo>
                  <a:cubicBezTo>
                    <a:pt x="10843" y="2733"/>
                    <a:pt x="11276" y="3235"/>
                    <a:pt x="11642" y="3806"/>
                  </a:cubicBezTo>
                  <a:cubicBezTo>
                    <a:pt x="12030" y="4354"/>
                    <a:pt x="12349" y="4970"/>
                    <a:pt x="12646" y="5586"/>
                  </a:cubicBezTo>
                  <a:cubicBezTo>
                    <a:pt x="13833" y="8074"/>
                    <a:pt x="14335" y="10836"/>
                    <a:pt x="14472" y="12891"/>
                  </a:cubicBezTo>
                  <a:cubicBezTo>
                    <a:pt x="14540" y="13918"/>
                    <a:pt x="14518" y="14762"/>
                    <a:pt x="14472" y="15356"/>
                  </a:cubicBezTo>
                  <a:cubicBezTo>
                    <a:pt x="14449" y="15652"/>
                    <a:pt x="14426" y="15903"/>
                    <a:pt x="14403" y="16063"/>
                  </a:cubicBezTo>
                  <a:cubicBezTo>
                    <a:pt x="14381" y="16223"/>
                    <a:pt x="14381" y="16291"/>
                    <a:pt x="14381" y="16291"/>
                  </a:cubicBezTo>
                  <a:cubicBezTo>
                    <a:pt x="14381" y="16291"/>
                    <a:pt x="14358" y="16383"/>
                    <a:pt x="14335" y="16543"/>
                  </a:cubicBezTo>
                  <a:cubicBezTo>
                    <a:pt x="14312" y="16702"/>
                    <a:pt x="14289" y="16931"/>
                    <a:pt x="14244" y="17227"/>
                  </a:cubicBezTo>
                  <a:cubicBezTo>
                    <a:pt x="14152" y="17821"/>
                    <a:pt x="13993" y="18665"/>
                    <a:pt x="13696" y="19670"/>
                  </a:cubicBezTo>
                  <a:cubicBezTo>
                    <a:pt x="13399" y="20651"/>
                    <a:pt x="12988" y="21792"/>
                    <a:pt x="12395" y="22934"/>
                  </a:cubicBezTo>
                  <a:cubicBezTo>
                    <a:pt x="12121" y="23527"/>
                    <a:pt x="11779" y="24098"/>
                    <a:pt x="11391" y="24646"/>
                  </a:cubicBezTo>
                  <a:cubicBezTo>
                    <a:pt x="11002" y="25216"/>
                    <a:pt x="10592" y="25741"/>
                    <a:pt x="10112" y="26243"/>
                  </a:cubicBezTo>
                  <a:cubicBezTo>
                    <a:pt x="9633" y="26745"/>
                    <a:pt x="9131" y="27202"/>
                    <a:pt x="8583" y="27590"/>
                  </a:cubicBezTo>
                  <a:cubicBezTo>
                    <a:pt x="8035" y="27978"/>
                    <a:pt x="7465" y="28320"/>
                    <a:pt x="6871" y="28571"/>
                  </a:cubicBezTo>
                  <a:cubicBezTo>
                    <a:pt x="5684" y="29074"/>
                    <a:pt x="4474" y="29256"/>
                    <a:pt x="3447" y="29256"/>
                  </a:cubicBezTo>
                  <a:cubicBezTo>
                    <a:pt x="1466" y="29213"/>
                    <a:pt x="196" y="28703"/>
                    <a:pt x="40" y="28703"/>
                  </a:cubicBezTo>
                  <a:cubicBezTo>
                    <a:pt x="30" y="28703"/>
                    <a:pt x="25" y="28705"/>
                    <a:pt x="24" y="28708"/>
                  </a:cubicBezTo>
                  <a:cubicBezTo>
                    <a:pt x="1" y="28731"/>
                    <a:pt x="343" y="28868"/>
                    <a:pt x="914" y="29074"/>
                  </a:cubicBezTo>
                  <a:cubicBezTo>
                    <a:pt x="1507" y="29233"/>
                    <a:pt x="2375" y="29462"/>
                    <a:pt x="3424" y="29507"/>
                  </a:cubicBezTo>
                  <a:cubicBezTo>
                    <a:pt x="3551" y="29513"/>
                    <a:pt x="3680" y="29516"/>
                    <a:pt x="3812" y="29516"/>
                  </a:cubicBezTo>
                  <a:cubicBezTo>
                    <a:pt x="4794" y="29516"/>
                    <a:pt x="5901" y="29357"/>
                    <a:pt x="7008" y="28914"/>
                  </a:cubicBezTo>
                  <a:cubicBezTo>
                    <a:pt x="7647" y="28686"/>
                    <a:pt x="8241" y="28343"/>
                    <a:pt x="8834" y="27955"/>
                  </a:cubicBezTo>
                  <a:cubicBezTo>
                    <a:pt x="9428" y="27567"/>
                    <a:pt x="9953" y="27088"/>
                    <a:pt x="10478" y="26586"/>
                  </a:cubicBezTo>
                  <a:cubicBezTo>
                    <a:pt x="10957" y="26084"/>
                    <a:pt x="11413" y="25513"/>
                    <a:pt x="11824" y="24965"/>
                  </a:cubicBezTo>
                  <a:cubicBezTo>
                    <a:pt x="12235" y="24372"/>
                    <a:pt x="12600" y="23801"/>
                    <a:pt x="12920" y="23208"/>
                  </a:cubicBezTo>
                  <a:cubicBezTo>
                    <a:pt x="13559" y="22043"/>
                    <a:pt x="13993" y="20857"/>
                    <a:pt x="14312" y="19852"/>
                  </a:cubicBezTo>
                  <a:cubicBezTo>
                    <a:pt x="14632" y="18825"/>
                    <a:pt x="14814" y="17958"/>
                    <a:pt x="14906" y="17341"/>
                  </a:cubicBezTo>
                  <a:cubicBezTo>
                    <a:pt x="14974" y="17045"/>
                    <a:pt x="14997" y="16794"/>
                    <a:pt x="15020" y="16634"/>
                  </a:cubicBezTo>
                  <a:cubicBezTo>
                    <a:pt x="15043" y="16474"/>
                    <a:pt x="15065" y="16383"/>
                    <a:pt x="15065" y="16383"/>
                  </a:cubicBezTo>
                  <a:cubicBezTo>
                    <a:pt x="15065" y="16383"/>
                    <a:pt x="15065" y="16291"/>
                    <a:pt x="15088" y="16132"/>
                  </a:cubicBezTo>
                  <a:cubicBezTo>
                    <a:pt x="15111" y="15972"/>
                    <a:pt x="15111" y="15721"/>
                    <a:pt x="15134" y="15401"/>
                  </a:cubicBezTo>
                  <a:cubicBezTo>
                    <a:pt x="15180" y="14785"/>
                    <a:pt x="15180" y="13895"/>
                    <a:pt x="15088" y="12845"/>
                  </a:cubicBezTo>
                  <a:cubicBezTo>
                    <a:pt x="14928" y="10722"/>
                    <a:pt x="14358" y="7915"/>
                    <a:pt x="13102" y="5358"/>
                  </a:cubicBezTo>
                  <a:cubicBezTo>
                    <a:pt x="12783" y="4742"/>
                    <a:pt x="12418" y="4126"/>
                    <a:pt x="12007" y="3555"/>
                  </a:cubicBezTo>
                  <a:cubicBezTo>
                    <a:pt x="11596" y="2984"/>
                    <a:pt x="11162" y="2459"/>
                    <a:pt x="10660" y="2003"/>
                  </a:cubicBezTo>
                  <a:cubicBezTo>
                    <a:pt x="10181" y="1524"/>
                    <a:pt x="9656" y="1158"/>
                    <a:pt x="9108" y="862"/>
                  </a:cubicBezTo>
                  <a:cubicBezTo>
                    <a:pt x="8583" y="542"/>
                    <a:pt x="8035" y="359"/>
                    <a:pt x="7510" y="222"/>
                  </a:cubicBezTo>
                  <a:cubicBezTo>
                    <a:pt x="6894" y="58"/>
                    <a:pt x="6319" y="1"/>
                    <a:pt x="58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42"/>
            <p:cNvSpPr/>
            <p:nvPr/>
          </p:nvSpPr>
          <p:spPr>
            <a:xfrm flipH="1">
              <a:off x="6732146" y="2878592"/>
              <a:ext cx="179743" cy="180733"/>
            </a:xfrm>
            <a:custGeom>
              <a:avLst/>
              <a:gdLst/>
              <a:ahLst/>
              <a:cxnLst/>
              <a:rect l="l" t="t" r="r" b="b"/>
              <a:pathLst>
                <a:path w="7442" h="7483" extrusionOk="0">
                  <a:moveTo>
                    <a:pt x="229" y="0"/>
                  </a:moveTo>
                  <a:lnTo>
                    <a:pt x="1" y="5935"/>
                  </a:lnTo>
                  <a:cubicBezTo>
                    <a:pt x="1291" y="7119"/>
                    <a:pt x="2613" y="7482"/>
                    <a:pt x="3747" y="7482"/>
                  </a:cubicBezTo>
                  <a:cubicBezTo>
                    <a:pt x="5543" y="7482"/>
                    <a:pt x="6871" y="6574"/>
                    <a:pt x="6871" y="6574"/>
                  </a:cubicBezTo>
                  <a:lnTo>
                    <a:pt x="7442" y="2191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42"/>
            <p:cNvSpPr/>
            <p:nvPr/>
          </p:nvSpPr>
          <p:spPr>
            <a:xfrm flipH="1">
              <a:off x="6732146" y="2878592"/>
              <a:ext cx="179743" cy="170372"/>
            </a:xfrm>
            <a:custGeom>
              <a:avLst/>
              <a:gdLst/>
              <a:ahLst/>
              <a:cxnLst/>
              <a:rect l="l" t="t" r="r" b="b"/>
              <a:pathLst>
                <a:path w="7442" h="7054" extrusionOk="0">
                  <a:moveTo>
                    <a:pt x="229" y="0"/>
                  </a:moveTo>
                  <a:lnTo>
                    <a:pt x="1" y="5935"/>
                  </a:lnTo>
                  <a:cubicBezTo>
                    <a:pt x="571" y="6460"/>
                    <a:pt x="1142" y="6802"/>
                    <a:pt x="1712" y="7053"/>
                  </a:cubicBezTo>
                  <a:cubicBezTo>
                    <a:pt x="1327" y="5351"/>
                    <a:pt x="1121" y="3310"/>
                    <a:pt x="2915" y="3310"/>
                  </a:cubicBezTo>
                  <a:cubicBezTo>
                    <a:pt x="2925" y="3310"/>
                    <a:pt x="2935" y="3310"/>
                    <a:pt x="2945" y="3310"/>
                  </a:cubicBezTo>
                  <a:cubicBezTo>
                    <a:pt x="3744" y="3333"/>
                    <a:pt x="4566" y="3470"/>
                    <a:pt x="5365" y="3561"/>
                  </a:cubicBezTo>
                  <a:cubicBezTo>
                    <a:pt x="6004" y="3607"/>
                    <a:pt x="6620" y="3675"/>
                    <a:pt x="7236" y="3721"/>
                  </a:cubicBezTo>
                  <a:lnTo>
                    <a:pt x="7442" y="2191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42"/>
            <p:cNvSpPr/>
            <p:nvPr/>
          </p:nvSpPr>
          <p:spPr>
            <a:xfrm flipH="1">
              <a:off x="6841291" y="3027347"/>
              <a:ext cx="443271" cy="729478"/>
            </a:xfrm>
            <a:custGeom>
              <a:avLst/>
              <a:gdLst/>
              <a:ahLst/>
              <a:cxnLst/>
              <a:rect l="l" t="t" r="r" b="b"/>
              <a:pathLst>
                <a:path w="18353" h="30203" extrusionOk="0">
                  <a:moveTo>
                    <a:pt x="10425" y="1"/>
                  </a:moveTo>
                  <a:cubicBezTo>
                    <a:pt x="10161" y="1"/>
                    <a:pt x="9875" y="59"/>
                    <a:pt x="9564" y="187"/>
                  </a:cubicBezTo>
                  <a:cubicBezTo>
                    <a:pt x="8515" y="620"/>
                    <a:pt x="7624" y="1282"/>
                    <a:pt x="6871" y="2081"/>
                  </a:cubicBezTo>
                  <a:cubicBezTo>
                    <a:pt x="5707" y="3314"/>
                    <a:pt x="4885" y="4843"/>
                    <a:pt x="4246" y="6349"/>
                  </a:cubicBezTo>
                  <a:cubicBezTo>
                    <a:pt x="2648" y="10138"/>
                    <a:pt x="1507" y="14110"/>
                    <a:pt x="959" y="18082"/>
                  </a:cubicBezTo>
                  <a:cubicBezTo>
                    <a:pt x="663" y="20250"/>
                    <a:pt x="1" y="25682"/>
                    <a:pt x="2831" y="26801"/>
                  </a:cubicBezTo>
                  <a:lnTo>
                    <a:pt x="2808" y="26801"/>
                  </a:lnTo>
                  <a:cubicBezTo>
                    <a:pt x="8227" y="29454"/>
                    <a:pt x="12715" y="30202"/>
                    <a:pt x="16077" y="30202"/>
                  </a:cubicBezTo>
                  <a:cubicBezTo>
                    <a:pt x="16128" y="30202"/>
                    <a:pt x="16179" y="30202"/>
                    <a:pt x="16229" y="30202"/>
                  </a:cubicBezTo>
                  <a:cubicBezTo>
                    <a:pt x="16435" y="29905"/>
                    <a:pt x="16618" y="29631"/>
                    <a:pt x="16800" y="29335"/>
                  </a:cubicBezTo>
                  <a:cubicBezTo>
                    <a:pt x="17553" y="28102"/>
                    <a:pt x="18352" y="26710"/>
                    <a:pt x="18170" y="25180"/>
                  </a:cubicBezTo>
                  <a:cubicBezTo>
                    <a:pt x="18147" y="24975"/>
                    <a:pt x="18101" y="24769"/>
                    <a:pt x="18056" y="24541"/>
                  </a:cubicBezTo>
                  <a:cubicBezTo>
                    <a:pt x="17667" y="24518"/>
                    <a:pt x="17279" y="24473"/>
                    <a:pt x="16891" y="24427"/>
                  </a:cubicBezTo>
                  <a:cubicBezTo>
                    <a:pt x="14426" y="24130"/>
                    <a:pt x="9473" y="21254"/>
                    <a:pt x="8537" y="20707"/>
                  </a:cubicBezTo>
                  <a:cubicBezTo>
                    <a:pt x="8537" y="20661"/>
                    <a:pt x="8560" y="20615"/>
                    <a:pt x="8560" y="20592"/>
                  </a:cubicBezTo>
                  <a:cubicBezTo>
                    <a:pt x="9085" y="17716"/>
                    <a:pt x="10592" y="15251"/>
                    <a:pt x="11436" y="12467"/>
                  </a:cubicBezTo>
                  <a:cubicBezTo>
                    <a:pt x="12075" y="10298"/>
                    <a:pt x="13034" y="8198"/>
                    <a:pt x="13194" y="5916"/>
                  </a:cubicBezTo>
                  <a:cubicBezTo>
                    <a:pt x="13316" y="4361"/>
                    <a:pt x="12706" y="1"/>
                    <a:pt x="104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42"/>
            <p:cNvSpPr/>
            <p:nvPr/>
          </p:nvSpPr>
          <p:spPr>
            <a:xfrm flipH="1">
              <a:off x="6861144" y="3027274"/>
              <a:ext cx="423417" cy="729550"/>
            </a:xfrm>
            <a:custGeom>
              <a:avLst/>
              <a:gdLst/>
              <a:ahLst/>
              <a:cxnLst/>
              <a:rect l="l" t="t" r="r" b="b"/>
              <a:pathLst>
                <a:path w="17531" h="30206" extrusionOk="0">
                  <a:moveTo>
                    <a:pt x="10430" y="1"/>
                  </a:moveTo>
                  <a:cubicBezTo>
                    <a:pt x="10164" y="1"/>
                    <a:pt x="9876" y="60"/>
                    <a:pt x="9564" y="190"/>
                  </a:cubicBezTo>
                  <a:cubicBezTo>
                    <a:pt x="8515" y="623"/>
                    <a:pt x="7624" y="1285"/>
                    <a:pt x="6871" y="2084"/>
                  </a:cubicBezTo>
                  <a:cubicBezTo>
                    <a:pt x="5707" y="3317"/>
                    <a:pt x="4885" y="4846"/>
                    <a:pt x="4246" y="6352"/>
                  </a:cubicBezTo>
                  <a:cubicBezTo>
                    <a:pt x="2648" y="10141"/>
                    <a:pt x="1507" y="14113"/>
                    <a:pt x="959" y="18085"/>
                  </a:cubicBezTo>
                  <a:cubicBezTo>
                    <a:pt x="663" y="20253"/>
                    <a:pt x="1" y="25685"/>
                    <a:pt x="2831" y="26804"/>
                  </a:cubicBezTo>
                  <a:lnTo>
                    <a:pt x="2808" y="26804"/>
                  </a:lnTo>
                  <a:cubicBezTo>
                    <a:pt x="8227" y="29457"/>
                    <a:pt x="12715" y="30205"/>
                    <a:pt x="16077" y="30205"/>
                  </a:cubicBezTo>
                  <a:cubicBezTo>
                    <a:pt x="16128" y="30205"/>
                    <a:pt x="16179" y="30205"/>
                    <a:pt x="16229" y="30205"/>
                  </a:cubicBezTo>
                  <a:cubicBezTo>
                    <a:pt x="16435" y="29908"/>
                    <a:pt x="16618" y="29634"/>
                    <a:pt x="16800" y="29338"/>
                  </a:cubicBezTo>
                  <a:cubicBezTo>
                    <a:pt x="17051" y="28927"/>
                    <a:pt x="17302" y="28493"/>
                    <a:pt x="17531" y="28036"/>
                  </a:cubicBezTo>
                  <a:cubicBezTo>
                    <a:pt x="13536" y="27831"/>
                    <a:pt x="8195" y="26553"/>
                    <a:pt x="6962" y="24636"/>
                  </a:cubicBezTo>
                  <a:cubicBezTo>
                    <a:pt x="5639" y="22650"/>
                    <a:pt x="8286" y="21919"/>
                    <a:pt x="10204" y="21645"/>
                  </a:cubicBezTo>
                  <a:cubicBezTo>
                    <a:pt x="9428" y="21212"/>
                    <a:pt x="8811" y="20869"/>
                    <a:pt x="8537" y="20710"/>
                  </a:cubicBezTo>
                  <a:cubicBezTo>
                    <a:pt x="8537" y="20664"/>
                    <a:pt x="8560" y="20618"/>
                    <a:pt x="8560" y="20595"/>
                  </a:cubicBezTo>
                  <a:cubicBezTo>
                    <a:pt x="8788" y="19340"/>
                    <a:pt x="9199" y="18176"/>
                    <a:pt x="9679" y="17012"/>
                  </a:cubicBezTo>
                  <a:lnTo>
                    <a:pt x="9679" y="17012"/>
                  </a:lnTo>
                  <a:cubicBezTo>
                    <a:pt x="8993" y="17569"/>
                    <a:pt x="8067" y="18045"/>
                    <a:pt x="6880" y="18045"/>
                  </a:cubicBezTo>
                  <a:cubicBezTo>
                    <a:pt x="6802" y="18045"/>
                    <a:pt x="6723" y="18043"/>
                    <a:pt x="6643" y="18039"/>
                  </a:cubicBezTo>
                  <a:cubicBezTo>
                    <a:pt x="3424" y="17902"/>
                    <a:pt x="6027" y="4800"/>
                    <a:pt x="9838" y="2495"/>
                  </a:cubicBezTo>
                  <a:cubicBezTo>
                    <a:pt x="10517" y="2088"/>
                    <a:pt x="11079" y="1921"/>
                    <a:pt x="11547" y="1921"/>
                  </a:cubicBezTo>
                  <a:cubicBezTo>
                    <a:pt x="12023" y="1921"/>
                    <a:pt x="12404" y="2093"/>
                    <a:pt x="12714" y="2358"/>
                  </a:cubicBezTo>
                  <a:cubicBezTo>
                    <a:pt x="12289" y="1082"/>
                    <a:pt x="11564" y="1"/>
                    <a:pt x="1043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42"/>
            <p:cNvSpPr/>
            <p:nvPr/>
          </p:nvSpPr>
          <p:spPr>
            <a:xfrm flipH="1">
              <a:off x="7065668" y="3515880"/>
              <a:ext cx="102020" cy="23959"/>
            </a:xfrm>
            <a:custGeom>
              <a:avLst/>
              <a:gdLst/>
              <a:ahLst/>
              <a:cxnLst/>
              <a:rect l="l" t="t" r="r" b="b"/>
              <a:pathLst>
                <a:path w="4224" h="992" extrusionOk="0">
                  <a:moveTo>
                    <a:pt x="2169" y="0"/>
                  </a:moveTo>
                  <a:cubicBezTo>
                    <a:pt x="2169" y="0"/>
                    <a:pt x="2009" y="23"/>
                    <a:pt x="1804" y="46"/>
                  </a:cubicBezTo>
                  <a:cubicBezTo>
                    <a:pt x="1576" y="69"/>
                    <a:pt x="1302" y="160"/>
                    <a:pt x="1028" y="228"/>
                  </a:cubicBezTo>
                  <a:cubicBezTo>
                    <a:pt x="503" y="411"/>
                    <a:pt x="1" y="639"/>
                    <a:pt x="23" y="708"/>
                  </a:cubicBezTo>
                  <a:cubicBezTo>
                    <a:pt x="28" y="722"/>
                    <a:pt x="57" y="729"/>
                    <a:pt x="104" y="729"/>
                  </a:cubicBezTo>
                  <a:cubicBezTo>
                    <a:pt x="279" y="729"/>
                    <a:pt x="706" y="643"/>
                    <a:pt x="1119" y="571"/>
                  </a:cubicBezTo>
                  <a:cubicBezTo>
                    <a:pt x="1393" y="548"/>
                    <a:pt x="1644" y="502"/>
                    <a:pt x="1850" y="502"/>
                  </a:cubicBezTo>
                  <a:lnTo>
                    <a:pt x="2489" y="502"/>
                  </a:lnTo>
                  <a:cubicBezTo>
                    <a:pt x="2580" y="502"/>
                    <a:pt x="2694" y="502"/>
                    <a:pt x="2808" y="525"/>
                  </a:cubicBezTo>
                  <a:cubicBezTo>
                    <a:pt x="2922" y="548"/>
                    <a:pt x="3059" y="571"/>
                    <a:pt x="3173" y="594"/>
                  </a:cubicBezTo>
                  <a:cubicBezTo>
                    <a:pt x="3628" y="718"/>
                    <a:pt x="4026" y="991"/>
                    <a:pt x="4149" y="991"/>
                  </a:cubicBezTo>
                  <a:cubicBezTo>
                    <a:pt x="4161" y="991"/>
                    <a:pt x="4171" y="988"/>
                    <a:pt x="4178" y="982"/>
                  </a:cubicBezTo>
                  <a:cubicBezTo>
                    <a:pt x="4223" y="959"/>
                    <a:pt x="3858" y="502"/>
                    <a:pt x="3310" y="251"/>
                  </a:cubicBezTo>
                  <a:cubicBezTo>
                    <a:pt x="3173" y="206"/>
                    <a:pt x="3036" y="160"/>
                    <a:pt x="2899" y="114"/>
                  </a:cubicBezTo>
                  <a:cubicBezTo>
                    <a:pt x="2785" y="69"/>
                    <a:pt x="2648" y="46"/>
                    <a:pt x="2534" y="46"/>
                  </a:cubicBezTo>
                  <a:cubicBezTo>
                    <a:pt x="2306" y="23"/>
                    <a:pt x="2169" y="0"/>
                    <a:pt x="21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5" name="Google Shape;3165;p42"/>
            <p:cNvSpPr/>
            <p:nvPr/>
          </p:nvSpPr>
          <p:spPr>
            <a:xfrm flipH="1">
              <a:off x="7075039" y="3498345"/>
              <a:ext cx="67844" cy="32751"/>
            </a:xfrm>
            <a:custGeom>
              <a:avLst/>
              <a:gdLst/>
              <a:ahLst/>
              <a:cxnLst/>
              <a:rect l="l" t="t" r="r" b="b"/>
              <a:pathLst>
                <a:path w="2809" h="1356" extrusionOk="0">
                  <a:moveTo>
                    <a:pt x="336" y="0"/>
                  </a:moveTo>
                  <a:cubicBezTo>
                    <a:pt x="140" y="0"/>
                    <a:pt x="1" y="25"/>
                    <a:pt x="1" y="64"/>
                  </a:cubicBezTo>
                  <a:cubicBezTo>
                    <a:pt x="1" y="133"/>
                    <a:pt x="366" y="247"/>
                    <a:pt x="708" y="384"/>
                  </a:cubicBezTo>
                  <a:cubicBezTo>
                    <a:pt x="1074" y="521"/>
                    <a:pt x="1370" y="703"/>
                    <a:pt x="1370" y="703"/>
                  </a:cubicBezTo>
                  <a:cubicBezTo>
                    <a:pt x="1370" y="703"/>
                    <a:pt x="1713" y="840"/>
                    <a:pt x="2055" y="1023"/>
                  </a:cubicBezTo>
                  <a:cubicBezTo>
                    <a:pt x="2335" y="1163"/>
                    <a:pt x="2632" y="1355"/>
                    <a:pt x="2732" y="1355"/>
                  </a:cubicBezTo>
                  <a:cubicBezTo>
                    <a:pt x="2747" y="1355"/>
                    <a:pt x="2757" y="1351"/>
                    <a:pt x="2763" y="1343"/>
                  </a:cubicBezTo>
                  <a:cubicBezTo>
                    <a:pt x="2808" y="1297"/>
                    <a:pt x="2580" y="1000"/>
                    <a:pt x="2283" y="726"/>
                  </a:cubicBezTo>
                  <a:cubicBezTo>
                    <a:pt x="1964" y="475"/>
                    <a:pt x="1621" y="270"/>
                    <a:pt x="1621" y="270"/>
                  </a:cubicBezTo>
                  <a:cubicBezTo>
                    <a:pt x="1621" y="270"/>
                    <a:pt x="1233" y="110"/>
                    <a:pt x="823" y="41"/>
                  </a:cubicBezTo>
                  <a:cubicBezTo>
                    <a:pt x="650" y="13"/>
                    <a:pt x="478" y="0"/>
                    <a:pt x="3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66" name="Google Shape;3166;p42"/>
          <p:cNvGrpSpPr/>
          <p:nvPr/>
        </p:nvGrpSpPr>
        <p:grpSpPr>
          <a:xfrm>
            <a:off x="556651" y="376362"/>
            <a:ext cx="7962360" cy="4147565"/>
            <a:chOff x="1275600" y="1191775"/>
            <a:chExt cx="4346325" cy="3314800"/>
          </a:xfrm>
        </p:grpSpPr>
        <p:sp>
          <p:nvSpPr>
            <p:cNvPr id="3167" name="Google Shape;3167;p42"/>
            <p:cNvSpPr/>
            <p:nvPr/>
          </p:nvSpPr>
          <p:spPr>
            <a:xfrm>
              <a:off x="1275600" y="1510500"/>
              <a:ext cx="4346325" cy="2996075"/>
            </a:xfrm>
            <a:custGeom>
              <a:avLst/>
              <a:gdLst/>
              <a:ahLst/>
              <a:cxnLst/>
              <a:rect l="l" t="t" r="r" b="b"/>
              <a:pathLst>
                <a:path w="173853" h="119843" extrusionOk="0">
                  <a:moveTo>
                    <a:pt x="157695" y="0"/>
                  </a:moveTo>
                  <a:cubicBezTo>
                    <a:pt x="157666" y="0"/>
                    <a:pt x="157636" y="0"/>
                    <a:pt x="157606" y="1"/>
                  </a:cubicBezTo>
                  <a:lnTo>
                    <a:pt x="18554" y="2717"/>
                  </a:lnTo>
                  <a:cubicBezTo>
                    <a:pt x="18098" y="2717"/>
                    <a:pt x="17641" y="2808"/>
                    <a:pt x="17185" y="2945"/>
                  </a:cubicBezTo>
                  <a:cubicBezTo>
                    <a:pt x="15564" y="3493"/>
                    <a:pt x="13944" y="4041"/>
                    <a:pt x="12300" y="4589"/>
                  </a:cubicBezTo>
                  <a:cubicBezTo>
                    <a:pt x="10566" y="5159"/>
                    <a:pt x="9333" y="6734"/>
                    <a:pt x="9173" y="8583"/>
                  </a:cubicBezTo>
                  <a:lnTo>
                    <a:pt x="226" y="112872"/>
                  </a:lnTo>
                  <a:cubicBezTo>
                    <a:pt x="1" y="115572"/>
                    <a:pt x="2127" y="117895"/>
                    <a:pt x="4811" y="117895"/>
                  </a:cubicBezTo>
                  <a:cubicBezTo>
                    <a:pt x="4850" y="117895"/>
                    <a:pt x="4889" y="117894"/>
                    <a:pt x="4928" y="117893"/>
                  </a:cubicBezTo>
                  <a:cubicBezTo>
                    <a:pt x="28255" y="117414"/>
                    <a:pt x="51583" y="116912"/>
                    <a:pt x="74933" y="116433"/>
                  </a:cubicBezTo>
                  <a:cubicBezTo>
                    <a:pt x="74975" y="116431"/>
                    <a:pt x="75017" y="116431"/>
                    <a:pt x="75059" y="116431"/>
                  </a:cubicBezTo>
                  <a:cubicBezTo>
                    <a:pt x="75859" y="116431"/>
                    <a:pt x="76636" y="116637"/>
                    <a:pt x="77330" y="117049"/>
                  </a:cubicBezTo>
                  <a:cubicBezTo>
                    <a:pt x="79277" y="118171"/>
                    <a:pt x="82913" y="119843"/>
                    <a:pt x="87637" y="119843"/>
                  </a:cubicBezTo>
                  <a:cubicBezTo>
                    <a:pt x="88006" y="119843"/>
                    <a:pt x="88382" y="119832"/>
                    <a:pt x="88765" y="119811"/>
                  </a:cubicBezTo>
                  <a:cubicBezTo>
                    <a:pt x="92691" y="119605"/>
                    <a:pt x="95727" y="118259"/>
                    <a:pt x="97576" y="117209"/>
                  </a:cubicBezTo>
                  <a:cubicBezTo>
                    <a:pt x="98269" y="116840"/>
                    <a:pt x="99025" y="116636"/>
                    <a:pt x="99822" y="116636"/>
                  </a:cubicBezTo>
                  <a:cubicBezTo>
                    <a:pt x="99865" y="116636"/>
                    <a:pt x="99907" y="116637"/>
                    <a:pt x="99949" y="116638"/>
                  </a:cubicBezTo>
                  <a:cubicBezTo>
                    <a:pt x="122912" y="117254"/>
                    <a:pt x="145874" y="117871"/>
                    <a:pt x="168836" y="118464"/>
                  </a:cubicBezTo>
                  <a:cubicBezTo>
                    <a:pt x="168888" y="118466"/>
                    <a:pt x="168940" y="118467"/>
                    <a:pt x="168991" y="118467"/>
                  </a:cubicBezTo>
                  <a:cubicBezTo>
                    <a:pt x="171725" y="118467"/>
                    <a:pt x="173852" y="116107"/>
                    <a:pt x="173561" y="113374"/>
                  </a:cubicBezTo>
                  <a:lnTo>
                    <a:pt x="162285" y="4155"/>
                  </a:lnTo>
                  <a:cubicBezTo>
                    <a:pt x="162060" y="1788"/>
                    <a:pt x="160053" y="0"/>
                    <a:pt x="1576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42"/>
            <p:cNvSpPr/>
            <p:nvPr/>
          </p:nvSpPr>
          <p:spPr>
            <a:xfrm>
              <a:off x="1329175" y="1498525"/>
              <a:ext cx="4247700" cy="2936550"/>
            </a:xfrm>
            <a:custGeom>
              <a:avLst/>
              <a:gdLst/>
              <a:ahLst/>
              <a:cxnLst/>
              <a:rect l="l" t="t" r="r" b="b"/>
              <a:pathLst>
                <a:path w="169908" h="117462" extrusionOk="0">
                  <a:moveTo>
                    <a:pt x="154687" y="1"/>
                  </a:moveTo>
                  <a:cubicBezTo>
                    <a:pt x="107074" y="229"/>
                    <a:pt x="59437" y="457"/>
                    <a:pt x="11801" y="663"/>
                  </a:cubicBezTo>
                  <a:cubicBezTo>
                    <a:pt x="9906" y="685"/>
                    <a:pt x="8354" y="2146"/>
                    <a:pt x="8217" y="4018"/>
                  </a:cubicBezTo>
                  <a:cubicBezTo>
                    <a:pt x="5524" y="39899"/>
                    <a:pt x="2830" y="75781"/>
                    <a:pt x="160" y="111639"/>
                  </a:cubicBezTo>
                  <a:cubicBezTo>
                    <a:pt x="1" y="113748"/>
                    <a:pt x="1668" y="115542"/>
                    <a:pt x="3772" y="115542"/>
                  </a:cubicBezTo>
                  <a:cubicBezTo>
                    <a:pt x="3785" y="115542"/>
                    <a:pt x="3799" y="115542"/>
                    <a:pt x="3812" y="115542"/>
                  </a:cubicBezTo>
                  <a:lnTo>
                    <a:pt x="73977" y="114629"/>
                  </a:lnTo>
                  <a:cubicBezTo>
                    <a:pt x="74593" y="114629"/>
                    <a:pt x="75187" y="114766"/>
                    <a:pt x="75734" y="115063"/>
                  </a:cubicBezTo>
                  <a:cubicBezTo>
                    <a:pt x="77081" y="115793"/>
                    <a:pt x="79044" y="116638"/>
                    <a:pt x="81532" y="117003"/>
                  </a:cubicBezTo>
                  <a:cubicBezTo>
                    <a:pt x="82351" y="117119"/>
                    <a:pt x="83141" y="117170"/>
                    <a:pt x="83894" y="117170"/>
                  </a:cubicBezTo>
                  <a:cubicBezTo>
                    <a:pt x="86982" y="117170"/>
                    <a:pt x="89464" y="116321"/>
                    <a:pt x="90913" y="115679"/>
                  </a:cubicBezTo>
                  <a:cubicBezTo>
                    <a:pt x="91352" y="115491"/>
                    <a:pt x="91829" y="115379"/>
                    <a:pt x="92309" y="115379"/>
                  </a:cubicBezTo>
                  <a:cubicBezTo>
                    <a:pt x="92354" y="115379"/>
                    <a:pt x="92398" y="115380"/>
                    <a:pt x="92442" y="115382"/>
                  </a:cubicBezTo>
                  <a:cubicBezTo>
                    <a:pt x="116957" y="116067"/>
                    <a:pt x="141471" y="116775"/>
                    <a:pt x="165963" y="117459"/>
                  </a:cubicBezTo>
                  <a:cubicBezTo>
                    <a:pt x="166001" y="117461"/>
                    <a:pt x="166040" y="117461"/>
                    <a:pt x="166078" y="117461"/>
                  </a:cubicBezTo>
                  <a:cubicBezTo>
                    <a:pt x="168215" y="117461"/>
                    <a:pt x="169908" y="115595"/>
                    <a:pt x="169683" y="113465"/>
                  </a:cubicBezTo>
                  <a:cubicBezTo>
                    <a:pt x="165894" y="76716"/>
                    <a:pt x="162105" y="39991"/>
                    <a:pt x="158316" y="3265"/>
                  </a:cubicBezTo>
                  <a:cubicBezTo>
                    <a:pt x="158134" y="1393"/>
                    <a:pt x="156559" y="1"/>
                    <a:pt x="15468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42"/>
            <p:cNvSpPr/>
            <p:nvPr/>
          </p:nvSpPr>
          <p:spPr>
            <a:xfrm>
              <a:off x="1344125" y="1191775"/>
              <a:ext cx="4207425" cy="3175475"/>
            </a:xfrm>
            <a:custGeom>
              <a:avLst/>
              <a:gdLst/>
              <a:ahLst/>
              <a:cxnLst/>
              <a:rect l="l" t="t" r="r" b="b"/>
              <a:pathLst>
                <a:path w="168297" h="127019" extrusionOk="0">
                  <a:moveTo>
                    <a:pt x="104262" y="1"/>
                  </a:moveTo>
                  <a:cubicBezTo>
                    <a:pt x="99837" y="1"/>
                    <a:pt x="95957" y="705"/>
                    <a:pt x="91913" y="2661"/>
                  </a:cubicBezTo>
                  <a:cubicBezTo>
                    <a:pt x="88763" y="4191"/>
                    <a:pt x="86366" y="6062"/>
                    <a:pt x="84632" y="7660"/>
                  </a:cubicBezTo>
                  <a:cubicBezTo>
                    <a:pt x="84304" y="7963"/>
                    <a:pt x="83887" y="8118"/>
                    <a:pt x="83465" y="8118"/>
                  </a:cubicBezTo>
                  <a:cubicBezTo>
                    <a:pt x="83092" y="8118"/>
                    <a:pt x="82716" y="7997"/>
                    <a:pt x="82395" y="7751"/>
                  </a:cubicBezTo>
                  <a:cubicBezTo>
                    <a:pt x="80204" y="6085"/>
                    <a:pt x="76940" y="3962"/>
                    <a:pt x="72694" y="2479"/>
                  </a:cubicBezTo>
                  <a:cubicBezTo>
                    <a:pt x="69003" y="1173"/>
                    <a:pt x="65610" y="699"/>
                    <a:pt x="62114" y="699"/>
                  </a:cubicBezTo>
                  <a:cubicBezTo>
                    <a:pt x="54370" y="699"/>
                    <a:pt x="46124" y="3025"/>
                    <a:pt x="33024" y="3780"/>
                  </a:cubicBezTo>
                  <a:cubicBezTo>
                    <a:pt x="30886" y="3897"/>
                    <a:pt x="28199" y="4002"/>
                    <a:pt x="25046" y="4002"/>
                  </a:cubicBezTo>
                  <a:cubicBezTo>
                    <a:pt x="22070" y="4002"/>
                    <a:pt x="18680" y="3909"/>
                    <a:pt x="14946" y="3643"/>
                  </a:cubicBezTo>
                  <a:cubicBezTo>
                    <a:pt x="14903" y="3639"/>
                    <a:pt x="14860" y="3638"/>
                    <a:pt x="14817" y="3638"/>
                  </a:cubicBezTo>
                  <a:cubicBezTo>
                    <a:pt x="14268" y="3638"/>
                    <a:pt x="13734" y="3906"/>
                    <a:pt x="13417" y="4350"/>
                  </a:cubicBezTo>
                  <a:lnTo>
                    <a:pt x="9171" y="10102"/>
                  </a:lnTo>
                  <a:cubicBezTo>
                    <a:pt x="8966" y="10353"/>
                    <a:pt x="8852" y="10673"/>
                    <a:pt x="8829" y="10992"/>
                  </a:cubicBezTo>
                  <a:cubicBezTo>
                    <a:pt x="5907" y="48745"/>
                    <a:pt x="3008" y="86521"/>
                    <a:pt x="87" y="124274"/>
                  </a:cubicBezTo>
                  <a:cubicBezTo>
                    <a:pt x="1" y="125306"/>
                    <a:pt x="826" y="126156"/>
                    <a:pt x="1838" y="126156"/>
                  </a:cubicBezTo>
                  <a:cubicBezTo>
                    <a:pt x="1900" y="126156"/>
                    <a:pt x="1963" y="126153"/>
                    <a:pt x="2027" y="126146"/>
                  </a:cubicBezTo>
                  <a:cubicBezTo>
                    <a:pt x="14855" y="124639"/>
                    <a:pt x="25035" y="123019"/>
                    <a:pt x="32065" y="121763"/>
                  </a:cubicBezTo>
                  <a:cubicBezTo>
                    <a:pt x="38406" y="120640"/>
                    <a:pt x="43269" y="119628"/>
                    <a:pt x="49239" y="119628"/>
                  </a:cubicBezTo>
                  <a:cubicBezTo>
                    <a:pt x="50426" y="119628"/>
                    <a:pt x="51656" y="119668"/>
                    <a:pt x="52950" y="119755"/>
                  </a:cubicBezTo>
                  <a:cubicBezTo>
                    <a:pt x="60277" y="120234"/>
                    <a:pt x="66303" y="121992"/>
                    <a:pt x="70480" y="123544"/>
                  </a:cubicBezTo>
                  <a:cubicBezTo>
                    <a:pt x="70668" y="123609"/>
                    <a:pt x="70864" y="123640"/>
                    <a:pt x="71059" y="123640"/>
                  </a:cubicBezTo>
                  <a:cubicBezTo>
                    <a:pt x="71548" y="123640"/>
                    <a:pt x="72032" y="123440"/>
                    <a:pt x="72374" y="123064"/>
                  </a:cubicBezTo>
                  <a:cubicBezTo>
                    <a:pt x="73924" y="121383"/>
                    <a:pt x="77769" y="117941"/>
                    <a:pt x="83535" y="117941"/>
                  </a:cubicBezTo>
                  <a:cubicBezTo>
                    <a:pt x="83716" y="117941"/>
                    <a:pt x="83899" y="117945"/>
                    <a:pt x="84084" y="117952"/>
                  </a:cubicBezTo>
                  <a:cubicBezTo>
                    <a:pt x="89882" y="118134"/>
                    <a:pt x="93579" y="121695"/>
                    <a:pt x="95131" y="123521"/>
                  </a:cubicBezTo>
                  <a:cubicBezTo>
                    <a:pt x="95465" y="123930"/>
                    <a:pt x="95949" y="124138"/>
                    <a:pt x="96444" y="124138"/>
                  </a:cubicBezTo>
                  <a:cubicBezTo>
                    <a:pt x="96695" y="124138"/>
                    <a:pt x="96948" y="124085"/>
                    <a:pt x="97186" y="123977"/>
                  </a:cubicBezTo>
                  <a:cubicBezTo>
                    <a:pt x="100404" y="122517"/>
                    <a:pt x="104901" y="120873"/>
                    <a:pt x="110379" y="119960"/>
                  </a:cubicBezTo>
                  <a:cubicBezTo>
                    <a:pt x="113000" y="119521"/>
                    <a:pt x="115413" y="119324"/>
                    <a:pt x="117832" y="119324"/>
                  </a:cubicBezTo>
                  <a:cubicBezTo>
                    <a:pt x="123712" y="119324"/>
                    <a:pt x="129633" y="120486"/>
                    <a:pt x="138705" y="122151"/>
                  </a:cubicBezTo>
                  <a:cubicBezTo>
                    <a:pt x="144731" y="123270"/>
                    <a:pt x="154112" y="124959"/>
                    <a:pt x="166141" y="126990"/>
                  </a:cubicBezTo>
                  <a:cubicBezTo>
                    <a:pt x="166246" y="127009"/>
                    <a:pt x="166349" y="127018"/>
                    <a:pt x="166451" y="127018"/>
                  </a:cubicBezTo>
                  <a:cubicBezTo>
                    <a:pt x="167461" y="127018"/>
                    <a:pt x="168297" y="126132"/>
                    <a:pt x="168172" y="125096"/>
                  </a:cubicBezTo>
                  <a:cubicBezTo>
                    <a:pt x="163995" y="86156"/>
                    <a:pt x="159795" y="47193"/>
                    <a:pt x="155618" y="8253"/>
                  </a:cubicBezTo>
                  <a:cubicBezTo>
                    <a:pt x="154340" y="7044"/>
                    <a:pt x="153336" y="6085"/>
                    <a:pt x="152080" y="4875"/>
                  </a:cubicBezTo>
                  <a:cubicBezTo>
                    <a:pt x="140805" y="4168"/>
                    <a:pt x="131675" y="3141"/>
                    <a:pt x="125306" y="2296"/>
                  </a:cubicBezTo>
                  <a:cubicBezTo>
                    <a:pt x="116429" y="1145"/>
                    <a:pt x="109903" y="1"/>
                    <a:pt x="104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42"/>
            <p:cNvSpPr/>
            <p:nvPr/>
          </p:nvSpPr>
          <p:spPr>
            <a:xfrm>
              <a:off x="1344125" y="1285100"/>
              <a:ext cx="4207425" cy="3082150"/>
            </a:xfrm>
            <a:custGeom>
              <a:avLst/>
              <a:gdLst/>
              <a:ahLst/>
              <a:cxnLst/>
              <a:rect l="l" t="t" r="r" b="b"/>
              <a:pathLst>
                <a:path w="168297" h="123286" extrusionOk="0">
                  <a:moveTo>
                    <a:pt x="14261" y="1"/>
                  </a:moveTo>
                  <a:lnTo>
                    <a:pt x="14261" y="1"/>
                  </a:lnTo>
                  <a:cubicBezTo>
                    <a:pt x="13942" y="115"/>
                    <a:pt x="13622" y="321"/>
                    <a:pt x="13417" y="617"/>
                  </a:cubicBezTo>
                  <a:lnTo>
                    <a:pt x="9171" y="6369"/>
                  </a:lnTo>
                  <a:cubicBezTo>
                    <a:pt x="8966" y="6620"/>
                    <a:pt x="8852" y="6940"/>
                    <a:pt x="8829" y="7259"/>
                  </a:cubicBezTo>
                  <a:cubicBezTo>
                    <a:pt x="5907" y="45012"/>
                    <a:pt x="3008" y="82788"/>
                    <a:pt x="87" y="120541"/>
                  </a:cubicBezTo>
                  <a:cubicBezTo>
                    <a:pt x="1" y="121573"/>
                    <a:pt x="826" y="122423"/>
                    <a:pt x="1838" y="122423"/>
                  </a:cubicBezTo>
                  <a:cubicBezTo>
                    <a:pt x="1900" y="122423"/>
                    <a:pt x="1963" y="122420"/>
                    <a:pt x="2027" y="122413"/>
                  </a:cubicBezTo>
                  <a:cubicBezTo>
                    <a:pt x="14855" y="120906"/>
                    <a:pt x="25035" y="119286"/>
                    <a:pt x="32065" y="118030"/>
                  </a:cubicBezTo>
                  <a:cubicBezTo>
                    <a:pt x="38406" y="116907"/>
                    <a:pt x="43269" y="115895"/>
                    <a:pt x="49239" y="115895"/>
                  </a:cubicBezTo>
                  <a:cubicBezTo>
                    <a:pt x="50426" y="115895"/>
                    <a:pt x="51656" y="115935"/>
                    <a:pt x="52950" y="116022"/>
                  </a:cubicBezTo>
                  <a:cubicBezTo>
                    <a:pt x="60277" y="116501"/>
                    <a:pt x="66303" y="118259"/>
                    <a:pt x="70480" y="119811"/>
                  </a:cubicBezTo>
                  <a:cubicBezTo>
                    <a:pt x="70668" y="119876"/>
                    <a:pt x="70864" y="119907"/>
                    <a:pt x="71059" y="119907"/>
                  </a:cubicBezTo>
                  <a:cubicBezTo>
                    <a:pt x="71548" y="119907"/>
                    <a:pt x="72032" y="119707"/>
                    <a:pt x="72374" y="119331"/>
                  </a:cubicBezTo>
                  <a:cubicBezTo>
                    <a:pt x="73924" y="117650"/>
                    <a:pt x="77769" y="114208"/>
                    <a:pt x="83535" y="114208"/>
                  </a:cubicBezTo>
                  <a:cubicBezTo>
                    <a:pt x="83716" y="114208"/>
                    <a:pt x="83899" y="114212"/>
                    <a:pt x="84084" y="114219"/>
                  </a:cubicBezTo>
                  <a:cubicBezTo>
                    <a:pt x="76711" y="111320"/>
                    <a:pt x="67079" y="108398"/>
                    <a:pt x="55552" y="107029"/>
                  </a:cubicBezTo>
                  <a:cubicBezTo>
                    <a:pt x="50852" y="106468"/>
                    <a:pt x="46341" y="106227"/>
                    <a:pt x="42057" y="106227"/>
                  </a:cubicBezTo>
                  <a:cubicBezTo>
                    <a:pt x="27869" y="106227"/>
                    <a:pt x="16165" y="108867"/>
                    <a:pt x="8258" y="111251"/>
                  </a:cubicBezTo>
                  <a:cubicBezTo>
                    <a:pt x="10267" y="74160"/>
                    <a:pt x="12275" y="37069"/>
                    <a:pt x="14261" y="1"/>
                  </a:cubicBezTo>
                  <a:close/>
                  <a:moveTo>
                    <a:pt x="152080" y="1142"/>
                  </a:moveTo>
                  <a:lnTo>
                    <a:pt x="152080" y="1142"/>
                  </a:lnTo>
                  <a:cubicBezTo>
                    <a:pt x="155344" y="39740"/>
                    <a:pt x="158631" y="78360"/>
                    <a:pt x="161895" y="116980"/>
                  </a:cubicBezTo>
                  <a:cubicBezTo>
                    <a:pt x="154979" y="113397"/>
                    <a:pt x="144160" y="108900"/>
                    <a:pt x="130259" y="107325"/>
                  </a:cubicBezTo>
                  <a:cubicBezTo>
                    <a:pt x="126808" y="106939"/>
                    <a:pt x="123474" y="106769"/>
                    <a:pt x="120276" y="106769"/>
                  </a:cubicBezTo>
                  <a:cubicBezTo>
                    <a:pt x="103798" y="106769"/>
                    <a:pt x="90908" y="111294"/>
                    <a:pt x="84084" y="114219"/>
                  </a:cubicBezTo>
                  <a:cubicBezTo>
                    <a:pt x="89882" y="114401"/>
                    <a:pt x="93579" y="117962"/>
                    <a:pt x="95131" y="119788"/>
                  </a:cubicBezTo>
                  <a:cubicBezTo>
                    <a:pt x="95465" y="120197"/>
                    <a:pt x="95949" y="120405"/>
                    <a:pt x="96444" y="120405"/>
                  </a:cubicBezTo>
                  <a:cubicBezTo>
                    <a:pt x="96695" y="120405"/>
                    <a:pt x="96948" y="120352"/>
                    <a:pt x="97186" y="120244"/>
                  </a:cubicBezTo>
                  <a:cubicBezTo>
                    <a:pt x="100404" y="118784"/>
                    <a:pt x="104901" y="117140"/>
                    <a:pt x="110379" y="116227"/>
                  </a:cubicBezTo>
                  <a:cubicBezTo>
                    <a:pt x="113000" y="115788"/>
                    <a:pt x="115413" y="115591"/>
                    <a:pt x="117832" y="115591"/>
                  </a:cubicBezTo>
                  <a:cubicBezTo>
                    <a:pt x="123712" y="115591"/>
                    <a:pt x="129633" y="116753"/>
                    <a:pt x="138705" y="118418"/>
                  </a:cubicBezTo>
                  <a:cubicBezTo>
                    <a:pt x="144731" y="119537"/>
                    <a:pt x="154112" y="121226"/>
                    <a:pt x="166141" y="123257"/>
                  </a:cubicBezTo>
                  <a:cubicBezTo>
                    <a:pt x="166246" y="123276"/>
                    <a:pt x="166349" y="123285"/>
                    <a:pt x="166451" y="123285"/>
                  </a:cubicBezTo>
                  <a:cubicBezTo>
                    <a:pt x="167461" y="123285"/>
                    <a:pt x="168297" y="122399"/>
                    <a:pt x="168172" y="121363"/>
                  </a:cubicBezTo>
                  <a:cubicBezTo>
                    <a:pt x="163995" y="82423"/>
                    <a:pt x="159795" y="43460"/>
                    <a:pt x="155618" y="4520"/>
                  </a:cubicBezTo>
                  <a:cubicBezTo>
                    <a:pt x="154340" y="3311"/>
                    <a:pt x="153336" y="2352"/>
                    <a:pt x="152080" y="1142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42"/>
            <p:cNvSpPr/>
            <p:nvPr/>
          </p:nvSpPr>
          <p:spPr>
            <a:xfrm>
              <a:off x="1459825" y="2961050"/>
              <a:ext cx="82775" cy="1249725"/>
            </a:xfrm>
            <a:custGeom>
              <a:avLst/>
              <a:gdLst/>
              <a:ahLst/>
              <a:cxnLst/>
              <a:rect l="l" t="t" r="r" b="b"/>
              <a:pathLst>
                <a:path w="3311" h="49989" extrusionOk="0">
                  <a:moveTo>
                    <a:pt x="3311" y="1"/>
                  </a:moveTo>
                  <a:lnTo>
                    <a:pt x="3311" y="1"/>
                  </a:lnTo>
                  <a:cubicBezTo>
                    <a:pt x="1987" y="16047"/>
                    <a:pt x="823" y="33896"/>
                    <a:pt x="1" y="49988"/>
                  </a:cubicBezTo>
                  <a:cubicBezTo>
                    <a:pt x="1302" y="33942"/>
                    <a:pt x="2489" y="16070"/>
                    <a:pt x="331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42"/>
            <p:cNvSpPr/>
            <p:nvPr/>
          </p:nvSpPr>
          <p:spPr>
            <a:xfrm>
              <a:off x="5317875" y="3006700"/>
              <a:ext cx="132425" cy="1245725"/>
            </a:xfrm>
            <a:custGeom>
              <a:avLst/>
              <a:gdLst/>
              <a:ahLst/>
              <a:cxnLst/>
              <a:rect l="l" t="t" r="r" b="b"/>
              <a:pathLst>
                <a:path w="5297" h="49829" extrusionOk="0">
                  <a:moveTo>
                    <a:pt x="1" y="1"/>
                  </a:moveTo>
                  <a:lnTo>
                    <a:pt x="1" y="1"/>
                  </a:lnTo>
                  <a:cubicBezTo>
                    <a:pt x="1439" y="16047"/>
                    <a:pt x="3333" y="33828"/>
                    <a:pt x="5296" y="49828"/>
                  </a:cubicBezTo>
                  <a:cubicBezTo>
                    <a:pt x="3836" y="33782"/>
                    <a:pt x="1941" y="15978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42"/>
            <p:cNvSpPr/>
            <p:nvPr/>
          </p:nvSpPr>
          <p:spPr>
            <a:xfrm>
              <a:off x="4603450" y="4103025"/>
              <a:ext cx="582650" cy="148825"/>
            </a:xfrm>
            <a:custGeom>
              <a:avLst/>
              <a:gdLst/>
              <a:ahLst/>
              <a:cxnLst/>
              <a:rect l="l" t="t" r="r" b="b"/>
              <a:pathLst>
                <a:path w="23306" h="5953" extrusionOk="0">
                  <a:moveTo>
                    <a:pt x="5249" y="0"/>
                  </a:moveTo>
                  <a:cubicBezTo>
                    <a:pt x="3491" y="0"/>
                    <a:pt x="1733" y="156"/>
                    <a:pt x="1" y="474"/>
                  </a:cubicBezTo>
                  <a:cubicBezTo>
                    <a:pt x="1341" y="316"/>
                    <a:pt x="2688" y="238"/>
                    <a:pt x="4032" y="238"/>
                  </a:cubicBezTo>
                  <a:cubicBezTo>
                    <a:pt x="10835" y="238"/>
                    <a:pt x="17588" y="2236"/>
                    <a:pt x="23305" y="5953"/>
                  </a:cubicBezTo>
                  <a:cubicBezTo>
                    <a:pt x="22484" y="5336"/>
                    <a:pt x="21639" y="4788"/>
                    <a:pt x="20749" y="4241"/>
                  </a:cubicBezTo>
                  <a:cubicBezTo>
                    <a:pt x="16095" y="1483"/>
                    <a:pt x="10672" y="0"/>
                    <a:pt x="524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4" name="Google Shape;3174;p42"/>
            <p:cNvSpPr/>
            <p:nvPr/>
          </p:nvSpPr>
          <p:spPr>
            <a:xfrm>
              <a:off x="3430800" y="1319350"/>
              <a:ext cx="1960725" cy="2890275"/>
            </a:xfrm>
            <a:custGeom>
              <a:avLst/>
              <a:gdLst/>
              <a:ahLst/>
              <a:cxnLst/>
              <a:rect l="l" t="t" r="r" b="b"/>
              <a:pathLst>
                <a:path w="78429" h="115611" extrusionOk="0">
                  <a:moveTo>
                    <a:pt x="4315" y="1"/>
                  </a:moveTo>
                  <a:lnTo>
                    <a:pt x="4315" y="1"/>
                  </a:lnTo>
                  <a:cubicBezTo>
                    <a:pt x="3082" y="868"/>
                    <a:pt x="2055" y="1735"/>
                    <a:pt x="1165" y="2557"/>
                  </a:cubicBezTo>
                  <a:cubicBezTo>
                    <a:pt x="891" y="2831"/>
                    <a:pt x="526" y="2968"/>
                    <a:pt x="138" y="3013"/>
                  </a:cubicBezTo>
                  <a:cubicBezTo>
                    <a:pt x="297" y="39625"/>
                    <a:pt x="457" y="76237"/>
                    <a:pt x="617" y="112849"/>
                  </a:cubicBezTo>
                  <a:cubicBezTo>
                    <a:pt x="7427" y="109924"/>
                    <a:pt x="20196" y="105400"/>
                    <a:pt x="36655" y="105400"/>
                  </a:cubicBezTo>
                  <a:cubicBezTo>
                    <a:pt x="38953" y="105400"/>
                    <a:pt x="41322" y="105489"/>
                    <a:pt x="43757" y="105681"/>
                  </a:cubicBezTo>
                  <a:cubicBezTo>
                    <a:pt x="59415" y="106914"/>
                    <a:pt x="71398" y="111958"/>
                    <a:pt x="78428" y="115610"/>
                  </a:cubicBezTo>
                  <a:cubicBezTo>
                    <a:pt x="78109" y="111707"/>
                    <a:pt x="77766" y="107804"/>
                    <a:pt x="77447" y="103901"/>
                  </a:cubicBezTo>
                  <a:cubicBezTo>
                    <a:pt x="68454" y="102897"/>
                    <a:pt x="46290" y="99085"/>
                    <a:pt x="27825" y="81258"/>
                  </a:cubicBezTo>
                  <a:cubicBezTo>
                    <a:pt x="1" y="54416"/>
                    <a:pt x="1895" y="16366"/>
                    <a:pt x="4315" y="1"/>
                  </a:cubicBezTo>
                  <a:close/>
                </a:path>
              </a:pathLst>
            </a:custGeom>
            <a:solidFill>
              <a:srgbClr val="802751">
                <a:alpha val="55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5" name="Google Shape;3175;p42"/>
            <p:cNvSpPr/>
            <p:nvPr/>
          </p:nvSpPr>
          <p:spPr>
            <a:xfrm>
              <a:off x="1543150" y="1390675"/>
              <a:ext cx="69650" cy="1003775"/>
            </a:xfrm>
            <a:custGeom>
              <a:avLst/>
              <a:gdLst/>
              <a:ahLst/>
              <a:cxnLst/>
              <a:rect l="l" t="t" r="r" b="b"/>
              <a:pathLst>
                <a:path w="2786" h="40151" extrusionOk="0">
                  <a:moveTo>
                    <a:pt x="2785" y="1"/>
                  </a:moveTo>
                  <a:lnTo>
                    <a:pt x="2511" y="366"/>
                  </a:lnTo>
                  <a:cubicBezTo>
                    <a:pt x="1530" y="13559"/>
                    <a:pt x="640" y="27391"/>
                    <a:pt x="0" y="40150"/>
                  </a:cubicBezTo>
                  <a:cubicBezTo>
                    <a:pt x="1050" y="27300"/>
                    <a:pt x="2009" y="13308"/>
                    <a:pt x="278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42"/>
            <p:cNvSpPr/>
            <p:nvPr/>
          </p:nvSpPr>
          <p:spPr>
            <a:xfrm>
              <a:off x="1613325" y="1313075"/>
              <a:ext cx="56525" cy="782350"/>
            </a:xfrm>
            <a:custGeom>
              <a:avLst/>
              <a:gdLst/>
              <a:ahLst/>
              <a:cxnLst/>
              <a:rect l="l" t="t" r="r" b="b"/>
              <a:pathLst>
                <a:path w="2261" h="31294" extrusionOk="0">
                  <a:moveTo>
                    <a:pt x="2261" y="0"/>
                  </a:moveTo>
                  <a:lnTo>
                    <a:pt x="1873" y="548"/>
                  </a:lnTo>
                  <a:cubicBezTo>
                    <a:pt x="1142" y="10911"/>
                    <a:pt x="503" y="21433"/>
                    <a:pt x="1" y="31294"/>
                  </a:cubicBezTo>
                  <a:cubicBezTo>
                    <a:pt x="823" y="21274"/>
                    <a:pt x="1599" y="10569"/>
                    <a:pt x="226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3177;p42"/>
            <p:cNvSpPr/>
            <p:nvPr/>
          </p:nvSpPr>
          <p:spPr>
            <a:xfrm>
              <a:off x="5180350" y="1346750"/>
              <a:ext cx="100475" cy="908450"/>
            </a:xfrm>
            <a:custGeom>
              <a:avLst/>
              <a:gdLst/>
              <a:ahLst/>
              <a:cxnLst/>
              <a:rect l="l" t="t" r="r" b="b"/>
              <a:pathLst>
                <a:path w="4019" h="36338" extrusionOk="0">
                  <a:moveTo>
                    <a:pt x="1" y="0"/>
                  </a:moveTo>
                  <a:cubicBezTo>
                    <a:pt x="1211" y="12143"/>
                    <a:pt x="2603" y="24720"/>
                    <a:pt x="4018" y="36338"/>
                  </a:cubicBezTo>
                  <a:cubicBezTo>
                    <a:pt x="2968" y="24788"/>
                    <a:pt x="1713" y="12349"/>
                    <a:pt x="343" y="320"/>
                  </a:cubicBezTo>
                  <a:cubicBezTo>
                    <a:pt x="229" y="206"/>
                    <a:pt x="115" y="91"/>
                    <a:pt x="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8" name="Google Shape;3178;p42"/>
            <p:cNvSpPr/>
            <p:nvPr/>
          </p:nvSpPr>
          <p:spPr>
            <a:xfrm>
              <a:off x="1374250" y="4066375"/>
              <a:ext cx="176350" cy="278500"/>
            </a:xfrm>
            <a:custGeom>
              <a:avLst/>
              <a:gdLst/>
              <a:ahLst/>
              <a:cxnLst/>
              <a:rect l="l" t="t" r="r" b="b"/>
              <a:pathLst>
                <a:path w="7054" h="11140" extrusionOk="0">
                  <a:moveTo>
                    <a:pt x="7053" y="0"/>
                  </a:moveTo>
                  <a:cubicBezTo>
                    <a:pt x="4588" y="3584"/>
                    <a:pt x="2237" y="7282"/>
                    <a:pt x="0" y="11048"/>
                  </a:cubicBezTo>
                  <a:cubicBezTo>
                    <a:pt x="91" y="11093"/>
                    <a:pt x="206" y="11116"/>
                    <a:pt x="297" y="11139"/>
                  </a:cubicBezTo>
                  <a:cubicBezTo>
                    <a:pt x="2671" y="7487"/>
                    <a:pt x="4930" y="3766"/>
                    <a:pt x="705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9" name="Google Shape;3179;p42"/>
            <p:cNvSpPr/>
            <p:nvPr/>
          </p:nvSpPr>
          <p:spPr>
            <a:xfrm>
              <a:off x="5391500" y="4209600"/>
              <a:ext cx="132975" cy="156375"/>
            </a:xfrm>
            <a:custGeom>
              <a:avLst/>
              <a:gdLst/>
              <a:ahLst/>
              <a:cxnLst/>
              <a:rect l="l" t="t" r="r" b="b"/>
              <a:pathLst>
                <a:path w="5319" h="6255" extrusionOk="0">
                  <a:moveTo>
                    <a:pt x="0" y="0"/>
                  </a:moveTo>
                  <a:cubicBezTo>
                    <a:pt x="1575" y="2146"/>
                    <a:pt x="3242" y="4223"/>
                    <a:pt x="4999" y="6255"/>
                  </a:cubicBezTo>
                  <a:cubicBezTo>
                    <a:pt x="5113" y="6209"/>
                    <a:pt x="5227" y="6186"/>
                    <a:pt x="5319" y="6118"/>
                  </a:cubicBezTo>
                  <a:cubicBezTo>
                    <a:pt x="3630" y="3995"/>
                    <a:pt x="1872" y="1941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42"/>
            <p:cNvSpPr/>
            <p:nvPr/>
          </p:nvSpPr>
          <p:spPr>
            <a:xfrm>
              <a:off x="2492100" y="4013300"/>
              <a:ext cx="761825" cy="176925"/>
            </a:xfrm>
            <a:custGeom>
              <a:avLst/>
              <a:gdLst/>
              <a:ahLst/>
              <a:cxnLst/>
              <a:rect l="l" t="t" r="r" b="b"/>
              <a:pathLst>
                <a:path w="30473" h="7077" extrusionOk="0">
                  <a:moveTo>
                    <a:pt x="1" y="1"/>
                  </a:moveTo>
                  <a:lnTo>
                    <a:pt x="1" y="1"/>
                  </a:lnTo>
                  <a:cubicBezTo>
                    <a:pt x="10409" y="731"/>
                    <a:pt x="20681" y="3128"/>
                    <a:pt x="30336" y="7076"/>
                  </a:cubicBezTo>
                  <a:cubicBezTo>
                    <a:pt x="30381" y="7054"/>
                    <a:pt x="30427" y="7031"/>
                    <a:pt x="30473" y="7008"/>
                  </a:cubicBezTo>
                  <a:cubicBezTo>
                    <a:pt x="29971" y="6780"/>
                    <a:pt x="29468" y="6551"/>
                    <a:pt x="28966" y="6346"/>
                  </a:cubicBezTo>
                  <a:cubicBezTo>
                    <a:pt x="19836" y="2443"/>
                    <a:pt x="9930" y="229"/>
                    <a:pt x="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42"/>
            <p:cNvSpPr/>
            <p:nvPr/>
          </p:nvSpPr>
          <p:spPr>
            <a:xfrm>
              <a:off x="2533775" y="4111450"/>
              <a:ext cx="649400" cy="132975"/>
            </a:xfrm>
            <a:custGeom>
              <a:avLst/>
              <a:gdLst/>
              <a:ahLst/>
              <a:cxnLst/>
              <a:rect l="l" t="t" r="r" b="b"/>
              <a:pathLst>
                <a:path w="25976" h="5319" extrusionOk="0">
                  <a:moveTo>
                    <a:pt x="0" y="1"/>
                  </a:moveTo>
                  <a:cubicBezTo>
                    <a:pt x="8788" y="594"/>
                    <a:pt x="17462" y="2397"/>
                    <a:pt x="25747" y="5319"/>
                  </a:cubicBezTo>
                  <a:cubicBezTo>
                    <a:pt x="25816" y="5250"/>
                    <a:pt x="25884" y="5182"/>
                    <a:pt x="25975" y="5113"/>
                  </a:cubicBezTo>
                  <a:cubicBezTo>
                    <a:pt x="17690" y="1963"/>
                    <a:pt x="8856" y="206"/>
                    <a:pt x="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42"/>
            <p:cNvSpPr/>
            <p:nvPr/>
          </p:nvSpPr>
          <p:spPr>
            <a:xfrm>
              <a:off x="3708700" y="4121150"/>
              <a:ext cx="599200" cy="149525"/>
            </a:xfrm>
            <a:custGeom>
              <a:avLst/>
              <a:gdLst/>
              <a:ahLst/>
              <a:cxnLst/>
              <a:rect l="l" t="t" r="r" b="b"/>
              <a:pathLst>
                <a:path w="23968" h="5981" extrusionOk="0">
                  <a:moveTo>
                    <a:pt x="23967" y="1"/>
                  </a:moveTo>
                  <a:lnTo>
                    <a:pt x="23967" y="1"/>
                  </a:lnTo>
                  <a:cubicBezTo>
                    <a:pt x="22552" y="92"/>
                    <a:pt x="21137" y="252"/>
                    <a:pt x="19744" y="434"/>
                  </a:cubicBezTo>
                  <a:cubicBezTo>
                    <a:pt x="12965" y="1347"/>
                    <a:pt x="6323" y="3128"/>
                    <a:pt x="1" y="5753"/>
                  </a:cubicBezTo>
                  <a:cubicBezTo>
                    <a:pt x="92" y="5821"/>
                    <a:pt x="160" y="5912"/>
                    <a:pt x="229" y="5981"/>
                  </a:cubicBezTo>
                  <a:cubicBezTo>
                    <a:pt x="7852" y="3013"/>
                    <a:pt x="15841" y="982"/>
                    <a:pt x="2396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42"/>
            <p:cNvSpPr/>
            <p:nvPr/>
          </p:nvSpPr>
          <p:spPr>
            <a:xfrm>
              <a:off x="3639075" y="4091475"/>
              <a:ext cx="352675" cy="119850"/>
            </a:xfrm>
            <a:custGeom>
              <a:avLst/>
              <a:gdLst/>
              <a:ahLst/>
              <a:cxnLst/>
              <a:rect l="l" t="t" r="r" b="b"/>
              <a:pathLst>
                <a:path w="14107" h="4794" extrusionOk="0">
                  <a:moveTo>
                    <a:pt x="14107" y="1"/>
                  </a:moveTo>
                  <a:lnTo>
                    <a:pt x="14107" y="1"/>
                  </a:lnTo>
                  <a:cubicBezTo>
                    <a:pt x="12715" y="297"/>
                    <a:pt x="11345" y="640"/>
                    <a:pt x="9975" y="1028"/>
                  </a:cubicBezTo>
                  <a:cubicBezTo>
                    <a:pt x="6575" y="1964"/>
                    <a:pt x="3242" y="3151"/>
                    <a:pt x="1" y="4543"/>
                  </a:cubicBezTo>
                  <a:cubicBezTo>
                    <a:pt x="138" y="4611"/>
                    <a:pt x="252" y="4703"/>
                    <a:pt x="366" y="4794"/>
                  </a:cubicBezTo>
                  <a:cubicBezTo>
                    <a:pt x="4817" y="2854"/>
                    <a:pt x="9405" y="1256"/>
                    <a:pt x="1410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85" name="Google Shape;3185;p42"/>
          <p:cNvSpPr txBox="1">
            <a:spLocks noGrp="1"/>
          </p:cNvSpPr>
          <p:nvPr>
            <p:ph type="title"/>
          </p:nvPr>
        </p:nvSpPr>
        <p:spPr>
          <a:xfrm>
            <a:off x="1225804" y="549808"/>
            <a:ext cx="6168502" cy="9343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Joc interactiv – cuvinte cu sunetul </a:t>
            </a:r>
            <a:r>
              <a:rPr lang="ro-RO" sz="20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 </a:t>
            </a:r>
            <a:b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r>
              <a:rPr lang="ro-RO" sz="1600" b="1" dirty="0">
                <a:solidFill>
                  <a:schemeClr val="tx2"/>
                </a:solidFill>
                <a:latin typeface="Atma" panose="020B0604020202020204" charset="-18"/>
                <a:cs typeface="Atma" panose="020B0604020202020204" charset="-18"/>
              </a:rPr>
              <a:t>Învârte roata și formulează propoziții.</a:t>
            </a:r>
            <a:br>
              <a:rPr lang="ro-RO" sz="1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br>
              <a:rPr lang="ro-RO" sz="16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endParaRPr sz="8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186" name="Google Shape;3186;p42"/>
          <p:cNvSpPr txBox="1">
            <a:spLocks noGrp="1"/>
          </p:cNvSpPr>
          <p:nvPr>
            <p:ph type="title" idx="2"/>
          </p:nvPr>
        </p:nvSpPr>
        <p:spPr>
          <a:xfrm>
            <a:off x="953028" y="1672356"/>
            <a:ext cx="6749016" cy="252883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br>
              <a:rPr lang="ro-RO" dirty="0"/>
            </a:br>
            <a:endParaRPr sz="1600" dirty="0"/>
          </a:p>
        </p:txBody>
      </p:sp>
      <p:grpSp>
        <p:nvGrpSpPr>
          <p:cNvPr id="3188" name="Google Shape;3188;p42"/>
          <p:cNvGrpSpPr/>
          <p:nvPr/>
        </p:nvGrpSpPr>
        <p:grpSpPr>
          <a:xfrm>
            <a:off x="7806634" y="1357908"/>
            <a:ext cx="1253104" cy="2049799"/>
            <a:chOff x="6812802" y="1734657"/>
            <a:chExt cx="1253104" cy="2049799"/>
          </a:xfrm>
        </p:grpSpPr>
        <p:sp>
          <p:nvSpPr>
            <p:cNvPr id="3189" name="Google Shape;3189;p42"/>
            <p:cNvSpPr/>
            <p:nvPr/>
          </p:nvSpPr>
          <p:spPr>
            <a:xfrm flipH="1">
              <a:off x="6812802" y="2308955"/>
              <a:ext cx="227831" cy="280338"/>
            </a:xfrm>
            <a:custGeom>
              <a:avLst/>
              <a:gdLst/>
              <a:ahLst/>
              <a:cxnLst/>
              <a:rect l="l" t="t" r="r" b="b"/>
              <a:pathLst>
                <a:path w="9433" h="11607" extrusionOk="0">
                  <a:moveTo>
                    <a:pt x="3299" y="0"/>
                  </a:moveTo>
                  <a:cubicBezTo>
                    <a:pt x="1540" y="0"/>
                    <a:pt x="941" y="1490"/>
                    <a:pt x="941" y="1490"/>
                  </a:cubicBezTo>
                  <a:cubicBezTo>
                    <a:pt x="0" y="2716"/>
                    <a:pt x="1578" y="11606"/>
                    <a:pt x="3824" y="11606"/>
                  </a:cubicBezTo>
                  <a:cubicBezTo>
                    <a:pt x="3919" y="11606"/>
                    <a:pt x="4016" y="11590"/>
                    <a:pt x="4114" y="11556"/>
                  </a:cubicBezTo>
                  <a:cubicBezTo>
                    <a:pt x="6511" y="10757"/>
                    <a:pt x="9432" y="2152"/>
                    <a:pt x="4845" y="326"/>
                  </a:cubicBezTo>
                  <a:cubicBezTo>
                    <a:pt x="4251" y="93"/>
                    <a:pt x="3739" y="0"/>
                    <a:pt x="3299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0" name="Google Shape;3190;p42"/>
            <p:cNvSpPr/>
            <p:nvPr/>
          </p:nvSpPr>
          <p:spPr>
            <a:xfrm flipH="1">
              <a:off x="6920861" y="2355642"/>
              <a:ext cx="89316" cy="177086"/>
            </a:xfrm>
            <a:custGeom>
              <a:avLst/>
              <a:gdLst/>
              <a:ahLst/>
              <a:cxnLst/>
              <a:rect l="l" t="t" r="r" b="b"/>
              <a:pathLst>
                <a:path w="3698" h="7332" extrusionOk="0">
                  <a:moveTo>
                    <a:pt x="2984" y="3950"/>
                  </a:moveTo>
                  <a:cubicBezTo>
                    <a:pt x="2994" y="3961"/>
                    <a:pt x="3003" y="3973"/>
                    <a:pt x="3013" y="3985"/>
                  </a:cubicBezTo>
                  <a:cubicBezTo>
                    <a:pt x="3013" y="3985"/>
                    <a:pt x="3013" y="3969"/>
                    <a:pt x="2984" y="3950"/>
                  </a:cubicBezTo>
                  <a:close/>
                  <a:moveTo>
                    <a:pt x="3630" y="1"/>
                  </a:moveTo>
                  <a:cubicBezTo>
                    <a:pt x="3506" y="1"/>
                    <a:pt x="3133" y="84"/>
                    <a:pt x="2671" y="288"/>
                  </a:cubicBezTo>
                  <a:cubicBezTo>
                    <a:pt x="2100" y="562"/>
                    <a:pt x="1438" y="1064"/>
                    <a:pt x="981" y="1657"/>
                  </a:cubicBezTo>
                  <a:cubicBezTo>
                    <a:pt x="479" y="2251"/>
                    <a:pt x="183" y="2890"/>
                    <a:pt x="68" y="3461"/>
                  </a:cubicBezTo>
                  <a:cubicBezTo>
                    <a:pt x="23" y="3597"/>
                    <a:pt x="23" y="3666"/>
                    <a:pt x="0" y="3940"/>
                  </a:cubicBezTo>
                  <a:cubicBezTo>
                    <a:pt x="0" y="4122"/>
                    <a:pt x="23" y="4305"/>
                    <a:pt x="46" y="4488"/>
                  </a:cubicBezTo>
                  <a:cubicBezTo>
                    <a:pt x="68" y="4807"/>
                    <a:pt x="114" y="5035"/>
                    <a:pt x="137" y="5195"/>
                  </a:cubicBezTo>
                  <a:cubicBezTo>
                    <a:pt x="342" y="5013"/>
                    <a:pt x="548" y="4876"/>
                    <a:pt x="708" y="4739"/>
                  </a:cubicBezTo>
                  <a:cubicBezTo>
                    <a:pt x="799" y="4670"/>
                    <a:pt x="890" y="4602"/>
                    <a:pt x="981" y="4533"/>
                  </a:cubicBezTo>
                  <a:cubicBezTo>
                    <a:pt x="1050" y="4465"/>
                    <a:pt x="1096" y="4465"/>
                    <a:pt x="1141" y="4419"/>
                  </a:cubicBezTo>
                  <a:cubicBezTo>
                    <a:pt x="1255" y="4374"/>
                    <a:pt x="1347" y="4305"/>
                    <a:pt x="1438" y="4282"/>
                  </a:cubicBezTo>
                  <a:cubicBezTo>
                    <a:pt x="1472" y="4248"/>
                    <a:pt x="1489" y="4242"/>
                    <a:pt x="1501" y="4242"/>
                  </a:cubicBezTo>
                  <a:cubicBezTo>
                    <a:pt x="1506" y="4242"/>
                    <a:pt x="1511" y="4244"/>
                    <a:pt x="1515" y="4244"/>
                  </a:cubicBezTo>
                  <a:cubicBezTo>
                    <a:pt x="1519" y="4244"/>
                    <a:pt x="1524" y="4242"/>
                    <a:pt x="1529" y="4237"/>
                  </a:cubicBezTo>
                  <a:cubicBezTo>
                    <a:pt x="1621" y="4214"/>
                    <a:pt x="1643" y="4191"/>
                    <a:pt x="1643" y="4191"/>
                  </a:cubicBezTo>
                  <a:lnTo>
                    <a:pt x="1758" y="4191"/>
                  </a:lnTo>
                  <a:cubicBezTo>
                    <a:pt x="1771" y="4195"/>
                    <a:pt x="1786" y="4196"/>
                    <a:pt x="1802" y="4196"/>
                  </a:cubicBezTo>
                  <a:cubicBezTo>
                    <a:pt x="1812" y="4196"/>
                    <a:pt x="1823" y="4196"/>
                    <a:pt x="1834" y="4196"/>
                  </a:cubicBezTo>
                  <a:cubicBezTo>
                    <a:pt x="1892" y="4196"/>
                    <a:pt x="1963" y="4206"/>
                    <a:pt x="2054" y="4328"/>
                  </a:cubicBezTo>
                  <a:lnTo>
                    <a:pt x="2077" y="4374"/>
                  </a:lnTo>
                  <a:lnTo>
                    <a:pt x="2100" y="4374"/>
                  </a:lnTo>
                  <a:cubicBezTo>
                    <a:pt x="2123" y="4419"/>
                    <a:pt x="2214" y="4510"/>
                    <a:pt x="2191" y="4533"/>
                  </a:cubicBezTo>
                  <a:cubicBezTo>
                    <a:pt x="2214" y="4579"/>
                    <a:pt x="2100" y="4716"/>
                    <a:pt x="1826" y="4899"/>
                  </a:cubicBezTo>
                  <a:cubicBezTo>
                    <a:pt x="1575" y="5081"/>
                    <a:pt x="1164" y="5309"/>
                    <a:pt x="936" y="5697"/>
                  </a:cubicBezTo>
                  <a:cubicBezTo>
                    <a:pt x="753" y="6017"/>
                    <a:pt x="639" y="6382"/>
                    <a:pt x="776" y="6725"/>
                  </a:cubicBezTo>
                  <a:cubicBezTo>
                    <a:pt x="936" y="7067"/>
                    <a:pt x="1347" y="7272"/>
                    <a:pt x="1780" y="7318"/>
                  </a:cubicBezTo>
                  <a:cubicBezTo>
                    <a:pt x="1867" y="7327"/>
                    <a:pt x="1954" y="7332"/>
                    <a:pt x="2039" y="7332"/>
                  </a:cubicBezTo>
                  <a:cubicBezTo>
                    <a:pt x="2382" y="7332"/>
                    <a:pt x="2707" y="7259"/>
                    <a:pt x="2944" y="7113"/>
                  </a:cubicBezTo>
                  <a:cubicBezTo>
                    <a:pt x="3264" y="6953"/>
                    <a:pt x="3333" y="6725"/>
                    <a:pt x="3355" y="6610"/>
                  </a:cubicBezTo>
                  <a:cubicBezTo>
                    <a:pt x="3355" y="6473"/>
                    <a:pt x="3333" y="6405"/>
                    <a:pt x="3310" y="6405"/>
                  </a:cubicBezTo>
                  <a:cubicBezTo>
                    <a:pt x="3218" y="6405"/>
                    <a:pt x="3241" y="6747"/>
                    <a:pt x="2785" y="6930"/>
                  </a:cubicBezTo>
                  <a:cubicBezTo>
                    <a:pt x="2636" y="6975"/>
                    <a:pt x="2449" y="7009"/>
                    <a:pt x="2260" y="7009"/>
                  </a:cubicBezTo>
                  <a:cubicBezTo>
                    <a:pt x="2160" y="7009"/>
                    <a:pt x="2058" y="6999"/>
                    <a:pt x="1963" y="6976"/>
                  </a:cubicBezTo>
                  <a:cubicBezTo>
                    <a:pt x="1689" y="6907"/>
                    <a:pt x="1461" y="6747"/>
                    <a:pt x="1415" y="6542"/>
                  </a:cubicBezTo>
                  <a:cubicBezTo>
                    <a:pt x="1370" y="6336"/>
                    <a:pt x="1461" y="6085"/>
                    <a:pt x="1643" y="5857"/>
                  </a:cubicBezTo>
                  <a:cubicBezTo>
                    <a:pt x="1758" y="5675"/>
                    <a:pt x="2054" y="5515"/>
                    <a:pt x="2374" y="5332"/>
                  </a:cubicBezTo>
                  <a:cubicBezTo>
                    <a:pt x="2648" y="5150"/>
                    <a:pt x="3059" y="4899"/>
                    <a:pt x="3150" y="4556"/>
                  </a:cubicBezTo>
                  <a:cubicBezTo>
                    <a:pt x="3218" y="4214"/>
                    <a:pt x="3036" y="4031"/>
                    <a:pt x="2967" y="3940"/>
                  </a:cubicBezTo>
                  <a:lnTo>
                    <a:pt x="2967" y="3940"/>
                  </a:lnTo>
                  <a:cubicBezTo>
                    <a:pt x="2974" y="3943"/>
                    <a:pt x="2980" y="3946"/>
                    <a:pt x="2984" y="3950"/>
                  </a:cubicBezTo>
                  <a:lnTo>
                    <a:pt x="2984" y="3950"/>
                  </a:lnTo>
                  <a:cubicBezTo>
                    <a:pt x="2907" y="3852"/>
                    <a:pt x="2843" y="3770"/>
                    <a:pt x="2762" y="3689"/>
                  </a:cubicBezTo>
                  <a:cubicBezTo>
                    <a:pt x="2648" y="3620"/>
                    <a:pt x="2534" y="3575"/>
                    <a:pt x="2419" y="3529"/>
                  </a:cubicBezTo>
                  <a:cubicBezTo>
                    <a:pt x="2231" y="3478"/>
                    <a:pt x="2069" y="3452"/>
                    <a:pt x="1951" y="3452"/>
                  </a:cubicBezTo>
                  <a:cubicBezTo>
                    <a:pt x="1912" y="3452"/>
                    <a:pt x="1877" y="3455"/>
                    <a:pt x="1849" y="3461"/>
                  </a:cubicBezTo>
                  <a:cubicBezTo>
                    <a:pt x="1575" y="3483"/>
                    <a:pt x="1506" y="3506"/>
                    <a:pt x="1506" y="3506"/>
                  </a:cubicBezTo>
                  <a:cubicBezTo>
                    <a:pt x="1506" y="3506"/>
                    <a:pt x="1461" y="3506"/>
                    <a:pt x="1255" y="3575"/>
                  </a:cubicBezTo>
                  <a:cubicBezTo>
                    <a:pt x="1210" y="3575"/>
                    <a:pt x="1118" y="3597"/>
                    <a:pt x="1096" y="3620"/>
                  </a:cubicBezTo>
                  <a:cubicBezTo>
                    <a:pt x="1073" y="3620"/>
                    <a:pt x="1050" y="3643"/>
                    <a:pt x="1027" y="3643"/>
                  </a:cubicBezTo>
                  <a:cubicBezTo>
                    <a:pt x="959" y="3666"/>
                    <a:pt x="1004" y="3666"/>
                    <a:pt x="1004" y="3666"/>
                  </a:cubicBezTo>
                  <a:cubicBezTo>
                    <a:pt x="981" y="3689"/>
                    <a:pt x="981" y="3689"/>
                    <a:pt x="959" y="3689"/>
                  </a:cubicBezTo>
                  <a:cubicBezTo>
                    <a:pt x="959" y="3685"/>
                    <a:pt x="958" y="3684"/>
                    <a:pt x="957" y="3684"/>
                  </a:cubicBezTo>
                  <a:cubicBezTo>
                    <a:pt x="957" y="3684"/>
                    <a:pt x="956" y="3685"/>
                    <a:pt x="955" y="3685"/>
                  </a:cubicBezTo>
                  <a:cubicBezTo>
                    <a:pt x="949" y="3685"/>
                    <a:pt x="942" y="3668"/>
                    <a:pt x="959" y="3438"/>
                  </a:cubicBezTo>
                  <a:cubicBezTo>
                    <a:pt x="1004" y="2958"/>
                    <a:pt x="1210" y="2365"/>
                    <a:pt x="1552" y="1817"/>
                  </a:cubicBezTo>
                  <a:cubicBezTo>
                    <a:pt x="1895" y="1269"/>
                    <a:pt x="2419" y="790"/>
                    <a:pt x="2876" y="493"/>
                  </a:cubicBezTo>
                  <a:cubicBezTo>
                    <a:pt x="3333" y="174"/>
                    <a:pt x="3698" y="60"/>
                    <a:pt x="3675" y="14"/>
                  </a:cubicBezTo>
                  <a:cubicBezTo>
                    <a:pt x="3675" y="5"/>
                    <a:pt x="3659" y="1"/>
                    <a:pt x="36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1" name="Google Shape;3191;p42"/>
            <p:cNvSpPr/>
            <p:nvPr/>
          </p:nvSpPr>
          <p:spPr>
            <a:xfrm flipH="1">
              <a:off x="6885574" y="2359554"/>
              <a:ext cx="135375" cy="172280"/>
            </a:xfrm>
            <a:custGeom>
              <a:avLst/>
              <a:gdLst/>
              <a:ahLst/>
              <a:cxnLst/>
              <a:rect l="l" t="t" r="r" b="b"/>
              <a:pathLst>
                <a:path w="5605" h="7133" extrusionOk="0">
                  <a:moveTo>
                    <a:pt x="3670" y="0"/>
                  </a:moveTo>
                  <a:cubicBezTo>
                    <a:pt x="2361" y="0"/>
                    <a:pt x="1336" y="2180"/>
                    <a:pt x="1336" y="2180"/>
                  </a:cubicBezTo>
                  <a:cubicBezTo>
                    <a:pt x="1336" y="2180"/>
                    <a:pt x="1" y="7132"/>
                    <a:pt x="2301" y="7132"/>
                  </a:cubicBezTo>
                  <a:cubicBezTo>
                    <a:pt x="2425" y="7132"/>
                    <a:pt x="2560" y="7118"/>
                    <a:pt x="2706" y="7088"/>
                  </a:cubicBezTo>
                  <a:cubicBezTo>
                    <a:pt x="5559" y="6494"/>
                    <a:pt x="5605" y="628"/>
                    <a:pt x="4098" y="80"/>
                  </a:cubicBezTo>
                  <a:cubicBezTo>
                    <a:pt x="3953" y="25"/>
                    <a:pt x="3810" y="0"/>
                    <a:pt x="367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42"/>
            <p:cNvSpPr/>
            <p:nvPr/>
          </p:nvSpPr>
          <p:spPr>
            <a:xfrm flipH="1">
              <a:off x="6838163" y="1962004"/>
              <a:ext cx="1227744" cy="972766"/>
            </a:xfrm>
            <a:custGeom>
              <a:avLst/>
              <a:gdLst/>
              <a:ahLst/>
              <a:cxnLst/>
              <a:rect l="l" t="t" r="r" b="b"/>
              <a:pathLst>
                <a:path w="50833" h="40276" extrusionOk="0">
                  <a:moveTo>
                    <a:pt x="25273" y="0"/>
                  </a:moveTo>
                  <a:cubicBezTo>
                    <a:pt x="18269" y="0"/>
                    <a:pt x="14129" y="3073"/>
                    <a:pt x="14129" y="3073"/>
                  </a:cubicBezTo>
                  <a:cubicBezTo>
                    <a:pt x="2169" y="11062"/>
                    <a:pt x="9062" y="23730"/>
                    <a:pt x="9062" y="23730"/>
                  </a:cubicBezTo>
                  <a:cubicBezTo>
                    <a:pt x="9062" y="23730"/>
                    <a:pt x="7685" y="22460"/>
                    <a:pt x="5842" y="22460"/>
                  </a:cubicBezTo>
                  <a:cubicBezTo>
                    <a:pt x="4857" y="22460"/>
                    <a:pt x="3738" y="22823"/>
                    <a:pt x="2625" y="23936"/>
                  </a:cubicBezTo>
                  <a:cubicBezTo>
                    <a:pt x="1" y="26560"/>
                    <a:pt x="3402" y="32518"/>
                    <a:pt x="7145" y="34001"/>
                  </a:cubicBezTo>
                  <a:cubicBezTo>
                    <a:pt x="8059" y="34360"/>
                    <a:pt x="8838" y="34505"/>
                    <a:pt x="9500" y="34505"/>
                  </a:cubicBezTo>
                  <a:cubicBezTo>
                    <a:pt x="12295" y="34505"/>
                    <a:pt x="13011" y="31924"/>
                    <a:pt x="13011" y="31924"/>
                  </a:cubicBezTo>
                  <a:cubicBezTo>
                    <a:pt x="15021" y="35985"/>
                    <a:pt x="22377" y="40275"/>
                    <a:pt x="30449" y="40275"/>
                  </a:cubicBezTo>
                  <a:cubicBezTo>
                    <a:pt x="31543" y="40275"/>
                    <a:pt x="32650" y="40196"/>
                    <a:pt x="33759" y="40027"/>
                  </a:cubicBezTo>
                  <a:cubicBezTo>
                    <a:pt x="42524" y="38681"/>
                    <a:pt x="50833" y="31422"/>
                    <a:pt x="43962" y="20215"/>
                  </a:cubicBezTo>
                  <a:cubicBezTo>
                    <a:pt x="43186" y="13870"/>
                    <a:pt x="43688" y="4717"/>
                    <a:pt x="33599" y="1384"/>
                  </a:cubicBezTo>
                  <a:cubicBezTo>
                    <a:pt x="30511" y="374"/>
                    <a:pt x="27718" y="0"/>
                    <a:pt x="25273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3193;p42"/>
            <p:cNvSpPr/>
            <p:nvPr/>
          </p:nvSpPr>
          <p:spPr>
            <a:xfrm flipH="1">
              <a:off x="6838163" y="2090254"/>
              <a:ext cx="899173" cy="844589"/>
            </a:xfrm>
            <a:custGeom>
              <a:avLst/>
              <a:gdLst/>
              <a:ahLst/>
              <a:cxnLst/>
              <a:rect l="l" t="t" r="r" b="b"/>
              <a:pathLst>
                <a:path w="37229" h="34969" extrusionOk="0">
                  <a:moveTo>
                    <a:pt x="26181" y="0"/>
                  </a:moveTo>
                  <a:lnTo>
                    <a:pt x="26181" y="0"/>
                  </a:lnTo>
                  <a:cubicBezTo>
                    <a:pt x="29194" y="4200"/>
                    <a:pt x="29148" y="9747"/>
                    <a:pt x="29673" y="14038"/>
                  </a:cubicBezTo>
                  <a:cubicBezTo>
                    <a:pt x="36544" y="25245"/>
                    <a:pt x="28235" y="32503"/>
                    <a:pt x="19470" y="33850"/>
                  </a:cubicBezTo>
                  <a:cubicBezTo>
                    <a:pt x="18357" y="34021"/>
                    <a:pt x="17246" y="34100"/>
                    <a:pt x="16147" y="34100"/>
                  </a:cubicBezTo>
                  <a:cubicBezTo>
                    <a:pt x="9315" y="34100"/>
                    <a:pt x="2989" y="31020"/>
                    <a:pt x="0" y="27619"/>
                  </a:cubicBezTo>
                  <a:lnTo>
                    <a:pt x="0" y="27619"/>
                  </a:lnTo>
                  <a:cubicBezTo>
                    <a:pt x="2623" y="31354"/>
                    <a:pt x="9415" y="34969"/>
                    <a:pt x="16821" y="34969"/>
                  </a:cubicBezTo>
                  <a:cubicBezTo>
                    <a:pt x="17923" y="34969"/>
                    <a:pt x="19038" y="34889"/>
                    <a:pt x="20155" y="34717"/>
                  </a:cubicBezTo>
                  <a:cubicBezTo>
                    <a:pt x="28920" y="33371"/>
                    <a:pt x="37229" y="26112"/>
                    <a:pt x="30358" y="14905"/>
                  </a:cubicBezTo>
                  <a:cubicBezTo>
                    <a:pt x="29810" y="10317"/>
                    <a:pt x="29902" y="4268"/>
                    <a:pt x="2618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4" name="Google Shape;3194;p42"/>
            <p:cNvSpPr/>
            <p:nvPr/>
          </p:nvSpPr>
          <p:spPr>
            <a:xfrm flipH="1">
              <a:off x="7752745" y="2705491"/>
              <a:ext cx="232661" cy="90016"/>
            </a:xfrm>
            <a:custGeom>
              <a:avLst/>
              <a:gdLst/>
              <a:ahLst/>
              <a:cxnLst/>
              <a:rect l="l" t="t" r="r" b="b"/>
              <a:pathLst>
                <a:path w="9633" h="3727" extrusionOk="0">
                  <a:moveTo>
                    <a:pt x="0" y="0"/>
                  </a:moveTo>
                  <a:cubicBezTo>
                    <a:pt x="1004" y="1438"/>
                    <a:pt x="2374" y="2648"/>
                    <a:pt x="3812" y="3218"/>
                  </a:cubicBezTo>
                  <a:cubicBezTo>
                    <a:pt x="4726" y="3580"/>
                    <a:pt x="5506" y="3726"/>
                    <a:pt x="6169" y="3726"/>
                  </a:cubicBezTo>
                  <a:cubicBezTo>
                    <a:pt x="8517" y="3726"/>
                    <a:pt x="9401" y="1894"/>
                    <a:pt x="9632" y="1324"/>
                  </a:cubicBezTo>
                  <a:cubicBezTo>
                    <a:pt x="9381" y="959"/>
                    <a:pt x="9153" y="616"/>
                    <a:pt x="8993" y="274"/>
                  </a:cubicBezTo>
                  <a:cubicBezTo>
                    <a:pt x="8993" y="274"/>
                    <a:pt x="8281" y="2843"/>
                    <a:pt x="5502" y="2843"/>
                  </a:cubicBezTo>
                  <a:cubicBezTo>
                    <a:pt x="4835" y="2843"/>
                    <a:pt x="4050" y="2695"/>
                    <a:pt x="3127" y="2328"/>
                  </a:cubicBezTo>
                  <a:cubicBezTo>
                    <a:pt x="2009" y="1895"/>
                    <a:pt x="913" y="1050"/>
                    <a:pt x="0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42"/>
            <p:cNvSpPr/>
            <p:nvPr/>
          </p:nvSpPr>
          <p:spPr>
            <a:xfrm flipH="1">
              <a:off x="7816701" y="2562001"/>
              <a:ext cx="159334" cy="193969"/>
            </a:xfrm>
            <a:custGeom>
              <a:avLst/>
              <a:gdLst/>
              <a:ahLst/>
              <a:cxnLst/>
              <a:rect l="l" t="t" r="r" b="b"/>
              <a:pathLst>
                <a:path w="6597" h="8031" extrusionOk="0">
                  <a:moveTo>
                    <a:pt x="1350" y="1"/>
                  </a:moveTo>
                  <a:cubicBezTo>
                    <a:pt x="70" y="1"/>
                    <a:pt x="91" y="2312"/>
                    <a:pt x="91" y="2312"/>
                  </a:cubicBezTo>
                  <a:cubicBezTo>
                    <a:pt x="0" y="4686"/>
                    <a:pt x="3333" y="7699"/>
                    <a:pt x="4793" y="7995"/>
                  </a:cubicBezTo>
                  <a:cubicBezTo>
                    <a:pt x="4913" y="8019"/>
                    <a:pt x="5025" y="8030"/>
                    <a:pt x="5130" y="8030"/>
                  </a:cubicBezTo>
                  <a:cubicBezTo>
                    <a:pt x="6327" y="8030"/>
                    <a:pt x="6597" y="6603"/>
                    <a:pt x="6597" y="6603"/>
                  </a:cubicBezTo>
                  <a:cubicBezTo>
                    <a:pt x="6597" y="6603"/>
                    <a:pt x="4816" y="5895"/>
                    <a:pt x="4405" y="4480"/>
                  </a:cubicBezTo>
                  <a:cubicBezTo>
                    <a:pt x="4097" y="3355"/>
                    <a:pt x="5144" y="3240"/>
                    <a:pt x="5587" y="3240"/>
                  </a:cubicBezTo>
                  <a:cubicBezTo>
                    <a:pt x="5701" y="3240"/>
                    <a:pt x="5775" y="3248"/>
                    <a:pt x="5775" y="3248"/>
                  </a:cubicBezTo>
                  <a:cubicBezTo>
                    <a:pt x="5775" y="3248"/>
                    <a:pt x="2876" y="143"/>
                    <a:pt x="1461" y="7"/>
                  </a:cubicBezTo>
                  <a:cubicBezTo>
                    <a:pt x="1423" y="3"/>
                    <a:pt x="1386" y="1"/>
                    <a:pt x="135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42"/>
            <p:cNvSpPr/>
            <p:nvPr/>
          </p:nvSpPr>
          <p:spPr>
            <a:xfrm flipH="1">
              <a:off x="7804021" y="2562146"/>
              <a:ext cx="166507" cy="194887"/>
            </a:xfrm>
            <a:custGeom>
              <a:avLst/>
              <a:gdLst/>
              <a:ahLst/>
              <a:cxnLst/>
              <a:rect l="l" t="t" r="r" b="b"/>
              <a:pathLst>
                <a:path w="6894" h="8069" extrusionOk="0">
                  <a:moveTo>
                    <a:pt x="1233" y="1"/>
                  </a:moveTo>
                  <a:cubicBezTo>
                    <a:pt x="1027" y="1"/>
                    <a:pt x="799" y="69"/>
                    <a:pt x="617" y="160"/>
                  </a:cubicBezTo>
                  <a:cubicBezTo>
                    <a:pt x="457" y="252"/>
                    <a:pt x="297" y="389"/>
                    <a:pt x="229" y="503"/>
                  </a:cubicBezTo>
                  <a:cubicBezTo>
                    <a:pt x="69" y="777"/>
                    <a:pt x="23" y="1005"/>
                    <a:pt x="23" y="1142"/>
                  </a:cubicBezTo>
                  <a:cubicBezTo>
                    <a:pt x="0" y="1302"/>
                    <a:pt x="0" y="1393"/>
                    <a:pt x="23" y="1393"/>
                  </a:cubicBezTo>
                  <a:cubicBezTo>
                    <a:pt x="25" y="1394"/>
                    <a:pt x="27" y="1394"/>
                    <a:pt x="29" y="1394"/>
                  </a:cubicBezTo>
                  <a:cubicBezTo>
                    <a:pt x="94" y="1394"/>
                    <a:pt x="146" y="1017"/>
                    <a:pt x="457" y="640"/>
                  </a:cubicBezTo>
                  <a:cubicBezTo>
                    <a:pt x="596" y="481"/>
                    <a:pt x="820" y="357"/>
                    <a:pt x="1101" y="357"/>
                  </a:cubicBezTo>
                  <a:cubicBezTo>
                    <a:pt x="1144" y="357"/>
                    <a:pt x="1188" y="360"/>
                    <a:pt x="1233" y="366"/>
                  </a:cubicBezTo>
                  <a:cubicBezTo>
                    <a:pt x="1552" y="389"/>
                    <a:pt x="1940" y="526"/>
                    <a:pt x="2306" y="731"/>
                  </a:cubicBezTo>
                  <a:cubicBezTo>
                    <a:pt x="3036" y="1119"/>
                    <a:pt x="3744" y="1690"/>
                    <a:pt x="4360" y="2283"/>
                  </a:cubicBezTo>
                  <a:cubicBezTo>
                    <a:pt x="4520" y="2443"/>
                    <a:pt x="4657" y="2580"/>
                    <a:pt x="4794" y="2740"/>
                  </a:cubicBezTo>
                  <a:cubicBezTo>
                    <a:pt x="4862" y="2785"/>
                    <a:pt x="4953" y="2899"/>
                    <a:pt x="4976" y="2922"/>
                  </a:cubicBezTo>
                  <a:lnTo>
                    <a:pt x="4999" y="2968"/>
                  </a:lnTo>
                  <a:cubicBezTo>
                    <a:pt x="5013" y="2996"/>
                    <a:pt x="5019" y="3016"/>
                    <a:pt x="5010" y="3016"/>
                  </a:cubicBezTo>
                  <a:cubicBezTo>
                    <a:pt x="5004" y="3016"/>
                    <a:pt x="4994" y="3008"/>
                    <a:pt x="4976" y="2991"/>
                  </a:cubicBezTo>
                  <a:lnTo>
                    <a:pt x="4908" y="2991"/>
                  </a:lnTo>
                  <a:cubicBezTo>
                    <a:pt x="4915" y="2983"/>
                    <a:pt x="4908" y="2981"/>
                    <a:pt x="4893" y="2981"/>
                  </a:cubicBezTo>
                  <a:cubicBezTo>
                    <a:pt x="4862" y="2981"/>
                    <a:pt x="4801" y="2991"/>
                    <a:pt x="4771" y="2991"/>
                  </a:cubicBezTo>
                  <a:cubicBezTo>
                    <a:pt x="4725" y="2991"/>
                    <a:pt x="4657" y="3013"/>
                    <a:pt x="4588" y="3036"/>
                  </a:cubicBezTo>
                  <a:cubicBezTo>
                    <a:pt x="4474" y="3082"/>
                    <a:pt x="4383" y="3128"/>
                    <a:pt x="4291" y="3173"/>
                  </a:cubicBezTo>
                  <a:cubicBezTo>
                    <a:pt x="4155" y="3310"/>
                    <a:pt x="4018" y="3424"/>
                    <a:pt x="3972" y="3493"/>
                  </a:cubicBezTo>
                  <a:cubicBezTo>
                    <a:pt x="3926" y="3584"/>
                    <a:pt x="3903" y="3630"/>
                    <a:pt x="3903" y="3630"/>
                  </a:cubicBezTo>
                  <a:cubicBezTo>
                    <a:pt x="3903" y="3630"/>
                    <a:pt x="3881" y="3675"/>
                    <a:pt x="3835" y="3767"/>
                  </a:cubicBezTo>
                  <a:cubicBezTo>
                    <a:pt x="3812" y="3858"/>
                    <a:pt x="3789" y="3972"/>
                    <a:pt x="3766" y="4155"/>
                  </a:cubicBezTo>
                  <a:cubicBezTo>
                    <a:pt x="3744" y="4474"/>
                    <a:pt x="3835" y="4885"/>
                    <a:pt x="4063" y="5319"/>
                  </a:cubicBezTo>
                  <a:cubicBezTo>
                    <a:pt x="4314" y="5753"/>
                    <a:pt x="4725" y="6209"/>
                    <a:pt x="5296" y="6506"/>
                  </a:cubicBezTo>
                  <a:cubicBezTo>
                    <a:pt x="5433" y="6574"/>
                    <a:pt x="5593" y="6643"/>
                    <a:pt x="5729" y="6711"/>
                  </a:cubicBezTo>
                  <a:cubicBezTo>
                    <a:pt x="5798" y="6757"/>
                    <a:pt x="5889" y="6780"/>
                    <a:pt x="5958" y="6780"/>
                  </a:cubicBezTo>
                  <a:cubicBezTo>
                    <a:pt x="6026" y="6802"/>
                    <a:pt x="6026" y="6802"/>
                    <a:pt x="6049" y="6802"/>
                  </a:cubicBezTo>
                  <a:cubicBezTo>
                    <a:pt x="6095" y="6802"/>
                    <a:pt x="6095" y="6848"/>
                    <a:pt x="6095" y="6894"/>
                  </a:cubicBezTo>
                  <a:cubicBezTo>
                    <a:pt x="6095" y="6894"/>
                    <a:pt x="6026" y="7031"/>
                    <a:pt x="5981" y="7122"/>
                  </a:cubicBezTo>
                  <a:cubicBezTo>
                    <a:pt x="5866" y="7327"/>
                    <a:pt x="5729" y="7487"/>
                    <a:pt x="5478" y="7533"/>
                  </a:cubicBezTo>
                  <a:cubicBezTo>
                    <a:pt x="5364" y="7567"/>
                    <a:pt x="5233" y="7584"/>
                    <a:pt x="5099" y="7584"/>
                  </a:cubicBezTo>
                  <a:cubicBezTo>
                    <a:pt x="4965" y="7584"/>
                    <a:pt x="4828" y="7567"/>
                    <a:pt x="4702" y="7533"/>
                  </a:cubicBezTo>
                  <a:cubicBezTo>
                    <a:pt x="4155" y="7464"/>
                    <a:pt x="3675" y="7236"/>
                    <a:pt x="3264" y="7054"/>
                  </a:cubicBezTo>
                  <a:cubicBezTo>
                    <a:pt x="2487" y="6654"/>
                    <a:pt x="2055" y="6254"/>
                    <a:pt x="1991" y="6254"/>
                  </a:cubicBezTo>
                  <a:cubicBezTo>
                    <a:pt x="1989" y="6254"/>
                    <a:pt x="1987" y="6254"/>
                    <a:pt x="1986" y="6255"/>
                  </a:cubicBezTo>
                  <a:cubicBezTo>
                    <a:pt x="1940" y="6300"/>
                    <a:pt x="2283" y="6802"/>
                    <a:pt x="3082" y="7305"/>
                  </a:cubicBezTo>
                  <a:cubicBezTo>
                    <a:pt x="3470" y="7556"/>
                    <a:pt x="3949" y="7830"/>
                    <a:pt x="4565" y="7989"/>
                  </a:cubicBezTo>
                  <a:cubicBezTo>
                    <a:pt x="4774" y="8034"/>
                    <a:pt x="4991" y="8069"/>
                    <a:pt x="5225" y="8069"/>
                  </a:cubicBezTo>
                  <a:cubicBezTo>
                    <a:pt x="5350" y="8069"/>
                    <a:pt x="5480" y="8059"/>
                    <a:pt x="5615" y="8035"/>
                  </a:cubicBezTo>
                  <a:cubicBezTo>
                    <a:pt x="6003" y="7967"/>
                    <a:pt x="6346" y="7693"/>
                    <a:pt x="6551" y="7396"/>
                  </a:cubicBezTo>
                  <a:cubicBezTo>
                    <a:pt x="6620" y="7236"/>
                    <a:pt x="6711" y="7122"/>
                    <a:pt x="6757" y="6848"/>
                  </a:cubicBezTo>
                  <a:lnTo>
                    <a:pt x="6871" y="6483"/>
                  </a:lnTo>
                  <a:cubicBezTo>
                    <a:pt x="6871" y="6460"/>
                    <a:pt x="6894" y="6414"/>
                    <a:pt x="6871" y="6392"/>
                  </a:cubicBezTo>
                  <a:lnTo>
                    <a:pt x="6779" y="6369"/>
                  </a:lnTo>
                  <a:lnTo>
                    <a:pt x="6597" y="6300"/>
                  </a:lnTo>
                  <a:lnTo>
                    <a:pt x="6232" y="6186"/>
                  </a:lnTo>
                  <a:cubicBezTo>
                    <a:pt x="6163" y="6186"/>
                    <a:pt x="6095" y="6163"/>
                    <a:pt x="6049" y="6118"/>
                  </a:cubicBezTo>
                  <a:cubicBezTo>
                    <a:pt x="5935" y="6049"/>
                    <a:pt x="5798" y="6004"/>
                    <a:pt x="5707" y="5935"/>
                  </a:cubicBezTo>
                  <a:cubicBezTo>
                    <a:pt x="5273" y="5684"/>
                    <a:pt x="4976" y="5319"/>
                    <a:pt x="4816" y="4999"/>
                  </a:cubicBezTo>
                  <a:cubicBezTo>
                    <a:pt x="4657" y="4657"/>
                    <a:pt x="4611" y="4360"/>
                    <a:pt x="4634" y="4178"/>
                  </a:cubicBezTo>
                  <a:cubicBezTo>
                    <a:pt x="4657" y="4109"/>
                    <a:pt x="4680" y="4041"/>
                    <a:pt x="4680" y="3995"/>
                  </a:cubicBezTo>
                  <a:cubicBezTo>
                    <a:pt x="4702" y="3972"/>
                    <a:pt x="4702" y="3949"/>
                    <a:pt x="4702" y="3949"/>
                  </a:cubicBezTo>
                  <a:cubicBezTo>
                    <a:pt x="4702" y="3949"/>
                    <a:pt x="4748" y="3881"/>
                    <a:pt x="4816" y="3812"/>
                  </a:cubicBezTo>
                  <a:cubicBezTo>
                    <a:pt x="4839" y="3790"/>
                    <a:pt x="4862" y="3790"/>
                    <a:pt x="4908" y="3767"/>
                  </a:cubicBezTo>
                  <a:cubicBezTo>
                    <a:pt x="4908" y="3767"/>
                    <a:pt x="4931" y="3744"/>
                    <a:pt x="4953" y="3744"/>
                  </a:cubicBezTo>
                  <a:lnTo>
                    <a:pt x="5090" y="3744"/>
                  </a:lnTo>
                  <a:cubicBezTo>
                    <a:pt x="5204" y="3767"/>
                    <a:pt x="5273" y="3744"/>
                    <a:pt x="5410" y="3790"/>
                  </a:cubicBezTo>
                  <a:cubicBezTo>
                    <a:pt x="5570" y="3835"/>
                    <a:pt x="5707" y="3881"/>
                    <a:pt x="5889" y="3949"/>
                  </a:cubicBezTo>
                  <a:cubicBezTo>
                    <a:pt x="6186" y="4041"/>
                    <a:pt x="6506" y="4155"/>
                    <a:pt x="6825" y="4269"/>
                  </a:cubicBezTo>
                  <a:cubicBezTo>
                    <a:pt x="6734" y="4109"/>
                    <a:pt x="6665" y="3995"/>
                    <a:pt x="6483" y="3698"/>
                  </a:cubicBezTo>
                  <a:cubicBezTo>
                    <a:pt x="6323" y="3447"/>
                    <a:pt x="6186" y="3219"/>
                    <a:pt x="5981" y="2945"/>
                  </a:cubicBezTo>
                  <a:cubicBezTo>
                    <a:pt x="5844" y="2808"/>
                    <a:pt x="5729" y="2671"/>
                    <a:pt x="5615" y="2534"/>
                  </a:cubicBezTo>
                  <a:cubicBezTo>
                    <a:pt x="5501" y="2420"/>
                    <a:pt x="5456" y="2374"/>
                    <a:pt x="5364" y="2283"/>
                  </a:cubicBezTo>
                  <a:cubicBezTo>
                    <a:pt x="5204" y="2123"/>
                    <a:pt x="5022" y="1986"/>
                    <a:pt x="4862" y="1849"/>
                  </a:cubicBezTo>
                  <a:cubicBezTo>
                    <a:pt x="4177" y="1256"/>
                    <a:pt x="3378" y="708"/>
                    <a:pt x="2557" y="320"/>
                  </a:cubicBezTo>
                  <a:cubicBezTo>
                    <a:pt x="2123" y="137"/>
                    <a:pt x="1689" y="1"/>
                    <a:pt x="12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42"/>
            <p:cNvSpPr/>
            <p:nvPr/>
          </p:nvSpPr>
          <p:spPr>
            <a:xfrm flipH="1">
              <a:off x="7060341" y="2289271"/>
              <a:ext cx="530751" cy="116512"/>
            </a:xfrm>
            <a:custGeom>
              <a:avLst/>
              <a:gdLst/>
              <a:ahLst/>
              <a:cxnLst/>
              <a:rect l="l" t="t" r="r" b="b"/>
              <a:pathLst>
                <a:path w="21975" h="4824" extrusionOk="0">
                  <a:moveTo>
                    <a:pt x="19263" y="1507"/>
                  </a:moveTo>
                  <a:lnTo>
                    <a:pt x="19263" y="1507"/>
                  </a:lnTo>
                  <a:cubicBezTo>
                    <a:pt x="19263" y="1507"/>
                    <a:pt x="19263" y="1507"/>
                    <a:pt x="19263" y="1507"/>
                  </a:cubicBezTo>
                  <a:lnTo>
                    <a:pt x="19263" y="1507"/>
                  </a:lnTo>
                  <a:cubicBezTo>
                    <a:pt x="19261" y="1507"/>
                    <a:pt x="19260" y="1507"/>
                    <a:pt x="19259" y="1507"/>
                  </a:cubicBezTo>
                  <a:close/>
                  <a:moveTo>
                    <a:pt x="19784" y="1549"/>
                  </a:moveTo>
                  <a:cubicBezTo>
                    <a:pt x="19785" y="1549"/>
                    <a:pt x="19791" y="1550"/>
                    <a:pt x="19801" y="1552"/>
                  </a:cubicBezTo>
                  <a:lnTo>
                    <a:pt x="19801" y="1552"/>
                  </a:lnTo>
                  <a:cubicBezTo>
                    <a:pt x="19798" y="1552"/>
                    <a:pt x="19796" y="1553"/>
                    <a:pt x="19793" y="1553"/>
                  </a:cubicBezTo>
                  <a:lnTo>
                    <a:pt x="19793" y="1553"/>
                  </a:lnTo>
                  <a:cubicBezTo>
                    <a:pt x="19785" y="1550"/>
                    <a:pt x="19782" y="1549"/>
                    <a:pt x="19784" y="1549"/>
                  </a:cubicBezTo>
                  <a:close/>
                  <a:moveTo>
                    <a:pt x="19819" y="1557"/>
                  </a:moveTo>
                  <a:cubicBezTo>
                    <a:pt x="19826" y="1560"/>
                    <a:pt x="19835" y="1562"/>
                    <a:pt x="19844" y="1565"/>
                  </a:cubicBezTo>
                  <a:lnTo>
                    <a:pt x="19844" y="1565"/>
                  </a:lnTo>
                  <a:cubicBezTo>
                    <a:pt x="19832" y="1562"/>
                    <a:pt x="19822" y="1560"/>
                    <a:pt x="19814" y="1558"/>
                  </a:cubicBezTo>
                  <a:lnTo>
                    <a:pt x="19814" y="1558"/>
                  </a:lnTo>
                  <a:cubicBezTo>
                    <a:pt x="19816" y="1558"/>
                    <a:pt x="19817" y="1558"/>
                    <a:pt x="19819" y="1557"/>
                  </a:cubicBezTo>
                  <a:close/>
                  <a:moveTo>
                    <a:pt x="19670" y="0"/>
                  </a:moveTo>
                  <a:cubicBezTo>
                    <a:pt x="18916" y="23"/>
                    <a:pt x="18391" y="388"/>
                    <a:pt x="18323" y="890"/>
                  </a:cubicBezTo>
                  <a:cubicBezTo>
                    <a:pt x="18280" y="1212"/>
                    <a:pt x="18720" y="1533"/>
                    <a:pt x="19209" y="1533"/>
                  </a:cubicBezTo>
                  <a:cubicBezTo>
                    <a:pt x="19241" y="1533"/>
                    <a:pt x="19272" y="1532"/>
                    <a:pt x="19304" y="1529"/>
                  </a:cubicBezTo>
                  <a:cubicBezTo>
                    <a:pt x="19314" y="1527"/>
                    <a:pt x="19323" y="1525"/>
                    <a:pt x="19331" y="1523"/>
                  </a:cubicBezTo>
                  <a:lnTo>
                    <a:pt x="19331" y="1523"/>
                  </a:lnTo>
                  <a:cubicBezTo>
                    <a:pt x="19368" y="1531"/>
                    <a:pt x="19413" y="1541"/>
                    <a:pt x="19464" y="1552"/>
                  </a:cubicBezTo>
                  <a:cubicBezTo>
                    <a:pt x="19555" y="1552"/>
                    <a:pt x="19646" y="1562"/>
                    <a:pt x="19730" y="1562"/>
                  </a:cubicBezTo>
                  <a:lnTo>
                    <a:pt x="19730" y="1562"/>
                  </a:lnTo>
                  <a:cubicBezTo>
                    <a:pt x="19759" y="1567"/>
                    <a:pt x="19829" y="1573"/>
                    <a:pt x="19873" y="1574"/>
                  </a:cubicBezTo>
                  <a:lnTo>
                    <a:pt x="19873" y="1574"/>
                  </a:lnTo>
                  <a:cubicBezTo>
                    <a:pt x="19874" y="1575"/>
                    <a:pt x="19874" y="1575"/>
                    <a:pt x="19875" y="1575"/>
                  </a:cubicBezTo>
                  <a:cubicBezTo>
                    <a:pt x="19966" y="1598"/>
                    <a:pt x="20058" y="1621"/>
                    <a:pt x="20149" y="1643"/>
                  </a:cubicBezTo>
                  <a:cubicBezTo>
                    <a:pt x="20354" y="1716"/>
                    <a:pt x="20559" y="1744"/>
                    <a:pt x="20760" y="1744"/>
                  </a:cubicBezTo>
                  <a:cubicBezTo>
                    <a:pt x="20940" y="1744"/>
                    <a:pt x="21118" y="1721"/>
                    <a:pt x="21290" y="1689"/>
                  </a:cubicBezTo>
                  <a:cubicBezTo>
                    <a:pt x="21884" y="1552"/>
                    <a:pt x="21975" y="1096"/>
                    <a:pt x="21792" y="730"/>
                  </a:cubicBezTo>
                  <a:cubicBezTo>
                    <a:pt x="21496" y="160"/>
                    <a:pt x="20423" y="0"/>
                    <a:pt x="19670" y="0"/>
                  </a:cubicBezTo>
                  <a:close/>
                  <a:moveTo>
                    <a:pt x="2758" y="4048"/>
                  </a:moveTo>
                  <a:cubicBezTo>
                    <a:pt x="2750" y="4052"/>
                    <a:pt x="2741" y="4058"/>
                    <a:pt x="2731" y="4065"/>
                  </a:cubicBezTo>
                  <a:lnTo>
                    <a:pt x="2731" y="4065"/>
                  </a:lnTo>
                  <a:cubicBezTo>
                    <a:pt x="2732" y="4064"/>
                    <a:pt x="2733" y="4064"/>
                    <a:pt x="2733" y="4063"/>
                  </a:cubicBezTo>
                  <a:lnTo>
                    <a:pt x="2733" y="4063"/>
                  </a:lnTo>
                  <a:cubicBezTo>
                    <a:pt x="2732" y="4063"/>
                    <a:pt x="2732" y="4063"/>
                    <a:pt x="2731" y="4064"/>
                  </a:cubicBezTo>
                  <a:lnTo>
                    <a:pt x="2731" y="4064"/>
                  </a:lnTo>
                  <a:cubicBezTo>
                    <a:pt x="2741" y="4058"/>
                    <a:pt x="2750" y="4052"/>
                    <a:pt x="2758" y="4048"/>
                  </a:cubicBezTo>
                  <a:close/>
                  <a:moveTo>
                    <a:pt x="2700" y="4085"/>
                  </a:moveTo>
                  <a:lnTo>
                    <a:pt x="2700" y="4085"/>
                  </a:lnTo>
                  <a:cubicBezTo>
                    <a:pt x="2688" y="4091"/>
                    <a:pt x="2676" y="4097"/>
                    <a:pt x="2665" y="4109"/>
                  </a:cubicBezTo>
                  <a:cubicBezTo>
                    <a:pt x="2677" y="4100"/>
                    <a:pt x="2689" y="4092"/>
                    <a:pt x="2700" y="4085"/>
                  </a:cubicBezTo>
                  <a:close/>
                  <a:moveTo>
                    <a:pt x="2468" y="2668"/>
                  </a:moveTo>
                  <a:cubicBezTo>
                    <a:pt x="2288" y="2668"/>
                    <a:pt x="2093" y="2698"/>
                    <a:pt x="1889" y="2762"/>
                  </a:cubicBezTo>
                  <a:cubicBezTo>
                    <a:pt x="1181" y="2967"/>
                    <a:pt x="200" y="3424"/>
                    <a:pt x="85" y="4040"/>
                  </a:cubicBezTo>
                  <a:cubicBezTo>
                    <a:pt x="1" y="4422"/>
                    <a:pt x="192" y="4823"/>
                    <a:pt x="695" y="4823"/>
                  </a:cubicBezTo>
                  <a:cubicBezTo>
                    <a:pt x="734" y="4823"/>
                    <a:pt x="774" y="4821"/>
                    <a:pt x="816" y="4816"/>
                  </a:cubicBezTo>
                  <a:cubicBezTo>
                    <a:pt x="1204" y="4793"/>
                    <a:pt x="1569" y="4702"/>
                    <a:pt x="1911" y="4474"/>
                  </a:cubicBezTo>
                  <a:cubicBezTo>
                    <a:pt x="2003" y="4405"/>
                    <a:pt x="2071" y="4360"/>
                    <a:pt x="2163" y="4314"/>
                  </a:cubicBezTo>
                  <a:cubicBezTo>
                    <a:pt x="2188" y="4299"/>
                    <a:pt x="2206" y="4287"/>
                    <a:pt x="2218" y="4279"/>
                  </a:cubicBezTo>
                  <a:lnTo>
                    <a:pt x="2218" y="4279"/>
                  </a:lnTo>
                  <a:cubicBezTo>
                    <a:pt x="2319" y="4254"/>
                    <a:pt x="2432" y="4215"/>
                    <a:pt x="2528" y="4177"/>
                  </a:cubicBezTo>
                  <a:cubicBezTo>
                    <a:pt x="2597" y="4140"/>
                    <a:pt x="2653" y="4108"/>
                    <a:pt x="2695" y="4084"/>
                  </a:cubicBezTo>
                  <a:lnTo>
                    <a:pt x="2695" y="4084"/>
                  </a:lnTo>
                  <a:cubicBezTo>
                    <a:pt x="2698" y="4084"/>
                    <a:pt x="2701" y="4083"/>
                    <a:pt x="2704" y="4083"/>
                  </a:cubicBezTo>
                  <a:lnTo>
                    <a:pt x="2704" y="4083"/>
                  </a:lnTo>
                  <a:cubicBezTo>
                    <a:pt x="2703" y="4084"/>
                    <a:pt x="2701" y="4084"/>
                    <a:pt x="2700" y="4085"/>
                  </a:cubicBezTo>
                  <a:lnTo>
                    <a:pt x="2700" y="4085"/>
                  </a:lnTo>
                  <a:cubicBezTo>
                    <a:pt x="2702" y="4084"/>
                    <a:pt x="2704" y="4083"/>
                    <a:pt x="2706" y="4082"/>
                  </a:cubicBezTo>
                  <a:lnTo>
                    <a:pt x="2706" y="4082"/>
                  </a:lnTo>
                  <a:cubicBezTo>
                    <a:pt x="3199" y="3983"/>
                    <a:pt x="3576" y="3511"/>
                    <a:pt x="3441" y="3196"/>
                  </a:cubicBezTo>
                  <a:cubicBezTo>
                    <a:pt x="3293" y="2867"/>
                    <a:pt x="2932" y="2668"/>
                    <a:pt x="2468" y="26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42"/>
            <p:cNvSpPr/>
            <p:nvPr/>
          </p:nvSpPr>
          <p:spPr>
            <a:xfrm flipH="1">
              <a:off x="7124829" y="2306346"/>
              <a:ext cx="3889" cy="580"/>
            </a:xfrm>
            <a:custGeom>
              <a:avLst/>
              <a:gdLst/>
              <a:ahLst/>
              <a:cxnLst/>
              <a:rect l="l" t="t" r="r" b="b"/>
              <a:pathLst>
                <a:path w="161" h="24" extrusionOk="0">
                  <a:moveTo>
                    <a:pt x="160" y="23"/>
                  </a:moveTo>
                  <a:lnTo>
                    <a:pt x="160" y="23"/>
                  </a:lnTo>
                  <a:cubicBezTo>
                    <a:pt x="1" y="1"/>
                    <a:pt x="1" y="1"/>
                    <a:pt x="160" y="23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42"/>
            <p:cNvSpPr/>
            <p:nvPr/>
          </p:nvSpPr>
          <p:spPr>
            <a:xfrm flipH="1">
              <a:off x="7523731" y="2367742"/>
              <a:ext cx="3019" cy="1473"/>
            </a:xfrm>
            <a:custGeom>
              <a:avLst/>
              <a:gdLst/>
              <a:ahLst/>
              <a:cxnLst/>
              <a:rect l="l" t="t" r="r" b="b"/>
              <a:pathLst>
                <a:path w="125" h="61" extrusionOk="0">
                  <a:moveTo>
                    <a:pt x="123" y="0"/>
                  </a:moveTo>
                  <a:lnTo>
                    <a:pt x="123" y="0"/>
                  </a:lnTo>
                  <a:cubicBezTo>
                    <a:pt x="122" y="0"/>
                    <a:pt x="108" y="8"/>
                    <a:pt x="81" y="24"/>
                  </a:cubicBezTo>
                  <a:lnTo>
                    <a:pt x="81" y="24"/>
                  </a:lnTo>
                  <a:cubicBezTo>
                    <a:pt x="111" y="9"/>
                    <a:pt x="125" y="0"/>
                    <a:pt x="123" y="0"/>
                  </a:cubicBezTo>
                  <a:close/>
                  <a:moveTo>
                    <a:pt x="81" y="24"/>
                  </a:moveTo>
                  <a:cubicBezTo>
                    <a:pt x="61" y="34"/>
                    <a:pt x="34" y="46"/>
                    <a:pt x="1" y="61"/>
                  </a:cubicBezTo>
                  <a:lnTo>
                    <a:pt x="24" y="61"/>
                  </a:lnTo>
                  <a:cubicBezTo>
                    <a:pt x="46" y="45"/>
                    <a:pt x="66" y="33"/>
                    <a:pt x="81" y="24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42"/>
            <p:cNvSpPr/>
            <p:nvPr/>
          </p:nvSpPr>
          <p:spPr>
            <a:xfrm flipH="1">
              <a:off x="7537740" y="2373611"/>
              <a:ext cx="1135" cy="580"/>
            </a:xfrm>
            <a:custGeom>
              <a:avLst/>
              <a:gdLst/>
              <a:ahLst/>
              <a:cxnLst/>
              <a:rect l="l" t="t" r="r" b="b"/>
              <a:pathLst>
                <a:path w="47" h="24" extrusionOk="0">
                  <a:moveTo>
                    <a:pt x="23" y="0"/>
                  </a:moveTo>
                  <a:cubicBezTo>
                    <a:pt x="23" y="5"/>
                    <a:pt x="23" y="9"/>
                    <a:pt x="23" y="12"/>
                  </a:cubicBezTo>
                  <a:lnTo>
                    <a:pt x="23" y="12"/>
                  </a:lnTo>
                  <a:cubicBezTo>
                    <a:pt x="29" y="6"/>
                    <a:pt x="35" y="0"/>
                    <a:pt x="46" y="0"/>
                  </a:cubicBezTo>
                  <a:close/>
                  <a:moveTo>
                    <a:pt x="23" y="12"/>
                  </a:moveTo>
                  <a:cubicBezTo>
                    <a:pt x="18" y="18"/>
                    <a:pt x="12" y="23"/>
                    <a:pt x="1" y="23"/>
                  </a:cubicBezTo>
                  <a:cubicBezTo>
                    <a:pt x="19" y="23"/>
                    <a:pt x="22" y="23"/>
                    <a:pt x="23" y="12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42"/>
            <p:cNvSpPr/>
            <p:nvPr/>
          </p:nvSpPr>
          <p:spPr>
            <a:xfrm flipH="1">
              <a:off x="7175549" y="2592312"/>
              <a:ext cx="142814" cy="79655"/>
            </a:xfrm>
            <a:custGeom>
              <a:avLst/>
              <a:gdLst/>
              <a:ahLst/>
              <a:cxnLst/>
              <a:rect l="l" t="t" r="r" b="b"/>
              <a:pathLst>
                <a:path w="5913" h="3298" extrusionOk="0">
                  <a:moveTo>
                    <a:pt x="787" y="1238"/>
                  </a:moveTo>
                  <a:cubicBezTo>
                    <a:pt x="713" y="1238"/>
                    <a:pt x="561" y="1411"/>
                    <a:pt x="389" y="1605"/>
                  </a:cubicBezTo>
                  <a:cubicBezTo>
                    <a:pt x="297" y="1696"/>
                    <a:pt x="206" y="1810"/>
                    <a:pt x="138" y="1901"/>
                  </a:cubicBezTo>
                  <a:cubicBezTo>
                    <a:pt x="69" y="1993"/>
                    <a:pt x="46" y="2084"/>
                    <a:pt x="46" y="2084"/>
                  </a:cubicBezTo>
                  <a:cubicBezTo>
                    <a:pt x="46" y="2084"/>
                    <a:pt x="46" y="2084"/>
                    <a:pt x="23" y="2130"/>
                  </a:cubicBezTo>
                  <a:cubicBezTo>
                    <a:pt x="23" y="2153"/>
                    <a:pt x="23" y="2221"/>
                    <a:pt x="1" y="2267"/>
                  </a:cubicBezTo>
                  <a:cubicBezTo>
                    <a:pt x="1" y="2404"/>
                    <a:pt x="23" y="2586"/>
                    <a:pt x="92" y="2723"/>
                  </a:cubicBezTo>
                  <a:cubicBezTo>
                    <a:pt x="212" y="2982"/>
                    <a:pt x="419" y="3120"/>
                    <a:pt x="499" y="3120"/>
                  </a:cubicBezTo>
                  <a:cubicBezTo>
                    <a:pt x="511" y="3120"/>
                    <a:pt x="520" y="3117"/>
                    <a:pt x="526" y="3111"/>
                  </a:cubicBezTo>
                  <a:cubicBezTo>
                    <a:pt x="571" y="3066"/>
                    <a:pt x="412" y="2837"/>
                    <a:pt x="389" y="2632"/>
                  </a:cubicBezTo>
                  <a:cubicBezTo>
                    <a:pt x="389" y="2518"/>
                    <a:pt x="412" y="2426"/>
                    <a:pt x="434" y="2358"/>
                  </a:cubicBezTo>
                  <a:cubicBezTo>
                    <a:pt x="457" y="2289"/>
                    <a:pt x="480" y="2244"/>
                    <a:pt x="480" y="2244"/>
                  </a:cubicBezTo>
                  <a:cubicBezTo>
                    <a:pt x="480" y="2244"/>
                    <a:pt x="480" y="2175"/>
                    <a:pt x="526" y="2107"/>
                  </a:cubicBezTo>
                  <a:cubicBezTo>
                    <a:pt x="548" y="2016"/>
                    <a:pt x="594" y="1901"/>
                    <a:pt x="663" y="1787"/>
                  </a:cubicBezTo>
                  <a:cubicBezTo>
                    <a:pt x="777" y="1536"/>
                    <a:pt x="845" y="1262"/>
                    <a:pt x="800" y="1239"/>
                  </a:cubicBezTo>
                  <a:cubicBezTo>
                    <a:pt x="796" y="1238"/>
                    <a:pt x="791" y="1238"/>
                    <a:pt x="787" y="1238"/>
                  </a:cubicBezTo>
                  <a:close/>
                  <a:moveTo>
                    <a:pt x="1941" y="2449"/>
                  </a:moveTo>
                  <a:cubicBezTo>
                    <a:pt x="1758" y="2449"/>
                    <a:pt x="1576" y="2518"/>
                    <a:pt x="1576" y="2563"/>
                  </a:cubicBezTo>
                  <a:cubicBezTo>
                    <a:pt x="1576" y="2632"/>
                    <a:pt x="1735" y="2700"/>
                    <a:pt x="1872" y="2769"/>
                  </a:cubicBezTo>
                  <a:cubicBezTo>
                    <a:pt x="2009" y="2837"/>
                    <a:pt x="2123" y="2929"/>
                    <a:pt x="2123" y="2929"/>
                  </a:cubicBezTo>
                  <a:cubicBezTo>
                    <a:pt x="2123" y="2929"/>
                    <a:pt x="2260" y="2951"/>
                    <a:pt x="2374" y="3043"/>
                  </a:cubicBezTo>
                  <a:cubicBezTo>
                    <a:pt x="2499" y="3105"/>
                    <a:pt x="2586" y="3205"/>
                    <a:pt x="2652" y="3205"/>
                  </a:cubicBezTo>
                  <a:cubicBezTo>
                    <a:pt x="2659" y="3205"/>
                    <a:pt x="2665" y="3204"/>
                    <a:pt x="2671" y="3202"/>
                  </a:cubicBezTo>
                  <a:cubicBezTo>
                    <a:pt x="2740" y="3202"/>
                    <a:pt x="2717" y="2997"/>
                    <a:pt x="2626" y="2814"/>
                  </a:cubicBezTo>
                  <a:cubicBezTo>
                    <a:pt x="2511" y="2632"/>
                    <a:pt x="2329" y="2518"/>
                    <a:pt x="2329" y="2518"/>
                  </a:cubicBezTo>
                  <a:cubicBezTo>
                    <a:pt x="2329" y="2518"/>
                    <a:pt x="2146" y="2449"/>
                    <a:pt x="1941" y="2449"/>
                  </a:cubicBezTo>
                  <a:close/>
                  <a:moveTo>
                    <a:pt x="4156" y="1"/>
                  </a:moveTo>
                  <a:cubicBezTo>
                    <a:pt x="4145" y="1"/>
                    <a:pt x="4136" y="3"/>
                    <a:pt x="4132" y="7"/>
                  </a:cubicBezTo>
                  <a:cubicBezTo>
                    <a:pt x="4109" y="53"/>
                    <a:pt x="4543" y="395"/>
                    <a:pt x="4931" y="737"/>
                  </a:cubicBezTo>
                  <a:cubicBezTo>
                    <a:pt x="5114" y="920"/>
                    <a:pt x="5273" y="1125"/>
                    <a:pt x="5342" y="1262"/>
                  </a:cubicBezTo>
                  <a:cubicBezTo>
                    <a:pt x="5387" y="1331"/>
                    <a:pt x="5410" y="1399"/>
                    <a:pt x="5410" y="1445"/>
                  </a:cubicBezTo>
                  <a:cubicBezTo>
                    <a:pt x="5433" y="1491"/>
                    <a:pt x="5433" y="1513"/>
                    <a:pt x="5433" y="1513"/>
                  </a:cubicBezTo>
                  <a:cubicBezTo>
                    <a:pt x="5433" y="1513"/>
                    <a:pt x="5479" y="1605"/>
                    <a:pt x="5456" y="1764"/>
                  </a:cubicBezTo>
                  <a:cubicBezTo>
                    <a:pt x="5433" y="1924"/>
                    <a:pt x="5365" y="2153"/>
                    <a:pt x="5250" y="2381"/>
                  </a:cubicBezTo>
                  <a:cubicBezTo>
                    <a:pt x="4999" y="2837"/>
                    <a:pt x="4634" y="3248"/>
                    <a:pt x="4703" y="3294"/>
                  </a:cubicBezTo>
                  <a:cubicBezTo>
                    <a:pt x="4704" y="3297"/>
                    <a:pt x="4707" y="3298"/>
                    <a:pt x="4711" y="3298"/>
                  </a:cubicBezTo>
                  <a:cubicBezTo>
                    <a:pt x="4777" y="3298"/>
                    <a:pt x="5180" y="2971"/>
                    <a:pt x="5502" y="2563"/>
                  </a:cubicBezTo>
                  <a:cubicBezTo>
                    <a:pt x="5684" y="2335"/>
                    <a:pt x="5821" y="2061"/>
                    <a:pt x="5867" y="1833"/>
                  </a:cubicBezTo>
                  <a:cubicBezTo>
                    <a:pt x="5890" y="1719"/>
                    <a:pt x="5912" y="1605"/>
                    <a:pt x="5890" y="1536"/>
                  </a:cubicBezTo>
                  <a:cubicBezTo>
                    <a:pt x="5890" y="1468"/>
                    <a:pt x="5890" y="1422"/>
                    <a:pt x="5890" y="1422"/>
                  </a:cubicBezTo>
                  <a:cubicBezTo>
                    <a:pt x="5890" y="1422"/>
                    <a:pt x="5867" y="1376"/>
                    <a:pt x="5844" y="1308"/>
                  </a:cubicBezTo>
                  <a:cubicBezTo>
                    <a:pt x="5821" y="1239"/>
                    <a:pt x="5775" y="1148"/>
                    <a:pt x="5707" y="1057"/>
                  </a:cubicBezTo>
                  <a:cubicBezTo>
                    <a:pt x="5570" y="851"/>
                    <a:pt x="5365" y="646"/>
                    <a:pt x="5136" y="486"/>
                  </a:cubicBezTo>
                  <a:cubicBezTo>
                    <a:pt x="4722" y="197"/>
                    <a:pt x="4271" y="1"/>
                    <a:pt x="41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42"/>
            <p:cNvSpPr/>
            <p:nvPr/>
          </p:nvSpPr>
          <p:spPr>
            <a:xfrm flipH="1">
              <a:off x="7044353" y="2389359"/>
              <a:ext cx="135640" cy="27341"/>
            </a:xfrm>
            <a:custGeom>
              <a:avLst/>
              <a:gdLst/>
              <a:ahLst/>
              <a:cxnLst/>
              <a:rect l="l" t="t" r="r" b="b"/>
              <a:pathLst>
                <a:path w="5616" h="1132" extrusionOk="0">
                  <a:moveTo>
                    <a:pt x="2618" y="0"/>
                  </a:moveTo>
                  <a:cubicBezTo>
                    <a:pt x="2547" y="0"/>
                    <a:pt x="2466" y="10"/>
                    <a:pt x="2375" y="10"/>
                  </a:cubicBezTo>
                  <a:cubicBezTo>
                    <a:pt x="2306" y="33"/>
                    <a:pt x="2215" y="33"/>
                    <a:pt x="2146" y="33"/>
                  </a:cubicBezTo>
                  <a:cubicBezTo>
                    <a:pt x="2055" y="56"/>
                    <a:pt x="1964" y="79"/>
                    <a:pt x="1895" y="79"/>
                  </a:cubicBezTo>
                  <a:cubicBezTo>
                    <a:pt x="1713" y="124"/>
                    <a:pt x="1530" y="170"/>
                    <a:pt x="1348" y="238"/>
                  </a:cubicBezTo>
                  <a:cubicBezTo>
                    <a:pt x="1165" y="284"/>
                    <a:pt x="1005" y="375"/>
                    <a:pt x="845" y="444"/>
                  </a:cubicBezTo>
                  <a:cubicBezTo>
                    <a:pt x="686" y="535"/>
                    <a:pt x="526" y="604"/>
                    <a:pt x="412" y="672"/>
                  </a:cubicBezTo>
                  <a:cubicBezTo>
                    <a:pt x="161" y="809"/>
                    <a:pt x="1" y="923"/>
                    <a:pt x="1" y="946"/>
                  </a:cubicBezTo>
                  <a:cubicBezTo>
                    <a:pt x="1" y="947"/>
                    <a:pt x="3" y="947"/>
                    <a:pt x="4" y="947"/>
                  </a:cubicBezTo>
                  <a:cubicBezTo>
                    <a:pt x="61" y="947"/>
                    <a:pt x="706" y="576"/>
                    <a:pt x="1393" y="398"/>
                  </a:cubicBezTo>
                  <a:cubicBezTo>
                    <a:pt x="1576" y="353"/>
                    <a:pt x="1736" y="284"/>
                    <a:pt x="1918" y="284"/>
                  </a:cubicBezTo>
                  <a:cubicBezTo>
                    <a:pt x="2009" y="261"/>
                    <a:pt x="2078" y="238"/>
                    <a:pt x="2169" y="238"/>
                  </a:cubicBezTo>
                  <a:cubicBezTo>
                    <a:pt x="2238" y="238"/>
                    <a:pt x="2306" y="238"/>
                    <a:pt x="2375" y="216"/>
                  </a:cubicBezTo>
                  <a:lnTo>
                    <a:pt x="2694" y="216"/>
                  </a:lnTo>
                  <a:cubicBezTo>
                    <a:pt x="2786" y="238"/>
                    <a:pt x="2831" y="238"/>
                    <a:pt x="2831" y="238"/>
                  </a:cubicBezTo>
                  <a:lnTo>
                    <a:pt x="2945" y="238"/>
                  </a:lnTo>
                  <a:cubicBezTo>
                    <a:pt x="3037" y="238"/>
                    <a:pt x="3151" y="261"/>
                    <a:pt x="3288" y="284"/>
                  </a:cubicBezTo>
                  <a:cubicBezTo>
                    <a:pt x="3402" y="307"/>
                    <a:pt x="3562" y="330"/>
                    <a:pt x="3744" y="375"/>
                  </a:cubicBezTo>
                  <a:cubicBezTo>
                    <a:pt x="3904" y="421"/>
                    <a:pt x="4087" y="444"/>
                    <a:pt x="4269" y="512"/>
                  </a:cubicBezTo>
                  <a:cubicBezTo>
                    <a:pt x="4612" y="627"/>
                    <a:pt x="4954" y="763"/>
                    <a:pt x="5205" y="900"/>
                  </a:cubicBezTo>
                  <a:cubicBezTo>
                    <a:pt x="5414" y="1026"/>
                    <a:pt x="5565" y="1132"/>
                    <a:pt x="5607" y="1132"/>
                  </a:cubicBezTo>
                  <a:cubicBezTo>
                    <a:pt x="5611" y="1132"/>
                    <a:pt x="5614" y="1131"/>
                    <a:pt x="5616" y="1129"/>
                  </a:cubicBezTo>
                  <a:cubicBezTo>
                    <a:pt x="5616" y="1106"/>
                    <a:pt x="5479" y="992"/>
                    <a:pt x="5251" y="809"/>
                  </a:cubicBezTo>
                  <a:cubicBezTo>
                    <a:pt x="5000" y="672"/>
                    <a:pt x="4657" y="490"/>
                    <a:pt x="4315" y="353"/>
                  </a:cubicBezTo>
                  <a:cubicBezTo>
                    <a:pt x="4132" y="284"/>
                    <a:pt x="3950" y="238"/>
                    <a:pt x="3790" y="193"/>
                  </a:cubicBezTo>
                  <a:cubicBezTo>
                    <a:pt x="3607" y="124"/>
                    <a:pt x="3447" y="102"/>
                    <a:pt x="3310" y="79"/>
                  </a:cubicBezTo>
                  <a:cubicBezTo>
                    <a:pt x="3174" y="33"/>
                    <a:pt x="3059" y="10"/>
                    <a:pt x="2968" y="10"/>
                  </a:cubicBezTo>
                  <a:lnTo>
                    <a:pt x="2717" y="10"/>
                  </a:lnTo>
                  <a:cubicBezTo>
                    <a:pt x="2687" y="3"/>
                    <a:pt x="2654" y="0"/>
                    <a:pt x="26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42"/>
            <p:cNvSpPr/>
            <p:nvPr/>
          </p:nvSpPr>
          <p:spPr>
            <a:xfrm flipH="1">
              <a:off x="7031672" y="2432640"/>
              <a:ext cx="125158" cy="127453"/>
            </a:xfrm>
            <a:custGeom>
              <a:avLst/>
              <a:gdLst/>
              <a:ahLst/>
              <a:cxnLst/>
              <a:rect l="l" t="t" r="r" b="b"/>
              <a:pathLst>
                <a:path w="5182" h="5277" extrusionOk="0">
                  <a:moveTo>
                    <a:pt x="2533" y="1"/>
                  </a:moveTo>
                  <a:cubicBezTo>
                    <a:pt x="2360" y="1"/>
                    <a:pt x="2185" y="22"/>
                    <a:pt x="2009" y="67"/>
                  </a:cubicBezTo>
                  <a:cubicBezTo>
                    <a:pt x="754" y="409"/>
                    <a:pt x="0" y="1825"/>
                    <a:pt x="343" y="3240"/>
                  </a:cubicBezTo>
                  <a:cubicBezTo>
                    <a:pt x="616" y="4450"/>
                    <a:pt x="1590" y="5276"/>
                    <a:pt x="2638" y="5276"/>
                  </a:cubicBezTo>
                  <a:cubicBezTo>
                    <a:pt x="2815" y="5276"/>
                    <a:pt x="2995" y="5252"/>
                    <a:pt x="3173" y="5203"/>
                  </a:cubicBezTo>
                  <a:cubicBezTo>
                    <a:pt x="4429" y="4860"/>
                    <a:pt x="5182" y="3445"/>
                    <a:pt x="4839" y="2030"/>
                  </a:cubicBezTo>
                  <a:cubicBezTo>
                    <a:pt x="4565" y="813"/>
                    <a:pt x="3597" y="1"/>
                    <a:pt x="25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42"/>
            <p:cNvSpPr/>
            <p:nvPr/>
          </p:nvSpPr>
          <p:spPr>
            <a:xfrm flipH="1">
              <a:off x="6997497" y="2398078"/>
              <a:ext cx="212252" cy="209668"/>
            </a:xfrm>
            <a:custGeom>
              <a:avLst/>
              <a:gdLst/>
              <a:ahLst/>
              <a:cxnLst/>
              <a:rect l="l" t="t" r="r" b="b"/>
              <a:pathLst>
                <a:path w="8788" h="8681" extrusionOk="0">
                  <a:moveTo>
                    <a:pt x="4853" y="0"/>
                  </a:moveTo>
                  <a:cubicBezTo>
                    <a:pt x="4329" y="0"/>
                    <a:pt x="3813" y="96"/>
                    <a:pt x="3333" y="311"/>
                  </a:cubicBezTo>
                  <a:cubicBezTo>
                    <a:pt x="548" y="1521"/>
                    <a:pt x="0" y="4602"/>
                    <a:pt x="617" y="6474"/>
                  </a:cubicBezTo>
                  <a:cubicBezTo>
                    <a:pt x="1132" y="8005"/>
                    <a:pt x="2352" y="8680"/>
                    <a:pt x="3749" y="8680"/>
                  </a:cubicBezTo>
                  <a:cubicBezTo>
                    <a:pt x="4455" y="8680"/>
                    <a:pt x="5207" y="8508"/>
                    <a:pt x="5935" y="8186"/>
                  </a:cubicBezTo>
                  <a:cubicBezTo>
                    <a:pt x="7510" y="7478"/>
                    <a:pt x="8605" y="5903"/>
                    <a:pt x="8742" y="4191"/>
                  </a:cubicBezTo>
                  <a:cubicBezTo>
                    <a:pt x="8788" y="3666"/>
                    <a:pt x="8697" y="3050"/>
                    <a:pt x="8491" y="2457"/>
                  </a:cubicBezTo>
                  <a:cubicBezTo>
                    <a:pt x="8103" y="1361"/>
                    <a:pt x="7145" y="425"/>
                    <a:pt x="6117" y="174"/>
                  </a:cubicBezTo>
                  <a:cubicBezTo>
                    <a:pt x="5700" y="62"/>
                    <a:pt x="5274" y="0"/>
                    <a:pt x="48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42"/>
            <p:cNvSpPr/>
            <p:nvPr/>
          </p:nvSpPr>
          <p:spPr>
            <a:xfrm flipH="1">
              <a:off x="6996941" y="2420274"/>
              <a:ext cx="206745" cy="191674"/>
            </a:xfrm>
            <a:custGeom>
              <a:avLst/>
              <a:gdLst/>
              <a:ahLst/>
              <a:cxnLst/>
              <a:rect l="l" t="t" r="r" b="b"/>
              <a:pathLst>
                <a:path w="8560" h="7936" extrusionOk="0">
                  <a:moveTo>
                    <a:pt x="4326" y="0"/>
                  </a:moveTo>
                  <a:cubicBezTo>
                    <a:pt x="4021" y="0"/>
                    <a:pt x="3711" y="40"/>
                    <a:pt x="3401" y="123"/>
                  </a:cubicBezTo>
                  <a:cubicBezTo>
                    <a:pt x="1758" y="556"/>
                    <a:pt x="571" y="2519"/>
                    <a:pt x="251" y="4300"/>
                  </a:cubicBezTo>
                  <a:cubicBezTo>
                    <a:pt x="0" y="5623"/>
                    <a:pt x="754" y="6719"/>
                    <a:pt x="1712" y="7381"/>
                  </a:cubicBezTo>
                  <a:cubicBezTo>
                    <a:pt x="2339" y="7782"/>
                    <a:pt x="2959" y="7935"/>
                    <a:pt x="3594" y="7935"/>
                  </a:cubicBezTo>
                  <a:cubicBezTo>
                    <a:pt x="4116" y="7935"/>
                    <a:pt x="4649" y="7832"/>
                    <a:pt x="5204" y="7678"/>
                  </a:cubicBezTo>
                  <a:cubicBezTo>
                    <a:pt x="7259" y="7130"/>
                    <a:pt x="8560" y="5372"/>
                    <a:pt x="8058" y="3136"/>
                  </a:cubicBezTo>
                  <a:cubicBezTo>
                    <a:pt x="7612" y="1255"/>
                    <a:pt x="6047" y="0"/>
                    <a:pt x="43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42"/>
            <p:cNvSpPr/>
            <p:nvPr/>
          </p:nvSpPr>
          <p:spPr>
            <a:xfrm flipH="1">
              <a:off x="7039377" y="2430418"/>
              <a:ext cx="154938" cy="159286"/>
            </a:xfrm>
            <a:custGeom>
              <a:avLst/>
              <a:gdLst/>
              <a:ahLst/>
              <a:cxnLst/>
              <a:rect l="l" t="t" r="r" b="b"/>
              <a:pathLst>
                <a:path w="6415" h="6595" extrusionOk="0">
                  <a:moveTo>
                    <a:pt x="3272" y="1"/>
                  </a:moveTo>
                  <a:cubicBezTo>
                    <a:pt x="3157" y="1"/>
                    <a:pt x="3040" y="8"/>
                    <a:pt x="2922" y="22"/>
                  </a:cubicBezTo>
                  <a:cubicBezTo>
                    <a:pt x="1233" y="228"/>
                    <a:pt x="0" y="1848"/>
                    <a:pt x="160" y="3674"/>
                  </a:cubicBezTo>
                  <a:cubicBezTo>
                    <a:pt x="309" y="5351"/>
                    <a:pt x="1603" y="6594"/>
                    <a:pt x="3142" y="6594"/>
                  </a:cubicBezTo>
                  <a:cubicBezTo>
                    <a:pt x="3258" y="6594"/>
                    <a:pt x="3375" y="6587"/>
                    <a:pt x="3493" y="6573"/>
                  </a:cubicBezTo>
                  <a:cubicBezTo>
                    <a:pt x="5182" y="6368"/>
                    <a:pt x="6414" y="4724"/>
                    <a:pt x="6254" y="2921"/>
                  </a:cubicBezTo>
                  <a:cubicBezTo>
                    <a:pt x="6106" y="1244"/>
                    <a:pt x="4812" y="1"/>
                    <a:pt x="32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42"/>
            <p:cNvSpPr/>
            <p:nvPr/>
          </p:nvSpPr>
          <p:spPr>
            <a:xfrm flipH="1">
              <a:off x="7080171" y="2459763"/>
              <a:ext cx="86587" cy="89461"/>
            </a:xfrm>
            <a:custGeom>
              <a:avLst/>
              <a:gdLst/>
              <a:ahLst/>
              <a:cxnLst/>
              <a:rect l="l" t="t" r="r" b="b"/>
              <a:pathLst>
                <a:path w="3585" h="3704" extrusionOk="0">
                  <a:moveTo>
                    <a:pt x="1852" y="0"/>
                  </a:moveTo>
                  <a:cubicBezTo>
                    <a:pt x="1776" y="0"/>
                    <a:pt x="1699" y="6"/>
                    <a:pt x="1621" y="17"/>
                  </a:cubicBezTo>
                  <a:cubicBezTo>
                    <a:pt x="685" y="131"/>
                    <a:pt x="1" y="1044"/>
                    <a:pt x="69" y="2048"/>
                  </a:cubicBezTo>
                  <a:cubicBezTo>
                    <a:pt x="154" y="3004"/>
                    <a:pt x="892" y="3703"/>
                    <a:pt x="1767" y="3703"/>
                  </a:cubicBezTo>
                  <a:cubicBezTo>
                    <a:pt x="1832" y="3703"/>
                    <a:pt x="1897" y="3700"/>
                    <a:pt x="1964" y="3692"/>
                  </a:cubicBezTo>
                  <a:cubicBezTo>
                    <a:pt x="2899" y="3578"/>
                    <a:pt x="3584" y="2665"/>
                    <a:pt x="3516" y="1637"/>
                  </a:cubicBezTo>
                  <a:cubicBezTo>
                    <a:pt x="3432" y="694"/>
                    <a:pt x="2712" y="0"/>
                    <a:pt x="18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42"/>
            <p:cNvSpPr/>
            <p:nvPr/>
          </p:nvSpPr>
          <p:spPr>
            <a:xfrm flipH="1">
              <a:off x="7039377" y="2450247"/>
              <a:ext cx="143925" cy="139457"/>
            </a:xfrm>
            <a:custGeom>
              <a:avLst/>
              <a:gdLst/>
              <a:ahLst/>
              <a:cxnLst/>
              <a:rect l="l" t="t" r="r" b="b"/>
              <a:pathLst>
                <a:path w="5959" h="5774" extrusionOk="0">
                  <a:moveTo>
                    <a:pt x="4794" y="0"/>
                  </a:moveTo>
                  <a:cubicBezTo>
                    <a:pt x="4954" y="342"/>
                    <a:pt x="5068" y="730"/>
                    <a:pt x="5091" y="1118"/>
                  </a:cubicBezTo>
                  <a:cubicBezTo>
                    <a:pt x="5251" y="2944"/>
                    <a:pt x="4018" y="4565"/>
                    <a:pt x="2329" y="4770"/>
                  </a:cubicBezTo>
                  <a:cubicBezTo>
                    <a:pt x="2212" y="4786"/>
                    <a:pt x="2095" y="4793"/>
                    <a:pt x="1978" y="4793"/>
                  </a:cubicBezTo>
                  <a:cubicBezTo>
                    <a:pt x="1237" y="4793"/>
                    <a:pt x="534" y="4488"/>
                    <a:pt x="1" y="3994"/>
                  </a:cubicBezTo>
                  <a:lnTo>
                    <a:pt x="1" y="3994"/>
                  </a:lnTo>
                  <a:cubicBezTo>
                    <a:pt x="500" y="5054"/>
                    <a:pt x="1528" y="5773"/>
                    <a:pt x="2690" y="5773"/>
                  </a:cubicBezTo>
                  <a:cubicBezTo>
                    <a:pt x="2804" y="5773"/>
                    <a:pt x="2920" y="5766"/>
                    <a:pt x="3037" y="5752"/>
                  </a:cubicBezTo>
                  <a:cubicBezTo>
                    <a:pt x="4726" y="5547"/>
                    <a:pt x="5958" y="3903"/>
                    <a:pt x="5798" y="2100"/>
                  </a:cubicBezTo>
                  <a:cubicBezTo>
                    <a:pt x="5730" y="1255"/>
                    <a:pt x="5342" y="502"/>
                    <a:pt x="47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42"/>
            <p:cNvSpPr/>
            <p:nvPr/>
          </p:nvSpPr>
          <p:spPr>
            <a:xfrm flipH="1">
              <a:off x="7036525" y="2468900"/>
              <a:ext cx="44874" cy="45947"/>
            </a:xfrm>
            <a:custGeom>
              <a:avLst/>
              <a:gdLst/>
              <a:ahLst/>
              <a:cxnLst/>
              <a:rect l="l" t="t" r="r" b="b"/>
              <a:pathLst>
                <a:path w="2718" h="2783" extrusionOk="0">
                  <a:moveTo>
                    <a:pt x="1410" y="0"/>
                  </a:moveTo>
                  <a:cubicBezTo>
                    <a:pt x="1359" y="0"/>
                    <a:pt x="1308" y="4"/>
                    <a:pt x="1256" y="10"/>
                  </a:cubicBezTo>
                  <a:cubicBezTo>
                    <a:pt x="526" y="79"/>
                    <a:pt x="1" y="786"/>
                    <a:pt x="69" y="1540"/>
                  </a:cubicBezTo>
                  <a:cubicBezTo>
                    <a:pt x="133" y="2259"/>
                    <a:pt x="686" y="2782"/>
                    <a:pt x="1331" y="2782"/>
                  </a:cubicBezTo>
                  <a:cubicBezTo>
                    <a:pt x="1381" y="2782"/>
                    <a:pt x="1433" y="2779"/>
                    <a:pt x="1485" y="2772"/>
                  </a:cubicBezTo>
                  <a:cubicBezTo>
                    <a:pt x="2192" y="2681"/>
                    <a:pt x="2717" y="1996"/>
                    <a:pt x="2649" y="1220"/>
                  </a:cubicBezTo>
                  <a:cubicBezTo>
                    <a:pt x="2585" y="522"/>
                    <a:pt x="2051" y="0"/>
                    <a:pt x="14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42"/>
            <p:cNvSpPr/>
            <p:nvPr/>
          </p:nvSpPr>
          <p:spPr>
            <a:xfrm flipH="1">
              <a:off x="7440164" y="2437495"/>
              <a:ext cx="178656" cy="104822"/>
            </a:xfrm>
            <a:custGeom>
              <a:avLst/>
              <a:gdLst/>
              <a:ahLst/>
              <a:cxnLst/>
              <a:rect l="l" t="t" r="r" b="b"/>
              <a:pathLst>
                <a:path w="7397" h="4340" extrusionOk="0">
                  <a:moveTo>
                    <a:pt x="5249" y="0"/>
                  </a:moveTo>
                  <a:cubicBezTo>
                    <a:pt x="5196" y="0"/>
                    <a:pt x="5144" y="1"/>
                    <a:pt x="5091" y="3"/>
                  </a:cubicBezTo>
                  <a:cubicBezTo>
                    <a:pt x="4497" y="26"/>
                    <a:pt x="3904" y="140"/>
                    <a:pt x="3470" y="300"/>
                  </a:cubicBezTo>
                  <a:cubicBezTo>
                    <a:pt x="3265" y="368"/>
                    <a:pt x="3082" y="437"/>
                    <a:pt x="2968" y="505"/>
                  </a:cubicBezTo>
                  <a:cubicBezTo>
                    <a:pt x="2854" y="551"/>
                    <a:pt x="2786" y="596"/>
                    <a:pt x="2786" y="596"/>
                  </a:cubicBezTo>
                  <a:cubicBezTo>
                    <a:pt x="2786" y="596"/>
                    <a:pt x="2717" y="619"/>
                    <a:pt x="2603" y="688"/>
                  </a:cubicBezTo>
                  <a:cubicBezTo>
                    <a:pt x="2489" y="756"/>
                    <a:pt x="2329" y="848"/>
                    <a:pt x="2124" y="985"/>
                  </a:cubicBezTo>
                  <a:cubicBezTo>
                    <a:pt x="1758" y="1258"/>
                    <a:pt x="1279" y="1624"/>
                    <a:pt x="914" y="2103"/>
                  </a:cubicBezTo>
                  <a:cubicBezTo>
                    <a:pt x="526" y="2605"/>
                    <a:pt x="229" y="3130"/>
                    <a:pt x="138" y="3587"/>
                  </a:cubicBezTo>
                  <a:cubicBezTo>
                    <a:pt x="47" y="3815"/>
                    <a:pt x="47" y="3997"/>
                    <a:pt x="24" y="4134"/>
                  </a:cubicBezTo>
                  <a:cubicBezTo>
                    <a:pt x="1" y="4271"/>
                    <a:pt x="1" y="4340"/>
                    <a:pt x="24" y="4340"/>
                  </a:cubicBezTo>
                  <a:cubicBezTo>
                    <a:pt x="24" y="4340"/>
                    <a:pt x="47" y="4271"/>
                    <a:pt x="69" y="4134"/>
                  </a:cubicBezTo>
                  <a:cubicBezTo>
                    <a:pt x="115" y="4020"/>
                    <a:pt x="115" y="3838"/>
                    <a:pt x="206" y="3609"/>
                  </a:cubicBezTo>
                  <a:cubicBezTo>
                    <a:pt x="343" y="3199"/>
                    <a:pt x="663" y="2674"/>
                    <a:pt x="1028" y="2217"/>
                  </a:cubicBezTo>
                  <a:cubicBezTo>
                    <a:pt x="1416" y="1761"/>
                    <a:pt x="1895" y="1418"/>
                    <a:pt x="2238" y="1167"/>
                  </a:cubicBezTo>
                  <a:cubicBezTo>
                    <a:pt x="2443" y="1053"/>
                    <a:pt x="2603" y="962"/>
                    <a:pt x="2694" y="893"/>
                  </a:cubicBezTo>
                  <a:cubicBezTo>
                    <a:pt x="2808" y="825"/>
                    <a:pt x="2877" y="802"/>
                    <a:pt x="2877" y="802"/>
                  </a:cubicBezTo>
                  <a:cubicBezTo>
                    <a:pt x="2877" y="802"/>
                    <a:pt x="2945" y="779"/>
                    <a:pt x="3059" y="711"/>
                  </a:cubicBezTo>
                  <a:cubicBezTo>
                    <a:pt x="3174" y="665"/>
                    <a:pt x="3333" y="574"/>
                    <a:pt x="3539" y="505"/>
                  </a:cubicBezTo>
                  <a:cubicBezTo>
                    <a:pt x="3950" y="345"/>
                    <a:pt x="4520" y="208"/>
                    <a:pt x="5114" y="163"/>
                  </a:cubicBezTo>
                  <a:cubicBezTo>
                    <a:pt x="5186" y="160"/>
                    <a:pt x="5259" y="158"/>
                    <a:pt x="5332" y="158"/>
                  </a:cubicBezTo>
                  <a:cubicBezTo>
                    <a:pt x="5832" y="158"/>
                    <a:pt x="6330" y="226"/>
                    <a:pt x="6689" y="345"/>
                  </a:cubicBezTo>
                  <a:cubicBezTo>
                    <a:pt x="7069" y="472"/>
                    <a:pt x="7332" y="599"/>
                    <a:pt x="7369" y="599"/>
                  </a:cubicBezTo>
                  <a:cubicBezTo>
                    <a:pt x="7372" y="599"/>
                    <a:pt x="7373" y="598"/>
                    <a:pt x="7373" y="596"/>
                  </a:cubicBezTo>
                  <a:cubicBezTo>
                    <a:pt x="7396" y="596"/>
                    <a:pt x="7328" y="551"/>
                    <a:pt x="7214" y="482"/>
                  </a:cubicBezTo>
                  <a:cubicBezTo>
                    <a:pt x="7100" y="437"/>
                    <a:pt x="6940" y="323"/>
                    <a:pt x="6712" y="254"/>
                  </a:cubicBezTo>
                  <a:cubicBezTo>
                    <a:pt x="6336" y="108"/>
                    <a:pt x="5808" y="0"/>
                    <a:pt x="52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42"/>
            <p:cNvSpPr/>
            <p:nvPr/>
          </p:nvSpPr>
          <p:spPr>
            <a:xfrm flipH="1">
              <a:off x="7382826" y="2453991"/>
              <a:ext cx="245897" cy="212083"/>
            </a:xfrm>
            <a:custGeom>
              <a:avLst/>
              <a:gdLst/>
              <a:ahLst/>
              <a:cxnLst/>
              <a:rect l="l" t="t" r="r" b="b"/>
              <a:pathLst>
                <a:path w="10181" h="8781" extrusionOk="0">
                  <a:moveTo>
                    <a:pt x="4659" y="0"/>
                  </a:moveTo>
                  <a:cubicBezTo>
                    <a:pt x="3753" y="0"/>
                    <a:pt x="2885" y="234"/>
                    <a:pt x="2146" y="667"/>
                  </a:cubicBezTo>
                  <a:cubicBezTo>
                    <a:pt x="1278" y="1192"/>
                    <a:pt x="593" y="1991"/>
                    <a:pt x="251" y="3063"/>
                  </a:cubicBezTo>
                  <a:cubicBezTo>
                    <a:pt x="0" y="3839"/>
                    <a:pt x="68" y="4707"/>
                    <a:pt x="320" y="5460"/>
                  </a:cubicBezTo>
                  <a:cubicBezTo>
                    <a:pt x="959" y="7240"/>
                    <a:pt x="2648" y="8450"/>
                    <a:pt x="4497" y="8701"/>
                  </a:cubicBezTo>
                  <a:cubicBezTo>
                    <a:pt x="4858" y="8754"/>
                    <a:pt x="5218" y="8781"/>
                    <a:pt x="5571" y="8781"/>
                  </a:cubicBezTo>
                  <a:cubicBezTo>
                    <a:pt x="7800" y="8781"/>
                    <a:pt x="9738" y="7719"/>
                    <a:pt x="9975" y="5551"/>
                  </a:cubicBezTo>
                  <a:cubicBezTo>
                    <a:pt x="10180" y="3497"/>
                    <a:pt x="8788" y="530"/>
                    <a:pt x="5387" y="50"/>
                  </a:cubicBezTo>
                  <a:cubicBezTo>
                    <a:pt x="5143" y="17"/>
                    <a:pt x="4899" y="0"/>
                    <a:pt x="46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42"/>
            <p:cNvSpPr/>
            <p:nvPr/>
          </p:nvSpPr>
          <p:spPr>
            <a:xfrm flipH="1">
              <a:off x="7377319" y="2475583"/>
              <a:ext cx="232661" cy="195732"/>
            </a:xfrm>
            <a:custGeom>
              <a:avLst/>
              <a:gdLst/>
              <a:ahLst/>
              <a:cxnLst/>
              <a:rect l="l" t="t" r="r" b="b"/>
              <a:pathLst>
                <a:path w="9633" h="8104" extrusionOk="0">
                  <a:moveTo>
                    <a:pt x="4428" y="1"/>
                  </a:moveTo>
                  <a:cubicBezTo>
                    <a:pt x="1986" y="1"/>
                    <a:pt x="0" y="1918"/>
                    <a:pt x="0" y="4292"/>
                  </a:cubicBezTo>
                  <a:cubicBezTo>
                    <a:pt x="0" y="6666"/>
                    <a:pt x="1917" y="8104"/>
                    <a:pt x="4360" y="8104"/>
                  </a:cubicBezTo>
                  <a:cubicBezTo>
                    <a:pt x="5798" y="8104"/>
                    <a:pt x="7099" y="7899"/>
                    <a:pt x="8149" y="6849"/>
                  </a:cubicBezTo>
                  <a:cubicBezTo>
                    <a:pt x="9085" y="5936"/>
                    <a:pt x="9632" y="4612"/>
                    <a:pt x="9016" y="3356"/>
                  </a:cubicBezTo>
                  <a:cubicBezTo>
                    <a:pt x="8194" y="1644"/>
                    <a:pt x="6391" y="1"/>
                    <a:pt x="44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42"/>
            <p:cNvSpPr/>
            <p:nvPr/>
          </p:nvSpPr>
          <p:spPr>
            <a:xfrm flipH="1">
              <a:off x="7436299" y="2480051"/>
              <a:ext cx="169840" cy="165324"/>
            </a:xfrm>
            <a:custGeom>
              <a:avLst/>
              <a:gdLst/>
              <a:ahLst/>
              <a:cxnLst/>
              <a:rect l="l" t="t" r="r" b="b"/>
              <a:pathLst>
                <a:path w="7032" h="6845" extrusionOk="0">
                  <a:moveTo>
                    <a:pt x="3569" y="1"/>
                  </a:moveTo>
                  <a:cubicBezTo>
                    <a:pt x="3446" y="1"/>
                    <a:pt x="3322" y="8"/>
                    <a:pt x="3196" y="21"/>
                  </a:cubicBezTo>
                  <a:cubicBezTo>
                    <a:pt x="1348" y="227"/>
                    <a:pt x="1" y="1939"/>
                    <a:pt x="161" y="3810"/>
                  </a:cubicBezTo>
                  <a:cubicBezTo>
                    <a:pt x="331" y="5555"/>
                    <a:pt x="1771" y="6844"/>
                    <a:pt x="3463" y="6844"/>
                  </a:cubicBezTo>
                  <a:cubicBezTo>
                    <a:pt x="3586" y="6844"/>
                    <a:pt x="3710" y="6837"/>
                    <a:pt x="3835" y="6823"/>
                  </a:cubicBezTo>
                  <a:cubicBezTo>
                    <a:pt x="5684" y="6595"/>
                    <a:pt x="7031" y="4906"/>
                    <a:pt x="6871" y="3034"/>
                  </a:cubicBezTo>
                  <a:cubicBezTo>
                    <a:pt x="6701" y="1289"/>
                    <a:pt x="5261" y="1"/>
                    <a:pt x="3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42"/>
            <p:cNvSpPr/>
            <p:nvPr/>
          </p:nvSpPr>
          <p:spPr>
            <a:xfrm flipH="1">
              <a:off x="7480402" y="2510049"/>
              <a:ext cx="95958" cy="93204"/>
            </a:xfrm>
            <a:custGeom>
              <a:avLst/>
              <a:gdLst/>
              <a:ahLst/>
              <a:cxnLst/>
              <a:rect l="l" t="t" r="r" b="b"/>
              <a:pathLst>
                <a:path w="3973" h="3859" extrusionOk="0">
                  <a:moveTo>
                    <a:pt x="2013" y="1"/>
                  </a:moveTo>
                  <a:cubicBezTo>
                    <a:pt x="1944" y="1"/>
                    <a:pt x="1874" y="4"/>
                    <a:pt x="1804" y="12"/>
                  </a:cubicBezTo>
                  <a:cubicBezTo>
                    <a:pt x="776" y="149"/>
                    <a:pt x="0" y="1085"/>
                    <a:pt x="92" y="2158"/>
                  </a:cubicBezTo>
                  <a:cubicBezTo>
                    <a:pt x="198" y="3137"/>
                    <a:pt x="1000" y="3858"/>
                    <a:pt x="1959" y="3858"/>
                  </a:cubicBezTo>
                  <a:cubicBezTo>
                    <a:pt x="2028" y="3858"/>
                    <a:pt x="2098" y="3854"/>
                    <a:pt x="2169" y="3847"/>
                  </a:cubicBezTo>
                  <a:cubicBezTo>
                    <a:pt x="3196" y="3732"/>
                    <a:pt x="3972" y="2774"/>
                    <a:pt x="3858" y="1724"/>
                  </a:cubicBezTo>
                  <a:cubicBezTo>
                    <a:pt x="3773" y="723"/>
                    <a:pt x="2973" y="1"/>
                    <a:pt x="20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42"/>
            <p:cNvSpPr/>
            <p:nvPr/>
          </p:nvSpPr>
          <p:spPr>
            <a:xfrm flipH="1">
              <a:off x="7436299" y="2500412"/>
              <a:ext cx="157692" cy="144963"/>
            </a:xfrm>
            <a:custGeom>
              <a:avLst/>
              <a:gdLst/>
              <a:ahLst/>
              <a:cxnLst/>
              <a:rect l="l" t="t" r="r" b="b"/>
              <a:pathLst>
                <a:path w="6529" h="6002" extrusionOk="0">
                  <a:moveTo>
                    <a:pt x="5250" y="0"/>
                  </a:moveTo>
                  <a:lnTo>
                    <a:pt x="5250" y="0"/>
                  </a:lnTo>
                  <a:cubicBezTo>
                    <a:pt x="5432" y="365"/>
                    <a:pt x="5547" y="753"/>
                    <a:pt x="5592" y="1187"/>
                  </a:cubicBezTo>
                  <a:cubicBezTo>
                    <a:pt x="5775" y="3059"/>
                    <a:pt x="4405" y="4748"/>
                    <a:pt x="2556" y="4953"/>
                  </a:cubicBezTo>
                  <a:cubicBezTo>
                    <a:pt x="2428" y="4969"/>
                    <a:pt x="2300" y="4976"/>
                    <a:pt x="2173" y="4976"/>
                  </a:cubicBezTo>
                  <a:cubicBezTo>
                    <a:pt x="1356" y="4976"/>
                    <a:pt x="593" y="4665"/>
                    <a:pt x="0" y="4131"/>
                  </a:cubicBezTo>
                  <a:lnTo>
                    <a:pt x="0" y="4131"/>
                  </a:lnTo>
                  <a:cubicBezTo>
                    <a:pt x="542" y="5256"/>
                    <a:pt x="1673" y="6001"/>
                    <a:pt x="2959" y="6001"/>
                  </a:cubicBezTo>
                  <a:cubicBezTo>
                    <a:pt x="3082" y="6001"/>
                    <a:pt x="3207" y="5994"/>
                    <a:pt x="3332" y="5980"/>
                  </a:cubicBezTo>
                  <a:cubicBezTo>
                    <a:pt x="5181" y="5752"/>
                    <a:pt x="6528" y="4063"/>
                    <a:pt x="6368" y="2191"/>
                  </a:cubicBezTo>
                  <a:cubicBezTo>
                    <a:pt x="6277" y="1301"/>
                    <a:pt x="5866" y="548"/>
                    <a:pt x="52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42"/>
            <p:cNvSpPr/>
            <p:nvPr/>
          </p:nvSpPr>
          <p:spPr>
            <a:xfrm flipH="1">
              <a:off x="7432978" y="2519775"/>
              <a:ext cx="48571" cy="47373"/>
            </a:xfrm>
            <a:custGeom>
              <a:avLst/>
              <a:gdLst/>
              <a:ahLst/>
              <a:cxnLst/>
              <a:rect l="l" t="t" r="r" b="b"/>
              <a:pathLst>
                <a:path w="2968" h="2893" extrusionOk="0">
                  <a:moveTo>
                    <a:pt x="1473" y="1"/>
                  </a:moveTo>
                  <a:cubicBezTo>
                    <a:pt x="1431" y="1"/>
                    <a:pt x="1389" y="3"/>
                    <a:pt x="1347" y="6"/>
                  </a:cubicBezTo>
                  <a:cubicBezTo>
                    <a:pt x="571" y="98"/>
                    <a:pt x="0" y="828"/>
                    <a:pt x="69" y="1604"/>
                  </a:cubicBezTo>
                  <a:cubicBezTo>
                    <a:pt x="132" y="2347"/>
                    <a:pt x="728" y="2892"/>
                    <a:pt x="1453" y="2892"/>
                  </a:cubicBezTo>
                  <a:cubicBezTo>
                    <a:pt x="1508" y="2892"/>
                    <a:pt x="1564" y="2889"/>
                    <a:pt x="1621" y="2882"/>
                  </a:cubicBezTo>
                  <a:cubicBezTo>
                    <a:pt x="2397" y="2791"/>
                    <a:pt x="2967" y="2084"/>
                    <a:pt x="2899" y="1285"/>
                  </a:cubicBezTo>
                  <a:cubicBezTo>
                    <a:pt x="2834" y="551"/>
                    <a:pt x="2198" y="1"/>
                    <a:pt x="14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42"/>
            <p:cNvSpPr/>
            <p:nvPr/>
          </p:nvSpPr>
          <p:spPr>
            <a:xfrm flipH="1">
              <a:off x="7149078" y="2674575"/>
              <a:ext cx="210078" cy="94340"/>
            </a:xfrm>
            <a:custGeom>
              <a:avLst/>
              <a:gdLst/>
              <a:ahLst/>
              <a:cxnLst/>
              <a:rect l="l" t="t" r="r" b="b"/>
              <a:pathLst>
                <a:path w="8698" h="3906" extrusionOk="0">
                  <a:moveTo>
                    <a:pt x="7273" y="0"/>
                  </a:moveTo>
                  <a:cubicBezTo>
                    <a:pt x="7269" y="0"/>
                    <a:pt x="7264" y="1"/>
                    <a:pt x="7259" y="2"/>
                  </a:cubicBezTo>
                  <a:cubicBezTo>
                    <a:pt x="7168" y="25"/>
                    <a:pt x="7145" y="276"/>
                    <a:pt x="7213" y="573"/>
                  </a:cubicBezTo>
                  <a:cubicBezTo>
                    <a:pt x="7259" y="709"/>
                    <a:pt x="7328" y="846"/>
                    <a:pt x="7419" y="938"/>
                  </a:cubicBezTo>
                  <a:cubicBezTo>
                    <a:pt x="7510" y="1029"/>
                    <a:pt x="7579" y="1098"/>
                    <a:pt x="7579" y="1098"/>
                  </a:cubicBezTo>
                  <a:lnTo>
                    <a:pt x="7624" y="1098"/>
                  </a:lnTo>
                  <a:cubicBezTo>
                    <a:pt x="7579" y="1189"/>
                    <a:pt x="7533" y="1303"/>
                    <a:pt x="7464" y="1417"/>
                  </a:cubicBezTo>
                  <a:cubicBezTo>
                    <a:pt x="7282" y="1805"/>
                    <a:pt x="6962" y="2262"/>
                    <a:pt x="6529" y="2604"/>
                  </a:cubicBezTo>
                  <a:cubicBezTo>
                    <a:pt x="6095" y="2946"/>
                    <a:pt x="5616" y="3152"/>
                    <a:pt x="5205" y="3220"/>
                  </a:cubicBezTo>
                  <a:cubicBezTo>
                    <a:pt x="4999" y="3266"/>
                    <a:pt x="4840" y="3266"/>
                    <a:pt x="4725" y="3266"/>
                  </a:cubicBezTo>
                  <a:lnTo>
                    <a:pt x="4383" y="3266"/>
                  </a:lnTo>
                  <a:cubicBezTo>
                    <a:pt x="4315" y="3266"/>
                    <a:pt x="4246" y="3243"/>
                    <a:pt x="4178" y="3243"/>
                  </a:cubicBezTo>
                  <a:cubicBezTo>
                    <a:pt x="4109" y="3220"/>
                    <a:pt x="4018" y="3220"/>
                    <a:pt x="3904" y="3197"/>
                  </a:cubicBezTo>
                  <a:cubicBezTo>
                    <a:pt x="3539" y="3106"/>
                    <a:pt x="3036" y="2855"/>
                    <a:pt x="2580" y="2536"/>
                  </a:cubicBezTo>
                  <a:cubicBezTo>
                    <a:pt x="1941" y="2056"/>
                    <a:pt x="1416" y="1417"/>
                    <a:pt x="1142" y="1120"/>
                  </a:cubicBezTo>
                  <a:cubicBezTo>
                    <a:pt x="1165" y="1075"/>
                    <a:pt x="1188" y="1052"/>
                    <a:pt x="1210" y="1006"/>
                  </a:cubicBezTo>
                  <a:cubicBezTo>
                    <a:pt x="1324" y="778"/>
                    <a:pt x="1256" y="550"/>
                    <a:pt x="1188" y="550"/>
                  </a:cubicBezTo>
                  <a:cubicBezTo>
                    <a:pt x="1181" y="548"/>
                    <a:pt x="1173" y="547"/>
                    <a:pt x="1166" y="547"/>
                  </a:cubicBezTo>
                  <a:cubicBezTo>
                    <a:pt x="1079" y="547"/>
                    <a:pt x="973" y="667"/>
                    <a:pt x="868" y="709"/>
                  </a:cubicBezTo>
                  <a:cubicBezTo>
                    <a:pt x="799" y="732"/>
                    <a:pt x="754" y="755"/>
                    <a:pt x="708" y="755"/>
                  </a:cubicBezTo>
                  <a:lnTo>
                    <a:pt x="640" y="755"/>
                  </a:lnTo>
                  <a:cubicBezTo>
                    <a:pt x="640" y="755"/>
                    <a:pt x="617" y="778"/>
                    <a:pt x="571" y="801"/>
                  </a:cubicBezTo>
                  <a:cubicBezTo>
                    <a:pt x="548" y="846"/>
                    <a:pt x="480" y="846"/>
                    <a:pt x="411" y="869"/>
                  </a:cubicBezTo>
                  <a:cubicBezTo>
                    <a:pt x="274" y="915"/>
                    <a:pt x="92" y="915"/>
                    <a:pt x="46" y="1006"/>
                  </a:cubicBezTo>
                  <a:cubicBezTo>
                    <a:pt x="1" y="1075"/>
                    <a:pt x="138" y="1257"/>
                    <a:pt x="366" y="1326"/>
                  </a:cubicBezTo>
                  <a:cubicBezTo>
                    <a:pt x="480" y="1371"/>
                    <a:pt x="600" y="1383"/>
                    <a:pt x="691" y="1383"/>
                  </a:cubicBezTo>
                  <a:cubicBezTo>
                    <a:pt x="782" y="1383"/>
                    <a:pt x="845" y="1371"/>
                    <a:pt x="845" y="1371"/>
                  </a:cubicBezTo>
                  <a:cubicBezTo>
                    <a:pt x="845" y="1371"/>
                    <a:pt x="936" y="1326"/>
                    <a:pt x="1051" y="1234"/>
                  </a:cubicBezTo>
                  <a:cubicBezTo>
                    <a:pt x="1233" y="1622"/>
                    <a:pt x="1667" y="2330"/>
                    <a:pt x="2283" y="2878"/>
                  </a:cubicBezTo>
                  <a:cubicBezTo>
                    <a:pt x="2740" y="3289"/>
                    <a:pt x="3287" y="3631"/>
                    <a:pt x="3744" y="3768"/>
                  </a:cubicBezTo>
                  <a:cubicBezTo>
                    <a:pt x="3858" y="3791"/>
                    <a:pt x="3972" y="3837"/>
                    <a:pt x="4063" y="3859"/>
                  </a:cubicBezTo>
                  <a:cubicBezTo>
                    <a:pt x="4155" y="3859"/>
                    <a:pt x="4246" y="3882"/>
                    <a:pt x="4315" y="3905"/>
                  </a:cubicBezTo>
                  <a:lnTo>
                    <a:pt x="4771" y="3905"/>
                  </a:lnTo>
                  <a:cubicBezTo>
                    <a:pt x="4908" y="3882"/>
                    <a:pt x="5113" y="3882"/>
                    <a:pt x="5342" y="3791"/>
                  </a:cubicBezTo>
                  <a:cubicBezTo>
                    <a:pt x="5798" y="3700"/>
                    <a:pt x="6392" y="3380"/>
                    <a:pt x="6825" y="2946"/>
                  </a:cubicBezTo>
                  <a:cubicBezTo>
                    <a:pt x="7282" y="2513"/>
                    <a:pt x="7579" y="1942"/>
                    <a:pt x="7693" y="1508"/>
                  </a:cubicBezTo>
                  <a:cubicBezTo>
                    <a:pt x="7738" y="1371"/>
                    <a:pt x="7761" y="1257"/>
                    <a:pt x="7784" y="1143"/>
                  </a:cubicBezTo>
                  <a:lnTo>
                    <a:pt x="7807" y="1143"/>
                  </a:lnTo>
                  <a:cubicBezTo>
                    <a:pt x="7841" y="1149"/>
                    <a:pt x="7878" y="1152"/>
                    <a:pt x="7917" y="1152"/>
                  </a:cubicBezTo>
                  <a:cubicBezTo>
                    <a:pt x="8032" y="1152"/>
                    <a:pt x="8161" y="1126"/>
                    <a:pt x="8263" y="1075"/>
                  </a:cubicBezTo>
                  <a:cubicBezTo>
                    <a:pt x="8537" y="961"/>
                    <a:pt x="8697" y="732"/>
                    <a:pt x="8651" y="664"/>
                  </a:cubicBezTo>
                  <a:cubicBezTo>
                    <a:pt x="8632" y="634"/>
                    <a:pt x="8575" y="626"/>
                    <a:pt x="8501" y="626"/>
                  </a:cubicBezTo>
                  <a:cubicBezTo>
                    <a:pt x="8403" y="626"/>
                    <a:pt x="8276" y="641"/>
                    <a:pt x="8172" y="641"/>
                  </a:cubicBezTo>
                  <a:cubicBezTo>
                    <a:pt x="7967" y="618"/>
                    <a:pt x="7898" y="527"/>
                    <a:pt x="7898" y="527"/>
                  </a:cubicBezTo>
                  <a:cubicBezTo>
                    <a:pt x="7898" y="527"/>
                    <a:pt x="7875" y="527"/>
                    <a:pt x="7830" y="504"/>
                  </a:cubicBezTo>
                  <a:cubicBezTo>
                    <a:pt x="7761" y="481"/>
                    <a:pt x="7693" y="413"/>
                    <a:pt x="7624" y="344"/>
                  </a:cubicBezTo>
                  <a:cubicBezTo>
                    <a:pt x="7473" y="193"/>
                    <a:pt x="7362" y="0"/>
                    <a:pt x="72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42"/>
            <p:cNvSpPr/>
            <p:nvPr/>
          </p:nvSpPr>
          <p:spPr>
            <a:xfrm flipH="1">
              <a:off x="7194291" y="2763336"/>
              <a:ext cx="56251" cy="30384"/>
            </a:xfrm>
            <a:custGeom>
              <a:avLst/>
              <a:gdLst/>
              <a:ahLst/>
              <a:cxnLst/>
              <a:rect l="l" t="t" r="r" b="b"/>
              <a:pathLst>
                <a:path w="2329" h="1258" extrusionOk="0">
                  <a:moveTo>
                    <a:pt x="2254" y="1"/>
                  </a:moveTo>
                  <a:cubicBezTo>
                    <a:pt x="2201" y="1"/>
                    <a:pt x="2022" y="282"/>
                    <a:pt x="1781" y="458"/>
                  </a:cubicBezTo>
                  <a:cubicBezTo>
                    <a:pt x="1644" y="550"/>
                    <a:pt x="1529" y="641"/>
                    <a:pt x="1415" y="664"/>
                  </a:cubicBezTo>
                  <a:cubicBezTo>
                    <a:pt x="1324" y="709"/>
                    <a:pt x="1256" y="755"/>
                    <a:pt x="1256" y="755"/>
                  </a:cubicBezTo>
                  <a:cubicBezTo>
                    <a:pt x="1256" y="755"/>
                    <a:pt x="1187" y="778"/>
                    <a:pt x="1073" y="823"/>
                  </a:cubicBezTo>
                  <a:cubicBezTo>
                    <a:pt x="982" y="892"/>
                    <a:pt x="822" y="915"/>
                    <a:pt x="685" y="960"/>
                  </a:cubicBezTo>
                  <a:cubicBezTo>
                    <a:pt x="365" y="1029"/>
                    <a:pt x="46" y="983"/>
                    <a:pt x="23" y="1052"/>
                  </a:cubicBezTo>
                  <a:cubicBezTo>
                    <a:pt x="0" y="1097"/>
                    <a:pt x="320" y="1257"/>
                    <a:pt x="708" y="1257"/>
                  </a:cubicBezTo>
                  <a:cubicBezTo>
                    <a:pt x="890" y="1257"/>
                    <a:pt x="1073" y="1257"/>
                    <a:pt x="1210" y="1212"/>
                  </a:cubicBezTo>
                  <a:cubicBezTo>
                    <a:pt x="1347" y="1166"/>
                    <a:pt x="1438" y="1143"/>
                    <a:pt x="1438" y="1143"/>
                  </a:cubicBezTo>
                  <a:cubicBezTo>
                    <a:pt x="1438" y="1143"/>
                    <a:pt x="1507" y="1097"/>
                    <a:pt x="1621" y="1006"/>
                  </a:cubicBezTo>
                  <a:cubicBezTo>
                    <a:pt x="1758" y="938"/>
                    <a:pt x="1872" y="801"/>
                    <a:pt x="2009" y="664"/>
                  </a:cubicBezTo>
                  <a:cubicBezTo>
                    <a:pt x="2237" y="390"/>
                    <a:pt x="2328" y="25"/>
                    <a:pt x="2260" y="2"/>
                  </a:cubicBezTo>
                  <a:cubicBezTo>
                    <a:pt x="2258" y="1"/>
                    <a:pt x="2256" y="1"/>
                    <a:pt x="22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42"/>
            <p:cNvSpPr/>
            <p:nvPr/>
          </p:nvSpPr>
          <p:spPr>
            <a:xfrm flipH="1">
              <a:off x="7064182" y="1962004"/>
              <a:ext cx="949362" cy="690061"/>
            </a:xfrm>
            <a:custGeom>
              <a:avLst/>
              <a:gdLst/>
              <a:ahLst/>
              <a:cxnLst/>
              <a:rect l="l" t="t" r="r" b="b"/>
              <a:pathLst>
                <a:path w="39307" h="28571" extrusionOk="0">
                  <a:moveTo>
                    <a:pt x="23105" y="0"/>
                  </a:moveTo>
                  <a:cubicBezTo>
                    <a:pt x="16101" y="0"/>
                    <a:pt x="11961" y="3073"/>
                    <a:pt x="11961" y="3073"/>
                  </a:cubicBezTo>
                  <a:cubicBezTo>
                    <a:pt x="1" y="11062"/>
                    <a:pt x="6894" y="23730"/>
                    <a:pt x="6894" y="23730"/>
                  </a:cubicBezTo>
                  <a:cubicBezTo>
                    <a:pt x="6894" y="23730"/>
                    <a:pt x="6095" y="23000"/>
                    <a:pt x="4886" y="22657"/>
                  </a:cubicBezTo>
                  <a:lnTo>
                    <a:pt x="4886" y="22657"/>
                  </a:lnTo>
                  <a:cubicBezTo>
                    <a:pt x="5091" y="22771"/>
                    <a:pt x="5274" y="22908"/>
                    <a:pt x="5456" y="23023"/>
                  </a:cubicBezTo>
                  <a:cubicBezTo>
                    <a:pt x="5707" y="23182"/>
                    <a:pt x="6575" y="23479"/>
                    <a:pt x="6712" y="23730"/>
                  </a:cubicBezTo>
                  <a:cubicBezTo>
                    <a:pt x="6712" y="23730"/>
                    <a:pt x="9366" y="28571"/>
                    <a:pt x="10993" y="28571"/>
                  </a:cubicBezTo>
                  <a:cubicBezTo>
                    <a:pt x="11011" y="28571"/>
                    <a:pt x="11030" y="28570"/>
                    <a:pt x="11048" y="28569"/>
                  </a:cubicBezTo>
                  <a:cubicBezTo>
                    <a:pt x="12669" y="28432"/>
                    <a:pt x="12783" y="27063"/>
                    <a:pt x="12783" y="27063"/>
                  </a:cubicBezTo>
                  <a:lnTo>
                    <a:pt x="10250" y="21448"/>
                  </a:lnTo>
                  <a:cubicBezTo>
                    <a:pt x="10250" y="21448"/>
                    <a:pt x="14837" y="20808"/>
                    <a:pt x="16321" y="10628"/>
                  </a:cubicBezTo>
                  <a:cubicBezTo>
                    <a:pt x="16321" y="10628"/>
                    <a:pt x="17412" y="11533"/>
                    <a:pt x="19187" y="11533"/>
                  </a:cubicBezTo>
                  <a:cubicBezTo>
                    <a:pt x="20525" y="11533"/>
                    <a:pt x="22253" y="11019"/>
                    <a:pt x="24196" y="9213"/>
                  </a:cubicBezTo>
                  <a:cubicBezTo>
                    <a:pt x="24196" y="9213"/>
                    <a:pt x="27255" y="10991"/>
                    <a:pt x="31603" y="10991"/>
                  </a:cubicBezTo>
                  <a:cubicBezTo>
                    <a:pt x="32445" y="10991"/>
                    <a:pt x="33336" y="10925"/>
                    <a:pt x="34262" y="10765"/>
                  </a:cubicBezTo>
                  <a:cubicBezTo>
                    <a:pt x="38119" y="10081"/>
                    <a:pt x="39078" y="8643"/>
                    <a:pt x="39306" y="7798"/>
                  </a:cubicBezTo>
                  <a:cubicBezTo>
                    <a:pt x="37891" y="5082"/>
                    <a:pt x="35540" y="2754"/>
                    <a:pt x="31431" y="1384"/>
                  </a:cubicBezTo>
                  <a:cubicBezTo>
                    <a:pt x="28343" y="374"/>
                    <a:pt x="25550" y="0"/>
                    <a:pt x="2310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42"/>
            <p:cNvSpPr/>
            <p:nvPr/>
          </p:nvSpPr>
          <p:spPr>
            <a:xfrm flipH="1">
              <a:off x="6868474" y="1734657"/>
              <a:ext cx="1190815" cy="899222"/>
            </a:xfrm>
            <a:custGeom>
              <a:avLst/>
              <a:gdLst/>
              <a:ahLst/>
              <a:cxnLst/>
              <a:rect l="l" t="t" r="r" b="b"/>
              <a:pathLst>
                <a:path w="49304" h="37231" extrusionOk="0">
                  <a:moveTo>
                    <a:pt x="32298" y="1"/>
                  </a:moveTo>
                  <a:lnTo>
                    <a:pt x="32298" y="2854"/>
                  </a:lnTo>
                  <a:lnTo>
                    <a:pt x="30198" y="754"/>
                  </a:lnTo>
                  <a:cubicBezTo>
                    <a:pt x="30198" y="754"/>
                    <a:pt x="30198" y="754"/>
                    <a:pt x="30198" y="754"/>
                  </a:cubicBezTo>
                  <a:cubicBezTo>
                    <a:pt x="30145" y="754"/>
                    <a:pt x="26705" y="3289"/>
                    <a:pt x="26409" y="3493"/>
                  </a:cubicBezTo>
                  <a:cubicBezTo>
                    <a:pt x="25451" y="4155"/>
                    <a:pt x="24720" y="4657"/>
                    <a:pt x="23533" y="4977"/>
                  </a:cubicBezTo>
                  <a:cubicBezTo>
                    <a:pt x="22255" y="5319"/>
                    <a:pt x="20954" y="5502"/>
                    <a:pt x="19653" y="5707"/>
                  </a:cubicBezTo>
                  <a:cubicBezTo>
                    <a:pt x="18877" y="5844"/>
                    <a:pt x="18078" y="6004"/>
                    <a:pt x="17279" y="6141"/>
                  </a:cubicBezTo>
                  <a:cubicBezTo>
                    <a:pt x="14403" y="6666"/>
                    <a:pt x="11504" y="7944"/>
                    <a:pt x="9108" y="9633"/>
                  </a:cubicBezTo>
                  <a:cubicBezTo>
                    <a:pt x="7464" y="10820"/>
                    <a:pt x="6300" y="12281"/>
                    <a:pt x="5364" y="14038"/>
                  </a:cubicBezTo>
                  <a:cubicBezTo>
                    <a:pt x="5182" y="14381"/>
                    <a:pt x="3995" y="16846"/>
                    <a:pt x="4383" y="17051"/>
                  </a:cubicBezTo>
                  <a:cubicBezTo>
                    <a:pt x="3767" y="16732"/>
                    <a:pt x="3698" y="15887"/>
                    <a:pt x="3401" y="15362"/>
                  </a:cubicBezTo>
                  <a:cubicBezTo>
                    <a:pt x="2739" y="16389"/>
                    <a:pt x="2603" y="17485"/>
                    <a:pt x="3150" y="18603"/>
                  </a:cubicBezTo>
                  <a:cubicBezTo>
                    <a:pt x="2757" y="18522"/>
                    <a:pt x="2458" y="18346"/>
                    <a:pt x="2101" y="18346"/>
                  </a:cubicBezTo>
                  <a:cubicBezTo>
                    <a:pt x="1961" y="18346"/>
                    <a:pt x="1811" y="18373"/>
                    <a:pt x="1644" y="18444"/>
                  </a:cubicBezTo>
                  <a:cubicBezTo>
                    <a:pt x="1279" y="18603"/>
                    <a:pt x="685" y="19060"/>
                    <a:pt x="662" y="19494"/>
                  </a:cubicBezTo>
                  <a:cubicBezTo>
                    <a:pt x="1251" y="19153"/>
                    <a:pt x="1650" y="19054"/>
                    <a:pt x="2145" y="19054"/>
                  </a:cubicBezTo>
                  <a:cubicBezTo>
                    <a:pt x="2380" y="19054"/>
                    <a:pt x="2637" y="19076"/>
                    <a:pt x="2945" y="19106"/>
                  </a:cubicBezTo>
                  <a:cubicBezTo>
                    <a:pt x="2351" y="19631"/>
                    <a:pt x="1621" y="20064"/>
                    <a:pt x="1279" y="20795"/>
                  </a:cubicBezTo>
                  <a:cubicBezTo>
                    <a:pt x="0" y="23602"/>
                    <a:pt x="1918" y="27482"/>
                    <a:pt x="3858" y="29491"/>
                  </a:cubicBezTo>
                  <a:cubicBezTo>
                    <a:pt x="4680" y="30336"/>
                    <a:pt x="5615" y="31066"/>
                    <a:pt x="6620" y="31705"/>
                  </a:cubicBezTo>
                  <a:cubicBezTo>
                    <a:pt x="6848" y="31842"/>
                    <a:pt x="7715" y="32139"/>
                    <a:pt x="7852" y="32390"/>
                  </a:cubicBezTo>
                  <a:cubicBezTo>
                    <a:pt x="7852" y="32390"/>
                    <a:pt x="10529" y="37231"/>
                    <a:pt x="12134" y="37231"/>
                  </a:cubicBezTo>
                  <a:cubicBezTo>
                    <a:pt x="12153" y="37231"/>
                    <a:pt x="12171" y="37230"/>
                    <a:pt x="12189" y="37229"/>
                  </a:cubicBezTo>
                  <a:cubicBezTo>
                    <a:pt x="13810" y="37115"/>
                    <a:pt x="13947" y="35745"/>
                    <a:pt x="13947" y="35745"/>
                  </a:cubicBezTo>
                  <a:lnTo>
                    <a:pt x="11390" y="30130"/>
                  </a:lnTo>
                  <a:cubicBezTo>
                    <a:pt x="11390" y="30130"/>
                    <a:pt x="15978" y="29468"/>
                    <a:pt x="17462" y="19311"/>
                  </a:cubicBezTo>
                  <a:cubicBezTo>
                    <a:pt x="17462" y="19311"/>
                    <a:pt x="18540" y="20226"/>
                    <a:pt x="20306" y="20226"/>
                  </a:cubicBezTo>
                  <a:cubicBezTo>
                    <a:pt x="21634" y="20226"/>
                    <a:pt x="23351" y="19708"/>
                    <a:pt x="25291" y="17896"/>
                  </a:cubicBezTo>
                  <a:cubicBezTo>
                    <a:pt x="25291" y="17896"/>
                    <a:pt x="28346" y="19668"/>
                    <a:pt x="32662" y="19668"/>
                  </a:cubicBezTo>
                  <a:cubicBezTo>
                    <a:pt x="33530" y="19668"/>
                    <a:pt x="34448" y="19597"/>
                    <a:pt x="35402" y="19425"/>
                  </a:cubicBezTo>
                  <a:cubicBezTo>
                    <a:pt x="40241" y="18558"/>
                    <a:pt x="40675" y="16298"/>
                    <a:pt x="40675" y="16298"/>
                  </a:cubicBezTo>
                  <a:cubicBezTo>
                    <a:pt x="40675" y="16298"/>
                    <a:pt x="42592" y="21479"/>
                    <a:pt x="42958" y="23328"/>
                  </a:cubicBezTo>
                  <a:cubicBezTo>
                    <a:pt x="43346" y="25200"/>
                    <a:pt x="43460" y="28167"/>
                    <a:pt x="43460" y="28167"/>
                  </a:cubicBezTo>
                  <a:lnTo>
                    <a:pt x="44852" y="32253"/>
                  </a:lnTo>
                  <a:lnTo>
                    <a:pt x="44943" y="27049"/>
                  </a:lnTo>
                  <a:cubicBezTo>
                    <a:pt x="44943" y="27049"/>
                    <a:pt x="49303" y="18238"/>
                    <a:pt x="42592" y="13399"/>
                  </a:cubicBezTo>
                  <a:cubicBezTo>
                    <a:pt x="42592" y="13399"/>
                    <a:pt x="45195" y="6346"/>
                    <a:pt x="38370" y="3858"/>
                  </a:cubicBezTo>
                  <a:cubicBezTo>
                    <a:pt x="38370" y="3858"/>
                    <a:pt x="37890" y="640"/>
                    <a:pt x="322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42"/>
            <p:cNvSpPr/>
            <p:nvPr/>
          </p:nvSpPr>
          <p:spPr>
            <a:xfrm flipH="1">
              <a:off x="6941801" y="1734657"/>
              <a:ext cx="1101499" cy="899222"/>
            </a:xfrm>
            <a:custGeom>
              <a:avLst/>
              <a:gdLst/>
              <a:ahLst/>
              <a:cxnLst/>
              <a:rect l="l" t="t" r="r" b="b"/>
              <a:pathLst>
                <a:path w="45606" h="37231" extrusionOk="0">
                  <a:moveTo>
                    <a:pt x="31636" y="1"/>
                  </a:moveTo>
                  <a:lnTo>
                    <a:pt x="31636" y="2854"/>
                  </a:lnTo>
                  <a:lnTo>
                    <a:pt x="29536" y="754"/>
                  </a:lnTo>
                  <a:cubicBezTo>
                    <a:pt x="29514" y="754"/>
                    <a:pt x="29331" y="891"/>
                    <a:pt x="29034" y="1096"/>
                  </a:cubicBezTo>
                  <a:cubicBezTo>
                    <a:pt x="29308" y="2786"/>
                    <a:pt x="29399" y="4885"/>
                    <a:pt x="28783" y="6826"/>
                  </a:cubicBezTo>
                  <a:cubicBezTo>
                    <a:pt x="27630" y="10468"/>
                    <a:pt x="20860" y="15654"/>
                    <a:pt x="17097" y="15654"/>
                  </a:cubicBezTo>
                  <a:cubicBezTo>
                    <a:pt x="16616" y="15654"/>
                    <a:pt x="16183" y="15569"/>
                    <a:pt x="15818" y="15385"/>
                  </a:cubicBezTo>
                  <a:cubicBezTo>
                    <a:pt x="12600" y="13787"/>
                    <a:pt x="14175" y="10296"/>
                    <a:pt x="14175" y="10295"/>
                  </a:cubicBezTo>
                  <a:lnTo>
                    <a:pt x="14175" y="10295"/>
                  </a:lnTo>
                  <a:cubicBezTo>
                    <a:pt x="14174" y="10296"/>
                    <a:pt x="11634" y="14770"/>
                    <a:pt x="10503" y="14770"/>
                  </a:cubicBezTo>
                  <a:cubicBezTo>
                    <a:pt x="10494" y="14770"/>
                    <a:pt x="10486" y="14769"/>
                    <a:pt x="10477" y="14769"/>
                  </a:cubicBezTo>
                  <a:cubicBezTo>
                    <a:pt x="9359" y="14700"/>
                    <a:pt x="9929" y="11482"/>
                    <a:pt x="9929" y="11482"/>
                  </a:cubicBezTo>
                  <a:lnTo>
                    <a:pt x="9929" y="11482"/>
                  </a:lnTo>
                  <a:cubicBezTo>
                    <a:pt x="9929" y="11482"/>
                    <a:pt x="7302" y="14971"/>
                    <a:pt x="5658" y="14971"/>
                  </a:cubicBezTo>
                  <a:cubicBezTo>
                    <a:pt x="5589" y="14971"/>
                    <a:pt x="5521" y="14964"/>
                    <a:pt x="5456" y="14951"/>
                  </a:cubicBezTo>
                  <a:cubicBezTo>
                    <a:pt x="5045" y="14883"/>
                    <a:pt x="4862" y="14426"/>
                    <a:pt x="4817" y="13810"/>
                  </a:cubicBezTo>
                  <a:cubicBezTo>
                    <a:pt x="4794" y="13901"/>
                    <a:pt x="4748" y="13970"/>
                    <a:pt x="4702" y="14038"/>
                  </a:cubicBezTo>
                  <a:cubicBezTo>
                    <a:pt x="4520" y="14380"/>
                    <a:pt x="3336" y="16840"/>
                    <a:pt x="3719" y="17051"/>
                  </a:cubicBezTo>
                  <a:lnTo>
                    <a:pt x="3719" y="17051"/>
                  </a:lnTo>
                  <a:cubicBezTo>
                    <a:pt x="3127" y="16730"/>
                    <a:pt x="3036" y="15887"/>
                    <a:pt x="2739" y="15362"/>
                  </a:cubicBezTo>
                  <a:cubicBezTo>
                    <a:pt x="2077" y="16389"/>
                    <a:pt x="1941" y="17485"/>
                    <a:pt x="2488" y="18603"/>
                  </a:cubicBezTo>
                  <a:cubicBezTo>
                    <a:pt x="2095" y="18522"/>
                    <a:pt x="1796" y="18346"/>
                    <a:pt x="1439" y="18346"/>
                  </a:cubicBezTo>
                  <a:cubicBezTo>
                    <a:pt x="1299" y="18346"/>
                    <a:pt x="1149" y="18373"/>
                    <a:pt x="982" y="18444"/>
                  </a:cubicBezTo>
                  <a:cubicBezTo>
                    <a:pt x="617" y="18603"/>
                    <a:pt x="23" y="19060"/>
                    <a:pt x="0" y="19494"/>
                  </a:cubicBezTo>
                  <a:cubicBezTo>
                    <a:pt x="589" y="19153"/>
                    <a:pt x="988" y="19054"/>
                    <a:pt x="1483" y="19054"/>
                  </a:cubicBezTo>
                  <a:cubicBezTo>
                    <a:pt x="1718" y="19054"/>
                    <a:pt x="1975" y="19076"/>
                    <a:pt x="2283" y="19106"/>
                  </a:cubicBezTo>
                  <a:cubicBezTo>
                    <a:pt x="1963" y="19379"/>
                    <a:pt x="1644" y="19608"/>
                    <a:pt x="1347" y="19882"/>
                  </a:cubicBezTo>
                  <a:cubicBezTo>
                    <a:pt x="2210" y="19483"/>
                    <a:pt x="3844" y="18807"/>
                    <a:pt x="4983" y="18807"/>
                  </a:cubicBezTo>
                  <a:cubicBezTo>
                    <a:pt x="5019" y="18807"/>
                    <a:pt x="5055" y="18807"/>
                    <a:pt x="5090" y="18809"/>
                  </a:cubicBezTo>
                  <a:cubicBezTo>
                    <a:pt x="6711" y="18877"/>
                    <a:pt x="6506" y="21091"/>
                    <a:pt x="6506" y="21091"/>
                  </a:cubicBezTo>
                  <a:cubicBezTo>
                    <a:pt x="6506" y="21091"/>
                    <a:pt x="10632" y="19480"/>
                    <a:pt x="12938" y="19480"/>
                  </a:cubicBezTo>
                  <a:cubicBezTo>
                    <a:pt x="13377" y="19480"/>
                    <a:pt x="13749" y="19538"/>
                    <a:pt x="14015" y="19676"/>
                  </a:cubicBezTo>
                  <a:cubicBezTo>
                    <a:pt x="15704" y="20544"/>
                    <a:pt x="14403" y="26752"/>
                    <a:pt x="9747" y="28350"/>
                  </a:cubicBezTo>
                  <a:cubicBezTo>
                    <a:pt x="9310" y="28502"/>
                    <a:pt x="8919" y="28571"/>
                    <a:pt x="8568" y="28571"/>
                  </a:cubicBezTo>
                  <a:cubicBezTo>
                    <a:pt x="5176" y="28571"/>
                    <a:pt x="5570" y="22142"/>
                    <a:pt x="5570" y="22141"/>
                  </a:cubicBezTo>
                  <a:lnTo>
                    <a:pt x="5570" y="22141"/>
                  </a:lnTo>
                  <a:cubicBezTo>
                    <a:pt x="5570" y="22142"/>
                    <a:pt x="4761" y="25225"/>
                    <a:pt x="2680" y="25225"/>
                  </a:cubicBezTo>
                  <a:cubicBezTo>
                    <a:pt x="2339" y="25225"/>
                    <a:pt x="1964" y="25142"/>
                    <a:pt x="1553" y="24949"/>
                  </a:cubicBezTo>
                  <a:cubicBezTo>
                    <a:pt x="1005" y="24675"/>
                    <a:pt x="594" y="24333"/>
                    <a:pt x="320" y="23967"/>
                  </a:cubicBezTo>
                  <a:lnTo>
                    <a:pt x="320" y="23967"/>
                  </a:lnTo>
                  <a:cubicBezTo>
                    <a:pt x="662" y="26044"/>
                    <a:pt x="1941" y="28167"/>
                    <a:pt x="3196" y="29491"/>
                  </a:cubicBezTo>
                  <a:cubicBezTo>
                    <a:pt x="4018" y="30336"/>
                    <a:pt x="4953" y="31066"/>
                    <a:pt x="5958" y="31705"/>
                  </a:cubicBezTo>
                  <a:cubicBezTo>
                    <a:pt x="6186" y="31842"/>
                    <a:pt x="7053" y="32139"/>
                    <a:pt x="7190" y="32390"/>
                  </a:cubicBezTo>
                  <a:cubicBezTo>
                    <a:pt x="7190" y="32390"/>
                    <a:pt x="9867" y="37231"/>
                    <a:pt x="11472" y="37231"/>
                  </a:cubicBezTo>
                  <a:cubicBezTo>
                    <a:pt x="11491" y="37231"/>
                    <a:pt x="11509" y="37230"/>
                    <a:pt x="11527" y="37229"/>
                  </a:cubicBezTo>
                  <a:cubicBezTo>
                    <a:pt x="13148" y="37115"/>
                    <a:pt x="13285" y="35745"/>
                    <a:pt x="13285" y="35745"/>
                  </a:cubicBezTo>
                  <a:lnTo>
                    <a:pt x="10728" y="30130"/>
                  </a:lnTo>
                  <a:cubicBezTo>
                    <a:pt x="10728" y="30130"/>
                    <a:pt x="15316" y="29468"/>
                    <a:pt x="16800" y="19311"/>
                  </a:cubicBezTo>
                  <a:cubicBezTo>
                    <a:pt x="16800" y="19311"/>
                    <a:pt x="17878" y="20226"/>
                    <a:pt x="19644" y="20226"/>
                  </a:cubicBezTo>
                  <a:cubicBezTo>
                    <a:pt x="20972" y="20226"/>
                    <a:pt x="22689" y="19708"/>
                    <a:pt x="24629" y="17896"/>
                  </a:cubicBezTo>
                  <a:cubicBezTo>
                    <a:pt x="24629" y="17896"/>
                    <a:pt x="27684" y="19668"/>
                    <a:pt x="32000" y="19668"/>
                  </a:cubicBezTo>
                  <a:cubicBezTo>
                    <a:pt x="32868" y="19668"/>
                    <a:pt x="33786" y="19597"/>
                    <a:pt x="34740" y="19425"/>
                  </a:cubicBezTo>
                  <a:cubicBezTo>
                    <a:pt x="39579" y="18558"/>
                    <a:pt x="40013" y="16298"/>
                    <a:pt x="40013" y="16298"/>
                  </a:cubicBezTo>
                  <a:cubicBezTo>
                    <a:pt x="40013" y="16298"/>
                    <a:pt x="41930" y="21479"/>
                    <a:pt x="42296" y="23328"/>
                  </a:cubicBezTo>
                  <a:cubicBezTo>
                    <a:pt x="42684" y="25200"/>
                    <a:pt x="42798" y="28167"/>
                    <a:pt x="42798" y="28167"/>
                  </a:cubicBezTo>
                  <a:lnTo>
                    <a:pt x="44190" y="32253"/>
                  </a:lnTo>
                  <a:lnTo>
                    <a:pt x="44281" y="27049"/>
                  </a:lnTo>
                  <a:cubicBezTo>
                    <a:pt x="44281" y="27049"/>
                    <a:pt x="45354" y="24903"/>
                    <a:pt x="45605" y="22141"/>
                  </a:cubicBezTo>
                  <a:lnTo>
                    <a:pt x="45605" y="22141"/>
                  </a:lnTo>
                  <a:cubicBezTo>
                    <a:pt x="45113" y="22951"/>
                    <a:pt x="44679" y="23300"/>
                    <a:pt x="44309" y="23300"/>
                  </a:cubicBezTo>
                  <a:cubicBezTo>
                    <a:pt x="43614" y="23300"/>
                    <a:pt x="43143" y="22073"/>
                    <a:pt x="42935" y="20361"/>
                  </a:cubicBezTo>
                  <a:cubicBezTo>
                    <a:pt x="42775" y="19106"/>
                    <a:pt x="43232" y="17257"/>
                    <a:pt x="43848" y="15248"/>
                  </a:cubicBezTo>
                  <a:cubicBezTo>
                    <a:pt x="43346" y="14586"/>
                    <a:pt x="42707" y="13970"/>
                    <a:pt x="41930" y="13399"/>
                  </a:cubicBezTo>
                  <a:cubicBezTo>
                    <a:pt x="41930" y="13399"/>
                    <a:pt x="42707" y="11322"/>
                    <a:pt x="42319" y="9017"/>
                  </a:cubicBezTo>
                  <a:lnTo>
                    <a:pt x="42319" y="9017"/>
                  </a:lnTo>
                  <a:cubicBezTo>
                    <a:pt x="42136" y="11277"/>
                    <a:pt x="41063" y="14038"/>
                    <a:pt x="39648" y="14906"/>
                  </a:cubicBezTo>
                  <a:cubicBezTo>
                    <a:pt x="39124" y="15220"/>
                    <a:pt x="38733" y="15389"/>
                    <a:pt x="38467" y="15389"/>
                  </a:cubicBezTo>
                  <a:cubicBezTo>
                    <a:pt x="37690" y="15389"/>
                    <a:pt x="37972" y="13951"/>
                    <a:pt x="39077" y="10500"/>
                  </a:cubicBezTo>
                  <a:cubicBezTo>
                    <a:pt x="39671" y="8652"/>
                    <a:pt x="39534" y="6483"/>
                    <a:pt x="39146" y="4520"/>
                  </a:cubicBezTo>
                  <a:cubicBezTo>
                    <a:pt x="38712" y="4269"/>
                    <a:pt x="38256" y="4041"/>
                    <a:pt x="37708" y="3858"/>
                  </a:cubicBezTo>
                  <a:cubicBezTo>
                    <a:pt x="37708" y="3858"/>
                    <a:pt x="37685" y="3584"/>
                    <a:pt x="37480" y="3196"/>
                  </a:cubicBezTo>
                  <a:lnTo>
                    <a:pt x="37480" y="3196"/>
                  </a:lnTo>
                  <a:cubicBezTo>
                    <a:pt x="37822" y="4429"/>
                    <a:pt x="37982" y="6232"/>
                    <a:pt x="37594" y="8697"/>
                  </a:cubicBezTo>
                  <a:cubicBezTo>
                    <a:pt x="36810" y="13569"/>
                    <a:pt x="32381" y="15978"/>
                    <a:pt x="30556" y="15978"/>
                  </a:cubicBezTo>
                  <a:cubicBezTo>
                    <a:pt x="30201" y="15978"/>
                    <a:pt x="29945" y="15887"/>
                    <a:pt x="29833" y="15705"/>
                  </a:cubicBezTo>
                  <a:cubicBezTo>
                    <a:pt x="29148" y="14586"/>
                    <a:pt x="34124" y="10249"/>
                    <a:pt x="33622" y="4840"/>
                  </a:cubicBezTo>
                  <a:cubicBezTo>
                    <a:pt x="33439" y="2831"/>
                    <a:pt x="32937" y="1279"/>
                    <a:pt x="32367" y="115"/>
                  </a:cubicBezTo>
                  <a:cubicBezTo>
                    <a:pt x="32116" y="69"/>
                    <a:pt x="31887" y="46"/>
                    <a:pt x="31636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42"/>
            <p:cNvSpPr/>
            <p:nvPr/>
          </p:nvSpPr>
          <p:spPr>
            <a:xfrm flipH="1">
              <a:off x="7772043" y="2455730"/>
              <a:ext cx="24829" cy="119144"/>
            </a:xfrm>
            <a:custGeom>
              <a:avLst/>
              <a:gdLst/>
              <a:ahLst/>
              <a:cxnLst/>
              <a:rect l="l" t="t" r="r" b="b"/>
              <a:pathLst>
                <a:path w="1028" h="4933" extrusionOk="0">
                  <a:moveTo>
                    <a:pt x="712" y="1"/>
                  </a:moveTo>
                  <a:cubicBezTo>
                    <a:pt x="710" y="1"/>
                    <a:pt x="709" y="1"/>
                    <a:pt x="708" y="1"/>
                  </a:cubicBezTo>
                  <a:cubicBezTo>
                    <a:pt x="639" y="1"/>
                    <a:pt x="662" y="640"/>
                    <a:pt x="617" y="1234"/>
                  </a:cubicBezTo>
                  <a:cubicBezTo>
                    <a:pt x="594" y="1553"/>
                    <a:pt x="571" y="1850"/>
                    <a:pt x="502" y="2078"/>
                  </a:cubicBezTo>
                  <a:cubicBezTo>
                    <a:pt x="480" y="2307"/>
                    <a:pt x="434" y="2444"/>
                    <a:pt x="434" y="2444"/>
                  </a:cubicBezTo>
                  <a:cubicBezTo>
                    <a:pt x="434" y="2444"/>
                    <a:pt x="365" y="3060"/>
                    <a:pt x="251" y="3676"/>
                  </a:cubicBezTo>
                  <a:cubicBezTo>
                    <a:pt x="137" y="4292"/>
                    <a:pt x="0" y="4909"/>
                    <a:pt x="69" y="4932"/>
                  </a:cubicBezTo>
                  <a:cubicBezTo>
                    <a:pt x="70" y="4932"/>
                    <a:pt x="71" y="4932"/>
                    <a:pt x="73" y="4932"/>
                  </a:cubicBezTo>
                  <a:cubicBezTo>
                    <a:pt x="147" y="4932"/>
                    <a:pt x="393" y="4350"/>
                    <a:pt x="617" y="3767"/>
                  </a:cubicBezTo>
                  <a:cubicBezTo>
                    <a:pt x="822" y="3174"/>
                    <a:pt x="959" y="2535"/>
                    <a:pt x="959" y="2535"/>
                  </a:cubicBezTo>
                  <a:cubicBezTo>
                    <a:pt x="959" y="2535"/>
                    <a:pt x="982" y="2375"/>
                    <a:pt x="982" y="2124"/>
                  </a:cubicBezTo>
                  <a:cubicBezTo>
                    <a:pt x="1027" y="1896"/>
                    <a:pt x="1005" y="1553"/>
                    <a:pt x="1005" y="1234"/>
                  </a:cubicBezTo>
                  <a:cubicBezTo>
                    <a:pt x="960" y="606"/>
                    <a:pt x="783" y="1"/>
                    <a:pt x="7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42"/>
            <p:cNvSpPr/>
            <p:nvPr/>
          </p:nvSpPr>
          <p:spPr>
            <a:xfrm flipH="1">
              <a:off x="7424175" y="2111750"/>
              <a:ext cx="222203" cy="111995"/>
            </a:xfrm>
            <a:custGeom>
              <a:avLst/>
              <a:gdLst/>
              <a:ahLst/>
              <a:cxnLst/>
              <a:rect l="l" t="t" r="r" b="b"/>
              <a:pathLst>
                <a:path w="9200" h="4637" extrusionOk="0">
                  <a:moveTo>
                    <a:pt x="9176" y="0"/>
                  </a:moveTo>
                  <a:cubicBezTo>
                    <a:pt x="9176" y="0"/>
                    <a:pt x="9131" y="92"/>
                    <a:pt x="9085" y="229"/>
                  </a:cubicBezTo>
                  <a:cubicBezTo>
                    <a:pt x="9062" y="297"/>
                    <a:pt x="9039" y="388"/>
                    <a:pt x="8994" y="502"/>
                  </a:cubicBezTo>
                  <a:cubicBezTo>
                    <a:pt x="8971" y="594"/>
                    <a:pt x="8902" y="708"/>
                    <a:pt x="8857" y="822"/>
                  </a:cubicBezTo>
                  <a:cubicBezTo>
                    <a:pt x="8651" y="1301"/>
                    <a:pt x="8263" y="1895"/>
                    <a:pt x="7738" y="2374"/>
                  </a:cubicBezTo>
                  <a:cubicBezTo>
                    <a:pt x="7236" y="2831"/>
                    <a:pt x="6666" y="3241"/>
                    <a:pt x="6186" y="3470"/>
                  </a:cubicBezTo>
                  <a:cubicBezTo>
                    <a:pt x="5958" y="3584"/>
                    <a:pt x="5753" y="3652"/>
                    <a:pt x="5616" y="3721"/>
                  </a:cubicBezTo>
                  <a:cubicBezTo>
                    <a:pt x="5479" y="3766"/>
                    <a:pt x="5387" y="3789"/>
                    <a:pt x="5387" y="3789"/>
                  </a:cubicBezTo>
                  <a:cubicBezTo>
                    <a:pt x="5387" y="3789"/>
                    <a:pt x="5365" y="3812"/>
                    <a:pt x="5342" y="3835"/>
                  </a:cubicBezTo>
                  <a:cubicBezTo>
                    <a:pt x="5296" y="3835"/>
                    <a:pt x="5250" y="3858"/>
                    <a:pt x="5159" y="3881"/>
                  </a:cubicBezTo>
                  <a:cubicBezTo>
                    <a:pt x="5022" y="3926"/>
                    <a:pt x="4817" y="3995"/>
                    <a:pt x="4566" y="4063"/>
                  </a:cubicBezTo>
                  <a:cubicBezTo>
                    <a:pt x="4199" y="4130"/>
                    <a:pt x="3736" y="4221"/>
                    <a:pt x="3246" y="4221"/>
                  </a:cubicBezTo>
                  <a:cubicBezTo>
                    <a:pt x="3064" y="4221"/>
                    <a:pt x="2879" y="4208"/>
                    <a:pt x="2694" y="4177"/>
                  </a:cubicBezTo>
                  <a:lnTo>
                    <a:pt x="2420" y="4177"/>
                  </a:lnTo>
                  <a:cubicBezTo>
                    <a:pt x="2352" y="4155"/>
                    <a:pt x="2260" y="4132"/>
                    <a:pt x="2169" y="4109"/>
                  </a:cubicBezTo>
                  <a:cubicBezTo>
                    <a:pt x="2009" y="4086"/>
                    <a:pt x="1849" y="4040"/>
                    <a:pt x="1690" y="4018"/>
                  </a:cubicBezTo>
                  <a:cubicBezTo>
                    <a:pt x="1370" y="3903"/>
                    <a:pt x="1096" y="3789"/>
                    <a:pt x="845" y="3721"/>
                  </a:cubicBezTo>
                  <a:cubicBezTo>
                    <a:pt x="421" y="3499"/>
                    <a:pt x="122" y="3348"/>
                    <a:pt x="43" y="3348"/>
                  </a:cubicBezTo>
                  <a:cubicBezTo>
                    <a:pt x="33" y="3348"/>
                    <a:pt x="26" y="3350"/>
                    <a:pt x="23" y="3356"/>
                  </a:cubicBezTo>
                  <a:cubicBezTo>
                    <a:pt x="1" y="3378"/>
                    <a:pt x="297" y="3584"/>
                    <a:pt x="754" y="3903"/>
                  </a:cubicBezTo>
                  <a:cubicBezTo>
                    <a:pt x="982" y="4018"/>
                    <a:pt x="1279" y="4155"/>
                    <a:pt x="1598" y="4291"/>
                  </a:cubicBezTo>
                  <a:cubicBezTo>
                    <a:pt x="1758" y="4337"/>
                    <a:pt x="1941" y="4383"/>
                    <a:pt x="2101" y="4451"/>
                  </a:cubicBezTo>
                  <a:cubicBezTo>
                    <a:pt x="2192" y="4474"/>
                    <a:pt x="2283" y="4497"/>
                    <a:pt x="2374" y="4520"/>
                  </a:cubicBezTo>
                  <a:lnTo>
                    <a:pt x="2648" y="4565"/>
                  </a:lnTo>
                  <a:cubicBezTo>
                    <a:pt x="2925" y="4617"/>
                    <a:pt x="3205" y="4636"/>
                    <a:pt x="3476" y="4636"/>
                  </a:cubicBezTo>
                  <a:cubicBezTo>
                    <a:pt x="3920" y="4636"/>
                    <a:pt x="4340" y="4585"/>
                    <a:pt x="4680" y="4543"/>
                  </a:cubicBezTo>
                  <a:cubicBezTo>
                    <a:pt x="4954" y="4474"/>
                    <a:pt x="5182" y="4406"/>
                    <a:pt x="5319" y="4383"/>
                  </a:cubicBezTo>
                  <a:cubicBezTo>
                    <a:pt x="5410" y="4360"/>
                    <a:pt x="5479" y="4337"/>
                    <a:pt x="5501" y="4314"/>
                  </a:cubicBezTo>
                  <a:cubicBezTo>
                    <a:pt x="5547" y="4291"/>
                    <a:pt x="5570" y="4291"/>
                    <a:pt x="5570" y="4291"/>
                  </a:cubicBezTo>
                  <a:cubicBezTo>
                    <a:pt x="5570" y="4291"/>
                    <a:pt x="5661" y="4246"/>
                    <a:pt x="5798" y="4200"/>
                  </a:cubicBezTo>
                  <a:cubicBezTo>
                    <a:pt x="5958" y="4132"/>
                    <a:pt x="6163" y="4040"/>
                    <a:pt x="6415" y="3881"/>
                  </a:cubicBezTo>
                  <a:cubicBezTo>
                    <a:pt x="6917" y="3630"/>
                    <a:pt x="7487" y="3173"/>
                    <a:pt x="8012" y="2625"/>
                  </a:cubicBezTo>
                  <a:cubicBezTo>
                    <a:pt x="8514" y="2077"/>
                    <a:pt x="8880" y="1415"/>
                    <a:pt x="9039" y="890"/>
                  </a:cubicBezTo>
                  <a:cubicBezTo>
                    <a:pt x="9085" y="776"/>
                    <a:pt x="9131" y="639"/>
                    <a:pt x="9154" y="548"/>
                  </a:cubicBezTo>
                  <a:cubicBezTo>
                    <a:pt x="9176" y="434"/>
                    <a:pt x="9176" y="320"/>
                    <a:pt x="9199" y="251"/>
                  </a:cubicBezTo>
                  <a:cubicBezTo>
                    <a:pt x="9199" y="92"/>
                    <a:pt x="9199" y="0"/>
                    <a:pt x="91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42"/>
            <p:cNvSpPr/>
            <p:nvPr/>
          </p:nvSpPr>
          <p:spPr>
            <a:xfrm flipH="1">
              <a:off x="7126495" y="1960145"/>
              <a:ext cx="323064" cy="235463"/>
            </a:xfrm>
            <a:custGeom>
              <a:avLst/>
              <a:gdLst/>
              <a:ahLst/>
              <a:cxnLst/>
              <a:rect l="l" t="t" r="r" b="b"/>
              <a:pathLst>
                <a:path w="13376" h="9749" extrusionOk="0">
                  <a:moveTo>
                    <a:pt x="13330" y="0"/>
                  </a:moveTo>
                  <a:cubicBezTo>
                    <a:pt x="13307" y="0"/>
                    <a:pt x="13285" y="137"/>
                    <a:pt x="13262" y="388"/>
                  </a:cubicBezTo>
                  <a:cubicBezTo>
                    <a:pt x="13239" y="525"/>
                    <a:pt x="13239" y="685"/>
                    <a:pt x="13216" y="868"/>
                  </a:cubicBezTo>
                  <a:cubicBezTo>
                    <a:pt x="13193" y="1027"/>
                    <a:pt x="13148" y="1233"/>
                    <a:pt x="13125" y="1461"/>
                  </a:cubicBezTo>
                  <a:cubicBezTo>
                    <a:pt x="12965" y="2306"/>
                    <a:pt x="12577" y="3424"/>
                    <a:pt x="11961" y="4406"/>
                  </a:cubicBezTo>
                  <a:cubicBezTo>
                    <a:pt x="11367" y="5410"/>
                    <a:pt x="10568" y="6254"/>
                    <a:pt x="9906" y="6825"/>
                  </a:cubicBezTo>
                  <a:cubicBezTo>
                    <a:pt x="9747" y="6962"/>
                    <a:pt x="9587" y="7076"/>
                    <a:pt x="9427" y="7190"/>
                  </a:cubicBezTo>
                  <a:cubicBezTo>
                    <a:pt x="9290" y="7282"/>
                    <a:pt x="9176" y="7396"/>
                    <a:pt x="9062" y="7464"/>
                  </a:cubicBezTo>
                  <a:cubicBezTo>
                    <a:pt x="8856" y="7601"/>
                    <a:pt x="8742" y="7670"/>
                    <a:pt x="8742" y="7670"/>
                  </a:cubicBezTo>
                  <a:cubicBezTo>
                    <a:pt x="8742" y="7670"/>
                    <a:pt x="8263" y="8012"/>
                    <a:pt x="7487" y="8400"/>
                  </a:cubicBezTo>
                  <a:cubicBezTo>
                    <a:pt x="7304" y="8491"/>
                    <a:pt x="7099" y="8583"/>
                    <a:pt x="6871" y="8674"/>
                  </a:cubicBezTo>
                  <a:cubicBezTo>
                    <a:pt x="6642" y="8788"/>
                    <a:pt x="6391" y="8857"/>
                    <a:pt x="6140" y="8948"/>
                  </a:cubicBezTo>
                  <a:cubicBezTo>
                    <a:pt x="5615" y="9085"/>
                    <a:pt x="5045" y="9222"/>
                    <a:pt x="4474" y="9313"/>
                  </a:cubicBezTo>
                  <a:cubicBezTo>
                    <a:pt x="4024" y="9394"/>
                    <a:pt x="3567" y="9433"/>
                    <a:pt x="3127" y="9433"/>
                  </a:cubicBezTo>
                  <a:cubicBezTo>
                    <a:pt x="2453" y="9433"/>
                    <a:pt x="1822" y="9342"/>
                    <a:pt x="1324" y="9176"/>
                  </a:cubicBezTo>
                  <a:cubicBezTo>
                    <a:pt x="523" y="8938"/>
                    <a:pt x="92" y="8556"/>
                    <a:pt x="30" y="8556"/>
                  </a:cubicBezTo>
                  <a:cubicBezTo>
                    <a:pt x="27" y="8556"/>
                    <a:pt x="24" y="8557"/>
                    <a:pt x="23" y="8560"/>
                  </a:cubicBezTo>
                  <a:cubicBezTo>
                    <a:pt x="0" y="8560"/>
                    <a:pt x="114" y="8674"/>
                    <a:pt x="297" y="8834"/>
                  </a:cubicBezTo>
                  <a:cubicBezTo>
                    <a:pt x="411" y="8925"/>
                    <a:pt x="548" y="9016"/>
                    <a:pt x="708" y="9108"/>
                  </a:cubicBezTo>
                  <a:cubicBezTo>
                    <a:pt x="868" y="9176"/>
                    <a:pt x="1050" y="9290"/>
                    <a:pt x="1256" y="9359"/>
                  </a:cubicBezTo>
                  <a:cubicBezTo>
                    <a:pt x="1851" y="9616"/>
                    <a:pt x="2639" y="9749"/>
                    <a:pt x="3467" y="9749"/>
                  </a:cubicBezTo>
                  <a:cubicBezTo>
                    <a:pt x="3815" y="9749"/>
                    <a:pt x="4169" y="9725"/>
                    <a:pt x="4520" y="9678"/>
                  </a:cubicBezTo>
                  <a:cubicBezTo>
                    <a:pt x="5113" y="9633"/>
                    <a:pt x="5707" y="9496"/>
                    <a:pt x="6254" y="9359"/>
                  </a:cubicBezTo>
                  <a:cubicBezTo>
                    <a:pt x="6528" y="9290"/>
                    <a:pt x="6779" y="9199"/>
                    <a:pt x="7030" y="9108"/>
                  </a:cubicBezTo>
                  <a:cubicBezTo>
                    <a:pt x="7282" y="9016"/>
                    <a:pt x="7510" y="8925"/>
                    <a:pt x="7692" y="8834"/>
                  </a:cubicBezTo>
                  <a:cubicBezTo>
                    <a:pt x="8537" y="8469"/>
                    <a:pt x="9016" y="8103"/>
                    <a:pt x="9016" y="8103"/>
                  </a:cubicBezTo>
                  <a:cubicBezTo>
                    <a:pt x="9016" y="8103"/>
                    <a:pt x="9153" y="8035"/>
                    <a:pt x="9381" y="7875"/>
                  </a:cubicBezTo>
                  <a:cubicBezTo>
                    <a:pt x="9473" y="7807"/>
                    <a:pt x="9610" y="7692"/>
                    <a:pt x="9747" y="7578"/>
                  </a:cubicBezTo>
                  <a:cubicBezTo>
                    <a:pt x="9884" y="7464"/>
                    <a:pt x="10043" y="7327"/>
                    <a:pt x="10226" y="7190"/>
                  </a:cubicBezTo>
                  <a:cubicBezTo>
                    <a:pt x="10888" y="6574"/>
                    <a:pt x="11710" y="5661"/>
                    <a:pt x="12280" y="4611"/>
                  </a:cubicBezTo>
                  <a:cubicBezTo>
                    <a:pt x="12897" y="3561"/>
                    <a:pt x="13216" y="2374"/>
                    <a:pt x="13330" y="1484"/>
                  </a:cubicBezTo>
                  <a:cubicBezTo>
                    <a:pt x="13330" y="1256"/>
                    <a:pt x="13353" y="1050"/>
                    <a:pt x="13376" y="868"/>
                  </a:cubicBezTo>
                  <a:cubicBezTo>
                    <a:pt x="13376" y="685"/>
                    <a:pt x="13353" y="525"/>
                    <a:pt x="13353" y="411"/>
                  </a:cubicBezTo>
                  <a:cubicBezTo>
                    <a:pt x="13353" y="137"/>
                    <a:pt x="13330" y="0"/>
                    <a:pt x="1333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42"/>
            <p:cNvSpPr/>
            <p:nvPr/>
          </p:nvSpPr>
          <p:spPr>
            <a:xfrm flipH="1">
              <a:off x="7012930" y="1860902"/>
              <a:ext cx="357795" cy="351202"/>
            </a:xfrm>
            <a:custGeom>
              <a:avLst/>
              <a:gdLst/>
              <a:ahLst/>
              <a:cxnLst/>
              <a:rect l="l" t="t" r="r" b="b"/>
              <a:pathLst>
                <a:path w="14814" h="14541" extrusionOk="0">
                  <a:moveTo>
                    <a:pt x="12326" y="1"/>
                  </a:moveTo>
                  <a:cubicBezTo>
                    <a:pt x="12326" y="1"/>
                    <a:pt x="12326" y="46"/>
                    <a:pt x="12372" y="138"/>
                  </a:cubicBezTo>
                  <a:cubicBezTo>
                    <a:pt x="12394" y="183"/>
                    <a:pt x="12440" y="229"/>
                    <a:pt x="12463" y="275"/>
                  </a:cubicBezTo>
                  <a:cubicBezTo>
                    <a:pt x="12509" y="343"/>
                    <a:pt x="12554" y="389"/>
                    <a:pt x="12623" y="457"/>
                  </a:cubicBezTo>
                  <a:cubicBezTo>
                    <a:pt x="12737" y="594"/>
                    <a:pt x="12897" y="754"/>
                    <a:pt x="13056" y="937"/>
                  </a:cubicBezTo>
                  <a:cubicBezTo>
                    <a:pt x="13193" y="1119"/>
                    <a:pt x="13376" y="1325"/>
                    <a:pt x="13513" y="1576"/>
                  </a:cubicBezTo>
                  <a:cubicBezTo>
                    <a:pt x="13832" y="2078"/>
                    <a:pt x="14061" y="2740"/>
                    <a:pt x="14243" y="3447"/>
                  </a:cubicBezTo>
                  <a:cubicBezTo>
                    <a:pt x="14403" y="4178"/>
                    <a:pt x="14472" y="4954"/>
                    <a:pt x="14426" y="5753"/>
                  </a:cubicBezTo>
                  <a:cubicBezTo>
                    <a:pt x="14403" y="7328"/>
                    <a:pt x="13718" y="8789"/>
                    <a:pt x="13056" y="9747"/>
                  </a:cubicBezTo>
                  <a:cubicBezTo>
                    <a:pt x="12897" y="9998"/>
                    <a:pt x="12714" y="10204"/>
                    <a:pt x="12577" y="10386"/>
                  </a:cubicBezTo>
                  <a:cubicBezTo>
                    <a:pt x="12440" y="10569"/>
                    <a:pt x="12280" y="10706"/>
                    <a:pt x="12166" y="10843"/>
                  </a:cubicBezTo>
                  <a:cubicBezTo>
                    <a:pt x="12075" y="10980"/>
                    <a:pt x="11961" y="11048"/>
                    <a:pt x="11892" y="11117"/>
                  </a:cubicBezTo>
                  <a:cubicBezTo>
                    <a:pt x="11824" y="11185"/>
                    <a:pt x="11778" y="11208"/>
                    <a:pt x="11778" y="11208"/>
                  </a:cubicBezTo>
                  <a:cubicBezTo>
                    <a:pt x="11778" y="11208"/>
                    <a:pt x="11641" y="11345"/>
                    <a:pt x="11413" y="11596"/>
                  </a:cubicBezTo>
                  <a:cubicBezTo>
                    <a:pt x="11276" y="11710"/>
                    <a:pt x="11116" y="11824"/>
                    <a:pt x="10934" y="11984"/>
                  </a:cubicBezTo>
                  <a:cubicBezTo>
                    <a:pt x="10751" y="12144"/>
                    <a:pt x="10523" y="12304"/>
                    <a:pt x="10294" y="12463"/>
                  </a:cubicBezTo>
                  <a:cubicBezTo>
                    <a:pt x="9359" y="13171"/>
                    <a:pt x="7852" y="13719"/>
                    <a:pt x="6323" y="13993"/>
                  </a:cubicBezTo>
                  <a:cubicBezTo>
                    <a:pt x="5524" y="14152"/>
                    <a:pt x="4748" y="14221"/>
                    <a:pt x="3995" y="14244"/>
                  </a:cubicBezTo>
                  <a:cubicBezTo>
                    <a:pt x="3736" y="14260"/>
                    <a:pt x="3483" y="14268"/>
                    <a:pt x="3238" y="14268"/>
                  </a:cubicBezTo>
                  <a:cubicBezTo>
                    <a:pt x="2791" y="14268"/>
                    <a:pt x="2369" y="14242"/>
                    <a:pt x="1986" y="14198"/>
                  </a:cubicBezTo>
                  <a:cubicBezTo>
                    <a:pt x="884" y="14115"/>
                    <a:pt x="161" y="13918"/>
                    <a:pt x="24" y="13918"/>
                  </a:cubicBezTo>
                  <a:cubicBezTo>
                    <a:pt x="10" y="13918"/>
                    <a:pt x="2" y="13920"/>
                    <a:pt x="0" y="13924"/>
                  </a:cubicBezTo>
                  <a:cubicBezTo>
                    <a:pt x="0" y="13947"/>
                    <a:pt x="183" y="14016"/>
                    <a:pt x="525" y="14130"/>
                  </a:cubicBezTo>
                  <a:cubicBezTo>
                    <a:pt x="868" y="14221"/>
                    <a:pt x="1347" y="14335"/>
                    <a:pt x="1963" y="14404"/>
                  </a:cubicBezTo>
                  <a:cubicBezTo>
                    <a:pt x="2557" y="14495"/>
                    <a:pt x="3264" y="14541"/>
                    <a:pt x="4018" y="14541"/>
                  </a:cubicBezTo>
                  <a:cubicBezTo>
                    <a:pt x="4771" y="14541"/>
                    <a:pt x="5570" y="14495"/>
                    <a:pt x="6369" y="14381"/>
                  </a:cubicBezTo>
                  <a:cubicBezTo>
                    <a:pt x="7966" y="14130"/>
                    <a:pt x="9541" y="13582"/>
                    <a:pt x="10568" y="12874"/>
                  </a:cubicBezTo>
                  <a:cubicBezTo>
                    <a:pt x="10819" y="12692"/>
                    <a:pt x="11048" y="12532"/>
                    <a:pt x="11230" y="12372"/>
                  </a:cubicBezTo>
                  <a:cubicBezTo>
                    <a:pt x="11436" y="12212"/>
                    <a:pt x="11618" y="12098"/>
                    <a:pt x="11755" y="11984"/>
                  </a:cubicBezTo>
                  <a:cubicBezTo>
                    <a:pt x="12006" y="11733"/>
                    <a:pt x="12166" y="11596"/>
                    <a:pt x="12166" y="11596"/>
                  </a:cubicBezTo>
                  <a:cubicBezTo>
                    <a:pt x="12166" y="11596"/>
                    <a:pt x="12189" y="11550"/>
                    <a:pt x="12257" y="11482"/>
                  </a:cubicBezTo>
                  <a:cubicBezTo>
                    <a:pt x="12326" y="11413"/>
                    <a:pt x="12440" y="11322"/>
                    <a:pt x="12554" y="11185"/>
                  </a:cubicBezTo>
                  <a:cubicBezTo>
                    <a:pt x="12668" y="11048"/>
                    <a:pt x="12805" y="10888"/>
                    <a:pt x="12965" y="10706"/>
                  </a:cubicBezTo>
                  <a:cubicBezTo>
                    <a:pt x="13125" y="10500"/>
                    <a:pt x="13307" y="10272"/>
                    <a:pt x="13467" y="10021"/>
                  </a:cubicBezTo>
                  <a:cubicBezTo>
                    <a:pt x="13810" y="9496"/>
                    <a:pt x="14129" y="8857"/>
                    <a:pt x="14380" y="8127"/>
                  </a:cubicBezTo>
                  <a:cubicBezTo>
                    <a:pt x="14654" y="7396"/>
                    <a:pt x="14791" y="6574"/>
                    <a:pt x="14791" y="5753"/>
                  </a:cubicBezTo>
                  <a:cubicBezTo>
                    <a:pt x="14814" y="4931"/>
                    <a:pt x="14700" y="4132"/>
                    <a:pt x="14517" y="3379"/>
                  </a:cubicBezTo>
                  <a:cubicBezTo>
                    <a:pt x="14312" y="2649"/>
                    <a:pt x="14038" y="1987"/>
                    <a:pt x="13695" y="1462"/>
                  </a:cubicBezTo>
                  <a:cubicBezTo>
                    <a:pt x="13513" y="1211"/>
                    <a:pt x="13330" y="1005"/>
                    <a:pt x="13170" y="823"/>
                  </a:cubicBezTo>
                  <a:cubicBezTo>
                    <a:pt x="12988" y="663"/>
                    <a:pt x="12828" y="503"/>
                    <a:pt x="12691" y="389"/>
                  </a:cubicBezTo>
                  <a:cubicBezTo>
                    <a:pt x="12645" y="343"/>
                    <a:pt x="12577" y="275"/>
                    <a:pt x="12531" y="229"/>
                  </a:cubicBezTo>
                  <a:cubicBezTo>
                    <a:pt x="12486" y="183"/>
                    <a:pt x="12463" y="138"/>
                    <a:pt x="12417" y="92"/>
                  </a:cubicBezTo>
                  <a:cubicBezTo>
                    <a:pt x="12372" y="24"/>
                    <a:pt x="12326" y="1"/>
                    <a:pt x="123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42"/>
            <p:cNvSpPr/>
            <p:nvPr/>
          </p:nvSpPr>
          <p:spPr>
            <a:xfrm flipH="1">
              <a:off x="7264865" y="1744028"/>
              <a:ext cx="114145" cy="284516"/>
            </a:xfrm>
            <a:custGeom>
              <a:avLst/>
              <a:gdLst/>
              <a:ahLst/>
              <a:cxnLst/>
              <a:rect l="l" t="t" r="r" b="b"/>
              <a:pathLst>
                <a:path w="4726" h="11780" extrusionOk="0">
                  <a:moveTo>
                    <a:pt x="4018" y="1"/>
                  </a:moveTo>
                  <a:cubicBezTo>
                    <a:pt x="3995" y="24"/>
                    <a:pt x="4064" y="412"/>
                    <a:pt x="4155" y="1028"/>
                  </a:cubicBezTo>
                  <a:cubicBezTo>
                    <a:pt x="4246" y="1621"/>
                    <a:pt x="4361" y="2443"/>
                    <a:pt x="4338" y="3219"/>
                  </a:cubicBezTo>
                  <a:cubicBezTo>
                    <a:pt x="4315" y="4018"/>
                    <a:pt x="4087" y="4794"/>
                    <a:pt x="3881" y="5342"/>
                  </a:cubicBezTo>
                  <a:cubicBezTo>
                    <a:pt x="3676" y="5913"/>
                    <a:pt x="3493" y="6255"/>
                    <a:pt x="3493" y="6255"/>
                  </a:cubicBezTo>
                  <a:cubicBezTo>
                    <a:pt x="3493" y="6255"/>
                    <a:pt x="3447" y="6346"/>
                    <a:pt x="3379" y="6506"/>
                  </a:cubicBezTo>
                  <a:cubicBezTo>
                    <a:pt x="3311" y="6666"/>
                    <a:pt x="3196" y="6894"/>
                    <a:pt x="3059" y="7168"/>
                  </a:cubicBezTo>
                  <a:cubicBezTo>
                    <a:pt x="2786" y="7716"/>
                    <a:pt x="2375" y="8401"/>
                    <a:pt x="1918" y="9085"/>
                  </a:cubicBezTo>
                  <a:cubicBezTo>
                    <a:pt x="1028" y="10455"/>
                    <a:pt x="1" y="11733"/>
                    <a:pt x="69" y="11779"/>
                  </a:cubicBezTo>
                  <a:cubicBezTo>
                    <a:pt x="70" y="11780"/>
                    <a:pt x="71" y="11780"/>
                    <a:pt x="73" y="11780"/>
                  </a:cubicBezTo>
                  <a:cubicBezTo>
                    <a:pt x="156" y="11780"/>
                    <a:pt x="1252" y="10590"/>
                    <a:pt x="2238" y="9291"/>
                  </a:cubicBezTo>
                  <a:cubicBezTo>
                    <a:pt x="2717" y="8629"/>
                    <a:pt x="3174" y="7944"/>
                    <a:pt x="3493" y="7396"/>
                  </a:cubicBezTo>
                  <a:cubicBezTo>
                    <a:pt x="3653" y="7122"/>
                    <a:pt x="3767" y="6894"/>
                    <a:pt x="3836" y="6734"/>
                  </a:cubicBezTo>
                  <a:cubicBezTo>
                    <a:pt x="3927" y="6575"/>
                    <a:pt x="3972" y="6483"/>
                    <a:pt x="3972" y="6483"/>
                  </a:cubicBezTo>
                  <a:cubicBezTo>
                    <a:pt x="3972" y="6483"/>
                    <a:pt x="4155" y="6095"/>
                    <a:pt x="4338" y="5502"/>
                  </a:cubicBezTo>
                  <a:cubicBezTo>
                    <a:pt x="4543" y="4908"/>
                    <a:pt x="4726" y="4087"/>
                    <a:pt x="4726" y="3219"/>
                  </a:cubicBezTo>
                  <a:cubicBezTo>
                    <a:pt x="4680" y="2398"/>
                    <a:pt x="4520" y="1576"/>
                    <a:pt x="4338" y="982"/>
                  </a:cubicBezTo>
                  <a:cubicBezTo>
                    <a:pt x="4201" y="389"/>
                    <a:pt x="4064" y="1"/>
                    <a:pt x="40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42"/>
            <p:cNvSpPr/>
            <p:nvPr/>
          </p:nvSpPr>
          <p:spPr>
            <a:xfrm flipH="1">
              <a:off x="7771488" y="1968912"/>
              <a:ext cx="68931" cy="166556"/>
            </a:xfrm>
            <a:custGeom>
              <a:avLst/>
              <a:gdLst/>
              <a:ahLst/>
              <a:cxnLst/>
              <a:rect l="l" t="t" r="r" b="b"/>
              <a:pathLst>
                <a:path w="2854" h="6896" extrusionOk="0">
                  <a:moveTo>
                    <a:pt x="2800" y="1"/>
                  </a:moveTo>
                  <a:cubicBezTo>
                    <a:pt x="2702" y="1"/>
                    <a:pt x="2107" y="710"/>
                    <a:pt x="1575" y="1463"/>
                  </a:cubicBezTo>
                  <a:cubicBezTo>
                    <a:pt x="1301" y="1874"/>
                    <a:pt x="1050" y="2285"/>
                    <a:pt x="867" y="2582"/>
                  </a:cubicBezTo>
                  <a:cubicBezTo>
                    <a:pt x="708" y="2901"/>
                    <a:pt x="594" y="3130"/>
                    <a:pt x="594" y="3130"/>
                  </a:cubicBezTo>
                  <a:cubicBezTo>
                    <a:pt x="594" y="3130"/>
                    <a:pt x="502" y="3358"/>
                    <a:pt x="388" y="3700"/>
                  </a:cubicBezTo>
                  <a:cubicBezTo>
                    <a:pt x="274" y="4043"/>
                    <a:pt x="137" y="4499"/>
                    <a:pt x="69" y="4978"/>
                  </a:cubicBezTo>
                  <a:cubicBezTo>
                    <a:pt x="23" y="5481"/>
                    <a:pt x="0" y="5960"/>
                    <a:pt x="114" y="6325"/>
                  </a:cubicBezTo>
                  <a:cubicBezTo>
                    <a:pt x="183" y="6690"/>
                    <a:pt x="297" y="6896"/>
                    <a:pt x="320" y="6896"/>
                  </a:cubicBezTo>
                  <a:cubicBezTo>
                    <a:pt x="365" y="6873"/>
                    <a:pt x="320" y="6645"/>
                    <a:pt x="297" y="6302"/>
                  </a:cubicBezTo>
                  <a:cubicBezTo>
                    <a:pt x="274" y="5960"/>
                    <a:pt x="342" y="5503"/>
                    <a:pt x="434" y="5047"/>
                  </a:cubicBezTo>
                  <a:cubicBezTo>
                    <a:pt x="525" y="4613"/>
                    <a:pt x="708" y="4180"/>
                    <a:pt x="822" y="3860"/>
                  </a:cubicBezTo>
                  <a:cubicBezTo>
                    <a:pt x="982" y="3540"/>
                    <a:pt x="1073" y="3335"/>
                    <a:pt x="1073" y="3335"/>
                  </a:cubicBezTo>
                  <a:cubicBezTo>
                    <a:pt x="1073" y="3335"/>
                    <a:pt x="1438" y="2491"/>
                    <a:pt x="1895" y="1669"/>
                  </a:cubicBezTo>
                  <a:cubicBezTo>
                    <a:pt x="2351" y="847"/>
                    <a:pt x="2853" y="48"/>
                    <a:pt x="2808" y="3"/>
                  </a:cubicBezTo>
                  <a:cubicBezTo>
                    <a:pt x="2806" y="1"/>
                    <a:pt x="2803" y="1"/>
                    <a:pt x="28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42"/>
            <p:cNvSpPr/>
            <p:nvPr/>
          </p:nvSpPr>
          <p:spPr>
            <a:xfrm flipH="1">
              <a:off x="7408741" y="1854212"/>
              <a:ext cx="348448" cy="285676"/>
            </a:xfrm>
            <a:custGeom>
              <a:avLst/>
              <a:gdLst/>
              <a:ahLst/>
              <a:cxnLst/>
              <a:rect l="l" t="t" r="r" b="b"/>
              <a:pathLst>
                <a:path w="14427" h="11828" extrusionOk="0">
                  <a:moveTo>
                    <a:pt x="14416" y="0"/>
                  </a:moveTo>
                  <a:cubicBezTo>
                    <a:pt x="14374" y="0"/>
                    <a:pt x="14243" y="87"/>
                    <a:pt x="14038" y="209"/>
                  </a:cubicBezTo>
                  <a:cubicBezTo>
                    <a:pt x="13810" y="369"/>
                    <a:pt x="13445" y="529"/>
                    <a:pt x="13011" y="711"/>
                  </a:cubicBezTo>
                  <a:cubicBezTo>
                    <a:pt x="12144" y="1054"/>
                    <a:pt x="10888" y="1236"/>
                    <a:pt x="9610" y="1465"/>
                  </a:cubicBezTo>
                  <a:cubicBezTo>
                    <a:pt x="8355" y="1693"/>
                    <a:pt x="7122" y="2035"/>
                    <a:pt x="6209" y="2423"/>
                  </a:cubicBezTo>
                  <a:cubicBezTo>
                    <a:pt x="5981" y="2515"/>
                    <a:pt x="5776" y="2583"/>
                    <a:pt x="5593" y="2652"/>
                  </a:cubicBezTo>
                  <a:cubicBezTo>
                    <a:pt x="5410" y="2743"/>
                    <a:pt x="5251" y="2834"/>
                    <a:pt x="5136" y="2903"/>
                  </a:cubicBezTo>
                  <a:cubicBezTo>
                    <a:pt x="4885" y="3040"/>
                    <a:pt x="4726" y="3108"/>
                    <a:pt x="4726" y="3108"/>
                  </a:cubicBezTo>
                  <a:cubicBezTo>
                    <a:pt x="4726" y="3108"/>
                    <a:pt x="4589" y="3177"/>
                    <a:pt x="4360" y="3359"/>
                  </a:cubicBezTo>
                  <a:cubicBezTo>
                    <a:pt x="4109" y="3519"/>
                    <a:pt x="3790" y="3770"/>
                    <a:pt x="3447" y="4112"/>
                  </a:cubicBezTo>
                  <a:cubicBezTo>
                    <a:pt x="3082" y="4432"/>
                    <a:pt x="2694" y="4866"/>
                    <a:pt x="2329" y="5345"/>
                  </a:cubicBezTo>
                  <a:cubicBezTo>
                    <a:pt x="1964" y="5824"/>
                    <a:pt x="1576" y="6349"/>
                    <a:pt x="1256" y="6920"/>
                  </a:cubicBezTo>
                  <a:cubicBezTo>
                    <a:pt x="617" y="8016"/>
                    <a:pt x="160" y="9248"/>
                    <a:pt x="46" y="10230"/>
                  </a:cubicBezTo>
                  <a:cubicBezTo>
                    <a:pt x="1" y="10709"/>
                    <a:pt x="1" y="11120"/>
                    <a:pt x="46" y="11394"/>
                  </a:cubicBezTo>
                  <a:cubicBezTo>
                    <a:pt x="92" y="11668"/>
                    <a:pt x="115" y="11827"/>
                    <a:pt x="138" y="11827"/>
                  </a:cubicBezTo>
                  <a:cubicBezTo>
                    <a:pt x="183" y="11827"/>
                    <a:pt x="69" y="11188"/>
                    <a:pt x="252" y="10252"/>
                  </a:cubicBezTo>
                  <a:cubicBezTo>
                    <a:pt x="412" y="9339"/>
                    <a:pt x="914" y="8153"/>
                    <a:pt x="1576" y="7103"/>
                  </a:cubicBezTo>
                  <a:cubicBezTo>
                    <a:pt x="1918" y="6578"/>
                    <a:pt x="2283" y="6075"/>
                    <a:pt x="2648" y="5619"/>
                  </a:cubicBezTo>
                  <a:cubicBezTo>
                    <a:pt x="3036" y="5162"/>
                    <a:pt x="3425" y="4774"/>
                    <a:pt x="3767" y="4478"/>
                  </a:cubicBezTo>
                  <a:cubicBezTo>
                    <a:pt x="4109" y="4158"/>
                    <a:pt x="4429" y="3930"/>
                    <a:pt x="4634" y="3770"/>
                  </a:cubicBezTo>
                  <a:cubicBezTo>
                    <a:pt x="4863" y="3610"/>
                    <a:pt x="4999" y="3565"/>
                    <a:pt x="4999" y="3565"/>
                  </a:cubicBezTo>
                  <a:cubicBezTo>
                    <a:pt x="4999" y="3565"/>
                    <a:pt x="5136" y="3473"/>
                    <a:pt x="5365" y="3359"/>
                  </a:cubicBezTo>
                  <a:cubicBezTo>
                    <a:pt x="5502" y="3291"/>
                    <a:pt x="5639" y="3199"/>
                    <a:pt x="5798" y="3108"/>
                  </a:cubicBezTo>
                  <a:cubicBezTo>
                    <a:pt x="5981" y="3040"/>
                    <a:pt x="6164" y="2948"/>
                    <a:pt x="6392" y="2857"/>
                  </a:cubicBezTo>
                  <a:cubicBezTo>
                    <a:pt x="7236" y="2492"/>
                    <a:pt x="8469" y="2104"/>
                    <a:pt x="9701" y="1830"/>
                  </a:cubicBezTo>
                  <a:cubicBezTo>
                    <a:pt x="10934" y="1556"/>
                    <a:pt x="12212" y="1328"/>
                    <a:pt x="13080" y="894"/>
                  </a:cubicBezTo>
                  <a:cubicBezTo>
                    <a:pt x="13536" y="689"/>
                    <a:pt x="13879" y="483"/>
                    <a:pt x="14084" y="301"/>
                  </a:cubicBezTo>
                  <a:cubicBezTo>
                    <a:pt x="14312" y="118"/>
                    <a:pt x="14426" y="27"/>
                    <a:pt x="14426" y="4"/>
                  </a:cubicBezTo>
                  <a:cubicBezTo>
                    <a:pt x="14424" y="2"/>
                    <a:pt x="14420" y="0"/>
                    <a:pt x="144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42"/>
            <p:cNvSpPr/>
            <p:nvPr/>
          </p:nvSpPr>
          <p:spPr>
            <a:xfrm flipH="1">
              <a:off x="7313363" y="1765475"/>
              <a:ext cx="43040" cy="150639"/>
            </a:xfrm>
            <a:custGeom>
              <a:avLst/>
              <a:gdLst/>
              <a:ahLst/>
              <a:cxnLst/>
              <a:rect l="l" t="t" r="r" b="b"/>
              <a:pathLst>
                <a:path w="1782" h="6237" extrusionOk="0">
                  <a:moveTo>
                    <a:pt x="901" y="1"/>
                  </a:moveTo>
                  <a:cubicBezTo>
                    <a:pt x="897" y="1"/>
                    <a:pt x="894" y="2"/>
                    <a:pt x="891" y="3"/>
                  </a:cubicBezTo>
                  <a:cubicBezTo>
                    <a:pt x="868" y="26"/>
                    <a:pt x="937" y="231"/>
                    <a:pt x="1051" y="505"/>
                  </a:cubicBezTo>
                  <a:cubicBezTo>
                    <a:pt x="1142" y="802"/>
                    <a:pt x="1256" y="1190"/>
                    <a:pt x="1302" y="1601"/>
                  </a:cubicBezTo>
                  <a:cubicBezTo>
                    <a:pt x="1325" y="1989"/>
                    <a:pt x="1325" y="2400"/>
                    <a:pt x="1279" y="2696"/>
                  </a:cubicBezTo>
                  <a:cubicBezTo>
                    <a:pt x="1279" y="2833"/>
                    <a:pt x="1233" y="2948"/>
                    <a:pt x="1233" y="3039"/>
                  </a:cubicBezTo>
                  <a:cubicBezTo>
                    <a:pt x="1210" y="3130"/>
                    <a:pt x="1210" y="3176"/>
                    <a:pt x="1210" y="3176"/>
                  </a:cubicBezTo>
                  <a:cubicBezTo>
                    <a:pt x="1210" y="3176"/>
                    <a:pt x="1188" y="3221"/>
                    <a:pt x="1188" y="3313"/>
                  </a:cubicBezTo>
                  <a:cubicBezTo>
                    <a:pt x="1165" y="3404"/>
                    <a:pt x="1142" y="3518"/>
                    <a:pt x="1096" y="3678"/>
                  </a:cubicBezTo>
                  <a:cubicBezTo>
                    <a:pt x="1051" y="3952"/>
                    <a:pt x="914" y="4340"/>
                    <a:pt x="777" y="4728"/>
                  </a:cubicBezTo>
                  <a:cubicBezTo>
                    <a:pt x="457" y="5481"/>
                    <a:pt x="1" y="6189"/>
                    <a:pt x="69" y="6234"/>
                  </a:cubicBezTo>
                  <a:cubicBezTo>
                    <a:pt x="71" y="6236"/>
                    <a:pt x="73" y="6237"/>
                    <a:pt x="76" y="6237"/>
                  </a:cubicBezTo>
                  <a:cubicBezTo>
                    <a:pt x="153" y="6237"/>
                    <a:pt x="699" y="5615"/>
                    <a:pt x="1096" y="4888"/>
                  </a:cubicBezTo>
                  <a:cubicBezTo>
                    <a:pt x="1302" y="4500"/>
                    <a:pt x="1484" y="4112"/>
                    <a:pt x="1576" y="3792"/>
                  </a:cubicBezTo>
                  <a:cubicBezTo>
                    <a:pt x="1621" y="3655"/>
                    <a:pt x="1644" y="3518"/>
                    <a:pt x="1690" y="3427"/>
                  </a:cubicBezTo>
                  <a:cubicBezTo>
                    <a:pt x="1713" y="3336"/>
                    <a:pt x="1713" y="3267"/>
                    <a:pt x="1713" y="3267"/>
                  </a:cubicBezTo>
                  <a:cubicBezTo>
                    <a:pt x="1713" y="3267"/>
                    <a:pt x="1735" y="3221"/>
                    <a:pt x="1735" y="3130"/>
                  </a:cubicBezTo>
                  <a:cubicBezTo>
                    <a:pt x="1735" y="3016"/>
                    <a:pt x="1758" y="2902"/>
                    <a:pt x="1758" y="2719"/>
                  </a:cubicBezTo>
                  <a:cubicBezTo>
                    <a:pt x="1781" y="2400"/>
                    <a:pt x="1758" y="1966"/>
                    <a:pt x="1667" y="1532"/>
                  </a:cubicBezTo>
                  <a:cubicBezTo>
                    <a:pt x="1576" y="1099"/>
                    <a:pt x="1393" y="711"/>
                    <a:pt x="1233" y="414"/>
                  </a:cubicBezTo>
                  <a:cubicBezTo>
                    <a:pt x="1084" y="157"/>
                    <a:pt x="954" y="1"/>
                    <a:pt x="9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42"/>
            <p:cNvSpPr/>
            <p:nvPr/>
          </p:nvSpPr>
          <p:spPr>
            <a:xfrm flipH="1">
              <a:off x="7853630" y="2171841"/>
              <a:ext cx="82722" cy="82722"/>
            </a:xfrm>
            <a:custGeom>
              <a:avLst/>
              <a:gdLst/>
              <a:ahLst/>
              <a:cxnLst/>
              <a:rect l="l" t="t" r="r" b="b"/>
              <a:pathLst>
                <a:path w="3425" h="3425" extrusionOk="0">
                  <a:moveTo>
                    <a:pt x="3304" y="0"/>
                  </a:moveTo>
                  <a:cubicBezTo>
                    <a:pt x="3230" y="0"/>
                    <a:pt x="3128" y="12"/>
                    <a:pt x="3013" y="46"/>
                  </a:cubicBezTo>
                  <a:cubicBezTo>
                    <a:pt x="2785" y="92"/>
                    <a:pt x="2488" y="229"/>
                    <a:pt x="2215" y="388"/>
                  </a:cubicBezTo>
                  <a:cubicBezTo>
                    <a:pt x="1918" y="548"/>
                    <a:pt x="1690" y="753"/>
                    <a:pt x="1507" y="913"/>
                  </a:cubicBezTo>
                  <a:cubicBezTo>
                    <a:pt x="1324" y="1073"/>
                    <a:pt x="1210" y="1187"/>
                    <a:pt x="1210" y="1187"/>
                  </a:cubicBezTo>
                  <a:cubicBezTo>
                    <a:pt x="1210" y="1187"/>
                    <a:pt x="799" y="1689"/>
                    <a:pt x="503" y="2237"/>
                  </a:cubicBezTo>
                  <a:cubicBezTo>
                    <a:pt x="183" y="2785"/>
                    <a:pt x="0" y="3401"/>
                    <a:pt x="69" y="3424"/>
                  </a:cubicBezTo>
                  <a:cubicBezTo>
                    <a:pt x="70" y="3425"/>
                    <a:pt x="72" y="3425"/>
                    <a:pt x="74" y="3425"/>
                  </a:cubicBezTo>
                  <a:cubicBezTo>
                    <a:pt x="150" y="3425"/>
                    <a:pt x="442" y="2912"/>
                    <a:pt x="822" y="2443"/>
                  </a:cubicBezTo>
                  <a:cubicBezTo>
                    <a:pt x="1187" y="1963"/>
                    <a:pt x="1598" y="1530"/>
                    <a:pt x="1598" y="1530"/>
                  </a:cubicBezTo>
                  <a:cubicBezTo>
                    <a:pt x="1598" y="1530"/>
                    <a:pt x="1690" y="1415"/>
                    <a:pt x="1849" y="1256"/>
                  </a:cubicBezTo>
                  <a:cubicBezTo>
                    <a:pt x="1986" y="1096"/>
                    <a:pt x="2192" y="868"/>
                    <a:pt x="2420" y="685"/>
                  </a:cubicBezTo>
                  <a:cubicBezTo>
                    <a:pt x="2648" y="502"/>
                    <a:pt x="2899" y="320"/>
                    <a:pt x="3082" y="229"/>
                  </a:cubicBezTo>
                  <a:cubicBezTo>
                    <a:pt x="3287" y="114"/>
                    <a:pt x="3424" y="69"/>
                    <a:pt x="3424" y="23"/>
                  </a:cubicBezTo>
                  <a:cubicBezTo>
                    <a:pt x="3424" y="12"/>
                    <a:pt x="3379" y="0"/>
                    <a:pt x="33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42"/>
            <p:cNvSpPr/>
            <p:nvPr/>
          </p:nvSpPr>
          <p:spPr>
            <a:xfrm flipH="1">
              <a:off x="7818899" y="2197056"/>
              <a:ext cx="103663" cy="230608"/>
            </a:xfrm>
            <a:custGeom>
              <a:avLst/>
              <a:gdLst/>
              <a:ahLst/>
              <a:cxnLst/>
              <a:rect l="l" t="t" r="r" b="b"/>
              <a:pathLst>
                <a:path w="4292" h="9548" extrusionOk="0">
                  <a:moveTo>
                    <a:pt x="4265" y="1"/>
                  </a:moveTo>
                  <a:cubicBezTo>
                    <a:pt x="4172" y="1"/>
                    <a:pt x="3843" y="54"/>
                    <a:pt x="3401" y="189"/>
                  </a:cubicBezTo>
                  <a:cubicBezTo>
                    <a:pt x="2876" y="394"/>
                    <a:pt x="2237" y="782"/>
                    <a:pt x="1712" y="1307"/>
                  </a:cubicBezTo>
                  <a:cubicBezTo>
                    <a:pt x="1187" y="1855"/>
                    <a:pt x="776" y="2494"/>
                    <a:pt x="571" y="2996"/>
                  </a:cubicBezTo>
                  <a:cubicBezTo>
                    <a:pt x="434" y="3247"/>
                    <a:pt x="388" y="3476"/>
                    <a:pt x="320" y="3635"/>
                  </a:cubicBezTo>
                  <a:cubicBezTo>
                    <a:pt x="274" y="3772"/>
                    <a:pt x="228" y="3864"/>
                    <a:pt x="228" y="3864"/>
                  </a:cubicBezTo>
                  <a:cubicBezTo>
                    <a:pt x="228" y="3864"/>
                    <a:pt x="228" y="3955"/>
                    <a:pt x="183" y="4115"/>
                  </a:cubicBezTo>
                  <a:cubicBezTo>
                    <a:pt x="160" y="4275"/>
                    <a:pt x="91" y="4503"/>
                    <a:pt x="69" y="4800"/>
                  </a:cubicBezTo>
                  <a:cubicBezTo>
                    <a:pt x="0" y="5347"/>
                    <a:pt x="0" y="6078"/>
                    <a:pt x="91" y="6831"/>
                  </a:cubicBezTo>
                  <a:cubicBezTo>
                    <a:pt x="206" y="7561"/>
                    <a:pt x="411" y="8269"/>
                    <a:pt x="662" y="8748"/>
                  </a:cubicBezTo>
                  <a:cubicBezTo>
                    <a:pt x="890" y="9250"/>
                    <a:pt x="1096" y="9547"/>
                    <a:pt x="1119" y="9547"/>
                  </a:cubicBezTo>
                  <a:cubicBezTo>
                    <a:pt x="1164" y="9524"/>
                    <a:pt x="1004" y="9182"/>
                    <a:pt x="845" y="8680"/>
                  </a:cubicBezTo>
                  <a:cubicBezTo>
                    <a:pt x="662" y="8178"/>
                    <a:pt x="525" y="7493"/>
                    <a:pt x="457" y="6785"/>
                  </a:cubicBezTo>
                  <a:cubicBezTo>
                    <a:pt x="411" y="6078"/>
                    <a:pt x="457" y="5370"/>
                    <a:pt x="548" y="4868"/>
                  </a:cubicBezTo>
                  <a:cubicBezTo>
                    <a:pt x="594" y="4594"/>
                    <a:pt x="662" y="4389"/>
                    <a:pt x="685" y="4252"/>
                  </a:cubicBezTo>
                  <a:cubicBezTo>
                    <a:pt x="731" y="4092"/>
                    <a:pt x="753" y="4001"/>
                    <a:pt x="753" y="4001"/>
                  </a:cubicBezTo>
                  <a:cubicBezTo>
                    <a:pt x="753" y="4001"/>
                    <a:pt x="776" y="3932"/>
                    <a:pt x="822" y="3772"/>
                  </a:cubicBezTo>
                  <a:cubicBezTo>
                    <a:pt x="867" y="3635"/>
                    <a:pt x="913" y="3430"/>
                    <a:pt x="1004" y="3179"/>
                  </a:cubicBezTo>
                  <a:cubicBezTo>
                    <a:pt x="1187" y="2700"/>
                    <a:pt x="1529" y="2083"/>
                    <a:pt x="1963" y="1558"/>
                  </a:cubicBezTo>
                  <a:cubicBezTo>
                    <a:pt x="2442" y="1033"/>
                    <a:pt x="3013" y="623"/>
                    <a:pt x="3492" y="394"/>
                  </a:cubicBezTo>
                  <a:cubicBezTo>
                    <a:pt x="3949" y="166"/>
                    <a:pt x="4291" y="52"/>
                    <a:pt x="4291" y="6"/>
                  </a:cubicBezTo>
                  <a:cubicBezTo>
                    <a:pt x="4291" y="3"/>
                    <a:pt x="4282" y="1"/>
                    <a:pt x="42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42"/>
            <p:cNvSpPr/>
            <p:nvPr/>
          </p:nvSpPr>
          <p:spPr>
            <a:xfrm flipH="1">
              <a:off x="7021190" y="2075907"/>
              <a:ext cx="19878" cy="161604"/>
            </a:xfrm>
            <a:custGeom>
              <a:avLst/>
              <a:gdLst/>
              <a:ahLst/>
              <a:cxnLst/>
              <a:rect l="l" t="t" r="r" b="b"/>
              <a:pathLst>
                <a:path w="823" h="6691" extrusionOk="0">
                  <a:moveTo>
                    <a:pt x="229" y="1"/>
                  </a:moveTo>
                  <a:cubicBezTo>
                    <a:pt x="138" y="1"/>
                    <a:pt x="138" y="845"/>
                    <a:pt x="183" y="1713"/>
                  </a:cubicBezTo>
                  <a:cubicBezTo>
                    <a:pt x="229" y="2123"/>
                    <a:pt x="252" y="2534"/>
                    <a:pt x="275" y="2854"/>
                  </a:cubicBezTo>
                  <a:cubicBezTo>
                    <a:pt x="275" y="3173"/>
                    <a:pt x="298" y="3379"/>
                    <a:pt x="298" y="3379"/>
                  </a:cubicBezTo>
                  <a:cubicBezTo>
                    <a:pt x="298" y="3379"/>
                    <a:pt x="298" y="3584"/>
                    <a:pt x="320" y="3904"/>
                  </a:cubicBezTo>
                  <a:cubicBezTo>
                    <a:pt x="343" y="4223"/>
                    <a:pt x="343" y="4634"/>
                    <a:pt x="320" y="5045"/>
                  </a:cubicBezTo>
                  <a:cubicBezTo>
                    <a:pt x="298" y="5456"/>
                    <a:pt x="206" y="5867"/>
                    <a:pt x="138" y="6163"/>
                  </a:cubicBezTo>
                  <a:cubicBezTo>
                    <a:pt x="46" y="6460"/>
                    <a:pt x="1" y="6666"/>
                    <a:pt x="46" y="6688"/>
                  </a:cubicBezTo>
                  <a:cubicBezTo>
                    <a:pt x="48" y="6690"/>
                    <a:pt x="49" y="6690"/>
                    <a:pt x="51" y="6690"/>
                  </a:cubicBezTo>
                  <a:cubicBezTo>
                    <a:pt x="82" y="6690"/>
                    <a:pt x="191" y="6512"/>
                    <a:pt x="320" y="6232"/>
                  </a:cubicBezTo>
                  <a:cubicBezTo>
                    <a:pt x="457" y="5935"/>
                    <a:pt x="594" y="5524"/>
                    <a:pt x="686" y="5091"/>
                  </a:cubicBezTo>
                  <a:cubicBezTo>
                    <a:pt x="754" y="4657"/>
                    <a:pt x="800" y="4223"/>
                    <a:pt x="800" y="3904"/>
                  </a:cubicBezTo>
                  <a:cubicBezTo>
                    <a:pt x="823" y="3561"/>
                    <a:pt x="800" y="3356"/>
                    <a:pt x="800" y="3356"/>
                  </a:cubicBezTo>
                  <a:cubicBezTo>
                    <a:pt x="800" y="3356"/>
                    <a:pt x="777" y="3128"/>
                    <a:pt x="754" y="2808"/>
                  </a:cubicBezTo>
                  <a:cubicBezTo>
                    <a:pt x="708" y="2489"/>
                    <a:pt x="640" y="2078"/>
                    <a:pt x="571" y="1667"/>
                  </a:cubicBezTo>
                  <a:cubicBezTo>
                    <a:pt x="412" y="822"/>
                    <a:pt x="298" y="1"/>
                    <a:pt x="22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42"/>
            <p:cNvSpPr/>
            <p:nvPr/>
          </p:nvSpPr>
          <p:spPr>
            <a:xfrm flipH="1">
              <a:off x="7533900" y="1924737"/>
              <a:ext cx="92625" cy="56565"/>
            </a:xfrm>
            <a:custGeom>
              <a:avLst/>
              <a:gdLst/>
              <a:ahLst/>
              <a:cxnLst/>
              <a:rect l="l" t="t" r="r" b="b"/>
              <a:pathLst>
                <a:path w="3835" h="2342" extrusionOk="0">
                  <a:moveTo>
                    <a:pt x="3452" y="1"/>
                  </a:moveTo>
                  <a:cubicBezTo>
                    <a:pt x="3330" y="1"/>
                    <a:pt x="3185" y="32"/>
                    <a:pt x="3036" y="97"/>
                  </a:cubicBezTo>
                  <a:cubicBezTo>
                    <a:pt x="2671" y="279"/>
                    <a:pt x="2420" y="576"/>
                    <a:pt x="2488" y="782"/>
                  </a:cubicBezTo>
                  <a:cubicBezTo>
                    <a:pt x="2514" y="899"/>
                    <a:pt x="2638" y="964"/>
                    <a:pt x="2803" y="964"/>
                  </a:cubicBezTo>
                  <a:cubicBezTo>
                    <a:pt x="2926" y="964"/>
                    <a:pt x="3072" y="928"/>
                    <a:pt x="3219" y="850"/>
                  </a:cubicBezTo>
                  <a:cubicBezTo>
                    <a:pt x="3584" y="690"/>
                    <a:pt x="3835" y="394"/>
                    <a:pt x="3789" y="188"/>
                  </a:cubicBezTo>
                  <a:cubicBezTo>
                    <a:pt x="3762" y="66"/>
                    <a:pt x="3631" y="1"/>
                    <a:pt x="3452" y="1"/>
                  </a:cubicBezTo>
                  <a:close/>
                  <a:moveTo>
                    <a:pt x="1452" y="980"/>
                  </a:moveTo>
                  <a:cubicBezTo>
                    <a:pt x="1278" y="980"/>
                    <a:pt x="1068" y="1027"/>
                    <a:pt x="845" y="1124"/>
                  </a:cubicBezTo>
                  <a:cubicBezTo>
                    <a:pt x="343" y="1375"/>
                    <a:pt x="0" y="1809"/>
                    <a:pt x="69" y="2083"/>
                  </a:cubicBezTo>
                  <a:cubicBezTo>
                    <a:pt x="108" y="2254"/>
                    <a:pt x="284" y="2341"/>
                    <a:pt x="522" y="2341"/>
                  </a:cubicBezTo>
                  <a:cubicBezTo>
                    <a:pt x="697" y="2341"/>
                    <a:pt x="906" y="2294"/>
                    <a:pt x="1119" y="2197"/>
                  </a:cubicBezTo>
                  <a:cubicBezTo>
                    <a:pt x="1621" y="1946"/>
                    <a:pt x="1963" y="1512"/>
                    <a:pt x="1895" y="1238"/>
                  </a:cubicBezTo>
                  <a:cubicBezTo>
                    <a:pt x="1855" y="1067"/>
                    <a:pt x="1687" y="980"/>
                    <a:pt x="1452" y="98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42"/>
            <p:cNvSpPr/>
            <p:nvPr/>
          </p:nvSpPr>
          <p:spPr>
            <a:xfrm flipH="1">
              <a:off x="7709198" y="2280141"/>
              <a:ext cx="68376" cy="85307"/>
            </a:xfrm>
            <a:custGeom>
              <a:avLst/>
              <a:gdLst/>
              <a:ahLst/>
              <a:cxnLst/>
              <a:rect l="l" t="t" r="r" b="b"/>
              <a:pathLst>
                <a:path w="2831" h="3532" extrusionOk="0">
                  <a:moveTo>
                    <a:pt x="2402" y="0"/>
                  </a:moveTo>
                  <a:cubicBezTo>
                    <a:pt x="2182" y="0"/>
                    <a:pt x="1896" y="169"/>
                    <a:pt x="1644" y="469"/>
                  </a:cubicBezTo>
                  <a:cubicBezTo>
                    <a:pt x="1301" y="903"/>
                    <a:pt x="1164" y="1451"/>
                    <a:pt x="1370" y="1679"/>
                  </a:cubicBezTo>
                  <a:cubicBezTo>
                    <a:pt x="1426" y="1749"/>
                    <a:pt x="1508" y="1783"/>
                    <a:pt x="1605" y="1783"/>
                  </a:cubicBezTo>
                  <a:cubicBezTo>
                    <a:pt x="1823" y="1783"/>
                    <a:pt x="2114" y="1614"/>
                    <a:pt x="2351" y="1314"/>
                  </a:cubicBezTo>
                  <a:cubicBezTo>
                    <a:pt x="2694" y="880"/>
                    <a:pt x="2831" y="332"/>
                    <a:pt x="2648" y="104"/>
                  </a:cubicBezTo>
                  <a:cubicBezTo>
                    <a:pt x="2585" y="34"/>
                    <a:pt x="2500" y="0"/>
                    <a:pt x="2402" y="0"/>
                  </a:cubicBezTo>
                  <a:close/>
                  <a:moveTo>
                    <a:pt x="872" y="2246"/>
                  </a:moveTo>
                  <a:cubicBezTo>
                    <a:pt x="715" y="2246"/>
                    <a:pt x="518" y="2369"/>
                    <a:pt x="343" y="2592"/>
                  </a:cubicBezTo>
                  <a:cubicBezTo>
                    <a:pt x="91" y="2889"/>
                    <a:pt x="0" y="3277"/>
                    <a:pt x="114" y="3459"/>
                  </a:cubicBezTo>
                  <a:cubicBezTo>
                    <a:pt x="163" y="3508"/>
                    <a:pt x="224" y="3531"/>
                    <a:pt x="293" y="3531"/>
                  </a:cubicBezTo>
                  <a:cubicBezTo>
                    <a:pt x="452" y="3531"/>
                    <a:pt x="654" y="3408"/>
                    <a:pt x="845" y="3186"/>
                  </a:cubicBezTo>
                  <a:cubicBezTo>
                    <a:pt x="1073" y="2866"/>
                    <a:pt x="1187" y="2501"/>
                    <a:pt x="1050" y="2318"/>
                  </a:cubicBezTo>
                  <a:cubicBezTo>
                    <a:pt x="1002" y="2270"/>
                    <a:pt x="941" y="2246"/>
                    <a:pt x="872" y="224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42"/>
            <p:cNvSpPr/>
            <p:nvPr/>
          </p:nvSpPr>
          <p:spPr>
            <a:xfrm flipH="1">
              <a:off x="7292423" y="3580922"/>
              <a:ext cx="272150" cy="203533"/>
            </a:xfrm>
            <a:custGeom>
              <a:avLst/>
              <a:gdLst/>
              <a:ahLst/>
              <a:cxnLst/>
              <a:rect l="l" t="t" r="r" b="b"/>
              <a:pathLst>
                <a:path w="11268" h="8427" extrusionOk="0">
                  <a:moveTo>
                    <a:pt x="6996" y="1"/>
                  </a:moveTo>
                  <a:cubicBezTo>
                    <a:pt x="5236" y="1"/>
                    <a:pt x="1932" y="2215"/>
                    <a:pt x="1932" y="2215"/>
                  </a:cubicBezTo>
                  <a:cubicBezTo>
                    <a:pt x="0" y="4326"/>
                    <a:pt x="1561" y="8426"/>
                    <a:pt x="5526" y="8426"/>
                  </a:cubicBezTo>
                  <a:cubicBezTo>
                    <a:pt x="5590" y="8426"/>
                    <a:pt x="5655" y="8425"/>
                    <a:pt x="5721" y="8423"/>
                  </a:cubicBezTo>
                  <a:cubicBezTo>
                    <a:pt x="6063" y="8400"/>
                    <a:pt x="6406" y="8355"/>
                    <a:pt x="6748" y="8286"/>
                  </a:cubicBezTo>
                  <a:cubicBezTo>
                    <a:pt x="9008" y="7830"/>
                    <a:pt x="10788" y="5844"/>
                    <a:pt x="11062" y="3584"/>
                  </a:cubicBezTo>
                  <a:cubicBezTo>
                    <a:pt x="11108" y="3265"/>
                    <a:pt x="11130" y="2945"/>
                    <a:pt x="11153" y="2626"/>
                  </a:cubicBezTo>
                  <a:cubicBezTo>
                    <a:pt x="11199" y="2101"/>
                    <a:pt x="11267" y="1210"/>
                    <a:pt x="10811" y="845"/>
                  </a:cubicBezTo>
                  <a:cubicBezTo>
                    <a:pt x="10263" y="1393"/>
                    <a:pt x="10012" y="2146"/>
                    <a:pt x="9168" y="2534"/>
                  </a:cubicBezTo>
                  <a:cubicBezTo>
                    <a:pt x="8791" y="2697"/>
                    <a:pt x="8214" y="2861"/>
                    <a:pt x="7677" y="2861"/>
                  </a:cubicBezTo>
                  <a:cubicBezTo>
                    <a:pt x="7236" y="2861"/>
                    <a:pt x="6822" y="2751"/>
                    <a:pt x="6565" y="2443"/>
                  </a:cubicBezTo>
                  <a:cubicBezTo>
                    <a:pt x="6771" y="2192"/>
                    <a:pt x="7068" y="2192"/>
                    <a:pt x="7296" y="2055"/>
                  </a:cubicBezTo>
                  <a:cubicBezTo>
                    <a:pt x="7524" y="1941"/>
                    <a:pt x="7730" y="1690"/>
                    <a:pt x="7866" y="1507"/>
                  </a:cubicBezTo>
                  <a:cubicBezTo>
                    <a:pt x="8186" y="1051"/>
                    <a:pt x="8186" y="594"/>
                    <a:pt x="7752" y="229"/>
                  </a:cubicBezTo>
                  <a:cubicBezTo>
                    <a:pt x="7565" y="69"/>
                    <a:pt x="7304" y="1"/>
                    <a:pt x="6996" y="1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42"/>
            <p:cNvSpPr/>
            <p:nvPr/>
          </p:nvSpPr>
          <p:spPr>
            <a:xfrm flipH="1">
              <a:off x="7297930" y="3614011"/>
              <a:ext cx="266644" cy="170444"/>
            </a:xfrm>
            <a:custGeom>
              <a:avLst/>
              <a:gdLst/>
              <a:ahLst/>
              <a:cxnLst/>
              <a:rect l="l" t="t" r="r" b="b"/>
              <a:pathLst>
                <a:path w="11040" h="7057" extrusionOk="0">
                  <a:moveTo>
                    <a:pt x="3324" y="0"/>
                  </a:moveTo>
                  <a:lnTo>
                    <a:pt x="3324" y="0"/>
                  </a:lnTo>
                  <a:cubicBezTo>
                    <a:pt x="2525" y="457"/>
                    <a:pt x="1932" y="845"/>
                    <a:pt x="1932" y="845"/>
                  </a:cubicBezTo>
                  <a:cubicBezTo>
                    <a:pt x="0" y="2956"/>
                    <a:pt x="1561" y="7056"/>
                    <a:pt x="5526" y="7056"/>
                  </a:cubicBezTo>
                  <a:cubicBezTo>
                    <a:pt x="5590" y="7056"/>
                    <a:pt x="5655" y="7055"/>
                    <a:pt x="5721" y="7053"/>
                  </a:cubicBezTo>
                  <a:cubicBezTo>
                    <a:pt x="6063" y="7030"/>
                    <a:pt x="6406" y="6985"/>
                    <a:pt x="6748" y="6916"/>
                  </a:cubicBezTo>
                  <a:cubicBezTo>
                    <a:pt x="8962" y="6483"/>
                    <a:pt x="10720" y="4542"/>
                    <a:pt x="11039" y="2351"/>
                  </a:cubicBezTo>
                  <a:lnTo>
                    <a:pt x="11039" y="2351"/>
                  </a:lnTo>
                  <a:cubicBezTo>
                    <a:pt x="10354" y="3463"/>
                    <a:pt x="9139" y="4179"/>
                    <a:pt x="7525" y="4179"/>
                  </a:cubicBezTo>
                  <a:cubicBezTo>
                    <a:pt x="6721" y="4179"/>
                    <a:pt x="5817" y="4001"/>
                    <a:pt x="4831" y="3607"/>
                  </a:cubicBezTo>
                  <a:cubicBezTo>
                    <a:pt x="2754" y="2762"/>
                    <a:pt x="2822" y="1233"/>
                    <a:pt x="332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42"/>
            <p:cNvSpPr/>
            <p:nvPr/>
          </p:nvSpPr>
          <p:spPr>
            <a:xfrm flipH="1">
              <a:off x="7290225" y="3601331"/>
              <a:ext cx="59005" cy="86804"/>
            </a:xfrm>
            <a:custGeom>
              <a:avLst/>
              <a:gdLst/>
              <a:ahLst/>
              <a:cxnLst/>
              <a:rect l="l" t="t" r="r" b="b"/>
              <a:pathLst>
                <a:path w="2443" h="3594" extrusionOk="0">
                  <a:moveTo>
                    <a:pt x="1918" y="0"/>
                  </a:moveTo>
                  <a:cubicBezTo>
                    <a:pt x="1872" y="23"/>
                    <a:pt x="2078" y="594"/>
                    <a:pt x="2123" y="1164"/>
                  </a:cubicBezTo>
                  <a:cubicBezTo>
                    <a:pt x="2123" y="1438"/>
                    <a:pt x="2055" y="1712"/>
                    <a:pt x="1963" y="1872"/>
                  </a:cubicBezTo>
                  <a:cubicBezTo>
                    <a:pt x="1918" y="1963"/>
                    <a:pt x="1872" y="2054"/>
                    <a:pt x="1826" y="2100"/>
                  </a:cubicBezTo>
                  <a:cubicBezTo>
                    <a:pt x="1804" y="2146"/>
                    <a:pt x="1781" y="2169"/>
                    <a:pt x="1781" y="2169"/>
                  </a:cubicBezTo>
                  <a:cubicBezTo>
                    <a:pt x="1781" y="2169"/>
                    <a:pt x="1712" y="2306"/>
                    <a:pt x="1575" y="2465"/>
                  </a:cubicBezTo>
                  <a:cubicBezTo>
                    <a:pt x="1530" y="2557"/>
                    <a:pt x="1438" y="2648"/>
                    <a:pt x="1347" y="2739"/>
                  </a:cubicBezTo>
                  <a:cubicBezTo>
                    <a:pt x="1256" y="2853"/>
                    <a:pt x="1142" y="2945"/>
                    <a:pt x="1028" y="3036"/>
                  </a:cubicBezTo>
                  <a:cubicBezTo>
                    <a:pt x="822" y="3219"/>
                    <a:pt x="548" y="3355"/>
                    <a:pt x="366" y="3447"/>
                  </a:cubicBezTo>
                  <a:cubicBezTo>
                    <a:pt x="160" y="3492"/>
                    <a:pt x="0" y="3538"/>
                    <a:pt x="0" y="3561"/>
                  </a:cubicBezTo>
                  <a:cubicBezTo>
                    <a:pt x="0" y="3577"/>
                    <a:pt x="80" y="3593"/>
                    <a:pt x="208" y="3593"/>
                  </a:cubicBezTo>
                  <a:cubicBezTo>
                    <a:pt x="261" y="3593"/>
                    <a:pt x="322" y="3590"/>
                    <a:pt x="388" y="3584"/>
                  </a:cubicBezTo>
                  <a:cubicBezTo>
                    <a:pt x="640" y="3538"/>
                    <a:pt x="936" y="3424"/>
                    <a:pt x="1187" y="3241"/>
                  </a:cubicBezTo>
                  <a:cubicBezTo>
                    <a:pt x="1324" y="3173"/>
                    <a:pt x="1461" y="3082"/>
                    <a:pt x="1575" y="2967"/>
                  </a:cubicBezTo>
                  <a:cubicBezTo>
                    <a:pt x="1690" y="2876"/>
                    <a:pt x="1781" y="2785"/>
                    <a:pt x="1849" y="2694"/>
                  </a:cubicBezTo>
                  <a:cubicBezTo>
                    <a:pt x="2032" y="2511"/>
                    <a:pt x="2100" y="2374"/>
                    <a:pt x="2100" y="2374"/>
                  </a:cubicBezTo>
                  <a:cubicBezTo>
                    <a:pt x="2100" y="2374"/>
                    <a:pt x="2123" y="2351"/>
                    <a:pt x="2169" y="2283"/>
                  </a:cubicBezTo>
                  <a:cubicBezTo>
                    <a:pt x="2192" y="2237"/>
                    <a:pt x="2237" y="2123"/>
                    <a:pt x="2283" y="2009"/>
                  </a:cubicBezTo>
                  <a:cubicBezTo>
                    <a:pt x="2397" y="1803"/>
                    <a:pt x="2443" y="1461"/>
                    <a:pt x="2374" y="1141"/>
                  </a:cubicBezTo>
                  <a:cubicBezTo>
                    <a:pt x="2329" y="822"/>
                    <a:pt x="2214" y="525"/>
                    <a:pt x="2123" y="320"/>
                  </a:cubicBezTo>
                  <a:cubicBezTo>
                    <a:pt x="2032" y="114"/>
                    <a:pt x="1963" y="0"/>
                    <a:pt x="19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42"/>
            <p:cNvSpPr/>
            <p:nvPr/>
          </p:nvSpPr>
          <p:spPr>
            <a:xfrm flipH="1">
              <a:off x="7295273" y="3652027"/>
              <a:ext cx="83181" cy="89219"/>
            </a:xfrm>
            <a:custGeom>
              <a:avLst/>
              <a:gdLst/>
              <a:ahLst/>
              <a:cxnLst/>
              <a:rect l="l" t="t" r="r" b="b"/>
              <a:pathLst>
                <a:path w="3444" h="3694" extrusionOk="0">
                  <a:moveTo>
                    <a:pt x="3244" y="1"/>
                  </a:moveTo>
                  <a:cubicBezTo>
                    <a:pt x="3243" y="1"/>
                    <a:pt x="3243" y="1"/>
                    <a:pt x="3242" y="1"/>
                  </a:cubicBezTo>
                  <a:cubicBezTo>
                    <a:pt x="3173" y="1"/>
                    <a:pt x="3242" y="686"/>
                    <a:pt x="2991" y="1279"/>
                  </a:cubicBezTo>
                  <a:cubicBezTo>
                    <a:pt x="2877" y="1576"/>
                    <a:pt x="2717" y="1850"/>
                    <a:pt x="2557" y="2033"/>
                  </a:cubicBezTo>
                  <a:cubicBezTo>
                    <a:pt x="2397" y="2215"/>
                    <a:pt x="2283" y="2329"/>
                    <a:pt x="2283" y="2329"/>
                  </a:cubicBezTo>
                  <a:cubicBezTo>
                    <a:pt x="2283" y="2329"/>
                    <a:pt x="2260" y="2352"/>
                    <a:pt x="2192" y="2398"/>
                  </a:cubicBezTo>
                  <a:cubicBezTo>
                    <a:pt x="2146" y="2443"/>
                    <a:pt x="2078" y="2512"/>
                    <a:pt x="1987" y="2603"/>
                  </a:cubicBezTo>
                  <a:cubicBezTo>
                    <a:pt x="1804" y="2763"/>
                    <a:pt x="1530" y="2923"/>
                    <a:pt x="1233" y="3105"/>
                  </a:cubicBezTo>
                  <a:cubicBezTo>
                    <a:pt x="663" y="3425"/>
                    <a:pt x="1" y="3630"/>
                    <a:pt x="24" y="3676"/>
                  </a:cubicBezTo>
                  <a:cubicBezTo>
                    <a:pt x="27" y="3688"/>
                    <a:pt x="50" y="3693"/>
                    <a:pt x="88" y="3693"/>
                  </a:cubicBezTo>
                  <a:cubicBezTo>
                    <a:pt x="273" y="3693"/>
                    <a:pt x="822" y="3560"/>
                    <a:pt x="1370" y="3334"/>
                  </a:cubicBezTo>
                  <a:cubicBezTo>
                    <a:pt x="1690" y="3197"/>
                    <a:pt x="1987" y="3037"/>
                    <a:pt x="2215" y="2877"/>
                  </a:cubicBezTo>
                  <a:cubicBezTo>
                    <a:pt x="2306" y="2786"/>
                    <a:pt x="2397" y="2717"/>
                    <a:pt x="2466" y="2672"/>
                  </a:cubicBezTo>
                  <a:cubicBezTo>
                    <a:pt x="2511" y="2626"/>
                    <a:pt x="2557" y="2580"/>
                    <a:pt x="2557" y="2580"/>
                  </a:cubicBezTo>
                  <a:cubicBezTo>
                    <a:pt x="2557" y="2580"/>
                    <a:pt x="2671" y="2466"/>
                    <a:pt x="2831" y="2238"/>
                  </a:cubicBezTo>
                  <a:cubicBezTo>
                    <a:pt x="2991" y="2033"/>
                    <a:pt x="3151" y="1690"/>
                    <a:pt x="3242" y="1371"/>
                  </a:cubicBezTo>
                  <a:cubicBezTo>
                    <a:pt x="3444" y="675"/>
                    <a:pt x="3293" y="1"/>
                    <a:pt x="32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42"/>
            <p:cNvSpPr/>
            <p:nvPr/>
          </p:nvSpPr>
          <p:spPr>
            <a:xfrm flipH="1">
              <a:off x="7305658" y="3690575"/>
              <a:ext cx="101465" cy="91200"/>
            </a:xfrm>
            <a:custGeom>
              <a:avLst/>
              <a:gdLst/>
              <a:ahLst/>
              <a:cxnLst/>
              <a:rect l="l" t="t" r="r" b="b"/>
              <a:pathLst>
                <a:path w="4201" h="3776" extrusionOk="0">
                  <a:moveTo>
                    <a:pt x="4174" y="1"/>
                  </a:moveTo>
                  <a:cubicBezTo>
                    <a:pt x="4150" y="1"/>
                    <a:pt x="4104" y="178"/>
                    <a:pt x="4018" y="437"/>
                  </a:cubicBezTo>
                  <a:cubicBezTo>
                    <a:pt x="3927" y="688"/>
                    <a:pt x="3767" y="1007"/>
                    <a:pt x="3584" y="1327"/>
                  </a:cubicBezTo>
                  <a:cubicBezTo>
                    <a:pt x="3379" y="1623"/>
                    <a:pt x="3128" y="1875"/>
                    <a:pt x="2922" y="2057"/>
                  </a:cubicBezTo>
                  <a:cubicBezTo>
                    <a:pt x="2831" y="2126"/>
                    <a:pt x="2740" y="2194"/>
                    <a:pt x="2671" y="2263"/>
                  </a:cubicBezTo>
                  <a:cubicBezTo>
                    <a:pt x="2626" y="2308"/>
                    <a:pt x="2580" y="2331"/>
                    <a:pt x="2580" y="2331"/>
                  </a:cubicBezTo>
                  <a:cubicBezTo>
                    <a:pt x="2580" y="2331"/>
                    <a:pt x="2534" y="2354"/>
                    <a:pt x="2489" y="2400"/>
                  </a:cubicBezTo>
                  <a:cubicBezTo>
                    <a:pt x="2420" y="2445"/>
                    <a:pt x="2329" y="2514"/>
                    <a:pt x="2215" y="2582"/>
                  </a:cubicBezTo>
                  <a:cubicBezTo>
                    <a:pt x="1987" y="2742"/>
                    <a:pt x="1690" y="2924"/>
                    <a:pt x="1347" y="3107"/>
                  </a:cubicBezTo>
                  <a:cubicBezTo>
                    <a:pt x="686" y="3449"/>
                    <a:pt x="1" y="3723"/>
                    <a:pt x="24" y="3769"/>
                  </a:cubicBezTo>
                  <a:cubicBezTo>
                    <a:pt x="24" y="3774"/>
                    <a:pt x="31" y="3776"/>
                    <a:pt x="46" y="3776"/>
                  </a:cubicBezTo>
                  <a:cubicBezTo>
                    <a:pt x="173" y="3776"/>
                    <a:pt x="827" y="3602"/>
                    <a:pt x="1462" y="3335"/>
                  </a:cubicBezTo>
                  <a:cubicBezTo>
                    <a:pt x="1827" y="3198"/>
                    <a:pt x="2169" y="3039"/>
                    <a:pt x="2420" y="2879"/>
                  </a:cubicBezTo>
                  <a:cubicBezTo>
                    <a:pt x="2534" y="2810"/>
                    <a:pt x="2649" y="2742"/>
                    <a:pt x="2717" y="2696"/>
                  </a:cubicBezTo>
                  <a:cubicBezTo>
                    <a:pt x="2785" y="2651"/>
                    <a:pt x="2808" y="2628"/>
                    <a:pt x="2808" y="2628"/>
                  </a:cubicBezTo>
                  <a:cubicBezTo>
                    <a:pt x="2808" y="2628"/>
                    <a:pt x="2854" y="2582"/>
                    <a:pt x="2922" y="2536"/>
                  </a:cubicBezTo>
                  <a:cubicBezTo>
                    <a:pt x="2991" y="2491"/>
                    <a:pt x="3082" y="2400"/>
                    <a:pt x="3174" y="2308"/>
                  </a:cubicBezTo>
                  <a:cubicBezTo>
                    <a:pt x="3379" y="2103"/>
                    <a:pt x="3630" y="1783"/>
                    <a:pt x="3813" y="1464"/>
                  </a:cubicBezTo>
                  <a:cubicBezTo>
                    <a:pt x="3995" y="1121"/>
                    <a:pt x="4109" y="756"/>
                    <a:pt x="4155" y="459"/>
                  </a:cubicBezTo>
                  <a:cubicBezTo>
                    <a:pt x="4201" y="185"/>
                    <a:pt x="4201" y="3"/>
                    <a:pt x="4178" y="3"/>
                  </a:cubicBezTo>
                  <a:cubicBezTo>
                    <a:pt x="4177" y="2"/>
                    <a:pt x="4175" y="1"/>
                    <a:pt x="41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42"/>
            <p:cNvSpPr/>
            <p:nvPr/>
          </p:nvSpPr>
          <p:spPr>
            <a:xfrm flipH="1">
              <a:off x="7364083" y="3576526"/>
              <a:ext cx="160469" cy="68376"/>
            </a:xfrm>
            <a:custGeom>
              <a:avLst/>
              <a:gdLst/>
              <a:ahLst/>
              <a:cxnLst/>
              <a:rect l="l" t="t" r="r" b="b"/>
              <a:pathLst>
                <a:path w="6644" h="2831" extrusionOk="0">
                  <a:moveTo>
                    <a:pt x="5228" y="0"/>
                  </a:moveTo>
                  <a:cubicBezTo>
                    <a:pt x="4977" y="0"/>
                    <a:pt x="4749" y="23"/>
                    <a:pt x="4612" y="68"/>
                  </a:cubicBezTo>
                  <a:cubicBezTo>
                    <a:pt x="4452" y="91"/>
                    <a:pt x="4383" y="114"/>
                    <a:pt x="4383" y="114"/>
                  </a:cubicBezTo>
                  <a:cubicBezTo>
                    <a:pt x="4383" y="114"/>
                    <a:pt x="4041" y="205"/>
                    <a:pt x="3585" y="411"/>
                  </a:cubicBezTo>
                  <a:cubicBezTo>
                    <a:pt x="3128" y="593"/>
                    <a:pt x="2557" y="959"/>
                    <a:pt x="2010" y="1255"/>
                  </a:cubicBezTo>
                  <a:cubicBezTo>
                    <a:pt x="1439" y="1552"/>
                    <a:pt x="846" y="1826"/>
                    <a:pt x="457" y="2146"/>
                  </a:cubicBezTo>
                  <a:cubicBezTo>
                    <a:pt x="275" y="2305"/>
                    <a:pt x="138" y="2488"/>
                    <a:pt x="69" y="2625"/>
                  </a:cubicBezTo>
                  <a:cubicBezTo>
                    <a:pt x="1" y="2739"/>
                    <a:pt x="1" y="2830"/>
                    <a:pt x="24" y="2830"/>
                  </a:cubicBezTo>
                  <a:cubicBezTo>
                    <a:pt x="24" y="2830"/>
                    <a:pt x="47" y="2762"/>
                    <a:pt x="138" y="2648"/>
                  </a:cubicBezTo>
                  <a:cubicBezTo>
                    <a:pt x="206" y="2534"/>
                    <a:pt x="343" y="2397"/>
                    <a:pt x="549" y="2283"/>
                  </a:cubicBezTo>
                  <a:cubicBezTo>
                    <a:pt x="937" y="2009"/>
                    <a:pt x="1530" y="1758"/>
                    <a:pt x="2147" y="1506"/>
                  </a:cubicBezTo>
                  <a:cubicBezTo>
                    <a:pt x="2740" y="1210"/>
                    <a:pt x="3288" y="890"/>
                    <a:pt x="3722" y="730"/>
                  </a:cubicBezTo>
                  <a:cubicBezTo>
                    <a:pt x="4178" y="548"/>
                    <a:pt x="4475" y="479"/>
                    <a:pt x="4475" y="479"/>
                  </a:cubicBezTo>
                  <a:cubicBezTo>
                    <a:pt x="4475" y="479"/>
                    <a:pt x="4543" y="457"/>
                    <a:pt x="4680" y="434"/>
                  </a:cubicBezTo>
                  <a:cubicBezTo>
                    <a:pt x="4817" y="388"/>
                    <a:pt x="5000" y="365"/>
                    <a:pt x="5228" y="342"/>
                  </a:cubicBezTo>
                  <a:cubicBezTo>
                    <a:pt x="5456" y="342"/>
                    <a:pt x="5730" y="342"/>
                    <a:pt x="5981" y="457"/>
                  </a:cubicBezTo>
                  <a:cubicBezTo>
                    <a:pt x="6209" y="548"/>
                    <a:pt x="6369" y="753"/>
                    <a:pt x="6369" y="1050"/>
                  </a:cubicBezTo>
                  <a:cubicBezTo>
                    <a:pt x="6369" y="1347"/>
                    <a:pt x="6232" y="1598"/>
                    <a:pt x="6004" y="1780"/>
                  </a:cubicBezTo>
                  <a:cubicBezTo>
                    <a:pt x="5799" y="1986"/>
                    <a:pt x="5548" y="2100"/>
                    <a:pt x="5342" y="2214"/>
                  </a:cubicBezTo>
                  <a:cubicBezTo>
                    <a:pt x="4908" y="2465"/>
                    <a:pt x="4635" y="2625"/>
                    <a:pt x="4635" y="2648"/>
                  </a:cubicBezTo>
                  <a:cubicBezTo>
                    <a:pt x="4636" y="2650"/>
                    <a:pt x="4640" y="2651"/>
                    <a:pt x="4646" y="2651"/>
                  </a:cubicBezTo>
                  <a:cubicBezTo>
                    <a:pt x="4709" y="2651"/>
                    <a:pt x="4993" y="2539"/>
                    <a:pt x="5411" y="2351"/>
                  </a:cubicBezTo>
                  <a:cubicBezTo>
                    <a:pt x="5616" y="2260"/>
                    <a:pt x="5890" y="2146"/>
                    <a:pt x="6141" y="1940"/>
                  </a:cubicBezTo>
                  <a:cubicBezTo>
                    <a:pt x="6415" y="1758"/>
                    <a:pt x="6620" y="1438"/>
                    <a:pt x="6643" y="1050"/>
                  </a:cubicBezTo>
                  <a:cubicBezTo>
                    <a:pt x="6643" y="959"/>
                    <a:pt x="6643" y="890"/>
                    <a:pt x="6620" y="799"/>
                  </a:cubicBezTo>
                  <a:cubicBezTo>
                    <a:pt x="6598" y="708"/>
                    <a:pt x="6575" y="593"/>
                    <a:pt x="6529" y="525"/>
                  </a:cubicBezTo>
                  <a:cubicBezTo>
                    <a:pt x="6461" y="434"/>
                    <a:pt x="6415" y="365"/>
                    <a:pt x="6346" y="320"/>
                  </a:cubicBezTo>
                  <a:lnTo>
                    <a:pt x="6232" y="228"/>
                  </a:lnTo>
                  <a:lnTo>
                    <a:pt x="6118" y="160"/>
                  </a:lnTo>
                  <a:cubicBezTo>
                    <a:pt x="5799" y="23"/>
                    <a:pt x="5479" y="0"/>
                    <a:pt x="52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42"/>
            <p:cNvSpPr/>
            <p:nvPr/>
          </p:nvSpPr>
          <p:spPr>
            <a:xfrm flipH="1">
              <a:off x="7314474" y="3616209"/>
              <a:ext cx="108638" cy="35866"/>
            </a:xfrm>
            <a:custGeom>
              <a:avLst/>
              <a:gdLst/>
              <a:ahLst/>
              <a:cxnLst/>
              <a:rect l="l" t="t" r="r" b="b"/>
              <a:pathLst>
                <a:path w="4498" h="1485" extrusionOk="0">
                  <a:moveTo>
                    <a:pt x="4475" y="0"/>
                  </a:moveTo>
                  <a:cubicBezTo>
                    <a:pt x="4452" y="0"/>
                    <a:pt x="4383" y="137"/>
                    <a:pt x="4246" y="320"/>
                  </a:cubicBezTo>
                  <a:cubicBezTo>
                    <a:pt x="4087" y="480"/>
                    <a:pt x="3836" y="640"/>
                    <a:pt x="3539" y="777"/>
                  </a:cubicBezTo>
                  <a:cubicBezTo>
                    <a:pt x="2968" y="1028"/>
                    <a:pt x="2352" y="1073"/>
                    <a:pt x="2352" y="1073"/>
                  </a:cubicBezTo>
                  <a:cubicBezTo>
                    <a:pt x="2352" y="1073"/>
                    <a:pt x="2192" y="1119"/>
                    <a:pt x="1964" y="1142"/>
                  </a:cubicBezTo>
                  <a:cubicBezTo>
                    <a:pt x="1888" y="1142"/>
                    <a:pt x="1802" y="1152"/>
                    <a:pt x="1712" y="1152"/>
                  </a:cubicBezTo>
                  <a:cubicBezTo>
                    <a:pt x="1667" y="1152"/>
                    <a:pt x="1621" y="1149"/>
                    <a:pt x="1576" y="1142"/>
                  </a:cubicBezTo>
                  <a:cubicBezTo>
                    <a:pt x="1439" y="1119"/>
                    <a:pt x="1279" y="1142"/>
                    <a:pt x="1142" y="1073"/>
                  </a:cubicBezTo>
                  <a:cubicBezTo>
                    <a:pt x="845" y="1005"/>
                    <a:pt x="571" y="868"/>
                    <a:pt x="366" y="731"/>
                  </a:cubicBezTo>
                  <a:cubicBezTo>
                    <a:pt x="202" y="608"/>
                    <a:pt x="75" y="522"/>
                    <a:pt x="34" y="522"/>
                  </a:cubicBezTo>
                  <a:cubicBezTo>
                    <a:pt x="30" y="522"/>
                    <a:pt x="26" y="523"/>
                    <a:pt x="24" y="525"/>
                  </a:cubicBezTo>
                  <a:cubicBezTo>
                    <a:pt x="1" y="548"/>
                    <a:pt x="115" y="662"/>
                    <a:pt x="275" y="845"/>
                  </a:cubicBezTo>
                  <a:cubicBezTo>
                    <a:pt x="457" y="1028"/>
                    <a:pt x="731" y="1233"/>
                    <a:pt x="1051" y="1324"/>
                  </a:cubicBezTo>
                  <a:cubicBezTo>
                    <a:pt x="1211" y="1416"/>
                    <a:pt x="1393" y="1416"/>
                    <a:pt x="1553" y="1461"/>
                  </a:cubicBezTo>
                  <a:cubicBezTo>
                    <a:pt x="1713" y="1484"/>
                    <a:pt x="1850" y="1484"/>
                    <a:pt x="1987" y="1484"/>
                  </a:cubicBezTo>
                  <a:cubicBezTo>
                    <a:pt x="2238" y="1484"/>
                    <a:pt x="2398" y="1461"/>
                    <a:pt x="2398" y="1461"/>
                  </a:cubicBezTo>
                  <a:cubicBezTo>
                    <a:pt x="2398" y="1461"/>
                    <a:pt x="3082" y="1347"/>
                    <a:pt x="3676" y="1005"/>
                  </a:cubicBezTo>
                  <a:cubicBezTo>
                    <a:pt x="3950" y="845"/>
                    <a:pt x="4224" y="617"/>
                    <a:pt x="4360" y="388"/>
                  </a:cubicBezTo>
                  <a:cubicBezTo>
                    <a:pt x="4497" y="183"/>
                    <a:pt x="4497" y="0"/>
                    <a:pt x="44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Dreptunghi 1">
            <a:extLst>
              <a:ext uri="{FF2B5EF4-FFF2-40B4-BE49-F238E27FC236}">
                <a16:creationId xmlns:a16="http://schemas.microsoft.com/office/drawing/2014/main" id="{655B735C-5DEF-419B-B492-78053E22F2CC}"/>
              </a:ext>
            </a:extLst>
          </p:cNvPr>
          <p:cNvSpPr/>
          <p:nvPr/>
        </p:nvSpPr>
        <p:spPr>
          <a:xfrm>
            <a:off x="3192460" y="1478959"/>
            <a:ext cx="328977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800" dirty="0">
                <a:hlinkClick r:id="rId3"/>
              </a:rPr>
              <a:t>https://wordwall.net/resource/2046871/sunetul-%c8%99i-litera-s</a:t>
            </a:r>
            <a:endParaRPr lang="ro-RO" sz="800" dirty="0"/>
          </a:p>
        </p:txBody>
      </p:sp>
      <p:pic>
        <p:nvPicPr>
          <p:cNvPr id="229" name="Imagine 228" descr="https://wordwall.net/resourceajax/qr?resourceType=activity&amp;id=2046871&amp;imagetype=png&amp;pixels=410">
            <a:extLst>
              <a:ext uri="{FF2B5EF4-FFF2-40B4-BE49-F238E27FC236}">
                <a16:creationId xmlns:a16="http://schemas.microsoft.com/office/drawing/2014/main" id="{FA2C77F3-8670-4135-890A-FF3EB038F03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567" y="1328985"/>
            <a:ext cx="870258" cy="688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ine 3">
            <a:extLst>
              <a:ext uri="{FF2B5EF4-FFF2-40B4-BE49-F238E27FC236}">
                <a16:creationId xmlns:a16="http://schemas.microsoft.com/office/drawing/2014/main" id="{15AA7B6E-4D16-4F0E-95EE-BE78CB0311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4722" y="2038263"/>
            <a:ext cx="1652033" cy="1764986"/>
          </a:xfrm>
          <a:prstGeom prst="rect">
            <a:avLst/>
          </a:prstGeom>
        </p:spPr>
      </p:pic>
      <p:pic>
        <p:nvPicPr>
          <p:cNvPr id="5" name="Imagine 4">
            <a:extLst>
              <a:ext uri="{FF2B5EF4-FFF2-40B4-BE49-F238E27FC236}">
                <a16:creationId xmlns:a16="http://schemas.microsoft.com/office/drawing/2014/main" id="{E64A9A3C-E73A-4092-B68A-3ED0925DE5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7083" y="1748362"/>
            <a:ext cx="1370669" cy="211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0081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drape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0" name="Google Shape;2490;p40"/>
          <p:cNvGrpSpPr/>
          <p:nvPr/>
        </p:nvGrpSpPr>
        <p:grpSpPr>
          <a:xfrm rot="18943141">
            <a:off x="812574" y="1026406"/>
            <a:ext cx="842025" cy="1773650"/>
            <a:chOff x="4458800" y="2953350"/>
            <a:chExt cx="842025" cy="1773650"/>
          </a:xfrm>
        </p:grpSpPr>
        <p:sp>
          <p:nvSpPr>
            <p:cNvPr id="2491" name="Google Shape;2491;p40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40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40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40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40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40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40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40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40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40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40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40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40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40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40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40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40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40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40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40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40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12" name="Google Shape;2512;p40"/>
          <p:cNvGrpSpPr/>
          <p:nvPr/>
        </p:nvGrpSpPr>
        <p:grpSpPr>
          <a:xfrm rot="2166950">
            <a:off x="3017778" y="330934"/>
            <a:ext cx="1391454" cy="1735017"/>
            <a:chOff x="2386975" y="3180875"/>
            <a:chExt cx="1391500" cy="1735075"/>
          </a:xfrm>
        </p:grpSpPr>
        <p:sp>
          <p:nvSpPr>
            <p:cNvPr id="2513" name="Google Shape;2513;p40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40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40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40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40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40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40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40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40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40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40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40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40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40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40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40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40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40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40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40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40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40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35" name="Google Shape;2535;p40"/>
          <p:cNvGrpSpPr/>
          <p:nvPr/>
        </p:nvGrpSpPr>
        <p:grpSpPr>
          <a:xfrm flipH="1">
            <a:off x="4855275" y="378275"/>
            <a:ext cx="1288450" cy="1640350"/>
            <a:chOff x="659300" y="3268175"/>
            <a:chExt cx="1288450" cy="1640350"/>
          </a:xfrm>
        </p:grpSpPr>
        <p:sp>
          <p:nvSpPr>
            <p:cNvPr id="2536" name="Google Shape;2536;p40"/>
            <p:cNvSpPr/>
            <p:nvPr/>
          </p:nvSpPr>
          <p:spPr>
            <a:xfrm>
              <a:off x="705625" y="3277550"/>
              <a:ext cx="1242125" cy="1630975"/>
            </a:xfrm>
            <a:custGeom>
              <a:avLst/>
              <a:gdLst/>
              <a:ahLst/>
              <a:cxnLst/>
              <a:rect l="l" t="t" r="r" b="b"/>
              <a:pathLst>
                <a:path w="49685" h="65239" extrusionOk="0">
                  <a:moveTo>
                    <a:pt x="40750" y="0"/>
                  </a:moveTo>
                  <a:cubicBezTo>
                    <a:pt x="40283" y="0"/>
                    <a:pt x="39824" y="223"/>
                    <a:pt x="39541" y="636"/>
                  </a:cubicBezTo>
                  <a:lnTo>
                    <a:pt x="454" y="57998"/>
                  </a:lnTo>
                  <a:cubicBezTo>
                    <a:pt x="0" y="58668"/>
                    <a:pt x="173" y="59577"/>
                    <a:pt x="836" y="60031"/>
                  </a:cubicBezTo>
                  <a:lnTo>
                    <a:pt x="8110" y="64983"/>
                  </a:lnTo>
                  <a:cubicBezTo>
                    <a:pt x="8365" y="65156"/>
                    <a:pt x="8654" y="65239"/>
                    <a:pt x="8939" y="65239"/>
                  </a:cubicBezTo>
                  <a:cubicBezTo>
                    <a:pt x="9405" y="65239"/>
                    <a:pt x="9861" y="65017"/>
                    <a:pt x="10143" y="64601"/>
                  </a:cubicBezTo>
                  <a:lnTo>
                    <a:pt x="49230" y="7239"/>
                  </a:lnTo>
                  <a:cubicBezTo>
                    <a:pt x="49684" y="6569"/>
                    <a:pt x="49511" y="5661"/>
                    <a:pt x="48848" y="5207"/>
                  </a:cubicBezTo>
                  <a:lnTo>
                    <a:pt x="41574" y="254"/>
                  </a:lnTo>
                  <a:cubicBezTo>
                    <a:pt x="41321" y="82"/>
                    <a:pt x="41034" y="0"/>
                    <a:pt x="4075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40"/>
            <p:cNvSpPr/>
            <p:nvPr/>
          </p:nvSpPr>
          <p:spPr>
            <a:xfrm>
              <a:off x="659300" y="3268175"/>
              <a:ext cx="1242125" cy="1631125"/>
            </a:xfrm>
            <a:custGeom>
              <a:avLst/>
              <a:gdLst/>
              <a:ahLst/>
              <a:cxnLst/>
              <a:rect l="l" t="t" r="r" b="b"/>
              <a:pathLst>
                <a:path w="49685" h="65245" extrusionOk="0">
                  <a:moveTo>
                    <a:pt x="40753" y="1"/>
                  </a:moveTo>
                  <a:cubicBezTo>
                    <a:pt x="40284" y="1"/>
                    <a:pt x="39825" y="226"/>
                    <a:pt x="39542" y="643"/>
                  </a:cubicBezTo>
                  <a:lnTo>
                    <a:pt x="455" y="58005"/>
                  </a:lnTo>
                  <a:cubicBezTo>
                    <a:pt x="0" y="58669"/>
                    <a:pt x="173" y="59584"/>
                    <a:pt x="837" y="60038"/>
                  </a:cubicBezTo>
                  <a:lnTo>
                    <a:pt x="8111" y="64991"/>
                  </a:lnTo>
                  <a:cubicBezTo>
                    <a:pt x="8364" y="65162"/>
                    <a:pt x="8651" y="65244"/>
                    <a:pt x="8935" y="65244"/>
                  </a:cubicBezTo>
                  <a:cubicBezTo>
                    <a:pt x="9402" y="65244"/>
                    <a:pt x="9861" y="65022"/>
                    <a:pt x="10143" y="64609"/>
                  </a:cubicBezTo>
                  <a:lnTo>
                    <a:pt x="49231" y="7247"/>
                  </a:lnTo>
                  <a:cubicBezTo>
                    <a:pt x="49685" y="6576"/>
                    <a:pt x="49512" y="5668"/>
                    <a:pt x="48849" y="5214"/>
                  </a:cubicBezTo>
                  <a:lnTo>
                    <a:pt x="41575" y="254"/>
                  </a:lnTo>
                  <a:cubicBezTo>
                    <a:pt x="41322" y="83"/>
                    <a:pt x="41036" y="1"/>
                    <a:pt x="407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40"/>
            <p:cNvSpPr/>
            <p:nvPr/>
          </p:nvSpPr>
          <p:spPr>
            <a:xfrm>
              <a:off x="848725" y="3389325"/>
              <a:ext cx="1052700" cy="1509975"/>
            </a:xfrm>
            <a:custGeom>
              <a:avLst/>
              <a:gdLst/>
              <a:ahLst/>
              <a:cxnLst/>
              <a:rect l="l" t="t" r="r" b="b"/>
              <a:pathLst>
                <a:path w="42108" h="60399" extrusionOk="0">
                  <a:moveTo>
                    <a:pt x="40738" y="0"/>
                  </a:moveTo>
                  <a:lnTo>
                    <a:pt x="0" y="59784"/>
                  </a:lnTo>
                  <a:lnTo>
                    <a:pt x="534" y="60145"/>
                  </a:lnTo>
                  <a:cubicBezTo>
                    <a:pt x="787" y="60316"/>
                    <a:pt x="1074" y="60398"/>
                    <a:pt x="1358" y="60398"/>
                  </a:cubicBezTo>
                  <a:cubicBezTo>
                    <a:pt x="1825" y="60398"/>
                    <a:pt x="2284" y="60176"/>
                    <a:pt x="2566" y="59763"/>
                  </a:cubicBezTo>
                  <a:lnTo>
                    <a:pt x="41654" y="2401"/>
                  </a:lnTo>
                  <a:cubicBezTo>
                    <a:pt x="42108" y="1730"/>
                    <a:pt x="41935" y="822"/>
                    <a:pt x="41272" y="368"/>
                  </a:cubicBezTo>
                  <a:lnTo>
                    <a:pt x="4073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40"/>
            <p:cNvSpPr/>
            <p:nvPr/>
          </p:nvSpPr>
          <p:spPr>
            <a:xfrm>
              <a:off x="943800" y="4288775"/>
              <a:ext cx="283225" cy="333150"/>
            </a:xfrm>
            <a:custGeom>
              <a:avLst/>
              <a:gdLst/>
              <a:ahLst/>
              <a:cxnLst/>
              <a:rect l="l" t="t" r="r" b="b"/>
              <a:pathLst>
                <a:path w="11329" h="13326" extrusionOk="0">
                  <a:moveTo>
                    <a:pt x="10408" y="1"/>
                  </a:moveTo>
                  <a:cubicBezTo>
                    <a:pt x="8262" y="1"/>
                    <a:pt x="1" y="12028"/>
                    <a:pt x="1272" y="13209"/>
                  </a:cubicBezTo>
                  <a:cubicBezTo>
                    <a:pt x="1356" y="13287"/>
                    <a:pt x="1491" y="13325"/>
                    <a:pt x="1667" y="13325"/>
                  </a:cubicBezTo>
                  <a:cubicBezTo>
                    <a:pt x="3433" y="13325"/>
                    <a:pt x="9385" y="9513"/>
                    <a:pt x="10637" y="3621"/>
                  </a:cubicBezTo>
                  <a:cubicBezTo>
                    <a:pt x="10788" y="2922"/>
                    <a:pt x="11329" y="377"/>
                    <a:pt x="10593" y="38"/>
                  </a:cubicBezTo>
                  <a:cubicBezTo>
                    <a:pt x="10538" y="13"/>
                    <a:pt x="10476" y="1"/>
                    <a:pt x="1040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40"/>
            <p:cNvSpPr/>
            <p:nvPr/>
          </p:nvSpPr>
          <p:spPr>
            <a:xfrm>
              <a:off x="1266475" y="4141925"/>
              <a:ext cx="77225" cy="59125"/>
            </a:xfrm>
            <a:custGeom>
              <a:avLst/>
              <a:gdLst/>
              <a:ahLst/>
              <a:cxnLst/>
              <a:rect l="l" t="t" r="r" b="b"/>
              <a:pathLst>
                <a:path w="3089" h="2365" extrusionOk="0">
                  <a:moveTo>
                    <a:pt x="1727" y="1"/>
                  </a:moveTo>
                  <a:cubicBezTo>
                    <a:pt x="1661" y="1"/>
                    <a:pt x="1594" y="5"/>
                    <a:pt x="1529" y="15"/>
                  </a:cubicBezTo>
                  <a:cubicBezTo>
                    <a:pt x="397" y="196"/>
                    <a:pt x="1" y="1868"/>
                    <a:pt x="368" y="2243"/>
                  </a:cubicBezTo>
                  <a:cubicBezTo>
                    <a:pt x="450" y="2327"/>
                    <a:pt x="588" y="2365"/>
                    <a:pt x="761" y="2365"/>
                  </a:cubicBezTo>
                  <a:cubicBezTo>
                    <a:pt x="1560" y="2365"/>
                    <a:pt x="3088" y="1558"/>
                    <a:pt x="3064" y="888"/>
                  </a:cubicBezTo>
                  <a:cubicBezTo>
                    <a:pt x="3051" y="456"/>
                    <a:pt x="2380" y="1"/>
                    <a:pt x="172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40"/>
            <p:cNvSpPr/>
            <p:nvPr/>
          </p:nvSpPr>
          <p:spPr>
            <a:xfrm>
              <a:off x="1519700" y="3450050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15"/>
                  </a:lnTo>
                  <a:cubicBezTo>
                    <a:pt x="3351" y="3180"/>
                    <a:pt x="3458" y="3212"/>
                    <a:pt x="3563" y="3212"/>
                  </a:cubicBezTo>
                  <a:cubicBezTo>
                    <a:pt x="3736" y="3212"/>
                    <a:pt x="3905" y="3127"/>
                    <a:pt x="4008" y="2971"/>
                  </a:cubicBezTo>
                  <a:cubicBezTo>
                    <a:pt x="4181" y="2726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40"/>
            <p:cNvSpPr/>
            <p:nvPr/>
          </p:nvSpPr>
          <p:spPr>
            <a:xfrm>
              <a:off x="1573575" y="3370750"/>
              <a:ext cx="104750" cy="80325"/>
            </a:xfrm>
            <a:custGeom>
              <a:avLst/>
              <a:gdLst/>
              <a:ahLst/>
              <a:cxnLst/>
              <a:rect l="l" t="t" r="r" b="b"/>
              <a:pathLst>
                <a:path w="4190" h="3213" extrusionOk="0">
                  <a:moveTo>
                    <a:pt x="613" y="1"/>
                  </a:moveTo>
                  <a:lnTo>
                    <a:pt x="1" y="895"/>
                  </a:lnTo>
                  <a:lnTo>
                    <a:pt x="3266" y="3115"/>
                  </a:lnTo>
                  <a:cubicBezTo>
                    <a:pt x="3360" y="3181"/>
                    <a:pt x="3467" y="3212"/>
                    <a:pt x="3573" y="3212"/>
                  </a:cubicBezTo>
                  <a:cubicBezTo>
                    <a:pt x="3745" y="3212"/>
                    <a:pt x="3913" y="3130"/>
                    <a:pt x="4016" y="2978"/>
                  </a:cubicBezTo>
                  <a:cubicBezTo>
                    <a:pt x="4189" y="2726"/>
                    <a:pt x="4124" y="2387"/>
                    <a:pt x="3872" y="2221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40"/>
            <p:cNvSpPr/>
            <p:nvPr/>
          </p:nvSpPr>
          <p:spPr>
            <a:xfrm>
              <a:off x="1407950" y="3613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1"/>
                  </a:moveTo>
                  <a:lnTo>
                    <a:pt x="1" y="895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33"/>
                    <a:pt x="4117" y="2394"/>
                    <a:pt x="3872" y="2228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40"/>
            <p:cNvSpPr/>
            <p:nvPr/>
          </p:nvSpPr>
          <p:spPr>
            <a:xfrm>
              <a:off x="1462025" y="35345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902"/>
                  </a:lnTo>
                  <a:lnTo>
                    <a:pt x="3259" y="3122"/>
                  </a:lnTo>
                  <a:cubicBezTo>
                    <a:pt x="3351" y="3184"/>
                    <a:pt x="3456" y="3214"/>
                    <a:pt x="3560" y="3214"/>
                  </a:cubicBezTo>
                  <a:cubicBezTo>
                    <a:pt x="3733" y="3214"/>
                    <a:pt x="3905" y="3131"/>
                    <a:pt x="4008" y="2978"/>
                  </a:cubicBezTo>
                  <a:cubicBezTo>
                    <a:pt x="4181" y="2733"/>
                    <a:pt x="4117" y="2394"/>
                    <a:pt x="3871" y="2228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40"/>
            <p:cNvSpPr/>
            <p:nvPr/>
          </p:nvSpPr>
          <p:spPr>
            <a:xfrm>
              <a:off x="1307375" y="3761675"/>
              <a:ext cx="104575" cy="80225"/>
            </a:xfrm>
            <a:custGeom>
              <a:avLst/>
              <a:gdLst/>
              <a:ahLst/>
              <a:cxnLst/>
              <a:rect l="l" t="t" r="r" b="b"/>
              <a:pathLst>
                <a:path w="4183" h="3209" extrusionOk="0">
                  <a:moveTo>
                    <a:pt x="607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3" y="3177"/>
                    <a:pt x="3459" y="3208"/>
                    <a:pt x="3565" y="3208"/>
                  </a:cubicBezTo>
                  <a:cubicBezTo>
                    <a:pt x="3737" y="3208"/>
                    <a:pt x="3906" y="3126"/>
                    <a:pt x="4009" y="2970"/>
                  </a:cubicBezTo>
                  <a:cubicBezTo>
                    <a:pt x="4182" y="2725"/>
                    <a:pt x="4117" y="2386"/>
                    <a:pt x="3872" y="2220"/>
                  </a:cubicBezTo>
                  <a:lnTo>
                    <a:pt x="6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40"/>
            <p:cNvSpPr/>
            <p:nvPr/>
          </p:nvSpPr>
          <p:spPr>
            <a:xfrm>
              <a:off x="1361275" y="368237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4"/>
                  </a:lnTo>
                  <a:cubicBezTo>
                    <a:pt x="3359" y="3180"/>
                    <a:pt x="3465" y="3211"/>
                    <a:pt x="3571" y="3211"/>
                  </a:cubicBezTo>
                  <a:cubicBezTo>
                    <a:pt x="3743" y="3211"/>
                    <a:pt x="3913" y="3127"/>
                    <a:pt x="4016" y="2970"/>
                  </a:cubicBezTo>
                  <a:cubicBezTo>
                    <a:pt x="4182" y="2725"/>
                    <a:pt x="4124" y="2386"/>
                    <a:pt x="3872" y="2220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40"/>
            <p:cNvSpPr/>
            <p:nvPr/>
          </p:nvSpPr>
          <p:spPr>
            <a:xfrm>
              <a:off x="1195650" y="39254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22"/>
                  </a:lnTo>
                  <a:cubicBezTo>
                    <a:pt x="3351" y="3185"/>
                    <a:pt x="3456" y="3214"/>
                    <a:pt x="3560" y="3214"/>
                  </a:cubicBezTo>
                  <a:cubicBezTo>
                    <a:pt x="3735" y="3214"/>
                    <a:pt x="3908" y="3132"/>
                    <a:pt x="4016" y="2978"/>
                  </a:cubicBezTo>
                  <a:cubicBezTo>
                    <a:pt x="4182" y="2733"/>
                    <a:pt x="4117" y="2394"/>
                    <a:pt x="3872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40"/>
            <p:cNvSpPr/>
            <p:nvPr/>
          </p:nvSpPr>
          <p:spPr>
            <a:xfrm>
              <a:off x="1249525" y="3846200"/>
              <a:ext cx="104750" cy="80350"/>
            </a:xfrm>
            <a:custGeom>
              <a:avLst/>
              <a:gdLst/>
              <a:ahLst/>
              <a:cxnLst/>
              <a:rect l="l" t="t" r="r" b="b"/>
              <a:pathLst>
                <a:path w="4190" h="3214" extrusionOk="0">
                  <a:moveTo>
                    <a:pt x="614" y="0"/>
                  </a:moveTo>
                  <a:lnTo>
                    <a:pt x="1" y="901"/>
                  </a:lnTo>
                  <a:lnTo>
                    <a:pt x="3267" y="3122"/>
                  </a:lnTo>
                  <a:cubicBezTo>
                    <a:pt x="3358" y="3184"/>
                    <a:pt x="3463" y="3213"/>
                    <a:pt x="3568" y="3213"/>
                  </a:cubicBezTo>
                  <a:cubicBezTo>
                    <a:pt x="3741" y="3213"/>
                    <a:pt x="3913" y="3131"/>
                    <a:pt x="4016" y="2977"/>
                  </a:cubicBezTo>
                  <a:cubicBezTo>
                    <a:pt x="4189" y="2732"/>
                    <a:pt x="4124" y="2393"/>
                    <a:pt x="3872" y="2228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40"/>
            <p:cNvSpPr/>
            <p:nvPr/>
          </p:nvSpPr>
          <p:spPr>
            <a:xfrm>
              <a:off x="1093275" y="40756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1" y="901"/>
                  </a:lnTo>
                  <a:lnTo>
                    <a:pt x="3259" y="3122"/>
                  </a:lnTo>
                  <a:cubicBezTo>
                    <a:pt x="3354" y="3184"/>
                    <a:pt x="3459" y="3213"/>
                    <a:pt x="3564" y="3213"/>
                  </a:cubicBezTo>
                  <a:cubicBezTo>
                    <a:pt x="3738" y="3213"/>
                    <a:pt x="3908" y="3131"/>
                    <a:pt x="4016" y="2977"/>
                  </a:cubicBezTo>
                  <a:cubicBezTo>
                    <a:pt x="4182" y="2732"/>
                    <a:pt x="4117" y="2393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40"/>
            <p:cNvSpPr/>
            <p:nvPr/>
          </p:nvSpPr>
          <p:spPr>
            <a:xfrm>
              <a:off x="1147350" y="399650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0"/>
                  </a:moveTo>
                  <a:lnTo>
                    <a:pt x="0" y="894"/>
                  </a:lnTo>
                  <a:lnTo>
                    <a:pt x="3259" y="3115"/>
                  </a:lnTo>
                  <a:cubicBezTo>
                    <a:pt x="3352" y="3178"/>
                    <a:pt x="3459" y="3208"/>
                    <a:pt x="3564" y="3208"/>
                  </a:cubicBezTo>
                  <a:cubicBezTo>
                    <a:pt x="3737" y="3208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40"/>
            <p:cNvSpPr/>
            <p:nvPr/>
          </p:nvSpPr>
          <p:spPr>
            <a:xfrm>
              <a:off x="981550" y="42396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5"/>
                  </a:lnTo>
                  <a:cubicBezTo>
                    <a:pt x="3359" y="3180"/>
                    <a:pt x="3466" y="3212"/>
                    <a:pt x="3572" y="3212"/>
                  </a:cubicBezTo>
                  <a:cubicBezTo>
                    <a:pt x="3744" y="3212"/>
                    <a:pt x="3913" y="3129"/>
                    <a:pt x="4015" y="2978"/>
                  </a:cubicBezTo>
                  <a:cubicBezTo>
                    <a:pt x="4181" y="2725"/>
                    <a:pt x="4124" y="2394"/>
                    <a:pt x="3871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40"/>
            <p:cNvSpPr/>
            <p:nvPr/>
          </p:nvSpPr>
          <p:spPr>
            <a:xfrm>
              <a:off x="1035600" y="41603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4" y="0"/>
                  </a:moveTo>
                  <a:lnTo>
                    <a:pt x="1" y="894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40"/>
            <p:cNvSpPr/>
            <p:nvPr/>
          </p:nvSpPr>
          <p:spPr>
            <a:xfrm>
              <a:off x="927650" y="43189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2" y="3180"/>
                    <a:pt x="3458" y="3211"/>
                    <a:pt x="3563" y="3211"/>
                  </a:cubicBezTo>
                  <a:cubicBezTo>
                    <a:pt x="3736" y="3211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40"/>
            <p:cNvSpPr/>
            <p:nvPr/>
          </p:nvSpPr>
          <p:spPr>
            <a:xfrm>
              <a:off x="825275" y="4469050"/>
              <a:ext cx="104575" cy="80300"/>
            </a:xfrm>
            <a:custGeom>
              <a:avLst/>
              <a:gdLst/>
              <a:ahLst/>
              <a:cxnLst/>
              <a:rect l="l" t="t" r="r" b="b"/>
              <a:pathLst>
                <a:path w="4183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5"/>
                  </a:lnTo>
                  <a:cubicBezTo>
                    <a:pt x="3353" y="3181"/>
                    <a:pt x="3460" y="3212"/>
                    <a:pt x="3566" y="3212"/>
                  </a:cubicBezTo>
                  <a:cubicBezTo>
                    <a:pt x="3739" y="3212"/>
                    <a:pt x="3909" y="3129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40"/>
            <p:cNvSpPr/>
            <p:nvPr/>
          </p:nvSpPr>
          <p:spPr>
            <a:xfrm>
              <a:off x="879175" y="4389750"/>
              <a:ext cx="104725" cy="80350"/>
            </a:xfrm>
            <a:custGeom>
              <a:avLst/>
              <a:gdLst/>
              <a:ahLst/>
              <a:cxnLst/>
              <a:rect l="l" t="t" r="r" b="b"/>
              <a:pathLst>
                <a:path w="4189" h="3214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22"/>
                  </a:lnTo>
                  <a:cubicBezTo>
                    <a:pt x="3358" y="3184"/>
                    <a:pt x="3463" y="3214"/>
                    <a:pt x="3567" y="3214"/>
                  </a:cubicBezTo>
                  <a:cubicBezTo>
                    <a:pt x="3741" y="3214"/>
                    <a:pt x="3912" y="3131"/>
                    <a:pt x="4016" y="2978"/>
                  </a:cubicBezTo>
                  <a:cubicBezTo>
                    <a:pt x="4189" y="2725"/>
                    <a:pt x="4124" y="2394"/>
                    <a:pt x="3879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40"/>
            <p:cNvSpPr/>
            <p:nvPr/>
          </p:nvSpPr>
          <p:spPr>
            <a:xfrm>
              <a:off x="713550" y="4632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0" y="901"/>
                  </a:lnTo>
                  <a:lnTo>
                    <a:pt x="3259" y="3122"/>
                  </a:lnTo>
                  <a:cubicBezTo>
                    <a:pt x="3353" y="3184"/>
                    <a:pt x="3459" y="3214"/>
                    <a:pt x="3563" y="3214"/>
                  </a:cubicBezTo>
                  <a:cubicBezTo>
                    <a:pt x="3737" y="3214"/>
                    <a:pt x="3908" y="3131"/>
                    <a:pt x="4016" y="2978"/>
                  </a:cubicBezTo>
                  <a:cubicBezTo>
                    <a:pt x="4182" y="2732"/>
                    <a:pt x="4117" y="2394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40"/>
            <p:cNvSpPr/>
            <p:nvPr/>
          </p:nvSpPr>
          <p:spPr>
            <a:xfrm>
              <a:off x="767625" y="455375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1"/>
                  </a:moveTo>
                  <a:lnTo>
                    <a:pt x="0" y="894"/>
                  </a:lnTo>
                  <a:lnTo>
                    <a:pt x="3258" y="3115"/>
                  </a:lnTo>
                  <a:cubicBezTo>
                    <a:pt x="3352" y="3178"/>
                    <a:pt x="3458" y="3209"/>
                    <a:pt x="3565" y="3209"/>
                  </a:cubicBezTo>
                  <a:cubicBezTo>
                    <a:pt x="3737" y="3209"/>
                    <a:pt x="3908" y="3127"/>
                    <a:pt x="4015" y="2971"/>
                  </a:cubicBezTo>
                  <a:cubicBezTo>
                    <a:pt x="4181" y="2725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40"/>
            <p:cNvSpPr/>
            <p:nvPr/>
          </p:nvSpPr>
          <p:spPr>
            <a:xfrm>
              <a:off x="659850" y="3268350"/>
              <a:ext cx="1035950" cy="1498625"/>
            </a:xfrm>
            <a:custGeom>
              <a:avLst/>
              <a:gdLst/>
              <a:ahLst/>
              <a:cxnLst/>
              <a:rect l="l" t="t" r="r" b="b"/>
              <a:pathLst>
                <a:path w="41438" h="59945" extrusionOk="0">
                  <a:moveTo>
                    <a:pt x="40718" y="1"/>
                  </a:moveTo>
                  <a:cubicBezTo>
                    <a:pt x="40255" y="1"/>
                    <a:pt x="39803" y="221"/>
                    <a:pt x="39520" y="636"/>
                  </a:cubicBezTo>
                  <a:lnTo>
                    <a:pt x="433" y="57998"/>
                  </a:lnTo>
                  <a:cubicBezTo>
                    <a:pt x="0" y="58625"/>
                    <a:pt x="137" y="59469"/>
                    <a:pt x="721" y="59945"/>
                  </a:cubicBezTo>
                  <a:lnTo>
                    <a:pt x="41437" y="189"/>
                  </a:lnTo>
                  <a:cubicBezTo>
                    <a:pt x="41211" y="62"/>
                    <a:pt x="40963" y="1"/>
                    <a:pt x="4071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59" name="Google Shape;2559;p40"/>
          <p:cNvGrpSpPr/>
          <p:nvPr/>
        </p:nvGrpSpPr>
        <p:grpSpPr>
          <a:xfrm rot="18426009" flipH="1">
            <a:off x="189276" y="2835762"/>
            <a:ext cx="1570468" cy="1800987"/>
            <a:chOff x="3056825" y="-2290075"/>
            <a:chExt cx="1465250" cy="1680325"/>
          </a:xfrm>
        </p:grpSpPr>
        <p:sp>
          <p:nvSpPr>
            <p:cNvPr id="2560" name="Google Shape;2560;p40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40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40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40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40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40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40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40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40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40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40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40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40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40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40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75" name="Google Shape;2575;p40"/>
          <p:cNvGrpSpPr/>
          <p:nvPr/>
        </p:nvGrpSpPr>
        <p:grpSpPr>
          <a:xfrm>
            <a:off x="0" y="210695"/>
            <a:ext cx="9937977" cy="4961231"/>
            <a:chOff x="911155" y="1103443"/>
            <a:chExt cx="7736621" cy="3464629"/>
          </a:xfrm>
        </p:grpSpPr>
        <p:grpSp>
          <p:nvGrpSpPr>
            <p:cNvPr id="2576" name="Google Shape;2576;p40"/>
            <p:cNvGrpSpPr/>
            <p:nvPr/>
          </p:nvGrpSpPr>
          <p:grpSpPr>
            <a:xfrm>
              <a:off x="7297181" y="2942147"/>
              <a:ext cx="802830" cy="1583248"/>
              <a:chOff x="7224150" y="2889425"/>
              <a:chExt cx="717325" cy="1414625"/>
            </a:xfrm>
          </p:grpSpPr>
          <p:sp>
            <p:nvSpPr>
              <p:cNvPr id="2577" name="Google Shape;2577;p40"/>
              <p:cNvSpPr/>
              <p:nvPr/>
            </p:nvSpPr>
            <p:spPr>
              <a:xfrm>
                <a:off x="7409050" y="3603300"/>
                <a:ext cx="532425" cy="700750"/>
              </a:xfrm>
              <a:custGeom>
                <a:avLst/>
                <a:gdLst/>
                <a:ahLst/>
                <a:cxnLst/>
                <a:rect l="l" t="t" r="r" b="b"/>
                <a:pathLst>
                  <a:path w="21297" h="28030" extrusionOk="0">
                    <a:moveTo>
                      <a:pt x="12645" y="0"/>
                    </a:moveTo>
                    <a:cubicBezTo>
                      <a:pt x="8628" y="411"/>
                      <a:pt x="4611" y="799"/>
                      <a:pt x="594" y="1210"/>
                    </a:cubicBezTo>
                    <a:cubicBezTo>
                      <a:pt x="388" y="10157"/>
                      <a:pt x="206" y="19082"/>
                      <a:pt x="0" y="28029"/>
                    </a:cubicBezTo>
                    <a:lnTo>
                      <a:pt x="21296" y="27961"/>
                    </a:lnTo>
                    <a:cubicBezTo>
                      <a:pt x="18420" y="18648"/>
                      <a:pt x="15521" y="9313"/>
                      <a:pt x="1264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8" name="Google Shape;2578;p40"/>
              <p:cNvSpPr/>
              <p:nvPr/>
            </p:nvSpPr>
            <p:spPr>
              <a:xfrm>
                <a:off x="7224150" y="2894000"/>
                <a:ext cx="666525" cy="848225"/>
              </a:xfrm>
              <a:custGeom>
                <a:avLst/>
                <a:gdLst/>
                <a:ahLst/>
                <a:cxnLst/>
                <a:rect l="l" t="t" r="r" b="b"/>
                <a:pathLst>
                  <a:path w="26661" h="33929" extrusionOk="0">
                    <a:moveTo>
                      <a:pt x="6917" y="0"/>
                    </a:moveTo>
                    <a:cubicBezTo>
                      <a:pt x="5388" y="2511"/>
                      <a:pt x="3767" y="5729"/>
                      <a:pt x="2512" y="9633"/>
                    </a:cubicBezTo>
                    <a:cubicBezTo>
                      <a:pt x="1" y="17370"/>
                      <a:pt x="115" y="24218"/>
                      <a:pt x="571" y="28555"/>
                    </a:cubicBezTo>
                    <a:cubicBezTo>
                      <a:pt x="1316" y="29221"/>
                      <a:pt x="6792" y="33928"/>
                      <a:pt x="14165" y="33928"/>
                    </a:cubicBezTo>
                    <a:cubicBezTo>
                      <a:pt x="15377" y="33928"/>
                      <a:pt x="16640" y="33801"/>
                      <a:pt x="17942" y="33508"/>
                    </a:cubicBezTo>
                    <a:cubicBezTo>
                      <a:pt x="22278" y="32526"/>
                      <a:pt x="25223" y="30084"/>
                      <a:pt x="26661" y="28669"/>
                    </a:cubicBezTo>
                    <a:cubicBezTo>
                      <a:pt x="24766" y="19676"/>
                      <a:pt x="22849" y="10660"/>
                      <a:pt x="20932" y="1644"/>
                    </a:cubicBezTo>
                    <a:cubicBezTo>
                      <a:pt x="16252" y="1096"/>
                      <a:pt x="11596" y="548"/>
                      <a:pt x="69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9" name="Google Shape;2579;p40"/>
              <p:cNvSpPr/>
              <p:nvPr/>
            </p:nvSpPr>
            <p:spPr>
              <a:xfrm>
                <a:off x="7224150" y="2942500"/>
                <a:ext cx="152400" cy="675075"/>
              </a:xfrm>
              <a:custGeom>
                <a:avLst/>
                <a:gdLst/>
                <a:ahLst/>
                <a:cxnLst/>
                <a:rect l="l" t="t" r="r" b="b"/>
                <a:pathLst>
                  <a:path w="6096" h="27003" extrusionOk="0">
                    <a:moveTo>
                      <a:pt x="6095" y="0"/>
                    </a:moveTo>
                    <a:cubicBezTo>
                      <a:pt x="5981" y="23"/>
                      <a:pt x="5867" y="23"/>
                      <a:pt x="5776" y="46"/>
                    </a:cubicBezTo>
                    <a:cubicBezTo>
                      <a:pt x="4612" y="2192"/>
                      <a:pt x="3447" y="4748"/>
                      <a:pt x="2512" y="7693"/>
                    </a:cubicBezTo>
                    <a:cubicBezTo>
                      <a:pt x="1" y="15430"/>
                      <a:pt x="115" y="22278"/>
                      <a:pt x="571" y="26615"/>
                    </a:cubicBezTo>
                    <a:cubicBezTo>
                      <a:pt x="663" y="26706"/>
                      <a:pt x="823" y="26843"/>
                      <a:pt x="1028" y="27003"/>
                    </a:cubicBezTo>
                    <a:cubicBezTo>
                      <a:pt x="1233" y="26980"/>
                      <a:pt x="1462" y="26934"/>
                      <a:pt x="1667" y="26911"/>
                    </a:cubicBezTo>
                    <a:cubicBezTo>
                      <a:pt x="1233" y="23625"/>
                      <a:pt x="1005" y="19037"/>
                      <a:pt x="1804" y="13696"/>
                    </a:cubicBezTo>
                    <a:cubicBezTo>
                      <a:pt x="2694" y="7807"/>
                      <a:pt x="4543" y="3150"/>
                      <a:pt x="6095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0" name="Google Shape;2580;p40"/>
              <p:cNvSpPr/>
              <p:nvPr/>
            </p:nvSpPr>
            <p:spPr>
              <a:xfrm>
                <a:off x="7257250" y="3068025"/>
                <a:ext cx="633425" cy="674025"/>
              </a:xfrm>
              <a:custGeom>
                <a:avLst/>
                <a:gdLst/>
                <a:ahLst/>
                <a:cxnLst/>
                <a:rect l="l" t="t" r="r" b="b"/>
                <a:pathLst>
                  <a:path w="25337" h="26961" extrusionOk="0">
                    <a:moveTo>
                      <a:pt x="18261" y="1"/>
                    </a:moveTo>
                    <a:cubicBezTo>
                      <a:pt x="15453" y="5639"/>
                      <a:pt x="12281" y="8583"/>
                      <a:pt x="10386" y="10044"/>
                    </a:cubicBezTo>
                    <a:cubicBezTo>
                      <a:pt x="9313" y="10866"/>
                      <a:pt x="7853" y="11824"/>
                      <a:pt x="7465" y="12076"/>
                    </a:cubicBezTo>
                    <a:cubicBezTo>
                      <a:pt x="4497" y="14038"/>
                      <a:pt x="1872" y="15362"/>
                      <a:pt x="1" y="16230"/>
                    </a:cubicBezTo>
                    <a:cubicBezTo>
                      <a:pt x="297" y="16892"/>
                      <a:pt x="800" y="17759"/>
                      <a:pt x="1690" y="18398"/>
                    </a:cubicBezTo>
                    <a:cubicBezTo>
                      <a:pt x="3219" y="19494"/>
                      <a:pt x="4840" y="19220"/>
                      <a:pt x="4931" y="19654"/>
                    </a:cubicBezTo>
                    <a:cubicBezTo>
                      <a:pt x="4999" y="19996"/>
                      <a:pt x="4155" y="20612"/>
                      <a:pt x="343" y="21890"/>
                    </a:cubicBezTo>
                    <a:cubicBezTo>
                      <a:pt x="800" y="22461"/>
                      <a:pt x="1302" y="22986"/>
                      <a:pt x="1804" y="23488"/>
                    </a:cubicBezTo>
                    <a:cubicBezTo>
                      <a:pt x="4221" y="25051"/>
                      <a:pt x="8156" y="26961"/>
                      <a:pt x="12862" y="26961"/>
                    </a:cubicBezTo>
                    <a:cubicBezTo>
                      <a:pt x="14067" y="26961"/>
                      <a:pt x="15324" y="26835"/>
                      <a:pt x="16618" y="26547"/>
                    </a:cubicBezTo>
                    <a:cubicBezTo>
                      <a:pt x="20954" y="25565"/>
                      <a:pt x="23899" y="23123"/>
                      <a:pt x="25337" y="21708"/>
                    </a:cubicBezTo>
                    <a:cubicBezTo>
                      <a:pt x="23899" y="14883"/>
                      <a:pt x="22438" y="8058"/>
                      <a:pt x="21000" y="1234"/>
                    </a:cubicBezTo>
                    <a:cubicBezTo>
                      <a:pt x="20087" y="823"/>
                      <a:pt x="19174" y="412"/>
                      <a:pt x="1826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1" name="Google Shape;2581;p40"/>
              <p:cNvSpPr/>
              <p:nvPr/>
            </p:nvSpPr>
            <p:spPr>
              <a:xfrm>
                <a:off x="7322875" y="2895700"/>
                <a:ext cx="307025" cy="237050"/>
              </a:xfrm>
              <a:custGeom>
                <a:avLst/>
                <a:gdLst/>
                <a:ahLst/>
                <a:cxnLst/>
                <a:rect l="l" t="t" r="r" b="b"/>
                <a:pathLst>
                  <a:path w="12281" h="9482" extrusionOk="0">
                    <a:moveTo>
                      <a:pt x="3676" y="1"/>
                    </a:moveTo>
                    <a:cubicBezTo>
                      <a:pt x="3128" y="412"/>
                      <a:pt x="2603" y="891"/>
                      <a:pt x="2123" y="1393"/>
                    </a:cubicBezTo>
                    <a:cubicBezTo>
                      <a:pt x="1393" y="2671"/>
                      <a:pt x="663" y="4132"/>
                      <a:pt x="1" y="5730"/>
                    </a:cubicBezTo>
                    <a:cubicBezTo>
                      <a:pt x="245" y="6061"/>
                      <a:pt x="649" y="6273"/>
                      <a:pt x="1070" y="6273"/>
                    </a:cubicBezTo>
                    <a:cubicBezTo>
                      <a:pt x="1200" y="6273"/>
                      <a:pt x="1332" y="6252"/>
                      <a:pt x="1461" y="6209"/>
                    </a:cubicBezTo>
                    <a:cubicBezTo>
                      <a:pt x="2192" y="6027"/>
                      <a:pt x="2945" y="5844"/>
                      <a:pt x="3698" y="5639"/>
                    </a:cubicBezTo>
                    <a:cubicBezTo>
                      <a:pt x="4429" y="6506"/>
                      <a:pt x="5182" y="7373"/>
                      <a:pt x="5935" y="8241"/>
                    </a:cubicBezTo>
                    <a:cubicBezTo>
                      <a:pt x="5935" y="8241"/>
                      <a:pt x="6255" y="8606"/>
                      <a:pt x="6255" y="8606"/>
                    </a:cubicBezTo>
                    <a:cubicBezTo>
                      <a:pt x="6683" y="9185"/>
                      <a:pt x="7353" y="9482"/>
                      <a:pt x="8016" y="9482"/>
                    </a:cubicBezTo>
                    <a:cubicBezTo>
                      <a:pt x="8659" y="9482"/>
                      <a:pt x="9297" y="9202"/>
                      <a:pt x="9701" y="8629"/>
                    </a:cubicBezTo>
                    <a:cubicBezTo>
                      <a:pt x="11413" y="6506"/>
                      <a:pt x="12281" y="3721"/>
                      <a:pt x="12052" y="1005"/>
                    </a:cubicBezTo>
                    <a:cubicBezTo>
                      <a:pt x="9268" y="663"/>
                      <a:pt x="6460" y="343"/>
                      <a:pt x="367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2" name="Google Shape;2582;p40"/>
              <p:cNvSpPr/>
              <p:nvPr/>
            </p:nvSpPr>
            <p:spPr>
              <a:xfrm>
                <a:off x="7284650" y="2964750"/>
                <a:ext cx="155800" cy="632275"/>
              </a:xfrm>
              <a:custGeom>
                <a:avLst/>
                <a:gdLst/>
                <a:ahLst/>
                <a:cxnLst/>
                <a:rect l="l" t="t" r="r" b="b"/>
                <a:pathLst>
                  <a:path w="6232" h="25291" extrusionOk="0">
                    <a:moveTo>
                      <a:pt x="6232" y="1"/>
                    </a:moveTo>
                    <a:cubicBezTo>
                      <a:pt x="1872" y="7601"/>
                      <a:pt x="0" y="16595"/>
                      <a:pt x="913" y="25291"/>
                    </a:cubicBezTo>
                    <a:cubicBezTo>
                      <a:pt x="868" y="24218"/>
                      <a:pt x="845" y="23123"/>
                      <a:pt x="868" y="22027"/>
                    </a:cubicBezTo>
                    <a:cubicBezTo>
                      <a:pt x="982" y="14403"/>
                      <a:pt x="2853" y="6848"/>
                      <a:pt x="623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3" name="Google Shape;2583;p40"/>
              <p:cNvSpPr/>
              <p:nvPr/>
            </p:nvSpPr>
            <p:spPr>
              <a:xfrm>
                <a:off x="7338975" y="2889425"/>
                <a:ext cx="270950" cy="210625"/>
              </a:xfrm>
              <a:custGeom>
                <a:avLst/>
                <a:gdLst/>
                <a:ahLst/>
                <a:cxnLst/>
                <a:rect l="l" t="t" r="r" b="b"/>
                <a:pathLst>
                  <a:path w="10838" h="8425" extrusionOk="0">
                    <a:moveTo>
                      <a:pt x="3374" y="1"/>
                    </a:moveTo>
                    <a:cubicBezTo>
                      <a:pt x="2118" y="1302"/>
                      <a:pt x="1114" y="2785"/>
                      <a:pt x="361" y="4360"/>
                    </a:cubicBezTo>
                    <a:cubicBezTo>
                      <a:pt x="247" y="4611"/>
                      <a:pt x="64" y="4931"/>
                      <a:pt x="19" y="5182"/>
                    </a:cubicBezTo>
                    <a:cubicBezTo>
                      <a:pt x="1" y="5395"/>
                      <a:pt x="162" y="5539"/>
                      <a:pt x="353" y="5539"/>
                    </a:cubicBezTo>
                    <a:cubicBezTo>
                      <a:pt x="408" y="5539"/>
                      <a:pt x="465" y="5527"/>
                      <a:pt x="521" y="5502"/>
                    </a:cubicBezTo>
                    <a:cubicBezTo>
                      <a:pt x="1479" y="5159"/>
                      <a:pt x="2461" y="4840"/>
                      <a:pt x="3420" y="4543"/>
                    </a:cubicBezTo>
                    <a:lnTo>
                      <a:pt x="3693" y="4817"/>
                    </a:lnTo>
                    <a:cubicBezTo>
                      <a:pt x="4675" y="5867"/>
                      <a:pt x="5634" y="6917"/>
                      <a:pt x="6592" y="7989"/>
                    </a:cubicBezTo>
                    <a:cubicBezTo>
                      <a:pt x="6780" y="8265"/>
                      <a:pt x="7079" y="8424"/>
                      <a:pt x="7374" y="8424"/>
                    </a:cubicBezTo>
                    <a:cubicBezTo>
                      <a:pt x="7616" y="8424"/>
                      <a:pt x="7855" y="8317"/>
                      <a:pt x="8030" y="8081"/>
                    </a:cubicBezTo>
                    <a:cubicBezTo>
                      <a:pt x="9570" y="6173"/>
                      <a:pt x="10429" y="3791"/>
                      <a:pt x="10414" y="1346"/>
                    </a:cubicBezTo>
                    <a:lnTo>
                      <a:pt x="10414" y="1346"/>
                    </a:lnTo>
                    <a:cubicBezTo>
                      <a:pt x="10555" y="1370"/>
                      <a:pt x="10696" y="1393"/>
                      <a:pt x="10838" y="1416"/>
                    </a:cubicBezTo>
                    <a:lnTo>
                      <a:pt x="10404" y="959"/>
                    </a:lnTo>
                    <a:lnTo>
                      <a:pt x="10404" y="959"/>
                    </a:lnTo>
                    <a:cubicBezTo>
                      <a:pt x="10410" y="1088"/>
                      <a:pt x="10413" y="1217"/>
                      <a:pt x="10414" y="1346"/>
                    </a:cubicBezTo>
                    <a:lnTo>
                      <a:pt x="10414" y="1346"/>
                    </a:lnTo>
                    <a:cubicBezTo>
                      <a:pt x="8033" y="951"/>
                      <a:pt x="5744" y="496"/>
                      <a:pt x="337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89" name="Google Shape;2589;p40"/>
            <p:cNvSpPr/>
            <p:nvPr/>
          </p:nvSpPr>
          <p:spPr>
            <a:xfrm>
              <a:off x="1595798" y="3280652"/>
              <a:ext cx="279744" cy="758734"/>
            </a:xfrm>
            <a:custGeom>
              <a:avLst/>
              <a:gdLst/>
              <a:ahLst/>
              <a:cxnLst/>
              <a:rect l="l" t="t" r="r" b="b"/>
              <a:pathLst>
                <a:path w="9998" h="27117" extrusionOk="0">
                  <a:moveTo>
                    <a:pt x="0" y="0"/>
                  </a:moveTo>
                  <a:cubicBezTo>
                    <a:pt x="2100" y="3013"/>
                    <a:pt x="4771" y="7532"/>
                    <a:pt x="6642" y="13490"/>
                  </a:cubicBezTo>
                  <a:cubicBezTo>
                    <a:pt x="8332" y="18877"/>
                    <a:pt x="8811" y="23647"/>
                    <a:pt x="8902" y="27116"/>
                  </a:cubicBezTo>
                  <a:lnTo>
                    <a:pt x="9153" y="27116"/>
                  </a:lnTo>
                  <a:cubicBezTo>
                    <a:pt x="9450" y="26957"/>
                    <a:pt x="9724" y="26797"/>
                    <a:pt x="9998" y="26637"/>
                  </a:cubicBezTo>
                  <a:cubicBezTo>
                    <a:pt x="9747" y="22095"/>
                    <a:pt x="8788" y="14996"/>
                    <a:pt x="4953" y="7373"/>
                  </a:cubicBezTo>
                  <a:cubicBezTo>
                    <a:pt x="3493" y="4497"/>
                    <a:pt x="1895" y="2031"/>
                    <a:pt x="34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93" name="Google Shape;2593;p40"/>
            <p:cNvGrpSpPr/>
            <p:nvPr/>
          </p:nvGrpSpPr>
          <p:grpSpPr>
            <a:xfrm>
              <a:off x="1575784" y="1103443"/>
              <a:ext cx="6034307" cy="3464629"/>
              <a:chOff x="1305539" y="1191775"/>
              <a:chExt cx="4316386" cy="3314800"/>
            </a:xfrm>
          </p:grpSpPr>
          <p:sp>
            <p:nvSpPr>
              <p:cNvPr id="2594" name="Google Shape;2594;p40"/>
              <p:cNvSpPr/>
              <p:nvPr/>
            </p:nvSpPr>
            <p:spPr>
              <a:xfrm>
                <a:off x="1319695" y="1510500"/>
                <a:ext cx="4302230" cy="2996075"/>
              </a:xfrm>
              <a:custGeom>
                <a:avLst/>
                <a:gdLst/>
                <a:ahLst/>
                <a:cxnLst/>
                <a:rect l="l" t="t" r="r" b="b"/>
                <a:pathLst>
                  <a:path w="173853" h="119843" extrusionOk="0">
                    <a:moveTo>
                      <a:pt x="157695" y="0"/>
                    </a:moveTo>
                    <a:cubicBezTo>
                      <a:pt x="157666" y="0"/>
                      <a:pt x="157636" y="0"/>
                      <a:pt x="157606" y="1"/>
                    </a:cubicBezTo>
                    <a:lnTo>
                      <a:pt x="18554" y="2717"/>
                    </a:lnTo>
                    <a:cubicBezTo>
                      <a:pt x="18098" y="2717"/>
                      <a:pt x="17641" y="2808"/>
                      <a:pt x="17185" y="2945"/>
                    </a:cubicBezTo>
                    <a:cubicBezTo>
                      <a:pt x="15564" y="3493"/>
                      <a:pt x="13944" y="4041"/>
                      <a:pt x="12300" y="4589"/>
                    </a:cubicBezTo>
                    <a:cubicBezTo>
                      <a:pt x="10566" y="5159"/>
                      <a:pt x="9333" y="6734"/>
                      <a:pt x="9173" y="8583"/>
                    </a:cubicBezTo>
                    <a:lnTo>
                      <a:pt x="226" y="112872"/>
                    </a:lnTo>
                    <a:cubicBezTo>
                      <a:pt x="1" y="115572"/>
                      <a:pt x="2127" y="117895"/>
                      <a:pt x="4811" y="117895"/>
                    </a:cubicBezTo>
                    <a:cubicBezTo>
                      <a:pt x="4850" y="117895"/>
                      <a:pt x="4889" y="117894"/>
                      <a:pt x="4928" y="117893"/>
                    </a:cubicBezTo>
                    <a:cubicBezTo>
                      <a:pt x="28255" y="117414"/>
                      <a:pt x="51583" y="116912"/>
                      <a:pt x="74933" y="116433"/>
                    </a:cubicBezTo>
                    <a:cubicBezTo>
                      <a:pt x="74975" y="116431"/>
                      <a:pt x="75017" y="116431"/>
                      <a:pt x="75059" y="116431"/>
                    </a:cubicBezTo>
                    <a:cubicBezTo>
                      <a:pt x="75859" y="116431"/>
                      <a:pt x="76636" y="116637"/>
                      <a:pt x="77330" y="117049"/>
                    </a:cubicBezTo>
                    <a:cubicBezTo>
                      <a:pt x="79277" y="118171"/>
                      <a:pt x="82913" y="119843"/>
                      <a:pt x="87637" y="119843"/>
                    </a:cubicBezTo>
                    <a:cubicBezTo>
                      <a:pt x="88006" y="119843"/>
                      <a:pt x="88382" y="119832"/>
                      <a:pt x="88765" y="119811"/>
                    </a:cubicBezTo>
                    <a:cubicBezTo>
                      <a:pt x="92691" y="119605"/>
                      <a:pt x="95727" y="118259"/>
                      <a:pt x="97576" y="117209"/>
                    </a:cubicBezTo>
                    <a:cubicBezTo>
                      <a:pt x="98269" y="116840"/>
                      <a:pt x="99025" y="116636"/>
                      <a:pt x="99822" y="116636"/>
                    </a:cubicBezTo>
                    <a:cubicBezTo>
                      <a:pt x="99865" y="116636"/>
                      <a:pt x="99907" y="116637"/>
                      <a:pt x="99949" y="116638"/>
                    </a:cubicBezTo>
                    <a:cubicBezTo>
                      <a:pt x="122912" y="117254"/>
                      <a:pt x="145874" y="117871"/>
                      <a:pt x="168836" y="118464"/>
                    </a:cubicBezTo>
                    <a:cubicBezTo>
                      <a:pt x="168888" y="118466"/>
                      <a:pt x="168940" y="118467"/>
                      <a:pt x="168991" y="118467"/>
                    </a:cubicBezTo>
                    <a:cubicBezTo>
                      <a:pt x="171725" y="118467"/>
                      <a:pt x="173852" y="116107"/>
                      <a:pt x="173561" y="113374"/>
                    </a:cubicBezTo>
                    <a:lnTo>
                      <a:pt x="162285" y="4155"/>
                    </a:lnTo>
                    <a:cubicBezTo>
                      <a:pt x="162060" y="1788"/>
                      <a:pt x="160053" y="0"/>
                      <a:pt x="15769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5" name="Google Shape;2595;p40"/>
              <p:cNvSpPr/>
              <p:nvPr/>
            </p:nvSpPr>
            <p:spPr>
              <a:xfrm>
                <a:off x="1329175" y="1498525"/>
                <a:ext cx="4247700" cy="2936550"/>
              </a:xfrm>
              <a:custGeom>
                <a:avLst/>
                <a:gdLst/>
                <a:ahLst/>
                <a:cxnLst/>
                <a:rect l="l" t="t" r="r" b="b"/>
                <a:pathLst>
                  <a:path w="169908" h="117462" extrusionOk="0">
                    <a:moveTo>
                      <a:pt x="154687" y="1"/>
                    </a:moveTo>
                    <a:cubicBezTo>
                      <a:pt x="107074" y="229"/>
                      <a:pt x="59437" y="457"/>
                      <a:pt x="11801" y="663"/>
                    </a:cubicBezTo>
                    <a:cubicBezTo>
                      <a:pt x="9906" y="685"/>
                      <a:pt x="8354" y="2146"/>
                      <a:pt x="8217" y="4018"/>
                    </a:cubicBezTo>
                    <a:cubicBezTo>
                      <a:pt x="5524" y="39899"/>
                      <a:pt x="2830" y="75781"/>
                      <a:pt x="160" y="111639"/>
                    </a:cubicBezTo>
                    <a:cubicBezTo>
                      <a:pt x="1" y="113748"/>
                      <a:pt x="1668" y="115542"/>
                      <a:pt x="3772" y="115542"/>
                    </a:cubicBezTo>
                    <a:cubicBezTo>
                      <a:pt x="3785" y="115542"/>
                      <a:pt x="3799" y="115542"/>
                      <a:pt x="3812" y="115542"/>
                    </a:cubicBezTo>
                    <a:lnTo>
                      <a:pt x="73977" y="114629"/>
                    </a:lnTo>
                    <a:cubicBezTo>
                      <a:pt x="74593" y="114629"/>
                      <a:pt x="75187" y="114766"/>
                      <a:pt x="75734" y="115063"/>
                    </a:cubicBezTo>
                    <a:cubicBezTo>
                      <a:pt x="77081" y="115793"/>
                      <a:pt x="79044" y="116638"/>
                      <a:pt x="81532" y="117003"/>
                    </a:cubicBezTo>
                    <a:cubicBezTo>
                      <a:pt x="82351" y="117119"/>
                      <a:pt x="83141" y="117170"/>
                      <a:pt x="83894" y="117170"/>
                    </a:cubicBezTo>
                    <a:cubicBezTo>
                      <a:pt x="86982" y="117170"/>
                      <a:pt x="89464" y="116321"/>
                      <a:pt x="90913" y="115679"/>
                    </a:cubicBezTo>
                    <a:cubicBezTo>
                      <a:pt x="91352" y="115491"/>
                      <a:pt x="91829" y="115379"/>
                      <a:pt x="92309" y="115379"/>
                    </a:cubicBezTo>
                    <a:cubicBezTo>
                      <a:pt x="92354" y="115379"/>
                      <a:pt x="92398" y="115380"/>
                      <a:pt x="92442" y="115382"/>
                    </a:cubicBezTo>
                    <a:cubicBezTo>
                      <a:pt x="116957" y="116067"/>
                      <a:pt x="141471" y="116775"/>
                      <a:pt x="165963" y="117459"/>
                    </a:cubicBezTo>
                    <a:cubicBezTo>
                      <a:pt x="166001" y="117461"/>
                      <a:pt x="166040" y="117461"/>
                      <a:pt x="166078" y="117461"/>
                    </a:cubicBezTo>
                    <a:cubicBezTo>
                      <a:pt x="168215" y="117461"/>
                      <a:pt x="169908" y="115595"/>
                      <a:pt x="169683" y="113465"/>
                    </a:cubicBezTo>
                    <a:cubicBezTo>
                      <a:pt x="165894" y="76716"/>
                      <a:pt x="162105" y="39991"/>
                      <a:pt x="158316" y="3265"/>
                    </a:cubicBezTo>
                    <a:cubicBezTo>
                      <a:pt x="158134" y="1393"/>
                      <a:pt x="156559" y="1"/>
                      <a:pt x="15468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6" name="Google Shape;2596;p40"/>
              <p:cNvSpPr/>
              <p:nvPr/>
            </p:nvSpPr>
            <p:spPr>
              <a:xfrm>
                <a:off x="1344125" y="1191775"/>
                <a:ext cx="4207424" cy="3175475"/>
              </a:xfrm>
              <a:custGeom>
                <a:avLst/>
                <a:gdLst/>
                <a:ahLst/>
                <a:cxnLst/>
                <a:rect l="l" t="t" r="r" b="b"/>
                <a:pathLst>
                  <a:path w="168297" h="127019" extrusionOk="0">
                    <a:moveTo>
                      <a:pt x="104262" y="1"/>
                    </a:moveTo>
                    <a:cubicBezTo>
                      <a:pt x="99837" y="1"/>
                      <a:pt x="95957" y="705"/>
                      <a:pt x="91913" y="2661"/>
                    </a:cubicBezTo>
                    <a:cubicBezTo>
                      <a:pt x="88763" y="4191"/>
                      <a:pt x="86366" y="6062"/>
                      <a:pt x="84632" y="7660"/>
                    </a:cubicBezTo>
                    <a:cubicBezTo>
                      <a:pt x="84304" y="7963"/>
                      <a:pt x="83887" y="8118"/>
                      <a:pt x="83465" y="8118"/>
                    </a:cubicBezTo>
                    <a:cubicBezTo>
                      <a:pt x="83092" y="8118"/>
                      <a:pt x="82716" y="7997"/>
                      <a:pt x="82395" y="7751"/>
                    </a:cubicBezTo>
                    <a:cubicBezTo>
                      <a:pt x="80204" y="6085"/>
                      <a:pt x="76940" y="3962"/>
                      <a:pt x="72694" y="2479"/>
                    </a:cubicBezTo>
                    <a:cubicBezTo>
                      <a:pt x="69003" y="1173"/>
                      <a:pt x="65610" y="699"/>
                      <a:pt x="62114" y="699"/>
                    </a:cubicBezTo>
                    <a:cubicBezTo>
                      <a:pt x="54370" y="699"/>
                      <a:pt x="46124" y="3025"/>
                      <a:pt x="33024" y="3780"/>
                    </a:cubicBezTo>
                    <a:cubicBezTo>
                      <a:pt x="30886" y="3897"/>
                      <a:pt x="28199" y="4002"/>
                      <a:pt x="25046" y="4002"/>
                    </a:cubicBezTo>
                    <a:cubicBezTo>
                      <a:pt x="22070" y="4002"/>
                      <a:pt x="18680" y="3909"/>
                      <a:pt x="14946" y="3643"/>
                    </a:cubicBezTo>
                    <a:cubicBezTo>
                      <a:pt x="14903" y="3639"/>
                      <a:pt x="14860" y="3638"/>
                      <a:pt x="14817" y="3638"/>
                    </a:cubicBezTo>
                    <a:cubicBezTo>
                      <a:pt x="14268" y="3638"/>
                      <a:pt x="13734" y="3906"/>
                      <a:pt x="13417" y="4350"/>
                    </a:cubicBezTo>
                    <a:lnTo>
                      <a:pt x="9171" y="10102"/>
                    </a:lnTo>
                    <a:cubicBezTo>
                      <a:pt x="8966" y="10353"/>
                      <a:pt x="8852" y="10673"/>
                      <a:pt x="8829" y="10992"/>
                    </a:cubicBezTo>
                    <a:cubicBezTo>
                      <a:pt x="5907" y="48745"/>
                      <a:pt x="3008" y="86521"/>
                      <a:pt x="87" y="124274"/>
                    </a:cubicBezTo>
                    <a:cubicBezTo>
                      <a:pt x="1" y="125306"/>
                      <a:pt x="826" y="126156"/>
                      <a:pt x="1838" y="126156"/>
                    </a:cubicBezTo>
                    <a:cubicBezTo>
                      <a:pt x="1900" y="126156"/>
                      <a:pt x="1963" y="126153"/>
                      <a:pt x="2027" y="126146"/>
                    </a:cubicBezTo>
                    <a:cubicBezTo>
                      <a:pt x="14855" y="124639"/>
                      <a:pt x="25035" y="123019"/>
                      <a:pt x="32065" y="121763"/>
                    </a:cubicBezTo>
                    <a:cubicBezTo>
                      <a:pt x="38406" y="120640"/>
                      <a:pt x="43269" y="119628"/>
                      <a:pt x="49239" y="119628"/>
                    </a:cubicBezTo>
                    <a:cubicBezTo>
                      <a:pt x="50426" y="119628"/>
                      <a:pt x="51656" y="119668"/>
                      <a:pt x="52950" y="119755"/>
                    </a:cubicBezTo>
                    <a:cubicBezTo>
                      <a:pt x="60277" y="120234"/>
                      <a:pt x="66303" y="121992"/>
                      <a:pt x="70480" y="123544"/>
                    </a:cubicBezTo>
                    <a:cubicBezTo>
                      <a:pt x="70668" y="123609"/>
                      <a:pt x="70864" y="123640"/>
                      <a:pt x="71059" y="123640"/>
                    </a:cubicBezTo>
                    <a:cubicBezTo>
                      <a:pt x="71548" y="123640"/>
                      <a:pt x="72032" y="123440"/>
                      <a:pt x="72374" y="123064"/>
                    </a:cubicBezTo>
                    <a:cubicBezTo>
                      <a:pt x="73924" y="121383"/>
                      <a:pt x="77769" y="117941"/>
                      <a:pt x="83535" y="117941"/>
                    </a:cubicBezTo>
                    <a:cubicBezTo>
                      <a:pt x="83716" y="117941"/>
                      <a:pt x="83899" y="117945"/>
                      <a:pt x="84084" y="117952"/>
                    </a:cubicBezTo>
                    <a:cubicBezTo>
                      <a:pt x="89882" y="118134"/>
                      <a:pt x="93579" y="121695"/>
                      <a:pt x="95131" y="123521"/>
                    </a:cubicBezTo>
                    <a:cubicBezTo>
                      <a:pt x="95465" y="123930"/>
                      <a:pt x="95949" y="124138"/>
                      <a:pt x="96444" y="124138"/>
                    </a:cubicBezTo>
                    <a:cubicBezTo>
                      <a:pt x="96695" y="124138"/>
                      <a:pt x="96948" y="124085"/>
                      <a:pt x="97186" y="123977"/>
                    </a:cubicBezTo>
                    <a:cubicBezTo>
                      <a:pt x="100404" y="122517"/>
                      <a:pt x="104901" y="120873"/>
                      <a:pt x="110379" y="119960"/>
                    </a:cubicBezTo>
                    <a:cubicBezTo>
                      <a:pt x="113000" y="119521"/>
                      <a:pt x="115413" y="119324"/>
                      <a:pt x="117832" y="119324"/>
                    </a:cubicBezTo>
                    <a:cubicBezTo>
                      <a:pt x="123712" y="119324"/>
                      <a:pt x="129633" y="120486"/>
                      <a:pt x="138705" y="122151"/>
                    </a:cubicBezTo>
                    <a:cubicBezTo>
                      <a:pt x="144731" y="123270"/>
                      <a:pt x="154112" y="124959"/>
                      <a:pt x="166141" y="126990"/>
                    </a:cubicBezTo>
                    <a:cubicBezTo>
                      <a:pt x="166246" y="127009"/>
                      <a:pt x="166349" y="127018"/>
                      <a:pt x="166451" y="127018"/>
                    </a:cubicBezTo>
                    <a:cubicBezTo>
                      <a:pt x="167461" y="127018"/>
                      <a:pt x="168297" y="126132"/>
                      <a:pt x="168172" y="125096"/>
                    </a:cubicBezTo>
                    <a:cubicBezTo>
                      <a:pt x="163995" y="86156"/>
                      <a:pt x="159795" y="47193"/>
                      <a:pt x="155618" y="8253"/>
                    </a:cubicBezTo>
                    <a:cubicBezTo>
                      <a:pt x="154340" y="7044"/>
                      <a:pt x="153336" y="6085"/>
                      <a:pt x="152080" y="4875"/>
                    </a:cubicBezTo>
                    <a:cubicBezTo>
                      <a:pt x="140805" y="4168"/>
                      <a:pt x="131675" y="3141"/>
                      <a:pt x="125306" y="2296"/>
                    </a:cubicBezTo>
                    <a:cubicBezTo>
                      <a:pt x="116429" y="1145"/>
                      <a:pt x="109903" y="1"/>
                      <a:pt x="1042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7" name="Google Shape;2597;p40"/>
              <p:cNvSpPr/>
              <p:nvPr/>
            </p:nvSpPr>
            <p:spPr>
              <a:xfrm>
                <a:off x="1305539" y="1285100"/>
                <a:ext cx="4246012" cy="3082150"/>
              </a:xfrm>
              <a:custGeom>
                <a:avLst/>
                <a:gdLst/>
                <a:ahLst/>
                <a:cxnLst/>
                <a:rect l="l" t="t" r="r" b="b"/>
                <a:pathLst>
                  <a:path w="168297" h="123286" extrusionOk="0">
                    <a:moveTo>
                      <a:pt x="14261" y="1"/>
                    </a:moveTo>
                    <a:lnTo>
                      <a:pt x="14261" y="1"/>
                    </a:lnTo>
                    <a:cubicBezTo>
                      <a:pt x="13942" y="115"/>
                      <a:pt x="13622" y="321"/>
                      <a:pt x="13417" y="617"/>
                    </a:cubicBezTo>
                    <a:lnTo>
                      <a:pt x="9171" y="6369"/>
                    </a:lnTo>
                    <a:cubicBezTo>
                      <a:pt x="8966" y="6620"/>
                      <a:pt x="8852" y="6940"/>
                      <a:pt x="8829" y="7259"/>
                    </a:cubicBezTo>
                    <a:cubicBezTo>
                      <a:pt x="5907" y="45012"/>
                      <a:pt x="3008" y="82788"/>
                      <a:pt x="87" y="120541"/>
                    </a:cubicBezTo>
                    <a:cubicBezTo>
                      <a:pt x="1" y="121573"/>
                      <a:pt x="826" y="122423"/>
                      <a:pt x="1838" y="122423"/>
                    </a:cubicBezTo>
                    <a:cubicBezTo>
                      <a:pt x="1900" y="122423"/>
                      <a:pt x="1963" y="122420"/>
                      <a:pt x="2027" y="122413"/>
                    </a:cubicBezTo>
                    <a:cubicBezTo>
                      <a:pt x="14855" y="120906"/>
                      <a:pt x="25035" y="119286"/>
                      <a:pt x="32065" y="118030"/>
                    </a:cubicBezTo>
                    <a:cubicBezTo>
                      <a:pt x="38406" y="116907"/>
                      <a:pt x="43269" y="115895"/>
                      <a:pt x="49239" y="115895"/>
                    </a:cubicBezTo>
                    <a:cubicBezTo>
                      <a:pt x="50426" y="115895"/>
                      <a:pt x="51656" y="115935"/>
                      <a:pt x="52950" y="116022"/>
                    </a:cubicBezTo>
                    <a:cubicBezTo>
                      <a:pt x="60277" y="116501"/>
                      <a:pt x="66303" y="118259"/>
                      <a:pt x="70480" y="119811"/>
                    </a:cubicBezTo>
                    <a:cubicBezTo>
                      <a:pt x="70668" y="119876"/>
                      <a:pt x="70864" y="119907"/>
                      <a:pt x="71059" y="119907"/>
                    </a:cubicBezTo>
                    <a:cubicBezTo>
                      <a:pt x="71548" y="119907"/>
                      <a:pt x="72032" y="119707"/>
                      <a:pt x="72374" y="119331"/>
                    </a:cubicBezTo>
                    <a:cubicBezTo>
                      <a:pt x="73924" y="117650"/>
                      <a:pt x="77769" y="114208"/>
                      <a:pt x="83535" y="114208"/>
                    </a:cubicBezTo>
                    <a:cubicBezTo>
                      <a:pt x="83716" y="114208"/>
                      <a:pt x="83899" y="114212"/>
                      <a:pt x="84084" y="114219"/>
                    </a:cubicBezTo>
                    <a:cubicBezTo>
                      <a:pt x="76711" y="111320"/>
                      <a:pt x="67079" y="108398"/>
                      <a:pt x="55552" y="107029"/>
                    </a:cubicBezTo>
                    <a:cubicBezTo>
                      <a:pt x="50852" y="106468"/>
                      <a:pt x="46341" y="106227"/>
                      <a:pt x="42057" y="106227"/>
                    </a:cubicBezTo>
                    <a:cubicBezTo>
                      <a:pt x="27869" y="106227"/>
                      <a:pt x="16165" y="108867"/>
                      <a:pt x="8258" y="111251"/>
                    </a:cubicBezTo>
                    <a:cubicBezTo>
                      <a:pt x="10267" y="74160"/>
                      <a:pt x="12275" y="37069"/>
                      <a:pt x="14261" y="1"/>
                    </a:cubicBezTo>
                    <a:close/>
                    <a:moveTo>
                      <a:pt x="152080" y="1142"/>
                    </a:moveTo>
                    <a:lnTo>
                      <a:pt x="152080" y="1142"/>
                    </a:lnTo>
                    <a:cubicBezTo>
                      <a:pt x="155344" y="39740"/>
                      <a:pt x="158631" y="78360"/>
                      <a:pt x="161895" y="116980"/>
                    </a:cubicBezTo>
                    <a:cubicBezTo>
                      <a:pt x="154979" y="113397"/>
                      <a:pt x="144160" y="108900"/>
                      <a:pt x="130259" y="107325"/>
                    </a:cubicBezTo>
                    <a:cubicBezTo>
                      <a:pt x="126808" y="106939"/>
                      <a:pt x="123474" y="106769"/>
                      <a:pt x="120276" y="106769"/>
                    </a:cubicBezTo>
                    <a:cubicBezTo>
                      <a:pt x="103798" y="106769"/>
                      <a:pt x="90908" y="111294"/>
                      <a:pt x="84084" y="114219"/>
                    </a:cubicBezTo>
                    <a:cubicBezTo>
                      <a:pt x="89882" y="114401"/>
                      <a:pt x="93579" y="117962"/>
                      <a:pt x="95131" y="119788"/>
                    </a:cubicBezTo>
                    <a:cubicBezTo>
                      <a:pt x="95465" y="120197"/>
                      <a:pt x="95949" y="120405"/>
                      <a:pt x="96444" y="120405"/>
                    </a:cubicBezTo>
                    <a:cubicBezTo>
                      <a:pt x="96695" y="120405"/>
                      <a:pt x="96948" y="120352"/>
                      <a:pt x="97186" y="120244"/>
                    </a:cubicBezTo>
                    <a:cubicBezTo>
                      <a:pt x="100404" y="118784"/>
                      <a:pt x="104901" y="117140"/>
                      <a:pt x="110379" y="116227"/>
                    </a:cubicBezTo>
                    <a:cubicBezTo>
                      <a:pt x="113000" y="115788"/>
                      <a:pt x="115413" y="115591"/>
                      <a:pt x="117832" y="115591"/>
                    </a:cubicBezTo>
                    <a:cubicBezTo>
                      <a:pt x="123712" y="115591"/>
                      <a:pt x="129633" y="116753"/>
                      <a:pt x="138705" y="118418"/>
                    </a:cubicBezTo>
                    <a:cubicBezTo>
                      <a:pt x="144731" y="119537"/>
                      <a:pt x="154112" y="121226"/>
                      <a:pt x="166141" y="123257"/>
                    </a:cubicBezTo>
                    <a:cubicBezTo>
                      <a:pt x="166246" y="123276"/>
                      <a:pt x="166349" y="123285"/>
                      <a:pt x="166451" y="123285"/>
                    </a:cubicBezTo>
                    <a:cubicBezTo>
                      <a:pt x="167461" y="123285"/>
                      <a:pt x="168297" y="122399"/>
                      <a:pt x="168172" y="121363"/>
                    </a:cubicBezTo>
                    <a:cubicBezTo>
                      <a:pt x="163995" y="82423"/>
                      <a:pt x="159795" y="43460"/>
                      <a:pt x="155618" y="4520"/>
                    </a:cubicBezTo>
                    <a:cubicBezTo>
                      <a:pt x="154340" y="3311"/>
                      <a:pt x="153336" y="2352"/>
                      <a:pt x="152080" y="1142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8" name="Google Shape;2598;p40"/>
              <p:cNvSpPr/>
              <p:nvPr/>
            </p:nvSpPr>
            <p:spPr>
              <a:xfrm>
                <a:off x="1459825" y="2961050"/>
                <a:ext cx="82775" cy="1249725"/>
              </a:xfrm>
              <a:custGeom>
                <a:avLst/>
                <a:gdLst/>
                <a:ahLst/>
                <a:cxnLst/>
                <a:rect l="l" t="t" r="r" b="b"/>
                <a:pathLst>
                  <a:path w="3311" h="49989" extrusionOk="0">
                    <a:moveTo>
                      <a:pt x="3311" y="1"/>
                    </a:moveTo>
                    <a:lnTo>
                      <a:pt x="3311" y="1"/>
                    </a:lnTo>
                    <a:cubicBezTo>
                      <a:pt x="1987" y="16047"/>
                      <a:pt x="823" y="33896"/>
                      <a:pt x="1" y="49988"/>
                    </a:cubicBezTo>
                    <a:cubicBezTo>
                      <a:pt x="1302" y="33942"/>
                      <a:pt x="2489" y="16070"/>
                      <a:pt x="331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9" name="Google Shape;2599;p40"/>
              <p:cNvSpPr/>
              <p:nvPr/>
            </p:nvSpPr>
            <p:spPr>
              <a:xfrm>
                <a:off x="5317875" y="3006700"/>
                <a:ext cx="132425" cy="1245725"/>
              </a:xfrm>
              <a:custGeom>
                <a:avLst/>
                <a:gdLst/>
                <a:ahLst/>
                <a:cxnLst/>
                <a:rect l="l" t="t" r="r" b="b"/>
                <a:pathLst>
                  <a:path w="5297" h="49829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439" y="16047"/>
                      <a:pt x="3333" y="33828"/>
                      <a:pt x="5296" y="49828"/>
                    </a:cubicBezTo>
                    <a:cubicBezTo>
                      <a:pt x="3836" y="33782"/>
                      <a:pt x="1941" y="15978"/>
                      <a:pt x="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0" name="Google Shape;2600;p40"/>
              <p:cNvSpPr/>
              <p:nvPr/>
            </p:nvSpPr>
            <p:spPr>
              <a:xfrm>
                <a:off x="4603450" y="4103025"/>
                <a:ext cx="582650" cy="148825"/>
              </a:xfrm>
              <a:custGeom>
                <a:avLst/>
                <a:gdLst/>
                <a:ahLst/>
                <a:cxnLst/>
                <a:rect l="l" t="t" r="r" b="b"/>
                <a:pathLst>
                  <a:path w="23306" h="5953" extrusionOk="0">
                    <a:moveTo>
                      <a:pt x="5249" y="0"/>
                    </a:moveTo>
                    <a:cubicBezTo>
                      <a:pt x="3491" y="0"/>
                      <a:pt x="1733" y="156"/>
                      <a:pt x="1" y="474"/>
                    </a:cubicBezTo>
                    <a:cubicBezTo>
                      <a:pt x="1341" y="316"/>
                      <a:pt x="2688" y="238"/>
                      <a:pt x="4032" y="238"/>
                    </a:cubicBezTo>
                    <a:cubicBezTo>
                      <a:pt x="10835" y="238"/>
                      <a:pt x="17588" y="2236"/>
                      <a:pt x="23305" y="5953"/>
                    </a:cubicBezTo>
                    <a:cubicBezTo>
                      <a:pt x="22484" y="5336"/>
                      <a:pt x="21639" y="4788"/>
                      <a:pt x="20749" y="4241"/>
                    </a:cubicBezTo>
                    <a:cubicBezTo>
                      <a:pt x="16095" y="1483"/>
                      <a:pt x="10672" y="0"/>
                      <a:pt x="5249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1" name="Google Shape;2601;p40"/>
              <p:cNvSpPr/>
              <p:nvPr/>
            </p:nvSpPr>
            <p:spPr>
              <a:xfrm>
                <a:off x="3430800" y="1319350"/>
                <a:ext cx="1960725" cy="2890275"/>
              </a:xfrm>
              <a:custGeom>
                <a:avLst/>
                <a:gdLst/>
                <a:ahLst/>
                <a:cxnLst/>
                <a:rect l="l" t="t" r="r" b="b"/>
                <a:pathLst>
                  <a:path w="78429" h="115611" extrusionOk="0">
                    <a:moveTo>
                      <a:pt x="4315" y="1"/>
                    </a:moveTo>
                    <a:lnTo>
                      <a:pt x="4315" y="1"/>
                    </a:lnTo>
                    <a:cubicBezTo>
                      <a:pt x="3082" y="868"/>
                      <a:pt x="2055" y="1735"/>
                      <a:pt x="1165" y="2557"/>
                    </a:cubicBezTo>
                    <a:cubicBezTo>
                      <a:pt x="891" y="2831"/>
                      <a:pt x="526" y="2968"/>
                      <a:pt x="138" y="3013"/>
                    </a:cubicBezTo>
                    <a:cubicBezTo>
                      <a:pt x="297" y="39625"/>
                      <a:pt x="457" y="76237"/>
                      <a:pt x="617" y="112849"/>
                    </a:cubicBezTo>
                    <a:cubicBezTo>
                      <a:pt x="7427" y="109924"/>
                      <a:pt x="20196" y="105400"/>
                      <a:pt x="36655" y="105400"/>
                    </a:cubicBezTo>
                    <a:cubicBezTo>
                      <a:pt x="38953" y="105400"/>
                      <a:pt x="41322" y="105489"/>
                      <a:pt x="43757" y="105681"/>
                    </a:cubicBezTo>
                    <a:cubicBezTo>
                      <a:pt x="59415" y="106914"/>
                      <a:pt x="71398" y="111958"/>
                      <a:pt x="78428" y="115610"/>
                    </a:cubicBezTo>
                    <a:cubicBezTo>
                      <a:pt x="78109" y="111707"/>
                      <a:pt x="77766" y="107804"/>
                      <a:pt x="77447" y="103901"/>
                    </a:cubicBezTo>
                    <a:cubicBezTo>
                      <a:pt x="68454" y="102897"/>
                      <a:pt x="46290" y="99085"/>
                      <a:pt x="27825" y="81258"/>
                    </a:cubicBezTo>
                    <a:cubicBezTo>
                      <a:pt x="1" y="54416"/>
                      <a:pt x="1895" y="16366"/>
                      <a:pt x="4315" y="1"/>
                    </a:cubicBezTo>
                    <a:close/>
                  </a:path>
                </a:pathLst>
              </a:custGeom>
              <a:solidFill>
                <a:srgbClr val="802751">
                  <a:alpha val="55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2" name="Google Shape;2602;p40"/>
              <p:cNvSpPr/>
              <p:nvPr/>
            </p:nvSpPr>
            <p:spPr>
              <a:xfrm>
                <a:off x="1543150" y="1390675"/>
                <a:ext cx="69650" cy="1003775"/>
              </a:xfrm>
              <a:custGeom>
                <a:avLst/>
                <a:gdLst/>
                <a:ahLst/>
                <a:cxnLst/>
                <a:rect l="l" t="t" r="r" b="b"/>
                <a:pathLst>
                  <a:path w="2786" h="40151" extrusionOk="0">
                    <a:moveTo>
                      <a:pt x="2785" y="1"/>
                    </a:moveTo>
                    <a:lnTo>
                      <a:pt x="2511" y="366"/>
                    </a:lnTo>
                    <a:cubicBezTo>
                      <a:pt x="1530" y="13559"/>
                      <a:pt x="640" y="27391"/>
                      <a:pt x="0" y="40150"/>
                    </a:cubicBezTo>
                    <a:cubicBezTo>
                      <a:pt x="1050" y="27300"/>
                      <a:pt x="2009" y="13308"/>
                      <a:pt x="2785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3" name="Google Shape;2603;p40"/>
              <p:cNvSpPr/>
              <p:nvPr/>
            </p:nvSpPr>
            <p:spPr>
              <a:xfrm>
                <a:off x="1613325" y="1313075"/>
                <a:ext cx="56525" cy="782350"/>
              </a:xfrm>
              <a:custGeom>
                <a:avLst/>
                <a:gdLst/>
                <a:ahLst/>
                <a:cxnLst/>
                <a:rect l="l" t="t" r="r" b="b"/>
                <a:pathLst>
                  <a:path w="2261" h="31294" extrusionOk="0">
                    <a:moveTo>
                      <a:pt x="2261" y="0"/>
                    </a:moveTo>
                    <a:lnTo>
                      <a:pt x="1873" y="548"/>
                    </a:lnTo>
                    <a:cubicBezTo>
                      <a:pt x="1142" y="10911"/>
                      <a:pt x="503" y="21433"/>
                      <a:pt x="1" y="31294"/>
                    </a:cubicBezTo>
                    <a:cubicBezTo>
                      <a:pt x="823" y="21274"/>
                      <a:pt x="1599" y="10569"/>
                      <a:pt x="2261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4" name="Google Shape;2604;p40"/>
              <p:cNvSpPr/>
              <p:nvPr/>
            </p:nvSpPr>
            <p:spPr>
              <a:xfrm>
                <a:off x="5180350" y="1346750"/>
                <a:ext cx="100475" cy="908450"/>
              </a:xfrm>
              <a:custGeom>
                <a:avLst/>
                <a:gdLst/>
                <a:ahLst/>
                <a:cxnLst/>
                <a:rect l="l" t="t" r="r" b="b"/>
                <a:pathLst>
                  <a:path w="4019" h="36338" extrusionOk="0">
                    <a:moveTo>
                      <a:pt x="1" y="0"/>
                    </a:moveTo>
                    <a:cubicBezTo>
                      <a:pt x="1211" y="12143"/>
                      <a:pt x="2603" y="24720"/>
                      <a:pt x="4018" y="36338"/>
                    </a:cubicBezTo>
                    <a:cubicBezTo>
                      <a:pt x="2968" y="24788"/>
                      <a:pt x="1713" y="12349"/>
                      <a:pt x="343" y="320"/>
                    </a:cubicBezTo>
                    <a:cubicBezTo>
                      <a:pt x="229" y="206"/>
                      <a:pt x="115" y="91"/>
                      <a:pt x="1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5" name="Google Shape;2605;p40"/>
              <p:cNvSpPr/>
              <p:nvPr/>
            </p:nvSpPr>
            <p:spPr>
              <a:xfrm>
                <a:off x="1374250" y="4066375"/>
                <a:ext cx="176350" cy="278500"/>
              </a:xfrm>
              <a:custGeom>
                <a:avLst/>
                <a:gdLst/>
                <a:ahLst/>
                <a:cxnLst/>
                <a:rect l="l" t="t" r="r" b="b"/>
                <a:pathLst>
                  <a:path w="7054" h="11140" extrusionOk="0">
                    <a:moveTo>
                      <a:pt x="7053" y="0"/>
                    </a:moveTo>
                    <a:cubicBezTo>
                      <a:pt x="4588" y="3584"/>
                      <a:pt x="2237" y="7282"/>
                      <a:pt x="0" y="11048"/>
                    </a:cubicBezTo>
                    <a:cubicBezTo>
                      <a:pt x="91" y="11093"/>
                      <a:pt x="206" y="11116"/>
                      <a:pt x="297" y="11139"/>
                    </a:cubicBezTo>
                    <a:cubicBezTo>
                      <a:pt x="2671" y="7487"/>
                      <a:pt x="4930" y="3766"/>
                      <a:pt x="7053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6" name="Google Shape;2606;p40"/>
              <p:cNvSpPr/>
              <p:nvPr/>
            </p:nvSpPr>
            <p:spPr>
              <a:xfrm>
                <a:off x="5391500" y="4209600"/>
                <a:ext cx="132975" cy="156375"/>
              </a:xfrm>
              <a:custGeom>
                <a:avLst/>
                <a:gdLst/>
                <a:ahLst/>
                <a:cxnLst/>
                <a:rect l="l" t="t" r="r" b="b"/>
                <a:pathLst>
                  <a:path w="5319" h="6255" extrusionOk="0">
                    <a:moveTo>
                      <a:pt x="0" y="0"/>
                    </a:moveTo>
                    <a:cubicBezTo>
                      <a:pt x="1575" y="2146"/>
                      <a:pt x="3242" y="4223"/>
                      <a:pt x="4999" y="6255"/>
                    </a:cubicBezTo>
                    <a:cubicBezTo>
                      <a:pt x="5113" y="6209"/>
                      <a:pt x="5227" y="6186"/>
                      <a:pt x="5319" y="6118"/>
                    </a:cubicBezTo>
                    <a:cubicBezTo>
                      <a:pt x="3630" y="3995"/>
                      <a:pt x="1872" y="1941"/>
                      <a:pt x="0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7" name="Google Shape;2607;p40"/>
              <p:cNvSpPr/>
              <p:nvPr/>
            </p:nvSpPr>
            <p:spPr>
              <a:xfrm>
                <a:off x="2492100" y="4013300"/>
                <a:ext cx="761825" cy="176925"/>
              </a:xfrm>
              <a:custGeom>
                <a:avLst/>
                <a:gdLst/>
                <a:ahLst/>
                <a:cxnLst/>
                <a:rect l="l" t="t" r="r" b="b"/>
                <a:pathLst>
                  <a:path w="30473" h="7077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0409" y="731"/>
                      <a:pt x="20681" y="3128"/>
                      <a:pt x="30336" y="7076"/>
                    </a:cubicBezTo>
                    <a:cubicBezTo>
                      <a:pt x="30381" y="7054"/>
                      <a:pt x="30427" y="7031"/>
                      <a:pt x="30473" y="7008"/>
                    </a:cubicBezTo>
                    <a:cubicBezTo>
                      <a:pt x="29971" y="6780"/>
                      <a:pt x="29468" y="6551"/>
                      <a:pt x="28966" y="6346"/>
                    </a:cubicBezTo>
                    <a:cubicBezTo>
                      <a:pt x="19836" y="2443"/>
                      <a:pt x="9930" y="229"/>
                      <a:pt x="1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8" name="Google Shape;2608;p40"/>
              <p:cNvSpPr/>
              <p:nvPr/>
            </p:nvSpPr>
            <p:spPr>
              <a:xfrm>
                <a:off x="2533775" y="4111450"/>
                <a:ext cx="649400" cy="132975"/>
              </a:xfrm>
              <a:custGeom>
                <a:avLst/>
                <a:gdLst/>
                <a:ahLst/>
                <a:cxnLst/>
                <a:rect l="l" t="t" r="r" b="b"/>
                <a:pathLst>
                  <a:path w="25976" h="5319" extrusionOk="0">
                    <a:moveTo>
                      <a:pt x="0" y="1"/>
                    </a:moveTo>
                    <a:cubicBezTo>
                      <a:pt x="8788" y="594"/>
                      <a:pt x="17462" y="2397"/>
                      <a:pt x="25747" y="5319"/>
                    </a:cubicBezTo>
                    <a:cubicBezTo>
                      <a:pt x="25816" y="5250"/>
                      <a:pt x="25884" y="5182"/>
                      <a:pt x="25975" y="5113"/>
                    </a:cubicBezTo>
                    <a:cubicBezTo>
                      <a:pt x="17690" y="1963"/>
                      <a:pt x="8856" y="206"/>
                      <a:pt x="0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9" name="Google Shape;2609;p40"/>
              <p:cNvSpPr/>
              <p:nvPr/>
            </p:nvSpPr>
            <p:spPr>
              <a:xfrm>
                <a:off x="3708700" y="4121150"/>
                <a:ext cx="599200" cy="149525"/>
              </a:xfrm>
              <a:custGeom>
                <a:avLst/>
                <a:gdLst/>
                <a:ahLst/>
                <a:cxnLst/>
                <a:rect l="l" t="t" r="r" b="b"/>
                <a:pathLst>
                  <a:path w="23968" h="5981" extrusionOk="0">
                    <a:moveTo>
                      <a:pt x="23967" y="1"/>
                    </a:moveTo>
                    <a:lnTo>
                      <a:pt x="23967" y="1"/>
                    </a:lnTo>
                    <a:cubicBezTo>
                      <a:pt x="22552" y="92"/>
                      <a:pt x="21137" y="252"/>
                      <a:pt x="19744" y="434"/>
                    </a:cubicBezTo>
                    <a:cubicBezTo>
                      <a:pt x="12965" y="1347"/>
                      <a:pt x="6323" y="3128"/>
                      <a:pt x="1" y="5753"/>
                    </a:cubicBezTo>
                    <a:cubicBezTo>
                      <a:pt x="92" y="5821"/>
                      <a:pt x="160" y="5912"/>
                      <a:pt x="229" y="5981"/>
                    </a:cubicBezTo>
                    <a:cubicBezTo>
                      <a:pt x="7852" y="3013"/>
                      <a:pt x="15841" y="982"/>
                      <a:pt x="2396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0" name="Google Shape;2610;p40"/>
              <p:cNvSpPr/>
              <p:nvPr/>
            </p:nvSpPr>
            <p:spPr>
              <a:xfrm>
                <a:off x="3639075" y="4091475"/>
                <a:ext cx="352675" cy="119850"/>
              </a:xfrm>
              <a:custGeom>
                <a:avLst/>
                <a:gdLst/>
                <a:ahLst/>
                <a:cxnLst/>
                <a:rect l="l" t="t" r="r" b="b"/>
                <a:pathLst>
                  <a:path w="14107" h="4794" extrusionOk="0">
                    <a:moveTo>
                      <a:pt x="14107" y="1"/>
                    </a:moveTo>
                    <a:lnTo>
                      <a:pt x="14107" y="1"/>
                    </a:lnTo>
                    <a:cubicBezTo>
                      <a:pt x="12715" y="297"/>
                      <a:pt x="11345" y="640"/>
                      <a:pt x="9975" y="1028"/>
                    </a:cubicBezTo>
                    <a:cubicBezTo>
                      <a:pt x="6575" y="1964"/>
                      <a:pt x="3242" y="3151"/>
                      <a:pt x="1" y="4543"/>
                    </a:cubicBezTo>
                    <a:cubicBezTo>
                      <a:pt x="138" y="4611"/>
                      <a:pt x="252" y="4703"/>
                      <a:pt x="366" y="4794"/>
                    </a:cubicBezTo>
                    <a:cubicBezTo>
                      <a:pt x="4817" y="2854"/>
                      <a:pt x="9405" y="1256"/>
                      <a:pt x="14107" y="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11" name="Google Shape;2611;p40"/>
            <p:cNvGrpSpPr/>
            <p:nvPr/>
          </p:nvGrpSpPr>
          <p:grpSpPr>
            <a:xfrm>
              <a:off x="7220544" y="1708928"/>
              <a:ext cx="1427232" cy="1995478"/>
              <a:chOff x="7155675" y="1787550"/>
              <a:chExt cx="1275225" cy="1782950"/>
            </a:xfrm>
          </p:grpSpPr>
          <p:sp>
            <p:nvSpPr>
              <p:cNvPr id="2612" name="Google Shape;2612;p40"/>
              <p:cNvSpPr/>
              <p:nvPr/>
            </p:nvSpPr>
            <p:spPr>
              <a:xfrm>
                <a:off x="7403325" y="2894575"/>
                <a:ext cx="182650" cy="116775"/>
              </a:xfrm>
              <a:custGeom>
                <a:avLst/>
                <a:gdLst/>
                <a:ahLst/>
                <a:cxnLst/>
                <a:rect l="l" t="t" r="r" b="b"/>
                <a:pathLst>
                  <a:path w="7306" h="4671" extrusionOk="0">
                    <a:moveTo>
                      <a:pt x="1" y="0"/>
                    </a:moveTo>
                    <a:lnTo>
                      <a:pt x="663" y="4519"/>
                    </a:lnTo>
                    <a:cubicBezTo>
                      <a:pt x="1130" y="4609"/>
                      <a:pt x="1681" y="4671"/>
                      <a:pt x="2284" y="4671"/>
                    </a:cubicBezTo>
                    <a:cubicBezTo>
                      <a:pt x="2447" y="4671"/>
                      <a:pt x="2615" y="4666"/>
                      <a:pt x="2786" y="4656"/>
                    </a:cubicBezTo>
                    <a:cubicBezTo>
                      <a:pt x="4726" y="4565"/>
                      <a:pt x="6255" y="3903"/>
                      <a:pt x="7145" y="3401"/>
                    </a:cubicBezTo>
                    <a:cubicBezTo>
                      <a:pt x="7191" y="2557"/>
                      <a:pt x="7237" y="1712"/>
                      <a:pt x="7305" y="867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154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3" name="Google Shape;2613;p40"/>
              <p:cNvSpPr/>
              <p:nvPr/>
            </p:nvSpPr>
            <p:spPr>
              <a:xfrm>
                <a:off x="7403325" y="2894575"/>
                <a:ext cx="182650" cy="95300"/>
              </a:xfrm>
              <a:custGeom>
                <a:avLst/>
                <a:gdLst/>
                <a:ahLst/>
                <a:cxnLst/>
                <a:rect l="l" t="t" r="r" b="b"/>
                <a:pathLst>
                  <a:path w="7306" h="3812" extrusionOk="0">
                    <a:moveTo>
                      <a:pt x="1" y="0"/>
                    </a:moveTo>
                    <a:lnTo>
                      <a:pt x="366" y="2511"/>
                    </a:lnTo>
                    <a:cubicBezTo>
                      <a:pt x="1462" y="2922"/>
                      <a:pt x="2717" y="3287"/>
                      <a:pt x="4155" y="3538"/>
                    </a:cubicBezTo>
                    <a:cubicBezTo>
                      <a:pt x="4908" y="3675"/>
                      <a:pt x="5616" y="3766"/>
                      <a:pt x="6301" y="3812"/>
                    </a:cubicBezTo>
                    <a:cubicBezTo>
                      <a:pt x="6620" y="3675"/>
                      <a:pt x="6894" y="3538"/>
                      <a:pt x="7145" y="3401"/>
                    </a:cubicBezTo>
                    <a:cubicBezTo>
                      <a:pt x="7191" y="2557"/>
                      <a:pt x="7237" y="1712"/>
                      <a:pt x="7305" y="867"/>
                    </a:cubicBezTo>
                    <a:cubicBezTo>
                      <a:pt x="4863" y="571"/>
                      <a:pt x="2443" y="297"/>
                      <a:pt x="1" y="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4" name="Google Shape;2614;p40"/>
              <p:cNvSpPr/>
              <p:nvPr/>
            </p:nvSpPr>
            <p:spPr>
              <a:xfrm>
                <a:off x="7431875" y="2933375"/>
                <a:ext cx="413725" cy="637125"/>
              </a:xfrm>
              <a:custGeom>
                <a:avLst/>
                <a:gdLst/>
                <a:ahLst/>
                <a:cxnLst/>
                <a:rect l="l" t="t" r="r" b="b"/>
                <a:pathLst>
                  <a:path w="16549" h="25485" extrusionOk="0">
                    <a:moveTo>
                      <a:pt x="12052" y="0"/>
                    </a:moveTo>
                    <a:cubicBezTo>
                      <a:pt x="10249" y="114"/>
                      <a:pt x="8012" y="571"/>
                      <a:pt x="7259" y="2077"/>
                    </a:cubicBezTo>
                    <a:cubicBezTo>
                      <a:pt x="6505" y="3561"/>
                      <a:pt x="7852" y="4634"/>
                      <a:pt x="7943" y="7487"/>
                    </a:cubicBezTo>
                    <a:cubicBezTo>
                      <a:pt x="8035" y="10409"/>
                      <a:pt x="6779" y="13809"/>
                      <a:pt x="4360" y="15681"/>
                    </a:cubicBezTo>
                    <a:cubicBezTo>
                      <a:pt x="2899" y="16822"/>
                      <a:pt x="2146" y="16480"/>
                      <a:pt x="1438" y="17530"/>
                    </a:cubicBezTo>
                    <a:cubicBezTo>
                      <a:pt x="0" y="19653"/>
                      <a:pt x="936" y="24035"/>
                      <a:pt x="3470" y="25199"/>
                    </a:cubicBezTo>
                    <a:cubicBezTo>
                      <a:pt x="3909" y="25398"/>
                      <a:pt x="4362" y="25485"/>
                      <a:pt x="4819" y="25485"/>
                    </a:cubicBezTo>
                    <a:cubicBezTo>
                      <a:pt x="7048" y="25485"/>
                      <a:pt x="9396" y="23421"/>
                      <a:pt x="10911" y="22095"/>
                    </a:cubicBezTo>
                    <a:cubicBezTo>
                      <a:pt x="12120" y="21022"/>
                      <a:pt x="15773" y="17484"/>
                      <a:pt x="16252" y="11755"/>
                    </a:cubicBezTo>
                    <a:cubicBezTo>
                      <a:pt x="16549" y="7989"/>
                      <a:pt x="15339" y="5067"/>
                      <a:pt x="14700" y="3789"/>
                    </a:cubicBezTo>
                    <a:cubicBezTo>
                      <a:pt x="13855" y="2054"/>
                      <a:pt x="12805" y="799"/>
                      <a:pt x="120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5" name="Google Shape;2615;p40"/>
              <p:cNvSpPr/>
              <p:nvPr/>
            </p:nvSpPr>
            <p:spPr>
              <a:xfrm>
                <a:off x="7460400" y="3379925"/>
                <a:ext cx="59375" cy="169250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6770" extrusionOk="0">
                    <a:moveTo>
                      <a:pt x="469" y="0"/>
                    </a:moveTo>
                    <a:cubicBezTo>
                      <a:pt x="449" y="0"/>
                      <a:pt x="429" y="4"/>
                      <a:pt x="411" y="10"/>
                    </a:cubicBezTo>
                    <a:cubicBezTo>
                      <a:pt x="1" y="170"/>
                      <a:pt x="297" y="1836"/>
                      <a:pt x="503" y="2978"/>
                    </a:cubicBezTo>
                    <a:cubicBezTo>
                      <a:pt x="731" y="4347"/>
                      <a:pt x="1165" y="6767"/>
                      <a:pt x="1849" y="6767"/>
                    </a:cubicBezTo>
                    <a:cubicBezTo>
                      <a:pt x="1862" y="6769"/>
                      <a:pt x="1876" y="6770"/>
                      <a:pt x="1889" y="6770"/>
                    </a:cubicBezTo>
                    <a:cubicBezTo>
                      <a:pt x="2017" y="6770"/>
                      <a:pt x="2168" y="6668"/>
                      <a:pt x="2374" y="6379"/>
                    </a:cubicBezTo>
                    <a:cubicBezTo>
                      <a:pt x="2306" y="5443"/>
                      <a:pt x="2169" y="4370"/>
                      <a:pt x="1918" y="3183"/>
                    </a:cubicBezTo>
                    <a:cubicBezTo>
                      <a:pt x="1690" y="2179"/>
                      <a:pt x="1416" y="1289"/>
                      <a:pt x="1142" y="535"/>
                    </a:cubicBezTo>
                    <a:cubicBezTo>
                      <a:pt x="915" y="268"/>
                      <a:pt x="652" y="0"/>
                      <a:pt x="469" y="0"/>
                    </a:cubicBezTo>
                    <a:close/>
                  </a:path>
                </a:pathLst>
              </a:custGeom>
              <a:solidFill>
                <a:srgbClr val="4C44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6" name="Google Shape;2616;p40"/>
              <p:cNvSpPr/>
              <p:nvPr/>
            </p:nvSpPr>
            <p:spPr>
              <a:xfrm>
                <a:off x="7234425" y="3328825"/>
                <a:ext cx="297325" cy="212975"/>
              </a:xfrm>
              <a:custGeom>
                <a:avLst/>
                <a:gdLst/>
                <a:ahLst/>
                <a:cxnLst/>
                <a:rect l="l" t="t" r="r" b="b"/>
                <a:pathLst>
                  <a:path w="11893" h="8519" extrusionOk="0">
                    <a:moveTo>
                      <a:pt x="5182" y="0"/>
                    </a:moveTo>
                    <a:cubicBezTo>
                      <a:pt x="5114" y="0"/>
                      <a:pt x="5068" y="0"/>
                      <a:pt x="5022" y="23"/>
                    </a:cubicBezTo>
                    <a:cubicBezTo>
                      <a:pt x="4589" y="320"/>
                      <a:pt x="5205" y="2009"/>
                      <a:pt x="5365" y="2465"/>
                    </a:cubicBezTo>
                    <a:cubicBezTo>
                      <a:pt x="4292" y="1780"/>
                      <a:pt x="3356" y="1438"/>
                      <a:pt x="2694" y="1255"/>
                    </a:cubicBezTo>
                    <a:cubicBezTo>
                      <a:pt x="2181" y="1099"/>
                      <a:pt x="1677" y="951"/>
                      <a:pt x="1298" y="951"/>
                    </a:cubicBezTo>
                    <a:cubicBezTo>
                      <a:pt x="1070" y="951"/>
                      <a:pt x="888" y="1004"/>
                      <a:pt x="777" y="1141"/>
                    </a:cubicBezTo>
                    <a:cubicBezTo>
                      <a:pt x="434" y="1552"/>
                      <a:pt x="982" y="2511"/>
                      <a:pt x="1051" y="2648"/>
                    </a:cubicBezTo>
                    <a:cubicBezTo>
                      <a:pt x="908" y="2600"/>
                      <a:pt x="765" y="2577"/>
                      <a:pt x="636" y="2577"/>
                    </a:cubicBezTo>
                    <a:cubicBezTo>
                      <a:pt x="455" y="2577"/>
                      <a:pt x="299" y="2623"/>
                      <a:pt x="206" y="2716"/>
                    </a:cubicBezTo>
                    <a:cubicBezTo>
                      <a:pt x="1" y="2967"/>
                      <a:pt x="115" y="3606"/>
                      <a:pt x="708" y="4063"/>
                    </a:cubicBezTo>
                    <a:cubicBezTo>
                      <a:pt x="343" y="4086"/>
                      <a:pt x="229" y="4246"/>
                      <a:pt x="206" y="4268"/>
                    </a:cubicBezTo>
                    <a:cubicBezTo>
                      <a:pt x="24" y="4520"/>
                      <a:pt x="229" y="5067"/>
                      <a:pt x="800" y="5524"/>
                    </a:cubicBezTo>
                    <a:cubicBezTo>
                      <a:pt x="737" y="5518"/>
                      <a:pt x="668" y="5513"/>
                      <a:pt x="598" y="5513"/>
                    </a:cubicBezTo>
                    <a:cubicBezTo>
                      <a:pt x="415" y="5513"/>
                      <a:pt x="233" y="5545"/>
                      <a:pt x="183" y="5661"/>
                    </a:cubicBezTo>
                    <a:cubicBezTo>
                      <a:pt x="24" y="5957"/>
                      <a:pt x="868" y="6665"/>
                      <a:pt x="1051" y="6825"/>
                    </a:cubicBezTo>
                    <a:cubicBezTo>
                      <a:pt x="1165" y="6916"/>
                      <a:pt x="1987" y="7601"/>
                      <a:pt x="3014" y="7943"/>
                    </a:cubicBezTo>
                    <a:cubicBezTo>
                      <a:pt x="4025" y="8280"/>
                      <a:pt x="5958" y="8518"/>
                      <a:pt x="8500" y="8518"/>
                    </a:cubicBezTo>
                    <a:cubicBezTo>
                      <a:pt x="9399" y="8518"/>
                      <a:pt x="10375" y="8488"/>
                      <a:pt x="11413" y="8423"/>
                    </a:cubicBezTo>
                    <a:cubicBezTo>
                      <a:pt x="11596" y="7920"/>
                      <a:pt x="11893" y="6916"/>
                      <a:pt x="11710" y="5661"/>
                    </a:cubicBezTo>
                    <a:cubicBezTo>
                      <a:pt x="11459" y="3995"/>
                      <a:pt x="10523" y="2945"/>
                      <a:pt x="10181" y="2579"/>
                    </a:cubicBezTo>
                    <a:cubicBezTo>
                      <a:pt x="9496" y="2693"/>
                      <a:pt x="8834" y="2808"/>
                      <a:pt x="8149" y="2922"/>
                    </a:cubicBezTo>
                    <a:cubicBezTo>
                      <a:pt x="7875" y="2351"/>
                      <a:pt x="7396" y="1552"/>
                      <a:pt x="6574" y="845"/>
                    </a:cubicBezTo>
                    <a:cubicBezTo>
                      <a:pt x="6278" y="594"/>
                      <a:pt x="5593" y="0"/>
                      <a:pt x="5182" y="0"/>
                    </a:cubicBezTo>
                    <a:close/>
                  </a:path>
                </a:pathLst>
              </a:custGeom>
              <a:solidFill>
                <a:srgbClr val="A154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7" name="Google Shape;2617;p40"/>
              <p:cNvSpPr/>
              <p:nvPr/>
            </p:nvSpPr>
            <p:spPr>
              <a:xfrm>
                <a:off x="7258400" y="3392150"/>
                <a:ext cx="69075" cy="25900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103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654" y="655"/>
                      <a:pt x="1601" y="1036"/>
                      <a:pt x="2533" y="1036"/>
                    </a:cubicBezTo>
                    <a:cubicBezTo>
                      <a:pt x="2610" y="1036"/>
                      <a:pt x="2686" y="1033"/>
                      <a:pt x="2762" y="1028"/>
                    </a:cubicBezTo>
                    <a:cubicBezTo>
                      <a:pt x="1781" y="822"/>
                      <a:pt x="868" y="480"/>
                      <a:pt x="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8" name="Google Shape;2618;p40"/>
              <p:cNvSpPr/>
              <p:nvPr/>
            </p:nvSpPr>
            <p:spPr>
              <a:xfrm>
                <a:off x="7875250" y="1787550"/>
                <a:ext cx="555650" cy="494050"/>
              </a:xfrm>
              <a:custGeom>
                <a:avLst/>
                <a:gdLst/>
                <a:ahLst/>
                <a:cxnLst/>
                <a:rect l="l" t="t" r="r" b="b"/>
                <a:pathLst>
                  <a:path w="22226" h="19762" extrusionOk="0">
                    <a:moveTo>
                      <a:pt x="12029" y="0"/>
                    </a:moveTo>
                    <a:cubicBezTo>
                      <a:pt x="11002" y="0"/>
                      <a:pt x="9838" y="936"/>
                      <a:pt x="9770" y="2397"/>
                    </a:cubicBezTo>
                    <a:cubicBezTo>
                      <a:pt x="9633" y="1255"/>
                      <a:pt x="8765" y="342"/>
                      <a:pt x="7715" y="183"/>
                    </a:cubicBezTo>
                    <a:cubicBezTo>
                      <a:pt x="7589" y="162"/>
                      <a:pt x="7462" y="151"/>
                      <a:pt x="7336" y="151"/>
                    </a:cubicBezTo>
                    <a:cubicBezTo>
                      <a:pt x="6238" y="151"/>
                      <a:pt x="5213" y="931"/>
                      <a:pt x="4885" y="2077"/>
                    </a:cubicBezTo>
                    <a:cubicBezTo>
                      <a:pt x="4799" y="1969"/>
                      <a:pt x="3939" y="925"/>
                      <a:pt x="2766" y="925"/>
                    </a:cubicBezTo>
                    <a:cubicBezTo>
                      <a:pt x="2698" y="925"/>
                      <a:pt x="2628" y="928"/>
                      <a:pt x="2557" y="936"/>
                    </a:cubicBezTo>
                    <a:cubicBezTo>
                      <a:pt x="1210" y="1073"/>
                      <a:pt x="1" y="2579"/>
                      <a:pt x="160" y="4519"/>
                    </a:cubicBezTo>
                    <a:cubicBezTo>
                      <a:pt x="4337" y="9313"/>
                      <a:pt x="8514" y="14106"/>
                      <a:pt x="12669" y="18899"/>
                    </a:cubicBezTo>
                    <a:cubicBezTo>
                      <a:pt x="13229" y="19494"/>
                      <a:pt x="13944" y="19761"/>
                      <a:pt x="14606" y="19761"/>
                    </a:cubicBezTo>
                    <a:cubicBezTo>
                      <a:pt x="15240" y="19761"/>
                      <a:pt x="15827" y="19517"/>
                      <a:pt x="16184" y="19082"/>
                    </a:cubicBezTo>
                    <a:cubicBezTo>
                      <a:pt x="16709" y="18443"/>
                      <a:pt x="16731" y="17370"/>
                      <a:pt x="16184" y="16503"/>
                    </a:cubicBezTo>
                    <a:lnTo>
                      <a:pt x="16184" y="16503"/>
                    </a:lnTo>
                    <a:cubicBezTo>
                      <a:pt x="16459" y="16561"/>
                      <a:pt x="16731" y="16588"/>
                      <a:pt x="16995" y="16588"/>
                    </a:cubicBezTo>
                    <a:cubicBezTo>
                      <a:pt x="18700" y="16588"/>
                      <a:pt x="20098" y="15450"/>
                      <a:pt x="20315" y="14106"/>
                    </a:cubicBezTo>
                    <a:cubicBezTo>
                      <a:pt x="20498" y="12988"/>
                      <a:pt x="19859" y="11778"/>
                      <a:pt x="18740" y="11070"/>
                    </a:cubicBezTo>
                    <a:lnTo>
                      <a:pt x="18740" y="11070"/>
                    </a:lnTo>
                    <a:cubicBezTo>
                      <a:pt x="18839" y="11078"/>
                      <a:pt x="18936" y="11082"/>
                      <a:pt x="19031" y="11082"/>
                    </a:cubicBezTo>
                    <a:cubicBezTo>
                      <a:pt x="20948" y="11082"/>
                      <a:pt x="22226" y="9598"/>
                      <a:pt x="22095" y="8445"/>
                    </a:cubicBezTo>
                    <a:cubicBezTo>
                      <a:pt x="22004" y="7464"/>
                      <a:pt x="20909" y="6505"/>
                      <a:pt x="19425" y="6368"/>
                    </a:cubicBezTo>
                    <a:cubicBezTo>
                      <a:pt x="21068" y="4497"/>
                      <a:pt x="20589" y="1849"/>
                      <a:pt x="19128" y="845"/>
                    </a:cubicBezTo>
                    <a:cubicBezTo>
                      <a:pt x="18678" y="542"/>
                      <a:pt x="18111" y="389"/>
                      <a:pt x="17509" y="389"/>
                    </a:cubicBezTo>
                    <a:cubicBezTo>
                      <a:pt x="16159" y="389"/>
                      <a:pt x="14636" y="1160"/>
                      <a:pt x="13878" y="2739"/>
                    </a:cubicBezTo>
                    <a:cubicBezTo>
                      <a:pt x="14129" y="1415"/>
                      <a:pt x="13308" y="251"/>
                      <a:pt x="12372" y="23"/>
                    </a:cubicBezTo>
                    <a:cubicBezTo>
                      <a:pt x="12258" y="0"/>
                      <a:pt x="12144" y="0"/>
                      <a:pt x="120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9" name="Google Shape;2619;p40"/>
              <p:cNvSpPr/>
              <p:nvPr/>
            </p:nvSpPr>
            <p:spPr>
              <a:xfrm>
                <a:off x="7155675" y="2072275"/>
                <a:ext cx="978100" cy="911375"/>
              </a:xfrm>
              <a:custGeom>
                <a:avLst/>
                <a:gdLst/>
                <a:ahLst/>
                <a:cxnLst/>
                <a:rect l="l" t="t" r="r" b="b"/>
                <a:pathLst>
                  <a:path w="39124" h="36455" extrusionOk="0">
                    <a:moveTo>
                      <a:pt x="19836" y="1"/>
                    </a:moveTo>
                    <a:cubicBezTo>
                      <a:pt x="17736" y="1"/>
                      <a:pt x="16070" y="366"/>
                      <a:pt x="15248" y="572"/>
                    </a:cubicBezTo>
                    <a:cubicBezTo>
                      <a:pt x="13719" y="914"/>
                      <a:pt x="11710" y="1416"/>
                      <a:pt x="9747" y="3059"/>
                    </a:cubicBezTo>
                    <a:cubicBezTo>
                      <a:pt x="7442" y="5000"/>
                      <a:pt x="6460" y="7488"/>
                      <a:pt x="6278" y="7990"/>
                    </a:cubicBezTo>
                    <a:cubicBezTo>
                      <a:pt x="5296" y="10592"/>
                      <a:pt x="5890" y="11870"/>
                      <a:pt x="4452" y="14198"/>
                    </a:cubicBezTo>
                    <a:cubicBezTo>
                      <a:pt x="3790" y="15248"/>
                      <a:pt x="3607" y="15088"/>
                      <a:pt x="2740" y="16412"/>
                    </a:cubicBezTo>
                    <a:cubicBezTo>
                      <a:pt x="2512" y="16755"/>
                      <a:pt x="2078" y="17417"/>
                      <a:pt x="1644" y="18261"/>
                    </a:cubicBezTo>
                    <a:cubicBezTo>
                      <a:pt x="1211" y="19128"/>
                      <a:pt x="777" y="20156"/>
                      <a:pt x="594" y="21251"/>
                    </a:cubicBezTo>
                    <a:cubicBezTo>
                      <a:pt x="1" y="24607"/>
                      <a:pt x="1781" y="27482"/>
                      <a:pt x="2397" y="28487"/>
                    </a:cubicBezTo>
                    <a:cubicBezTo>
                      <a:pt x="4794" y="32344"/>
                      <a:pt x="8583" y="33805"/>
                      <a:pt x="11345" y="34878"/>
                    </a:cubicBezTo>
                    <a:cubicBezTo>
                      <a:pt x="14495" y="36088"/>
                      <a:pt x="17371" y="36339"/>
                      <a:pt x="18078" y="36384"/>
                    </a:cubicBezTo>
                    <a:cubicBezTo>
                      <a:pt x="18261" y="36407"/>
                      <a:pt x="18900" y="36453"/>
                      <a:pt x="19653" y="36453"/>
                    </a:cubicBezTo>
                    <a:cubicBezTo>
                      <a:pt x="19695" y="36453"/>
                      <a:pt x="19796" y="36454"/>
                      <a:pt x="19945" y="36454"/>
                    </a:cubicBezTo>
                    <a:cubicBezTo>
                      <a:pt x="21099" y="36454"/>
                      <a:pt x="25196" y="36365"/>
                      <a:pt x="28327" y="34809"/>
                    </a:cubicBezTo>
                    <a:cubicBezTo>
                      <a:pt x="33919" y="32002"/>
                      <a:pt x="36065" y="26387"/>
                      <a:pt x="36681" y="24401"/>
                    </a:cubicBezTo>
                    <a:cubicBezTo>
                      <a:pt x="39123" y="16663"/>
                      <a:pt x="35471" y="10135"/>
                      <a:pt x="34650" y="8766"/>
                    </a:cubicBezTo>
                    <a:cubicBezTo>
                      <a:pt x="33965" y="7625"/>
                      <a:pt x="31751" y="3950"/>
                      <a:pt x="27368" y="1758"/>
                    </a:cubicBezTo>
                    <a:cubicBezTo>
                      <a:pt x="27231" y="1690"/>
                      <a:pt x="27094" y="1621"/>
                      <a:pt x="27003" y="1576"/>
                    </a:cubicBezTo>
                    <a:cubicBezTo>
                      <a:pt x="24424" y="343"/>
                      <a:pt x="21913" y="1"/>
                      <a:pt x="19836" y="1"/>
                    </a:cubicBezTo>
                    <a:close/>
                  </a:path>
                </a:pathLst>
              </a:custGeom>
              <a:solidFill>
                <a:srgbClr val="A154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0" name="Google Shape;2620;p40"/>
              <p:cNvSpPr/>
              <p:nvPr/>
            </p:nvSpPr>
            <p:spPr>
              <a:xfrm>
                <a:off x="7358825" y="2077425"/>
                <a:ext cx="744125" cy="514000"/>
              </a:xfrm>
              <a:custGeom>
                <a:avLst/>
                <a:gdLst/>
                <a:ahLst/>
                <a:cxnLst/>
                <a:rect l="l" t="t" r="r" b="b"/>
                <a:pathLst>
                  <a:path w="29765" h="20560" extrusionOk="0">
                    <a:moveTo>
                      <a:pt x="8971" y="0"/>
                    </a:moveTo>
                    <a:cubicBezTo>
                      <a:pt x="8172" y="114"/>
                      <a:pt x="7556" y="251"/>
                      <a:pt x="7122" y="366"/>
                    </a:cubicBezTo>
                    <a:cubicBezTo>
                      <a:pt x="5593" y="708"/>
                      <a:pt x="3584" y="1210"/>
                      <a:pt x="1621" y="2853"/>
                    </a:cubicBezTo>
                    <a:cubicBezTo>
                      <a:pt x="982" y="3401"/>
                      <a:pt x="457" y="3972"/>
                      <a:pt x="1" y="4543"/>
                    </a:cubicBezTo>
                    <a:cubicBezTo>
                      <a:pt x="800" y="4406"/>
                      <a:pt x="1598" y="4269"/>
                      <a:pt x="2420" y="4132"/>
                    </a:cubicBezTo>
                    <a:cubicBezTo>
                      <a:pt x="2648" y="4565"/>
                      <a:pt x="3105" y="5227"/>
                      <a:pt x="3927" y="5638"/>
                    </a:cubicBezTo>
                    <a:cubicBezTo>
                      <a:pt x="4390" y="5870"/>
                      <a:pt x="4902" y="5981"/>
                      <a:pt x="5431" y="5981"/>
                    </a:cubicBezTo>
                    <a:cubicBezTo>
                      <a:pt x="6520" y="5981"/>
                      <a:pt x="7684" y="5509"/>
                      <a:pt x="8651" y="4634"/>
                    </a:cubicBezTo>
                    <a:cubicBezTo>
                      <a:pt x="8743" y="4794"/>
                      <a:pt x="9199" y="5592"/>
                      <a:pt x="10204" y="5889"/>
                    </a:cubicBezTo>
                    <a:cubicBezTo>
                      <a:pt x="10472" y="5975"/>
                      <a:pt x="10727" y="6008"/>
                      <a:pt x="10961" y="6008"/>
                    </a:cubicBezTo>
                    <a:cubicBezTo>
                      <a:pt x="11664" y="6008"/>
                      <a:pt x="12178" y="5712"/>
                      <a:pt x="12281" y="5661"/>
                    </a:cubicBezTo>
                    <a:cubicBezTo>
                      <a:pt x="12326" y="5866"/>
                      <a:pt x="12600" y="7373"/>
                      <a:pt x="14061" y="8172"/>
                    </a:cubicBezTo>
                    <a:cubicBezTo>
                      <a:pt x="14654" y="8503"/>
                      <a:pt x="15248" y="8594"/>
                      <a:pt x="15724" y="8594"/>
                    </a:cubicBezTo>
                    <a:cubicBezTo>
                      <a:pt x="16201" y="8594"/>
                      <a:pt x="16560" y="8503"/>
                      <a:pt x="16686" y="8468"/>
                    </a:cubicBezTo>
                    <a:cubicBezTo>
                      <a:pt x="16686" y="8742"/>
                      <a:pt x="16777" y="10477"/>
                      <a:pt x="18238" y="11687"/>
                    </a:cubicBezTo>
                    <a:cubicBezTo>
                      <a:pt x="19284" y="12543"/>
                      <a:pt x="20425" y="12654"/>
                      <a:pt x="20975" y="12654"/>
                    </a:cubicBezTo>
                    <a:cubicBezTo>
                      <a:pt x="21085" y="12654"/>
                      <a:pt x="21171" y="12649"/>
                      <a:pt x="21228" y="12645"/>
                    </a:cubicBezTo>
                    <a:lnTo>
                      <a:pt x="21228" y="12645"/>
                    </a:lnTo>
                    <a:cubicBezTo>
                      <a:pt x="21137" y="12942"/>
                      <a:pt x="20224" y="15795"/>
                      <a:pt x="21959" y="18192"/>
                    </a:cubicBezTo>
                    <a:cubicBezTo>
                      <a:pt x="23075" y="19697"/>
                      <a:pt x="24915" y="20560"/>
                      <a:pt x="26884" y="20560"/>
                    </a:cubicBezTo>
                    <a:cubicBezTo>
                      <a:pt x="27692" y="20560"/>
                      <a:pt x="28521" y="20415"/>
                      <a:pt x="29331" y="20109"/>
                    </a:cubicBezTo>
                    <a:cubicBezTo>
                      <a:pt x="29765" y="14243"/>
                      <a:pt x="27186" y="9678"/>
                      <a:pt x="26524" y="8560"/>
                    </a:cubicBezTo>
                    <a:cubicBezTo>
                      <a:pt x="25839" y="7419"/>
                      <a:pt x="23625" y="3744"/>
                      <a:pt x="19242" y="1552"/>
                    </a:cubicBezTo>
                    <a:cubicBezTo>
                      <a:pt x="19105" y="1484"/>
                      <a:pt x="18968" y="1415"/>
                      <a:pt x="18877" y="1370"/>
                    </a:cubicBezTo>
                    <a:cubicBezTo>
                      <a:pt x="18649" y="1256"/>
                      <a:pt x="18443" y="1164"/>
                      <a:pt x="18215" y="1073"/>
                    </a:cubicBezTo>
                    <a:lnTo>
                      <a:pt x="8971" y="0"/>
                    </a:ln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1" name="Google Shape;2621;p40"/>
              <p:cNvSpPr/>
              <p:nvPr/>
            </p:nvSpPr>
            <p:spPr>
              <a:xfrm>
                <a:off x="7293775" y="1813225"/>
                <a:ext cx="1081375" cy="1003825"/>
              </a:xfrm>
              <a:custGeom>
                <a:avLst/>
                <a:gdLst/>
                <a:ahLst/>
                <a:cxnLst/>
                <a:rect l="l" t="t" r="r" b="b"/>
                <a:pathLst>
                  <a:path w="43255" h="40153" extrusionOk="0">
                    <a:moveTo>
                      <a:pt x="19927" y="0"/>
                    </a:moveTo>
                    <a:cubicBezTo>
                      <a:pt x="19813" y="0"/>
                      <a:pt x="19676" y="0"/>
                      <a:pt x="19539" y="23"/>
                    </a:cubicBezTo>
                    <a:cubicBezTo>
                      <a:pt x="17644" y="251"/>
                      <a:pt x="16709" y="2032"/>
                      <a:pt x="16640" y="2191"/>
                    </a:cubicBezTo>
                    <a:cubicBezTo>
                      <a:pt x="16579" y="2110"/>
                      <a:pt x="15475" y="896"/>
                      <a:pt x="13807" y="896"/>
                    </a:cubicBezTo>
                    <a:cubicBezTo>
                      <a:pt x="13596" y="896"/>
                      <a:pt x="13376" y="915"/>
                      <a:pt x="13148" y="959"/>
                    </a:cubicBezTo>
                    <a:cubicBezTo>
                      <a:pt x="11322" y="1324"/>
                      <a:pt x="10546" y="2922"/>
                      <a:pt x="10477" y="3082"/>
                    </a:cubicBezTo>
                    <a:cubicBezTo>
                      <a:pt x="9907" y="2159"/>
                      <a:pt x="8929" y="1643"/>
                      <a:pt x="7944" y="1643"/>
                    </a:cubicBezTo>
                    <a:cubicBezTo>
                      <a:pt x="7589" y="1643"/>
                      <a:pt x="7232" y="1710"/>
                      <a:pt x="6894" y="1849"/>
                    </a:cubicBezTo>
                    <a:cubicBezTo>
                      <a:pt x="5775" y="2328"/>
                      <a:pt x="5068" y="3515"/>
                      <a:pt x="5182" y="4794"/>
                    </a:cubicBezTo>
                    <a:cubicBezTo>
                      <a:pt x="4690" y="4518"/>
                      <a:pt x="4167" y="4392"/>
                      <a:pt x="3668" y="4392"/>
                    </a:cubicBezTo>
                    <a:cubicBezTo>
                      <a:pt x="2800" y="4392"/>
                      <a:pt x="2002" y="4772"/>
                      <a:pt x="1553" y="5410"/>
                    </a:cubicBezTo>
                    <a:cubicBezTo>
                      <a:pt x="777" y="6528"/>
                      <a:pt x="1370" y="7921"/>
                      <a:pt x="1416" y="7989"/>
                    </a:cubicBezTo>
                    <a:cubicBezTo>
                      <a:pt x="343" y="8583"/>
                      <a:pt x="1" y="9884"/>
                      <a:pt x="526" y="10797"/>
                    </a:cubicBezTo>
                    <a:cubicBezTo>
                      <a:pt x="849" y="11387"/>
                      <a:pt x="1538" y="11754"/>
                      <a:pt x="2287" y="11754"/>
                    </a:cubicBezTo>
                    <a:cubicBezTo>
                      <a:pt x="2436" y="11754"/>
                      <a:pt x="2588" y="11740"/>
                      <a:pt x="2740" y="11710"/>
                    </a:cubicBezTo>
                    <a:lnTo>
                      <a:pt x="2740" y="11710"/>
                    </a:lnTo>
                    <a:cubicBezTo>
                      <a:pt x="2192" y="12668"/>
                      <a:pt x="2352" y="13741"/>
                      <a:pt x="2854" y="14106"/>
                    </a:cubicBezTo>
                    <a:cubicBezTo>
                      <a:pt x="3015" y="14222"/>
                      <a:pt x="3238" y="14284"/>
                      <a:pt x="3491" y="14284"/>
                    </a:cubicBezTo>
                    <a:cubicBezTo>
                      <a:pt x="4131" y="14284"/>
                      <a:pt x="4958" y="13888"/>
                      <a:pt x="5433" y="12988"/>
                    </a:cubicBezTo>
                    <a:cubicBezTo>
                      <a:pt x="5479" y="13170"/>
                      <a:pt x="5912" y="14768"/>
                      <a:pt x="7327" y="15316"/>
                    </a:cubicBezTo>
                    <a:cubicBezTo>
                      <a:pt x="7637" y="15430"/>
                      <a:pt x="7967" y="15486"/>
                      <a:pt x="8304" y="15486"/>
                    </a:cubicBezTo>
                    <a:cubicBezTo>
                      <a:pt x="9584" y="15486"/>
                      <a:pt x="10964" y="14684"/>
                      <a:pt x="11687" y="13239"/>
                    </a:cubicBezTo>
                    <a:cubicBezTo>
                      <a:pt x="11710" y="14380"/>
                      <a:pt x="12532" y="15270"/>
                      <a:pt x="13467" y="15384"/>
                    </a:cubicBezTo>
                    <a:cubicBezTo>
                      <a:pt x="13528" y="15391"/>
                      <a:pt x="13587" y="15394"/>
                      <a:pt x="13645" y="15394"/>
                    </a:cubicBezTo>
                    <a:cubicBezTo>
                      <a:pt x="14578" y="15394"/>
                      <a:pt x="15228" y="14583"/>
                      <a:pt x="15271" y="14540"/>
                    </a:cubicBezTo>
                    <a:cubicBezTo>
                      <a:pt x="15271" y="14654"/>
                      <a:pt x="15499" y="16845"/>
                      <a:pt x="17462" y="17781"/>
                    </a:cubicBezTo>
                    <a:cubicBezTo>
                      <a:pt x="18039" y="18065"/>
                      <a:pt x="18607" y="18158"/>
                      <a:pt x="19102" y="18158"/>
                    </a:cubicBezTo>
                    <a:cubicBezTo>
                      <a:pt x="19918" y="18158"/>
                      <a:pt x="20538" y="17906"/>
                      <a:pt x="20680" y="17850"/>
                    </a:cubicBezTo>
                    <a:lnTo>
                      <a:pt x="20680" y="17850"/>
                    </a:lnTo>
                    <a:cubicBezTo>
                      <a:pt x="20224" y="19036"/>
                      <a:pt x="20452" y="20360"/>
                      <a:pt x="21251" y="21228"/>
                    </a:cubicBezTo>
                    <a:cubicBezTo>
                      <a:pt x="21830" y="21820"/>
                      <a:pt x="22646" y="22141"/>
                      <a:pt x="23495" y="22141"/>
                    </a:cubicBezTo>
                    <a:cubicBezTo>
                      <a:pt x="24184" y="22141"/>
                      <a:pt x="24895" y="21929"/>
                      <a:pt x="25519" y="21479"/>
                    </a:cubicBezTo>
                    <a:lnTo>
                      <a:pt x="25519" y="21479"/>
                    </a:lnTo>
                    <a:cubicBezTo>
                      <a:pt x="24173" y="23305"/>
                      <a:pt x="23990" y="25701"/>
                      <a:pt x="25040" y="27642"/>
                    </a:cubicBezTo>
                    <a:cubicBezTo>
                      <a:pt x="26455" y="30267"/>
                      <a:pt x="29377" y="30563"/>
                      <a:pt x="29605" y="30586"/>
                    </a:cubicBezTo>
                    <a:cubicBezTo>
                      <a:pt x="29422" y="33211"/>
                      <a:pt x="29263" y="35836"/>
                      <a:pt x="29080" y="38461"/>
                    </a:cubicBezTo>
                    <a:cubicBezTo>
                      <a:pt x="29240" y="38666"/>
                      <a:pt x="30061" y="39922"/>
                      <a:pt x="31568" y="40127"/>
                    </a:cubicBezTo>
                    <a:cubicBezTo>
                      <a:pt x="31697" y="40144"/>
                      <a:pt x="31826" y="40152"/>
                      <a:pt x="31956" y="40152"/>
                    </a:cubicBezTo>
                    <a:cubicBezTo>
                      <a:pt x="33412" y="40152"/>
                      <a:pt x="34888" y="39110"/>
                      <a:pt x="35517" y="37434"/>
                    </a:cubicBezTo>
                    <a:cubicBezTo>
                      <a:pt x="36014" y="38105"/>
                      <a:pt x="36788" y="38453"/>
                      <a:pt x="37559" y="38453"/>
                    </a:cubicBezTo>
                    <a:cubicBezTo>
                      <a:pt x="38098" y="38453"/>
                      <a:pt x="38636" y="38283"/>
                      <a:pt x="39077" y="37936"/>
                    </a:cubicBezTo>
                    <a:cubicBezTo>
                      <a:pt x="40196" y="37068"/>
                      <a:pt x="40356" y="35357"/>
                      <a:pt x="39351" y="34261"/>
                    </a:cubicBezTo>
                    <a:lnTo>
                      <a:pt x="39351" y="34261"/>
                    </a:lnTo>
                    <a:cubicBezTo>
                      <a:pt x="39384" y="34262"/>
                      <a:pt x="39417" y="34262"/>
                      <a:pt x="39449" y="34262"/>
                    </a:cubicBezTo>
                    <a:cubicBezTo>
                      <a:pt x="41028" y="34262"/>
                      <a:pt x="42394" y="33180"/>
                      <a:pt x="42730" y="31659"/>
                    </a:cubicBezTo>
                    <a:cubicBezTo>
                      <a:pt x="43072" y="30084"/>
                      <a:pt x="42205" y="28440"/>
                      <a:pt x="40675" y="27870"/>
                    </a:cubicBezTo>
                    <a:cubicBezTo>
                      <a:pt x="42341" y="26934"/>
                      <a:pt x="43254" y="25040"/>
                      <a:pt x="42912" y="23191"/>
                    </a:cubicBezTo>
                    <a:cubicBezTo>
                      <a:pt x="42615" y="21479"/>
                      <a:pt x="41269" y="20064"/>
                      <a:pt x="39534" y="19653"/>
                    </a:cubicBezTo>
                    <a:cubicBezTo>
                      <a:pt x="39739" y="19059"/>
                      <a:pt x="40310" y="17165"/>
                      <a:pt x="39511" y="15042"/>
                    </a:cubicBezTo>
                    <a:cubicBezTo>
                      <a:pt x="38301" y="11824"/>
                      <a:pt x="35015" y="10934"/>
                      <a:pt x="34672" y="10842"/>
                    </a:cubicBezTo>
                    <a:cubicBezTo>
                      <a:pt x="35266" y="9769"/>
                      <a:pt x="35174" y="8446"/>
                      <a:pt x="34421" y="7510"/>
                    </a:cubicBezTo>
                    <a:cubicBezTo>
                      <a:pt x="33842" y="6763"/>
                      <a:pt x="32943" y="6352"/>
                      <a:pt x="32023" y="6352"/>
                    </a:cubicBezTo>
                    <a:cubicBezTo>
                      <a:pt x="31818" y="6352"/>
                      <a:pt x="31612" y="6373"/>
                      <a:pt x="31408" y="6414"/>
                    </a:cubicBezTo>
                    <a:cubicBezTo>
                      <a:pt x="31066" y="3789"/>
                      <a:pt x="29217" y="1849"/>
                      <a:pt x="27117" y="1644"/>
                    </a:cubicBezTo>
                    <a:cubicBezTo>
                      <a:pt x="26981" y="1630"/>
                      <a:pt x="26848" y="1623"/>
                      <a:pt x="26718" y="1623"/>
                    </a:cubicBezTo>
                    <a:cubicBezTo>
                      <a:pt x="25138" y="1623"/>
                      <a:pt x="23966" y="2579"/>
                      <a:pt x="23670" y="2853"/>
                    </a:cubicBezTo>
                    <a:cubicBezTo>
                      <a:pt x="23077" y="1119"/>
                      <a:pt x="21525" y="0"/>
                      <a:pt x="1992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2" name="Google Shape;2622;p40"/>
              <p:cNvSpPr/>
              <p:nvPr/>
            </p:nvSpPr>
            <p:spPr>
              <a:xfrm>
                <a:off x="7428450" y="2832375"/>
                <a:ext cx="49675" cy="27950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1118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85" y="659"/>
                      <a:pt x="719" y="1117"/>
                      <a:pt x="1348" y="1117"/>
                    </a:cubicBezTo>
                    <a:cubicBezTo>
                      <a:pt x="1569" y="1117"/>
                      <a:pt x="1790" y="1061"/>
                      <a:pt x="1986" y="936"/>
                    </a:cubicBezTo>
                    <a:lnTo>
                      <a:pt x="1986" y="936"/>
                    </a:lnTo>
                    <a:cubicBezTo>
                      <a:pt x="1882" y="950"/>
                      <a:pt x="1780" y="958"/>
                      <a:pt x="1680" y="958"/>
                    </a:cubicBezTo>
                    <a:cubicBezTo>
                      <a:pt x="989" y="958"/>
                      <a:pt x="399" y="618"/>
                      <a:pt x="0" y="0"/>
                    </a:cubicBezTo>
                    <a:close/>
                  </a:path>
                </a:pathLst>
              </a:custGeom>
              <a:solidFill>
                <a:srgbClr val="8A32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3" name="Google Shape;2623;p40"/>
              <p:cNvSpPr/>
              <p:nvPr/>
            </p:nvSpPr>
            <p:spPr>
              <a:xfrm>
                <a:off x="7277225" y="2355900"/>
                <a:ext cx="192325" cy="189475"/>
              </a:xfrm>
              <a:custGeom>
                <a:avLst/>
                <a:gdLst/>
                <a:ahLst/>
                <a:cxnLst/>
                <a:rect l="l" t="t" r="r" b="b"/>
                <a:pathLst>
                  <a:path w="7693" h="7579" extrusionOk="0">
                    <a:moveTo>
                      <a:pt x="229" y="3264"/>
                    </a:moveTo>
                    <a:cubicBezTo>
                      <a:pt x="1" y="5273"/>
                      <a:pt x="1416" y="7099"/>
                      <a:pt x="3424" y="7327"/>
                    </a:cubicBezTo>
                    <a:lnTo>
                      <a:pt x="3424" y="7327"/>
                    </a:lnTo>
                    <a:cubicBezTo>
                      <a:pt x="5410" y="7578"/>
                      <a:pt x="7213" y="6117"/>
                      <a:pt x="7464" y="4109"/>
                    </a:cubicBezTo>
                    <a:lnTo>
                      <a:pt x="7464" y="4109"/>
                    </a:lnTo>
                    <a:cubicBezTo>
                      <a:pt x="7693" y="2077"/>
                      <a:pt x="6278" y="251"/>
                      <a:pt x="4269" y="23"/>
                    </a:cubicBezTo>
                    <a:lnTo>
                      <a:pt x="4269" y="23"/>
                    </a:lnTo>
                    <a:cubicBezTo>
                      <a:pt x="4132" y="0"/>
                      <a:pt x="3995" y="0"/>
                      <a:pt x="3858" y="0"/>
                    </a:cubicBezTo>
                    <a:lnTo>
                      <a:pt x="3858" y="0"/>
                    </a:lnTo>
                    <a:cubicBezTo>
                      <a:pt x="2032" y="0"/>
                      <a:pt x="457" y="1392"/>
                      <a:pt x="229" y="3264"/>
                    </a:cubicBez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4" name="Google Shape;2624;p40"/>
              <p:cNvSpPr/>
              <p:nvPr/>
            </p:nvSpPr>
            <p:spPr>
              <a:xfrm>
                <a:off x="7292625" y="2350000"/>
                <a:ext cx="127850" cy="154425"/>
              </a:xfrm>
              <a:custGeom>
                <a:avLst/>
                <a:gdLst/>
                <a:ahLst/>
                <a:cxnLst/>
                <a:rect l="l" t="t" r="r" b="b"/>
                <a:pathLst>
                  <a:path w="5114" h="6177" extrusionOk="0">
                    <a:moveTo>
                      <a:pt x="3179" y="0"/>
                    </a:moveTo>
                    <a:cubicBezTo>
                      <a:pt x="2061" y="0"/>
                      <a:pt x="892" y="1160"/>
                      <a:pt x="480" y="2336"/>
                    </a:cubicBezTo>
                    <a:cubicBezTo>
                      <a:pt x="1" y="3728"/>
                      <a:pt x="435" y="5691"/>
                      <a:pt x="1644" y="6102"/>
                    </a:cubicBezTo>
                    <a:cubicBezTo>
                      <a:pt x="1799" y="6154"/>
                      <a:pt x="1960" y="6177"/>
                      <a:pt x="2123" y="6177"/>
                    </a:cubicBezTo>
                    <a:cubicBezTo>
                      <a:pt x="2898" y="6177"/>
                      <a:pt x="3725" y="5649"/>
                      <a:pt x="4178" y="5121"/>
                    </a:cubicBezTo>
                    <a:cubicBezTo>
                      <a:pt x="4612" y="4664"/>
                      <a:pt x="4794" y="4162"/>
                      <a:pt x="4886" y="3865"/>
                    </a:cubicBezTo>
                    <a:cubicBezTo>
                      <a:pt x="4383" y="3523"/>
                      <a:pt x="3881" y="3180"/>
                      <a:pt x="3379" y="2861"/>
                    </a:cubicBezTo>
                    <a:cubicBezTo>
                      <a:pt x="3950" y="2656"/>
                      <a:pt x="4520" y="2450"/>
                      <a:pt x="5114" y="2245"/>
                    </a:cubicBezTo>
                    <a:cubicBezTo>
                      <a:pt x="5091" y="2153"/>
                      <a:pt x="4863" y="510"/>
                      <a:pt x="3721" y="99"/>
                    </a:cubicBezTo>
                    <a:cubicBezTo>
                      <a:pt x="3544" y="31"/>
                      <a:pt x="3362" y="0"/>
                      <a:pt x="317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5" name="Google Shape;2625;p40"/>
              <p:cNvSpPr/>
              <p:nvPr/>
            </p:nvSpPr>
            <p:spPr>
              <a:xfrm>
                <a:off x="7314250" y="2398875"/>
                <a:ext cx="29775" cy="23625"/>
              </a:xfrm>
              <a:custGeom>
                <a:avLst/>
                <a:gdLst/>
                <a:ahLst/>
                <a:cxnLst/>
                <a:rect l="l" t="t" r="r" b="b"/>
                <a:pathLst>
                  <a:path w="1191" h="945" extrusionOk="0">
                    <a:moveTo>
                      <a:pt x="803" y="1"/>
                    </a:moveTo>
                    <a:cubicBezTo>
                      <a:pt x="575" y="1"/>
                      <a:pt x="297" y="106"/>
                      <a:pt x="186" y="244"/>
                    </a:cubicBezTo>
                    <a:cubicBezTo>
                      <a:pt x="0" y="492"/>
                      <a:pt x="206" y="945"/>
                      <a:pt x="501" y="945"/>
                    </a:cubicBezTo>
                    <a:cubicBezTo>
                      <a:pt x="532" y="945"/>
                      <a:pt x="564" y="940"/>
                      <a:pt x="597" y="929"/>
                    </a:cubicBezTo>
                    <a:cubicBezTo>
                      <a:pt x="871" y="837"/>
                      <a:pt x="1190" y="404"/>
                      <a:pt x="1122" y="153"/>
                    </a:cubicBezTo>
                    <a:cubicBezTo>
                      <a:pt x="1077" y="45"/>
                      <a:pt x="951" y="1"/>
                      <a:pt x="8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6" name="Google Shape;2626;p40"/>
              <p:cNvSpPr/>
              <p:nvPr/>
            </p:nvSpPr>
            <p:spPr>
              <a:xfrm>
                <a:off x="7591075" y="2446050"/>
                <a:ext cx="217425" cy="203175"/>
              </a:xfrm>
              <a:custGeom>
                <a:avLst/>
                <a:gdLst/>
                <a:ahLst/>
                <a:cxnLst/>
                <a:rect l="l" t="t" r="r" b="b"/>
                <a:pathLst>
                  <a:path w="8697" h="8127" extrusionOk="0">
                    <a:moveTo>
                      <a:pt x="274" y="3470"/>
                    </a:moveTo>
                    <a:cubicBezTo>
                      <a:pt x="1" y="5638"/>
                      <a:pt x="1644" y="7601"/>
                      <a:pt x="3904" y="7875"/>
                    </a:cubicBezTo>
                    <a:lnTo>
                      <a:pt x="3904" y="7875"/>
                    </a:lnTo>
                    <a:cubicBezTo>
                      <a:pt x="6163" y="8126"/>
                      <a:pt x="8195" y="6597"/>
                      <a:pt x="8446" y="4429"/>
                    </a:cubicBezTo>
                    <a:lnTo>
                      <a:pt x="8446" y="4429"/>
                    </a:lnTo>
                    <a:cubicBezTo>
                      <a:pt x="8697" y="2260"/>
                      <a:pt x="7076" y="297"/>
                      <a:pt x="4817" y="23"/>
                    </a:cubicBezTo>
                    <a:lnTo>
                      <a:pt x="4817" y="23"/>
                    </a:lnTo>
                    <a:cubicBezTo>
                      <a:pt x="4657" y="0"/>
                      <a:pt x="4474" y="0"/>
                      <a:pt x="4315" y="0"/>
                    </a:cubicBezTo>
                    <a:lnTo>
                      <a:pt x="4315" y="0"/>
                    </a:lnTo>
                    <a:cubicBezTo>
                      <a:pt x="2260" y="0"/>
                      <a:pt x="503" y="1461"/>
                      <a:pt x="274" y="3470"/>
                    </a:cubicBez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7" name="Google Shape;2627;p40"/>
              <p:cNvSpPr/>
              <p:nvPr/>
            </p:nvSpPr>
            <p:spPr>
              <a:xfrm>
                <a:off x="7607050" y="2433075"/>
                <a:ext cx="135850" cy="170175"/>
              </a:xfrm>
              <a:custGeom>
                <a:avLst/>
                <a:gdLst/>
                <a:ahLst/>
                <a:cxnLst/>
                <a:rect l="l" t="t" r="r" b="b"/>
                <a:pathLst>
                  <a:path w="5434" h="6807" extrusionOk="0">
                    <a:moveTo>
                      <a:pt x="2951" y="1"/>
                    </a:moveTo>
                    <a:cubicBezTo>
                      <a:pt x="1549" y="1"/>
                      <a:pt x="356" y="1631"/>
                      <a:pt x="183" y="3099"/>
                    </a:cubicBezTo>
                    <a:cubicBezTo>
                      <a:pt x="1" y="4628"/>
                      <a:pt x="868" y="6637"/>
                      <a:pt x="2397" y="6796"/>
                    </a:cubicBezTo>
                    <a:cubicBezTo>
                      <a:pt x="2462" y="6803"/>
                      <a:pt x="2528" y="6806"/>
                      <a:pt x="2593" y="6806"/>
                    </a:cubicBezTo>
                    <a:cubicBezTo>
                      <a:pt x="3870" y="6806"/>
                      <a:pt x="5281" y="5560"/>
                      <a:pt x="5433" y="3715"/>
                    </a:cubicBezTo>
                    <a:cubicBezTo>
                      <a:pt x="4794" y="3464"/>
                      <a:pt x="4155" y="3236"/>
                      <a:pt x="3516" y="2985"/>
                    </a:cubicBezTo>
                    <a:cubicBezTo>
                      <a:pt x="4086" y="2642"/>
                      <a:pt x="4680" y="2323"/>
                      <a:pt x="5273" y="1980"/>
                    </a:cubicBezTo>
                    <a:cubicBezTo>
                      <a:pt x="5228" y="1866"/>
                      <a:pt x="4566" y="200"/>
                      <a:pt x="3196" y="17"/>
                    </a:cubicBezTo>
                    <a:cubicBezTo>
                      <a:pt x="3114" y="6"/>
                      <a:pt x="3032" y="1"/>
                      <a:pt x="295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8" name="Google Shape;2628;p40"/>
              <p:cNvSpPr/>
              <p:nvPr/>
            </p:nvSpPr>
            <p:spPr>
              <a:xfrm>
                <a:off x="7633325" y="2482225"/>
                <a:ext cx="29675" cy="21525"/>
              </a:xfrm>
              <a:custGeom>
                <a:avLst/>
                <a:gdLst/>
                <a:ahLst/>
                <a:cxnLst/>
                <a:rect l="l" t="t" r="r" b="b"/>
                <a:pathLst>
                  <a:path w="1187" h="861" extrusionOk="0">
                    <a:moveTo>
                      <a:pt x="790" y="0"/>
                    </a:moveTo>
                    <a:cubicBezTo>
                      <a:pt x="484" y="0"/>
                      <a:pt x="39" y="172"/>
                      <a:pt x="22" y="402"/>
                    </a:cubicBezTo>
                    <a:cubicBezTo>
                      <a:pt x="0" y="600"/>
                      <a:pt x="252" y="860"/>
                      <a:pt x="535" y="860"/>
                    </a:cubicBezTo>
                    <a:cubicBezTo>
                      <a:pt x="547" y="860"/>
                      <a:pt x="559" y="860"/>
                      <a:pt x="570" y="859"/>
                    </a:cubicBezTo>
                    <a:cubicBezTo>
                      <a:pt x="981" y="836"/>
                      <a:pt x="1187" y="242"/>
                      <a:pt x="1050" y="83"/>
                    </a:cubicBezTo>
                    <a:cubicBezTo>
                      <a:pt x="1005" y="26"/>
                      <a:pt x="908" y="0"/>
                      <a:pt x="79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9" name="Google Shape;2629;p40"/>
              <p:cNvSpPr/>
              <p:nvPr/>
            </p:nvSpPr>
            <p:spPr>
              <a:xfrm>
                <a:off x="7165950" y="2194400"/>
                <a:ext cx="190050" cy="477075"/>
              </a:xfrm>
              <a:custGeom>
                <a:avLst/>
                <a:gdLst/>
                <a:ahLst/>
                <a:cxnLst/>
                <a:rect l="l" t="t" r="r" b="b"/>
                <a:pathLst>
                  <a:path w="7602" h="19083" extrusionOk="0">
                    <a:moveTo>
                      <a:pt x="5342" y="8263"/>
                    </a:moveTo>
                    <a:cubicBezTo>
                      <a:pt x="5730" y="6962"/>
                      <a:pt x="5547" y="6369"/>
                      <a:pt x="5821" y="4771"/>
                    </a:cubicBezTo>
                    <a:cubicBezTo>
                      <a:pt x="6027" y="3584"/>
                      <a:pt x="6483" y="1941"/>
                      <a:pt x="7601" y="0"/>
                    </a:cubicBezTo>
                    <a:cubicBezTo>
                      <a:pt x="6506" y="1438"/>
                      <a:pt x="5981" y="2740"/>
                      <a:pt x="5867" y="3105"/>
                    </a:cubicBezTo>
                    <a:cubicBezTo>
                      <a:pt x="4885" y="5707"/>
                      <a:pt x="5479" y="6985"/>
                      <a:pt x="4041" y="9313"/>
                    </a:cubicBezTo>
                    <a:cubicBezTo>
                      <a:pt x="3379" y="10363"/>
                      <a:pt x="3196" y="10203"/>
                      <a:pt x="2329" y="11527"/>
                    </a:cubicBezTo>
                    <a:cubicBezTo>
                      <a:pt x="2101" y="11870"/>
                      <a:pt x="1667" y="12532"/>
                      <a:pt x="1233" y="13376"/>
                    </a:cubicBezTo>
                    <a:cubicBezTo>
                      <a:pt x="800" y="14243"/>
                      <a:pt x="366" y="15271"/>
                      <a:pt x="183" y="16366"/>
                    </a:cubicBezTo>
                    <a:cubicBezTo>
                      <a:pt x="1" y="17325"/>
                      <a:pt x="46" y="18238"/>
                      <a:pt x="160" y="19082"/>
                    </a:cubicBezTo>
                    <a:cubicBezTo>
                      <a:pt x="480" y="15636"/>
                      <a:pt x="1576" y="13604"/>
                      <a:pt x="2648" y="12349"/>
                    </a:cubicBezTo>
                    <a:cubicBezTo>
                      <a:pt x="3447" y="11413"/>
                      <a:pt x="4703" y="10317"/>
                      <a:pt x="5342" y="8263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0" name="Google Shape;2630;p40"/>
              <p:cNvSpPr/>
              <p:nvPr/>
            </p:nvSpPr>
            <p:spPr>
              <a:xfrm>
                <a:off x="7302325" y="2309100"/>
                <a:ext cx="179225" cy="136400"/>
              </a:xfrm>
              <a:custGeom>
                <a:avLst/>
                <a:gdLst/>
                <a:ahLst/>
                <a:cxnLst/>
                <a:rect l="l" t="t" r="r" b="b"/>
                <a:pathLst>
                  <a:path w="7169" h="5456" extrusionOk="0">
                    <a:moveTo>
                      <a:pt x="1" y="2990"/>
                    </a:moveTo>
                    <a:cubicBezTo>
                      <a:pt x="298" y="2717"/>
                      <a:pt x="1370" y="1804"/>
                      <a:pt x="2854" y="1872"/>
                    </a:cubicBezTo>
                    <a:cubicBezTo>
                      <a:pt x="4612" y="1963"/>
                      <a:pt x="6209" y="3401"/>
                      <a:pt x="6689" y="5456"/>
                    </a:cubicBezTo>
                    <a:cubicBezTo>
                      <a:pt x="6712" y="5341"/>
                      <a:pt x="7168" y="2831"/>
                      <a:pt x="5411" y="1347"/>
                    </a:cubicBezTo>
                    <a:cubicBezTo>
                      <a:pt x="3995" y="160"/>
                      <a:pt x="1553" y="0"/>
                      <a:pt x="526" y="1233"/>
                    </a:cubicBezTo>
                    <a:cubicBezTo>
                      <a:pt x="69" y="1781"/>
                      <a:pt x="1" y="2465"/>
                      <a:pt x="1" y="2990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1" name="Google Shape;2631;p40"/>
              <p:cNvSpPr/>
              <p:nvPr/>
            </p:nvSpPr>
            <p:spPr>
              <a:xfrm>
                <a:off x="7618475" y="2403825"/>
                <a:ext cx="206025" cy="110725"/>
              </a:xfrm>
              <a:custGeom>
                <a:avLst/>
                <a:gdLst/>
                <a:ahLst/>
                <a:cxnLst/>
                <a:rect l="l" t="t" r="r" b="b"/>
                <a:pathLst>
                  <a:path w="8241" h="4429" extrusionOk="0">
                    <a:moveTo>
                      <a:pt x="7806" y="4428"/>
                    </a:moveTo>
                    <a:cubicBezTo>
                      <a:pt x="7578" y="3949"/>
                      <a:pt x="6939" y="2762"/>
                      <a:pt x="5615" y="2077"/>
                    </a:cubicBezTo>
                    <a:cubicBezTo>
                      <a:pt x="3903" y="1233"/>
                      <a:pt x="1712" y="1530"/>
                      <a:pt x="0" y="2831"/>
                    </a:cubicBezTo>
                    <a:cubicBezTo>
                      <a:pt x="183" y="2534"/>
                      <a:pt x="1301" y="617"/>
                      <a:pt x="3470" y="297"/>
                    </a:cubicBezTo>
                    <a:cubicBezTo>
                      <a:pt x="5524" y="0"/>
                      <a:pt x="7966" y="1233"/>
                      <a:pt x="8194" y="2876"/>
                    </a:cubicBezTo>
                    <a:cubicBezTo>
                      <a:pt x="8240" y="3196"/>
                      <a:pt x="8217" y="3744"/>
                      <a:pt x="7806" y="4428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2" name="Google Shape;2632;p40"/>
              <p:cNvSpPr/>
              <p:nvPr/>
            </p:nvSpPr>
            <p:spPr>
              <a:xfrm>
                <a:off x="7612750" y="2418650"/>
                <a:ext cx="262525" cy="129000"/>
              </a:xfrm>
              <a:custGeom>
                <a:avLst/>
                <a:gdLst/>
                <a:ahLst/>
                <a:cxnLst/>
                <a:rect l="l" t="t" r="r" b="b"/>
                <a:pathLst>
                  <a:path w="10501" h="5160" extrusionOk="0">
                    <a:moveTo>
                      <a:pt x="183" y="2626"/>
                    </a:moveTo>
                    <a:cubicBezTo>
                      <a:pt x="115" y="2694"/>
                      <a:pt x="1" y="2603"/>
                      <a:pt x="47" y="2512"/>
                    </a:cubicBezTo>
                    <a:cubicBezTo>
                      <a:pt x="435" y="1872"/>
                      <a:pt x="1279" y="823"/>
                      <a:pt x="2717" y="434"/>
                    </a:cubicBezTo>
                    <a:cubicBezTo>
                      <a:pt x="3059" y="343"/>
                      <a:pt x="4475" y="1"/>
                      <a:pt x="5913" y="823"/>
                    </a:cubicBezTo>
                    <a:cubicBezTo>
                      <a:pt x="7442" y="1667"/>
                      <a:pt x="7876" y="3151"/>
                      <a:pt x="7967" y="3516"/>
                    </a:cubicBezTo>
                    <a:cubicBezTo>
                      <a:pt x="7990" y="3562"/>
                      <a:pt x="8013" y="3584"/>
                      <a:pt x="8035" y="3584"/>
                    </a:cubicBezTo>
                    <a:cubicBezTo>
                      <a:pt x="8834" y="3721"/>
                      <a:pt x="9610" y="3881"/>
                      <a:pt x="10386" y="4018"/>
                    </a:cubicBezTo>
                    <a:cubicBezTo>
                      <a:pt x="10478" y="4018"/>
                      <a:pt x="10501" y="4132"/>
                      <a:pt x="10432" y="4155"/>
                    </a:cubicBezTo>
                    <a:cubicBezTo>
                      <a:pt x="10135" y="4360"/>
                      <a:pt x="9747" y="4589"/>
                      <a:pt x="9291" y="4771"/>
                    </a:cubicBezTo>
                    <a:cubicBezTo>
                      <a:pt x="8629" y="5045"/>
                      <a:pt x="8058" y="5114"/>
                      <a:pt x="7625" y="5159"/>
                    </a:cubicBezTo>
                    <a:cubicBezTo>
                      <a:pt x="7579" y="5159"/>
                      <a:pt x="7556" y="5136"/>
                      <a:pt x="7533" y="5091"/>
                    </a:cubicBezTo>
                    <a:cubicBezTo>
                      <a:pt x="7214" y="3310"/>
                      <a:pt x="5867" y="1895"/>
                      <a:pt x="4132" y="1530"/>
                    </a:cubicBezTo>
                    <a:cubicBezTo>
                      <a:pt x="2717" y="1211"/>
                      <a:pt x="1256" y="1644"/>
                      <a:pt x="183" y="262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3" name="Google Shape;2633;p40"/>
              <p:cNvSpPr/>
              <p:nvPr/>
            </p:nvSpPr>
            <p:spPr>
              <a:xfrm>
                <a:off x="7657275" y="2285700"/>
                <a:ext cx="184325" cy="74775"/>
              </a:xfrm>
              <a:custGeom>
                <a:avLst/>
                <a:gdLst/>
                <a:ahLst/>
                <a:cxnLst/>
                <a:rect l="l" t="t" r="r" b="b"/>
                <a:pathLst>
                  <a:path w="7373" h="2991" extrusionOk="0">
                    <a:moveTo>
                      <a:pt x="3607" y="1667"/>
                    </a:moveTo>
                    <a:cubicBezTo>
                      <a:pt x="5067" y="1849"/>
                      <a:pt x="6186" y="2397"/>
                      <a:pt x="6916" y="2854"/>
                    </a:cubicBezTo>
                    <a:cubicBezTo>
                      <a:pt x="7145" y="2991"/>
                      <a:pt x="7373" y="2762"/>
                      <a:pt x="7282" y="2534"/>
                    </a:cubicBezTo>
                    <a:cubicBezTo>
                      <a:pt x="6642" y="1142"/>
                      <a:pt x="5319" y="160"/>
                      <a:pt x="3789" y="23"/>
                    </a:cubicBezTo>
                    <a:cubicBezTo>
                      <a:pt x="3652" y="1"/>
                      <a:pt x="3515" y="1"/>
                      <a:pt x="3401" y="1"/>
                    </a:cubicBezTo>
                    <a:cubicBezTo>
                      <a:pt x="2169" y="1"/>
                      <a:pt x="982" y="548"/>
                      <a:pt x="160" y="1484"/>
                    </a:cubicBezTo>
                    <a:cubicBezTo>
                      <a:pt x="0" y="1667"/>
                      <a:pt x="160" y="1963"/>
                      <a:pt x="411" y="1895"/>
                    </a:cubicBezTo>
                    <a:cubicBezTo>
                      <a:pt x="1187" y="1690"/>
                      <a:pt x="2283" y="1507"/>
                      <a:pt x="3607" y="166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4" name="Google Shape;2634;p40"/>
              <p:cNvSpPr/>
              <p:nvPr/>
            </p:nvSpPr>
            <p:spPr>
              <a:xfrm>
                <a:off x="7618475" y="2394700"/>
                <a:ext cx="43950" cy="36525"/>
              </a:xfrm>
              <a:custGeom>
                <a:avLst/>
                <a:gdLst/>
                <a:ahLst/>
                <a:cxnLst/>
                <a:rect l="l" t="t" r="r" b="b"/>
                <a:pathLst>
                  <a:path w="1758" h="1461" extrusionOk="0">
                    <a:moveTo>
                      <a:pt x="1758" y="320"/>
                    </a:moveTo>
                    <a:cubicBezTo>
                      <a:pt x="982" y="365"/>
                      <a:pt x="365" y="731"/>
                      <a:pt x="23" y="1461"/>
                    </a:cubicBezTo>
                    <a:cubicBezTo>
                      <a:pt x="0" y="616"/>
                      <a:pt x="1004" y="0"/>
                      <a:pt x="1758" y="32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5" name="Google Shape;2635;p40"/>
              <p:cNvSpPr/>
              <p:nvPr/>
            </p:nvSpPr>
            <p:spPr>
              <a:xfrm>
                <a:off x="7264675" y="2333625"/>
                <a:ext cx="208875" cy="118725"/>
              </a:xfrm>
              <a:custGeom>
                <a:avLst/>
                <a:gdLst/>
                <a:ahLst/>
                <a:cxnLst/>
                <a:rect l="l" t="t" r="r" b="b"/>
                <a:pathLst>
                  <a:path w="8355" h="4749" extrusionOk="0">
                    <a:moveTo>
                      <a:pt x="7989" y="4657"/>
                    </a:moveTo>
                    <a:cubicBezTo>
                      <a:pt x="8012" y="4748"/>
                      <a:pt x="8126" y="4748"/>
                      <a:pt x="8149" y="4657"/>
                    </a:cubicBezTo>
                    <a:cubicBezTo>
                      <a:pt x="8286" y="3950"/>
                      <a:pt x="8355" y="2694"/>
                      <a:pt x="7601" y="1621"/>
                    </a:cubicBezTo>
                    <a:cubicBezTo>
                      <a:pt x="7419" y="1370"/>
                      <a:pt x="6665" y="343"/>
                      <a:pt x="5159" y="183"/>
                    </a:cubicBezTo>
                    <a:cubicBezTo>
                      <a:pt x="3607" y="1"/>
                      <a:pt x="2397" y="891"/>
                      <a:pt x="2100" y="1142"/>
                    </a:cubicBezTo>
                    <a:cubicBezTo>
                      <a:pt x="2055" y="1165"/>
                      <a:pt x="2032" y="1165"/>
                      <a:pt x="2009" y="1142"/>
                    </a:cubicBezTo>
                    <a:cubicBezTo>
                      <a:pt x="1393" y="823"/>
                      <a:pt x="754" y="503"/>
                      <a:pt x="137" y="206"/>
                    </a:cubicBezTo>
                    <a:cubicBezTo>
                      <a:pt x="69" y="161"/>
                      <a:pt x="0" y="229"/>
                      <a:pt x="23" y="298"/>
                    </a:cubicBezTo>
                    <a:cubicBezTo>
                      <a:pt x="92" y="617"/>
                      <a:pt x="229" y="982"/>
                      <a:pt x="434" y="1370"/>
                    </a:cubicBezTo>
                    <a:cubicBezTo>
                      <a:pt x="708" y="1918"/>
                      <a:pt x="1073" y="2306"/>
                      <a:pt x="1347" y="2557"/>
                    </a:cubicBezTo>
                    <a:cubicBezTo>
                      <a:pt x="1370" y="2603"/>
                      <a:pt x="1416" y="2580"/>
                      <a:pt x="1438" y="2557"/>
                    </a:cubicBezTo>
                    <a:cubicBezTo>
                      <a:pt x="2739" y="1393"/>
                      <a:pt x="4543" y="1051"/>
                      <a:pt x="5958" y="1690"/>
                    </a:cubicBezTo>
                    <a:cubicBezTo>
                      <a:pt x="7099" y="2215"/>
                      <a:pt x="7875" y="3333"/>
                      <a:pt x="7989" y="465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6" name="Google Shape;2636;p40"/>
              <p:cNvSpPr/>
              <p:nvPr/>
            </p:nvSpPr>
            <p:spPr>
              <a:xfrm>
                <a:off x="7468950" y="2359300"/>
                <a:ext cx="26275" cy="37700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1508" extrusionOk="0">
                    <a:moveTo>
                      <a:pt x="1" y="1"/>
                    </a:moveTo>
                    <a:cubicBezTo>
                      <a:pt x="663" y="115"/>
                      <a:pt x="1051" y="937"/>
                      <a:pt x="708" y="1507"/>
                    </a:cubicBezTo>
                    <a:cubicBezTo>
                      <a:pt x="800" y="868"/>
                      <a:pt x="526" y="343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7" name="Google Shape;2637;p40"/>
              <p:cNvSpPr/>
              <p:nvPr/>
            </p:nvSpPr>
            <p:spPr>
              <a:xfrm>
                <a:off x="7333150" y="2201825"/>
                <a:ext cx="176350" cy="92450"/>
              </a:xfrm>
              <a:custGeom>
                <a:avLst/>
                <a:gdLst/>
                <a:ahLst/>
                <a:cxnLst/>
                <a:rect l="l" t="t" r="r" b="b"/>
                <a:pathLst>
                  <a:path w="7054" h="3698" extrusionOk="0">
                    <a:moveTo>
                      <a:pt x="6597" y="3515"/>
                    </a:moveTo>
                    <a:cubicBezTo>
                      <a:pt x="6780" y="3698"/>
                      <a:pt x="7054" y="3515"/>
                      <a:pt x="7008" y="3264"/>
                    </a:cubicBezTo>
                    <a:cubicBezTo>
                      <a:pt x="6688" y="1940"/>
                      <a:pt x="5730" y="822"/>
                      <a:pt x="4451" y="297"/>
                    </a:cubicBezTo>
                    <a:cubicBezTo>
                      <a:pt x="3949" y="92"/>
                      <a:pt x="3401" y="0"/>
                      <a:pt x="2876" y="0"/>
                    </a:cubicBezTo>
                    <a:cubicBezTo>
                      <a:pt x="1918" y="0"/>
                      <a:pt x="982" y="320"/>
                      <a:pt x="206" y="913"/>
                    </a:cubicBezTo>
                    <a:cubicBezTo>
                      <a:pt x="0" y="1073"/>
                      <a:pt x="115" y="1370"/>
                      <a:pt x="366" y="1370"/>
                    </a:cubicBezTo>
                    <a:cubicBezTo>
                      <a:pt x="1233" y="1301"/>
                      <a:pt x="2466" y="1347"/>
                      <a:pt x="3858" y="1849"/>
                    </a:cubicBezTo>
                    <a:cubicBezTo>
                      <a:pt x="5091" y="2306"/>
                      <a:pt x="6004" y="2967"/>
                      <a:pt x="6597" y="351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8" name="Google Shape;2638;p40"/>
              <p:cNvSpPr/>
              <p:nvPr/>
            </p:nvSpPr>
            <p:spPr>
              <a:xfrm>
                <a:off x="7338275" y="2624075"/>
                <a:ext cx="287075" cy="199750"/>
              </a:xfrm>
              <a:custGeom>
                <a:avLst/>
                <a:gdLst/>
                <a:ahLst/>
                <a:cxnLst/>
                <a:rect l="l" t="t" r="r" b="b"/>
                <a:pathLst>
                  <a:path w="11483" h="7990" extrusionOk="0">
                    <a:moveTo>
                      <a:pt x="5730" y="1987"/>
                    </a:moveTo>
                    <a:cubicBezTo>
                      <a:pt x="4178" y="1507"/>
                      <a:pt x="4064" y="1"/>
                      <a:pt x="2854" y="1"/>
                    </a:cubicBezTo>
                    <a:cubicBezTo>
                      <a:pt x="1895" y="1"/>
                      <a:pt x="1005" y="1005"/>
                      <a:pt x="686" y="1895"/>
                    </a:cubicBezTo>
                    <a:cubicBezTo>
                      <a:pt x="1" y="3721"/>
                      <a:pt x="1462" y="5776"/>
                      <a:pt x="2763" y="6780"/>
                    </a:cubicBezTo>
                    <a:cubicBezTo>
                      <a:pt x="4338" y="7990"/>
                      <a:pt x="6141" y="7921"/>
                      <a:pt x="6734" y="7876"/>
                    </a:cubicBezTo>
                    <a:cubicBezTo>
                      <a:pt x="7168" y="7830"/>
                      <a:pt x="8606" y="7693"/>
                      <a:pt x="9884" y="6597"/>
                    </a:cubicBezTo>
                    <a:cubicBezTo>
                      <a:pt x="10455" y="6095"/>
                      <a:pt x="11482" y="5205"/>
                      <a:pt x="11391" y="3950"/>
                    </a:cubicBezTo>
                    <a:cubicBezTo>
                      <a:pt x="11322" y="3037"/>
                      <a:pt x="10683" y="2169"/>
                      <a:pt x="9861" y="1781"/>
                    </a:cubicBezTo>
                    <a:cubicBezTo>
                      <a:pt x="8378" y="1097"/>
                      <a:pt x="7419" y="2535"/>
                      <a:pt x="5730" y="198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9" name="Google Shape;2639;p40"/>
              <p:cNvSpPr/>
              <p:nvPr/>
            </p:nvSpPr>
            <p:spPr>
              <a:xfrm>
                <a:off x="7357675" y="2844925"/>
                <a:ext cx="200900" cy="6875"/>
              </a:xfrm>
              <a:custGeom>
                <a:avLst/>
                <a:gdLst/>
                <a:ahLst/>
                <a:cxnLst/>
                <a:rect l="l" t="t" r="r" b="b"/>
                <a:pathLst>
                  <a:path w="8036" h="275" extrusionOk="0">
                    <a:moveTo>
                      <a:pt x="8035" y="274"/>
                    </a:moveTo>
                    <a:lnTo>
                      <a:pt x="1" y="0"/>
                    </a:ln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0" name="Google Shape;2640;p40"/>
              <p:cNvSpPr/>
              <p:nvPr/>
            </p:nvSpPr>
            <p:spPr>
              <a:xfrm>
                <a:off x="7338275" y="2629800"/>
                <a:ext cx="287075" cy="199725"/>
              </a:xfrm>
              <a:custGeom>
                <a:avLst/>
                <a:gdLst/>
                <a:ahLst/>
                <a:cxnLst/>
                <a:rect l="l" t="t" r="r" b="b"/>
                <a:pathLst>
                  <a:path w="11483" h="7989" extrusionOk="0">
                    <a:moveTo>
                      <a:pt x="5707" y="1986"/>
                    </a:moveTo>
                    <a:cubicBezTo>
                      <a:pt x="4155" y="1507"/>
                      <a:pt x="4041" y="0"/>
                      <a:pt x="2854" y="0"/>
                    </a:cubicBezTo>
                    <a:cubicBezTo>
                      <a:pt x="1873" y="0"/>
                      <a:pt x="1005" y="1004"/>
                      <a:pt x="663" y="1895"/>
                    </a:cubicBezTo>
                    <a:cubicBezTo>
                      <a:pt x="1" y="3721"/>
                      <a:pt x="1462" y="5775"/>
                      <a:pt x="2740" y="6779"/>
                    </a:cubicBezTo>
                    <a:cubicBezTo>
                      <a:pt x="4338" y="7989"/>
                      <a:pt x="6118" y="7921"/>
                      <a:pt x="6734" y="7875"/>
                    </a:cubicBezTo>
                    <a:cubicBezTo>
                      <a:pt x="7168" y="7829"/>
                      <a:pt x="8606" y="7692"/>
                      <a:pt x="9861" y="6597"/>
                    </a:cubicBezTo>
                    <a:cubicBezTo>
                      <a:pt x="10432" y="6095"/>
                      <a:pt x="11482" y="5204"/>
                      <a:pt x="11391" y="3949"/>
                    </a:cubicBezTo>
                    <a:cubicBezTo>
                      <a:pt x="11322" y="3036"/>
                      <a:pt x="10683" y="2169"/>
                      <a:pt x="9861" y="1781"/>
                    </a:cubicBezTo>
                    <a:cubicBezTo>
                      <a:pt x="8378" y="1096"/>
                      <a:pt x="7396" y="2534"/>
                      <a:pt x="5707" y="198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1" name="Google Shape;2641;p40"/>
              <p:cNvSpPr/>
              <p:nvPr/>
            </p:nvSpPr>
            <p:spPr>
              <a:xfrm>
                <a:off x="7474675" y="2766175"/>
                <a:ext cx="20550" cy="20575"/>
              </a:xfrm>
              <a:custGeom>
                <a:avLst/>
                <a:gdLst/>
                <a:ahLst/>
                <a:cxnLst/>
                <a:rect l="l" t="t" r="r" b="b"/>
                <a:pathLst>
                  <a:path w="822" h="823" extrusionOk="0">
                    <a:moveTo>
                      <a:pt x="137" y="92"/>
                    </a:moveTo>
                    <a:cubicBezTo>
                      <a:pt x="23" y="137"/>
                      <a:pt x="0" y="525"/>
                      <a:pt x="228" y="708"/>
                    </a:cubicBezTo>
                    <a:cubicBezTo>
                      <a:pt x="411" y="822"/>
                      <a:pt x="685" y="776"/>
                      <a:pt x="731" y="685"/>
                    </a:cubicBezTo>
                    <a:cubicBezTo>
                      <a:pt x="822" y="503"/>
                      <a:pt x="297" y="0"/>
                      <a:pt x="137" y="9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2" name="Google Shape;2642;p40"/>
              <p:cNvSpPr/>
              <p:nvPr/>
            </p:nvSpPr>
            <p:spPr>
              <a:xfrm>
                <a:off x="7835300" y="2592700"/>
                <a:ext cx="59950" cy="58800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2352" extrusionOk="0">
                    <a:moveTo>
                      <a:pt x="1074" y="69"/>
                    </a:moveTo>
                    <a:cubicBezTo>
                      <a:pt x="457" y="160"/>
                      <a:pt x="1" y="1553"/>
                      <a:pt x="457" y="1986"/>
                    </a:cubicBezTo>
                    <a:cubicBezTo>
                      <a:pt x="822" y="2352"/>
                      <a:pt x="1918" y="2192"/>
                      <a:pt x="2169" y="1530"/>
                    </a:cubicBezTo>
                    <a:cubicBezTo>
                      <a:pt x="2397" y="822"/>
                      <a:pt x="1599" y="1"/>
                      <a:pt x="1074" y="6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3" name="Google Shape;2643;p40"/>
              <p:cNvSpPr/>
              <p:nvPr/>
            </p:nvSpPr>
            <p:spPr>
              <a:xfrm>
                <a:off x="7900350" y="2672025"/>
                <a:ext cx="28575" cy="279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119" extrusionOk="0">
                    <a:moveTo>
                      <a:pt x="526" y="23"/>
                    </a:moveTo>
                    <a:cubicBezTo>
                      <a:pt x="229" y="69"/>
                      <a:pt x="1" y="731"/>
                      <a:pt x="229" y="936"/>
                    </a:cubicBezTo>
                    <a:cubicBezTo>
                      <a:pt x="389" y="1119"/>
                      <a:pt x="914" y="1027"/>
                      <a:pt x="1028" y="708"/>
                    </a:cubicBezTo>
                    <a:cubicBezTo>
                      <a:pt x="1142" y="388"/>
                      <a:pt x="754" y="0"/>
                      <a:pt x="526" y="23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4" name="Google Shape;2644;p40"/>
              <p:cNvSpPr/>
              <p:nvPr/>
            </p:nvSpPr>
            <p:spPr>
              <a:xfrm>
                <a:off x="7238425" y="2478575"/>
                <a:ext cx="59950" cy="58800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2352" extrusionOk="0">
                    <a:moveTo>
                      <a:pt x="1073" y="69"/>
                    </a:moveTo>
                    <a:cubicBezTo>
                      <a:pt x="457" y="160"/>
                      <a:pt x="0" y="1553"/>
                      <a:pt x="457" y="1986"/>
                    </a:cubicBezTo>
                    <a:cubicBezTo>
                      <a:pt x="822" y="2351"/>
                      <a:pt x="1918" y="2192"/>
                      <a:pt x="2169" y="1530"/>
                    </a:cubicBezTo>
                    <a:cubicBezTo>
                      <a:pt x="2397" y="845"/>
                      <a:pt x="1598" y="0"/>
                      <a:pt x="1073" y="6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5" name="Google Shape;2645;p40"/>
              <p:cNvSpPr/>
              <p:nvPr/>
            </p:nvSpPr>
            <p:spPr>
              <a:xfrm>
                <a:off x="7405050" y="2425500"/>
                <a:ext cx="108450" cy="175225"/>
              </a:xfrm>
              <a:custGeom>
                <a:avLst/>
                <a:gdLst/>
                <a:ahLst/>
                <a:cxnLst/>
                <a:rect l="l" t="t" r="r" b="b"/>
                <a:pathLst>
                  <a:path w="4338" h="7009" extrusionOk="0">
                    <a:moveTo>
                      <a:pt x="4018" y="1"/>
                    </a:moveTo>
                    <a:cubicBezTo>
                      <a:pt x="4337" y="1872"/>
                      <a:pt x="3926" y="3881"/>
                      <a:pt x="2968" y="5547"/>
                    </a:cubicBezTo>
                    <a:cubicBezTo>
                      <a:pt x="2899" y="5639"/>
                      <a:pt x="2762" y="5684"/>
                      <a:pt x="2671" y="5616"/>
                    </a:cubicBezTo>
                    <a:cubicBezTo>
                      <a:pt x="2260" y="4954"/>
                      <a:pt x="1553" y="4657"/>
                      <a:pt x="913" y="5228"/>
                    </a:cubicBezTo>
                    <a:cubicBezTo>
                      <a:pt x="320" y="5776"/>
                      <a:pt x="594" y="6711"/>
                      <a:pt x="1324" y="7008"/>
                    </a:cubicBezTo>
                    <a:cubicBezTo>
                      <a:pt x="434" y="6848"/>
                      <a:pt x="0" y="5684"/>
                      <a:pt x="662" y="4999"/>
                    </a:cubicBezTo>
                    <a:cubicBezTo>
                      <a:pt x="1279" y="4246"/>
                      <a:pt x="2557" y="4474"/>
                      <a:pt x="2968" y="5319"/>
                    </a:cubicBezTo>
                    <a:lnTo>
                      <a:pt x="2580" y="5319"/>
                    </a:lnTo>
                    <a:cubicBezTo>
                      <a:pt x="3493" y="3698"/>
                      <a:pt x="3972" y="1850"/>
                      <a:pt x="401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6" name="Google Shape;2646;p40"/>
              <p:cNvSpPr/>
              <p:nvPr/>
            </p:nvSpPr>
            <p:spPr>
              <a:xfrm>
                <a:off x="7415325" y="2558450"/>
                <a:ext cx="43950" cy="49100"/>
              </a:xfrm>
              <a:custGeom>
                <a:avLst/>
                <a:gdLst/>
                <a:ahLst/>
                <a:cxnLst/>
                <a:rect l="l" t="t" r="r" b="b"/>
                <a:pathLst>
                  <a:path w="1758" h="1964" extrusionOk="0">
                    <a:moveTo>
                      <a:pt x="1758" y="1667"/>
                    </a:moveTo>
                    <a:cubicBezTo>
                      <a:pt x="1119" y="1964"/>
                      <a:pt x="411" y="1690"/>
                      <a:pt x="183" y="1188"/>
                    </a:cubicBezTo>
                    <a:cubicBezTo>
                      <a:pt x="0" y="823"/>
                      <a:pt x="114" y="343"/>
                      <a:pt x="411" y="1"/>
                    </a:cubicBezTo>
                    <a:cubicBezTo>
                      <a:pt x="434" y="161"/>
                      <a:pt x="480" y="640"/>
                      <a:pt x="868" y="1097"/>
                    </a:cubicBezTo>
                    <a:cubicBezTo>
                      <a:pt x="1187" y="1485"/>
                      <a:pt x="1598" y="1622"/>
                      <a:pt x="1758" y="1667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7" name="Google Shape;2647;p40"/>
              <p:cNvSpPr/>
              <p:nvPr/>
            </p:nvSpPr>
            <p:spPr>
              <a:xfrm>
                <a:off x="7878675" y="2111650"/>
                <a:ext cx="281925" cy="238550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9542" extrusionOk="0">
                    <a:moveTo>
                      <a:pt x="9336" y="9542"/>
                    </a:moveTo>
                    <a:cubicBezTo>
                      <a:pt x="10546" y="9177"/>
                      <a:pt x="11276" y="7647"/>
                      <a:pt x="10637" y="6460"/>
                    </a:cubicBezTo>
                    <a:cubicBezTo>
                      <a:pt x="9952" y="5205"/>
                      <a:pt x="8172" y="4931"/>
                      <a:pt x="7053" y="5753"/>
                    </a:cubicBezTo>
                    <a:lnTo>
                      <a:pt x="7670" y="6232"/>
                    </a:lnTo>
                    <a:cubicBezTo>
                      <a:pt x="9016" y="3128"/>
                      <a:pt x="5113" y="1"/>
                      <a:pt x="3013" y="3242"/>
                    </a:cubicBezTo>
                    <a:lnTo>
                      <a:pt x="3675" y="3425"/>
                    </a:lnTo>
                    <a:cubicBezTo>
                      <a:pt x="3653" y="2945"/>
                      <a:pt x="3470" y="2489"/>
                      <a:pt x="3150" y="2124"/>
                    </a:cubicBezTo>
                    <a:cubicBezTo>
                      <a:pt x="2237" y="982"/>
                      <a:pt x="297" y="1484"/>
                      <a:pt x="0" y="2877"/>
                    </a:cubicBezTo>
                    <a:cubicBezTo>
                      <a:pt x="777" y="1370"/>
                      <a:pt x="2991" y="1644"/>
                      <a:pt x="2968" y="3447"/>
                    </a:cubicBezTo>
                    <a:cubicBezTo>
                      <a:pt x="2945" y="3767"/>
                      <a:pt x="3401" y="3927"/>
                      <a:pt x="3584" y="3653"/>
                    </a:cubicBezTo>
                    <a:cubicBezTo>
                      <a:pt x="5250" y="1348"/>
                      <a:pt x="7784" y="3744"/>
                      <a:pt x="6894" y="5958"/>
                    </a:cubicBezTo>
                    <a:cubicBezTo>
                      <a:pt x="6734" y="6323"/>
                      <a:pt x="7236" y="6666"/>
                      <a:pt x="7533" y="6415"/>
                    </a:cubicBezTo>
                    <a:cubicBezTo>
                      <a:pt x="8286" y="5798"/>
                      <a:pt x="9587" y="5935"/>
                      <a:pt x="10158" y="6757"/>
                    </a:cubicBezTo>
                    <a:cubicBezTo>
                      <a:pt x="10774" y="7647"/>
                      <a:pt x="10295" y="8994"/>
                      <a:pt x="9336" y="9542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8" name="Google Shape;2648;p40"/>
              <p:cNvSpPr/>
              <p:nvPr/>
            </p:nvSpPr>
            <p:spPr>
              <a:xfrm>
                <a:off x="8089800" y="2527075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1" y="868"/>
                      <a:pt x="115" y="1"/>
                      <a:pt x="663" y="46"/>
                    </a:cubicBezTo>
                    <a:cubicBezTo>
                      <a:pt x="1233" y="115"/>
                      <a:pt x="1119" y="1005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9" name="Google Shape;2649;p40"/>
              <p:cNvSpPr/>
              <p:nvPr/>
            </p:nvSpPr>
            <p:spPr>
              <a:xfrm>
                <a:off x="8041300" y="2424375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1" y="867"/>
                      <a:pt x="92" y="0"/>
                      <a:pt x="663" y="69"/>
                    </a:cubicBezTo>
                    <a:cubicBezTo>
                      <a:pt x="1233" y="137"/>
                      <a:pt x="1119" y="1004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0" name="Google Shape;2650;p40"/>
              <p:cNvSpPr/>
              <p:nvPr/>
            </p:nvSpPr>
            <p:spPr>
              <a:xfrm>
                <a:off x="8130325" y="24763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79"/>
                    </a:moveTo>
                    <a:cubicBezTo>
                      <a:pt x="0" y="434"/>
                      <a:pt x="46" y="0"/>
                      <a:pt x="343" y="46"/>
                    </a:cubicBezTo>
                    <a:cubicBezTo>
                      <a:pt x="617" y="69"/>
                      <a:pt x="571" y="502"/>
                      <a:pt x="297" y="47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1" name="Google Shape;2651;p40"/>
              <p:cNvSpPr/>
              <p:nvPr/>
            </p:nvSpPr>
            <p:spPr>
              <a:xfrm>
                <a:off x="8031600" y="2491125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80"/>
                    </a:moveTo>
                    <a:cubicBezTo>
                      <a:pt x="1" y="434"/>
                      <a:pt x="69" y="1"/>
                      <a:pt x="343" y="23"/>
                    </a:cubicBezTo>
                    <a:cubicBezTo>
                      <a:pt x="617" y="69"/>
                      <a:pt x="571" y="503"/>
                      <a:pt x="297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2" name="Google Shape;2652;p40"/>
              <p:cNvSpPr/>
              <p:nvPr/>
            </p:nvSpPr>
            <p:spPr>
              <a:xfrm>
                <a:off x="7439850" y="1914800"/>
                <a:ext cx="273925" cy="158075"/>
              </a:xfrm>
              <a:custGeom>
                <a:avLst/>
                <a:gdLst/>
                <a:ahLst/>
                <a:cxnLst/>
                <a:rect l="l" t="t" r="r" b="b"/>
                <a:pathLst>
                  <a:path w="10957" h="6323" extrusionOk="0">
                    <a:moveTo>
                      <a:pt x="10957" y="2488"/>
                    </a:moveTo>
                    <a:cubicBezTo>
                      <a:pt x="9816" y="0"/>
                      <a:pt x="6415" y="685"/>
                      <a:pt x="6438" y="3492"/>
                    </a:cubicBezTo>
                    <a:lnTo>
                      <a:pt x="7259" y="3287"/>
                    </a:lnTo>
                    <a:cubicBezTo>
                      <a:pt x="6186" y="1096"/>
                      <a:pt x="3128" y="1187"/>
                      <a:pt x="2375" y="3561"/>
                    </a:cubicBezTo>
                    <a:lnTo>
                      <a:pt x="2694" y="3333"/>
                    </a:lnTo>
                    <a:cubicBezTo>
                      <a:pt x="1233" y="3401"/>
                      <a:pt x="1" y="4930"/>
                      <a:pt x="457" y="6323"/>
                    </a:cubicBezTo>
                    <a:cubicBezTo>
                      <a:pt x="480" y="5706"/>
                      <a:pt x="708" y="5067"/>
                      <a:pt x="1142" y="4634"/>
                    </a:cubicBezTo>
                    <a:cubicBezTo>
                      <a:pt x="1553" y="4246"/>
                      <a:pt x="2169" y="4017"/>
                      <a:pt x="2717" y="4040"/>
                    </a:cubicBezTo>
                    <a:cubicBezTo>
                      <a:pt x="2854" y="4040"/>
                      <a:pt x="2945" y="3972"/>
                      <a:pt x="3014" y="3858"/>
                    </a:cubicBezTo>
                    <a:cubicBezTo>
                      <a:pt x="3676" y="2214"/>
                      <a:pt x="5684" y="2146"/>
                      <a:pt x="6506" y="3698"/>
                    </a:cubicBezTo>
                    <a:cubicBezTo>
                      <a:pt x="6620" y="3903"/>
                      <a:pt x="6871" y="3995"/>
                      <a:pt x="7077" y="3880"/>
                    </a:cubicBezTo>
                    <a:cubicBezTo>
                      <a:pt x="7236" y="3789"/>
                      <a:pt x="7305" y="3629"/>
                      <a:pt x="7305" y="3470"/>
                    </a:cubicBezTo>
                    <a:cubicBezTo>
                      <a:pt x="7191" y="1187"/>
                      <a:pt x="9724" y="936"/>
                      <a:pt x="10957" y="2488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3" name="Google Shape;2653;p40"/>
              <p:cNvSpPr/>
              <p:nvPr/>
            </p:nvSpPr>
            <p:spPr>
              <a:xfrm>
                <a:off x="7644150" y="2006100"/>
                <a:ext cx="30825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5" extrusionOk="0">
                    <a:moveTo>
                      <a:pt x="571" y="936"/>
                    </a:moveTo>
                    <a:cubicBezTo>
                      <a:pt x="0" y="868"/>
                      <a:pt x="92" y="0"/>
                      <a:pt x="662" y="69"/>
                    </a:cubicBezTo>
                    <a:cubicBezTo>
                      <a:pt x="1233" y="137"/>
                      <a:pt x="1119" y="1004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4" name="Google Shape;2654;p40"/>
              <p:cNvSpPr/>
              <p:nvPr/>
            </p:nvSpPr>
            <p:spPr>
              <a:xfrm>
                <a:off x="7590500" y="2048325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1" y="868"/>
                      <a:pt x="115" y="0"/>
                      <a:pt x="685" y="69"/>
                    </a:cubicBezTo>
                    <a:cubicBezTo>
                      <a:pt x="1233" y="137"/>
                      <a:pt x="1142" y="1005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5" name="Google Shape;2655;p40"/>
              <p:cNvSpPr/>
              <p:nvPr/>
            </p:nvSpPr>
            <p:spPr>
              <a:xfrm>
                <a:off x="7558550" y="2028350"/>
                <a:ext cx="308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5" extrusionOk="0">
                    <a:moveTo>
                      <a:pt x="571" y="936"/>
                    </a:moveTo>
                    <a:cubicBezTo>
                      <a:pt x="0" y="868"/>
                      <a:pt x="115" y="0"/>
                      <a:pt x="685" y="69"/>
                    </a:cubicBezTo>
                    <a:cubicBezTo>
                      <a:pt x="1233" y="137"/>
                      <a:pt x="1142" y="1005"/>
                      <a:pt x="571" y="936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6" name="Google Shape;2656;p40"/>
              <p:cNvSpPr/>
              <p:nvPr/>
            </p:nvSpPr>
            <p:spPr>
              <a:xfrm>
                <a:off x="7712050" y="20175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74" y="457"/>
                    </a:moveTo>
                    <a:cubicBezTo>
                      <a:pt x="0" y="434"/>
                      <a:pt x="46" y="1"/>
                      <a:pt x="320" y="23"/>
                    </a:cubicBezTo>
                    <a:cubicBezTo>
                      <a:pt x="617" y="69"/>
                      <a:pt x="548" y="503"/>
                      <a:pt x="274" y="45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7" name="Google Shape;2657;p40"/>
              <p:cNvSpPr/>
              <p:nvPr/>
            </p:nvSpPr>
            <p:spPr>
              <a:xfrm>
                <a:off x="7684650" y="2044325"/>
                <a:ext cx="15450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8" h="503" extrusionOk="0">
                    <a:moveTo>
                      <a:pt x="275" y="480"/>
                    </a:moveTo>
                    <a:cubicBezTo>
                      <a:pt x="1" y="434"/>
                      <a:pt x="47" y="0"/>
                      <a:pt x="320" y="46"/>
                    </a:cubicBezTo>
                    <a:cubicBezTo>
                      <a:pt x="617" y="69"/>
                      <a:pt x="549" y="503"/>
                      <a:pt x="275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8" name="Google Shape;2658;p40"/>
              <p:cNvSpPr/>
              <p:nvPr/>
            </p:nvSpPr>
            <p:spPr>
              <a:xfrm>
                <a:off x="7975100" y="2559025"/>
                <a:ext cx="187200" cy="230575"/>
              </a:xfrm>
              <a:custGeom>
                <a:avLst/>
                <a:gdLst/>
                <a:ahLst/>
                <a:cxnLst/>
                <a:rect l="l" t="t" r="r" b="b"/>
                <a:pathLst>
                  <a:path w="7488" h="9223" extrusionOk="0">
                    <a:moveTo>
                      <a:pt x="7214" y="3174"/>
                    </a:moveTo>
                    <a:cubicBezTo>
                      <a:pt x="7168" y="2922"/>
                      <a:pt x="6803" y="686"/>
                      <a:pt x="5023" y="138"/>
                    </a:cubicBezTo>
                    <a:cubicBezTo>
                      <a:pt x="4771" y="46"/>
                      <a:pt x="4498" y="1"/>
                      <a:pt x="4224" y="1"/>
                    </a:cubicBezTo>
                    <a:cubicBezTo>
                      <a:pt x="2923" y="1"/>
                      <a:pt x="1507" y="868"/>
                      <a:pt x="754" y="2420"/>
                    </a:cubicBezTo>
                    <a:lnTo>
                      <a:pt x="1393" y="6255"/>
                    </a:lnTo>
                    <a:cubicBezTo>
                      <a:pt x="914" y="6803"/>
                      <a:pt x="457" y="7351"/>
                      <a:pt x="1" y="7898"/>
                    </a:cubicBezTo>
                    <a:cubicBezTo>
                      <a:pt x="92" y="7944"/>
                      <a:pt x="2626" y="9222"/>
                      <a:pt x="4977" y="7761"/>
                    </a:cubicBezTo>
                    <a:cubicBezTo>
                      <a:pt x="6461" y="6826"/>
                      <a:pt x="7488" y="5022"/>
                      <a:pt x="7214" y="3174"/>
                    </a:cubicBezTo>
                    <a:close/>
                  </a:path>
                </a:pathLst>
              </a:custGeom>
              <a:solidFill>
                <a:srgbClr val="A154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9" name="Google Shape;2659;p40"/>
              <p:cNvSpPr/>
              <p:nvPr/>
            </p:nvSpPr>
            <p:spPr>
              <a:xfrm>
                <a:off x="8011625" y="2602975"/>
                <a:ext cx="113575" cy="117000"/>
              </a:xfrm>
              <a:custGeom>
                <a:avLst/>
                <a:gdLst/>
                <a:ahLst/>
                <a:cxnLst/>
                <a:rect l="l" t="t" r="r" b="b"/>
                <a:pathLst>
                  <a:path w="4543" h="4680" extrusionOk="0">
                    <a:moveTo>
                      <a:pt x="4475" y="2123"/>
                    </a:moveTo>
                    <a:cubicBezTo>
                      <a:pt x="4429" y="1393"/>
                      <a:pt x="3858" y="662"/>
                      <a:pt x="3151" y="388"/>
                    </a:cubicBezTo>
                    <a:cubicBezTo>
                      <a:pt x="2078" y="0"/>
                      <a:pt x="640" y="617"/>
                      <a:pt x="1" y="2032"/>
                    </a:cubicBezTo>
                    <a:cubicBezTo>
                      <a:pt x="686" y="1804"/>
                      <a:pt x="1416" y="2077"/>
                      <a:pt x="1804" y="2671"/>
                    </a:cubicBezTo>
                    <a:cubicBezTo>
                      <a:pt x="2215" y="3287"/>
                      <a:pt x="2078" y="4155"/>
                      <a:pt x="1507" y="4680"/>
                    </a:cubicBezTo>
                    <a:cubicBezTo>
                      <a:pt x="3333" y="4588"/>
                      <a:pt x="4543" y="3287"/>
                      <a:pt x="4475" y="2123"/>
                    </a:cubicBezTo>
                    <a:close/>
                  </a:path>
                </a:pathLst>
              </a:custGeom>
              <a:solidFill>
                <a:srgbClr val="8A32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0" name="Google Shape;2660;p40"/>
              <p:cNvSpPr/>
              <p:nvPr/>
            </p:nvSpPr>
            <p:spPr>
              <a:xfrm>
                <a:off x="8006500" y="2588125"/>
                <a:ext cx="123850" cy="134700"/>
              </a:xfrm>
              <a:custGeom>
                <a:avLst/>
                <a:gdLst/>
                <a:ahLst/>
                <a:cxnLst/>
                <a:rect l="l" t="t" r="r" b="b"/>
                <a:pathLst>
                  <a:path w="4954" h="5388" extrusionOk="0">
                    <a:moveTo>
                      <a:pt x="4953" y="3333"/>
                    </a:moveTo>
                    <a:cubicBezTo>
                      <a:pt x="4565" y="663"/>
                      <a:pt x="1370" y="366"/>
                      <a:pt x="320" y="2786"/>
                    </a:cubicBezTo>
                    <a:lnTo>
                      <a:pt x="137" y="2580"/>
                    </a:lnTo>
                    <a:cubicBezTo>
                      <a:pt x="1872" y="2032"/>
                      <a:pt x="3105" y="4246"/>
                      <a:pt x="1689" y="5388"/>
                    </a:cubicBezTo>
                    <a:cubicBezTo>
                      <a:pt x="2785" y="4246"/>
                      <a:pt x="1758" y="2398"/>
                      <a:pt x="229" y="2877"/>
                    </a:cubicBezTo>
                    <a:cubicBezTo>
                      <a:pt x="114" y="2923"/>
                      <a:pt x="0" y="2786"/>
                      <a:pt x="46" y="2671"/>
                    </a:cubicBezTo>
                    <a:cubicBezTo>
                      <a:pt x="1073" y="1"/>
                      <a:pt x="4885" y="320"/>
                      <a:pt x="4953" y="3333"/>
                    </a:cubicBezTo>
                    <a:close/>
                  </a:path>
                </a:pathLst>
              </a:custGeom>
              <a:solidFill>
                <a:srgbClr val="8A32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1" name="Google Shape;2661;p40"/>
              <p:cNvSpPr/>
              <p:nvPr/>
            </p:nvSpPr>
            <p:spPr>
              <a:xfrm>
                <a:off x="7842725" y="1918775"/>
                <a:ext cx="175200" cy="84500"/>
              </a:xfrm>
              <a:custGeom>
                <a:avLst/>
                <a:gdLst/>
                <a:ahLst/>
                <a:cxnLst/>
                <a:rect l="l" t="t" r="r" b="b"/>
                <a:pathLst>
                  <a:path w="7008" h="3380" extrusionOk="0">
                    <a:moveTo>
                      <a:pt x="6802" y="3379"/>
                    </a:moveTo>
                    <a:cubicBezTo>
                      <a:pt x="7008" y="1895"/>
                      <a:pt x="5205" y="845"/>
                      <a:pt x="3926" y="1576"/>
                    </a:cubicBezTo>
                    <a:cubicBezTo>
                      <a:pt x="3493" y="1781"/>
                      <a:pt x="3128" y="2169"/>
                      <a:pt x="2922" y="2626"/>
                    </a:cubicBezTo>
                    <a:lnTo>
                      <a:pt x="3744" y="2717"/>
                    </a:lnTo>
                    <a:cubicBezTo>
                      <a:pt x="3561" y="1348"/>
                      <a:pt x="1827" y="1"/>
                      <a:pt x="594" y="1051"/>
                    </a:cubicBezTo>
                    <a:cubicBezTo>
                      <a:pt x="252" y="1370"/>
                      <a:pt x="69" y="1758"/>
                      <a:pt x="0" y="2169"/>
                    </a:cubicBezTo>
                    <a:cubicBezTo>
                      <a:pt x="252" y="1850"/>
                      <a:pt x="525" y="1553"/>
                      <a:pt x="845" y="1416"/>
                    </a:cubicBezTo>
                    <a:cubicBezTo>
                      <a:pt x="1827" y="960"/>
                      <a:pt x="2717" y="1987"/>
                      <a:pt x="2876" y="2900"/>
                    </a:cubicBezTo>
                    <a:cubicBezTo>
                      <a:pt x="2922" y="3128"/>
                      <a:pt x="3173" y="3288"/>
                      <a:pt x="3401" y="3242"/>
                    </a:cubicBezTo>
                    <a:cubicBezTo>
                      <a:pt x="3561" y="3219"/>
                      <a:pt x="3675" y="3105"/>
                      <a:pt x="3721" y="2991"/>
                    </a:cubicBezTo>
                    <a:cubicBezTo>
                      <a:pt x="3858" y="2717"/>
                      <a:pt x="4063" y="2466"/>
                      <a:pt x="4337" y="2306"/>
                    </a:cubicBezTo>
                    <a:cubicBezTo>
                      <a:pt x="5250" y="1736"/>
                      <a:pt x="6414" y="2261"/>
                      <a:pt x="6802" y="337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2" name="Google Shape;2662;p40"/>
              <p:cNvSpPr/>
              <p:nvPr/>
            </p:nvSpPr>
            <p:spPr>
              <a:xfrm>
                <a:off x="7884950" y="2019775"/>
                <a:ext cx="3085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06" extrusionOk="0">
                    <a:moveTo>
                      <a:pt x="571" y="937"/>
                    </a:moveTo>
                    <a:cubicBezTo>
                      <a:pt x="1" y="868"/>
                      <a:pt x="115" y="1"/>
                      <a:pt x="662" y="69"/>
                    </a:cubicBezTo>
                    <a:cubicBezTo>
                      <a:pt x="1233" y="138"/>
                      <a:pt x="1142" y="1005"/>
                      <a:pt x="571" y="93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3" name="Google Shape;2663;p40"/>
              <p:cNvSpPr/>
              <p:nvPr/>
            </p:nvSpPr>
            <p:spPr>
              <a:xfrm>
                <a:off x="7833600" y="1993525"/>
                <a:ext cx="30825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6" extrusionOk="0">
                    <a:moveTo>
                      <a:pt x="571" y="937"/>
                    </a:moveTo>
                    <a:cubicBezTo>
                      <a:pt x="0" y="868"/>
                      <a:pt x="92" y="1"/>
                      <a:pt x="662" y="69"/>
                    </a:cubicBezTo>
                    <a:cubicBezTo>
                      <a:pt x="1233" y="138"/>
                      <a:pt x="1119" y="1005"/>
                      <a:pt x="571" y="93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4" name="Google Shape;2664;p40"/>
              <p:cNvSpPr/>
              <p:nvPr/>
            </p:nvSpPr>
            <p:spPr>
              <a:xfrm>
                <a:off x="7958575" y="20158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74" y="457"/>
                    </a:moveTo>
                    <a:cubicBezTo>
                      <a:pt x="0" y="434"/>
                      <a:pt x="46" y="0"/>
                      <a:pt x="342" y="23"/>
                    </a:cubicBezTo>
                    <a:cubicBezTo>
                      <a:pt x="616" y="69"/>
                      <a:pt x="571" y="502"/>
                      <a:pt x="274" y="45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5" name="Google Shape;2665;p40"/>
              <p:cNvSpPr/>
              <p:nvPr/>
            </p:nvSpPr>
            <p:spPr>
              <a:xfrm>
                <a:off x="7924900" y="1922775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80"/>
                    </a:moveTo>
                    <a:cubicBezTo>
                      <a:pt x="0" y="434"/>
                      <a:pt x="46" y="1"/>
                      <a:pt x="343" y="23"/>
                    </a:cubicBezTo>
                    <a:cubicBezTo>
                      <a:pt x="617" y="69"/>
                      <a:pt x="571" y="503"/>
                      <a:pt x="297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6" name="Google Shape;2666;p40"/>
              <p:cNvSpPr/>
              <p:nvPr/>
            </p:nvSpPr>
            <p:spPr>
              <a:xfrm>
                <a:off x="7892375" y="1906800"/>
                <a:ext cx="154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617" h="503" extrusionOk="0">
                    <a:moveTo>
                      <a:pt x="297" y="480"/>
                    </a:moveTo>
                    <a:cubicBezTo>
                      <a:pt x="0" y="434"/>
                      <a:pt x="69" y="1"/>
                      <a:pt x="343" y="46"/>
                    </a:cubicBezTo>
                    <a:cubicBezTo>
                      <a:pt x="617" y="69"/>
                      <a:pt x="571" y="503"/>
                      <a:pt x="297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7" name="Google Shape;2667;p40"/>
              <p:cNvSpPr/>
              <p:nvPr/>
            </p:nvSpPr>
            <p:spPr>
              <a:xfrm>
                <a:off x="8242175" y="1856575"/>
                <a:ext cx="122125" cy="174650"/>
              </a:xfrm>
              <a:custGeom>
                <a:avLst/>
                <a:gdLst/>
                <a:ahLst/>
                <a:cxnLst/>
                <a:rect l="l" t="t" r="r" b="b"/>
                <a:pathLst>
                  <a:path w="4885" h="6986" extrusionOk="0">
                    <a:moveTo>
                      <a:pt x="0" y="982"/>
                    </a:moveTo>
                    <a:cubicBezTo>
                      <a:pt x="1872" y="1"/>
                      <a:pt x="3835" y="2238"/>
                      <a:pt x="1803" y="3493"/>
                    </a:cubicBezTo>
                    <a:cubicBezTo>
                      <a:pt x="1575" y="3607"/>
                      <a:pt x="1484" y="3881"/>
                      <a:pt x="1598" y="4109"/>
                    </a:cubicBezTo>
                    <a:cubicBezTo>
                      <a:pt x="1712" y="4269"/>
                      <a:pt x="1895" y="4361"/>
                      <a:pt x="2077" y="4315"/>
                    </a:cubicBezTo>
                    <a:cubicBezTo>
                      <a:pt x="2671" y="4201"/>
                      <a:pt x="3356" y="4498"/>
                      <a:pt x="3584" y="5091"/>
                    </a:cubicBezTo>
                    <a:cubicBezTo>
                      <a:pt x="3858" y="5753"/>
                      <a:pt x="3538" y="6552"/>
                      <a:pt x="2945" y="6985"/>
                    </a:cubicBezTo>
                    <a:cubicBezTo>
                      <a:pt x="3333" y="6894"/>
                      <a:pt x="3721" y="6643"/>
                      <a:pt x="3949" y="6255"/>
                    </a:cubicBezTo>
                    <a:cubicBezTo>
                      <a:pt x="4885" y="4886"/>
                      <a:pt x="3492" y="3174"/>
                      <a:pt x="1940" y="3448"/>
                    </a:cubicBezTo>
                    <a:lnTo>
                      <a:pt x="2214" y="4269"/>
                    </a:lnTo>
                    <a:cubicBezTo>
                      <a:pt x="3378" y="3767"/>
                      <a:pt x="3972" y="2078"/>
                      <a:pt x="3059" y="1074"/>
                    </a:cubicBezTo>
                    <a:cubicBezTo>
                      <a:pt x="2306" y="138"/>
                      <a:pt x="753" y="69"/>
                      <a:pt x="0" y="982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8" name="Google Shape;2668;p40"/>
              <p:cNvSpPr/>
              <p:nvPr/>
            </p:nvSpPr>
            <p:spPr>
              <a:xfrm>
                <a:off x="8165125" y="1830325"/>
                <a:ext cx="3142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1051" extrusionOk="0">
                    <a:moveTo>
                      <a:pt x="708" y="960"/>
                    </a:moveTo>
                    <a:cubicBezTo>
                      <a:pt x="138" y="1051"/>
                      <a:pt x="1" y="184"/>
                      <a:pt x="571" y="92"/>
                    </a:cubicBezTo>
                    <a:cubicBezTo>
                      <a:pt x="1119" y="1"/>
                      <a:pt x="1256" y="868"/>
                      <a:pt x="708" y="96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9" name="Google Shape;2669;p40"/>
              <p:cNvSpPr/>
              <p:nvPr/>
            </p:nvSpPr>
            <p:spPr>
              <a:xfrm>
                <a:off x="8183975" y="1900525"/>
                <a:ext cx="3197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051" extrusionOk="0">
                    <a:moveTo>
                      <a:pt x="708" y="959"/>
                    </a:moveTo>
                    <a:cubicBezTo>
                      <a:pt x="137" y="1050"/>
                      <a:pt x="0" y="160"/>
                      <a:pt x="571" y="92"/>
                    </a:cubicBezTo>
                    <a:cubicBezTo>
                      <a:pt x="1141" y="0"/>
                      <a:pt x="1278" y="868"/>
                      <a:pt x="708" y="95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0" name="Google Shape;2670;p40"/>
              <p:cNvSpPr/>
              <p:nvPr/>
            </p:nvSpPr>
            <p:spPr>
              <a:xfrm>
                <a:off x="8126900" y="1885125"/>
                <a:ext cx="3140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051" extrusionOk="0">
                    <a:moveTo>
                      <a:pt x="708" y="959"/>
                    </a:moveTo>
                    <a:cubicBezTo>
                      <a:pt x="137" y="1050"/>
                      <a:pt x="0" y="160"/>
                      <a:pt x="571" y="69"/>
                    </a:cubicBezTo>
                    <a:cubicBezTo>
                      <a:pt x="1119" y="0"/>
                      <a:pt x="1256" y="868"/>
                      <a:pt x="708" y="95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1" name="Google Shape;2671;p40"/>
              <p:cNvSpPr/>
              <p:nvPr/>
            </p:nvSpPr>
            <p:spPr>
              <a:xfrm>
                <a:off x="8217625" y="1970150"/>
                <a:ext cx="31425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1051" extrusionOk="0">
                    <a:moveTo>
                      <a:pt x="685" y="959"/>
                    </a:moveTo>
                    <a:cubicBezTo>
                      <a:pt x="138" y="1050"/>
                      <a:pt x="1" y="183"/>
                      <a:pt x="549" y="91"/>
                    </a:cubicBezTo>
                    <a:cubicBezTo>
                      <a:pt x="1119" y="0"/>
                      <a:pt x="1256" y="890"/>
                      <a:pt x="685" y="959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2" name="Google Shape;2672;p40"/>
              <p:cNvSpPr/>
              <p:nvPr/>
            </p:nvSpPr>
            <p:spPr>
              <a:xfrm>
                <a:off x="8314650" y="2003800"/>
                <a:ext cx="16000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40" h="526" extrusionOk="0">
                    <a:moveTo>
                      <a:pt x="342" y="480"/>
                    </a:moveTo>
                    <a:cubicBezTo>
                      <a:pt x="68" y="526"/>
                      <a:pt x="0" y="69"/>
                      <a:pt x="274" y="46"/>
                    </a:cubicBezTo>
                    <a:cubicBezTo>
                      <a:pt x="571" y="1"/>
                      <a:pt x="639" y="435"/>
                      <a:pt x="342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3" name="Google Shape;2673;p40"/>
              <p:cNvSpPr/>
              <p:nvPr/>
            </p:nvSpPr>
            <p:spPr>
              <a:xfrm>
                <a:off x="8253000" y="1919925"/>
                <a:ext cx="15450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18" h="526" extrusionOk="0">
                    <a:moveTo>
                      <a:pt x="343" y="480"/>
                    </a:moveTo>
                    <a:cubicBezTo>
                      <a:pt x="69" y="526"/>
                      <a:pt x="1" y="92"/>
                      <a:pt x="275" y="46"/>
                    </a:cubicBezTo>
                    <a:cubicBezTo>
                      <a:pt x="549" y="1"/>
                      <a:pt x="617" y="434"/>
                      <a:pt x="343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4" name="Google Shape;2674;p40"/>
              <p:cNvSpPr/>
              <p:nvPr/>
            </p:nvSpPr>
            <p:spPr>
              <a:xfrm>
                <a:off x="8350600" y="1896525"/>
                <a:ext cx="16000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40" h="526" extrusionOk="0">
                    <a:moveTo>
                      <a:pt x="365" y="480"/>
                    </a:moveTo>
                    <a:cubicBezTo>
                      <a:pt x="68" y="526"/>
                      <a:pt x="0" y="92"/>
                      <a:pt x="297" y="46"/>
                    </a:cubicBezTo>
                    <a:cubicBezTo>
                      <a:pt x="571" y="1"/>
                      <a:pt x="639" y="434"/>
                      <a:pt x="365" y="48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5" name="Google Shape;2675;p40"/>
              <p:cNvSpPr/>
              <p:nvPr/>
            </p:nvSpPr>
            <p:spPr>
              <a:xfrm>
                <a:off x="7322875" y="1813225"/>
                <a:ext cx="1052275" cy="856525"/>
              </a:xfrm>
              <a:custGeom>
                <a:avLst/>
                <a:gdLst/>
                <a:ahLst/>
                <a:cxnLst/>
                <a:rect l="l" t="t" r="r" b="b"/>
                <a:pathLst>
                  <a:path w="42091" h="34261" extrusionOk="0">
                    <a:moveTo>
                      <a:pt x="1324" y="5592"/>
                    </a:moveTo>
                    <a:cubicBezTo>
                      <a:pt x="2238" y="4999"/>
                      <a:pt x="3470" y="5067"/>
                      <a:pt x="4360" y="5798"/>
                    </a:cubicBezTo>
                    <a:cubicBezTo>
                      <a:pt x="3995" y="4154"/>
                      <a:pt x="4999" y="2625"/>
                      <a:pt x="6392" y="2328"/>
                    </a:cubicBezTo>
                    <a:cubicBezTo>
                      <a:pt x="7510" y="2077"/>
                      <a:pt x="8743" y="2671"/>
                      <a:pt x="9359" y="3789"/>
                    </a:cubicBezTo>
                    <a:cubicBezTo>
                      <a:pt x="9450" y="3607"/>
                      <a:pt x="10135" y="2214"/>
                      <a:pt x="11710" y="1803"/>
                    </a:cubicBezTo>
                    <a:cubicBezTo>
                      <a:pt x="12988" y="1484"/>
                      <a:pt x="14358" y="1918"/>
                      <a:pt x="15294" y="2967"/>
                    </a:cubicBezTo>
                    <a:cubicBezTo>
                      <a:pt x="15933" y="1461"/>
                      <a:pt x="17485" y="571"/>
                      <a:pt x="19105" y="731"/>
                    </a:cubicBezTo>
                    <a:cubicBezTo>
                      <a:pt x="20726" y="913"/>
                      <a:pt x="22073" y="2169"/>
                      <a:pt x="22369" y="3789"/>
                    </a:cubicBezTo>
                    <a:cubicBezTo>
                      <a:pt x="23488" y="2557"/>
                      <a:pt x="25223" y="2077"/>
                      <a:pt x="26706" y="2602"/>
                    </a:cubicBezTo>
                    <a:cubicBezTo>
                      <a:pt x="28464" y="3219"/>
                      <a:pt x="29605" y="5067"/>
                      <a:pt x="29354" y="7030"/>
                    </a:cubicBezTo>
                    <a:cubicBezTo>
                      <a:pt x="30860" y="6505"/>
                      <a:pt x="32435" y="7145"/>
                      <a:pt x="33075" y="8354"/>
                    </a:cubicBezTo>
                    <a:cubicBezTo>
                      <a:pt x="33531" y="9267"/>
                      <a:pt x="33417" y="10409"/>
                      <a:pt x="32801" y="11322"/>
                    </a:cubicBezTo>
                    <a:cubicBezTo>
                      <a:pt x="33143" y="11344"/>
                      <a:pt x="35859" y="11710"/>
                      <a:pt x="37388" y="14198"/>
                    </a:cubicBezTo>
                    <a:cubicBezTo>
                      <a:pt x="39169" y="17051"/>
                      <a:pt x="37731" y="20086"/>
                      <a:pt x="37640" y="20269"/>
                    </a:cubicBezTo>
                    <a:cubicBezTo>
                      <a:pt x="39237" y="20452"/>
                      <a:pt x="40584" y="21479"/>
                      <a:pt x="41063" y="22871"/>
                    </a:cubicBezTo>
                    <a:cubicBezTo>
                      <a:pt x="41680" y="24674"/>
                      <a:pt x="40721" y="26888"/>
                      <a:pt x="38690" y="27847"/>
                    </a:cubicBezTo>
                    <a:cubicBezTo>
                      <a:pt x="40356" y="28646"/>
                      <a:pt x="41155" y="30426"/>
                      <a:pt x="40721" y="31956"/>
                    </a:cubicBezTo>
                    <a:cubicBezTo>
                      <a:pt x="40196" y="33713"/>
                      <a:pt x="38279" y="34238"/>
                      <a:pt x="38187" y="34261"/>
                    </a:cubicBezTo>
                    <a:lnTo>
                      <a:pt x="38187" y="34261"/>
                    </a:lnTo>
                    <a:cubicBezTo>
                      <a:pt x="38370" y="34238"/>
                      <a:pt x="38530" y="34238"/>
                      <a:pt x="38690" y="34238"/>
                    </a:cubicBezTo>
                    <a:cubicBezTo>
                      <a:pt x="40082" y="34078"/>
                      <a:pt x="41269" y="33051"/>
                      <a:pt x="41566" y="31659"/>
                    </a:cubicBezTo>
                    <a:cubicBezTo>
                      <a:pt x="41908" y="30084"/>
                      <a:pt x="41041" y="28440"/>
                      <a:pt x="39511" y="27870"/>
                    </a:cubicBezTo>
                    <a:cubicBezTo>
                      <a:pt x="41177" y="26934"/>
                      <a:pt x="42090" y="25040"/>
                      <a:pt x="41748" y="23191"/>
                    </a:cubicBezTo>
                    <a:cubicBezTo>
                      <a:pt x="41451" y="21479"/>
                      <a:pt x="40105" y="20064"/>
                      <a:pt x="38370" y="19653"/>
                    </a:cubicBezTo>
                    <a:cubicBezTo>
                      <a:pt x="38575" y="19059"/>
                      <a:pt x="39146" y="17165"/>
                      <a:pt x="38347" y="15042"/>
                    </a:cubicBezTo>
                    <a:cubicBezTo>
                      <a:pt x="37137" y="11824"/>
                      <a:pt x="33851" y="10934"/>
                      <a:pt x="33508" y="10842"/>
                    </a:cubicBezTo>
                    <a:cubicBezTo>
                      <a:pt x="34102" y="9769"/>
                      <a:pt x="34010" y="8446"/>
                      <a:pt x="33257" y="7510"/>
                    </a:cubicBezTo>
                    <a:cubicBezTo>
                      <a:pt x="32550" y="6597"/>
                      <a:pt x="31363" y="6186"/>
                      <a:pt x="30244" y="6414"/>
                    </a:cubicBezTo>
                    <a:cubicBezTo>
                      <a:pt x="29902" y="3789"/>
                      <a:pt x="28053" y="1849"/>
                      <a:pt x="25953" y="1644"/>
                    </a:cubicBezTo>
                    <a:cubicBezTo>
                      <a:pt x="24173" y="1461"/>
                      <a:pt x="22826" y="2557"/>
                      <a:pt x="22506" y="2853"/>
                    </a:cubicBezTo>
                    <a:cubicBezTo>
                      <a:pt x="21913" y="1119"/>
                      <a:pt x="20361" y="0"/>
                      <a:pt x="18763" y="0"/>
                    </a:cubicBezTo>
                    <a:cubicBezTo>
                      <a:pt x="18649" y="0"/>
                      <a:pt x="18512" y="0"/>
                      <a:pt x="18375" y="23"/>
                    </a:cubicBezTo>
                    <a:cubicBezTo>
                      <a:pt x="16480" y="251"/>
                      <a:pt x="15545" y="2032"/>
                      <a:pt x="15476" y="2191"/>
                    </a:cubicBezTo>
                    <a:cubicBezTo>
                      <a:pt x="15408" y="2100"/>
                      <a:pt x="14015" y="571"/>
                      <a:pt x="11984" y="959"/>
                    </a:cubicBezTo>
                    <a:cubicBezTo>
                      <a:pt x="10158" y="1324"/>
                      <a:pt x="9382" y="2922"/>
                      <a:pt x="9313" y="3082"/>
                    </a:cubicBezTo>
                    <a:cubicBezTo>
                      <a:pt x="8537" y="1826"/>
                      <a:pt x="7008" y="1324"/>
                      <a:pt x="5730" y="1849"/>
                    </a:cubicBezTo>
                    <a:cubicBezTo>
                      <a:pt x="4611" y="2328"/>
                      <a:pt x="3904" y="3515"/>
                      <a:pt x="4018" y="4794"/>
                    </a:cubicBezTo>
                    <a:cubicBezTo>
                      <a:pt x="2671" y="4040"/>
                      <a:pt x="1096" y="4405"/>
                      <a:pt x="389" y="5410"/>
                    </a:cubicBezTo>
                    <a:cubicBezTo>
                      <a:pt x="115" y="5798"/>
                      <a:pt x="23" y="6232"/>
                      <a:pt x="1" y="6620"/>
                    </a:cubicBezTo>
                    <a:cubicBezTo>
                      <a:pt x="69" y="7076"/>
                      <a:pt x="160" y="7533"/>
                      <a:pt x="252" y="7989"/>
                    </a:cubicBezTo>
                    <a:cubicBezTo>
                      <a:pt x="138" y="7030"/>
                      <a:pt x="548" y="6117"/>
                      <a:pt x="1324" y="5592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6" name="Google Shape;2676;p40"/>
              <p:cNvSpPr/>
              <p:nvPr/>
            </p:nvSpPr>
            <p:spPr>
              <a:xfrm>
                <a:off x="7173375" y="2688575"/>
                <a:ext cx="861675" cy="302450"/>
              </a:xfrm>
              <a:custGeom>
                <a:avLst/>
                <a:gdLst/>
                <a:ahLst/>
                <a:cxnLst/>
                <a:rect l="l" t="t" r="r" b="b"/>
                <a:pathLst>
                  <a:path w="34467" h="12098" extrusionOk="0">
                    <a:moveTo>
                      <a:pt x="22141" y="10933"/>
                    </a:moveTo>
                    <a:cubicBezTo>
                      <a:pt x="15499" y="12098"/>
                      <a:pt x="10386" y="9290"/>
                      <a:pt x="8332" y="8126"/>
                    </a:cubicBezTo>
                    <a:cubicBezTo>
                      <a:pt x="3881" y="5592"/>
                      <a:pt x="1301" y="2123"/>
                      <a:pt x="0" y="0"/>
                    </a:cubicBezTo>
                    <a:cubicBezTo>
                      <a:pt x="434" y="1803"/>
                      <a:pt x="1301" y="3196"/>
                      <a:pt x="1689" y="3835"/>
                    </a:cubicBezTo>
                    <a:cubicBezTo>
                      <a:pt x="4086" y="7692"/>
                      <a:pt x="7875" y="9153"/>
                      <a:pt x="10637" y="10226"/>
                    </a:cubicBezTo>
                    <a:cubicBezTo>
                      <a:pt x="13787" y="11436"/>
                      <a:pt x="16663" y="11687"/>
                      <a:pt x="17370" y="11732"/>
                    </a:cubicBezTo>
                    <a:cubicBezTo>
                      <a:pt x="17553" y="11755"/>
                      <a:pt x="18192" y="11801"/>
                      <a:pt x="18945" y="11801"/>
                    </a:cubicBezTo>
                    <a:cubicBezTo>
                      <a:pt x="19311" y="11801"/>
                      <a:pt x="24081" y="11915"/>
                      <a:pt x="27619" y="10157"/>
                    </a:cubicBezTo>
                    <a:cubicBezTo>
                      <a:pt x="31066" y="8423"/>
                      <a:pt x="33188" y="5638"/>
                      <a:pt x="34467" y="3287"/>
                    </a:cubicBezTo>
                    <a:cubicBezTo>
                      <a:pt x="33120" y="4999"/>
                      <a:pt x="28966" y="9747"/>
                      <a:pt x="22141" y="10933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7" name="Google Shape;2677;p40"/>
              <p:cNvSpPr/>
              <p:nvPr/>
            </p:nvSpPr>
            <p:spPr>
              <a:xfrm>
                <a:off x="7417025" y="2633225"/>
                <a:ext cx="184925" cy="82175"/>
              </a:xfrm>
              <a:custGeom>
                <a:avLst/>
                <a:gdLst/>
                <a:ahLst/>
                <a:cxnLst/>
                <a:rect l="l" t="t" r="r" b="b"/>
                <a:pathLst>
                  <a:path w="7397" h="3287" extrusionOk="0">
                    <a:moveTo>
                      <a:pt x="115" y="1141"/>
                    </a:moveTo>
                    <a:cubicBezTo>
                      <a:pt x="252" y="1803"/>
                      <a:pt x="800" y="2146"/>
                      <a:pt x="1233" y="2420"/>
                    </a:cubicBezTo>
                    <a:cubicBezTo>
                      <a:pt x="2603" y="3287"/>
                      <a:pt x="4109" y="3127"/>
                      <a:pt x="4703" y="3059"/>
                    </a:cubicBezTo>
                    <a:cubicBezTo>
                      <a:pt x="5890" y="2922"/>
                      <a:pt x="6803" y="2488"/>
                      <a:pt x="7396" y="2123"/>
                    </a:cubicBezTo>
                    <a:cubicBezTo>
                      <a:pt x="7191" y="1917"/>
                      <a:pt x="6963" y="1758"/>
                      <a:pt x="6711" y="1644"/>
                    </a:cubicBezTo>
                    <a:cubicBezTo>
                      <a:pt x="5228" y="959"/>
                      <a:pt x="4246" y="2397"/>
                      <a:pt x="2557" y="1849"/>
                    </a:cubicBezTo>
                    <a:cubicBezTo>
                      <a:pt x="1279" y="1438"/>
                      <a:pt x="982" y="365"/>
                      <a:pt x="252" y="0"/>
                    </a:cubicBezTo>
                    <a:cubicBezTo>
                      <a:pt x="115" y="274"/>
                      <a:pt x="1" y="685"/>
                      <a:pt x="115" y="1141"/>
                    </a:cubicBezTo>
                    <a:close/>
                  </a:path>
                </a:pathLst>
              </a:custGeom>
              <a:solidFill>
                <a:srgbClr val="F9D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8" name="Google Shape;2678;p40"/>
              <p:cNvSpPr/>
              <p:nvPr/>
            </p:nvSpPr>
            <p:spPr>
              <a:xfrm>
                <a:off x="7374800" y="2741075"/>
                <a:ext cx="172925" cy="88450"/>
              </a:xfrm>
              <a:custGeom>
                <a:avLst/>
                <a:gdLst/>
                <a:ahLst/>
                <a:cxnLst/>
                <a:rect l="l" t="t" r="r" b="b"/>
                <a:pathLst>
                  <a:path w="6917" h="3538" extrusionOk="0">
                    <a:moveTo>
                      <a:pt x="3676" y="274"/>
                    </a:moveTo>
                    <a:cubicBezTo>
                      <a:pt x="2466" y="0"/>
                      <a:pt x="1393" y="342"/>
                      <a:pt x="1142" y="411"/>
                    </a:cubicBezTo>
                    <a:cubicBezTo>
                      <a:pt x="685" y="571"/>
                      <a:pt x="297" y="776"/>
                      <a:pt x="1" y="982"/>
                    </a:cubicBezTo>
                    <a:cubicBezTo>
                      <a:pt x="389" y="1507"/>
                      <a:pt x="845" y="1986"/>
                      <a:pt x="1302" y="2328"/>
                    </a:cubicBezTo>
                    <a:cubicBezTo>
                      <a:pt x="2877" y="3538"/>
                      <a:pt x="4657" y="3470"/>
                      <a:pt x="5273" y="3424"/>
                    </a:cubicBezTo>
                    <a:cubicBezTo>
                      <a:pt x="5547" y="3401"/>
                      <a:pt x="6186" y="3333"/>
                      <a:pt x="6917" y="3036"/>
                    </a:cubicBezTo>
                    <a:cubicBezTo>
                      <a:pt x="6574" y="2305"/>
                      <a:pt x="5547" y="685"/>
                      <a:pt x="3676" y="274"/>
                    </a:cubicBezTo>
                    <a:close/>
                  </a:path>
                </a:pathLst>
              </a:custGeom>
              <a:solidFill>
                <a:srgbClr val="E333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9" name="Google Shape;2679;p40"/>
              <p:cNvSpPr/>
              <p:nvPr/>
            </p:nvSpPr>
            <p:spPr>
              <a:xfrm>
                <a:off x="7514050" y="3341950"/>
                <a:ext cx="114700" cy="222550"/>
              </a:xfrm>
              <a:custGeom>
                <a:avLst/>
                <a:gdLst/>
                <a:ahLst/>
                <a:cxnLst/>
                <a:rect l="l" t="t" r="r" b="b"/>
                <a:pathLst>
                  <a:path w="4588" h="8902" extrusionOk="0">
                    <a:moveTo>
                      <a:pt x="46" y="0"/>
                    </a:moveTo>
                    <a:cubicBezTo>
                      <a:pt x="23" y="0"/>
                      <a:pt x="23" y="0"/>
                      <a:pt x="0" y="0"/>
                    </a:cubicBezTo>
                    <a:cubicBezTo>
                      <a:pt x="2420" y="2237"/>
                      <a:pt x="4588" y="5752"/>
                      <a:pt x="2899" y="8902"/>
                    </a:cubicBezTo>
                    <a:cubicBezTo>
                      <a:pt x="2922" y="8902"/>
                      <a:pt x="2922" y="8902"/>
                      <a:pt x="2922" y="8902"/>
                    </a:cubicBezTo>
                    <a:cubicBezTo>
                      <a:pt x="3104" y="8628"/>
                      <a:pt x="3241" y="8331"/>
                      <a:pt x="3355" y="8035"/>
                    </a:cubicBezTo>
                    <a:cubicBezTo>
                      <a:pt x="4451" y="4953"/>
                      <a:pt x="2351" y="1917"/>
                      <a:pt x="4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0" name="Google Shape;2680;p40"/>
              <p:cNvSpPr/>
              <p:nvPr/>
            </p:nvSpPr>
            <p:spPr>
              <a:xfrm>
                <a:off x="7460400" y="3393300"/>
                <a:ext cx="71350" cy="148375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5935" extrusionOk="0">
                    <a:moveTo>
                      <a:pt x="2671" y="3082"/>
                    </a:moveTo>
                    <a:cubicBezTo>
                      <a:pt x="2420" y="1416"/>
                      <a:pt x="1484" y="366"/>
                      <a:pt x="1142" y="0"/>
                    </a:cubicBezTo>
                    <a:lnTo>
                      <a:pt x="1" y="183"/>
                    </a:lnTo>
                    <a:cubicBezTo>
                      <a:pt x="868" y="845"/>
                      <a:pt x="1416" y="1849"/>
                      <a:pt x="1461" y="2945"/>
                    </a:cubicBezTo>
                    <a:cubicBezTo>
                      <a:pt x="1530" y="4474"/>
                      <a:pt x="571" y="5524"/>
                      <a:pt x="137" y="5935"/>
                    </a:cubicBezTo>
                    <a:cubicBezTo>
                      <a:pt x="845" y="5912"/>
                      <a:pt x="1575" y="5889"/>
                      <a:pt x="2374" y="5844"/>
                    </a:cubicBezTo>
                    <a:cubicBezTo>
                      <a:pt x="2557" y="5341"/>
                      <a:pt x="2854" y="4337"/>
                      <a:pt x="2671" y="3082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1" name="Google Shape;2681;p40"/>
              <p:cNvSpPr/>
              <p:nvPr/>
            </p:nvSpPr>
            <p:spPr>
              <a:xfrm>
                <a:off x="7246425" y="3425250"/>
                <a:ext cx="6450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2580" h="1005" extrusionOk="0">
                    <a:moveTo>
                      <a:pt x="2579" y="936"/>
                    </a:moveTo>
                    <a:cubicBezTo>
                      <a:pt x="1666" y="754"/>
                      <a:pt x="822" y="457"/>
                      <a:pt x="0" y="1"/>
                    </a:cubicBezTo>
                    <a:cubicBezTo>
                      <a:pt x="69" y="69"/>
                      <a:pt x="137" y="138"/>
                      <a:pt x="228" y="206"/>
                    </a:cubicBezTo>
                    <a:cubicBezTo>
                      <a:pt x="205" y="206"/>
                      <a:pt x="183" y="206"/>
                      <a:pt x="183" y="229"/>
                    </a:cubicBezTo>
                    <a:cubicBezTo>
                      <a:pt x="867" y="731"/>
                      <a:pt x="1735" y="1005"/>
                      <a:pt x="2579" y="93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2" name="Google Shape;2682;p40"/>
              <p:cNvSpPr/>
              <p:nvPr/>
            </p:nvSpPr>
            <p:spPr>
              <a:xfrm>
                <a:off x="7246975" y="3459500"/>
                <a:ext cx="5767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2307" h="845" extrusionOk="0">
                    <a:moveTo>
                      <a:pt x="2306" y="799"/>
                    </a:moveTo>
                    <a:cubicBezTo>
                      <a:pt x="1485" y="639"/>
                      <a:pt x="731" y="365"/>
                      <a:pt x="1" y="0"/>
                    </a:cubicBezTo>
                    <a:cubicBezTo>
                      <a:pt x="92" y="91"/>
                      <a:pt x="183" y="206"/>
                      <a:pt x="298" y="297"/>
                    </a:cubicBezTo>
                    <a:cubicBezTo>
                      <a:pt x="275" y="297"/>
                      <a:pt x="252" y="274"/>
                      <a:pt x="206" y="274"/>
                    </a:cubicBezTo>
                    <a:cubicBezTo>
                      <a:pt x="845" y="662"/>
                      <a:pt x="1576" y="845"/>
                      <a:pt x="2306" y="79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83" name="Google Shape;2683;p40"/>
            <p:cNvGrpSpPr/>
            <p:nvPr/>
          </p:nvGrpSpPr>
          <p:grpSpPr>
            <a:xfrm>
              <a:off x="911155" y="1995025"/>
              <a:ext cx="1010385" cy="1903228"/>
              <a:chOff x="1078175" y="2043175"/>
              <a:chExt cx="902775" cy="1700525"/>
            </a:xfrm>
          </p:grpSpPr>
          <p:sp>
            <p:nvSpPr>
              <p:cNvPr id="2689" name="Google Shape;2689;p40"/>
              <p:cNvSpPr/>
              <p:nvPr/>
            </p:nvSpPr>
            <p:spPr>
              <a:xfrm>
                <a:off x="1708150" y="2305675"/>
                <a:ext cx="272800" cy="699050"/>
              </a:xfrm>
              <a:custGeom>
                <a:avLst/>
                <a:gdLst/>
                <a:ahLst/>
                <a:cxnLst/>
                <a:rect l="l" t="t" r="r" b="b"/>
                <a:pathLst>
                  <a:path w="10912" h="27962" extrusionOk="0">
                    <a:moveTo>
                      <a:pt x="3858" y="4040"/>
                    </a:moveTo>
                    <a:cubicBezTo>
                      <a:pt x="5547" y="6871"/>
                      <a:pt x="4794" y="8263"/>
                      <a:pt x="6049" y="12121"/>
                    </a:cubicBezTo>
                    <a:cubicBezTo>
                      <a:pt x="7624" y="16937"/>
                      <a:pt x="9633" y="17279"/>
                      <a:pt x="10135" y="20817"/>
                    </a:cubicBezTo>
                    <a:cubicBezTo>
                      <a:pt x="10546" y="23739"/>
                      <a:pt x="9542" y="26295"/>
                      <a:pt x="8651" y="27961"/>
                    </a:cubicBezTo>
                    <a:cubicBezTo>
                      <a:pt x="9542" y="26637"/>
                      <a:pt x="10911" y="24127"/>
                      <a:pt x="10569" y="21159"/>
                    </a:cubicBezTo>
                    <a:cubicBezTo>
                      <a:pt x="10295" y="18854"/>
                      <a:pt x="9062" y="16708"/>
                      <a:pt x="8629" y="15978"/>
                    </a:cubicBezTo>
                    <a:cubicBezTo>
                      <a:pt x="7807" y="14517"/>
                      <a:pt x="7602" y="14677"/>
                      <a:pt x="6985" y="13536"/>
                    </a:cubicBezTo>
                    <a:cubicBezTo>
                      <a:pt x="5616" y="11002"/>
                      <a:pt x="6323" y="9724"/>
                      <a:pt x="5456" y="6939"/>
                    </a:cubicBezTo>
                    <a:cubicBezTo>
                      <a:pt x="5296" y="6391"/>
                      <a:pt x="4429" y="3744"/>
                      <a:pt x="2123" y="1575"/>
                    </a:cubicBezTo>
                    <a:cubicBezTo>
                      <a:pt x="1416" y="913"/>
                      <a:pt x="708" y="411"/>
                      <a:pt x="1" y="0"/>
                    </a:cubicBezTo>
                    <a:cubicBezTo>
                      <a:pt x="1096" y="754"/>
                      <a:pt x="2671" y="2032"/>
                      <a:pt x="3858" y="404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3" name="Google Shape;2693;p40"/>
              <p:cNvSpPr/>
              <p:nvPr/>
            </p:nvSpPr>
            <p:spPr>
              <a:xfrm>
                <a:off x="1345800" y="2742475"/>
                <a:ext cx="30275" cy="232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931" extrusionOk="0">
                    <a:moveTo>
                      <a:pt x="372" y="1"/>
                    </a:moveTo>
                    <a:cubicBezTo>
                      <a:pt x="268" y="1"/>
                      <a:pt x="182" y="25"/>
                      <a:pt x="138" y="81"/>
                    </a:cubicBezTo>
                    <a:cubicBezTo>
                      <a:pt x="1" y="241"/>
                      <a:pt x="160" y="880"/>
                      <a:pt x="594" y="926"/>
                    </a:cubicBezTo>
                    <a:cubicBezTo>
                      <a:pt x="616" y="929"/>
                      <a:pt x="639" y="931"/>
                      <a:pt x="661" y="931"/>
                    </a:cubicBezTo>
                    <a:cubicBezTo>
                      <a:pt x="937" y="931"/>
                      <a:pt x="1210" y="682"/>
                      <a:pt x="1210" y="492"/>
                    </a:cubicBezTo>
                    <a:cubicBezTo>
                      <a:pt x="1193" y="233"/>
                      <a:pt x="694" y="1"/>
                      <a:pt x="3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1" name="Google Shape;2701;p40"/>
              <p:cNvSpPr/>
              <p:nvPr/>
            </p:nvSpPr>
            <p:spPr>
              <a:xfrm>
                <a:off x="1600450" y="2972450"/>
                <a:ext cx="21000" cy="17900"/>
              </a:xfrm>
              <a:custGeom>
                <a:avLst/>
                <a:gdLst/>
                <a:ahLst/>
                <a:cxnLst/>
                <a:rect l="l" t="t" r="r" b="b"/>
                <a:pathLst>
                  <a:path w="840" h="716" extrusionOk="0">
                    <a:moveTo>
                      <a:pt x="676" y="1"/>
                    </a:moveTo>
                    <a:cubicBezTo>
                      <a:pt x="472" y="1"/>
                      <a:pt x="1" y="416"/>
                      <a:pt x="63" y="583"/>
                    </a:cubicBezTo>
                    <a:cubicBezTo>
                      <a:pt x="91" y="666"/>
                      <a:pt x="204" y="716"/>
                      <a:pt x="334" y="716"/>
                    </a:cubicBezTo>
                    <a:cubicBezTo>
                      <a:pt x="418" y="716"/>
                      <a:pt x="508" y="696"/>
                      <a:pt x="588" y="651"/>
                    </a:cubicBezTo>
                    <a:cubicBezTo>
                      <a:pt x="839" y="491"/>
                      <a:pt x="839" y="81"/>
                      <a:pt x="725" y="12"/>
                    </a:cubicBezTo>
                    <a:cubicBezTo>
                      <a:pt x="711" y="4"/>
                      <a:pt x="695" y="1"/>
                      <a:pt x="67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2" name="Google Shape;2702;p40"/>
              <p:cNvSpPr/>
              <p:nvPr/>
            </p:nvSpPr>
            <p:spPr>
              <a:xfrm>
                <a:off x="1192625" y="2767050"/>
                <a:ext cx="61325" cy="55250"/>
              </a:xfrm>
              <a:custGeom>
                <a:avLst/>
                <a:gdLst/>
                <a:ahLst/>
                <a:cxnLst/>
                <a:rect l="l" t="t" r="r" b="b"/>
                <a:pathLst>
                  <a:path w="2453" h="2210" extrusionOk="0">
                    <a:moveTo>
                      <a:pt x="1318" y="0"/>
                    </a:moveTo>
                    <a:cubicBezTo>
                      <a:pt x="770" y="0"/>
                      <a:pt x="1" y="765"/>
                      <a:pt x="193" y="1449"/>
                    </a:cubicBezTo>
                    <a:cubicBezTo>
                      <a:pt x="335" y="1938"/>
                      <a:pt x="924" y="2209"/>
                      <a:pt x="1410" y="2209"/>
                    </a:cubicBezTo>
                    <a:cubicBezTo>
                      <a:pt x="1627" y="2209"/>
                      <a:pt x="1824" y="2155"/>
                      <a:pt x="1951" y="2042"/>
                    </a:cubicBezTo>
                    <a:cubicBezTo>
                      <a:pt x="2453" y="1609"/>
                      <a:pt x="2065" y="125"/>
                      <a:pt x="1426" y="11"/>
                    </a:cubicBezTo>
                    <a:cubicBezTo>
                      <a:pt x="1391" y="4"/>
                      <a:pt x="1355" y="0"/>
                      <a:pt x="1318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3" name="Google Shape;2703;p40"/>
              <p:cNvSpPr/>
              <p:nvPr/>
            </p:nvSpPr>
            <p:spPr>
              <a:xfrm>
                <a:off x="1153050" y="2845400"/>
                <a:ext cx="29000" cy="26425"/>
              </a:xfrm>
              <a:custGeom>
                <a:avLst/>
                <a:gdLst/>
                <a:ahLst/>
                <a:cxnLst/>
                <a:rect l="l" t="t" r="r" b="b"/>
                <a:pathLst>
                  <a:path w="1160" h="1057" extrusionOk="0">
                    <a:moveTo>
                      <a:pt x="635" y="0"/>
                    </a:moveTo>
                    <a:cubicBezTo>
                      <a:pt x="363" y="0"/>
                      <a:pt x="1" y="365"/>
                      <a:pt x="87" y="689"/>
                    </a:cubicBezTo>
                    <a:cubicBezTo>
                      <a:pt x="151" y="929"/>
                      <a:pt x="439" y="1057"/>
                      <a:pt x="677" y="1057"/>
                    </a:cubicBezTo>
                    <a:cubicBezTo>
                      <a:pt x="778" y="1057"/>
                      <a:pt x="870" y="1033"/>
                      <a:pt x="931" y="986"/>
                    </a:cubicBezTo>
                    <a:cubicBezTo>
                      <a:pt x="1160" y="780"/>
                      <a:pt x="977" y="73"/>
                      <a:pt x="680" y="4"/>
                    </a:cubicBezTo>
                    <a:cubicBezTo>
                      <a:pt x="666" y="2"/>
                      <a:pt x="650" y="0"/>
                      <a:pt x="635" y="0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4" name="Google Shape;2704;p40"/>
              <p:cNvSpPr/>
              <p:nvPr/>
            </p:nvSpPr>
            <p:spPr>
              <a:xfrm>
                <a:off x="1823175" y="2684875"/>
                <a:ext cx="61900" cy="55550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2222" extrusionOk="0">
                    <a:moveTo>
                      <a:pt x="1322" y="1"/>
                    </a:moveTo>
                    <a:cubicBezTo>
                      <a:pt x="790" y="1"/>
                      <a:pt x="1" y="765"/>
                      <a:pt x="193" y="1449"/>
                    </a:cubicBezTo>
                    <a:cubicBezTo>
                      <a:pt x="336" y="1956"/>
                      <a:pt x="930" y="2221"/>
                      <a:pt x="1424" y="2221"/>
                    </a:cubicBezTo>
                    <a:cubicBezTo>
                      <a:pt x="1642" y="2221"/>
                      <a:pt x="1841" y="2170"/>
                      <a:pt x="1973" y="2065"/>
                    </a:cubicBezTo>
                    <a:cubicBezTo>
                      <a:pt x="2476" y="1632"/>
                      <a:pt x="2065" y="125"/>
                      <a:pt x="1426" y="11"/>
                    </a:cubicBezTo>
                    <a:cubicBezTo>
                      <a:pt x="1392" y="4"/>
                      <a:pt x="1358" y="1"/>
                      <a:pt x="1322" y="1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6" name="Google Shape;2716;p40"/>
              <p:cNvSpPr/>
              <p:nvPr/>
            </p:nvSpPr>
            <p:spPr>
              <a:xfrm>
                <a:off x="1815425" y="3639250"/>
                <a:ext cx="71925" cy="40525"/>
              </a:xfrm>
              <a:custGeom>
                <a:avLst/>
                <a:gdLst/>
                <a:ahLst/>
                <a:cxnLst/>
                <a:rect l="l" t="t" r="r" b="b"/>
                <a:pathLst>
                  <a:path w="2877" h="1621" extrusionOk="0">
                    <a:moveTo>
                      <a:pt x="2877" y="0"/>
                    </a:moveTo>
                    <a:lnTo>
                      <a:pt x="2877" y="0"/>
                    </a:lnTo>
                    <a:cubicBezTo>
                      <a:pt x="2009" y="708"/>
                      <a:pt x="1074" y="1233"/>
                      <a:pt x="1" y="1621"/>
                    </a:cubicBezTo>
                    <a:cubicBezTo>
                      <a:pt x="1119" y="1507"/>
                      <a:pt x="2192" y="890"/>
                      <a:pt x="28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7" name="Google Shape;2717;p40"/>
              <p:cNvSpPr/>
              <p:nvPr/>
            </p:nvSpPr>
            <p:spPr>
              <a:xfrm>
                <a:off x="1839400" y="3670625"/>
                <a:ext cx="71350" cy="40550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1622" extrusionOk="0">
                    <a:moveTo>
                      <a:pt x="2854" y="0"/>
                    </a:moveTo>
                    <a:lnTo>
                      <a:pt x="2854" y="0"/>
                    </a:lnTo>
                    <a:cubicBezTo>
                      <a:pt x="1986" y="708"/>
                      <a:pt x="1050" y="1233"/>
                      <a:pt x="0" y="1621"/>
                    </a:cubicBezTo>
                    <a:cubicBezTo>
                      <a:pt x="1096" y="1507"/>
                      <a:pt x="2192" y="891"/>
                      <a:pt x="285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8" name="Google Shape;2718;p40"/>
              <p:cNvSpPr/>
              <p:nvPr/>
            </p:nvSpPr>
            <p:spPr>
              <a:xfrm>
                <a:off x="1196875" y="2043175"/>
                <a:ext cx="63925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2557" h="732" extrusionOk="0">
                    <a:moveTo>
                      <a:pt x="2214" y="1"/>
                    </a:moveTo>
                    <a:cubicBezTo>
                      <a:pt x="2077" y="46"/>
                      <a:pt x="1940" y="69"/>
                      <a:pt x="1826" y="115"/>
                    </a:cubicBezTo>
                    <a:cubicBezTo>
                      <a:pt x="1187" y="298"/>
                      <a:pt x="594" y="503"/>
                      <a:pt x="0" y="731"/>
                    </a:cubicBezTo>
                    <a:cubicBezTo>
                      <a:pt x="959" y="389"/>
                      <a:pt x="1849" y="161"/>
                      <a:pt x="2557" y="1"/>
                    </a:cubicBezTo>
                    <a:close/>
                  </a:path>
                </a:pathLst>
              </a:custGeom>
              <a:solidFill>
                <a:srgbClr val="F8CD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9" name="Google Shape;2719;p40"/>
              <p:cNvSpPr/>
              <p:nvPr/>
            </p:nvSpPr>
            <p:spPr>
              <a:xfrm>
                <a:off x="1078175" y="2981875"/>
                <a:ext cx="860550" cy="222575"/>
              </a:xfrm>
              <a:custGeom>
                <a:avLst/>
                <a:gdLst/>
                <a:ahLst/>
                <a:cxnLst/>
                <a:rect l="l" t="t" r="r" b="b"/>
                <a:pathLst>
                  <a:path w="34422" h="8903" extrusionOk="0">
                    <a:moveTo>
                      <a:pt x="19425" y="7761"/>
                    </a:moveTo>
                    <a:cubicBezTo>
                      <a:pt x="8880" y="8857"/>
                      <a:pt x="1690" y="2214"/>
                      <a:pt x="1" y="480"/>
                    </a:cubicBezTo>
                    <a:cubicBezTo>
                      <a:pt x="1256" y="2625"/>
                      <a:pt x="3128" y="4931"/>
                      <a:pt x="5958" y="6551"/>
                    </a:cubicBezTo>
                    <a:cubicBezTo>
                      <a:pt x="9359" y="8514"/>
                      <a:pt x="12737" y="8697"/>
                      <a:pt x="14905" y="8811"/>
                    </a:cubicBezTo>
                    <a:cubicBezTo>
                      <a:pt x="16572" y="8902"/>
                      <a:pt x="19813" y="8902"/>
                      <a:pt x="23670" y="7670"/>
                    </a:cubicBezTo>
                    <a:cubicBezTo>
                      <a:pt x="26638" y="6734"/>
                      <a:pt x="30678" y="5433"/>
                      <a:pt x="33417" y="1552"/>
                    </a:cubicBezTo>
                    <a:cubicBezTo>
                      <a:pt x="33668" y="1233"/>
                      <a:pt x="34033" y="685"/>
                      <a:pt x="34421" y="0"/>
                    </a:cubicBezTo>
                    <a:cubicBezTo>
                      <a:pt x="32002" y="2648"/>
                      <a:pt x="27003" y="6985"/>
                      <a:pt x="19425" y="7761"/>
                    </a:cubicBezTo>
                    <a:close/>
                  </a:path>
                </a:pathLst>
              </a:custGeom>
              <a:solidFill>
                <a:srgbClr val="802751">
                  <a:alpha val="144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2" name="Google Shape;2722;p40"/>
              <p:cNvSpPr/>
              <p:nvPr/>
            </p:nvSpPr>
            <p:spPr>
              <a:xfrm>
                <a:off x="1538675" y="2921375"/>
                <a:ext cx="203750" cy="98175"/>
              </a:xfrm>
              <a:custGeom>
                <a:avLst/>
                <a:gdLst/>
                <a:ahLst/>
                <a:cxnLst/>
                <a:rect l="l" t="t" r="r" b="b"/>
                <a:pathLst>
                  <a:path w="8150" h="3927" extrusionOk="0">
                    <a:moveTo>
                      <a:pt x="3356" y="1507"/>
                    </a:moveTo>
                    <a:cubicBezTo>
                      <a:pt x="5547" y="937"/>
                      <a:pt x="7259" y="2009"/>
                      <a:pt x="7510" y="2192"/>
                    </a:cubicBezTo>
                    <a:lnTo>
                      <a:pt x="7533" y="2192"/>
                    </a:lnTo>
                    <a:cubicBezTo>
                      <a:pt x="7738" y="1895"/>
                      <a:pt x="7944" y="1599"/>
                      <a:pt x="8149" y="1302"/>
                    </a:cubicBezTo>
                    <a:cubicBezTo>
                      <a:pt x="8149" y="1279"/>
                      <a:pt x="8149" y="1279"/>
                      <a:pt x="8149" y="1279"/>
                    </a:cubicBezTo>
                    <a:cubicBezTo>
                      <a:pt x="4931" y="1"/>
                      <a:pt x="1872" y="457"/>
                      <a:pt x="617" y="2192"/>
                    </a:cubicBezTo>
                    <a:cubicBezTo>
                      <a:pt x="411" y="2489"/>
                      <a:pt x="115" y="3014"/>
                      <a:pt x="1" y="3836"/>
                    </a:cubicBezTo>
                    <a:cubicBezTo>
                      <a:pt x="69" y="3858"/>
                      <a:pt x="115" y="3904"/>
                      <a:pt x="160" y="3927"/>
                    </a:cubicBezTo>
                    <a:cubicBezTo>
                      <a:pt x="548" y="3265"/>
                      <a:pt x="1530" y="1964"/>
                      <a:pt x="3356" y="1507"/>
                    </a:cubicBezTo>
                    <a:close/>
                  </a:path>
                </a:pathLst>
              </a:custGeom>
              <a:solidFill>
                <a:srgbClr val="FFFFFF">
                  <a:alpha val="11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3" name="Google Shape;2723;p40"/>
              <p:cNvSpPr/>
              <p:nvPr/>
            </p:nvSpPr>
            <p:spPr>
              <a:xfrm>
                <a:off x="1851375" y="3712275"/>
                <a:ext cx="59950" cy="31425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1257" extrusionOk="0">
                    <a:moveTo>
                      <a:pt x="2192" y="343"/>
                    </a:moveTo>
                    <a:cubicBezTo>
                      <a:pt x="2169" y="343"/>
                      <a:pt x="2146" y="343"/>
                      <a:pt x="2124" y="343"/>
                    </a:cubicBezTo>
                    <a:cubicBezTo>
                      <a:pt x="2238" y="229"/>
                      <a:pt x="2329" y="115"/>
                      <a:pt x="2397" y="1"/>
                    </a:cubicBezTo>
                    <a:cubicBezTo>
                      <a:pt x="1667" y="526"/>
                      <a:pt x="868" y="937"/>
                      <a:pt x="1" y="1256"/>
                    </a:cubicBezTo>
                    <a:cubicBezTo>
                      <a:pt x="800" y="1165"/>
                      <a:pt x="1576" y="845"/>
                      <a:pt x="2192" y="34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726" name="Google Shape;2726;p40"/>
          <p:cNvSpPr txBox="1">
            <a:spLocks noGrp="1"/>
          </p:cNvSpPr>
          <p:nvPr>
            <p:ph type="title"/>
          </p:nvPr>
        </p:nvSpPr>
        <p:spPr>
          <a:xfrm>
            <a:off x="1806397" y="494468"/>
            <a:ext cx="5568552" cy="6334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Exerciții pentru consolidarea sunetului </a:t>
            </a:r>
            <a:r>
              <a:rPr lang="ro-RO" sz="20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 în propoziții.</a:t>
            </a:r>
            <a:br>
              <a:rPr lang="ro-RO" sz="14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r>
              <a:rPr lang="ro-RO" sz="1600" b="1" dirty="0">
                <a:solidFill>
                  <a:schemeClr val="tx2"/>
                </a:solidFill>
              </a:rPr>
              <a:t>Citește propozițiile și arată imaginea potrivită. </a:t>
            </a:r>
            <a:br>
              <a:rPr lang="ro-RO" sz="1600" b="1" dirty="0">
                <a:solidFill>
                  <a:schemeClr val="tx2"/>
                </a:solidFill>
              </a:rPr>
            </a:br>
            <a:endParaRPr sz="2000" b="1" dirty="0">
              <a:solidFill>
                <a:schemeClr val="bg1"/>
              </a:solidFill>
              <a:latin typeface="Atma" panose="020B0604020202020204" charset="-18"/>
              <a:cs typeface="Atma" panose="020B0604020202020204" charset="-18"/>
            </a:endParaRPr>
          </a:p>
        </p:txBody>
      </p:sp>
      <p:sp>
        <p:nvSpPr>
          <p:cNvPr id="213" name="Google Shape;5826;p66"/>
          <p:cNvSpPr/>
          <p:nvPr/>
        </p:nvSpPr>
        <p:spPr>
          <a:xfrm>
            <a:off x="1496501" y="1799982"/>
            <a:ext cx="1862050" cy="676098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5834;p66"/>
          <p:cNvSpPr txBox="1"/>
          <p:nvPr/>
        </p:nvSpPr>
        <p:spPr>
          <a:xfrm>
            <a:off x="1463140" y="1854712"/>
            <a:ext cx="1929300" cy="6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i="1" dirty="0">
                <a:solidFill>
                  <a:srgbClr val="002060"/>
                </a:solidFill>
                <a:latin typeface="Atma" panose="020B0604020202020204" charset="-18"/>
                <a:ea typeface="Baloo Tammudu 2"/>
                <a:cs typeface="Atma" panose="020B0604020202020204" charset="-18"/>
                <a:sym typeface="Baloo Tammudu 2"/>
              </a:rPr>
              <a:t>Cosmin și Sorin sunt prieteni. Ei ne salută.</a:t>
            </a:r>
            <a:endParaRPr i="1" dirty="0">
              <a:solidFill>
                <a:srgbClr val="002060"/>
              </a:solidFill>
              <a:latin typeface="Atma" panose="020B0604020202020204" charset="-18"/>
              <a:ea typeface="Baloo Tammudu 2"/>
              <a:cs typeface="Atma" panose="020B0604020202020204" charset="-18"/>
              <a:sym typeface="Baloo Tammudu 2"/>
            </a:endParaRPr>
          </a:p>
        </p:txBody>
      </p:sp>
      <p:sp>
        <p:nvSpPr>
          <p:cNvPr id="216" name="Google Shape;5826;p66"/>
          <p:cNvSpPr/>
          <p:nvPr/>
        </p:nvSpPr>
        <p:spPr>
          <a:xfrm>
            <a:off x="3721612" y="1787809"/>
            <a:ext cx="1862050" cy="676098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5826;p66"/>
          <p:cNvSpPr/>
          <p:nvPr/>
        </p:nvSpPr>
        <p:spPr>
          <a:xfrm>
            <a:off x="5969998" y="1787136"/>
            <a:ext cx="1862050" cy="676098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5834;p66"/>
          <p:cNvSpPr txBox="1"/>
          <p:nvPr/>
        </p:nvSpPr>
        <p:spPr>
          <a:xfrm>
            <a:off x="3629778" y="1837117"/>
            <a:ext cx="2030320" cy="6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i="1" dirty="0">
                <a:solidFill>
                  <a:srgbClr val="002060"/>
                </a:solidFill>
                <a:latin typeface="Atma" panose="020B0604020202020204" charset="-18"/>
                <a:ea typeface="Baloo Tammudu 2"/>
                <a:cs typeface="Atma" panose="020B0604020202020204" charset="-18"/>
                <a:sym typeface="Baloo Tammudu 2"/>
              </a:rPr>
              <a:t>Sara și Cristina sunt  prietene. Ele sunt vesele.</a:t>
            </a:r>
            <a:endParaRPr i="1" dirty="0">
              <a:solidFill>
                <a:srgbClr val="002060"/>
              </a:solidFill>
              <a:latin typeface="Atma" panose="020B0604020202020204" charset="-18"/>
              <a:ea typeface="Baloo Tammudu 2"/>
              <a:cs typeface="Atma" panose="020B0604020202020204" charset="-18"/>
              <a:sym typeface="Baloo Tammudu 2"/>
            </a:endParaRPr>
          </a:p>
        </p:txBody>
      </p:sp>
      <p:sp>
        <p:nvSpPr>
          <p:cNvPr id="219" name="Google Shape;5834;p66"/>
          <p:cNvSpPr txBox="1"/>
          <p:nvPr/>
        </p:nvSpPr>
        <p:spPr>
          <a:xfrm>
            <a:off x="5917530" y="1819784"/>
            <a:ext cx="1979589" cy="6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i="1" dirty="0">
                <a:solidFill>
                  <a:srgbClr val="002060"/>
                </a:solidFill>
                <a:latin typeface="Atma" panose="020B0604020202020204" charset="-18"/>
                <a:ea typeface="Baloo Tammudu 2"/>
                <a:cs typeface="Atma" panose="020B0604020202020204" charset="-18"/>
                <a:sym typeface="Baloo Tammudu 2"/>
              </a:rPr>
              <a:t>Silviu și Simona discută. Ei au un secret.</a:t>
            </a:r>
            <a:endParaRPr i="1" dirty="0">
              <a:solidFill>
                <a:srgbClr val="002060"/>
              </a:solidFill>
              <a:latin typeface="Atma" panose="020B0604020202020204" charset="-18"/>
              <a:ea typeface="Baloo Tammudu 2"/>
              <a:cs typeface="Atma" panose="020B0604020202020204" charset="-18"/>
              <a:sym typeface="Baloo Tammudu 2"/>
            </a:endParaRPr>
          </a:p>
        </p:txBody>
      </p:sp>
      <p:pic>
        <p:nvPicPr>
          <p:cNvPr id="220" name="Picture 219" descr="Little kid hug best friend and feel happy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1" t="14008" r="12285" b="13952"/>
          <a:stretch/>
        </p:blipFill>
        <p:spPr bwMode="auto">
          <a:xfrm>
            <a:off x="6118765" y="2903151"/>
            <a:ext cx="1546860" cy="14960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1" name="Picture 220" descr="Cute little boy whisper secret to friend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8" t="14234" r="14899" b="14962"/>
          <a:stretch/>
        </p:blipFill>
        <p:spPr bwMode="auto">
          <a:xfrm>
            <a:off x="3862042" y="2901447"/>
            <a:ext cx="1499133" cy="149283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3" name="Picture 222" descr="Little kid hug best friend and feel happy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0" t="15842" r="12778" b="12848"/>
          <a:stretch/>
        </p:blipFill>
        <p:spPr bwMode="auto">
          <a:xfrm>
            <a:off x="1766533" y="2869461"/>
            <a:ext cx="1416072" cy="148826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062938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drape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6" grpId="0"/>
      <p:bldP spid="215" grpId="0"/>
      <p:bldP spid="218" grpId="0"/>
      <p:bldP spid="2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89" name="Google Shape;5889;p69"/>
          <p:cNvGrpSpPr/>
          <p:nvPr/>
        </p:nvGrpSpPr>
        <p:grpSpPr>
          <a:xfrm>
            <a:off x="719828" y="1658550"/>
            <a:ext cx="7703656" cy="2406800"/>
            <a:chOff x="1604925" y="1809750"/>
            <a:chExt cx="7672200" cy="2406800"/>
          </a:xfrm>
        </p:grpSpPr>
        <p:sp>
          <p:nvSpPr>
            <p:cNvPr id="5890" name="Google Shape;5890;p69"/>
            <p:cNvSpPr/>
            <p:nvPr/>
          </p:nvSpPr>
          <p:spPr>
            <a:xfrm rot="10800000" flipH="1">
              <a:off x="1604925" y="2713550"/>
              <a:ext cx="7672200" cy="15030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1" name="Google Shape;5891;p69"/>
            <p:cNvSpPr/>
            <p:nvPr/>
          </p:nvSpPr>
          <p:spPr>
            <a:xfrm>
              <a:off x="1604925" y="1809750"/>
              <a:ext cx="7672200" cy="925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92" name="Google Shape;5892;p6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10577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Exerciții pentru diferențierea sunetului </a:t>
            </a:r>
            <a:r>
              <a:rPr lang="ro-RO" sz="2000" b="1" dirty="0">
                <a:solidFill>
                  <a:schemeClr val="bg1"/>
                </a:solidFill>
                <a:latin typeface="Atma" panose="020B0604020202020204" charset="-18"/>
                <a:cs typeface="Atma" panose="020B0604020202020204" charset="-18"/>
              </a:rPr>
              <a:t>S</a:t>
            </a:r>
            <a: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 de alte consoane</a:t>
            </a:r>
            <a:br>
              <a:rPr lang="ro-RO" sz="20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</a:br>
            <a:r>
              <a:rPr lang="ro-RO" sz="1600" b="1" dirty="0">
                <a:solidFill>
                  <a:schemeClr val="tx2"/>
                </a:solidFill>
              </a:rPr>
              <a:t>Înlocuiește sunetul </a:t>
            </a:r>
            <a:r>
              <a:rPr lang="ro-RO" sz="1600" b="1" dirty="0">
                <a:solidFill>
                  <a:schemeClr val="bg1"/>
                </a:solidFill>
              </a:rPr>
              <a:t>S</a:t>
            </a:r>
            <a:r>
              <a:rPr lang="ro-RO" sz="1600" b="1" dirty="0">
                <a:solidFill>
                  <a:schemeClr val="tx2"/>
                </a:solidFill>
              </a:rPr>
              <a:t> cu sunetele Ș, T, F și Z din cuvintele scrise în coloane și citește cuvintele obținute.</a:t>
            </a:r>
            <a:endParaRPr sz="1600" dirty="0"/>
          </a:p>
        </p:txBody>
      </p:sp>
      <p:graphicFrame>
        <p:nvGraphicFramePr>
          <p:cNvPr id="5893" name="Google Shape;5893;p69"/>
          <p:cNvGraphicFramePr/>
          <p:nvPr>
            <p:extLst>
              <p:ext uri="{D42A27DB-BD31-4B8C-83A1-F6EECF244321}">
                <p14:modId xmlns:p14="http://schemas.microsoft.com/office/powerpoint/2010/main" val="2509125861"/>
              </p:ext>
            </p:extLst>
          </p:nvPr>
        </p:nvGraphicFramePr>
        <p:xfrm>
          <a:off x="720000" y="1658550"/>
          <a:ext cx="7704000" cy="2406800"/>
        </p:xfrm>
        <a:graphic>
          <a:graphicData uri="http://schemas.openxmlformats.org/drawingml/2006/table">
            <a:tbl>
              <a:tblPr>
                <a:noFill/>
                <a:tableStyleId>{8B633534-B913-443D-B2FE-ABABDFB25C8C}</a:tableStyleId>
              </a:tblPr>
              <a:tblGrid>
                <a:gridCol w="192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25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o-RO" sz="1600" b="1" i="0" dirty="0">
                          <a:solidFill>
                            <a:srgbClr val="7030A0"/>
                          </a:solidFill>
                          <a:latin typeface="Atma"/>
                          <a:ea typeface="Atma"/>
                          <a:cs typeface="Atma"/>
                          <a:sym typeface="Atma"/>
                        </a:rPr>
                        <a:t>Înlocuiește</a:t>
                      </a:r>
                      <a:r>
                        <a:rPr lang="ro-RO" sz="1600" b="1" i="0" baseline="0" dirty="0">
                          <a:solidFill>
                            <a:srgbClr val="7030A0"/>
                          </a:solidFill>
                          <a:latin typeface="Atma"/>
                          <a:ea typeface="Atma"/>
                          <a:cs typeface="Atma"/>
                          <a:sym typeface="Atma"/>
                        </a:rPr>
                        <a:t> pe 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o-RO" sz="1600" b="1" i="0" dirty="0">
                          <a:solidFill>
                            <a:srgbClr val="7030A0"/>
                          </a:solidFill>
                          <a:latin typeface="Atma"/>
                          <a:ea typeface="Atma"/>
                          <a:cs typeface="Atma"/>
                          <a:sym typeface="Atma"/>
                        </a:rPr>
                        <a:t>S cu Ș</a:t>
                      </a:r>
                      <a:endParaRPr sz="1600" b="1" i="0" dirty="0">
                        <a:solidFill>
                          <a:srgbClr val="7030A0"/>
                        </a:solidFill>
                        <a:latin typeface="Atma"/>
                        <a:ea typeface="Atma"/>
                        <a:cs typeface="Atma"/>
                        <a:sym typeface="Atm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 i="0" dirty="0">
                          <a:solidFill>
                            <a:srgbClr val="7030A0"/>
                          </a:solidFill>
                          <a:latin typeface="Atma"/>
                          <a:ea typeface="Atma"/>
                          <a:cs typeface="Atma"/>
                          <a:sym typeface="Atma"/>
                        </a:rPr>
                        <a:t>Înlocuiește</a:t>
                      </a:r>
                      <a:r>
                        <a:rPr lang="pt-BR" sz="1600" b="1" i="0" baseline="0" dirty="0">
                          <a:solidFill>
                            <a:srgbClr val="7030A0"/>
                          </a:solidFill>
                          <a:latin typeface="Atma"/>
                          <a:ea typeface="Atma"/>
                          <a:cs typeface="Atma"/>
                          <a:sym typeface="Atma"/>
                        </a:rPr>
                        <a:t> pe 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 i="0" dirty="0">
                          <a:solidFill>
                            <a:srgbClr val="7030A0"/>
                          </a:solidFill>
                          <a:latin typeface="Atma"/>
                          <a:ea typeface="Atma"/>
                          <a:cs typeface="Atma"/>
                          <a:sym typeface="Atma"/>
                        </a:rPr>
                        <a:t>S cu </a:t>
                      </a:r>
                      <a:r>
                        <a:rPr lang="ro-RO" sz="1600" b="1" i="0" dirty="0">
                          <a:solidFill>
                            <a:srgbClr val="7030A0"/>
                          </a:solidFill>
                          <a:latin typeface="Atma"/>
                          <a:ea typeface="Atma"/>
                          <a:cs typeface="Atma"/>
                          <a:sym typeface="Atma"/>
                        </a:rPr>
                        <a:t>T</a:t>
                      </a:r>
                      <a:endParaRPr lang="pt-BR" sz="1600" b="1" i="0" dirty="0">
                        <a:solidFill>
                          <a:srgbClr val="7030A0"/>
                        </a:solidFill>
                        <a:latin typeface="Atma"/>
                        <a:ea typeface="Atma"/>
                        <a:cs typeface="Atma"/>
                        <a:sym typeface="Atm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 i="0" dirty="0">
                          <a:solidFill>
                            <a:srgbClr val="7030A0"/>
                          </a:solidFill>
                          <a:latin typeface="Atma"/>
                          <a:ea typeface="Atma"/>
                          <a:cs typeface="Atma"/>
                          <a:sym typeface="Atma"/>
                        </a:rPr>
                        <a:t>Înlocuiește</a:t>
                      </a:r>
                      <a:r>
                        <a:rPr lang="pt-BR" sz="1600" b="1" i="0" baseline="0" dirty="0">
                          <a:solidFill>
                            <a:srgbClr val="7030A0"/>
                          </a:solidFill>
                          <a:latin typeface="Atma"/>
                          <a:ea typeface="Atma"/>
                          <a:cs typeface="Atma"/>
                          <a:sym typeface="Atma"/>
                        </a:rPr>
                        <a:t> pe 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 i="0" dirty="0">
                          <a:solidFill>
                            <a:srgbClr val="7030A0"/>
                          </a:solidFill>
                          <a:latin typeface="Atma"/>
                          <a:ea typeface="Atma"/>
                          <a:cs typeface="Atma"/>
                          <a:sym typeface="Atma"/>
                        </a:rPr>
                        <a:t>S cu </a:t>
                      </a:r>
                      <a:r>
                        <a:rPr lang="ro-RO" sz="1600" b="1" i="0" dirty="0">
                          <a:solidFill>
                            <a:srgbClr val="7030A0"/>
                          </a:solidFill>
                          <a:latin typeface="Atma"/>
                          <a:ea typeface="Atma"/>
                          <a:cs typeface="Atma"/>
                          <a:sym typeface="Atma"/>
                        </a:rPr>
                        <a:t>F</a:t>
                      </a:r>
                      <a:endParaRPr lang="pt-BR" sz="1600" b="1" i="0" dirty="0">
                        <a:solidFill>
                          <a:srgbClr val="7030A0"/>
                        </a:solidFill>
                        <a:latin typeface="Atma"/>
                        <a:ea typeface="Atma"/>
                        <a:cs typeface="Atma"/>
                        <a:sym typeface="Atm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 i="0" dirty="0">
                          <a:solidFill>
                            <a:srgbClr val="7030A0"/>
                          </a:solidFill>
                          <a:latin typeface="Atma"/>
                          <a:ea typeface="Atma"/>
                          <a:cs typeface="Atma"/>
                          <a:sym typeface="Atma"/>
                        </a:rPr>
                        <a:t>Înlocuiește</a:t>
                      </a:r>
                      <a:r>
                        <a:rPr lang="pt-BR" sz="1600" b="1" i="0" baseline="0" dirty="0">
                          <a:solidFill>
                            <a:srgbClr val="7030A0"/>
                          </a:solidFill>
                          <a:latin typeface="Atma"/>
                          <a:ea typeface="Atma"/>
                          <a:cs typeface="Atma"/>
                          <a:sym typeface="Atma"/>
                        </a:rPr>
                        <a:t> pe 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 i="0" dirty="0">
                          <a:solidFill>
                            <a:srgbClr val="7030A0"/>
                          </a:solidFill>
                          <a:latin typeface="Atma"/>
                          <a:ea typeface="Atma"/>
                          <a:cs typeface="Atma"/>
                          <a:sym typeface="Atma"/>
                        </a:rPr>
                        <a:t>S cu </a:t>
                      </a:r>
                      <a:r>
                        <a:rPr lang="ro-RO" sz="1600" b="1" i="0" dirty="0">
                          <a:solidFill>
                            <a:srgbClr val="7030A0"/>
                          </a:solidFill>
                          <a:latin typeface="Atma"/>
                          <a:ea typeface="Atma"/>
                          <a:cs typeface="Atma"/>
                          <a:sym typeface="Atma"/>
                        </a:rPr>
                        <a:t>Z</a:t>
                      </a:r>
                      <a:endParaRPr lang="pt-BR" sz="1600" b="1" i="0" dirty="0">
                        <a:solidFill>
                          <a:srgbClr val="7030A0"/>
                        </a:solidFill>
                        <a:latin typeface="Atma"/>
                        <a:ea typeface="Atma"/>
                        <a:cs typeface="Atma"/>
                        <a:sym typeface="Atm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1625">
                <a:tc>
                  <a:txBody>
                    <a:bodyPr/>
                    <a:lstStyle/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Baloo Tammudu 2"/>
                        <a:buChar char="●"/>
                      </a:pPr>
                      <a:r>
                        <a:rPr lang="ro-RO" dirty="0">
                          <a:latin typeface="Baloo Tammudu 2"/>
                          <a:ea typeface="Baloo Tammudu 2"/>
                          <a:cs typeface="Baloo Tammudu 2"/>
                          <a:sym typeface="Baloo Tammudu 2"/>
                        </a:rPr>
                        <a:t>cos     - </a:t>
                      </a:r>
                      <a:r>
                        <a:rPr lang="ro-RO" baseline="0" dirty="0">
                          <a:latin typeface="Baloo Tammudu 2"/>
                          <a:ea typeface="Baloo Tammudu 2"/>
                          <a:cs typeface="Baloo Tammudu 2"/>
                          <a:sym typeface="Baloo Tammudu 2"/>
                        </a:rPr>
                        <a:t>  </a:t>
                      </a:r>
                      <a:r>
                        <a:rPr lang="ro-RO" dirty="0">
                          <a:latin typeface="Baloo Tammudu 2"/>
                          <a:ea typeface="Baloo Tammudu 2"/>
                          <a:cs typeface="Baloo Tammudu 2"/>
                          <a:sym typeface="Baloo Tammudu 2"/>
                        </a:rPr>
                        <a:t>coș  </a:t>
                      </a:r>
                      <a:endParaRPr dirty="0">
                        <a:latin typeface="Baloo Tammudu 2"/>
                        <a:ea typeface="Baloo Tammudu 2"/>
                        <a:cs typeface="Baloo Tammudu 2"/>
                        <a:sym typeface="Baloo Tammudu 2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Baloo Tammudu 2"/>
                        <a:buChar char="●"/>
                      </a:pPr>
                      <a:r>
                        <a:rPr lang="ro-RO" dirty="0">
                          <a:latin typeface="Baloo Tammudu 2"/>
                          <a:ea typeface="Baloo Tammudu 2"/>
                          <a:cs typeface="Baloo Tammudu 2"/>
                          <a:sym typeface="Baloo Tammudu 2"/>
                        </a:rPr>
                        <a:t>dus     –  duș</a:t>
                      </a:r>
                      <a:endParaRPr dirty="0">
                        <a:latin typeface="Baloo Tammudu 2"/>
                        <a:ea typeface="Baloo Tammudu 2"/>
                        <a:cs typeface="Baloo Tammudu 2"/>
                        <a:sym typeface="Baloo Tammudu 2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Baloo Tammudu 2"/>
                        <a:buChar char="●"/>
                      </a:pPr>
                      <a:r>
                        <a:rPr lang="ro-RO" dirty="0">
                          <a:latin typeface="Baloo Tammudu 2"/>
                          <a:ea typeface="Baloo Tammudu 2"/>
                          <a:cs typeface="Baloo Tammudu 2"/>
                          <a:sym typeface="Baloo Tammudu 2"/>
                        </a:rPr>
                        <a:t>nas</a:t>
                      </a:r>
                      <a:r>
                        <a:rPr lang="ro-RO" baseline="0" dirty="0">
                          <a:latin typeface="Baloo Tammudu 2"/>
                          <a:ea typeface="Baloo Tammudu 2"/>
                          <a:cs typeface="Baloo Tammudu 2"/>
                          <a:sym typeface="Baloo Tammudu 2"/>
                        </a:rPr>
                        <a:t>     </a:t>
                      </a:r>
                      <a:r>
                        <a:rPr lang="ro-RO" dirty="0">
                          <a:latin typeface="Baloo Tammudu 2"/>
                          <a:ea typeface="Baloo Tammudu 2"/>
                          <a:cs typeface="Baloo Tammudu 2"/>
                          <a:sym typeface="Baloo Tammudu 2"/>
                        </a:rPr>
                        <a:t>–  naș</a:t>
                      </a: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Baloo Tammudu 2"/>
                        <a:buChar char="●"/>
                      </a:pPr>
                      <a:r>
                        <a:rPr lang="ro-RO" dirty="0">
                          <a:latin typeface="Baloo Tammudu 2"/>
                          <a:ea typeface="Baloo Tammudu 2"/>
                          <a:cs typeface="Baloo Tammudu 2"/>
                          <a:sym typeface="Baloo Tammudu 2"/>
                        </a:rPr>
                        <a:t>sură    -  șură</a:t>
                      </a:r>
                      <a:endParaRPr dirty="0">
                        <a:latin typeface="Baloo Tammudu 2"/>
                        <a:ea typeface="Baloo Tammudu 2"/>
                        <a:cs typeface="Baloo Tammudu 2"/>
                        <a:sym typeface="Baloo Tammudu 2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Baloo Tammudu 2"/>
                        <a:buChar char="●"/>
                      </a:pPr>
                      <a:r>
                        <a:rPr lang="ro-RO" dirty="0">
                          <a:latin typeface="Baloo Tammudu 2"/>
                          <a:ea typeface="Baloo Tammudu 2"/>
                          <a:cs typeface="Baloo Tammudu 2"/>
                          <a:sym typeface="Baloo Tammudu 2"/>
                        </a:rPr>
                        <a:t>cos - cot</a:t>
                      </a:r>
                      <a:endParaRPr dirty="0">
                        <a:latin typeface="Baloo Tammudu 2"/>
                        <a:ea typeface="Baloo Tammudu 2"/>
                        <a:cs typeface="Baloo Tammudu 2"/>
                        <a:sym typeface="Baloo Tammudu 2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Baloo Tammudu 2"/>
                        <a:buChar char="●"/>
                      </a:pPr>
                      <a:r>
                        <a:rPr lang="ro-RO" dirty="0">
                          <a:latin typeface="Baloo Tammudu 2"/>
                          <a:ea typeface="Baloo Tammudu 2"/>
                          <a:cs typeface="Baloo Tammudu 2"/>
                          <a:sym typeface="Baloo Tammudu 2"/>
                        </a:rPr>
                        <a:t>sare - tare</a:t>
                      </a:r>
                      <a:endParaRPr dirty="0">
                        <a:latin typeface="Baloo Tammudu 2"/>
                        <a:ea typeface="Baloo Tammudu 2"/>
                        <a:cs typeface="Baloo Tammudu 2"/>
                        <a:sym typeface="Baloo Tammudu 2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Baloo Tammudu 2"/>
                        <a:buChar char="●"/>
                      </a:pPr>
                      <a:r>
                        <a:rPr lang="ro-RO" dirty="0">
                          <a:latin typeface="Baloo Tammudu 2"/>
                          <a:ea typeface="Baloo Tammudu 2"/>
                          <a:cs typeface="Baloo Tammudu 2"/>
                          <a:sym typeface="Baloo Tammudu 2"/>
                        </a:rPr>
                        <a:t>sobă – tobă</a:t>
                      </a: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Baloo Tammudu 2"/>
                        <a:buChar char="●"/>
                      </a:pPr>
                      <a:r>
                        <a:rPr lang="ro-RO" dirty="0">
                          <a:latin typeface="Baloo Tammudu 2"/>
                          <a:ea typeface="Baloo Tammudu 2"/>
                          <a:cs typeface="Baloo Tammudu 2"/>
                          <a:sym typeface="Baloo Tammudu 2"/>
                        </a:rPr>
                        <a:t>pas - pat</a:t>
                      </a:r>
                      <a:endParaRPr dirty="0">
                        <a:latin typeface="Baloo Tammudu 2"/>
                        <a:ea typeface="Baloo Tammudu 2"/>
                        <a:cs typeface="Baloo Tammudu 2"/>
                        <a:sym typeface="Baloo Tammudu 2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Baloo Tammudu 2"/>
                        <a:buChar char="●"/>
                      </a:pPr>
                      <a:r>
                        <a:rPr lang="ro-RO" dirty="0">
                          <a:latin typeface="Baloo Tammudu 2"/>
                          <a:ea typeface="Baloo Tammudu 2"/>
                          <a:cs typeface="Baloo Tammudu 2"/>
                          <a:sym typeface="Baloo Tammudu 2"/>
                        </a:rPr>
                        <a:t>sac - fac</a:t>
                      </a:r>
                      <a:endParaRPr dirty="0">
                        <a:latin typeface="Baloo Tammudu 2"/>
                        <a:ea typeface="Baloo Tammudu 2"/>
                        <a:cs typeface="Baloo Tammudu 2"/>
                        <a:sym typeface="Baloo Tammudu 2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Baloo Tammudu 2"/>
                        <a:buChar char="●"/>
                      </a:pPr>
                      <a:r>
                        <a:rPr lang="ro-RO" dirty="0">
                          <a:latin typeface="Baloo Tammudu 2"/>
                          <a:ea typeface="Baloo Tammudu 2"/>
                          <a:cs typeface="Baloo Tammudu 2"/>
                          <a:sym typeface="Baloo Tammudu 2"/>
                        </a:rPr>
                        <a:t>sete - fete</a:t>
                      </a:r>
                      <a:endParaRPr dirty="0">
                        <a:latin typeface="Baloo Tammudu 2"/>
                        <a:ea typeface="Baloo Tammudu 2"/>
                        <a:cs typeface="Baloo Tammudu 2"/>
                        <a:sym typeface="Baloo Tammudu 2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Baloo Tammudu 2"/>
                        <a:buChar char="●"/>
                      </a:pPr>
                      <a:r>
                        <a:rPr lang="ro-RO" dirty="0">
                          <a:latin typeface="Baloo Tammudu 2"/>
                          <a:ea typeface="Baloo Tammudu 2"/>
                          <a:cs typeface="Baloo Tammudu 2"/>
                          <a:sym typeface="Baloo Tammudu 2"/>
                        </a:rPr>
                        <a:t>pus – puf</a:t>
                      </a: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Baloo Tammudu 2"/>
                        <a:buChar char="●"/>
                      </a:pPr>
                      <a:r>
                        <a:rPr lang="ro-RO" dirty="0">
                          <a:latin typeface="Baloo Tammudu 2"/>
                          <a:ea typeface="Baloo Tammudu 2"/>
                          <a:cs typeface="Baloo Tammudu 2"/>
                          <a:sym typeface="Baloo Tammudu 2"/>
                        </a:rPr>
                        <a:t>soc - foc</a:t>
                      </a:r>
                      <a:endParaRPr dirty="0">
                        <a:latin typeface="Baloo Tammudu 2"/>
                        <a:ea typeface="Baloo Tammudu 2"/>
                        <a:cs typeface="Baloo Tammudu 2"/>
                        <a:sym typeface="Baloo Tammudu 2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Baloo Tammudu 2"/>
                        <a:buChar char="●"/>
                      </a:pPr>
                      <a:r>
                        <a:rPr lang="ro-RO" dirty="0">
                          <a:latin typeface="Baloo Tammudu 2"/>
                          <a:ea typeface="Baloo Tammudu 2"/>
                          <a:cs typeface="Baloo Tammudu 2"/>
                          <a:sym typeface="Baloo Tammudu 2"/>
                        </a:rPr>
                        <a:t>sac - zac</a:t>
                      </a:r>
                      <a:endParaRPr dirty="0">
                        <a:latin typeface="Baloo Tammudu 2"/>
                        <a:ea typeface="Baloo Tammudu 2"/>
                        <a:cs typeface="Baloo Tammudu 2"/>
                        <a:sym typeface="Baloo Tammudu 2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Baloo Tammudu 2"/>
                        <a:buChar char="●"/>
                      </a:pPr>
                      <a:r>
                        <a:rPr lang="ro-RO" dirty="0">
                          <a:latin typeface="Baloo Tammudu 2"/>
                          <a:ea typeface="Baloo Tammudu 2"/>
                          <a:cs typeface="Baloo Tammudu 2"/>
                          <a:sym typeface="Baloo Tammudu 2"/>
                        </a:rPr>
                        <a:t>vase - vaze</a:t>
                      </a:r>
                      <a:endParaRPr dirty="0">
                        <a:latin typeface="Baloo Tammudu 2"/>
                        <a:ea typeface="Baloo Tammudu 2"/>
                        <a:cs typeface="Baloo Tammudu 2"/>
                        <a:sym typeface="Baloo Tammudu 2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Baloo Tammudu 2"/>
                        <a:buChar char="●"/>
                      </a:pPr>
                      <a:r>
                        <a:rPr lang="ro-RO" dirty="0">
                          <a:latin typeface="Baloo Tammudu 2"/>
                          <a:ea typeface="Baloo Tammudu 2"/>
                          <a:cs typeface="Baloo Tammudu 2"/>
                          <a:sym typeface="Baloo Tammudu 2"/>
                        </a:rPr>
                        <a:t>spor – zbor</a:t>
                      </a: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Baloo Tammudu 2"/>
                        <a:buChar char="●"/>
                      </a:pPr>
                      <a:r>
                        <a:rPr lang="ro-RO" dirty="0">
                          <a:latin typeface="Baloo Tammudu 2"/>
                          <a:ea typeface="Baloo Tammudu 2"/>
                          <a:cs typeface="Baloo Tammudu 2"/>
                          <a:sym typeface="Baloo Tammudu 2"/>
                        </a:rPr>
                        <a:t>groasă - groază</a:t>
                      </a:r>
                      <a:endParaRPr dirty="0">
                        <a:latin typeface="Baloo Tammudu 2"/>
                        <a:ea typeface="Baloo Tammudu 2"/>
                        <a:cs typeface="Baloo Tammudu 2"/>
                        <a:sym typeface="Baloo Tammudu 2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901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0000">
        <p14:ripple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89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8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89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8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89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8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89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89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9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46" name="Google Shape;3246;p43"/>
          <p:cNvGrpSpPr/>
          <p:nvPr/>
        </p:nvGrpSpPr>
        <p:grpSpPr>
          <a:xfrm rot="-1952464" flipH="1">
            <a:off x="2678734" y="-300764"/>
            <a:ext cx="842019" cy="1773637"/>
            <a:chOff x="4458800" y="2953350"/>
            <a:chExt cx="842025" cy="1773650"/>
          </a:xfrm>
        </p:grpSpPr>
        <p:sp>
          <p:nvSpPr>
            <p:cNvPr id="3247" name="Google Shape;3247;p43"/>
            <p:cNvSpPr/>
            <p:nvPr/>
          </p:nvSpPr>
          <p:spPr>
            <a:xfrm>
              <a:off x="4458800" y="4410300"/>
              <a:ext cx="374900" cy="316675"/>
            </a:xfrm>
            <a:custGeom>
              <a:avLst/>
              <a:gdLst/>
              <a:ahLst/>
              <a:cxnLst/>
              <a:rect l="l" t="t" r="r" b="b"/>
              <a:pathLst>
                <a:path w="14996" h="12667" extrusionOk="0">
                  <a:moveTo>
                    <a:pt x="2697" y="0"/>
                  </a:moveTo>
                  <a:lnTo>
                    <a:pt x="1810" y="2278"/>
                  </a:lnTo>
                  <a:cubicBezTo>
                    <a:pt x="0" y="6928"/>
                    <a:pt x="2408" y="11535"/>
                    <a:pt x="5595" y="12479"/>
                  </a:cubicBezTo>
                  <a:cubicBezTo>
                    <a:pt x="6026" y="12607"/>
                    <a:pt x="6467" y="12667"/>
                    <a:pt x="6911" y="12667"/>
                  </a:cubicBezTo>
                  <a:cubicBezTo>
                    <a:pt x="9977" y="12667"/>
                    <a:pt x="13155" y="9816"/>
                    <a:pt x="14087" y="7151"/>
                  </a:cubicBezTo>
                  <a:cubicBezTo>
                    <a:pt x="14101" y="7108"/>
                    <a:pt x="14116" y="7065"/>
                    <a:pt x="14123" y="7029"/>
                  </a:cubicBezTo>
                  <a:lnTo>
                    <a:pt x="14995" y="4809"/>
                  </a:lnTo>
                  <a:lnTo>
                    <a:pt x="2697" y="0"/>
                  </a:lnTo>
                  <a:close/>
                </a:path>
              </a:pathLst>
            </a:custGeom>
            <a:solidFill>
              <a:srgbClr val="EF88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8" name="Google Shape;3248;p43"/>
            <p:cNvSpPr/>
            <p:nvPr/>
          </p:nvSpPr>
          <p:spPr>
            <a:xfrm>
              <a:off x="4458800" y="2953350"/>
              <a:ext cx="842025" cy="1773625"/>
            </a:xfrm>
            <a:custGeom>
              <a:avLst/>
              <a:gdLst/>
              <a:ahLst/>
              <a:cxnLst/>
              <a:rect l="l" t="t" r="r" b="b"/>
              <a:pathLst>
                <a:path w="33681" h="70945" extrusionOk="0">
                  <a:moveTo>
                    <a:pt x="31821" y="1"/>
                  </a:moveTo>
                  <a:cubicBezTo>
                    <a:pt x="31374" y="1"/>
                    <a:pt x="30920" y="174"/>
                    <a:pt x="30567" y="563"/>
                  </a:cubicBezTo>
                  <a:cubicBezTo>
                    <a:pt x="28317" y="2992"/>
                    <a:pt x="26068" y="5429"/>
                    <a:pt x="23819" y="7866"/>
                  </a:cubicBezTo>
                  <a:cubicBezTo>
                    <a:pt x="22218" y="9596"/>
                    <a:pt x="20957" y="11614"/>
                    <a:pt x="20099" y="13813"/>
                  </a:cubicBezTo>
                  <a:lnTo>
                    <a:pt x="1810" y="60556"/>
                  </a:lnTo>
                  <a:cubicBezTo>
                    <a:pt x="0" y="65206"/>
                    <a:pt x="2408" y="69813"/>
                    <a:pt x="5595" y="70757"/>
                  </a:cubicBezTo>
                  <a:cubicBezTo>
                    <a:pt x="6026" y="70885"/>
                    <a:pt x="6467" y="70945"/>
                    <a:pt x="6911" y="70945"/>
                  </a:cubicBezTo>
                  <a:cubicBezTo>
                    <a:pt x="9977" y="70945"/>
                    <a:pt x="13155" y="68094"/>
                    <a:pt x="14087" y="65429"/>
                  </a:cubicBezTo>
                  <a:cubicBezTo>
                    <a:pt x="14101" y="65386"/>
                    <a:pt x="14116" y="65343"/>
                    <a:pt x="14123" y="65307"/>
                  </a:cubicBezTo>
                  <a:lnTo>
                    <a:pt x="32318" y="18816"/>
                  </a:lnTo>
                  <a:cubicBezTo>
                    <a:pt x="33227" y="16495"/>
                    <a:pt x="33681" y="14015"/>
                    <a:pt x="33659" y="11521"/>
                  </a:cubicBezTo>
                  <a:cubicBezTo>
                    <a:pt x="33623" y="8255"/>
                    <a:pt x="33594" y="4982"/>
                    <a:pt x="33565" y="1716"/>
                  </a:cubicBezTo>
                  <a:cubicBezTo>
                    <a:pt x="33551" y="678"/>
                    <a:pt x="32700" y="1"/>
                    <a:pt x="31821" y="1"/>
                  </a:cubicBezTo>
                  <a:close/>
                </a:path>
              </a:pathLst>
            </a:custGeom>
            <a:solidFill>
              <a:srgbClr val="F4A4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9" name="Google Shape;3249;p43"/>
            <p:cNvSpPr/>
            <p:nvPr/>
          </p:nvSpPr>
          <p:spPr>
            <a:xfrm>
              <a:off x="4616550" y="4604650"/>
              <a:ext cx="114225" cy="52500"/>
            </a:xfrm>
            <a:custGeom>
              <a:avLst/>
              <a:gdLst/>
              <a:ahLst/>
              <a:cxnLst/>
              <a:rect l="l" t="t" r="r" b="b"/>
              <a:pathLst>
                <a:path w="4569" h="2100" extrusionOk="0">
                  <a:moveTo>
                    <a:pt x="2407" y="1"/>
                  </a:moveTo>
                  <a:cubicBezTo>
                    <a:pt x="1221" y="1"/>
                    <a:pt x="0" y="642"/>
                    <a:pt x="27" y="1165"/>
                  </a:cubicBezTo>
                  <a:cubicBezTo>
                    <a:pt x="54" y="1665"/>
                    <a:pt x="1218" y="2099"/>
                    <a:pt x="2242" y="2099"/>
                  </a:cubicBezTo>
                  <a:cubicBezTo>
                    <a:pt x="2297" y="2099"/>
                    <a:pt x="2352" y="2098"/>
                    <a:pt x="2406" y="2095"/>
                  </a:cubicBezTo>
                  <a:cubicBezTo>
                    <a:pt x="3379" y="2045"/>
                    <a:pt x="4569" y="1547"/>
                    <a:pt x="4562" y="1021"/>
                  </a:cubicBezTo>
                  <a:cubicBezTo>
                    <a:pt x="4554" y="524"/>
                    <a:pt x="3516" y="77"/>
                    <a:pt x="2673" y="12"/>
                  </a:cubicBezTo>
                  <a:cubicBezTo>
                    <a:pt x="2585" y="4"/>
                    <a:pt x="2496" y="1"/>
                    <a:pt x="240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0" name="Google Shape;3250;p43"/>
            <p:cNvSpPr/>
            <p:nvPr/>
          </p:nvSpPr>
          <p:spPr>
            <a:xfrm>
              <a:off x="4526200" y="3240450"/>
              <a:ext cx="760925" cy="1290075"/>
            </a:xfrm>
            <a:custGeom>
              <a:avLst/>
              <a:gdLst/>
              <a:ahLst/>
              <a:cxnLst/>
              <a:rect l="l" t="t" r="r" b="b"/>
              <a:pathLst>
                <a:path w="30437" h="51603" extrusionOk="0">
                  <a:moveTo>
                    <a:pt x="18506" y="1"/>
                  </a:moveTo>
                  <a:cubicBezTo>
                    <a:pt x="18081" y="750"/>
                    <a:pt x="17713" y="1529"/>
                    <a:pt x="17403" y="2329"/>
                  </a:cubicBezTo>
                  <a:lnTo>
                    <a:pt x="1" y="46794"/>
                  </a:lnTo>
                  <a:lnTo>
                    <a:pt x="12299" y="51603"/>
                  </a:lnTo>
                  <a:lnTo>
                    <a:pt x="29622" y="7332"/>
                  </a:lnTo>
                  <a:cubicBezTo>
                    <a:pt x="29954" y="6481"/>
                    <a:pt x="30221" y="5609"/>
                    <a:pt x="30437" y="4722"/>
                  </a:cubicBezTo>
                  <a:lnTo>
                    <a:pt x="30437" y="4722"/>
                  </a:lnTo>
                  <a:cubicBezTo>
                    <a:pt x="30241" y="4764"/>
                    <a:pt x="30043" y="4784"/>
                    <a:pt x="29845" y="4784"/>
                  </a:cubicBezTo>
                  <a:cubicBezTo>
                    <a:pt x="29453" y="4784"/>
                    <a:pt x="29064" y="4703"/>
                    <a:pt x="28700" y="4535"/>
                  </a:cubicBezTo>
                  <a:cubicBezTo>
                    <a:pt x="27380" y="3937"/>
                    <a:pt x="27106" y="2560"/>
                    <a:pt x="27085" y="2437"/>
                  </a:cubicBezTo>
                  <a:cubicBezTo>
                    <a:pt x="26999" y="2506"/>
                    <a:pt x="26280" y="3022"/>
                    <a:pt x="25310" y="3022"/>
                  </a:cubicBezTo>
                  <a:cubicBezTo>
                    <a:pt x="25056" y="3022"/>
                    <a:pt x="24785" y="2987"/>
                    <a:pt x="24504" y="2899"/>
                  </a:cubicBezTo>
                  <a:cubicBezTo>
                    <a:pt x="23502" y="2581"/>
                    <a:pt x="22745" y="1716"/>
                    <a:pt x="22543" y="664"/>
                  </a:cubicBezTo>
                  <a:cubicBezTo>
                    <a:pt x="22033" y="1049"/>
                    <a:pt x="21420" y="1250"/>
                    <a:pt x="20804" y="1250"/>
                  </a:cubicBezTo>
                  <a:cubicBezTo>
                    <a:pt x="20418" y="1250"/>
                    <a:pt x="20031" y="1171"/>
                    <a:pt x="19667" y="1010"/>
                  </a:cubicBezTo>
                  <a:cubicBezTo>
                    <a:pt x="19112" y="758"/>
                    <a:pt x="18751" y="375"/>
                    <a:pt x="185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1" name="Google Shape;3251;p43"/>
            <p:cNvSpPr/>
            <p:nvPr/>
          </p:nvSpPr>
          <p:spPr>
            <a:xfrm>
              <a:off x="4622075" y="3257025"/>
              <a:ext cx="581250" cy="1239800"/>
            </a:xfrm>
            <a:custGeom>
              <a:avLst/>
              <a:gdLst/>
              <a:ahLst/>
              <a:cxnLst/>
              <a:rect l="l" t="t" r="r" b="b"/>
              <a:pathLst>
                <a:path w="23250" h="49592" extrusionOk="0">
                  <a:moveTo>
                    <a:pt x="18708" y="1"/>
                  </a:moveTo>
                  <a:lnTo>
                    <a:pt x="1" y="47811"/>
                  </a:lnTo>
                  <a:lnTo>
                    <a:pt x="4542" y="49591"/>
                  </a:lnTo>
                  <a:cubicBezTo>
                    <a:pt x="10778" y="33652"/>
                    <a:pt x="17014" y="17713"/>
                    <a:pt x="23250" y="1774"/>
                  </a:cubicBezTo>
                  <a:lnTo>
                    <a:pt x="23250" y="1774"/>
                  </a:lnTo>
                  <a:cubicBezTo>
                    <a:pt x="23164" y="1843"/>
                    <a:pt x="22445" y="2359"/>
                    <a:pt x="21475" y="2359"/>
                  </a:cubicBezTo>
                  <a:cubicBezTo>
                    <a:pt x="21221" y="2359"/>
                    <a:pt x="20950" y="2324"/>
                    <a:pt x="20669" y="2236"/>
                  </a:cubicBezTo>
                  <a:cubicBezTo>
                    <a:pt x="19667" y="1918"/>
                    <a:pt x="18910" y="1053"/>
                    <a:pt x="1870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2" name="Google Shape;3252;p43"/>
            <p:cNvSpPr/>
            <p:nvPr/>
          </p:nvSpPr>
          <p:spPr>
            <a:xfrm>
              <a:off x="5181500" y="2953350"/>
              <a:ext cx="117000" cy="104275"/>
            </a:xfrm>
            <a:custGeom>
              <a:avLst/>
              <a:gdLst/>
              <a:ahLst/>
              <a:cxnLst/>
              <a:rect l="l" t="t" r="r" b="b"/>
              <a:pathLst>
                <a:path w="4680" h="4171" extrusionOk="0">
                  <a:moveTo>
                    <a:pt x="2913" y="1"/>
                  </a:moveTo>
                  <a:cubicBezTo>
                    <a:pt x="2466" y="1"/>
                    <a:pt x="2012" y="174"/>
                    <a:pt x="1659" y="563"/>
                  </a:cubicBezTo>
                  <a:cubicBezTo>
                    <a:pt x="1103" y="1154"/>
                    <a:pt x="556" y="1752"/>
                    <a:pt x="0" y="2351"/>
                  </a:cubicBezTo>
                  <a:cubicBezTo>
                    <a:pt x="519" y="3007"/>
                    <a:pt x="1385" y="3540"/>
                    <a:pt x="2055" y="3800"/>
                  </a:cubicBezTo>
                  <a:cubicBezTo>
                    <a:pt x="2251" y="3878"/>
                    <a:pt x="3046" y="4171"/>
                    <a:pt x="3923" y="4171"/>
                  </a:cubicBezTo>
                  <a:cubicBezTo>
                    <a:pt x="4172" y="4171"/>
                    <a:pt x="4428" y="4147"/>
                    <a:pt x="4679" y="4088"/>
                  </a:cubicBezTo>
                  <a:cubicBezTo>
                    <a:pt x="4672" y="3295"/>
                    <a:pt x="4665" y="2509"/>
                    <a:pt x="4657" y="1716"/>
                  </a:cubicBezTo>
                  <a:cubicBezTo>
                    <a:pt x="4643" y="678"/>
                    <a:pt x="3792" y="1"/>
                    <a:pt x="2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3" name="Google Shape;3253;p43"/>
            <p:cNvSpPr/>
            <p:nvPr/>
          </p:nvSpPr>
          <p:spPr>
            <a:xfrm>
              <a:off x="5075875" y="3076750"/>
              <a:ext cx="145850" cy="154875"/>
            </a:xfrm>
            <a:custGeom>
              <a:avLst/>
              <a:gdLst/>
              <a:ahLst/>
              <a:cxnLst/>
              <a:rect l="l" t="t" r="r" b="b"/>
              <a:pathLst>
                <a:path w="5834" h="6195" extrusionOk="0">
                  <a:moveTo>
                    <a:pt x="5131" y="1"/>
                  </a:moveTo>
                  <a:cubicBezTo>
                    <a:pt x="3811" y="1"/>
                    <a:pt x="1" y="3899"/>
                    <a:pt x="765" y="5474"/>
                  </a:cubicBezTo>
                  <a:cubicBezTo>
                    <a:pt x="1026" y="6002"/>
                    <a:pt x="1752" y="6194"/>
                    <a:pt x="2294" y="6194"/>
                  </a:cubicBezTo>
                  <a:cubicBezTo>
                    <a:pt x="2351" y="6194"/>
                    <a:pt x="2407" y="6192"/>
                    <a:pt x="2459" y="6188"/>
                  </a:cubicBezTo>
                  <a:cubicBezTo>
                    <a:pt x="4492" y="6022"/>
                    <a:pt x="5321" y="2555"/>
                    <a:pt x="5372" y="2346"/>
                  </a:cubicBezTo>
                  <a:cubicBezTo>
                    <a:pt x="5530" y="1646"/>
                    <a:pt x="5833" y="327"/>
                    <a:pt x="5357" y="53"/>
                  </a:cubicBezTo>
                  <a:cubicBezTo>
                    <a:pt x="5294" y="18"/>
                    <a:pt x="5218" y="1"/>
                    <a:pt x="5131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4" name="Google Shape;3254;p43"/>
            <p:cNvSpPr/>
            <p:nvPr/>
          </p:nvSpPr>
          <p:spPr>
            <a:xfrm>
              <a:off x="5007775" y="3364575"/>
              <a:ext cx="178800" cy="377900"/>
            </a:xfrm>
            <a:custGeom>
              <a:avLst/>
              <a:gdLst/>
              <a:ahLst/>
              <a:cxnLst/>
              <a:rect l="l" t="t" r="r" b="b"/>
              <a:pathLst>
                <a:path w="7152" h="15116" extrusionOk="0">
                  <a:moveTo>
                    <a:pt x="6549" y="0"/>
                  </a:moveTo>
                  <a:cubicBezTo>
                    <a:pt x="5335" y="0"/>
                    <a:pt x="0" y="14547"/>
                    <a:pt x="1038" y="15098"/>
                  </a:cubicBezTo>
                  <a:cubicBezTo>
                    <a:pt x="1060" y="15110"/>
                    <a:pt x="1084" y="15115"/>
                    <a:pt x="1112" y="15115"/>
                  </a:cubicBezTo>
                  <a:cubicBezTo>
                    <a:pt x="1837" y="15115"/>
                    <a:pt x="4612" y="11284"/>
                    <a:pt x="5897" y="6945"/>
                  </a:cubicBezTo>
                  <a:cubicBezTo>
                    <a:pt x="6769" y="3989"/>
                    <a:pt x="7151" y="111"/>
                    <a:pt x="6575" y="3"/>
                  </a:cubicBezTo>
                  <a:cubicBezTo>
                    <a:pt x="6566" y="1"/>
                    <a:pt x="6557" y="0"/>
                    <a:pt x="654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5" name="Google Shape;3255;p43"/>
            <p:cNvSpPr/>
            <p:nvPr/>
          </p:nvSpPr>
          <p:spPr>
            <a:xfrm>
              <a:off x="4829150" y="3290550"/>
              <a:ext cx="468975" cy="1205375"/>
            </a:xfrm>
            <a:custGeom>
              <a:avLst/>
              <a:gdLst/>
              <a:ahLst/>
              <a:cxnLst/>
              <a:rect l="l" t="t" r="r" b="b"/>
              <a:pathLst>
                <a:path w="18759" h="48215" extrusionOk="0">
                  <a:moveTo>
                    <a:pt x="18759" y="1"/>
                  </a:moveTo>
                  <a:lnTo>
                    <a:pt x="1" y="47933"/>
                  </a:lnTo>
                  <a:lnTo>
                    <a:pt x="722" y="48214"/>
                  </a:lnTo>
                  <a:lnTo>
                    <a:pt x="17504" y="5328"/>
                  </a:lnTo>
                  <a:cubicBezTo>
                    <a:pt x="18175" y="3612"/>
                    <a:pt x="18593" y="1825"/>
                    <a:pt x="18759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6" name="Google Shape;3256;p43"/>
            <p:cNvSpPr/>
            <p:nvPr/>
          </p:nvSpPr>
          <p:spPr>
            <a:xfrm>
              <a:off x="4539725" y="3200450"/>
              <a:ext cx="474000" cy="1179950"/>
            </a:xfrm>
            <a:custGeom>
              <a:avLst/>
              <a:gdLst/>
              <a:ahLst/>
              <a:cxnLst/>
              <a:rect l="l" t="t" r="r" b="b"/>
              <a:pathLst>
                <a:path w="18960" h="47198" extrusionOk="0">
                  <a:moveTo>
                    <a:pt x="18960" y="0"/>
                  </a:moveTo>
                  <a:cubicBezTo>
                    <a:pt x="18109" y="1219"/>
                    <a:pt x="17403" y="2538"/>
                    <a:pt x="16862" y="3929"/>
                  </a:cubicBezTo>
                  <a:lnTo>
                    <a:pt x="0" y="47010"/>
                  </a:lnTo>
                  <a:lnTo>
                    <a:pt x="490" y="47197"/>
                  </a:lnTo>
                  <a:lnTo>
                    <a:pt x="18960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7" name="Google Shape;3257;p43"/>
            <p:cNvSpPr/>
            <p:nvPr/>
          </p:nvSpPr>
          <p:spPr>
            <a:xfrm>
              <a:off x="4511050" y="4189150"/>
              <a:ext cx="423025" cy="347675"/>
            </a:xfrm>
            <a:custGeom>
              <a:avLst/>
              <a:gdLst/>
              <a:ahLst/>
              <a:cxnLst/>
              <a:rect l="l" t="t" r="r" b="b"/>
              <a:pathLst>
                <a:path w="16921" h="13907" extrusionOk="0">
                  <a:moveTo>
                    <a:pt x="3368" y="1"/>
                  </a:moveTo>
                  <a:lnTo>
                    <a:pt x="1" y="8601"/>
                  </a:lnTo>
                  <a:lnTo>
                    <a:pt x="13554" y="13907"/>
                  </a:lnTo>
                  <a:lnTo>
                    <a:pt x="16920" y="5299"/>
                  </a:lnTo>
                  <a:lnTo>
                    <a:pt x="33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8" name="Google Shape;3258;p43"/>
            <p:cNvSpPr/>
            <p:nvPr/>
          </p:nvSpPr>
          <p:spPr>
            <a:xfrm>
              <a:off x="4951400" y="3794075"/>
              <a:ext cx="95850" cy="86250"/>
            </a:xfrm>
            <a:custGeom>
              <a:avLst/>
              <a:gdLst/>
              <a:ahLst/>
              <a:cxnLst/>
              <a:rect l="l" t="t" r="r" b="b"/>
              <a:pathLst>
                <a:path w="3834" h="3450" extrusionOk="0">
                  <a:moveTo>
                    <a:pt x="2469" y="0"/>
                  </a:moveTo>
                  <a:cubicBezTo>
                    <a:pt x="1613" y="0"/>
                    <a:pt x="0" y="2218"/>
                    <a:pt x="489" y="3029"/>
                  </a:cubicBezTo>
                  <a:cubicBezTo>
                    <a:pt x="652" y="3297"/>
                    <a:pt x="1065" y="3450"/>
                    <a:pt x="1526" y="3450"/>
                  </a:cubicBezTo>
                  <a:cubicBezTo>
                    <a:pt x="1958" y="3450"/>
                    <a:pt x="2432" y="3315"/>
                    <a:pt x="2781" y="3015"/>
                  </a:cubicBezTo>
                  <a:cubicBezTo>
                    <a:pt x="3834" y="2114"/>
                    <a:pt x="3214" y="196"/>
                    <a:pt x="2587" y="16"/>
                  </a:cubicBezTo>
                  <a:cubicBezTo>
                    <a:pt x="2549" y="6"/>
                    <a:pt x="2510" y="0"/>
                    <a:pt x="246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3259;p43"/>
            <p:cNvSpPr/>
            <p:nvPr/>
          </p:nvSpPr>
          <p:spPr>
            <a:xfrm>
              <a:off x="4499525" y="4414250"/>
              <a:ext cx="332550" cy="186200"/>
            </a:xfrm>
            <a:custGeom>
              <a:avLst/>
              <a:gdLst/>
              <a:ahLst/>
              <a:cxnLst/>
              <a:rect l="l" t="t" r="r" b="b"/>
              <a:pathLst>
                <a:path w="13302" h="7448" extrusionOk="0">
                  <a:moveTo>
                    <a:pt x="1010" y="1"/>
                  </a:moveTo>
                  <a:lnTo>
                    <a:pt x="181" y="2120"/>
                  </a:lnTo>
                  <a:cubicBezTo>
                    <a:pt x="109" y="2293"/>
                    <a:pt x="58" y="2473"/>
                    <a:pt x="1" y="2646"/>
                  </a:cubicBezTo>
                  <a:lnTo>
                    <a:pt x="12270" y="7448"/>
                  </a:lnTo>
                  <a:cubicBezTo>
                    <a:pt x="12335" y="7296"/>
                    <a:pt x="12400" y="7145"/>
                    <a:pt x="12458" y="6993"/>
                  </a:cubicBezTo>
                  <a:cubicBezTo>
                    <a:pt x="12472" y="6950"/>
                    <a:pt x="12487" y="6907"/>
                    <a:pt x="12494" y="6871"/>
                  </a:cubicBezTo>
                  <a:lnTo>
                    <a:pt x="13301" y="4809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43"/>
            <p:cNvSpPr/>
            <p:nvPr/>
          </p:nvSpPr>
          <p:spPr>
            <a:xfrm>
              <a:off x="4489075" y="4559700"/>
              <a:ext cx="241175" cy="167300"/>
            </a:xfrm>
            <a:custGeom>
              <a:avLst/>
              <a:gdLst/>
              <a:ahLst/>
              <a:cxnLst/>
              <a:rect l="l" t="t" r="r" b="b"/>
              <a:pathLst>
                <a:path w="9647" h="6692" extrusionOk="0">
                  <a:moveTo>
                    <a:pt x="0" y="0"/>
                  </a:moveTo>
                  <a:lnTo>
                    <a:pt x="0" y="0"/>
                  </a:lnTo>
                  <a:cubicBezTo>
                    <a:pt x="166" y="3180"/>
                    <a:pt x="2062" y="5818"/>
                    <a:pt x="4384" y="6503"/>
                  </a:cubicBezTo>
                  <a:cubicBezTo>
                    <a:pt x="4814" y="6632"/>
                    <a:pt x="5253" y="6691"/>
                    <a:pt x="5695" y="6691"/>
                  </a:cubicBezTo>
                  <a:cubicBezTo>
                    <a:pt x="7061" y="6691"/>
                    <a:pt x="8448" y="6122"/>
                    <a:pt x="9646" y="5256"/>
                  </a:cubicBezTo>
                  <a:lnTo>
                    <a:pt x="9646" y="5256"/>
                  </a:lnTo>
                  <a:cubicBezTo>
                    <a:pt x="8954" y="5440"/>
                    <a:pt x="8243" y="5534"/>
                    <a:pt x="7531" y="5534"/>
                  </a:cubicBezTo>
                  <a:cubicBezTo>
                    <a:pt x="6376" y="5534"/>
                    <a:pt x="5221" y="5286"/>
                    <a:pt x="4146" y="4773"/>
                  </a:cubicBezTo>
                  <a:cubicBezTo>
                    <a:pt x="2163" y="3821"/>
                    <a:pt x="685" y="2077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43"/>
            <p:cNvSpPr/>
            <p:nvPr/>
          </p:nvSpPr>
          <p:spPr>
            <a:xfrm>
              <a:off x="4684625" y="4317275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7" y="0"/>
                  </a:moveTo>
                  <a:cubicBezTo>
                    <a:pt x="1074" y="0"/>
                    <a:pt x="522" y="352"/>
                    <a:pt x="296" y="931"/>
                  </a:cubicBezTo>
                  <a:cubicBezTo>
                    <a:pt x="0" y="1681"/>
                    <a:pt x="375" y="2532"/>
                    <a:pt x="1125" y="2827"/>
                  </a:cubicBezTo>
                  <a:cubicBezTo>
                    <a:pt x="1301" y="2896"/>
                    <a:pt x="1482" y="2928"/>
                    <a:pt x="1659" y="2928"/>
                  </a:cubicBezTo>
                  <a:cubicBezTo>
                    <a:pt x="2247" y="2928"/>
                    <a:pt x="2799" y="2574"/>
                    <a:pt x="3021" y="1998"/>
                  </a:cubicBezTo>
                  <a:cubicBezTo>
                    <a:pt x="3316" y="1241"/>
                    <a:pt x="2949" y="391"/>
                    <a:pt x="2192" y="102"/>
                  </a:cubicBezTo>
                  <a:cubicBezTo>
                    <a:pt x="2016" y="33"/>
                    <a:pt x="1835" y="0"/>
                    <a:pt x="165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43"/>
            <p:cNvSpPr/>
            <p:nvPr/>
          </p:nvSpPr>
          <p:spPr>
            <a:xfrm>
              <a:off x="4821600" y="4366300"/>
              <a:ext cx="82925" cy="73225"/>
            </a:xfrm>
            <a:custGeom>
              <a:avLst/>
              <a:gdLst/>
              <a:ahLst/>
              <a:cxnLst/>
              <a:rect l="l" t="t" r="r" b="b"/>
              <a:pathLst>
                <a:path w="3317" h="2929" extrusionOk="0">
                  <a:moveTo>
                    <a:pt x="1654" y="0"/>
                  </a:moveTo>
                  <a:cubicBezTo>
                    <a:pt x="1070" y="0"/>
                    <a:pt x="522" y="351"/>
                    <a:pt x="296" y="931"/>
                  </a:cubicBezTo>
                  <a:cubicBezTo>
                    <a:pt x="0" y="1681"/>
                    <a:pt x="368" y="2532"/>
                    <a:pt x="1125" y="2827"/>
                  </a:cubicBezTo>
                  <a:cubicBezTo>
                    <a:pt x="1299" y="2896"/>
                    <a:pt x="1478" y="2928"/>
                    <a:pt x="1655" y="2928"/>
                  </a:cubicBezTo>
                  <a:cubicBezTo>
                    <a:pt x="2240" y="2928"/>
                    <a:pt x="2794" y="2574"/>
                    <a:pt x="3021" y="1998"/>
                  </a:cubicBezTo>
                  <a:cubicBezTo>
                    <a:pt x="3316" y="1241"/>
                    <a:pt x="2941" y="398"/>
                    <a:pt x="2192" y="102"/>
                  </a:cubicBezTo>
                  <a:cubicBezTo>
                    <a:pt x="2014" y="33"/>
                    <a:pt x="1832" y="0"/>
                    <a:pt x="165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43"/>
            <p:cNvSpPr/>
            <p:nvPr/>
          </p:nvSpPr>
          <p:spPr>
            <a:xfrm>
              <a:off x="4568375" y="4189150"/>
              <a:ext cx="365700" cy="204950"/>
            </a:xfrm>
            <a:custGeom>
              <a:avLst/>
              <a:gdLst/>
              <a:ahLst/>
              <a:cxnLst/>
              <a:rect l="l" t="t" r="r" b="b"/>
              <a:pathLst>
                <a:path w="14628" h="8198" extrusionOk="0">
                  <a:moveTo>
                    <a:pt x="1075" y="1"/>
                  </a:moveTo>
                  <a:lnTo>
                    <a:pt x="0" y="2740"/>
                  </a:lnTo>
                  <a:cubicBezTo>
                    <a:pt x="766" y="2529"/>
                    <a:pt x="1740" y="2348"/>
                    <a:pt x="2865" y="2348"/>
                  </a:cubicBezTo>
                  <a:cubicBezTo>
                    <a:pt x="3202" y="2348"/>
                    <a:pt x="3552" y="2365"/>
                    <a:pt x="3915" y="2401"/>
                  </a:cubicBezTo>
                  <a:cubicBezTo>
                    <a:pt x="6157" y="2618"/>
                    <a:pt x="7721" y="3490"/>
                    <a:pt x="8853" y="4139"/>
                  </a:cubicBezTo>
                  <a:cubicBezTo>
                    <a:pt x="10987" y="5364"/>
                    <a:pt x="12486" y="6900"/>
                    <a:pt x="13496" y="8197"/>
                  </a:cubicBezTo>
                  <a:lnTo>
                    <a:pt x="14627" y="5299"/>
                  </a:lnTo>
                  <a:lnTo>
                    <a:pt x="1075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43"/>
            <p:cNvSpPr/>
            <p:nvPr/>
          </p:nvSpPr>
          <p:spPr>
            <a:xfrm>
              <a:off x="4511050" y="4325775"/>
              <a:ext cx="371475" cy="211050"/>
            </a:xfrm>
            <a:custGeom>
              <a:avLst/>
              <a:gdLst/>
              <a:ahLst/>
              <a:cxnLst/>
              <a:rect l="l" t="t" r="r" b="b"/>
              <a:pathLst>
                <a:path w="14859" h="8442" extrusionOk="0">
                  <a:moveTo>
                    <a:pt x="1227" y="0"/>
                  </a:moveTo>
                  <a:lnTo>
                    <a:pt x="1" y="3136"/>
                  </a:lnTo>
                  <a:lnTo>
                    <a:pt x="13554" y="8442"/>
                  </a:lnTo>
                  <a:lnTo>
                    <a:pt x="14859" y="5111"/>
                  </a:lnTo>
                  <a:lnTo>
                    <a:pt x="14859" y="5111"/>
                  </a:lnTo>
                  <a:cubicBezTo>
                    <a:pt x="14362" y="5162"/>
                    <a:pt x="13797" y="5197"/>
                    <a:pt x="13174" y="5197"/>
                  </a:cubicBezTo>
                  <a:cubicBezTo>
                    <a:pt x="12477" y="5197"/>
                    <a:pt x="11709" y="5153"/>
                    <a:pt x="10887" y="5039"/>
                  </a:cubicBezTo>
                  <a:cubicBezTo>
                    <a:pt x="7671" y="4599"/>
                    <a:pt x="5451" y="3338"/>
                    <a:pt x="4809" y="2949"/>
                  </a:cubicBezTo>
                  <a:cubicBezTo>
                    <a:pt x="3267" y="2026"/>
                    <a:pt x="2092" y="959"/>
                    <a:pt x="1227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43"/>
            <p:cNvSpPr/>
            <p:nvPr/>
          </p:nvSpPr>
          <p:spPr>
            <a:xfrm>
              <a:off x="4503850" y="4380525"/>
              <a:ext cx="354000" cy="179825"/>
            </a:xfrm>
            <a:custGeom>
              <a:avLst/>
              <a:gdLst/>
              <a:ahLst/>
              <a:cxnLst/>
              <a:rect l="l" t="t" r="r" b="b"/>
              <a:pathLst>
                <a:path w="14160" h="7193" extrusionOk="0">
                  <a:moveTo>
                    <a:pt x="1657" y="0"/>
                  </a:moveTo>
                  <a:cubicBezTo>
                    <a:pt x="1071" y="0"/>
                    <a:pt x="507" y="349"/>
                    <a:pt x="275" y="946"/>
                  </a:cubicBezTo>
                  <a:cubicBezTo>
                    <a:pt x="1" y="1645"/>
                    <a:pt x="289" y="2438"/>
                    <a:pt x="952" y="2792"/>
                  </a:cubicBezTo>
                  <a:cubicBezTo>
                    <a:pt x="2574" y="3664"/>
                    <a:pt x="4434" y="4551"/>
                    <a:pt x="6525" y="5358"/>
                  </a:cubicBezTo>
                  <a:cubicBezTo>
                    <a:pt x="8500" y="6122"/>
                    <a:pt x="10367" y="6706"/>
                    <a:pt x="12068" y="7146"/>
                  </a:cubicBezTo>
                  <a:cubicBezTo>
                    <a:pt x="12192" y="7177"/>
                    <a:pt x="12316" y="7193"/>
                    <a:pt x="12438" y="7193"/>
                  </a:cubicBezTo>
                  <a:cubicBezTo>
                    <a:pt x="13039" y="7193"/>
                    <a:pt x="13600" y="6826"/>
                    <a:pt x="13827" y="6245"/>
                  </a:cubicBezTo>
                  <a:cubicBezTo>
                    <a:pt x="14159" y="5401"/>
                    <a:pt x="13654" y="4464"/>
                    <a:pt x="12775" y="4255"/>
                  </a:cubicBezTo>
                  <a:cubicBezTo>
                    <a:pt x="11160" y="3887"/>
                    <a:pt x="9351" y="3361"/>
                    <a:pt x="7419" y="2604"/>
                  </a:cubicBezTo>
                  <a:cubicBezTo>
                    <a:pt x="5501" y="1854"/>
                    <a:pt x="3829" y="1018"/>
                    <a:pt x="2394" y="196"/>
                  </a:cubicBezTo>
                  <a:cubicBezTo>
                    <a:pt x="2160" y="63"/>
                    <a:pt x="1907" y="0"/>
                    <a:pt x="16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6" name="Google Shape;3266;p43"/>
            <p:cNvSpPr/>
            <p:nvPr/>
          </p:nvSpPr>
          <p:spPr>
            <a:xfrm>
              <a:off x="4590175" y="4156075"/>
              <a:ext cx="354000" cy="179750"/>
            </a:xfrm>
            <a:custGeom>
              <a:avLst/>
              <a:gdLst/>
              <a:ahLst/>
              <a:cxnLst/>
              <a:rect l="l" t="t" r="r" b="b"/>
              <a:pathLst>
                <a:path w="14160" h="7190" extrusionOk="0">
                  <a:moveTo>
                    <a:pt x="1715" y="0"/>
                  </a:moveTo>
                  <a:cubicBezTo>
                    <a:pt x="1113" y="0"/>
                    <a:pt x="559" y="362"/>
                    <a:pt x="332" y="942"/>
                  </a:cubicBezTo>
                  <a:cubicBezTo>
                    <a:pt x="1" y="1792"/>
                    <a:pt x="498" y="2729"/>
                    <a:pt x="1385" y="2931"/>
                  </a:cubicBezTo>
                  <a:cubicBezTo>
                    <a:pt x="3000" y="3306"/>
                    <a:pt x="4809" y="3832"/>
                    <a:pt x="6741" y="4589"/>
                  </a:cubicBezTo>
                  <a:cubicBezTo>
                    <a:pt x="8659" y="5339"/>
                    <a:pt x="10331" y="6175"/>
                    <a:pt x="11759" y="6990"/>
                  </a:cubicBezTo>
                  <a:cubicBezTo>
                    <a:pt x="11996" y="7126"/>
                    <a:pt x="12251" y="7189"/>
                    <a:pt x="12502" y="7189"/>
                  </a:cubicBezTo>
                  <a:cubicBezTo>
                    <a:pt x="13091" y="7189"/>
                    <a:pt x="13653" y="6839"/>
                    <a:pt x="13885" y="6247"/>
                  </a:cubicBezTo>
                  <a:cubicBezTo>
                    <a:pt x="14159" y="5548"/>
                    <a:pt x="13871" y="4755"/>
                    <a:pt x="13208" y="4395"/>
                  </a:cubicBezTo>
                  <a:cubicBezTo>
                    <a:pt x="11578" y="3522"/>
                    <a:pt x="9726" y="2643"/>
                    <a:pt x="7635" y="1836"/>
                  </a:cubicBezTo>
                  <a:cubicBezTo>
                    <a:pt x="5660" y="1064"/>
                    <a:pt x="3793" y="487"/>
                    <a:pt x="2091" y="48"/>
                  </a:cubicBezTo>
                  <a:cubicBezTo>
                    <a:pt x="1966" y="16"/>
                    <a:pt x="1839" y="0"/>
                    <a:pt x="1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7" name="Google Shape;3267;p43"/>
            <p:cNvSpPr/>
            <p:nvPr/>
          </p:nvSpPr>
          <p:spPr>
            <a:xfrm>
              <a:off x="4549450" y="4255625"/>
              <a:ext cx="75175" cy="73225"/>
            </a:xfrm>
            <a:custGeom>
              <a:avLst/>
              <a:gdLst/>
              <a:ahLst/>
              <a:cxnLst/>
              <a:rect l="l" t="t" r="r" b="b"/>
              <a:pathLst>
                <a:path w="3007" h="2929" extrusionOk="0">
                  <a:moveTo>
                    <a:pt x="1348" y="1"/>
                  </a:moveTo>
                  <a:cubicBezTo>
                    <a:pt x="1136" y="1"/>
                    <a:pt x="928" y="48"/>
                    <a:pt x="736" y="139"/>
                  </a:cubicBezTo>
                  <a:lnTo>
                    <a:pt x="0" y="2028"/>
                  </a:lnTo>
                  <a:cubicBezTo>
                    <a:pt x="145" y="2381"/>
                    <a:pt x="426" y="2676"/>
                    <a:pt x="815" y="2828"/>
                  </a:cubicBezTo>
                  <a:cubicBezTo>
                    <a:pt x="989" y="2896"/>
                    <a:pt x="1169" y="2929"/>
                    <a:pt x="1346" y="2929"/>
                  </a:cubicBezTo>
                  <a:cubicBezTo>
                    <a:pt x="1930" y="2929"/>
                    <a:pt x="2484" y="2574"/>
                    <a:pt x="2711" y="1999"/>
                  </a:cubicBezTo>
                  <a:cubicBezTo>
                    <a:pt x="3007" y="1242"/>
                    <a:pt x="2632" y="398"/>
                    <a:pt x="1882" y="103"/>
                  </a:cubicBezTo>
                  <a:cubicBezTo>
                    <a:pt x="1705" y="34"/>
                    <a:pt x="1525" y="1"/>
                    <a:pt x="13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68" name="Google Shape;3268;p43"/>
          <p:cNvGrpSpPr/>
          <p:nvPr/>
        </p:nvGrpSpPr>
        <p:grpSpPr>
          <a:xfrm rot="-2166950" flipH="1">
            <a:off x="4751496" y="-243779"/>
            <a:ext cx="1391454" cy="1735017"/>
            <a:chOff x="2386975" y="3180875"/>
            <a:chExt cx="1391500" cy="1735075"/>
          </a:xfrm>
        </p:grpSpPr>
        <p:sp>
          <p:nvSpPr>
            <p:cNvPr id="3269" name="Google Shape;3269;p43"/>
            <p:cNvSpPr/>
            <p:nvPr/>
          </p:nvSpPr>
          <p:spPr>
            <a:xfrm>
              <a:off x="2439225" y="3191275"/>
              <a:ext cx="1339250" cy="1724675"/>
            </a:xfrm>
            <a:custGeom>
              <a:avLst/>
              <a:gdLst/>
              <a:ahLst/>
              <a:cxnLst/>
              <a:rect l="l" t="t" r="r" b="b"/>
              <a:pathLst>
                <a:path w="53570" h="68987" extrusionOk="0">
                  <a:moveTo>
                    <a:pt x="28691" y="25966"/>
                  </a:moveTo>
                  <a:cubicBezTo>
                    <a:pt x="29503" y="25966"/>
                    <a:pt x="30316" y="26378"/>
                    <a:pt x="30753" y="27221"/>
                  </a:cubicBezTo>
                  <a:lnTo>
                    <a:pt x="38085" y="41408"/>
                  </a:lnTo>
                  <a:cubicBezTo>
                    <a:pt x="38719" y="42641"/>
                    <a:pt x="38149" y="44147"/>
                    <a:pt x="36859" y="44645"/>
                  </a:cubicBezTo>
                  <a:lnTo>
                    <a:pt x="21958" y="50390"/>
                  </a:lnTo>
                  <a:cubicBezTo>
                    <a:pt x="21671" y="50500"/>
                    <a:pt x="21386" y="50551"/>
                    <a:pt x="21110" y="50551"/>
                  </a:cubicBezTo>
                  <a:cubicBezTo>
                    <a:pt x="19574" y="50551"/>
                    <a:pt x="18340" y="48988"/>
                    <a:pt x="18945" y="47399"/>
                  </a:cubicBezTo>
                  <a:lnTo>
                    <a:pt x="26514" y="27466"/>
                  </a:lnTo>
                  <a:cubicBezTo>
                    <a:pt x="26890" y="26475"/>
                    <a:pt x="27789" y="25966"/>
                    <a:pt x="28691" y="25966"/>
                  </a:cubicBezTo>
                  <a:close/>
                  <a:moveTo>
                    <a:pt x="27204" y="0"/>
                  </a:moveTo>
                  <a:cubicBezTo>
                    <a:pt x="26302" y="0"/>
                    <a:pt x="25404" y="509"/>
                    <a:pt x="25029" y="1499"/>
                  </a:cubicBezTo>
                  <a:lnTo>
                    <a:pt x="605" y="65832"/>
                  </a:lnTo>
                  <a:cubicBezTo>
                    <a:pt x="1" y="67425"/>
                    <a:pt x="1231" y="68987"/>
                    <a:pt x="2760" y="68987"/>
                  </a:cubicBezTo>
                  <a:cubicBezTo>
                    <a:pt x="3037" y="68987"/>
                    <a:pt x="3324" y="68935"/>
                    <a:pt x="3611" y="68824"/>
                  </a:cubicBezTo>
                  <a:lnTo>
                    <a:pt x="26442" y="60029"/>
                  </a:lnTo>
                  <a:lnTo>
                    <a:pt x="51702" y="50282"/>
                  </a:lnTo>
                  <a:cubicBezTo>
                    <a:pt x="52993" y="49785"/>
                    <a:pt x="53569" y="48278"/>
                    <a:pt x="52935" y="47045"/>
                  </a:cubicBezTo>
                  <a:lnTo>
                    <a:pt x="29268" y="1261"/>
                  </a:lnTo>
                  <a:cubicBezTo>
                    <a:pt x="28831" y="414"/>
                    <a:pt x="28016" y="0"/>
                    <a:pt x="2720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43"/>
            <p:cNvSpPr/>
            <p:nvPr/>
          </p:nvSpPr>
          <p:spPr>
            <a:xfrm>
              <a:off x="2386975" y="3180875"/>
              <a:ext cx="1339225" cy="1724625"/>
            </a:xfrm>
            <a:custGeom>
              <a:avLst/>
              <a:gdLst/>
              <a:ahLst/>
              <a:cxnLst/>
              <a:rect l="l" t="t" r="r" b="b"/>
              <a:pathLst>
                <a:path w="53569" h="68985" extrusionOk="0">
                  <a:moveTo>
                    <a:pt x="28694" y="25964"/>
                  </a:moveTo>
                  <a:cubicBezTo>
                    <a:pt x="29504" y="25964"/>
                    <a:pt x="30315" y="26376"/>
                    <a:pt x="30752" y="27219"/>
                  </a:cubicBezTo>
                  <a:lnTo>
                    <a:pt x="38084" y="41406"/>
                  </a:lnTo>
                  <a:cubicBezTo>
                    <a:pt x="38726" y="42639"/>
                    <a:pt x="38149" y="44145"/>
                    <a:pt x="36858" y="44643"/>
                  </a:cubicBezTo>
                  <a:lnTo>
                    <a:pt x="21957" y="50388"/>
                  </a:lnTo>
                  <a:cubicBezTo>
                    <a:pt x="21672" y="50498"/>
                    <a:pt x="21387" y="50548"/>
                    <a:pt x="21112" y="50548"/>
                  </a:cubicBezTo>
                  <a:cubicBezTo>
                    <a:pt x="19580" y="50548"/>
                    <a:pt x="18346" y="48985"/>
                    <a:pt x="18951" y="47397"/>
                  </a:cubicBezTo>
                  <a:lnTo>
                    <a:pt x="26521" y="27464"/>
                  </a:lnTo>
                  <a:cubicBezTo>
                    <a:pt x="26896" y="26473"/>
                    <a:pt x="27794" y="25964"/>
                    <a:pt x="28694" y="25964"/>
                  </a:cubicBezTo>
                  <a:close/>
                  <a:moveTo>
                    <a:pt x="27213" y="1"/>
                  </a:moveTo>
                  <a:cubicBezTo>
                    <a:pt x="26311" y="1"/>
                    <a:pt x="25411" y="510"/>
                    <a:pt x="25036" y="1497"/>
                  </a:cubicBezTo>
                  <a:lnTo>
                    <a:pt x="604" y="65830"/>
                  </a:lnTo>
                  <a:cubicBezTo>
                    <a:pt x="0" y="67423"/>
                    <a:pt x="1230" y="68985"/>
                    <a:pt x="2759" y="68985"/>
                  </a:cubicBezTo>
                  <a:cubicBezTo>
                    <a:pt x="3036" y="68985"/>
                    <a:pt x="3323" y="68933"/>
                    <a:pt x="3611" y="68822"/>
                  </a:cubicBezTo>
                  <a:lnTo>
                    <a:pt x="26441" y="60027"/>
                  </a:lnTo>
                  <a:lnTo>
                    <a:pt x="51709" y="50280"/>
                  </a:lnTo>
                  <a:cubicBezTo>
                    <a:pt x="52999" y="49783"/>
                    <a:pt x="53569" y="48276"/>
                    <a:pt x="52934" y="47050"/>
                  </a:cubicBezTo>
                  <a:lnTo>
                    <a:pt x="29275" y="1259"/>
                  </a:lnTo>
                  <a:cubicBezTo>
                    <a:pt x="28838" y="413"/>
                    <a:pt x="28024" y="1"/>
                    <a:pt x="27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43"/>
            <p:cNvSpPr/>
            <p:nvPr/>
          </p:nvSpPr>
          <p:spPr>
            <a:xfrm>
              <a:off x="2958250" y="33345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5" y="2671"/>
                    <a:pt x="4698" y="2527"/>
                    <a:pt x="4787" y="2293"/>
                  </a:cubicBezTo>
                  <a:cubicBezTo>
                    <a:pt x="4910" y="1990"/>
                    <a:pt x="4751" y="1644"/>
                    <a:pt x="4448" y="1536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43"/>
            <p:cNvSpPr/>
            <p:nvPr/>
          </p:nvSpPr>
          <p:spPr>
            <a:xfrm>
              <a:off x="2995200" y="323702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1"/>
                  </a:moveTo>
                  <a:lnTo>
                    <a:pt x="0" y="1104"/>
                  </a:lnTo>
                  <a:lnTo>
                    <a:pt x="4037" y="2632"/>
                  </a:lnTo>
                  <a:cubicBezTo>
                    <a:pt x="4106" y="2658"/>
                    <a:pt x="4177" y="2671"/>
                    <a:pt x="4246" y="2671"/>
                  </a:cubicBezTo>
                  <a:cubicBezTo>
                    <a:pt x="4483" y="2671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29"/>
                  </a:cubicBezTo>
                  <a:lnTo>
                    <a:pt x="41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43"/>
            <p:cNvSpPr/>
            <p:nvPr/>
          </p:nvSpPr>
          <p:spPr>
            <a:xfrm>
              <a:off x="2881650" y="35362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40" y="2671"/>
                  </a:cubicBezTo>
                  <a:cubicBezTo>
                    <a:pt x="4479" y="2671"/>
                    <a:pt x="4705" y="2527"/>
                    <a:pt x="4794" y="2293"/>
                  </a:cubicBezTo>
                  <a:cubicBezTo>
                    <a:pt x="4910" y="1990"/>
                    <a:pt x="4751" y="1644"/>
                    <a:pt x="4448" y="1529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4" name="Google Shape;3274;p43"/>
            <p:cNvSpPr/>
            <p:nvPr/>
          </p:nvSpPr>
          <p:spPr>
            <a:xfrm>
              <a:off x="2918600" y="343870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44"/>
                    <a:pt x="4455" y="1529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5" name="Google Shape;3275;p43"/>
            <p:cNvSpPr/>
            <p:nvPr/>
          </p:nvSpPr>
          <p:spPr>
            <a:xfrm>
              <a:off x="2812625" y="37178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10" y="1990"/>
                    <a:pt x="4758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43"/>
            <p:cNvSpPr/>
            <p:nvPr/>
          </p:nvSpPr>
          <p:spPr>
            <a:xfrm>
              <a:off x="2849750" y="3620375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0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7"/>
                    <a:pt x="4787" y="2293"/>
                  </a:cubicBezTo>
                  <a:cubicBezTo>
                    <a:pt x="4903" y="1990"/>
                    <a:pt x="4751" y="1644"/>
                    <a:pt x="4448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7" name="Google Shape;3277;p43"/>
            <p:cNvSpPr/>
            <p:nvPr/>
          </p:nvSpPr>
          <p:spPr>
            <a:xfrm>
              <a:off x="2736025" y="39195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101" y="2658"/>
                    <a:pt x="4173" y="2670"/>
                    <a:pt x="4243" y="2670"/>
                  </a:cubicBezTo>
                  <a:cubicBezTo>
                    <a:pt x="4483" y="2670"/>
                    <a:pt x="4705" y="2526"/>
                    <a:pt x="4795" y="2293"/>
                  </a:cubicBezTo>
                  <a:cubicBezTo>
                    <a:pt x="4910" y="1990"/>
                    <a:pt x="4759" y="1651"/>
                    <a:pt x="4449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8" name="Google Shape;3278;p43"/>
            <p:cNvSpPr/>
            <p:nvPr/>
          </p:nvSpPr>
          <p:spPr>
            <a:xfrm>
              <a:off x="2773150" y="3822050"/>
              <a:ext cx="122575" cy="66750"/>
            </a:xfrm>
            <a:custGeom>
              <a:avLst/>
              <a:gdLst/>
              <a:ahLst/>
              <a:cxnLst/>
              <a:rect l="l" t="t" r="r" b="b"/>
              <a:pathLst>
                <a:path w="4903" h="2670" extrusionOk="0">
                  <a:moveTo>
                    <a:pt x="419" y="0"/>
                  </a:moveTo>
                  <a:lnTo>
                    <a:pt x="1" y="1103"/>
                  </a:lnTo>
                  <a:lnTo>
                    <a:pt x="4031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6" y="2670"/>
                    <a:pt x="4698" y="2526"/>
                    <a:pt x="4787" y="2292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3279;p43"/>
            <p:cNvSpPr/>
            <p:nvPr/>
          </p:nvSpPr>
          <p:spPr>
            <a:xfrm>
              <a:off x="2665925" y="41042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0" y="2632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8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3280;p43"/>
            <p:cNvSpPr/>
            <p:nvPr/>
          </p:nvSpPr>
          <p:spPr>
            <a:xfrm>
              <a:off x="2702875" y="4006775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8" y="0"/>
                  </a:moveTo>
                  <a:lnTo>
                    <a:pt x="0" y="1103"/>
                  </a:lnTo>
                  <a:lnTo>
                    <a:pt x="4037" y="2632"/>
                  </a:lnTo>
                  <a:cubicBezTo>
                    <a:pt x="4106" y="2658"/>
                    <a:pt x="4177" y="2670"/>
                    <a:pt x="4246" y="2670"/>
                  </a:cubicBezTo>
                  <a:cubicBezTo>
                    <a:pt x="4483" y="2670"/>
                    <a:pt x="4705" y="2527"/>
                    <a:pt x="4794" y="2293"/>
                  </a:cubicBezTo>
                  <a:cubicBezTo>
                    <a:pt x="4909" y="1990"/>
                    <a:pt x="4758" y="1644"/>
                    <a:pt x="4455" y="1536"/>
                  </a:cubicBezTo>
                  <a:lnTo>
                    <a:pt x="41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1" name="Google Shape;3281;p43"/>
            <p:cNvSpPr/>
            <p:nvPr/>
          </p:nvSpPr>
          <p:spPr>
            <a:xfrm>
              <a:off x="2589325" y="4305950"/>
              <a:ext cx="122750" cy="66775"/>
            </a:xfrm>
            <a:custGeom>
              <a:avLst/>
              <a:gdLst/>
              <a:ahLst/>
              <a:cxnLst/>
              <a:rect l="l" t="t" r="r" b="b"/>
              <a:pathLst>
                <a:path w="4910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40" y="2670"/>
                  </a:cubicBezTo>
                  <a:cubicBezTo>
                    <a:pt x="4479" y="2670"/>
                    <a:pt x="4705" y="2527"/>
                    <a:pt x="4794" y="2293"/>
                  </a:cubicBezTo>
                  <a:cubicBezTo>
                    <a:pt x="4910" y="1990"/>
                    <a:pt x="4751" y="1651"/>
                    <a:pt x="4448" y="1536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2" name="Google Shape;3282;p43"/>
            <p:cNvSpPr/>
            <p:nvPr/>
          </p:nvSpPr>
          <p:spPr>
            <a:xfrm>
              <a:off x="2626450" y="420845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0"/>
                  </a:moveTo>
                  <a:lnTo>
                    <a:pt x="1" y="1103"/>
                  </a:lnTo>
                  <a:lnTo>
                    <a:pt x="4030" y="2631"/>
                  </a:lnTo>
                  <a:cubicBezTo>
                    <a:pt x="4099" y="2658"/>
                    <a:pt x="4170" y="2670"/>
                    <a:pt x="4239" y="2670"/>
                  </a:cubicBezTo>
                  <a:cubicBezTo>
                    <a:pt x="4476" y="2670"/>
                    <a:pt x="4698" y="2526"/>
                    <a:pt x="4787" y="2293"/>
                  </a:cubicBezTo>
                  <a:cubicBezTo>
                    <a:pt x="4903" y="1990"/>
                    <a:pt x="4751" y="1644"/>
                    <a:pt x="4449" y="1528"/>
                  </a:cubicBezTo>
                  <a:lnTo>
                    <a:pt x="41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3" name="Google Shape;3283;p43"/>
            <p:cNvSpPr/>
            <p:nvPr/>
          </p:nvSpPr>
          <p:spPr>
            <a:xfrm>
              <a:off x="2520300" y="4487600"/>
              <a:ext cx="122750" cy="66850"/>
            </a:xfrm>
            <a:custGeom>
              <a:avLst/>
              <a:gdLst/>
              <a:ahLst/>
              <a:cxnLst/>
              <a:rect l="l" t="t" r="r" b="b"/>
              <a:pathLst>
                <a:path w="4910" h="2674" extrusionOk="0">
                  <a:moveTo>
                    <a:pt x="419" y="1"/>
                  </a:moveTo>
                  <a:lnTo>
                    <a:pt x="0" y="1104"/>
                  </a:lnTo>
                  <a:lnTo>
                    <a:pt x="4030" y="2632"/>
                  </a:lnTo>
                  <a:cubicBezTo>
                    <a:pt x="4102" y="2660"/>
                    <a:pt x="4175" y="2674"/>
                    <a:pt x="4247" y="2674"/>
                  </a:cubicBezTo>
                  <a:cubicBezTo>
                    <a:pt x="4485" y="2674"/>
                    <a:pt x="4706" y="2526"/>
                    <a:pt x="4794" y="2293"/>
                  </a:cubicBezTo>
                  <a:cubicBezTo>
                    <a:pt x="4910" y="1990"/>
                    <a:pt x="4758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4" name="Google Shape;3284;p43"/>
            <p:cNvSpPr/>
            <p:nvPr/>
          </p:nvSpPr>
          <p:spPr>
            <a:xfrm>
              <a:off x="2557425" y="4390100"/>
              <a:ext cx="122575" cy="66775"/>
            </a:xfrm>
            <a:custGeom>
              <a:avLst/>
              <a:gdLst/>
              <a:ahLst/>
              <a:cxnLst/>
              <a:rect l="l" t="t" r="r" b="b"/>
              <a:pathLst>
                <a:path w="4903" h="2671" extrusionOk="0">
                  <a:moveTo>
                    <a:pt x="419" y="1"/>
                  </a:moveTo>
                  <a:lnTo>
                    <a:pt x="1" y="1104"/>
                  </a:lnTo>
                  <a:lnTo>
                    <a:pt x="4030" y="2632"/>
                  </a:lnTo>
                  <a:cubicBezTo>
                    <a:pt x="4099" y="2658"/>
                    <a:pt x="4170" y="2671"/>
                    <a:pt x="4239" y="2671"/>
                  </a:cubicBezTo>
                  <a:cubicBezTo>
                    <a:pt x="4476" y="2671"/>
                    <a:pt x="4698" y="2527"/>
                    <a:pt x="4787" y="2293"/>
                  </a:cubicBezTo>
                  <a:cubicBezTo>
                    <a:pt x="4903" y="1990"/>
                    <a:pt x="4751" y="1652"/>
                    <a:pt x="4448" y="1536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5" name="Google Shape;3285;p43"/>
            <p:cNvSpPr/>
            <p:nvPr/>
          </p:nvSpPr>
          <p:spPr>
            <a:xfrm>
              <a:off x="2482625" y="4586900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7"/>
                  </a:lnTo>
                  <a:lnTo>
                    <a:pt x="3865" y="2567"/>
                  </a:lnTo>
                  <a:cubicBezTo>
                    <a:pt x="3932" y="2593"/>
                    <a:pt x="4001" y="2605"/>
                    <a:pt x="4069" y="2605"/>
                  </a:cubicBezTo>
                  <a:cubicBezTo>
                    <a:pt x="4307" y="2605"/>
                    <a:pt x="4532" y="2457"/>
                    <a:pt x="4622" y="2221"/>
                  </a:cubicBezTo>
                  <a:cubicBezTo>
                    <a:pt x="4737" y="1919"/>
                    <a:pt x="4586" y="1580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43"/>
            <p:cNvSpPr/>
            <p:nvPr/>
          </p:nvSpPr>
          <p:spPr>
            <a:xfrm>
              <a:off x="2413600" y="4768575"/>
              <a:ext cx="118450" cy="65150"/>
            </a:xfrm>
            <a:custGeom>
              <a:avLst/>
              <a:gdLst/>
              <a:ahLst/>
              <a:cxnLst/>
              <a:rect l="l" t="t" r="r" b="b"/>
              <a:pathLst>
                <a:path w="4738" h="2606" extrusionOk="0">
                  <a:moveTo>
                    <a:pt x="419" y="1"/>
                  </a:moveTo>
                  <a:lnTo>
                    <a:pt x="1" y="1096"/>
                  </a:lnTo>
                  <a:lnTo>
                    <a:pt x="3865" y="2567"/>
                  </a:lnTo>
                  <a:cubicBezTo>
                    <a:pt x="3933" y="2593"/>
                    <a:pt x="4004" y="2606"/>
                    <a:pt x="4073" y="2606"/>
                  </a:cubicBezTo>
                  <a:cubicBezTo>
                    <a:pt x="4310" y="2606"/>
                    <a:pt x="4532" y="2461"/>
                    <a:pt x="4622" y="2221"/>
                  </a:cubicBezTo>
                  <a:cubicBezTo>
                    <a:pt x="4737" y="1918"/>
                    <a:pt x="4586" y="1579"/>
                    <a:pt x="4283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7" name="Google Shape;3287;p43"/>
            <p:cNvSpPr/>
            <p:nvPr/>
          </p:nvSpPr>
          <p:spPr>
            <a:xfrm>
              <a:off x="2450725" y="4671075"/>
              <a:ext cx="118450" cy="65125"/>
            </a:xfrm>
            <a:custGeom>
              <a:avLst/>
              <a:gdLst/>
              <a:ahLst/>
              <a:cxnLst/>
              <a:rect l="l" t="t" r="r" b="b"/>
              <a:pathLst>
                <a:path w="4738" h="2605" extrusionOk="0">
                  <a:moveTo>
                    <a:pt x="419" y="1"/>
                  </a:moveTo>
                  <a:lnTo>
                    <a:pt x="1" y="1096"/>
                  </a:lnTo>
                  <a:lnTo>
                    <a:pt x="3858" y="2567"/>
                  </a:lnTo>
                  <a:cubicBezTo>
                    <a:pt x="3925" y="2593"/>
                    <a:pt x="3994" y="2605"/>
                    <a:pt x="4063" y="2605"/>
                  </a:cubicBezTo>
                  <a:cubicBezTo>
                    <a:pt x="4303" y="2605"/>
                    <a:pt x="4532" y="2456"/>
                    <a:pt x="4622" y="2221"/>
                  </a:cubicBezTo>
                  <a:cubicBezTo>
                    <a:pt x="4737" y="1918"/>
                    <a:pt x="4579" y="1579"/>
                    <a:pt x="4276" y="1464"/>
                  </a:cubicBezTo>
                  <a:lnTo>
                    <a:pt x="41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8" name="Google Shape;3288;p43"/>
            <p:cNvSpPr/>
            <p:nvPr/>
          </p:nvSpPr>
          <p:spPr>
            <a:xfrm>
              <a:off x="2390000" y="3180925"/>
              <a:ext cx="695700" cy="1719775"/>
            </a:xfrm>
            <a:custGeom>
              <a:avLst/>
              <a:gdLst/>
              <a:ahLst/>
              <a:cxnLst/>
              <a:rect l="l" t="t" r="r" b="b"/>
              <a:pathLst>
                <a:path w="27828" h="68791" extrusionOk="0">
                  <a:moveTo>
                    <a:pt x="27088" y="1"/>
                  </a:moveTo>
                  <a:cubicBezTo>
                    <a:pt x="26186" y="1"/>
                    <a:pt x="25287" y="507"/>
                    <a:pt x="24915" y="1495"/>
                  </a:cubicBezTo>
                  <a:lnTo>
                    <a:pt x="483" y="65828"/>
                  </a:lnTo>
                  <a:cubicBezTo>
                    <a:pt x="0" y="67089"/>
                    <a:pt x="685" y="68337"/>
                    <a:pt x="1752" y="68791"/>
                  </a:cubicBezTo>
                  <a:lnTo>
                    <a:pt x="27827" y="118"/>
                  </a:lnTo>
                  <a:cubicBezTo>
                    <a:pt x="27588" y="40"/>
                    <a:pt x="27338" y="1"/>
                    <a:pt x="2708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9" name="Google Shape;3289;p43"/>
            <p:cNvSpPr/>
            <p:nvPr/>
          </p:nvSpPr>
          <p:spPr>
            <a:xfrm>
              <a:off x="2696575" y="4528925"/>
              <a:ext cx="348025" cy="187875"/>
            </a:xfrm>
            <a:custGeom>
              <a:avLst/>
              <a:gdLst/>
              <a:ahLst/>
              <a:cxnLst/>
              <a:rect l="l" t="t" r="r" b="b"/>
              <a:pathLst>
                <a:path w="13921" h="7515" extrusionOk="0">
                  <a:moveTo>
                    <a:pt x="9019" y="0"/>
                  </a:moveTo>
                  <a:cubicBezTo>
                    <a:pt x="4336" y="0"/>
                    <a:pt x="1" y="5524"/>
                    <a:pt x="728" y="6919"/>
                  </a:cubicBezTo>
                  <a:cubicBezTo>
                    <a:pt x="946" y="7333"/>
                    <a:pt x="1685" y="7515"/>
                    <a:pt x="2709" y="7515"/>
                  </a:cubicBezTo>
                  <a:cubicBezTo>
                    <a:pt x="6391" y="7515"/>
                    <a:pt x="13761" y="5169"/>
                    <a:pt x="13863" y="2868"/>
                  </a:cubicBezTo>
                  <a:cubicBezTo>
                    <a:pt x="13920" y="1592"/>
                    <a:pt x="11751" y="482"/>
                    <a:pt x="10294" y="143"/>
                  </a:cubicBezTo>
                  <a:cubicBezTo>
                    <a:pt x="9869" y="45"/>
                    <a:pt x="9443" y="0"/>
                    <a:pt x="901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0" name="Google Shape;3290;p43"/>
            <p:cNvSpPr/>
            <p:nvPr/>
          </p:nvSpPr>
          <p:spPr>
            <a:xfrm>
              <a:off x="3119275" y="4467425"/>
              <a:ext cx="106625" cy="83725"/>
            </a:xfrm>
            <a:custGeom>
              <a:avLst/>
              <a:gdLst/>
              <a:ahLst/>
              <a:cxnLst/>
              <a:rect l="l" t="t" r="r" b="b"/>
              <a:pathLst>
                <a:path w="4265" h="3349" extrusionOk="0">
                  <a:moveTo>
                    <a:pt x="2991" y="0"/>
                  </a:moveTo>
                  <a:cubicBezTo>
                    <a:pt x="1867" y="0"/>
                    <a:pt x="1" y="1674"/>
                    <a:pt x="256" y="2480"/>
                  </a:cubicBezTo>
                  <a:cubicBezTo>
                    <a:pt x="393" y="2924"/>
                    <a:pt x="1244" y="3349"/>
                    <a:pt x="2101" y="3349"/>
                  </a:cubicBezTo>
                  <a:cubicBezTo>
                    <a:pt x="2651" y="3349"/>
                    <a:pt x="3204" y="3174"/>
                    <a:pt x="3573" y="2718"/>
                  </a:cubicBezTo>
                  <a:cubicBezTo>
                    <a:pt x="4265" y="1875"/>
                    <a:pt x="4020" y="426"/>
                    <a:pt x="3378" y="87"/>
                  </a:cubicBezTo>
                  <a:cubicBezTo>
                    <a:pt x="3265" y="28"/>
                    <a:pt x="3134" y="0"/>
                    <a:pt x="299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91" name="Google Shape;3291;p43"/>
          <p:cNvGrpSpPr/>
          <p:nvPr/>
        </p:nvGrpSpPr>
        <p:grpSpPr>
          <a:xfrm>
            <a:off x="3257927" y="-127475"/>
            <a:ext cx="1288450" cy="1640350"/>
            <a:chOff x="659300" y="3268175"/>
            <a:chExt cx="1288450" cy="1640350"/>
          </a:xfrm>
        </p:grpSpPr>
        <p:sp>
          <p:nvSpPr>
            <p:cNvPr id="3292" name="Google Shape;3292;p43"/>
            <p:cNvSpPr/>
            <p:nvPr/>
          </p:nvSpPr>
          <p:spPr>
            <a:xfrm>
              <a:off x="705625" y="3277550"/>
              <a:ext cx="1242125" cy="1630975"/>
            </a:xfrm>
            <a:custGeom>
              <a:avLst/>
              <a:gdLst/>
              <a:ahLst/>
              <a:cxnLst/>
              <a:rect l="l" t="t" r="r" b="b"/>
              <a:pathLst>
                <a:path w="49685" h="65239" extrusionOk="0">
                  <a:moveTo>
                    <a:pt x="40750" y="0"/>
                  </a:moveTo>
                  <a:cubicBezTo>
                    <a:pt x="40283" y="0"/>
                    <a:pt x="39824" y="223"/>
                    <a:pt x="39541" y="636"/>
                  </a:cubicBezTo>
                  <a:lnTo>
                    <a:pt x="454" y="57998"/>
                  </a:lnTo>
                  <a:cubicBezTo>
                    <a:pt x="0" y="58668"/>
                    <a:pt x="173" y="59577"/>
                    <a:pt x="836" y="60031"/>
                  </a:cubicBezTo>
                  <a:lnTo>
                    <a:pt x="8110" y="64983"/>
                  </a:lnTo>
                  <a:cubicBezTo>
                    <a:pt x="8365" y="65156"/>
                    <a:pt x="8654" y="65239"/>
                    <a:pt x="8939" y="65239"/>
                  </a:cubicBezTo>
                  <a:cubicBezTo>
                    <a:pt x="9405" y="65239"/>
                    <a:pt x="9861" y="65017"/>
                    <a:pt x="10143" y="64601"/>
                  </a:cubicBezTo>
                  <a:lnTo>
                    <a:pt x="49230" y="7239"/>
                  </a:lnTo>
                  <a:cubicBezTo>
                    <a:pt x="49684" y="6569"/>
                    <a:pt x="49511" y="5661"/>
                    <a:pt x="48848" y="5207"/>
                  </a:cubicBezTo>
                  <a:lnTo>
                    <a:pt x="41574" y="254"/>
                  </a:lnTo>
                  <a:cubicBezTo>
                    <a:pt x="41321" y="82"/>
                    <a:pt x="41034" y="0"/>
                    <a:pt x="4075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3" name="Google Shape;3293;p43"/>
            <p:cNvSpPr/>
            <p:nvPr/>
          </p:nvSpPr>
          <p:spPr>
            <a:xfrm>
              <a:off x="659300" y="3268175"/>
              <a:ext cx="1242125" cy="1631125"/>
            </a:xfrm>
            <a:custGeom>
              <a:avLst/>
              <a:gdLst/>
              <a:ahLst/>
              <a:cxnLst/>
              <a:rect l="l" t="t" r="r" b="b"/>
              <a:pathLst>
                <a:path w="49685" h="65245" extrusionOk="0">
                  <a:moveTo>
                    <a:pt x="40753" y="1"/>
                  </a:moveTo>
                  <a:cubicBezTo>
                    <a:pt x="40284" y="1"/>
                    <a:pt x="39825" y="226"/>
                    <a:pt x="39542" y="643"/>
                  </a:cubicBezTo>
                  <a:lnTo>
                    <a:pt x="455" y="58005"/>
                  </a:lnTo>
                  <a:cubicBezTo>
                    <a:pt x="0" y="58669"/>
                    <a:pt x="173" y="59584"/>
                    <a:pt x="837" y="60038"/>
                  </a:cubicBezTo>
                  <a:lnTo>
                    <a:pt x="8111" y="64991"/>
                  </a:lnTo>
                  <a:cubicBezTo>
                    <a:pt x="8364" y="65162"/>
                    <a:pt x="8651" y="65244"/>
                    <a:pt x="8935" y="65244"/>
                  </a:cubicBezTo>
                  <a:cubicBezTo>
                    <a:pt x="9402" y="65244"/>
                    <a:pt x="9861" y="65022"/>
                    <a:pt x="10143" y="64609"/>
                  </a:cubicBezTo>
                  <a:lnTo>
                    <a:pt x="49231" y="7247"/>
                  </a:lnTo>
                  <a:cubicBezTo>
                    <a:pt x="49685" y="6576"/>
                    <a:pt x="49512" y="5668"/>
                    <a:pt x="48849" y="5214"/>
                  </a:cubicBezTo>
                  <a:lnTo>
                    <a:pt x="41575" y="254"/>
                  </a:lnTo>
                  <a:cubicBezTo>
                    <a:pt x="41322" y="83"/>
                    <a:pt x="41036" y="1"/>
                    <a:pt x="407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4" name="Google Shape;3294;p43"/>
            <p:cNvSpPr/>
            <p:nvPr/>
          </p:nvSpPr>
          <p:spPr>
            <a:xfrm>
              <a:off x="848725" y="3389325"/>
              <a:ext cx="1052700" cy="1509975"/>
            </a:xfrm>
            <a:custGeom>
              <a:avLst/>
              <a:gdLst/>
              <a:ahLst/>
              <a:cxnLst/>
              <a:rect l="l" t="t" r="r" b="b"/>
              <a:pathLst>
                <a:path w="42108" h="60399" extrusionOk="0">
                  <a:moveTo>
                    <a:pt x="40738" y="0"/>
                  </a:moveTo>
                  <a:lnTo>
                    <a:pt x="0" y="59784"/>
                  </a:lnTo>
                  <a:lnTo>
                    <a:pt x="534" y="60145"/>
                  </a:lnTo>
                  <a:cubicBezTo>
                    <a:pt x="787" y="60316"/>
                    <a:pt x="1074" y="60398"/>
                    <a:pt x="1358" y="60398"/>
                  </a:cubicBezTo>
                  <a:cubicBezTo>
                    <a:pt x="1825" y="60398"/>
                    <a:pt x="2284" y="60176"/>
                    <a:pt x="2566" y="59763"/>
                  </a:cubicBezTo>
                  <a:lnTo>
                    <a:pt x="41654" y="2401"/>
                  </a:lnTo>
                  <a:cubicBezTo>
                    <a:pt x="42108" y="1730"/>
                    <a:pt x="41935" y="822"/>
                    <a:pt x="41272" y="368"/>
                  </a:cubicBezTo>
                  <a:lnTo>
                    <a:pt x="4073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5" name="Google Shape;3295;p43"/>
            <p:cNvSpPr/>
            <p:nvPr/>
          </p:nvSpPr>
          <p:spPr>
            <a:xfrm>
              <a:off x="943800" y="4288775"/>
              <a:ext cx="283225" cy="333150"/>
            </a:xfrm>
            <a:custGeom>
              <a:avLst/>
              <a:gdLst/>
              <a:ahLst/>
              <a:cxnLst/>
              <a:rect l="l" t="t" r="r" b="b"/>
              <a:pathLst>
                <a:path w="11329" h="13326" extrusionOk="0">
                  <a:moveTo>
                    <a:pt x="10408" y="1"/>
                  </a:moveTo>
                  <a:cubicBezTo>
                    <a:pt x="8262" y="1"/>
                    <a:pt x="1" y="12028"/>
                    <a:pt x="1272" y="13209"/>
                  </a:cubicBezTo>
                  <a:cubicBezTo>
                    <a:pt x="1356" y="13287"/>
                    <a:pt x="1491" y="13325"/>
                    <a:pt x="1667" y="13325"/>
                  </a:cubicBezTo>
                  <a:cubicBezTo>
                    <a:pt x="3433" y="13325"/>
                    <a:pt x="9385" y="9513"/>
                    <a:pt x="10637" y="3621"/>
                  </a:cubicBezTo>
                  <a:cubicBezTo>
                    <a:pt x="10788" y="2922"/>
                    <a:pt x="11329" y="377"/>
                    <a:pt x="10593" y="38"/>
                  </a:cubicBezTo>
                  <a:cubicBezTo>
                    <a:pt x="10538" y="13"/>
                    <a:pt x="10476" y="1"/>
                    <a:pt x="1040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6" name="Google Shape;3296;p43"/>
            <p:cNvSpPr/>
            <p:nvPr/>
          </p:nvSpPr>
          <p:spPr>
            <a:xfrm>
              <a:off x="1266475" y="4141925"/>
              <a:ext cx="77225" cy="59125"/>
            </a:xfrm>
            <a:custGeom>
              <a:avLst/>
              <a:gdLst/>
              <a:ahLst/>
              <a:cxnLst/>
              <a:rect l="l" t="t" r="r" b="b"/>
              <a:pathLst>
                <a:path w="3089" h="2365" extrusionOk="0">
                  <a:moveTo>
                    <a:pt x="1727" y="1"/>
                  </a:moveTo>
                  <a:cubicBezTo>
                    <a:pt x="1661" y="1"/>
                    <a:pt x="1594" y="5"/>
                    <a:pt x="1529" y="15"/>
                  </a:cubicBezTo>
                  <a:cubicBezTo>
                    <a:pt x="397" y="196"/>
                    <a:pt x="1" y="1868"/>
                    <a:pt x="368" y="2243"/>
                  </a:cubicBezTo>
                  <a:cubicBezTo>
                    <a:pt x="450" y="2327"/>
                    <a:pt x="588" y="2365"/>
                    <a:pt x="761" y="2365"/>
                  </a:cubicBezTo>
                  <a:cubicBezTo>
                    <a:pt x="1560" y="2365"/>
                    <a:pt x="3088" y="1558"/>
                    <a:pt x="3064" y="888"/>
                  </a:cubicBezTo>
                  <a:cubicBezTo>
                    <a:pt x="3051" y="456"/>
                    <a:pt x="2380" y="1"/>
                    <a:pt x="1727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7" name="Google Shape;3297;p43"/>
            <p:cNvSpPr/>
            <p:nvPr/>
          </p:nvSpPr>
          <p:spPr>
            <a:xfrm>
              <a:off x="1519700" y="3450050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15"/>
                  </a:lnTo>
                  <a:cubicBezTo>
                    <a:pt x="3351" y="3180"/>
                    <a:pt x="3458" y="3212"/>
                    <a:pt x="3563" y="3212"/>
                  </a:cubicBezTo>
                  <a:cubicBezTo>
                    <a:pt x="3736" y="3212"/>
                    <a:pt x="3905" y="3127"/>
                    <a:pt x="4008" y="2971"/>
                  </a:cubicBezTo>
                  <a:cubicBezTo>
                    <a:pt x="4181" y="2726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8" name="Google Shape;3298;p43"/>
            <p:cNvSpPr/>
            <p:nvPr/>
          </p:nvSpPr>
          <p:spPr>
            <a:xfrm>
              <a:off x="1573575" y="3370750"/>
              <a:ext cx="104750" cy="80325"/>
            </a:xfrm>
            <a:custGeom>
              <a:avLst/>
              <a:gdLst/>
              <a:ahLst/>
              <a:cxnLst/>
              <a:rect l="l" t="t" r="r" b="b"/>
              <a:pathLst>
                <a:path w="4190" h="3213" extrusionOk="0">
                  <a:moveTo>
                    <a:pt x="613" y="1"/>
                  </a:moveTo>
                  <a:lnTo>
                    <a:pt x="1" y="895"/>
                  </a:lnTo>
                  <a:lnTo>
                    <a:pt x="3266" y="3115"/>
                  </a:lnTo>
                  <a:cubicBezTo>
                    <a:pt x="3360" y="3181"/>
                    <a:pt x="3467" y="3212"/>
                    <a:pt x="3573" y="3212"/>
                  </a:cubicBezTo>
                  <a:cubicBezTo>
                    <a:pt x="3745" y="3212"/>
                    <a:pt x="3913" y="3130"/>
                    <a:pt x="4016" y="2978"/>
                  </a:cubicBezTo>
                  <a:cubicBezTo>
                    <a:pt x="4189" y="2726"/>
                    <a:pt x="4124" y="2387"/>
                    <a:pt x="3872" y="2221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9" name="Google Shape;3299;p43"/>
            <p:cNvSpPr/>
            <p:nvPr/>
          </p:nvSpPr>
          <p:spPr>
            <a:xfrm>
              <a:off x="1407950" y="3613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1"/>
                  </a:moveTo>
                  <a:lnTo>
                    <a:pt x="1" y="895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33"/>
                    <a:pt x="4117" y="2394"/>
                    <a:pt x="3872" y="2228"/>
                  </a:cubicBezTo>
                  <a:lnTo>
                    <a:pt x="61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0" name="Google Shape;3300;p43"/>
            <p:cNvSpPr/>
            <p:nvPr/>
          </p:nvSpPr>
          <p:spPr>
            <a:xfrm>
              <a:off x="1462025" y="35345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902"/>
                  </a:lnTo>
                  <a:lnTo>
                    <a:pt x="3259" y="3122"/>
                  </a:lnTo>
                  <a:cubicBezTo>
                    <a:pt x="3351" y="3184"/>
                    <a:pt x="3456" y="3214"/>
                    <a:pt x="3560" y="3214"/>
                  </a:cubicBezTo>
                  <a:cubicBezTo>
                    <a:pt x="3733" y="3214"/>
                    <a:pt x="3905" y="3131"/>
                    <a:pt x="4008" y="2978"/>
                  </a:cubicBezTo>
                  <a:cubicBezTo>
                    <a:pt x="4181" y="2733"/>
                    <a:pt x="4117" y="2394"/>
                    <a:pt x="3871" y="2228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1" name="Google Shape;3301;p43"/>
            <p:cNvSpPr/>
            <p:nvPr/>
          </p:nvSpPr>
          <p:spPr>
            <a:xfrm>
              <a:off x="1307375" y="3761675"/>
              <a:ext cx="104575" cy="80225"/>
            </a:xfrm>
            <a:custGeom>
              <a:avLst/>
              <a:gdLst/>
              <a:ahLst/>
              <a:cxnLst/>
              <a:rect l="l" t="t" r="r" b="b"/>
              <a:pathLst>
                <a:path w="4183" h="3209" extrusionOk="0">
                  <a:moveTo>
                    <a:pt x="607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3" y="3177"/>
                    <a:pt x="3459" y="3208"/>
                    <a:pt x="3565" y="3208"/>
                  </a:cubicBezTo>
                  <a:cubicBezTo>
                    <a:pt x="3737" y="3208"/>
                    <a:pt x="3906" y="3126"/>
                    <a:pt x="4009" y="2970"/>
                  </a:cubicBezTo>
                  <a:cubicBezTo>
                    <a:pt x="4182" y="2725"/>
                    <a:pt x="4117" y="2386"/>
                    <a:pt x="3872" y="2220"/>
                  </a:cubicBezTo>
                  <a:lnTo>
                    <a:pt x="60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2" name="Google Shape;3302;p43"/>
            <p:cNvSpPr/>
            <p:nvPr/>
          </p:nvSpPr>
          <p:spPr>
            <a:xfrm>
              <a:off x="1361275" y="368237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4"/>
                  </a:lnTo>
                  <a:cubicBezTo>
                    <a:pt x="3359" y="3180"/>
                    <a:pt x="3465" y="3211"/>
                    <a:pt x="3571" y="3211"/>
                  </a:cubicBezTo>
                  <a:cubicBezTo>
                    <a:pt x="3743" y="3211"/>
                    <a:pt x="3913" y="3127"/>
                    <a:pt x="4016" y="2970"/>
                  </a:cubicBezTo>
                  <a:cubicBezTo>
                    <a:pt x="4182" y="2725"/>
                    <a:pt x="4124" y="2386"/>
                    <a:pt x="3872" y="2220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3" name="Google Shape;3303;p43"/>
            <p:cNvSpPr/>
            <p:nvPr/>
          </p:nvSpPr>
          <p:spPr>
            <a:xfrm>
              <a:off x="1195650" y="3925475"/>
              <a:ext cx="104550" cy="80375"/>
            </a:xfrm>
            <a:custGeom>
              <a:avLst/>
              <a:gdLst/>
              <a:ahLst/>
              <a:cxnLst/>
              <a:rect l="l" t="t" r="r" b="b"/>
              <a:pathLst>
                <a:path w="4182" h="3215" extrusionOk="0">
                  <a:moveTo>
                    <a:pt x="606" y="1"/>
                  </a:moveTo>
                  <a:lnTo>
                    <a:pt x="0" y="895"/>
                  </a:lnTo>
                  <a:lnTo>
                    <a:pt x="3259" y="3122"/>
                  </a:lnTo>
                  <a:cubicBezTo>
                    <a:pt x="3351" y="3185"/>
                    <a:pt x="3456" y="3214"/>
                    <a:pt x="3560" y="3214"/>
                  </a:cubicBezTo>
                  <a:cubicBezTo>
                    <a:pt x="3735" y="3214"/>
                    <a:pt x="3908" y="3132"/>
                    <a:pt x="4016" y="2978"/>
                  </a:cubicBezTo>
                  <a:cubicBezTo>
                    <a:pt x="4182" y="2733"/>
                    <a:pt x="4117" y="2394"/>
                    <a:pt x="3872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4" name="Google Shape;3304;p43"/>
            <p:cNvSpPr/>
            <p:nvPr/>
          </p:nvSpPr>
          <p:spPr>
            <a:xfrm>
              <a:off x="1249525" y="3846200"/>
              <a:ext cx="104750" cy="80350"/>
            </a:xfrm>
            <a:custGeom>
              <a:avLst/>
              <a:gdLst/>
              <a:ahLst/>
              <a:cxnLst/>
              <a:rect l="l" t="t" r="r" b="b"/>
              <a:pathLst>
                <a:path w="4190" h="3214" extrusionOk="0">
                  <a:moveTo>
                    <a:pt x="614" y="0"/>
                  </a:moveTo>
                  <a:lnTo>
                    <a:pt x="1" y="901"/>
                  </a:lnTo>
                  <a:lnTo>
                    <a:pt x="3267" y="3122"/>
                  </a:lnTo>
                  <a:cubicBezTo>
                    <a:pt x="3358" y="3184"/>
                    <a:pt x="3463" y="3213"/>
                    <a:pt x="3568" y="3213"/>
                  </a:cubicBezTo>
                  <a:cubicBezTo>
                    <a:pt x="3741" y="3213"/>
                    <a:pt x="3913" y="3131"/>
                    <a:pt x="4016" y="2977"/>
                  </a:cubicBezTo>
                  <a:cubicBezTo>
                    <a:pt x="4189" y="2732"/>
                    <a:pt x="4124" y="2393"/>
                    <a:pt x="3872" y="2228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5" name="Google Shape;3305;p43"/>
            <p:cNvSpPr/>
            <p:nvPr/>
          </p:nvSpPr>
          <p:spPr>
            <a:xfrm>
              <a:off x="1093275" y="40756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1" y="901"/>
                  </a:lnTo>
                  <a:lnTo>
                    <a:pt x="3259" y="3122"/>
                  </a:lnTo>
                  <a:cubicBezTo>
                    <a:pt x="3354" y="3184"/>
                    <a:pt x="3459" y="3213"/>
                    <a:pt x="3564" y="3213"/>
                  </a:cubicBezTo>
                  <a:cubicBezTo>
                    <a:pt x="3738" y="3213"/>
                    <a:pt x="3908" y="3131"/>
                    <a:pt x="4016" y="2977"/>
                  </a:cubicBezTo>
                  <a:cubicBezTo>
                    <a:pt x="4182" y="2732"/>
                    <a:pt x="4117" y="2393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6" name="Google Shape;3306;p43"/>
            <p:cNvSpPr/>
            <p:nvPr/>
          </p:nvSpPr>
          <p:spPr>
            <a:xfrm>
              <a:off x="1147350" y="399650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0"/>
                  </a:moveTo>
                  <a:lnTo>
                    <a:pt x="0" y="894"/>
                  </a:lnTo>
                  <a:lnTo>
                    <a:pt x="3259" y="3115"/>
                  </a:lnTo>
                  <a:cubicBezTo>
                    <a:pt x="3352" y="3178"/>
                    <a:pt x="3459" y="3208"/>
                    <a:pt x="3564" y="3208"/>
                  </a:cubicBezTo>
                  <a:cubicBezTo>
                    <a:pt x="3737" y="3208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7" name="Google Shape;3307;p43"/>
            <p:cNvSpPr/>
            <p:nvPr/>
          </p:nvSpPr>
          <p:spPr>
            <a:xfrm>
              <a:off x="981550" y="42396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15"/>
                  </a:lnTo>
                  <a:cubicBezTo>
                    <a:pt x="3359" y="3180"/>
                    <a:pt x="3466" y="3212"/>
                    <a:pt x="3572" y="3212"/>
                  </a:cubicBezTo>
                  <a:cubicBezTo>
                    <a:pt x="3744" y="3212"/>
                    <a:pt x="3913" y="3129"/>
                    <a:pt x="4015" y="2978"/>
                  </a:cubicBezTo>
                  <a:cubicBezTo>
                    <a:pt x="4181" y="2725"/>
                    <a:pt x="4124" y="2394"/>
                    <a:pt x="3871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8" name="Google Shape;3308;p43"/>
            <p:cNvSpPr/>
            <p:nvPr/>
          </p:nvSpPr>
          <p:spPr>
            <a:xfrm>
              <a:off x="1035600" y="416032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4" y="0"/>
                  </a:moveTo>
                  <a:lnTo>
                    <a:pt x="1" y="894"/>
                  </a:lnTo>
                  <a:lnTo>
                    <a:pt x="3259" y="3122"/>
                  </a:lnTo>
                  <a:cubicBezTo>
                    <a:pt x="3354" y="3184"/>
                    <a:pt x="3459" y="3214"/>
                    <a:pt x="3564" y="3214"/>
                  </a:cubicBezTo>
                  <a:cubicBezTo>
                    <a:pt x="3738" y="3214"/>
                    <a:pt x="3908" y="3131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9" name="Google Shape;3309;p43"/>
            <p:cNvSpPr/>
            <p:nvPr/>
          </p:nvSpPr>
          <p:spPr>
            <a:xfrm>
              <a:off x="927650" y="4318925"/>
              <a:ext cx="104550" cy="80300"/>
            </a:xfrm>
            <a:custGeom>
              <a:avLst/>
              <a:gdLst/>
              <a:ahLst/>
              <a:cxnLst/>
              <a:rect l="l" t="t" r="r" b="b"/>
              <a:pathLst>
                <a:path w="4182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4"/>
                  </a:lnTo>
                  <a:cubicBezTo>
                    <a:pt x="3352" y="3180"/>
                    <a:pt x="3458" y="3211"/>
                    <a:pt x="3563" y="3211"/>
                  </a:cubicBezTo>
                  <a:cubicBezTo>
                    <a:pt x="3736" y="3211"/>
                    <a:pt x="3906" y="3127"/>
                    <a:pt x="4009" y="2970"/>
                  </a:cubicBezTo>
                  <a:cubicBezTo>
                    <a:pt x="4182" y="2725"/>
                    <a:pt x="4117" y="2386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0" name="Google Shape;3310;p43"/>
            <p:cNvSpPr/>
            <p:nvPr/>
          </p:nvSpPr>
          <p:spPr>
            <a:xfrm>
              <a:off x="825275" y="4469050"/>
              <a:ext cx="104575" cy="80300"/>
            </a:xfrm>
            <a:custGeom>
              <a:avLst/>
              <a:gdLst/>
              <a:ahLst/>
              <a:cxnLst/>
              <a:rect l="l" t="t" r="r" b="b"/>
              <a:pathLst>
                <a:path w="4183" h="3212" extrusionOk="0">
                  <a:moveTo>
                    <a:pt x="606" y="0"/>
                  </a:moveTo>
                  <a:lnTo>
                    <a:pt x="1" y="894"/>
                  </a:lnTo>
                  <a:lnTo>
                    <a:pt x="3259" y="3115"/>
                  </a:lnTo>
                  <a:cubicBezTo>
                    <a:pt x="3353" y="3181"/>
                    <a:pt x="3460" y="3212"/>
                    <a:pt x="3566" y="3212"/>
                  </a:cubicBezTo>
                  <a:cubicBezTo>
                    <a:pt x="3739" y="3212"/>
                    <a:pt x="3909" y="3129"/>
                    <a:pt x="4016" y="2978"/>
                  </a:cubicBezTo>
                  <a:cubicBezTo>
                    <a:pt x="4182" y="2725"/>
                    <a:pt x="4117" y="2394"/>
                    <a:pt x="3872" y="2221"/>
                  </a:cubicBezTo>
                  <a:lnTo>
                    <a:pt x="60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1" name="Google Shape;3311;p43"/>
            <p:cNvSpPr/>
            <p:nvPr/>
          </p:nvSpPr>
          <p:spPr>
            <a:xfrm>
              <a:off x="879175" y="4389750"/>
              <a:ext cx="104725" cy="80350"/>
            </a:xfrm>
            <a:custGeom>
              <a:avLst/>
              <a:gdLst/>
              <a:ahLst/>
              <a:cxnLst/>
              <a:rect l="l" t="t" r="r" b="b"/>
              <a:pathLst>
                <a:path w="4189" h="3214" extrusionOk="0">
                  <a:moveTo>
                    <a:pt x="613" y="0"/>
                  </a:moveTo>
                  <a:lnTo>
                    <a:pt x="0" y="894"/>
                  </a:lnTo>
                  <a:lnTo>
                    <a:pt x="3266" y="3122"/>
                  </a:lnTo>
                  <a:cubicBezTo>
                    <a:pt x="3358" y="3184"/>
                    <a:pt x="3463" y="3214"/>
                    <a:pt x="3567" y="3214"/>
                  </a:cubicBezTo>
                  <a:cubicBezTo>
                    <a:pt x="3741" y="3214"/>
                    <a:pt x="3912" y="3131"/>
                    <a:pt x="4016" y="2978"/>
                  </a:cubicBezTo>
                  <a:cubicBezTo>
                    <a:pt x="4189" y="2725"/>
                    <a:pt x="4124" y="2394"/>
                    <a:pt x="3879" y="2221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2" name="Google Shape;3312;p43"/>
            <p:cNvSpPr/>
            <p:nvPr/>
          </p:nvSpPr>
          <p:spPr>
            <a:xfrm>
              <a:off x="713550" y="4632875"/>
              <a:ext cx="104550" cy="80350"/>
            </a:xfrm>
            <a:custGeom>
              <a:avLst/>
              <a:gdLst/>
              <a:ahLst/>
              <a:cxnLst/>
              <a:rect l="l" t="t" r="r" b="b"/>
              <a:pathLst>
                <a:path w="4182" h="3214" extrusionOk="0">
                  <a:moveTo>
                    <a:pt x="613" y="0"/>
                  </a:moveTo>
                  <a:lnTo>
                    <a:pt x="0" y="901"/>
                  </a:lnTo>
                  <a:lnTo>
                    <a:pt x="3259" y="3122"/>
                  </a:lnTo>
                  <a:cubicBezTo>
                    <a:pt x="3353" y="3184"/>
                    <a:pt x="3459" y="3214"/>
                    <a:pt x="3563" y="3214"/>
                  </a:cubicBezTo>
                  <a:cubicBezTo>
                    <a:pt x="3737" y="3214"/>
                    <a:pt x="3908" y="3131"/>
                    <a:pt x="4016" y="2978"/>
                  </a:cubicBezTo>
                  <a:cubicBezTo>
                    <a:pt x="4182" y="2732"/>
                    <a:pt x="4117" y="2394"/>
                    <a:pt x="3872" y="2228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3" name="Google Shape;3313;p43"/>
            <p:cNvSpPr/>
            <p:nvPr/>
          </p:nvSpPr>
          <p:spPr>
            <a:xfrm>
              <a:off x="767625" y="4553750"/>
              <a:ext cx="104550" cy="80225"/>
            </a:xfrm>
            <a:custGeom>
              <a:avLst/>
              <a:gdLst/>
              <a:ahLst/>
              <a:cxnLst/>
              <a:rect l="l" t="t" r="r" b="b"/>
              <a:pathLst>
                <a:path w="4182" h="3209" extrusionOk="0">
                  <a:moveTo>
                    <a:pt x="606" y="1"/>
                  </a:moveTo>
                  <a:lnTo>
                    <a:pt x="0" y="894"/>
                  </a:lnTo>
                  <a:lnTo>
                    <a:pt x="3258" y="3115"/>
                  </a:lnTo>
                  <a:cubicBezTo>
                    <a:pt x="3352" y="3178"/>
                    <a:pt x="3458" y="3209"/>
                    <a:pt x="3565" y="3209"/>
                  </a:cubicBezTo>
                  <a:cubicBezTo>
                    <a:pt x="3737" y="3209"/>
                    <a:pt x="3908" y="3127"/>
                    <a:pt x="4015" y="2971"/>
                  </a:cubicBezTo>
                  <a:cubicBezTo>
                    <a:pt x="4181" y="2725"/>
                    <a:pt x="4116" y="2387"/>
                    <a:pt x="3871" y="2221"/>
                  </a:cubicBezTo>
                  <a:lnTo>
                    <a:pt x="60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4" name="Google Shape;3314;p43"/>
            <p:cNvSpPr/>
            <p:nvPr/>
          </p:nvSpPr>
          <p:spPr>
            <a:xfrm>
              <a:off x="659850" y="3268350"/>
              <a:ext cx="1035950" cy="1498625"/>
            </a:xfrm>
            <a:custGeom>
              <a:avLst/>
              <a:gdLst/>
              <a:ahLst/>
              <a:cxnLst/>
              <a:rect l="l" t="t" r="r" b="b"/>
              <a:pathLst>
                <a:path w="41438" h="59945" extrusionOk="0">
                  <a:moveTo>
                    <a:pt x="40718" y="1"/>
                  </a:moveTo>
                  <a:cubicBezTo>
                    <a:pt x="40255" y="1"/>
                    <a:pt x="39803" y="221"/>
                    <a:pt x="39520" y="636"/>
                  </a:cubicBezTo>
                  <a:lnTo>
                    <a:pt x="433" y="57998"/>
                  </a:lnTo>
                  <a:cubicBezTo>
                    <a:pt x="0" y="58625"/>
                    <a:pt x="137" y="59469"/>
                    <a:pt x="721" y="59945"/>
                  </a:cubicBezTo>
                  <a:lnTo>
                    <a:pt x="41437" y="189"/>
                  </a:lnTo>
                  <a:cubicBezTo>
                    <a:pt x="41211" y="62"/>
                    <a:pt x="40963" y="1"/>
                    <a:pt x="40718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15" name="Google Shape;3315;p43"/>
          <p:cNvGrpSpPr/>
          <p:nvPr/>
        </p:nvGrpSpPr>
        <p:grpSpPr>
          <a:xfrm rot="1063801">
            <a:off x="6286196" y="-324244"/>
            <a:ext cx="1570468" cy="1985335"/>
            <a:chOff x="3056825" y="-2290075"/>
            <a:chExt cx="1465250" cy="1680325"/>
          </a:xfrm>
        </p:grpSpPr>
        <p:sp>
          <p:nvSpPr>
            <p:cNvPr id="3316" name="Google Shape;3316;p43"/>
            <p:cNvSpPr/>
            <p:nvPr/>
          </p:nvSpPr>
          <p:spPr>
            <a:xfrm>
              <a:off x="3586850" y="-2280525"/>
              <a:ext cx="345700" cy="639100"/>
            </a:xfrm>
            <a:custGeom>
              <a:avLst/>
              <a:gdLst/>
              <a:ahLst/>
              <a:cxnLst/>
              <a:rect l="l" t="t" r="r" b="b"/>
              <a:pathLst>
                <a:path w="13828" h="25564" extrusionOk="0">
                  <a:moveTo>
                    <a:pt x="2423" y="1"/>
                  </a:moveTo>
                  <a:lnTo>
                    <a:pt x="2423" y="1"/>
                  </a:lnTo>
                  <a:cubicBezTo>
                    <a:pt x="2452" y="282"/>
                    <a:pt x="2445" y="563"/>
                    <a:pt x="2387" y="837"/>
                  </a:cubicBezTo>
                  <a:cubicBezTo>
                    <a:pt x="2156" y="1911"/>
                    <a:pt x="1226" y="2834"/>
                    <a:pt x="1" y="3209"/>
                  </a:cubicBezTo>
                  <a:cubicBezTo>
                    <a:pt x="368" y="3439"/>
                    <a:pt x="729" y="3619"/>
                    <a:pt x="967" y="3742"/>
                  </a:cubicBezTo>
                  <a:cubicBezTo>
                    <a:pt x="6582" y="6705"/>
                    <a:pt x="10540" y="15565"/>
                    <a:pt x="11023" y="22168"/>
                  </a:cubicBezTo>
                  <a:cubicBezTo>
                    <a:pt x="11088" y="23084"/>
                    <a:pt x="11088" y="23906"/>
                    <a:pt x="11052" y="24605"/>
                  </a:cubicBezTo>
                  <a:cubicBezTo>
                    <a:pt x="11975" y="24922"/>
                    <a:pt x="12898" y="25239"/>
                    <a:pt x="13828" y="25564"/>
                  </a:cubicBezTo>
                  <a:cubicBezTo>
                    <a:pt x="13575" y="21462"/>
                    <a:pt x="12804" y="18124"/>
                    <a:pt x="12083" y="15738"/>
                  </a:cubicBezTo>
                  <a:cubicBezTo>
                    <a:pt x="10641" y="10965"/>
                    <a:pt x="8760" y="7772"/>
                    <a:pt x="7722" y="6179"/>
                  </a:cubicBezTo>
                  <a:cubicBezTo>
                    <a:pt x="6395" y="4131"/>
                    <a:pt x="4420" y="1067"/>
                    <a:pt x="24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7" name="Google Shape;3317;p43"/>
            <p:cNvSpPr/>
            <p:nvPr/>
          </p:nvSpPr>
          <p:spPr>
            <a:xfrm>
              <a:off x="3554600" y="-2290075"/>
              <a:ext cx="93550" cy="89775"/>
            </a:xfrm>
            <a:custGeom>
              <a:avLst/>
              <a:gdLst/>
              <a:ahLst/>
              <a:cxnLst/>
              <a:rect l="l" t="t" r="r" b="b"/>
              <a:pathLst>
                <a:path w="3742" h="3591" extrusionOk="0">
                  <a:moveTo>
                    <a:pt x="2358" y="0"/>
                  </a:moveTo>
                  <a:cubicBezTo>
                    <a:pt x="2221" y="0"/>
                    <a:pt x="2091" y="15"/>
                    <a:pt x="1954" y="44"/>
                  </a:cubicBezTo>
                  <a:cubicBezTo>
                    <a:pt x="988" y="231"/>
                    <a:pt x="0" y="1154"/>
                    <a:pt x="22" y="1990"/>
                  </a:cubicBezTo>
                  <a:cubicBezTo>
                    <a:pt x="36" y="2661"/>
                    <a:pt x="671" y="3201"/>
                    <a:pt x="1291" y="3591"/>
                  </a:cubicBezTo>
                  <a:cubicBezTo>
                    <a:pt x="2516" y="3216"/>
                    <a:pt x="3446" y="2293"/>
                    <a:pt x="3677" y="1219"/>
                  </a:cubicBezTo>
                  <a:cubicBezTo>
                    <a:pt x="3735" y="945"/>
                    <a:pt x="3742" y="664"/>
                    <a:pt x="3713" y="383"/>
                  </a:cubicBezTo>
                  <a:cubicBezTo>
                    <a:pt x="3259" y="145"/>
                    <a:pt x="2805" y="0"/>
                    <a:pt x="2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8" name="Google Shape;3318;p43"/>
            <p:cNvSpPr/>
            <p:nvPr/>
          </p:nvSpPr>
          <p:spPr>
            <a:xfrm>
              <a:off x="3266225" y="-1752250"/>
              <a:ext cx="1244475" cy="1034375"/>
            </a:xfrm>
            <a:custGeom>
              <a:avLst/>
              <a:gdLst/>
              <a:ahLst/>
              <a:cxnLst/>
              <a:rect l="l" t="t" r="r" b="b"/>
              <a:pathLst>
                <a:path w="49779" h="41375" extrusionOk="0">
                  <a:moveTo>
                    <a:pt x="36854" y="1"/>
                  </a:moveTo>
                  <a:cubicBezTo>
                    <a:pt x="35417" y="1"/>
                    <a:pt x="33995" y="209"/>
                    <a:pt x="32722" y="612"/>
                  </a:cubicBezTo>
                  <a:cubicBezTo>
                    <a:pt x="31346" y="1052"/>
                    <a:pt x="30098" y="1744"/>
                    <a:pt x="27957" y="1780"/>
                  </a:cubicBezTo>
                  <a:cubicBezTo>
                    <a:pt x="27897" y="1781"/>
                    <a:pt x="27836" y="1781"/>
                    <a:pt x="27777" y="1781"/>
                  </a:cubicBezTo>
                  <a:cubicBezTo>
                    <a:pt x="25807" y="1781"/>
                    <a:pt x="24366" y="1219"/>
                    <a:pt x="23848" y="1037"/>
                  </a:cubicBezTo>
                  <a:cubicBezTo>
                    <a:pt x="22456" y="551"/>
                    <a:pt x="20573" y="298"/>
                    <a:pt x="18529" y="298"/>
                  </a:cubicBezTo>
                  <a:cubicBezTo>
                    <a:pt x="14868" y="298"/>
                    <a:pt x="10687" y="1110"/>
                    <a:pt x="7866" y="2854"/>
                  </a:cubicBezTo>
                  <a:cubicBezTo>
                    <a:pt x="1" y="7713"/>
                    <a:pt x="924" y="20927"/>
                    <a:pt x="1053" y="22527"/>
                  </a:cubicBezTo>
                  <a:cubicBezTo>
                    <a:pt x="1529" y="28338"/>
                    <a:pt x="3843" y="33225"/>
                    <a:pt x="6655" y="36996"/>
                  </a:cubicBezTo>
                  <a:cubicBezTo>
                    <a:pt x="11861" y="39938"/>
                    <a:pt x="17557" y="41375"/>
                    <a:pt x="23032" y="41375"/>
                  </a:cubicBezTo>
                  <a:cubicBezTo>
                    <a:pt x="29565" y="41375"/>
                    <a:pt x="35784" y="39329"/>
                    <a:pt x="40487" y="35352"/>
                  </a:cubicBezTo>
                  <a:cubicBezTo>
                    <a:pt x="46362" y="30385"/>
                    <a:pt x="49635" y="22599"/>
                    <a:pt x="49779" y="14208"/>
                  </a:cubicBezTo>
                  <a:cubicBezTo>
                    <a:pt x="49534" y="11800"/>
                    <a:pt x="48907" y="9255"/>
                    <a:pt x="47609" y="6776"/>
                  </a:cubicBezTo>
                  <a:cubicBezTo>
                    <a:pt x="46737" y="5125"/>
                    <a:pt x="45504" y="2847"/>
                    <a:pt x="42923" y="1426"/>
                  </a:cubicBezTo>
                  <a:cubicBezTo>
                    <a:pt x="41160" y="461"/>
                    <a:pt x="38990" y="1"/>
                    <a:pt x="368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9" name="Google Shape;3319;p43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0" name="Google Shape;3320;p43"/>
            <p:cNvSpPr/>
            <p:nvPr/>
          </p:nvSpPr>
          <p:spPr>
            <a:xfrm>
              <a:off x="3056825" y="-2049100"/>
              <a:ext cx="620525" cy="483975"/>
            </a:xfrm>
            <a:custGeom>
              <a:avLst/>
              <a:gdLst/>
              <a:ahLst/>
              <a:cxnLst/>
              <a:rect l="l" t="t" r="r" b="b"/>
              <a:pathLst>
                <a:path w="24821" h="19359" extrusionOk="0">
                  <a:moveTo>
                    <a:pt x="20203" y="1"/>
                  </a:moveTo>
                  <a:cubicBezTo>
                    <a:pt x="17505" y="1"/>
                    <a:pt x="14120" y="504"/>
                    <a:pt x="10828" y="2393"/>
                  </a:cubicBezTo>
                  <a:cubicBezTo>
                    <a:pt x="4621" y="5954"/>
                    <a:pt x="2213" y="12457"/>
                    <a:pt x="1103" y="15456"/>
                  </a:cubicBezTo>
                  <a:cubicBezTo>
                    <a:pt x="548" y="16948"/>
                    <a:pt x="209" y="18239"/>
                    <a:pt x="0" y="19161"/>
                  </a:cubicBezTo>
                  <a:cubicBezTo>
                    <a:pt x="1070" y="19301"/>
                    <a:pt x="2075" y="19359"/>
                    <a:pt x="3006" y="19359"/>
                  </a:cubicBezTo>
                  <a:cubicBezTo>
                    <a:pt x="5486" y="19359"/>
                    <a:pt x="7440" y="18950"/>
                    <a:pt x="8708" y="18599"/>
                  </a:cubicBezTo>
                  <a:cubicBezTo>
                    <a:pt x="15788" y="16667"/>
                    <a:pt x="21613" y="11116"/>
                    <a:pt x="23883" y="4542"/>
                  </a:cubicBezTo>
                  <a:cubicBezTo>
                    <a:pt x="24467" y="2847"/>
                    <a:pt x="24705" y="1398"/>
                    <a:pt x="24821" y="483"/>
                  </a:cubicBezTo>
                  <a:cubicBezTo>
                    <a:pt x="23903" y="290"/>
                    <a:pt x="22251" y="1"/>
                    <a:pt x="20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1" name="Google Shape;3321;p43"/>
            <p:cNvSpPr/>
            <p:nvPr/>
          </p:nvSpPr>
          <p:spPr>
            <a:xfrm>
              <a:off x="3229550" y="-1712700"/>
              <a:ext cx="133100" cy="101500"/>
            </a:xfrm>
            <a:custGeom>
              <a:avLst/>
              <a:gdLst/>
              <a:ahLst/>
              <a:cxnLst/>
              <a:rect l="l" t="t" r="r" b="b"/>
              <a:pathLst>
                <a:path w="5324" h="4060" extrusionOk="0">
                  <a:moveTo>
                    <a:pt x="3327" y="0"/>
                  </a:moveTo>
                  <a:cubicBezTo>
                    <a:pt x="1397" y="0"/>
                    <a:pt x="0" y="3187"/>
                    <a:pt x="574" y="3860"/>
                  </a:cubicBezTo>
                  <a:cubicBezTo>
                    <a:pt x="690" y="3998"/>
                    <a:pt x="914" y="4059"/>
                    <a:pt x="1204" y="4059"/>
                  </a:cubicBezTo>
                  <a:cubicBezTo>
                    <a:pt x="2551" y="4059"/>
                    <a:pt x="5323" y="2725"/>
                    <a:pt x="5317" y="1503"/>
                  </a:cubicBezTo>
                  <a:cubicBezTo>
                    <a:pt x="5310" y="760"/>
                    <a:pt x="4294" y="54"/>
                    <a:pt x="3429" y="3"/>
                  </a:cubicBezTo>
                  <a:cubicBezTo>
                    <a:pt x="3395" y="1"/>
                    <a:pt x="3361" y="0"/>
                    <a:pt x="332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2" name="Google Shape;3322;p43"/>
            <p:cNvSpPr/>
            <p:nvPr/>
          </p:nvSpPr>
          <p:spPr>
            <a:xfrm>
              <a:off x="3421950" y="-1771125"/>
              <a:ext cx="60875" cy="54250"/>
            </a:xfrm>
            <a:custGeom>
              <a:avLst/>
              <a:gdLst/>
              <a:ahLst/>
              <a:cxnLst/>
              <a:rect l="l" t="t" r="r" b="b"/>
              <a:pathLst>
                <a:path w="2435" h="2170" extrusionOk="0">
                  <a:moveTo>
                    <a:pt x="1354" y="1"/>
                  </a:moveTo>
                  <a:cubicBezTo>
                    <a:pt x="1063" y="1"/>
                    <a:pt x="756" y="96"/>
                    <a:pt x="556" y="307"/>
                  </a:cubicBezTo>
                  <a:cubicBezTo>
                    <a:pt x="0" y="905"/>
                    <a:pt x="570" y="2102"/>
                    <a:pt x="1024" y="2167"/>
                  </a:cubicBezTo>
                  <a:cubicBezTo>
                    <a:pt x="1037" y="2169"/>
                    <a:pt x="1051" y="2170"/>
                    <a:pt x="1064" y="2170"/>
                  </a:cubicBezTo>
                  <a:cubicBezTo>
                    <a:pt x="1600" y="2170"/>
                    <a:pt x="2435" y="806"/>
                    <a:pt x="2055" y="278"/>
                  </a:cubicBezTo>
                  <a:cubicBezTo>
                    <a:pt x="1928" y="100"/>
                    <a:pt x="1650" y="1"/>
                    <a:pt x="1354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3" name="Google Shape;3323;p43"/>
            <p:cNvSpPr/>
            <p:nvPr/>
          </p:nvSpPr>
          <p:spPr>
            <a:xfrm>
              <a:off x="3166575" y="-2066050"/>
              <a:ext cx="599000" cy="410025"/>
            </a:xfrm>
            <a:custGeom>
              <a:avLst/>
              <a:gdLst/>
              <a:ahLst/>
              <a:cxnLst/>
              <a:rect l="l" t="t" r="r" b="b"/>
              <a:pathLst>
                <a:path w="23960" h="16401" extrusionOk="0">
                  <a:moveTo>
                    <a:pt x="23750" y="1"/>
                  </a:moveTo>
                  <a:cubicBezTo>
                    <a:pt x="23597" y="1"/>
                    <a:pt x="23041" y="135"/>
                    <a:pt x="22053" y="397"/>
                  </a:cubicBezTo>
                  <a:cubicBezTo>
                    <a:pt x="21454" y="563"/>
                    <a:pt x="20849" y="692"/>
                    <a:pt x="20265" y="894"/>
                  </a:cubicBezTo>
                  <a:cubicBezTo>
                    <a:pt x="18398" y="1918"/>
                    <a:pt x="16581" y="3028"/>
                    <a:pt x="14829" y="4246"/>
                  </a:cubicBezTo>
                  <a:cubicBezTo>
                    <a:pt x="14325" y="4607"/>
                    <a:pt x="13827" y="4967"/>
                    <a:pt x="13330" y="5328"/>
                  </a:cubicBezTo>
                  <a:cubicBezTo>
                    <a:pt x="12442" y="5535"/>
                    <a:pt x="11552" y="5643"/>
                    <a:pt x="10656" y="5643"/>
                  </a:cubicBezTo>
                  <a:cubicBezTo>
                    <a:pt x="9682" y="5643"/>
                    <a:pt x="8702" y="5515"/>
                    <a:pt x="7714" y="5248"/>
                  </a:cubicBezTo>
                  <a:lnTo>
                    <a:pt x="7714" y="5248"/>
                  </a:lnTo>
                  <a:cubicBezTo>
                    <a:pt x="8658" y="5821"/>
                    <a:pt x="9770" y="6096"/>
                    <a:pt x="10886" y="6096"/>
                  </a:cubicBezTo>
                  <a:cubicBezTo>
                    <a:pt x="11457" y="6096"/>
                    <a:pt x="12029" y="6024"/>
                    <a:pt x="12580" y="5883"/>
                  </a:cubicBezTo>
                  <a:lnTo>
                    <a:pt x="12580" y="5883"/>
                  </a:lnTo>
                  <a:cubicBezTo>
                    <a:pt x="11189" y="6914"/>
                    <a:pt x="9812" y="7959"/>
                    <a:pt x="8456" y="9033"/>
                  </a:cubicBezTo>
                  <a:cubicBezTo>
                    <a:pt x="6999" y="9844"/>
                    <a:pt x="5362" y="10300"/>
                    <a:pt x="3679" y="10300"/>
                  </a:cubicBezTo>
                  <a:cubicBezTo>
                    <a:pt x="3281" y="10300"/>
                    <a:pt x="2881" y="10275"/>
                    <a:pt x="2480" y="10223"/>
                  </a:cubicBezTo>
                  <a:lnTo>
                    <a:pt x="2480" y="10223"/>
                  </a:lnTo>
                  <a:cubicBezTo>
                    <a:pt x="3165" y="10421"/>
                    <a:pt x="3881" y="10518"/>
                    <a:pt x="4600" y="10518"/>
                  </a:cubicBezTo>
                  <a:cubicBezTo>
                    <a:pt x="5449" y="10518"/>
                    <a:pt x="6301" y="10383"/>
                    <a:pt x="7108" y="10122"/>
                  </a:cubicBezTo>
                  <a:lnTo>
                    <a:pt x="7108" y="10122"/>
                  </a:lnTo>
                  <a:cubicBezTo>
                    <a:pt x="6315" y="10763"/>
                    <a:pt x="5530" y="11419"/>
                    <a:pt x="4751" y="12082"/>
                  </a:cubicBezTo>
                  <a:cubicBezTo>
                    <a:pt x="3136" y="13467"/>
                    <a:pt x="1550" y="14887"/>
                    <a:pt x="0" y="16336"/>
                  </a:cubicBezTo>
                  <a:lnTo>
                    <a:pt x="58" y="16401"/>
                  </a:lnTo>
                  <a:cubicBezTo>
                    <a:pt x="2920" y="14000"/>
                    <a:pt x="5854" y="11686"/>
                    <a:pt x="8867" y="9487"/>
                  </a:cubicBezTo>
                  <a:lnTo>
                    <a:pt x="8867" y="9487"/>
                  </a:lnTo>
                  <a:cubicBezTo>
                    <a:pt x="8384" y="11030"/>
                    <a:pt x="8406" y="12746"/>
                    <a:pt x="9026" y="14245"/>
                  </a:cubicBezTo>
                  <a:cubicBezTo>
                    <a:pt x="8593" y="12479"/>
                    <a:pt x="8824" y="10677"/>
                    <a:pt x="9495" y="9026"/>
                  </a:cubicBezTo>
                  <a:cubicBezTo>
                    <a:pt x="11412" y="7642"/>
                    <a:pt x="13366" y="6301"/>
                    <a:pt x="15348" y="5010"/>
                  </a:cubicBezTo>
                  <a:cubicBezTo>
                    <a:pt x="15528" y="4895"/>
                    <a:pt x="15701" y="4780"/>
                    <a:pt x="15874" y="4664"/>
                  </a:cubicBezTo>
                  <a:lnTo>
                    <a:pt x="15874" y="4664"/>
                  </a:lnTo>
                  <a:cubicBezTo>
                    <a:pt x="14959" y="6077"/>
                    <a:pt x="14440" y="7764"/>
                    <a:pt x="14433" y="9444"/>
                  </a:cubicBezTo>
                  <a:cubicBezTo>
                    <a:pt x="14981" y="7656"/>
                    <a:pt x="15615" y="5991"/>
                    <a:pt x="16386" y="4318"/>
                  </a:cubicBezTo>
                  <a:cubicBezTo>
                    <a:pt x="17792" y="3374"/>
                    <a:pt x="19191" y="2408"/>
                    <a:pt x="20582" y="1442"/>
                  </a:cubicBezTo>
                  <a:cubicBezTo>
                    <a:pt x="21115" y="1226"/>
                    <a:pt x="21649" y="1002"/>
                    <a:pt x="22182" y="779"/>
                  </a:cubicBezTo>
                  <a:cubicBezTo>
                    <a:pt x="23412" y="254"/>
                    <a:pt x="23960" y="1"/>
                    <a:pt x="2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4" name="Google Shape;3324;p43"/>
            <p:cNvSpPr/>
            <p:nvPr/>
          </p:nvSpPr>
          <p:spPr>
            <a:xfrm>
              <a:off x="3385725" y="-1601250"/>
              <a:ext cx="347400" cy="313525"/>
            </a:xfrm>
            <a:custGeom>
              <a:avLst/>
              <a:gdLst/>
              <a:ahLst/>
              <a:cxnLst/>
              <a:rect l="l" t="t" r="r" b="b"/>
              <a:pathLst>
                <a:path w="13896" h="12541" extrusionOk="0">
                  <a:moveTo>
                    <a:pt x="9931" y="0"/>
                  </a:moveTo>
                  <a:cubicBezTo>
                    <a:pt x="7968" y="0"/>
                    <a:pt x="5309" y="825"/>
                    <a:pt x="3410" y="2675"/>
                  </a:cubicBezTo>
                  <a:cubicBezTo>
                    <a:pt x="0" y="5998"/>
                    <a:pt x="101" y="11585"/>
                    <a:pt x="1709" y="12414"/>
                  </a:cubicBezTo>
                  <a:cubicBezTo>
                    <a:pt x="1875" y="12500"/>
                    <a:pt x="2068" y="12541"/>
                    <a:pt x="2283" y="12541"/>
                  </a:cubicBezTo>
                  <a:cubicBezTo>
                    <a:pt x="5526" y="12541"/>
                    <a:pt x="13895" y="3361"/>
                    <a:pt x="12422" y="887"/>
                  </a:cubicBezTo>
                  <a:cubicBezTo>
                    <a:pt x="12079" y="311"/>
                    <a:pt x="11136" y="0"/>
                    <a:pt x="993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5" name="Google Shape;3325;p43"/>
            <p:cNvSpPr/>
            <p:nvPr/>
          </p:nvSpPr>
          <p:spPr>
            <a:xfrm>
              <a:off x="3784950" y="-1705875"/>
              <a:ext cx="258800" cy="65675"/>
            </a:xfrm>
            <a:custGeom>
              <a:avLst/>
              <a:gdLst/>
              <a:ahLst/>
              <a:cxnLst/>
              <a:rect l="l" t="t" r="r" b="b"/>
              <a:pathLst>
                <a:path w="10352" h="2627" extrusionOk="0">
                  <a:moveTo>
                    <a:pt x="3175" y="0"/>
                  </a:moveTo>
                  <a:cubicBezTo>
                    <a:pt x="1447" y="0"/>
                    <a:pt x="55" y="325"/>
                    <a:pt x="35" y="660"/>
                  </a:cubicBezTo>
                  <a:cubicBezTo>
                    <a:pt x="0" y="1387"/>
                    <a:pt x="6488" y="2626"/>
                    <a:pt x="9125" y="2626"/>
                  </a:cubicBezTo>
                  <a:cubicBezTo>
                    <a:pt x="9756" y="2626"/>
                    <a:pt x="10166" y="2556"/>
                    <a:pt x="10214" y="2390"/>
                  </a:cubicBezTo>
                  <a:cubicBezTo>
                    <a:pt x="10351" y="1943"/>
                    <a:pt x="7922" y="696"/>
                    <a:pt x="5694" y="242"/>
                  </a:cubicBezTo>
                  <a:cubicBezTo>
                    <a:pt x="4851" y="70"/>
                    <a:pt x="3977" y="0"/>
                    <a:pt x="317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6" name="Google Shape;3326;p43"/>
            <p:cNvSpPr/>
            <p:nvPr/>
          </p:nvSpPr>
          <p:spPr>
            <a:xfrm>
              <a:off x="3753200" y="-1685975"/>
              <a:ext cx="287125" cy="45525"/>
            </a:xfrm>
            <a:custGeom>
              <a:avLst/>
              <a:gdLst/>
              <a:ahLst/>
              <a:cxnLst/>
              <a:rect l="l" t="t" r="r" b="b"/>
              <a:pathLst>
                <a:path w="11485" h="1821" extrusionOk="0">
                  <a:moveTo>
                    <a:pt x="1" y="1"/>
                  </a:moveTo>
                  <a:lnTo>
                    <a:pt x="1" y="1"/>
                  </a:lnTo>
                  <a:cubicBezTo>
                    <a:pt x="1637" y="736"/>
                    <a:pt x="4095" y="1587"/>
                    <a:pt x="7174" y="1782"/>
                  </a:cubicBezTo>
                  <a:cubicBezTo>
                    <a:pt x="7610" y="1808"/>
                    <a:pt x="8032" y="1820"/>
                    <a:pt x="8440" y="1820"/>
                  </a:cubicBezTo>
                  <a:cubicBezTo>
                    <a:pt x="9576" y="1820"/>
                    <a:pt x="10599" y="1727"/>
                    <a:pt x="11484" y="159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7" name="Google Shape;3327;p43"/>
            <p:cNvSpPr/>
            <p:nvPr/>
          </p:nvSpPr>
          <p:spPr>
            <a:xfrm>
              <a:off x="3753200" y="-1685975"/>
              <a:ext cx="287125" cy="47975"/>
            </a:xfrm>
            <a:custGeom>
              <a:avLst/>
              <a:gdLst/>
              <a:ahLst/>
              <a:cxnLst/>
              <a:rect l="l" t="t" r="r" b="b"/>
              <a:pathLst>
                <a:path w="11485" h="1919" extrusionOk="0">
                  <a:moveTo>
                    <a:pt x="1" y="1"/>
                  </a:moveTo>
                  <a:lnTo>
                    <a:pt x="1" y="1"/>
                  </a:lnTo>
                  <a:cubicBezTo>
                    <a:pt x="2498" y="1260"/>
                    <a:pt x="5311" y="1918"/>
                    <a:pt x="8117" y="1918"/>
                  </a:cubicBezTo>
                  <a:cubicBezTo>
                    <a:pt x="9248" y="1918"/>
                    <a:pt x="10377" y="1811"/>
                    <a:pt x="11484" y="1594"/>
                  </a:cubicBezTo>
                  <a:lnTo>
                    <a:pt x="11484" y="1594"/>
                  </a:lnTo>
                  <a:cubicBezTo>
                    <a:pt x="10642" y="1686"/>
                    <a:pt x="9796" y="1732"/>
                    <a:pt x="8951" y="1732"/>
                  </a:cubicBezTo>
                  <a:cubicBezTo>
                    <a:pt x="5893" y="1732"/>
                    <a:pt x="2847" y="113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8" name="Google Shape;3328;p43"/>
            <p:cNvSpPr/>
            <p:nvPr/>
          </p:nvSpPr>
          <p:spPr>
            <a:xfrm>
              <a:off x="3103300" y="-2049100"/>
              <a:ext cx="574050" cy="337400"/>
            </a:xfrm>
            <a:custGeom>
              <a:avLst/>
              <a:gdLst/>
              <a:ahLst/>
              <a:cxnLst/>
              <a:rect l="l" t="t" r="r" b="b"/>
              <a:pathLst>
                <a:path w="22962" h="13496" extrusionOk="0">
                  <a:moveTo>
                    <a:pt x="18344" y="1"/>
                  </a:moveTo>
                  <a:cubicBezTo>
                    <a:pt x="15646" y="1"/>
                    <a:pt x="12261" y="504"/>
                    <a:pt x="8969" y="2393"/>
                  </a:cubicBezTo>
                  <a:cubicBezTo>
                    <a:pt x="3901" y="5306"/>
                    <a:pt x="1363" y="10179"/>
                    <a:pt x="1" y="13495"/>
                  </a:cubicBezTo>
                  <a:cubicBezTo>
                    <a:pt x="3739" y="6905"/>
                    <a:pt x="9662" y="3246"/>
                    <a:pt x="14810" y="3246"/>
                  </a:cubicBezTo>
                  <a:cubicBezTo>
                    <a:pt x="15687" y="3246"/>
                    <a:pt x="16542" y="3352"/>
                    <a:pt x="17360" y="3568"/>
                  </a:cubicBezTo>
                  <a:cubicBezTo>
                    <a:pt x="18939" y="3986"/>
                    <a:pt x="20280" y="4787"/>
                    <a:pt x="21404" y="5738"/>
                  </a:cubicBezTo>
                  <a:cubicBezTo>
                    <a:pt x="21440" y="5774"/>
                    <a:pt x="21484" y="5810"/>
                    <a:pt x="21520" y="5846"/>
                  </a:cubicBezTo>
                  <a:cubicBezTo>
                    <a:pt x="21707" y="5414"/>
                    <a:pt x="21873" y="4981"/>
                    <a:pt x="22024" y="4542"/>
                  </a:cubicBezTo>
                  <a:cubicBezTo>
                    <a:pt x="22608" y="2847"/>
                    <a:pt x="22846" y="1398"/>
                    <a:pt x="22962" y="483"/>
                  </a:cubicBezTo>
                  <a:cubicBezTo>
                    <a:pt x="22044" y="290"/>
                    <a:pt x="20392" y="1"/>
                    <a:pt x="18344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9" name="Google Shape;3329;p43"/>
            <p:cNvSpPr/>
            <p:nvPr/>
          </p:nvSpPr>
          <p:spPr>
            <a:xfrm>
              <a:off x="3056825" y="-1905650"/>
              <a:ext cx="583050" cy="340525"/>
            </a:xfrm>
            <a:custGeom>
              <a:avLst/>
              <a:gdLst/>
              <a:ahLst/>
              <a:cxnLst/>
              <a:rect l="l" t="t" r="r" b="b"/>
              <a:pathLst>
                <a:path w="23322" h="13621" extrusionOk="0">
                  <a:moveTo>
                    <a:pt x="23263" y="0"/>
                  </a:moveTo>
                  <a:cubicBezTo>
                    <a:pt x="22182" y="2012"/>
                    <a:pt x="19270" y="6755"/>
                    <a:pt x="13373" y="10093"/>
                  </a:cubicBezTo>
                  <a:cubicBezTo>
                    <a:pt x="8328" y="12950"/>
                    <a:pt x="3515" y="13406"/>
                    <a:pt x="769" y="13406"/>
                  </a:cubicBezTo>
                  <a:cubicBezTo>
                    <a:pt x="494" y="13406"/>
                    <a:pt x="239" y="13402"/>
                    <a:pt x="7" y="13395"/>
                  </a:cubicBezTo>
                  <a:cubicBezTo>
                    <a:pt x="7" y="13402"/>
                    <a:pt x="7" y="13416"/>
                    <a:pt x="0" y="13423"/>
                  </a:cubicBezTo>
                  <a:cubicBezTo>
                    <a:pt x="1070" y="13563"/>
                    <a:pt x="2075" y="13621"/>
                    <a:pt x="3006" y="13621"/>
                  </a:cubicBezTo>
                  <a:cubicBezTo>
                    <a:pt x="5486" y="13621"/>
                    <a:pt x="7440" y="13212"/>
                    <a:pt x="8708" y="12861"/>
                  </a:cubicBezTo>
                  <a:cubicBezTo>
                    <a:pt x="15269" y="11073"/>
                    <a:pt x="20748" y="6178"/>
                    <a:pt x="23321" y="238"/>
                  </a:cubicBezTo>
                  <a:lnTo>
                    <a:pt x="23263" y="0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0" name="Google Shape;3330;p43"/>
            <p:cNvSpPr/>
            <p:nvPr/>
          </p:nvSpPr>
          <p:spPr>
            <a:xfrm>
              <a:off x="3432575" y="-1397075"/>
              <a:ext cx="1089500" cy="787325"/>
            </a:xfrm>
            <a:custGeom>
              <a:avLst/>
              <a:gdLst/>
              <a:ahLst/>
              <a:cxnLst/>
              <a:rect l="l" t="t" r="r" b="b"/>
              <a:pathLst>
                <a:path w="43580" h="31493" extrusionOk="0">
                  <a:moveTo>
                    <a:pt x="43125" y="1"/>
                  </a:moveTo>
                  <a:lnTo>
                    <a:pt x="43125" y="1"/>
                  </a:lnTo>
                  <a:cubicBezTo>
                    <a:pt x="42981" y="8392"/>
                    <a:pt x="39708" y="16178"/>
                    <a:pt x="33833" y="21145"/>
                  </a:cubicBezTo>
                  <a:cubicBezTo>
                    <a:pt x="29130" y="25122"/>
                    <a:pt x="22911" y="27168"/>
                    <a:pt x="16378" y="27168"/>
                  </a:cubicBezTo>
                  <a:cubicBezTo>
                    <a:pt x="10903" y="27168"/>
                    <a:pt x="5207" y="25731"/>
                    <a:pt x="1" y="22789"/>
                  </a:cubicBezTo>
                  <a:lnTo>
                    <a:pt x="1" y="22789"/>
                  </a:lnTo>
                  <a:cubicBezTo>
                    <a:pt x="4177" y="28375"/>
                    <a:pt x="9441" y="31492"/>
                    <a:pt x="11451" y="31492"/>
                  </a:cubicBezTo>
                  <a:cubicBezTo>
                    <a:pt x="11516" y="31492"/>
                    <a:pt x="11578" y="31489"/>
                    <a:pt x="11636" y="31483"/>
                  </a:cubicBezTo>
                  <a:cubicBezTo>
                    <a:pt x="11824" y="31461"/>
                    <a:pt x="13172" y="31288"/>
                    <a:pt x="15096" y="31144"/>
                  </a:cubicBezTo>
                  <a:cubicBezTo>
                    <a:pt x="15868" y="31079"/>
                    <a:pt x="16783" y="31036"/>
                    <a:pt x="17901" y="31036"/>
                  </a:cubicBezTo>
                  <a:cubicBezTo>
                    <a:pt x="18078" y="31035"/>
                    <a:pt x="18251" y="31034"/>
                    <a:pt x="18420" y="31034"/>
                  </a:cubicBezTo>
                  <a:cubicBezTo>
                    <a:pt x="21799" y="31034"/>
                    <a:pt x="23424" y="31217"/>
                    <a:pt x="24728" y="31217"/>
                  </a:cubicBezTo>
                  <a:cubicBezTo>
                    <a:pt x="25316" y="31217"/>
                    <a:pt x="25839" y="31180"/>
                    <a:pt x="26429" y="31072"/>
                  </a:cubicBezTo>
                  <a:cubicBezTo>
                    <a:pt x="28938" y="30610"/>
                    <a:pt x="30545" y="29154"/>
                    <a:pt x="32621" y="27237"/>
                  </a:cubicBezTo>
                  <a:cubicBezTo>
                    <a:pt x="39607" y="20784"/>
                    <a:pt x="41762" y="12206"/>
                    <a:pt x="42087" y="10851"/>
                  </a:cubicBezTo>
                  <a:cubicBezTo>
                    <a:pt x="42606" y="8681"/>
                    <a:pt x="43579" y="4593"/>
                    <a:pt x="4312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31" name="Google Shape;3331;p43"/>
          <p:cNvGrpSpPr/>
          <p:nvPr/>
        </p:nvGrpSpPr>
        <p:grpSpPr>
          <a:xfrm>
            <a:off x="7646493" y="983892"/>
            <a:ext cx="841496" cy="855191"/>
            <a:chOff x="5967275" y="1212450"/>
            <a:chExt cx="1139775" cy="1158325"/>
          </a:xfrm>
        </p:grpSpPr>
        <p:sp>
          <p:nvSpPr>
            <p:cNvPr id="3332" name="Google Shape;3332;p43"/>
            <p:cNvSpPr/>
            <p:nvPr/>
          </p:nvSpPr>
          <p:spPr>
            <a:xfrm>
              <a:off x="6042250" y="1226925"/>
              <a:ext cx="1064800" cy="1143850"/>
            </a:xfrm>
            <a:custGeom>
              <a:avLst/>
              <a:gdLst/>
              <a:ahLst/>
              <a:cxnLst/>
              <a:rect l="l" t="t" r="r" b="b"/>
              <a:pathLst>
                <a:path w="42592" h="45754" extrusionOk="0">
                  <a:moveTo>
                    <a:pt x="21295" y="0"/>
                  </a:moveTo>
                  <a:cubicBezTo>
                    <a:pt x="20316" y="0"/>
                    <a:pt x="19570" y="215"/>
                    <a:pt x="19227" y="731"/>
                  </a:cubicBezTo>
                  <a:cubicBezTo>
                    <a:pt x="18477" y="1863"/>
                    <a:pt x="19854" y="4206"/>
                    <a:pt x="21765" y="6621"/>
                  </a:cubicBezTo>
                  <a:cubicBezTo>
                    <a:pt x="18593" y="8754"/>
                    <a:pt x="15428" y="10881"/>
                    <a:pt x="12256" y="13008"/>
                  </a:cubicBezTo>
                  <a:cubicBezTo>
                    <a:pt x="10003" y="11059"/>
                    <a:pt x="7696" y="10057"/>
                    <a:pt x="5982" y="10057"/>
                  </a:cubicBezTo>
                  <a:cubicBezTo>
                    <a:pt x="5261" y="10057"/>
                    <a:pt x="4645" y="10234"/>
                    <a:pt x="4182" y="10593"/>
                  </a:cubicBezTo>
                  <a:cubicBezTo>
                    <a:pt x="2617" y="11811"/>
                    <a:pt x="3151" y="14868"/>
                    <a:pt x="3396" y="16281"/>
                  </a:cubicBezTo>
                  <a:cubicBezTo>
                    <a:pt x="4261" y="21219"/>
                    <a:pt x="7253" y="25068"/>
                    <a:pt x="10172" y="27757"/>
                  </a:cubicBezTo>
                  <a:cubicBezTo>
                    <a:pt x="1781" y="40647"/>
                    <a:pt x="1" y="44987"/>
                    <a:pt x="837" y="45657"/>
                  </a:cubicBezTo>
                  <a:cubicBezTo>
                    <a:pt x="915" y="45720"/>
                    <a:pt x="1020" y="45754"/>
                    <a:pt x="1154" y="45754"/>
                  </a:cubicBezTo>
                  <a:cubicBezTo>
                    <a:pt x="2465" y="45754"/>
                    <a:pt x="6606" y="42548"/>
                    <a:pt x="16574" y="32299"/>
                  </a:cubicBezTo>
                  <a:cubicBezTo>
                    <a:pt x="17722" y="32884"/>
                    <a:pt x="22374" y="35238"/>
                    <a:pt x="27057" y="35238"/>
                  </a:cubicBezTo>
                  <a:cubicBezTo>
                    <a:pt x="28727" y="35238"/>
                    <a:pt x="30402" y="34938"/>
                    <a:pt x="31922" y="34152"/>
                  </a:cubicBezTo>
                  <a:cubicBezTo>
                    <a:pt x="32383" y="33907"/>
                    <a:pt x="35757" y="32162"/>
                    <a:pt x="35534" y="30302"/>
                  </a:cubicBezTo>
                  <a:cubicBezTo>
                    <a:pt x="35375" y="28997"/>
                    <a:pt x="33760" y="27844"/>
                    <a:pt x="31605" y="27440"/>
                  </a:cubicBezTo>
                  <a:cubicBezTo>
                    <a:pt x="32513" y="23749"/>
                    <a:pt x="33429" y="20051"/>
                    <a:pt x="34344" y="16360"/>
                  </a:cubicBezTo>
                  <a:cubicBezTo>
                    <a:pt x="36791" y="17903"/>
                    <a:pt x="38953" y="18779"/>
                    <a:pt x="40332" y="18779"/>
                  </a:cubicBezTo>
                  <a:cubicBezTo>
                    <a:pt x="40866" y="18779"/>
                    <a:pt x="41283" y="18647"/>
                    <a:pt x="41553" y="18371"/>
                  </a:cubicBezTo>
                  <a:cubicBezTo>
                    <a:pt x="42591" y="17319"/>
                    <a:pt x="41207" y="14421"/>
                    <a:pt x="40508" y="12957"/>
                  </a:cubicBezTo>
                  <a:cubicBezTo>
                    <a:pt x="37350" y="6354"/>
                    <a:pt x="31489" y="3283"/>
                    <a:pt x="30386" y="2728"/>
                  </a:cubicBezTo>
                  <a:cubicBezTo>
                    <a:pt x="27680" y="1357"/>
                    <a:pt x="23753" y="0"/>
                    <a:pt x="2129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3" name="Google Shape;3333;p43"/>
            <p:cNvSpPr/>
            <p:nvPr/>
          </p:nvSpPr>
          <p:spPr>
            <a:xfrm>
              <a:off x="5967275" y="1778300"/>
              <a:ext cx="537100" cy="578050"/>
            </a:xfrm>
            <a:custGeom>
              <a:avLst/>
              <a:gdLst/>
              <a:ahLst/>
              <a:cxnLst/>
              <a:rect l="l" t="t" r="r" b="b"/>
              <a:pathLst>
                <a:path w="21484" h="23122" extrusionOk="0">
                  <a:moveTo>
                    <a:pt x="13654" y="0"/>
                  </a:moveTo>
                  <a:cubicBezTo>
                    <a:pt x="2351" y="16905"/>
                    <a:pt x="1" y="22269"/>
                    <a:pt x="938" y="23026"/>
                  </a:cubicBezTo>
                  <a:cubicBezTo>
                    <a:pt x="1016" y="23088"/>
                    <a:pt x="1120" y="23121"/>
                    <a:pt x="1254" y="23121"/>
                  </a:cubicBezTo>
                  <a:cubicBezTo>
                    <a:pt x="2759" y="23121"/>
                    <a:pt x="7984" y="18912"/>
                    <a:pt x="21483" y="4657"/>
                  </a:cubicBezTo>
                  <a:cubicBezTo>
                    <a:pt x="18874" y="3107"/>
                    <a:pt x="16264" y="1557"/>
                    <a:pt x="136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4" name="Google Shape;3334;p43"/>
            <p:cNvSpPr/>
            <p:nvPr/>
          </p:nvSpPr>
          <p:spPr>
            <a:xfrm>
              <a:off x="6177250" y="1778300"/>
              <a:ext cx="267650" cy="293775"/>
            </a:xfrm>
            <a:custGeom>
              <a:avLst/>
              <a:gdLst/>
              <a:ahLst/>
              <a:cxnLst/>
              <a:rect l="l" t="t" r="r" b="b"/>
              <a:pathLst>
                <a:path w="10706" h="11751" extrusionOk="0">
                  <a:moveTo>
                    <a:pt x="5255" y="0"/>
                  </a:moveTo>
                  <a:cubicBezTo>
                    <a:pt x="3223" y="3035"/>
                    <a:pt x="1485" y="5695"/>
                    <a:pt x="0" y="8031"/>
                  </a:cubicBezTo>
                  <a:cubicBezTo>
                    <a:pt x="1327" y="9163"/>
                    <a:pt x="2963" y="10295"/>
                    <a:pt x="4967" y="11217"/>
                  </a:cubicBezTo>
                  <a:cubicBezTo>
                    <a:pt x="5400" y="11412"/>
                    <a:pt x="5825" y="11592"/>
                    <a:pt x="6243" y="11751"/>
                  </a:cubicBezTo>
                  <a:cubicBezTo>
                    <a:pt x="7598" y="10374"/>
                    <a:pt x="9083" y="8846"/>
                    <a:pt x="10705" y="7159"/>
                  </a:cubicBezTo>
                  <a:lnTo>
                    <a:pt x="8860" y="2141"/>
                  </a:lnTo>
                  <a:cubicBezTo>
                    <a:pt x="7656" y="1427"/>
                    <a:pt x="6459" y="714"/>
                    <a:pt x="525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5" name="Google Shape;3335;p43"/>
            <p:cNvSpPr/>
            <p:nvPr/>
          </p:nvSpPr>
          <p:spPr>
            <a:xfrm>
              <a:off x="6035225" y="1212450"/>
              <a:ext cx="999375" cy="880950"/>
            </a:xfrm>
            <a:custGeom>
              <a:avLst/>
              <a:gdLst/>
              <a:ahLst/>
              <a:cxnLst/>
              <a:rect l="l" t="t" r="r" b="b"/>
              <a:pathLst>
                <a:path w="39975" h="35238" extrusionOk="0">
                  <a:moveTo>
                    <a:pt x="18687" y="1"/>
                  </a:moveTo>
                  <a:cubicBezTo>
                    <a:pt x="17705" y="1"/>
                    <a:pt x="16956" y="217"/>
                    <a:pt x="16610" y="733"/>
                  </a:cubicBezTo>
                  <a:cubicBezTo>
                    <a:pt x="15860" y="1858"/>
                    <a:pt x="17237" y="4208"/>
                    <a:pt x="19148" y="6623"/>
                  </a:cubicBezTo>
                  <a:cubicBezTo>
                    <a:pt x="15983" y="8750"/>
                    <a:pt x="12811" y="10883"/>
                    <a:pt x="9646" y="13010"/>
                  </a:cubicBezTo>
                  <a:cubicBezTo>
                    <a:pt x="7393" y="11061"/>
                    <a:pt x="5082" y="10059"/>
                    <a:pt x="3366" y="10059"/>
                  </a:cubicBezTo>
                  <a:cubicBezTo>
                    <a:pt x="2645" y="10059"/>
                    <a:pt x="2028" y="10237"/>
                    <a:pt x="1565" y="10595"/>
                  </a:cubicBezTo>
                  <a:cubicBezTo>
                    <a:pt x="0" y="11806"/>
                    <a:pt x="534" y="14863"/>
                    <a:pt x="786" y="16276"/>
                  </a:cubicBezTo>
                  <a:cubicBezTo>
                    <a:pt x="2545" y="26332"/>
                    <a:pt x="13106" y="31869"/>
                    <a:pt x="13964" y="32301"/>
                  </a:cubicBezTo>
                  <a:cubicBezTo>
                    <a:pt x="15111" y="32885"/>
                    <a:pt x="19755" y="35238"/>
                    <a:pt x="24433" y="35238"/>
                  </a:cubicBezTo>
                  <a:cubicBezTo>
                    <a:pt x="26105" y="35238"/>
                    <a:pt x="27782" y="34937"/>
                    <a:pt x="29305" y="34147"/>
                  </a:cubicBezTo>
                  <a:cubicBezTo>
                    <a:pt x="29766" y="33909"/>
                    <a:pt x="33140" y="32157"/>
                    <a:pt x="32917" y="30304"/>
                  </a:cubicBezTo>
                  <a:cubicBezTo>
                    <a:pt x="32758" y="29000"/>
                    <a:pt x="31150" y="27839"/>
                    <a:pt x="28988" y="27435"/>
                  </a:cubicBezTo>
                  <a:cubicBezTo>
                    <a:pt x="29896" y="23751"/>
                    <a:pt x="30812" y="20053"/>
                    <a:pt x="31727" y="16362"/>
                  </a:cubicBezTo>
                  <a:cubicBezTo>
                    <a:pt x="34176" y="17901"/>
                    <a:pt x="36340" y="18780"/>
                    <a:pt x="37718" y="18780"/>
                  </a:cubicBezTo>
                  <a:cubicBezTo>
                    <a:pt x="38251" y="18780"/>
                    <a:pt x="38667" y="18649"/>
                    <a:pt x="38936" y="18374"/>
                  </a:cubicBezTo>
                  <a:cubicBezTo>
                    <a:pt x="39974" y="17314"/>
                    <a:pt x="38590" y="14416"/>
                    <a:pt x="37891" y="12952"/>
                  </a:cubicBezTo>
                  <a:cubicBezTo>
                    <a:pt x="34741" y="6349"/>
                    <a:pt x="28872" y="3278"/>
                    <a:pt x="27769" y="2723"/>
                  </a:cubicBezTo>
                  <a:cubicBezTo>
                    <a:pt x="25065" y="1353"/>
                    <a:pt x="21146" y="1"/>
                    <a:pt x="186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6" name="Google Shape;3336;p43"/>
            <p:cNvSpPr/>
            <p:nvPr/>
          </p:nvSpPr>
          <p:spPr>
            <a:xfrm>
              <a:off x="6276375" y="1378000"/>
              <a:ext cx="483550" cy="520350"/>
            </a:xfrm>
            <a:custGeom>
              <a:avLst/>
              <a:gdLst/>
              <a:ahLst/>
              <a:cxnLst/>
              <a:rect l="l" t="t" r="r" b="b"/>
              <a:pathLst>
                <a:path w="19342" h="20814" extrusionOk="0">
                  <a:moveTo>
                    <a:pt x="9502" y="1"/>
                  </a:moveTo>
                  <a:cubicBezTo>
                    <a:pt x="6337" y="2128"/>
                    <a:pt x="3165" y="4261"/>
                    <a:pt x="0" y="6388"/>
                  </a:cubicBezTo>
                  <a:cubicBezTo>
                    <a:pt x="570" y="8154"/>
                    <a:pt x="2350" y="12804"/>
                    <a:pt x="7108" y="16481"/>
                  </a:cubicBezTo>
                  <a:cubicBezTo>
                    <a:pt x="12190" y="20395"/>
                    <a:pt x="17525" y="20770"/>
                    <a:pt x="19342" y="20813"/>
                  </a:cubicBezTo>
                  <a:cubicBezTo>
                    <a:pt x="18895" y="20777"/>
                    <a:pt x="11880" y="20020"/>
                    <a:pt x="8600" y="13619"/>
                  </a:cubicBezTo>
                  <a:cubicBezTo>
                    <a:pt x="6394" y="9293"/>
                    <a:pt x="6740" y="4060"/>
                    <a:pt x="9502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7" name="Google Shape;3337;p43"/>
            <p:cNvSpPr/>
            <p:nvPr/>
          </p:nvSpPr>
          <p:spPr>
            <a:xfrm>
              <a:off x="6035225" y="1466675"/>
              <a:ext cx="821675" cy="626725"/>
            </a:xfrm>
            <a:custGeom>
              <a:avLst/>
              <a:gdLst/>
              <a:ahLst/>
              <a:cxnLst/>
              <a:rect l="l" t="t" r="r" b="b"/>
              <a:pathLst>
                <a:path w="32867" h="25069" extrusionOk="0">
                  <a:moveTo>
                    <a:pt x="2473" y="1"/>
                  </a:moveTo>
                  <a:cubicBezTo>
                    <a:pt x="2127" y="87"/>
                    <a:pt x="1824" y="231"/>
                    <a:pt x="1565" y="426"/>
                  </a:cubicBezTo>
                  <a:cubicBezTo>
                    <a:pt x="0" y="1637"/>
                    <a:pt x="534" y="4694"/>
                    <a:pt x="786" y="6107"/>
                  </a:cubicBezTo>
                  <a:cubicBezTo>
                    <a:pt x="2545" y="16163"/>
                    <a:pt x="13106" y="21700"/>
                    <a:pt x="13964" y="22132"/>
                  </a:cubicBezTo>
                  <a:cubicBezTo>
                    <a:pt x="15111" y="22716"/>
                    <a:pt x="19755" y="25069"/>
                    <a:pt x="24433" y="25069"/>
                  </a:cubicBezTo>
                  <a:cubicBezTo>
                    <a:pt x="26105" y="25069"/>
                    <a:pt x="27782" y="24768"/>
                    <a:pt x="29305" y="23978"/>
                  </a:cubicBezTo>
                  <a:cubicBezTo>
                    <a:pt x="29723" y="23769"/>
                    <a:pt x="32463" y="22341"/>
                    <a:pt x="32866" y="20712"/>
                  </a:cubicBezTo>
                  <a:lnTo>
                    <a:pt x="32866" y="20712"/>
                  </a:lnTo>
                  <a:cubicBezTo>
                    <a:pt x="30352" y="21405"/>
                    <a:pt x="27822" y="21741"/>
                    <a:pt x="25353" y="21741"/>
                  </a:cubicBezTo>
                  <a:cubicBezTo>
                    <a:pt x="18415" y="21741"/>
                    <a:pt x="11964" y="19084"/>
                    <a:pt x="7721" y="14202"/>
                  </a:cubicBezTo>
                  <a:cubicBezTo>
                    <a:pt x="3381" y="9221"/>
                    <a:pt x="2574" y="3310"/>
                    <a:pt x="2473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8" name="Google Shape;3338;p43"/>
            <p:cNvSpPr/>
            <p:nvPr/>
          </p:nvSpPr>
          <p:spPr>
            <a:xfrm>
              <a:off x="6431725" y="1213650"/>
              <a:ext cx="587375" cy="468325"/>
            </a:xfrm>
            <a:custGeom>
              <a:avLst/>
              <a:gdLst/>
              <a:ahLst/>
              <a:cxnLst/>
              <a:rect l="l" t="t" r="r" b="b"/>
              <a:pathLst>
                <a:path w="23495" h="18733" extrusionOk="0">
                  <a:moveTo>
                    <a:pt x="2163" y="0"/>
                  </a:moveTo>
                  <a:cubicBezTo>
                    <a:pt x="1514" y="80"/>
                    <a:pt x="1017" y="289"/>
                    <a:pt x="750" y="685"/>
                  </a:cubicBezTo>
                  <a:cubicBezTo>
                    <a:pt x="0" y="1810"/>
                    <a:pt x="1377" y="4160"/>
                    <a:pt x="3288" y="6575"/>
                  </a:cubicBezTo>
                  <a:cubicBezTo>
                    <a:pt x="4167" y="8038"/>
                    <a:pt x="5573" y="9999"/>
                    <a:pt x="7735" y="11874"/>
                  </a:cubicBezTo>
                  <a:cubicBezTo>
                    <a:pt x="10806" y="14534"/>
                    <a:pt x="13957" y="15745"/>
                    <a:pt x="15867" y="16314"/>
                  </a:cubicBezTo>
                  <a:cubicBezTo>
                    <a:pt x="18316" y="17853"/>
                    <a:pt x="20480" y="18732"/>
                    <a:pt x="21858" y="18732"/>
                  </a:cubicBezTo>
                  <a:cubicBezTo>
                    <a:pt x="22391" y="18732"/>
                    <a:pt x="22807" y="18601"/>
                    <a:pt x="23076" y="18326"/>
                  </a:cubicBezTo>
                  <a:cubicBezTo>
                    <a:pt x="23415" y="17987"/>
                    <a:pt x="23494" y="17446"/>
                    <a:pt x="23429" y="16833"/>
                  </a:cubicBezTo>
                  <a:cubicBezTo>
                    <a:pt x="20430" y="16084"/>
                    <a:pt x="15608" y="14426"/>
                    <a:pt x="10814" y="10576"/>
                  </a:cubicBezTo>
                  <a:cubicBezTo>
                    <a:pt x="6186" y="6856"/>
                    <a:pt x="3554" y="2689"/>
                    <a:pt x="216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39" name="Google Shape;3339;p43"/>
          <p:cNvGrpSpPr/>
          <p:nvPr/>
        </p:nvGrpSpPr>
        <p:grpSpPr>
          <a:xfrm rot="-3626901" flipH="1">
            <a:off x="861822" y="1048558"/>
            <a:ext cx="670823" cy="1064441"/>
            <a:chOff x="4491600" y="1128725"/>
            <a:chExt cx="911950" cy="1447225"/>
          </a:xfrm>
        </p:grpSpPr>
        <p:sp>
          <p:nvSpPr>
            <p:cNvPr id="3340" name="Google Shape;3340;p43"/>
            <p:cNvSpPr/>
            <p:nvPr/>
          </p:nvSpPr>
          <p:spPr>
            <a:xfrm>
              <a:off x="4568550" y="1144125"/>
              <a:ext cx="835000" cy="1431825"/>
            </a:xfrm>
            <a:custGeom>
              <a:avLst/>
              <a:gdLst/>
              <a:ahLst/>
              <a:cxnLst/>
              <a:rect l="l" t="t" r="r" b="b"/>
              <a:pathLst>
                <a:path w="33400" h="57273" extrusionOk="0">
                  <a:moveTo>
                    <a:pt x="12217" y="20788"/>
                  </a:moveTo>
                  <a:cubicBezTo>
                    <a:pt x="12235" y="20788"/>
                    <a:pt x="12294" y="20824"/>
                    <a:pt x="12353" y="20863"/>
                  </a:cubicBezTo>
                  <a:lnTo>
                    <a:pt x="12353" y="20863"/>
                  </a:lnTo>
                  <a:cubicBezTo>
                    <a:pt x="12335" y="20860"/>
                    <a:pt x="12317" y="20857"/>
                    <a:pt x="12299" y="20854"/>
                  </a:cubicBezTo>
                  <a:lnTo>
                    <a:pt x="12299" y="20854"/>
                  </a:lnTo>
                  <a:cubicBezTo>
                    <a:pt x="12320" y="20858"/>
                    <a:pt x="12338" y="20861"/>
                    <a:pt x="12355" y="20864"/>
                  </a:cubicBezTo>
                  <a:lnTo>
                    <a:pt x="12355" y="20864"/>
                  </a:lnTo>
                  <a:cubicBezTo>
                    <a:pt x="12360" y="20867"/>
                    <a:pt x="12365" y="20871"/>
                    <a:pt x="12370" y="20874"/>
                  </a:cubicBezTo>
                  <a:lnTo>
                    <a:pt x="12370" y="20874"/>
                  </a:lnTo>
                  <a:cubicBezTo>
                    <a:pt x="12290" y="20858"/>
                    <a:pt x="12186" y="20826"/>
                    <a:pt x="12213" y="20789"/>
                  </a:cubicBezTo>
                  <a:cubicBezTo>
                    <a:pt x="12213" y="20788"/>
                    <a:pt x="12215" y="20788"/>
                    <a:pt x="12217" y="20788"/>
                  </a:cubicBezTo>
                  <a:close/>
                  <a:moveTo>
                    <a:pt x="26553" y="54174"/>
                  </a:moveTo>
                  <a:cubicBezTo>
                    <a:pt x="26552" y="54174"/>
                    <a:pt x="26577" y="54179"/>
                    <a:pt x="26613" y="54185"/>
                  </a:cubicBezTo>
                  <a:lnTo>
                    <a:pt x="26613" y="54185"/>
                  </a:lnTo>
                  <a:cubicBezTo>
                    <a:pt x="26571" y="54177"/>
                    <a:pt x="26554" y="54174"/>
                    <a:pt x="26553" y="54174"/>
                  </a:cubicBezTo>
                  <a:close/>
                  <a:moveTo>
                    <a:pt x="8560" y="0"/>
                  </a:moveTo>
                  <a:cubicBezTo>
                    <a:pt x="6903" y="0"/>
                    <a:pt x="5288" y="615"/>
                    <a:pt x="3987" y="2024"/>
                  </a:cubicBezTo>
                  <a:cubicBezTo>
                    <a:pt x="722" y="5571"/>
                    <a:pt x="239" y="11230"/>
                    <a:pt x="159" y="15801"/>
                  </a:cubicBezTo>
                  <a:cubicBezTo>
                    <a:pt x="1" y="24279"/>
                    <a:pt x="1702" y="32821"/>
                    <a:pt x="3886" y="40975"/>
                  </a:cubicBezTo>
                  <a:cubicBezTo>
                    <a:pt x="4586" y="43599"/>
                    <a:pt x="5364" y="46201"/>
                    <a:pt x="6193" y="48789"/>
                  </a:cubicBezTo>
                  <a:cubicBezTo>
                    <a:pt x="6434" y="49536"/>
                    <a:pt x="7047" y="49859"/>
                    <a:pt x="7661" y="49859"/>
                  </a:cubicBezTo>
                  <a:cubicBezTo>
                    <a:pt x="8593" y="49859"/>
                    <a:pt x="9528" y="49113"/>
                    <a:pt x="9163" y="47974"/>
                  </a:cubicBezTo>
                  <a:cubicBezTo>
                    <a:pt x="6431" y="39446"/>
                    <a:pt x="4160" y="30608"/>
                    <a:pt x="3439" y="21705"/>
                  </a:cubicBezTo>
                  <a:cubicBezTo>
                    <a:pt x="3187" y="18627"/>
                    <a:pt x="3122" y="15505"/>
                    <a:pt x="3425" y="12427"/>
                  </a:cubicBezTo>
                  <a:cubicBezTo>
                    <a:pt x="3461" y="12095"/>
                    <a:pt x="3497" y="11771"/>
                    <a:pt x="3540" y="11439"/>
                  </a:cubicBezTo>
                  <a:cubicBezTo>
                    <a:pt x="3546" y="11393"/>
                    <a:pt x="3548" y="11376"/>
                    <a:pt x="3547" y="11376"/>
                  </a:cubicBezTo>
                  <a:lnTo>
                    <a:pt x="3547" y="11376"/>
                  </a:lnTo>
                  <a:cubicBezTo>
                    <a:pt x="3546" y="11376"/>
                    <a:pt x="3530" y="11489"/>
                    <a:pt x="3527" y="11524"/>
                  </a:cubicBezTo>
                  <a:lnTo>
                    <a:pt x="3527" y="11524"/>
                  </a:lnTo>
                  <a:cubicBezTo>
                    <a:pt x="3534" y="11441"/>
                    <a:pt x="3548" y="11364"/>
                    <a:pt x="3562" y="11281"/>
                  </a:cubicBezTo>
                  <a:cubicBezTo>
                    <a:pt x="3584" y="11115"/>
                    <a:pt x="3612" y="10956"/>
                    <a:pt x="3634" y="10791"/>
                  </a:cubicBezTo>
                  <a:cubicBezTo>
                    <a:pt x="3735" y="10207"/>
                    <a:pt x="3843" y="9630"/>
                    <a:pt x="3980" y="9060"/>
                  </a:cubicBezTo>
                  <a:cubicBezTo>
                    <a:pt x="4103" y="8556"/>
                    <a:pt x="4240" y="8051"/>
                    <a:pt x="4398" y="7561"/>
                  </a:cubicBezTo>
                  <a:cubicBezTo>
                    <a:pt x="4470" y="7337"/>
                    <a:pt x="4542" y="7114"/>
                    <a:pt x="4629" y="6898"/>
                  </a:cubicBezTo>
                  <a:cubicBezTo>
                    <a:pt x="4665" y="6790"/>
                    <a:pt x="4708" y="6689"/>
                    <a:pt x="4744" y="6580"/>
                  </a:cubicBezTo>
                  <a:cubicBezTo>
                    <a:pt x="4756" y="6550"/>
                    <a:pt x="4765" y="6525"/>
                    <a:pt x="4772" y="6505"/>
                  </a:cubicBezTo>
                  <a:lnTo>
                    <a:pt x="4772" y="6505"/>
                  </a:lnTo>
                  <a:cubicBezTo>
                    <a:pt x="4777" y="6496"/>
                    <a:pt x="4782" y="6485"/>
                    <a:pt x="4787" y="6472"/>
                  </a:cubicBezTo>
                  <a:cubicBezTo>
                    <a:pt x="4968" y="6083"/>
                    <a:pt x="5148" y="5701"/>
                    <a:pt x="5364" y="5333"/>
                  </a:cubicBezTo>
                  <a:cubicBezTo>
                    <a:pt x="5458" y="5167"/>
                    <a:pt x="5559" y="5009"/>
                    <a:pt x="5660" y="4850"/>
                  </a:cubicBezTo>
                  <a:cubicBezTo>
                    <a:pt x="5728" y="4745"/>
                    <a:pt x="5976" y="4449"/>
                    <a:pt x="5969" y="4449"/>
                  </a:cubicBezTo>
                  <a:lnTo>
                    <a:pt x="5969" y="4449"/>
                  </a:lnTo>
                  <a:cubicBezTo>
                    <a:pt x="5967" y="4449"/>
                    <a:pt x="5929" y="4490"/>
                    <a:pt x="5833" y="4598"/>
                  </a:cubicBezTo>
                  <a:cubicBezTo>
                    <a:pt x="6063" y="4331"/>
                    <a:pt x="6280" y="4065"/>
                    <a:pt x="6539" y="3827"/>
                  </a:cubicBezTo>
                  <a:cubicBezTo>
                    <a:pt x="6586" y="3786"/>
                    <a:pt x="6637" y="3745"/>
                    <a:pt x="6686" y="3700"/>
                  </a:cubicBezTo>
                  <a:lnTo>
                    <a:pt x="6686" y="3700"/>
                  </a:lnTo>
                  <a:cubicBezTo>
                    <a:pt x="6816" y="3613"/>
                    <a:pt x="6942" y="3516"/>
                    <a:pt x="7080" y="3430"/>
                  </a:cubicBezTo>
                  <a:cubicBezTo>
                    <a:pt x="7191" y="3365"/>
                    <a:pt x="7313" y="3306"/>
                    <a:pt x="7432" y="3242"/>
                  </a:cubicBezTo>
                  <a:lnTo>
                    <a:pt x="7432" y="3242"/>
                  </a:lnTo>
                  <a:cubicBezTo>
                    <a:pt x="7409" y="3250"/>
                    <a:pt x="7385" y="3258"/>
                    <a:pt x="7361" y="3264"/>
                  </a:cubicBezTo>
                  <a:cubicBezTo>
                    <a:pt x="7387" y="3257"/>
                    <a:pt x="7413" y="3248"/>
                    <a:pt x="7439" y="3238"/>
                  </a:cubicBezTo>
                  <a:lnTo>
                    <a:pt x="7439" y="3238"/>
                  </a:lnTo>
                  <a:cubicBezTo>
                    <a:pt x="7437" y="3239"/>
                    <a:pt x="7434" y="3240"/>
                    <a:pt x="7432" y="3242"/>
                  </a:cubicBezTo>
                  <a:lnTo>
                    <a:pt x="7432" y="3242"/>
                  </a:lnTo>
                  <a:cubicBezTo>
                    <a:pt x="7455" y="3233"/>
                    <a:pt x="7476" y="3224"/>
                    <a:pt x="7495" y="3215"/>
                  </a:cubicBezTo>
                  <a:lnTo>
                    <a:pt x="7495" y="3215"/>
                  </a:lnTo>
                  <a:cubicBezTo>
                    <a:pt x="7477" y="3222"/>
                    <a:pt x="7458" y="3230"/>
                    <a:pt x="7439" y="3238"/>
                  </a:cubicBezTo>
                  <a:lnTo>
                    <a:pt x="7439" y="3238"/>
                  </a:lnTo>
                  <a:cubicBezTo>
                    <a:pt x="7449" y="3232"/>
                    <a:pt x="7459" y="3227"/>
                    <a:pt x="7469" y="3221"/>
                  </a:cubicBezTo>
                  <a:cubicBezTo>
                    <a:pt x="7540" y="3182"/>
                    <a:pt x="7572" y="3168"/>
                    <a:pt x="7577" y="3168"/>
                  </a:cubicBezTo>
                  <a:lnTo>
                    <a:pt x="7577" y="3168"/>
                  </a:lnTo>
                  <a:cubicBezTo>
                    <a:pt x="7583" y="3168"/>
                    <a:pt x="7548" y="3190"/>
                    <a:pt x="7495" y="3215"/>
                  </a:cubicBezTo>
                  <a:lnTo>
                    <a:pt x="7495" y="3215"/>
                  </a:lnTo>
                  <a:cubicBezTo>
                    <a:pt x="7530" y="3201"/>
                    <a:pt x="7564" y="3187"/>
                    <a:pt x="7599" y="3178"/>
                  </a:cubicBezTo>
                  <a:cubicBezTo>
                    <a:pt x="7736" y="3135"/>
                    <a:pt x="7873" y="3091"/>
                    <a:pt x="8017" y="3062"/>
                  </a:cubicBezTo>
                  <a:cubicBezTo>
                    <a:pt x="8074" y="3045"/>
                    <a:pt x="8146" y="3042"/>
                    <a:pt x="8209" y="3026"/>
                  </a:cubicBezTo>
                  <a:lnTo>
                    <a:pt x="8209" y="3026"/>
                  </a:lnTo>
                  <a:cubicBezTo>
                    <a:pt x="8486" y="3027"/>
                    <a:pt x="8758" y="3033"/>
                    <a:pt x="9035" y="3040"/>
                  </a:cubicBezTo>
                  <a:lnTo>
                    <a:pt x="9035" y="3040"/>
                  </a:lnTo>
                  <a:cubicBezTo>
                    <a:pt x="9102" y="3052"/>
                    <a:pt x="9176" y="3060"/>
                    <a:pt x="9243" y="3077"/>
                  </a:cubicBezTo>
                  <a:cubicBezTo>
                    <a:pt x="9408" y="3113"/>
                    <a:pt x="9581" y="3156"/>
                    <a:pt x="9747" y="3207"/>
                  </a:cubicBezTo>
                  <a:cubicBezTo>
                    <a:pt x="9896" y="3252"/>
                    <a:pt x="10033" y="3309"/>
                    <a:pt x="10179" y="3362"/>
                  </a:cubicBezTo>
                  <a:lnTo>
                    <a:pt x="10179" y="3362"/>
                  </a:lnTo>
                  <a:cubicBezTo>
                    <a:pt x="10271" y="3410"/>
                    <a:pt x="10369" y="3446"/>
                    <a:pt x="10454" y="3488"/>
                  </a:cubicBezTo>
                  <a:cubicBezTo>
                    <a:pt x="10829" y="3675"/>
                    <a:pt x="11189" y="3884"/>
                    <a:pt x="11535" y="4115"/>
                  </a:cubicBezTo>
                  <a:cubicBezTo>
                    <a:pt x="11702" y="4233"/>
                    <a:pt x="11862" y="4352"/>
                    <a:pt x="12029" y="4470"/>
                  </a:cubicBezTo>
                  <a:lnTo>
                    <a:pt x="12029" y="4470"/>
                  </a:lnTo>
                  <a:cubicBezTo>
                    <a:pt x="12038" y="4478"/>
                    <a:pt x="12049" y="4487"/>
                    <a:pt x="12061" y="4497"/>
                  </a:cubicBezTo>
                  <a:cubicBezTo>
                    <a:pt x="12162" y="4576"/>
                    <a:pt x="12263" y="4656"/>
                    <a:pt x="12357" y="4742"/>
                  </a:cubicBezTo>
                  <a:cubicBezTo>
                    <a:pt x="12753" y="5074"/>
                    <a:pt x="13128" y="5420"/>
                    <a:pt x="13489" y="5787"/>
                  </a:cubicBezTo>
                  <a:cubicBezTo>
                    <a:pt x="13871" y="6177"/>
                    <a:pt x="14238" y="6580"/>
                    <a:pt x="14592" y="6991"/>
                  </a:cubicBezTo>
                  <a:cubicBezTo>
                    <a:pt x="14786" y="7222"/>
                    <a:pt x="14981" y="7460"/>
                    <a:pt x="15168" y="7698"/>
                  </a:cubicBezTo>
                  <a:cubicBezTo>
                    <a:pt x="15203" y="7737"/>
                    <a:pt x="15333" y="7905"/>
                    <a:pt x="15350" y="7926"/>
                  </a:cubicBezTo>
                  <a:lnTo>
                    <a:pt x="15350" y="7926"/>
                  </a:lnTo>
                  <a:cubicBezTo>
                    <a:pt x="15429" y="8031"/>
                    <a:pt x="15510" y="8136"/>
                    <a:pt x="15586" y="8246"/>
                  </a:cubicBezTo>
                  <a:cubicBezTo>
                    <a:pt x="16416" y="9370"/>
                    <a:pt x="17172" y="10545"/>
                    <a:pt x="17879" y="11749"/>
                  </a:cubicBezTo>
                  <a:cubicBezTo>
                    <a:pt x="21930" y="18663"/>
                    <a:pt x="24482" y="26405"/>
                    <a:pt x="26544" y="34126"/>
                  </a:cubicBezTo>
                  <a:cubicBezTo>
                    <a:pt x="27229" y="36692"/>
                    <a:pt x="27698" y="39345"/>
                    <a:pt x="28455" y="41890"/>
                  </a:cubicBezTo>
                  <a:cubicBezTo>
                    <a:pt x="29046" y="43844"/>
                    <a:pt x="29536" y="45891"/>
                    <a:pt x="29702" y="47845"/>
                  </a:cubicBezTo>
                  <a:cubicBezTo>
                    <a:pt x="29767" y="48652"/>
                    <a:pt x="29788" y="49460"/>
                    <a:pt x="29738" y="50267"/>
                  </a:cubicBezTo>
                  <a:cubicBezTo>
                    <a:pt x="29723" y="50433"/>
                    <a:pt x="29709" y="50599"/>
                    <a:pt x="29694" y="50764"/>
                  </a:cubicBezTo>
                  <a:cubicBezTo>
                    <a:pt x="29692" y="50800"/>
                    <a:pt x="29690" y="50825"/>
                    <a:pt x="29690" y="50840"/>
                  </a:cubicBezTo>
                  <a:lnTo>
                    <a:pt x="29690" y="50840"/>
                  </a:lnTo>
                  <a:cubicBezTo>
                    <a:pt x="29685" y="50861"/>
                    <a:pt x="29677" y="50898"/>
                    <a:pt x="29666" y="50959"/>
                  </a:cubicBezTo>
                  <a:cubicBezTo>
                    <a:pt x="29615" y="51269"/>
                    <a:pt x="29558" y="51579"/>
                    <a:pt x="29471" y="51882"/>
                  </a:cubicBezTo>
                  <a:cubicBezTo>
                    <a:pt x="29420" y="52085"/>
                    <a:pt x="29352" y="52283"/>
                    <a:pt x="29283" y="52477"/>
                  </a:cubicBezTo>
                  <a:lnTo>
                    <a:pt x="29283" y="52477"/>
                  </a:lnTo>
                  <a:cubicBezTo>
                    <a:pt x="29275" y="52489"/>
                    <a:pt x="29190" y="52700"/>
                    <a:pt x="29161" y="52754"/>
                  </a:cubicBezTo>
                  <a:cubicBezTo>
                    <a:pt x="29103" y="52877"/>
                    <a:pt x="29038" y="52992"/>
                    <a:pt x="28966" y="53107"/>
                  </a:cubicBezTo>
                  <a:cubicBezTo>
                    <a:pt x="28909" y="53208"/>
                    <a:pt x="28844" y="53295"/>
                    <a:pt x="28786" y="53388"/>
                  </a:cubicBezTo>
                  <a:cubicBezTo>
                    <a:pt x="28782" y="53395"/>
                    <a:pt x="28778" y="53401"/>
                    <a:pt x="28774" y="53407"/>
                  </a:cubicBezTo>
                  <a:lnTo>
                    <a:pt x="28774" y="53407"/>
                  </a:lnTo>
                  <a:cubicBezTo>
                    <a:pt x="28774" y="53408"/>
                    <a:pt x="28773" y="53409"/>
                    <a:pt x="28772" y="53410"/>
                  </a:cubicBezTo>
                  <a:cubicBezTo>
                    <a:pt x="28630" y="53551"/>
                    <a:pt x="28489" y="53687"/>
                    <a:pt x="28343" y="53827"/>
                  </a:cubicBezTo>
                  <a:lnTo>
                    <a:pt x="28343" y="53827"/>
                  </a:lnTo>
                  <a:cubicBezTo>
                    <a:pt x="28384" y="53787"/>
                    <a:pt x="28396" y="53771"/>
                    <a:pt x="28388" y="53771"/>
                  </a:cubicBezTo>
                  <a:cubicBezTo>
                    <a:pt x="28364" y="53771"/>
                    <a:pt x="28125" y="53953"/>
                    <a:pt x="28015" y="54023"/>
                  </a:cubicBezTo>
                  <a:cubicBezTo>
                    <a:pt x="28006" y="54028"/>
                    <a:pt x="27998" y="54034"/>
                    <a:pt x="27991" y="54039"/>
                  </a:cubicBezTo>
                  <a:lnTo>
                    <a:pt x="27991" y="54039"/>
                  </a:lnTo>
                  <a:cubicBezTo>
                    <a:pt x="27902" y="54068"/>
                    <a:pt x="27817" y="54107"/>
                    <a:pt x="27726" y="54131"/>
                  </a:cubicBezTo>
                  <a:cubicBezTo>
                    <a:pt x="27633" y="54160"/>
                    <a:pt x="27539" y="54174"/>
                    <a:pt x="27445" y="54203"/>
                  </a:cubicBezTo>
                  <a:cubicBezTo>
                    <a:pt x="27445" y="54203"/>
                    <a:pt x="27445" y="54203"/>
                    <a:pt x="27445" y="54203"/>
                  </a:cubicBezTo>
                  <a:lnTo>
                    <a:pt x="27445" y="54203"/>
                  </a:lnTo>
                  <a:cubicBezTo>
                    <a:pt x="27282" y="54204"/>
                    <a:pt x="27118" y="54212"/>
                    <a:pt x="26951" y="54212"/>
                  </a:cubicBezTo>
                  <a:cubicBezTo>
                    <a:pt x="26907" y="54212"/>
                    <a:pt x="26863" y="54212"/>
                    <a:pt x="26818" y="54210"/>
                  </a:cubicBezTo>
                  <a:cubicBezTo>
                    <a:pt x="26768" y="54210"/>
                    <a:pt x="26674" y="54196"/>
                    <a:pt x="26613" y="54185"/>
                  </a:cubicBezTo>
                  <a:lnTo>
                    <a:pt x="26613" y="54185"/>
                  </a:lnTo>
                  <a:cubicBezTo>
                    <a:pt x="26648" y="54192"/>
                    <a:pt x="26700" y="54202"/>
                    <a:pt x="26775" y="54217"/>
                  </a:cubicBezTo>
                  <a:cubicBezTo>
                    <a:pt x="26667" y="54196"/>
                    <a:pt x="26559" y="54181"/>
                    <a:pt x="26450" y="54160"/>
                  </a:cubicBezTo>
                  <a:cubicBezTo>
                    <a:pt x="26213" y="54109"/>
                    <a:pt x="25975" y="54037"/>
                    <a:pt x="25744" y="53958"/>
                  </a:cubicBezTo>
                  <a:cubicBezTo>
                    <a:pt x="25712" y="53947"/>
                    <a:pt x="25613" y="53909"/>
                    <a:pt x="25545" y="53883"/>
                  </a:cubicBezTo>
                  <a:lnTo>
                    <a:pt x="25545" y="53883"/>
                  </a:lnTo>
                  <a:cubicBezTo>
                    <a:pt x="25472" y="53851"/>
                    <a:pt x="25362" y="53803"/>
                    <a:pt x="25333" y="53792"/>
                  </a:cubicBezTo>
                  <a:cubicBezTo>
                    <a:pt x="25066" y="53662"/>
                    <a:pt x="24800" y="53511"/>
                    <a:pt x="24547" y="53360"/>
                  </a:cubicBezTo>
                  <a:cubicBezTo>
                    <a:pt x="24309" y="53208"/>
                    <a:pt x="24079" y="53050"/>
                    <a:pt x="23848" y="52891"/>
                  </a:cubicBezTo>
                  <a:cubicBezTo>
                    <a:pt x="23811" y="52863"/>
                    <a:pt x="23792" y="52849"/>
                    <a:pt x="23785" y="52844"/>
                  </a:cubicBezTo>
                  <a:lnTo>
                    <a:pt x="23785" y="52844"/>
                  </a:lnTo>
                  <a:cubicBezTo>
                    <a:pt x="23767" y="52829"/>
                    <a:pt x="23743" y="52809"/>
                    <a:pt x="23711" y="52783"/>
                  </a:cubicBezTo>
                  <a:cubicBezTo>
                    <a:pt x="23581" y="52675"/>
                    <a:pt x="23452" y="52567"/>
                    <a:pt x="23315" y="52451"/>
                  </a:cubicBezTo>
                  <a:cubicBezTo>
                    <a:pt x="22795" y="51990"/>
                    <a:pt x="22305" y="51492"/>
                    <a:pt x="21851" y="50959"/>
                  </a:cubicBezTo>
                  <a:cubicBezTo>
                    <a:pt x="21339" y="50375"/>
                    <a:pt x="21116" y="50072"/>
                    <a:pt x="20640" y="49359"/>
                  </a:cubicBezTo>
                  <a:cubicBezTo>
                    <a:pt x="20164" y="48645"/>
                    <a:pt x="19732" y="47902"/>
                    <a:pt x="19342" y="47145"/>
                  </a:cubicBezTo>
                  <a:cubicBezTo>
                    <a:pt x="18456" y="45415"/>
                    <a:pt x="17850" y="43635"/>
                    <a:pt x="17302" y="41739"/>
                  </a:cubicBezTo>
                  <a:cubicBezTo>
                    <a:pt x="16560" y="39194"/>
                    <a:pt x="15860" y="36642"/>
                    <a:pt x="15219" y="34076"/>
                  </a:cubicBezTo>
                  <a:cubicBezTo>
                    <a:pt x="14721" y="32086"/>
                    <a:pt x="14260" y="30089"/>
                    <a:pt x="13878" y="28070"/>
                  </a:cubicBezTo>
                  <a:cubicBezTo>
                    <a:pt x="13727" y="27285"/>
                    <a:pt x="13590" y="26499"/>
                    <a:pt x="13467" y="25706"/>
                  </a:cubicBezTo>
                  <a:cubicBezTo>
                    <a:pt x="13438" y="25511"/>
                    <a:pt x="13409" y="25317"/>
                    <a:pt x="13381" y="25122"/>
                  </a:cubicBezTo>
                  <a:cubicBezTo>
                    <a:pt x="13369" y="25036"/>
                    <a:pt x="13364" y="25009"/>
                    <a:pt x="13364" y="25009"/>
                  </a:cubicBezTo>
                  <a:lnTo>
                    <a:pt x="13364" y="25009"/>
                  </a:lnTo>
                  <a:cubicBezTo>
                    <a:pt x="13364" y="25009"/>
                    <a:pt x="13364" y="25010"/>
                    <a:pt x="13364" y="25010"/>
                  </a:cubicBezTo>
                  <a:lnTo>
                    <a:pt x="13364" y="25010"/>
                  </a:lnTo>
                  <a:cubicBezTo>
                    <a:pt x="13362" y="24999"/>
                    <a:pt x="13361" y="24986"/>
                    <a:pt x="13359" y="24971"/>
                  </a:cubicBezTo>
                  <a:cubicBezTo>
                    <a:pt x="13323" y="24632"/>
                    <a:pt x="13280" y="24286"/>
                    <a:pt x="13244" y="23940"/>
                  </a:cubicBezTo>
                  <a:cubicBezTo>
                    <a:pt x="13176" y="23187"/>
                    <a:pt x="13139" y="22439"/>
                    <a:pt x="13158" y="21685"/>
                  </a:cubicBezTo>
                  <a:lnTo>
                    <a:pt x="13158" y="21685"/>
                  </a:lnTo>
                  <a:cubicBezTo>
                    <a:pt x="13167" y="21697"/>
                    <a:pt x="13176" y="21708"/>
                    <a:pt x="13186" y="21719"/>
                  </a:cubicBezTo>
                  <a:cubicBezTo>
                    <a:pt x="13192" y="21727"/>
                    <a:pt x="13198" y="21733"/>
                    <a:pt x="13204" y="21739"/>
                  </a:cubicBezTo>
                  <a:lnTo>
                    <a:pt x="13204" y="21739"/>
                  </a:lnTo>
                  <a:cubicBezTo>
                    <a:pt x="13255" y="21812"/>
                    <a:pt x="13307" y="21882"/>
                    <a:pt x="13359" y="21957"/>
                  </a:cubicBezTo>
                  <a:cubicBezTo>
                    <a:pt x="14743" y="23882"/>
                    <a:pt x="15774" y="26066"/>
                    <a:pt x="16726" y="28222"/>
                  </a:cubicBezTo>
                  <a:cubicBezTo>
                    <a:pt x="17324" y="29584"/>
                    <a:pt x="17922" y="31062"/>
                    <a:pt x="18499" y="32627"/>
                  </a:cubicBezTo>
                  <a:cubicBezTo>
                    <a:pt x="19177" y="34443"/>
                    <a:pt x="19804" y="36281"/>
                    <a:pt x="20395" y="38127"/>
                  </a:cubicBezTo>
                  <a:cubicBezTo>
                    <a:pt x="21044" y="40167"/>
                    <a:pt x="21635" y="42222"/>
                    <a:pt x="22197" y="44291"/>
                  </a:cubicBezTo>
                  <a:cubicBezTo>
                    <a:pt x="22401" y="45050"/>
                    <a:pt x="22993" y="45379"/>
                    <a:pt x="23600" y="45379"/>
                  </a:cubicBezTo>
                  <a:cubicBezTo>
                    <a:pt x="24520" y="45379"/>
                    <a:pt x="25476" y="44624"/>
                    <a:pt x="25167" y="43469"/>
                  </a:cubicBezTo>
                  <a:cubicBezTo>
                    <a:pt x="24028" y="39273"/>
                    <a:pt x="22738" y="35106"/>
                    <a:pt x="21181" y="31048"/>
                  </a:cubicBezTo>
                  <a:cubicBezTo>
                    <a:pt x="20063" y="28114"/>
                    <a:pt x="18845" y="25187"/>
                    <a:pt x="17302" y="22447"/>
                  </a:cubicBezTo>
                  <a:cubicBezTo>
                    <a:pt x="16459" y="20948"/>
                    <a:pt x="15413" y="19023"/>
                    <a:pt x="13835" y="18165"/>
                  </a:cubicBezTo>
                  <a:cubicBezTo>
                    <a:pt x="13419" y="17941"/>
                    <a:pt x="13014" y="17840"/>
                    <a:pt x="12634" y="17840"/>
                  </a:cubicBezTo>
                  <a:cubicBezTo>
                    <a:pt x="11411" y="17840"/>
                    <a:pt x="10445" y="18885"/>
                    <a:pt x="10209" y="20249"/>
                  </a:cubicBezTo>
                  <a:cubicBezTo>
                    <a:pt x="9776" y="22772"/>
                    <a:pt x="10295" y="25468"/>
                    <a:pt x="10735" y="27948"/>
                  </a:cubicBezTo>
                  <a:cubicBezTo>
                    <a:pt x="11578" y="32691"/>
                    <a:pt x="12833" y="37363"/>
                    <a:pt x="14166" y="41984"/>
                  </a:cubicBezTo>
                  <a:cubicBezTo>
                    <a:pt x="15298" y="45920"/>
                    <a:pt x="16790" y="49676"/>
                    <a:pt x="19429" y="52855"/>
                  </a:cubicBezTo>
                  <a:cubicBezTo>
                    <a:pt x="21080" y="54845"/>
                    <a:pt x="23372" y="56777"/>
                    <a:pt x="26003" y="57195"/>
                  </a:cubicBezTo>
                  <a:cubicBezTo>
                    <a:pt x="26331" y="57247"/>
                    <a:pt x="26655" y="57272"/>
                    <a:pt x="26975" y="57272"/>
                  </a:cubicBezTo>
                  <a:cubicBezTo>
                    <a:pt x="29050" y="57272"/>
                    <a:pt x="30915" y="56192"/>
                    <a:pt x="31864" y="54217"/>
                  </a:cubicBezTo>
                  <a:cubicBezTo>
                    <a:pt x="33400" y="51024"/>
                    <a:pt x="32895" y="47138"/>
                    <a:pt x="32146" y="43808"/>
                  </a:cubicBezTo>
                  <a:cubicBezTo>
                    <a:pt x="31872" y="42582"/>
                    <a:pt x="31461" y="41393"/>
                    <a:pt x="31187" y="40167"/>
                  </a:cubicBezTo>
                  <a:cubicBezTo>
                    <a:pt x="30877" y="38769"/>
                    <a:pt x="30545" y="37377"/>
                    <a:pt x="30199" y="35993"/>
                  </a:cubicBezTo>
                  <a:cubicBezTo>
                    <a:pt x="29558" y="33405"/>
                    <a:pt x="28851" y="30824"/>
                    <a:pt x="28065" y="28272"/>
                  </a:cubicBezTo>
                  <a:cubicBezTo>
                    <a:pt x="26753" y="23990"/>
                    <a:pt x="25225" y="19766"/>
                    <a:pt x="23365" y="15693"/>
                  </a:cubicBezTo>
                  <a:cubicBezTo>
                    <a:pt x="21036" y="10581"/>
                    <a:pt x="18059" y="5009"/>
                    <a:pt x="13381" y="1664"/>
                  </a:cubicBezTo>
                  <a:cubicBezTo>
                    <a:pt x="11914" y="615"/>
                    <a:pt x="10216" y="0"/>
                    <a:pt x="856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1" name="Google Shape;3341;p43"/>
            <p:cNvSpPr/>
            <p:nvPr/>
          </p:nvSpPr>
          <p:spPr>
            <a:xfrm>
              <a:off x="4491600" y="1128725"/>
              <a:ext cx="835000" cy="1431900"/>
            </a:xfrm>
            <a:custGeom>
              <a:avLst/>
              <a:gdLst/>
              <a:ahLst/>
              <a:cxnLst/>
              <a:rect l="l" t="t" r="r" b="b"/>
              <a:pathLst>
                <a:path w="33400" h="57276" extrusionOk="0">
                  <a:moveTo>
                    <a:pt x="7573" y="3171"/>
                  </a:moveTo>
                  <a:cubicBezTo>
                    <a:pt x="7580" y="3171"/>
                    <a:pt x="7528" y="3203"/>
                    <a:pt x="7458" y="3231"/>
                  </a:cubicBezTo>
                  <a:lnTo>
                    <a:pt x="7458" y="3231"/>
                  </a:lnTo>
                  <a:cubicBezTo>
                    <a:pt x="7461" y="3228"/>
                    <a:pt x="7465" y="3226"/>
                    <a:pt x="7469" y="3224"/>
                  </a:cubicBezTo>
                  <a:cubicBezTo>
                    <a:pt x="7538" y="3185"/>
                    <a:pt x="7569" y="3171"/>
                    <a:pt x="7573" y="3171"/>
                  </a:cubicBezTo>
                  <a:close/>
                  <a:moveTo>
                    <a:pt x="3540" y="11412"/>
                  </a:moveTo>
                  <a:cubicBezTo>
                    <a:pt x="3535" y="11446"/>
                    <a:pt x="3531" y="11480"/>
                    <a:pt x="3528" y="11513"/>
                  </a:cubicBezTo>
                  <a:lnTo>
                    <a:pt x="3528" y="11513"/>
                  </a:lnTo>
                  <a:cubicBezTo>
                    <a:pt x="3531" y="11487"/>
                    <a:pt x="3536" y="11443"/>
                    <a:pt x="3540" y="11412"/>
                  </a:cubicBezTo>
                  <a:close/>
                  <a:moveTo>
                    <a:pt x="3528" y="11513"/>
                  </a:moveTo>
                  <a:lnTo>
                    <a:pt x="3528" y="11513"/>
                  </a:lnTo>
                  <a:cubicBezTo>
                    <a:pt x="3526" y="11525"/>
                    <a:pt x="3526" y="11533"/>
                    <a:pt x="3526" y="11536"/>
                  </a:cubicBezTo>
                  <a:cubicBezTo>
                    <a:pt x="3526" y="11529"/>
                    <a:pt x="3527" y="11521"/>
                    <a:pt x="3528" y="11513"/>
                  </a:cubicBezTo>
                  <a:close/>
                  <a:moveTo>
                    <a:pt x="12217" y="20791"/>
                  </a:moveTo>
                  <a:cubicBezTo>
                    <a:pt x="12233" y="20791"/>
                    <a:pt x="12285" y="20822"/>
                    <a:pt x="12339" y="20858"/>
                  </a:cubicBezTo>
                  <a:lnTo>
                    <a:pt x="12339" y="20858"/>
                  </a:lnTo>
                  <a:cubicBezTo>
                    <a:pt x="12327" y="20855"/>
                    <a:pt x="12314" y="20853"/>
                    <a:pt x="12299" y="20850"/>
                  </a:cubicBezTo>
                  <a:lnTo>
                    <a:pt x="12299" y="20850"/>
                  </a:lnTo>
                  <a:cubicBezTo>
                    <a:pt x="12313" y="20853"/>
                    <a:pt x="12326" y="20855"/>
                    <a:pt x="12340" y="20858"/>
                  </a:cubicBezTo>
                  <a:lnTo>
                    <a:pt x="12340" y="20858"/>
                  </a:lnTo>
                  <a:cubicBezTo>
                    <a:pt x="12339" y="20858"/>
                    <a:pt x="12339" y="20858"/>
                    <a:pt x="12339" y="20858"/>
                  </a:cubicBezTo>
                  <a:lnTo>
                    <a:pt x="12339" y="20858"/>
                  </a:lnTo>
                  <a:cubicBezTo>
                    <a:pt x="12343" y="20858"/>
                    <a:pt x="12346" y="20859"/>
                    <a:pt x="12350" y="20859"/>
                  </a:cubicBezTo>
                  <a:lnTo>
                    <a:pt x="12350" y="20859"/>
                  </a:lnTo>
                  <a:cubicBezTo>
                    <a:pt x="12346" y="20859"/>
                    <a:pt x="12343" y="20858"/>
                    <a:pt x="12340" y="20858"/>
                  </a:cubicBezTo>
                  <a:lnTo>
                    <a:pt x="12340" y="20858"/>
                  </a:lnTo>
                  <a:cubicBezTo>
                    <a:pt x="12346" y="20862"/>
                    <a:pt x="12352" y="20866"/>
                    <a:pt x="12358" y="20870"/>
                  </a:cubicBezTo>
                  <a:lnTo>
                    <a:pt x="12358" y="20870"/>
                  </a:lnTo>
                  <a:cubicBezTo>
                    <a:pt x="12280" y="20853"/>
                    <a:pt x="12187" y="20824"/>
                    <a:pt x="12212" y="20793"/>
                  </a:cubicBezTo>
                  <a:cubicBezTo>
                    <a:pt x="12213" y="20791"/>
                    <a:pt x="12215" y="20791"/>
                    <a:pt x="12217" y="20791"/>
                  </a:cubicBezTo>
                  <a:close/>
                  <a:moveTo>
                    <a:pt x="28043" y="54026"/>
                  </a:moveTo>
                  <a:cubicBezTo>
                    <a:pt x="28044" y="54026"/>
                    <a:pt x="28044" y="54026"/>
                    <a:pt x="28043" y="54026"/>
                  </a:cubicBezTo>
                  <a:cubicBezTo>
                    <a:pt x="28043" y="54026"/>
                    <a:pt x="28042" y="54026"/>
                    <a:pt x="28042" y="54026"/>
                  </a:cubicBezTo>
                  <a:lnTo>
                    <a:pt x="28042" y="54026"/>
                  </a:lnTo>
                  <a:cubicBezTo>
                    <a:pt x="28043" y="54026"/>
                    <a:pt x="28043" y="54026"/>
                    <a:pt x="28043" y="54026"/>
                  </a:cubicBezTo>
                  <a:close/>
                  <a:moveTo>
                    <a:pt x="26551" y="54174"/>
                  </a:moveTo>
                  <a:cubicBezTo>
                    <a:pt x="26548" y="54174"/>
                    <a:pt x="26590" y="54183"/>
                    <a:pt x="26643" y="54192"/>
                  </a:cubicBezTo>
                  <a:lnTo>
                    <a:pt x="26643" y="54192"/>
                  </a:lnTo>
                  <a:cubicBezTo>
                    <a:pt x="26579" y="54179"/>
                    <a:pt x="26553" y="54174"/>
                    <a:pt x="26551" y="54174"/>
                  </a:cubicBezTo>
                  <a:close/>
                  <a:moveTo>
                    <a:pt x="8558" y="0"/>
                  </a:moveTo>
                  <a:cubicBezTo>
                    <a:pt x="6903" y="0"/>
                    <a:pt x="5288" y="615"/>
                    <a:pt x="3987" y="2028"/>
                  </a:cubicBezTo>
                  <a:cubicBezTo>
                    <a:pt x="721" y="5567"/>
                    <a:pt x="238" y="11233"/>
                    <a:pt x="152" y="15797"/>
                  </a:cubicBezTo>
                  <a:cubicBezTo>
                    <a:pt x="0" y="24282"/>
                    <a:pt x="1702" y="32817"/>
                    <a:pt x="3886" y="40978"/>
                  </a:cubicBezTo>
                  <a:cubicBezTo>
                    <a:pt x="4585" y="43602"/>
                    <a:pt x="5364" y="46204"/>
                    <a:pt x="6193" y="48792"/>
                  </a:cubicBezTo>
                  <a:cubicBezTo>
                    <a:pt x="6433" y="49536"/>
                    <a:pt x="7046" y="49859"/>
                    <a:pt x="7660" y="49859"/>
                  </a:cubicBezTo>
                  <a:cubicBezTo>
                    <a:pt x="8593" y="49859"/>
                    <a:pt x="9528" y="49114"/>
                    <a:pt x="9163" y="47970"/>
                  </a:cubicBezTo>
                  <a:cubicBezTo>
                    <a:pt x="6424" y="39449"/>
                    <a:pt x="4160" y="30604"/>
                    <a:pt x="3439" y="21708"/>
                  </a:cubicBezTo>
                  <a:cubicBezTo>
                    <a:pt x="3187" y="18623"/>
                    <a:pt x="3122" y="15508"/>
                    <a:pt x="3425" y="12430"/>
                  </a:cubicBezTo>
                  <a:cubicBezTo>
                    <a:pt x="3461" y="12099"/>
                    <a:pt x="3497" y="11767"/>
                    <a:pt x="3533" y="11443"/>
                  </a:cubicBezTo>
                  <a:cubicBezTo>
                    <a:pt x="3540" y="11396"/>
                    <a:pt x="3543" y="11378"/>
                    <a:pt x="3544" y="11378"/>
                  </a:cubicBezTo>
                  <a:lnTo>
                    <a:pt x="3544" y="11378"/>
                  </a:lnTo>
                  <a:cubicBezTo>
                    <a:pt x="3544" y="11378"/>
                    <a:pt x="3543" y="11392"/>
                    <a:pt x="3540" y="11412"/>
                  </a:cubicBezTo>
                  <a:lnTo>
                    <a:pt x="3540" y="11412"/>
                  </a:lnTo>
                  <a:cubicBezTo>
                    <a:pt x="3547" y="11368"/>
                    <a:pt x="3554" y="11325"/>
                    <a:pt x="3562" y="11284"/>
                  </a:cubicBezTo>
                  <a:cubicBezTo>
                    <a:pt x="3583" y="11118"/>
                    <a:pt x="3612" y="10952"/>
                    <a:pt x="3634" y="10794"/>
                  </a:cubicBezTo>
                  <a:cubicBezTo>
                    <a:pt x="3735" y="10210"/>
                    <a:pt x="3843" y="9633"/>
                    <a:pt x="3980" y="9056"/>
                  </a:cubicBezTo>
                  <a:cubicBezTo>
                    <a:pt x="4102" y="8552"/>
                    <a:pt x="4239" y="8054"/>
                    <a:pt x="4398" y="7557"/>
                  </a:cubicBezTo>
                  <a:cubicBezTo>
                    <a:pt x="4470" y="7341"/>
                    <a:pt x="4542" y="7117"/>
                    <a:pt x="4621" y="6894"/>
                  </a:cubicBezTo>
                  <a:cubicBezTo>
                    <a:pt x="4665" y="6793"/>
                    <a:pt x="4708" y="6685"/>
                    <a:pt x="4744" y="6584"/>
                  </a:cubicBezTo>
                  <a:cubicBezTo>
                    <a:pt x="4762" y="6536"/>
                    <a:pt x="4774" y="6502"/>
                    <a:pt x="4782" y="6480"/>
                  </a:cubicBezTo>
                  <a:lnTo>
                    <a:pt x="4782" y="6480"/>
                  </a:lnTo>
                  <a:cubicBezTo>
                    <a:pt x="4784" y="6476"/>
                    <a:pt x="4785" y="6472"/>
                    <a:pt x="4787" y="6468"/>
                  </a:cubicBezTo>
                  <a:cubicBezTo>
                    <a:pt x="4967" y="6086"/>
                    <a:pt x="5148" y="5704"/>
                    <a:pt x="5364" y="5337"/>
                  </a:cubicBezTo>
                  <a:cubicBezTo>
                    <a:pt x="5458" y="5171"/>
                    <a:pt x="5559" y="5005"/>
                    <a:pt x="5659" y="4846"/>
                  </a:cubicBezTo>
                  <a:cubicBezTo>
                    <a:pt x="5728" y="4746"/>
                    <a:pt x="5977" y="4446"/>
                    <a:pt x="5969" y="4446"/>
                  </a:cubicBezTo>
                  <a:lnTo>
                    <a:pt x="5969" y="4446"/>
                  </a:lnTo>
                  <a:cubicBezTo>
                    <a:pt x="5966" y="4446"/>
                    <a:pt x="5928" y="4487"/>
                    <a:pt x="5832" y="4594"/>
                  </a:cubicBezTo>
                  <a:cubicBezTo>
                    <a:pt x="6063" y="4334"/>
                    <a:pt x="6279" y="4068"/>
                    <a:pt x="6539" y="3830"/>
                  </a:cubicBezTo>
                  <a:cubicBezTo>
                    <a:pt x="6594" y="3775"/>
                    <a:pt x="6655" y="3727"/>
                    <a:pt x="6710" y="3679"/>
                  </a:cubicBezTo>
                  <a:lnTo>
                    <a:pt x="6710" y="3679"/>
                  </a:lnTo>
                  <a:cubicBezTo>
                    <a:pt x="6835" y="3600"/>
                    <a:pt x="6952" y="3506"/>
                    <a:pt x="7080" y="3433"/>
                  </a:cubicBezTo>
                  <a:cubicBezTo>
                    <a:pt x="7198" y="3357"/>
                    <a:pt x="7330" y="3300"/>
                    <a:pt x="7456" y="3231"/>
                  </a:cubicBezTo>
                  <a:lnTo>
                    <a:pt x="7456" y="3231"/>
                  </a:lnTo>
                  <a:cubicBezTo>
                    <a:pt x="7501" y="3214"/>
                    <a:pt x="7545" y="3194"/>
                    <a:pt x="7591" y="3181"/>
                  </a:cubicBezTo>
                  <a:cubicBezTo>
                    <a:pt x="7736" y="3138"/>
                    <a:pt x="7873" y="3095"/>
                    <a:pt x="8010" y="3059"/>
                  </a:cubicBezTo>
                  <a:cubicBezTo>
                    <a:pt x="8069" y="3048"/>
                    <a:pt x="8138" y="3041"/>
                    <a:pt x="8198" y="3029"/>
                  </a:cubicBezTo>
                  <a:lnTo>
                    <a:pt x="8198" y="3029"/>
                  </a:lnTo>
                  <a:cubicBezTo>
                    <a:pt x="8277" y="3027"/>
                    <a:pt x="8354" y="3027"/>
                    <a:pt x="8432" y="3027"/>
                  </a:cubicBezTo>
                  <a:cubicBezTo>
                    <a:pt x="8627" y="3027"/>
                    <a:pt x="8821" y="3031"/>
                    <a:pt x="9017" y="3035"/>
                  </a:cubicBezTo>
                  <a:lnTo>
                    <a:pt x="9017" y="3035"/>
                  </a:lnTo>
                  <a:cubicBezTo>
                    <a:pt x="9089" y="3054"/>
                    <a:pt x="9170" y="3061"/>
                    <a:pt x="9242" y="3073"/>
                  </a:cubicBezTo>
                  <a:cubicBezTo>
                    <a:pt x="9408" y="3109"/>
                    <a:pt x="9581" y="3159"/>
                    <a:pt x="9747" y="3210"/>
                  </a:cubicBezTo>
                  <a:cubicBezTo>
                    <a:pt x="9910" y="3259"/>
                    <a:pt x="10059" y="3323"/>
                    <a:pt x="10222" y="3380"/>
                  </a:cubicBezTo>
                  <a:lnTo>
                    <a:pt x="10222" y="3380"/>
                  </a:lnTo>
                  <a:cubicBezTo>
                    <a:pt x="10299" y="3420"/>
                    <a:pt x="10376" y="3455"/>
                    <a:pt x="10453" y="3491"/>
                  </a:cubicBezTo>
                  <a:cubicBezTo>
                    <a:pt x="10828" y="3678"/>
                    <a:pt x="11189" y="3888"/>
                    <a:pt x="11528" y="4118"/>
                  </a:cubicBezTo>
                  <a:cubicBezTo>
                    <a:pt x="11700" y="4229"/>
                    <a:pt x="11859" y="4346"/>
                    <a:pt x="12018" y="4463"/>
                  </a:cubicBezTo>
                  <a:lnTo>
                    <a:pt x="12018" y="4463"/>
                  </a:lnTo>
                  <a:cubicBezTo>
                    <a:pt x="12029" y="4473"/>
                    <a:pt x="12044" y="4485"/>
                    <a:pt x="12061" y="4500"/>
                  </a:cubicBezTo>
                  <a:cubicBezTo>
                    <a:pt x="12162" y="4580"/>
                    <a:pt x="12263" y="4659"/>
                    <a:pt x="12357" y="4738"/>
                  </a:cubicBezTo>
                  <a:cubicBezTo>
                    <a:pt x="12753" y="5070"/>
                    <a:pt x="13128" y="5423"/>
                    <a:pt x="13488" y="5783"/>
                  </a:cubicBezTo>
                  <a:cubicBezTo>
                    <a:pt x="13871" y="6173"/>
                    <a:pt x="14238" y="6576"/>
                    <a:pt x="14591" y="6995"/>
                  </a:cubicBezTo>
                  <a:cubicBezTo>
                    <a:pt x="14786" y="7225"/>
                    <a:pt x="14981" y="7456"/>
                    <a:pt x="15168" y="7694"/>
                  </a:cubicBezTo>
                  <a:cubicBezTo>
                    <a:pt x="15201" y="7736"/>
                    <a:pt x="15324" y="7896"/>
                    <a:pt x="15348" y="7927"/>
                  </a:cubicBezTo>
                  <a:lnTo>
                    <a:pt x="15348" y="7927"/>
                  </a:lnTo>
                  <a:cubicBezTo>
                    <a:pt x="15427" y="8032"/>
                    <a:pt x="15509" y="8137"/>
                    <a:pt x="15586" y="8242"/>
                  </a:cubicBezTo>
                  <a:cubicBezTo>
                    <a:pt x="16415" y="9366"/>
                    <a:pt x="17172" y="10549"/>
                    <a:pt x="17879" y="11753"/>
                  </a:cubicBezTo>
                  <a:cubicBezTo>
                    <a:pt x="21930" y="18666"/>
                    <a:pt x="24475" y="26408"/>
                    <a:pt x="26537" y="34129"/>
                  </a:cubicBezTo>
                  <a:cubicBezTo>
                    <a:pt x="27229" y="36696"/>
                    <a:pt x="27697" y="39341"/>
                    <a:pt x="28454" y="41886"/>
                  </a:cubicBezTo>
                  <a:cubicBezTo>
                    <a:pt x="29045" y="43840"/>
                    <a:pt x="29536" y="45887"/>
                    <a:pt x="29701" y="47841"/>
                  </a:cubicBezTo>
                  <a:cubicBezTo>
                    <a:pt x="29766" y="48648"/>
                    <a:pt x="29788" y="49463"/>
                    <a:pt x="29738" y="50270"/>
                  </a:cubicBezTo>
                  <a:cubicBezTo>
                    <a:pt x="29723" y="50436"/>
                    <a:pt x="29709" y="50602"/>
                    <a:pt x="29694" y="50768"/>
                  </a:cubicBezTo>
                  <a:cubicBezTo>
                    <a:pt x="29692" y="50802"/>
                    <a:pt x="29690" y="50825"/>
                    <a:pt x="29689" y="50840"/>
                  </a:cubicBezTo>
                  <a:lnTo>
                    <a:pt x="29689" y="50840"/>
                  </a:lnTo>
                  <a:cubicBezTo>
                    <a:pt x="29685" y="50862"/>
                    <a:pt x="29677" y="50900"/>
                    <a:pt x="29665" y="50962"/>
                  </a:cubicBezTo>
                  <a:cubicBezTo>
                    <a:pt x="29615" y="51272"/>
                    <a:pt x="29557" y="51582"/>
                    <a:pt x="29471" y="51885"/>
                  </a:cubicBezTo>
                  <a:cubicBezTo>
                    <a:pt x="29413" y="52094"/>
                    <a:pt x="29346" y="52293"/>
                    <a:pt x="29273" y="52494"/>
                  </a:cubicBezTo>
                  <a:lnTo>
                    <a:pt x="29273" y="52494"/>
                  </a:lnTo>
                  <a:cubicBezTo>
                    <a:pt x="29250" y="52549"/>
                    <a:pt x="29185" y="52708"/>
                    <a:pt x="29161" y="52757"/>
                  </a:cubicBezTo>
                  <a:cubicBezTo>
                    <a:pt x="29103" y="52880"/>
                    <a:pt x="29038" y="52995"/>
                    <a:pt x="28966" y="53111"/>
                  </a:cubicBezTo>
                  <a:cubicBezTo>
                    <a:pt x="28908" y="53204"/>
                    <a:pt x="28844" y="53298"/>
                    <a:pt x="28786" y="53392"/>
                  </a:cubicBezTo>
                  <a:cubicBezTo>
                    <a:pt x="28786" y="53392"/>
                    <a:pt x="28786" y="53392"/>
                    <a:pt x="28785" y="53392"/>
                  </a:cubicBezTo>
                  <a:lnTo>
                    <a:pt x="28785" y="53392"/>
                  </a:lnTo>
                  <a:cubicBezTo>
                    <a:pt x="28781" y="53396"/>
                    <a:pt x="28777" y="53401"/>
                    <a:pt x="28771" y="53406"/>
                  </a:cubicBezTo>
                  <a:cubicBezTo>
                    <a:pt x="28619" y="53558"/>
                    <a:pt x="28467" y="53710"/>
                    <a:pt x="28309" y="53857"/>
                  </a:cubicBezTo>
                  <a:lnTo>
                    <a:pt x="28309" y="53857"/>
                  </a:lnTo>
                  <a:cubicBezTo>
                    <a:pt x="28375" y="53796"/>
                    <a:pt x="28395" y="53772"/>
                    <a:pt x="28387" y="53772"/>
                  </a:cubicBezTo>
                  <a:cubicBezTo>
                    <a:pt x="28364" y="53772"/>
                    <a:pt x="28121" y="53955"/>
                    <a:pt x="28015" y="54026"/>
                  </a:cubicBezTo>
                  <a:cubicBezTo>
                    <a:pt x="28007" y="54031"/>
                    <a:pt x="27999" y="54036"/>
                    <a:pt x="27992" y="54041"/>
                  </a:cubicBezTo>
                  <a:lnTo>
                    <a:pt x="27992" y="54041"/>
                  </a:lnTo>
                  <a:cubicBezTo>
                    <a:pt x="27903" y="54069"/>
                    <a:pt x="27817" y="54104"/>
                    <a:pt x="27726" y="54134"/>
                  </a:cubicBezTo>
                  <a:cubicBezTo>
                    <a:pt x="27632" y="54156"/>
                    <a:pt x="27539" y="54170"/>
                    <a:pt x="27445" y="54199"/>
                  </a:cubicBezTo>
                  <a:cubicBezTo>
                    <a:pt x="27444" y="54199"/>
                    <a:pt x="27442" y="54200"/>
                    <a:pt x="27441" y="54200"/>
                  </a:cubicBezTo>
                  <a:lnTo>
                    <a:pt x="27441" y="54200"/>
                  </a:lnTo>
                  <a:cubicBezTo>
                    <a:pt x="27236" y="54207"/>
                    <a:pt x="27030" y="54213"/>
                    <a:pt x="26818" y="54213"/>
                  </a:cubicBezTo>
                  <a:cubicBezTo>
                    <a:pt x="26774" y="54213"/>
                    <a:pt x="26701" y="54203"/>
                    <a:pt x="26643" y="54192"/>
                  </a:cubicBezTo>
                  <a:lnTo>
                    <a:pt x="26643" y="54192"/>
                  </a:lnTo>
                  <a:cubicBezTo>
                    <a:pt x="26676" y="54199"/>
                    <a:pt x="26719" y="54209"/>
                    <a:pt x="26775" y="54221"/>
                  </a:cubicBezTo>
                  <a:cubicBezTo>
                    <a:pt x="26666" y="54199"/>
                    <a:pt x="26558" y="54185"/>
                    <a:pt x="26450" y="54156"/>
                  </a:cubicBezTo>
                  <a:cubicBezTo>
                    <a:pt x="26212" y="54105"/>
                    <a:pt x="25974" y="54040"/>
                    <a:pt x="25744" y="53961"/>
                  </a:cubicBezTo>
                  <a:cubicBezTo>
                    <a:pt x="25713" y="53949"/>
                    <a:pt x="25635" y="53919"/>
                    <a:pt x="25571" y="53895"/>
                  </a:cubicBezTo>
                  <a:lnTo>
                    <a:pt x="25571" y="53895"/>
                  </a:lnTo>
                  <a:cubicBezTo>
                    <a:pt x="25502" y="53863"/>
                    <a:pt x="25366" y="53805"/>
                    <a:pt x="25333" y="53788"/>
                  </a:cubicBezTo>
                  <a:cubicBezTo>
                    <a:pt x="25066" y="53658"/>
                    <a:pt x="24799" y="53514"/>
                    <a:pt x="24547" y="53356"/>
                  </a:cubicBezTo>
                  <a:cubicBezTo>
                    <a:pt x="24309" y="53211"/>
                    <a:pt x="24078" y="53053"/>
                    <a:pt x="23848" y="52887"/>
                  </a:cubicBezTo>
                  <a:cubicBezTo>
                    <a:pt x="23805" y="52857"/>
                    <a:pt x="23785" y="52844"/>
                    <a:pt x="23779" y="52841"/>
                  </a:cubicBezTo>
                  <a:lnTo>
                    <a:pt x="23779" y="52841"/>
                  </a:lnTo>
                  <a:cubicBezTo>
                    <a:pt x="23762" y="52827"/>
                    <a:pt x="23739" y="52809"/>
                    <a:pt x="23711" y="52786"/>
                  </a:cubicBezTo>
                  <a:cubicBezTo>
                    <a:pt x="23581" y="52678"/>
                    <a:pt x="23444" y="52563"/>
                    <a:pt x="23314" y="52447"/>
                  </a:cubicBezTo>
                  <a:cubicBezTo>
                    <a:pt x="22795" y="51993"/>
                    <a:pt x="22305" y="51488"/>
                    <a:pt x="21844" y="50962"/>
                  </a:cubicBezTo>
                  <a:cubicBezTo>
                    <a:pt x="21339" y="50378"/>
                    <a:pt x="21116" y="50076"/>
                    <a:pt x="20633" y="49355"/>
                  </a:cubicBezTo>
                  <a:cubicBezTo>
                    <a:pt x="20164" y="48641"/>
                    <a:pt x="19731" y="47906"/>
                    <a:pt x="19342" y="47141"/>
                  </a:cubicBezTo>
                  <a:cubicBezTo>
                    <a:pt x="18455" y="45411"/>
                    <a:pt x="17850" y="43631"/>
                    <a:pt x="17302" y="41742"/>
                  </a:cubicBezTo>
                  <a:cubicBezTo>
                    <a:pt x="16559" y="39197"/>
                    <a:pt x="15853" y="36645"/>
                    <a:pt x="15219" y="34072"/>
                  </a:cubicBezTo>
                  <a:cubicBezTo>
                    <a:pt x="14721" y="32082"/>
                    <a:pt x="14260" y="30085"/>
                    <a:pt x="13878" y="28074"/>
                  </a:cubicBezTo>
                  <a:cubicBezTo>
                    <a:pt x="13726" y="27288"/>
                    <a:pt x="13589" y="26502"/>
                    <a:pt x="13467" y="25709"/>
                  </a:cubicBezTo>
                  <a:cubicBezTo>
                    <a:pt x="13438" y="25514"/>
                    <a:pt x="13409" y="25320"/>
                    <a:pt x="13380" y="25125"/>
                  </a:cubicBezTo>
                  <a:cubicBezTo>
                    <a:pt x="13368" y="25038"/>
                    <a:pt x="13364" y="25011"/>
                    <a:pt x="13363" y="25011"/>
                  </a:cubicBezTo>
                  <a:lnTo>
                    <a:pt x="13363" y="25011"/>
                  </a:lnTo>
                  <a:cubicBezTo>
                    <a:pt x="13363" y="25011"/>
                    <a:pt x="13363" y="25012"/>
                    <a:pt x="13363" y="25013"/>
                  </a:cubicBezTo>
                  <a:lnTo>
                    <a:pt x="13363" y="25013"/>
                  </a:lnTo>
                  <a:cubicBezTo>
                    <a:pt x="13362" y="25001"/>
                    <a:pt x="13360" y="24989"/>
                    <a:pt x="13359" y="24974"/>
                  </a:cubicBezTo>
                  <a:cubicBezTo>
                    <a:pt x="13323" y="24628"/>
                    <a:pt x="13279" y="24282"/>
                    <a:pt x="13243" y="23943"/>
                  </a:cubicBezTo>
                  <a:cubicBezTo>
                    <a:pt x="13175" y="23183"/>
                    <a:pt x="13138" y="22432"/>
                    <a:pt x="13154" y="21679"/>
                  </a:cubicBezTo>
                  <a:lnTo>
                    <a:pt x="13154" y="21679"/>
                  </a:lnTo>
                  <a:cubicBezTo>
                    <a:pt x="13162" y="21689"/>
                    <a:pt x="13170" y="21698"/>
                    <a:pt x="13178" y="21707"/>
                  </a:cubicBezTo>
                  <a:lnTo>
                    <a:pt x="13178" y="21707"/>
                  </a:lnTo>
                  <a:cubicBezTo>
                    <a:pt x="13238" y="21793"/>
                    <a:pt x="13299" y="21873"/>
                    <a:pt x="13359" y="21953"/>
                  </a:cubicBezTo>
                  <a:cubicBezTo>
                    <a:pt x="14743" y="23878"/>
                    <a:pt x="15774" y="26062"/>
                    <a:pt x="16725" y="28218"/>
                  </a:cubicBezTo>
                  <a:cubicBezTo>
                    <a:pt x="17324" y="29580"/>
                    <a:pt x="17915" y="31065"/>
                    <a:pt x="18499" y="32630"/>
                  </a:cubicBezTo>
                  <a:cubicBezTo>
                    <a:pt x="19176" y="34446"/>
                    <a:pt x="19804" y="36278"/>
                    <a:pt x="20395" y="38123"/>
                  </a:cubicBezTo>
                  <a:cubicBezTo>
                    <a:pt x="21043" y="40163"/>
                    <a:pt x="21635" y="42225"/>
                    <a:pt x="22197" y="44287"/>
                  </a:cubicBezTo>
                  <a:cubicBezTo>
                    <a:pt x="22401" y="45050"/>
                    <a:pt x="22994" y="45381"/>
                    <a:pt x="23602" y="45381"/>
                  </a:cubicBezTo>
                  <a:cubicBezTo>
                    <a:pt x="24521" y="45381"/>
                    <a:pt x="25472" y="44626"/>
                    <a:pt x="25160" y="43472"/>
                  </a:cubicBezTo>
                  <a:cubicBezTo>
                    <a:pt x="24028" y="39269"/>
                    <a:pt x="22738" y="35110"/>
                    <a:pt x="21180" y="31044"/>
                  </a:cubicBezTo>
                  <a:cubicBezTo>
                    <a:pt x="20063" y="28110"/>
                    <a:pt x="18838" y="25183"/>
                    <a:pt x="17302" y="22451"/>
                  </a:cubicBezTo>
                  <a:cubicBezTo>
                    <a:pt x="16459" y="20951"/>
                    <a:pt x="15413" y="19019"/>
                    <a:pt x="13834" y="18169"/>
                  </a:cubicBezTo>
                  <a:cubicBezTo>
                    <a:pt x="13418" y="17942"/>
                    <a:pt x="13012" y="17840"/>
                    <a:pt x="12631" y="17840"/>
                  </a:cubicBezTo>
                  <a:cubicBezTo>
                    <a:pt x="11410" y="17840"/>
                    <a:pt x="10445" y="18888"/>
                    <a:pt x="10208" y="20245"/>
                  </a:cubicBezTo>
                  <a:cubicBezTo>
                    <a:pt x="9776" y="22768"/>
                    <a:pt x="10295" y="25471"/>
                    <a:pt x="10735" y="27951"/>
                  </a:cubicBezTo>
                  <a:cubicBezTo>
                    <a:pt x="11578" y="32695"/>
                    <a:pt x="12832" y="37359"/>
                    <a:pt x="14166" y="41987"/>
                  </a:cubicBezTo>
                  <a:cubicBezTo>
                    <a:pt x="15298" y="45916"/>
                    <a:pt x="16790" y="49672"/>
                    <a:pt x="19429" y="52858"/>
                  </a:cubicBezTo>
                  <a:cubicBezTo>
                    <a:pt x="21080" y="54848"/>
                    <a:pt x="23372" y="56773"/>
                    <a:pt x="26003" y="57198"/>
                  </a:cubicBezTo>
                  <a:cubicBezTo>
                    <a:pt x="26329" y="57250"/>
                    <a:pt x="26652" y="57275"/>
                    <a:pt x="26971" y="57275"/>
                  </a:cubicBezTo>
                  <a:cubicBezTo>
                    <a:pt x="29048" y="57275"/>
                    <a:pt x="30914" y="56190"/>
                    <a:pt x="31864" y="54221"/>
                  </a:cubicBezTo>
                  <a:cubicBezTo>
                    <a:pt x="33400" y="51020"/>
                    <a:pt x="32895" y="47141"/>
                    <a:pt x="32145" y="43811"/>
                  </a:cubicBezTo>
                  <a:cubicBezTo>
                    <a:pt x="31871" y="42578"/>
                    <a:pt x="31460" y="41389"/>
                    <a:pt x="31187" y="40163"/>
                  </a:cubicBezTo>
                  <a:cubicBezTo>
                    <a:pt x="30877" y="38772"/>
                    <a:pt x="30545" y="37380"/>
                    <a:pt x="30199" y="35996"/>
                  </a:cubicBezTo>
                  <a:cubicBezTo>
                    <a:pt x="29557" y="33401"/>
                    <a:pt x="28851" y="30828"/>
                    <a:pt x="28065" y="28268"/>
                  </a:cubicBezTo>
                  <a:cubicBezTo>
                    <a:pt x="26753" y="23986"/>
                    <a:pt x="25225" y="19769"/>
                    <a:pt x="23365" y="15696"/>
                  </a:cubicBezTo>
                  <a:cubicBezTo>
                    <a:pt x="21036" y="10577"/>
                    <a:pt x="18059" y="5005"/>
                    <a:pt x="13373" y="1660"/>
                  </a:cubicBezTo>
                  <a:cubicBezTo>
                    <a:pt x="11910" y="615"/>
                    <a:pt x="10214" y="0"/>
                    <a:pt x="85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42" name="Google Shape;3342;p43"/>
          <p:cNvGrpSpPr/>
          <p:nvPr/>
        </p:nvGrpSpPr>
        <p:grpSpPr>
          <a:xfrm>
            <a:off x="1063885" y="169636"/>
            <a:ext cx="1723720" cy="2159011"/>
            <a:chOff x="610625" y="938625"/>
            <a:chExt cx="1230350" cy="1541050"/>
          </a:xfrm>
        </p:grpSpPr>
        <p:sp>
          <p:nvSpPr>
            <p:cNvPr id="3343" name="Google Shape;3343;p43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4" name="Google Shape;3344;p43"/>
            <p:cNvSpPr/>
            <p:nvPr/>
          </p:nvSpPr>
          <p:spPr>
            <a:xfrm>
              <a:off x="1204475" y="1756675"/>
              <a:ext cx="610375" cy="713425"/>
            </a:xfrm>
            <a:custGeom>
              <a:avLst/>
              <a:gdLst/>
              <a:ahLst/>
              <a:cxnLst/>
              <a:rect l="l" t="t" r="r" b="b"/>
              <a:pathLst>
                <a:path w="24415" h="28537" extrusionOk="0">
                  <a:moveTo>
                    <a:pt x="3663" y="0"/>
                  </a:moveTo>
                  <a:cubicBezTo>
                    <a:pt x="2444" y="800"/>
                    <a:pt x="1226" y="1600"/>
                    <a:pt x="1" y="2408"/>
                  </a:cubicBezTo>
                  <a:cubicBezTo>
                    <a:pt x="7844" y="11066"/>
                    <a:pt x="15687" y="19731"/>
                    <a:pt x="23538" y="28389"/>
                  </a:cubicBezTo>
                  <a:cubicBezTo>
                    <a:pt x="23630" y="28492"/>
                    <a:pt x="23741" y="28536"/>
                    <a:pt x="23849" y="28536"/>
                  </a:cubicBezTo>
                  <a:cubicBezTo>
                    <a:pt x="24142" y="28536"/>
                    <a:pt x="24414" y="28218"/>
                    <a:pt x="24230" y="27892"/>
                  </a:cubicBezTo>
                  <a:lnTo>
                    <a:pt x="12004" y="6077"/>
                  </a:lnTo>
                  <a:cubicBezTo>
                    <a:pt x="11636" y="5421"/>
                    <a:pt x="11016" y="4960"/>
                    <a:pt x="10288" y="4794"/>
                  </a:cubicBezTo>
                  <a:lnTo>
                    <a:pt x="7491" y="4167"/>
                  </a:lnTo>
                  <a:cubicBezTo>
                    <a:pt x="6215" y="2775"/>
                    <a:pt x="4939" y="1384"/>
                    <a:pt x="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5" name="Google Shape;3345;p43"/>
            <p:cNvSpPr/>
            <p:nvPr/>
          </p:nvSpPr>
          <p:spPr>
            <a:xfrm>
              <a:off x="1322525" y="1677175"/>
              <a:ext cx="479975" cy="802500"/>
            </a:xfrm>
            <a:custGeom>
              <a:avLst/>
              <a:gdLst/>
              <a:ahLst/>
              <a:cxnLst/>
              <a:rect l="l" t="t" r="r" b="b"/>
              <a:pathLst>
                <a:path w="19199" h="32100" extrusionOk="0">
                  <a:moveTo>
                    <a:pt x="3598" y="1"/>
                  </a:moveTo>
                  <a:cubicBezTo>
                    <a:pt x="2394" y="837"/>
                    <a:pt x="1197" y="1673"/>
                    <a:pt x="1" y="2510"/>
                  </a:cubicBezTo>
                  <a:cubicBezTo>
                    <a:pt x="822" y="4211"/>
                    <a:pt x="1644" y="5912"/>
                    <a:pt x="2466" y="7606"/>
                  </a:cubicBezTo>
                  <a:lnTo>
                    <a:pt x="2012" y="10439"/>
                  </a:lnTo>
                  <a:cubicBezTo>
                    <a:pt x="1896" y="11175"/>
                    <a:pt x="2098" y="11925"/>
                    <a:pt x="2567" y="12508"/>
                  </a:cubicBezTo>
                  <a:lnTo>
                    <a:pt x="18319" y="31937"/>
                  </a:lnTo>
                  <a:cubicBezTo>
                    <a:pt x="18412" y="32051"/>
                    <a:pt x="18530" y="32099"/>
                    <a:pt x="18645" y="32099"/>
                  </a:cubicBezTo>
                  <a:cubicBezTo>
                    <a:pt x="18930" y="32099"/>
                    <a:pt x="19199" y="31804"/>
                    <a:pt x="19039" y="31475"/>
                  </a:cubicBezTo>
                  <a:cubicBezTo>
                    <a:pt x="13892" y="20979"/>
                    <a:pt x="8745" y="10490"/>
                    <a:pt x="359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6" name="Google Shape;3346;p43"/>
            <p:cNvSpPr/>
            <p:nvPr/>
          </p:nvSpPr>
          <p:spPr>
            <a:xfrm>
              <a:off x="1424175" y="1886900"/>
              <a:ext cx="66350" cy="58450"/>
            </a:xfrm>
            <a:custGeom>
              <a:avLst/>
              <a:gdLst/>
              <a:ahLst/>
              <a:cxnLst/>
              <a:rect l="l" t="t" r="r" b="b"/>
              <a:pathLst>
                <a:path w="2654" h="2338" extrusionOk="0">
                  <a:moveTo>
                    <a:pt x="1328" y="0"/>
                  </a:moveTo>
                  <a:cubicBezTo>
                    <a:pt x="870" y="0"/>
                    <a:pt x="435" y="267"/>
                    <a:pt x="245" y="717"/>
                  </a:cubicBezTo>
                  <a:cubicBezTo>
                    <a:pt x="0" y="1315"/>
                    <a:pt x="282" y="2000"/>
                    <a:pt x="873" y="2245"/>
                  </a:cubicBezTo>
                  <a:cubicBezTo>
                    <a:pt x="1022" y="2308"/>
                    <a:pt x="1176" y="2338"/>
                    <a:pt x="1328" y="2338"/>
                  </a:cubicBezTo>
                  <a:cubicBezTo>
                    <a:pt x="1785" y="2338"/>
                    <a:pt x="2217" y="2067"/>
                    <a:pt x="2401" y="1618"/>
                  </a:cubicBezTo>
                  <a:cubicBezTo>
                    <a:pt x="2653" y="1027"/>
                    <a:pt x="2372" y="342"/>
                    <a:pt x="1781" y="90"/>
                  </a:cubicBezTo>
                  <a:cubicBezTo>
                    <a:pt x="1633" y="29"/>
                    <a:pt x="1479" y="0"/>
                    <a:pt x="1328" y="0"/>
                  </a:cubicBezTo>
                  <a:close/>
                </a:path>
              </a:pathLst>
            </a:custGeom>
            <a:solidFill>
              <a:srgbClr val="C777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7" name="Google Shape;3347;p43"/>
            <p:cNvSpPr/>
            <p:nvPr/>
          </p:nvSpPr>
          <p:spPr>
            <a:xfrm>
              <a:off x="1230800" y="1728550"/>
              <a:ext cx="610175" cy="713600"/>
            </a:xfrm>
            <a:custGeom>
              <a:avLst/>
              <a:gdLst/>
              <a:ahLst/>
              <a:cxnLst/>
              <a:rect l="l" t="t" r="r" b="b"/>
              <a:pathLst>
                <a:path w="24407" h="28544" extrusionOk="0">
                  <a:moveTo>
                    <a:pt x="3662" y="0"/>
                  </a:moveTo>
                  <a:cubicBezTo>
                    <a:pt x="2437" y="808"/>
                    <a:pt x="1218" y="1608"/>
                    <a:pt x="0" y="2408"/>
                  </a:cubicBezTo>
                  <a:cubicBezTo>
                    <a:pt x="7844" y="11073"/>
                    <a:pt x="15687" y="19739"/>
                    <a:pt x="23530" y="28397"/>
                  </a:cubicBezTo>
                  <a:cubicBezTo>
                    <a:pt x="23624" y="28500"/>
                    <a:pt x="23736" y="28544"/>
                    <a:pt x="23844" y="28544"/>
                  </a:cubicBezTo>
                  <a:cubicBezTo>
                    <a:pt x="24137" y="28544"/>
                    <a:pt x="24407" y="28224"/>
                    <a:pt x="24222" y="27892"/>
                  </a:cubicBezTo>
                  <a:lnTo>
                    <a:pt x="11996" y="6085"/>
                  </a:lnTo>
                  <a:cubicBezTo>
                    <a:pt x="11628" y="5429"/>
                    <a:pt x="11008" y="4967"/>
                    <a:pt x="10280" y="4802"/>
                  </a:cubicBezTo>
                  <a:lnTo>
                    <a:pt x="7483" y="4174"/>
                  </a:lnTo>
                  <a:cubicBezTo>
                    <a:pt x="6207" y="2783"/>
                    <a:pt x="4931" y="1392"/>
                    <a:pt x="366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8" name="Google Shape;3348;p43"/>
            <p:cNvSpPr/>
            <p:nvPr/>
          </p:nvSpPr>
          <p:spPr>
            <a:xfrm>
              <a:off x="610625" y="1131925"/>
              <a:ext cx="750675" cy="709125"/>
            </a:xfrm>
            <a:custGeom>
              <a:avLst/>
              <a:gdLst/>
              <a:ahLst/>
              <a:cxnLst/>
              <a:rect l="l" t="t" r="r" b="b"/>
              <a:pathLst>
                <a:path w="30027" h="28365" extrusionOk="0">
                  <a:moveTo>
                    <a:pt x="7947" y="3590"/>
                  </a:moveTo>
                  <a:cubicBezTo>
                    <a:pt x="8578" y="3590"/>
                    <a:pt x="9196" y="3887"/>
                    <a:pt x="9589" y="4437"/>
                  </a:cubicBezTo>
                  <a:lnTo>
                    <a:pt x="15688" y="12951"/>
                  </a:lnTo>
                  <a:cubicBezTo>
                    <a:pt x="16481" y="14061"/>
                    <a:pt x="15962" y="15618"/>
                    <a:pt x="14671" y="16044"/>
                  </a:cubicBezTo>
                  <a:cubicBezTo>
                    <a:pt x="13999" y="16263"/>
                    <a:pt x="13216" y="16420"/>
                    <a:pt x="12349" y="16420"/>
                  </a:cubicBezTo>
                  <a:cubicBezTo>
                    <a:pt x="11961" y="16420"/>
                    <a:pt x="11557" y="16389"/>
                    <a:pt x="11139" y="16318"/>
                  </a:cubicBezTo>
                  <a:cubicBezTo>
                    <a:pt x="8046" y="15799"/>
                    <a:pt x="6446" y="13470"/>
                    <a:pt x="5941" y="12735"/>
                  </a:cubicBezTo>
                  <a:cubicBezTo>
                    <a:pt x="5249" y="11725"/>
                    <a:pt x="3425" y="9065"/>
                    <a:pt x="4579" y="6376"/>
                  </a:cubicBezTo>
                  <a:cubicBezTo>
                    <a:pt x="5119" y="5122"/>
                    <a:pt x="6107" y="4329"/>
                    <a:pt x="6979" y="3839"/>
                  </a:cubicBezTo>
                  <a:cubicBezTo>
                    <a:pt x="7286" y="3671"/>
                    <a:pt x="7618" y="3590"/>
                    <a:pt x="7947" y="3590"/>
                  </a:cubicBezTo>
                  <a:close/>
                  <a:moveTo>
                    <a:pt x="7397" y="1"/>
                  </a:moveTo>
                  <a:cubicBezTo>
                    <a:pt x="6263" y="1"/>
                    <a:pt x="5126" y="353"/>
                    <a:pt x="4161" y="1092"/>
                  </a:cubicBezTo>
                  <a:cubicBezTo>
                    <a:pt x="4009" y="1208"/>
                    <a:pt x="3851" y="1337"/>
                    <a:pt x="3699" y="1467"/>
                  </a:cubicBezTo>
                  <a:cubicBezTo>
                    <a:pt x="3151" y="1950"/>
                    <a:pt x="1227" y="3745"/>
                    <a:pt x="686" y="6715"/>
                  </a:cubicBezTo>
                  <a:cubicBezTo>
                    <a:pt x="1" y="10493"/>
                    <a:pt x="2056" y="13434"/>
                    <a:pt x="2892" y="14631"/>
                  </a:cubicBezTo>
                  <a:cubicBezTo>
                    <a:pt x="5920" y="19021"/>
                    <a:pt x="10786" y="20052"/>
                    <a:pt x="12631" y="20297"/>
                  </a:cubicBezTo>
                  <a:cubicBezTo>
                    <a:pt x="13326" y="20392"/>
                    <a:pt x="13972" y="20426"/>
                    <a:pt x="14549" y="20426"/>
                  </a:cubicBezTo>
                  <a:cubicBezTo>
                    <a:pt x="15199" y="20426"/>
                    <a:pt x="15763" y="20383"/>
                    <a:pt x="16214" y="20333"/>
                  </a:cubicBezTo>
                  <a:cubicBezTo>
                    <a:pt x="18348" y="22388"/>
                    <a:pt x="19977" y="24089"/>
                    <a:pt x="21051" y="25250"/>
                  </a:cubicBezTo>
                  <a:cubicBezTo>
                    <a:pt x="22635" y="26952"/>
                    <a:pt x="23856" y="28365"/>
                    <a:pt x="25020" y="28365"/>
                  </a:cubicBezTo>
                  <a:cubicBezTo>
                    <a:pt x="25127" y="28365"/>
                    <a:pt x="25234" y="28353"/>
                    <a:pt x="25341" y="28328"/>
                  </a:cubicBezTo>
                  <a:cubicBezTo>
                    <a:pt x="25571" y="28270"/>
                    <a:pt x="26033" y="27938"/>
                    <a:pt x="26948" y="27275"/>
                  </a:cubicBezTo>
                  <a:cubicBezTo>
                    <a:pt x="28210" y="26360"/>
                    <a:pt x="28844" y="25906"/>
                    <a:pt x="28938" y="25761"/>
                  </a:cubicBezTo>
                  <a:cubicBezTo>
                    <a:pt x="30026" y="24168"/>
                    <a:pt x="24685" y="19526"/>
                    <a:pt x="20338" y="13564"/>
                  </a:cubicBezTo>
                  <a:cubicBezTo>
                    <a:pt x="15745" y="7256"/>
                    <a:pt x="14628" y="5937"/>
                    <a:pt x="11845" y="2224"/>
                  </a:cubicBezTo>
                  <a:cubicBezTo>
                    <a:pt x="10759" y="780"/>
                    <a:pt x="9083" y="1"/>
                    <a:pt x="73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9" name="Google Shape;3349;p43"/>
            <p:cNvSpPr/>
            <p:nvPr/>
          </p:nvSpPr>
          <p:spPr>
            <a:xfrm>
              <a:off x="1348650" y="1649250"/>
              <a:ext cx="480100" cy="802375"/>
            </a:xfrm>
            <a:custGeom>
              <a:avLst/>
              <a:gdLst/>
              <a:ahLst/>
              <a:cxnLst/>
              <a:rect l="l" t="t" r="r" b="b"/>
              <a:pathLst>
                <a:path w="19204" h="32095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823" y="4210"/>
                    <a:pt x="1644" y="5905"/>
                    <a:pt x="2466" y="7606"/>
                  </a:cubicBezTo>
                  <a:lnTo>
                    <a:pt x="2012" y="10432"/>
                  </a:lnTo>
                  <a:cubicBezTo>
                    <a:pt x="1897" y="11174"/>
                    <a:pt x="2099" y="11924"/>
                    <a:pt x="2567" y="12508"/>
                  </a:cubicBezTo>
                  <a:lnTo>
                    <a:pt x="18319" y="31929"/>
                  </a:lnTo>
                  <a:cubicBezTo>
                    <a:pt x="18413" y="32046"/>
                    <a:pt x="18531" y="32095"/>
                    <a:pt x="18648" y="32095"/>
                  </a:cubicBezTo>
                  <a:cubicBezTo>
                    <a:pt x="18934" y="32095"/>
                    <a:pt x="19204" y="31796"/>
                    <a:pt x="19040" y="31468"/>
                  </a:cubicBezTo>
                  <a:cubicBezTo>
                    <a:pt x="13893" y="20979"/>
                    <a:pt x="8745" y="10490"/>
                    <a:pt x="35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0" name="Google Shape;3350;p43"/>
            <p:cNvSpPr/>
            <p:nvPr/>
          </p:nvSpPr>
          <p:spPr>
            <a:xfrm>
              <a:off x="1348650" y="1649250"/>
              <a:ext cx="128000" cy="150325"/>
            </a:xfrm>
            <a:custGeom>
              <a:avLst/>
              <a:gdLst/>
              <a:ahLst/>
              <a:cxnLst/>
              <a:rect l="l" t="t" r="r" b="b"/>
              <a:pathLst>
                <a:path w="5120" h="6013" extrusionOk="0">
                  <a:moveTo>
                    <a:pt x="3598" y="0"/>
                  </a:moveTo>
                  <a:cubicBezTo>
                    <a:pt x="2401" y="837"/>
                    <a:pt x="1197" y="1673"/>
                    <a:pt x="1" y="2509"/>
                  </a:cubicBezTo>
                  <a:cubicBezTo>
                    <a:pt x="570" y="3677"/>
                    <a:pt x="1133" y="4845"/>
                    <a:pt x="1695" y="6013"/>
                  </a:cubicBezTo>
                  <a:cubicBezTo>
                    <a:pt x="2834" y="5040"/>
                    <a:pt x="3973" y="4066"/>
                    <a:pt x="5119" y="3093"/>
                  </a:cubicBezTo>
                  <a:lnTo>
                    <a:pt x="3598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1" name="Google Shape;3351;p43"/>
            <p:cNvSpPr/>
            <p:nvPr/>
          </p:nvSpPr>
          <p:spPr>
            <a:xfrm>
              <a:off x="895025" y="938625"/>
              <a:ext cx="580000" cy="819975"/>
            </a:xfrm>
            <a:custGeom>
              <a:avLst/>
              <a:gdLst/>
              <a:ahLst/>
              <a:cxnLst/>
              <a:rect l="l" t="t" r="r" b="b"/>
              <a:pathLst>
                <a:path w="23200" h="32799" extrusionOk="0">
                  <a:moveTo>
                    <a:pt x="8365" y="3654"/>
                  </a:moveTo>
                  <a:cubicBezTo>
                    <a:pt x="11034" y="3654"/>
                    <a:pt x="12844" y="5991"/>
                    <a:pt x="13561" y="6899"/>
                  </a:cubicBezTo>
                  <a:cubicBezTo>
                    <a:pt x="14109" y="7606"/>
                    <a:pt x="15846" y="9841"/>
                    <a:pt x="15399" y="12948"/>
                  </a:cubicBezTo>
                  <a:cubicBezTo>
                    <a:pt x="15205" y="14303"/>
                    <a:pt x="14657" y="15392"/>
                    <a:pt x="14066" y="16221"/>
                  </a:cubicBezTo>
                  <a:cubicBezTo>
                    <a:pt x="13660" y="16779"/>
                    <a:pt x="13040" y="17061"/>
                    <a:pt x="12421" y="17061"/>
                  </a:cubicBezTo>
                  <a:cubicBezTo>
                    <a:pt x="11818" y="17061"/>
                    <a:pt x="11216" y="16794"/>
                    <a:pt x="10814" y="16257"/>
                  </a:cubicBezTo>
                  <a:lnTo>
                    <a:pt x="4542" y="7865"/>
                  </a:lnTo>
                  <a:cubicBezTo>
                    <a:pt x="3930" y="7044"/>
                    <a:pt x="4023" y="5897"/>
                    <a:pt x="4766" y="5198"/>
                  </a:cubicBezTo>
                  <a:cubicBezTo>
                    <a:pt x="5494" y="4513"/>
                    <a:pt x="6554" y="3814"/>
                    <a:pt x="7909" y="3677"/>
                  </a:cubicBezTo>
                  <a:cubicBezTo>
                    <a:pt x="8064" y="3662"/>
                    <a:pt x="8216" y="3654"/>
                    <a:pt x="8365" y="3654"/>
                  </a:cubicBezTo>
                  <a:close/>
                  <a:moveTo>
                    <a:pt x="8295" y="0"/>
                  </a:moveTo>
                  <a:cubicBezTo>
                    <a:pt x="5855" y="0"/>
                    <a:pt x="4045" y="1022"/>
                    <a:pt x="3504" y="1348"/>
                  </a:cubicBezTo>
                  <a:cubicBezTo>
                    <a:pt x="3331" y="1457"/>
                    <a:pt x="3158" y="1565"/>
                    <a:pt x="3000" y="1673"/>
                  </a:cubicBezTo>
                  <a:cubicBezTo>
                    <a:pt x="520" y="3410"/>
                    <a:pt x="1" y="6878"/>
                    <a:pt x="1753" y="9343"/>
                  </a:cubicBezTo>
                  <a:cubicBezTo>
                    <a:pt x="4449" y="13121"/>
                    <a:pt x="5364" y="14584"/>
                    <a:pt x="9985" y="20878"/>
                  </a:cubicBezTo>
                  <a:cubicBezTo>
                    <a:pt x="14178" y="26586"/>
                    <a:pt x="16930" y="32799"/>
                    <a:pt x="18776" y="32799"/>
                  </a:cubicBezTo>
                  <a:cubicBezTo>
                    <a:pt x="18854" y="32799"/>
                    <a:pt x="18929" y="32788"/>
                    <a:pt x="19004" y="32765"/>
                  </a:cubicBezTo>
                  <a:cubicBezTo>
                    <a:pt x="19169" y="32715"/>
                    <a:pt x="19797" y="32253"/>
                    <a:pt x="21051" y="31331"/>
                  </a:cubicBezTo>
                  <a:cubicBezTo>
                    <a:pt x="21959" y="30653"/>
                    <a:pt x="22414" y="30314"/>
                    <a:pt x="22536" y="30120"/>
                  </a:cubicBezTo>
                  <a:cubicBezTo>
                    <a:pt x="23199" y="29002"/>
                    <a:pt x="22154" y="27308"/>
                    <a:pt x="20907" y="25095"/>
                  </a:cubicBezTo>
                  <a:cubicBezTo>
                    <a:pt x="20128" y="23718"/>
                    <a:pt x="18996" y="21649"/>
                    <a:pt x="17684" y="18996"/>
                  </a:cubicBezTo>
                  <a:cubicBezTo>
                    <a:pt x="18030" y="18210"/>
                    <a:pt x="18485" y="17042"/>
                    <a:pt x="18737" y="15565"/>
                  </a:cubicBezTo>
                  <a:cubicBezTo>
                    <a:pt x="19061" y="13734"/>
                    <a:pt x="19559" y="8788"/>
                    <a:pt x="16293" y="4571"/>
                  </a:cubicBezTo>
                  <a:cubicBezTo>
                    <a:pt x="15399" y="3417"/>
                    <a:pt x="13222" y="563"/>
                    <a:pt x="9416" y="72"/>
                  </a:cubicBezTo>
                  <a:cubicBezTo>
                    <a:pt x="9030" y="22"/>
                    <a:pt x="8656" y="0"/>
                    <a:pt x="82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2" name="Google Shape;3352;p43"/>
            <p:cNvSpPr/>
            <p:nvPr/>
          </p:nvSpPr>
          <p:spPr>
            <a:xfrm>
              <a:off x="1450300" y="1858875"/>
              <a:ext cx="66350" cy="58550"/>
            </a:xfrm>
            <a:custGeom>
              <a:avLst/>
              <a:gdLst/>
              <a:ahLst/>
              <a:cxnLst/>
              <a:rect l="l" t="t" r="r" b="b"/>
              <a:pathLst>
                <a:path w="2654" h="2342" extrusionOk="0">
                  <a:moveTo>
                    <a:pt x="1326" y="1"/>
                  </a:moveTo>
                  <a:cubicBezTo>
                    <a:pt x="869" y="1"/>
                    <a:pt x="437" y="271"/>
                    <a:pt x="253" y="720"/>
                  </a:cubicBezTo>
                  <a:cubicBezTo>
                    <a:pt x="1" y="1312"/>
                    <a:pt x="282" y="1996"/>
                    <a:pt x="873" y="2249"/>
                  </a:cubicBezTo>
                  <a:cubicBezTo>
                    <a:pt x="1022" y="2312"/>
                    <a:pt x="1176" y="2341"/>
                    <a:pt x="1328" y="2341"/>
                  </a:cubicBezTo>
                  <a:cubicBezTo>
                    <a:pt x="1786" y="2341"/>
                    <a:pt x="2219" y="2071"/>
                    <a:pt x="2408" y="1622"/>
                  </a:cubicBezTo>
                  <a:cubicBezTo>
                    <a:pt x="2654" y="1030"/>
                    <a:pt x="2380" y="346"/>
                    <a:pt x="1781" y="93"/>
                  </a:cubicBezTo>
                  <a:cubicBezTo>
                    <a:pt x="1632" y="30"/>
                    <a:pt x="1478" y="1"/>
                    <a:pt x="132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3" name="Google Shape;3353;p43"/>
            <p:cNvSpPr/>
            <p:nvPr/>
          </p:nvSpPr>
          <p:spPr>
            <a:xfrm>
              <a:off x="905850" y="1037375"/>
              <a:ext cx="466975" cy="721225"/>
            </a:xfrm>
            <a:custGeom>
              <a:avLst/>
              <a:gdLst/>
              <a:ahLst/>
              <a:cxnLst/>
              <a:rect l="l" t="t" r="r" b="b"/>
              <a:pathLst>
                <a:path w="18679" h="28849" extrusionOk="0">
                  <a:moveTo>
                    <a:pt x="736" y="1"/>
                  </a:moveTo>
                  <a:lnTo>
                    <a:pt x="736" y="1"/>
                  </a:lnTo>
                  <a:cubicBezTo>
                    <a:pt x="0" y="1709"/>
                    <a:pt x="166" y="3771"/>
                    <a:pt x="1320" y="5393"/>
                  </a:cubicBezTo>
                  <a:cubicBezTo>
                    <a:pt x="4016" y="9171"/>
                    <a:pt x="4931" y="10634"/>
                    <a:pt x="9552" y="16928"/>
                  </a:cubicBezTo>
                  <a:cubicBezTo>
                    <a:pt x="13745" y="22636"/>
                    <a:pt x="16497" y="28849"/>
                    <a:pt x="18343" y="28849"/>
                  </a:cubicBezTo>
                  <a:cubicBezTo>
                    <a:pt x="18421" y="28849"/>
                    <a:pt x="18496" y="28838"/>
                    <a:pt x="18571" y="28815"/>
                  </a:cubicBezTo>
                  <a:cubicBezTo>
                    <a:pt x="18592" y="28808"/>
                    <a:pt x="18628" y="28794"/>
                    <a:pt x="18679" y="28765"/>
                  </a:cubicBezTo>
                  <a:cubicBezTo>
                    <a:pt x="15867" y="24685"/>
                    <a:pt x="13056" y="20604"/>
                    <a:pt x="10244" y="16524"/>
                  </a:cubicBezTo>
                  <a:cubicBezTo>
                    <a:pt x="8831" y="14469"/>
                    <a:pt x="7418" y="12415"/>
                    <a:pt x="6005" y="10360"/>
                  </a:cubicBezTo>
                  <a:cubicBezTo>
                    <a:pt x="4765" y="8565"/>
                    <a:pt x="3533" y="6756"/>
                    <a:pt x="2516" y="4831"/>
                  </a:cubicBezTo>
                  <a:cubicBezTo>
                    <a:pt x="1709" y="3303"/>
                    <a:pt x="1067" y="1681"/>
                    <a:pt x="736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4" name="Google Shape;3354;p43"/>
            <p:cNvSpPr/>
            <p:nvPr/>
          </p:nvSpPr>
          <p:spPr>
            <a:xfrm>
              <a:off x="1004975" y="1008325"/>
              <a:ext cx="298300" cy="359600"/>
            </a:xfrm>
            <a:custGeom>
              <a:avLst/>
              <a:gdLst/>
              <a:ahLst/>
              <a:cxnLst/>
              <a:rect l="l" t="t" r="r" b="b"/>
              <a:pathLst>
                <a:path w="11932" h="14384" extrusionOk="0">
                  <a:moveTo>
                    <a:pt x="3947" y="1"/>
                  </a:moveTo>
                  <a:cubicBezTo>
                    <a:pt x="3893" y="1"/>
                    <a:pt x="3839" y="1"/>
                    <a:pt x="3785" y="2"/>
                  </a:cubicBezTo>
                  <a:cubicBezTo>
                    <a:pt x="1990" y="38"/>
                    <a:pt x="159" y="1105"/>
                    <a:pt x="0" y="2886"/>
                  </a:cubicBezTo>
                  <a:cubicBezTo>
                    <a:pt x="94" y="2713"/>
                    <a:pt x="217" y="2554"/>
                    <a:pt x="368" y="2410"/>
                  </a:cubicBezTo>
                  <a:cubicBezTo>
                    <a:pt x="1096" y="1725"/>
                    <a:pt x="2156" y="1026"/>
                    <a:pt x="3511" y="889"/>
                  </a:cubicBezTo>
                  <a:cubicBezTo>
                    <a:pt x="3666" y="874"/>
                    <a:pt x="3818" y="866"/>
                    <a:pt x="3967" y="866"/>
                  </a:cubicBezTo>
                  <a:cubicBezTo>
                    <a:pt x="6636" y="866"/>
                    <a:pt x="8446" y="3203"/>
                    <a:pt x="9163" y="4111"/>
                  </a:cubicBezTo>
                  <a:cubicBezTo>
                    <a:pt x="9711" y="4818"/>
                    <a:pt x="11448" y="7053"/>
                    <a:pt x="11001" y="10160"/>
                  </a:cubicBezTo>
                  <a:cubicBezTo>
                    <a:pt x="10807" y="11515"/>
                    <a:pt x="10259" y="12604"/>
                    <a:pt x="9668" y="13433"/>
                  </a:cubicBezTo>
                  <a:cubicBezTo>
                    <a:pt x="9285" y="13966"/>
                    <a:pt x="8709" y="14240"/>
                    <a:pt x="8118" y="14269"/>
                  </a:cubicBezTo>
                  <a:cubicBezTo>
                    <a:pt x="8245" y="14341"/>
                    <a:pt x="8387" y="14384"/>
                    <a:pt x="8531" y="14384"/>
                  </a:cubicBezTo>
                  <a:cubicBezTo>
                    <a:pt x="8745" y="14384"/>
                    <a:pt x="8963" y="14291"/>
                    <a:pt x="9148" y="14067"/>
                  </a:cubicBezTo>
                  <a:cubicBezTo>
                    <a:pt x="9855" y="13216"/>
                    <a:pt x="10677" y="12380"/>
                    <a:pt x="11225" y="11421"/>
                  </a:cubicBezTo>
                  <a:cubicBezTo>
                    <a:pt x="11744" y="10520"/>
                    <a:pt x="11931" y="9439"/>
                    <a:pt x="11837" y="8415"/>
                  </a:cubicBezTo>
                  <a:cubicBezTo>
                    <a:pt x="11729" y="7298"/>
                    <a:pt x="11347" y="6260"/>
                    <a:pt x="10850" y="5258"/>
                  </a:cubicBezTo>
                  <a:cubicBezTo>
                    <a:pt x="10388" y="4328"/>
                    <a:pt x="9862" y="3376"/>
                    <a:pt x="9235" y="2547"/>
                  </a:cubicBezTo>
                  <a:cubicBezTo>
                    <a:pt x="7948" y="832"/>
                    <a:pt x="6072" y="1"/>
                    <a:pt x="3947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5" name="Google Shape;3355;p43"/>
            <p:cNvSpPr/>
            <p:nvPr/>
          </p:nvSpPr>
          <p:spPr>
            <a:xfrm>
              <a:off x="970175" y="938625"/>
              <a:ext cx="504850" cy="753900"/>
            </a:xfrm>
            <a:custGeom>
              <a:avLst/>
              <a:gdLst/>
              <a:ahLst/>
              <a:cxnLst/>
              <a:rect l="l" t="t" r="r" b="b"/>
              <a:pathLst>
                <a:path w="20194" h="30156" extrusionOk="0">
                  <a:moveTo>
                    <a:pt x="5289" y="0"/>
                  </a:moveTo>
                  <a:cubicBezTo>
                    <a:pt x="2849" y="0"/>
                    <a:pt x="1039" y="1022"/>
                    <a:pt x="498" y="1348"/>
                  </a:cubicBezTo>
                  <a:cubicBezTo>
                    <a:pt x="325" y="1457"/>
                    <a:pt x="160" y="1565"/>
                    <a:pt x="1" y="1673"/>
                  </a:cubicBezTo>
                  <a:cubicBezTo>
                    <a:pt x="1210" y="1156"/>
                    <a:pt x="2508" y="911"/>
                    <a:pt x="3810" y="911"/>
                  </a:cubicBezTo>
                  <a:cubicBezTo>
                    <a:pt x="6808" y="911"/>
                    <a:pt x="9830" y="2210"/>
                    <a:pt x="11845" y="4477"/>
                  </a:cubicBezTo>
                  <a:cubicBezTo>
                    <a:pt x="13547" y="6380"/>
                    <a:pt x="14520" y="8925"/>
                    <a:pt x="14758" y="11448"/>
                  </a:cubicBezTo>
                  <a:cubicBezTo>
                    <a:pt x="14880" y="12746"/>
                    <a:pt x="14837" y="14058"/>
                    <a:pt x="14592" y="15334"/>
                  </a:cubicBezTo>
                  <a:cubicBezTo>
                    <a:pt x="14332" y="16711"/>
                    <a:pt x="13518" y="18124"/>
                    <a:pt x="13756" y="19537"/>
                  </a:cubicBezTo>
                  <a:cubicBezTo>
                    <a:pt x="13914" y="20431"/>
                    <a:pt x="14404" y="21209"/>
                    <a:pt x="14830" y="21995"/>
                  </a:cubicBezTo>
                  <a:cubicBezTo>
                    <a:pt x="15306" y="22860"/>
                    <a:pt x="15774" y="23718"/>
                    <a:pt x="16250" y="24583"/>
                  </a:cubicBezTo>
                  <a:cubicBezTo>
                    <a:pt x="17194" y="26313"/>
                    <a:pt x="18146" y="28036"/>
                    <a:pt x="19090" y="29766"/>
                  </a:cubicBezTo>
                  <a:cubicBezTo>
                    <a:pt x="19198" y="29961"/>
                    <a:pt x="19343" y="30091"/>
                    <a:pt x="19501" y="30156"/>
                  </a:cubicBezTo>
                  <a:cubicBezTo>
                    <a:pt x="19508" y="30141"/>
                    <a:pt x="19523" y="30127"/>
                    <a:pt x="19530" y="30120"/>
                  </a:cubicBezTo>
                  <a:cubicBezTo>
                    <a:pt x="20193" y="29002"/>
                    <a:pt x="19148" y="27308"/>
                    <a:pt x="17901" y="25095"/>
                  </a:cubicBezTo>
                  <a:cubicBezTo>
                    <a:pt x="17122" y="23718"/>
                    <a:pt x="15990" y="21649"/>
                    <a:pt x="14678" y="18996"/>
                  </a:cubicBezTo>
                  <a:cubicBezTo>
                    <a:pt x="15024" y="18210"/>
                    <a:pt x="15479" y="17042"/>
                    <a:pt x="15731" y="15565"/>
                  </a:cubicBezTo>
                  <a:cubicBezTo>
                    <a:pt x="16055" y="13734"/>
                    <a:pt x="16553" y="8788"/>
                    <a:pt x="13287" y="4571"/>
                  </a:cubicBezTo>
                  <a:cubicBezTo>
                    <a:pt x="12393" y="3417"/>
                    <a:pt x="10216" y="563"/>
                    <a:pt x="6410" y="72"/>
                  </a:cubicBezTo>
                  <a:cubicBezTo>
                    <a:pt x="6024" y="22"/>
                    <a:pt x="5650" y="0"/>
                    <a:pt x="528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6" name="Google Shape;3356;p43"/>
            <p:cNvSpPr/>
            <p:nvPr/>
          </p:nvSpPr>
          <p:spPr>
            <a:xfrm>
              <a:off x="782575" y="1132075"/>
              <a:ext cx="578725" cy="646050"/>
            </a:xfrm>
            <a:custGeom>
              <a:avLst/>
              <a:gdLst/>
              <a:ahLst/>
              <a:cxnLst/>
              <a:rect l="l" t="t" r="r" b="b"/>
              <a:pathLst>
                <a:path w="23149" h="25842" extrusionOk="0">
                  <a:moveTo>
                    <a:pt x="528" y="1"/>
                  </a:moveTo>
                  <a:cubicBezTo>
                    <a:pt x="352" y="1"/>
                    <a:pt x="176" y="9"/>
                    <a:pt x="0" y="26"/>
                  </a:cubicBezTo>
                  <a:cubicBezTo>
                    <a:pt x="1507" y="856"/>
                    <a:pt x="2855" y="1958"/>
                    <a:pt x="4066" y="3191"/>
                  </a:cubicBezTo>
                  <a:cubicBezTo>
                    <a:pt x="5595" y="4741"/>
                    <a:pt x="6943" y="6464"/>
                    <a:pt x="8283" y="8187"/>
                  </a:cubicBezTo>
                  <a:cubicBezTo>
                    <a:pt x="9812" y="10155"/>
                    <a:pt x="11340" y="12130"/>
                    <a:pt x="12868" y="14098"/>
                  </a:cubicBezTo>
                  <a:cubicBezTo>
                    <a:pt x="15903" y="18013"/>
                    <a:pt x="18946" y="21927"/>
                    <a:pt x="21981" y="25842"/>
                  </a:cubicBezTo>
                  <a:cubicBezTo>
                    <a:pt x="22017" y="25806"/>
                    <a:pt x="22045" y="25777"/>
                    <a:pt x="22060" y="25755"/>
                  </a:cubicBezTo>
                  <a:cubicBezTo>
                    <a:pt x="23148" y="24162"/>
                    <a:pt x="17807" y="19520"/>
                    <a:pt x="13460" y="13558"/>
                  </a:cubicBezTo>
                  <a:cubicBezTo>
                    <a:pt x="8867" y="7250"/>
                    <a:pt x="7750" y="5931"/>
                    <a:pt x="4967" y="2218"/>
                  </a:cubicBezTo>
                  <a:cubicBezTo>
                    <a:pt x="3884" y="776"/>
                    <a:pt x="2210" y="1"/>
                    <a:pt x="52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7" name="Google Shape;3357;p43"/>
            <p:cNvSpPr/>
            <p:nvPr/>
          </p:nvSpPr>
          <p:spPr>
            <a:xfrm>
              <a:off x="684350" y="1221050"/>
              <a:ext cx="326600" cy="336375"/>
            </a:xfrm>
            <a:custGeom>
              <a:avLst/>
              <a:gdLst/>
              <a:ahLst/>
              <a:cxnLst/>
              <a:rect l="l" t="t" r="r" b="b"/>
              <a:pathLst>
                <a:path w="13064" h="13455" extrusionOk="0">
                  <a:moveTo>
                    <a:pt x="4018" y="0"/>
                  </a:moveTo>
                  <a:cubicBezTo>
                    <a:pt x="2513" y="0"/>
                    <a:pt x="1212" y="1294"/>
                    <a:pt x="700" y="2804"/>
                  </a:cubicBezTo>
                  <a:cubicBezTo>
                    <a:pt x="0" y="4880"/>
                    <a:pt x="195" y="6978"/>
                    <a:pt x="1471" y="8766"/>
                  </a:cubicBezTo>
                  <a:cubicBezTo>
                    <a:pt x="2077" y="9617"/>
                    <a:pt x="2819" y="10402"/>
                    <a:pt x="3569" y="11123"/>
                  </a:cubicBezTo>
                  <a:cubicBezTo>
                    <a:pt x="4369" y="11902"/>
                    <a:pt x="5241" y="12587"/>
                    <a:pt x="6279" y="13027"/>
                  </a:cubicBezTo>
                  <a:cubicBezTo>
                    <a:pt x="6931" y="13298"/>
                    <a:pt x="7643" y="13455"/>
                    <a:pt x="8354" y="13455"/>
                  </a:cubicBezTo>
                  <a:cubicBezTo>
                    <a:pt x="8682" y="13455"/>
                    <a:pt x="9008" y="13421"/>
                    <a:pt x="9329" y="13351"/>
                  </a:cubicBezTo>
                  <a:cubicBezTo>
                    <a:pt x="10410" y="13120"/>
                    <a:pt x="11456" y="12587"/>
                    <a:pt x="12479" y="12176"/>
                  </a:cubicBezTo>
                  <a:cubicBezTo>
                    <a:pt x="12933" y="11996"/>
                    <a:pt x="13063" y="11614"/>
                    <a:pt x="12984" y="11253"/>
                  </a:cubicBezTo>
                  <a:lnTo>
                    <a:pt x="12984" y="11253"/>
                  </a:lnTo>
                  <a:cubicBezTo>
                    <a:pt x="12782" y="11808"/>
                    <a:pt x="12342" y="12270"/>
                    <a:pt x="11722" y="12479"/>
                  </a:cubicBezTo>
                  <a:cubicBezTo>
                    <a:pt x="11050" y="12698"/>
                    <a:pt x="10267" y="12855"/>
                    <a:pt x="9400" y="12855"/>
                  </a:cubicBezTo>
                  <a:cubicBezTo>
                    <a:pt x="9012" y="12855"/>
                    <a:pt x="8608" y="12824"/>
                    <a:pt x="8190" y="12753"/>
                  </a:cubicBezTo>
                  <a:cubicBezTo>
                    <a:pt x="5097" y="12234"/>
                    <a:pt x="3497" y="9905"/>
                    <a:pt x="2992" y="9170"/>
                  </a:cubicBezTo>
                  <a:cubicBezTo>
                    <a:pt x="2300" y="8160"/>
                    <a:pt x="476" y="5500"/>
                    <a:pt x="1630" y="2811"/>
                  </a:cubicBezTo>
                  <a:cubicBezTo>
                    <a:pt x="2170" y="1557"/>
                    <a:pt x="3158" y="764"/>
                    <a:pt x="4030" y="274"/>
                  </a:cubicBezTo>
                  <a:cubicBezTo>
                    <a:pt x="4211" y="173"/>
                    <a:pt x="4405" y="108"/>
                    <a:pt x="4600" y="65"/>
                  </a:cubicBezTo>
                  <a:cubicBezTo>
                    <a:pt x="4404" y="21"/>
                    <a:pt x="4209" y="0"/>
                    <a:pt x="401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8" name="Google Shape;3358;p43"/>
            <p:cNvSpPr/>
            <p:nvPr/>
          </p:nvSpPr>
          <p:spPr>
            <a:xfrm>
              <a:off x="610625" y="1159225"/>
              <a:ext cx="634800" cy="681825"/>
            </a:xfrm>
            <a:custGeom>
              <a:avLst/>
              <a:gdLst/>
              <a:ahLst/>
              <a:cxnLst/>
              <a:rect l="l" t="t" r="r" b="b"/>
              <a:pathLst>
                <a:path w="25392" h="27273" extrusionOk="0">
                  <a:moveTo>
                    <a:pt x="4153" y="0"/>
                  </a:moveTo>
                  <a:lnTo>
                    <a:pt x="4153" y="0"/>
                  </a:lnTo>
                  <a:cubicBezTo>
                    <a:pt x="4002" y="123"/>
                    <a:pt x="3851" y="245"/>
                    <a:pt x="3699" y="375"/>
                  </a:cubicBezTo>
                  <a:cubicBezTo>
                    <a:pt x="3151" y="858"/>
                    <a:pt x="1227" y="2653"/>
                    <a:pt x="686" y="5623"/>
                  </a:cubicBezTo>
                  <a:cubicBezTo>
                    <a:pt x="1" y="9401"/>
                    <a:pt x="2056" y="12342"/>
                    <a:pt x="2892" y="13539"/>
                  </a:cubicBezTo>
                  <a:cubicBezTo>
                    <a:pt x="5920" y="17929"/>
                    <a:pt x="10786" y="18960"/>
                    <a:pt x="12631" y="19205"/>
                  </a:cubicBezTo>
                  <a:cubicBezTo>
                    <a:pt x="13326" y="19300"/>
                    <a:pt x="13972" y="19334"/>
                    <a:pt x="14549" y="19334"/>
                  </a:cubicBezTo>
                  <a:cubicBezTo>
                    <a:pt x="15199" y="19334"/>
                    <a:pt x="15763" y="19291"/>
                    <a:pt x="16214" y="19241"/>
                  </a:cubicBezTo>
                  <a:cubicBezTo>
                    <a:pt x="18348" y="21296"/>
                    <a:pt x="19977" y="22997"/>
                    <a:pt x="21051" y="24158"/>
                  </a:cubicBezTo>
                  <a:cubicBezTo>
                    <a:pt x="22635" y="25860"/>
                    <a:pt x="23856" y="27273"/>
                    <a:pt x="25020" y="27273"/>
                  </a:cubicBezTo>
                  <a:cubicBezTo>
                    <a:pt x="25127" y="27273"/>
                    <a:pt x="25234" y="27261"/>
                    <a:pt x="25341" y="27236"/>
                  </a:cubicBezTo>
                  <a:cubicBezTo>
                    <a:pt x="25355" y="27229"/>
                    <a:pt x="25377" y="27221"/>
                    <a:pt x="25391" y="27214"/>
                  </a:cubicBezTo>
                  <a:cubicBezTo>
                    <a:pt x="25377" y="27048"/>
                    <a:pt x="25297" y="26868"/>
                    <a:pt x="25146" y="26710"/>
                  </a:cubicBezTo>
                  <a:cubicBezTo>
                    <a:pt x="23783" y="25282"/>
                    <a:pt x="22421" y="23855"/>
                    <a:pt x="21066" y="22435"/>
                  </a:cubicBezTo>
                  <a:cubicBezTo>
                    <a:pt x="20388" y="21721"/>
                    <a:pt x="19703" y="21007"/>
                    <a:pt x="19026" y="20294"/>
                  </a:cubicBezTo>
                  <a:cubicBezTo>
                    <a:pt x="18413" y="19645"/>
                    <a:pt x="17814" y="18945"/>
                    <a:pt x="17007" y="18527"/>
                  </a:cubicBezTo>
                  <a:cubicBezTo>
                    <a:pt x="16255" y="18138"/>
                    <a:pt x="15386" y="18102"/>
                    <a:pt x="14515" y="18102"/>
                  </a:cubicBezTo>
                  <a:cubicBezTo>
                    <a:pt x="14312" y="18102"/>
                    <a:pt x="14109" y="18104"/>
                    <a:pt x="13907" y="18104"/>
                  </a:cubicBezTo>
                  <a:cubicBezTo>
                    <a:pt x="13514" y="18104"/>
                    <a:pt x="13126" y="18096"/>
                    <a:pt x="12754" y="18052"/>
                  </a:cubicBezTo>
                  <a:cubicBezTo>
                    <a:pt x="11463" y="17893"/>
                    <a:pt x="10195" y="17540"/>
                    <a:pt x="8998" y="17028"/>
                  </a:cubicBezTo>
                  <a:cubicBezTo>
                    <a:pt x="6662" y="16040"/>
                    <a:pt x="4535" y="14339"/>
                    <a:pt x="3238" y="12140"/>
                  </a:cubicBezTo>
                  <a:cubicBezTo>
                    <a:pt x="1010" y="8399"/>
                    <a:pt x="1313" y="3295"/>
                    <a:pt x="4153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9" name="Google Shape;3359;p43"/>
            <p:cNvSpPr/>
            <p:nvPr/>
          </p:nvSpPr>
          <p:spPr>
            <a:xfrm>
              <a:off x="1396050" y="1866425"/>
              <a:ext cx="401925" cy="515100"/>
            </a:xfrm>
            <a:custGeom>
              <a:avLst/>
              <a:gdLst/>
              <a:ahLst/>
              <a:cxnLst/>
              <a:rect l="l" t="t" r="r" b="b"/>
              <a:pathLst>
                <a:path w="16077" h="20604" extrusionOk="0">
                  <a:moveTo>
                    <a:pt x="397" y="0"/>
                  </a:moveTo>
                  <a:lnTo>
                    <a:pt x="116" y="1745"/>
                  </a:lnTo>
                  <a:cubicBezTo>
                    <a:pt x="1" y="2487"/>
                    <a:pt x="203" y="3237"/>
                    <a:pt x="671" y="3821"/>
                  </a:cubicBezTo>
                  <a:lnTo>
                    <a:pt x="11441" y="17100"/>
                  </a:lnTo>
                  <a:cubicBezTo>
                    <a:pt x="12984" y="18268"/>
                    <a:pt x="14534" y="19436"/>
                    <a:pt x="16077" y="20604"/>
                  </a:cubicBezTo>
                  <a:cubicBezTo>
                    <a:pt x="15457" y="19342"/>
                    <a:pt x="14837" y="18080"/>
                    <a:pt x="14217" y="16812"/>
                  </a:cubicBezTo>
                  <a:cubicBezTo>
                    <a:pt x="8428" y="10367"/>
                    <a:pt x="4326" y="5876"/>
                    <a:pt x="2762" y="4376"/>
                  </a:cubicBezTo>
                  <a:cubicBezTo>
                    <a:pt x="2401" y="4030"/>
                    <a:pt x="1262" y="2978"/>
                    <a:pt x="686" y="1226"/>
                  </a:cubicBezTo>
                  <a:cubicBezTo>
                    <a:pt x="541" y="808"/>
                    <a:pt x="455" y="397"/>
                    <a:pt x="397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0" name="Google Shape;3360;p43"/>
            <p:cNvSpPr/>
            <p:nvPr/>
          </p:nvSpPr>
          <p:spPr>
            <a:xfrm>
              <a:off x="1396600" y="1809100"/>
              <a:ext cx="9750" cy="18225"/>
            </a:xfrm>
            <a:custGeom>
              <a:avLst/>
              <a:gdLst/>
              <a:ahLst/>
              <a:cxnLst/>
              <a:rect l="l" t="t" r="r" b="b"/>
              <a:pathLst>
                <a:path w="390" h="729" extrusionOk="0">
                  <a:moveTo>
                    <a:pt x="390" y="1"/>
                  </a:moveTo>
                  <a:cubicBezTo>
                    <a:pt x="260" y="22"/>
                    <a:pt x="130" y="51"/>
                    <a:pt x="0" y="73"/>
                  </a:cubicBezTo>
                  <a:cubicBezTo>
                    <a:pt x="101" y="296"/>
                    <a:pt x="209" y="513"/>
                    <a:pt x="318" y="729"/>
                  </a:cubicBezTo>
                  <a:cubicBezTo>
                    <a:pt x="332" y="469"/>
                    <a:pt x="361" y="224"/>
                    <a:pt x="3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61" name="Google Shape;3361;p43"/>
          <p:cNvGrpSpPr/>
          <p:nvPr/>
        </p:nvGrpSpPr>
        <p:grpSpPr>
          <a:xfrm>
            <a:off x="1509964" y="795899"/>
            <a:ext cx="6373762" cy="3477676"/>
            <a:chOff x="1260013" y="631275"/>
            <a:chExt cx="6623713" cy="3734175"/>
          </a:xfrm>
        </p:grpSpPr>
        <p:sp>
          <p:nvSpPr>
            <p:cNvPr id="3362" name="Google Shape;3362;p43"/>
            <p:cNvSpPr/>
            <p:nvPr/>
          </p:nvSpPr>
          <p:spPr>
            <a:xfrm>
              <a:off x="1372975" y="631275"/>
              <a:ext cx="6397800" cy="3330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3" name="Google Shape;3363;p43"/>
            <p:cNvSpPr/>
            <p:nvPr/>
          </p:nvSpPr>
          <p:spPr>
            <a:xfrm>
              <a:off x="1502750" y="741725"/>
              <a:ext cx="6138300" cy="3219900"/>
            </a:xfrm>
            <a:prstGeom prst="round2SameRect">
              <a:avLst>
                <a:gd name="adj1" fmla="val 13724"/>
                <a:gd name="adj2" fmla="val 0"/>
              </a:avLst>
            </a:pr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4" name="Google Shape;3364;p43"/>
            <p:cNvSpPr/>
            <p:nvPr/>
          </p:nvSpPr>
          <p:spPr>
            <a:xfrm>
              <a:off x="1544700" y="780225"/>
              <a:ext cx="6054600" cy="3181500"/>
            </a:xfrm>
            <a:prstGeom prst="round2SameRect">
              <a:avLst>
                <a:gd name="adj1" fmla="val 12823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5" name="Google Shape;3365;p43"/>
            <p:cNvSpPr/>
            <p:nvPr/>
          </p:nvSpPr>
          <p:spPr>
            <a:xfrm>
              <a:off x="1372950" y="3458175"/>
              <a:ext cx="6397910" cy="907266"/>
            </a:xfrm>
            <a:custGeom>
              <a:avLst/>
              <a:gdLst/>
              <a:ahLst/>
              <a:cxnLst/>
              <a:rect l="l" t="t" r="r" b="b"/>
              <a:pathLst>
                <a:path w="68956" h="13285" extrusionOk="0">
                  <a:moveTo>
                    <a:pt x="0" y="0"/>
                  </a:moveTo>
                  <a:lnTo>
                    <a:pt x="0" y="13285"/>
                  </a:lnTo>
                  <a:lnTo>
                    <a:pt x="68955" y="13285"/>
                  </a:lnTo>
                  <a:lnTo>
                    <a:pt x="68955" y="0"/>
                  </a:lnTo>
                  <a:cubicBezTo>
                    <a:pt x="60944" y="2237"/>
                    <a:pt x="50376" y="4337"/>
                    <a:pt x="37890" y="4657"/>
                  </a:cubicBezTo>
                  <a:cubicBezTo>
                    <a:pt x="36746" y="4687"/>
                    <a:pt x="35617" y="4701"/>
                    <a:pt x="34502" y="4701"/>
                  </a:cubicBezTo>
                  <a:cubicBezTo>
                    <a:pt x="20329" y="4701"/>
                    <a:pt x="8507" y="2370"/>
                    <a:pt x="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366" name="Google Shape;3366;p43"/>
            <p:cNvGrpSpPr/>
            <p:nvPr/>
          </p:nvGrpSpPr>
          <p:grpSpPr>
            <a:xfrm>
              <a:off x="1260013" y="3960150"/>
              <a:ext cx="6623713" cy="405300"/>
              <a:chOff x="1260013" y="3960150"/>
              <a:chExt cx="6623713" cy="405300"/>
            </a:xfrm>
          </p:grpSpPr>
          <p:sp>
            <p:nvSpPr>
              <p:cNvPr id="3367" name="Google Shape;3367;p43"/>
              <p:cNvSpPr/>
              <p:nvPr/>
            </p:nvSpPr>
            <p:spPr>
              <a:xfrm>
                <a:off x="1260013" y="3960150"/>
                <a:ext cx="6623700" cy="405300"/>
              </a:xfrm>
              <a:prstGeom prst="roundRect">
                <a:avLst>
                  <a:gd name="adj" fmla="val 12636"/>
                </a:avLst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8" name="Google Shape;3368;p43"/>
              <p:cNvSpPr/>
              <p:nvPr/>
            </p:nvSpPr>
            <p:spPr>
              <a:xfrm rot="10800000" flipH="1">
                <a:off x="1260025" y="4262250"/>
                <a:ext cx="6623700" cy="103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802751">
                  <a:alpha val="358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9" name="Google Shape;3369;p43"/>
              <p:cNvSpPr/>
              <p:nvPr/>
            </p:nvSpPr>
            <p:spPr>
              <a:xfrm>
                <a:off x="1260025" y="3960150"/>
                <a:ext cx="6623700" cy="103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FEF7EA">
                  <a:alpha val="302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370" name="Google Shape;3370;p43"/>
          <p:cNvSpPr txBox="1">
            <a:spLocks noGrp="1"/>
          </p:cNvSpPr>
          <p:nvPr>
            <p:ph type="title"/>
          </p:nvPr>
        </p:nvSpPr>
        <p:spPr>
          <a:xfrm>
            <a:off x="2165388" y="1153925"/>
            <a:ext cx="4820100" cy="8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6600" b="1" dirty="0">
                <a:solidFill>
                  <a:schemeClr val="bg1"/>
                </a:solidFill>
              </a:rPr>
              <a:t>Felicitări !</a:t>
            </a:r>
            <a:br>
              <a:rPr lang="ro-RO" sz="6600" b="1" dirty="0">
                <a:solidFill>
                  <a:schemeClr val="bg1"/>
                </a:solidFill>
              </a:rPr>
            </a:br>
            <a:br>
              <a:rPr lang="ro-RO" dirty="0">
                <a:solidFill>
                  <a:schemeClr val="dk1"/>
                </a:solidFill>
              </a:rPr>
            </a:br>
            <a:endParaRPr dirty="0">
              <a:solidFill>
                <a:schemeClr val="dk1"/>
              </a:solidFill>
            </a:endParaRPr>
          </a:p>
        </p:txBody>
      </p:sp>
      <p:sp>
        <p:nvSpPr>
          <p:cNvPr id="3371" name="Google Shape;3371;p43"/>
          <p:cNvSpPr txBox="1">
            <a:spLocks noGrp="1"/>
          </p:cNvSpPr>
          <p:nvPr>
            <p:ph type="subTitle" idx="1"/>
          </p:nvPr>
        </p:nvSpPr>
        <p:spPr>
          <a:xfrm>
            <a:off x="1721157" y="1976600"/>
            <a:ext cx="5777455" cy="9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o-RO" sz="2800" b="1" dirty="0">
              <a:solidFill>
                <a:schemeClr val="dk1"/>
              </a:solidFill>
              <a:latin typeface="Atma" panose="020B0604020202020204" charset="-18"/>
              <a:cs typeface="Atma" panose="020B0604020202020204" charset="-1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2800" b="1" dirty="0">
                <a:solidFill>
                  <a:schemeClr val="dk1"/>
                </a:solidFill>
                <a:latin typeface="Atma" panose="020B0604020202020204" charset="-18"/>
                <a:cs typeface="Atma" panose="020B0604020202020204" charset="-18"/>
              </a:rPr>
              <a:t>Te-ai  descurcat  foarte bine!</a:t>
            </a:r>
            <a:endParaRPr sz="2800" b="1" dirty="0">
              <a:solidFill>
                <a:schemeClr val="dk1"/>
              </a:solidFill>
              <a:latin typeface="Atma" panose="020B0604020202020204" charset="-18"/>
              <a:cs typeface="Atma" panose="020B0604020202020204" charset="-18"/>
            </a:endParaRPr>
          </a:p>
        </p:txBody>
      </p:sp>
      <p:grpSp>
        <p:nvGrpSpPr>
          <p:cNvPr id="3372" name="Google Shape;3372;p43"/>
          <p:cNvGrpSpPr/>
          <p:nvPr/>
        </p:nvGrpSpPr>
        <p:grpSpPr>
          <a:xfrm>
            <a:off x="719813" y="4423332"/>
            <a:ext cx="7711233" cy="792979"/>
            <a:chOff x="2602125" y="3941453"/>
            <a:chExt cx="3929091" cy="792979"/>
          </a:xfrm>
        </p:grpSpPr>
        <p:sp>
          <p:nvSpPr>
            <p:cNvPr id="3373" name="Google Shape;3373;p43"/>
            <p:cNvSpPr/>
            <p:nvPr/>
          </p:nvSpPr>
          <p:spPr>
            <a:xfrm>
              <a:off x="2612113" y="3972878"/>
              <a:ext cx="3887219" cy="730150"/>
            </a:xfrm>
            <a:custGeom>
              <a:avLst/>
              <a:gdLst/>
              <a:ahLst/>
              <a:cxnLst/>
              <a:rect l="l" t="t" r="r" b="b"/>
              <a:pathLst>
                <a:path w="186415" h="35015" extrusionOk="0">
                  <a:moveTo>
                    <a:pt x="93219" y="0"/>
                  </a:moveTo>
                  <a:cubicBezTo>
                    <a:pt x="41725" y="0"/>
                    <a:pt x="0" y="7852"/>
                    <a:pt x="0" y="17507"/>
                  </a:cubicBezTo>
                  <a:cubicBezTo>
                    <a:pt x="0" y="27162"/>
                    <a:pt x="41725" y="35014"/>
                    <a:pt x="93219" y="35014"/>
                  </a:cubicBezTo>
                  <a:cubicBezTo>
                    <a:pt x="144690" y="35014"/>
                    <a:pt x="186415" y="27162"/>
                    <a:pt x="186415" y="17507"/>
                  </a:cubicBezTo>
                  <a:cubicBezTo>
                    <a:pt x="186415" y="7852"/>
                    <a:pt x="144690" y="0"/>
                    <a:pt x="932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4" name="Google Shape;3374;p43"/>
            <p:cNvSpPr/>
            <p:nvPr/>
          </p:nvSpPr>
          <p:spPr>
            <a:xfrm>
              <a:off x="2602125" y="3941453"/>
              <a:ext cx="3929091" cy="792979"/>
            </a:xfrm>
            <a:custGeom>
              <a:avLst/>
              <a:gdLst/>
              <a:ahLst/>
              <a:cxnLst/>
              <a:rect l="l" t="t" r="r" b="b"/>
              <a:pathLst>
                <a:path w="188423" h="38028" extrusionOk="0">
                  <a:moveTo>
                    <a:pt x="95707" y="1"/>
                  </a:moveTo>
                  <a:lnTo>
                    <a:pt x="95684" y="3037"/>
                  </a:lnTo>
                  <a:lnTo>
                    <a:pt x="96460" y="3037"/>
                  </a:lnTo>
                  <a:lnTo>
                    <a:pt x="96460" y="1"/>
                  </a:lnTo>
                  <a:close/>
                  <a:moveTo>
                    <a:pt x="89589" y="1"/>
                  </a:moveTo>
                  <a:lnTo>
                    <a:pt x="88836" y="24"/>
                  </a:lnTo>
                  <a:lnTo>
                    <a:pt x="88859" y="3059"/>
                  </a:lnTo>
                  <a:lnTo>
                    <a:pt x="89612" y="3059"/>
                  </a:lnTo>
                  <a:lnTo>
                    <a:pt x="89589" y="1"/>
                  </a:lnTo>
                  <a:close/>
                  <a:moveTo>
                    <a:pt x="102577" y="69"/>
                  </a:moveTo>
                  <a:lnTo>
                    <a:pt x="102531" y="3105"/>
                  </a:lnTo>
                  <a:lnTo>
                    <a:pt x="103285" y="3128"/>
                  </a:lnTo>
                  <a:lnTo>
                    <a:pt x="103330" y="92"/>
                  </a:lnTo>
                  <a:lnTo>
                    <a:pt x="102577" y="69"/>
                  </a:lnTo>
                  <a:close/>
                  <a:moveTo>
                    <a:pt x="82719" y="115"/>
                  </a:moveTo>
                  <a:lnTo>
                    <a:pt x="81966" y="138"/>
                  </a:lnTo>
                  <a:lnTo>
                    <a:pt x="82034" y="3173"/>
                  </a:lnTo>
                  <a:lnTo>
                    <a:pt x="82787" y="3151"/>
                  </a:lnTo>
                  <a:lnTo>
                    <a:pt x="82719" y="115"/>
                  </a:lnTo>
                  <a:close/>
                  <a:moveTo>
                    <a:pt x="109447" y="252"/>
                  </a:moveTo>
                  <a:lnTo>
                    <a:pt x="109356" y="3288"/>
                  </a:lnTo>
                  <a:lnTo>
                    <a:pt x="110109" y="3310"/>
                  </a:lnTo>
                  <a:lnTo>
                    <a:pt x="110201" y="275"/>
                  </a:lnTo>
                  <a:lnTo>
                    <a:pt x="109447" y="252"/>
                  </a:lnTo>
                  <a:close/>
                  <a:moveTo>
                    <a:pt x="75849" y="320"/>
                  </a:moveTo>
                  <a:lnTo>
                    <a:pt x="75095" y="343"/>
                  </a:lnTo>
                  <a:lnTo>
                    <a:pt x="75209" y="3379"/>
                  </a:lnTo>
                  <a:lnTo>
                    <a:pt x="75963" y="3356"/>
                  </a:lnTo>
                  <a:lnTo>
                    <a:pt x="75849" y="320"/>
                  </a:lnTo>
                  <a:close/>
                  <a:moveTo>
                    <a:pt x="116318" y="503"/>
                  </a:moveTo>
                  <a:lnTo>
                    <a:pt x="116158" y="3561"/>
                  </a:lnTo>
                  <a:lnTo>
                    <a:pt x="116934" y="3584"/>
                  </a:lnTo>
                  <a:lnTo>
                    <a:pt x="117071" y="549"/>
                  </a:lnTo>
                  <a:lnTo>
                    <a:pt x="116318" y="503"/>
                  </a:lnTo>
                  <a:close/>
                  <a:moveTo>
                    <a:pt x="69001" y="617"/>
                  </a:moveTo>
                  <a:lnTo>
                    <a:pt x="68225" y="663"/>
                  </a:lnTo>
                  <a:lnTo>
                    <a:pt x="68385" y="3698"/>
                  </a:lnTo>
                  <a:lnTo>
                    <a:pt x="69138" y="3653"/>
                  </a:lnTo>
                  <a:lnTo>
                    <a:pt x="69001" y="617"/>
                  </a:lnTo>
                  <a:close/>
                  <a:moveTo>
                    <a:pt x="123165" y="891"/>
                  </a:moveTo>
                  <a:lnTo>
                    <a:pt x="122983" y="3927"/>
                  </a:lnTo>
                  <a:lnTo>
                    <a:pt x="123736" y="3972"/>
                  </a:lnTo>
                  <a:lnTo>
                    <a:pt x="123941" y="937"/>
                  </a:lnTo>
                  <a:lnTo>
                    <a:pt x="123165" y="891"/>
                  </a:lnTo>
                  <a:close/>
                  <a:moveTo>
                    <a:pt x="62131" y="1028"/>
                  </a:moveTo>
                  <a:lnTo>
                    <a:pt x="61377" y="1074"/>
                  </a:lnTo>
                  <a:lnTo>
                    <a:pt x="61583" y="4109"/>
                  </a:lnTo>
                  <a:lnTo>
                    <a:pt x="62336" y="4064"/>
                  </a:lnTo>
                  <a:lnTo>
                    <a:pt x="62131" y="1028"/>
                  </a:lnTo>
                  <a:close/>
                  <a:moveTo>
                    <a:pt x="130036" y="1370"/>
                  </a:moveTo>
                  <a:lnTo>
                    <a:pt x="129785" y="4406"/>
                  </a:lnTo>
                  <a:lnTo>
                    <a:pt x="130538" y="4475"/>
                  </a:lnTo>
                  <a:lnTo>
                    <a:pt x="130789" y="1439"/>
                  </a:lnTo>
                  <a:lnTo>
                    <a:pt x="130036" y="1370"/>
                  </a:lnTo>
                  <a:close/>
                  <a:moveTo>
                    <a:pt x="55260" y="1530"/>
                  </a:moveTo>
                  <a:lnTo>
                    <a:pt x="54507" y="1599"/>
                  </a:lnTo>
                  <a:lnTo>
                    <a:pt x="54781" y="4634"/>
                  </a:lnTo>
                  <a:lnTo>
                    <a:pt x="55534" y="4566"/>
                  </a:lnTo>
                  <a:lnTo>
                    <a:pt x="55260" y="1530"/>
                  </a:lnTo>
                  <a:close/>
                  <a:moveTo>
                    <a:pt x="136883" y="1964"/>
                  </a:moveTo>
                  <a:lnTo>
                    <a:pt x="136587" y="4999"/>
                  </a:lnTo>
                  <a:lnTo>
                    <a:pt x="137340" y="5068"/>
                  </a:lnTo>
                  <a:lnTo>
                    <a:pt x="137637" y="2055"/>
                  </a:lnTo>
                  <a:lnTo>
                    <a:pt x="136883" y="1964"/>
                  </a:lnTo>
                  <a:close/>
                  <a:moveTo>
                    <a:pt x="48413" y="2192"/>
                  </a:moveTo>
                  <a:lnTo>
                    <a:pt x="47659" y="2260"/>
                  </a:lnTo>
                  <a:lnTo>
                    <a:pt x="47979" y="5296"/>
                  </a:lnTo>
                  <a:lnTo>
                    <a:pt x="48732" y="5205"/>
                  </a:lnTo>
                  <a:lnTo>
                    <a:pt x="48413" y="2192"/>
                  </a:lnTo>
                  <a:close/>
                  <a:moveTo>
                    <a:pt x="143731" y="2717"/>
                  </a:moveTo>
                  <a:lnTo>
                    <a:pt x="143366" y="5730"/>
                  </a:lnTo>
                  <a:lnTo>
                    <a:pt x="144119" y="5821"/>
                  </a:lnTo>
                  <a:lnTo>
                    <a:pt x="144484" y="2808"/>
                  </a:lnTo>
                  <a:lnTo>
                    <a:pt x="143731" y="2717"/>
                  </a:lnTo>
                  <a:close/>
                  <a:moveTo>
                    <a:pt x="41588" y="2968"/>
                  </a:moveTo>
                  <a:lnTo>
                    <a:pt x="40835" y="3059"/>
                  </a:lnTo>
                  <a:lnTo>
                    <a:pt x="41223" y="6095"/>
                  </a:lnTo>
                  <a:lnTo>
                    <a:pt x="41953" y="5981"/>
                  </a:lnTo>
                  <a:lnTo>
                    <a:pt x="41588" y="2968"/>
                  </a:lnTo>
                  <a:close/>
                  <a:moveTo>
                    <a:pt x="150556" y="3607"/>
                  </a:moveTo>
                  <a:lnTo>
                    <a:pt x="150122" y="6620"/>
                  </a:lnTo>
                  <a:lnTo>
                    <a:pt x="150875" y="6734"/>
                  </a:lnTo>
                  <a:lnTo>
                    <a:pt x="151309" y="3721"/>
                  </a:lnTo>
                  <a:lnTo>
                    <a:pt x="150556" y="3607"/>
                  </a:lnTo>
                  <a:close/>
                  <a:moveTo>
                    <a:pt x="34763" y="3927"/>
                  </a:moveTo>
                  <a:lnTo>
                    <a:pt x="34010" y="4041"/>
                  </a:lnTo>
                  <a:lnTo>
                    <a:pt x="34466" y="7031"/>
                  </a:lnTo>
                  <a:lnTo>
                    <a:pt x="35219" y="6917"/>
                  </a:lnTo>
                  <a:lnTo>
                    <a:pt x="34763" y="3927"/>
                  </a:lnTo>
                  <a:close/>
                  <a:moveTo>
                    <a:pt x="157358" y="4680"/>
                  </a:moveTo>
                  <a:lnTo>
                    <a:pt x="156856" y="7693"/>
                  </a:lnTo>
                  <a:lnTo>
                    <a:pt x="157586" y="7830"/>
                  </a:lnTo>
                  <a:lnTo>
                    <a:pt x="158134" y="4817"/>
                  </a:lnTo>
                  <a:lnTo>
                    <a:pt x="157358" y="4680"/>
                  </a:lnTo>
                  <a:close/>
                  <a:moveTo>
                    <a:pt x="27961" y="5068"/>
                  </a:moveTo>
                  <a:lnTo>
                    <a:pt x="27208" y="5205"/>
                  </a:lnTo>
                  <a:lnTo>
                    <a:pt x="27756" y="8195"/>
                  </a:lnTo>
                  <a:lnTo>
                    <a:pt x="28509" y="8058"/>
                  </a:lnTo>
                  <a:lnTo>
                    <a:pt x="27961" y="5068"/>
                  </a:lnTo>
                  <a:close/>
                  <a:moveTo>
                    <a:pt x="164160" y="6004"/>
                  </a:moveTo>
                  <a:lnTo>
                    <a:pt x="163521" y="8971"/>
                  </a:lnTo>
                  <a:lnTo>
                    <a:pt x="164251" y="9131"/>
                  </a:lnTo>
                  <a:lnTo>
                    <a:pt x="164913" y="6164"/>
                  </a:lnTo>
                  <a:lnTo>
                    <a:pt x="164160" y="6004"/>
                  </a:lnTo>
                  <a:close/>
                  <a:moveTo>
                    <a:pt x="21182" y="6460"/>
                  </a:moveTo>
                  <a:lnTo>
                    <a:pt x="20429" y="6620"/>
                  </a:lnTo>
                  <a:lnTo>
                    <a:pt x="21136" y="9587"/>
                  </a:lnTo>
                  <a:lnTo>
                    <a:pt x="21867" y="9428"/>
                  </a:lnTo>
                  <a:lnTo>
                    <a:pt x="21182" y="6460"/>
                  </a:lnTo>
                  <a:close/>
                  <a:moveTo>
                    <a:pt x="170893" y="7624"/>
                  </a:moveTo>
                  <a:lnTo>
                    <a:pt x="170094" y="10569"/>
                  </a:lnTo>
                  <a:cubicBezTo>
                    <a:pt x="170345" y="10637"/>
                    <a:pt x="170574" y="10706"/>
                    <a:pt x="170825" y="10774"/>
                  </a:cubicBezTo>
                  <a:lnTo>
                    <a:pt x="171646" y="7830"/>
                  </a:lnTo>
                  <a:cubicBezTo>
                    <a:pt x="171395" y="7761"/>
                    <a:pt x="171144" y="7693"/>
                    <a:pt x="170893" y="7624"/>
                  </a:cubicBezTo>
                  <a:close/>
                  <a:moveTo>
                    <a:pt x="14471" y="8195"/>
                  </a:moveTo>
                  <a:cubicBezTo>
                    <a:pt x="14220" y="8286"/>
                    <a:pt x="13969" y="8355"/>
                    <a:pt x="13718" y="8423"/>
                  </a:cubicBezTo>
                  <a:lnTo>
                    <a:pt x="14608" y="11345"/>
                  </a:lnTo>
                  <a:cubicBezTo>
                    <a:pt x="14836" y="11276"/>
                    <a:pt x="15088" y="11185"/>
                    <a:pt x="15316" y="11117"/>
                  </a:cubicBezTo>
                  <a:lnTo>
                    <a:pt x="14471" y="8195"/>
                  </a:lnTo>
                  <a:close/>
                  <a:moveTo>
                    <a:pt x="177558" y="9747"/>
                  </a:moveTo>
                  <a:lnTo>
                    <a:pt x="176485" y="12600"/>
                  </a:lnTo>
                  <a:cubicBezTo>
                    <a:pt x="176714" y="12669"/>
                    <a:pt x="176942" y="12760"/>
                    <a:pt x="177170" y="12851"/>
                  </a:cubicBezTo>
                  <a:lnTo>
                    <a:pt x="178289" y="10021"/>
                  </a:lnTo>
                  <a:cubicBezTo>
                    <a:pt x="178037" y="9930"/>
                    <a:pt x="177809" y="9838"/>
                    <a:pt x="177558" y="9747"/>
                  </a:cubicBezTo>
                  <a:close/>
                  <a:moveTo>
                    <a:pt x="7829" y="10523"/>
                  </a:moveTo>
                  <a:cubicBezTo>
                    <a:pt x="7601" y="10637"/>
                    <a:pt x="7350" y="10751"/>
                    <a:pt x="7122" y="10843"/>
                  </a:cubicBezTo>
                  <a:lnTo>
                    <a:pt x="8354" y="13627"/>
                  </a:lnTo>
                  <a:cubicBezTo>
                    <a:pt x="8582" y="13536"/>
                    <a:pt x="8788" y="13422"/>
                    <a:pt x="9016" y="13331"/>
                  </a:cubicBezTo>
                  <a:lnTo>
                    <a:pt x="7829" y="10523"/>
                  </a:lnTo>
                  <a:close/>
                  <a:moveTo>
                    <a:pt x="184018" y="12829"/>
                  </a:moveTo>
                  <a:lnTo>
                    <a:pt x="182351" y="15385"/>
                  </a:lnTo>
                  <a:cubicBezTo>
                    <a:pt x="182557" y="15522"/>
                    <a:pt x="182762" y="15659"/>
                    <a:pt x="182945" y="15773"/>
                  </a:cubicBezTo>
                  <a:lnTo>
                    <a:pt x="184702" y="13308"/>
                  </a:lnTo>
                  <a:cubicBezTo>
                    <a:pt x="184474" y="13148"/>
                    <a:pt x="184246" y="12988"/>
                    <a:pt x="184018" y="12829"/>
                  </a:cubicBezTo>
                  <a:close/>
                  <a:moveTo>
                    <a:pt x="1529" y="14198"/>
                  </a:moveTo>
                  <a:cubicBezTo>
                    <a:pt x="1301" y="14403"/>
                    <a:pt x="1096" y="14609"/>
                    <a:pt x="890" y="14814"/>
                  </a:cubicBezTo>
                  <a:lnTo>
                    <a:pt x="3081" y="16937"/>
                  </a:lnTo>
                  <a:cubicBezTo>
                    <a:pt x="3218" y="16777"/>
                    <a:pt x="3378" y="16640"/>
                    <a:pt x="3538" y="16481"/>
                  </a:cubicBezTo>
                  <a:lnTo>
                    <a:pt x="1529" y="14198"/>
                  </a:lnTo>
                  <a:close/>
                  <a:moveTo>
                    <a:pt x="185364" y="19014"/>
                  </a:moveTo>
                  <a:cubicBezTo>
                    <a:pt x="185364" y="19151"/>
                    <a:pt x="185364" y="19288"/>
                    <a:pt x="185319" y="19425"/>
                  </a:cubicBezTo>
                  <a:lnTo>
                    <a:pt x="188286" y="20087"/>
                  </a:lnTo>
                  <a:cubicBezTo>
                    <a:pt x="188377" y="19722"/>
                    <a:pt x="188423" y="19379"/>
                    <a:pt x="188423" y="19014"/>
                  </a:cubicBezTo>
                  <a:close/>
                  <a:moveTo>
                    <a:pt x="2511" y="20407"/>
                  </a:moveTo>
                  <a:lnTo>
                    <a:pt x="0" y="22141"/>
                  </a:lnTo>
                  <a:cubicBezTo>
                    <a:pt x="183" y="22392"/>
                    <a:pt x="365" y="22643"/>
                    <a:pt x="571" y="22872"/>
                  </a:cubicBezTo>
                  <a:lnTo>
                    <a:pt x="2876" y="20863"/>
                  </a:lnTo>
                  <a:cubicBezTo>
                    <a:pt x="2739" y="20726"/>
                    <a:pt x="2625" y="20566"/>
                    <a:pt x="2511" y="20407"/>
                  </a:cubicBezTo>
                  <a:close/>
                  <a:moveTo>
                    <a:pt x="182055" y="22826"/>
                  </a:moveTo>
                  <a:cubicBezTo>
                    <a:pt x="181872" y="22940"/>
                    <a:pt x="181667" y="23077"/>
                    <a:pt x="181438" y="23191"/>
                  </a:cubicBezTo>
                  <a:lnTo>
                    <a:pt x="182945" y="25839"/>
                  </a:lnTo>
                  <a:cubicBezTo>
                    <a:pt x="183196" y="25702"/>
                    <a:pt x="183424" y="25565"/>
                    <a:pt x="183652" y="25428"/>
                  </a:cubicBezTo>
                  <a:lnTo>
                    <a:pt x="182055" y="22826"/>
                  </a:lnTo>
                  <a:close/>
                  <a:moveTo>
                    <a:pt x="7350" y="23944"/>
                  </a:moveTo>
                  <a:lnTo>
                    <a:pt x="6026" y="26683"/>
                  </a:lnTo>
                  <a:cubicBezTo>
                    <a:pt x="6254" y="26798"/>
                    <a:pt x="6505" y="26912"/>
                    <a:pt x="6734" y="27003"/>
                  </a:cubicBezTo>
                  <a:lnTo>
                    <a:pt x="8012" y="24241"/>
                  </a:lnTo>
                  <a:cubicBezTo>
                    <a:pt x="7783" y="24150"/>
                    <a:pt x="7578" y="24036"/>
                    <a:pt x="7350" y="23944"/>
                  </a:cubicBezTo>
                  <a:close/>
                  <a:moveTo>
                    <a:pt x="176120" y="25565"/>
                  </a:moveTo>
                  <a:cubicBezTo>
                    <a:pt x="175892" y="25656"/>
                    <a:pt x="175664" y="25725"/>
                    <a:pt x="175435" y="25816"/>
                  </a:cubicBezTo>
                  <a:lnTo>
                    <a:pt x="176440" y="28692"/>
                  </a:lnTo>
                  <a:cubicBezTo>
                    <a:pt x="176691" y="28601"/>
                    <a:pt x="176942" y="28510"/>
                    <a:pt x="177170" y="28418"/>
                  </a:cubicBezTo>
                  <a:lnTo>
                    <a:pt x="176120" y="25565"/>
                  </a:lnTo>
                  <a:close/>
                  <a:moveTo>
                    <a:pt x="13535" y="26341"/>
                  </a:moveTo>
                  <a:lnTo>
                    <a:pt x="12600" y="29240"/>
                  </a:lnTo>
                  <a:cubicBezTo>
                    <a:pt x="12851" y="29331"/>
                    <a:pt x="13079" y="29400"/>
                    <a:pt x="13330" y="29491"/>
                  </a:cubicBezTo>
                  <a:lnTo>
                    <a:pt x="14243" y="26569"/>
                  </a:lnTo>
                  <a:cubicBezTo>
                    <a:pt x="13992" y="26501"/>
                    <a:pt x="13764" y="26432"/>
                    <a:pt x="13535" y="26341"/>
                  </a:cubicBezTo>
                  <a:close/>
                  <a:moveTo>
                    <a:pt x="169729" y="27574"/>
                  </a:moveTo>
                  <a:cubicBezTo>
                    <a:pt x="169478" y="27619"/>
                    <a:pt x="169250" y="27688"/>
                    <a:pt x="168999" y="27756"/>
                  </a:cubicBezTo>
                  <a:lnTo>
                    <a:pt x="169752" y="30701"/>
                  </a:lnTo>
                  <a:cubicBezTo>
                    <a:pt x="170003" y="30632"/>
                    <a:pt x="170254" y="30564"/>
                    <a:pt x="170505" y="30495"/>
                  </a:cubicBezTo>
                  <a:lnTo>
                    <a:pt x="169729" y="27574"/>
                  </a:lnTo>
                  <a:close/>
                  <a:moveTo>
                    <a:pt x="20018" y="28167"/>
                  </a:moveTo>
                  <a:lnTo>
                    <a:pt x="19287" y="31134"/>
                  </a:lnTo>
                  <a:cubicBezTo>
                    <a:pt x="19539" y="31180"/>
                    <a:pt x="19790" y="31249"/>
                    <a:pt x="20041" y="31317"/>
                  </a:cubicBezTo>
                  <a:lnTo>
                    <a:pt x="20748" y="28350"/>
                  </a:lnTo>
                  <a:lnTo>
                    <a:pt x="20018" y="28167"/>
                  </a:lnTo>
                  <a:close/>
                  <a:moveTo>
                    <a:pt x="163133" y="29126"/>
                  </a:moveTo>
                  <a:cubicBezTo>
                    <a:pt x="162881" y="29171"/>
                    <a:pt x="162653" y="29240"/>
                    <a:pt x="162402" y="29286"/>
                  </a:cubicBezTo>
                  <a:lnTo>
                    <a:pt x="163018" y="32276"/>
                  </a:lnTo>
                  <a:cubicBezTo>
                    <a:pt x="163269" y="32207"/>
                    <a:pt x="163521" y="32162"/>
                    <a:pt x="163772" y="32116"/>
                  </a:cubicBezTo>
                  <a:lnTo>
                    <a:pt x="163133" y="29126"/>
                  </a:lnTo>
                  <a:close/>
                  <a:moveTo>
                    <a:pt x="26637" y="29628"/>
                  </a:moveTo>
                  <a:lnTo>
                    <a:pt x="26067" y="32595"/>
                  </a:lnTo>
                  <a:cubicBezTo>
                    <a:pt x="26318" y="32664"/>
                    <a:pt x="26569" y="32709"/>
                    <a:pt x="26820" y="32755"/>
                  </a:cubicBezTo>
                  <a:lnTo>
                    <a:pt x="27390" y="29765"/>
                  </a:lnTo>
                  <a:cubicBezTo>
                    <a:pt x="27139" y="29719"/>
                    <a:pt x="26888" y="29674"/>
                    <a:pt x="26637" y="29628"/>
                  </a:cubicBezTo>
                  <a:close/>
                  <a:moveTo>
                    <a:pt x="156468" y="30404"/>
                  </a:moveTo>
                  <a:lnTo>
                    <a:pt x="155714" y="30541"/>
                  </a:lnTo>
                  <a:lnTo>
                    <a:pt x="156216" y="33531"/>
                  </a:lnTo>
                  <a:lnTo>
                    <a:pt x="156970" y="33394"/>
                  </a:lnTo>
                  <a:lnTo>
                    <a:pt x="156468" y="30404"/>
                  </a:lnTo>
                  <a:close/>
                  <a:moveTo>
                    <a:pt x="33348" y="30815"/>
                  </a:moveTo>
                  <a:lnTo>
                    <a:pt x="32846" y="33805"/>
                  </a:lnTo>
                  <a:lnTo>
                    <a:pt x="33622" y="33942"/>
                  </a:lnTo>
                  <a:lnTo>
                    <a:pt x="34078" y="30929"/>
                  </a:lnTo>
                  <a:lnTo>
                    <a:pt x="33348" y="30815"/>
                  </a:lnTo>
                  <a:close/>
                  <a:moveTo>
                    <a:pt x="149734" y="31454"/>
                  </a:moveTo>
                  <a:lnTo>
                    <a:pt x="148981" y="31568"/>
                  </a:lnTo>
                  <a:lnTo>
                    <a:pt x="149415" y="34581"/>
                  </a:lnTo>
                  <a:lnTo>
                    <a:pt x="150168" y="34467"/>
                  </a:lnTo>
                  <a:lnTo>
                    <a:pt x="149734" y="31454"/>
                  </a:lnTo>
                  <a:close/>
                  <a:moveTo>
                    <a:pt x="40081" y="31796"/>
                  </a:moveTo>
                  <a:lnTo>
                    <a:pt x="39670" y="34809"/>
                  </a:lnTo>
                  <a:lnTo>
                    <a:pt x="40424" y="34923"/>
                  </a:lnTo>
                  <a:lnTo>
                    <a:pt x="40835" y="31888"/>
                  </a:lnTo>
                  <a:lnTo>
                    <a:pt x="40081" y="31796"/>
                  </a:lnTo>
                  <a:close/>
                  <a:moveTo>
                    <a:pt x="142978" y="32344"/>
                  </a:moveTo>
                  <a:lnTo>
                    <a:pt x="142225" y="32435"/>
                  </a:lnTo>
                  <a:lnTo>
                    <a:pt x="142567" y="35448"/>
                  </a:lnTo>
                  <a:lnTo>
                    <a:pt x="143343" y="35357"/>
                  </a:lnTo>
                  <a:lnTo>
                    <a:pt x="142978" y="32344"/>
                  </a:lnTo>
                  <a:close/>
                  <a:moveTo>
                    <a:pt x="46838" y="32618"/>
                  </a:moveTo>
                  <a:lnTo>
                    <a:pt x="46518" y="35631"/>
                  </a:lnTo>
                  <a:lnTo>
                    <a:pt x="47271" y="35722"/>
                  </a:lnTo>
                  <a:lnTo>
                    <a:pt x="47591" y="32687"/>
                  </a:lnTo>
                  <a:lnTo>
                    <a:pt x="46838" y="32618"/>
                  </a:lnTo>
                  <a:close/>
                  <a:moveTo>
                    <a:pt x="136199" y="33052"/>
                  </a:moveTo>
                  <a:lnTo>
                    <a:pt x="135445" y="33143"/>
                  </a:lnTo>
                  <a:lnTo>
                    <a:pt x="135742" y="36156"/>
                  </a:lnTo>
                  <a:lnTo>
                    <a:pt x="136495" y="36087"/>
                  </a:lnTo>
                  <a:lnTo>
                    <a:pt x="136199" y="33052"/>
                  </a:lnTo>
                  <a:close/>
                  <a:moveTo>
                    <a:pt x="53640" y="33280"/>
                  </a:moveTo>
                  <a:lnTo>
                    <a:pt x="53366" y="36316"/>
                  </a:lnTo>
                  <a:lnTo>
                    <a:pt x="54119" y="36384"/>
                  </a:lnTo>
                  <a:lnTo>
                    <a:pt x="54393" y="33348"/>
                  </a:lnTo>
                  <a:lnTo>
                    <a:pt x="53640" y="33280"/>
                  </a:lnTo>
                  <a:close/>
                  <a:moveTo>
                    <a:pt x="129397" y="33645"/>
                  </a:moveTo>
                  <a:lnTo>
                    <a:pt x="128643" y="33714"/>
                  </a:lnTo>
                  <a:lnTo>
                    <a:pt x="128872" y="36749"/>
                  </a:lnTo>
                  <a:lnTo>
                    <a:pt x="129648" y="36681"/>
                  </a:lnTo>
                  <a:lnTo>
                    <a:pt x="129397" y="33645"/>
                  </a:lnTo>
                  <a:close/>
                  <a:moveTo>
                    <a:pt x="60441" y="33851"/>
                  </a:moveTo>
                  <a:lnTo>
                    <a:pt x="60213" y="36886"/>
                  </a:lnTo>
                  <a:lnTo>
                    <a:pt x="60966" y="36932"/>
                  </a:lnTo>
                  <a:lnTo>
                    <a:pt x="61195" y="33896"/>
                  </a:lnTo>
                  <a:lnTo>
                    <a:pt x="60441" y="33851"/>
                  </a:lnTo>
                  <a:close/>
                  <a:moveTo>
                    <a:pt x="122595" y="34125"/>
                  </a:moveTo>
                  <a:lnTo>
                    <a:pt x="121842" y="34170"/>
                  </a:lnTo>
                  <a:lnTo>
                    <a:pt x="122024" y="37206"/>
                  </a:lnTo>
                  <a:lnTo>
                    <a:pt x="122777" y="37160"/>
                  </a:lnTo>
                  <a:lnTo>
                    <a:pt x="122595" y="34125"/>
                  </a:lnTo>
                  <a:close/>
                  <a:moveTo>
                    <a:pt x="67243" y="34284"/>
                  </a:moveTo>
                  <a:lnTo>
                    <a:pt x="67084" y="37320"/>
                  </a:lnTo>
                  <a:lnTo>
                    <a:pt x="67837" y="37366"/>
                  </a:lnTo>
                  <a:lnTo>
                    <a:pt x="67997" y="34307"/>
                  </a:lnTo>
                  <a:lnTo>
                    <a:pt x="67243" y="34284"/>
                  </a:lnTo>
                  <a:close/>
                  <a:moveTo>
                    <a:pt x="115770" y="34490"/>
                  </a:moveTo>
                  <a:lnTo>
                    <a:pt x="115017" y="34535"/>
                  </a:lnTo>
                  <a:lnTo>
                    <a:pt x="115154" y="37571"/>
                  </a:lnTo>
                  <a:lnTo>
                    <a:pt x="115907" y="37525"/>
                  </a:lnTo>
                  <a:lnTo>
                    <a:pt x="115770" y="34490"/>
                  </a:lnTo>
                  <a:close/>
                  <a:moveTo>
                    <a:pt x="74068" y="34604"/>
                  </a:moveTo>
                  <a:lnTo>
                    <a:pt x="73931" y="37640"/>
                  </a:lnTo>
                  <a:lnTo>
                    <a:pt x="74707" y="37662"/>
                  </a:lnTo>
                  <a:lnTo>
                    <a:pt x="74821" y="34627"/>
                  </a:lnTo>
                  <a:lnTo>
                    <a:pt x="74068" y="34604"/>
                  </a:lnTo>
                  <a:close/>
                  <a:moveTo>
                    <a:pt x="108945" y="34764"/>
                  </a:moveTo>
                  <a:lnTo>
                    <a:pt x="108192" y="34786"/>
                  </a:lnTo>
                  <a:lnTo>
                    <a:pt x="108283" y="37822"/>
                  </a:lnTo>
                  <a:lnTo>
                    <a:pt x="109059" y="37799"/>
                  </a:lnTo>
                  <a:lnTo>
                    <a:pt x="108945" y="34764"/>
                  </a:lnTo>
                  <a:close/>
                  <a:moveTo>
                    <a:pt x="80893" y="34832"/>
                  </a:moveTo>
                  <a:lnTo>
                    <a:pt x="80802" y="37868"/>
                  </a:lnTo>
                  <a:lnTo>
                    <a:pt x="81578" y="37891"/>
                  </a:lnTo>
                  <a:lnTo>
                    <a:pt x="81646" y="34855"/>
                  </a:lnTo>
                  <a:lnTo>
                    <a:pt x="80893" y="34832"/>
                  </a:lnTo>
                  <a:close/>
                  <a:moveTo>
                    <a:pt x="101367" y="34923"/>
                  </a:moveTo>
                  <a:lnTo>
                    <a:pt x="101413" y="37982"/>
                  </a:lnTo>
                  <a:lnTo>
                    <a:pt x="102189" y="37959"/>
                  </a:lnTo>
                  <a:lnTo>
                    <a:pt x="102120" y="34923"/>
                  </a:lnTo>
                  <a:close/>
                  <a:moveTo>
                    <a:pt x="87718" y="34946"/>
                  </a:moveTo>
                  <a:lnTo>
                    <a:pt x="87672" y="38005"/>
                  </a:lnTo>
                  <a:lnTo>
                    <a:pt x="88448" y="38005"/>
                  </a:lnTo>
                  <a:lnTo>
                    <a:pt x="88471" y="34969"/>
                  </a:lnTo>
                  <a:lnTo>
                    <a:pt x="87718" y="34946"/>
                  </a:lnTo>
                  <a:close/>
                  <a:moveTo>
                    <a:pt x="94542" y="34992"/>
                  </a:moveTo>
                  <a:lnTo>
                    <a:pt x="94542" y="38028"/>
                  </a:lnTo>
                  <a:lnTo>
                    <a:pt x="95319" y="38028"/>
                  </a:lnTo>
                  <a:lnTo>
                    <a:pt x="95296" y="3499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5" name="Google Shape;3375;p43"/>
            <p:cNvSpPr/>
            <p:nvPr/>
          </p:nvSpPr>
          <p:spPr>
            <a:xfrm>
              <a:off x="2823432" y="4012852"/>
              <a:ext cx="3464580" cy="650181"/>
            </a:xfrm>
            <a:custGeom>
              <a:avLst/>
              <a:gdLst/>
              <a:ahLst/>
              <a:cxnLst/>
              <a:rect l="l" t="t" r="r" b="b"/>
              <a:pathLst>
                <a:path w="166147" h="31180" fill="none" extrusionOk="0">
                  <a:moveTo>
                    <a:pt x="166146" y="15590"/>
                  </a:moveTo>
                  <a:cubicBezTo>
                    <a:pt x="166146" y="24195"/>
                    <a:pt x="128964" y="31180"/>
                    <a:pt x="83085" y="31180"/>
                  </a:cubicBezTo>
                  <a:cubicBezTo>
                    <a:pt x="37206" y="31180"/>
                    <a:pt x="1" y="24195"/>
                    <a:pt x="1" y="15590"/>
                  </a:cubicBezTo>
                  <a:cubicBezTo>
                    <a:pt x="1" y="6985"/>
                    <a:pt x="37206" y="1"/>
                    <a:pt x="83085" y="1"/>
                  </a:cubicBezTo>
                  <a:cubicBezTo>
                    <a:pt x="128964" y="1"/>
                    <a:pt x="166146" y="6985"/>
                    <a:pt x="166146" y="15590"/>
                  </a:cubicBezTo>
                  <a:close/>
                </a:path>
              </a:pathLst>
            </a:custGeom>
            <a:solidFill>
              <a:schemeClr val="accent4"/>
            </a:solidFill>
            <a:ln w="9700" cap="flat" cmpd="sng">
              <a:solidFill>
                <a:srgbClr val="FFB9BD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6" name="Google Shape;3376;p43"/>
            <p:cNvSpPr/>
            <p:nvPr/>
          </p:nvSpPr>
          <p:spPr>
            <a:xfrm>
              <a:off x="3020489" y="4049511"/>
              <a:ext cx="3070468" cy="576884"/>
            </a:xfrm>
            <a:custGeom>
              <a:avLst/>
              <a:gdLst/>
              <a:ahLst/>
              <a:cxnLst/>
              <a:rect l="l" t="t" r="r" b="b"/>
              <a:pathLst>
                <a:path w="147247" h="27665" fill="none" extrusionOk="0">
                  <a:moveTo>
                    <a:pt x="147247" y="13832"/>
                  </a:moveTo>
                  <a:cubicBezTo>
                    <a:pt x="147247" y="21456"/>
                    <a:pt x="114287" y="27664"/>
                    <a:pt x="73635" y="27664"/>
                  </a:cubicBezTo>
                  <a:cubicBezTo>
                    <a:pt x="32960" y="27664"/>
                    <a:pt x="0" y="21456"/>
                    <a:pt x="0" y="13832"/>
                  </a:cubicBezTo>
                  <a:cubicBezTo>
                    <a:pt x="0" y="6209"/>
                    <a:pt x="32960" y="0"/>
                    <a:pt x="73635" y="0"/>
                  </a:cubicBezTo>
                  <a:cubicBezTo>
                    <a:pt x="114287" y="0"/>
                    <a:pt x="147247" y="6209"/>
                    <a:pt x="147247" y="13832"/>
                  </a:cubicBezTo>
                  <a:close/>
                </a:path>
              </a:pathLst>
            </a:custGeom>
            <a:solidFill>
              <a:schemeClr val="accent4"/>
            </a:solidFill>
            <a:ln w="9700" cap="flat" cmpd="sng">
              <a:solidFill>
                <a:srgbClr val="FFB9BD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7" name="Google Shape;3377;p43"/>
            <p:cNvSpPr/>
            <p:nvPr/>
          </p:nvSpPr>
          <p:spPr>
            <a:xfrm>
              <a:off x="3569743" y="4152793"/>
              <a:ext cx="1971958" cy="370320"/>
            </a:xfrm>
            <a:custGeom>
              <a:avLst/>
              <a:gdLst/>
              <a:ahLst/>
              <a:cxnLst/>
              <a:rect l="l" t="t" r="r" b="b"/>
              <a:pathLst>
                <a:path w="94567" h="17759" fill="none" extrusionOk="0">
                  <a:moveTo>
                    <a:pt x="94566" y="8879"/>
                  </a:moveTo>
                  <a:cubicBezTo>
                    <a:pt x="94566" y="13787"/>
                    <a:pt x="73407" y="17758"/>
                    <a:pt x="47295" y="17758"/>
                  </a:cubicBezTo>
                  <a:cubicBezTo>
                    <a:pt x="21183" y="17758"/>
                    <a:pt x="1" y="13787"/>
                    <a:pt x="1" y="8879"/>
                  </a:cubicBezTo>
                  <a:cubicBezTo>
                    <a:pt x="1" y="3972"/>
                    <a:pt x="21183" y="0"/>
                    <a:pt x="47295" y="0"/>
                  </a:cubicBezTo>
                  <a:cubicBezTo>
                    <a:pt x="73407" y="0"/>
                    <a:pt x="94566" y="3972"/>
                    <a:pt x="94566" y="8879"/>
                  </a:cubicBezTo>
                  <a:close/>
                </a:path>
              </a:pathLst>
            </a:custGeom>
            <a:solidFill>
              <a:schemeClr val="accent4"/>
            </a:solidFill>
            <a:ln w="9700" cap="flat" cmpd="sng">
              <a:solidFill>
                <a:srgbClr val="FFB9BD"/>
              </a:solidFill>
              <a:prstDash val="solid"/>
              <a:miter lim="2282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8" name="Google Shape;3378;p43"/>
            <p:cNvSpPr/>
            <p:nvPr/>
          </p:nvSpPr>
          <p:spPr>
            <a:xfrm>
              <a:off x="3837719" y="4203236"/>
              <a:ext cx="1436487" cy="269414"/>
            </a:xfrm>
            <a:custGeom>
              <a:avLst/>
              <a:gdLst/>
              <a:ahLst/>
              <a:cxnLst/>
              <a:rect l="l" t="t" r="r" b="b"/>
              <a:pathLst>
                <a:path w="68888" h="12920" extrusionOk="0">
                  <a:moveTo>
                    <a:pt x="34444" y="1"/>
                  </a:moveTo>
                  <a:cubicBezTo>
                    <a:pt x="15408" y="1"/>
                    <a:pt x="1" y="2899"/>
                    <a:pt x="1" y="6460"/>
                  </a:cubicBezTo>
                  <a:cubicBezTo>
                    <a:pt x="1" y="10021"/>
                    <a:pt x="15408" y="12920"/>
                    <a:pt x="34444" y="12920"/>
                  </a:cubicBezTo>
                  <a:cubicBezTo>
                    <a:pt x="53457" y="12920"/>
                    <a:pt x="68887" y="10021"/>
                    <a:pt x="68887" y="6460"/>
                  </a:cubicBezTo>
                  <a:cubicBezTo>
                    <a:pt x="68887" y="2899"/>
                    <a:pt x="53457" y="1"/>
                    <a:pt x="344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79" name="Google Shape;3379;p43"/>
          <p:cNvGrpSpPr/>
          <p:nvPr/>
        </p:nvGrpSpPr>
        <p:grpSpPr>
          <a:xfrm>
            <a:off x="5257537" y="4707953"/>
            <a:ext cx="516534" cy="224032"/>
            <a:chOff x="5025248" y="4119408"/>
            <a:chExt cx="432210" cy="187443"/>
          </a:xfrm>
        </p:grpSpPr>
        <p:sp>
          <p:nvSpPr>
            <p:cNvPr id="3380" name="Google Shape;3380;p43"/>
            <p:cNvSpPr/>
            <p:nvPr/>
          </p:nvSpPr>
          <p:spPr>
            <a:xfrm>
              <a:off x="5025248" y="4119408"/>
              <a:ext cx="251335" cy="129536"/>
            </a:xfrm>
            <a:custGeom>
              <a:avLst/>
              <a:gdLst/>
              <a:ahLst/>
              <a:cxnLst/>
              <a:rect l="l" t="t" r="r" b="b"/>
              <a:pathLst>
                <a:path w="12053" h="6212" extrusionOk="0">
                  <a:moveTo>
                    <a:pt x="11244" y="0"/>
                  </a:moveTo>
                  <a:cubicBezTo>
                    <a:pt x="11154" y="0"/>
                    <a:pt x="11064" y="17"/>
                    <a:pt x="10980" y="49"/>
                  </a:cubicBezTo>
                  <a:lnTo>
                    <a:pt x="10797" y="140"/>
                  </a:lnTo>
                  <a:lnTo>
                    <a:pt x="1986" y="4500"/>
                  </a:lnTo>
                  <a:lnTo>
                    <a:pt x="1964" y="4500"/>
                  </a:lnTo>
                  <a:lnTo>
                    <a:pt x="1" y="6212"/>
                  </a:lnTo>
                  <a:lnTo>
                    <a:pt x="1" y="6212"/>
                  </a:lnTo>
                  <a:lnTo>
                    <a:pt x="2603" y="5915"/>
                  </a:lnTo>
                  <a:lnTo>
                    <a:pt x="2671" y="5892"/>
                  </a:lnTo>
                  <a:lnTo>
                    <a:pt x="11505" y="1533"/>
                  </a:lnTo>
                  <a:lnTo>
                    <a:pt x="11664" y="1464"/>
                  </a:lnTo>
                  <a:cubicBezTo>
                    <a:pt x="11847" y="1373"/>
                    <a:pt x="11961" y="1190"/>
                    <a:pt x="12007" y="962"/>
                  </a:cubicBezTo>
                  <a:lnTo>
                    <a:pt x="12007" y="939"/>
                  </a:lnTo>
                  <a:cubicBezTo>
                    <a:pt x="12052" y="597"/>
                    <a:pt x="11847" y="209"/>
                    <a:pt x="11550" y="72"/>
                  </a:cubicBezTo>
                  <a:cubicBezTo>
                    <a:pt x="11452" y="23"/>
                    <a:pt x="11348" y="0"/>
                    <a:pt x="112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1" name="Google Shape;3381;p43"/>
            <p:cNvSpPr/>
            <p:nvPr/>
          </p:nvSpPr>
          <p:spPr>
            <a:xfrm>
              <a:off x="5250392" y="4119408"/>
              <a:ext cx="26191" cy="31967"/>
            </a:xfrm>
            <a:custGeom>
              <a:avLst/>
              <a:gdLst/>
              <a:ahLst/>
              <a:cxnLst/>
              <a:rect l="l" t="t" r="r" b="b"/>
              <a:pathLst>
                <a:path w="1256" h="1533" extrusionOk="0">
                  <a:moveTo>
                    <a:pt x="447" y="0"/>
                  </a:moveTo>
                  <a:cubicBezTo>
                    <a:pt x="357" y="0"/>
                    <a:pt x="267" y="17"/>
                    <a:pt x="183" y="49"/>
                  </a:cubicBezTo>
                  <a:lnTo>
                    <a:pt x="0" y="140"/>
                  </a:lnTo>
                  <a:lnTo>
                    <a:pt x="708" y="1533"/>
                  </a:lnTo>
                  <a:lnTo>
                    <a:pt x="867" y="1464"/>
                  </a:lnTo>
                  <a:cubicBezTo>
                    <a:pt x="1050" y="1373"/>
                    <a:pt x="1164" y="1190"/>
                    <a:pt x="1210" y="962"/>
                  </a:cubicBezTo>
                  <a:lnTo>
                    <a:pt x="1210" y="939"/>
                  </a:lnTo>
                  <a:cubicBezTo>
                    <a:pt x="1255" y="597"/>
                    <a:pt x="1050" y="209"/>
                    <a:pt x="753" y="72"/>
                  </a:cubicBezTo>
                  <a:cubicBezTo>
                    <a:pt x="655" y="23"/>
                    <a:pt x="551" y="0"/>
                    <a:pt x="4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2" name="Google Shape;3382;p43"/>
            <p:cNvSpPr/>
            <p:nvPr/>
          </p:nvSpPr>
          <p:spPr>
            <a:xfrm>
              <a:off x="5025248" y="4213224"/>
              <a:ext cx="54279" cy="35720"/>
            </a:xfrm>
            <a:custGeom>
              <a:avLst/>
              <a:gdLst/>
              <a:ahLst/>
              <a:cxnLst/>
              <a:rect l="l" t="t" r="r" b="b"/>
              <a:pathLst>
                <a:path w="2603" h="1713" extrusionOk="0">
                  <a:moveTo>
                    <a:pt x="1964" y="1"/>
                  </a:moveTo>
                  <a:lnTo>
                    <a:pt x="685" y="1119"/>
                  </a:lnTo>
                  <a:lnTo>
                    <a:pt x="1" y="1713"/>
                  </a:lnTo>
                  <a:lnTo>
                    <a:pt x="1051" y="1599"/>
                  </a:lnTo>
                  <a:lnTo>
                    <a:pt x="2603" y="1416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3" name="Google Shape;3383;p43"/>
            <p:cNvSpPr/>
            <p:nvPr/>
          </p:nvSpPr>
          <p:spPr>
            <a:xfrm>
              <a:off x="5025248" y="4236558"/>
              <a:ext cx="21916" cy="12386"/>
            </a:xfrm>
            <a:custGeom>
              <a:avLst/>
              <a:gdLst/>
              <a:ahLst/>
              <a:cxnLst/>
              <a:rect l="l" t="t" r="r" b="b"/>
              <a:pathLst>
                <a:path w="1051" h="594" extrusionOk="0">
                  <a:moveTo>
                    <a:pt x="685" y="0"/>
                  </a:moveTo>
                  <a:lnTo>
                    <a:pt x="1" y="594"/>
                  </a:lnTo>
                  <a:lnTo>
                    <a:pt x="1051" y="480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4" name="Google Shape;3384;p43"/>
            <p:cNvSpPr/>
            <p:nvPr/>
          </p:nvSpPr>
          <p:spPr>
            <a:xfrm>
              <a:off x="5260860" y="4215976"/>
              <a:ext cx="196597" cy="90875"/>
            </a:xfrm>
            <a:custGeom>
              <a:avLst/>
              <a:gdLst/>
              <a:ahLst/>
              <a:cxnLst/>
              <a:rect l="l" t="t" r="r" b="b"/>
              <a:pathLst>
                <a:path w="9428" h="4358" extrusionOk="0">
                  <a:moveTo>
                    <a:pt x="742" y="0"/>
                  </a:moveTo>
                  <a:cubicBezTo>
                    <a:pt x="648" y="0"/>
                    <a:pt x="559" y="48"/>
                    <a:pt x="502" y="143"/>
                  </a:cubicBezTo>
                  <a:cubicBezTo>
                    <a:pt x="297" y="577"/>
                    <a:pt x="114" y="1124"/>
                    <a:pt x="23" y="1421"/>
                  </a:cubicBezTo>
                  <a:cubicBezTo>
                    <a:pt x="0" y="1535"/>
                    <a:pt x="46" y="1672"/>
                    <a:pt x="183" y="1718"/>
                  </a:cubicBezTo>
                  <a:cubicBezTo>
                    <a:pt x="297" y="1763"/>
                    <a:pt x="434" y="1832"/>
                    <a:pt x="594" y="1878"/>
                  </a:cubicBezTo>
                  <a:cubicBezTo>
                    <a:pt x="685" y="1923"/>
                    <a:pt x="799" y="1946"/>
                    <a:pt x="890" y="1992"/>
                  </a:cubicBezTo>
                  <a:cubicBezTo>
                    <a:pt x="2990" y="2745"/>
                    <a:pt x="6140" y="3658"/>
                    <a:pt x="7784" y="4114"/>
                  </a:cubicBezTo>
                  <a:cubicBezTo>
                    <a:pt x="7898" y="4137"/>
                    <a:pt x="8012" y="4183"/>
                    <a:pt x="8103" y="4206"/>
                  </a:cubicBezTo>
                  <a:cubicBezTo>
                    <a:pt x="8331" y="4251"/>
                    <a:pt x="8514" y="4320"/>
                    <a:pt x="8628" y="4343"/>
                  </a:cubicBezTo>
                  <a:cubicBezTo>
                    <a:pt x="8657" y="4352"/>
                    <a:pt x="8687" y="4357"/>
                    <a:pt x="8715" y="4357"/>
                  </a:cubicBezTo>
                  <a:cubicBezTo>
                    <a:pt x="8819" y="4357"/>
                    <a:pt x="8912" y="4296"/>
                    <a:pt x="8948" y="4206"/>
                  </a:cubicBezTo>
                  <a:cubicBezTo>
                    <a:pt x="9176" y="3772"/>
                    <a:pt x="9313" y="3338"/>
                    <a:pt x="9381" y="3087"/>
                  </a:cubicBezTo>
                  <a:cubicBezTo>
                    <a:pt x="9427" y="2928"/>
                    <a:pt x="9336" y="2791"/>
                    <a:pt x="9199" y="2745"/>
                  </a:cubicBezTo>
                  <a:cubicBezTo>
                    <a:pt x="9062" y="2699"/>
                    <a:pt x="8902" y="2654"/>
                    <a:pt x="8719" y="2585"/>
                  </a:cubicBezTo>
                  <a:cubicBezTo>
                    <a:pt x="8628" y="2540"/>
                    <a:pt x="8514" y="2517"/>
                    <a:pt x="8400" y="2471"/>
                  </a:cubicBezTo>
                  <a:cubicBezTo>
                    <a:pt x="6574" y="1878"/>
                    <a:pt x="3219" y="782"/>
                    <a:pt x="1552" y="257"/>
                  </a:cubicBezTo>
                  <a:cubicBezTo>
                    <a:pt x="1438" y="234"/>
                    <a:pt x="1347" y="189"/>
                    <a:pt x="1256" y="166"/>
                  </a:cubicBezTo>
                  <a:cubicBezTo>
                    <a:pt x="1073" y="97"/>
                    <a:pt x="913" y="52"/>
                    <a:pt x="799" y="6"/>
                  </a:cubicBezTo>
                  <a:cubicBezTo>
                    <a:pt x="780" y="2"/>
                    <a:pt x="761" y="0"/>
                    <a:pt x="7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5" name="Google Shape;3385;p43"/>
            <p:cNvSpPr/>
            <p:nvPr/>
          </p:nvSpPr>
          <p:spPr>
            <a:xfrm>
              <a:off x="5209459" y="4208469"/>
              <a:ext cx="65227" cy="38577"/>
            </a:xfrm>
            <a:custGeom>
              <a:avLst/>
              <a:gdLst/>
              <a:ahLst/>
              <a:cxnLst/>
              <a:rect l="l" t="t" r="r" b="b"/>
              <a:pathLst>
                <a:path w="3128" h="1850" extrusionOk="0">
                  <a:moveTo>
                    <a:pt x="137" y="1"/>
                  </a:moveTo>
                  <a:cubicBezTo>
                    <a:pt x="23" y="92"/>
                    <a:pt x="0" y="412"/>
                    <a:pt x="0" y="412"/>
                  </a:cubicBezTo>
                  <a:lnTo>
                    <a:pt x="2579" y="1850"/>
                  </a:lnTo>
                  <a:cubicBezTo>
                    <a:pt x="2967" y="1279"/>
                    <a:pt x="3127" y="594"/>
                    <a:pt x="3127" y="594"/>
                  </a:cubicBezTo>
                  <a:cubicBezTo>
                    <a:pt x="2945" y="549"/>
                    <a:pt x="137" y="1"/>
                    <a:pt x="1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6" name="Google Shape;3386;p43"/>
            <p:cNvSpPr/>
            <p:nvPr/>
          </p:nvSpPr>
          <p:spPr>
            <a:xfrm>
              <a:off x="5310364" y="4243314"/>
              <a:ext cx="97110" cy="36471"/>
            </a:xfrm>
            <a:custGeom>
              <a:avLst/>
              <a:gdLst/>
              <a:ahLst/>
              <a:cxnLst/>
              <a:rect l="l" t="t" r="r" b="b"/>
              <a:pathLst>
                <a:path w="4657" h="1749" extrusionOk="0">
                  <a:moveTo>
                    <a:pt x="524" y="1"/>
                  </a:moveTo>
                  <a:cubicBezTo>
                    <a:pt x="280" y="1"/>
                    <a:pt x="124" y="44"/>
                    <a:pt x="91" y="133"/>
                  </a:cubicBezTo>
                  <a:cubicBezTo>
                    <a:pt x="0" y="407"/>
                    <a:pt x="936" y="932"/>
                    <a:pt x="2168" y="1343"/>
                  </a:cubicBezTo>
                  <a:cubicBezTo>
                    <a:pt x="2977" y="1607"/>
                    <a:pt x="3711" y="1749"/>
                    <a:pt x="4154" y="1749"/>
                  </a:cubicBezTo>
                  <a:cubicBezTo>
                    <a:pt x="4399" y="1749"/>
                    <a:pt x="4555" y="1706"/>
                    <a:pt x="4588" y="1617"/>
                  </a:cubicBezTo>
                  <a:cubicBezTo>
                    <a:pt x="4656" y="1343"/>
                    <a:pt x="3721" y="818"/>
                    <a:pt x="2488" y="407"/>
                  </a:cubicBezTo>
                  <a:cubicBezTo>
                    <a:pt x="1694" y="142"/>
                    <a:pt x="966" y="1"/>
                    <a:pt x="5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7" name="Google Shape;3387;p43"/>
            <p:cNvSpPr/>
            <p:nvPr/>
          </p:nvSpPr>
          <p:spPr>
            <a:xfrm>
              <a:off x="5273226" y="4219417"/>
              <a:ext cx="20018" cy="38098"/>
            </a:xfrm>
            <a:custGeom>
              <a:avLst/>
              <a:gdLst/>
              <a:ahLst/>
              <a:cxnLst/>
              <a:rect l="l" t="t" r="r" b="b"/>
              <a:pathLst>
                <a:path w="960" h="1827" extrusionOk="0">
                  <a:moveTo>
                    <a:pt x="663" y="1"/>
                  </a:moveTo>
                  <a:cubicBezTo>
                    <a:pt x="457" y="754"/>
                    <a:pt x="160" y="1393"/>
                    <a:pt x="1" y="1713"/>
                  </a:cubicBezTo>
                  <a:cubicBezTo>
                    <a:pt x="92" y="1758"/>
                    <a:pt x="206" y="1781"/>
                    <a:pt x="320" y="1827"/>
                  </a:cubicBezTo>
                  <a:cubicBezTo>
                    <a:pt x="412" y="1621"/>
                    <a:pt x="548" y="1325"/>
                    <a:pt x="685" y="982"/>
                  </a:cubicBezTo>
                  <a:cubicBezTo>
                    <a:pt x="800" y="708"/>
                    <a:pt x="891" y="412"/>
                    <a:pt x="959" y="92"/>
                  </a:cubicBezTo>
                  <a:cubicBezTo>
                    <a:pt x="845" y="69"/>
                    <a:pt x="754" y="24"/>
                    <a:pt x="6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8" name="Google Shape;3388;p43"/>
            <p:cNvSpPr/>
            <p:nvPr/>
          </p:nvSpPr>
          <p:spPr>
            <a:xfrm>
              <a:off x="5423155" y="4267503"/>
              <a:ext cx="19539" cy="36179"/>
            </a:xfrm>
            <a:custGeom>
              <a:avLst/>
              <a:gdLst/>
              <a:ahLst/>
              <a:cxnLst/>
              <a:rect l="l" t="t" r="r" b="b"/>
              <a:pathLst>
                <a:path w="937" h="1735" extrusionOk="0">
                  <a:moveTo>
                    <a:pt x="617" y="0"/>
                  </a:moveTo>
                  <a:cubicBezTo>
                    <a:pt x="434" y="730"/>
                    <a:pt x="160" y="1324"/>
                    <a:pt x="1" y="1643"/>
                  </a:cubicBezTo>
                  <a:cubicBezTo>
                    <a:pt x="115" y="1666"/>
                    <a:pt x="229" y="1712"/>
                    <a:pt x="320" y="1735"/>
                  </a:cubicBezTo>
                  <a:cubicBezTo>
                    <a:pt x="434" y="1529"/>
                    <a:pt x="548" y="1255"/>
                    <a:pt x="685" y="913"/>
                  </a:cubicBezTo>
                  <a:cubicBezTo>
                    <a:pt x="777" y="685"/>
                    <a:pt x="868" y="411"/>
                    <a:pt x="936" y="114"/>
                  </a:cubicBezTo>
                  <a:cubicBezTo>
                    <a:pt x="845" y="69"/>
                    <a:pt x="731" y="46"/>
                    <a:pt x="6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89" name="Google Shape;3389;p43"/>
          <p:cNvGrpSpPr/>
          <p:nvPr/>
        </p:nvGrpSpPr>
        <p:grpSpPr>
          <a:xfrm rot="-1243494" flipH="1">
            <a:off x="2923411" y="3315094"/>
            <a:ext cx="2174668" cy="2574479"/>
            <a:chOff x="5248875" y="1781025"/>
            <a:chExt cx="1998375" cy="2365775"/>
          </a:xfrm>
        </p:grpSpPr>
        <p:sp>
          <p:nvSpPr>
            <p:cNvPr id="3390" name="Google Shape;3390;p43"/>
            <p:cNvSpPr/>
            <p:nvPr/>
          </p:nvSpPr>
          <p:spPr>
            <a:xfrm>
              <a:off x="6115625" y="2778450"/>
              <a:ext cx="3450" cy="1750"/>
            </a:xfrm>
            <a:custGeom>
              <a:avLst/>
              <a:gdLst/>
              <a:ahLst/>
              <a:cxnLst/>
              <a:rect l="l" t="t" r="r" b="b"/>
              <a:pathLst>
                <a:path w="138" h="70" extrusionOk="0">
                  <a:moveTo>
                    <a:pt x="138" y="69"/>
                  </a:moveTo>
                  <a:cubicBezTo>
                    <a:pt x="92" y="46"/>
                    <a:pt x="46" y="24"/>
                    <a:pt x="1" y="1"/>
                  </a:cubicBezTo>
                  <a:cubicBezTo>
                    <a:pt x="46" y="24"/>
                    <a:pt x="92" y="46"/>
                    <a:pt x="138" y="69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1" name="Google Shape;3391;p43"/>
            <p:cNvSpPr/>
            <p:nvPr/>
          </p:nvSpPr>
          <p:spPr>
            <a:xfrm>
              <a:off x="5248875" y="2405825"/>
              <a:ext cx="1998375" cy="1636600"/>
            </a:xfrm>
            <a:custGeom>
              <a:avLst/>
              <a:gdLst/>
              <a:ahLst/>
              <a:cxnLst/>
              <a:rect l="l" t="t" r="r" b="b"/>
              <a:pathLst>
                <a:path w="79935" h="65464" extrusionOk="0">
                  <a:moveTo>
                    <a:pt x="64254" y="7624"/>
                  </a:moveTo>
                  <a:lnTo>
                    <a:pt x="64254" y="7624"/>
                  </a:lnTo>
                  <a:cubicBezTo>
                    <a:pt x="64003" y="7807"/>
                    <a:pt x="63843" y="7898"/>
                    <a:pt x="63843" y="7898"/>
                  </a:cubicBezTo>
                  <a:cubicBezTo>
                    <a:pt x="63866" y="7853"/>
                    <a:pt x="63912" y="7807"/>
                    <a:pt x="63934" y="7761"/>
                  </a:cubicBezTo>
                  <a:cubicBezTo>
                    <a:pt x="64049" y="7716"/>
                    <a:pt x="64163" y="7670"/>
                    <a:pt x="64254" y="7624"/>
                  </a:cubicBezTo>
                  <a:close/>
                  <a:moveTo>
                    <a:pt x="29628" y="34878"/>
                  </a:moveTo>
                  <a:cubicBezTo>
                    <a:pt x="31249" y="35220"/>
                    <a:pt x="33143" y="35494"/>
                    <a:pt x="35334" y="35608"/>
                  </a:cubicBezTo>
                  <a:lnTo>
                    <a:pt x="35266" y="35608"/>
                  </a:lnTo>
                  <a:cubicBezTo>
                    <a:pt x="34010" y="35563"/>
                    <a:pt x="32664" y="35517"/>
                    <a:pt x="31340" y="35311"/>
                  </a:cubicBezTo>
                  <a:cubicBezTo>
                    <a:pt x="30746" y="35243"/>
                    <a:pt x="30153" y="35129"/>
                    <a:pt x="29560" y="34992"/>
                  </a:cubicBezTo>
                  <a:cubicBezTo>
                    <a:pt x="29582" y="34946"/>
                    <a:pt x="29605" y="34923"/>
                    <a:pt x="29628" y="34878"/>
                  </a:cubicBezTo>
                  <a:close/>
                  <a:moveTo>
                    <a:pt x="2031" y="56517"/>
                  </a:moveTo>
                  <a:lnTo>
                    <a:pt x="2031" y="56517"/>
                  </a:lnTo>
                  <a:cubicBezTo>
                    <a:pt x="1932" y="56666"/>
                    <a:pt x="1860" y="56854"/>
                    <a:pt x="1804" y="57041"/>
                  </a:cubicBezTo>
                  <a:cubicBezTo>
                    <a:pt x="1827" y="56950"/>
                    <a:pt x="1827" y="56859"/>
                    <a:pt x="1850" y="56767"/>
                  </a:cubicBezTo>
                  <a:cubicBezTo>
                    <a:pt x="1895" y="56699"/>
                    <a:pt x="1964" y="56607"/>
                    <a:pt x="2009" y="56539"/>
                  </a:cubicBezTo>
                  <a:cubicBezTo>
                    <a:pt x="2017" y="56531"/>
                    <a:pt x="2025" y="56524"/>
                    <a:pt x="2031" y="56517"/>
                  </a:cubicBezTo>
                  <a:close/>
                  <a:moveTo>
                    <a:pt x="31591" y="59757"/>
                  </a:moveTo>
                  <a:lnTo>
                    <a:pt x="31591" y="59757"/>
                  </a:lnTo>
                  <a:cubicBezTo>
                    <a:pt x="31203" y="60374"/>
                    <a:pt x="30952" y="60784"/>
                    <a:pt x="30952" y="60784"/>
                  </a:cubicBezTo>
                  <a:lnTo>
                    <a:pt x="30929" y="60784"/>
                  </a:lnTo>
                  <a:cubicBezTo>
                    <a:pt x="31089" y="60465"/>
                    <a:pt x="31317" y="60123"/>
                    <a:pt x="31591" y="59757"/>
                  </a:cubicBezTo>
                  <a:close/>
                  <a:moveTo>
                    <a:pt x="6757" y="1"/>
                  </a:moveTo>
                  <a:cubicBezTo>
                    <a:pt x="6369" y="412"/>
                    <a:pt x="6072" y="845"/>
                    <a:pt x="5821" y="1279"/>
                  </a:cubicBezTo>
                  <a:cubicBezTo>
                    <a:pt x="5547" y="1690"/>
                    <a:pt x="5342" y="2101"/>
                    <a:pt x="5228" y="2534"/>
                  </a:cubicBezTo>
                  <a:cubicBezTo>
                    <a:pt x="5205" y="2580"/>
                    <a:pt x="5205" y="2626"/>
                    <a:pt x="5182" y="2671"/>
                  </a:cubicBezTo>
                  <a:cubicBezTo>
                    <a:pt x="5136" y="2808"/>
                    <a:pt x="5114" y="2945"/>
                    <a:pt x="5068" y="3037"/>
                  </a:cubicBezTo>
                  <a:cubicBezTo>
                    <a:pt x="5022" y="3242"/>
                    <a:pt x="4999" y="3379"/>
                    <a:pt x="4999" y="3379"/>
                  </a:cubicBezTo>
                  <a:cubicBezTo>
                    <a:pt x="4999" y="3379"/>
                    <a:pt x="4999" y="3402"/>
                    <a:pt x="4977" y="3470"/>
                  </a:cubicBezTo>
                  <a:cubicBezTo>
                    <a:pt x="4977" y="3516"/>
                    <a:pt x="4954" y="3607"/>
                    <a:pt x="4954" y="3721"/>
                  </a:cubicBezTo>
                  <a:cubicBezTo>
                    <a:pt x="4931" y="3835"/>
                    <a:pt x="4931" y="3972"/>
                    <a:pt x="4908" y="4109"/>
                  </a:cubicBezTo>
                  <a:cubicBezTo>
                    <a:pt x="4931" y="4269"/>
                    <a:pt x="4931" y="4429"/>
                    <a:pt x="4931" y="4634"/>
                  </a:cubicBezTo>
                  <a:cubicBezTo>
                    <a:pt x="4999" y="5365"/>
                    <a:pt x="5251" y="6346"/>
                    <a:pt x="5730" y="7236"/>
                  </a:cubicBezTo>
                  <a:cubicBezTo>
                    <a:pt x="5958" y="7670"/>
                    <a:pt x="6255" y="8081"/>
                    <a:pt x="6552" y="8446"/>
                  </a:cubicBezTo>
                  <a:cubicBezTo>
                    <a:pt x="6711" y="8629"/>
                    <a:pt x="6871" y="8789"/>
                    <a:pt x="7031" y="8948"/>
                  </a:cubicBezTo>
                  <a:cubicBezTo>
                    <a:pt x="7008" y="9017"/>
                    <a:pt x="6985" y="9108"/>
                    <a:pt x="6940" y="9199"/>
                  </a:cubicBezTo>
                  <a:cubicBezTo>
                    <a:pt x="6848" y="9496"/>
                    <a:pt x="6666" y="9907"/>
                    <a:pt x="6552" y="10341"/>
                  </a:cubicBezTo>
                  <a:cubicBezTo>
                    <a:pt x="6529" y="10386"/>
                    <a:pt x="6529" y="10432"/>
                    <a:pt x="6506" y="10478"/>
                  </a:cubicBezTo>
                  <a:cubicBezTo>
                    <a:pt x="6141" y="10546"/>
                    <a:pt x="5730" y="10683"/>
                    <a:pt x="5273" y="10911"/>
                  </a:cubicBezTo>
                  <a:cubicBezTo>
                    <a:pt x="1074" y="13125"/>
                    <a:pt x="5091" y="20544"/>
                    <a:pt x="7510" y="20977"/>
                  </a:cubicBezTo>
                  <a:cubicBezTo>
                    <a:pt x="7556" y="20989"/>
                    <a:pt x="7602" y="20994"/>
                    <a:pt x="7647" y="20994"/>
                  </a:cubicBezTo>
                  <a:cubicBezTo>
                    <a:pt x="7693" y="20994"/>
                    <a:pt x="7739" y="20989"/>
                    <a:pt x="7784" y="20977"/>
                  </a:cubicBezTo>
                  <a:lnTo>
                    <a:pt x="7784" y="20977"/>
                  </a:lnTo>
                  <a:cubicBezTo>
                    <a:pt x="7465" y="27300"/>
                    <a:pt x="12897" y="30952"/>
                    <a:pt x="18946" y="31911"/>
                  </a:cubicBezTo>
                  <a:cubicBezTo>
                    <a:pt x="18854" y="32070"/>
                    <a:pt x="18786" y="32184"/>
                    <a:pt x="18717" y="32299"/>
                  </a:cubicBezTo>
                  <a:cubicBezTo>
                    <a:pt x="18649" y="32436"/>
                    <a:pt x="18603" y="32504"/>
                    <a:pt x="18603" y="32504"/>
                  </a:cubicBezTo>
                  <a:cubicBezTo>
                    <a:pt x="18603" y="32504"/>
                    <a:pt x="17987" y="33759"/>
                    <a:pt x="17394" y="35015"/>
                  </a:cubicBezTo>
                  <a:cubicBezTo>
                    <a:pt x="17234" y="35334"/>
                    <a:pt x="17097" y="35654"/>
                    <a:pt x="16983" y="35973"/>
                  </a:cubicBezTo>
                  <a:cubicBezTo>
                    <a:pt x="16846" y="36270"/>
                    <a:pt x="16732" y="36567"/>
                    <a:pt x="16663" y="36818"/>
                  </a:cubicBezTo>
                  <a:cubicBezTo>
                    <a:pt x="16549" y="37229"/>
                    <a:pt x="16481" y="37548"/>
                    <a:pt x="16481" y="37640"/>
                  </a:cubicBezTo>
                  <a:cubicBezTo>
                    <a:pt x="16389" y="37799"/>
                    <a:pt x="16366" y="37891"/>
                    <a:pt x="16344" y="37914"/>
                  </a:cubicBezTo>
                  <a:cubicBezTo>
                    <a:pt x="16344" y="37936"/>
                    <a:pt x="16344" y="37936"/>
                    <a:pt x="16344" y="37936"/>
                  </a:cubicBezTo>
                  <a:cubicBezTo>
                    <a:pt x="16344" y="37936"/>
                    <a:pt x="16732" y="37936"/>
                    <a:pt x="17371" y="38005"/>
                  </a:cubicBezTo>
                  <a:cubicBezTo>
                    <a:pt x="17279" y="38028"/>
                    <a:pt x="17188" y="38051"/>
                    <a:pt x="17120" y="38051"/>
                  </a:cubicBezTo>
                  <a:cubicBezTo>
                    <a:pt x="16983" y="38096"/>
                    <a:pt x="16914" y="38119"/>
                    <a:pt x="16914" y="38119"/>
                  </a:cubicBezTo>
                  <a:cubicBezTo>
                    <a:pt x="16914" y="38142"/>
                    <a:pt x="17006" y="38142"/>
                    <a:pt x="17143" y="38165"/>
                  </a:cubicBezTo>
                  <a:cubicBezTo>
                    <a:pt x="17188" y="38165"/>
                    <a:pt x="17234" y="38142"/>
                    <a:pt x="17279" y="38142"/>
                  </a:cubicBezTo>
                  <a:cubicBezTo>
                    <a:pt x="17257" y="38187"/>
                    <a:pt x="17234" y="38210"/>
                    <a:pt x="17211" y="38233"/>
                  </a:cubicBezTo>
                  <a:cubicBezTo>
                    <a:pt x="17211" y="38233"/>
                    <a:pt x="17188" y="38256"/>
                    <a:pt x="17165" y="38279"/>
                  </a:cubicBezTo>
                  <a:cubicBezTo>
                    <a:pt x="17165" y="38302"/>
                    <a:pt x="17143" y="38324"/>
                    <a:pt x="17120" y="38347"/>
                  </a:cubicBezTo>
                  <a:cubicBezTo>
                    <a:pt x="17120" y="38347"/>
                    <a:pt x="17097" y="38370"/>
                    <a:pt x="17097" y="38370"/>
                  </a:cubicBezTo>
                  <a:cubicBezTo>
                    <a:pt x="16937" y="38553"/>
                    <a:pt x="16663" y="38895"/>
                    <a:pt x="16275" y="39352"/>
                  </a:cubicBezTo>
                  <a:cubicBezTo>
                    <a:pt x="16275" y="39374"/>
                    <a:pt x="16252" y="39374"/>
                    <a:pt x="16252" y="39397"/>
                  </a:cubicBezTo>
                  <a:cubicBezTo>
                    <a:pt x="16184" y="39466"/>
                    <a:pt x="16138" y="39534"/>
                    <a:pt x="16070" y="39603"/>
                  </a:cubicBezTo>
                  <a:cubicBezTo>
                    <a:pt x="15864" y="39854"/>
                    <a:pt x="15636" y="40105"/>
                    <a:pt x="15408" y="40379"/>
                  </a:cubicBezTo>
                  <a:cubicBezTo>
                    <a:pt x="14974" y="40858"/>
                    <a:pt x="14449" y="41451"/>
                    <a:pt x="13924" y="42045"/>
                  </a:cubicBezTo>
                  <a:cubicBezTo>
                    <a:pt x="12714" y="43369"/>
                    <a:pt x="11482" y="44693"/>
                    <a:pt x="11482" y="44693"/>
                  </a:cubicBezTo>
                  <a:cubicBezTo>
                    <a:pt x="11482" y="44693"/>
                    <a:pt x="10341" y="46085"/>
                    <a:pt x="9062" y="47340"/>
                  </a:cubicBezTo>
                  <a:cubicBezTo>
                    <a:pt x="8400" y="47957"/>
                    <a:pt x="7739" y="48550"/>
                    <a:pt x="7168" y="48961"/>
                  </a:cubicBezTo>
                  <a:cubicBezTo>
                    <a:pt x="6917" y="49166"/>
                    <a:pt x="6666" y="49303"/>
                    <a:pt x="6506" y="49418"/>
                  </a:cubicBezTo>
                  <a:cubicBezTo>
                    <a:pt x="6346" y="49532"/>
                    <a:pt x="6255" y="49623"/>
                    <a:pt x="6255" y="49623"/>
                  </a:cubicBezTo>
                  <a:lnTo>
                    <a:pt x="6278" y="49623"/>
                  </a:lnTo>
                  <a:cubicBezTo>
                    <a:pt x="6232" y="49669"/>
                    <a:pt x="6186" y="49691"/>
                    <a:pt x="6141" y="49714"/>
                  </a:cubicBezTo>
                  <a:cubicBezTo>
                    <a:pt x="6118" y="49737"/>
                    <a:pt x="6095" y="49737"/>
                    <a:pt x="6072" y="49760"/>
                  </a:cubicBezTo>
                  <a:cubicBezTo>
                    <a:pt x="5798" y="49897"/>
                    <a:pt x="5456" y="50057"/>
                    <a:pt x="5136" y="50262"/>
                  </a:cubicBezTo>
                  <a:cubicBezTo>
                    <a:pt x="4954" y="50353"/>
                    <a:pt x="4794" y="50467"/>
                    <a:pt x="4611" y="50559"/>
                  </a:cubicBezTo>
                  <a:cubicBezTo>
                    <a:pt x="4452" y="50696"/>
                    <a:pt x="4292" y="50810"/>
                    <a:pt x="4109" y="50924"/>
                  </a:cubicBezTo>
                  <a:cubicBezTo>
                    <a:pt x="3767" y="51152"/>
                    <a:pt x="3470" y="51449"/>
                    <a:pt x="3173" y="51677"/>
                  </a:cubicBezTo>
                  <a:cubicBezTo>
                    <a:pt x="2900" y="51951"/>
                    <a:pt x="2626" y="52179"/>
                    <a:pt x="2420" y="52430"/>
                  </a:cubicBezTo>
                  <a:cubicBezTo>
                    <a:pt x="2215" y="52659"/>
                    <a:pt x="2055" y="52841"/>
                    <a:pt x="1941" y="52978"/>
                  </a:cubicBezTo>
                  <a:cubicBezTo>
                    <a:pt x="1827" y="53138"/>
                    <a:pt x="1758" y="53206"/>
                    <a:pt x="1758" y="53206"/>
                  </a:cubicBezTo>
                  <a:cubicBezTo>
                    <a:pt x="1758" y="53206"/>
                    <a:pt x="1713" y="53298"/>
                    <a:pt x="1621" y="53458"/>
                  </a:cubicBezTo>
                  <a:cubicBezTo>
                    <a:pt x="1507" y="53595"/>
                    <a:pt x="1393" y="53800"/>
                    <a:pt x="1233" y="54051"/>
                  </a:cubicBezTo>
                  <a:cubicBezTo>
                    <a:pt x="937" y="54553"/>
                    <a:pt x="480" y="55238"/>
                    <a:pt x="206" y="55991"/>
                  </a:cubicBezTo>
                  <a:cubicBezTo>
                    <a:pt x="115" y="56174"/>
                    <a:pt x="92" y="56402"/>
                    <a:pt x="46" y="56585"/>
                  </a:cubicBezTo>
                  <a:cubicBezTo>
                    <a:pt x="24" y="56790"/>
                    <a:pt x="1" y="56995"/>
                    <a:pt x="24" y="57178"/>
                  </a:cubicBezTo>
                  <a:cubicBezTo>
                    <a:pt x="69" y="57384"/>
                    <a:pt x="92" y="57589"/>
                    <a:pt x="297" y="57749"/>
                  </a:cubicBezTo>
                  <a:cubicBezTo>
                    <a:pt x="389" y="57840"/>
                    <a:pt x="503" y="57863"/>
                    <a:pt x="617" y="57863"/>
                  </a:cubicBezTo>
                  <a:cubicBezTo>
                    <a:pt x="731" y="57863"/>
                    <a:pt x="822" y="57817"/>
                    <a:pt x="891" y="57794"/>
                  </a:cubicBezTo>
                  <a:cubicBezTo>
                    <a:pt x="1188" y="57657"/>
                    <a:pt x="1370" y="57475"/>
                    <a:pt x="1484" y="57338"/>
                  </a:cubicBezTo>
                  <a:lnTo>
                    <a:pt x="1484" y="57338"/>
                  </a:lnTo>
                  <a:cubicBezTo>
                    <a:pt x="1416" y="57772"/>
                    <a:pt x="1370" y="58274"/>
                    <a:pt x="1462" y="58753"/>
                  </a:cubicBezTo>
                  <a:cubicBezTo>
                    <a:pt x="1462" y="58822"/>
                    <a:pt x="1462" y="58867"/>
                    <a:pt x="1484" y="58936"/>
                  </a:cubicBezTo>
                  <a:cubicBezTo>
                    <a:pt x="3128" y="59027"/>
                    <a:pt x="4771" y="59164"/>
                    <a:pt x="6392" y="59324"/>
                  </a:cubicBezTo>
                  <a:cubicBezTo>
                    <a:pt x="6415" y="59232"/>
                    <a:pt x="6437" y="59141"/>
                    <a:pt x="6460" y="59050"/>
                  </a:cubicBezTo>
                  <a:cubicBezTo>
                    <a:pt x="6574" y="58342"/>
                    <a:pt x="6552" y="57635"/>
                    <a:pt x="6643" y="57087"/>
                  </a:cubicBezTo>
                  <a:lnTo>
                    <a:pt x="6643" y="57087"/>
                  </a:lnTo>
                  <a:cubicBezTo>
                    <a:pt x="6620" y="57543"/>
                    <a:pt x="7214" y="58251"/>
                    <a:pt x="7579" y="58456"/>
                  </a:cubicBezTo>
                  <a:cubicBezTo>
                    <a:pt x="7739" y="58593"/>
                    <a:pt x="7921" y="58730"/>
                    <a:pt x="8149" y="58822"/>
                  </a:cubicBezTo>
                  <a:cubicBezTo>
                    <a:pt x="8343" y="58918"/>
                    <a:pt x="8570" y="58970"/>
                    <a:pt x="8801" y="58970"/>
                  </a:cubicBezTo>
                  <a:cubicBezTo>
                    <a:pt x="9004" y="58970"/>
                    <a:pt x="9212" y="58930"/>
                    <a:pt x="9405" y="58844"/>
                  </a:cubicBezTo>
                  <a:cubicBezTo>
                    <a:pt x="9816" y="58685"/>
                    <a:pt x="10044" y="58297"/>
                    <a:pt x="10090" y="57977"/>
                  </a:cubicBezTo>
                  <a:cubicBezTo>
                    <a:pt x="10090" y="57908"/>
                    <a:pt x="10112" y="57817"/>
                    <a:pt x="10112" y="57749"/>
                  </a:cubicBezTo>
                  <a:cubicBezTo>
                    <a:pt x="10112" y="57680"/>
                    <a:pt x="10112" y="57612"/>
                    <a:pt x="10090" y="57543"/>
                  </a:cubicBezTo>
                  <a:cubicBezTo>
                    <a:pt x="10090" y="57498"/>
                    <a:pt x="10090" y="57429"/>
                    <a:pt x="10067" y="57384"/>
                  </a:cubicBezTo>
                  <a:cubicBezTo>
                    <a:pt x="10044" y="57315"/>
                    <a:pt x="10044" y="57269"/>
                    <a:pt x="10021" y="57224"/>
                  </a:cubicBezTo>
                  <a:cubicBezTo>
                    <a:pt x="9975" y="57064"/>
                    <a:pt x="9907" y="56973"/>
                    <a:pt x="9907" y="56973"/>
                  </a:cubicBezTo>
                  <a:cubicBezTo>
                    <a:pt x="9907" y="56973"/>
                    <a:pt x="9861" y="56881"/>
                    <a:pt x="9747" y="56744"/>
                  </a:cubicBezTo>
                  <a:cubicBezTo>
                    <a:pt x="9656" y="56607"/>
                    <a:pt x="9519" y="56471"/>
                    <a:pt x="9473" y="56288"/>
                  </a:cubicBezTo>
                  <a:cubicBezTo>
                    <a:pt x="9450" y="56105"/>
                    <a:pt x="9542" y="55831"/>
                    <a:pt x="9656" y="55512"/>
                  </a:cubicBezTo>
                  <a:cubicBezTo>
                    <a:pt x="9724" y="55375"/>
                    <a:pt x="9770" y="55192"/>
                    <a:pt x="9838" y="55033"/>
                  </a:cubicBezTo>
                  <a:cubicBezTo>
                    <a:pt x="9884" y="54873"/>
                    <a:pt x="9953" y="54690"/>
                    <a:pt x="9998" y="54508"/>
                  </a:cubicBezTo>
                  <a:cubicBezTo>
                    <a:pt x="10067" y="54142"/>
                    <a:pt x="10044" y="53754"/>
                    <a:pt x="10021" y="53412"/>
                  </a:cubicBezTo>
                  <a:cubicBezTo>
                    <a:pt x="9975" y="53092"/>
                    <a:pt x="9907" y="52773"/>
                    <a:pt x="9838" y="52522"/>
                  </a:cubicBezTo>
                  <a:cubicBezTo>
                    <a:pt x="9816" y="52453"/>
                    <a:pt x="9816" y="52408"/>
                    <a:pt x="9793" y="52362"/>
                  </a:cubicBezTo>
                  <a:cubicBezTo>
                    <a:pt x="9816" y="52339"/>
                    <a:pt x="9838" y="52316"/>
                    <a:pt x="9861" y="52293"/>
                  </a:cubicBezTo>
                  <a:cubicBezTo>
                    <a:pt x="9907" y="52271"/>
                    <a:pt x="9975" y="52225"/>
                    <a:pt x="10044" y="52179"/>
                  </a:cubicBezTo>
                  <a:cubicBezTo>
                    <a:pt x="10204" y="52111"/>
                    <a:pt x="10363" y="51997"/>
                    <a:pt x="10523" y="51905"/>
                  </a:cubicBezTo>
                  <a:cubicBezTo>
                    <a:pt x="10592" y="51883"/>
                    <a:pt x="10637" y="51860"/>
                    <a:pt x="10706" y="51837"/>
                  </a:cubicBezTo>
                  <a:cubicBezTo>
                    <a:pt x="11071" y="51677"/>
                    <a:pt x="11505" y="51517"/>
                    <a:pt x="11984" y="51312"/>
                  </a:cubicBezTo>
                  <a:cubicBezTo>
                    <a:pt x="12235" y="51198"/>
                    <a:pt x="12441" y="51061"/>
                    <a:pt x="12669" y="50924"/>
                  </a:cubicBezTo>
                  <a:cubicBezTo>
                    <a:pt x="12897" y="50764"/>
                    <a:pt x="13125" y="50627"/>
                    <a:pt x="13354" y="50490"/>
                  </a:cubicBezTo>
                  <a:cubicBezTo>
                    <a:pt x="14267" y="49897"/>
                    <a:pt x="15134" y="49303"/>
                    <a:pt x="15796" y="48847"/>
                  </a:cubicBezTo>
                  <a:cubicBezTo>
                    <a:pt x="16458" y="48390"/>
                    <a:pt x="16914" y="48071"/>
                    <a:pt x="16914" y="48071"/>
                  </a:cubicBezTo>
                  <a:cubicBezTo>
                    <a:pt x="16914" y="48071"/>
                    <a:pt x="17325" y="47751"/>
                    <a:pt x="17941" y="47226"/>
                  </a:cubicBezTo>
                  <a:cubicBezTo>
                    <a:pt x="18101" y="47112"/>
                    <a:pt x="18284" y="46975"/>
                    <a:pt x="18444" y="46815"/>
                  </a:cubicBezTo>
                  <a:cubicBezTo>
                    <a:pt x="18626" y="46678"/>
                    <a:pt x="18809" y="46519"/>
                    <a:pt x="18991" y="46336"/>
                  </a:cubicBezTo>
                  <a:cubicBezTo>
                    <a:pt x="19357" y="45994"/>
                    <a:pt x="19767" y="45651"/>
                    <a:pt x="20133" y="45286"/>
                  </a:cubicBezTo>
                  <a:cubicBezTo>
                    <a:pt x="20521" y="44898"/>
                    <a:pt x="20886" y="44510"/>
                    <a:pt x="21228" y="44168"/>
                  </a:cubicBezTo>
                  <a:cubicBezTo>
                    <a:pt x="21320" y="44076"/>
                    <a:pt x="21388" y="43985"/>
                    <a:pt x="21457" y="43894"/>
                  </a:cubicBezTo>
                  <a:cubicBezTo>
                    <a:pt x="22712" y="42821"/>
                    <a:pt x="23899" y="41634"/>
                    <a:pt x="24378" y="40561"/>
                  </a:cubicBezTo>
                  <a:cubicBezTo>
                    <a:pt x="24424" y="40607"/>
                    <a:pt x="24469" y="40630"/>
                    <a:pt x="24492" y="40675"/>
                  </a:cubicBezTo>
                  <a:cubicBezTo>
                    <a:pt x="24721" y="40835"/>
                    <a:pt x="24880" y="41041"/>
                    <a:pt x="25040" y="41200"/>
                  </a:cubicBezTo>
                  <a:cubicBezTo>
                    <a:pt x="25324" y="41506"/>
                    <a:pt x="25483" y="41750"/>
                    <a:pt x="25536" y="41750"/>
                  </a:cubicBezTo>
                  <a:cubicBezTo>
                    <a:pt x="25538" y="41750"/>
                    <a:pt x="25540" y="41749"/>
                    <a:pt x="25542" y="41748"/>
                  </a:cubicBezTo>
                  <a:cubicBezTo>
                    <a:pt x="25565" y="41748"/>
                    <a:pt x="25451" y="41474"/>
                    <a:pt x="25200" y="41086"/>
                  </a:cubicBezTo>
                  <a:cubicBezTo>
                    <a:pt x="25154" y="41018"/>
                    <a:pt x="25109" y="40949"/>
                    <a:pt x="25040" y="40858"/>
                  </a:cubicBezTo>
                  <a:lnTo>
                    <a:pt x="25040" y="40858"/>
                  </a:lnTo>
                  <a:cubicBezTo>
                    <a:pt x="25291" y="41109"/>
                    <a:pt x="25519" y="41383"/>
                    <a:pt x="25725" y="41680"/>
                  </a:cubicBezTo>
                  <a:cubicBezTo>
                    <a:pt x="25725" y="41680"/>
                    <a:pt x="26113" y="41200"/>
                    <a:pt x="26661" y="40379"/>
                  </a:cubicBezTo>
                  <a:cubicBezTo>
                    <a:pt x="26752" y="40242"/>
                    <a:pt x="26866" y="40105"/>
                    <a:pt x="26980" y="39968"/>
                  </a:cubicBezTo>
                  <a:cubicBezTo>
                    <a:pt x="27460" y="39329"/>
                    <a:pt x="27870" y="38644"/>
                    <a:pt x="27870" y="38644"/>
                  </a:cubicBezTo>
                  <a:cubicBezTo>
                    <a:pt x="27870" y="38644"/>
                    <a:pt x="28213" y="37936"/>
                    <a:pt x="28555" y="37229"/>
                  </a:cubicBezTo>
                  <a:cubicBezTo>
                    <a:pt x="28601" y="37138"/>
                    <a:pt x="28646" y="37046"/>
                    <a:pt x="28692" y="36955"/>
                  </a:cubicBezTo>
                  <a:cubicBezTo>
                    <a:pt x="28943" y="36430"/>
                    <a:pt x="29194" y="35882"/>
                    <a:pt x="29445" y="35334"/>
                  </a:cubicBezTo>
                  <a:cubicBezTo>
                    <a:pt x="30039" y="35471"/>
                    <a:pt x="30655" y="35585"/>
                    <a:pt x="31271" y="35700"/>
                  </a:cubicBezTo>
                  <a:cubicBezTo>
                    <a:pt x="32618" y="35928"/>
                    <a:pt x="33988" y="35996"/>
                    <a:pt x="35243" y="36042"/>
                  </a:cubicBezTo>
                  <a:cubicBezTo>
                    <a:pt x="35882" y="36076"/>
                    <a:pt x="36498" y="36088"/>
                    <a:pt x="37083" y="36088"/>
                  </a:cubicBezTo>
                  <a:cubicBezTo>
                    <a:pt x="37668" y="36088"/>
                    <a:pt x="38222" y="36076"/>
                    <a:pt x="38735" y="36065"/>
                  </a:cubicBezTo>
                  <a:cubicBezTo>
                    <a:pt x="38964" y="36065"/>
                    <a:pt x="39169" y="36042"/>
                    <a:pt x="39352" y="36042"/>
                  </a:cubicBezTo>
                  <a:cubicBezTo>
                    <a:pt x="39237" y="36681"/>
                    <a:pt x="39123" y="37366"/>
                    <a:pt x="39009" y="38051"/>
                  </a:cubicBezTo>
                  <a:cubicBezTo>
                    <a:pt x="38804" y="39260"/>
                    <a:pt x="38667" y="40470"/>
                    <a:pt x="38530" y="41383"/>
                  </a:cubicBezTo>
                  <a:cubicBezTo>
                    <a:pt x="38439" y="42296"/>
                    <a:pt x="38324" y="42889"/>
                    <a:pt x="38370" y="42889"/>
                  </a:cubicBezTo>
                  <a:cubicBezTo>
                    <a:pt x="38371" y="42890"/>
                    <a:pt x="38372" y="42891"/>
                    <a:pt x="38373" y="42891"/>
                  </a:cubicBezTo>
                  <a:cubicBezTo>
                    <a:pt x="38400" y="42891"/>
                    <a:pt x="38488" y="42622"/>
                    <a:pt x="38576" y="42228"/>
                  </a:cubicBezTo>
                  <a:lnTo>
                    <a:pt x="38576" y="42228"/>
                  </a:lnTo>
                  <a:cubicBezTo>
                    <a:pt x="38530" y="42570"/>
                    <a:pt x="38507" y="42821"/>
                    <a:pt x="38484" y="43004"/>
                  </a:cubicBezTo>
                  <a:cubicBezTo>
                    <a:pt x="38484" y="43004"/>
                    <a:pt x="38484" y="43026"/>
                    <a:pt x="38484" y="43049"/>
                  </a:cubicBezTo>
                  <a:cubicBezTo>
                    <a:pt x="38484" y="43072"/>
                    <a:pt x="38461" y="43095"/>
                    <a:pt x="38461" y="43141"/>
                  </a:cubicBezTo>
                  <a:cubicBezTo>
                    <a:pt x="38461" y="43141"/>
                    <a:pt x="38461" y="43163"/>
                    <a:pt x="38461" y="43163"/>
                  </a:cubicBezTo>
                  <a:cubicBezTo>
                    <a:pt x="38461" y="43209"/>
                    <a:pt x="38461" y="43232"/>
                    <a:pt x="38461" y="43232"/>
                  </a:cubicBezTo>
                  <a:cubicBezTo>
                    <a:pt x="38461" y="43232"/>
                    <a:pt x="39146" y="43095"/>
                    <a:pt x="40196" y="42958"/>
                  </a:cubicBezTo>
                  <a:lnTo>
                    <a:pt x="40196" y="42958"/>
                  </a:lnTo>
                  <a:cubicBezTo>
                    <a:pt x="40150" y="43049"/>
                    <a:pt x="40105" y="43163"/>
                    <a:pt x="40059" y="43255"/>
                  </a:cubicBezTo>
                  <a:cubicBezTo>
                    <a:pt x="40059" y="43278"/>
                    <a:pt x="40036" y="43278"/>
                    <a:pt x="40036" y="43300"/>
                  </a:cubicBezTo>
                  <a:cubicBezTo>
                    <a:pt x="40036" y="43323"/>
                    <a:pt x="40013" y="43346"/>
                    <a:pt x="40013" y="43369"/>
                  </a:cubicBezTo>
                  <a:cubicBezTo>
                    <a:pt x="39968" y="43483"/>
                    <a:pt x="39922" y="43620"/>
                    <a:pt x="39854" y="43825"/>
                  </a:cubicBezTo>
                  <a:cubicBezTo>
                    <a:pt x="39854" y="43848"/>
                    <a:pt x="39831" y="43848"/>
                    <a:pt x="39831" y="43871"/>
                  </a:cubicBezTo>
                  <a:cubicBezTo>
                    <a:pt x="39831" y="43894"/>
                    <a:pt x="39808" y="43939"/>
                    <a:pt x="39808" y="43962"/>
                  </a:cubicBezTo>
                  <a:cubicBezTo>
                    <a:pt x="39762" y="44099"/>
                    <a:pt x="39694" y="44236"/>
                    <a:pt x="39648" y="44396"/>
                  </a:cubicBezTo>
                  <a:cubicBezTo>
                    <a:pt x="38918" y="46359"/>
                    <a:pt x="37389" y="50445"/>
                    <a:pt x="36042" y="53252"/>
                  </a:cubicBezTo>
                  <a:cubicBezTo>
                    <a:pt x="35745" y="53868"/>
                    <a:pt x="35448" y="54416"/>
                    <a:pt x="35197" y="54873"/>
                  </a:cubicBezTo>
                  <a:cubicBezTo>
                    <a:pt x="35197" y="54896"/>
                    <a:pt x="35197" y="54896"/>
                    <a:pt x="35197" y="54896"/>
                  </a:cubicBezTo>
                  <a:cubicBezTo>
                    <a:pt x="35175" y="54918"/>
                    <a:pt x="35175" y="54918"/>
                    <a:pt x="35152" y="54941"/>
                  </a:cubicBezTo>
                  <a:cubicBezTo>
                    <a:pt x="35060" y="55055"/>
                    <a:pt x="34969" y="55192"/>
                    <a:pt x="34832" y="55329"/>
                  </a:cubicBezTo>
                  <a:cubicBezTo>
                    <a:pt x="34535" y="55672"/>
                    <a:pt x="34147" y="56060"/>
                    <a:pt x="33714" y="56471"/>
                  </a:cubicBezTo>
                  <a:cubicBezTo>
                    <a:pt x="33303" y="56881"/>
                    <a:pt x="32892" y="57406"/>
                    <a:pt x="32527" y="57886"/>
                  </a:cubicBezTo>
                  <a:cubicBezTo>
                    <a:pt x="32116" y="58365"/>
                    <a:pt x="31728" y="58844"/>
                    <a:pt x="31363" y="59278"/>
                  </a:cubicBezTo>
                  <a:cubicBezTo>
                    <a:pt x="30975" y="59757"/>
                    <a:pt x="30655" y="60191"/>
                    <a:pt x="30427" y="60625"/>
                  </a:cubicBezTo>
                  <a:lnTo>
                    <a:pt x="30404" y="60625"/>
                  </a:lnTo>
                  <a:cubicBezTo>
                    <a:pt x="30381" y="60648"/>
                    <a:pt x="30336" y="60693"/>
                    <a:pt x="30244" y="60762"/>
                  </a:cubicBezTo>
                  <a:cubicBezTo>
                    <a:pt x="30221" y="60739"/>
                    <a:pt x="30199" y="60739"/>
                    <a:pt x="30153" y="60739"/>
                  </a:cubicBezTo>
                  <a:lnTo>
                    <a:pt x="30130" y="60739"/>
                  </a:lnTo>
                  <a:cubicBezTo>
                    <a:pt x="29761" y="60720"/>
                    <a:pt x="29332" y="60687"/>
                    <a:pt x="28903" y="60687"/>
                  </a:cubicBezTo>
                  <a:cubicBezTo>
                    <a:pt x="28802" y="60687"/>
                    <a:pt x="28701" y="60689"/>
                    <a:pt x="28601" y="60693"/>
                  </a:cubicBezTo>
                  <a:cubicBezTo>
                    <a:pt x="28578" y="60693"/>
                    <a:pt x="28578" y="60670"/>
                    <a:pt x="28555" y="60670"/>
                  </a:cubicBezTo>
                  <a:cubicBezTo>
                    <a:pt x="28332" y="60633"/>
                    <a:pt x="28108" y="60596"/>
                    <a:pt x="27884" y="60596"/>
                  </a:cubicBezTo>
                  <a:cubicBezTo>
                    <a:pt x="27834" y="60596"/>
                    <a:pt x="27784" y="60598"/>
                    <a:pt x="27733" y="60602"/>
                  </a:cubicBezTo>
                  <a:cubicBezTo>
                    <a:pt x="27708" y="60600"/>
                    <a:pt x="27682" y="60598"/>
                    <a:pt x="27656" y="60598"/>
                  </a:cubicBezTo>
                  <a:cubicBezTo>
                    <a:pt x="27419" y="60598"/>
                    <a:pt x="27144" y="60689"/>
                    <a:pt x="26980" y="60853"/>
                  </a:cubicBezTo>
                  <a:cubicBezTo>
                    <a:pt x="26866" y="60921"/>
                    <a:pt x="26798" y="61013"/>
                    <a:pt x="26752" y="61104"/>
                  </a:cubicBezTo>
                  <a:cubicBezTo>
                    <a:pt x="26706" y="61173"/>
                    <a:pt x="26661" y="61241"/>
                    <a:pt x="26638" y="61309"/>
                  </a:cubicBezTo>
                  <a:cubicBezTo>
                    <a:pt x="26592" y="61446"/>
                    <a:pt x="26569" y="61538"/>
                    <a:pt x="26569" y="61538"/>
                  </a:cubicBezTo>
                  <a:cubicBezTo>
                    <a:pt x="26569" y="61538"/>
                    <a:pt x="26569" y="61606"/>
                    <a:pt x="26592" y="61743"/>
                  </a:cubicBezTo>
                  <a:cubicBezTo>
                    <a:pt x="26592" y="61812"/>
                    <a:pt x="26615" y="61903"/>
                    <a:pt x="26661" y="61971"/>
                  </a:cubicBezTo>
                  <a:cubicBezTo>
                    <a:pt x="26684" y="62063"/>
                    <a:pt x="26729" y="62154"/>
                    <a:pt x="26775" y="62245"/>
                  </a:cubicBezTo>
                  <a:cubicBezTo>
                    <a:pt x="26820" y="62314"/>
                    <a:pt x="26866" y="62359"/>
                    <a:pt x="26912" y="62428"/>
                  </a:cubicBezTo>
                  <a:cubicBezTo>
                    <a:pt x="26935" y="62474"/>
                    <a:pt x="26980" y="62519"/>
                    <a:pt x="27003" y="62565"/>
                  </a:cubicBezTo>
                  <a:cubicBezTo>
                    <a:pt x="27026" y="62633"/>
                    <a:pt x="27072" y="62679"/>
                    <a:pt x="27117" y="62725"/>
                  </a:cubicBezTo>
                  <a:cubicBezTo>
                    <a:pt x="31340" y="63660"/>
                    <a:pt x="35129" y="64619"/>
                    <a:pt x="38256" y="65464"/>
                  </a:cubicBezTo>
                  <a:cubicBezTo>
                    <a:pt x="38165" y="65167"/>
                    <a:pt x="38005" y="64825"/>
                    <a:pt x="37845" y="64459"/>
                  </a:cubicBezTo>
                  <a:cubicBezTo>
                    <a:pt x="37685" y="64071"/>
                    <a:pt x="37480" y="63660"/>
                    <a:pt x="37297" y="63387"/>
                  </a:cubicBezTo>
                  <a:cubicBezTo>
                    <a:pt x="37229" y="63227"/>
                    <a:pt x="37138" y="63113"/>
                    <a:pt x="37069" y="63044"/>
                  </a:cubicBezTo>
                  <a:cubicBezTo>
                    <a:pt x="37046" y="62999"/>
                    <a:pt x="37001" y="62976"/>
                    <a:pt x="36978" y="62976"/>
                  </a:cubicBezTo>
                  <a:cubicBezTo>
                    <a:pt x="37001" y="62976"/>
                    <a:pt x="37023" y="62953"/>
                    <a:pt x="37046" y="62953"/>
                  </a:cubicBezTo>
                  <a:cubicBezTo>
                    <a:pt x="37274" y="62884"/>
                    <a:pt x="37617" y="62770"/>
                    <a:pt x="37914" y="62542"/>
                  </a:cubicBezTo>
                  <a:cubicBezTo>
                    <a:pt x="38187" y="62337"/>
                    <a:pt x="38393" y="62040"/>
                    <a:pt x="38461" y="61789"/>
                  </a:cubicBezTo>
                  <a:cubicBezTo>
                    <a:pt x="38507" y="61675"/>
                    <a:pt x="38507" y="61561"/>
                    <a:pt x="38530" y="61492"/>
                  </a:cubicBezTo>
                  <a:cubicBezTo>
                    <a:pt x="38530" y="61424"/>
                    <a:pt x="38530" y="61378"/>
                    <a:pt x="38530" y="61378"/>
                  </a:cubicBezTo>
                  <a:cubicBezTo>
                    <a:pt x="38530" y="61378"/>
                    <a:pt x="38530" y="61218"/>
                    <a:pt x="38484" y="60990"/>
                  </a:cubicBezTo>
                  <a:cubicBezTo>
                    <a:pt x="38416" y="60762"/>
                    <a:pt x="38324" y="60465"/>
                    <a:pt x="38187" y="60191"/>
                  </a:cubicBezTo>
                  <a:cubicBezTo>
                    <a:pt x="38119" y="60008"/>
                    <a:pt x="38028" y="59826"/>
                    <a:pt x="37936" y="59666"/>
                  </a:cubicBezTo>
                  <a:cubicBezTo>
                    <a:pt x="37982" y="59598"/>
                    <a:pt x="38051" y="59529"/>
                    <a:pt x="38096" y="59438"/>
                  </a:cubicBezTo>
                  <a:cubicBezTo>
                    <a:pt x="38165" y="59369"/>
                    <a:pt x="38256" y="59278"/>
                    <a:pt x="38347" y="59164"/>
                  </a:cubicBezTo>
                  <a:cubicBezTo>
                    <a:pt x="38393" y="59095"/>
                    <a:pt x="38461" y="59027"/>
                    <a:pt x="38530" y="58958"/>
                  </a:cubicBezTo>
                  <a:cubicBezTo>
                    <a:pt x="39078" y="58342"/>
                    <a:pt x="39991" y="57680"/>
                    <a:pt x="40744" y="56790"/>
                  </a:cubicBezTo>
                  <a:cubicBezTo>
                    <a:pt x="41451" y="55900"/>
                    <a:pt x="42068" y="54964"/>
                    <a:pt x="42524" y="54279"/>
                  </a:cubicBezTo>
                  <a:cubicBezTo>
                    <a:pt x="42753" y="53937"/>
                    <a:pt x="42958" y="53663"/>
                    <a:pt x="43095" y="53458"/>
                  </a:cubicBezTo>
                  <a:cubicBezTo>
                    <a:pt x="43255" y="53275"/>
                    <a:pt x="43323" y="53161"/>
                    <a:pt x="43323" y="53161"/>
                  </a:cubicBezTo>
                  <a:cubicBezTo>
                    <a:pt x="43323" y="53161"/>
                    <a:pt x="43643" y="52704"/>
                    <a:pt x="44122" y="52020"/>
                  </a:cubicBezTo>
                  <a:cubicBezTo>
                    <a:pt x="44373" y="51677"/>
                    <a:pt x="44670" y="51289"/>
                    <a:pt x="44967" y="50855"/>
                  </a:cubicBezTo>
                  <a:cubicBezTo>
                    <a:pt x="45240" y="50399"/>
                    <a:pt x="45537" y="49942"/>
                    <a:pt x="45857" y="49463"/>
                  </a:cubicBezTo>
                  <a:cubicBezTo>
                    <a:pt x="46131" y="48984"/>
                    <a:pt x="46382" y="48482"/>
                    <a:pt x="46633" y="48025"/>
                  </a:cubicBezTo>
                  <a:cubicBezTo>
                    <a:pt x="46747" y="47797"/>
                    <a:pt x="46884" y="47569"/>
                    <a:pt x="46975" y="47363"/>
                  </a:cubicBezTo>
                  <a:cubicBezTo>
                    <a:pt x="47067" y="47135"/>
                    <a:pt x="47135" y="46930"/>
                    <a:pt x="47226" y="46724"/>
                  </a:cubicBezTo>
                  <a:cubicBezTo>
                    <a:pt x="47340" y="46382"/>
                    <a:pt x="47455" y="46108"/>
                    <a:pt x="47546" y="45880"/>
                  </a:cubicBezTo>
                  <a:cubicBezTo>
                    <a:pt x="47865" y="45172"/>
                    <a:pt x="48139" y="44510"/>
                    <a:pt x="48345" y="43894"/>
                  </a:cubicBezTo>
                  <a:cubicBezTo>
                    <a:pt x="48824" y="44145"/>
                    <a:pt x="49281" y="44442"/>
                    <a:pt x="49714" y="44784"/>
                  </a:cubicBezTo>
                  <a:cubicBezTo>
                    <a:pt x="49714" y="44784"/>
                    <a:pt x="52590" y="38941"/>
                    <a:pt x="52682" y="33988"/>
                  </a:cubicBezTo>
                  <a:cubicBezTo>
                    <a:pt x="52727" y="33965"/>
                    <a:pt x="52773" y="33965"/>
                    <a:pt x="52796" y="33942"/>
                  </a:cubicBezTo>
                  <a:cubicBezTo>
                    <a:pt x="53435" y="33759"/>
                    <a:pt x="54074" y="33554"/>
                    <a:pt x="54713" y="33326"/>
                  </a:cubicBezTo>
                  <a:cubicBezTo>
                    <a:pt x="54873" y="33280"/>
                    <a:pt x="55010" y="33234"/>
                    <a:pt x="55170" y="33189"/>
                  </a:cubicBezTo>
                  <a:cubicBezTo>
                    <a:pt x="57749" y="32390"/>
                    <a:pt x="60123" y="31408"/>
                    <a:pt x="62154" y="30176"/>
                  </a:cubicBezTo>
                  <a:cubicBezTo>
                    <a:pt x="62519" y="29993"/>
                    <a:pt x="62725" y="29902"/>
                    <a:pt x="62702" y="29879"/>
                  </a:cubicBezTo>
                  <a:lnTo>
                    <a:pt x="62702" y="29879"/>
                  </a:lnTo>
                  <a:cubicBezTo>
                    <a:pt x="62702" y="29879"/>
                    <a:pt x="62675" y="29879"/>
                    <a:pt x="62631" y="29889"/>
                  </a:cubicBezTo>
                  <a:lnTo>
                    <a:pt x="62631" y="29889"/>
                  </a:lnTo>
                  <a:cubicBezTo>
                    <a:pt x="62633" y="29887"/>
                    <a:pt x="62633" y="29883"/>
                    <a:pt x="62633" y="29879"/>
                  </a:cubicBezTo>
                  <a:cubicBezTo>
                    <a:pt x="62611" y="29605"/>
                    <a:pt x="62565" y="29354"/>
                    <a:pt x="62519" y="29080"/>
                  </a:cubicBezTo>
                  <a:cubicBezTo>
                    <a:pt x="62496" y="28989"/>
                    <a:pt x="62474" y="28920"/>
                    <a:pt x="62474" y="28829"/>
                  </a:cubicBezTo>
                  <a:cubicBezTo>
                    <a:pt x="62474" y="28829"/>
                    <a:pt x="62474" y="28829"/>
                    <a:pt x="62474" y="28806"/>
                  </a:cubicBezTo>
                  <a:cubicBezTo>
                    <a:pt x="62428" y="28669"/>
                    <a:pt x="62405" y="28510"/>
                    <a:pt x="62382" y="28373"/>
                  </a:cubicBezTo>
                  <a:cubicBezTo>
                    <a:pt x="62496" y="28281"/>
                    <a:pt x="62588" y="28213"/>
                    <a:pt x="62702" y="28122"/>
                  </a:cubicBezTo>
                  <a:cubicBezTo>
                    <a:pt x="62862" y="28030"/>
                    <a:pt x="63021" y="27916"/>
                    <a:pt x="63181" y="27802"/>
                  </a:cubicBezTo>
                  <a:cubicBezTo>
                    <a:pt x="63546" y="27528"/>
                    <a:pt x="63912" y="27254"/>
                    <a:pt x="64254" y="26980"/>
                  </a:cubicBezTo>
                  <a:cubicBezTo>
                    <a:pt x="64391" y="26889"/>
                    <a:pt x="64528" y="26798"/>
                    <a:pt x="64665" y="26684"/>
                  </a:cubicBezTo>
                  <a:cubicBezTo>
                    <a:pt x="64847" y="26524"/>
                    <a:pt x="65030" y="26387"/>
                    <a:pt x="65213" y="26227"/>
                  </a:cubicBezTo>
                  <a:cubicBezTo>
                    <a:pt x="65372" y="26113"/>
                    <a:pt x="65509" y="26022"/>
                    <a:pt x="65646" y="25907"/>
                  </a:cubicBezTo>
                  <a:cubicBezTo>
                    <a:pt x="66331" y="25360"/>
                    <a:pt x="67107" y="24675"/>
                    <a:pt x="67906" y="23945"/>
                  </a:cubicBezTo>
                  <a:cubicBezTo>
                    <a:pt x="68066" y="23785"/>
                    <a:pt x="68226" y="23625"/>
                    <a:pt x="68408" y="23465"/>
                  </a:cubicBezTo>
                  <a:cubicBezTo>
                    <a:pt x="68545" y="23328"/>
                    <a:pt x="68682" y="23214"/>
                    <a:pt x="68819" y="23077"/>
                  </a:cubicBezTo>
                  <a:cubicBezTo>
                    <a:pt x="68842" y="23031"/>
                    <a:pt x="68888" y="23009"/>
                    <a:pt x="68933" y="22963"/>
                  </a:cubicBezTo>
                  <a:cubicBezTo>
                    <a:pt x="69207" y="22712"/>
                    <a:pt x="69504" y="22438"/>
                    <a:pt x="69801" y="22164"/>
                  </a:cubicBezTo>
                  <a:cubicBezTo>
                    <a:pt x="71375" y="20817"/>
                    <a:pt x="72677" y="19197"/>
                    <a:pt x="73612" y="17987"/>
                  </a:cubicBezTo>
                  <a:cubicBezTo>
                    <a:pt x="74092" y="17394"/>
                    <a:pt x="74457" y="16869"/>
                    <a:pt x="74731" y="16549"/>
                  </a:cubicBezTo>
                  <a:cubicBezTo>
                    <a:pt x="75028" y="16207"/>
                    <a:pt x="75187" y="16001"/>
                    <a:pt x="75187" y="16001"/>
                  </a:cubicBezTo>
                  <a:cubicBezTo>
                    <a:pt x="75187" y="16001"/>
                    <a:pt x="75347" y="15819"/>
                    <a:pt x="75621" y="15476"/>
                  </a:cubicBezTo>
                  <a:cubicBezTo>
                    <a:pt x="75918" y="15134"/>
                    <a:pt x="76329" y="14632"/>
                    <a:pt x="76762" y="13993"/>
                  </a:cubicBezTo>
                  <a:cubicBezTo>
                    <a:pt x="76945" y="13673"/>
                    <a:pt x="77150" y="13354"/>
                    <a:pt x="77287" y="12943"/>
                  </a:cubicBezTo>
                  <a:lnTo>
                    <a:pt x="77310" y="12943"/>
                  </a:lnTo>
                  <a:cubicBezTo>
                    <a:pt x="77424" y="12760"/>
                    <a:pt x="77538" y="12578"/>
                    <a:pt x="77652" y="12418"/>
                  </a:cubicBezTo>
                  <a:cubicBezTo>
                    <a:pt x="77652" y="12418"/>
                    <a:pt x="77652" y="12395"/>
                    <a:pt x="77630" y="12372"/>
                  </a:cubicBezTo>
                  <a:cubicBezTo>
                    <a:pt x="77630" y="12349"/>
                    <a:pt x="77607" y="12326"/>
                    <a:pt x="77607" y="12281"/>
                  </a:cubicBezTo>
                  <a:cubicBezTo>
                    <a:pt x="77561" y="12189"/>
                    <a:pt x="77493" y="12053"/>
                    <a:pt x="77401" y="11870"/>
                  </a:cubicBezTo>
                  <a:cubicBezTo>
                    <a:pt x="77379" y="11710"/>
                    <a:pt x="77356" y="11550"/>
                    <a:pt x="77310" y="11413"/>
                  </a:cubicBezTo>
                  <a:cubicBezTo>
                    <a:pt x="77242" y="11254"/>
                    <a:pt x="77173" y="11094"/>
                    <a:pt x="77105" y="10934"/>
                  </a:cubicBezTo>
                  <a:cubicBezTo>
                    <a:pt x="77926" y="10067"/>
                    <a:pt x="78725" y="8880"/>
                    <a:pt x="79433" y="7647"/>
                  </a:cubicBezTo>
                  <a:cubicBezTo>
                    <a:pt x="79501" y="7533"/>
                    <a:pt x="79593" y="7419"/>
                    <a:pt x="79661" y="7305"/>
                  </a:cubicBezTo>
                  <a:cubicBezTo>
                    <a:pt x="79752" y="7168"/>
                    <a:pt x="79844" y="7031"/>
                    <a:pt x="79935" y="6894"/>
                  </a:cubicBezTo>
                  <a:cubicBezTo>
                    <a:pt x="76876" y="5776"/>
                    <a:pt x="73544" y="4748"/>
                    <a:pt x="70074" y="3972"/>
                  </a:cubicBezTo>
                  <a:cubicBezTo>
                    <a:pt x="70074" y="3995"/>
                    <a:pt x="70052" y="4018"/>
                    <a:pt x="70052" y="4041"/>
                  </a:cubicBezTo>
                  <a:cubicBezTo>
                    <a:pt x="70006" y="4087"/>
                    <a:pt x="69983" y="4132"/>
                    <a:pt x="69960" y="4178"/>
                  </a:cubicBezTo>
                  <a:cubicBezTo>
                    <a:pt x="69937" y="4223"/>
                    <a:pt x="69915" y="4246"/>
                    <a:pt x="69892" y="4292"/>
                  </a:cubicBezTo>
                  <a:cubicBezTo>
                    <a:pt x="69846" y="4338"/>
                    <a:pt x="69823" y="4383"/>
                    <a:pt x="69801" y="4429"/>
                  </a:cubicBezTo>
                  <a:cubicBezTo>
                    <a:pt x="69778" y="4452"/>
                    <a:pt x="69755" y="4497"/>
                    <a:pt x="69732" y="4520"/>
                  </a:cubicBezTo>
                  <a:cubicBezTo>
                    <a:pt x="69686" y="4589"/>
                    <a:pt x="69664" y="4634"/>
                    <a:pt x="69618" y="4680"/>
                  </a:cubicBezTo>
                  <a:cubicBezTo>
                    <a:pt x="69618" y="4703"/>
                    <a:pt x="69595" y="4726"/>
                    <a:pt x="69572" y="4748"/>
                  </a:cubicBezTo>
                  <a:cubicBezTo>
                    <a:pt x="69572" y="4748"/>
                    <a:pt x="69572" y="4771"/>
                    <a:pt x="69549" y="4771"/>
                  </a:cubicBezTo>
                  <a:cubicBezTo>
                    <a:pt x="69458" y="4748"/>
                    <a:pt x="69367" y="4726"/>
                    <a:pt x="69276" y="4703"/>
                  </a:cubicBezTo>
                  <a:cubicBezTo>
                    <a:pt x="68895" y="4608"/>
                    <a:pt x="68657" y="4560"/>
                    <a:pt x="68575" y="4560"/>
                  </a:cubicBezTo>
                  <a:cubicBezTo>
                    <a:pt x="68559" y="4560"/>
                    <a:pt x="68549" y="4562"/>
                    <a:pt x="68545" y="4566"/>
                  </a:cubicBezTo>
                  <a:cubicBezTo>
                    <a:pt x="68545" y="4589"/>
                    <a:pt x="68842" y="4657"/>
                    <a:pt x="69321" y="4817"/>
                  </a:cubicBezTo>
                  <a:cubicBezTo>
                    <a:pt x="69047" y="4794"/>
                    <a:pt x="68796" y="4771"/>
                    <a:pt x="68522" y="4748"/>
                  </a:cubicBezTo>
                  <a:cubicBezTo>
                    <a:pt x="68522" y="4748"/>
                    <a:pt x="66537" y="6095"/>
                    <a:pt x="65144" y="7031"/>
                  </a:cubicBezTo>
                  <a:cubicBezTo>
                    <a:pt x="65030" y="7077"/>
                    <a:pt x="64825" y="7145"/>
                    <a:pt x="64551" y="7236"/>
                  </a:cubicBezTo>
                  <a:cubicBezTo>
                    <a:pt x="64459" y="7282"/>
                    <a:pt x="64345" y="7328"/>
                    <a:pt x="64208" y="7351"/>
                  </a:cubicBezTo>
                  <a:cubicBezTo>
                    <a:pt x="64277" y="7259"/>
                    <a:pt x="64368" y="7168"/>
                    <a:pt x="64437" y="7054"/>
                  </a:cubicBezTo>
                  <a:cubicBezTo>
                    <a:pt x="64574" y="6871"/>
                    <a:pt x="64710" y="6689"/>
                    <a:pt x="64870" y="6506"/>
                  </a:cubicBezTo>
                  <a:cubicBezTo>
                    <a:pt x="64893" y="6483"/>
                    <a:pt x="64916" y="6438"/>
                    <a:pt x="64939" y="6415"/>
                  </a:cubicBezTo>
                  <a:cubicBezTo>
                    <a:pt x="64984" y="6346"/>
                    <a:pt x="65030" y="6301"/>
                    <a:pt x="65053" y="6232"/>
                  </a:cubicBezTo>
                  <a:cubicBezTo>
                    <a:pt x="65144" y="6141"/>
                    <a:pt x="65213" y="6027"/>
                    <a:pt x="65281" y="5935"/>
                  </a:cubicBezTo>
                  <a:cubicBezTo>
                    <a:pt x="65304" y="5890"/>
                    <a:pt x="65327" y="5867"/>
                    <a:pt x="65350" y="5844"/>
                  </a:cubicBezTo>
                  <a:cubicBezTo>
                    <a:pt x="65418" y="5753"/>
                    <a:pt x="65487" y="5661"/>
                    <a:pt x="65532" y="5570"/>
                  </a:cubicBezTo>
                  <a:cubicBezTo>
                    <a:pt x="65555" y="5525"/>
                    <a:pt x="65578" y="5502"/>
                    <a:pt x="65601" y="5456"/>
                  </a:cubicBezTo>
                  <a:cubicBezTo>
                    <a:pt x="65669" y="5342"/>
                    <a:pt x="65738" y="5228"/>
                    <a:pt x="65806" y="5114"/>
                  </a:cubicBezTo>
                  <a:cubicBezTo>
                    <a:pt x="65806" y="5091"/>
                    <a:pt x="65829" y="5068"/>
                    <a:pt x="65852" y="5022"/>
                  </a:cubicBezTo>
                  <a:cubicBezTo>
                    <a:pt x="65897" y="4931"/>
                    <a:pt x="65943" y="4817"/>
                    <a:pt x="65989" y="4703"/>
                  </a:cubicBezTo>
                  <a:cubicBezTo>
                    <a:pt x="66012" y="4680"/>
                    <a:pt x="66012" y="4657"/>
                    <a:pt x="66034" y="4634"/>
                  </a:cubicBezTo>
                  <a:cubicBezTo>
                    <a:pt x="66080" y="4520"/>
                    <a:pt x="66126" y="4383"/>
                    <a:pt x="66148" y="4269"/>
                  </a:cubicBezTo>
                  <a:cubicBezTo>
                    <a:pt x="66171" y="4246"/>
                    <a:pt x="66171" y="4201"/>
                    <a:pt x="66171" y="4178"/>
                  </a:cubicBezTo>
                  <a:cubicBezTo>
                    <a:pt x="66217" y="4041"/>
                    <a:pt x="66240" y="3904"/>
                    <a:pt x="66263" y="3767"/>
                  </a:cubicBezTo>
                  <a:cubicBezTo>
                    <a:pt x="66057" y="3699"/>
                    <a:pt x="65875" y="3630"/>
                    <a:pt x="65692" y="3584"/>
                  </a:cubicBezTo>
                  <a:cubicBezTo>
                    <a:pt x="65760" y="3447"/>
                    <a:pt x="65829" y="3333"/>
                    <a:pt x="65897" y="3196"/>
                  </a:cubicBezTo>
                  <a:cubicBezTo>
                    <a:pt x="63546" y="2854"/>
                    <a:pt x="61173" y="2671"/>
                    <a:pt x="58776" y="2671"/>
                  </a:cubicBezTo>
                  <a:cubicBezTo>
                    <a:pt x="56699" y="2671"/>
                    <a:pt x="54713" y="2763"/>
                    <a:pt x="52818" y="2945"/>
                  </a:cubicBezTo>
                  <a:cubicBezTo>
                    <a:pt x="52202" y="3333"/>
                    <a:pt x="51654" y="3790"/>
                    <a:pt x="51244" y="4178"/>
                  </a:cubicBezTo>
                  <a:cubicBezTo>
                    <a:pt x="51107" y="4315"/>
                    <a:pt x="50992" y="4429"/>
                    <a:pt x="50878" y="4543"/>
                  </a:cubicBezTo>
                  <a:cubicBezTo>
                    <a:pt x="50856" y="4566"/>
                    <a:pt x="50856" y="4589"/>
                    <a:pt x="50833" y="4612"/>
                  </a:cubicBezTo>
                  <a:cubicBezTo>
                    <a:pt x="50650" y="4771"/>
                    <a:pt x="50490" y="4908"/>
                    <a:pt x="50353" y="5045"/>
                  </a:cubicBezTo>
                  <a:cubicBezTo>
                    <a:pt x="50331" y="5000"/>
                    <a:pt x="50331" y="4977"/>
                    <a:pt x="50331" y="4931"/>
                  </a:cubicBezTo>
                  <a:cubicBezTo>
                    <a:pt x="50262" y="4703"/>
                    <a:pt x="50216" y="4452"/>
                    <a:pt x="50125" y="4269"/>
                  </a:cubicBezTo>
                  <a:cubicBezTo>
                    <a:pt x="50057" y="4064"/>
                    <a:pt x="49988" y="3858"/>
                    <a:pt x="49897" y="3699"/>
                  </a:cubicBezTo>
                  <a:cubicBezTo>
                    <a:pt x="49828" y="3562"/>
                    <a:pt x="49737" y="3425"/>
                    <a:pt x="49691" y="3333"/>
                  </a:cubicBezTo>
                  <a:cubicBezTo>
                    <a:pt x="36133" y="5296"/>
                    <a:pt x="27779" y="11025"/>
                    <a:pt x="27779" y="11025"/>
                  </a:cubicBezTo>
                  <a:cubicBezTo>
                    <a:pt x="27779" y="11025"/>
                    <a:pt x="19904" y="3904"/>
                    <a:pt x="6757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2" name="Google Shape;3392;p43"/>
            <p:cNvSpPr/>
            <p:nvPr/>
          </p:nvSpPr>
          <p:spPr>
            <a:xfrm>
              <a:off x="5276550" y="3319375"/>
              <a:ext cx="554975" cy="635900"/>
            </a:xfrm>
            <a:custGeom>
              <a:avLst/>
              <a:gdLst/>
              <a:ahLst/>
              <a:cxnLst/>
              <a:rect l="l" t="t" r="r" b="b"/>
              <a:pathLst>
                <a:path w="22199" h="25436" extrusionOk="0">
                  <a:moveTo>
                    <a:pt x="18925" y="0"/>
                  </a:moveTo>
                  <a:cubicBezTo>
                    <a:pt x="17560" y="0"/>
                    <a:pt x="16079" y="731"/>
                    <a:pt x="15191" y="2079"/>
                  </a:cubicBezTo>
                  <a:cubicBezTo>
                    <a:pt x="15008" y="2353"/>
                    <a:pt x="8275" y="11711"/>
                    <a:pt x="6358" y="13104"/>
                  </a:cubicBezTo>
                  <a:cubicBezTo>
                    <a:pt x="4920" y="14154"/>
                    <a:pt x="3504" y="15341"/>
                    <a:pt x="2409" y="16756"/>
                  </a:cubicBezTo>
                  <a:cubicBezTo>
                    <a:pt x="1405" y="18057"/>
                    <a:pt x="240" y="19860"/>
                    <a:pt x="58" y="21503"/>
                  </a:cubicBezTo>
                  <a:cubicBezTo>
                    <a:pt x="0" y="21921"/>
                    <a:pt x="142" y="22129"/>
                    <a:pt x="387" y="22129"/>
                  </a:cubicBezTo>
                  <a:cubicBezTo>
                    <a:pt x="530" y="22129"/>
                    <a:pt x="708" y="22058"/>
                    <a:pt x="902" y="21914"/>
                  </a:cubicBezTo>
                  <a:cubicBezTo>
                    <a:pt x="1268" y="21640"/>
                    <a:pt x="1473" y="21138"/>
                    <a:pt x="1747" y="20773"/>
                  </a:cubicBezTo>
                  <a:lnTo>
                    <a:pt x="1747" y="20773"/>
                  </a:lnTo>
                  <a:cubicBezTo>
                    <a:pt x="1131" y="21595"/>
                    <a:pt x="1519" y="23603"/>
                    <a:pt x="1975" y="24402"/>
                  </a:cubicBezTo>
                  <a:cubicBezTo>
                    <a:pt x="2368" y="25085"/>
                    <a:pt x="2964" y="25436"/>
                    <a:pt x="3670" y="25436"/>
                  </a:cubicBezTo>
                  <a:cubicBezTo>
                    <a:pt x="3908" y="25436"/>
                    <a:pt x="4158" y="25396"/>
                    <a:pt x="4417" y="25315"/>
                  </a:cubicBezTo>
                  <a:cubicBezTo>
                    <a:pt x="6289" y="24745"/>
                    <a:pt x="5262" y="22257"/>
                    <a:pt x="6038" y="21070"/>
                  </a:cubicBezTo>
                  <a:lnTo>
                    <a:pt x="6038" y="21070"/>
                  </a:lnTo>
                  <a:cubicBezTo>
                    <a:pt x="5764" y="21503"/>
                    <a:pt x="6586" y="22485"/>
                    <a:pt x="6951" y="22645"/>
                  </a:cubicBezTo>
                  <a:cubicBezTo>
                    <a:pt x="7205" y="22755"/>
                    <a:pt x="7565" y="22833"/>
                    <a:pt x="7911" y="22833"/>
                  </a:cubicBezTo>
                  <a:cubicBezTo>
                    <a:pt x="8281" y="22833"/>
                    <a:pt x="8634" y="22744"/>
                    <a:pt x="8823" y="22508"/>
                  </a:cubicBezTo>
                  <a:cubicBezTo>
                    <a:pt x="9302" y="21891"/>
                    <a:pt x="8549" y="21184"/>
                    <a:pt x="8275" y="20705"/>
                  </a:cubicBezTo>
                  <a:cubicBezTo>
                    <a:pt x="7887" y="20020"/>
                    <a:pt x="8343" y="20043"/>
                    <a:pt x="8617" y="19426"/>
                  </a:cubicBezTo>
                  <a:cubicBezTo>
                    <a:pt x="9051" y="18536"/>
                    <a:pt x="8914" y="17258"/>
                    <a:pt x="8663" y="16345"/>
                  </a:cubicBezTo>
                  <a:cubicBezTo>
                    <a:pt x="9028" y="16322"/>
                    <a:pt x="9325" y="16003"/>
                    <a:pt x="9644" y="15820"/>
                  </a:cubicBezTo>
                  <a:cubicBezTo>
                    <a:pt x="12178" y="14291"/>
                    <a:pt x="14369" y="12442"/>
                    <a:pt x="16446" y="10319"/>
                  </a:cubicBezTo>
                  <a:cubicBezTo>
                    <a:pt x="17839" y="8904"/>
                    <a:pt x="22198" y="5457"/>
                    <a:pt x="22107" y="3266"/>
                  </a:cubicBezTo>
                  <a:cubicBezTo>
                    <a:pt x="21996" y="1026"/>
                    <a:pt x="20542" y="0"/>
                    <a:pt x="18925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3" name="Google Shape;3393;p43"/>
            <p:cNvSpPr/>
            <p:nvPr/>
          </p:nvSpPr>
          <p:spPr>
            <a:xfrm>
              <a:off x="5303650" y="3815875"/>
              <a:ext cx="131850" cy="141700"/>
            </a:xfrm>
            <a:custGeom>
              <a:avLst/>
              <a:gdLst/>
              <a:ahLst/>
              <a:cxnLst/>
              <a:rect l="l" t="t" r="r" b="b"/>
              <a:pathLst>
                <a:path w="5274" h="5668" extrusionOk="0">
                  <a:moveTo>
                    <a:pt x="617" y="0"/>
                  </a:moveTo>
                  <a:cubicBezTo>
                    <a:pt x="572" y="0"/>
                    <a:pt x="412" y="365"/>
                    <a:pt x="252" y="982"/>
                  </a:cubicBezTo>
                  <a:cubicBezTo>
                    <a:pt x="115" y="1575"/>
                    <a:pt x="1" y="2420"/>
                    <a:pt x="138" y="3264"/>
                  </a:cubicBezTo>
                  <a:cubicBezTo>
                    <a:pt x="252" y="4109"/>
                    <a:pt x="800" y="4930"/>
                    <a:pt x="1393" y="5250"/>
                  </a:cubicBezTo>
                  <a:cubicBezTo>
                    <a:pt x="1530" y="5341"/>
                    <a:pt x="1667" y="5410"/>
                    <a:pt x="1781" y="5455"/>
                  </a:cubicBezTo>
                  <a:cubicBezTo>
                    <a:pt x="1918" y="5501"/>
                    <a:pt x="2032" y="5569"/>
                    <a:pt x="2124" y="5592"/>
                  </a:cubicBezTo>
                  <a:cubicBezTo>
                    <a:pt x="2215" y="5615"/>
                    <a:pt x="2283" y="5638"/>
                    <a:pt x="2352" y="5638"/>
                  </a:cubicBezTo>
                  <a:cubicBezTo>
                    <a:pt x="2398" y="5661"/>
                    <a:pt x="2420" y="5661"/>
                    <a:pt x="2420" y="5661"/>
                  </a:cubicBezTo>
                  <a:cubicBezTo>
                    <a:pt x="2420" y="5656"/>
                    <a:pt x="2427" y="5654"/>
                    <a:pt x="2438" y="5654"/>
                  </a:cubicBezTo>
                  <a:cubicBezTo>
                    <a:pt x="2470" y="5654"/>
                    <a:pt x="2542" y="5667"/>
                    <a:pt x="2642" y="5667"/>
                  </a:cubicBezTo>
                  <a:cubicBezTo>
                    <a:pt x="2679" y="5667"/>
                    <a:pt x="2719" y="5666"/>
                    <a:pt x="2763" y="5661"/>
                  </a:cubicBezTo>
                  <a:cubicBezTo>
                    <a:pt x="2968" y="5661"/>
                    <a:pt x="3265" y="5592"/>
                    <a:pt x="3585" y="5410"/>
                  </a:cubicBezTo>
                  <a:cubicBezTo>
                    <a:pt x="4201" y="5067"/>
                    <a:pt x="4680" y="4246"/>
                    <a:pt x="4794" y="3378"/>
                  </a:cubicBezTo>
                  <a:cubicBezTo>
                    <a:pt x="4886" y="2534"/>
                    <a:pt x="4817" y="1735"/>
                    <a:pt x="4931" y="1141"/>
                  </a:cubicBezTo>
                  <a:cubicBezTo>
                    <a:pt x="5023" y="548"/>
                    <a:pt x="5274" y="205"/>
                    <a:pt x="5228" y="183"/>
                  </a:cubicBezTo>
                  <a:cubicBezTo>
                    <a:pt x="5227" y="182"/>
                    <a:pt x="5226" y="181"/>
                    <a:pt x="5225" y="181"/>
                  </a:cubicBezTo>
                  <a:cubicBezTo>
                    <a:pt x="5184" y="181"/>
                    <a:pt x="4880" y="500"/>
                    <a:pt x="4726" y="1096"/>
                  </a:cubicBezTo>
                  <a:cubicBezTo>
                    <a:pt x="4543" y="1712"/>
                    <a:pt x="4543" y="2556"/>
                    <a:pt x="4429" y="3333"/>
                  </a:cubicBezTo>
                  <a:cubicBezTo>
                    <a:pt x="4338" y="3698"/>
                    <a:pt x="4201" y="4063"/>
                    <a:pt x="3995" y="4360"/>
                  </a:cubicBezTo>
                  <a:cubicBezTo>
                    <a:pt x="3813" y="4656"/>
                    <a:pt x="3562" y="4862"/>
                    <a:pt x="3333" y="4999"/>
                  </a:cubicBezTo>
                  <a:cubicBezTo>
                    <a:pt x="3105" y="5113"/>
                    <a:pt x="2877" y="5136"/>
                    <a:pt x="2740" y="5136"/>
                  </a:cubicBezTo>
                  <a:cubicBezTo>
                    <a:pt x="2708" y="5140"/>
                    <a:pt x="2679" y="5142"/>
                    <a:pt x="2653" y="5142"/>
                  </a:cubicBezTo>
                  <a:cubicBezTo>
                    <a:pt x="2548" y="5142"/>
                    <a:pt x="2493" y="5113"/>
                    <a:pt x="2512" y="5113"/>
                  </a:cubicBezTo>
                  <a:lnTo>
                    <a:pt x="2443" y="5113"/>
                  </a:lnTo>
                  <a:cubicBezTo>
                    <a:pt x="2398" y="5113"/>
                    <a:pt x="2329" y="5090"/>
                    <a:pt x="2261" y="5090"/>
                  </a:cubicBezTo>
                  <a:cubicBezTo>
                    <a:pt x="2124" y="5022"/>
                    <a:pt x="1873" y="4976"/>
                    <a:pt x="1644" y="4816"/>
                  </a:cubicBezTo>
                  <a:cubicBezTo>
                    <a:pt x="1142" y="4588"/>
                    <a:pt x="663" y="3949"/>
                    <a:pt x="503" y="3196"/>
                  </a:cubicBezTo>
                  <a:cubicBezTo>
                    <a:pt x="321" y="2420"/>
                    <a:pt x="389" y="1598"/>
                    <a:pt x="457" y="1004"/>
                  </a:cubicBezTo>
                  <a:cubicBezTo>
                    <a:pt x="549" y="411"/>
                    <a:pt x="640" y="23"/>
                    <a:pt x="6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4" name="Google Shape;3394;p43"/>
            <p:cNvSpPr/>
            <p:nvPr/>
          </p:nvSpPr>
          <p:spPr>
            <a:xfrm>
              <a:off x="5423075" y="3713150"/>
              <a:ext cx="84325" cy="183425"/>
            </a:xfrm>
            <a:custGeom>
              <a:avLst/>
              <a:gdLst/>
              <a:ahLst/>
              <a:cxnLst/>
              <a:rect l="l" t="t" r="r" b="b"/>
              <a:pathLst>
                <a:path w="3373" h="7337" extrusionOk="0">
                  <a:moveTo>
                    <a:pt x="2665" y="0"/>
                  </a:moveTo>
                  <a:cubicBezTo>
                    <a:pt x="2619" y="0"/>
                    <a:pt x="2665" y="366"/>
                    <a:pt x="2733" y="891"/>
                  </a:cubicBezTo>
                  <a:cubicBezTo>
                    <a:pt x="2779" y="1142"/>
                    <a:pt x="2802" y="1461"/>
                    <a:pt x="2848" y="1781"/>
                  </a:cubicBezTo>
                  <a:cubicBezTo>
                    <a:pt x="2848" y="2100"/>
                    <a:pt x="2848" y="2443"/>
                    <a:pt x="2779" y="2762"/>
                  </a:cubicBezTo>
                  <a:cubicBezTo>
                    <a:pt x="2733" y="2922"/>
                    <a:pt x="2665" y="3082"/>
                    <a:pt x="2619" y="3242"/>
                  </a:cubicBezTo>
                  <a:cubicBezTo>
                    <a:pt x="2574" y="3401"/>
                    <a:pt x="2505" y="3561"/>
                    <a:pt x="2437" y="3698"/>
                  </a:cubicBezTo>
                  <a:cubicBezTo>
                    <a:pt x="2391" y="3881"/>
                    <a:pt x="2323" y="4018"/>
                    <a:pt x="2300" y="4178"/>
                  </a:cubicBezTo>
                  <a:cubicBezTo>
                    <a:pt x="2277" y="4269"/>
                    <a:pt x="2254" y="4360"/>
                    <a:pt x="2231" y="4429"/>
                  </a:cubicBezTo>
                  <a:cubicBezTo>
                    <a:pt x="2231" y="4520"/>
                    <a:pt x="2231" y="4611"/>
                    <a:pt x="2254" y="4702"/>
                  </a:cubicBezTo>
                  <a:cubicBezTo>
                    <a:pt x="2254" y="4794"/>
                    <a:pt x="2277" y="4862"/>
                    <a:pt x="2300" y="4931"/>
                  </a:cubicBezTo>
                  <a:cubicBezTo>
                    <a:pt x="2323" y="5022"/>
                    <a:pt x="2368" y="5068"/>
                    <a:pt x="2391" y="5136"/>
                  </a:cubicBezTo>
                  <a:cubicBezTo>
                    <a:pt x="2460" y="5227"/>
                    <a:pt x="2528" y="5319"/>
                    <a:pt x="2574" y="5387"/>
                  </a:cubicBezTo>
                  <a:cubicBezTo>
                    <a:pt x="2642" y="5501"/>
                    <a:pt x="2688" y="5570"/>
                    <a:pt x="2688" y="5570"/>
                  </a:cubicBezTo>
                  <a:cubicBezTo>
                    <a:pt x="2665" y="5570"/>
                    <a:pt x="2733" y="5615"/>
                    <a:pt x="2779" y="5730"/>
                  </a:cubicBezTo>
                  <a:cubicBezTo>
                    <a:pt x="2779" y="5775"/>
                    <a:pt x="2802" y="5798"/>
                    <a:pt x="2802" y="5844"/>
                  </a:cubicBezTo>
                  <a:cubicBezTo>
                    <a:pt x="2825" y="5867"/>
                    <a:pt x="2825" y="5912"/>
                    <a:pt x="2825" y="5958"/>
                  </a:cubicBezTo>
                  <a:cubicBezTo>
                    <a:pt x="2848" y="6004"/>
                    <a:pt x="2848" y="6049"/>
                    <a:pt x="2870" y="6095"/>
                  </a:cubicBezTo>
                  <a:cubicBezTo>
                    <a:pt x="2848" y="6140"/>
                    <a:pt x="2848" y="6186"/>
                    <a:pt x="2848" y="6232"/>
                  </a:cubicBezTo>
                  <a:cubicBezTo>
                    <a:pt x="2848" y="6437"/>
                    <a:pt x="2733" y="6665"/>
                    <a:pt x="2528" y="6802"/>
                  </a:cubicBezTo>
                  <a:cubicBezTo>
                    <a:pt x="2411" y="6880"/>
                    <a:pt x="2251" y="6921"/>
                    <a:pt x="2083" y="6921"/>
                  </a:cubicBezTo>
                  <a:cubicBezTo>
                    <a:pt x="1956" y="6921"/>
                    <a:pt x="1825" y="6897"/>
                    <a:pt x="1706" y="6848"/>
                  </a:cubicBezTo>
                  <a:cubicBezTo>
                    <a:pt x="1615" y="6825"/>
                    <a:pt x="1547" y="6780"/>
                    <a:pt x="1478" y="6757"/>
                  </a:cubicBezTo>
                  <a:cubicBezTo>
                    <a:pt x="1410" y="6711"/>
                    <a:pt x="1341" y="6665"/>
                    <a:pt x="1273" y="6620"/>
                  </a:cubicBezTo>
                  <a:cubicBezTo>
                    <a:pt x="1159" y="6529"/>
                    <a:pt x="1022" y="6437"/>
                    <a:pt x="907" y="6323"/>
                  </a:cubicBezTo>
                  <a:cubicBezTo>
                    <a:pt x="862" y="6255"/>
                    <a:pt x="793" y="6209"/>
                    <a:pt x="748" y="6163"/>
                  </a:cubicBezTo>
                  <a:cubicBezTo>
                    <a:pt x="702" y="6095"/>
                    <a:pt x="656" y="6026"/>
                    <a:pt x="611" y="5981"/>
                  </a:cubicBezTo>
                  <a:cubicBezTo>
                    <a:pt x="519" y="5867"/>
                    <a:pt x="451" y="5752"/>
                    <a:pt x="382" y="5638"/>
                  </a:cubicBezTo>
                  <a:cubicBezTo>
                    <a:pt x="131" y="5182"/>
                    <a:pt x="154" y="4839"/>
                    <a:pt x="109" y="4839"/>
                  </a:cubicBezTo>
                  <a:cubicBezTo>
                    <a:pt x="108" y="4839"/>
                    <a:pt x="107" y="4838"/>
                    <a:pt x="107" y="4838"/>
                  </a:cubicBezTo>
                  <a:cubicBezTo>
                    <a:pt x="81" y="4838"/>
                    <a:pt x="0" y="5219"/>
                    <a:pt x="200" y="5730"/>
                  </a:cubicBezTo>
                  <a:cubicBezTo>
                    <a:pt x="246" y="5844"/>
                    <a:pt x="314" y="5981"/>
                    <a:pt x="405" y="6118"/>
                  </a:cubicBezTo>
                  <a:cubicBezTo>
                    <a:pt x="451" y="6186"/>
                    <a:pt x="474" y="6255"/>
                    <a:pt x="519" y="6323"/>
                  </a:cubicBezTo>
                  <a:cubicBezTo>
                    <a:pt x="588" y="6392"/>
                    <a:pt x="634" y="6460"/>
                    <a:pt x="679" y="6529"/>
                  </a:cubicBezTo>
                  <a:cubicBezTo>
                    <a:pt x="907" y="6780"/>
                    <a:pt x="1204" y="7031"/>
                    <a:pt x="1569" y="7190"/>
                  </a:cubicBezTo>
                  <a:cubicBezTo>
                    <a:pt x="1746" y="7284"/>
                    <a:pt x="1952" y="7336"/>
                    <a:pt x="2161" y="7336"/>
                  </a:cubicBezTo>
                  <a:cubicBezTo>
                    <a:pt x="2357" y="7336"/>
                    <a:pt x="2556" y="7290"/>
                    <a:pt x="2733" y="7190"/>
                  </a:cubicBezTo>
                  <a:cubicBezTo>
                    <a:pt x="3122" y="7008"/>
                    <a:pt x="3304" y="6620"/>
                    <a:pt x="3350" y="6300"/>
                  </a:cubicBezTo>
                  <a:cubicBezTo>
                    <a:pt x="3350" y="6209"/>
                    <a:pt x="3350" y="6140"/>
                    <a:pt x="3373" y="6072"/>
                  </a:cubicBezTo>
                  <a:cubicBezTo>
                    <a:pt x="3350" y="6004"/>
                    <a:pt x="3350" y="5935"/>
                    <a:pt x="3350" y="5867"/>
                  </a:cubicBezTo>
                  <a:cubicBezTo>
                    <a:pt x="3327" y="5798"/>
                    <a:pt x="3327" y="5752"/>
                    <a:pt x="3304" y="5684"/>
                  </a:cubicBezTo>
                  <a:cubicBezTo>
                    <a:pt x="3281" y="5638"/>
                    <a:pt x="3281" y="5593"/>
                    <a:pt x="3258" y="5547"/>
                  </a:cubicBezTo>
                  <a:cubicBezTo>
                    <a:pt x="3213" y="5364"/>
                    <a:pt x="3144" y="5296"/>
                    <a:pt x="3144" y="5296"/>
                  </a:cubicBezTo>
                  <a:cubicBezTo>
                    <a:pt x="3144" y="5296"/>
                    <a:pt x="3099" y="5205"/>
                    <a:pt x="2985" y="5068"/>
                  </a:cubicBezTo>
                  <a:cubicBezTo>
                    <a:pt x="2893" y="4931"/>
                    <a:pt x="2756" y="4794"/>
                    <a:pt x="2733" y="4634"/>
                  </a:cubicBezTo>
                  <a:cubicBezTo>
                    <a:pt x="2688" y="4451"/>
                    <a:pt x="2779" y="4178"/>
                    <a:pt x="2870" y="3858"/>
                  </a:cubicBezTo>
                  <a:cubicBezTo>
                    <a:pt x="2916" y="3698"/>
                    <a:pt x="2962" y="3538"/>
                    <a:pt x="3030" y="3356"/>
                  </a:cubicBezTo>
                  <a:cubicBezTo>
                    <a:pt x="3053" y="3196"/>
                    <a:pt x="3122" y="3013"/>
                    <a:pt x="3144" y="2831"/>
                  </a:cubicBezTo>
                  <a:cubicBezTo>
                    <a:pt x="3213" y="2443"/>
                    <a:pt x="3190" y="2078"/>
                    <a:pt x="3144" y="1735"/>
                  </a:cubicBezTo>
                  <a:cubicBezTo>
                    <a:pt x="3076" y="1416"/>
                    <a:pt x="3007" y="1096"/>
                    <a:pt x="2939" y="845"/>
                  </a:cubicBezTo>
                  <a:cubicBezTo>
                    <a:pt x="2802" y="343"/>
                    <a:pt x="2688" y="0"/>
                    <a:pt x="266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5" name="Google Shape;3395;p43"/>
            <p:cNvSpPr/>
            <p:nvPr/>
          </p:nvSpPr>
          <p:spPr>
            <a:xfrm>
              <a:off x="5272275" y="3658300"/>
              <a:ext cx="157525" cy="217150"/>
            </a:xfrm>
            <a:custGeom>
              <a:avLst/>
              <a:gdLst/>
              <a:ahLst/>
              <a:cxnLst/>
              <a:rect l="l" t="t" r="r" b="b"/>
              <a:pathLst>
                <a:path w="6301" h="8686" extrusionOk="0">
                  <a:moveTo>
                    <a:pt x="6272" y="1"/>
                  </a:moveTo>
                  <a:cubicBezTo>
                    <a:pt x="6224" y="1"/>
                    <a:pt x="5875" y="137"/>
                    <a:pt x="5387" y="391"/>
                  </a:cubicBezTo>
                  <a:cubicBezTo>
                    <a:pt x="5136" y="551"/>
                    <a:pt x="4840" y="711"/>
                    <a:pt x="4543" y="939"/>
                  </a:cubicBezTo>
                  <a:cubicBezTo>
                    <a:pt x="4383" y="1053"/>
                    <a:pt x="4223" y="1145"/>
                    <a:pt x="4063" y="1259"/>
                  </a:cubicBezTo>
                  <a:cubicBezTo>
                    <a:pt x="3927" y="1396"/>
                    <a:pt x="3767" y="1510"/>
                    <a:pt x="3607" y="1647"/>
                  </a:cubicBezTo>
                  <a:cubicBezTo>
                    <a:pt x="3310" y="1875"/>
                    <a:pt x="3036" y="2172"/>
                    <a:pt x="2762" y="2423"/>
                  </a:cubicBezTo>
                  <a:cubicBezTo>
                    <a:pt x="2511" y="2697"/>
                    <a:pt x="2260" y="2948"/>
                    <a:pt x="2101" y="3199"/>
                  </a:cubicBezTo>
                  <a:cubicBezTo>
                    <a:pt x="1918" y="3427"/>
                    <a:pt x="1758" y="3632"/>
                    <a:pt x="1644" y="3769"/>
                  </a:cubicBezTo>
                  <a:cubicBezTo>
                    <a:pt x="1553" y="3929"/>
                    <a:pt x="1507" y="3998"/>
                    <a:pt x="1507" y="3998"/>
                  </a:cubicBezTo>
                  <a:cubicBezTo>
                    <a:pt x="1507" y="3998"/>
                    <a:pt x="1461" y="4089"/>
                    <a:pt x="1370" y="4249"/>
                  </a:cubicBezTo>
                  <a:cubicBezTo>
                    <a:pt x="1279" y="4409"/>
                    <a:pt x="1165" y="4614"/>
                    <a:pt x="1051" y="4865"/>
                  </a:cubicBezTo>
                  <a:cubicBezTo>
                    <a:pt x="777" y="5367"/>
                    <a:pt x="389" y="6075"/>
                    <a:pt x="138" y="6851"/>
                  </a:cubicBezTo>
                  <a:cubicBezTo>
                    <a:pt x="69" y="7033"/>
                    <a:pt x="46" y="7239"/>
                    <a:pt x="1" y="7444"/>
                  </a:cubicBezTo>
                  <a:cubicBezTo>
                    <a:pt x="1" y="7650"/>
                    <a:pt x="1" y="7855"/>
                    <a:pt x="23" y="8038"/>
                  </a:cubicBezTo>
                  <a:cubicBezTo>
                    <a:pt x="46" y="8220"/>
                    <a:pt x="92" y="8449"/>
                    <a:pt x="274" y="8586"/>
                  </a:cubicBezTo>
                  <a:cubicBezTo>
                    <a:pt x="344" y="8655"/>
                    <a:pt x="427" y="8685"/>
                    <a:pt x="514" y="8685"/>
                  </a:cubicBezTo>
                  <a:cubicBezTo>
                    <a:pt x="540" y="8685"/>
                    <a:pt x="567" y="8682"/>
                    <a:pt x="594" y="8677"/>
                  </a:cubicBezTo>
                  <a:cubicBezTo>
                    <a:pt x="685" y="8677"/>
                    <a:pt x="777" y="8654"/>
                    <a:pt x="845" y="8608"/>
                  </a:cubicBezTo>
                  <a:cubicBezTo>
                    <a:pt x="1119" y="8449"/>
                    <a:pt x="1279" y="8243"/>
                    <a:pt x="1393" y="8106"/>
                  </a:cubicBezTo>
                  <a:cubicBezTo>
                    <a:pt x="1484" y="7969"/>
                    <a:pt x="1507" y="7878"/>
                    <a:pt x="1507" y="7855"/>
                  </a:cubicBezTo>
                  <a:cubicBezTo>
                    <a:pt x="1484" y="7855"/>
                    <a:pt x="1416" y="7924"/>
                    <a:pt x="1302" y="8038"/>
                  </a:cubicBezTo>
                  <a:cubicBezTo>
                    <a:pt x="1187" y="8152"/>
                    <a:pt x="1005" y="8334"/>
                    <a:pt x="754" y="8426"/>
                  </a:cubicBezTo>
                  <a:cubicBezTo>
                    <a:pt x="703" y="8446"/>
                    <a:pt x="647" y="8458"/>
                    <a:pt x="594" y="8458"/>
                  </a:cubicBezTo>
                  <a:cubicBezTo>
                    <a:pt x="530" y="8458"/>
                    <a:pt x="472" y="8441"/>
                    <a:pt x="434" y="8403"/>
                  </a:cubicBezTo>
                  <a:cubicBezTo>
                    <a:pt x="366" y="8334"/>
                    <a:pt x="320" y="8175"/>
                    <a:pt x="320" y="7992"/>
                  </a:cubicBezTo>
                  <a:cubicBezTo>
                    <a:pt x="297" y="7832"/>
                    <a:pt x="343" y="7650"/>
                    <a:pt x="343" y="7490"/>
                  </a:cubicBezTo>
                  <a:cubicBezTo>
                    <a:pt x="389" y="7307"/>
                    <a:pt x="434" y="7125"/>
                    <a:pt x="503" y="6965"/>
                  </a:cubicBezTo>
                  <a:cubicBezTo>
                    <a:pt x="754" y="6257"/>
                    <a:pt x="1187" y="5618"/>
                    <a:pt x="1461" y="5116"/>
                  </a:cubicBezTo>
                  <a:cubicBezTo>
                    <a:pt x="1621" y="4842"/>
                    <a:pt x="1735" y="4637"/>
                    <a:pt x="1827" y="4500"/>
                  </a:cubicBezTo>
                  <a:cubicBezTo>
                    <a:pt x="1918" y="4363"/>
                    <a:pt x="1964" y="4272"/>
                    <a:pt x="1964" y="4272"/>
                  </a:cubicBezTo>
                  <a:cubicBezTo>
                    <a:pt x="1964" y="4272"/>
                    <a:pt x="2009" y="4203"/>
                    <a:pt x="2101" y="4066"/>
                  </a:cubicBezTo>
                  <a:cubicBezTo>
                    <a:pt x="2192" y="3929"/>
                    <a:pt x="2329" y="3724"/>
                    <a:pt x="2489" y="3496"/>
                  </a:cubicBezTo>
                  <a:cubicBezTo>
                    <a:pt x="2648" y="3267"/>
                    <a:pt x="2877" y="3016"/>
                    <a:pt x="3082" y="2719"/>
                  </a:cubicBezTo>
                  <a:cubicBezTo>
                    <a:pt x="3333" y="2468"/>
                    <a:pt x="3584" y="2172"/>
                    <a:pt x="3881" y="1921"/>
                  </a:cubicBezTo>
                  <a:cubicBezTo>
                    <a:pt x="4018" y="1784"/>
                    <a:pt x="4155" y="1670"/>
                    <a:pt x="4292" y="1533"/>
                  </a:cubicBezTo>
                  <a:cubicBezTo>
                    <a:pt x="4429" y="1418"/>
                    <a:pt x="4588" y="1281"/>
                    <a:pt x="4725" y="1167"/>
                  </a:cubicBezTo>
                  <a:cubicBezTo>
                    <a:pt x="4999" y="939"/>
                    <a:pt x="5273" y="756"/>
                    <a:pt x="5501" y="574"/>
                  </a:cubicBezTo>
                  <a:cubicBezTo>
                    <a:pt x="5981" y="254"/>
                    <a:pt x="6300" y="49"/>
                    <a:pt x="6278" y="3"/>
                  </a:cubicBezTo>
                  <a:cubicBezTo>
                    <a:pt x="6278" y="2"/>
                    <a:pt x="6276" y="1"/>
                    <a:pt x="62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6" name="Google Shape;3396;p43"/>
            <p:cNvSpPr/>
            <p:nvPr/>
          </p:nvSpPr>
          <p:spPr>
            <a:xfrm>
              <a:off x="5322500" y="3823275"/>
              <a:ext cx="33675" cy="124125"/>
            </a:xfrm>
            <a:custGeom>
              <a:avLst/>
              <a:gdLst/>
              <a:ahLst/>
              <a:cxnLst/>
              <a:rect l="l" t="t" r="r" b="b"/>
              <a:pathLst>
                <a:path w="1347" h="4965" extrusionOk="0">
                  <a:moveTo>
                    <a:pt x="727" y="0"/>
                  </a:moveTo>
                  <a:cubicBezTo>
                    <a:pt x="652" y="0"/>
                    <a:pt x="385" y="606"/>
                    <a:pt x="206" y="1256"/>
                  </a:cubicBezTo>
                  <a:cubicBezTo>
                    <a:pt x="114" y="1576"/>
                    <a:pt x="46" y="1918"/>
                    <a:pt x="23" y="2192"/>
                  </a:cubicBezTo>
                  <a:cubicBezTo>
                    <a:pt x="23" y="2329"/>
                    <a:pt x="23" y="2443"/>
                    <a:pt x="0" y="2512"/>
                  </a:cubicBezTo>
                  <a:cubicBezTo>
                    <a:pt x="0" y="2603"/>
                    <a:pt x="23" y="2626"/>
                    <a:pt x="23" y="2626"/>
                  </a:cubicBezTo>
                  <a:cubicBezTo>
                    <a:pt x="23" y="2626"/>
                    <a:pt x="23" y="2671"/>
                    <a:pt x="23" y="2763"/>
                  </a:cubicBezTo>
                  <a:cubicBezTo>
                    <a:pt x="46" y="2831"/>
                    <a:pt x="46" y="2945"/>
                    <a:pt x="69" y="3082"/>
                  </a:cubicBezTo>
                  <a:cubicBezTo>
                    <a:pt x="114" y="3333"/>
                    <a:pt x="228" y="3676"/>
                    <a:pt x="365" y="3995"/>
                  </a:cubicBezTo>
                  <a:cubicBezTo>
                    <a:pt x="502" y="4315"/>
                    <a:pt x="708" y="4611"/>
                    <a:pt x="913" y="4794"/>
                  </a:cubicBezTo>
                  <a:cubicBezTo>
                    <a:pt x="1065" y="4929"/>
                    <a:pt x="1217" y="4964"/>
                    <a:pt x="1286" y="4964"/>
                  </a:cubicBezTo>
                  <a:cubicBezTo>
                    <a:pt x="1310" y="4964"/>
                    <a:pt x="1324" y="4960"/>
                    <a:pt x="1324" y="4954"/>
                  </a:cubicBezTo>
                  <a:cubicBezTo>
                    <a:pt x="1347" y="4908"/>
                    <a:pt x="1187" y="4840"/>
                    <a:pt x="1073" y="4657"/>
                  </a:cubicBezTo>
                  <a:cubicBezTo>
                    <a:pt x="936" y="4475"/>
                    <a:pt x="799" y="4178"/>
                    <a:pt x="708" y="3858"/>
                  </a:cubicBezTo>
                  <a:cubicBezTo>
                    <a:pt x="548" y="3242"/>
                    <a:pt x="548" y="2603"/>
                    <a:pt x="548" y="2603"/>
                  </a:cubicBezTo>
                  <a:cubicBezTo>
                    <a:pt x="548" y="2603"/>
                    <a:pt x="548" y="2557"/>
                    <a:pt x="525" y="2489"/>
                  </a:cubicBezTo>
                  <a:cubicBezTo>
                    <a:pt x="525" y="2420"/>
                    <a:pt x="525" y="2329"/>
                    <a:pt x="525" y="2215"/>
                  </a:cubicBezTo>
                  <a:cubicBezTo>
                    <a:pt x="525" y="1964"/>
                    <a:pt x="525" y="1644"/>
                    <a:pt x="571" y="1325"/>
                  </a:cubicBezTo>
                  <a:cubicBezTo>
                    <a:pt x="662" y="686"/>
                    <a:pt x="799" y="24"/>
                    <a:pt x="731" y="1"/>
                  </a:cubicBezTo>
                  <a:cubicBezTo>
                    <a:pt x="729" y="0"/>
                    <a:pt x="728" y="0"/>
                    <a:pt x="7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7" name="Google Shape;3397;p43"/>
            <p:cNvSpPr/>
            <p:nvPr/>
          </p:nvSpPr>
          <p:spPr>
            <a:xfrm>
              <a:off x="5359575" y="3819850"/>
              <a:ext cx="25150" cy="128500"/>
            </a:xfrm>
            <a:custGeom>
              <a:avLst/>
              <a:gdLst/>
              <a:ahLst/>
              <a:cxnLst/>
              <a:rect l="l" t="t" r="r" b="b"/>
              <a:pathLst>
                <a:path w="1006" h="5140" extrusionOk="0">
                  <a:moveTo>
                    <a:pt x="864" y="0"/>
                  </a:moveTo>
                  <a:cubicBezTo>
                    <a:pt x="789" y="0"/>
                    <a:pt x="499" y="606"/>
                    <a:pt x="298" y="1233"/>
                  </a:cubicBezTo>
                  <a:cubicBezTo>
                    <a:pt x="183" y="1576"/>
                    <a:pt x="115" y="1895"/>
                    <a:pt x="69" y="2169"/>
                  </a:cubicBezTo>
                  <a:cubicBezTo>
                    <a:pt x="24" y="2420"/>
                    <a:pt x="1" y="2603"/>
                    <a:pt x="1" y="2603"/>
                  </a:cubicBezTo>
                  <a:cubicBezTo>
                    <a:pt x="1" y="2603"/>
                    <a:pt x="1" y="2785"/>
                    <a:pt x="24" y="3037"/>
                  </a:cubicBezTo>
                  <a:cubicBezTo>
                    <a:pt x="24" y="3310"/>
                    <a:pt x="92" y="3653"/>
                    <a:pt x="206" y="3995"/>
                  </a:cubicBezTo>
                  <a:cubicBezTo>
                    <a:pt x="320" y="4338"/>
                    <a:pt x="480" y="4634"/>
                    <a:pt x="640" y="4840"/>
                  </a:cubicBezTo>
                  <a:cubicBezTo>
                    <a:pt x="786" y="5028"/>
                    <a:pt x="913" y="5139"/>
                    <a:pt x="951" y="5139"/>
                  </a:cubicBezTo>
                  <a:cubicBezTo>
                    <a:pt x="955" y="5139"/>
                    <a:pt x="958" y="5138"/>
                    <a:pt x="960" y="5136"/>
                  </a:cubicBezTo>
                  <a:cubicBezTo>
                    <a:pt x="1005" y="5114"/>
                    <a:pt x="914" y="4954"/>
                    <a:pt x="823" y="4748"/>
                  </a:cubicBezTo>
                  <a:cubicBezTo>
                    <a:pt x="731" y="4520"/>
                    <a:pt x="617" y="4201"/>
                    <a:pt x="571" y="3904"/>
                  </a:cubicBezTo>
                  <a:cubicBezTo>
                    <a:pt x="526" y="3584"/>
                    <a:pt x="503" y="3265"/>
                    <a:pt x="503" y="3037"/>
                  </a:cubicBezTo>
                  <a:cubicBezTo>
                    <a:pt x="526" y="2785"/>
                    <a:pt x="526" y="2626"/>
                    <a:pt x="526" y="2626"/>
                  </a:cubicBezTo>
                  <a:cubicBezTo>
                    <a:pt x="526" y="2626"/>
                    <a:pt x="549" y="1987"/>
                    <a:pt x="663" y="1325"/>
                  </a:cubicBezTo>
                  <a:cubicBezTo>
                    <a:pt x="777" y="686"/>
                    <a:pt x="937" y="24"/>
                    <a:pt x="868" y="1"/>
                  </a:cubicBezTo>
                  <a:cubicBezTo>
                    <a:pt x="867" y="0"/>
                    <a:pt x="866" y="0"/>
                    <a:pt x="8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8" name="Google Shape;3398;p43"/>
            <p:cNvSpPr/>
            <p:nvPr/>
          </p:nvSpPr>
          <p:spPr>
            <a:xfrm>
              <a:off x="5305950" y="3319375"/>
              <a:ext cx="525575" cy="635900"/>
            </a:xfrm>
            <a:custGeom>
              <a:avLst/>
              <a:gdLst/>
              <a:ahLst/>
              <a:cxnLst/>
              <a:rect l="l" t="t" r="r" b="b"/>
              <a:pathLst>
                <a:path w="21023" h="25436" extrusionOk="0">
                  <a:moveTo>
                    <a:pt x="17749" y="0"/>
                  </a:moveTo>
                  <a:cubicBezTo>
                    <a:pt x="16384" y="0"/>
                    <a:pt x="14903" y="731"/>
                    <a:pt x="14015" y="2079"/>
                  </a:cubicBezTo>
                  <a:cubicBezTo>
                    <a:pt x="13969" y="2148"/>
                    <a:pt x="13581" y="2695"/>
                    <a:pt x="12965" y="3540"/>
                  </a:cubicBezTo>
                  <a:cubicBezTo>
                    <a:pt x="13334" y="3518"/>
                    <a:pt x="13757" y="3501"/>
                    <a:pt x="14196" y="3501"/>
                  </a:cubicBezTo>
                  <a:cubicBezTo>
                    <a:pt x="15550" y="3501"/>
                    <a:pt x="17064" y="3661"/>
                    <a:pt x="17667" y="4316"/>
                  </a:cubicBezTo>
                  <a:cubicBezTo>
                    <a:pt x="18831" y="5594"/>
                    <a:pt x="11984" y="12168"/>
                    <a:pt x="8651" y="13378"/>
                  </a:cubicBezTo>
                  <a:cubicBezTo>
                    <a:pt x="8316" y="13502"/>
                    <a:pt x="8032" y="13557"/>
                    <a:pt x="7792" y="13557"/>
                  </a:cubicBezTo>
                  <a:cubicBezTo>
                    <a:pt x="6837" y="13557"/>
                    <a:pt x="6579" y="12678"/>
                    <a:pt x="6597" y="11711"/>
                  </a:cubicBezTo>
                  <a:lnTo>
                    <a:pt x="6597" y="11711"/>
                  </a:lnTo>
                  <a:cubicBezTo>
                    <a:pt x="6026" y="12351"/>
                    <a:pt x="5524" y="12853"/>
                    <a:pt x="5182" y="13104"/>
                  </a:cubicBezTo>
                  <a:cubicBezTo>
                    <a:pt x="4816" y="13355"/>
                    <a:pt x="4474" y="13629"/>
                    <a:pt x="4109" y="13925"/>
                  </a:cubicBezTo>
                  <a:cubicBezTo>
                    <a:pt x="4816" y="14040"/>
                    <a:pt x="6140" y="14382"/>
                    <a:pt x="6757" y="15044"/>
                  </a:cubicBezTo>
                  <a:cubicBezTo>
                    <a:pt x="7624" y="16003"/>
                    <a:pt x="6962" y="20362"/>
                    <a:pt x="6163" y="20682"/>
                  </a:cubicBezTo>
                  <a:cubicBezTo>
                    <a:pt x="6098" y="20708"/>
                    <a:pt x="6038" y="20721"/>
                    <a:pt x="5980" y="20721"/>
                  </a:cubicBezTo>
                  <a:cubicBezTo>
                    <a:pt x="5351" y="20721"/>
                    <a:pt x="5159" y="19244"/>
                    <a:pt x="5159" y="19244"/>
                  </a:cubicBezTo>
                  <a:cubicBezTo>
                    <a:pt x="5159" y="19244"/>
                    <a:pt x="4497" y="21481"/>
                    <a:pt x="1803" y="21823"/>
                  </a:cubicBezTo>
                  <a:cubicBezTo>
                    <a:pt x="1749" y="21828"/>
                    <a:pt x="1697" y="21831"/>
                    <a:pt x="1647" y="21831"/>
                  </a:cubicBezTo>
                  <a:cubicBezTo>
                    <a:pt x="1038" y="21831"/>
                    <a:pt x="692" y="21456"/>
                    <a:pt x="502" y="20887"/>
                  </a:cubicBezTo>
                  <a:lnTo>
                    <a:pt x="502" y="20887"/>
                  </a:lnTo>
                  <a:cubicBezTo>
                    <a:pt x="0" y="21777"/>
                    <a:pt x="365" y="23626"/>
                    <a:pt x="799" y="24402"/>
                  </a:cubicBezTo>
                  <a:cubicBezTo>
                    <a:pt x="1192" y="25085"/>
                    <a:pt x="1788" y="25436"/>
                    <a:pt x="2494" y="25436"/>
                  </a:cubicBezTo>
                  <a:cubicBezTo>
                    <a:pt x="2732" y="25436"/>
                    <a:pt x="2982" y="25396"/>
                    <a:pt x="3241" y="25315"/>
                  </a:cubicBezTo>
                  <a:cubicBezTo>
                    <a:pt x="5113" y="24745"/>
                    <a:pt x="4086" y="22257"/>
                    <a:pt x="4862" y="21070"/>
                  </a:cubicBezTo>
                  <a:lnTo>
                    <a:pt x="4862" y="21070"/>
                  </a:lnTo>
                  <a:cubicBezTo>
                    <a:pt x="4588" y="21503"/>
                    <a:pt x="5410" y="22485"/>
                    <a:pt x="5775" y="22645"/>
                  </a:cubicBezTo>
                  <a:cubicBezTo>
                    <a:pt x="6029" y="22755"/>
                    <a:pt x="6389" y="22833"/>
                    <a:pt x="6735" y="22833"/>
                  </a:cubicBezTo>
                  <a:cubicBezTo>
                    <a:pt x="7105" y="22833"/>
                    <a:pt x="7458" y="22744"/>
                    <a:pt x="7647" y="22508"/>
                  </a:cubicBezTo>
                  <a:cubicBezTo>
                    <a:pt x="8126" y="21891"/>
                    <a:pt x="7373" y="21184"/>
                    <a:pt x="7099" y="20705"/>
                  </a:cubicBezTo>
                  <a:cubicBezTo>
                    <a:pt x="6711" y="20020"/>
                    <a:pt x="7167" y="20043"/>
                    <a:pt x="7441" y="19426"/>
                  </a:cubicBezTo>
                  <a:cubicBezTo>
                    <a:pt x="7875" y="18536"/>
                    <a:pt x="7738" y="17258"/>
                    <a:pt x="7487" y="16345"/>
                  </a:cubicBezTo>
                  <a:cubicBezTo>
                    <a:pt x="7852" y="16322"/>
                    <a:pt x="8149" y="16003"/>
                    <a:pt x="8468" y="15820"/>
                  </a:cubicBezTo>
                  <a:cubicBezTo>
                    <a:pt x="11002" y="14291"/>
                    <a:pt x="13193" y="12442"/>
                    <a:pt x="15270" y="10319"/>
                  </a:cubicBezTo>
                  <a:cubicBezTo>
                    <a:pt x="16663" y="8904"/>
                    <a:pt x="21022" y="5457"/>
                    <a:pt x="20931" y="3266"/>
                  </a:cubicBezTo>
                  <a:cubicBezTo>
                    <a:pt x="20820" y="1026"/>
                    <a:pt x="19366" y="0"/>
                    <a:pt x="1774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9" name="Google Shape;3399;p43"/>
            <p:cNvSpPr/>
            <p:nvPr/>
          </p:nvSpPr>
          <p:spPr>
            <a:xfrm>
              <a:off x="5635775" y="3036250"/>
              <a:ext cx="329850" cy="413875"/>
            </a:xfrm>
            <a:custGeom>
              <a:avLst/>
              <a:gdLst/>
              <a:ahLst/>
              <a:cxnLst/>
              <a:rect l="l" t="t" r="r" b="b"/>
              <a:pathLst>
                <a:path w="13194" h="16555" extrusionOk="0">
                  <a:moveTo>
                    <a:pt x="6952" y="0"/>
                  </a:moveTo>
                  <a:cubicBezTo>
                    <a:pt x="6850" y="0"/>
                    <a:pt x="6754" y="2"/>
                    <a:pt x="6665" y="6"/>
                  </a:cubicBezTo>
                  <a:cubicBezTo>
                    <a:pt x="4953" y="97"/>
                    <a:pt x="0" y="13130"/>
                    <a:pt x="0" y="13130"/>
                  </a:cubicBezTo>
                  <a:cubicBezTo>
                    <a:pt x="0" y="13130"/>
                    <a:pt x="24" y="13130"/>
                    <a:pt x="69" y="13130"/>
                  </a:cubicBezTo>
                  <a:cubicBezTo>
                    <a:pt x="763" y="13130"/>
                    <a:pt x="6562" y="13231"/>
                    <a:pt x="8857" y="16554"/>
                  </a:cubicBezTo>
                  <a:cubicBezTo>
                    <a:pt x="8857" y="16554"/>
                    <a:pt x="13193" y="10094"/>
                    <a:pt x="12942" y="5256"/>
                  </a:cubicBezTo>
                  <a:cubicBezTo>
                    <a:pt x="12704" y="687"/>
                    <a:pt x="8830" y="0"/>
                    <a:pt x="69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0" name="Google Shape;3400;p43"/>
            <p:cNvSpPr/>
            <p:nvPr/>
          </p:nvSpPr>
          <p:spPr>
            <a:xfrm>
              <a:off x="5685425" y="3331925"/>
              <a:ext cx="158075" cy="74300"/>
            </a:xfrm>
            <a:custGeom>
              <a:avLst/>
              <a:gdLst/>
              <a:ahLst/>
              <a:cxnLst/>
              <a:rect l="l" t="t" r="r" b="b"/>
              <a:pathLst>
                <a:path w="6323" h="2972" extrusionOk="0">
                  <a:moveTo>
                    <a:pt x="115" y="0"/>
                  </a:moveTo>
                  <a:cubicBezTo>
                    <a:pt x="56" y="0"/>
                    <a:pt x="23" y="8"/>
                    <a:pt x="23" y="25"/>
                  </a:cubicBezTo>
                  <a:cubicBezTo>
                    <a:pt x="0" y="48"/>
                    <a:pt x="206" y="139"/>
                    <a:pt x="548" y="230"/>
                  </a:cubicBezTo>
                  <a:cubicBezTo>
                    <a:pt x="867" y="322"/>
                    <a:pt x="1301" y="413"/>
                    <a:pt x="1735" y="504"/>
                  </a:cubicBezTo>
                  <a:cubicBezTo>
                    <a:pt x="2169" y="596"/>
                    <a:pt x="2579" y="687"/>
                    <a:pt x="2876" y="824"/>
                  </a:cubicBezTo>
                  <a:cubicBezTo>
                    <a:pt x="3036" y="870"/>
                    <a:pt x="3150" y="938"/>
                    <a:pt x="3241" y="961"/>
                  </a:cubicBezTo>
                  <a:cubicBezTo>
                    <a:pt x="3333" y="1007"/>
                    <a:pt x="3378" y="1029"/>
                    <a:pt x="3378" y="1029"/>
                  </a:cubicBezTo>
                  <a:cubicBezTo>
                    <a:pt x="3378" y="1029"/>
                    <a:pt x="3561" y="1121"/>
                    <a:pt x="3858" y="1258"/>
                  </a:cubicBezTo>
                  <a:cubicBezTo>
                    <a:pt x="4154" y="1395"/>
                    <a:pt x="4520" y="1646"/>
                    <a:pt x="4885" y="1874"/>
                  </a:cubicBezTo>
                  <a:cubicBezTo>
                    <a:pt x="5568" y="2359"/>
                    <a:pt x="6188" y="2972"/>
                    <a:pt x="6270" y="2972"/>
                  </a:cubicBezTo>
                  <a:cubicBezTo>
                    <a:pt x="6273" y="2972"/>
                    <a:pt x="6276" y="2971"/>
                    <a:pt x="6277" y="2969"/>
                  </a:cubicBezTo>
                  <a:cubicBezTo>
                    <a:pt x="6323" y="2947"/>
                    <a:pt x="5798" y="2216"/>
                    <a:pt x="5090" y="1600"/>
                  </a:cubicBezTo>
                  <a:cubicBezTo>
                    <a:pt x="4748" y="1326"/>
                    <a:pt x="4383" y="1029"/>
                    <a:pt x="4063" y="870"/>
                  </a:cubicBezTo>
                  <a:cubicBezTo>
                    <a:pt x="3766" y="710"/>
                    <a:pt x="3584" y="596"/>
                    <a:pt x="3584" y="596"/>
                  </a:cubicBezTo>
                  <a:cubicBezTo>
                    <a:pt x="3584" y="596"/>
                    <a:pt x="3515" y="573"/>
                    <a:pt x="3424" y="527"/>
                  </a:cubicBezTo>
                  <a:cubicBezTo>
                    <a:pt x="3333" y="504"/>
                    <a:pt x="3196" y="436"/>
                    <a:pt x="3036" y="390"/>
                  </a:cubicBezTo>
                  <a:cubicBezTo>
                    <a:pt x="2693" y="299"/>
                    <a:pt x="2237" y="208"/>
                    <a:pt x="1803" y="162"/>
                  </a:cubicBezTo>
                  <a:cubicBezTo>
                    <a:pt x="1347" y="116"/>
                    <a:pt x="913" y="71"/>
                    <a:pt x="571" y="48"/>
                  </a:cubicBezTo>
                  <a:cubicBezTo>
                    <a:pt x="373" y="20"/>
                    <a:pt x="211" y="0"/>
                    <a:pt x="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1" name="Google Shape;3401;p43"/>
            <p:cNvSpPr/>
            <p:nvPr/>
          </p:nvSpPr>
          <p:spPr>
            <a:xfrm>
              <a:off x="5635775" y="3036250"/>
              <a:ext cx="329850" cy="413875"/>
            </a:xfrm>
            <a:custGeom>
              <a:avLst/>
              <a:gdLst/>
              <a:ahLst/>
              <a:cxnLst/>
              <a:rect l="l" t="t" r="r" b="b"/>
              <a:pathLst>
                <a:path w="13194" h="16555" extrusionOk="0">
                  <a:moveTo>
                    <a:pt x="6952" y="0"/>
                  </a:moveTo>
                  <a:cubicBezTo>
                    <a:pt x="6850" y="0"/>
                    <a:pt x="6754" y="2"/>
                    <a:pt x="6665" y="6"/>
                  </a:cubicBezTo>
                  <a:cubicBezTo>
                    <a:pt x="6117" y="29"/>
                    <a:pt x="5250" y="1375"/>
                    <a:pt x="4314" y="3178"/>
                  </a:cubicBezTo>
                  <a:cubicBezTo>
                    <a:pt x="4269" y="3361"/>
                    <a:pt x="4246" y="3521"/>
                    <a:pt x="4223" y="3658"/>
                  </a:cubicBezTo>
                  <a:cubicBezTo>
                    <a:pt x="3881" y="5392"/>
                    <a:pt x="7670" y="9615"/>
                    <a:pt x="4725" y="11532"/>
                  </a:cubicBezTo>
                  <a:cubicBezTo>
                    <a:pt x="4315" y="11804"/>
                    <a:pt x="3937" y="11921"/>
                    <a:pt x="3590" y="11921"/>
                  </a:cubicBezTo>
                  <a:cubicBezTo>
                    <a:pt x="2566" y="11921"/>
                    <a:pt x="1813" y="10906"/>
                    <a:pt x="1301" y="9866"/>
                  </a:cubicBezTo>
                  <a:cubicBezTo>
                    <a:pt x="548" y="11738"/>
                    <a:pt x="0" y="13130"/>
                    <a:pt x="0" y="13130"/>
                  </a:cubicBezTo>
                  <a:cubicBezTo>
                    <a:pt x="0" y="13130"/>
                    <a:pt x="24" y="13130"/>
                    <a:pt x="69" y="13130"/>
                  </a:cubicBezTo>
                  <a:cubicBezTo>
                    <a:pt x="763" y="13130"/>
                    <a:pt x="6562" y="13231"/>
                    <a:pt x="8857" y="16554"/>
                  </a:cubicBezTo>
                  <a:cubicBezTo>
                    <a:pt x="8857" y="16554"/>
                    <a:pt x="13193" y="10094"/>
                    <a:pt x="12942" y="5256"/>
                  </a:cubicBezTo>
                  <a:cubicBezTo>
                    <a:pt x="12704" y="687"/>
                    <a:pt x="8830" y="0"/>
                    <a:pt x="6952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2" name="Google Shape;3402;p43"/>
            <p:cNvSpPr/>
            <p:nvPr/>
          </p:nvSpPr>
          <p:spPr>
            <a:xfrm>
              <a:off x="6811275" y="1839650"/>
              <a:ext cx="356100" cy="835400"/>
            </a:xfrm>
            <a:custGeom>
              <a:avLst/>
              <a:gdLst/>
              <a:ahLst/>
              <a:cxnLst/>
              <a:rect l="l" t="t" r="r" b="b"/>
              <a:pathLst>
                <a:path w="14244" h="33416" extrusionOk="0">
                  <a:moveTo>
                    <a:pt x="11853" y="0"/>
                  </a:moveTo>
                  <a:cubicBezTo>
                    <a:pt x="9779" y="0"/>
                    <a:pt x="6725" y="674"/>
                    <a:pt x="4223" y="1580"/>
                  </a:cubicBezTo>
                  <a:cubicBezTo>
                    <a:pt x="0" y="3109"/>
                    <a:pt x="4177" y="17900"/>
                    <a:pt x="4041" y="19954"/>
                  </a:cubicBezTo>
                  <a:cubicBezTo>
                    <a:pt x="3926" y="21986"/>
                    <a:pt x="594" y="27327"/>
                    <a:pt x="594" y="27327"/>
                  </a:cubicBezTo>
                  <a:cubicBezTo>
                    <a:pt x="65" y="27937"/>
                    <a:pt x="3754" y="33415"/>
                    <a:pt x="6390" y="33415"/>
                  </a:cubicBezTo>
                  <a:cubicBezTo>
                    <a:pt x="6714" y="33415"/>
                    <a:pt x="7022" y="33332"/>
                    <a:pt x="7305" y="33147"/>
                  </a:cubicBezTo>
                  <a:cubicBezTo>
                    <a:pt x="9861" y="31458"/>
                    <a:pt x="12623" y="24565"/>
                    <a:pt x="12463" y="22168"/>
                  </a:cubicBezTo>
                  <a:cubicBezTo>
                    <a:pt x="12326" y="19749"/>
                    <a:pt x="7213" y="4570"/>
                    <a:pt x="7213" y="4570"/>
                  </a:cubicBezTo>
                  <a:cubicBezTo>
                    <a:pt x="7213" y="4570"/>
                    <a:pt x="14221" y="2995"/>
                    <a:pt x="14243" y="1101"/>
                  </a:cubicBezTo>
                  <a:cubicBezTo>
                    <a:pt x="14243" y="319"/>
                    <a:pt x="13280" y="0"/>
                    <a:pt x="11853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3" name="Google Shape;3403;p43"/>
            <p:cNvSpPr/>
            <p:nvPr/>
          </p:nvSpPr>
          <p:spPr>
            <a:xfrm>
              <a:off x="6909425" y="2304825"/>
              <a:ext cx="25" cy="2325"/>
            </a:xfrm>
            <a:custGeom>
              <a:avLst/>
              <a:gdLst/>
              <a:ahLst/>
              <a:cxnLst/>
              <a:rect l="l" t="t" r="r" b="b"/>
              <a:pathLst>
                <a:path w="1" h="93" extrusionOk="0">
                  <a:moveTo>
                    <a:pt x="0" y="92"/>
                  </a:moveTo>
                  <a:cubicBezTo>
                    <a:pt x="0" y="46"/>
                    <a:pt x="0" y="1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46"/>
                    <a:pt x="0" y="69"/>
                    <a:pt x="0" y="92"/>
                  </a:cubicBezTo>
                  <a:close/>
                </a:path>
              </a:pathLst>
            </a:custGeom>
            <a:solidFill>
              <a:srgbClr val="F17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4" name="Google Shape;3404;p43"/>
            <p:cNvSpPr/>
            <p:nvPr/>
          </p:nvSpPr>
          <p:spPr>
            <a:xfrm>
              <a:off x="6812900" y="1955025"/>
              <a:ext cx="313950" cy="720025"/>
            </a:xfrm>
            <a:custGeom>
              <a:avLst/>
              <a:gdLst/>
              <a:ahLst/>
              <a:cxnLst/>
              <a:rect l="l" t="t" r="r" b="b"/>
              <a:pathLst>
                <a:path w="12558" h="28801" extrusionOk="0">
                  <a:moveTo>
                    <a:pt x="7148" y="1"/>
                  </a:moveTo>
                  <a:cubicBezTo>
                    <a:pt x="5117" y="845"/>
                    <a:pt x="3291" y="2261"/>
                    <a:pt x="2309" y="3402"/>
                  </a:cubicBezTo>
                  <a:cubicBezTo>
                    <a:pt x="2355" y="4178"/>
                    <a:pt x="2423" y="4977"/>
                    <a:pt x="2515" y="5776"/>
                  </a:cubicBezTo>
                  <a:cubicBezTo>
                    <a:pt x="3472" y="6130"/>
                    <a:pt x="4919" y="6205"/>
                    <a:pt x="5977" y="6205"/>
                  </a:cubicBezTo>
                  <a:cubicBezTo>
                    <a:pt x="6760" y="6205"/>
                    <a:pt x="7331" y="6164"/>
                    <a:pt x="7331" y="6164"/>
                  </a:cubicBezTo>
                  <a:cubicBezTo>
                    <a:pt x="7331" y="6164"/>
                    <a:pt x="8289" y="7373"/>
                    <a:pt x="8929" y="10386"/>
                  </a:cubicBezTo>
                  <a:cubicBezTo>
                    <a:pt x="9545" y="13399"/>
                    <a:pt x="10367" y="18558"/>
                    <a:pt x="6783" y="19151"/>
                  </a:cubicBezTo>
                  <a:cubicBezTo>
                    <a:pt x="6603" y="19182"/>
                    <a:pt x="6433" y="19196"/>
                    <a:pt x="6274" y="19196"/>
                  </a:cubicBezTo>
                  <a:cubicBezTo>
                    <a:pt x="4537" y="19196"/>
                    <a:pt x="4008" y="17463"/>
                    <a:pt x="3861" y="15979"/>
                  </a:cubicBezTo>
                  <a:cubicBezTo>
                    <a:pt x="3245" y="18330"/>
                    <a:pt x="529" y="22712"/>
                    <a:pt x="529" y="22712"/>
                  </a:cubicBezTo>
                  <a:cubicBezTo>
                    <a:pt x="0" y="23322"/>
                    <a:pt x="3689" y="28800"/>
                    <a:pt x="6325" y="28800"/>
                  </a:cubicBezTo>
                  <a:cubicBezTo>
                    <a:pt x="6649" y="28800"/>
                    <a:pt x="6957" y="28717"/>
                    <a:pt x="7240" y="28532"/>
                  </a:cubicBezTo>
                  <a:cubicBezTo>
                    <a:pt x="9796" y="26843"/>
                    <a:pt x="12558" y="19950"/>
                    <a:pt x="12398" y="17553"/>
                  </a:cubicBezTo>
                  <a:cubicBezTo>
                    <a:pt x="12261" y="15202"/>
                    <a:pt x="7445" y="845"/>
                    <a:pt x="714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5" name="Google Shape;3405;p43"/>
            <p:cNvSpPr/>
            <p:nvPr/>
          </p:nvSpPr>
          <p:spPr>
            <a:xfrm>
              <a:off x="6998450" y="1938475"/>
              <a:ext cx="50225" cy="13725"/>
            </a:xfrm>
            <a:custGeom>
              <a:avLst/>
              <a:gdLst/>
              <a:ahLst/>
              <a:cxnLst/>
              <a:rect l="l" t="t" r="r" b="b"/>
              <a:pathLst>
                <a:path w="2009" h="549" extrusionOk="0">
                  <a:moveTo>
                    <a:pt x="2009" y="1"/>
                  </a:moveTo>
                  <a:lnTo>
                    <a:pt x="2009" y="1"/>
                  </a:lnTo>
                  <a:cubicBezTo>
                    <a:pt x="1347" y="92"/>
                    <a:pt x="662" y="298"/>
                    <a:pt x="0" y="549"/>
                  </a:cubicBezTo>
                  <a:cubicBezTo>
                    <a:pt x="365" y="457"/>
                    <a:pt x="1141" y="275"/>
                    <a:pt x="2009" y="1"/>
                  </a:cubicBezTo>
                  <a:close/>
                </a:path>
              </a:pathLst>
            </a:custGeom>
            <a:solidFill>
              <a:srgbClr val="F17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6" name="Google Shape;3406;p43"/>
            <p:cNvSpPr/>
            <p:nvPr/>
          </p:nvSpPr>
          <p:spPr>
            <a:xfrm>
              <a:off x="6864350" y="1839650"/>
              <a:ext cx="303025" cy="255600"/>
            </a:xfrm>
            <a:custGeom>
              <a:avLst/>
              <a:gdLst/>
              <a:ahLst/>
              <a:cxnLst/>
              <a:rect l="l" t="t" r="r" b="b"/>
              <a:pathLst>
                <a:path w="12121" h="10224" extrusionOk="0">
                  <a:moveTo>
                    <a:pt x="9730" y="0"/>
                  </a:moveTo>
                  <a:cubicBezTo>
                    <a:pt x="7656" y="0"/>
                    <a:pt x="4602" y="674"/>
                    <a:pt x="2100" y="1580"/>
                  </a:cubicBezTo>
                  <a:cubicBezTo>
                    <a:pt x="160" y="2288"/>
                    <a:pt x="0" y="5803"/>
                    <a:pt x="365" y="9592"/>
                  </a:cubicBezTo>
                  <a:cubicBezTo>
                    <a:pt x="1147" y="9915"/>
                    <a:pt x="2240" y="10223"/>
                    <a:pt x="3597" y="10223"/>
                  </a:cubicBezTo>
                  <a:cubicBezTo>
                    <a:pt x="4536" y="10223"/>
                    <a:pt x="5602" y="10075"/>
                    <a:pt x="6779" y="9683"/>
                  </a:cubicBezTo>
                  <a:cubicBezTo>
                    <a:pt x="5843" y="6784"/>
                    <a:pt x="5090" y="4570"/>
                    <a:pt x="5090" y="4570"/>
                  </a:cubicBezTo>
                  <a:cubicBezTo>
                    <a:pt x="5090" y="4570"/>
                    <a:pt x="12098" y="2995"/>
                    <a:pt x="12120" y="1101"/>
                  </a:cubicBezTo>
                  <a:cubicBezTo>
                    <a:pt x="12120" y="319"/>
                    <a:pt x="11157" y="0"/>
                    <a:pt x="97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7" name="Google Shape;3407;p43"/>
            <p:cNvSpPr/>
            <p:nvPr/>
          </p:nvSpPr>
          <p:spPr>
            <a:xfrm>
              <a:off x="6870050" y="1899000"/>
              <a:ext cx="215150" cy="196250"/>
            </a:xfrm>
            <a:custGeom>
              <a:avLst/>
              <a:gdLst/>
              <a:ahLst/>
              <a:cxnLst/>
              <a:rect l="l" t="t" r="r" b="b"/>
              <a:pathLst>
                <a:path w="8606" h="7850" extrusionOk="0">
                  <a:moveTo>
                    <a:pt x="998" y="0"/>
                  </a:moveTo>
                  <a:cubicBezTo>
                    <a:pt x="946" y="0"/>
                    <a:pt x="902" y="2"/>
                    <a:pt x="868" y="5"/>
                  </a:cubicBezTo>
                  <a:cubicBezTo>
                    <a:pt x="343" y="758"/>
                    <a:pt x="92" y="1899"/>
                    <a:pt x="0" y="3269"/>
                  </a:cubicBezTo>
                  <a:cubicBezTo>
                    <a:pt x="525" y="3429"/>
                    <a:pt x="1096" y="3543"/>
                    <a:pt x="1507" y="3611"/>
                  </a:cubicBezTo>
                  <a:cubicBezTo>
                    <a:pt x="2420" y="3748"/>
                    <a:pt x="4200" y="4068"/>
                    <a:pt x="4588" y="6145"/>
                  </a:cubicBezTo>
                  <a:cubicBezTo>
                    <a:pt x="4737" y="6944"/>
                    <a:pt x="4018" y="7195"/>
                    <a:pt x="3059" y="7195"/>
                  </a:cubicBezTo>
                  <a:cubicBezTo>
                    <a:pt x="2100" y="7195"/>
                    <a:pt x="902" y="6944"/>
                    <a:pt x="92" y="6738"/>
                  </a:cubicBezTo>
                  <a:lnTo>
                    <a:pt x="92" y="6738"/>
                  </a:lnTo>
                  <a:cubicBezTo>
                    <a:pt x="115" y="6898"/>
                    <a:pt x="137" y="7058"/>
                    <a:pt x="137" y="7218"/>
                  </a:cubicBezTo>
                  <a:cubicBezTo>
                    <a:pt x="919" y="7541"/>
                    <a:pt x="2012" y="7849"/>
                    <a:pt x="3364" y="7849"/>
                  </a:cubicBezTo>
                  <a:cubicBezTo>
                    <a:pt x="4300" y="7849"/>
                    <a:pt x="5361" y="7701"/>
                    <a:pt x="6528" y="7309"/>
                  </a:cubicBezTo>
                  <a:cubicBezTo>
                    <a:pt x="5615" y="4410"/>
                    <a:pt x="4862" y="2196"/>
                    <a:pt x="4862" y="2196"/>
                  </a:cubicBezTo>
                  <a:cubicBezTo>
                    <a:pt x="4862" y="2196"/>
                    <a:pt x="6780" y="1763"/>
                    <a:pt x="8606" y="1078"/>
                  </a:cubicBezTo>
                  <a:cubicBezTo>
                    <a:pt x="7253" y="685"/>
                    <a:pt x="2126" y="0"/>
                    <a:pt x="998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8" name="Google Shape;3408;p43"/>
            <p:cNvSpPr/>
            <p:nvPr/>
          </p:nvSpPr>
          <p:spPr>
            <a:xfrm>
              <a:off x="6872900" y="1839650"/>
              <a:ext cx="294475" cy="135175"/>
            </a:xfrm>
            <a:custGeom>
              <a:avLst/>
              <a:gdLst/>
              <a:ahLst/>
              <a:cxnLst/>
              <a:rect l="l" t="t" r="r" b="b"/>
              <a:pathLst>
                <a:path w="11779" h="5407" extrusionOk="0">
                  <a:moveTo>
                    <a:pt x="9388" y="0"/>
                  </a:moveTo>
                  <a:cubicBezTo>
                    <a:pt x="7314" y="0"/>
                    <a:pt x="4260" y="674"/>
                    <a:pt x="1758" y="1580"/>
                  </a:cubicBezTo>
                  <a:cubicBezTo>
                    <a:pt x="731" y="1945"/>
                    <a:pt x="206" y="3109"/>
                    <a:pt x="1" y="4662"/>
                  </a:cubicBezTo>
                  <a:cubicBezTo>
                    <a:pt x="447" y="5028"/>
                    <a:pt x="1250" y="5406"/>
                    <a:pt x="2697" y="5406"/>
                  </a:cubicBezTo>
                  <a:cubicBezTo>
                    <a:pt x="3321" y="5406"/>
                    <a:pt x="4066" y="5336"/>
                    <a:pt x="4954" y="5164"/>
                  </a:cubicBezTo>
                  <a:cubicBezTo>
                    <a:pt x="4817" y="4776"/>
                    <a:pt x="4748" y="4570"/>
                    <a:pt x="4748" y="4570"/>
                  </a:cubicBezTo>
                  <a:cubicBezTo>
                    <a:pt x="4748" y="4570"/>
                    <a:pt x="11756" y="2995"/>
                    <a:pt x="11778" y="1101"/>
                  </a:cubicBezTo>
                  <a:cubicBezTo>
                    <a:pt x="11778" y="319"/>
                    <a:pt x="10815" y="0"/>
                    <a:pt x="93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9" name="Google Shape;3409;p43"/>
            <p:cNvSpPr/>
            <p:nvPr/>
          </p:nvSpPr>
          <p:spPr>
            <a:xfrm>
              <a:off x="6887175" y="1839575"/>
              <a:ext cx="279625" cy="80000"/>
            </a:xfrm>
            <a:custGeom>
              <a:avLst/>
              <a:gdLst/>
              <a:ahLst/>
              <a:cxnLst/>
              <a:rect l="l" t="t" r="r" b="b"/>
              <a:pathLst>
                <a:path w="11185" h="3200" extrusionOk="0">
                  <a:moveTo>
                    <a:pt x="8819" y="0"/>
                  </a:moveTo>
                  <a:cubicBezTo>
                    <a:pt x="6748" y="0"/>
                    <a:pt x="3691" y="670"/>
                    <a:pt x="1187" y="1583"/>
                  </a:cubicBezTo>
                  <a:cubicBezTo>
                    <a:pt x="685" y="1766"/>
                    <a:pt x="297" y="2154"/>
                    <a:pt x="0" y="2679"/>
                  </a:cubicBezTo>
                  <a:cubicBezTo>
                    <a:pt x="923" y="3058"/>
                    <a:pt x="1797" y="3199"/>
                    <a:pt x="2751" y="3199"/>
                  </a:cubicBezTo>
                  <a:cubicBezTo>
                    <a:pt x="3518" y="3199"/>
                    <a:pt x="4336" y="3108"/>
                    <a:pt x="5273" y="2975"/>
                  </a:cubicBezTo>
                  <a:cubicBezTo>
                    <a:pt x="7464" y="2633"/>
                    <a:pt x="9815" y="1880"/>
                    <a:pt x="11185" y="967"/>
                  </a:cubicBezTo>
                  <a:cubicBezTo>
                    <a:pt x="11095" y="283"/>
                    <a:pt x="10165" y="0"/>
                    <a:pt x="8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0" name="Google Shape;3410;p43"/>
            <p:cNvSpPr/>
            <p:nvPr/>
          </p:nvSpPr>
          <p:spPr>
            <a:xfrm>
              <a:off x="6899150" y="1839425"/>
              <a:ext cx="260225" cy="60850"/>
            </a:xfrm>
            <a:custGeom>
              <a:avLst/>
              <a:gdLst/>
              <a:ahLst/>
              <a:cxnLst/>
              <a:rect l="l" t="t" r="r" b="b"/>
              <a:pathLst>
                <a:path w="10409" h="2434" extrusionOk="0">
                  <a:moveTo>
                    <a:pt x="8348" y="1"/>
                  </a:moveTo>
                  <a:cubicBezTo>
                    <a:pt x="6273" y="1"/>
                    <a:pt x="3213" y="675"/>
                    <a:pt x="708" y="1589"/>
                  </a:cubicBezTo>
                  <a:cubicBezTo>
                    <a:pt x="434" y="1680"/>
                    <a:pt x="206" y="1840"/>
                    <a:pt x="1" y="2046"/>
                  </a:cubicBezTo>
                  <a:cubicBezTo>
                    <a:pt x="775" y="2327"/>
                    <a:pt x="1531" y="2434"/>
                    <a:pt x="2347" y="2434"/>
                  </a:cubicBezTo>
                  <a:cubicBezTo>
                    <a:pt x="3118" y="2434"/>
                    <a:pt x="3942" y="2338"/>
                    <a:pt x="4885" y="2205"/>
                  </a:cubicBezTo>
                  <a:cubicBezTo>
                    <a:pt x="6894" y="1909"/>
                    <a:pt x="8994" y="1247"/>
                    <a:pt x="10409" y="448"/>
                  </a:cubicBezTo>
                  <a:cubicBezTo>
                    <a:pt x="10013" y="137"/>
                    <a:pt x="9280" y="1"/>
                    <a:pt x="8348" y="1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1" name="Google Shape;3411;p43"/>
            <p:cNvSpPr/>
            <p:nvPr/>
          </p:nvSpPr>
          <p:spPr>
            <a:xfrm>
              <a:off x="6887175" y="1839600"/>
              <a:ext cx="279625" cy="79975"/>
            </a:xfrm>
            <a:custGeom>
              <a:avLst/>
              <a:gdLst/>
              <a:ahLst/>
              <a:cxnLst/>
              <a:rect l="l" t="t" r="r" b="b"/>
              <a:pathLst>
                <a:path w="11185" h="3199" extrusionOk="0">
                  <a:moveTo>
                    <a:pt x="8830" y="1"/>
                  </a:moveTo>
                  <a:cubicBezTo>
                    <a:pt x="6760" y="1"/>
                    <a:pt x="3702" y="675"/>
                    <a:pt x="1187" y="1582"/>
                  </a:cubicBezTo>
                  <a:cubicBezTo>
                    <a:pt x="685" y="1765"/>
                    <a:pt x="297" y="2153"/>
                    <a:pt x="0" y="2678"/>
                  </a:cubicBezTo>
                  <a:cubicBezTo>
                    <a:pt x="923" y="3057"/>
                    <a:pt x="1797" y="3198"/>
                    <a:pt x="2751" y="3198"/>
                  </a:cubicBezTo>
                  <a:cubicBezTo>
                    <a:pt x="3518" y="3198"/>
                    <a:pt x="4336" y="3107"/>
                    <a:pt x="5273" y="2974"/>
                  </a:cubicBezTo>
                  <a:cubicBezTo>
                    <a:pt x="7464" y="2632"/>
                    <a:pt x="9815" y="1879"/>
                    <a:pt x="11185" y="966"/>
                  </a:cubicBezTo>
                  <a:cubicBezTo>
                    <a:pt x="11185" y="875"/>
                    <a:pt x="11139" y="783"/>
                    <a:pt x="11093" y="692"/>
                  </a:cubicBezTo>
                  <a:cubicBezTo>
                    <a:pt x="10842" y="920"/>
                    <a:pt x="10180" y="1377"/>
                    <a:pt x="8514" y="2016"/>
                  </a:cubicBezTo>
                  <a:cubicBezTo>
                    <a:pt x="6661" y="2747"/>
                    <a:pt x="4425" y="3039"/>
                    <a:pt x="3251" y="3039"/>
                  </a:cubicBezTo>
                  <a:cubicBezTo>
                    <a:pt x="2777" y="3039"/>
                    <a:pt x="2475" y="2991"/>
                    <a:pt x="2442" y="2906"/>
                  </a:cubicBezTo>
                  <a:cubicBezTo>
                    <a:pt x="2328" y="2586"/>
                    <a:pt x="4291" y="2564"/>
                    <a:pt x="7213" y="1902"/>
                  </a:cubicBezTo>
                  <a:cubicBezTo>
                    <a:pt x="9130" y="1468"/>
                    <a:pt x="10294" y="897"/>
                    <a:pt x="10842" y="418"/>
                  </a:cubicBezTo>
                  <a:cubicBezTo>
                    <a:pt x="10441" y="128"/>
                    <a:pt x="9729" y="1"/>
                    <a:pt x="88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2" name="Google Shape;3412;p43"/>
            <p:cNvSpPr/>
            <p:nvPr/>
          </p:nvSpPr>
          <p:spPr>
            <a:xfrm>
              <a:off x="6903150" y="2399275"/>
              <a:ext cx="126700" cy="47725"/>
            </a:xfrm>
            <a:custGeom>
              <a:avLst/>
              <a:gdLst/>
              <a:ahLst/>
              <a:cxnLst/>
              <a:rect l="l" t="t" r="r" b="b"/>
              <a:pathLst>
                <a:path w="5068" h="1909" extrusionOk="0">
                  <a:moveTo>
                    <a:pt x="1883" y="0"/>
                  </a:moveTo>
                  <a:cubicBezTo>
                    <a:pt x="1712" y="0"/>
                    <a:pt x="1530" y="12"/>
                    <a:pt x="1347" y="35"/>
                  </a:cubicBezTo>
                  <a:cubicBezTo>
                    <a:pt x="959" y="80"/>
                    <a:pt x="617" y="194"/>
                    <a:pt x="388" y="354"/>
                  </a:cubicBezTo>
                  <a:cubicBezTo>
                    <a:pt x="137" y="491"/>
                    <a:pt x="0" y="605"/>
                    <a:pt x="23" y="628"/>
                  </a:cubicBezTo>
                  <a:cubicBezTo>
                    <a:pt x="26" y="630"/>
                    <a:pt x="29" y="632"/>
                    <a:pt x="35" y="632"/>
                  </a:cubicBezTo>
                  <a:cubicBezTo>
                    <a:pt x="80" y="632"/>
                    <a:pt x="230" y="550"/>
                    <a:pt x="434" y="468"/>
                  </a:cubicBezTo>
                  <a:cubicBezTo>
                    <a:pt x="685" y="377"/>
                    <a:pt x="1027" y="308"/>
                    <a:pt x="1370" y="286"/>
                  </a:cubicBezTo>
                  <a:cubicBezTo>
                    <a:pt x="1433" y="281"/>
                    <a:pt x="1495" y="280"/>
                    <a:pt x="1558" y="280"/>
                  </a:cubicBezTo>
                  <a:cubicBezTo>
                    <a:pt x="1835" y="280"/>
                    <a:pt x="2101" y="317"/>
                    <a:pt x="2306" y="354"/>
                  </a:cubicBezTo>
                  <a:cubicBezTo>
                    <a:pt x="2420" y="377"/>
                    <a:pt x="2511" y="423"/>
                    <a:pt x="2602" y="445"/>
                  </a:cubicBezTo>
                  <a:cubicBezTo>
                    <a:pt x="2671" y="468"/>
                    <a:pt x="2717" y="468"/>
                    <a:pt x="2717" y="468"/>
                  </a:cubicBezTo>
                  <a:cubicBezTo>
                    <a:pt x="2717" y="468"/>
                    <a:pt x="2876" y="514"/>
                    <a:pt x="3127" y="605"/>
                  </a:cubicBezTo>
                  <a:cubicBezTo>
                    <a:pt x="3356" y="696"/>
                    <a:pt x="3675" y="833"/>
                    <a:pt x="3972" y="1016"/>
                  </a:cubicBezTo>
                  <a:cubicBezTo>
                    <a:pt x="4269" y="1199"/>
                    <a:pt x="4543" y="1427"/>
                    <a:pt x="4725" y="1610"/>
                  </a:cubicBezTo>
                  <a:cubicBezTo>
                    <a:pt x="4894" y="1779"/>
                    <a:pt x="5005" y="1909"/>
                    <a:pt x="5038" y="1909"/>
                  </a:cubicBezTo>
                  <a:cubicBezTo>
                    <a:pt x="5041" y="1909"/>
                    <a:pt x="5043" y="1908"/>
                    <a:pt x="5045" y="1906"/>
                  </a:cubicBezTo>
                  <a:cubicBezTo>
                    <a:pt x="5068" y="1906"/>
                    <a:pt x="4999" y="1724"/>
                    <a:pt x="4839" y="1518"/>
                  </a:cubicBezTo>
                  <a:cubicBezTo>
                    <a:pt x="4679" y="1290"/>
                    <a:pt x="4406" y="1039"/>
                    <a:pt x="4109" y="811"/>
                  </a:cubicBezTo>
                  <a:cubicBezTo>
                    <a:pt x="3812" y="582"/>
                    <a:pt x="3493" y="400"/>
                    <a:pt x="3241" y="286"/>
                  </a:cubicBezTo>
                  <a:cubicBezTo>
                    <a:pt x="2990" y="194"/>
                    <a:pt x="2808" y="126"/>
                    <a:pt x="2808" y="126"/>
                  </a:cubicBezTo>
                  <a:cubicBezTo>
                    <a:pt x="2808" y="126"/>
                    <a:pt x="2762" y="126"/>
                    <a:pt x="2694" y="103"/>
                  </a:cubicBezTo>
                  <a:cubicBezTo>
                    <a:pt x="2602" y="80"/>
                    <a:pt x="2488" y="57"/>
                    <a:pt x="2351" y="35"/>
                  </a:cubicBezTo>
                  <a:cubicBezTo>
                    <a:pt x="2214" y="12"/>
                    <a:pt x="2055" y="0"/>
                    <a:pt x="188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3" name="Google Shape;3413;p43"/>
            <p:cNvSpPr/>
            <p:nvPr/>
          </p:nvSpPr>
          <p:spPr>
            <a:xfrm>
              <a:off x="6434650" y="1781025"/>
              <a:ext cx="354400" cy="842850"/>
            </a:xfrm>
            <a:custGeom>
              <a:avLst/>
              <a:gdLst/>
              <a:ahLst/>
              <a:cxnLst/>
              <a:rect l="l" t="t" r="r" b="b"/>
              <a:pathLst>
                <a:path w="14176" h="33714" extrusionOk="0">
                  <a:moveTo>
                    <a:pt x="12142" y="0"/>
                  </a:moveTo>
                  <a:cubicBezTo>
                    <a:pt x="10083" y="0"/>
                    <a:pt x="6773" y="909"/>
                    <a:pt x="4132" y="2053"/>
                  </a:cubicBezTo>
                  <a:cubicBezTo>
                    <a:pt x="1" y="3857"/>
                    <a:pt x="5068" y="18373"/>
                    <a:pt x="5068" y="20405"/>
                  </a:cubicBezTo>
                  <a:cubicBezTo>
                    <a:pt x="5068" y="22459"/>
                    <a:pt x="2055" y="28006"/>
                    <a:pt x="2055" y="28006"/>
                  </a:cubicBezTo>
                  <a:cubicBezTo>
                    <a:pt x="1574" y="28607"/>
                    <a:pt x="5493" y="33714"/>
                    <a:pt x="8109" y="33714"/>
                  </a:cubicBezTo>
                  <a:cubicBezTo>
                    <a:pt x="8472" y="33714"/>
                    <a:pt x="8810" y="33615"/>
                    <a:pt x="9108" y="33393"/>
                  </a:cubicBezTo>
                  <a:cubicBezTo>
                    <a:pt x="11573" y="31544"/>
                    <a:pt x="13901" y="24491"/>
                    <a:pt x="13605" y="22117"/>
                  </a:cubicBezTo>
                  <a:cubicBezTo>
                    <a:pt x="13308" y="19720"/>
                    <a:pt x="7282" y="4861"/>
                    <a:pt x="7282" y="4861"/>
                  </a:cubicBezTo>
                  <a:cubicBezTo>
                    <a:pt x="7282" y="4861"/>
                    <a:pt x="14175" y="2875"/>
                    <a:pt x="14084" y="958"/>
                  </a:cubicBezTo>
                  <a:cubicBezTo>
                    <a:pt x="14043" y="281"/>
                    <a:pt x="13286" y="0"/>
                    <a:pt x="12142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4" name="Google Shape;3414;p43"/>
            <p:cNvSpPr/>
            <p:nvPr/>
          </p:nvSpPr>
          <p:spPr>
            <a:xfrm>
              <a:off x="6556200" y="2258050"/>
              <a:ext cx="25" cy="2300"/>
            </a:xfrm>
            <a:custGeom>
              <a:avLst/>
              <a:gdLst/>
              <a:ahLst/>
              <a:cxnLst/>
              <a:rect l="l" t="t" r="r" b="b"/>
              <a:pathLst>
                <a:path w="1" h="92" extrusionOk="0">
                  <a:moveTo>
                    <a:pt x="1" y="91"/>
                  </a:moveTo>
                  <a:cubicBezTo>
                    <a:pt x="1" y="46"/>
                    <a:pt x="1" y="0"/>
                    <a:pt x="1" y="0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46"/>
                    <a:pt x="1" y="69"/>
                    <a:pt x="1" y="91"/>
                  </a:cubicBezTo>
                  <a:close/>
                </a:path>
              </a:pathLst>
            </a:custGeom>
            <a:solidFill>
              <a:srgbClr val="F17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5" name="Google Shape;3415;p43"/>
            <p:cNvSpPr/>
            <p:nvPr/>
          </p:nvSpPr>
          <p:spPr>
            <a:xfrm>
              <a:off x="6473975" y="1903675"/>
              <a:ext cx="308225" cy="720200"/>
            </a:xfrm>
            <a:custGeom>
              <a:avLst/>
              <a:gdLst/>
              <a:ahLst/>
              <a:cxnLst/>
              <a:rect l="l" t="t" r="r" b="b"/>
              <a:pathLst>
                <a:path w="12329" h="28808" extrusionOk="0">
                  <a:moveTo>
                    <a:pt x="5709" y="1"/>
                  </a:moveTo>
                  <a:cubicBezTo>
                    <a:pt x="3723" y="982"/>
                    <a:pt x="2011" y="2511"/>
                    <a:pt x="1098" y="3698"/>
                  </a:cubicBezTo>
                  <a:cubicBezTo>
                    <a:pt x="1167" y="4474"/>
                    <a:pt x="1304" y="5250"/>
                    <a:pt x="1441" y="6049"/>
                  </a:cubicBezTo>
                  <a:cubicBezTo>
                    <a:pt x="2099" y="6254"/>
                    <a:pt x="2980" y="6316"/>
                    <a:pt x="3809" y="6316"/>
                  </a:cubicBezTo>
                  <a:cubicBezTo>
                    <a:pt x="5107" y="6316"/>
                    <a:pt x="6280" y="6163"/>
                    <a:pt x="6280" y="6163"/>
                  </a:cubicBezTo>
                  <a:cubicBezTo>
                    <a:pt x="6280" y="6163"/>
                    <a:pt x="7307" y="7305"/>
                    <a:pt x="8128" y="10272"/>
                  </a:cubicBezTo>
                  <a:cubicBezTo>
                    <a:pt x="8927" y="13239"/>
                    <a:pt x="10069" y="18329"/>
                    <a:pt x="6531" y="19151"/>
                  </a:cubicBezTo>
                  <a:cubicBezTo>
                    <a:pt x="6293" y="19207"/>
                    <a:pt x="6073" y="19233"/>
                    <a:pt x="5869" y="19233"/>
                  </a:cubicBezTo>
                  <a:cubicBezTo>
                    <a:pt x="4246" y="19233"/>
                    <a:pt x="3627" y="17580"/>
                    <a:pt x="3404" y="16161"/>
                  </a:cubicBezTo>
                  <a:cubicBezTo>
                    <a:pt x="2947" y="18535"/>
                    <a:pt x="482" y="23100"/>
                    <a:pt x="482" y="23100"/>
                  </a:cubicBezTo>
                  <a:cubicBezTo>
                    <a:pt x="1" y="23701"/>
                    <a:pt x="3920" y="28808"/>
                    <a:pt x="6536" y="28808"/>
                  </a:cubicBezTo>
                  <a:cubicBezTo>
                    <a:pt x="6899" y="28808"/>
                    <a:pt x="7237" y="28709"/>
                    <a:pt x="7535" y="28487"/>
                  </a:cubicBezTo>
                  <a:cubicBezTo>
                    <a:pt x="10000" y="26660"/>
                    <a:pt x="12328" y="19585"/>
                    <a:pt x="12032" y="17211"/>
                  </a:cubicBezTo>
                  <a:cubicBezTo>
                    <a:pt x="11758" y="14883"/>
                    <a:pt x="6051" y="822"/>
                    <a:pt x="570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6" name="Google Shape;3416;p43"/>
            <p:cNvSpPr/>
            <p:nvPr/>
          </p:nvSpPr>
          <p:spPr>
            <a:xfrm>
              <a:off x="6622975" y="1883700"/>
              <a:ext cx="50225" cy="17150"/>
            </a:xfrm>
            <a:custGeom>
              <a:avLst/>
              <a:gdLst/>
              <a:ahLst/>
              <a:cxnLst/>
              <a:rect l="l" t="t" r="r" b="b"/>
              <a:pathLst>
                <a:path w="2009" h="686" extrusionOk="0">
                  <a:moveTo>
                    <a:pt x="2009" y="1"/>
                  </a:moveTo>
                  <a:lnTo>
                    <a:pt x="2009" y="1"/>
                  </a:lnTo>
                  <a:cubicBezTo>
                    <a:pt x="1324" y="138"/>
                    <a:pt x="662" y="389"/>
                    <a:pt x="0" y="685"/>
                  </a:cubicBezTo>
                  <a:cubicBezTo>
                    <a:pt x="388" y="571"/>
                    <a:pt x="1141" y="320"/>
                    <a:pt x="2009" y="1"/>
                  </a:cubicBezTo>
                  <a:close/>
                </a:path>
              </a:pathLst>
            </a:custGeom>
            <a:solidFill>
              <a:srgbClr val="F17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7" name="Google Shape;3417;p43"/>
            <p:cNvSpPr/>
            <p:nvPr/>
          </p:nvSpPr>
          <p:spPr>
            <a:xfrm>
              <a:off x="6490000" y="1781025"/>
              <a:ext cx="299050" cy="265475"/>
            </a:xfrm>
            <a:custGeom>
              <a:avLst/>
              <a:gdLst/>
              <a:ahLst/>
              <a:cxnLst/>
              <a:rect l="l" t="t" r="r" b="b"/>
              <a:pathLst>
                <a:path w="11962" h="10619" extrusionOk="0">
                  <a:moveTo>
                    <a:pt x="9928" y="0"/>
                  </a:moveTo>
                  <a:cubicBezTo>
                    <a:pt x="7869" y="0"/>
                    <a:pt x="4559" y="909"/>
                    <a:pt x="1918" y="2053"/>
                  </a:cubicBezTo>
                  <a:cubicBezTo>
                    <a:pt x="1" y="2875"/>
                    <a:pt x="69" y="6413"/>
                    <a:pt x="663" y="10179"/>
                  </a:cubicBezTo>
                  <a:cubicBezTo>
                    <a:pt x="1346" y="10411"/>
                    <a:pt x="2263" y="10619"/>
                    <a:pt x="3365" y="10619"/>
                  </a:cubicBezTo>
                  <a:cubicBezTo>
                    <a:pt x="4436" y="10619"/>
                    <a:pt x="5681" y="10422"/>
                    <a:pt x="7054" y="9860"/>
                  </a:cubicBezTo>
                  <a:cubicBezTo>
                    <a:pt x="5958" y="7052"/>
                    <a:pt x="5068" y="4861"/>
                    <a:pt x="5068" y="4861"/>
                  </a:cubicBezTo>
                  <a:cubicBezTo>
                    <a:pt x="5068" y="4861"/>
                    <a:pt x="11961" y="2875"/>
                    <a:pt x="11870" y="958"/>
                  </a:cubicBezTo>
                  <a:cubicBezTo>
                    <a:pt x="11829" y="281"/>
                    <a:pt x="11072" y="0"/>
                    <a:pt x="99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8" name="Google Shape;3418;p43"/>
            <p:cNvSpPr/>
            <p:nvPr/>
          </p:nvSpPr>
          <p:spPr>
            <a:xfrm>
              <a:off x="6497425" y="1853525"/>
              <a:ext cx="211150" cy="192975"/>
            </a:xfrm>
            <a:custGeom>
              <a:avLst/>
              <a:gdLst/>
              <a:ahLst/>
              <a:cxnLst/>
              <a:rect l="l" t="t" r="r" b="b"/>
              <a:pathLst>
                <a:path w="8446" h="7719" extrusionOk="0">
                  <a:moveTo>
                    <a:pt x="1136" y="0"/>
                  </a:moveTo>
                  <a:cubicBezTo>
                    <a:pt x="917" y="0"/>
                    <a:pt x="754" y="7"/>
                    <a:pt x="662" y="21"/>
                  </a:cubicBezTo>
                  <a:cubicBezTo>
                    <a:pt x="183" y="820"/>
                    <a:pt x="1" y="1961"/>
                    <a:pt x="1" y="3330"/>
                  </a:cubicBezTo>
                  <a:cubicBezTo>
                    <a:pt x="503" y="3445"/>
                    <a:pt x="1096" y="3536"/>
                    <a:pt x="1507" y="3582"/>
                  </a:cubicBezTo>
                  <a:cubicBezTo>
                    <a:pt x="2420" y="3673"/>
                    <a:pt x="4223" y="3878"/>
                    <a:pt x="4748" y="5933"/>
                  </a:cubicBezTo>
                  <a:cubicBezTo>
                    <a:pt x="4966" y="6817"/>
                    <a:pt x="4055" y="7075"/>
                    <a:pt x="2922" y="7075"/>
                  </a:cubicBezTo>
                  <a:cubicBezTo>
                    <a:pt x="2038" y="7075"/>
                    <a:pt x="1018" y="6917"/>
                    <a:pt x="297" y="6777"/>
                  </a:cubicBezTo>
                  <a:lnTo>
                    <a:pt x="297" y="6777"/>
                  </a:lnTo>
                  <a:cubicBezTo>
                    <a:pt x="320" y="6937"/>
                    <a:pt x="343" y="7119"/>
                    <a:pt x="366" y="7279"/>
                  </a:cubicBezTo>
                  <a:cubicBezTo>
                    <a:pt x="1049" y="7511"/>
                    <a:pt x="1966" y="7719"/>
                    <a:pt x="3068" y="7719"/>
                  </a:cubicBezTo>
                  <a:cubicBezTo>
                    <a:pt x="4139" y="7719"/>
                    <a:pt x="5384" y="7522"/>
                    <a:pt x="6757" y="6960"/>
                  </a:cubicBezTo>
                  <a:cubicBezTo>
                    <a:pt x="5661" y="4152"/>
                    <a:pt x="4771" y="1961"/>
                    <a:pt x="4771" y="1961"/>
                  </a:cubicBezTo>
                  <a:cubicBezTo>
                    <a:pt x="4771" y="1961"/>
                    <a:pt x="6643" y="1413"/>
                    <a:pt x="8446" y="637"/>
                  </a:cubicBezTo>
                  <a:cubicBezTo>
                    <a:pt x="7183" y="336"/>
                    <a:pt x="2715" y="0"/>
                    <a:pt x="1136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9" name="Google Shape;3419;p43"/>
            <p:cNvSpPr/>
            <p:nvPr/>
          </p:nvSpPr>
          <p:spPr>
            <a:xfrm>
              <a:off x="6498000" y="1781025"/>
              <a:ext cx="291050" cy="146075"/>
            </a:xfrm>
            <a:custGeom>
              <a:avLst/>
              <a:gdLst/>
              <a:ahLst/>
              <a:cxnLst/>
              <a:rect l="l" t="t" r="r" b="b"/>
              <a:pathLst>
                <a:path w="11642" h="5843" extrusionOk="0">
                  <a:moveTo>
                    <a:pt x="9608" y="0"/>
                  </a:moveTo>
                  <a:cubicBezTo>
                    <a:pt x="7549" y="0"/>
                    <a:pt x="4239" y="909"/>
                    <a:pt x="1598" y="2053"/>
                  </a:cubicBezTo>
                  <a:cubicBezTo>
                    <a:pt x="594" y="2487"/>
                    <a:pt x="137" y="3674"/>
                    <a:pt x="0" y="5249"/>
                  </a:cubicBezTo>
                  <a:cubicBezTo>
                    <a:pt x="423" y="5559"/>
                    <a:pt x="1124" y="5843"/>
                    <a:pt x="2276" y="5843"/>
                  </a:cubicBezTo>
                  <a:cubicBezTo>
                    <a:pt x="2989" y="5843"/>
                    <a:pt x="3876" y="5734"/>
                    <a:pt x="4976" y="5454"/>
                  </a:cubicBezTo>
                  <a:cubicBezTo>
                    <a:pt x="4839" y="5089"/>
                    <a:pt x="4748" y="4861"/>
                    <a:pt x="4748" y="4861"/>
                  </a:cubicBezTo>
                  <a:cubicBezTo>
                    <a:pt x="4748" y="4861"/>
                    <a:pt x="11641" y="2875"/>
                    <a:pt x="11550" y="958"/>
                  </a:cubicBezTo>
                  <a:cubicBezTo>
                    <a:pt x="11509" y="281"/>
                    <a:pt x="10752" y="0"/>
                    <a:pt x="96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0" name="Google Shape;3420;p43"/>
            <p:cNvSpPr/>
            <p:nvPr/>
          </p:nvSpPr>
          <p:spPr>
            <a:xfrm>
              <a:off x="6509400" y="1781275"/>
              <a:ext cx="276800" cy="89975"/>
            </a:xfrm>
            <a:custGeom>
              <a:avLst/>
              <a:gdLst/>
              <a:ahLst/>
              <a:cxnLst/>
              <a:rect l="l" t="t" r="r" b="b"/>
              <a:pathLst>
                <a:path w="11072" h="3599" extrusionOk="0">
                  <a:moveTo>
                    <a:pt x="9148" y="0"/>
                  </a:moveTo>
                  <a:cubicBezTo>
                    <a:pt x="7091" y="0"/>
                    <a:pt x="3782" y="904"/>
                    <a:pt x="1142" y="2043"/>
                  </a:cubicBezTo>
                  <a:cubicBezTo>
                    <a:pt x="640" y="2272"/>
                    <a:pt x="275" y="2683"/>
                    <a:pt x="1" y="3230"/>
                  </a:cubicBezTo>
                  <a:cubicBezTo>
                    <a:pt x="756" y="3492"/>
                    <a:pt x="1470" y="3598"/>
                    <a:pt x="2210" y="3598"/>
                  </a:cubicBezTo>
                  <a:cubicBezTo>
                    <a:pt x="3147" y="3598"/>
                    <a:pt x="4125" y="3427"/>
                    <a:pt x="5273" y="3185"/>
                  </a:cubicBezTo>
                  <a:cubicBezTo>
                    <a:pt x="7465" y="2728"/>
                    <a:pt x="9770" y="1815"/>
                    <a:pt x="11071" y="834"/>
                  </a:cubicBezTo>
                  <a:cubicBezTo>
                    <a:pt x="10954" y="247"/>
                    <a:pt x="10221" y="0"/>
                    <a:pt x="9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1" name="Google Shape;3421;p43"/>
            <p:cNvSpPr/>
            <p:nvPr/>
          </p:nvSpPr>
          <p:spPr>
            <a:xfrm>
              <a:off x="6520250" y="1781225"/>
              <a:ext cx="257375" cy="70500"/>
            </a:xfrm>
            <a:custGeom>
              <a:avLst/>
              <a:gdLst/>
              <a:ahLst/>
              <a:cxnLst/>
              <a:rect l="l" t="t" r="r" b="b"/>
              <a:pathLst>
                <a:path w="10295" h="2820" extrusionOk="0">
                  <a:moveTo>
                    <a:pt x="8718" y="1"/>
                  </a:moveTo>
                  <a:cubicBezTo>
                    <a:pt x="6663" y="1"/>
                    <a:pt x="3354" y="902"/>
                    <a:pt x="708" y="2045"/>
                  </a:cubicBezTo>
                  <a:cubicBezTo>
                    <a:pt x="434" y="2182"/>
                    <a:pt x="206" y="2342"/>
                    <a:pt x="1" y="2570"/>
                  </a:cubicBezTo>
                  <a:cubicBezTo>
                    <a:pt x="626" y="2745"/>
                    <a:pt x="1233" y="2820"/>
                    <a:pt x="1859" y="2820"/>
                  </a:cubicBezTo>
                  <a:cubicBezTo>
                    <a:pt x="2786" y="2820"/>
                    <a:pt x="3754" y="2656"/>
                    <a:pt x="4885" y="2411"/>
                  </a:cubicBezTo>
                  <a:cubicBezTo>
                    <a:pt x="6871" y="2000"/>
                    <a:pt x="8948" y="1224"/>
                    <a:pt x="10295" y="334"/>
                  </a:cubicBezTo>
                  <a:cubicBezTo>
                    <a:pt x="9961" y="103"/>
                    <a:pt x="9411" y="1"/>
                    <a:pt x="8718" y="1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2" name="Google Shape;3422;p43"/>
            <p:cNvSpPr/>
            <p:nvPr/>
          </p:nvSpPr>
          <p:spPr>
            <a:xfrm>
              <a:off x="6509400" y="1781300"/>
              <a:ext cx="276800" cy="89950"/>
            </a:xfrm>
            <a:custGeom>
              <a:avLst/>
              <a:gdLst/>
              <a:ahLst/>
              <a:cxnLst/>
              <a:rect l="l" t="t" r="r" b="b"/>
              <a:pathLst>
                <a:path w="11072" h="3598" extrusionOk="0">
                  <a:moveTo>
                    <a:pt x="9150" y="1"/>
                  </a:moveTo>
                  <a:cubicBezTo>
                    <a:pt x="7096" y="1"/>
                    <a:pt x="3780" y="904"/>
                    <a:pt x="1142" y="2042"/>
                  </a:cubicBezTo>
                  <a:cubicBezTo>
                    <a:pt x="640" y="2271"/>
                    <a:pt x="275" y="2682"/>
                    <a:pt x="1" y="3229"/>
                  </a:cubicBezTo>
                  <a:cubicBezTo>
                    <a:pt x="756" y="3491"/>
                    <a:pt x="1470" y="3597"/>
                    <a:pt x="2210" y="3597"/>
                  </a:cubicBezTo>
                  <a:cubicBezTo>
                    <a:pt x="3147" y="3597"/>
                    <a:pt x="4125" y="3426"/>
                    <a:pt x="5273" y="3184"/>
                  </a:cubicBezTo>
                  <a:cubicBezTo>
                    <a:pt x="7465" y="2727"/>
                    <a:pt x="9770" y="1814"/>
                    <a:pt x="11071" y="833"/>
                  </a:cubicBezTo>
                  <a:cubicBezTo>
                    <a:pt x="11048" y="741"/>
                    <a:pt x="11003" y="650"/>
                    <a:pt x="10957" y="559"/>
                  </a:cubicBezTo>
                  <a:cubicBezTo>
                    <a:pt x="10706" y="810"/>
                    <a:pt x="10090" y="1289"/>
                    <a:pt x="8469" y="2042"/>
                  </a:cubicBezTo>
                  <a:cubicBezTo>
                    <a:pt x="6489" y="2970"/>
                    <a:pt x="4020" y="3396"/>
                    <a:pt x="2971" y="3396"/>
                  </a:cubicBezTo>
                  <a:cubicBezTo>
                    <a:pt x="2678" y="3396"/>
                    <a:pt x="2496" y="3363"/>
                    <a:pt x="2466" y="3298"/>
                  </a:cubicBezTo>
                  <a:cubicBezTo>
                    <a:pt x="2329" y="3001"/>
                    <a:pt x="4292" y="2841"/>
                    <a:pt x="7168" y="2020"/>
                  </a:cubicBezTo>
                  <a:cubicBezTo>
                    <a:pt x="9062" y="1472"/>
                    <a:pt x="10158" y="833"/>
                    <a:pt x="10683" y="308"/>
                  </a:cubicBezTo>
                  <a:cubicBezTo>
                    <a:pt x="10348" y="96"/>
                    <a:pt x="9815" y="1"/>
                    <a:pt x="91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3" name="Google Shape;3423;p43"/>
            <p:cNvSpPr/>
            <p:nvPr/>
          </p:nvSpPr>
          <p:spPr>
            <a:xfrm>
              <a:off x="6545350" y="2343075"/>
              <a:ext cx="143250" cy="34875"/>
            </a:xfrm>
            <a:custGeom>
              <a:avLst/>
              <a:gdLst/>
              <a:ahLst/>
              <a:cxnLst/>
              <a:rect l="l" t="t" r="r" b="b"/>
              <a:pathLst>
                <a:path w="5730" h="1395" extrusionOk="0">
                  <a:moveTo>
                    <a:pt x="2854" y="0"/>
                  </a:moveTo>
                  <a:cubicBezTo>
                    <a:pt x="2854" y="0"/>
                    <a:pt x="2808" y="23"/>
                    <a:pt x="2717" y="23"/>
                  </a:cubicBezTo>
                  <a:cubicBezTo>
                    <a:pt x="2626" y="23"/>
                    <a:pt x="2489" y="23"/>
                    <a:pt x="2329" y="69"/>
                  </a:cubicBezTo>
                  <a:cubicBezTo>
                    <a:pt x="2032" y="114"/>
                    <a:pt x="1644" y="228"/>
                    <a:pt x="1256" y="388"/>
                  </a:cubicBezTo>
                  <a:cubicBezTo>
                    <a:pt x="891" y="571"/>
                    <a:pt x="549" y="776"/>
                    <a:pt x="320" y="1004"/>
                  </a:cubicBezTo>
                  <a:cubicBezTo>
                    <a:pt x="115" y="1210"/>
                    <a:pt x="1" y="1392"/>
                    <a:pt x="24" y="1392"/>
                  </a:cubicBezTo>
                  <a:cubicBezTo>
                    <a:pt x="25" y="1394"/>
                    <a:pt x="28" y="1395"/>
                    <a:pt x="31" y="1395"/>
                  </a:cubicBezTo>
                  <a:cubicBezTo>
                    <a:pt x="67" y="1395"/>
                    <a:pt x="200" y="1266"/>
                    <a:pt x="412" y="1118"/>
                  </a:cubicBezTo>
                  <a:cubicBezTo>
                    <a:pt x="640" y="936"/>
                    <a:pt x="1005" y="753"/>
                    <a:pt x="1348" y="616"/>
                  </a:cubicBezTo>
                  <a:cubicBezTo>
                    <a:pt x="1713" y="502"/>
                    <a:pt x="2101" y="411"/>
                    <a:pt x="2375" y="388"/>
                  </a:cubicBezTo>
                  <a:cubicBezTo>
                    <a:pt x="2455" y="377"/>
                    <a:pt x="2523" y="377"/>
                    <a:pt x="2583" y="377"/>
                  </a:cubicBezTo>
                  <a:cubicBezTo>
                    <a:pt x="2643" y="377"/>
                    <a:pt x="2694" y="377"/>
                    <a:pt x="2740" y="365"/>
                  </a:cubicBezTo>
                  <a:lnTo>
                    <a:pt x="3333" y="365"/>
                  </a:lnTo>
                  <a:cubicBezTo>
                    <a:pt x="3630" y="388"/>
                    <a:pt x="4018" y="434"/>
                    <a:pt x="4383" y="548"/>
                  </a:cubicBezTo>
                  <a:cubicBezTo>
                    <a:pt x="4748" y="662"/>
                    <a:pt x="5091" y="845"/>
                    <a:pt x="5319" y="1004"/>
                  </a:cubicBezTo>
                  <a:cubicBezTo>
                    <a:pt x="5552" y="1174"/>
                    <a:pt x="5686" y="1304"/>
                    <a:pt x="5723" y="1304"/>
                  </a:cubicBezTo>
                  <a:cubicBezTo>
                    <a:pt x="5726" y="1304"/>
                    <a:pt x="5728" y="1303"/>
                    <a:pt x="5730" y="1301"/>
                  </a:cubicBezTo>
                  <a:cubicBezTo>
                    <a:pt x="5730" y="1301"/>
                    <a:pt x="5639" y="1118"/>
                    <a:pt x="5410" y="913"/>
                  </a:cubicBezTo>
                  <a:cubicBezTo>
                    <a:pt x="5205" y="685"/>
                    <a:pt x="4840" y="479"/>
                    <a:pt x="4475" y="297"/>
                  </a:cubicBezTo>
                  <a:cubicBezTo>
                    <a:pt x="4087" y="160"/>
                    <a:pt x="3676" y="69"/>
                    <a:pt x="3356" y="46"/>
                  </a:cubicBezTo>
                  <a:cubicBezTo>
                    <a:pt x="3059" y="0"/>
                    <a:pt x="2854" y="0"/>
                    <a:pt x="285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4" name="Google Shape;3424;p43"/>
            <p:cNvSpPr/>
            <p:nvPr/>
          </p:nvSpPr>
          <p:spPr>
            <a:xfrm>
              <a:off x="5721375" y="2430375"/>
              <a:ext cx="1317025" cy="856875"/>
            </a:xfrm>
            <a:custGeom>
              <a:avLst/>
              <a:gdLst/>
              <a:ahLst/>
              <a:cxnLst/>
              <a:rect l="l" t="t" r="r" b="b"/>
              <a:pathLst>
                <a:path w="52681" h="34275" extrusionOk="0">
                  <a:moveTo>
                    <a:pt x="30906" y="0"/>
                  </a:moveTo>
                  <a:cubicBezTo>
                    <a:pt x="30906" y="0"/>
                    <a:pt x="27664" y="2580"/>
                    <a:pt x="26934" y="3584"/>
                  </a:cubicBezTo>
                  <a:cubicBezTo>
                    <a:pt x="25245" y="5912"/>
                    <a:pt x="24309" y="5958"/>
                    <a:pt x="22985" y="8491"/>
                  </a:cubicBezTo>
                  <a:cubicBezTo>
                    <a:pt x="22369" y="9678"/>
                    <a:pt x="21456" y="10363"/>
                    <a:pt x="20452" y="11230"/>
                  </a:cubicBezTo>
                  <a:cubicBezTo>
                    <a:pt x="18169" y="13170"/>
                    <a:pt x="15909" y="15111"/>
                    <a:pt x="13627" y="17051"/>
                  </a:cubicBezTo>
                  <a:cubicBezTo>
                    <a:pt x="8605" y="21365"/>
                    <a:pt x="5044" y="24834"/>
                    <a:pt x="0" y="29148"/>
                  </a:cubicBezTo>
                  <a:cubicBezTo>
                    <a:pt x="339" y="29228"/>
                    <a:pt x="3491" y="34275"/>
                    <a:pt x="15607" y="34275"/>
                  </a:cubicBezTo>
                  <a:cubicBezTo>
                    <a:pt x="17381" y="34275"/>
                    <a:pt x="19347" y="34166"/>
                    <a:pt x="21524" y="33919"/>
                  </a:cubicBezTo>
                  <a:cubicBezTo>
                    <a:pt x="38552" y="32001"/>
                    <a:pt x="49257" y="15978"/>
                    <a:pt x="52681" y="9792"/>
                  </a:cubicBezTo>
                  <a:cubicBezTo>
                    <a:pt x="52681" y="9792"/>
                    <a:pt x="49714" y="2488"/>
                    <a:pt x="43984" y="2443"/>
                  </a:cubicBezTo>
                  <a:cubicBezTo>
                    <a:pt x="43984" y="2443"/>
                    <a:pt x="39739" y="5752"/>
                    <a:pt x="39739" y="5752"/>
                  </a:cubicBezTo>
                  <a:cubicBezTo>
                    <a:pt x="40447" y="4428"/>
                    <a:pt x="41725" y="3105"/>
                    <a:pt x="41839" y="1552"/>
                  </a:cubicBezTo>
                  <a:cubicBezTo>
                    <a:pt x="40378" y="1027"/>
                    <a:pt x="39077" y="639"/>
                    <a:pt x="37502" y="366"/>
                  </a:cubicBezTo>
                  <a:cubicBezTo>
                    <a:pt x="35630" y="46"/>
                    <a:pt x="30906" y="0"/>
                    <a:pt x="309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5" name="Google Shape;3425;p43"/>
            <p:cNvSpPr/>
            <p:nvPr/>
          </p:nvSpPr>
          <p:spPr>
            <a:xfrm>
              <a:off x="5986150" y="2540500"/>
              <a:ext cx="1052250" cy="660250"/>
            </a:xfrm>
            <a:custGeom>
              <a:avLst/>
              <a:gdLst/>
              <a:ahLst/>
              <a:cxnLst/>
              <a:rect l="l" t="t" r="r" b="b"/>
              <a:pathLst>
                <a:path w="42090" h="26410" extrusionOk="0">
                  <a:moveTo>
                    <a:pt x="15704" y="1"/>
                  </a:moveTo>
                  <a:lnTo>
                    <a:pt x="15704" y="1"/>
                  </a:lnTo>
                  <a:cubicBezTo>
                    <a:pt x="14403" y="1553"/>
                    <a:pt x="13558" y="1872"/>
                    <a:pt x="12394" y="4086"/>
                  </a:cubicBezTo>
                  <a:cubicBezTo>
                    <a:pt x="11778" y="5273"/>
                    <a:pt x="10865" y="5958"/>
                    <a:pt x="9861" y="6825"/>
                  </a:cubicBezTo>
                  <a:cubicBezTo>
                    <a:pt x="7578" y="8765"/>
                    <a:pt x="5318" y="10706"/>
                    <a:pt x="3036" y="12646"/>
                  </a:cubicBezTo>
                  <a:cubicBezTo>
                    <a:pt x="2488" y="13148"/>
                    <a:pt x="1917" y="13627"/>
                    <a:pt x="1347" y="14107"/>
                  </a:cubicBezTo>
                  <a:cubicBezTo>
                    <a:pt x="1278" y="14335"/>
                    <a:pt x="1233" y="14586"/>
                    <a:pt x="1187" y="14814"/>
                  </a:cubicBezTo>
                  <a:cubicBezTo>
                    <a:pt x="0" y="21753"/>
                    <a:pt x="10614" y="24675"/>
                    <a:pt x="21296" y="26409"/>
                  </a:cubicBezTo>
                  <a:cubicBezTo>
                    <a:pt x="32343" y="20977"/>
                    <a:pt x="39419" y="10203"/>
                    <a:pt x="42090" y="5387"/>
                  </a:cubicBezTo>
                  <a:cubicBezTo>
                    <a:pt x="42090" y="5387"/>
                    <a:pt x="40994" y="2694"/>
                    <a:pt x="38849" y="571"/>
                  </a:cubicBezTo>
                  <a:cubicBezTo>
                    <a:pt x="38429" y="2959"/>
                    <a:pt x="35418" y="10914"/>
                    <a:pt x="23884" y="10914"/>
                  </a:cubicBezTo>
                  <a:cubicBezTo>
                    <a:pt x="23510" y="10914"/>
                    <a:pt x="23127" y="10905"/>
                    <a:pt x="22734" y="10888"/>
                  </a:cubicBezTo>
                  <a:cubicBezTo>
                    <a:pt x="12759" y="10432"/>
                    <a:pt x="14152" y="3721"/>
                    <a:pt x="15704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6" name="Google Shape;3426;p43"/>
            <p:cNvSpPr/>
            <p:nvPr/>
          </p:nvSpPr>
          <p:spPr>
            <a:xfrm>
              <a:off x="6537950" y="2439500"/>
              <a:ext cx="229400" cy="153125"/>
            </a:xfrm>
            <a:custGeom>
              <a:avLst/>
              <a:gdLst/>
              <a:ahLst/>
              <a:cxnLst/>
              <a:rect l="l" t="t" r="r" b="b"/>
              <a:pathLst>
                <a:path w="9176" h="6125" extrusionOk="0">
                  <a:moveTo>
                    <a:pt x="4908" y="1"/>
                  </a:moveTo>
                  <a:lnTo>
                    <a:pt x="4908" y="1"/>
                  </a:lnTo>
                  <a:cubicBezTo>
                    <a:pt x="5843" y="434"/>
                    <a:pt x="6642" y="982"/>
                    <a:pt x="6848" y="1712"/>
                  </a:cubicBezTo>
                  <a:cubicBezTo>
                    <a:pt x="7418" y="3789"/>
                    <a:pt x="0" y="6004"/>
                    <a:pt x="0" y="6004"/>
                  </a:cubicBezTo>
                  <a:cubicBezTo>
                    <a:pt x="0" y="6004"/>
                    <a:pt x="881" y="6124"/>
                    <a:pt x="2056" y="6124"/>
                  </a:cubicBezTo>
                  <a:cubicBezTo>
                    <a:pt x="3334" y="6124"/>
                    <a:pt x="4961" y="5982"/>
                    <a:pt x="6186" y="5387"/>
                  </a:cubicBezTo>
                  <a:cubicBezTo>
                    <a:pt x="6665" y="5136"/>
                    <a:pt x="7144" y="4839"/>
                    <a:pt x="7601" y="4520"/>
                  </a:cubicBezTo>
                  <a:cubicBezTo>
                    <a:pt x="8286" y="3470"/>
                    <a:pt x="9085" y="2397"/>
                    <a:pt x="9176" y="1187"/>
                  </a:cubicBezTo>
                  <a:cubicBezTo>
                    <a:pt x="7715" y="685"/>
                    <a:pt x="6437" y="274"/>
                    <a:pt x="4908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7" name="Google Shape;3427;p43"/>
            <p:cNvSpPr/>
            <p:nvPr/>
          </p:nvSpPr>
          <p:spPr>
            <a:xfrm>
              <a:off x="6436950" y="2454125"/>
              <a:ext cx="79325" cy="58900"/>
            </a:xfrm>
            <a:custGeom>
              <a:avLst/>
              <a:gdLst/>
              <a:ahLst/>
              <a:cxnLst/>
              <a:rect l="l" t="t" r="r" b="b"/>
              <a:pathLst>
                <a:path w="3173" h="2356" extrusionOk="0">
                  <a:moveTo>
                    <a:pt x="2857" y="0"/>
                  </a:moveTo>
                  <a:cubicBezTo>
                    <a:pt x="2702" y="0"/>
                    <a:pt x="2499" y="82"/>
                    <a:pt x="2328" y="237"/>
                  </a:cubicBezTo>
                  <a:cubicBezTo>
                    <a:pt x="2054" y="465"/>
                    <a:pt x="1940" y="739"/>
                    <a:pt x="2077" y="876"/>
                  </a:cubicBezTo>
                  <a:cubicBezTo>
                    <a:pt x="2121" y="913"/>
                    <a:pt x="2183" y="931"/>
                    <a:pt x="2256" y="931"/>
                  </a:cubicBezTo>
                  <a:cubicBezTo>
                    <a:pt x="2413" y="931"/>
                    <a:pt x="2621" y="849"/>
                    <a:pt x="2808" y="694"/>
                  </a:cubicBezTo>
                  <a:cubicBezTo>
                    <a:pt x="3081" y="465"/>
                    <a:pt x="3173" y="192"/>
                    <a:pt x="3036" y="55"/>
                  </a:cubicBezTo>
                  <a:cubicBezTo>
                    <a:pt x="2992" y="18"/>
                    <a:pt x="2930" y="0"/>
                    <a:pt x="2857" y="0"/>
                  </a:cubicBezTo>
                  <a:close/>
                  <a:moveTo>
                    <a:pt x="1274" y="1062"/>
                  </a:moveTo>
                  <a:cubicBezTo>
                    <a:pt x="1057" y="1062"/>
                    <a:pt x="770" y="1179"/>
                    <a:pt x="525" y="1378"/>
                  </a:cubicBezTo>
                  <a:cubicBezTo>
                    <a:pt x="137" y="1698"/>
                    <a:pt x="0" y="2086"/>
                    <a:pt x="183" y="2269"/>
                  </a:cubicBezTo>
                  <a:cubicBezTo>
                    <a:pt x="242" y="2328"/>
                    <a:pt x="330" y="2356"/>
                    <a:pt x="434" y="2356"/>
                  </a:cubicBezTo>
                  <a:cubicBezTo>
                    <a:pt x="651" y="2356"/>
                    <a:pt x="940" y="2234"/>
                    <a:pt x="1187" y="2018"/>
                  </a:cubicBezTo>
                  <a:cubicBezTo>
                    <a:pt x="1575" y="1721"/>
                    <a:pt x="1712" y="1333"/>
                    <a:pt x="1529" y="1150"/>
                  </a:cubicBezTo>
                  <a:cubicBezTo>
                    <a:pt x="1469" y="1090"/>
                    <a:pt x="1380" y="1062"/>
                    <a:pt x="1274" y="1062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8" name="Google Shape;3428;p43"/>
            <p:cNvSpPr/>
            <p:nvPr/>
          </p:nvSpPr>
          <p:spPr>
            <a:xfrm>
              <a:off x="5706525" y="2820725"/>
              <a:ext cx="997500" cy="469725"/>
            </a:xfrm>
            <a:custGeom>
              <a:avLst/>
              <a:gdLst/>
              <a:ahLst/>
              <a:cxnLst/>
              <a:rect l="l" t="t" r="r" b="b"/>
              <a:pathLst>
                <a:path w="39900" h="18789" extrusionOk="0">
                  <a:moveTo>
                    <a:pt x="23623" y="0"/>
                  </a:moveTo>
                  <a:cubicBezTo>
                    <a:pt x="20150" y="0"/>
                    <a:pt x="16950" y="529"/>
                    <a:pt x="14997" y="798"/>
                  </a:cubicBezTo>
                  <a:lnTo>
                    <a:pt x="1" y="13192"/>
                  </a:lnTo>
                  <a:cubicBezTo>
                    <a:pt x="334" y="13270"/>
                    <a:pt x="3405" y="18788"/>
                    <a:pt x="15490" y="18788"/>
                  </a:cubicBezTo>
                  <a:cubicBezTo>
                    <a:pt x="17453" y="18788"/>
                    <a:pt x="19653" y="18643"/>
                    <a:pt x="22118" y="18305"/>
                  </a:cubicBezTo>
                  <a:cubicBezTo>
                    <a:pt x="28441" y="17437"/>
                    <a:pt x="35357" y="15543"/>
                    <a:pt x="39899" y="12142"/>
                  </a:cubicBezTo>
                  <a:cubicBezTo>
                    <a:pt x="38355" y="2047"/>
                    <a:pt x="30459" y="0"/>
                    <a:pt x="236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9" name="Google Shape;3429;p43"/>
            <p:cNvSpPr/>
            <p:nvPr/>
          </p:nvSpPr>
          <p:spPr>
            <a:xfrm>
              <a:off x="6078000" y="3081875"/>
              <a:ext cx="47400" cy="90900"/>
            </a:xfrm>
            <a:custGeom>
              <a:avLst/>
              <a:gdLst/>
              <a:ahLst/>
              <a:cxnLst/>
              <a:rect l="l" t="t" r="r" b="b"/>
              <a:pathLst>
                <a:path w="1896" h="3636" extrusionOk="0">
                  <a:moveTo>
                    <a:pt x="64" y="0"/>
                  </a:moveTo>
                  <a:cubicBezTo>
                    <a:pt x="55" y="0"/>
                    <a:pt x="49" y="3"/>
                    <a:pt x="47" y="7"/>
                  </a:cubicBezTo>
                  <a:cubicBezTo>
                    <a:pt x="1" y="98"/>
                    <a:pt x="412" y="418"/>
                    <a:pt x="686" y="806"/>
                  </a:cubicBezTo>
                  <a:cubicBezTo>
                    <a:pt x="800" y="1034"/>
                    <a:pt x="960" y="1239"/>
                    <a:pt x="1005" y="1399"/>
                  </a:cubicBezTo>
                  <a:cubicBezTo>
                    <a:pt x="1097" y="1582"/>
                    <a:pt x="1142" y="1696"/>
                    <a:pt x="1142" y="1696"/>
                  </a:cubicBezTo>
                  <a:cubicBezTo>
                    <a:pt x="1142" y="1696"/>
                    <a:pt x="1188" y="1810"/>
                    <a:pt x="1256" y="1970"/>
                  </a:cubicBezTo>
                  <a:cubicBezTo>
                    <a:pt x="1348" y="2129"/>
                    <a:pt x="1416" y="2381"/>
                    <a:pt x="1485" y="2609"/>
                  </a:cubicBezTo>
                  <a:cubicBezTo>
                    <a:pt x="1622" y="3111"/>
                    <a:pt x="1599" y="3613"/>
                    <a:pt x="1690" y="3636"/>
                  </a:cubicBezTo>
                  <a:cubicBezTo>
                    <a:pt x="1758" y="3636"/>
                    <a:pt x="1895" y="3111"/>
                    <a:pt x="1873" y="2563"/>
                  </a:cubicBezTo>
                  <a:cubicBezTo>
                    <a:pt x="1827" y="2289"/>
                    <a:pt x="1804" y="1993"/>
                    <a:pt x="1736" y="1810"/>
                  </a:cubicBezTo>
                  <a:cubicBezTo>
                    <a:pt x="1667" y="1605"/>
                    <a:pt x="1622" y="1468"/>
                    <a:pt x="1622" y="1468"/>
                  </a:cubicBezTo>
                  <a:cubicBezTo>
                    <a:pt x="1622" y="1468"/>
                    <a:pt x="1553" y="1353"/>
                    <a:pt x="1439" y="1171"/>
                  </a:cubicBezTo>
                  <a:cubicBezTo>
                    <a:pt x="1348" y="988"/>
                    <a:pt x="1165" y="783"/>
                    <a:pt x="982" y="577"/>
                  </a:cubicBezTo>
                  <a:cubicBezTo>
                    <a:pt x="609" y="204"/>
                    <a:pt x="161" y="0"/>
                    <a:pt x="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0" name="Google Shape;3430;p43"/>
            <p:cNvSpPr/>
            <p:nvPr/>
          </p:nvSpPr>
          <p:spPr>
            <a:xfrm>
              <a:off x="5862875" y="3188175"/>
              <a:ext cx="138700" cy="78875"/>
            </a:xfrm>
            <a:custGeom>
              <a:avLst/>
              <a:gdLst/>
              <a:ahLst/>
              <a:cxnLst/>
              <a:rect l="l" t="t" r="r" b="b"/>
              <a:pathLst>
                <a:path w="5548" h="3155" extrusionOk="0">
                  <a:moveTo>
                    <a:pt x="46" y="0"/>
                  </a:moveTo>
                  <a:lnTo>
                    <a:pt x="46" y="0"/>
                  </a:lnTo>
                  <a:cubicBezTo>
                    <a:pt x="1" y="23"/>
                    <a:pt x="46" y="228"/>
                    <a:pt x="138" y="548"/>
                  </a:cubicBezTo>
                  <a:cubicBezTo>
                    <a:pt x="229" y="868"/>
                    <a:pt x="434" y="1256"/>
                    <a:pt x="708" y="1621"/>
                  </a:cubicBezTo>
                  <a:cubicBezTo>
                    <a:pt x="982" y="1963"/>
                    <a:pt x="1325" y="2283"/>
                    <a:pt x="1599" y="2465"/>
                  </a:cubicBezTo>
                  <a:cubicBezTo>
                    <a:pt x="1872" y="2671"/>
                    <a:pt x="2078" y="2762"/>
                    <a:pt x="2078" y="2762"/>
                  </a:cubicBezTo>
                  <a:cubicBezTo>
                    <a:pt x="2078" y="2762"/>
                    <a:pt x="2146" y="2785"/>
                    <a:pt x="2238" y="2831"/>
                  </a:cubicBezTo>
                  <a:cubicBezTo>
                    <a:pt x="2329" y="2853"/>
                    <a:pt x="2443" y="2922"/>
                    <a:pt x="2626" y="2968"/>
                  </a:cubicBezTo>
                  <a:cubicBezTo>
                    <a:pt x="2945" y="3082"/>
                    <a:pt x="3379" y="3150"/>
                    <a:pt x="3835" y="3150"/>
                  </a:cubicBezTo>
                  <a:cubicBezTo>
                    <a:pt x="3894" y="3153"/>
                    <a:pt x="3952" y="3155"/>
                    <a:pt x="4011" y="3155"/>
                  </a:cubicBezTo>
                  <a:cubicBezTo>
                    <a:pt x="4389" y="3155"/>
                    <a:pt x="4768" y="3095"/>
                    <a:pt x="5045" y="3036"/>
                  </a:cubicBezTo>
                  <a:cubicBezTo>
                    <a:pt x="5365" y="2945"/>
                    <a:pt x="5547" y="2853"/>
                    <a:pt x="5547" y="2808"/>
                  </a:cubicBezTo>
                  <a:cubicBezTo>
                    <a:pt x="5547" y="2800"/>
                    <a:pt x="5522" y="2798"/>
                    <a:pt x="5476" y="2798"/>
                  </a:cubicBezTo>
                  <a:cubicBezTo>
                    <a:pt x="5385" y="2798"/>
                    <a:pt x="5213" y="2808"/>
                    <a:pt x="5000" y="2808"/>
                  </a:cubicBezTo>
                  <a:cubicBezTo>
                    <a:pt x="4867" y="2817"/>
                    <a:pt x="4719" y="2823"/>
                    <a:pt x="4562" y="2823"/>
                  </a:cubicBezTo>
                  <a:cubicBezTo>
                    <a:pt x="4340" y="2823"/>
                    <a:pt x="4099" y="2812"/>
                    <a:pt x="3858" y="2785"/>
                  </a:cubicBezTo>
                  <a:cubicBezTo>
                    <a:pt x="3447" y="2716"/>
                    <a:pt x="3059" y="2625"/>
                    <a:pt x="2785" y="2488"/>
                  </a:cubicBezTo>
                  <a:cubicBezTo>
                    <a:pt x="2626" y="2443"/>
                    <a:pt x="2534" y="2374"/>
                    <a:pt x="2443" y="2351"/>
                  </a:cubicBezTo>
                  <a:cubicBezTo>
                    <a:pt x="2375" y="2306"/>
                    <a:pt x="2329" y="2283"/>
                    <a:pt x="2329" y="2283"/>
                  </a:cubicBezTo>
                  <a:cubicBezTo>
                    <a:pt x="2329" y="2283"/>
                    <a:pt x="2146" y="2214"/>
                    <a:pt x="1872" y="2055"/>
                  </a:cubicBezTo>
                  <a:cubicBezTo>
                    <a:pt x="1599" y="1918"/>
                    <a:pt x="1279" y="1666"/>
                    <a:pt x="1005" y="1370"/>
                  </a:cubicBezTo>
                  <a:cubicBezTo>
                    <a:pt x="708" y="1073"/>
                    <a:pt x="480" y="731"/>
                    <a:pt x="320" y="457"/>
                  </a:cubicBezTo>
                  <a:cubicBezTo>
                    <a:pt x="183" y="183"/>
                    <a:pt x="69" y="0"/>
                    <a:pt x="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1" name="Google Shape;3431;p43"/>
            <p:cNvSpPr/>
            <p:nvPr/>
          </p:nvSpPr>
          <p:spPr>
            <a:xfrm>
              <a:off x="5706525" y="2880125"/>
              <a:ext cx="997500" cy="410325"/>
            </a:xfrm>
            <a:custGeom>
              <a:avLst/>
              <a:gdLst/>
              <a:ahLst/>
              <a:cxnLst/>
              <a:rect l="l" t="t" r="r" b="b"/>
              <a:pathLst>
                <a:path w="39900" h="16413" extrusionOk="0">
                  <a:moveTo>
                    <a:pt x="30383" y="0"/>
                  </a:moveTo>
                  <a:cubicBezTo>
                    <a:pt x="30373" y="0"/>
                    <a:pt x="30484" y="51"/>
                    <a:pt x="30746" y="156"/>
                  </a:cubicBezTo>
                  <a:cubicBezTo>
                    <a:pt x="32504" y="887"/>
                    <a:pt x="35722" y="3808"/>
                    <a:pt x="34124" y="6639"/>
                  </a:cubicBezTo>
                  <a:cubicBezTo>
                    <a:pt x="33491" y="7737"/>
                    <a:pt x="31907" y="8032"/>
                    <a:pt x="30057" y="8032"/>
                  </a:cubicBezTo>
                  <a:cubicBezTo>
                    <a:pt x="27907" y="8032"/>
                    <a:pt x="25397" y="7633"/>
                    <a:pt x="23597" y="7633"/>
                  </a:cubicBezTo>
                  <a:cubicBezTo>
                    <a:pt x="22985" y="7633"/>
                    <a:pt x="22455" y="7679"/>
                    <a:pt x="22050" y="7803"/>
                  </a:cubicBezTo>
                  <a:cubicBezTo>
                    <a:pt x="19448" y="8602"/>
                    <a:pt x="16846" y="11934"/>
                    <a:pt x="12646" y="12710"/>
                  </a:cubicBezTo>
                  <a:cubicBezTo>
                    <a:pt x="12189" y="12792"/>
                    <a:pt x="11745" y="12828"/>
                    <a:pt x="11317" y="12828"/>
                  </a:cubicBezTo>
                  <a:cubicBezTo>
                    <a:pt x="7788" y="12828"/>
                    <a:pt x="5319" y="10359"/>
                    <a:pt x="5319" y="10359"/>
                  </a:cubicBezTo>
                  <a:cubicBezTo>
                    <a:pt x="5319" y="10359"/>
                    <a:pt x="3767" y="9811"/>
                    <a:pt x="1735" y="9378"/>
                  </a:cubicBezTo>
                  <a:lnTo>
                    <a:pt x="1" y="10816"/>
                  </a:lnTo>
                  <a:cubicBezTo>
                    <a:pt x="334" y="10894"/>
                    <a:pt x="3405" y="16412"/>
                    <a:pt x="15490" y="16412"/>
                  </a:cubicBezTo>
                  <a:cubicBezTo>
                    <a:pt x="17453" y="16412"/>
                    <a:pt x="19653" y="16267"/>
                    <a:pt x="22118" y="15929"/>
                  </a:cubicBezTo>
                  <a:cubicBezTo>
                    <a:pt x="28441" y="15061"/>
                    <a:pt x="35357" y="13167"/>
                    <a:pt x="39899" y="9766"/>
                  </a:cubicBezTo>
                  <a:cubicBezTo>
                    <a:pt x="39854" y="9492"/>
                    <a:pt x="39808" y="9241"/>
                    <a:pt x="39762" y="8967"/>
                  </a:cubicBezTo>
                  <a:cubicBezTo>
                    <a:pt x="39739" y="8898"/>
                    <a:pt x="39717" y="8807"/>
                    <a:pt x="39717" y="8716"/>
                  </a:cubicBezTo>
                  <a:cubicBezTo>
                    <a:pt x="39671" y="8556"/>
                    <a:pt x="39625" y="8373"/>
                    <a:pt x="39603" y="8191"/>
                  </a:cubicBezTo>
                  <a:cubicBezTo>
                    <a:pt x="39580" y="8100"/>
                    <a:pt x="39557" y="8031"/>
                    <a:pt x="39534" y="7940"/>
                  </a:cubicBezTo>
                  <a:cubicBezTo>
                    <a:pt x="39488" y="7757"/>
                    <a:pt x="39443" y="7597"/>
                    <a:pt x="39397" y="7438"/>
                  </a:cubicBezTo>
                  <a:cubicBezTo>
                    <a:pt x="39374" y="7346"/>
                    <a:pt x="39351" y="7278"/>
                    <a:pt x="39329" y="7209"/>
                  </a:cubicBezTo>
                  <a:cubicBezTo>
                    <a:pt x="39260" y="6981"/>
                    <a:pt x="39169" y="6753"/>
                    <a:pt x="39100" y="6525"/>
                  </a:cubicBezTo>
                  <a:cubicBezTo>
                    <a:pt x="39009" y="6296"/>
                    <a:pt x="38941" y="6091"/>
                    <a:pt x="38849" y="5863"/>
                  </a:cubicBezTo>
                  <a:cubicBezTo>
                    <a:pt x="38826" y="5794"/>
                    <a:pt x="38804" y="5749"/>
                    <a:pt x="38758" y="5680"/>
                  </a:cubicBezTo>
                  <a:cubicBezTo>
                    <a:pt x="38712" y="5520"/>
                    <a:pt x="38644" y="5383"/>
                    <a:pt x="38575" y="5246"/>
                  </a:cubicBezTo>
                  <a:cubicBezTo>
                    <a:pt x="38530" y="5178"/>
                    <a:pt x="38507" y="5109"/>
                    <a:pt x="38484" y="5041"/>
                  </a:cubicBezTo>
                  <a:cubicBezTo>
                    <a:pt x="38416" y="4881"/>
                    <a:pt x="38324" y="4744"/>
                    <a:pt x="38256" y="4607"/>
                  </a:cubicBezTo>
                  <a:cubicBezTo>
                    <a:pt x="38233" y="4562"/>
                    <a:pt x="38210" y="4493"/>
                    <a:pt x="38165" y="4448"/>
                  </a:cubicBezTo>
                  <a:cubicBezTo>
                    <a:pt x="38073" y="4265"/>
                    <a:pt x="37959" y="4059"/>
                    <a:pt x="37845" y="3900"/>
                  </a:cubicBezTo>
                  <a:cubicBezTo>
                    <a:pt x="37797" y="4238"/>
                    <a:pt x="37671" y="4455"/>
                    <a:pt x="37439" y="4455"/>
                  </a:cubicBezTo>
                  <a:cubicBezTo>
                    <a:pt x="37232" y="4455"/>
                    <a:pt x="36941" y="4285"/>
                    <a:pt x="36544" y="3877"/>
                  </a:cubicBezTo>
                  <a:cubicBezTo>
                    <a:pt x="34408" y="1625"/>
                    <a:pt x="30440" y="0"/>
                    <a:pt x="3038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2" name="Google Shape;3432;p43"/>
            <p:cNvSpPr/>
            <p:nvPr/>
          </p:nvSpPr>
          <p:spPr>
            <a:xfrm>
              <a:off x="5864600" y="3093975"/>
              <a:ext cx="277350" cy="144500"/>
            </a:xfrm>
            <a:custGeom>
              <a:avLst/>
              <a:gdLst/>
              <a:ahLst/>
              <a:cxnLst/>
              <a:rect l="l" t="t" r="r" b="b"/>
              <a:pathLst>
                <a:path w="11094" h="5780" extrusionOk="0">
                  <a:moveTo>
                    <a:pt x="7720" y="0"/>
                  </a:moveTo>
                  <a:cubicBezTo>
                    <a:pt x="5524" y="0"/>
                    <a:pt x="0" y="3745"/>
                    <a:pt x="0" y="3745"/>
                  </a:cubicBezTo>
                  <a:cubicBezTo>
                    <a:pt x="0" y="3745"/>
                    <a:pt x="2066" y="5780"/>
                    <a:pt x="4630" y="5780"/>
                  </a:cubicBezTo>
                  <a:cubicBezTo>
                    <a:pt x="5162" y="5780"/>
                    <a:pt x="5716" y="5692"/>
                    <a:pt x="6277" y="5480"/>
                  </a:cubicBezTo>
                  <a:cubicBezTo>
                    <a:pt x="11093" y="3654"/>
                    <a:pt x="9861" y="1006"/>
                    <a:pt x="8263" y="116"/>
                  </a:cubicBezTo>
                  <a:cubicBezTo>
                    <a:pt x="8120" y="36"/>
                    <a:pt x="7936" y="0"/>
                    <a:pt x="7720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3" name="Google Shape;3433;p43"/>
            <p:cNvSpPr/>
            <p:nvPr/>
          </p:nvSpPr>
          <p:spPr>
            <a:xfrm>
              <a:off x="5864600" y="3094050"/>
              <a:ext cx="277350" cy="143225"/>
            </a:xfrm>
            <a:custGeom>
              <a:avLst/>
              <a:gdLst/>
              <a:ahLst/>
              <a:cxnLst/>
              <a:rect l="l" t="t" r="r" b="b"/>
              <a:pathLst>
                <a:path w="11094" h="5729" extrusionOk="0">
                  <a:moveTo>
                    <a:pt x="7729" y="0"/>
                  </a:moveTo>
                  <a:cubicBezTo>
                    <a:pt x="5570" y="0"/>
                    <a:pt x="146" y="3659"/>
                    <a:pt x="0" y="3742"/>
                  </a:cubicBezTo>
                  <a:cubicBezTo>
                    <a:pt x="23" y="3742"/>
                    <a:pt x="23" y="3765"/>
                    <a:pt x="23" y="3765"/>
                  </a:cubicBezTo>
                  <a:cubicBezTo>
                    <a:pt x="92" y="3834"/>
                    <a:pt x="434" y="4153"/>
                    <a:pt x="959" y="4496"/>
                  </a:cubicBezTo>
                  <a:cubicBezTo>
                    <a:pt x="1926" y="4142"/>
                    <a:pt x="5511" y="2881"/>
                    <a:pt x="7314" y="2881"/>
                  </a:cubicBezTo>
                  <a:cubicBezTo>
                    <a:pt x="7725" y="2881"/>
                    <a:pt x="8044" y="2947"/>
                    <a:pt x="8217" y="3103"/>
                  </a:cubicBezTo>
                  <a:cubicBezTo>
                    <a:pt x="8925" y="3765"/>
                    <a:pt x="6802" y="4975"/>
                    <a:pt x="5273" y="5728"/>
                  </a:cubicBezTo>
                  <a:cubicBezTo>
                    <a:pt x="5592" y="5683"/>
                    <a:pt x="5935" y="5591"/>
                    <a:pt x="6277" y="5477"/>
                  </a:cubicBezTo>
                  <a:cubicBezTo>
                    <a:pt x="11093" y="3651"/>
                    <a:pt x="9861" y="1003"/>
                    <a:pt x="8263" y="113"/>
                  </a:cubicBezTo>
                  <a:cubicBezTo>
                    <a:pt x="8122" y="36"/>
                    <a:pt x="7941" y="0"/>
                    <a:pt x="772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4" name="Google Shape;3434;p43"/>
            <p:cNvSpPr/>
            <p:nvPr/>
          </p:nvSpPr>
          <p:spPr>
            <a:xfrm>
              <a:off x="5877625" y="3368200"/>
              <a:ext cx="542800" cy="775225"/>
            </a:xfrm>
            <a:custGeom>
              <a:avLst/>
              <a:gdLst/>
              <a:ahLst/>
              <a:cxnLst/>
              <a:rect l="l" t="t" r="r" b="b"/>
              <a:pathLst>
                <a:path w="21712" h="31009" extrusionOk="0">
                  <a:moveTo>
                    <a:pt x="17766" y="1"/>
                  </a:moveTo>
                  <a:cubicBezTo>
                    <a:pt x="15753" y="1"/>
                    <a:pt x="13304" y="2026"/>
                    <a:pt x="12512" y="4372"/>
                  </a:cubicBezTo>
                  <a:cubicBezTo>
                    <a:pt x="12398" y="4737"/>
                    <a:pt x="9340" y="15259"/>
                    <a:pt x="7696" y="17245"/>
                  </a:cubicBezTo>
                  <a:cubicBezTo>
                    <a:pt x="6076" y="19254"/>
                    <a:pt x="4615" y="22198"/>
                    <a:pt x="4615" y="22198"/>
                  </a:cubicBezTo>
                  <a:cubicBezTo>
                    <a:pt x="4588" y="22199"/>
                    <a:pt x="4560" y="22199"/>
                    <a:pt x="4531" y="22199"/>
                  </a:cubicBezTo>
                  <a:cubicBezTo>
                    <a:pt x="4153" y="22199"/>
                    <a:pt x="3593" y="22161"/>
                    <a:pt x="3016" y="22161"/>
                  </a:cubicBezTo>
                  <a:cubicBezTo>
                    <a:pt x="1561" y="22161"/>
                    <a:pt x="1" y="22404"/>
                    <a:pt x="1009" y="24116"/>
                  </a:cubicBezTo>
                  <a:cubicBezTo>
                    <a:pt x="1445" y="24889"/>
                    <a:pt x="2278" y="25111"/>
                    <a:pt x="3132" y="25111"/>
                  </a:cubicBezTo>
                  <a:cubicBezTo>
                    <a:pt x="3261" y="25111"/>
                    <a:pt x="3391" y="25106"/>
                    <a:pt x="3519" y="25097"/>
                  </a:cubicBezTo>
                  <a:cubicBezTo>
                    <a:pt x="3519" y="25097"/>
                    <a:pt x="3542" y="30986"/>
                    <a:pt x="7719" y="31009"/>
                  </a:cubicBezTo>
                  <a:cubicBezTo>
                    <a:pt x="7729" y="31009"/>
                    <a:pt x="7740" y="31009"/>
                    <a:pt x="7750" y="31009"/>
                  </a:cubicBezTo>
                  <a:cubicBezTo>
                    <a:pt x="11884" y="31009"/>
                    <a:pt x="9386" y="26422"/>
                    <a:pt x="9385" y="26421"/>
                  </a:cubicBezTo>
                  <a:lnTo>
                    <a:pt x="9385" y="26421"/>
                  </a:lnTo>
                  <a:cubicBezTo>
                    <a:pt x="9386" y="26421"/>
                    <a:pt x="10525" y="27886"/>
                    <a:pt x="11145" y="27886"/>
                  </a:cubicBezTo>
                  <a:cubicBezTo>
                    <a:pt x="11222" y="27886"/>
                    <a:pt x="11291" y="27863"/>
                    <a:pt x="11348" y="27813"/>
                  </a:cubicBezTo>
                  <a:cubicBezTo>
                    <a:pt x="11896" y="27357"/>
                    <a:pt x="10253" y="24184"/>
                    <a:pt x="10253" y="24184"/>
                  </a:cubicBezTo>
                  <a:cubicBezTo>
                    <a:pt x="10253" y="24184"/>
                    <a:pt x="12421" y="23317"/>
                    <a:pt x="11029" y="20851"/>
                  </a:cubicBezTo>
                  <a:cubicBezTo>
                    <a:pt x="11029" y="20851"/>
                    <a:pt x="21711" y="6494"/>
                    <a:pt x="20364" y="2180"/>
                  </a:cubicBezTo>
                  <a:cubicBezTo>
                    <a:pt x="19874" y="629"/>
                    <a:pt x="18888" y="1"/>
                    <a:pt x="17766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5" name="Google Shape;3435;p43"/>
            <p:cNvSpPr/>
            <p:nvPr/>
          </p:nvSpPr>
          <p:spPr>
            <a:xfrm>
              <a:off x="5961025" y="3751375"/>
              <a:ext cx="138125" cy="394525"/>
            </a:xfrm>
            <a:custGeom>
              <a:avLst/>
              <a:gdLst/>
              <a:ahLst/>
              <a:cxnLst/>
              <a:rect l="l" t="t" r="r" b="b"/>
              <a:pathLst>
                <a:path w="5525" h="15781" extrusionOk="0">
                  <a:moveTo>
                    <a:pt x="5502" y="1"/>
                  </a:moveTo>
                  <a:cubicBezTo>
                    <a:pt x="5456" y="1"/>
                    <a:pt x="5273" y="571"/>
                    <a:pt x="4703" y="1279"/>
                  </a:cubicBezTo>
                  <a:cubicBezTo>
                    <a:pt x="4429" y="1644"/>
                    <a:pt x="4086" y="2032"/>
                    <a:pt x="3721" y="2466"/>
                  </a:cubicBezTo>
                  <a:cubicBezTo>
                    <a:pt x="3333" y="2900"/>
                    <a:pt x="2968" y="3425"/>
                    <a:pt x="2648" y="3904"/>
                  </a:cubicBezTo>
                  <a:cubicBezTo>
                    <a:pt x="2283" y="4406"/>
                    <a:pt x="1941" y="4885"/>
                    <a:pt x="1598" y="5365"/>
                  </a:cubicBezTo>
                  <a:cubicBezTo>
                    <a:pt x="1279" y="5821"/>
                    <a:pt x="982" y="6301"/>
                    <a:pt x="777" y="6711"/>
                  </a:cubicBezTo>
                  <a:cubicBezTo>
                    <a:pt x="571" y="7145"/>
                    <a:pt x="434" y="7510"/>
                    <a:pt x="343" y="7761"/>
                  </a:cubicBezTo>
                  <a:cubicBezTo>
                    <a:pt x="320" y="7898"/>
                    <a:pt x="275" y="8012"/>
                    <a:pt x="252" y="8081"/>
                  </a:cubicBezTo>
                  <a:cubicBezTo>
                    <a:pt x="229" y="8149"/>
                    <a:pt x="229" y="8172"/>
                    <a:pt x="229" y="8172"/>
                  </a:cubicBezTo>
                  <a:cubicBezTo>
                    <a:pt x="229" y="8172"/>
                    <a:pt x="206" y="8332"/>
                    <a:pt x="138" y="8606"/>
                  </a:cubicBezTo>
                  <a:cubicBezTo>
                    <a:pt x="115" y="8743"/>
                    <a:pt x="92" y="8903"/>
                    <a:pt x="69" y="9108"/>
                  </a:cubicBezTo>
                  <a:cubicBezTo>
                    <a:pt x="69" y="9199"/>
                    <a:pt x="46" y="9291"/>
                    <a:pt x="46" y="9405"/>
                  </a:cubicBezTo>
                  <a:cubicBezTo>
                    <a:pt x="46" y="9519"/>
                    <a:pt x="24" y="9633"/>
                    <a:pt x="24" y="9747"/>
                  </a:cubicBezTo>
                  <a:cubicBezTo>
                    <a:pt x="1" y="10204"/>
                    <a:pt x="46" y="10751"/>
                    <a:pt x="138" y="11345"/>
                  </a:cubicBezTo>
                  <a:cubicBezTo>
                    <a:pt x="275" y="11916"/>
                    <a:pt x="412" y="12509"/>
                    <a:pt x="663" y="13102"/>
                  </a:cubicBezTo>
                  <a:cubicBezTo>
                    <a:pt x="1119" y="14267"/>
                    <a:pt x="2009" y="15271"/>
                    <a:pt x="2922" y="15590"/>
                  </a:cubicBezTo>
                  <a:cubicBezTo>
                    <a:pt x="3269" y="15737"/>
                    <a:pt x="3602" y="15780"/>
                    <a:pt x="3861" y="15780"/>
                  </a:cubicBezTo>
                  <a:cubicBezTo>
                    <a:pt x="3926" y="15780"/>
                    <a:pt x="3986" y="15778"/>
                    <a:pt x="4041" y="15773"/>
                  </a:cubicBezTo>
                  <a:cubicBezTo>
                    <a:pt x="4315" y="15750"/>
                    <a:pt x="4452" y="15705"/>
                    <a:pt x="4452" y="15682"/>
                  </a:cubicBezTo>
                  <a:cubicBezTo>
                    <a:pt x="4452" y="15663"/>
                    <a:pt x="4404" y="15661"/>
                    <a:pt x="4319" y="15661"/>
                  </a:cubicBezTo>
                  <a:cubicBezTo>
                    <a:pt x="4300" y="15661"/>
                    <a:pt x="4279" y="15661"/>
                    <a:pt x="4256" y="15661"/>
                  </a:cubicBezTo>
                  <a:cubicBezTo>
                    <a:pt x="4008" y="15661"/>
                    <a:pt x="3546" y="15651"/>
                    <a:pt x="3014" y="15408"/>
                  </a:cubicBezTo>
                  <a:cubicBezTo>
                    <a:pt x="2192" y="15043"/>
                    <a:pt x="1393" y="14061"/>
                    <a:pt x="1005" y="12966"/>
                  </a:cubicBezTo>
                  <a:cubicBezTo>
                    <a:pt x="800" y="12418"/>
                    <a:pt x="685" y="11824"/>
                    <a:pt x="594" y="11276"/>
                  </a:cubicBezTo>
                  <a:cubicBezTo>
                    <a:pt x="526" y="10729"/>
                    <a:pt x="480" y="10204"/>
                    <a:pt x="526" y="9770"/>
                  </a:cubicBezTo>
                  <a:cubicBezTo>
                    <a:pt x="526" y="9656"/>
                    <a:pt x="526" y="9542"/>
                    <a:pt x="549" y="9450"/>
                  </a:cubicBezTo>
                  <a:cubicBezTo>
                    <a:pt x="549" y="9336"/>
                    <a:pt x="571" y="9245"/>
                    <a:pt x="571" y="9154"/>
                  </a:cubicBezTo>
                  <a:cubicBezTo>
                    <a:pt x="617" y="8994"/>
                    <a:pt x="617" y="8834"/>
                    <a:pt x="663" y="8697"/>
                  </a:cubicBezTo>
                  <a:cubicBezTo>
                    <a:pt x="708" y="8446"/>
                    <a:pt x="754" y="8309"/>
                    <a:pt x="754" y="8309"/>
                  </a:cubicBezTo>
                  <a:cubicBezTo>
                    <a:pt x="754" y="8309"/>
                    <a:pt x="754" y="8286"/>
                    <a:pt x="777" y="8218"/>
                  </a:cubicBezTo>
                  <a:cubicBezTo>
                    <a:pt x="800" y="8149"/>
                    <a:pt x="822" y="8058"/>
                    <a:pt x="845" y="7921"/>
                  </a:cubicBezTo>
                  <a:cubicBezTo>
                    <a:pt x="914" y="7670"/>
                    <a:pt x="1051" y="7328"/>
                    <a:pt x="1233" y="6940"/>
                  </a:cubicBezTo>
                  <a:cubicBezTo>
                    <a:pt x="1416" y="6529"/>
                    <a:pt x="1667" y="6072"/>
                    <a:pt x="1964" y="5616"/>
                  </a:cubicBezTo>
                  <a:cubicBezTo>
                    <a:pt x="2283" y="5136"/>
                    <a:pt x="2626" y="4634"/>
                    <a:pt x="2968" y="4132"/>
                  </a:cubicBezTo>
                  <a:cubicBezTo>
                    <a:pt x="3288" y="3584"/>
                    <a:pt x="3584" y="3105"/>
                    <a:pt x="3949" y="2649"/>
                  </a:cubicBezTo>
                  <a:cubicBezTo>
                    <a:pt x="4292" y="2215"/>
                    <a:pt x="4634" y="1781"/>
                    <a:pt x="4885" y="1393"/>
                  </a:cubicBezTo>
                  <a:cubicBezTo>
                    <a:pt x="5136" y="1005"/>
                    <a:pt x="5319" y="663"/>
                    <a:pt x="5410" y="412"/>
                  </a:cubicBezTo>
                  <a:cubicBezTo>
                    <a:pt x="5479" y="161"/>
                    <a:pt x="5524" y="1"/>
                    <a:pt x="55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6" name="Google Shape;3436;p43"/>
            <p:cNvSpPr/>
            <p:nvPr/>
          </p:nvSpPr>
          <p:spPr>
            <a:xfrm>
              <a:off x="5985575" y="4032700"/>
              <a:ext cx="118700" cy="114100"/>
            </a:xfrm>
            <a:custGeom>
              <a:avLst/>
              <a:gdLst/>
              <a:ahLst/>
              <a:cxnLst/>
              <a:rect l="l" t="t" r="r" b="b"/>
              <a:pathLst>
                <a:path w="4748" h="4564" extrusionOk="0">
                  <a:moveTo>
                    <a:pt x="73" y="0"/>
                  </a:moveTo>
                  <a:cubicBezTo>
                    <a:pt x="71" y="0"/>
                    <a:pt x="70" y="0"/>
                    <a:pt x="69" y="1"/>
                  </a:cubicBezTo>
                  <a:cubicBezTo>
                    <a:pt x="0" y="23"/>
                    <a:pt x="183" y="891"/>
                    <a:pt x="525" y="1735"/>
                  </a:cubicBezTo>
                  <a:cubicBezTo>
                    <a:pt x="685" y="2146"/>
                    <a:pt x="890" y="2557"/>
                    <a:pt x="1073" y="2854"/>
                  </a:cubicBezTo>
                  <a:cubicBezTo>
                    <a:pt x="1164" y="3014"/>
                    <a:pt x="1256" y="3128"/>
                    <a:pt x="1301" y="3196"/>
                  </a:cubicBezTo>
                  <a:cubicBezTo>
                    <a:pt x="1370" y="3287"/>
                    <a:pt x="1393" y="3333"/>
                    <a:pt x="1393" y="3333"/>
                  </a:cubicBezTo>
                  <a:cubicBezTo>
                    <a:pt x="1393" y="3333"/>
                    <a:pt x="1438" y="3379"/>
                    <a:pt x="1507" y="3447"/>
                  </a:cubicBezTo>
                  <a:cubicBezTo>
                    <a:pt x="1598" y="3516"/>
                    <a:pt x="1666" y="3630"/>
                    <a:pt x="1826" y="3744"/>
                  </a:cubicBezTo>
                  <a:cubicBezTo>
                    <a:pt x="2077" y="3995"/>
                    <a:pt x="2488" y="4246"/>
                    <a:pt x="2922" y="4429"/>
                  </a:cubicBezTo>
                  <a:cubicBezTo>
                    <a:pt x="3198" y="4525"/>
                    <a:pt x="3482" y="4563"/>
                    <a:pt x="3739" y="4563"/>
                  </a:cubicBezTo>
                  <a:cubicBezTo>
                    <a:pt x="3908" y="4563"/>
                    <a:pt x="4065" y="4547"/>
                    <a:pt x="4200" y="4520"/>
                  </a:cubicBezTo>
                  <a:cubicBezTo>
                    <a:pt x="4542" y="4452"/>
                    <a:pt x="4748" y="4383"/>
                    <a:pt x="4748" y="4337"/>
                  </a:cubicBezTo>
                  <a:cubicBezTo>
                    <a:pt x="4725" y="4315"/>
                    <a:pt x="4497" y="4315"/>
                    <a:pt x="4177" y="4315"/>
                  </a:cubicBezTo>
                  <a:cubicBezTo>
                    <a:pt x="3858" y="4315"/>
                    <a:pt x="3447" y="4246"/>
                    <a:pt x="3059" y="4064"/>
                  </a:cubicBezTo>
                  <a:cubicBezTo>
                    <a:pt x="2694" y="3881"/>
                    <a:pt x="2374" y="3630"/>
                    <a:pt x="2169" y="3402"/>
                  </a:cubicBezTo>
                  <a:cubicBezTo>
                    <a:pt x="2054" y="3287"/>
                    <a:pt x="1963" y="3173"/>
                    <a:pt x="1918" y="3105"/>
                  </a:cubicBezTo>
                  <a:cubicBezTo>
                    <a:pt x="1849" y="3036"/>
                    <a:pt x="1826" y="2991"/>
                    <a:pt x="1826" y="2991"/>
                  </a:cubicBezTo>
                  <a:cubicBezTo>
                    <a:pt x="1826" y="2991"/>
                    <a:pt x="1781" y="2945"/>
                    <a:pt x="1735" y="2877"/>
                  </a:cubicBezTo>
                  <a:cubicBezTo>
                    <a:pt x="1666" y="2808"/>
                    <a:pt x="1575" y="2717"/>
                    <a:pt x="1484" y="2580"/>
                  </a:cubicBezTo>
                  <a:cubicBezTo>
                    <a:pt x="1301" y="2329"/>
                    <a:pt x="1073" y="1964"/>
                    <a:pt x="868" y="1576"/>
                  </a:cubicBezTo>
                  <a:cubicBezTo>
                    <a:pt x="462" y="810"/>
                    <a:pt x="168" y="0"/>
                    <a:pt x="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7" name="Google Shape;3437;p43"/>
            <p:cNvSpPr/>
            <p:nvPr/>
          </p:nvSpPr>
          <p:spPr>
            <a:xfrm>
              <a:off x="6033500" y="4015025"/>
              <a:ext cx="101025" cy="123525"/>
            </a:xfrm>
            <a:custGeom>
              <a:avLst/>
              <a:gdLst/>
              <a:ahLst/>
              <a:cxnLst/>
              <a:rect l="l" t="t" r="r" b="b"/>
              <a:pathLst>
                <a:path w="4041" h="4941" extrusionOk="0">
                  <a:moveTo>
                    <a:pt x="2991" y="0"/>
                  </a:moveTo>
                  <a:cubicBezTo>
                    <a:pt x="2945" y="23"/>
                    <a:pt x="2991" y="342"/>
                    <a:pt x="3082" y="799"/>
                  </a:cubicBezTo>
                  <a:cubicBezTo>
                    <a:pt x="3173" y="1255"/>
                    <a:pt x="3310" y="1872"/>
                    <a:pt x="3424" y="2488"/>
                  </a:cubicBezTo>
                  <a:cubicBezTo>
                    <a:pt x="3516" y="3081"/>
                    <a:pt x="3561" y="3721"/>
                    <a:pt x="3424" y="4086"/>
                  </a:cubicBezTo>
                  <a:cubicBezTo>
                    <a:pt x="3356" y="4268"/>
                    <a:pt x="3265" y="4337"/>
                    <a:pt x="3196" y="4360"/>
                  </a:cubicBezTo>
                  <a:cubicBezTo>
                    <a:pt x="3128" y="4405"/>
                    <a:pt x="3082" y="4405"/>
                    <a:pt x="3082" y="4405"/>
                  </a:cubicBezTo>
                  <a:cubicBezTo>
                    <a:pt x="3082" y="4405"/>
                    <a:pt x="3062" y="4415"/>
                    <a:pt x="3014" y="4415"/>
                  </a:cubicBezTo>
                  <a:cubicBezTo>
                    <a:pt x="2991" y="4415"/>
                    <a:pt x="2960" y="4413"/>
                    <a:pt x="2922" y="4405"/>
                  </a:cubicBezTo>
                  <a:cubicBezTo>
                    <a:pt x="2808" y="4405"/>
                    <a:pt x="2671" y="4382"/>
                    <a:pt x="2466" y="4291"/>
                  </a:cubicBezTo>
                  <a:cubicBezTo>
                    <a:pt x="2100" y="4109"/>
                    <a:pt x="1644" y="3698"/>
                    <a:pt x="1279" y="3218"/>
                  </a:cubicBezTo>
                  <a:cubicBezTo>
                    <a:pt x="891" y="2739"/>
                    <a:pt x="571" y="2214"/>
                    <a:pt x="366" y="1803"/>
                  </a:cubicBezTo>
                  <a:cubicBezTo>
                    <a:pt x="168" y="1385"/>
                    <a:pt x="76" y="1094"/>
                    <a:pt x="28" y="1094"/>
                  </a:cubicBezTo>
                  <a:cubicBezTo>
                    <a:pt x="27" y="1094"/>
                    <a:pt x="25" y="1095"/>
                    <a:pt x="23" y="1096"/>
                  </a:cubicBezTo>
                  <a:cubicBezTo>
                    <a:pt x="1" y="1096"/>
                    <a:pt x="23" y="1415"/>
                    <a:pt x="183" y="1872"/>
                  </a:cubicBezTo>
                  <a:cubicBezTo>
                    <a:pt x="343" y="2328"/>
                    <a:pt x="594" y="2922"/>
                    <a:pt x="959" y="3447"/>
                  </a:cubicBezTo>
                  <a:cubicBezTo>
                    <a:pt x="1324" y="3994"/>
                    <a:pt x="1781" y="4474"/>
                    <a:pt x="2237" y="4725"/>
                  </a:cubicBezTo>
                  <a:cubicBezTo>
                    <a:pt x="2488" y="4862"/>
                    <a:pt x="2717" y="4930"/>
                    <a:pt x="2877" y="4930"/>
                  </a:cubicBezTo>
                  <a:cubicBezTo>
                    <a:pt x="2930" y="4938"/>
                    <a:pt x="2978" y="4940"/>
                    <a:pt x="3019" y="4940"/>
                  </a:cubicBezTo>
                  <a:cubicBezTo>
                    <a:pt x="3100" y="4940"/>
                    <a:pt x="3150" y="4930"/>
                    <a:pt x="3150" y="4930"/>
                  </a:cubicBezTo>
                  <a:cubicBezTo>
                    <a:pt x="3150" y="4930"/>
                    <a:pt x="3173" y="4930"/>
                    <a:pt x="3242" y="4907"/>
                  </a:cubicBezTo>
                  <a:cubicBezTo>
                    <a:pt x="3287" y="4907"/>
                    <a:pt x="3356" y="4885"/>
                    <a:pt x="3447" y="4839"/>
                  </a:cubicBezTo>
                  <a:cubicBezTo>
                    <a:pt x="3630" y="4748"/>
                    <a:pt x="3835" y="4519"/>
                    <a:pt x="3904" y="4246"/>
                  </a:cubicBezTo>
                  <a:cubicBezTo>
                    <a:pt x="4041" y="3675"/>
                    <a:pt x="3926" y="3036"/>
                    <a:pt x="3790" y="2420"/>
                  </a:cubicBezTo>
                  <a:cubicBezTo>
                    <a:pt x="3630" y="1780"/>
                    <a:pt x="3447" y="1187"/>
                    <a:pt x="3287" y="753"/>
                  </a:cubicBezTo>
                  <a:cubicBezTo>
                    <a:pt x="3128" y="297"/>
                    <a:pt x="3036" y="0"/>
                    <a:pt x="29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8" name="Google Shape;3438;p43"/>
            <p:cNvSpPr/>
            <p:nvPr/>
          </p:nvSpPr>
          <p:spPr>
            <a:xfrm>
              <a:off x="6112250" y="3972000"/>
              <a:ext cx="59950" cy="103100"/>
            </a:xfrm>
            <a:custGeom>
              <a:avLst/>
              <a:gdLst/>
              <a:ahLst/>
              <a:cxnLst/>
              <a:rect l="l" t="t" r="r" b="b"/>
              <a:pathLst>
                <a:path w="2398" h="4124" extrusionOk="0">
                  <a:moveTo>
                    <a:pt x="856" y="1"/>
                  </a:moveTo>
                  <a:cubicBezTo>
                    <a:pt x="849" y="1"/>
                    <a:pt x="845" y="4"/>
                    <a:pt x="845" y="9"/>
                  </a:cubicBezTo>
                  <a:cubicBezTo>
                    <a:pt x="822" y="32"/>
                    <a:pt x="913" y="192"/>
                    <a:pt x="1028" y="511"/>
                  </a:cubicBezTo>
                  <a:cubicBezTo>
                    <a:pt x="1119" y="808"/>
                    <a:pt x="1256" y="1219"/>
                    <a:pt x="1393" y="1630"/>
                  </a:cubicBezTo>
                  <a:cubicBezTo>
                    <a:pt x="1530" y="2041"/>
                    <a:pt x="1644" y="2451"/>
                    <a:pt x="1735" y="2748"/>
                  </a:cubicBezTo>
                  <a:cubicBezTo>
                    <a:pt x="1826" y="3045"/>
                    <a:pt x="1826" y="3228"/>
                    <a:pt x="1826" y="3228"/>
                  </a:cubicBezTo>
                  <a:cubicBezTo>
                    <a:pt x="1826" y="3228"/>
                    <a:pt x="1849" y="3273"/>
                    <a:pt x="1849" y="3364"/>
                  </a:cubicBezTo>
                  <a:cubicBezTo>
                    <a:pt x="1872" y="3433"/>
                    <a:pt x="1872" y="3570"/>
                    <a:pt x="1849" y="3616"/>
                  </a:cubicBezTo>
                  <a:cubicBezTo>
                    <a:pt x="1849" y="3638"/>
                    <a:pt x="1849" y="3638"/>
                    <a:pt x="1826" y="3638"/>
                  </a:cubicBezTo>
                  <a:cubicBezTo>
                    <a:pt x="1826" y="3648"/>
                    <a:pt x="1815" y="3653"/>
                    <a:pt x="1796" y="3653"/>
                  </a:cubicBezTo>
                  <a:cubicBezTo>
                    <a:pt x="1770" y="3653"/>
                    <a:pt x="1730" y="3642"/>
                    <a:pt x="1689" y="3616"/>
                  </a:cubicBezTo>
                  <a:cubicBezTo>
                    <a:pt x="1530" y="3570"/>
                    <a:pt x="1347" y="3479"/>
                    <a:pt x="1187" y="3342"/>
                  </a:cubicBezTo>
                  <a:cubicBezTo>
                    <a:pt x="868" y="3113"/>
                    <a:pt x="571" y="2794"/>
                    <a:pt x="366" y="2566"/>
                  </a:cubicBezTo>
                  <a:cubicBezTo>
                    <a:pt x="183" y="2315"/>
                    <a:pt x="69" y="2132"/>
                    <a:pt x="46" y="2132"/>
                  </a:cubicBezTo>
                  <a:lnTo>
                    <a:pt x="46" y="2132"/>
                  </a:lnTo>
                  <a:cubicBezTo>
                    <a:pt x="0" y="2155"/>
                    <a:pt x="46" y="2383"/>
                    <a:pt x="206" y="2680"/>
                  </a:cubicBezTo>
                  <a:cubicBezTo>
                    <a:pt x="343" y="2976"/>
                    <a:pt x="617" y="3342"/>
                    <a:pt x="936" y="3638"/>
                  </a:cubicBezTo>
                  <a:cubicBezTo>
                    <a:pt x="1119" y="3798"/>
                    <a:pt x="1301" y="3935"/>
                    <a:pt x="1507" y="4049"/>
                  </a:cubicBezTo>
                  <a:cubicBezTo>
                    <a:pt x="1600" y="4086"/>
                    <a:pt x="1708" y="4124"/>
                    <a:pt x="1832" y="4124"/>
                  </a:cubicBezTo>
                  <a:cubicBezTo>
                    <a:pt x="1860" y="4124"/>
                    <a:pt x="1888" y="4122"/>
                    <a:pt x="1918" y="4118"/>
                  </a:cubicBezTo>
                  <a:cubicBezTo>
                    <a:pt x="2100" y="4095"/>
                    <a:pt x="2237" y="3958"/>
                    <a:pt x="2306" y="3821"/>
                  </a:cubicBezTo>
                  <a:cubicBezTo>
                    <a:pt x="2397" y="3570"/>
                    <a:pt x="2374" y="3433"/>
                    <a:pt x="2374" y="3319"/>
                  </a:cubicBezTo>
                  <a:cubicBezTo>
                    <a:pt x="2374" y="3205"/>
                    <a:pt x="2374" y="3159"/>
                    <a:pt x="2374" y="3159"/>
                  </a:cubicBezTo>
                  <a:cubicBezTo>
                    <a:pt x="2374" y="3159"/>
                    <a:pt x="2329" y="2908"/>
                    <a:pt x="2214" y="2588"/>
                  </a:cubicBezTo>
                  <a:cubicBezTo>
                    <a:pt x="2100" y="2292"/>
                    <a:pt x="1918" y="1881"/>
                    <a:pt x="1758" y="1493"/>
                  </a:cubicBezTo>
                  <a:cubicBezTo>
                    <a:pt x="1575" y="1105"/>
                    <a:pt x="1370" y="717"/>
                    <a:pt x="1210" y="420"/>
                  </a:cubicBezTo>
                  <a:cubicBezTo>
                    <a:pt x="1119" y="283"/>
                    <a:pt x="1050" y="169"/>
                    <a:pt x="982" y="100"/>
                  </a:cubicBezTo>
                  <a:cubicBezTo>
                    <a:pt x="930" y="31"/>
                    <a:pt x="877" y="1"/>
                    <a:pt x="8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9" name="Google Shape;3439;p43"/>
            <p:cNvSpPr/>
            <p:nvPr/>
          </p:nvSpPr>
          <p:spPr>
            <a:xfrm>
              <a:off x="6127075" y="3876900"/>
              <a:ext cx="42250" cy="96725"/>
            </a:xfrm>
            <a:custGeom>
              <a:avLst/>
              <a:gdLst/>
              <a:ahLst/>
              <a:cxnLst/>
              <a:rect l="l" t="t" r="r" b="b"/>
              <a:pathLst>
                <a:path w="1690" h="3869" extrusionOk="0">
                  <a:moveTo>
                    <a:pt x="759" y="1"/>
                  </a:moveTo>
                  <a:cubicBezTo>
                    <a:pt x="757" y="1"/>
                    <a:pt x="756" y="1"/>
                    <a:pt x="754" y="1"/>
                  </a:cubicBezTo>
                  <a:cubicBezTo>
                    <a:pt x="686" y="24"/>
                    <a:pt x="823" y="595"/>
                    <a:pt x="982" y="1143"/>
                  </a:cubicBezTo>
                  <a:cubicBezTo>
                    <a:pt x="1051" y="1417"/>
                    <a:pt x="1119" y="1690"/>
                    <a:pt x="1142" y="1873"/>
                  </a:cubicBezTo>
                  <a:cubicBezTo>
                    <a:pt x="1165" y="2078"/>
                    <a:pt x="1165" y="2193"/>
                    <a:pt x="1165" y="2193"/>
                  </a:cubicBezTo>
                  <a:cubicBezTo>
                    <a:pt x="1165" y="2193"/>
                    <a:pt x="1233" y="2695"/>
                    <a:pt x="868" y="3106"/>
                  </a:cubicBezTo>
                  <a:cubicBezTo>
                    <a:pt x="549" y="3516"/>
                    <a:pt x="1" y="3768"/>
                    <a:pt x="47" y="3859"/>
                  </a:cubicBezTo>
                  <a:cubicBezTo>
                    <a:pt x="50" y="3865"/>
                    <a:pt x="63" y="3868"/>
                    <a:pt x="85" y="3868"/>
                  </a:cubicBezTo>
                  <a:cubicBezTo>
                    <a:pt x="226" y="3868"/>
                    <a:pt x="727" y="3732"/>
                    <a:pt x="1142" y="3357"/>
                  </a:cubicBezTo>
                  <a:cubicBezTo>
                    <a:pt x="1393" y="3151"/>
                    <a:pt x="1599" y="2854"/>
                    <a:pt x="1644" y="2603"/>
                  </a:cubicBezTo>
                  <a:cubicBezTo>
                    <a:pt x="1667" y="2466"/>
                    <a:pt x="1667" y="2375"/>
                    <a:pt x="1690" y="2307"/>
                  </a:cubicBezTo>
                  <a:cubicBezTo>
                    <a:pt x="1690" y="2215"/>
                    <a:pt x="1690" y="2193"/>
                    <a:pt x="1690" y="2193"/>
                  </a:cubicBezTo>
                  <a:cubicBezTo>
                    <a:pt x="1690" y="2193"/>
                    <a:pt x="1690" y="2010"/>
                    <a:pt x="1621" y="1782"/>
                  </a:cubicBezTo>
                  <a:cubicBezTo>
                    <a:pt x="1553" y="1553"/>
                    <a:pt x="1462" y="1280"/>
                    <a:pt x="1348" y="1006"/>
                  </a:cubicBezTo>
                  <a:cubicBezTo>
                    <a:pt x="1102" y="492"/>
                    <a:pt x="835" y="1"/>
                    <a:pt x="7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0" name="Google Shape;3440;p43"/>
            <p:cNvSpPr/>
            <p:nvPr/>
          </p:nvSpPr>
          <p:spPr>
            <a:xfrm>
              <a:off x="5891975" y="3919575"/>
              <a:ext cx="89625" cy="74025"/>
            </a:xfrm>
            <a:custGeom>
              <a:avLst/>
              <a:gdLst/>
              <a:ahLst/>
              <a:cxnLst/>
              <a:rect l="l" t="t" r="r" b="b"/>
              <a:pathLst>
                <a:path w="3585" h="2961" extrusionOk="0">
                  <a:moveTo>
                    <a:pt x="3549" y="1"/>
                  </a:moveTo>
                  <a:cubicBezTo>
                    <a:pt x="3496" y="1"/>
                    <a:pt x="3375" y="215"/>
                    <a:pt x="3082" y="257"/>
                  </a:cubicBezTo>
                  <a:cubicBezTo>
                    <a:pt x="3028" y="265"/>
                    <a:pt x="2970" y="268"/>
                    <a:pt x="2911" y="268"/>
                  </a:cubicBezTo>
                  <a:cubicBezTo>
                    <a:pt x="2594" y="268"/>
                    <a:pt x="2207" y="178"/>
                    <a:pt x="1804" y="120"/>
                  </a:cubicBezTo>
                  <a:cubicBezTo>
                    <a:pt x="1599" y="83"/>
                    <a:pt x="1394" y="46"/>
                    <a:pt x="1189" y="46"/>
                  </a:cubicBezTo>
                  <a:cubicBezTo>
                    <a:pt x="1143" y="46"/>
                    <a:pt x="1097" y="48"/>
                    <a:pt x="1051" y="52"/>
                  </a:cubicBezTo>
                  <a:cubicBezTo>
                    <a:pt x="800" y="52"/>
                    <a:pt x="526" y="166"/>
                    <a:pt x="343" y="349"/>
                  </a:cubicBezTo>
                  <a:cubicBezTo>
                    <a:pt x="252" y="417"/>
                    <a:pt x="206" y="508"/>
                    <a:pt x="161" y="600"/>
                  </a:cubicBezTo>
                  <a:cubicBezTo>
                    <a:pt x="115" y="668"/>
                    <a:pt x="69" y="737"/>
                    <a:pt x="47" y="805"/>
                  </a:cubicBezTo>
                  <a:cubicBezTo>
                    <a:pt x="24" y="942"/>
                    <a:pt x="1" y="1033"/>
                    <a:pt x="1" y="1033"/>
                  </a:cubicBezTo>
                  <a:cubicBezTo>
                    <a:pt x="1" y="1033"/>
                    <a:pt x="1" y="1102"/>
                    <a:pt x="24" y="1239"/>
                  </a:cubicBezTo>
                  <a:cubicBezTo>
                    <a:pt x="24" y="1307"/>
                    <a:pt x="47" y="1399"/>
                    <a:pt x="92" y="1467"/>
                  </a:cubicBezTo>
                  <a:cubicBezTo>
                    <a:pt x="115" y="1558"/>
                    <a:pt x="161" y="1650"/>
                    <a:pt x="229" y="1741"/>
                  </a:cubicBezTo>
                  <a:cubicBezTo>
                    <a:pt x="435" y="2106"/>
                    <a:pt x="868" y="2449"/>
                    <a:pt x="1325" y="2654"/>
                  </a:cubicBezTo>
                  <a:cubicBezTo>
                    <a:pt x="1715" y="2849"/>
                    <a:pt x="2138" y="2961"/>
                    <a:pt x="2495" y="2961"/>
                  </a:cubicBezTo>
                  <a:cubicBezTo>
                    <a:pt x="2556" y="2961"/>
                    <a:pt x="2615" y="2957"/>
                    <a:pt x="2671" y="2951"/>
                  </a:cubicBezTo>
                  <a:cubicBezTo>
                    <a:pt x="3082" y="2905"/>
                    <a:pt x="3265" y="2700"/>
                    <a:pt x="3242" y="2700"/>
                  </a:cubicBezTo>
                  <a:cubicBezTo>
                    <a:pt x="3238" y="2692"/>
                    <a:pt x="3229" y="2689"/>
                    <a:pt x="3215" y="2689"/>
                  </a:cubicBezTo>
                  <a:cubicBezTo>
                    <a:pt x="3153" y="2689"/>
                    <a:pt x="2997" y="2748"/>
                    <a:pt x="2763" y="2748"/>
                  </a:cubicBezTo>
                  <a:cubicBezTo>
                    <a:pt x="2734" y="2748"/>
                    <a:pt x="2703" y="2747"/>
                    <a:pt x="2671" y="2745"/>
                  </a:cubicBezTo>
                  <a:cubicBezTo>
                    <a:pt x="2329" y="2722"/>
                    <a:pt x="1895" y="2563"/>
                    <a:pt x="1507" y="2334"/>
                  </a:cubicBezTo>
                  <a:cubicBezTo>
                    <a:pt x="1119" y="2083"/>
                    <a:pt x="777" y="1764"/>
                    <a:pt x="640" y="1490"/>
                  </a:cubicBezTo>
                  <a:cubicBezTo>
                    <a:pt x="503" y="1216"/>
                    <a:pt x="549" y="1056"/>
                    <a:pt x="549" y="1056"/>
                  </a:cubicBezTo>
                  <a:cubicBezTo>
                    <a:pt x="549" y="1056"/>
                    <a:pt x="549" y="1033"/>
                    <a:pt x="571" y="965"/>
                  </a:cubicBezTo>
                  <a:cubicBezTo>
                    <a:pt x="549" y="919"/>
                    <a:pt x="571" y="874"/>
                    <a:pt x="617" y="828"/>
                  </a:cubicBezTo>
                  <a:cubicBezTo>
                    <a:pt x="640" y="782"/>
                    <a:pt x="663" y="737"/>
                    <a:pt x="708" y="691"/>
                  </a:cubicBezTo>
                  <a:cubicBezTo>
                    <a:pt x="796" y="533"/>
                    <a:pt x="1101" y="469"/>
                    <a:pt x="1444" y="469"/>
                  </a:cubicBezTo>
                  <a:cubicBezTo>
                    <a:pt x="1547" y="469"/>
                    <a:pt x="1653" y="475"/>
                    <a:pt x="1758" y="486"/>
                  </a:cubicBezTo>
                  <a:cubicBezTo>
                    <a:pt x="2034" y="499"/>
                    <a:pt x="2316" y="527"/>
                    <a:pt x="2581" y="527"/>
                  </a:cubicBezTo>
                  <a:cubicBezTo>
                    <a:pt x="2777" y="527"/>
                    <a:pt x="2963" y="511"/>
                    <a:pt x="3128" y="463"/>
                  </a:cubicBezTo>
                  <a:cubicBezTo>
                    <a:pt x="3219" y="417"/>
                    <a:pt x="3311" y="371"/>
                    <a:pt x="3379" y="326"/>
                  </a:cubicBezTo>
                  <a:cubicBezTo>
                    <a:pt x="3425" y="257"/>
                    <a:pt x="3493" y="234"/>
                    <a:pt x="3516" y="166"/>
                  </a:cubicBezTo>
                  <a:cubicBezTo>
                    <a:pt x="3562" y="75"/>
                    <a:pt x="3584" y="6"/>
                    <a:pt x="3562" y="6"/>
                  </a:cubicBezTo>
                  <a:cubicBezTo>
                    <a:pt x="3558" y="2"/>
                    <a:pt x="3554" y="1"/>
                    <a:pt x="354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1" name="Google Shape;3441;p43"/>
            <p:cNvSpPr/>
            <p:nvPr/>
          </p:nvSpPr>
          <p:spPr>
            <a:xfrm>
              <a:off x="5894825" y="3368200"/>
              <a:ext cx="525600" cy="775225"/>
            </a:xfrm>
            <a:custGeom>
              <a:avLst/>
              <a:gdLst/>
              <a:ahLst/>
              <a:cxnLst/>
              <a:rect l="l" t="t" r="r" b="b"/>
              <a:pathLst>
                <a:path w="21024" h="31009" extrusionOk="0">
                  <a:moveTo>
                    <a:pt x="17078" y="1"/>
                  </a:moveTo>
                  <a:cubicBezTo>
                    <a:pt x="15065" y="1"/>
                    <a:pt x="12616" y="2026"/>
                    <a:pt x="11824" y="4372"/>
                  </a:cubicBezTo>
                  <a:cubicBezTo>
                    <a:pt x="11802" y="4440"/>
                    <a:pt x="11688" y="4874"/>
                    <a:pt x="11482" y="5536"/>
                  </a:cubicBezTo>
                  <a:cubicBezTo>
                    <a:pt x="12043" y="5464"/>
                    <a:pt x="12688" y="5400"/>
                    <a:pt x="13331" y="5400"/>
                  </a:cubicBezTo>
                  <a:cubicBezTo>
                    <a:pt x="14522" y="5400"/>
                    <a:pt x="15707" y="5618"/>
                    <a:pt x="16344" y="6403"/>
                  </a:cubicBezTo>
                  <a:cubicBezTo>
                    <a:pt x="17919" y="8366"/>
                    <a:pt x="14130" y="13821"/>
                    <a:pt x="10638" y="15967"/>
                  </a:cubicBezTo>
                  <a:cubicBezTo>
                    <a:pt x="10199" y="16237"/>
                    <a:pt x="9841" y="16355"/>
                    <a:pt x="9550" y="16355"/>
                  </a:cubicBezTo>
                  <a:cubicBezTo>
                    <a:pt x="8784" y="16355"/>
                    <a:pt x="8490" y="15532"/>
                    <a:pt x="8424" y="14506"/>
                  </a:cubicBezTo>
                  <a:cubicBezTo>
                    <a:pt x="7899" y="15739"/>
                    <a:pt x="7419" y="16766"/>
                    <a:pt x="7008" y="17245"/>
                  </a:cubicBezTo>
                  <a:cubicBezTo>
                    <a:pt x="6689" y="17656"/>
                    <a:pt x="6346" y="18112"/>
                    <a:pt x="6050" y="18569"/>
                  </a:cubicBezTo>
                  <a:cubicBezTo>
                    <a:pt x="7145" y="19048"/>
                    <a:pt x="9656" y="19870"/>
                    <a:pt x="10135" y="21240"/>
                  </a:cubicBezTo>
                  <a:cubicBezTo>
                    <a:pt x="10607" y="22601"/>
                    <a:pt x="9236" y="22761"/>
                    <a:pt x="8565" y="22761"/>
                  </a:cubicBezTo>
                  <a:cubicBezTo>
                    <a:pt x="8358" y="22761"/>
                    <a:pt x="8218" y="22746"/>
                    <a:pt x="8218" y="22746"/>
                  </a:cubicBezTo>
                  <a:cubicBezTo>
                    <a:pt x="8218" y="22746"/>
                    <a:pt x="8140" y="27566"/>
                    <a:pt x="5550" y="27566"/>
                  </a:cubicBezTo>
                  <a:cubicBezTo>
                    <a:pt x="5345" y="27566"/>
                    <a:pt x="5124" y="27536"/>
                    <a:pt x="4886" y="27471"/>
                  </a:cubicBezTo>
                  <a:cubicBezTo>
                    <a:pt x="2945" y="26923"/>
                    <a:pt x="3197" y="24252"/>
                    <a:pt x="3722" y="22198"/>
                  </a:cubicBezTo>
                  <a:cubicBezTo>
                    <a:pt x="3402" y="22198"/>
                    <a:pt x="2968" y="22175"/>
                    <a:pt x="2512" y="22153"/>
                  </a:cubicBezTo>
                  <a:cubicBezTo>
                    <a:pt x="2398" y="22541"/>
                    <a:pt x="2215" y="22929"/>
                    <a:pt x="1941" y="23248"/>
                  </a:cubicBezTo>
                  <a:cubicBezTo>
                    <a:pt x="1745" y="23477"/>
                    <a:pt x="1460" y="23565"/>
                    <a:pt x="1137" y="23565"/>
                  </a:cubicBezTo>
                  <a:cubicBezTo>
                    <a:pt x="783" y="23565"/>
                    <a:pt x="383" y="23460"/>
                    <a:pt x="1" y="23317"/>
                  </a:cubicBezTo>
                  <a:lnTo>
                    <a:pt x="1" y="23317"/>
                  </a:lnTo>
                  <a:cubicBezTo>
                    <a:pt x="47" y="23545"/>
                    <a:pt x="138" y="23796"/>
                    <a:pt x="321" y="24116"/>
                  </a:cubicBezTo>
                  <a:cubicBezTo>
                    <a:pt x="757" y="24889"/>
                    <a:pt x="1590" y="25111"/>
                    <a:pt x="2444" y="25111"/>
                  </a:cubicBezTo>
                  <a:cubicBezTo>
                    <a:pt x="2573" y="25111"/>
                    <a:pt x="2703" y="25106"/>
                    <a:pt x="2831" y="25097"/>
                  </a:cubicBezTo>
                  <a:cubicBezTo>
                    <a:pt x="2831" y="25097"/>
                    <a:pt x="2854" y="30986"/>
                    <a:pt x="7031" y="31009"/>
                  </a:cubicBezTo>
                  <a:cubicBezTo>
                    <a:pt x="7041" y="31009"/>
                    <a:pt x="7052" y="31009"/>
                    <a:pt x="7062" y="31009"/>
                  </a:cubicBezTo>
                  <a:cubicBezTo>
                    <a:pt x="11196" y="31009"/>
                    <a:pt x="8698" y="26422"/>
                    <a:pt x="8697" y="26421"/>
                  </a:cubicBezTo>
                  <a:lnTo>
                    <a:pt x="8697" y="26421"/>
                  </a:lnTo>
                  <a:cubicBezTo>
                    <a:pt x="8698" y="26421"/>
                    <a:pt x="9837" y="27886"/>
                    <a:pt x="10457" y="27886"/>
                  </a:cubicBezTo>
                  <a:cubicBezTo>
                    <a:pt x="10534" y="27886"/>
                    <a:pt x="10603" y="27863"/>
                    <a:pt x="10660" y="27813"/>
                  </a:cubicBezTo>
                  <a:cubicBezTo>
                    <a:pt x="11208" y="27357"/>
                    <a:pt x="9565" y="24184"/>
                    <a:pt x="9565" y="24184"/>
                  </a:cubicBezTo>
                  <a:cubicBezTo>
                    <a:pt x="9565" y="24184"/>
                    <a:pt x="11733" y="23317"/>
                    <a:pt x="10341" y="20851"/>
                  </a:cubicBezTo>
                  <a:cubicBezTo>
                    <a:pt x="10341" y="20851"/>
                    <a:pt x="21023" y="6494"/>
                    <a:pt x="19676" y="2180"/>
                  </a:cubicBezTo>
                  <a:cubicBezTo>
                    <a:pt x="19186" y="629"/>
                    <a:pt x="18200" y="1"/>
                    <a:pt x="1707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2" name="Google Shape;3442;p43"/>
            <p:cNvSpPr/>
            <p:nvPr/>
          </p:nvSpPr>
          <p:spPr>
            <a:xfrm>
              <a:off x="6153325" y="3063125"/>
              <a:ext cx="353825" cy="444625"/>
            </a:xfrm>
            <a:custGeom>
              <a:avLst/>
              <a:gdLst/>
              <a:ahLst/>
              <a:cxnLst/>
              <a:rect l="l" t="t" r="r" b="b"/>
              <a:pathLst>
                <a:path w="14153" h="17785" extrusionOk="0">
                  <a:moveTo>
                    <a:pt x="7224" y="1"/>
                  </a:moveTo>
                  <a:cubicBezTo>
                    <a:pt x="5810" y="1"/>
                    <a:pt x="4505" y="440"/>
                    <a:pt x="3813" y="917"/>
                  </a:cubicBezTo>
                  <a:cubicBezTo>
                    <a:pt x="1051" y="2788"/>
                    <a:pt x="1" y="16620"/>
                    <a:pt x="1" y="16620"/>
                  </a:cubicBezTo>
                  <a:cubicBezTo>
                    <a:pt x="1" y="16620"/>
                    <a:pt x="2130" y="16012"/>
                    <a:pt x="4643" y="16012"/>
                  </a:cubicBezTo>
                  <a:cubicBezTo>
                    <a:pt x="6645" y="16012"/>
                    <a:pt x="8891" y="16398"/>
                    <a:pt x="10500" y="17784"/>
                  </a:cubicBezTo>
                  <a:cubicBezTo>
                    <a:pt x="10500" y="17784"/>
                    <a:pt x="14153" y="9042"/>
                    <a:pt x="12509" y="3929"/>
                  </a:cubicBezTo>
                  <a:cubicBezTo>
                    <a:pt x="11526" y="911"/>
                    <a:pt x="9262" y="1"/>
                    <a:pt x="72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3" name="Google Shape;3443;p43"/>
            <p:cNvSpPr/>
            <p:nvPr/>
          </p:nvSpPr>
          <p:spPr>
            <a:xfrm>
              <a:off x="6180725" y="3418700"/>
              <a:ext cx="223150" cy="44600"/>
            </a:xfrm>
            <a:custGeom>
              <a:avLst/>
              <a:gdLst/>
              <a:ahLst/>
              <a:cxnLst/>
              <a:rect l="l" t="t" r="r" b="b"/>
              <a:pathLst>
                <a:path w="8926" h="1784" extrusionOk="0">
                  <a:moveTo>
                    <a:pt x="4566" y="1"/>
                  </a:moveTo>
                  <a:cubicBezTo>
                    <a:pt x="4566" y="1"/>
                    <a:pt x="4269" y="1"/>
                    <a:pt x="3812" y="23"/>
                  </a:cubicBezTo>
                  <a:cubicBezTo>
                    <a:pt x="3356" y="46"/>
                    <a:pt x="2762" y="138"/>
                    <a:pt x="2192" y="275"/>
                  </a:cubicBezTo>
                  <a:cubicBezTo>
                    <a:pt x="1621" y="412"/>
                    <a:pt x="1050" y="594"/>
                    <a:pt x="662" y="800"/>
                  </a:cubicBezTo>
                  <a:cubicBezTo>
                    <a:pt x="252" y="982"/>
                    <a:pt x="0" y="1142"/>
                    <a:pt x="23" y="1165"/>
                  </a:cubicBezTo>
                  <a:cubicBezTo>
                    <a:pt x="23" y="1173"/>
                    <a:pt x="32" y="1177"/>
                    <a:pt x="48" y="1177"/>
                  </a:cubicBezTo>
                  <a:cubicBezTo>
                    <a:pt x="125" y="1177"/>
                    <a:pt x="374" y="1095"/>
                    <a:pt x="731" y="982"/>
                  </a:cubicBezTo>
                  <a:cubicBezTo>
                    <a:pt x="1142" y="868"/>
                    <a:pt x="1712" y="731"/>
                    <a:pt x="2260" y="640"/>
                  </a:cubicBezTo>
                  <a:cubicBezTo>
                    <a:pt x="2831" y="548"/>
                    <a:pt x="3401" y="526"/>
                    <a:pt x="3835" y="526"/>
                  </a:cubicBezTo>
                  <a:lnTo>
                    <a:pt x="4543" y="526"/>
                  </a:lnTo>
                  <a:cubicBezTo>
                    <a:pt x="4543" y="526"/>
                    <a:pt x="4611" y="526"/>
                    <a:pt x="4748" y="548"/>
                  </a:cubicBezTo>
                  <a:cubicBezTo>
                    <a:pt x="4862" y="548"/>
                    <a:pt x="5045" y="548"/>
                    <a:pt x="5250" y="571"/>
                  </a:cubicBezTo>
                  <a:cubicBezTo>
                    <a:pt x="5684" y="594"/>
                    <a:pt x="6255" y="685"/>
                    <a:pt x="6802" y="845"/>
                  </a:cubicBezTo>
                  <a:cubicBezTo>
                    <a:pt x="7350" y="1005"/>
                    <a:pt x="7875" y="1210"/>
                    <a:pt x="8240" y="1439"/>
                  </a:cubicBezTo>
                  <a:cubicBezTo>
                    <a:pt x="8604" y="1631"/>
                    <a:pt x="8847" y="1783"/>
                    <a:pt x="8895" y="1783"/>
                  </a:cubicBezTo>
                  <a:cubicBezTo>
                    <a:pt x="8898" y="1783"/>
                    <a:pt x="8901" y="1782"/>
                    <a:pt x="8902" y="1781"/>
                  </a:cubicBezTo>
                  <a:cubicBezTo>
                    <a:pt x="8925" y="1758"/>
                    <a:pt x="8720" y="1530"/>
                    <a:pt x="8355" y="1256"/>
                  </a:cubicBezTo>
                  <a:cubicBezTo>
                    <a:pt x="8012" y="982"/>
                    <a:pt x="7464" y="708"/>
                    <a:pt x="6917" y="480"/>
                  </a:cubicBezTo>
                  <a:cubicBezTo>
                    <a:pt x="6346" y="275"/>
                    <a:pt x="5752" y="138"/>
                    <a:pt x="5319" y="69"/>
                  </a:cubicBezTo>
                  <a:cubicBezTo>
                    <a:pt x="5091" y="46"/>
                    <a:pt x="4908" y="23"/>
                    <a:pt x="4771" y="23"/>
                  </a:cubicBezTo>
                  <a:cubicBezTo>
                    <a:pt x="4634" y="1"/>
                    <a:pt x="4566" y="1"/>
                    <a:pt x="45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4" name="Google Shape;3444;p43"/>
            <p:cNvSpPr/>
            <p:nvPr/>
          </p:nvSpPr>
          <p:spPr>
            <a:xfrm>
              <a:off x="6153325" y="3063200"/>
              <a:ext cx="353825" cy="444550"/>
            </a:xfrm>
            <a:custGeom>
              <a:avLst/>
              <a:gdLst/>
              <a:ahLst/>
              <a:cxnLst/>
              <a:rect l="l" t="t" r="r" b="b"/>
              <a:pathLst>
                <a:path w="14153" h="17782" extrusionOk="0">
                  <a:moveTo>
                    <a:pt x="7328" y="1"/>
                  </a:moveTo>
                  <a:lnTo>
                    <a:pt x="7328" y="1"/>
                  </a:lnTo>
                  <a:cubicBezTo>
                    <a:pt x="7351" y="92"/>
                    <a:pt x="7442" y="160"/>
                    <a:pt x="7625" y="183"/>
                  </a:cubicBezTo>
                  <a:cubicBezTo>
                    <a:pt x="10318" y="640"/>
                    <a:pt x="12646" y="8925"/>
                    <a:pt x="6917" y="12669"/>
                  </a:cubicBezTo>
                  <a:cubicBezTo>
                    <a:pt x="5590" y="13534"/>
                    <a:pt x="4504" y="13867"/>
                    <a:pt x="3618" y="13867"/>
                  </a:cubicBezTo>
                  <a:cubicBezTo>
                    <a:pt x="2005" y="13867"/>
                    <a:pt x="1056" y="12765"/>
                    <a:pt x="526" y="11778"/>
                  </a:cubicBezTo>
                  <a:cubicBezTo>
                    <a:pt x="161" y="14472"/>
                    <a:pt x="1" y="16617"/>
                    <a:pt x="1" y="16617"/>
                  </a:cubicBezTo>
                  <a:cubicBezTo>
                    <a:pt x="1" y="16617"/>
                    <a:pt x="2130" y="16009"/>
                    <a:pt x="4643" y="16009"/>
                  </a:cubicBezTo>
                  <a:cubicBezTo>
                    <a:pt x="6645" y="16009"/>
                    <a:pt x="8891" y="16395"/>
                    <a:pt x="10500" y="17781"/>
                  </a:cubicBezTo>
                  <a:cubicBezTo>
                    <a:pt x="10500" y="17781"/>
                    <a:pt x="14153" y="9039"/>
                    <a:pt x="12509" y="3926"/>
                  </a:cubicBezTo>
                  <a:cubicBezTo>
                    <a:pt x="11550" y="936"/>
                    <a:pt x="9336" y="23"/>
                    <a:pt x="732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5" name="Google Shape;3445;p43"/>
            <p:cNvSpPr/>
            <p:nvPr/>
          </p:nvSpPr>
          <p:spPr>
            <a:xfrm>
              <a:off x="6233800" y="3109825"/>
              <a:ext cx="54225" cy="79950"/>
            </a:xfrm>
            <a:custGeom>
              <a:avLst/>
              <a:gdLst/>
              <a:ahLst/>
              <a:cxnLst/>
              <a:rect l="l" t="t" r="r" b="b"/>
              <a:pathLst>
                <a:path w="2169" h="3198" extrusionOk="0">
                  <a:moveTo>
                    <a:pt x="1911" y="0"/>
                  </a:moveTo>
                  <a:cubicBezTo>
                    <a:pt x="1749" y="0"/>
                    <a:pt x="1513" y="177"/>
                    <a:pt x="1370" y="464"/>
                  </a:cubicBezTo>
                  <a:cubicBezTo>
                    <a:pt x="1233" y="783"/>
                    <a:pt x="1256" y="1080"/>
                    <a:pt x="1415" y="1126"/>
                  </a:cubicBezTo>
                  <a:cubicBezTo>
                    <a:pt x="1439" y="1135"/>
                    <a:pt x="1464" y="1139"/>
                    <a:pt x="1490" y="1139"/>
                  </a:cubicBezTo>
                  <a:cubicBezTo>
                    <a:pt x="1662" y="1139"/>
                    <a:pt x="1870" y="950"/>
                    <a:pt x="2009" y="692"/>
                  </a:cubicBezTo>
                  <a:cubicBezTo>
                    <a:pt x="2169" y="372"/>
                    <a:pt x="2146" y="76"/>
                    <a:pt x="1963" y="7"/>
                  </a:cubicBezTo>
                  <a:cubicBezTo>
                    <a:pt x="1947" y="3"/>
                    <a:pt x="1929" y="0"/>
                    <a:pt x="1911" y="0"/>
                  </a:cubicBezTo>
                  <a:close/>
                  <a:moveTo>
                    <a:pt x="952" y="1594"/>
                  </a:moveTo>
                  <a:cubicBezTo>
                    <a:pt x="721" y="1594"/>
                    <a:pt x="390" y="1855"/>
                    <a:pt x="206" y="2244"/>
                  </a:cubicBezTo>
                  <a:cubicBezTo>
                    <a:pt x="0" y="2678"/>
                    <a:pt x="23" y="3111"/>
                    <a:pt x="274" y="3180"/>
                  </a:cubicBezTo>
                  <a:cubicBezTo>
                    <a:pt x="304" y="3192"/>
                    <a:pt x="336" y="3197"/>
                    <a:pt x="370" y="3197"/>
                  </a:cubicBezTo>
                  <a:cubicBezTo>
                    <a:pt x="600" y="3197"/>
                    <a:pt x="917" y="2941"/>
                    <a:pt x="1096" y="2564"/>
                  </a:cubicBezTo>
                  <a:cubicBezTo>
                    <a:pt x="1301" y="2130"/>
                    <a:pt x="1278" y="1696"/>
                    <a:pt x="1027" y="1605"/>
                  </a:cubicBezTo>
                  <a:cubicBezTo>
                    <a:pt x="1004" y="1598"/>
                    <a:pt x="979" y="1594"/>
                    <a:pt x="952" y="1594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6" name="Google Shape;3446;p43"/>
            <p:cNvSpPr/>
            <p:nvPr/>
          </p:nvSpPr>
          <p:spPr>
            <a:xfrm>
              <a:off x="5262575" y="2684000"/>
              <a:ext cx="214625" cy="264225"/>
            </a:xfrm>
            <a:custGeom>
              <a:avLst/>
              <a:gdLst/>
              <a:ahLst/>
              <a:cxnLst/>
              <a:rect l="l" t="t" r="r" b="b"/>
              <a:pathLst>
                <a:path w="8585" h="10569" extrusionOk="0">
                  <a:moveTo>
                    <a:pt x="5628" y="0"/>
                  </a:moveTo>
                  <a:cubicBezTo>
                    <a:pt x="5130" y="0"/>
                    <a:pt x="4533" y="154"/>
                    <a:pt x="3835" y="583"/>
                  </a:cubicBezTo>
                  <a:cubicBezTo>
                    <a:pt x="1" y="2934"/>
                    <a:pt x="3949" y="10215"/>
                    <a:pt x="6232" y="10558"/>
                  </a:cubicBezTo>
                  <a:cubicBezTo>
                    <a:pt x="6277" y="10565"/>
                    <a:pt x="6322" y="10569"/>
                    <a:pt x="6365" y="10569"/>
                  </a:cubicBezTo>
                  <a:cubicBezTo>
                    <a:pt x="8496" y="10569"/>
                    <a:pt x="8584" y="2001"/>
                    <a:pt x="7533" y="1017"/>
                  </a:cubicBezTo>
                  <a:cubicBezTo>
                    <a:pt x="7533" y="1017"/>
                    <a:pt x="6906" y="0"/>
                    <a:pt x="5628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7" name="Google Shape;3447;p43"/>
            <p:cNvSpPr/>
            <p:nvPr/>
          </p:nvSpPr>
          <p:spPr>
            <a:xfrm>
              <a:off x="5361875" y="2734400"/>
              <a:ext cx="100450" cy="159775"/>
            </a:xfrm>
            <a:custGeom>
              <a:avLst/>
              <a:gdLst/>
              <a:ahLst/>
              <a:cxnLst/>
              <a:rect l="l" t="t" r="r" b="b"/>
              <a:pathLst>
                <a:path w="4018" h="6391" extrusionOk="0">
                  <a:moveTo>
                    <a:pt x="169" y="1"/>
                  </a:moveTo>
                  <a:cubicBezTo>
                    <a:pt x="75" y="1"/>
                    <a:pt x="23" y="11"/>
                    <a:pt x="23" y="28"/>
                  </a:cubicBezTo>
                  <a:cubicBezTo>
                    <a:pt x="0" y="74"/>
                    <a:pt x="365" y="119"/>
                    <a:pt x="822" y="325"/>
                  </a:cubicBezTo>
                  <a:cubicBezTo>
                    <a:pt x="1278" y="530"/>
                    <a:pt x="1826" y="873"/>
                    <a:pt x="2214" y="1329"/>
                  </a:cubicBezTo>
                  <a:cubicBezTo>
                    <a:pt x="2625" y="1763"/>
                    <a:pt x="2876" y="2265"/>
                    <a:pt x="2990" y="2676"/>
                  </a:cubicBezTo>
                  <a:cubicBezTo>
                    <a:pt x="3082" y="2972"/>
                    <a:pt x="3036" y="2904"/>
                    <a:pt x="3036" y="2927"/>
                  </a:cubicBezTo>
                  <a:cubicBezTo>
                    <a:pt x="3013" y="2927"/>
                    <a:pt x="3013" y="2904"/>
                    <a:pt x="2990" y="2904"/>
                  </a:cubicBezTo>
                  <a:cubicBezTo>
                    <a:pt x="2990" y="2904"/>
                    <a:pt x="3036" y="2904"/>
                    <a:pt x="2967" y="2881"/>
                  </a:cubicBezTo>
                  <a:lnTo>
                    <a:pt x="2899" y="2881"/>
                  </a:lnTo>
                  <a:cubicBezTo>
                    <a:pt x="2899" y="2858"/>
                    <a:pt x="2785" y="2858"/>
                    <a:pt x="2762" y="2858"/>
                  </a:cubicBezTo>
                  <a:cubicBezTo>
                    <a:pt x="2557" y="2835"/>
                    <a:pt x="2511" y="2835"/>
                    <a:pt x="2511" y="2835"/>
                  </a:cubicBezTo>
                  <a:lnTo>
                    <a:pt x="2214" y="2835"/>
                  </a:lnTo>
                  <a:cubicBezTo>
                    <a:pt x="2100" y="2835"/>
                    <a:pt x="1917" y="2904"/>
                    <a:pt x="1712" y="2995"/>
                  </a:cubicBezTo>
                  <a:cubicBezTo>
                    <a:pt x="1621" y="3041"/>
                    <a:pt x="1507" y="3109"/>
                    <a:pt x="1415" y="3201"/>
                  </a:cubicBezTo>
                  <a:cubicBezTo>
                    <a:pt x="1374" y="3283"/>
                    <a:pt x="1315" y="3364"/>
                    <a:pt x="1254" y="3463"/>
                  </a:cubicBezTo>
                  <a:lnTo>
                    <a:pt x="1254" y="3463"/>
                  </a:lnTo>
                  <a:cubicBezTo>
                    <a:pt x="1255" y="3459"/>
                    <a:pt x="1256" y="3455"/>
                    <a:pt x="1256" y="3452"/>
                  </a:cubicBezTo>
                  <a:lnTo>
                    <a:pt x="1256" y="3452"/>
                  </a:lnTo>
                  <a:cubicBezTo>
                    <a:pt x="1254" y="3457"/>
                    <a:pt x="1253" y="3462"/>
                    <a:pt x="1251" y="3468"/>
                  </a:cubicBezTo>
                  <a:lnTo>
                    <a:pt x="1251" y="3468"/>
                  </a:lnTo>
                  <a:cubicBezTo>
                    <a:pt x="1245" y="3478"/>
                    <a:pt x="1239" y="3487"/>
                    <a:pt x="1233" y="3497"/>
                  </a:cubicBezTo>
                  <a:cubicBezTo>
                    <a:pt x="1233" y="3497"/>
                    <a:pt x="1240" y="3490"/>
                    <a:pt x="1247" y="3479"/>
                  </a:cubicBezTo>
                  <a:lnTo>
                    <a:pt x="1247" y="3479"/>
                  </a:lnTo>
                  <a:cubicBezTo>
                    <a:pt x="1210" y="3577"/>
                    <a:pt x="1106" y="3753"/>
                    <a:pt x="1210" y="4022"/>
                  </a:cubicBezTo>
                  <a:cubicBezTo>
                    <a:pt x="1347" y="4319"/>
                    <a:pt x="1735" y="4502"/>
                    <a:pt x="2032" y="4616"/>
                  </a:cubicBezTo>
                  <a:cubicBezTo>
                    <a:pt x="2328" y="4730"/>
                    <a:pt x="2625" y="4821"/>
                    <a:pt x="2762" y="4958"/>
                  </a:cubicBezTo>
                  <a:cubicBezTo>
                    <a:pt x="2945" y="5164"/>
                    <a:pt x="3082" y="5369"/>
                    <a:pt x="3059" y="5552"/>
                  </a:cubicBezTo>
                  <a:cubicBezTo>
                    <a:pt x="3059" y="5734"/>
                    <a:pt x="2876" y="5917"/>
                    <a:pt x="2648" y="6031"/>
                  </a:cubicBezTo>
                  <a:cubicBezTo>
                    <a:pt x="2480" y="6092"/>
                    <a:pt x="2303" y="6122"/>
                    <a:pt x="2136" y="6122"/>
                  </a:cubicBezTo>
                  <a:cubicBezTo>
                    <a:pt x="2052" y="6122"/>
                    <a:pt x="1971" y="6115"/>
                    <a:pt x="1895" y="6100"/>
                  </a:cubicBezTo>
                  <a:cubicBezTo>
                    <a:pt x="1476" y="6011"/>
                    <a:pt x="1419" y="5710"/>
                    <a:pt x="1354" y="5710"/>
                  </a:cubicBezTo>
                  <a:cubicBezTo>
                    <a:pt x="1352" y="5710"/>
                    <a:pt x="1349" y="5711"/>
                    <a:pt x="1347" y="5711"/>
                  </a:cubicBezTo>
                  <a:cubicBezTo>
                    <a:pt x="1324" y="5734"/>
                    <a:pt x="1301" y="5780"/>
                    <a:pt x="1324" y="5894"/>
                  </a:cubicBezTo>
                  <a:cubicBezTo>
                    <a:pt x="1370" y="6008"/>
                    <a:pt x="1461" y="6191"/>
                    <a:pt x="1781" y="6305"/>
                  </a:cubicBezTo>
                  <a:cubicBezTo>
                    <a:pt x="1929" y="6362"/>
                    <a:pt x="2106" y="6391"/>
                    <a:pt x="2291" y="6391"/>
                  </a:cubicBezTo>
                  <a:cubicBezTo>
                    <a:pt x="2477" y="6391"/>
                    <a:pt x="2671" y="6362"/>
                    <a:pt x="2853" y="6305"/>
                  </a:cubicBezTo>
                  <a:cubicBezTo>
                    <a:pt x="3241" y="6191"/>
                    <a:pt x="3584" y="5940"/>
                    <a:pt x="3652" y="5620"/>
                  </a:cubicBezTo>
                  <a:cubicBezTo>
                    <a:pt x="3743" y="5301"/>
                    <a:pt x="3584" y="4958"/>
                    <a:pt x="3355" y="4707"/>
                  </a:cubicBezTo>
                  <a:cubicBezTo>
                    <a:pt x="3104" y="4410"/>
                    <a:pt x="2694" y="4273"/>
                    <a:pt x="2442" y="4137"/>
                  </a:cubicBezTo>
                  <a:cubicBezTo>
                    <a:pt x="2169" y="4022"/>
                    <a:pt x="2054" y="3908"/>
                    <a:pt x="2054" y="3863"/>
                  </a:cubicBezTo>
                  <a:cubicBezTo>
                    <a:pt x="2054" y="3840"/>
                    <a:pt x="2100" y="3749"/>
                    <a:pt x="2123" y="3703"/>
                  </a:cubicBezTo>
                  <a:lnTo>
                    <a:pt x="2146" y="3657"/>
                  </a:lnTo>
                  <a:cubicBezTo>
                    <a:pt x="2237" y="3475"/>
                    <a:pt x="2328" y="3520"/>
                    <a:pt x="2397" y="3497"/>
                  </a:cubicBezTo>
                  <a:cubicBezTo>
                    <a:pt x="2465" y="3497"/>
                    <a:pt x="2488" y="3475"/>
                    <a:pt x="2488" y="3475"/>
                  </a:cubicBezTo>
                  <a:cubicBezTo>
                    <a:pt x="2488" y="3475"/>
                    <a:pt x="2511" y="3475"/>
                    <a:pt x="2602" y="3497"/>
                  </a:cubicBezTo>
                  <a:cubicBezTo>
                    <a:pt x="2614" y="3497"/>
                    <a:pt x="2619" y="3492"/>
                    <a:pt x="2634" y="3492"/>
                  </a:cubicBezTo>
                  <a:cubicBezTo>
                    <a:pt x="2648" y="3492"/>
                    <a:pt x="2671" y="3497"/>
                    <a:pt x="2716" y="3520"/>
                  </a:cubicBezTo>
                  <a:cubicBezTo>
                    <a:pt x="2785" y="3543"/>
                    <a:pt x="2876" y="3566"/>
                    <a:pt x="2967" y="3612"/>
                  </a:cubicBezTo>
                  <a:cubicBezTo>
                    <a:pt x="3036" y="3634"/>
                    <a:pt x="3082" y="3634"/>
                    <a:pt x="3150" y="3680"/>
                  </a:cubicBezTo>
                  <a:cubicBezTo>
                    <a:pt x="3241" y="3726"/>
                    <a:pt x="3333" y="3771"/>
                    <a:pt x="3424" y="3817"/>
                  </a:cubicBezTo>
                  <a:cubicBezTo>
                    <a:pt x="3584" y="3908"/>
                    <a:pt x="3789" y="4022"/>
                    <a:pt x="4017" y="4137"/>
                  </a:cubicBezTo>
                  <a:cubicBezTo>
                    <a:pt x="3995" y="4000"/>
                    <a:pt x="3995" y="3771"/>
                    <a:pt x="3995" y="3475"/>
                  </a:cubicBezTo>
                  <a:cubicBezTo>
                    <a:pt x="3972" y="3338"/>
                    <a:pt x="3972" y="3155"/>
                    <a:pt x="3926" y="2995"/>
                  </a:cubicBezTo>
                  <a:cubicBezTo>
                    <a:pt x="3880" y="2767"/>
                    <a:pt x="3858" y="2699"/>
                    <a:pt x="3812" y="2562"/>
                  </a:cubicBezTo>
                  <a:cubicBezTo>
                    <a:pt x="3607" y="2082"/>
                    <a:pt x="3241" y="1534"/>
                    <a:pt x="2716" y="1101"/>
                  </a:cubicBezTo>
                  <a:cubicBezTo>
                    <a:pt x="2214" y="644"/>
                    <a:pt x="1529" y="279"/>
                    <a:pt x="982" y="119"/>
                  </a:cubicBezTo>
                  <a:cubicBezTo>
                    <a:pt x="620" y="32"/>
                    <a:pt x="331" y="1"/>
                    <a:pt x="1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8" name="Google Shape;3448;p43"/>
            <p:cNvSpPr/>
            <p:nvPr/>
          </p:nvSpPr>
          <p:spPr>
            <a:xfrm>
              <a:off x="5332200" y="2736500"/>
              <a:ext cx="155350" cy="156150"/>
            </a:xfrm>
            <a:custGeom>
              <a:avLst/>
              <a:gdLst/>
              <a:ahLst/>
              <a:cxnLst/>
              <a:rect l="l" t="t" r="r" b="b"/>
              <a:pathLst>
                <a:path w="6214" h="6246" extrusionOk="0">
                  <a:moveTo>
                    <a:pt x="1829" y="0"/>
                  </a:moveTo>
                  <a:cubicBezTo>
                    <a:pt x="1643" y="0"/>
                    <a:pt x="1458" y="45"/>
                    <a:pt x="1278" y="149"/>
                  </a:cubicBezTo>
                  <a:cubicBezTo>
                    <a:pt x="0" y="880"/>
                    <a:pt x="936" y="6152"/>
                    <a:pt x="3607" y="6244"/>
                  </a:cubicBezTo>
                  <a:cubicBezTo>
                    <a:pt x="3632" y="6245"/>
                    <a:pt x="3657" y="6245"/>
                    <a:pt x="3681" y="6245"/>
                  </a:cubicBezTo>
                  <a:cubicBezTo>
                    <a:pt x="6213" y="6245"/>
                    <a:pt x="4086" y="1610"/>
                    <a:pt x="4086" y="1610"/>
                  </a:cubicBezTo>
                  <a:cubicBezTo>
                    <a:pt x="4086" y="1610"/>
                    <a:pt x="2946" y="0"/>
                    <a:pt x="182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9" name="Google Shape;3449;p43"/>
            <p:cNvSpPr/>
            <p:nvPr/>
          </p:nvSpPr>
          <p:spPr>
            <a:xfrm>
              <a:off x="5345025" y="2276050"/>
              <a:ext cx="1121050" cy="939600"/>
            </a:xfrm>
            <a:custGeom>
              <a:avLst/>
              <a:gdLst/>
              <a:ahLst/>
              <a:cxnLst/>
              <a:rect l="l" t="t" r="r" b="b"/>
              <a:pathLst>
                <a:path w="44842" h="37584" extrusionOk="0">
                  <a:moveTo>
                    <a:pt x="21599" y="0"/>
                  </a:moveTo>
                  <a:cubicBezTo>
                    <a:pt x="18647" y="0"/>
                    <a:pt x="14932" y="649"/>
                    <a:pt x="10809" y="2841"/>
                  </a:cubicBezTo>
                  <a:cubicBezTo>
                    <a:pt x="2249" y="7383"/>
                    <a:pt x="4098" y="15532"/>
                    <a:pt x="4395" y="21352"/>
                  </a:cubicBezTo>
                  <a:cubicBezTo>
                    <a:pt x="0" y="32327"/>
                    <a:pt x="8288" y="37583"/>
                    <a:pt x="16275" y="37583"/>
                  </a:cubicBezTo>
                  <a:cubicBezTo>
                    <a:pt x="16378" y="37583"/>
                    <a:pt x="16481" y="37583"/>
                    <a:pt x="16583" y="37581"/>
                  </a:cubicBezTo>
                  <a:cubicBezTo>
                    <a:pt x="25143" y="37444"/>
                    <a:pt x="32630" y="31623"/>
                    <a:pt x="33976" y="27127"/>
                  </a:cubicBezTo>
                  <a:cubicBezTo>
                    <a:pt x="33976" y="27127"/>
                    <a:pt x="34843" y="28958"/>
                    <a:pt x="36894" y="28958"/>
                  </a:cubicBezTo>
                  <a:cubicBezTo>
                    <a:pt x="37629" y="28958"/>
                    <a:pt x="38515" y="28724"/>
                    <a:pt x="39568" y="28086"/>
                  </a:cubicBezTo>
                  <a:cubicBezTo>
                    <a:pt x="42696" y="26191"/>
                    <a:pt x="44841" y="20325"/>
                    <a:pt x="42056" y="18362"/>
                  </a:cubicBezTo>
                  <a:cubicBezTo>
                    <a:pt x="41141" y="17708"/>
                    <a:pt x="40294" y="17471"/>
                    <a:pt x="39546" y="17471"/>
                  </a:cubicBezTo>
                  <a:cubicBezTo>
                    <a:pt x="37551" y="17471"/>
                    <a:pt x="36259" y="19161"/>
                    <a:pt x="36259" y="19161"/>
                  </a:cubicBezTo>
                  <a:cubicBezTo>
                    <a:pt x="36259" y="19161"/>
                    <a:pt x="40504" y="6721"/>
                    <a:pt x="28544" y="1357"/>
                  </a:cubicBezTo>
                  <a:cubicBezTo>
                    <a:pt x="28544" y="1357"/>
                    <a:pt x="25870" y="0"/>
                    <a:pt x="21599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0" name="Google Shape;3450;p43"/>
            <p:cNvSpPr/>
            <p:nvPr/>
          </p:nvSpPr>
          <p:spPr>
            <a:xfrm>
              <a:off x="5345025" y="2458900"/>
              <a:ext cx="839725" cy="756750"/>
            </a:xfrm>
            <a:custGeom>
              <a:avLst/>
              <a:gdLst/>
              <a:ahLst/>
              <a:cxnLst/>
              <a:rect l="l" t="t" r="r" b="b"/>
              <a:pathLst>
                <a:path w="33589" h="30270" extrusionOk="0">
                  <a:moveTo>
                    <a:pt x="5833" y="1"/>
                  </a:moveTo>
                  <a:lnTo>
                    <a:pt x="5833" y="1"/>
                  </a:lnTo>
                  <a:cubicBezTo>
                    <a:pt x="3162" y="4406"/>
                    <a:pt x="4189" y="9815"/>
                    <a:pt x="4395" y="14038"/>
                  </a:cubicBezTo>
                  <a:cubicBezTo>
                    <a:pt x="0" y="25013"/>
                    <a:pt x="8288" y="30269"/>
                    <a:pt x="16275" y="30269"/>
                  </a:cubicBezTo>
                  <a:cubicBezTo>
                    <a:pt x="16378" y="30269"/>
                    <a:pt x="16481" y="30269"/>
                    <a:pt x="16583" y="30267"/>
                  </a:cubicBezTo>
                  <a:cubicBezTo>
                    <a:pt x="24527" y="30130"/>
                    <a:pt x="31557" y="25108"/>
                    <a:pt x="33588" y="20794"/>
                  </a:cubicBezTo>
                  <a:lnTo>
                    <a:pt x="33588" y="20794"/>
                  </a:lnTo>
                  <a:cubicBezTo>
                    <a:pt x="31077" y="24880"/>
                    <a:pt x="24481" y="29263"/>
                    <a:pt x="17063" y="29377"/>
                  </a:cubicBezTo>
                  <a:cubicBezTo>
                    <a:pt x="16960" y="29378"/>
                    <a:pt x="16858" y="29379"/>
                    <a:pt x="16755" y="29379"/>
                  </a:cubicBezTo>
                  <a:cubicBezTo>
                    <a:pt x="8789" y="29379"/>
                    <a:pt x="480" y="24123"/>
                    <a:pt x="4874" y="13148"/>
                  </a:cubicBezTo>
                  <a:cubicBezTo>
                    <a:pt x="4669" y="9222"/>
                    <a:pt x="3778" y="4223"/>
                    <a:pt x="5833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1" name="Google Shape;3451;p43"/>
            <p:cNvSpPr/>
            <p:nvPr/>
          </p:nvSpPr>
          <p:spPr>
            <a:xfrm>
              <a:off x="6196125" y="2891450"/>
              <a:ext cx="211175" cy="108375"/>
            </a:xfrm>
            <a:custGeom>
              <a:avLst/>
              <a:gdLst/>
              <a:ahLst/>
              <a:cxnLst/>
              <a:rect l="l" t="t" r="r" b="b"/>
              <a:pathLst>
                <a:path w="8447" h="4335" extrusionOk="0">
                  <a:moveTo>
                    <a:pt x="8446" y="0"/>
                  </a:moveTo>
                  <a:cubicBezTo>
                    <a:pt x="7784" y="1073"/>
                    <a:pt x="6940" y="2009"/>
                    <a:pt x="6004" y="2579"/>
                  </a:cubicBezTo>
                  <a:cubicBezTo>
                    <a:pt x="4951" y="3217"/>
                    <a:pt x="4064" y="3452"/>
                    <a:pt x="3329" y="3452"/>
                  </a:cubicBezTo>
                  <a:cubicBezTo>
                    <a:pt x="1278" y="3452"/>
                    <a:pt x="412" y="1621"/>
                    <a:pt x="412" y="1621"/>
                  </a:cubicBezTo>
                  <a:cubicBezTo>
                    <a:pt x="320" y="1963"/>
                    <a:pt x="161" y="2305"/>
                    <a:pt x="1" y="2648"/>
                  </a:cubicBezTo>
                  <a:cubicBezTo>
                    <a:pt x="256" y="3079"/>
                    <a:pt x="1147" y="4335"/>
                    <a:pt x="2853" y="4335"/>
                  </a:cubicBezTo>
                  <a:cubicBezTo>
                    <a:pt x="3587" y="4335"/>
                    <a:pt x="4473" y="4102"/>
                    <a:pt x="5524" y="3470"/>
                  </a:cubicBezTo>
                  <a:cubicBezTo>
                    <a:pt x="6711" y="2739"/>
                    <a:pt x="7761" y="1438"/>
                    <a:pt x="8446" y="0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2" name="Google Shape;3452;p43"/>
            <p:cNvSpPr/>
            <p:nvPr/>
          </p:nvSpPr>
          <p:spPr>
            <a:xfrm>
              <a:off x="6252625" y="2764425"/>
              <a:ext cx="140975" cy="195300"/>
            </a:xfrm>
            <a:custGeom>
              <a:avLst/>
              <a:gdLst/>
              <a:ahLst/>
              <a:cxnLst/>
              <a:rect l="l" t="t" r="r" b="b"/>
              <a:pathLst>
                <a:path w="5639" h="7812" extrusionOk="0">
                  <a:moveTo>
                    <a:pt x="3861" y="0"/>
                  </a:moveTo>
                  <a:cubicBezTo>
                    <a:pt x="3781" y="0"/>
                    <a:pt x="3696" y="12"/>
                    <a:pt x="3607" y="37"/>
                  </a:cubicBezTo>
                  <a:cubicBezTo>
                    <a:pt x="2351" y="379"/>
                    <a:pt x="229" y="3597"/>
                    <a:pt x="229" y="3597"/>
                  </a:cubicBezTo>
                  <a:cubicBezTo>
                    <a:pt x="229" y="3597"/>
                    <a:pt x="470" y="3531"/>
                    <a:pt x="755" y="3531"/>
                  </a:cubicBezTo>
                  <a:cubicBezTo>
                    <a:pt x="1196" y="3531"/>
                    <a:pt x="1741" y="3691"/>
                    <a:pt x="1644" y="4510"/>
                  </a:cubicBezTo>
                  <a:cubicBezTo>
                    <a:pt x="1507" y="5834"/>
                    <a:pt x="0" y="6747"/>
                    <a:pt x="0" y="6747"/>
                  </a:cubicBezTo>
                  <a:cubicBezTo>
                    <a:pt x="0" y="6747"/>
                    <a:pt x="416" y="7811"/>
                    <a:pt x="1332" y="7811"/>
                  </a:cubicBezTo>
                  <a:cubicBezTo>
                    <a:pt x="1490" y="7811"/>
                    <a:pt x="1662" y="7780"/>
                    <a:pt x="1849" y="7706"/>
                  </a:cubicBezTo>
                  <a:cubicBezTo>
                    <a:pt x="3105" y="7227"/>
                    <a:pt x="5638" y="4008"/>
                    <a:pt x="5182" y="1886"/>
                  </a:cubicBezTo>
                  <a:cubicBezTo>
                    <a:pt x="5182" y="1886"/>
                    <a:pt x="4887" y="0"/>
                    <a:pt x="3861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3" name="Google Shape;3453;p43"/>
            <p:cNvSpPr/>
            <p:nvPr/>
          </p:nvSpPr>
          <p:spPr>
            <a:xfrm>
              <a:off x="6233800" y="2764700"/>
              <a:ext cx="142100" cy="197525"/>
            </a:xfrm>
            <a:custGeom>
              <a:avLst/>
              <a:gdLst/>
              <a:ahLst/>
              <a:cxnLst/>
              <a:rect l="l" t="t" r="r" b="b"/>
              <a:pathLst>
                <a:path w="5684" h="7901" extrusionOk="0">
                  <a:moveTo>
                    <a:pt x="4593" y="1"/>
                  </a:moveTo>
                  <a:cubicBezTo>
                    <a:pt x="4517" y="1"/>
                    <a:pt x="4438" y="8"/>
                    <a:pt x="4360" y="26"/>
                  </a:cubicBezTo>
                  <a:cubicBezTo>
                    <a:pt x="3949" y="94"/>
                    <a:pt x="3584" y="277"/>
                    <a:pt x="3241" y="505"/>
                  </a:cubicBezTo>
                  <a:cubicBezTo>
                    <a:pt x="2534" y="984"/>
                    <a:pt x="1918" y="1601"/>
                    <a:pt x="1393" y="2217"/>
                  </a:cubicBezTo>
                  <a:cubicBezTo>
                    <a:pt x="1256" y="2377"/>
                    <a:pt x="1141" y="2537"/>
                    <a:pt x="1005" y="2696"/>
                  </a:cubicBezTo>
                  <a:cubicBezTo>
                    <a:pt x="959" y="2788"/>
                    <a:pt x="913" y="2833"/>
                    <a:pt x="822" y="2970"/>
                  </a:cubicBezTo>
                  <a:cubicBezTo>
                    <a:pt x="731" y="3107"/>
                    <a:pt x="662" y="3244"/>
                    <a:pt x="571" y="3381"/>
                  </a:cubicBezTo>
                  <a:cubicBezTo>
                    <a:pt x="411" y="3655"/>
                    <a:pt x="320" y="3906"/>
                    <a:pt x="228" y="4134"/>
                  </a:cubicBezTo>
                  <a:cubicBezTo>
                    <a:pt x="92" y="4431"/>
                    <a:pt x="69" y="4545"/>
                    <a:pt x="0" y="4705"/>
                  </a:cubicBezTo>
                  <a:cubicBezTo>
                    <a:pt x="274" y="4545"/>
                    <a:pt x="548" y="4408"/>
                    <a:pt x="799" y="4271"/>
                  </a:cubicBezTo>
                  <a:cubicBezTo>
                    <a:pt x="936" y="4203"/>
                    <a:pt x="1073" y="4134"/>
                    <a:pt x="1210" y="4066"/>
                  </a:cubicBezTo>
                  <a:cubicBezTo>
                    <a:pt x="1324" y="3997"/>
                    <a:pt x="1393" y="3997"/>
                    <a:pt x="1484" y="3974"/>
                  </a:cubicBezTo>
                  <a:cubicBezTo>
                    <a:pt x="1598" y="3952"/>
                    <a:pt x="1575" y="3952"/>
                    <a:pt x="1598" y="3952"/>
                  </a:cubicBezTo>
                  <a:cubicBezTo>
                    <a:pt x="1621" y="3952"/>
                    <a:pt x="1644" y="3952"/>
                    <a:pt x="1644" y="3974"/>
                  </a:cubicBezTo>
                  <a:cubicBezTo>
                    <a:pt x="1689" y="3974"/>
                    <a:pt x="1712" y="3974"/>
                    <a:pt x="1735" y="3997"/>
                  </a:cubicBezTo>
                  <a:cubicBezTo>
                    <a:pt x="1803" y="4043"/>
                    <a:pt x="1849" y="4089"/>
                    <a:pt x="1849" y="4089"/>
                  </a:cubicBezTo>
                  <a:cubicBezTo>
                    <a:pt x="1849" y="4089"/>
                    <a:pt x="1849" y="4111"/>
                    <a:pt x="1872" y="4134"/>
                  </a:cubicBezTo>
                  <a:cubicBezTo>
                    <a:pt x="1895" y="4180"/>
                    <a:pt x="1918" y="4226"/>
                    <a:pt x="1963" y="4294"/>
                  </a:cubicBezTo>
                  <a:cubicBezTo>
                    <a:pt x="1986" y="4454"/>
                    <a:pt x="2009" y="4728"/>
                    <a:pt x="1918" y="5047"/>
                  </a:cubicBezTo>
                  <a:cubicBezTo>
                    <a:pt x="1826" y="5367"/>
                    <a:pt x="1621" y="5732"/>
                    <a:pt x="1256" y="6052"/>
                  </a:cubicBezTo>
                  <a:cubicBezTo>
                    <a:pt x="1187" y="6120"/>
                    <a:pt x="1073" y="6189"/>
                    <a:pt x="982" y="6257"/>
                  </a:cubicBezTo>
                  <a:cubicBezTo>
                    <a:pt x="936" y="6303"/>
                    <a:pt x="890" y="6325"/>
                    <a:pt x="822" y="6348"/>
                  </a:cubicBezTo>
                  <a:lnTo>
                    <a:pt x="525" y="6508"/>
                  </a:lnTo>
                  <a:lnTo>
                    <a:pt x="365" y="6599"/>
                  </a:lnTo>
                  <a:lnTo>
                    <a:pt x="274" y="6622"/>
                  </a:lnTo>
                  <a:cubicBezTo>
                    <a:pt x="274" y="6645"/>
                    <a:pt x="297" y="6691"/>
                    <a:pt x="297" y="6714"/>
                  </a:cubicBezTo>
                  <a:lnTo>
                    <a:pt x="457" y="7010"/>
                  </a:lnTo>
                  <a:cubicBezTo>
                    <a:pt x="525" y="7261"/>
                    <a:pt x="639" y="7353"/>
                    <a:pt x="731" y="7490"/>
                  </a:cubicBezTo>
                  <a:cubicBezTo>
                    <a:pt x="959" y="7718"/>
                    <a:pt x="1324" y="7900"/>
                    <a:pt x="1666" y="7900"/>
                  </a:cubicBezTo>
                  <a:cubicBezTo>
                    <a:pt x="2009" y="7900"/>
                    <a:pt x="2328" y="7832"/>
                    <a:pt x="2602" y="7695"/>
                  </a:cubicBezTo>
                  <a:cubicBezTo>
                    <a:pt x="3127" y="7467"/>
                    <a:pt x="3515" y="7147"/>
                    <a:pt x="3835" y="6873"/>
                  </a:cubicBezTo>
                  <a:cubicBezTo>
                    <a:pt x="4474" y="6280"/>
                    <a:pt x="4702" y="5778"/>
                    <a:pt x="4657" y="5755"/>
                  </a:cubicBezTo>
                  <a:cubicBezTo>
                    <a:pt x="4655" y="5754"/>
                    <a:pt x="4653" y="5754"/>
                    <a:pt x="4651" y="5754"/>
                  </a:cubicBezTo>
                  <a:cubicBezTo>
                    <a:pt x="4573" y="5754"/>
                    <a:pt x="4275" y="6178"/>
                    <a:pt x="3629" y="6668"/>
                  </a:cubicBezTo>
                  <a:cubicBezTo>
                    <a:pt x="3287" y="6896"/>
                    <a:pt x="2876" y="7170"/>
                    <a:pt x="2420" y="7330"/>
                  </a:cubicBezTo>
                  <a:cubicBezTo>
                    <a:pt x="2191" y="7421"/>
                    <a:pt x="1940" y="7444"/>
                    <a:pt x="1712" y="7444"/>
                  </a:cubicBezTo>
                  <a:cubicBezTo>
                    <a:pt x="1484" y="7421"/>
                    <a:pt x="1324" y="7307"/>
                    <a:pt x="1187" y="7147"/>
                  </a:cubicBezTo>
                  <a:cubicBezTo>
                    <a:pt x="1141" y="7079"/>
                    <a:pt x="1050" y="6965"/>
                    <a:pt x="1073" y="6942"/>
                  </a:cubicBezTo>
                  <a:cubicBezTo>
                    <a:pt x="1050" y="6919"/>
                    <a:pt x="1027" y="6873"/>
                    <a:pt x="1096" y="6873"/>
                  </a:cubicBezTo>
                  <a:cubicBezTo>
                    <a:pt x="1107" y="6862"/>
                    <a:pt x="1113" y="6862"/>
                    <a:pt x="1122" y="6862"/>
                  </a:cubicBezTo>
                  <a:cubicBezTo>
                    <a:pt x="1130" y="6862"/>
                    <a:pt x="1141" y="6862"/>
                    <a:pt x="1164" y="6850"/>
                  </a:cubicBezTo>
                  <a:cubicBezTo>
                    <a:pt x="1233" y="6805"/>
                    <a:pt x="1301" y="6782"/>
                    <a:pt x="1370" y="6736"/>
                  </a:cubicBezTo>
                  <a:cubicBezTo>
                    <a:pt x="1484" y="6645"/>
                    <a:pt x="1621" y="6577"/>
                    <a:pt x="1735" y="6485"/>
                  </a:cubicBezTo>
                  <a:cubicBezTo>
                    <a:pt x="2191" y="6120"/>
                    <a:pt x="2488" y="5664"/>
                    <a:pt x="2648" y="5230"/>
                  </a:cubicBezTo>
                  <a:cubicBezTo>
                    <a:pt x="2785" y="4819"/>
                    <a:pt x="2785" y="4408"/>
                    <a:pt x="2739" y="4134"/>
                  </a:cubicBezTo>
                  <a:cubicBezTo>
                    <a:pt x="2694" y="3974"/>
                    <a:pt x="2648" y="3883"/>
                    <a:pt x="2602" y="3792"/>
                  </a:cubicBezTo>
                  <a:cubicBezTo>
                    <a:pt x="2557" y="3723"/>
                    <a:pt x="2534" y="3678"/>
                    <a:pt x="2534" y="3678"/>
                  </a:cubicBezTo>
                  <a:cubicBezTo>
                    <a:pt x="2534" y="3678"/>
                    <a:pt x="2488" y="3655"/>
                    <a:pt x="2443" y="3586"/>
                  </a:cubicBezTo>
                  <a:cubicBezTo>
                    <a:pt x="2397" y="3518"/>
                    <a:pt x="2260" y="3450"/>
                    <a:pt x="2100" y="3335"/>
                  </a:cubicBezTo>
                  <a:cubicBezTo>
                    <a:pt x="2032" y="3313"/>
                    <a:pt x="1918" y="3290"/>
                    <a:pt x="1803" y="3267"/>
                  </a:cubicBezTo>
                  <a:cubicBezTo>
                    <a:pt x="1758" y="3244"/>
                    <a:pt x="1689" y="3244"/>
                    <a:pt x="1644" y="3244"/>
                  </a:cubicBezTo>
                  <a:cubicBezTo>
                    <a:pt x="1598" y="3244"/>
                    <a:pt x="1484" y="3267"/>
                    <a:pt x="1507" y="3267"/>
                  </a:cubicBezTo>
                  <a:cubicBezTo>
                    <a:pt x="1507" y="3267"/>
                    <a:pt x="1484" y="3267"/>
                    <a:pt x="1461" y="3290"/>
                  </a:cubicBezTo>
                  <a:cubicBezTo>
                    <a:pt x="1447" y="3304"/>
                    <a:pt x="1439" y="3309"/>
                    <a:pt x="1436" y="3309"/>
                  </a:cubicBezTo>
                  <a:cubicBezTo>
                    <a:pt x="1427" y="3309"/>
                    <a:pt x="1438" y="3283"/>
                    <a:pt x="1438" y="3267"/>
                  </a:cubicBezTo>
                  <a:lnTo>
                    <a:pt x="1461" y="3221"/>
                  </a:lnTo>
                  <a:cubicBezTo>
                    <a:pt x="1461" y="3198"/>
                    <a:pt x="1530" y="3084"/>
                    <a:pt x="1575" y="3016"/>
                  </a:cubicBezTo>
                  <a:cubicBezTo>
                    <a:pt x="1689" y="2856"/>
                    <a:pt x="1803" y="2719"/>
                    <a:pt x="1918" y="2559"/>
                  </a:cubicBezTo>
                  <a:cubicBezTo>
                    <a:pt x="2374" y="1920"/>
                    <a:pt x="2922" y="1304"/>
                    <a:pt x="3515" y="825"/>
                  </a:cubicBezTo>
                  <a:cubicBezTo>
                    <a:pt x="3812" y="596"/>
                    <a:pt x="4132" y="414"/>
                    <a:pt x="4428" y="345"/>
                  </a:cubicBezTo>
                  <a:cubicBezTo>
                    <a:pt x="4519" y="317"/>
                    <a:pt x="4608" y="304"/>
                    <a:pt x="4691" y="304"/>
                  </a:cubicBezTo>
                  <a:cubicBezTo>
                    <a:pt x="4882" y="304"/>
                    <a:pt x="5048" y="371"/>
                    <a:pt x="5159" y="482"/>
                  </a:cubicBezTo>
                  <a:cubicBezTo>
                    <a:pt x="5512" y="769"/>
                    <a:pt x="5587" y="1077"/>
                    <a:pt x="5654" y="1077"/>
                  </a:cubicBezTo>
                  <a:cubicBezTo>
                    <a:pt x="5656" y="1077"/>
                    <a:pt x="5659" y="1076"/>
                    <a:pt x="5661" y="1076"/>
                  </a:cubicBezTo>
                  <a:cubicBezTo>
                    <a:pt x="5684" y="1076"/>
                    <a:pt x="5661" y="1007"/>
                    <a:pt x="5638" y="870"/>
                  </a:cubicBezTo>
                  <a:cubicBezTo>
                    <a:pt x="5592" y="733"/>
                    <a:pt x="5524" y="528"/>
                    <a:pt x="5341" y="322"/>
                  </a:cubicBezTo>
                  <a:cubicBezTo>
                    <a:pt x="5250" y="208"/>
                    <a:pt x="5113" y="117"/>
                    <a:pt x="4930" y="49"/>
                  </a:cubicBezTo>
                  <a:cubicBezTo>
                    <a:pt x="4832" y="20"/>
                    <a:pt x="4716" y="1"/>
                    <a:pt x="45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4" name="Google Shape;3454;p43"/>
            <p:cNvSpPr/>
            <p:nvPr/>
          </p:nvSpPr>
          <p:spPr>
            <a:xfrm>
              <a:off x="5485700" y="2635525"/>
              <a:ext cx="505600" cy="50650"/>
            </a:xfrm>
            <a:custGeom>
              <a:avLst/>
              <a:gdLst/>
              <a:ahLst/>
              <a:cxnLst/>
              <a:rect l="l" t="t" r="r" b="b"/>
              <a:pathLst>
                <a:path w="20224" h="2026" extrusionOk="0">
                  <a:moveTo>
                    <a:pt x="17736" y="1335"/>
                  </a:moveTo>
                  <a:cubicBezTo>
                    <a:pt x="17751" y="1335"/>
                    <a:pt x="17764" y="1336"/>
                    <a:pt x="17776" y="1336"/>
                  </a:cubicBezTo>
                  <a:lnTo>
                    <a:pt x="17776" y="1336"/>
                  </a:lnTo>
                  <a:cubicBezTo>
                    <a:pt x="17775" y="1336"/>
                    <a:pt x="17774" y="1336"/>
                    <a:pt x="17773" y="1335"/>
                  </a:cubicBezTo>
                  <a:close/>
                  <a:moveTo>
                    <a:pt x="18077" y="1"/>
                  </a:moveTo>
                  <a:cubicBezTo>
                    <a:pt x="17495" y="1"/>
                    <a:pt x="17062" y="261"/>
                    <a:pt x="16959" y="650"/>
                  </a:cubicBezTo>
                  <a:cubicBezTo>
                    <a:pt x="16869" y="968"/>
                    <a:pt x="17297" y="1331"/>
                    <a:pt x="17773" y="1335"/>
                  </a:cubicBezTo>
                  <a:lnTo>
                    <a:pt x="17773" y="1335"/>
                  </a:lnTo>
                  <a:cubicBezTo>
                    <a:pt x="17773" y="1335"/>
                    <a:pt x="17773" y="1335"/>
                    <a:pt x="17773" y="1335"/>
                  </a:cubicBezTo>
                  <a:lnTo>
                    <a:pt x="17781" y="1335"/>
                  </a:lnTo>
                  <a:cubicBezTo>
                    <a:pt x="17784" y="1336"/>
                    <a:pt x="17786" y="1337"/>
                    <a:pt x="17789" y="1337"/>
                  </a:cubicBezTo>
                  <a:lnTo>
                    <a:pt x="17789" y="1337"/>
                  </a:lnTo>
                  <a:cubicBezTo>
                    <a:pt x="17785" y="1337"/>
                    <a:pt x="17780" y="1337"/>
                    <a:pt x="17776" y="1336"/>
                  </a:cubicBezTo>
                  <a:lnTo>
                    <a:pt x="17776" y="1336"/>
                  </a:lnTo>
                  <a:cubicBezTo>
                    <a:pt x="17814" y="1349"/>
                    <a:pt x="17862" y="1363"/>
                    <a:pt x="17918" y="1381"/>
                  </a:cubicBezTo>
                  <a:cubicBezTo>
                    <a:pt x="17997" y="1397"/>
                    <a:pt x="18076" y="1412"/>
                    <a:pt x="18163" y="1421"/>
                  </a:cubicBezTo>
                  <a:lnTo>
                    <a:pt x="18163" y="1421"/>
                  </a:lnTo>
                  <a:cubicBezTo>
                    <a:pt x="18135" y="1424"/>
                    <a:pt x="18225" y="1441"/>
                    <a:pt x="18278" y="1447"/>
                  </a:cubicBezTo>
                  <a:lnTo>
                    <a:pt x="18278" y="1447"/>
                  </a:lnTo>
                  <a:cubicBezTo>
                    <a:pt x="18279" y="1448"/>
                    <a:pt x="18281" y="1449"/>
                    <a:pt x="18283" y="1449"/>
                  </a:cubicBezTo>
                  <a:cubicBezTo>
                    <a:pt x="18375" y="1472"/>
                    <a:pt x="18443" y="1518"/>
                    <a:pt x="18512" y="1564"/>
                  </a:cubicBezTo>
                  <a:cubicBezTo>
                    <a:pt x="18768" y="1666"/>
                    <a:pt x="19038" y="1718"/>
                    <a:pt x="19301" y="1718"/>
                  </a:cubicBezTo>
                  <a:cubicBezTo>
                    <a:pt x="19389" y="1718"/>
                    <a:pt x="19476" y="1712"/>
                    <a:pt x="19562" y="1700"/>
                  </a:cubicBezTo>
                  <a:cubicBezTo>
                    <a:pt x="20109" y="1655"/>
                    <a:pt x="20223" y="1244"/>
                    <a:pt x="20109" y="902"/>
                  </a:cubicBezTo>
                  <a:cubicBezTo>
                    <a:pt x="19904" y="354"/>
                    <a:pt x="18945" y="80"/>
                    <a:pt x="18283" y="11"/>
                  </a:cubicBezTo>
                  <a:cubicBezTo>
                    <a:pt x="18213" y="4"/>
                    <a:pt x="18144" y="1"/>
                    <a:pt x="18077" y="1"/>
                  </a:cubicBezTo>
                  <a:close/>
                  <a:moveTo>
                    <a:pt x="2168" y="244"/>
                  </a:moveTo>
                  <a:cubicBezTo>
                    <a:pt x="2080" y="244"/>
                    <a:pt x="1989" y="250"/>
                    <a:pt x="1895" y="262"/>
                  </a:cubicBezTo>
                  <a:cubicBezTo>
                    <a:pt x="1210" y="377"/>
                    <a:pt x="274" y="696"/>
                    <a:pt x="114" y="1244"/>
                  </a:cubicBezTo>
                  <a:cubicBezTo>
                    <a:pt x="0" y="1609"/>
                    <a:pt x="137" y="2020"/>
                    <a:pt x="685" y="2020"/>
                  </a:cubicBezTo>
                  <a:cubicBezTo>
                    <a:pt x="743" y="2024"/>
                    <a:pt x="800" y="2026"/>
                    <a:pt x="857" y="2026"/>
                  </a:cubicBezTo>
                  <a:cubicBezTo>
                    <a:pt x="1158" y="2026"/>
                    <a:pt x="1443" y="1972"/>
                    <a:pt x="1712" y="1837"/>
                  </a:cubicBezTo>
                  <a:cubicBezTo>
                    <a:pt x="1803" y="1792"/>
                    <a:pt x="1872" y="1746"/>
                    <a:pt x="1940" y="1700"/>
                  </a:cubicBezTo>
                  <a:cubicBezTo>
                    <a:pt x="1992" y="1680"/>
                    <a:pt x="2020" y="1669"/>
                    <a:pt x="2023" y="1669"/>
                  </a:cubicBezTo>
                  <a:lnTo>
                    <a:pt x="2023" y="1669"/>
                  </a:lnTo>
                  <a:cubicBezTo>
                    <a:pt x="2027" y="1669"/>
                    <a:pt x="1993" y="1686"/>
                    <a:pt x="1918" y="1723"/>
                  </a:cubicBezTo>
                  <a:cubicBezTo>
                    <a:pt x="1965" y="1708"/>
                    <a:pt x="2099" y="1681"/>
                    <a:pt x="2088" y="1681"/>
                  </a:cubicBezTo>
                  <a:cubicBezTo>
                    <a:pt x="2083" y="1681"/>
                    <a:pt x="2048" y="1686"/>
                    <a:pt x="1963" y="1700"/>
                  </a:cubicBezTo>
                  <a:cubicBezTo>
                    <a:pt x="2077" y="1678"/>
                    <a:pt x="2191" y="1655"/>
                    <a:pt x="2306" y="1632"/>
                  </a:cubicBezTo>
                  <a:cubicBezTo>
                    <a:pt x="2351" y="1615"/>
                    <a:pt x="2390" y="1599"/>
                    <a:pt x="2424" y="1586"/>
                  </a:cubicBezTo>
                  <a:lnTo>
                    <a:pt x="2424" y="1586"/>
                  </a:lnTo>
                  <a:cubicBezTo>
                    <a:pt x="2429" y="1586"/>
                    <a:pt x="2435" y="1586"/>
                    <a:pt x="2443" y="1586"/>
                  </a:cubicBezTo>
                  <a:lnTo>
                    <a:pt x="2443" y="1586"/>
                  </a:lnTo>
                  <a:cubicBezTo>
                    <a:pt x="2443" y="1583"/>
                    <a:pt x="2443" y="1581"/>
                    <a:pt x="2444" y="1578"/>
                  </a:cubicBezTo>
                  <a:lnTo>
                    <a:pt x="2444" y="1578"/>
                  </a:lnTo>
                  <a:cubicBezTo>
                    <a:pt x="2455" y="1574"/>
                    <a:pt x="2466" y="1570"/>
                    <a:pt x="2475" y="1566"/>
                  </a:cubicBezTo>
                  <a:lnTo>
                    <a:pt x="2475" y="1566"/>
                  </a:lnTo>
                  <a:cubicBezTo>
                    <a:pt x="2465" y="1568"/>
                    <a:pt x="2456" y="1570"/>
                    <a:pt x="2448" y="1572"/>
                  </a:cubicBezTo>
                  <a:lnTo>
                    <a:pt x="2448" y="1572"/>
                  </a:lnTo>
                  <a:cubicBezTo>
                    <a:pt x="2455" y="1565"/>
                    <a:pt x="2468" y="1564"/>
                    <a:pt x="2482" y="1564"/>
                  </a:cubicBezTo>
                  <a:lnTo>
                    <a:pt x="2482" y="1564"/>
                  </a:lnTo>
                  <a:cubicBezTo>
                    <a:pt x="2480" y="1564"/>
                    <a:pt x="2478" y="1565"/>
                    <a:pt x="2475" y="1566"/>
                  </a:cubicBezTo>
                  <a:lnTo>
                    <a:pt x="2475" y="1566"/>
                  </a:lnTo>
                  <a:cubicBezTo>
                    <a:pt x="2480" y="1565"/>
                    <a:pt x="2484" y="1564"/>
                    <a:pt x="2488" y="1564"/>
                  </a:cubicBezTo>
                  <a:cubicBezTo>
                    <a:pt x="2486" y="1564"/>
                    <a:pt x="2484" y="1564"/>
                    <a:pt x="2482" y="1564"/>
                  </a:cubicBezTo>
                  <a:lnTo>
                    <a:pt x="2482" y="1564"/>
                  </a:lnTo>
                  <a:cubicBezTo>
                    <a:pt x="2538" y="1541"/>
                    <a:pt x="2567" y="1530"/>
                    <a:pt x="2569" y="1530"/>
                  </a:cubicBezTo>
                  <a:lnTo>
                    <a:pt x="2569" y="1530"/>
                  </a:lnTo>
                  <a:cubicBezTo>
                    <a:pt x="2570" y="1530"/>
                    <a:pt x="2528" y="1548"/>
                    <a:pt x="2443" y="1586"/>
                  </a:cubicBezTo>
                  <a:lnTo>
                    <a:pt x="2443" y="1586"/>
                  </a:lnTo>
                  <a:cubicBezTo>
                    <a:pt x="2443" y="1586"/>
                    <a:pt x="2443" y="1586"/>
                    <a:pt x="2443" y="1586"/>
                  </a:cubicBezTo>
                  <a:lnTo>
                    <a:pt x="2443" y="1586"/>
                  </a:lnTo>
                  <a:cubicBezTo>
                    <a:pt x="2443" y="1586"/>
                    <a:pt x="2443" y="1586"/>
                    <a:pt x="2443" y="1586"/>
                  </a:cubicBezTo>
                  <a:cubicBezTo>
                    <a:pt x="2443" y="1586"/>
                    <a:pt x="2443" y="1586"/>
                    <a:pt x="2443" y="1586"/>
                  </a:cubicBezTo>
                  <a:lnTo>
                    <a:pt x="2443" y="1586"/>
                  </a:lnTo>
                  <a:cubicBezTo>
                    <a:pt x="2449" y="1586"/>
                    <a:pt x="2457" y="1586"/>
                    <a:pt x="2465" y="1586"/>
                  </a:cubicBezTo>
                  <a:cubicBezTo>
                    <a:pt x="2922" y="1541"/>
                    <a:pt x="3333" y="1153"/>
                    <a:pt x="3241" y="856"/>
                  </a:cubicBezTo>
                  <a:cubicBezTo>
                    <a:pt x="3123" y="482"/>
                    <a:pt x="2717" y="244"/>
                    <a:pt x="2168" y="2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5" name="Google Shape;3455;p43"/>
            <p:cNvSpPr/>
            <p:nvPr/>
          </p:nvSpPr>
          <p:spPr>
            <a:xfrm>
              <a:off x="5924225" y="2650350"/>
              <a:ext cx="3175" cy="875"/>
            </a:xfrm>
            <a:custGeom>
              <a:avLst/>
              <a:gdLst/>
              <a:ahLst/>
              <a:cxnLst/>
              <a:rect l="l" t="t" r="r" b="b"/>
              <a:pathLst>
                <a:path w="127" h="35" extrusionOk="0">
                  <a:moveTo>
                    <a:pt x="3" y="0"/>
                  </a:moveTo>
                  <a:lnTo>
                    <a:pt x="3" y="0"/>
                  </a:lnTo>
                  <a:cubicBezTo>
                    <a:pt x="0" y="0"/>
                    <a:pt x="35" y="12"/>
                    <a:pt x="103" y="35"/>
                  </a:cubicBezTo>
                  <a:lnTo>
                    <a:pt x="126" y="35"/>
                  </a:lnTo>
                  <a:cubicBezTo>
                    <a:pt x="46" y="12"/>
                    <a:pt x="6" y="0"/>
                    <a:pt x="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6" name="Google Shape;3456;p43"/>
            <p:cNvSpPr/>
            <p:nvPr/>
          </p:nvSpPr>
          <p:spPr>
            <a:xfrm>
              <a:off x="5938775" y="2653475"/>
              <a:ext cx="600" cy="600"/>
            </a:xfrm>
            <a:custGeom>
              <a:avLst/>
              <a:gdLst/>
              <a:ahLst/>
              <a:cxnLst/>
              <a:rect l="l" t="t" r="r" b="b"/>
              <a:pathLst>
                <a:path w="24" h="24" extrusionOk="0">
                  <a:moveTo>
                    <a:pt x="1" y="1"/>
                  </a:moveTo>
                  <a:cubicBezTo>
                    <a:pt x="1" y="24"/>
                    <a:pt x="1" y="24"/>
                    <a:pt x="1" y="24"/>
                  </a:cubicBezTo>
                  <a:lnTo>
                    <a:pt x="23" y="24"/>
                  </a:lnTo>
                  <a:cubicBezTo>
                    <a:pt x="23" y="24"/>
                    <a:pt x="1" y="24"/>
                    <a:pt x="1" y="1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7" name="Google Shape;3457;p43"/>
            <p:cNvSpPr/>
            <p:nvPr/>
          </p:nvSpPr>
          <p:spPr>
            <a:xfrm>
              <a:off x="5531925" y="2660325"/>
              <a:ext cx="1150" cy="25"/>
            </a:xfrm>
            <a:custGeom>
              <a:avLst/>
              <a:gdLst/>
              <a:ahLst/>
              <a:cxnLst/>
              <a:rect l="l" t="t" r="r" b="b"/>
              <a:pathLst>
                <a:path w="46" h="1" extrusionOk="0">
                  <a:moveTo>
                    <a:pt x="0" y="1"/>
                  </a:moveTo>
                  <a:cubicBezTo>
                    <a:pt x="0" y="1"/>
                    <a:pt x="23" y="1"/>
                    <a:pt x="23" y="1"/>
                  </a:cubicBezTo>
                  <a:cubicBezTo>
                    <a:pt x="23" y="1"/>
                    <a:pt x="23" y="1"/>
                    <a:pt x="46" y="1"/>
                  </a:cubicBezTo>
                  <a:cubicBezTo>
                    <a:pt x="23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8" name="Google Shape;3458;p43"/>
            <p:cNvSpPr/>
            <p:nvPr/>
          </p:nvSpPr>
          <p:spPr>
            <a:xfrm>
              <a:off x="6011250" y="2929750"/>
              <a:ext cx="35975" cy="19875"/>
            </a:xfrm>
            <a:custGeom>
              <a:avLst/>
              <a:gdLst/>
              <a:ahLst/>
              <a:cxnLst/>
              <a:rect l="l" t="t" r="r" b="b"/>
              <a:pathLst>
                <a:path w="1439" h="795" extrusionOk="0">
                  <a:moveTo>
                    <a:pt x="955" y="1"/>
                  </a:moveTo>
                  <a:cubicBezTo>
                    <a:pt x="823" y="1"/>
                    <a:pt x="672" y="30"/>
                    <a:pt x="525" y="89"/>
                  </a:cubicBezTo>
                  <a:cubicBezTo>
                    <a:pt x="183" y="226"/>
                    <a:pt x="0" y="477"/>
                    <a:pt x="92" y="659"/>
                  </a:cubicBezTo>
                  <a:cubicBezTo>
                    <a:pt x="155" y="748"/>
                    <a:pt x="290" y="795"/>
                    <a:pt x="456" y="795"/>
                  </a:cubicBezTo>
                  <a:cubicBezTo>
                    <a:pt x="587" y="795"/>
                    <a:pt x="739" y="766"/>
                    <a:pt x="891" y="705"/>
                  </a:cubicBezTo>
                  <a:cubicBezTo>
                    <a:pt x="1233" y="568"/>
                    <a:pt x="1438" y="317"/>
                    <a:pt x="1324" y="157"/>
                  </a:cubicBezTo>
                  <a:cubicBezTo>
                    <a:pt x="1272" y="53"/>
                    <a:pt x="1130" y="1"/>
                    <a:pt x="955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9" name="Google Shape;3459;p43"/>
            <p:cNvSpPr/>
            <p:nvPr/>
          </p:nvSpPr>
          <p:spPr>
            <a:xfrm>
              <a:off x="5446325" y="2925225"/>
              <a:ext cx="35400" cy="21475"/>
            </a:xfrm>
            <a:custGeom>
              <a:avLst/>
              <a:gdLst/>
              <a:ahLst/>
              <a:cxnLst/>
              <a:rect l="l" t="t" r="r" b="b"/>
              <a:pathLst>
                <a:path w="1416" h="859" extrusionOk="0">
                  <a:moveTo>
                    <a:pt x="406" y="1"/>
                  </a:moveTo>
                  <a:cubicBezTo>
                    <a:pt x="275" y="1"/>
                    <a:pt x="167" y="36"/>
                    <a:pt x="114" y="110"/>
                  </a:cubicBezTo>
                  <a:cubicBezTo>
                    <a:pt x="0" y="270"/>
                    <a:pt x="160" y="544"/>
                    <a:pt x="480" y="726"/>
                  </a:cubicBezTo>
                  <a:cubicBezTo>
                    <a:pt x="663" y="812"/>
                    <a:pt x="846" y="858"/>
                    <a:pt x="995" y="858"/>
                  </a:cubicBezTo>
                  <a:cubicBezTo>
                    <a:pt x="1123" y="858"/>
                    <a:pt x="1226" y="823"/>
                    <a:pt x="1279" y="749"/>
                  </a:cubicBezTo>
                  <a:cubicBezTo>
                    <a:pt x="1415" y="589"/>
                    <a:pt x="1233" y="315"/>
                    <a:pt x="913" y="133"/>
                  </a:cubicBezTo>
                  <a:cubicBezTo>
                    <a:pt x="742" y="47"/>
                    <a:pt x="558" y="1"/>
                    <a:pt x="406" y="1"/>
                  </a:cubicBezTo>
                  <a:close/>
                </a:path>
              </a:pathLst>
            </a:custGeom>
            <a:solidFill>
              <a:srgbClr val="E87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0" name="Google Shape;3460;p43"/>
            <p:cNvSpPr/>
            <p:nvPr/>
          </p:nvSpPr>
          <p:spPr>
            <a:xfrm>
              <a:off x="5633725" y="2937075"/>
              <a:ext cx="149875" cy="79100"/>
            </a:xfrm>
            <a:custGeom>
              <a:avLst/>
              <a:gdLst/>
              <a:ahLst/>
              <a:cxnLst/>
              <a:rect l="l" t="t" r="r" b="b"/>
              <a:pathLst>
                <a:path w="5995" h="3164" extrusionOk="0">
                  <a:moveTo>
                    <a:pt x="5076" y="0"/>
                  </a:moveTo>
                  <a:cubicBezTo>
                    <a:pt x="4371" y="0"/>
                    <a:pt x="3162" y="650"/>
                    <a:pt x="2296" y="686"/>
                  </a:cubicBezTo>
                  <a:cubicBezTo>
                    <a:pt x="2254" y="688"/>
                    <a:pt x="2213" y="688"/>
                    <a:pt x="2173" y="688"/>
                  </a:cubicBezTo>
                  <a:cubicBezTo>
                    <a:pt x="1172" y="688"/>
                    <a:pt x="813" y="161"/>
                    <a:pt x="813" y="161"/>
                  </a:cubicBezTo>
                  <a:lnTo>
                    <a:pt x="813" y="161"/>
                  </a:lnTo>
                  <a:cubicBezTo>
                    <a:pt x="1" y="512"/>
                    <a:pt x="1426" y="3164"/>
                    <a:pt x="2754" y="3164"/>
                  </a:cubicBezTo>
                  <a:cubicBezTo>
                    <a:pt x="2807" y="3164"/>
                    <a:pt x="2860" y="3160"/>
                    <a:pt x="2913" y="3151"/>
                  </a:cubicBezTo>
                  <a:cubicBezTo>
                    <a:pt x="4282" y="2923"/>
                    <a:pt x="5994" y="709"/>
                    <a:pt x="5515" y="161"/>
                  </a:cubicBezTo>
                  <a:cubicBezTo>
                    <a:pt x="5414" y="46"/>
                    <a:pt x="5263" y="0"/>
                    <a:pt x="5076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1" name="Google Shape;3461;p43"/>
            <p:cNvSpPr/>
            <p:nvPr/>
          </p:nvSpPr>
          <p:spPr>
            <a:xfrm>
              <a:off x="5642625" y="2907875"/>
              <a:ext cx="136400" cy="76175"/>
            </a:xfrm>
            <a:custGeom>
              <a:avLst/>
              <a:gdLst/>
              <a:ahLst/>
              <a:cxnLst/>
              <a:rect l="l" t="t" r="r" b="b"/>
              <a:pathLst>
                <a:path w="5456" h="3047" extrusionOk="0">
                  <a:moveTo>
                    <a:pt x="4555" y="596"/>
                  </a:moveTo>
                  <a:cubicBezTo>
                    <a:pt x="4550" y="596"/>
                    <a:pt x="4546" y="597"/>
                    <a:pt x="4542" y="598"/>
                  </a:cubicBezTo>
                  <a:cubicBezTo>
                    <a:pt x="4497" y="644"/>
                    <a:pt x="4611" y="872"/>
                    <a:pt x="4748" y="1055"/>
                  </a:cubicBezTo>
                  <a:cubicBezTo>
                    <a:pt x="4816" y="1169"/>
                    <a:pt x="4885" y="1260"/>
                    <a:pt x="4930" y="1329"/>
                  </a:cubicBezTo>
                  <a:cubicBezTo>
                    <a:pt x="4953" y="1397"/>
                    <a:pt x="4976" y="1443"/>
                    <a:pt x="4976" y="1443"/>
                  </a:cubicBezTo>
                  <a:cubicBezTo>
                    <a:pt x="4976" y="1443"/>
                    <a:pt x="5022" y="1489"/>
                    <a:pt x="5045" y="1534"/>
                  </a:cubicBezTo>
                  <a:cubicBezTo>
                    <a:pt x="5067" y="1603"/>
                    <a:pt x="5113" y="1671"/>
                    <a:pt x="5113" y="1785"/>
                  </a:cubicBezTo>
                  <a:cubicBezTo>
                    <a:pt x="5113" y="1991"/>
                    <a:pt x="5022" y="2219"/>
                    <a:pt x="5067" y="2242"/>
                  </a:cubicBezTo>
                  <a:cubicBezTo>
                    <a:pt x="5070" y="2243"/>
                    <a:pt x="5074" y="2244"/>
                    <a:pt x="5078" y="2244"/>
                  </a:cubicBezTo>
                  <a:cubicBezTo>
                    <a:pt x="5139" y="2244"/>
                    <a:pt x="5324" y="2088"/>
                    <a:pt x="5410" y="1831"/>
                  </a:cubicBezTo>
                  <a:cubicBezTo>
                    <a:pt x="5455" y="1694"/>
                    <a:pt x="5433" y="1512"/>
                    <a:pt x="5410" y="1420"/>
                  </a:cubicBezTo>
                  <a:cubicBezTo>
                    <a:pt x="5387" y="1352"/>
                    <a:pt x="5364" y="1306"/>
                    <a:pt x="5364" y="1283"/>
                  </a:cubicBezTo>
                  <a:cubicBezTo>
                    <a:pt x="5341" y="1260"/>
                    <a:pt x="5341" y="1238"/>
                    <a:pt x="5341" y="1238"/>
                  </a:cubicBezTo>
                  <a:cubicBezTo>
                    <a:pt x="5341" y="1238"/>
                    <a:pt x="5296" y="1169"/>
                    <a:pt x="5227" y="1101"/>
                  </a:cubicBezTo>
                  <a:cubicBezTo>
                    <a:pt x="5159" y="1032"/>
                    <a:pt x="5067" y="941"/>
                    <a:pt x="4976" y="872"/>
                  </a:cubicBezTo>
                  <a:cubicBezTo>
                    <a:pt x="4786" y="724"/>
                    <a:pt x="4615" y="596"/>
                    <a:pt x="4555" y="596"/>
                  </a:cubicBezTo>
                  <a:close/>
                  <a:moveTo>
                    <a:pt x="3819" y="1845"/>
                  </a:moveTo>
                  <a:cubicBezTo>
                    <a:pt x="3779" y="1845"/>
                    <a:pt x="3738" y="1848"/>
                    <a:pt x="3698" y="1854"/>
                  </a:cubicBezTo>
                  <a:cubicBezTo>
                    <a:pt x="3515" y="1900"/>
                    <a:pt x="3356" y="1991"/>
                    <a:pt x="3356" y="1991"/>
                  </a:cubicBezTo>
                  <a:cubicBezTo>
                    <a:pt x="3356" y="1991"/>
                    <a:pt x="3219" y="2128"/>
                    <a:pt x="3150" y="2288"/>
                  </a:cubicBezTo>
                  <a:cubicBezTo>
                    <a:pt x="3082" y="2470"/>
                    <a:pt x="3104" y="2653"/>
                    <a:pt x="3150" y="2653"/>
                  </a:cubicBezTo>
                  <a:cubicBezTo>
                    <a:pt x="3155" y="2654"/>
                    <a:pt x="3160" y="2655"/>
                    <a:pt x="3166" y="2655"/>
                  </a:cubicBezTo>
                  <a:cubicBezTo>
                    <a:pt x="3229" y="2655"/>
                    <a:pt x="3296" y="2532"/>
                    <a:pt x="3401" y="2447"/>
                  </a:cubicBezTo>
                  <a:cubicBezTo>
                    <a:pt x="3492" y="2379"/>
                    <a:pt x="3607" y="2310"/>
                    <a:pt x="3607" y="2310"/>
                  </a:cubicBezTo>
                  <a:cubicBezTo>
                    <a:pt x="3607" y="2310"/>
                    <a:pt x="3698" y="2219"/>
                    <a:pt x="3812" y="2128"/>
                  </a:cubicBezTo>
                  <a:cubicBezTo>
                    <a:pt x="3926" y="2059"/>
                    <a:pt x="4063" y="1968"/>
                    <a:pt x="4040" y="1922"/>
                  </a:cubicBezTo>
                  <a:cubicBezTo>
                    <a:pt x="4040" y="1871"/>
                    <a:pt x="3938" y="1845"/>
                    <a:pt x="3819" y="1845"/>
                  </a:cubicBezTo>
                  <a:close/>
                  <a:moveTo>
                    <a:pt x="1331" y="0"/>
                  </a:moveTo>
                  <a:cubicBezTo>
                    <a:pt x="1241" y="0"/>
                    <a:pt x="864" y="260"/>
                    <a:pt x="525" y="598"/>
                  </a:cubicBezTo>
                  <a:cubicBezTo>
                    <a:pt x="343" y="758"/>
                    <a:pt x="183" y="987"/>
                    <a:pt x="92" y="1169"/>
                  </a:cubicBezTo>
                  <a:cubicBezTo>
                    <a:pt x="46" y="1283"/>
                    <a:pt x="23" y="1375"/>
                    <a:pt x="23" y="1443"/>
                  </a:cubicBezTo>
                  <a:cubicBezTo>
                    <a:pt x="0" y="1489"/>
                    <a:pt x="0" y="1534"/>
                    <a:pt x="0" y="1534"/>
                  </a:cubicBezTo>
                  <a:cubicBezTo>
                    <a:pt x="0" y="1534"/>
                    <a:pt x="0" y="1580"/>
                    <a:pt x="0" y="1648"/>
                  </a:cubicBezTo>
                  <a:cubicBezTo>
                    <a:pt x="0" y="1717"/>
                    <a:pt x="23" y="1808"/>
                    <a:pt x="69" y="1900"/>
                  </a:cubicBezTo>
                  <a:cubicBezTo>
                    <a:pt x="160" y="2128"/>
                    <a:pt x="320" y="2333"/>
                    <a:pt x="502" y="2516"/>
                  </a:cubicBezTo>
                  <a:cubicBezTo>
                    <a:pt x="857" y="2829"/>
                    <a:pt x="1250" y="3047"/>
                    <a:pt x="1332" y="3047"/>
                  </a:cubicBezTo>
                  <a:cubicBezTo>
                    <a:pt x="1340" y="3047"/>
                    <a:pt x="1345" y="3045"/>
                    <a:pt x="1347" y="3041"/>
                  </a:cubicBezTo>
                  <a:cubicBezTo>
                    <a:pt x="1393" y="2995"/>
                    <a:pt x="1027" y="2676"/>
                    <a:pt x="731" y="2310"/>
                  </a:cubicBezTo>
                  <a:cubicBezTo>
                    <a:pt x="571" y="2128"/>
                    <a:pt x="480" y="1922"/>
                    <a:pt x="434" y="1785"/>
                  </a:cubicBezTo>
                  <a:cubicBezTo>
                    <a:pt x="411" y="1648"/>
                    <a:pt x="434" y="1557"/>
                    <a:pt x="411" y="1557"/>
                  </a:cubicBezTo>
                  <a:cubicBezTo>
                    <a:pt x="411" y="1557"/>
                    <a:pt x="411" y="1534"/>
                    <a:pt x="411" y="1489"/>
                  </a:cubicBezTo>
                  <a:cubicBezTo>
                    <a:pt x="434" y="1443"/>
                    <a:pt x="434" y="1397"/>
                    <a:pt x="457" y="1329"/>
                  </a:cubicBezTo>
                  <a:cubicBezTo>
                    <a:pt x="502" y="1169"/>
                    <a:pt x="616" y="987"/>
                    <a:pt x="753" y="781"/>
                  </a:cubicBezTo>
                  <a:cubicBezTo>
                    <a:pt x="1050" y="416"/>
                    <a:pt x="1393" y="51"/>
                    <a:pt x="1347" y="5"/>
                  </a:cubicBezTo>
                  <a:cubicBezTo>
                    <a:pt x="1344" y="2"/>
                    <a:pt x="1338" y="0"/>
                    <a:pt x="13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2" name="Google Shape;3462;p43"/>
            <p:cNvSpPr/>
            <p:nvPr/>
          </p:nvSpPr>
          <p:spPr>
            <a:xfrm>
              <a:off x="5612950" y="2995100"/>
              <a:ext cx="208550" cy="115200"/>
            </a:xfrm>
            <a:custGeom>
              <a:avLst/>
              <a:gdLst/>
              <a:ahLst/>
              <a:cxnLst/>
              <a:rect l="l" t="t" r="r" b="b"/>
              <a:pathLst>
                <a:path w="8342" h="4608" extrusionOk="0">
                  <a:moveTo>
                    <a:pt x="6852" y="0"/>
                  </a:moveTo>
                  <a:cubicBezTo>
                    <a:pt x="6621" y="0"/>
                    <a:pt x="6385" y="60"/>
                    <a:pt x="6163" y="191"/>
                  </a:cubicBezTo>
                  <a:cubicBezTo>
                    <a:pt x="5433" y="625"/>
                    <a:pt x="5068" y="1720"/>
                    <a:pt x="4200" y="1903"/>
                  </a:cubicBezTo>
                  <a:cubicBezTo>
                    <a:pt x="4103" y="1923"/>
                    <a:pt x="4008" y="1932"/>
                    <a:pt x="3916" y="1932"/>
                  </a:cubicBezTo>
                  <a:cubicBezTo>
                    <a:pt x="3271" y="1932"/>
                    <a:pt x="2739" y="1480"/>
                    <a:pt x="2260" y="1081"/>
                  </a:cubicBezTo>
                  <a:cubicBezTo>
                    <a:pt x="1916" y="782"/>
                    <a:pt x="1387" y="435"/>
                    <a:pt x="935" y="435"/>
                  </a:cubicBezTo>
                  <a:cubicBezTo>
                    <a:pt x="695" y="435"/>
                    <a:pt x="478" y="532"/>
                    <a:pt x="320" y="784"/>
                  </a:cubicBezTo>
                  <a:cubicBezTo>
                    <a:pt x="274" y="853"/>
                    <a:pt x="251" y="898"/>
                    <a:pt x="229" y="967"/>
                  </a:cubicBezTo>
                  <a:cubicBezTo>
                    <a:pt x="0" y="1492"/>
                    <a:pt x="229" y="2314"/>
                    <a:pt x="525" y="2770"/>
                  </a:cubicBezTo>
                  <a:cubicBezTo>
                    <a:pt x="1142" y="3638"/>
                    <a:pt x="2306" y="4391"/>
                    <a:pt x="3378" y="4551"/>
                  </a:cubicBezTo>
                  <a:cubicBezTo>
                    <a:pt x="3639" y="4589"/>
                    <a:pt x="3904" y="4608"/>
                    <a:pt x="4168" y="4608"/>
                  </a:cubicBezTo>
                  <a:cubicBezTo>
                    <a:pt x="6265" y="4608"/>
                    <a:pt x="8342" y="3420"/>
                    <a:pt x="8240" y="1332"/>
                  </a:cubicBezTo>
                  <a:cubicBezTo>
                    <a:pt x="8189" y="544"/>
                    <a:pt x="7546" y="0"/>
                    <a:pt x="68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3" name="Google Shape;3463;p43"/>
            <p:cNvSpPr/>
            <p:nvPr/>
          </p:nvSpPr>
          <p:spPr>
            <a:xfrm>
              <a:off x="5683700" y="3059125"/>
              <a:ext cx="127275" cy="51225"/>
            </a:xfrm>
            <a:custGeom>
              <a:avLst/>
              <a:gdLst/>
              <a:ahLst/>
              <a:cxnLst/>
              <a:rect l="l" t="t" r="r" b="b"/>
              <a:pathLst>
                <a:path w="5091" h="2049" extrusionOk="0">
                  <a:moveTo>
                    <a:pt x="3685" y="0"/>
                  </a:moveTo>
                  <a:cubicBezTo>
                    <a:pt x="3508" y="0"/>
                    <a:pt x="3330" y="9"/>
                    <a:pt x="3151" y="27"/>
                  </a:cubicBezTo>
                  <a:cubicBezTo>
                    <a:pt x="1621" y="164"/>
                    <a:pt x="411" y="917"/>
                    <a:pt x="1" y="1853"/>
                  </a:cubicBezTo>
                  <a:cubicBezTo>
                    <a:pt x="183" y="1898"/>
                    <a:pt x="366" y="1967"/>
                    <a:pt x="548" y="1990"/>
                  </a:cubicBezTo>
                  <a:cubicBezTo>
                    <a:pt x="811" y="2029"/>
                    <a:pt x="1078" y="2049"/>
                    <a:pt x="1344" y="2049"/>
                  </a:cubicBezTo>
                  <a:cubicBezTo>
                    <a:pt x="2904" y="2049"/>
                    <a:pt x="4447" y="1376"/>
                    <a:pt x="5091" y="186"/>
                  </a:cubicBezTo>
                  <a:cubicBezTo>
                    <a:pt x="4669" y="68"/>
                    <a:pt x="4185" y="0"/>
                    <a:pt x="368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4" name="Google Shape;3464;p43"/>
            <p:cNvSpPr/>
            <p:nvPr/>
          </p:nvSpPr>
          <p:spPr>
            <a:xfrm>
              <a:off x="5670575" y="3117375"/>
              <a:ext cx="70775" cy="22575"/>
            </a:xfrm>
            <a:custGeom>
              <a:avLst/>
              <a:gdLst/>
              <a:ahLst/>
              <a:cxnLst/>
              <a:rect l="l" t="t" r="r" b="b"/>
              <a:pathLst>
                <a:path w="2831" h="903" extrusionOk="0">
                  <a:moveTo>
                    <a:pt x="28" y="0"/>
                  </a:moveTo>
                  <a:cubicBezTo>
                    <a:pt x="26" y="0"/>
                    <a:pt x="24" y="1"/>
                    <a:pt x="23" y="2"/>
                  </a:cubicBezTo>
                  <a:cubicBezTo>
                    <a:pt x="1" y="25"/>
                    <a:pt x="252" y="321"/>
                    <a:pt x="571" y="550"/>
                  </a:cubicBezTo>
                  <a:cubicBezTo>
                    <a:pt x="754" y="641"/>
                    <a:pt x="914" y="755"/>
                    <a:pt x="1073" y="778"/>
                  </a:cubicBezTo>
                  <a:cubicBezTo>
                    <a:pt x="1210" y="824"/>
                    <a:pt x="1302" y="869"/>
                    <a:pt x="1302" y="869"/>
                  </a:cubicBezTo>
                  <a:cubicBezTo>
                    <a:pt x="1302" y="869"/>
                    <a:pt x="1393" y="869"/>
                    <a:pt x="1553" y="892"/>
                  </a:cubicBezTo>
                  <a:cubicBezTo>
                    <a:pt x="1598" y="900"/>
                    <a:pt x="1652" y="902"/>
                    <a:pt x="1710" y="902"/>
                  </a:cubicBezTo>
                  <a:cubicBezTo>
                    <a:pt x="1827" y="902"/>
                    <a:pt x="1964" y="892"/>
                    <a:pt x="2101" y="892"/>
                  </a:cubicBezTo>
                  <a:cubicBezTo>
                    <a:pt x="2489" y="824"/>
                    <a:pt x="2831" y="595"/>
                    <a:pt x="2808" y="573"/>
                  </a:cubicBezTo>
                  <a:cubicBezTo>
                    <a:pt x="2805" y="567"/>
                    <a:pt x="2798" y="564"/>
                    <a:pt x="2786" y="564"/>
                  </a:cubicBezTo>
                  <a:cubicBezTo>
                    <a:pt x="2700" y="564"/>
                    <a:pt x="2398" y="689"/>
                    <a:pt x="2078" y="709"/>
                  </a:cubicBezTo>
                  <a:cubicBezTo>
                    <a:pt x="1895" y="687"/>
                    <a:pt x="1713" y="709"/>
                    <a:pt x="1576" y="664"/>
                  </a:cubicBezTo>
                  <a:cubicBezTo>
                    <a:pt x="1439" y="641"/>
                    <a:pt x="1370" y="618"/>
                    <a:pt x="1370" y="618"/>
                  </a:cubicBezTo>
                  <a:cubicBezTo>
                    <a:pt x="1370" y="618"/>
                    <a:pt x="1279" y="595"/>
                    <a:pt x="1142" y="550"/>
                  </a:cubicBezTo>
                  <a:cubicBezTo>
                    <a:pt x="1005" y="527"/>
                    <a:pt x="845" y="458"/>
                    <a:pt x="663" y="390"/>
                  </a:cubicBezTo>
                  <a:cubicBezTo>
                    <a:pt x="357" y="237"/>
                    <a:pt x="72" y="0"/>
                    <a:pt x="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5" name="Google Shape;3465;p43"/>
            <p:cNvSpPr/>
            <p:nvPr/>
          </p:nvSpPr>
          <p:spPr>
            <a:xfrm>
              <a:off x="5860600" y="2775900"/>
              <a:ext cx="166075" cy="152650"/>
            </a:xfrm>
            <a:custGeom>
              <a:avLst/>
              <a:gdLst/>
              <a:ahLst/>
              <a:cxnLst/>
              <a:rect l="l" t="t" r="r" b="b"/>
              <a:pathLst>
                <a:path w="6643" h="6106" extrusionOk="0">
                  <a:moveTo>
                    <a:pt x="2880" y="0"/>
                  </a:moveTo>
                  <a:cubicBezTo>
                    <a:pt x="2694" y="0"/>
                    <a:pt x="2475" y="35"/>
                    <a:pt x="2237" y="80"/>
                  </a:cubicBezTo>
                  <a:cubicBezTo>
                    <a:pt x="2055" y="148"/>
                    <a:pt x="1849" y="217"/>
                    <a:pt x="1667" y="308"/>
                  </a:cubicBezTo>
                  <a:cubicBezTo>
                    <a:pt x="1484" y="445"/>
                    <a:pt x="1302" y="582"/>
                    <a:pt x="1119" y="765"/>
                  </a:cubicBezTo>
                  <a:cubicBezTo>
                    <a:pt x="982" y="970"/>
                    <a:pt x="799" y="1153"/>
                    <a:pt x="685" y="1381"/>
                  </a:cubicBezTo>
                  <a:cubicBezTo>
                    <a:pt x="571" y="1609"/>
                    <a:pt x="434" y="1860"/>
                    <a:pt x="366" y="2089"/>
                  </a:cubicBezTo>
                  <a:cubicBezTo>
                    <a:pt x="0" y="3093"/>
                    <a:pt x="46" y="4143"/>
                    <a:pt x="69" y="4873"/>
                  </a:cubicBezTo>
                  <a:cubicBezTo>
                    <a:pt x="137" y="5626"/>
                    <a:pt x="252" y="6106"/>
                    <a:pt x="343" y="6106"/>
                  </a:cubicBezTo>
                  <a:cubicBezTo>
                    <a:pt x="457" y="6106"/>
                    <a:pt x="525" y="5626"/>
                    <a:pt x="617" y="4942"/>
                  </a:cubicBezTo>
                  <a:cubicBezTo>
                    <a:pt x="754" y="4303"/>
                    <a:pt x="891" y="3390"/>
                    <a:pt x="1256" y="2728"/>
                  </a:cubicBezTo>
                  <a:cubicBezTo>
                    <a:pt x="1621" y="2020"/>
                    <a:pt x="2123" y="1678"/>
                    <a:pt x="2534" y="1678"/>
                  </a:cubicBezTo>
                  <a:cubicBezTo>
                    <a:pt x="2562" y="1676"/>
                    <a:pt x="2589" y="1675"/>
                    <a:pt x="2615" y="1675"/>
                  </a:cubicBezTo>
                  <a:cubicBezTo>
                    <a:pt x="2954" y="1675"/>
                    <a:pt x="3184" y="1794"/>
                    <a:pt x="3215" y="1794"/>
                  </a:cubicBezTo>
                  <a:cubicBezTo>
                    <a:pt x="3218" y="1794"/>
                    <a:pt x="3219" y="1793"/>
                    <a:pt x="3219" y="1792"/>
                  </a:cubicBezTo>
                  <a:cubicBezTo>
                    <a:pt x="3219" y="1792"/>
                    <a:pt x="3287" y="1792"/>
                    <a:pt x="3401" y="1860"/>
                  </a:cubicBezTo>
                  <a:cubicBezTo>
                    <a:pt x="3470" y="1883"/>
                    <a:pt x="3561" y="1906"/>
                    <a:pt x="3653" y="1952"/>
                  </a:cubicBezTo>
                  <a:cubicBezTo>
                    <a:pt x="3744" y="1974"/>
                    <a:pt x="3835" y="2066"/>
                    <a:pt x="3949" y="2111"/>
                  </a:cubicBezTo>
                  <a:cubicBezTo>
                    <a:pt x="3995" y="2157"/>
                    <a:pt x="4063" y="2180"/>
                    <a:pt x="4109" y="2225"/>
                  </a:cubicBezTo>
                  <a:cubicBezTo>
                    <a:pt x="4177" y="2271"/>
                    <a:pt x="4223" y="2317"/>
                    <a:pt x="4292" y="2385"/>
                  </a:cubicBezTo>
                  <a:cubicBezTo>
                    <a:pt x="4406" y="2477"/>
                    <a:pt x="4543" y="2568"/>
                    <a:pt x="4680" y="2728"/>
                  </a:cubicBezTo>
                  <a:cubicBezTo>
                    <a:pt x="4794" y="2865"/>
                    <a:pt x="4931" y="3002"/>
                    <a:pt x="5045" y="3138"/>
                  </a:cubicBezTo>
                  <a:lnTo>
                    <a:pt x="5227" y="3390"/>
                  </a:lnTo>
                  <a:cubicBezTo>
                    <a:pt x="5273" y="3435"/>
                    <a:pt x="5296" y="3458"/>
                    <a:pt x="5342" y="3526"/>
                  </a:cubicBezTo>
                  <a:cubicBezTo>
                    <a:pt x="5342" y="3526"/>
                    <a:pt x="5479" y="3800"/>
                    <a:pt x="5501" y="3800"/>
                  </a:cubicBezTo>
                  <a:cubicBezTo>
                    <a:pt x="5590" y="3955"/>
                    <a:pt x="6167" y="5152"/>
                    <a:pt x="6392" y="5152"/>
                  </a:cubicBezTo>
                  <a:cubicBezTo>
                    <a:pt x="6400" y="5152"/>
                    <a:pt x="6407" y="5150"/>
                    <a:pt x="6414" y="5147"/>
                  </a:cubicBezTo>
                  <a:cubicBezTo>
                    <a:pt x="6643" y="5056"/>
                    <a:pt x="6437" y="4257"/>
                    <a:pt x="6414" y="4074"/>
                  </a:cubicBezTo>
                  <a:cubicBezTo>
                    <a:pt x="6163" y="2956"/>
                    <a:pt x="5821" y="2043"/>
                    <a:pt x="5022" y="1175"/>
                  </a:cubicBezTo>
                  <a:cubicBezTo>
                    <a:pt x="4954" y="1084"/>
                    <a:pt x="4885" y="1016"/>
                    <a:pt x="4817" y="947"/>
                  </a:cubicBezTo>
                  <a:cubicBezTo>
                    <a:pt x="4725" y="879"/>
                    <a:pt x="4657" y="810"/>
                    <a:pt x="4566" y="742"/>
                  </a:cubicBezTo>
                  <a:cubicBezTo>
                    <a:pt x="4429" y="628"/>
                    <a:pt x="4292" y="514"/>
                    <a:pt x="4155" y="422"/>
                  </a:cubicBezTo>
                  <a:cubicBezTo>
                    <a:pt x="4018" y="354"/>
                    <a:pt x="3904" y="285"/>
                    <a:pt x="3812" y="240"/>
                  </a:cubicBezTo>
                  <a:cubicBezTo>
                    <a:pt x="3698" y="194"/>
                    <a:pt x="3630" y="148"/>
                    <a:pt x="3584" y="126"/>
                  </a:cubicBezTo>
                  <a:cubicBezTo>
                    <a:pt x="3516" y="103"/>
                    <a:pt x="3493" y="80"/>
                    <a:pt x="3493" y="80"/>
                  </a:cubicBezTo>
                  <a:cubicBezTo>
                    <a:pt x="3493" y="80"/>
                    <a:pt x="3356" y="80"/>
                    <a:pt x="3150" y="34"/>
                  </a:cubicBezTo>
                  <a:cubicBezTo>
                    <a:pt x="3071" y="10"/>
                    <a:pt x="2980" y="0"/>
                    <a:pt x="28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6" name="Google Shape;3466;p43"/>
            <p:cNvSpPr/>
            <p:nvPr/>
          </p:nvSpPr>
          <p:spPr>
            <a:xfrm>
              <a:off x="5458875" y="2791575"/>
              <a:ext cx="163225" cy="134725"/>
            </a:xfrm>
            <a:custGeom>
              <a:avLst/>
              <a:gdLst/>
              <a:ahLst/>
              <a:cxnLst/>
              <a:rect l="l" t="t" r="r" b="b"/>
              <a:pathLst>
                <a:path w="6529" h="5389" extrusionOk="0">
                  <a:moveTo>
                    <a:pt x="3653" y="1"/>
                  </a:moveTo>
                  <a:cubicBezTo>
                    <a:pt x="3287" y="1"/>
                    <a:pt x="2991" y="1"/>
                    <a:pt x="2808" y="69"/>
                  </a:cubicBezTo>
                  <a:cubicBezTo>
                    <a:pt x="2603" y="138"/>
                    <a:pt x="2488" y="160"/>
                    <a:pt x="2488" y="160"/>
                  </a:cubicBezTo>
                  <a:cubicBezTo>
                    <a:pt x="2488" y="160"/>
                    <a:pt x="2466" y="183"/>
                    <a:pt x="2420" y="206"/>
                  </a:cubicBezTo>
                  <a:cubicBezTo>
                    <a:pt x="2374" y="229"/>
                    <a:pt x="2306" y="275"/>
                    <a:pt x="2237" y="343"/>
                  </a:cubicBezTo>
                  <a:cubicBezTo>
                    <a:pt x="2146" y="412"/>
                    <a:pt x="2055" y="480"/>
                    <a:pt x="1941" y="571"/>
                  </a:cubicBezTo>
                  <a:cubicBezTo>
                    <a:pt x="1826" y="663"/>
                    <a:pt x="1735" y="777"/>
                    <a:pt x="1621" y="914"/>
                  </a:cubicBezTo>
                  <a:cubicBezTo>
                    <a:pt x="1553" y="982"/>
                    <a:pt x="1484" y="1051"/>
                    <a:pt x="1438" y="1119"/>
                  </a:cubicBezTo>
                  <a:cubicBezTo>
                    <a:pt x="1370" y="1188"/>
                    <a:pt x="1324" y="1279"/>
                    <a:pt x="1279" y="1370"/>
                  </a:cubicBezTo>
                  <a:cubicBezTo>
                    <a:pt x="685" y="2283"/>
                    <a:pt x="0" y="3949"/>
                    <a:pt x="731" y="4999"/>
                  </a:cubicBezTo>
                  <a:cubicBezTo>
                    <a:pt x="731" y="4999"/>
                    <a:pt x="1279" y="3927"/>
                    <a:pt x="1301" y="3858"/>
                  </a:cubicBezTo>
                  <a:lnTo>
                    <a:pt x="1393" y="3584"/>
                  </a:lnTo>
                  <a:cubicBezTo>
                    <a:pt x="1438" y="3516"/>
                    <a:pt x="1438" y="3493"/>
                    <a:pt x="1461" y="3447"/>
                  </a:cubicBezTo>
                  <a:lnTo>
                    <a:pt x="1598" y="3196"/>
                  </a:lnTo>
                  <a:cubicBezTo>
                    <a:pt x="1690" y="3036"/>
                    <a:pt x="1781" y="2899"/>
                    <a:pt x="1872" y="2763"/>
                  </a:cubicBezTo>
                  <a:cubicBezTo>
                    <a:pt x="2306" y="2078"/>
                    <a:pt x="2854" y="1621"/>
                    <a:pt x="3653" y="1530"/>
                  </a:cubicBezTo>
                  <a:cubicBezTo>
                    <a:pt x="3679" y="1527"/>
                    <a:pt x="3705" y="1525"/>
                    <a:pt x="3733" y="1525"/>
                  </a:cubicBezTo>
                  <a:cubicBezTo>
                    <a:pt x="4092" y="1525"/>
                    <a:pt x="4575" y="1801"/>
                    <a:pt x="4999" y="2352"/>
                  </a:cubicBezTo>
                  <a:cubicBezTo>
                    <a:pt x="5456" y="2922"/>
                    <a:pt x="5730" y="3744"/>
                    <a:pt x="5981" y="4337"/>
                  </a:cubicBezTo>
                  <a:cubicBezTo>
                    <a:pt x="6181" y="4961"/>
                    <a:pt x="6338" y="5388"/>
                    <a:pt x="6430" y="5388"/>
                  </a:cubicBezTo>
                  <a:cubicBezTo>
                    <a:pt x="6433" y="5388"/>
                    <a:pt x="6435" y="5388"/>
                    <a:pt x="6437" y="5387"/>
                  </a:cubicBezTo>
                  <a:cubicBezTo>
                    <a:pt x="6528" y="5387"/>
                    <a:pt x="6528" y="4931"/>
                    <a:pt x="6483" y="4223"/>
                  </a:cubicBezTo>
                  <a:cubicBezTo>
                    <a:pt x="6369" y="3516"/>
                    <a:pt x="6232" y="2557"/>
                    <a:pt x="5730" y="1667"/>
                  </a:cubicBezTo>
                  <a:cubicBezTo>
                    <a:pt x="5593" y="1439"/>
                    <a:pt x="5456" y="1233"/>
                    <a:pt x="5296" y="1028"/>
                  </a:cubicBezTo>
                  <a:cubicBezTo>
                    <a:pt x="5159" y="845"/>
                    <a:pt x="4954" y="685"/>
                    <a:pt x="4794" y="526"/>
                  </a:cubicBezTo>
                  <a:cubicBezTo>
                    <a:pt x="4611" y="366"/>
                    <a:pt x="4406" y="275"/>
                    <a:pt x="4200" y="160"/>
                  </a:cubicBezTo>
                  <a:cubicBezTo>
                    <a:pt x="4018" y="92"/>
                    <a:pt x="3812" y="46"/>
                    <a:pt x="36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7" name="Google Shape;3467;p43"/>
            <p:cNvSpPr/>
            <p:nvPr/>
          </p:nvSpPr>
          <p:spPr>
            <a:xfrm>
              <a:off x="5441750" y="2276050"/>
              <a:ext cx="915900" cy="600850"/>
            </a:xfrm>
            <a:custGeom>
              <a:avLst/>
              <a:gdLst/>
              <a:ahLst/>
              <a:cxnLst/>
              <a:rect l="l" t="t" r="r" b="b"/>
              <a:pathLst>
                <a:path w="36636" h="24034" extrusionOk="0">
                  <a:moveTo>
                    <a:pt x="17730" y="0"/>
                  </a:moveTo>
                  <a:cubicBezTo>
                    <a:pt x="14778" y="0"/>
                    <a:pt x="11063" y="649"/>
                    <a:pt x="6940" y="2841"/>
                  </a:cubicBezTo>
                  <a:cubicBezTo>
                    <a:pt x="777" y="6105"/>
                    <a:pt x="1" y="11241"/>
                    <a:pt x="183" y="16034"/>
                  </a:cubicBezTo>
                  <a:cubicBezTo>
                    <a:pt x="1279" y="12108"/>
                    <a:pt x="3265" y="10921"/>
                    <a:pt x="3265" y="10921"/>
                  </a:cubicBezTo>
                  <a:cubicBezTo>
                    <a:pt x="3265" y="10921"/>
                    <a:pt x="4360" y="12062"/>
                    <a:pt x="8149" y="12678"/>
                  </a:cubicBezTo>
                  <a:cubicBezTo>
                    <a:pt x="8446" y="12726"/>
                    <a:pt x="8740" y="12748"/>
                    <a:pt x="9032" y="12748"/>
                  </a:cubicBezTo>
                  <a:cubicBezTo>
                    <a:pt x="12367" y="12748"/>
                    <a:pt x="15361" y="9861"/>
                    <a:pt x="18740" y="9483"/>
                  </a:cubicBezTo>
                  <a:cubicBezTo>
                    <a:pt x="19161" y="9433"/>
                    <a:pt x="19592" y="9405"/>
                    <a:pt x="20023" y="9405"/>
                  </a:cubicBezTo>
                  <a:cubicBezTo>
                    <a:pt x="22326" y="9405"/>
                    <a:pt x="24639" y="10196"/>
                    <a:pt x="25542" y="12542"/>
                  </a:cubicBezTo>
                  <a:cubicBezTo>
                    <a:pt x="26455" y="14938"/>
                    <a:pt x="26524" y="16833"/>
                    <a:pt x="28898" y="18453"/>
                  </a:cubicBezTo>
                  <a:cubicBezTo>
                    <a:pt x="28898" y="18453"/>
                    <a:pt x="27642" y="23110"/>
                    <a:pt x="29080" y="23954"/>
                  </a:cubicBezTo>
                  <a:cubicBezTo>
                    <a:pt x="29173" y="24008"/>
                    <a:pt x="29270" y="24033"/>
                    <a:pt x="29368" y="24033"/>
                  </a:cubicBezTo>
                  <a:cubicBezTo>
                    <a:pt x="30642" y="24033"/>
                    <a:pt x="32276" y="19803"/>
                    <a:pt x="32572" y="18955"/>
                  </a:cubicBezTo>
                  <a:lnTo>
                    <a:pt x="32572" y="18955"/>
                  </a:lnTo>
                  <a:cubicBezTo>
                    <a:pt x="32458" y="19070"/>
                    <a:pt x="32390" y="19161"/>
                    <a:pt x="32390" y="19161"/>
                  </a:cubicBezTo>
                  <a:cubicBezTo>
                    <a:pt x="32390" y="19161"/>
                    <a:pt x="36635" y="6721"/>
                    <a:pt x="24675" y="1357"/>
                  </a:cubicBezTo>
                  <a:cubicBezTo>
                    <a:pt x="24675" y="1357"/>
                    <a:pt x="22001" y="0"/>
                    <a:pt x="1773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8" name="Google Shape;3468;p43"/>
            <p:cNvSpPr/>
            <p:nvPr/>
          </p:nvSpPr>
          <p:spPr>
            <a:xfrm>
              <a:off x="5305375" y="2120975"/>
              <a:ext cx="1136725" cy="738200"/>
            </a:xfrm>
            <a:custGeom>
              <a:avLst/>
              <a:gdLst/>
              <a:ahLst/>
              <a:cxnLst/>
              <a:rect l="l" t="t" r="r" b="b"/>
              <a:pathLst>
                <a:path w="45469" h="29528" extrusionOk="0">
                  <a:moveTo>
                    <a:pt x="27542" y="1"/>
                  </a:moveTo>
                  <a:cubicBezTo>
                    <a:pt x="22056" y="1"/>
                    <a:pt x="17918" y="5323"/>
                    <a:pt x="17918" y="5323"/>
                  </a:cubicBezTo>
                  <a:cubicBezTo>
                    <a:pt x="17918" y="5323"/>
                    <a:pt x="19199" y="2005"/>
                    <a:pt x="15572" y="2005"/>
                  </a:cubicBezTo>
                  <a:cubicBezTo>
                    <a:pt x="15118" y="2005"/>
                    <a:pt x="14588" y="2057"/>
                    <a:pt x="13970" y="2173"/>
                  </a:cubicBezTo>
                  <a:cubicBezTo>
                    <a:pt x="7213" y="3452"/>
                    <a:pt x="6962" y="11418"/>
                    <a:pt x="6962" y="11418"/>
                  </a:cubicBezTo>
                  <a:cubicBezTo>
                    <a:pt x="6962" y="11418"/>
                    <a:pt x="6480" y="10866"/>
                    <a:pt x="5639" y="10866"/>
                  </a:cubicBezTo>
                  <a:cubicBezTo>
                    <a:pt x="4885" y="10866"/>
                    <a:pt x="3843" y="11309"/>
                    <a:pt x="2603" y="12993"/>
                  </a:cubicBezTo>
                  <a:cubicBezTo>
                    <a:pt x="0" y="16553"/>
                    <a:pt x="3858" y="21096"/>
                    <a:pt x="3858" y="21096"/>
                  </a:cubicBezTo>
                  <a:cubicBezTo>
                    <a:pt x="1826" y="24291"/>
                    <a:pt x="5342" y="27555"/>
                    <a:pt x="5342" y="27555"/>
                  </a:cubicBezTo>
                  <a:lnTo>
                    <a:pt x="5615" y="28034"/>
                  </a:lnTo>
                  <a:cubicBezTo>
                    <a:pt x="5433" y="18813"/>
                    <a:pt x="9450" y="16416"/>
                    <a:pt x="9450" y="16416"/>
                  </a:cubicBezTo>
                  <a:cubicBezTo>
                    <a:pt x="9450" y="16416"/>
                    <a:pt x="10546" y="17580"/>
                    <a:pt x="14312" y="18174"/>
                  </a:cubicBezTo>
                  <a:cubicBezTo>
                    <a:pt x="14611" y="18222"/>
                    <a:pt x="14907" y="18244"/>
                    <a:pt x="15200" y="18244"/>
                  </a:cubicBezTo>
                  <a:cubicBezTo>
                    <a:pt x="18536" y="18244"/>
                    <a:pt x="21548" y="15377"/>
                    <a:pt x="24926" y="14978"/>
                  </a:cubicBezTo>
                  <a:cubicBezTo>
                    <a:pt x="25347" y="14928"/>
                    <a:pt x="25777" y="14900"/>
                    <a:pt x="26208" y="14900"/>
                  </a:cubicBezTo>
                  <a:cubicBezTo>
                    <a:pt x="28510" y="14900"/>
                    <a:pt x="30820" y="15691"/>
                    <a:pt x="31705" y="18037"/>
                  </a:cubicBezTo>
                  <a:cubicBezTo>
                    <a:pt x="32641" y="20434"/>
                    <a:pt x="32686" y="22328"/>
                    <a:pt x="35060" y="23949"/>
                  </a:cubicBezTo>
                  <a:cubicBezTo>
                    <a:pt x="35060" y="23949"/>
                    <a:pt x="33805" y="28628"/>
                    <a:pt x="35243" y="29450"/>
                  </a:cubicBezTo>
                  <a:cubicBezTo>
                    <a:pt x="35337" y="29502"/>
                    <a:pt x="35433" y="29527"/>
                    <a:pt x="35532" y="29527"/>
                  </a:cubicBezTo>
                  <a:cubicBezTo>
                    <a:pt x="36965" y="29527"/>
                    <a:pt x="38803" y="24291"/>
                    <a:pt x="38803" y="24291"/>
                  </a:cubicBezTo>
                  <a:cubicBezTo>
                    <a:pt x="38803" y="24291"/>
                    <a:pt x="45468" y="21643"/>
                    <a:pt x="43437" y="14841"/>
                  </a:cubicBezTo>
                  <a:cubicBezTo>
                    <a:pt x="42478" y="11600"/>
                    <a:pt x="37617" y="11326"/>
                    <a:pt x="37617" y="11326"/>
                  </a:cubicBezTo>
                  <a:cubicBezTo>
                    <a:pt x="37617" y="11326"/>
                    <a:pt x="40219" y="8564"/>
                    <a:pt x="37982" y="6921"/>
                  </a:cubicBezTo>
                  <a:cubicBezTo>
                    <a:pt x="36927" y="6149"/>
                    <a:pt x="35447" y="5947"/>
                    <a:pt x="34186" y="5947"/>
                  </a:cubicBezTo>
                  <a:cubicBezTo>
                    <a:pt x="32802" y="5947"/>
                    <a:pt x="31682" y="6191"/>
                    <a:pt x="31682" y="6191"/>
                  </a:cubicBezTo>
                  <a:cubicBezTo>
                    <a:pt x="31682" y="6191"/>
                    <a:pt x="34695" y="850"/>
                    <a:pt x="28646" y="73"/>
                  </a:cubicBezTo>
                  <a:cubicBezTo>
                    <a:pt x="28273" y="24"/>
                    <a:pt x="27905" y="1"/>
                    <a:pt x="275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9" name="Google Shape;3469;p43"/>
            <p:cNvSpPr/>
            <p:nvPr/>
          </p:nvSpPr>
          <p:spPr>
            <a:xfrm>
              <a:off x="5348175" y="2121000"/>
              <a:ext cx="1045425" cy="738175"/>
            </a:xfrm>
            <a:custGeom>
              <a:avLst/>
              <a:gdLst/>
              <a:ahLst/>
              <a:cxnLst/>
              <a:rect l="l" t="t" r="r" b="b"/>
              <a:pathLst>
                <a:path w="41817" h="29527" extrusionOk="0">
                  <a:moveTo>
                    <a:pt x="25890" y="1"/>
                  </a:moveTo>
                  <a:cubicBezTo>
                    <a:pt x="25594" y="1"/>
                    <a:pt x="25303" y="18"/>
                    <a:pt x="25017" y="50"/>
                  </a:cubicBezTo>
                  <a:cubicBezTo>
                    <a:pt x="25953" y="301"/>
                    <a:pt x="26934" y="712"/>
                    <a:pt x="27847" y="1374"/>
                  </a:cubicBezTo>
                  <a:cubicBezTo>
                    <a:pt x="30198" y="3017"/>
                    <a:pt x="25085" y="8381"/>
                    <a:pt x="25085" y="8381"/>
                  </a:cubicBezTo>
                  <a:cubicBezTo>
                    <a:pt x="26942" y="7270"/>
                    <a:pt x="30090" y="6412"/>
                    <a:pt x="32582" y="6412"/>
                  </a:cubicBezTo>
                  <a:cubicBezTo>
                    <a:pt x="33981" y="6412"/>
                    <a:pt x="35173" y="6682"/>
                    <a:pt x="35813" y="7331"/>
                  </a:cubicBezTo>
                  <a:cubicBezTo>
                    <a:pt x="37069" y="8609"/>
                    <a:pt x="33097" y="10024"/>
                    <a:pt x="32458" y="10253"/>
                  </a:cubicBezTo>
                  <a:cubicBezTo>
                    <a:pt x="30365" y="11068"/>
                    <a:pt x="28314" y="11968"/>
                    <a:pt x="26040" y="11968"/>
                  </a:cubicBezTo>
                  <a:cubicBezTo>
                    <a:pt x="25958" y="11968"/>
                    <a:pt x="25875" y="11967"/>
                    <a:pt x="25793" y="11964"/>
                  </a:cubicBezTo>
                  <a:cubicBezTo>
                    <a:pt x="25734" y="11962"/>
                    <a:pt x="25675" y="11962"/>
                    <a:pt x="25616" y="11962"/>
                  </a:cubicBezTo>
                  <a:cubicBezTo>
                    <a:pt x="24294" y="11962"/>
                    <a:pt x="23090" y="12441"/>
                    <a:pt x="21844" y="12900"/>
                  </a:cubicBezTo>
                  <a:cubicBezTo>
                    <a:pt x="19184" y="13883"/>
                    <a:pt x="16298" y="15042"/>
                    <a:pt x="13409" y="15042"/>
                  </a:cubicBezTo>
                  <a:cubicBezTo>
                    <a:pt x="12406" y="15042"/>
                    <a:pt x="11403" y="14902"/>
                    <a:pt x="10409" y="14567"/>
                  </a:cubicBezTo>
                  <a:cubicBezTo>
                    <a:pt x="6140" y="13106"/>
                    <a:pt x="7556" y="6920"/>
                    <a:pt x="8491" y="3998"/>
                  </a:cubicBezTo>
                  <a:lnTo>
                    <a:pt x="8491" y="3998"/>
                  </a:lnTo>
                  <a:cubicBezTo>
                    <a:pt x="5387" y="6760"/>
                    <a:pt x="5250" y="11417"/>
                    <a:pt x="5250" y="11417"/>
                  </a:cubicBezTo>
                  <a:cubicBezTo>
                    <a:pt x="5250" y="11417"/>
                    <a:pt x="4908" y="11029"/>
                    <a:pt x="4291" y="10892"/>
                  </a:cubicBezTo>
                  <a:lnTo>
                    <a:pt x="4291" y="10892"/>
                  </a:lnTo>
                  <a:cubicBezTo>
                    <a:pt x="4337" y="13882"/>
                    <a:pt x="4109" y="18104"/>
                    <a:pt x="2420" y="18515"/>
                  </a:cubicBezTo>
                  <a:cubicBezTo>
                    <a:pt x="2274" y="18550"/>
                    <a:pt x="2136" y="18566"/>
                    <a:pt x="2005" y="18566"/>
                  </a:cubicBezTo>
                  <a:cubicBezTo>
                    <a:pt x="847" y="18566"/>
                    <a:pt x="267" y="17278"/>
                    <a:pt x="0" y="16027"/>
                  </a:cubicBezTo>
                  <a:lnTo>
                    <a:pt x="0" y="16027"/>
                  </a:lnTo>
                  <a:cubicBezTo>
                    <a:pt x="92" y="18698"/>
                    <a:pt x="2146" y="21095"/>
                    <a:pt x="2146" y="21095"/>
                  </a:cubicBezTo>
                  <a:cubicBezTo>
                    <a:pt x="114" y="24290"/>
                    <a:pt x="3630" y="27554"/>
                    <a:pt x="3630" y="27554"/>
                  </a:cubicBezTo>
                  <a:lnTo>
                    <a:pt x="3903" y="28033"/>
                  </a:lnTo>
                  <a:cubicBezTo>
                    <a:pt x="3721" y="18812"/>
                    <a:pt x="7738" y="16415"/>
                    <a:pt x="7738" y="16415"/>
                  </a:cubicBezTo>
                  <a:cubicBezTo>
                    <a:pt x="7738" y="16415"/>
                    <a:pt x="8834" y="17579"/>
                    <a:pt x="12600" y="18173"/>
                  </a:cubicBezTo>
                  <a:cubicBezTo>
                    <a:pt x="12899" y="18221"/>
                    <a:pt x="13195" y="18243"/>
                    <a:pt x="13488" y="18243"/>
                  </a:cubicBezTo>
                  <a:cubicBezTo>
                    <a:pt x="16824" y="18243"/>
                    <a:pt x="19836" y="15376"/>
                    <a:pt x="23214" y="14977"/>
                  </a:cubicBezTo>
                  <a:cubicBezTo>
                    <a:pt x="23635" y="14927"/>
                    <a:pt x="24065" y="14899"/>
                    <a:pt x="24496" y="14899"/>
                  </a:cubicBezTo>
                  <a:cubicBezTo>
                    <a:pt x="26798" y="14899"/>
                    <a:pt x="29108" y="15690"/>
                    <a:pt x="29993" y="18036"/>
                  </a:cubicBezTo>
                  <a:cubicBezTo>
                    <a:pt x="30929" y="20433"/>
                    <a:pt x="30974" y="22327"/>
                    <a:pt x="33348" y="23948"/>
                  </a:cubicBezTo>
                  <a:cubicBezTo>
                    <a:pt x="33348" y="23948"/>
                    <a:pt x="32093" y="28627"/>
                    <a:pt x="33531" y="29449"/>
                  </a:cubicBezTo>
                  <a:cubicBezTo>
                    <a:pt x="33625" y="29501"/>
                    <a:pt x="33721" y="29526"/>
                    <a:pt x="33820" y="29526"/>
                  </a:cubicBezTo>
                  <a:cubicBezTo>
                    <a:pt x="35253" y="29526"/>
                    <a:pt x="37091" y="24290"/>
                    <a:pt x="37091" y="24290"/>
                  </a:cubicBezTo>
                  <a:cubicBezTo>
                    <a:pt x="37091" y="24290"/>
                    <a:pt x="40744" y="22829"/>
                    <a:pt x="41816" y="19337"/>
                  </a:cubicBezTo>
                  <a:lnTo>
                    <a:pt x="41816" y="19337"/>
                  </a:lnTo>
                  <a:cubicBezTo>
                    <a:pt x="40454" y="20160"/>
                    <a:pt x="38455" y="20759"/>
                    <a:pt x="36793" y="20759"/>
                  </a:cubicBezTo>
                  <a:cubicBezTo>
                    <a:pt x="35641" y="20759"/>
                    <a:pt x="34651" y="20471"/>
                    <a:pt x="34147" y="19771"/>
                  </a:cubicBezTo>
                  <a:cubicBezTo>
                    <a:pt x="32618" y="17648"/>
                    <a:pt x="35859" y="15936"/>
                    <a:pt x="35859" y="15936"/>
                  </a:cubicBezTo>
                  <a:cubicBezTo>
                    <a:pt x="35859" y="15936"/>
                    <a:pt x="31659" y="15388"/>
                    <a:pt x="30655" y="14772"/>
                  </a:cubicBezTo>
                  <a:cubicBezTo>
                    <a:pt x="29650" y="14178"/>
                    <a:pt x="32024" y="13060"/>
                    <a:pt x="34284" y="12741"/>
                  </a:cubicBezTo>
                  <a:cubicBezTo>
                    <a:pt x="34377" y="12728"/>
                    <a:pt x="34478" y="12722"/>
                    <a:pt x="34586" y="12722"/>
                  </a:cubicBezTo>
                  <a:cubicBezTo>
                    <a:pt x="36258" y="12722"/>
                    <a:pt x="39651" y="14152"/>
                    <a:pt x="41816" y="15160"/>
                  </a:cubicBezTo>
                  <a:cubicBezTo>
                    <a:pt x="41793" y="15046"/>
                    <a:pt x="41771" y="14955"/>
                    <a:pt x="41725" y="14840"/>
                  </a:cubicBezTo>
                  <a:cubicBezTo>
                    <a:pt x="40766" y="11599"/>
                    <a:pt x="35905" y="11325"/>
                    <a:pt x="35905" y="11325"/>
                  </a:cubicBezTo>
                  <a:cubicBezTo>
                    <a:pt x="35905" y="11325"/>
                    <a:pt x="38507" y="8563"/>
                    <a:pt x="36270" y="6920"/>
                  </a:cubicBezTo>
                  <a:cubicBezTo>
                    <a:pt x="35215" y="6148"/>
                    <a:pt x="33735" y="5946"/>
                    <a:pt x="32474" y="5946"/>
                  </a:cubicBezTo>
                  <a:cubicBezTo>
                    <a:pt x="31090" y="5946"/>
                    <a:pt x="29970" y="6190"/>
                    <a:pt x="29970" y="6190"/>
                  </a:cubicBezTo>
                  <a:cubicBezTo>
                    <a:pt x="29970" y="6190"/>
                    <a:pt x="32983" y="849"/>
                    <a:pt x="26934" y="72"/>
                  </a:cubicBezTo>
                  <a:cubicBezTo>
                    <a:pt x="26579" y="24"/>
                    <a:pt x="26231" y="1"/>
                    <a:pt x="25890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0" name="Google Shape;3470;p43"/>
            <p:cNvSpPr/>
            <p:nvPr/>
          </p:nvSpPr>
          <p:spPr>
            <a:xfrm>
              <a:off x="5683700" y="2171525"/>
              <a:ext cx="88000" cy="159000"/>
            </a:xfrm>
            <a:custGeom>
              <a:avLst/>
              <a:gdLst/>
              <a:ahLst/>
              <a:cxnLst/>
              <a:rect l="l" t="t" r="r" b="b"/>
              <a:pathLst>
                <a:path w="3520" h="6360" extrusionOk="0">
                  <a:moveTo>
                    <a:pt x="429" y="0"/>
                  </a:moveTo>
                  <a:cubicBezTo>
                    <a:pt x="293" y="0"/>
                    <a:pt x="151" y="5"/>
                    <a:pt x="1" y="14"/>
                  </a:cubicBezTo>
                  <a:cubicBezTo>
                    <a:pt x="2489" y="288"/>
                    <a:pt x="69" y="6360"/>
                    <a:pt x="69" y="6360"/>
                  </a:cubicBezTo>
                  <a:cubicBezTo>
                    <a:pt x="69" y="6360"/>
                    <a:pt x="1324" y="4853"/>
                    <a:pt x="2854" y="3096"/>
                  </a:cubicBezTo>
                  <a:cubicBezTo>
                    <a:pt x="3051" y="2396"/>
                    <a:pt x="3520" y="0"/>
                    <a:pt x="429" y="0"/>
                  </a:cubicBezTo>
                  <a:close/>
                </a:path>
              </a:pathLst>
            </a:custGeom>
            <a:solidFill>
              <a:srgbClr val="453F7D">
                <a:alpha val="227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1" name="Google Shape;3471;p43"/>
            <p:cNvSpPr/>
            <p:nvPr/>
          </p:nvSpPr>
          <p:spPr>
            <a:xfrm>
              <a:off x="5513650" y="2459525"/>
              <a:ext cx="524450" cy="124800"/>
            </a:xfrm>
            <a:custGeom>
              <a:avLst/>
              <a:gdLst/>
              <a:ahLst/>
              <a:cxnLst/>
              <a:rect l="l" t="t" r="r" b="b"/>
              <a:pathLst>
                <a:path w="20978" h="4992" extrusionOk="0">
                  <a:moveTo>
                    <a:pt x="19389" y="1"/>
                  </a:moveTo>
                  <a:cubicBezTo>
                    <a:pt x="19298" y="1"/>
                    <a:pt x="19204" y="6"/>
                    <a:pt x="19105" y="21"/>
                  </a:cubicBezTo>
                  <a:cubicBezTo>
                    <a:pt x="17941" y="44"/>
                    <a:pt x="16503" y="637"/>
                    <a:pt x="15157" y="1322"/>
                  </a:cubicBezTo>
                  <a:cubicBezTo>
                    <a:pt x="14495" y="1687"/>
                    <a:pt x="13833" y="2030"/>
                    <a:pt x="13194" y="2349"/>
                  </a:cubicBezTo>
                  <a:cubicBezTo>
                    <a:pt x="12897" y="2509"/>
                    <a:pt x="12577" y="2646"/>
                    <a:pt x="12281" y="2760"/>
                  </a:cubicBezTo>
                  <a:cubicBezTo>
                    <a:pt x="11984" y="2897"/>
                    <a:pt x="11710" y="3034"/>
                    <a:pt x="11459" y="3148"/>
                  </a:cubicBezTo>
                  <a:cubicBezTo>
                    <a:pt x="10957" y="3377"/>
                    <a:pt x="10523" y="3559"/>
                    <a:pt x="10204" y="3673"/>
                  </a:cubicBezTo>
                  <a:cubicBezTo>
                    <a:pt x="9907" y="3787"/>
                    <a:pt x="9747" y="3856"/>
                    <a:pt x="9747" y="3856"/>
                  </a:cubicBezTo>
                  <a:cubicBezTo>
                    <a:pt x="9747" y="3856"/>
                    <a:pt x="9564" y="3924"/>
                    <a:pt x="9268" y="4016"/>
                  </a:cubicBezTo>
                  <a:cubicBezTo>
                    <a:pt x="8948" y="4130"/>
                    <a:pt x="8515" y="4267"/>
                    <a:pt x="7990" y="4381"/>
                  </a:cubicBezTo>
                  <a:cubicBezTo>
                    <a:pt x="7559" y="4471"/>
                    <a:pt x="7072" y="4532"/>
                    <a:pt x="6561" y="4532"/>
                  </a:cubicBezTo>
                  <a:cubicBezTo>
                    <a:pt x="6423" y="4532"/>
                    <a:pt x="6282" y="4528"/>
                    <a:pt x="6141" y="4518"/>
                  </a:cubicBezTo>
                  <a:cubicBezTo>
                    <a:pt x="5456" y="4495"/>
                    <a:pt x="4726" y="4335"/>
                    <a:pt x="4041" y="4107"/>
                  </a:cubicBezTo>
                  <a:cubicBezTo>
                    <a:pt x="2648" y="3628"/>
                    <a:pt x="1370" y="2783"/>
                    <a:pt x="731" y="1870"/>
                  </a:cubicBezTo>
                  <a:cubicBezTo>
                    <a:pt x="412" y="1436"/>
                    <a:pt x="229" y="1003"/>
                    <a:pt x="160" y="683"/>
                  </a:cubicBezTo>
                  <a:cubicBezTo>
                    <a:pt x="69" y="386"/>
                    <a:pt x="46" y="204"/>
                    <a:pt x="24" y="204"/>
                  </a:cubicBezTo>
                  <a:cubicBezTo>
                    <a:pt x="1" y="204"/>
                    <a:pt x="1" y="386"/>
                    <a:pt x="46" y="706"/>
                  </a:cubicBezTo>
                  <a:cubicBezTo>
                    <a:pt x="92" y="1048"/>
                    <a:pt x="252" y="1505"/>
                    <a:pt x="571" y="2007"/>
                  </a:cubicBezTo>
                  <a:cubicBezTo>
                    <a:pt x="1188" y="2988"/>
                    <a:pt x="2466" y="3924"/>
                    <a:pt x="3904" y="4449"/>
                  </a:cubicBezTo>
                  <a:cubicBezTo>
                    <a:pt x="4611" y="4746"/>
                    <a:pt x="5387" y="4906"/>
                    <a:pt x="6095" y="4974"/>
                  </a:cubicBezTo>
                  <a:cubicBezTo>
                    <a:pt x="6284" y="4986"/>
                    <a:pt x="6469" y="4992"/>
                    <a:pt x="6651" y="4992"/>
                  </a:cubicBezTo>
                  <a:cubicBezTo>
                    <a:pt x="7172" y="4992"/>
                    <a:pt x="7658" y="4945"/>
                    <a:pt x="8081" y="4860"/>
                  </a:cubicBezTo>
                  <a:cubicBezTo>
                    <a:pt x="8651" y="4769"/>
                    <a:pt x="9108" y="4632"/>
                    <a:pt x="9428" y="4518"/>
                  </a:cubicBezTo>
                  <a:cubicBezTo>
                    <a:pt x="9747" y="4426"/>
                    <a:pt x="9930" y="4358"/>
                    <a:pt x="9930" y="4358"/>
                  </a:cubicBezTo>
                  <a:cubicBezTo>
                    <a:pt x="9930" y="4358"/>
                    <a:pt x="10112" y="4290"/>
                    <a:pt x="10409" y="4153"/>
                  </a:cubicBezTo>
                  <a:cubicBezTo>
                    <a:pt x="10729" y="4038"/>
                    <a:pt x="11162" y="3833"/>
                    <a:pt x="11664" y="3605"/>
                  </a:cubicBezTo>
                  <a:cubicBezTo>
                    <a:pt x="11915" y="3468"/>
                    <a:pt x="12189" y="3331"/>
                    <a:pt x="12486" y="3194"/>
                  </a:cubicBezTo>
                  <a:cubicBezTo>
                    <a:pt x="12783" y="3057"/>
                    <a:pt x="13102" y="2920"/>
                    <a:pt x="13399" y="2737"/>
                  </a:cubicBezTo>
                  <a:cubicBezTo>
                    <a:pt x="14038" y="2418"/>
                    <a:pt x="14677" y="2030"/>
                    <a:pt x="15339" y="1665"/>
                  </a:cubicBezTo>
                  <a:cubicBezTo>
                    <a:pt x="16640" y="957"/>
                    <a:pt x="18010" y="318"/>
                    <a:pt x="19128" y="227"/>
                  </a:cubicBezTo>
                  <a:cubicBezTo>
                    <a:pt x="19333" y="197"/>
                    <a:pt x="19523" y="186"/>
                    <a:pt x="19698" y="186"/>
                  </a:cubicBezTo>
                  <a:cubicBezTo>
                    <a:pt x="20399" y="186"/>
                    <a:pt x="20853" y="372"/>
                    <a:pt x="20956" y="372"/>
                  </a:cubicBezTo>
                  <a:cubicBezTo>
                    <a:pt x="20968" y="372"/>
                    <a:pt x="20975" y="370"/>
                    <a:pt x="20977" y="364"/>
                  </a:cubicBezTo>
                  <a:cubicBezTo>
                    <a:pt x="20977" y="341"/>
                    <a:pt x="20795" y="272"/>
                    <a:pt x="20498" y="158"/>
                  </a:cubicBezTo>
                  <a:cubicBezTo>
                    <a:pt x="20338" y="113"/>
                    <a:pt x="20133" y="67"/>
                    <a:pt x="19904" y="21"/>
                  </a:cubicBezTo>
                  <a:cubicBezTo>
                    <a:pt x="19737" y="21"/>
                    <a:pt x="19570" y="1"/>
                    <a:pt x="193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2" name="Google Shape;3472;p43"/>
            <p:cNvSpPr/>
            <p:nvPr/>
          </p:nvSpPr>
          <p:spPr>
            <a:xfrm>
              <a:off x="5899400" y="2489000"/>
              <a:ext cx="295050" cy="40250"/>
            </a:xfrm>
            <a:custGeom>
              <a:avLst/>
              <a:gdLst/>
              <a:ahLst/>
              <a:cxnLst/>
              <a:rect l="l" t="t" r="r" b="b"/>
              <a:pathLst>
                <a:path w="11802" h="1610" extrusionOk="0">
                  <a:moveTo>
                    <a:pt x="2414" y="1"/>
                  </a:moveTo>
                  <a:cubicBezTo>
                    <a:pt x="2226" y="1"/>
                    <a:pt x="2043" y="6"/>
                    <a:pt x="1872" y="29"/>
                  </a:cubicBezTo>
                  <a:cubicBezTo>
                    <a:pt x="1507" y="98"/>
                    <a:pt x="1188" y="98"/>
                    <a:pt x="914" y="189"/>
                  </a:cubicBezTo>
                  <a:cubicBezTo>
                    <a:pt x="366" y="326"/>
                    <a:pt x="1" y="440"/>
                    <a:pt x="1" y="486"/>
                  </a:cubicBezTo>
                  <a:cubicBezTo>
                    <a:pt x="6" y="491"/>
                    <a:pt x="30" y="494"/>
                    <a:pt x="72" y="494"/>
                  </a:cubicBezTo>
                  <a:cubicBezTo>
                    <a:pt x="206" y="494"/>
                    <a:pt x="518" y="464"/>
                    <a:pt x="936" y="394"/>
                  </a:cubicBezTo>
                  <a:cubicBezTo>
                    <a:pt x="1073" y="360"/>
                    <a:pt x="1227" y="354"/>
                    <a:pt x="1390" y="354"/>
                  </a:cubicBezTo>
                  <a:cubicBezTo>
                    <a:pt x="1471" y="354"/>
                    <a:pt x="1555" y="356"/>
                    <a:pt x="1639" y="356"/>
                  </a:cubicBezTo>
                  <a:cubicBezTo>
                    <a:pt x="1724" y="356"/>
                    <a:pt x="1809" y="354"/>
                    <a:pt x="1895" y="349"/>
                  </a:cubicBezTo>
                  <a:cubicBezTo>
                    <a:pt x="1995" y="335"/>
                    <a:pt x="2098" y="330"/>
                    <a:pt x="2201" y="330"/>
                  </a:cubicBezTo>
                  <a:cubicBezTo>
                    <a:pt x="2449" y="330"/>
                    <a:pt x="2703" y="362"/>
                    <a:pt x="2945" y="394"/>
                  </a:cubicBezTo>
                  <a:cubicBezTo>
                    <a:pt x="3310" y="394"/>
                    <a:pt x="3675" y="508"/>
                    <a:pt x="4018" y="577"/>
                  </a:cubicBezTo>
                  <a:cubicBezTo>
                    <a:pt x="4337" y="645"/>
                    <a:pt x="4657" y="737"/>
                    <a:pt x="4908" y="828"/>
                  </a:cubicBezTo>
                  <a:cubicBezTo>
                    <a:pt x="5182" y="896"/>
                    <a:pt x="5387" y="965"/>
                    <a:pt x="5547" y="1033"/>
                  </a:cubicBezTo>
                  <a:cubicBezTo>
                    <a:pt x="5707" y="1079"/>
                    <a:pt x="5798" y="1125"/>
                    <a:pt x="5798" y="1125"/>
                  </a:cubicBezTo>
                  <a:cubicBezTo>
                    <a:pt x="5798" y="1125"/>
                    <a:pt x="5890" y="1148"/>
                    <a:pt x="6026" y="1193"/>
                  </a:cubicBezTo>
                  <a:cubicBezTo>
                    <a:pt x="6186" y="1239"/>
                    <a:pt x="6414" y="1307"/>
                    <a:pt x="6688" y="1399"/>
                  </a:cubicBezTo>
                  <a:cubicBezTo>
                    <a:pt x="6962" y="1467"/>
                    <a:pt x="7328" y="1513"/>
                    <a:pt x="7670" y="1581"/>
                  </a:cubicBezTo>
                  <a:cubicBezTo>
                    <a:pt x="7852" y="1604"/>
                    <a:pt x="8041" y="1610"/>
                    <a:pt x="8232" y="1610"/>
                  </a:cubicBezTo>
                  <a:cubicBezTo>
                    <a:pt x="8423" y="1610"/>
                    <a:pt x="8617" y="1604"/>
                    <a:pt x="8811" y="1604"/>
                  </a:cubicBezTo>
                  <a:cubicBezTo>
                    <a:pt x="9564" y="1558"/>
                    <a:pt x="10295" y="1490"/>
                    <a:pt x="10865" y="1421"/>
                  </a:cubicBezTo>
                  <a:cubicBezTo>
                    <a:pt x="11413" y="1353"/>
                    <a:pt x="11801" y="1307"/>
                    <a:pt x="11801" y="1262"/>
                  </a:cubicBezTo>
                  <a:cubicBezTo>
                    <a:pt x="11801" y="1239"/>
                    <a:pt x="11413" y="1216"/>
                    <a:pt x="10843" y="1193"/>
                  </a:cubicBezTo>
                  <a:cubicBezTo>
                    <a:pt x="10295" y="1216"/>
                    <a:pt x="9542" y="1239"/>
                    <a:pt x="8788" y="1239"/>
                  </a:cubicBezTo>
                  <a:cubicBezTo>
                    <a:pt x="8423" y="1193"/>
                    <a:pt x="8058" y="1193"/>
                    <a:pt x="7738" y="1148"/>
                  </a:cubicBezTo>
                  <a:cubicBezTo>
                    <a:pt x="7396" y="1056"/>
                    <a:pt x="7099" y="1011"/>
                    <a:pt x="6825" y="919"/>
                  </a:cubicBezTo>
                  <a:cubicBezTo>
                    <a:pt x="6574" y="828"/>
                    <a:pt x="6346" y="760"/>
                    <a:pt x="6209" y="691"/>
                  </a:cubicBezTo>
                  <a:cubicBezTo>
                    <a:pt x="6049" y="645"/>
                    <a:pt x="5958" y="600"/>
                    <a:pt x="5958" y="600"/>
                  </a:cubicBezTo>
                  <a:cubicBezTo>
                    <a:pt x="5958" y="600"/>
                    <a:pt x="5867" y="577"/>
                    <a:pt x="5707" y="531"/>
                  </a:cubicBezTo>
                  <a:cubicBezTo>
                    <a:pt x="5547" y="486"/>
                    <a:pt x="5342" y="417"/>
                    <a:pt x="5045" y="349"/>
                  </a:cubicBezTo>
                  <a:cubicBezTo>
                    <a:pt x="4771" y="280"/>
                    <a:pt x="4452" y="189"/>
                    <a:pt x="4086" y="143"/>
                  </a:cubicBezTo>
                  <a:cubicBezTo>
                    <a:pt x="3744" y="98"/>
                    <a:pt x="3379" y="6"/>
                    <a:pt x="2991" y="6"/>
                  </a:cubicBezTo>
                  <a:cubicBezTo>
                    <a:pt x="2797" y="6"/>
                    <a:pt x="2603" y="1"/>
                    <a:pt x="24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3" name="Google Shape;3473;p43"/>
            <p:cNvSpPr/>
            <p:nvPr/>
          </p:nvSpPr>
          <p:spPr>
            <a:xfrm>
              <a:off x="6071725" y="2525050"/>
              <a:ext cx="171225" cy="192675"/>
            </a:xfrm>
            <a:custGeom>
              <a:avLst/>
              <a:gdLst/>
              <a:ahLst/>
              <a:cxnLst/>
              <a:rect l="l" t="t" r="r" b="b"/>
              <a:pathLst>
                <a:path w="6849" h="7707" extrusionOk="0">
                  <a:moveTo>
                    <a:pt x="51" y="1"/>
                  </a:moveTo>
                  <a:cubicBezTo>
                    <a:pt x="49" y="1"/>
                    <a:pt x="47" y="1"/>
                    <a:pt x="46" y="2"/>
                  </a:cubicBezTo>
                  <a:cubicBezTo>
                    <a:pt x="1" y="48"/>
                    <a:pt x="206" y="322"/>
                    <a:pt x="435" y="778"/>
                  </a:cubicBezTo>
                  <a:cubicBezTo>
                    <a:pt x="663" y="1235"/>
                    <a:pt x="937" y="1874"/>
                    <a:pt x="1165" y="2513"/>
                  </a:cubicBezTo>
                  <a:cubicBezTo>
                    <a:pt x="1416" y="3175"/>
                    <a:pt x="1644" y="3814"/>
                    <a:pt x="1850" y="4316"/>
                  </a:cubicBezTo>
                  <a:cubicBezTo>
                    <a:pt x="2032" y="4796"/>
                    <a:pt x="2192" y="5115"/>
                    <a:pt x="2192" y="5115"/>
                  </a:cubicBezTo>
                  <a:cubicBezTo>
                    <a:pt x="2192" y="5115"/>
                    <a:pt x="2352" y="5435"/>
                    <a:pt x="2649" y="5891"/>
                  </a:cubicBezTo>
                  <a:cubicBezTo>
                    <a:pt x="2945" y="6325"/>
                    <a:pt x="3425" y="6918"/>
                    <a:pt x="4064" y="7284"/>
                  </a:cubicBezTo>
                  <a:cubicBezTo>
                    <a:pt x="4592" y="7604"/>
                    <a:pt x="5214" y="7707"/>
                    <a:pt x="5711" y="7707"/>
                  </a:cubicBezTo>
                  <a:cubicBezTo>
                    <a:pt x="5815" y="7707"/>
                    <a:pt x="5913" y="7702"/>
                    <a:pt x="6004" y="7694"/>
                  </a:cubicBezTo>
                  <a:cubicBezTo>
                    <a:pt x="6529" y="7626"/>
                    <a:pt x="6848" y="7512"/>
                    <a:pt x="6848" y="7466"/>
                  </a:cubicBezTo>
                  <a:cubicBezTo>
                    <a:pt x="6848" y="7455"/>
                    <a:pt x="6827" y="7450"/>
                    <a:pt x="6787" y="7450"/>
                  </a:cubicBezTo>
                  <a:cubicBezTo>
                    <a:pt x="6666" y="7450"/>
                    <a:pt x="6375" y="7489"/>
                    <a:pt x="5981" y="7489"/>
                  </a:cubicBezTo>
                  <a:cubicBezTo>
                    <a:pt x="5479" y="7466"/>
                    <a:pt x="4794" y="7352"/>
                    <a:pt x="4269" y="6964"/>
                  </a:cubicBezTo>
                  <a:cubicBezTo>
                    <a:pt x="3721" y="6599"/>
                    <a:pt x="3333" y="6051"/>
                    <a:pt x="3059" y="5617"/>
                  </a:cubicBezTo>
                  <a:cubicBezTo>
                    <a:pt x="2808" y="5184"/>
                    <a:pt x="2671" y="4887"/>
                    <a:pt x="2671" y="4887"/>
                  </a:cubicBezTo>
                  <a:cubicBezTo>
                    <a:pt x="2671" y="4887"/>
                    <a:pt x="2512" y="4590"/>
                    <a:pt x="2306" y="4111"/>
                  </a:cubicBezTo>
                  <a:cubicBezTo>
                    <a:pt x="2078" y="3654"/>
                    <a:pt x="1804" y="3015"/>
                    <a:pt x="1530" y="2376"/>
                  </a:cubicBezTo>
                  <a:cubicBezTo>
                    <a:pt x="1233" y="1737"/>
                    <a:pt x="914" y="1121"/>
                    <a:pt x="617" y="687"/>
                  </a:cubicBezTo>
                  <a:cubicBezTo>
                    <a:pt x="333" y="250"/>
                    <a:pt x="90" y="1"/>
                    <a:pt x="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4" name="Google Shape;3474;p43"/>
            <p:cNvSpPr/>
            <p:nvPr/>
          </p:nvSpPr>
          <p:spPr>
            <a:xfrm>
              <a:off x="6164750" y="2716250"/>
              <a:ext cx="115850" cy="145550"/>
            </a:xfrm>
            <a:custGeom>
              <a:avLst/>
              <a:gdLst/>
              <a:ahLst/>
              <a:cxnLst/>
              <a:rect l="l" t="t" r="r" b="b"/>
              <a:pathLst>
                <a:path w="4634" h="5822" extrusionOk="0">
                  <a:moveTo>
                    <a:pt x="868" y="1"/>
                  </a:moveTo>
                  <a:cubicBezTo>
                    <a:pt x="822" y="1"/>
                    <a:pt x="731" y="366"/>
                    <a:pt x="594" y="937"/>
                  </a:cubicBezTo>
                  <a:cubicBezTo>
                    <a:pt x="457" y="1484"/>
                    <a:pt x="274" y="2238"/>
                    <a:pt x="160" y="3037"/>
                  </a:cubicBezTo>
                  <a:cubicBezTo>
                    <a:pt x="69" y="3813"/>
                    <a:pt x="0" y="4611"/>
                    <a:pt x="320" y="5251"/>
                  </a:cubicBezTo>
                  <a:cubicBezTo>
                    <a:pt x="411" y="5410"/>
                    <a:pt x="525" y="5547"/>
                    <a:pt x="662" y="5639"/>
                  </a:cubicBezTo>
                  <a:cubicBezTo>
                    <a:pt x="731" y="5684"/>
                    <a:pt x="799" y="5707"/>
                    <a:pt x="845" y="5753"/>
                  </a:cubicBezTo>
                  <a:cubicBezTo>
                    <a:pt x="913" y="5776"/>
                    <a:pt x="982" y="5776"/>
                    <a:pt x="1027" y="5798"/>
                  </a:cubicBezTo>
                  <a:cubicBezTo>
                    <a:pt x="1142" y="5821"/>
                    <a:pt x="1233" y="5821"/>
                    <a:pt x="1301" y="5821"/>
                  </a:cubicBezTo>
                  <a:cubicBezTo>
                    <a:pt x="1370" y="5821"/>
                    <a:pt x="1393" y="5798"/>
                    <a:pt x="1393" y="5798"/>
                  </a:cubicBezTo>
                  <a:cubicBezTo>
                    <a:pt x="1393" y="5798"/>
                    <a:pt x="1530" y="5776"/>
                    <a:pt x="1712" y="5707"/>
                  </a:cubicBezTo>
                  <a:cubicBezTo>
                    <a:pt x="1895" y="5593"/>
                    <a:pt x="2123" y="5433"/>
                    <a:pt x="2329" y="5205"/>
                  </a:cubicBezTo>
                  <a:cubicBezTo>
                    <a:pt x="2762" y="4748"/>
                    <a:pt x="3150" y="4041"/>
                    <a:pt x="3470" y="3333"/>
                  </a:cubicBezTo>
                  <a:cubicBezTo>
                    <a:pt x="3812" y="2626"/>
                    <a:pt x="4086" y="1895"/>
                    <a:pt x="4292" y="1370"/>
                  </a:cubicBezTo>
                  <a:cubicBezTo>
                    <a:pt x="4497" y="822"/>
                    <a:pt x="4634" y="457"/>
                    <a:pt x="4611" y="434"/>
                  </a:cubicBezTo>
                  <a:cubicBezTo>
                    <a:pt x="4610" y="434"/>
                    <a:pt x="4608" y="433"/>
                    <a:pt x="4606" y="433"/>
                  </a:cubicBezTo>
                  <a:cubicBezTo>
                    <a:pt x="4552" y="433"/>
                    <a:pt x="4352" y="771"/>
                    <a:pt x="4109" y="1279"/>
                  </a:cubicBezTo>
                  <a:cubicBezTo>
                    <a:pt x="3835" y="1804"/>
                    <a:pt x="3515" y="2489"/>
                    <a:pt x="3150" y="3173"/>
                  </a:cubicBezTo>
                  <a:cubicBezTo>
                    <a:pt x="2762" y="3835"/>
                    <a:pt x="2351" y="4475"/>
                    <a:pt x="1963" y="4863"/>
                  </a:cubicBezTo>
                  <a:cubicBezTo>
                    <a:pt x="1781" y="5045"/>
                    <a:pt x="1598" y="5159"/>
                    <a:pt x="1484" y="5228"/>
                  </a:cubicBezTo>
                  <a:cubicBezTo>
                    <a:pt x="1370" y="5273"/>
                    <a:pt x="1301" y="5273"/>
                    <a:pt x="1301" y="5273"/>
                  </a:cubicBezTo>
                  <a:cubicBezTo>
                    <a:pt x="1301" y="5273"/>
                    <a:pt x="1271" y="5284"/>
                    <a:pt x="1217" y="5284"/>
                  </a:cubicBezTo>
                  <a:cubicBezTo>
                    <a:pt x="1190" y="5284"/>
                    <a:pt x="1157" y="5281"/>
                    <a:pt x="1119" y="5273"/>
                  </a:cubicBezTo>
                  <a:cubicBezTo>
                    <a:pt x="1027" y="5251"/>
                    <a:pt x="868" y="5205"/>
                    <a:pt x="754" y="4999"/>
                  </a:cubicBezTo>
                  <a:cubicBezTo>
                    <a:pt x="503" y="4611"/>
                    <a:pt x="480" y="3813"/>
                    <a:pt x="548" y="3059"/>
                  </a:cubicBezTo>
                  <a:cubicBezTo>
                    <a:pt x="594" y="2306"/>
                    <a:pt x="708" y="1553"/>
                    <a:pt x="799" y="959"/>
                  </a:cubicBezTo>
                  <a:cubicBezTo>
                    <a:pt x="891" y="389"/>
                    <a:pt x="891" y="1"/>
                    <a:pt x="8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5" name="Google Shape;3475;p43"/>
            <p:cNvSpPr/>
            <p:nvPr/>
          </p:nvSpPr>
          <p:spPr>
            <a:xfrm>
              <a:off x="5407525" y="2531950"/>
              <a:ext cx="67350" cy="116075"/>
            </a:xfrm>
            <a:custGeom>
              <a:avLst/>
              <a:gdLst/>
              <a:ahLst/>
              <a:cxnLst/>
              <a:rect l="l" t="t" r="r" b="b"/>
              <a:pathLst>
                <a:path w="2694" h="4643" extrusionOk="0">
                  <a:moveTo>
                    <a:pt x="69" y="0"/>
                  </a:moveTo>
                  <a:cubicBezTo>
                    <a:pt x="0" y="23"/>
                    <a:pt x="46" y="708"/>
                    <a:pt x="206" y="1393"/>
                  </a:cubicBezTo>
                  <a:cubicBezTo>
                    <a:pt x="365" y="2077"/>
                    <a:pt x="639" y="2739"/>
                    <a:pt x="639" y="2739"/>
                  </a:cubicBezTo>
                  <a:cubicBezTo>
                    <a:pt x="639" y="2739"/>
                    <a:pt x="753" y="2876"/>
                    <a:pt x="890" y="3104"/>
                  </a:cubicBezTo>
                  <a:cubicBezTo>
                    <a:pt x="1004" y="3333"/>
                    <a:pt x="1256" y="3607"/>
                    <a:pt x="1484" y="3880"/>
                  </a:cubicBezTo>
                  <a:cubicBezTo>
                    <a:pt x="1941" y="4337"/>
                    <a:pt x="2511" y="4643"/>
                    <a:pt x="2644" y="4643"/>
                  </a:cubicBezTo>
                  <a:cubicBezTo>
                    <a:pt x="2658" y="4643"/>
                    <a:pt x="2667" y="4640"/>
                    <a:pt x="2671" y="4634"/>
                  </a:cubicBezTo>
                  <a:cubicBezTo>
                    <a:pt x="2694" y="4565"/>
                    <a:pt x="2169" y="4154"/>
                    <a:pt x="1781" y="3629"/>
                  </a:cubicBezTo>
                  <a:cubicBezTo>
                    <a:pt x="1598" y="3356"/>
                    <a:pt x="1415" y="3082"/>
                    <a:pt x="1324" y="2853"/>
                  </a:cubicBezTo>
                  <a:cubicBezTo>
                    <a:pt x="1210" y="2648"/>
                    <a:pt x="1119" y="2488"/>
                    <a:pt x="1119" y="2488"/>
                  </a:cubicBezTo>
                  <a:cubicBezTo>
                    <a:pt x="1119" y="2488"/>
                    <a:pt x="1050" y="2351"/>
                    <a:pt x="936" y="2123"/>
                  </a:cubicBezTo>
                  <a:cubicBezTo>
                    <a:pt x="822" y="1895"/>
                    <a:pt x="708" y="1598"/>
                    <a:pt x="571" y="1278"/>
                  </a:cubicBezTo>
                  <a:cubicBezTo>
                    <a:pt x="320" y="662"/>
                    <a:pt x="137" y="0"/>
                    <a:pt x="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6" name="Google Shape;3476;p43"/>
            <p:cNvSpPr/>
            <p:nvPr/>
          </p:nvSpPr>
          <p:spPr>
            <a:xfrm>
              <a:off x="5783575" y="2210150"/>
              <a:ext cx="73625" cy="64875"/>
            </a:xfrm>
            <a:custGeom>
              <a:avLst/>
              <a:gdLst/>
              <a:ahLst/>
              <a:cxnLst/>
              <a:rect l="l" t="t" r="r" b="b"/>
              <a:pathLst>
                <a:path w="2945" h="2595" extrusionOk="0">
                  <a:moveTo>
                    <a:pt x="2656" y="0"/>
                  </a:moveTo>
                  <a:cubicBezTo>
                    <a:pt x="2494" y="0"/>
                    <a:pt x="2285" y="111"/>
                    <a:pt x="2100" y="295"/>
                  </a:cubicBezTo>
                  <a:cubicBezTo>
                    <a:pt x="1872" y="547"/>
                    <a:pt x="1780" y="820"/>
                    <a:pt x="1940" y="935"/>
                  </a:cubicBezTo>
                  <a:cubicBezTo>
                    <a:pt x="1977" y="965"/>
                    <a:pt x="2027" y="979"/>
                    <a:pt x="2084" y="979"/>
                  </a:cubicBezTo>
                  <a:cubicBezTo>
                    <a:pt x="2242" y="979"/>
                    <a:pt x="2458" y="873"/>
                    <a:pt x="2625" y="706"/>
                  </a:cubicBezTo>
                  <a:cubicBezTo>
                    <a:pt x="2876" y="455"/>
                    <a:pt x="2945" y="159"/>
                    <a:pt x="2808" y="44"/>
                  </a:cubicBezTo>
                  <a:cubicBezTo>
                    <a:pt x="2765" y="14"/>
                    <a:pt x="2714" y="0"/>
                    <a:pt x="2656" y="0"/>
                  </a:cubicBezTo>
                  <a:close/>
                  <a:moveTo>
                    <a:pt x="1216" y="1224"/>
                  </a:moveTo>
                  <a:cubicBezTo>
                    <a:pt x="992" y="1224"/>
                    <a:pt x="688" y="1365"/>
                    <a:pt x="434" y="1619"/>
                  </a:cubicBezTo>
                  <a:cubicBezTo>
                    <a:pt x="91" y="1985"/>
                    <a:pt x="0" y="2373"/>
                    <a:pt x="205" y="2532"/>
                  </a:cubicBezTo>
                  <a:cubicBezTo>
                    <a:pt x="260" y="2575"/>
                    <a:pt x="330" y="2595"/>
                    <a:pt x="411" y="2595"/>
                  </a:cubicBezTo>
                  <a:cubicBezTo>
                    <a:pt x="634" y="2595"/>
                    <a:pt x="935" y="2442"/>
                    <a:pt x="1187" y="2190"/>
                  </a:cubicBezTo>
                  <a:cubicBezTo>
                    <a:pt x="1529" y="1848"/>
                    <a:pt x="1621" y="1437"/>
                    <a:pt x="1415" y="1277"/>
                  </a:cubicBezTo>
                  <a:cubicBezTo>
                    <a:pt x="1362" y="1242"/>
                    <a:pt x="1294" y="1224"/>
                    <a:pt x="1216" y="1224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7" name="Google Shape;3477;p43"/>
            <p:cNvSpPr/>
            <p:nvPr/>
          </p:nvSpPr>
          <p:spPr>
            <a:xfrm>
              <a:off x="5378975" y="2442325"/>
              <a:ext cx="39400" cy="87400"/>
            </a:xfrm>
            <a:custGeom>
              <a:avLst/>
              <a:gdLst/>
              <a:ahLst/>
              <a:cxnLst/>
              <a:rect l="l" t="t" r="r" b="b"/>
              <a:pathLst>
                <a:path w="1576" h="3496" extrusionOk="0">
                  <a:moveTo>
                    <a:pt x="1165" y="1"/>
                  </a:moveTo>
                  <a:cubicBezTo>
                    <a:pt x="919" y="1"/>
                    <a:pt x="637" y="358"/>
                    <a:pt x="549" y="823"/>
                  </a:cubicBezTo>
                  <a:cubicBezTo>
                    <a:pt x="435" y="1280"/>
                    <a:pt x="549" y="1691"/>
                    <a:pt x="800" y="1714"/>
                  </a:cubicBezTo>
                  <a:cubicBezTo>
                    <a:pt x="808" y="1714"/>
                    <a:pt x="816" y="1715"/>
                    <a:pt x="824" y="1715"/>
                  </a:cubicBezTo>
                  <a:cubicBezTo>
                    <a:pt x="1091" y="1715"/>
                    <a:pt x="1373" y="1358"/>
                    <a:pt x="1462" y="915"/>
                  </a:cubicBezTo>
                  <a:cubicBezTo>
                    <a:pt x="1576" y="435"/>
                    <a:pt x="1462" y="47"/>
                    <a:pt x="1188" y="2"/>
                  </a:cubicBezTo>
                  <a:cubicBezTo>
                    <a:pt x="1180" y="1"/>
                    <a:pt x="1173" y="1"/>
                    <a:pt x="1165" y="1"/>
                  </a:cubicBezTo>
                  <a:close/>
                  <a:moveTo>
                    <a:pt x="549" y="2261"/>
                  </a:moveTo>
                  <a:cubicBezTo>
                    <a:pt x="366" y="2261"/>
                    <a:pt x="138" y="2512"/>
                    <a:pt x="69" y="2855"/>
                  </a:cubicBezTo>
                  <a:cubicBezTo>
                    <a:pt x="1" y="3197"/>
                    <a:pt x="69" y="3471"/>
                    <a:pt x="252" y="3494"/>
                  </a:cubicBezTo>
                  <a:cubicBezTo>
                    <a:pt x="259" y="3495"/>
                    <a:pt x="266" y="3495"/>
                    <a:pt x="274" y="3495"/>
                  </a:cubicBezTo>
                  <a:cubicBezTo>
                    <a:pt x="452" y="3495"/>
                    <a:pt x="666" y="3230"/>
                    <a:pt x="731" y="2923"/>
                  </a:cubicBezTo>
                  <a:cubicBezTo>
                    <a:pt x="823" y="2581"/>
                    <a:pt x="731" y="2284"/>
                    <a:pt x="549" y="226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78" name="Google Shape;3478;p43"/>
          <p:cNvGrpSpPr/>
          <p:nvPr/>
        </p:nvGrpSpPr>
        <p:grpSpPr>
          <a:xfrm>
            <a:off x="398514" y="1740232"/>
            <a:ext cx="1361596" cy="3323750"/>
            <a:chOff x="2307900" y="1132175"/>
            <a:chExt cx="1409374" cy="3440379"/>
          </a:xfrm>
        </p:grpSpPr>
        <p:sp>
          <p:nvSpPr>
            <p:cNvPr id="3479" name="Google Shape;3479;p43"/>
            <p:cNvSpPr/>
            <p:nvPr/>
          </p:nvSpPr>
          <p:spPr>
            <a:xfrm>
              <a:off x="2376849" y="4244605"/>
              <a:ext cx="1340425" cy="327949"/>
            </a:xfrm>
            <a:custGeom>
              <a:avLst/>
              <a:gdLst/>
              <a:ahLst/>
              <a:cxnLst/>
              <a:rect l="l" t="t" r="r" b="b"/>
              <a:pathLst>
                <a:path w="53617" h="17074" extrusionOk="0">
                  <a:moveTo>
                    <a:pt x="26820" y="0"/>
                  </a:moveTo>
                  <a:cubicBezTo>
                    <a:pt x="12006" y="0"/>
                    <a:pt x="0" y="3835"/>
                    <a:pt x="0" y="8537"/>
                  </a:cubicBezTo>
                  <a:cubicBezTo>
                    <a:pt x="0" y="13239"/>
                    <a:pt x="12006" y="17073"/>
                    <a:pt x="26820" y="17073"/>
                  </a:cubicBezTo>
                  <a:cubicBezTo>
                    <a:pt x="41611" y="17073"/>
                    <a:pt x="53617" y="13239"/>
                    <a:pt x="53617" y="8537"/>
                  </a:cubicBezTo>
                  <a:cubicBezTo>
                    <a:pt x="53617" y="3835"/>
                    <a:pt x="41611" y="0"/>
                    <a:pt x="2682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0" name="Google Shape;3480;p43"/>
            <p:cNvSpPr/>
            <p:nvPr/>
          </p:nvSpPr>
          <p:spPr>
            <a:xfrm>
              <a:off x="3188850" y="2441200"/>
              <a:ext cx="260800" cy="444550"/>
            </a:xfrm>
            <a:custGeom>
              <a:avLst/>
              <a:gdLst/>
              <a:ahLst/>
              <a:cxnLst/>
              <a:rect l="l" t="t" r="r" b="b"/>
              <a:pathLst>
                <a:path w="10432" h="17782" extrusionOk="0">
                  <a:moveTo>
                    <a:pt x="183" y="1"/>
                  </a:moveTo>
                  <a:lnTo>
                    <a:pt x="1" y="572"/>
                  </a:lnTo>
                  <a:lnTo>
                    <a:pt x="6711" y="17782"/>
                  </a:lnTo>
                  <a:lnTo>
                    <a:pt x="10432" y="15454"/>
                  </a:lnTo>
                  <a:cubicBezTo>
                    <a:pt x="10432" y="15454"/>
                    <a:pt x="6529" y="5502"/>
                    <a:pt x="4748" y="2900"/>
                  </a:cubicBezTo>
                  <a:cubicBezTo>
                    <a:pt x="2991" y="275"/>
                    <a:pt x="183" y="1"/>
                    <a:pt x="183" y="1"/>
                  </a:cubicBezTo>
                  <a:close/>
                </a:path>
              </a:pathLst>
            </a:custGeom>
            <a:solidFill>
              <a:srgbClr val="FF2E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1" name="Google Shape;3481;p43"/>
            <p:cNvSpPr/>
            <p:nvPr/>
          </p:nvSpPr>
          <p:spPr>
            <a:xfrm>
              <a:off x="3188850" y="2441200"/>
              <a:ext cx="260800" cy="444550"/>
            </a:xfrm>
            <a:custGeom>
              <a:avLst/>
              <a:gdLst/>
              <a:ahLst/>
              <a:cxnLst/>
              <a:rect l="l" t="t" r="r" b="b"/>
              <a:pathLst>
                <a:path w="10432" h="17782" extrusionOk="0">
                  <a:moveTo>
                    <a:pt x="183" y="1"/>
                  </a:moveTo>
                  <a:lnTo>
                    <a:pt x="1" y="572"/>
                  </a:lnTo>
                  <a:lnTo>
                    <a:pt x="6711" y="17782"/>
                  </a:lnTo>
                  <a:lnTo>
                    <a:pt x="10432" y="15454"/>
                  </a:lnTo>
                  <a:cubicBezTo>
                    <a:pt x="10432" y="15454"/>
                    <a:pt x="6529" y="5502"/>
                    <a:pt x="4748" y="2900"/>
                  </a:cubicBezTo>
                  <a:cubicBezTo>
                    <a:pt x="2991" y="275"/>
                    <a:pt x="183" y="1"/>
                    <a:pt x="1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2" name="Google Shape;3482;p43"/>
            <p:cNvSpPr/>
            <p:nvPr/>
          </p:nvSpPr>
          <p:spPr>
            <a:xfrm>
              <a:off x="2307900" y="2346525"/>
              <a:ext cx="998525" cy="989875"/>
            </a:xfrm>
            <a:custGeom>
              <a:avLst/>
              <a:gdLst/>
              <a:ahLst/>
              <a:cxnLst/>
              <a:rect l="l" t="t" r="r" b="b"/>
              <a:pathLst>
                <a:path w="39941" h="39595" extrusionOk="0">
                  <a:moveTo>
                    <a:pt x="24607" y="1"/>
                  </a:moveTo>
                  <a:cubicBezTo>
                    <a:pt x="23871" y="1"/>
                    <a:pt x="23087" y="36"/>
                    <a:pt x="22251" y="113"/>
                  </a:cubicBezTo>
                  <a:cubicBezTo>
                    <a:pt x="12345" y="1049"/>
                    <a:pt x="9948" y="2510"/>
                    <a:pt x="8213" y="4153"/>
                  </a:cubicBezTo>
                  <a:cubicBezTo>
                    <a:pt x="6456" y="5797"/>
                    <a:pt x="4904" y="12210"/>
                    <a:pt x="3169" y="14242"/>
                  </a:cubicBezTo>
                  <a:cubicBezTo>
                    <a:pt x="1491" y="16160"/>
                    <a:pt x="0" y="18182"/>
                    <a:pt x="4260" y="18182"/>
                  </a:cubicBezTo>
                  <a:cubicBezTo>
                    <a:pt x="4461" y="18182"/>
                    <a:pt x="4676" y="18177"/>
                    <a:pt x="4904" y="18168"/>
                  </a:cubicBezTo>
                  <a:lnTo>
                    <a:pt x="4904" y="18168"/>
                  </a:lnTo>
                  <a:cubicBezTo>
                    <a:pt x="4904" y="18168"/>
                    <a:pt x="2462" y="32388"/>
                    <a:pt x="6798" y="35926"/>
                  </a:cubicBezTo>
                  <a:cubicBezTo>
                    <a:pt x="10017" y="38553"/>
                    <a:pt x="16044" y="39595"/>
                    <a:pt x="21862" y="39595"/>
                  </a:cubicBezTo>
                  <a:cubicBezTo>
                    <a:pt x="28173" y="39595"/>
                    <a:pt x="34237" y="38369"/>
                    <a:pt x="36197" y="36611"/>
                  </a:cubicBezTo>
                  <a:cubicBezTo>
                    <a:pt x="39941" y="33210"/>
                    <a:pt x="37110" y="7189"/>
                    <a:pt x="34805" y="4153"/>
                  </a:cubicBezTo>
                  <a:cubicBezTo>
                    <a:pt x="34805" y="4153"/>
                    <a:pt x="32585" y="1"/>
                    <a:pt x="246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3" name="Google Shape;3483;p43"/>
            <p:cNvSpPr/>
            <p:nvPr/>
          </p:nvSpPr>
          <p:spPr>
            <a:xfrm>
              <a:off x="2432775" y="2400400"/>
              <a:ext cx="873650" cy="936200"/>
            </a:xfrm>
            <a:custGeom>
              <a:avLst/>
              <a:gdLst/>
              <a:ahLst/>
              <a:cxnLst/>
              <a:rect l="l" t="t" r="r" b="b"/>
              <a:pathLst>
                <a:path w="34946" h="37448" extrusionOk="0">
                  <a:moveTo>
                    <a:pt x="21449" y="1"/>
                  </a:moveTo>
                  <a:cubicBezTo>
                    <a:pt x="18911" y="1"/>
                    <a:pt x="16266" y="203"/>
                    <a:pt x="14038" y="811"/>
                  </a:cubicBezTo>
                  <a:cubicBezTo>
                    <a:pt x="7350" y="2637"/>
                    <a:pt x="5045" y="3276"/>
                    <a:pt x="4314" y="8503"/>
                  </a:cubicBezTo>
                  <a:cubicBezTo>
                    <a:pt x="3652" y="13228"/>
                    <a:pt x="0" y="30005"/>
                    <a:pt x="2922" y="34250"/>
                  </a:cubicBezTo>
                  <a:cubicBezTo>
                    <a:pt x="3059" y="34456"/>
                    <a:pt x="3196" y="34638"/>
                    <a:pt x="3355" y="34798"/>
                  </a:cubicBezTo>
                  <a:cubicBezTo>
                    <a:pt x="6758" y="36680"/>
                    <a:pt x="11892" y="37448"/>
                    <a:pt x="16869" y="37448"/>
                  </a:cubicBezTo>
                  <a:cubicBezTo>
                    <a:pt x="20706" y="37448"/>
                    <a:pt x="24448" y="36991"/>
                    <a:pt x="27231" y="36236"/>
                  </a:cubicBezTo>
                  <a:cubicBezTo>
                    <a:pt x="28075" y="35802"/>
                    <a:pt x="28897" y="35460"/>
                    <a:pt x="29673" y="35277"/>
                  </a:cubicBezTo>
                  <a:cubicBezTo>
                    <a:pt x="30312" y="35049"/>
                    <a:pt x="30837" y="34775"/>
                    <a:pt x="31202" y="34456"/>
                  </a:cubicBezTo>
                  <a:cubicBezTo>
                    <a:pt x="34946" y="31055"/>
                    <a:pt x="32115" y="5034"/>
                    <a:pt x="29810" y="1998"/>
                  </a:cubicBezTo>
                  <a:cubicBezTo>
                    <a:pt x="29810" y="1998"/>
                    <a:pt x="29810" y="1998"/>
                    <a:pt x="29810" y="1975"/>
                  </a:cubicBezTo>
                  <a:lnTo>
                    <a:pt x="29787" y="1975"/>
                  </a:lnTo>
                  <a:cubicBezTo>
                    <a:pt x="29696" y="1816"/>
                    <a:pt x="29285" y="1154"/>
                    <a:pt x="28372" y="423"/>
                  </a:cubicBezTo>
                  <a:cubicBezTo>
                    <a:pt x="26555" y="215"/>
                    <a:pt x="24059" y="1"/>
                    <a:pt x="2144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4" name="Google Shape;3484;p43"/>
            <p:cNvSpPr/>
            <p:nvPr/>
          </p:nvSpPr>
          <p:spPr>
            <a:xfrm>
              <a:off x="2355150" y="2458675"/>
              <a:ext cx="519300" cy="878025"/>
            </a:xfrm>
            <a:custGeom>
              <a:avLst/>
              <a:gdLst/>
              <a:ahLst/>
              <a:cxnLst/>
              <a:rect l="l" t="t" r="r" b="b"/>
              <a:pathLst>
                <a:path w="20772" h="35121" extrusionOk="0">
                  <a:moveTo>
                    <a:pt x="9842" y="1"/>
                  </a:moveTo>
                  <a:cubicBezTo>
                    <a:pt x="9062" y="1"/>
                    <a:pt x="8250" y="240"/>
                    <a:pt x="7442" y="649"/>
                  </a:cubicBezTo>
                  <a:cubicBezTo>
                    <a:pt x="4087" y="2315"/>
                    <a:pt x="4406" y="6423"/>
                    <a:pt x="3037" y="9322"/>
                  </a:cubicBezTo>
                  <a:cubicBezTo>
                    <a:pt x="2557" y="10372"/>
                    <a:pt x="1827" y="11262"/>
                    <a:pt x="1097" y="12130"/>
                  </a:cubicBezTo>
                  <a:cubicBezTo>
                    <a:pt x="868" y="12404"/>
                    <a:pt x="366" y="12815"/>
                    <a:pt x="1" y="13248"/>
                  </a:cubicBezTo>
                  <a:cubicBezTo>
                    <a:pt x="115" y="13317"/>
                    <a:pt x="252" y="13385"/>
                    <a:pt x="435" y="13454"/>
                  </a:cubicBezTo>
                  <a:cubicBezTo>
                    <a:pt x="435" y="13454"/>
                    <a:pt x="435" y="13454"/>
                    <a:pt x="457" y="13476"/>
                  </a:cubicBezTo>
                  <a:cubicBezTo>
                    <a:pt x="526" y="13499"/>
                    <a:pt x="617" y="13522"/>
                    <a:pt x="708" y="13545"/>
                  </a:cubicBezTo>
                  <a:lnTo>
                    <a:pt x="754" y="13545"/>
                  </a:lnTo>
                  <a:cubicBezTo>
                    <a:pt x="845" y="13568"/>
                    <a:pt x="960" y="13591"/>
                    <a:pt x="1051" y="13613"/>
                  </a:cubicBezTo>
                  <a:lnTo>
                    <a:pt x="1074" y="13613"/>
                  </a:lnTo>
                  <a:cubicBezTo>
                    <a:pt x="1188" y="13636"/>
                    <a:pt x="1325" y="13659"/>
                    <a:pt x="1462" y="13659"/>
                  </a:cubicBezTo>
                  <a:lnTo>
                    <a:pt x="1530" y="13659"/>
                  </a:lnTo>
                  <a:cubicBezTo>
                    <a:pt x="1621" y="13682"/>
                    <a:pt x="1758" y="13682"/>
                    <a:pt x="1873" y="13682"/>
                  </a:cubicBezTo>
                  <a:cubicBezTo>
                    <a:pt x="1918" y="13682"/>
                    <a:pt x="1964" y="13705"/>
                    <a:pt x="2010" y="13705"/>
                  </a:cubicBezTo>
                  <a:lnTo>
                    <a:pt x="2489" y="13705"/>
                  </a:lnTo>
                  <a:cubicBezTo>
                    <a:pt x="2649" y="13705"/>
                    <a:pt x="2831" y="13705"/>
                    <a:pt x="3014" y="13682"/>
                  </a:cubicBezTo>
                  <a:lnTo>
                    <a:pt x="3014" y="13682"/>
                  </a:lnTo>
                  <a:cubicBezTo>
                    <a:pt x="3014" y="13682"/>
                    <a:pt x="2740" y="15325"/>
                    <a:pt x="2534" y="17585"/>
                  </a:cubicBezTo>
                  <a:cubicBezTo>
                    <a:pt x="2534" y="17882"/>
                    <a:pt x="2512" y="18156"/>
                    <a:pt x="2466" y="18452"/>
                  </a:cubicBezTo>
                  <a:cubicBezTo>
                    <a:pt x="2146" y="22926"/>
                    <a:pt x="2215" y="29226"/>
                    <a:pt x="4908" y="31440"/>
                  </a:cubicBezTo>
                  <a:cubicBezTo>
                    <a:pt x="8150" y="34068"/>
                    <a:pt x="14208" y="35120"/>
                    <a:pt x="20037" y="35120"/>
                  </a:cubicBezTo>
                  <a:cubicBezTo>
                    <a:pt x="20283" y="35120"/>
                    <a:pt x="20528" y="35119"/>
                    <a:pt x="20772" y="35115"/>
                  </a:cubicBezTo>
                  <a:cubicBezTo>
                    <a:pt x="20475" y="34179"/>
                    <a:pt x="19653" y="33243"/>
                    <a:pt x="19288" y="32536"/>
                  </a:cubicBezTo>
                  <a:cubicBezTo>
                    <a:pt x="18489" y="30938"/>
                    <a:pt x="17964" y="29157"/>
                    <a:pt x="17394" y="27468"/>
                  </a:cubicBezTo>
                  <a:cubicBezTo>
                    <a:pt x="16389" y="24547"/>
                    <a:pt x="16595" y="21465"/>
                    <a:pt x="16321" y="18452"/>
                  </a:cubicBezTo>
                  <a:cubicBezTo>
                    <a:pt x="16001" y="14960"/>
                    <a:pt x="15499" y="11468"/>
                    <a:pt x="14815" y="8021"/>
                  </a:cubicBezTo>
                  <a:cubicBezTo>
                    <a:pt x="14426" y="6172"/>
                    <a:pt x="14198" y="3684"/>
                    <a:pt x="13148" y="2041"/>
                  </a:cubicBezTo>
                  <a:cubicBezTo>
                    <a:pt x="12214" y="591"/>
                    <a:pt x="11067" y="1"/>
                    <a:pt x="98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5" name="Google Shape;3485;p43"/>
            <p:cNvSpPr/>
            <p:nvPr/>
          </p:nvSpPr>
          <p:spPr>
            <a:xfrm>
              <a:off x="2355150" y="2489725"/>
              <a:ext cx="163225" cy="311750"/>
            </a:xfrm>
            <a:custGeom>
              <a:avLst/>
              <a:gdLst/>
              <a:ahLst/>
              <a:cxnLst/>
              <a:rect l="l" t="t" r="r" b="b"/>
              <a:pathLst>
                <a:path w="6529" h="12470" extrusionOk="0">
                  <a:moveTo>
                    <a:pt x="6529" y="0"/>
                  </a:moveTo>
                  <a:cubicBezTo>
                    <a:pt x="4132" y="1917"/>
                    <a:pt x="4269" y="5478"/>
                    <a:pt x="3037" y="8080"/>
                  </a:cubicBezTo>
                  <a:cubicBezTo>
                    <a:pt x="2557" y="9130"/>
                    <a:pt x="1827" y="10020"/>
                    <a:pt x="1097" y="10888"/>
                  </a:cubicBezTo>
                  <a:cubicBezTo>
                    <a:pt x="868" y="11162"/>
                    <a:pt x="366" y="11573"/>
                    <a:pt x="1" y="12006"/>
                  </a:cubicBezTo>
                  <a:cubicBezTo>
                    <a:pt x="411" y="12293"/>
                    <a:pt x="1189" y="12470"/>
                    <a:pt x="2467" y="12470"/>
                  </a:cubicBezTo>
                  <a:cubicBezTo>
                    <a:pt x="2612" y="12470"/>
                    <a:pt x="2764" y="12467"/>
                    <a:pt x="2923" y="12463"/>
                  </a:cubicBezTo>
                  <a:cubicBezTo>
                    <a:pt x="3265" y="11641"/>
                    <a:pt x="3721" y="10294"/>
                    <a:pt x="3836" y="8948"/>
                  </a:cubicBezTo>
                  <a:cubicBezTo>
                    <a:pt x="4018" y="6893"/>
                    <a:pt x="5296" y="1644"/>
                    <a:pt x="6529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6" name="Google Shape;3486;p43"/>
            <p:cNvSpPr/>
            <p:nvPr/>
          </p:nvSpPr>
          <p:spPr>
            <a:xfrm>
              <a:off x="2366000" y="2459325"/>
              <a:ext cx="273350" cy="327175"/>
            </a:xfrm>
            <a:custGeom>
              <a:avLst/>
              <a:gdLst/>
              <a:ahLst/>
              <a:cxnLst/>
              <a:rect l="l" t="t" r="r" b="b"/>
              <a:pathLst>
                <a:path w="10934" h="13087" extrusionOk="0">
                  <a:moveTo>
                    <a:pt x="10890" y="1"/>
                  </a:moveTo>
                  <a:cubicBezTo>
                    <a:pt x="10741" y="1"/>
                    <a:pt x="10223" y="51"/>
                    <a:pt x="9496" y="166"/>
                  </a:cubicBezTo>
                  <a:cubicBezTo>
                    <a:pt x="8651" y="280"/>
                    <a:pt x="7487" y="463"/>
                    <a:pt x="6460" y="1102"/>
                  </a:cubicBezTo>
                  <a:cubicBezTo>
                    <a:pt x="5935" y="1399"/>
                    <a:pt x="5501" y="1832"/>
                    <a:pt x="5182" y="2289"/>
                  </a:cubicBezTo>
                  <a:cubicBezTo>
                    <a:pt x="4862" y="2745"/>
                    <a:pt x="4634" y="3225"/>
                    <a:pt x="4497" y="3636"/>
                  </a:cubicBezTo>
                  <a:cubicBezTo>
                    <a:pt x="4178" y="4434"/>
                    <a:pt x="4018" y="4982"/>
                    <a:pt x="4018" y="4982"/>
                  </a:cubicBezTo>
                  <a:cubicBezTo>
                    <a:pt x="4018" y="4982"/>
                    <a:pt x="3972" y="5142"/>
                    <a:pt x="3904" y="5370"/>
                  </a:cubicBezTo>
                  <a:cubicBezTo>
                    <a:pt x="3835" y="5621"/>
                    <a:pt x="3744" y="5964"/>
                    <a:pt x="3630" y="6375"/>
                  </a:cubicBezTo>
                  <a:cubicBezTo>
                    <a:pt x="3402" y="7219"/>
                    <a:pt x="3128" y="8315"/>
                    <a:pt x="2694" y="9365"/>
                  </a:cubicBezTo>
                  <a:cubicBezTo>
                    <a:pt x="1804" y="11465"/>
                    <a:pt x="1" y="13017"/>
                    <a:pt x="115" y="13085"/>
                  </a:cubicBezTo>
                  <a:cubicBezTo>
                    <a:pt x="115" y="13086"/>
                    <a:pt x="116" y="13086"/>
                    <a:pt x="118" y="13086"/>
                  </a:cubicBezTo>
                  <a:cubicBezTo>
                    <a:pt x="161" y="13086"/>
                    <a:pt x="566" y="12703"/>
                    <a:pt x="1165" y="12104"/>
                  </a:cubicBezTo>
                  <a:cubicBezTo>
                    <a:pt x="1302" y="11944"/>
                    <a:pt x="1461" y="11784"/>
                    <a:pt x="1621" y="11579"/>
                  </a:cubicBezTo>
                  <a:cubicBezTo>
                    <a:pt x="1804" y="11396"/>
                    <a:pt x="1941" y="11191"/>
                    <a:pt x="2100" y="10963"/>
                  </a:cubicBezTo>
                  <a:cubicBezTo>
                    <a:pt x="2192" y="10848"/>
                    <a:pt x="2260" y="10734"/>
                    <a:pt x="2352" y="10620"/>
                  </a:cubicBezTo>
                  <a:lnTo>
                    <a:pt x="2466" y="10460"/>
                  </a:lnTo>
                  <a:lnTo>
                    <a:pt x="2580" y="10255"/>
                  </a:lnTo>
                  <a:cubicBezTo>
                    <a:pt x="2717" y="10004"/>
                    <a:pt x="2854" y="9753"/>
                    <a:pt x="2991" y="9502"/>
                  </a:cubicBezTo>
                  <a:cubicBezTo>
                    <a:pt x="3470" y="8429"/>
                    <a:pt x="3790" y="7310"/>
                    <a:pt x="4041" y="6489"/>
                  </a:cubicBezTo>
                  <a:cubicBezTo>
                    <a:pt x="4155" y="6078"/>
                    <a:pt x="4246" y="5736"/>
                    <a:pt x="4315" y="5484"/>
                  </a:cubicBezTo>
                  <a:cubicBezTo>
                    <a:pt x="4406" y="5256"/>
                    <a:pt x="4452" y="5119"/>
                    <a:pt x="4452" y="5119"/>
                  </a:cubicBezTo>
                  <a:cubicBezTo>
                    <a:pt x="4452" y="5119"/>
                    <a:pt x="4588" y="4571"/>
                    <a:pt x="4862" y="3773"/>
                  </a:cubicBezTo>
                  <a:cubicBezTo>
                    <a:pt x="5136" y="2974"/>
                    <a:pt x="5684" y="1969"/>
                    <a:pt x="6620" y="1353"/>
                  </a:cubicBezTo>
                  <a:cubicBezTo>
                    <a:pt x="7556" y="737"/>
                    <a:pt x="8697" y="509"/>
                    <a:pt x="9519" y="326"/>
                  </a:cubicBezTo>
                  <a:cubicBezTo>
                    <a:pt x="10363" y="166"/>
                    <a:pt x="10934" y="52"/>
                    <a:pt x="10934" y="6"/>
                  </a:cubicBezTo>
                  <a:cubicBezTo>
                    <a:pt x="10934" y="3"/>
                    <a:pt x="10919" y="1"/>
                    <a:pt x="108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7" name="Google Shape;3487;p43"/>
            <p:cNvSpPr/>
            <p:nvPr/>
          </p:nvSpPr>
          <p:spPr>
            <a:xfrm>
              <a:off x="2396825" y="2673450"/>
              <a:ext cx="99300" cy="592350"/>
            </a:xfrm>
            <a:custGeom>
              <a:avLst/>
              <a:gdLst/>
              <a:ahLst/>
              <a:cxnLst/>
              <a:rect l="l" t="t" r="r" b="b"/>
              <a:pathLst>
                <a:path w="3972" h="23694" extrusionOk="0">
                  <a:moveTo>
                    <a:pt x="2054" y="1"/>
                  </a:moveTo>
                  <a:cubicBezTo>
                    <a:pt x="2032" y="1"/>
                    <a:pt x="2054" y="69"/>
                    <a:pt x="2054" y="161"/>
                  </a:cubicBezTo>
                  <a:cubicBezTo>
                    <a:pt x="2077" y="252"/>
                    <a:pt x="2123" y="389"/>
                    <a:pt x="2123" y="571"/>
                  </a:cubicBezTo>
                  <a:cubicBezTo>
                    <a:pt x="2169" y="937"/>
                    <a:pt x="2100" y="1439"/>
                    <a:pt x="1986" y="2055"/>
                  </a:cubicBezTo>
                  <a:cubicBezTo>
                    <a:pt x="1872" y="2671"/>
                    <a:pt x="1666" y="3402"/>
                    <a:pt x="1529" y="4178"/>
                  </a:cubicBezTo>
                  <a:cubicBezTo>
                    <a:pt x="1392" y="4954"/>
                    <a:pt x="1256" y="5776"/>
                    <a:pt x="1050" y="6597"/>
                  </a:cubicBezTo>
                  <a:cubicBezTo>
                    <a:pt x="845" y="7396"/>
                    <a:pt x="685" y="8241"/>
                    <a:pt x="525" y="9017"/>
                  </a:cubicBezTo>
                  <a:cubicBezTo>
                    <a:pt x="434" y="9405"/>
                    <a:pt x="365" y="9793"/>
                    <a:pt x="320" y="10158"/>
                  </a:cubicBezTo>
                  <a:cubicBezTo>
                    <a:pt x="274" y="10523"/>
                    <a:pt x="228" y="10866"/>
                    <a:pt x="183" y="11185"/>
                  </a:cubicBezTo>
                  <a:cubicBezTo>
                    <a:pt x="91" y="11824"/>
                    <a:pt x="91" y="12349"/>
                    <a:pt x="46" y="12715"/>
                  </a:cubicBezTo>
                  <a:cubicBezTo>
                    <a:pt x="23" y="13103"/>
                    <a:pt x="0" y="13308"/>
                    <a:pt x="0" y="13308"/>
                  </a:cubicBezTo>
                  <a:cubicBezTo>
                    <a:pt x="0" y="13308"/>
                    <a:pt x="0" y="13354"/>
                    <a:pt x="0" y="13468"/>
                  </a:cubicBezTo>
                  <a:cubicBezTo>
                    <a:pt x="23" y="13559"/>
                    <a:pt x="23" y="13719"/>
                    <a:pt x="23" y="13901"/>
                  </a:cubicBezTo>
                  <a:cubicBezTo>
                    <a:pt x="46" y="14267"/>
                    <a:pt x="46" y="14814"/>
                    <a:pt x="91" y="15454"/>
                  </a:cubicBezTo>
                  <a:cubicBezTo>
                    <a:pt x="206" y="16709"/>
                    <a:pt x="365" y="18444"/>
                    <a:pt x="1027" y="20064"/>
                  </a:cubicBezTo>
                  <a:cubicBezTo>
                    <a:pt x="1347" y="20886"/>
                    <a:pt x="1826" y="21616"/>
                    <a:pt x="2305" y="22255"/>
                  </a:cubicBezTo>
                  <a:cubicBezTo>
                    <a:pt x="2671" y="22735"/>
                    <a:pt x="3036" y="23146"/>
                    <a:pt x="3378" y="23511"/>
                  </a:cubicBezTo>
                  <a:cubicBezTo>
                    <a:pt x="3584" y="23557"/>
                    <a:pt x="3766" y="23625"/>
                    <a:pt x="3972" y="23693"/>
                  </a:cubicBezTo>
                  <a:cubicBezTo>
                    <a:pt x="3538" y="23237"/>
                    <a:pt x="3059" y="22666"/>
                    <a:pt x="2625" y="22027"/>
                  </a:cubicBezTo>
                  <a:cubicBezTo>
                    <a:pt x="2191" y="21388"/>
                    <a:pt x="1758" y="20681"/>
                    <a:pt x="1484" y="19882"/>
                  </a:cubicBezTo>
                  <a:cubicBezTo>
                    <a:pt x="913" y="18352"/>
                    <a:pt x="822" y="16663"/>
                    <a:pt x="731" y="15408"/>
                  </a:cubicBezTo>
                  <a:cubicBezTo>
                    <a:pt x="708" y="14769"/>
                    <a:pt x="708" y="14267"/>
                    <a:pt x="708" y="13901"/>
                  </a:cubicBezTo>
                  <a:cubicBezTo>
                    <a:pt x="708" y="13719"/>
                    <a:pt x="708" y="13559"/>
                    <a:pt x="685" y="13468"/>
                  </a:cubicBezTo>
                  <a:cubicBezTo>
                    <a:pt x="685" y="13376"/>
                    <a:pt x="708" y="13331"/>
                    <a:pt x="708" y="13331"/>
                  </a:cubicBezTo>
                  <a:cubicBezTo>
                    <a:pt x="708" y="13331"/>
                    <a:pt x="708" y="13103"/>
                    <a:pt x="731" y="12760"/>
                  </a:cubicBezTo>
                  <a:cubicBezTo>
                    <a:pt x="753" y="12395"/>
                    <a:pt x="753" y="11870"/>
                    <a:pt x="799" y="11254"/>
                  </a:cubicBezTo>
                  <a:cubicBezTo>
                    <a:pt x="845" y="10934"/>
                    <a:pt x="890" y="10592"/>
                    <a:pt x="936" y="10249"/>
                  </a:cubicBezTo>
                  <a:cubicBezTo>
                    <a:pt x="959" y="9884"/>
                    <a:pt x="1004" y="9496"/>
                    <a:pt x="1073" y="9131"/>
                  </a:cubicBezTo>
                  <a:cubicBezTo>
                    <a:pt x="1210" y="8355"/>
                    <a:pt x="1347" y="7533"/>
                    <a:pt x="1529" y="6689"/>
                  </a:cubicBezTo>
                  <a:cubicBezTo>
                    <a:pt x="1712" y="5867"/>
                    <a:pt x="1803" y="5022"/>
                    <a:pt x="1917" y="4246"/>
                  </a:cubicBezTo>
                  <a:cubicBezTo>
                    <a:pt x="2009" y="3447"/>
                    <a:pt x="2169" y="2740"/>
                    <a:pt x="2260" y="2101"/>
                  </a:cubicBezTo>
                  <a:cubicBezTo>
                    <a:pt x="2328" y="1462"/>
                    <a:pt x="2351" y="914"/>
                    <a:pt x="2260" y="549"/>
                  </a:cubicBezTo>
                  <a:cubicBezTo>
                    <a:pt x="2237" y="366"/>
                    <a:pt x="2169" y="229"/>
                    <a:pt x="2123" y="138"/>
                  </a:cubicBezTo>
                  <a:cubicBezTo>
                    <a:pt x="2077" y="47"/>
                    <a:pt x="2054" y="1"/>
                    <a:pt x="20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8" name="Google Shape;3488;p43"/>
            <p:cNvSpPr/>
            <p:nvPr/>
          </p:nvSpPr>
          <p:spPr>
            <a:xfrm>
              <a:off x="2650750" y="3617325"/>
              <a:ext cx="322425" cy="665050"/>
            </a:xfrm>
            <a:custGeom>
              <a:avLst/>
              <a:gdLst/>
              <a:ahLst/>
              <a:cxnLst/>
              <a:rect l="l" t="t" r="r" b="b"/>
              <a:pathLst>
                <a:path w="12897" h="26602" extrusionOk="0">
                  <a:moveTo>
                    <a:pt x="9414" y="0"/>
                  </a:moveTo>
                  <a:cubicBezTo>
                    <a:pt x="6047" y="0"/>
                    <a:pt x="688" y="797"/>
                    <a:pt x="411" y="1756"/>
                  </a:cubicBezTo>
                  <a:cubicBezTo>
                    <a:pt x="0" y="3103"/>
                    <a:pt x="959" y="25677"/>
                    <a:pt x="959" y="25677"/>
                  </a:cubicBezTo>
                  <a:cubicBezTo>
                    <a:pt x="1290" y="26399"/>
                    <a:pt x="2126" y="26601"/>
                    <a:pt x="2961" y="26601"/>
                  </a:cubicBezTo>
                  <a:cubicBezTo>
                    <a:pt x="4027" y="26601"/>
                    <a:pt x="5090" y="26271"/>
                    <a:pt x="5090" y="26271"/>
                  </a:cubicBezTo>
                  <a:cubicBezTo>
                    <a:pt x="7419" y="20975"/>
                    <a:pt x="12897" y="1482"/>
                    <a:pt x="12052" y="433"/>
                  </a:cubicBezTo>
                  <a:cubicBezTo>
                    <a:pt x="11809" y="130"/>
                    <a:pt x="10774" y="0"/>
                    <a:pt x="9414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9" name="Google Shape;3489;p43"/>
            <p:cNvSpPr/>
            <p:nvPr/>
          </p:nvSpPr>
          <p:spPr>
            <a:xfrm>
              <a:off x="2830500" y="3852725"/>
              <a:ext cx="12000" cy="34500"/>
            </a:xfrm>
            <a:custGeom>
              <a:avLst/>
              <a:gdLst/>
              <a:ahLst/>
              <a:cxnLst/>
              <a:rect l="l" t="t" r="r" b="b"/>
              <a:pathLst>
                <a:path w="480" h="1380" extrusionOk="0">
                  <a:moveTo>
                    <a:pt x="411" y="1"/>
                  </a:moveTo>
                  <a:cubicBezTo>
                    <a:pt x="348" y="1"/>
                    <a:pt x="217" y="125"/>
                    <a:pt x="137" y="284"/>
                  </a:cubicBezTo>
                  <a:cubicBezTo>
                    <a:pt x="23" y="466"/>
                    <a:pt x="0" y="649"/>
                    <a:pt x="0" y="649"/>
                  </a:cubicBezTo>
                  <a:cubicBezTo>
                    <a:pt x="0" y="649"/>
                    <a:pt x="0" y="854"/>
                    <a:pt x="69" y="1037"/>
                  </a:cubicBezTo>
                  <a:cubicBezTo>
                    <a:pt x="137" y="1219"/>
                    <a:pt x="229" y="1379"/>
                    <a:pt x="297" y="1379"/>
                  </a:cubicBezTo>
                  <a:cubicBezTo>
                    <a:pt x="343" y="1356"/>
                    <a:pt x="366" y="1174"/>
                    <a:pt x="388" y="1014"/>
                  </a:cubicBezTo>
                  <a:cubicBezTo>
                    <a:pt x="411" y="831"/>
                    <a:pt x="457" y="694"/>
                    <a:pt x="457" y="694"/>
                  </a:cubicBezTo>
                  <a:cubicBezTo>
                    <a:pt x="457" y="694"/>
                    <a:pt x="434" y="535"/>
                    <a:pt x="434" y="375"/>
                  </a:cubicBezTo>
                  <a:cubicBezTo>
                    <a:pt x="434" y="215"/>
                    <a:pt x="480" y="55"/>
                    <a:pt x="434" y="10"/>
                  </a:cubicBezTo>
                  <a:cubicBezTo>
                    <a:pt x="428" y="4"/>
                    <a:pt x="420" y="1"/>
                    <a:pt x="411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0" name="Google Shape;3490;p43"/>
            <p:cNvSpPr/>
            <p:nvPr/>
          </p:nvSpPr>
          <p:spPr>
            <a:xfrm>
              <a:off x="2860750" y="3742250"/>
              <a:ext cx="74775" cy="182675"/>
            </a:xfrm>
            <a:custGeom>
              <a:avLst/>
              <a:gdLst/>
              <a:ahLst/>
              <a:cxnLst/>
              <a:rect l="l" t="t" r="r" b="b"/>
              <a:pathLst>
                <a:path w="2991" h="7307" extrusionOk="0">
                  <a:moveTo>
                    <a:pt x="2830" y="1"/>
                  </a:moveTo>
                  <a:cubicBezTo>
                    <a:pt x="2808" y="1"/>
                    <a:pt x="2808" y="69"/>
                    <a:pt x="2808" y="183"/>
                  </a:cubicBezTo>
                  <a:cubicBezTo>
                    <a:pt x="2808" y="297"/>
                    <a:pt x="2808" y="434"/>
                    <a:pt x="2785" y="617"/>
                  </a:cubicBezTo>
                  <a:cubicBezTo>
                    <a:pt x="2762" y="982"/>
                    <a:pt x="2648" y="1461"/>
                    <a:pt x="2511" y="1918"/>
                  </a:cubicBezTo>
                  <a:cubicBezTo>
                    <a:pt x="2397" y="2397"/>
                    <a:pt x="2191" y="2854"/>
                    <a:pt x="2054" y="3196"/>
                  </a:cubicBezTo>
                  <a:cubicBezTo>
                    <a:pt x="1917" y="3538"/>
                    <a:pt x="1826" y="3767"/>
                    <a:pt x="1826" y="3767"/>
                  </a:cubicBezTo>
                  <a:cubicBezTo>
                    <a:pt x="1826" y="3767"/>
                    <a:pt x="1461" y="4680"/>
                    <a:pt x="1004" y="5547"/>
                  </a:cubicBezTo>
                  <a:cubicBezTo>
                    <a:pt x="571" y="6437"/>
                    <a:pt x="0" y="7282"/>
                    <a:pt x="69" y="7305"/>
                  </a:cubicBezTo>
                  <a:cubicBezTo>
                    <a:pt x="70" y="7306"/>
                    <a:pt x="72" y="7307"/>
                    <a:pt x="74" y="7307"/>
                  </a:cubicBezTo>
                  <a:cubicBezTo>
                    <a:pt x="150" y="7307"/>
                    <a:pt x="790" y="6528"/>
                    <a:pt x="1278" y="5684"/>
                  </a:cubicBezTo>
                  <a:cubicBezTo>
                    <a:pt x="1826" y="4840"/>
                    <a:pt x="2237" y="3927"/>
                    <a:pt x="2237" y="3927"/>
                  </a:cubicBezTo>
                  <a:cubicBezTo>
                    <a:pt x="2237" y="3927"/>
                    <a:pt x="2328" y="3675"/>
                    <a:pt x="2465" y="3333"/>
                  </a:cubicBezTo>
                  <a:cubicBezTo>
                    <a:pt x="2579" y="2968"/>
                    <a:pt x="2739" y="2489"/>
                    <a:pt x="2830" y="2009"/>
                  </a:cubicBezTo>
                  <a:cubicBezTo>
                    <a:pt x="2945" y="1507"/>
                    <a:pt x="2990" y="1005"/>
                    <a:pt x="2967" y="617"/>
                  </a:cubicBezTo>
                  <a:cubicBezTo>
                    <a:pt x="2945" y="434"/>
                    <a:pt x="2922" y="274"/>
                    <a:pt x="2899" y="183"/>
                  </a:cubicBezTo>
                  <a:cubicBezTo>
                    <a:pt x="2876" y="69"/>
                    <a:pt x="2853" y="1"/>
                    <a:pt x="2830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1" name="Google Shape;3491;p43"/>
            <p:cNvSpPr/>
            <p:nvPr/>
          </p:nvSpPr>
          <p:spPr>
            <a:xfrm>
              <a:off x="2873300" y="3817975"/>
              <a:ext cx="25700" cy="36350"/>
            </a:xfrm>
            <a:custGeom>
              <a:avLst/>
              <a:gdLst/>
              <a:ahLst/>
              <a:cxnLst/>
              <a:rect l="l" t="t" r="r" b="b"/>
              <a:pathLst>
                <a:path w="1028" h="1454" extrusionOk="0">
                  <a:moveTo>
                    <a:pt x="730" y="1"/>
                  </a:moveTo>
                  <a:cubicBezTo>
                    <a:pt x="539" y="1"/>
                    <a:pt x="311" y="212"/>
                    <a:pt x="160" y="532"/>
                  </a:cubicBezTo>
                  <a:cubicBezTo>
                    <a:pt x="0" y="920"/>
                    <a:pt x="0" y="1308"/>
                    <a:pt x="206" y="1422"/>
                  </a:cubicBezTo>
                  <a:cubicBezTo>
                    <a:pt x="240" y="1444"/>
                    <a:pt x="278" y="1454"/>
                    <a:pt x="318" y="1454"/>
                  </a:cubicBezTo>
                  <a:cubicBezTo>
                    <a:pt x="495" y="1454"/>
                    <a:pt x="719" y="1259"/>
                    <a:pt x="868" y="943"/>
                  </a:cubicBezTo>
                  <a:cubicBezTo>
                    <a:pt x="1027" y="555"/>
                    <a:pt x="1027" y="144"/>
                    <a:pt x="845" y="30"/>
                  </a:cubicBezTo>
                  <a:cubicBezTo>
                    <a:pt x="809" y="10"/>
                    <a:pt x="770" y="1"/>
                    <a:pt x="730" y="1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2" name="Google Shape;3492;p43"/>
            <p:cNvSpPr/>
            <p:nvPr/>
          </p:nvSpPr>
          <p:spPr>
            <a:xfrm>
              <a:off x="2650750" y="3617350"/>
              <a:ext cx="293325" cy="665025"/>
            </a:xfrm>
            <a:custGeom>
              <a:avLst/>
              <a:gdLst/>
              <a:ahLst/>
              <a:cxnLst/>
              <a:rect l="l" t="t" r="r" b="b"/>
              <a:pathLst>
                <a:path w="11733" h="26601" extrusionOk="0">
                  <a:moveTo>
                    <a:pt x="9416" y="1"/>
                  </a:moveTo>
                  <a:cubicBezTo>
                    <a:pt x="6059" y="1"/>
                    <a:pt x="686" y="794"/>
                    <a:pt x="411" y="1755"/>
                  </a:cubicBezTo>
                  <a:cubicBezTo>
                    <a:pt x="0" y="3102"/>
                    <a:pt x="959" y="25676"/>
                    <a:pt x="959" y="25676"/>
                  </a:cubicBezTo>
                  <a:cubicBezTo>
                    <a:pt x="1290" y="26398"/>
                    <a:pt x="2126" y="26600"/>
                    <a:pt x="2961" y="26600"/>
                  </a:cubicBezTo>
                  <a:cubicBezTo>
                    <a:pt x="4027" y="26600"/>
                    <a:pt x="5090" y="26270"/>
                    <a:pt x="5090" y="26270"/>
                  </a:cubicBezTo>
                  <a:cubicBezTo>
                    <a:pt x="5684" y="24923"/>
                    <a:pt x="6460" y="22663"/>
                    <a:pt x="7304" y="20038"/>
                  </a:cubicBezTo>
                  <a:lnTo>
                    <a:pt x="7304" y="20038"/>
                  </a:lnTo>
                  <a:cubicBezTo>
                    <a:pt x="6871" y="20312"/>
                    <a:pt x="6414" y="20563"/>
                    <a:pt x="5935" y="20814"/>
                  </a:cubicBezTo>
                  <a:cubicBezTo>
                    <a:pt x="5819" y="20869"/>
                    <a:pt x="5707" y="20895"/>
                    <a:pt x="5600" y="20895"/>
                  </a:cubicBezTo>
                  <a:cubicBezTo>
                    <a:pt x="3406" y="20895"/>
                    <a:pt x="3006" y="10045"/>
                    <a:pt x="3333" y="8261"/>
                  </a:cubicBezTo>
                  <a:cubicBezTo>
                    <a:pt x="3550" y="7129"/>
                    <a:pt x="6421" y="6903"/>
                    <a:pt x="8641" y="6903"/>
                  </a:cubicBezTo>
                  <a:cubicBezTo>
                    <a:pt x="9689" y="6903"/>
                    <a:pt x="10592" y="6953"/>
                    <a:pt x="11002" y="6982"/>
                  </a:cubicBezTo>
                  <a:cubicBezTo>
                    <a:pt x="11299" y="5795"/>
                    <a:pt x="11527" y="4700"/>
                    <a:pt x="11733" y="3787"/>
                  </a:cubicBezTo>
                  <a:cubicBezTo>
                    <a:pt x="11573" y="2600"/>
                    <a:pt x="11253" y="1276"/>
                    <a:pt x="10865" y="66"/>
                  </a:cubicBezTo>
                  <a:cubicBezTo>
                    <a:pt x="10456" y="22"/>
                    <a:pt x="9963" y="1"/>
                    <a:pt x="94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3" name="Google Shape;3493;p43"/>
            <p:cNvSpPr/>
            <p:nvPr/>
          </p:nvSpPr>
          <p:spPr>
            <a:xfrm>
              <a:off x="2675850" y="4250675"/>
              <a:ext cx="315600" cy="158600"/>
            </a:xfrm>
            <a:custGeom>
              <a:avLst/>
              <a:gdLst/>
              <a:ahLst/>
              <a:cxnLst/>
              <a:rect l="l" t="t" r="r" b="b"/>
              <a:pathLst>
                <a:path w="12624" h="6344" extrusionOk="0">
                  <a:moveTo>
                    <a:pt x="1" y="1"/>
                  </a:moveTo>
                  <a:lnTo>
                    <a:pt x="1" y="1"/>
                  </a:lnTo>
                  <a:cubicBezTo>
                    <a:pt x="46" y="914"/>
                    <a:pt x="115" y="1827"/>
                    <a:pt x="183" y="2740"/>
                  </a:cubicBezTo>
                  <a:cubicBezTo>
                    <a:pt x="1266" y="5131"/>
                    <a:pt x="6036" y="6343"/>
                    <a:pt x="9255" y="6343"/>
                  </a:cubicBezTo>
                  <a:cubicBezTo>
                    <a:pt x="10921" y="6343"/>
                    <a:pt x="12172" y="6019"/>
                    <a:pt x="12281" y="5365"/>
                  </a:cubicBezTo>
                  <a:cubicBezTo>
                    <a:pt x="12623" y="3425"/>
                    <a:pt x="4132" y="617"/>
                    <a:pt x="4132" y="617"/>
                  </a:cubicBezTo>
                  <a:cubicBezTo>
                    <a:pt x="4132" y="617"/>
                    <a:pt x="4132" y="549"/>
                    <a:pt x="4132" y="412"/>
                  </a:cubicBezTo>
                  <a:cubicBezTo>
                    <a:pt x="3638" y="630"/>
                    <a:pt x="2965" y="848"/>
                    <a:pt x="2232" y="848"/>
                  </a:cubicBezTo>
                  <a:cubicBezTo>
                    <a:pt x="1508" y="848"/>
                    <a:pt x="726" y="636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4" name="Google Shape;3494;p43"/>
            <p:cNvSpPr/>
            <p:nvPr/>
          </p:nvSpPr>
          <p:spPr>
            <a:xfrm>
              <a:off x="2675850" y="4250675"/>
              <a:ext cx="309875" cy="158600"/>
            </a:xfrm>
            <a:custGeom>
              <a:avLst/>
              <a:gdLst/>
              <a:ahLst/>
              <a:cxnLst/>
              <a:rect l="l" t="t" r="r" b="b"/>
              <a:pathLst>
                <a:path w="12395" h="6344" extrusionOk="0">
                  <a:moveTo>
                    <a:pt x="1" y="1"/>
                  </a:moveTo>
                  <a:cubicBezTo>
                    <a:pt x="46" y="914"/>
                    <a:pt x="115" y="1827"/>
                    <a:pt x="183" y="2740"/>
                  </a:cubicBezTo>
                  <a:cubicBezTo>
                    <a:pt x="1266" y="5131"/>
                    <a:pt x="6036" y="6343"/>
                    <a:pt x="9255" y="6343"/>
                  </a:cubicBezTo>
                  <a:cubicBezTo>
                    <a:pt x="10921" y="6343"/>
                    <a:pt x="12172" y="6019"/>
                    <a:pt x="12281" y="5365"/>
                  </a:cubicBezTo>
                  <a:cubicBezTo>
                    <a:pt x="12395" y="4749"/>
                    <a:pt x="11642" y="4064"/>
                    <a:pt x="10546" y="3402"/>
                  </a:cubicBezTo>
                  <a:cubicBezTo>
                    <a:pt x="10256" y="3711"/>
                    <a:pt x="9624" y="4003"/>
                    <a:pt x="8317" y="4003"/>
                  </a:cubicBezTo>
                  <a:cubicBezTo>
                    <a:pt x="8079" y="4003"/>
                    <a:pt x="7818" y="3994"/>
                    <a:pt x="7533" y="3972"/>
                  </a:cubicBezTo>
                  <a:cubicBezTo>
                    <a:pt x="3949" y="3699"/>
                    <a:pt x="1210" y="2055"/>
                    <a:pt x="868" y="572"/>
                  </a:cubicBezTo>
                  <a:cubicBezTo>
                    <a:pt x="571" y="435"/>
                    <a:pt x="275" y="252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5" name="Google Shape;3495;p43"/>
            <p:cNvSpPr/>
            <p:nvPr/>
          </p:nvSpPr>
          <p:spPr>
            <a:xfrm>
              <a:off x="2679850" y="4310025"/>
              <a:ext cx="304175" cy="99250"/>
            </a:xfrm>
            <a:custGeom>
              <a:avLst/>
              <a:gdLst/>
              <a:ahLst/>
              <a:cxnLst/>
              <a:rect l="l" t="t" r="r" b="b"/>
              <a:pathLst>
                <a:path w="12167" h="3970" extrusionOk="0">
                  <a:moveTo>
                    <a:pt x="0" y="1"/>
                  </a:moveTo>
                  <a:cubicBezTo>
                    <a:pt x="0" y="115"/>
                    <a:pt x="23" y="252"/>
                    <a:pt x="23" y="366"/>
                  </a:cubicBezTo>
                  <a:cubicBezTo>
                    <a:pt x="1106" y="2757"/>
                    <a:pt x="5876" y="3969"/>
                    <a:pt x="9095" y="3969"/>
                  </a:cubicBezTo>
                  <a:cubicBezTo>
                    <a:pt x="10761" y="3969"/>
                    <a:pt x="12012" y="3645"/>
                    <a:pt x="12121" y="2991"/>
                  </a:cubicBezTo>
                  <a:cubicBezTo>
                    <a:pt x="12166" y="2740"/>
                    <a:pt x="12075" y="2466"/>
                    <a:pt x="11847" y="2215"/>
                  </a:cubicBezTo>
                  <a:cubicBezTo>
                    <a:pt x="11450" y="2503"/>
                    <a:pt x="10727" y="2720"/>
                    <a:pt x="9451" y="2720"/>
                  </a:cubicBezTo>
                  <a:cubicBezTo>
                    <a:pt x="9111" y="2720"/>
                    <a:pt x="8732" y="2705"/>
                    <a:pt x="8309" y="2671"/>
                  </a:cubicBezTo>
                  <a:cubicBezTo>
                    <a:pt x="4702" y="2352"/>
                    <a:pt x="1575" y="1279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6" name="Google Shape;3496;p43"/>
            <p:cNvSpPr/>
            <p:nvPr/>
          </p:nvSpPr>
          <p:spPr>
            <a:xfrm>
              <a:off x="2679850" y="4310025"/>
              <a:ext cx="300750" cy="99200"/>
            </a:xfrm>
            <a:custGeom>
              <a:avLst/>
              <a:gdLst/>
              <a:ahLst/>
              <a:cxnLst/>
              <a:rect l="l" t="t" r="r" b="b"/>
              <a:pathLst>
                <a:path w="12030" h="3968" extrusionOk="0">
                  <a:moveTo>
                    <a:pt x="0" y="1"/>
                  </a:moveTo>
                  <a:cubicBezTo>
                    <a:pt x="0" y="115"/>
                    <a:pt x="23" y="252"/>
                    <a:pt x="23" y="366"/>
                  </a:cubicBezTo>
                  <a:cubicBezTo>
                    <a:pt x="1091" y="2757"/>
                    <a:pt x="5844" y="3968"/>
                    <a:pt x="9065" y="3968"/>
                  </a:cubicBezTo>
                  <a:cubicBezTo>
                    <a:pt x="10456" y="3968"/>
                    <a:pt x="11562" y="3742"/>
                    <a:pt x="11961" y="3288"/>
                  </a:cubicBezTo>
                  <a:lnTo>
                    <a:pt x="11961" y="3288"/>
                  </a:lnTo>
                  <a:cubicBezTo>
                    <a:pt x="11264" y="3543"/>
                    <a:pt x="10417" y="3643"/>
                    <a:pt x="9530" y="3643"/>
                  </a:cubicBezTo>
                  <a:cubicBezTo>
                    <a:pt x="6698" y="3643"/>
                    <a:pt x="3464" y="2623"/>
                    <a:pt x="3447" y="2397"/>
                  </a:cubicBezTo>
                  <a:cubicBezTo>
                    <a:pt x="3442" y="2322"/>
                    <a:pt x="3507" y="2290"/>
                    <a:pt x="3654" y="2290"/>
                  </a:cubicBezTo>
                  <a:cubicBezTo>
                    <a:pt x="4132" y="2290"/>
                    <a:pt x="5474" y="2631"/>
                    <a:pt x="8058" y="2945"/>
                  </a:cubicBezTo>
                  <a:cubicBezTo>
                    <a:pt x="8613" y="3018"/>
                    <a:pt x="9101" y="3048"/>
                    <a:pt x="9526" y="3048"/>
                  </a:cubicBezTo>
                  <a:cubicBezTo>
                    <a:pt x="10972" y="3048"/>
                    <a:pt x="11712" y="2700"/>
                    <a:pt x="12029" y="2489"/>
                  </a:cubicBezTo>
                  <a:cubicBezTo>
                    <a:pt x="11984" y="2397"/>
                    <a:pt x="11938" y="2306"/>
                    <a:pt x="11847" y="2215"/>
                  </a:cubicBezTo>
                  <a:cubicBezTo>
                    <a:pt x="11450" y="2503"/>
                    <a:pt x="10727" y="2720"/>
                    <a:pt x="9451" y="2720"/>
                  </a:cubicBezTo>
                  <a:cubicBezTo>
                    <a:pt x="9111" y="2720"/>
                    <a:pt x="8732" y="2705"/>
                    <a:pt x="8309" y="2671"/>
                  </a:cubicBezTo>
                  <a:cubicBezTo>
                    <a:pt x="4702" y="2352"/>
                    <a:pt x="1575" y="1279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7" name="Google Shape;3497;p43"/>
            <p:cNvSpPr/>
            <p:nvPr/>
          </p:nvSpPr>
          <p:spPr>
            <a:xfrm>
              <a:off x="3045625" y="3608950"/>
              <a:ext cx="314450" cy="683325"/>
            </a:xfrm>
            <a:custGeom>
              <a:avLst/>
              <a:gdLst/>
              <a:ahLst/>
              <a:cxnLst/>
              <a:rect l="l" t="t" r="r" b="b"/>
              <a:pathLst>
                <a:path w="12578" h="27333" extrusionOk="0">
                  <a:moveTo>
                    <a:pt x="10511" y="1"/>
                  </a:moveTo>
                  <a:cubicBezTo>
                    <a:pt x="7627" y="1"/>
                    <a:pt x="420" y="1789"/>
                    <a:pt x="229" y="2936"/>
                  </a:cubicBezTo>
                  <a:cubicBezTo>
                    <a:pt x="1" y="4351"/>
                    <a:pt x="3675" y="26629"/>
                    <a:pt x="3675" y="26629"/>
                  </a:cubicBezTo>
                  <a:cubicBezTo>
                    <a:pt x="4008" y="27159"/>
                    <a:pt x="4611" y="27333"/>
                    <a:pt x="5255" y="27333"/>
                  </a:cubicBezTo>
                  <a:cubicBezTo>
                    <a:pt x="6468" y="27333"/>
                    <a:pt x="7830" y="26720"/>
                    <a:pt x="7830" y="26720"/>
                  </a:cubicBezTo>
                  <a:cubicBezTo>
                    <a:pt x="9519" y="21173"/>
                    <a:pt x="12577" y="1156"/>
                    <a:pt x="11619" y="220"/>
                  </a:cubicBezTo>
                  <a:cubicBezTo>
                    <a:pt x="11467" y="68"/>
                    <a:pt x="11070" y="1"/>
                    <a:pt x="10511" y="1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8" name="Google Shape;3498;p43"/>
            <p:cNvSpPr/>
            <p:nvPr/>
          </p:nvSpPr>
          <p:spPr>
            <a:xfrm>
              <a:off x="3244775" y="3851050"/>
              <a:ext cx="11450" cy="34500"/>
            </a:xfrm>
            <a:custGeom>
              <a:avLst/>
              <a:gdLst/>
              <a:ahLst/>
              <a:cxnLst/>
              <a:rect l="l" t="t" r="r" b="b"/>
              <a:pathLst>
                <a:path w="458" h="1380" extrusionOk="0">
                  <a:moveTo>
                    <a:pt x="339" y="0"/>
                  </a:moveTo>
                  <a:cubicBezTo>
                    <a:pt x="266" y="0"/>
                    <a:pt x="152" y="144"/>
                    <a:pt x="92" y="305"/>
                  </a:cubicBezTo>
                  <a:cubicBezTo>
                    <a:pt x="1" y="510"/>
                    <a:pt x="1" y="693"/>
                    <a:pt x="1" y="693"/>
                  </a:cubicBezTo>
                  <a:cubicBezTo>
                    <a:pt x="1" y="693"/>
                    <a:pt x="46" y="898"/>
                    <a:pt x="115" y="1058"/>
                  </a:cubicBezTo>
                  <a:cubicBezTo>
                    <a:pt x="200" y="1229"/>
                    <a:pt x="306" y="1380"/>
                    <a:pt x="356" y="1380"/>
                  </a:cubicBezTo>
                  <a:cubicBezTo>
                    <a:pt x="360" y="1380"/>
                    <a:pt x="363" y="1379"/>
                    <a:pt x="366" y="1378"/>
                  </a:cubicBezTo>
                  <a:cubicBezTo>
                    <a:pt x="434" y="1355"/>
                    <a:pt x="434" y="1172"/>
                    <a:pt x="434" y="1013"/>
                  </a:cubicBezTo>
                  <a:cubicBezTo>
                    <a:pt x="434" y="830"/>
                    <a:pt x="457" y="670"/>
                    <a:pt x="457" y="670"/>
                  </a:cubicBezTo>
                  <a:cubicBezTo>
                    <a:pt x="457" y="670"/>
                    <a:pt x="411" y="510"/>
                    <a:pt x="411" y="351"/>
                  </a:cubicBezTo>
                  <a:cubicBezTo>
                    <a:pt x="389" y="191"/>
                    <a:pt x="411" y="31"/>
                    <a:pt x="366" y="8"/>
                  </a:cubicBezTo>
                  <a:cubicBezTo>
                    <a:pt x="358" y="3"/>
                    <a:pt x="349" y="0"/>
                    <a:pt x="339" y="0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9" name="Google Shape;3499;p43"/>
            <p:cNvSpPr/>
            <p:nvPr/>
          </p:nvSpPr>
          <p:spPr>
            <a:xfrm>
              <a:off x="3281875" y="3730725"/>
              <a:ext cx="55375" cy="189600"/>
            </a:xfrm>
            <a:custGeom>
              <a:avLst/>
              <a:gdLst/>
              <a:ahLst/>
              <a:cxnLst/>
              <a:rect l="l" t="t" r="r" b="b"/>
              <a:pathLst>
                <a:path w="2215" h="7584" extrusionOk="0">
                  <a:moveTo>
                    <a:pt x="1920" y="1"/>
                  </a:moveTo>
                  <a:cubicBezTo>
                    <a:pt x="1918" y="1"/>
                    <a:pt x="1918" y="2"/>
                    <a:pt x="1918" y="5"/>
                  </a:cubicBezTo>
                  <a:cubicBezTo>
                    <a:pt x="1895" y="5"/>
                    <a:pt x="1895" y="74"/>
                    <a:pt x="1918" y="165"/>
                  </a:cubicBezTo>
                  <a:cubicBezTo>
                    <a:pt x="1918" y="279"/>
                    <a:pt x="1940" y="416"/>
                    <a:pt x="1940" y="599"/>
                  </a:cubicBezTo>
                  <a:cubicBezTo>
                    <a:pt x="1963" y="964"/>
                    <a:pt x="1918" y="1466"/>
                    <a:pt x="1849" y="1945"/>
                  </a:cubicBezTo>
                  <a:cubicBezTo>
                    <a:pt x="1758" y="2425"/>
                    <a:pt x="1644" y="2904"/>
                    <a:pt x="1552" y="3246"/>
                  </a:cubicBezTo>
                  <a:cubicBezTo>
                    <a:pt x="1438" y="3611"/>
                    <a:pt x="1370" y="3840"/>
                    <a:pt x="1370" y="3840"/>
                  </a:cubicBezTo>
                  <a:cubicBezTo>
                    <a:pt x="1370" y="3840"/>
                    <a:pt x="1119" y="4798"/>
                    <a:pt x="776" y="5711"/>
                  </a:cubicBezTo>
                  <a:cubicBezTo>
                    <a:pt x="434" y="6647"/>
                    <a:pt x="0" y="7560"/>
                    <a:pt x="46" y="7583"/>
                  </a:cubicBezTo>
                  <a:cubicBezTo>
                    <a:pt x="47" y="7583"/>
                    <a:pt x="48" y="7583"/>
                    <a:pt x="49" y="7583"/>
                  </a:cubicBezTo>
                  <a:cubicBezTo>
                    <a:pt x="128" y="7583"/>
                    <a:pt x="667" y="6727"/>
                    <a:pt x="1073" y="5826"/>
                  </a:cubicBezTo>
                  <a:cubicBezTo>
                    <a:pt x="1507" y="4912"/>
                    <a:pt x="1803" y="3954"/>
                    <a:pt x="1803" y="3954"/>
                  </a:cubicBezTo>
                  <a:cubicBezTo>
                    <a:pt x="1803" y="3954"/>
                    <a:pt x="1872" y="3703"/>
                    <a:pt x="1963" y="3338"/>
                  </a:cubicBezTo>
                  <a:cubicBezTo>
                    <a:pt x="2032" y="2972"/>
                    <a:pt x="2123" y="2470"/>
                    <a:pt x="2169" y="1968"/>
                  </a:cubicBezTo>
                  <a:cubicBezTo>
                    <a:pt x="2214" y="1466"/>
                    <a:pt x="2191" y="964"/>
                    <a:pt x="2123" y="599"/>
                  </a:cubicBezTo>
                  <a:cubicBezTo>
                    <a:pt x="2100" y="393"/>
                    <a:pt x="2032" y="256"/>
                    <a:pt x="1986" y="142"/>
                  </a:cubicBezTo>
                  <a:cubicBezTo>
                    <a:pt x="1966" y="63"/>
                    <a:pt x="1929" y="1"/>
                    <a:pt x="1920" y="1"/>
                  </a:cubicBezTo>
                  <a:close/>
                </a:path>
              </a:pathLst>
            </a:custGeom>
            <a:solidFill>
              <a:srgbClr val="FF68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0" name="Google Shape;3500;p43"/>
            <p:cNvSpPr/>
            <p:nvPr/>
          </p:nvSpPr>
          <p:spPr>
            <a:xfrm>
              <a:off x="3283575" y="3810450"/>
              <a:ext cx="25125" cy="37300"/>
            </a:xfrm>
            <a:custGeom>
              <a:avLst/>
              <a:gdLst/>
              <a:ahLst/>
              <a:cxnLst/>
              <a:rect l="l" t="t" r="r" b="b"/>
              <a:pathLst>
                <a:path w="1005" h="1492" extrusionOk="0">
                  <a:moveTo>
                    <a:pt x="661" y="0"/>
                  </a:moveTo>
                  <a:cubicBezTo>
                    <a:pt x="467" y="0"/>
                    <a:pt x="239" y="237"/>
                    <a:pt x="138" y="582"/>
                  </a:cubicBezTo>
                  <a:cubicBezTo>
                    <a:pt x="1" y="993"/>
                    <a:pt x="69" y="1381"/>
                    <a:pt x="275" y="1472"/>
                  </a:cubicBezTo>
                  <a:cubicBezTo>
                    <a:pt x="303" y="1485"/>
                    <a:pt x="333" y="1491"/>
                    <a:pt x="363" y="1491"/>
                  </a:cubicBezTo>
                  <a:cubicBezTo>
                    <a:pt x="553" y="1491"/>
                    <a:pt x="770" y="1256"/>
                    <a:pt x="868" y="902"/>
                  </a:cubicBezTo>
                  <a:cubicBezTo>
                    <a:pt x="1005" y="514"/>
                    <a:pt x="937" y="103"/>
                    <a:pt x="731" y="12"/>
                  </a:cubicBezTo>
                  <a:cubicBezTo>
                    <a:pt x="708" y="4"/>
                    <a:pt x="685" y="0"/>
                    <a:pt x="661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1" name="Google Shape;3501;p43"/>
            <p:cNvSpPr/>
            <p:nvPr/>
          </p:nvSpPr>
          <p:spPr>
            <a:xfrm>
              <a:off x="3045625" y="3609300"/>
              <a:ext cx="292750" cy="682975"/>
            </a:xfrm>
            <a:custGeom>
              <a:avLst/>
              <a:gdLst/>
              <a:ahLst/>
              <a:cxnLst/>
              <a:rect l="l" t="t" r="r" b="b"/>
              <a:pathLst>
                <a:path w="11710" h="27319" extrusionOk="0">
                  <a:moveTo>
                    <a:pt x="10409" y="0"/>
                  </a:moveTo>
                  <a:cubicBezTo>
                    <a:pt x="7464" y="23"/>
                    <a:pt x="411" y="1781"/>
                    <a:pt x="229" y="2922"/>
                  </a:cubicBezTo>
                  <a:cubicBezTo>
                    <a:pt x="1" y="4337"/>
                    <a:pt x="3675" y="26615"/>
                    <a:pt x="3675" y="26615"/>
                  </a:cubicBezTo>
                  <a:cubicBezTo>
                    <a:pt x="4008" y="27145"/>
                    <a:pt x="4611" y="27319"/>
                    <a:pt x="5255" y="27319"/>
                  </a:cubicBezTo>
                  <a:cubicBezTo>
                    <a:pt x="6468" y="27319"/>
                    <a:pt x="7830" y="26706"/>
                    <a:pt x="7830" y="26706"/>
                  </a:cubicBezTo>
                  <a:cubicBezTo>
                    <a:pt x="8263" y="25314"/>
                    <a:pt x="8765" y="22962"/>
                    <a:pt x="9290" y="20246"/>
                  </a:cubicBezTo>
                  <a:lnTo>
                    <a:pt x="9290" y="20246"/>
                  </a:lnTo>
                  <a:cubicBezTo>
                    <a:pt x="8902" y="20566"/>
                    <a:pt x="8469" y="20885"/>
                    <a:pt x="8012" y="21182"/>
                  </a:cubicBezTo>
                  <a:cubicBezTo>
                    <a:pt x="7876" y="21267"/>
                    <a:pt x="7742" y="21308"/>
                    <a:pt x="7609" y="21308"/>
                  </a:cubicBezTo>
                  <a:cubicBezTo>
                    <a:pt x="5472" y="21308"/>
                    <a:pt x="3819" y="10823"/>
                    <a:pt x="3926" y="9039"/>
                  </a:cubicBezTo>
                  <a:cubicBezTo>
                    <a:pt x="4018" y="7350"/>
                    <a:pt x="10112" y="6916"/>
                    <a:pt x="11368" y="6848"/>
                  </a:cubicBezTo>
                  <a:cubicBezTo>
                    <a:pt x="11527" y="5638"/>
                    <a:pt x="11641" y="4520"/>
                    <a:pt x="11710" y="3584"/>
                  </a:cubicBezTo>
                  <a:cubicBezTo>
                    <a:pt x="11413" y="2420"/>
                    <a:pt x="10934" y="1164"/>
                    <a:pt x="10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2" name="Google Shape;3502;p43"/>
            <p:cNvSpPr/>
            <p:nvPr/>
          </p:nvSpPr>
          <p:spPr>
            <a:xfrm>
              <a:off x="3137500" y="4263800"/>
              <a:ext cx="323575" cy="134300"/>
            </a:xfrm>
            <a:custGeom>
              <a:avLst/>
              <a:gdLst/>
              <a:ahLst/>
              <a:cxnLst/>
              <a:rect l="l" t="t" r="r" b="b"/>
              <a:pathLst>
                <a:path w="12943" h="5372" extrusionOk="0">
                  <a:moveTo>
                    <a:pt x="4155" y="1"/>
                  </a:moveTo>
                  <a:cubicBezTo>
                    <a:pt x="3607" y="330"/>
                    <a:pt x="2796" y="691"/>
                    <a:pt x="1890" y="691"/>
                  </a:cubicBezTo>
                  <a:cubicBezTo>
                    <a:pt x="1286" y="691"/>
                    <a:pt x="639" y="530"/>
                    <a:pt x="0" y="92"/>
                  </a:cubicBezTo>
                  <a:lnTo>
                    <a:pt x="0" y="92"/>
                  </a:lnTo>
                  <a:cubicBezTo>
                    <a:pt x="160" y="982"/>
                    <a:pt x="320" y="1895"/>
                    <a:pt x="525" y="2786"/>
                  </a:cubicBezTo>
                  <a:cubicBezTo>
                    <a:pt x="1633" y="4619"/>
                    <a:pt x="5101" y="5371"/>
                    <a:pt x="8078" y="5371"/>
                  </a:cubicBezTo>
                  <a:cubicBezTo>
                    <a:pt x="10623" y="5371"/>
                    <a:pt x="12809" y="4821"/>
                    <a:pt x="12851" y="3927"/>
                  </a:cubicBezTo>
                  <a:cubicBezTo>
                    <a:pt x="12942" y="1964"/>
                    <a:pt x="4155" y="183"/>
                    <a:pt x="4155" y="183"/>
                  </a:cubicBezTo>
                  <a:cubicBezTo>
                    <a:pt x="4155" y="183"/>
                    <a:pt x="4155" y="115"/>
                    <a:pt x="41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3" name="Google Shape;3503;p43"/>
            <p:cNvSpPr/>
            <p:nvPr/>
          </p:nvSpPr>
          <p:spPr>
            <a:xfrm>
              <a:off x="3137500" y="4266100"/>
              <a:ext cx="321850" cy="132000"/>
            </a:xfrm>
            <a:custGeom>
              <a:avLst/>
              <a:gdLst/>
              <a:ahLst/>
              <a:cxnLst/>
              <a:rect l="l" t="t" r="r" b="b"/>
              <a:pathLst>
                <a:path w="12874" h="5280" extrusionOk="0">
                  <a:moveTo>
                    <a:pt x="0" y="0"/>
                  </a:moveTo>
                  <a:cubicBezTo>
                    <a:pt x="160" y="890"/>
                    <a:pt x="320" y="1803"/>
                    <a:pt x="525" y="2694"/>
                  </a:cubicBezTo>
                  <a:cubicBezTo>
                    <a:pt x="1633" y="4527"/>
                    <a:pt x="5101" y="5279"/>
                    <a:pt x="8078" y="5279"/>
                  </a:cubicBezTo>
                  <a:cubicBezTo>
                    <a:pt x="10623" y="5279"/>
                    <a:pt x="12809" y="4729"/>
                    <a:pt x="12851" y="3835"/>
                  </a:cubicBezTo>
                  <a:cubicBezTo>
                    <a:pt x="12874" y="3219"/>
                    <a:pt x="12052" y="2625"/>
                    <a:pt x="10888" y="2100"/>
                  </a:cubicBezTo>
                  <a:cubicBezTo>
                    <a:pt x="10569" y="2511"/>
                    <a:pt x="9815" y="2922"/>
                    <a:pt x="7966" y="3013"/>
                  </a:cubicBezTo>
                  <a:cubicBezTo>
                    <a:pt x="7738" y="3025"/>
                    <a:pt x="7512" y="3030"/>
                    <a:pt x="7290" y="3030"/>
                  </a:cubicBezTo>
                  <a:cubicBezTo>
                    <a:pt x="4002" y="3030"/>
                    <a:pt x="1428" y="1804"/>
                    <a:pt x="936" y="457"/>
                  </a:cubicBezTo>
                  <a:cubicBezTo>
                    <a:pt x="617" y="365"/>
                    <a:pt x="320" y="206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4" name="Google Shape;3504;p43"/>
            <p:cNvSpPr/>
            <p:nvPr/>
          </p:nvSpPr>
          <p:spPr>
            <a:xfrm>
              <a:off x="3148350" y="4324300"/>
              <a:ext cx="310450" cy="73800"/>
            </a:xfrm>
            <a:custGeom>
              <a:avLst/>
              <a:gdLst/>
              <a:ahLst/>
              <a:cxnLst/>
              <a:rect l="l" t="t" r="r" b="b"/>
              <a:pathLst>
                <a:path w="12418" h="2952" extrusionOk="0">
                  <a:moveTo>
                    <a:pt x="0" y="0"/>
                  </a:moveTo>
                  <a:cubicBezTo>
                    <a:pt x="23" y="114"/>
                    <a:pt x="46" y="251"/>
                    <a:pt x="91" y="366"/>
                  </a:cubicBezTo>
                  <a:cubicBezTo>
                    <a:pt x="1199" y="2199"/>
                    <a:pt x="4667" y="2951"/>
                    <a:pt x="7644" y="2951"/>
                  </a:cubicBezTo>
                  <a:cubicBezTo>
                    <a:pt x="10189" y="2951"/>
                    <a:pt x="12375" y="2401"/>
                    <a:pt x="12417" y="1507"/>
                  </a:cubicBezTo>
                  <a:cubicBezTo>
                    <a:pt x="12417" y="1256"/>
                    <a:pt x="12280" y="1005"/>
                    <a:pt x="12052" y="754"/>
                  </a:cubicBezTo>
                  <a:cubicBezTo>
                    <a:pt x="11595" y="1187"/>
                    <a:pt x="10614" y="1575"/>
                    <a:pt x="8582" y="1644"/>
                  </a:cubicBezTo>
                  <a:cubicBezTo>
                    <a:pt x="8318" y="1652"/>
                    <a:pt x="8056" y="1656"/>
                    <a:pt x="7797" y="1656"/>
                  </a:cubicBezTo>
                  <a:cubicBezTo>
                    <a:pt x="4492" y="1656"/>
                    <a:pt x="1609" y="99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5" name="Google Shape;3505;p43"/>
            <p:cNvSpPr/>
            <p:nvPr/>
          </p:nvSpPr>
          <p:spPr>
            <a:xfrm>
              <a:off x="3148350" y="4324300"/>
              <a:ext cx="307575" cy="73875"/>
            </a:xfrm>
            <a:custGeom>
              <a:avLst/>
              <a:gdLst/>
              <a:ahLst/>
              <a:cxnLst/>
              <a:rect l="l" t="t" r="r" b="b"/>
              <a:pathLst>
                <a:path w="12303" h="2955" extrusionOk="0">
                  <a:moveTo>
                    <a:pt x="0" y="0"/>
                  </a:moveTo>
                  <a:cubicBezTo>
                    <a:pt x="23" y="114"/>
                    <a:pt x="69" y="251"/>
                    <a:pt x="91" y="366"/>
                  </a:cubicBezTo>
                  <a:cubicBezTo>
                    <a:pt x="1199" y="2204"/>
                    <a:pt x="4653" y="2955"/>
                    <a:pt x="7624" y="2955"/>
                  </a:cubicBezTo>
                  <a:cubicBezTo>
                    <a:pt x="9855" y="2955"/>
                    <a:pt x="11813" y="2531"/>
                    <a:pt x="12303" y="1826"/>
                  </a:cubicBezTo>
                  <a:lnTo>
                    <a:pt x="12303" y="1826"/>
                  </a:lnTo>
                  <a:cubicBezTo>
                    <a:pt x="11200" y="2387"/>
                    <a:pt x="9635" y="2571"/>
                    <a:pt x="8143" y="2571"/>
                  </a:cubicBezTo>
                  <a:cubicBezTo>
                    <a:pt x="5868" y="2571"/>
                    <a:pt x="3762" y="2143"/>
                    <a:pt x="3721" y="1963"/>
                  </a:cubicBezTo>
                  <a:cubicBezTo>
                    <a:pt x="3697" y="1853"/>
                    <a:pt x="3839" y="1816"/>
                    <a:pt x="4175" y="1816"/>
                  </a:cubicBezTo>
                  <a:cubicBezTo>
                    <a:pt x="4812" y="1816"/>
                    <a:pt x="6143" y="1948"/>
                    <a:pt x="8354" y="1963"/>
                  </a:cubicBezTo>
                  <a:cubicBezTo>
                    <a:pt x="8398" y="1964"/>
                    <a:pt x="8441" y="1964"/>
                    <a:pt x="8483" y="1964"/>
                  </a:cubicBezTo>
                  <a:cubicBezTo>
                    <a:pt x="10878" y="1964"/>
                    <a:pt x="11876" y="1341"/>
                    <a:pt x="12257" y="1027"/>
                  </a:cubicBezTo>
                  <a:cubicBezTo>
                    <a:pt x="12189" y="936"/>
                    <a:pt x="12120" y="845"/>
                    <a:pt x="12052" y="754"/>
                  </a:cubicBezTo>
                  <a:cubicBezTo>
                    <a:pt x="11595" y="1187"/>
                    <a:pt x="10614" y="1575"/>
                    <a:pt x="8582" y="1644"/>
                  </a:cubicBezTo>
                  <a:cubicBezTo>
                    <a:pt x="8318" y="1652"/>
                    <a:pt x="8056" y="1656"/>
                    <a:pt x="7797" y="1656"/>
                  </a:cubicBezTo>
                  <a:cubicBezTo>
                    <a:pt x="4492" y="1656"/>
                    <a:pt x="1609" y="99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6" name="Google Shape;3506;p43"/>
            <p:cNvSpPr/>
            <p:nvPr/>
          </p:nvSpPr>
          <p:spPr>
            <a:xfrm>
              <a:off x="2624500" y="3152800"/>
              <a:ext cx="724725" cy="1041975"/>
            </a:xfrm>
            <a:custGeom>
              <a:avLst/>
              <a:gdLst/>
              <a:ahLst/>
              <a:cxnLst/>
              <a:rect l="l" t="t" r="r" b="b"/>
              <a:pathLst>
                <a:path w="28989" h="41679" extrusionOk="0">
                  <a:moveTo>
                    <a:pt x="26911" y="0"/>
                  </a:moveTo>
                  <a:lnTo>
                    <a:pt x="0" y="845"/>
                  </a:lnTo>
                  <a:cubicBezTo>
                    <a:pt x="0" y="1461"/>
                    <a:pt x="0" y="12942"/>
                    <a:pt x="366" y="16252"/>
                  </a:cubicBezTo>
                  <a:cubicBezTo>
                    <a:pt x="731" y="19561"/>
                    <a:pt x="617" y="39282"/>
                    <a:pt x="617" y="39282"/>
                  </a:cubicBezTo>
                  <a:cubicBezTo>
                    <a:pt x="617" y="39282"/>
                    <a:pt x="2679" y="40807"/>
                    <a:pt x="5488" y="40807"/>
                  </a:cubicBezTo>
                  <a:cubicBezTo>
                    <a:pt x="6731" y="40807"/>
                    <a:pt x="8120" y="40509"/>
                    <a:pt x="9541" y="39648"/>
                  </a:cubicBezTo>
                  <a:lnTo>
                    <a:pt x="15156" y="15453"/>
                  </a:lnTo>
                  <a:lnTo>
                    <a:pt x="18306" y="40949"/>
                  </a:lnTo>
                  <a:cubicBezTo>
                    <a:pt x="18306" y="40949"/>
                    <a:pt x="20220" y="41678"/>
                    <a:pt x="22554" y="41678"/>
                  </a:cubicBezTo>
                  <a:cubicBezTo>
                    <a:pt x="24136" y="41678"/>
                    <a:pt x="25911" y="41343"/>
                    <a:pt x="27414" y="40218"/>
                  </a:cubicBezTo>
                  <a:cubicBezTo>
                    <a:pt x="27414" y="40218"/>
                    <a:pt x="28989" y="22962"/>
                    <a:pt x="28737" y="18329"/>
                  </a:cubicBezTo>
                  <a:cubicBezTo>
                    <a:pt x="28372" y="11504"/>
                    <a:pt x="26911" y="0"/>
                    <a:pt x="269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7" name="Google Shape;3507;p43"/>
            <p:cNvSpPr/>
            <p:nvPr/>
          </p:nvSpPr>
          <p:spPr>
            <a:xfrm>
              <a:off x="2624500" y="3228050"/>
              <a:ext cx="724725" cy="966725"/>
            </a:xfrm>
            <a:custGeom>
              <a:avLst/>
              <a:gdLst/>
              <a:ahLst/>
              <a:cxnLst/>
              <a:rect l="l" t="t" r="r" b="b"/>
              <a:pathLst>
                <a:path w="28989" h="38669" extrusionOk="0">
                  <a:moveTo>
                    <a:pt x="208" y="0"/>
                  </a:moveTo>
                  <a:cubicBezTo>
                    <a:pt x="138" y="0"/>
                    <a:pt x="69" y="1"/>
                    <a:pt x="0" y="3"/>
                  </a:cubicBezTo>
                  <a:cubicBezTo>
                    <a:pt x="0" y="1601"/>
                    <a:pt x="23" y="3838"/>
                    <a:pt x="69" y="6075"/>
                  </a:cubicBezTo>
                  <a:cubicBezTo>
                    <a:pt x="69" y="6097"/>
                    <a:pt x="69" y="6120"/>
                    <a:pt x="69" y="6143"/>
                  </a:cubicBezTo>
                  <a:cubicBezTo>
                    <a:pt x="69" y="6600"/>
                    <a:pt x="92" y="7056"/>
                    <a:pt x="92" y="7513"/>
                  </a:cubicBezTo>
                  <a:cubicBezTo>
                    <a:pt x="92" y="7513"/>
                    <a:pt x="92" y="7535"/>
                    <a:pt x="92" y="7535"/>
                  </a:cubicBezTo>
                  <a:cubicBezTo>
                    <a:pt x="92" y="7672"/>
                    <a:pt x="115" y="7809"/>
                    <a:pt x="115" y="7946"/>
                  </a:cubicBezTo>
                  <a:cubicBezTo>
                    <a:pt x="115" y="7992"/>
                    <a:pt x="115" y="8038"/>
                    <a:pt x="115" y="8083"/>
                  </a:cubicBezTo>
                  <a:cubicBezTo>
                    <a:pt x="115" y="8197"/>
                    <a:pt x="115" y="8334"/>
                    <a:pt x="115" y="8448"/>
                  </a:cubicBezTo>
                  <a:cubicBezTo>
                    <a:pt x="115" y="8494"/>
                    <a:pt x="115" y="8517"/>
                    <a:pt x="115" y="8540"/>
                  </a:cubicBezTo>
                  <a:cubicBezTo>
                    <a:pt x="137" y="8768"/>
                    <a:pt x="137" y="8996"/>
                    <a:pt x="137" y="9224"/>
                  </a:cubicBezTo>
                  <a:cubicBezTo>
                    <a:pt x="137" y="9270"/>
                    <a:pt x="137" y="9339"/>
                    <a:pt x="137" y="9407"/>
                  </a:cubicBezTo>
                  <a:cubicBezTo>
                    <a:pt x="160" y="9498"/>
                    <a:pt x="160" y="9590"/>
                    <a:pt x="160" y="9704"/>
                  </a:cubicBezTo>
                  <a:cubicBezTo>
                    <a:pt x="160" y="9772"/>
                    <a:pt x="160" y="9841"/>
                    <a:pt x="160" y="9932"/>
                  </a:cubicBezTo>
                  <a:cubicBezTo>
                    <a:pt x="160" y="10023"/>
                    <a:pt x="183" y="10115"/>
                    <a:pt x="183" y="10183"/>
                  </a:cubicBezTo>
                  <a:cubicBezTo>
                    <a:pt x="183" y="10274"/>
                    <a:pt x="183" y="10366"/>
                    <a:pt x="183" y="10457"/>
                  </a:cubicBezTo>
                  <a:cubicBezTo>
                    <a:pt x="183" y="10571"/>
                    <a:pt x="206" y="10685"/>
                    <a:pt x="206" y="10799"/>
                  </a:cubicBezTo>
                  <a:cubicBezTo>
                    <a:pt x="206" y="10891"/>
                    <a:pt x="206" y="10982"/>
                    <a:pt x="206" y="11073"/>
                  </a:cubicBezTo>
                  <a:cubicBezTo>
                    <a:pt x="229" y="11142"/>
                    <a:pt x="229" y="11210"/>
                    <a:pt x="229" y="11279"/>
                  </a:cubicBezTo>
                  <a:cubicBezTo>
                    <a:pt x="229" y="11370"/>
                    <a:pt x="229" y="11461"/>
                    <a:pt x="229" y="11530"/>
                  </a:cubicBezTo>
                  <a:cubicBezTo>
                    <a:pt x="252" y="11598"/>
                    <a:pt x="252" y="11667"/>
                    <a:pt x="252" y="11712"/>
                  </a:cubicBezTo>
                  <a:cubicBezTo>
                    <a:pt x="252" y="11826"/>
                    <a:pt x="252" y="11941"/>
                    <a:pt x="274" y="12055"/>
                  </a:cubicBezTo>
                  <a:cubicBezTo>
                    <a:pt x="274" y="12100"/>
                    <a:pt x="274" y="12123"/>
                    <a:pt x="274" y="12169"/>
                  </a:cubicBezTo>
                  <a:cubicBezTo>
                    <a:pt x="274" y="12283"/>
                    <a:pt x="297" y="12374"/>
                    <a:pt x="297" y="12488"/>
                  </a:cubicBezTo>
                  <a:cubicBezTo>
                    <a:pt x="297" y="12511"/>
                    <a:pt x="297" y="12557"/>
                    <a:pt x="297" y="12603"/>
                  </a:cubicBezTo>
                  <a:cubicBezTo>
                    <a:pt x="320" y="12694"/>
                    <a:pt x="320" y="12762"/>
                    <a:pt x="320" y="12831"/>
                  </a:cubicBezTo>
                  <a:cubicBezTo>
                    <a:pt x="320" y="12876"/>
                    <a:pt x="343" y="12899"/>
                    <a:pt x="343" y="12945"/>
                  </a:cubicBezTo>
                  <a:cubicBezTo>
                    <a:pt x="343" y="13059"/>
                    <a:pt x="366" y="13150"/>
                    <a:pt x="366" y="13242"/>
                  </a:cubicBezTo>
                  <a:cubicBezTo>
                    <a:pt x="731" y="16551"/>
                    <a:pt x="617" y="36272"/>
                    <a:pt x="617" y="36272"/>
                  </a:cubicBezTo>
                  <a:cubicBezTo>
                    <a:pt x="617" y="36272"/>
                    <a:pt x="2679" y="37797"/>
                    <a:pt x="5488" y="37797"/>
                  </a:cubicBezTo>
                  <a:cubicBezTo>
                    <a:pt x="6731" y="37797"/>
                    <a:pt x="8120" y="37499"/>
                    <a:pt x="9541" y="36638"/>
                  </a:cubicBezTo>
                  <a:lnTo>
                    <a:pt x="15156" y="12443"/>
                  </a:lnTo>
                  <a:lnTo>
                    <a:pt x="18306" y="37939"/>
                  </a:lnTo>
                  <a:cubicBezTo>
                    <a:pt x="18306" y="37939"/>
                    <a:pt x="20220" y="38668"/>
                    <a:pt x="22554" y="38668"/>
                  </a:cubicBezTo>
                  <a:cubicBezTo>
                    <a:pt x="24136" y="38668"/>
                    <a:pt x="25911" y="38333"/>
                    <a:pt x="27414" y="37208"/>
                  </a:cubicBezTo>
                  <a:cubicBezTo>
                    <a:pt x="27414" y="37208"/>
                    <a:pt x="28989" y="19952"/>
                    <a:pt x="28737" y="15319"/>
                  </a:cubicBezTo>
                  <a:cubicBezTo>
                    <a:pt x="28737" y="15045"/>
                    <a:pt x="28715" y="14748"/>
                    <a:pt x="28692" y="14474"/>
                  </a:cubicBezTo>
                  <a:cubicBezTo>
                    <a:pt x="28692" y="14406"/>
                    <a:pt x="28692" y="14360"/>
                    <a:pt x="28692" y="14314"/>
                  </a:cubicBezTo>
                  <a:cubicBezTo>
                    <a:pt x="28669" y="14041"/>
                    <a:pt x="28646" y="13744"/>
                    <a:pt x="28623" y="13470"/>
                  </a:cubicBezTo>
                  <a:cubicBezTo>
                    <a:pt x="28623" y="13447"/>
                    <a:pt x="28623" y="13447"/>
                    <a:pt x="28623" y="13424"/>
                  </a:cubicBezTo>
                  <a:cubicBezTo>
                    <a:pt x="28578" y="12785"/>
                    <a:pt x="28532" y="12100"/>
                    <a:pt x="28464" y="11416"/>
                  </a:cubicBezTo>
                  <a:cubicBezTo>
                    <a:pt x="28441" y="11963"/>
                    <a:pt x="28418" y="12534"/>
                    <a:pt x="28372" y="13128"/>
                  </a:cubicBezTo>
                  <a:cubicBezTo>
                    <a:pt x="28141" y="16384"/>
                    <a:pt x="28954" y="26677"/>
                    <a:pt x="25082" y="26677"/>
                  </a:cubicBezTo>
                  <a:cubicBezTo>
                    <a:pt x="24746" y="26677"/>
                    <a:pt x="24376" y="26600"/>
                    <a:pt x="23967" y="26435"/>
                  </a:cubicBezTo>
                  <a:cubicBezTo>
                    <a:pt x="18831" y="24358"/>
                    <a:pt x="19197" y="10320"/>
                    <a:pt x="19197" y="9453"/>
                  </a:cubicBezTo>
                  <a:cubicBezTo>
                    <a:pt x="19197" y="9225"/>
                    <a:pt x="19046" y="9112"/>
                    <a:pt x="18787" y="9112"/>
                  </a:cubicBezTo>
                  <a:cubicBezTo>
                    <a:pt x="18085" y="9112"/>
                    <a:pt x="16585" y="9947"/>
                    <a:pt x="15134" y="11598"/>
                  </a:cubicBezTo>
                  <a:cubicBezTo>
                    <a:pt x="13148" y="13858"/>
                    <a:pt x="12600" y="25818"/>
                    <a:pt x="8537" y="26366"/>
                  </a:cubicBezTo>
                  <a:cubicBezTo>
                    <a:pt x="8481" y="26373"/>
                    <a:pt x="8426" y="26377"/>
                    <a:pt x="8371" y="26377"/>
                  </a:cubicBezTo>
                  <a:cubicBezTo>
                    <a:pt x="4413" y="26377"/>
                    <a:pt x="3059" y="7992"/>
                    <a:pt x="3059" y="7992"/>
                  </a:cubicBezTo>
                  <a:cubicBezTo>
                    <a:pt x="7213" y="7147"/>
                    <a:pt x="7578" y="2970"/>
                    <a:pt x="7578" y="2605"/>
                  </a:cubicBezTo>
                  <a:lnTo>
                    <a:pt x="7693" y="2126"/>
                  </a:lnTo>
                  <a:cubicBezTo>
                    <a:pt x="7693" y="2126"/>
                    <a:pt x="3573" y="0"/>
                    <a:pt x="208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8" name="Google Shape;3508;p43"/>
            <p:cNvSpPr/>
            <p:nvPr/>
          </p:nvSpPr>
          <p:spPr>
            <a:xfrm>
              <a:off x="3186575" y="3152800"/>
              <a:ext cx="136975" cy="225975"/>
            </a:xfrm>
            <a:custGeom>
              <a:avLst/>
              <a:gdLst/>
              <a:ahLst/>
              <a:cxnLst/>
              <a:rect l="l" t="t" r="r" b="b"/>
              <a:pathLst>
                <a:path w="5479" h="9039" extrusionOk="0">
                  <a:moveTo>
                    <a:pt x="4428" y="0"/>
                  </a:moveTo>
                  <a:lnTo>
                    <a:pt x="2077" y="69"/>
                  </a:lnTo>
                  <a:cubicBezTo>
                    <a:pt x="1233" y="1347"/>
                    <a:pt x="662" y="2808"/>
                    <a:pt x="503" y="3903"/>
                  </a:cubicBezTo>
                  <a:cubicBezTo>
                    <a:pt x="0" y="7304"/>
                    <a:pt x="3995" y="8651"/>
                    <a:pt x="5478" y="9039"/>
                  </a:cubicBezTo>
                  <a:cubicBezTo>
                    <a:pt x="4953" y="4200"/>
                    <a:pt x="4428" y="0"/>
                    <a:pt x="4428" y="0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9" name="Google Shape;3509;p43"/>
            <p:cNvSpPr/>
            <p:nvPr/>
          </p:nvSpPr>
          <p:spPr>
            <a:xfrm>
              <a:off x="2984000" y="3451950"/>
              <a:ext cx="94750" cy="137975"/>
            </a:xfrm>
            <a:custGeom>
              <a:avLst/>
              <a:gdLst/>
              <a:ahLst/>
              <a:cxnLst/>
              <a:rect l="l" t="t" r="r" b="b"/>
              <a:pathLst>
                <a:path w="3790" h="5519" extrusionOk="0">
                  <a:moveTo>
                    <a:pt x="3735" y="0"/>
                  </a:moveTo>
                  <a:cubicBezTo>
                    <a:pt x="3709" y="0"/>
                    <a:pt x="3675" y="6"/>
                    <a:pt x="3630" y="17"/>
                  </a:cubicBezTo>
                  <a:cubicBezTo>
                    <a:pt x="3515" y="17"/>
                    <a:pt x="3401" y="86"/>
                    <a:pt x="3242" y="154"/>
                  </a:cubicBezTo>
                  <a:cubicBezTo>
                    <a:pt x="2945" y="291"/>
                    <a:pt x="2557" y="565"/>
                    <a:pt x="2237" y="862"/>
                  </a:cubicBezTo>
                  <a:cubicBezTo>
                    <a:pt x="1895" y="1159"/>
                    <a:pt x="1598" y="1478"/>
                    <a:pt x="1393" y="1729"/>
                  </a:cubicBezTo>
                  <a:cubicBezTo>
                    <a:pt x="1187" y="2003"/>
                    <a:pt x="1050" y="2163"/>
                    <a:pt x="1050" y="2163"/>
                  </a:cubicBezTo>
                  <a:cubicBezTo>
                    <a:pt x="1050" y="2163"/>
                    <a:pt x="936" y="2368"/>
                    <a:pt x="754" y="2642"/>
                  </a:cubicBezTo>
                  <a:cubicBezTo>
                    <a:pt x="594" y="2939"/>
                    <a:pt x="388" y="3327"/>
                    <a:pt x="251" y="3761"/>
                  </a:cubicBezTo>
                  <a:cubicBezTo>
                    <a:pt x="160" y="3966"/>
                    <a:pt x="115" y="4194"/>
                    <a:pt x="69" y="4400"/>
                  </a:cubicBezTo>
                  <a:cubicBezTo>
                    <a:pt x="46" y="4605"/>
                    <a:pt x="0" y="4788"/>
                    <a:pt x="23" y="4970"/>
                  </a:cubicBezTo>
                  <a:cubicBezTo>
                    <a:pt x="23" y="5062"/>
                    <a:pt x="23" y="5130"/>
                    <a:pt x="46" y="5199"/>
                  </a:cubicBezTo>
                  <a:cubicBezTo>
                    <a:pt x="69" y="5267"/>
                    <a:pt x="69" y="5313"/>
                    <a:pt x="92" y="5381"/>
                  </a:cubicBezTo>
                  <a:cubicBezTo>
                    <a:pt x="137" y="5473"/>
                    <a:pt x="160" y="5518"/>
                    <a:pt x="183" y="5518"/>
                  </a:cubicBezTo>
                  <a:cubicBezTo>
                    <a:pt x="183" y="5495"/>
                    <a:pt x="206" y="5450"/>
                    <a:pt x="206" y="5358"/>
                  </a:cubicBezTo>
                  <a:cubicBezTo>
                    <a:pt x="206" y="5313"/>
                    <a:pt x="206" y="5244"/>
                    <a:pt x="206" y="5199"/>
                  </a:cubicBezTo>
                  <a:cubicBezTo>
                    <a:pt x="206" y="5130"/>
                    <a:pt x="206" y="5062"/>
                    <a:pt x="229" y="4970"/>
                  </a:cubicBezTo>
                  <a:cubicBezTo>
                    <a:pt x="229" y="4833"/>
                    <a:pt x="297" y="4651"/>
                    <a:pt x="343" y="4468"/>
                  </a:cubicBezTo>
                  <a:cubicBezTo>
                    <a:pt x="434" y="4286"/>
                    <a:pt x="480" y="4080"/>
                    <a:pt x="594" y="3898"/>
                  </a:cubicBezTo>
                  <a:cubicBezTo>
                    <a:pt x="754" y="3510"/>
                    <a:pt x="982" y="3167"/>
                    <a:pt x="1164" y="2893"/>
                  </a:cubicBezTo>
                  <a:cubicBezTo>
                    <a:pt x="1347" y="2642"/>
                    <a:pt x="1461" y="2460"/>
                    <a:pt x="1461" y="2460"/>
                  </a:cubicBezTo>
                  <a:cubicBezTo>
                    <a:pt x="1461" y="2460"/>
                    <a:pt x="1598" y="2277"/>
                    <a:pt x="1758" y="2026"/>
                  </a:cubicBezTo>
                  <a:cubicBezTo>
                    <a:pt x="1963" y="1775"/>
                    <a:pt x="2214" y="1433"/>
                    <a:pt x="2488" y="1113"/>
                  </a:cubicBezTo>
                  <a:cubicBezTo>
                    <a:pt x="2785" y="793"/>
                    <a:pt x="3082" y="519"/>
                    <a:pt x="3333" y="314"/>
                  </a:cubicBezTo>
                  <a:cubicBezTo>
                    <a:pt x="3470" y="223"/>
                    <a:pt x="3584" y="154"/>
                    <a:pt x="3652" y="109"/>
                  </a:cubicBezTo>
                  <a:cubicBezTo>
                    <a:pt x="3744" y="63"/>
                    <a:pt x="3789" y="17"/>
                    <a:pt x="3789" y="17"/>
                  </a:cubicBezTo>
                  <a:cubicBezTo>
                    <a:pt x="3778" y="6"/>
                    <a:pt x="3761" y="0"/>
                    <a:pt x="37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0" name="Google Shape;3510;p43"/>
            <p:cNvSpPr/>
            <p:nvPr/>
          </p:nvSpPr>
          <p:spPr>
            <a:xfrm>
              <a:off x="3021100" y="3319400"/>
              <a:ext cx="13125" cy="99350"/>
            </a:xfrm>
            <a:custGeom>
              <a:avLst/>
              <a:gdLst/>
              <a:ahLst/>
              <a:cxnLst/>
              <a:rect l="l" t="t" r="r" b="b"/>
              <a:pathLst>
                <a:path w="525" h="3974" extrusionOk="0">
                  <a:moveTo>
                    <a:pt x="164" y="0"/>
                  </a:moveTo>
                  <a:cubicBezTo>
                    <a:pt x="163" y="0"/>
                    <a:pt x="161" y="1"/>
                    <a:pt x="160" y="1"/>
                  </a:cubicBezTo>
                  <a:cubicBezTo>
                    <a:pt x="91" y="1"/>
                    <a:pt x="114" y="503"/>
                    <a:pt x="68" y="983"/>
                  </a:cubicBezTo>
                  <a:cubicBezTo>
                    <a:pt x="46" y="1485"/>
                    <a:pt x="0" y="1987"/>
                    <a:pt x="0" y="1987"/>
                  </a:cubicBezTo>
                  <a:cubicBezTo>
                    <a:pt x="0" y="1987"/>
                    <a:pt x="23" y="2489"/>
                    <a:pt x="91" y="2991"/>
                  </a:cubicBezTo>
                  <a:cubicBezTo>
                    <a:pt x="158" y="3482"/>
                    <a:pt x="334" y="3973"/>
                    <a:pt x="406" y="3973"/>
                  </a:cubicBezTo>
                  <a:cubicBezTo>
                    <a:pt x="408" y="3973"/>
                    <a:pt x="409" y="3973"/>
                    <a:pt x="411" y="3973"/>
                  </a:cubicBezTo>
                  <a:cubicBezTo>
                    <a:pt x="479" y="3950"/>
                    <a:pt x="434" y="3448"/>
                    <a:pt x="457" y="2968"/>
                  </a:cubicBezTo>
                  <a:cubicBezTo>
                    <a:pt x="479" y="2466"/>
                    <a:pt x="525" y="1987"/>
                    <a:pt x="525" y="1987"/>
                  </a:cubicBezTo>
                  <a:cubicBezTo>
                    <a:pt x="525" y="1987"/>
                    <a:pt x="502" y="1485"/>
                    <a:pt x="434" y="983"/>
                  </a:cubicBezTo>
                  <a:cubicBezTo>
                    <a:pt x="389" y="491"/>
                    <a:pt x="235" y="0"/>
                    <a:pt x="1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1" name="Google Shape;3511;p43"/>
            <p:cNvSpPr/>
            <p:nvPr/>
          </p:nvSpPr>
          <p:spPr>
            <a:xfrm>
              <a:off x="3023375" y="3302300"/>
              <a:ext cx="38825" cy="130200"/>
            </a:xfrm>
            <a:custGeom>
              <a:avLst/>
              <a:gdLst/>
              <a:ahLst/>
              <a:cxnLst/>
              <a:rect l="l" t="t" r="r" b="b"/>
              <a:pathLst>
                <a:path w="1553" h="5208" extrusionOk="0">
                  <a:moveTo>
                    <a:pt x="1347" y="0"/>
                  </a:moveTo>
                  <a:cubicBezTo>
                    <a:pt x="1279" y="0"/>
                    <a:pt x="1210" y="685"/>
                    <a:pt x="1164" y="1370"/>
                  </a:cubicBezTo>
                  <a:cubicBezTo>
                    <a:pt x="1119" y="1712"/>
                    <a:pt x="1096" y="2055"/>
                    <a:pt x="1027" y="2283"/>
                  </a:cubicBezTo>
                  <a:cubicBezTo>
                    <a:pt x="982" y="2534"/>
                    <a:pt x="959" y="2694"/>
                    <a:pt x="959" y="2694"/>
                  </a:cubicBezTo>
                  <a:cubicBezTo>
                    <a:pt x="959" y="2694"/>
                    <a:pt x="936" y="2853"/>
                    <a:pt x="891" y="3105"/>
                  </a:cubicBezTo>
                  <a:cubicBezTo>
                    <a:pt x="868" y="3219"/>
                    <a:pt x="845" y="3356"/>
                    <a:pt x="799" y="3515"/>
                  </a:cubicBezTo>
                  <a:cubicBezTo>
                    <a:pt x="731" y="3652"/>
                    <a:pt x="708" y="3812"/>
                    <a:pt x="639" y="3972"/>
                  </a:cubicBezTo>
                  <a:cubicBezTo>
                    <a:pt x="411" y="4588"/>
                    <a:pt x="0" y="5136"/>
                    <a:pt x="69" y="5204"/>
                  </a:cubicBezTo>
                  <a:cubicBezTo>
                    <a:pt x="71" y="5206"/>
                    <a:pt x="74" y="5207"/>
                    <a:pt x="78" y="5207"/>
                  </a:cubicBezTo>
                  <a:cubicBezTo>
                    <a:pt x="160" y="5207"/>
                    <a:pt x="655" y="4743"/>
                    <a:pt x="982" y="4132"/>
                  </a:cubicBezTo>
                  <a:cubicBezTo>
                    <a:pt x="1073" y="3972"/>
                    <a:pt x="1119" y="3812"/>
                    <a:pt x="1187" y="3652"/>
                  </a:cubicBezTo>
                  <a:cubicBezTo>
                    <a:pt x="1279" y="3493"/>
                    <a:pt x="1324" y="3356"/>
                    <a:pt x="1347" y="3219"/>
                  </a:cubicBezTo>
                  <a:cubicBezTo>
                    <a:pt x="1415" y="2968"/>
                    <a:pt x="1461" y="2785"/>
                    <a:pt x="1461" y="2785"/>
                  </a:cubicBezTo>
                  <a:cubicBezTo>
                    <a:pt x="1461" y="2785"/>
                    <a:pt x="1552" y="2077"/>
                    <a:pt x="1530" y="1393"/>
                  </a:cubicBezTo>
                  <a:cubicBezTo>
                    <a:pt x="1484" y="685"/>
                    <a:pt x="1415" y="0"/>
                    <a:pt x="13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2" name="Google Shape;3512;p43"/>
            <p:cNvSpPr/>
            <p:nvPr/>
          </p:nvSpPr>
          <p:spPr>
            <a:xfrm>
              <a:off x="2675275" y="3207000"/>
              <a:ext cx="152925" cy="955825"/>
            </a:xfrm>
            <a:custGeom>
              <a:avLst/>
              <a:gdLst/>
              <a:ahLst/>
              <a:cxnLst/>
              <a:rect l="l" t="t" r="r" b="b"/>
              <a:pathLst>
                <a:path w="6117" h="38233" extrusionOk="0">
                  <a:moveTo>
                    <a:pt x="47" y="0"/>
                  </a:moveTo>
                  <a:cubicBezTo>
                    <a:pt x="24" y="0"/>
                    <a:pt x="24" y="297"/>
                    <a:pt x="1" y="822"/>
                  </a:cubicBezTo>
                  <a:cubicBezTo>
                    <a:pt x="1" y="1347"/>
                    <a:pt x="1" y="2100"/>
                    <a:pt x="1" y="3013"/>
                  </a:cubicBezTo>
                  <a:cubicBezTo>
                    <a:pt x="47" y="4794"/>
                    <a:pt x="161" y="7213"/>
                    <a:pt x="343" y="9587"/>
                  </a:cubicBezTo>
                  <a:cubicBezTo>
                    <a:pt x="503" y="11984"/>
                    <a:pt x="754" y="14358"/>
                    <a:pt x="845" y="16138"/>
                  </a:cubicBezTo>
                  <a:cubicBezTo>
                    <a:pt x="914" y="17028"/>
                    <a:pt x="914" y="17781"/>
                    <a:pt x="937" y="18306"/>
                  </a:cubicBezTo>
                  <a:cubicBezTo>
                    <a:pt x="960" y="18808"/>
                    <a:pt x="960" y="19128"/>
                    <a:pt x="960" y="19128"/>
                  </a:cubicBezTo>
                  <a:cubicBezTo>
                    <a:pt x="960" y="19128"/>
                    <a:pt x="960" y="19425"/>
                    <a:pt x="982" y="19950"/>
                  </a:cubicBezTo>
                  <a:cubicBezTo>
                    <a:pt x="982" y="20452"/>
                    <a:pt x="1005" y="21205"/>
                    <a:pt x="1005" y="22118"/>
                  </a:cubicBezTo>
                  <a:cubicBezTo>
                    <a:pt x="982" y="23899"/>
                    <a:pt x="982" y="26295"/>
                    <a:pt x="960" y="28715"/>
                  </a:cubicBezTo>
                  <a:cubicBezTo>
                    <a:pt x="914" y="29902"/>
                    <a:pt x="891" y="31088"/>
                    <a:pt x="845" y="32230"/>
                  </a:cubicBezTo>
                  <a:cubicBezTo>
                    <a:pt x="845" y="32504"/>
                    <a:pt x="845" y="32778"/>
                    <a:pt x="823" y="33051"/>
                  </a:cubicBezTo>
                  <a:cubicBezTo>
                    <a:pt x="800" y="33325"/>
                    <a:pt x="777" y="33576"/>
                    <a:pt x="731" y="33828"/>
                  </a:cubicBezTo>
                  <a:cubicBezTo>
                    <a:pt x="686" y="34352"/>
                    <a:pt x="640" y="34832"/>
                    <a:pt x="617" y="35266"/>
                  </a:cubicBezTo>
                  <a:cubicBezTo>
                    <a:pt x="572" y="35722"/>
                    <a:pt x="526" y="36133"/>
                    <a:pt x="503" y="36498"/>
                  </a:cubicBezTo>
                  <a:cubicBezTo>
                    <a:pt x="480" y="36863"/>
                    <a:pt x="457" y="37183"/>
                    <a:pt x="435" y="37434"/>
                  </a:cubicBezTo>
                  <a:cubicBezTo>
                    <a:pt x="389" y="37959"/>
                    <a:pt x="275" y="38233"/>
                    <a:pt x="298" y="38233"/>
                  </a:cubicBezTo>
                  <a:cubicBezTo>
                    <a:pt x="298" y="38233"/>
                    <a:pt x="320" y="38187"/>
                    <a:pt x="389" y="38050"/>
                  </a:cubicBezTo>
                  <a:cubicBezTo>
                    <a:pt x="435" y="37913"/>
                    <a:pt x="503" y="37731"/>
                    <a:pt x="549" y="37457"/>
                  </a:cubicBezTo>
                  <a:cubicBezTo>
                    <a:pt x="594" y="37206"/>
                    <a:pt x="617" y="36886"/>
                    <a:pt x="663" y="36521"/>
                  </a:cubicBezTo>
                  <a:cubicBezTo>
                    <a:pt x="686" y="36156"/>
                    <a:pt x="754" y="35768"/>
                    <a:pt x="800" y="35311"/>
                  </a:cubicBezTo>
                  <a:cubicBezTo>
                    <a:pt x="868" y="34855"/>
                    <a:pt x="914" y="34375"/>
                    <a:pt x="982" y="33873"/>
                  </a:cubicBezTo>
                  <a:cubicBezTo>
                    <a:pt x="1028" y="33599"/>
                    <a:pt x="1051" y="33348"/>
                    <a:pt x="1074" y="33074"/>
                  </a:cubicBezTo>
                  <a:cubicBezTo>
                    <a:pt x="1119" y="32800"/>
                    <a:pt x="1119" y="32526"/>
                    <a:pt x="1142" y="32253"/>
                  </a:cubicBezTo>
                  <a:cubicBezTo>
                    <a:pt x="1188" y="31111"/>
                    <a:pt x="1256" y="29924"/>
                    <a:pt x="1325" y="28715"/>
                  </a:cubicBezTo>
                  <a:cubicBezTo>
                    <a:pt x="1393" y="26318"/>
                    <a:pt x="1439" y="23921"/>
                    <a:pt x="1485" y="22118"/>
                  </a:cubicBezTo>
                  <a:cubicBezTo>
                    <a:pt x="1507" y="21205"/>
                    <a:pt x="1485" y="20452"/>
                    <a:pt x="1485" y="19927"/>
                  </a:cubicBezTo>
                  <a:cubicBezTo>
                    <a:pt x="1485" y="19402"/>
                    <a:pt x="1485" y="19105"/>
                    <a:pt x="1485" y="19105"/>
                  </a:cubicBezTo>
                  <a:cubicBezTo>
                    <a:pt x="1485" y="19105"/>
                    <a:pt x="1462" y="18808"/>
                    <a:pt x="1439" y="18284"/>
                  </a:cubicBezTo>
                  <a:cubicBezTo>
                    <a:pt x="1416" y="17736"/>
                    <a:pt x="1393" y="17005"/>
                    <a:pt x="1325" y="16092"/>
                  </a:cubicBezTo>
                  <a:cubicBezTo>
                    <a:pt x="1211" y="14449"/>
                    <a:pt x="960" y="12349"/>
                    <a:pt x="777" y="10203"/>
                  </a:cubicBezTo>
                  <a:lnTo>
                    <a:pt x="777" y="10203"/>
                  </a:lnTo>
                  <a:cubicBezTo>
                    <a:pt x="845" y="10295"/>
                    <a:pt x="960" y="10386"/>
                    <a:pt x="1096" y="10454"/>
                  </a:cubicBezTo>
                  <a:cubicBezTo>
                    <a:pt x="1302" y="10569"/>
                    <a:pt x="1530" y="10637"/>
                    <a:pt x="1804" y="10637"/>
                  </a:cubicBezTo>
                  <a:cubicBezTo>
                    <a:pt x="2055" y="10637"/>
                    <a:pt x="2329" y="10569"/>
                    <a:pt x="2603" y="10454"/>
                  </a:cubicBezTo>
                  <a:cubicBezTo>
                    <a:pt x="3105" y="10249"/>
                    <a:pt x="3584" y="9884"/>
                    <a:pt x="3904" y="9587"/>
                  </a:cubicBezTo>
                  <a:cubicBezTo>
                    <a:pt x="4224" y="9290"/>
                    <a:pt x="4406" y="9062"/>
                    <a:pt x="4406" y="9062"/>
                  </a:cubicBezTo>
                  <a:cubicBezTo>
                    <a:pt x="4406" y="9062"/>
                    <a:pt x="4589" y="8834"/>
                    <a:pt x="4840" y="8446"/>
                  </a:cubicBezTo>
                  <a:cubicBezTo>
                    <a:pt x="5091" y="8081"/>
                    <a:pt x="5410" y="7533"/>
                    <a:pt x="5639" y="6962"/>
                  </a:cubicBezTo>
                  <a:cubicBezTo>
                    <a:pt x="5890" y="6369"/>
                    <a:pt x="6050" y="5752"/>
                    <a:pt x="6072" y="5250"/>
                  </a:cubicBezTo>
                  <a:cubicBezTo>
                    <a:pt x="6117" y="4765"/>
                    <a:pt x="6011" y="4450"/>
                    <a:pt x="5984" y="4450"/>
                  </a:cubicBezTo>
                  <a:cubicBezTo>
                    <a:pt x="5983" y="4450"/>
                    <a:pt x="5982" y="4451"/>
                    <a:pt x="5981" y="4451"/>
                  </a:cubicBezTo>
                  <a:cubicBezTo>
                    <a:pt x="5935" y="4474"/>
                    <a:pt x="5981" y="4771"/>
                    <a:pt x="5890" y="5227"/>
                  </a:cubicBezTo>
                  <a:cubicBezTo>
                    <a:pt x="5799" y="5661"/>
                    <a:pt x="5593" y="6232"/>
                    <a:pt x="5319" y="6734"/>
                  </a:cubicBezTo>
                  <a:cubicBezTo>
                    <a:pt x="5068" y="7259"/>
                    <a:pt x="4749" y="7738"/>
                    <a:pt x="4475" y="8081"/>
                  </a:cubicBezTo>
                  <a:cubicBezTo>
                    <a:pt x="4224" y="8400"/>
                    <a:pt x="4041" y="8606"/>
                    <a:pt x="4041" y="8606"/>
                  </a:cubicBezTo>
                  <a:cubicBezTo>
                    <a:pt x="4041" y="8606"/>
                    <a:pt x="3881" y="8834"/>
                    <a:pt x="3584" y="9131"/>
                  </a:cubicBezTo>
                  <a:cubicBezTo>
                    <a:pt x="3311" y="9427"/>
                    <a:pt x="2900" y="9793"/>
                    <a:pt x="2466" y="10044"/>
                  </a:cubicBezTo>
                  <a:cubicBezTo>
                    <a:pt x="2165" y="10209"/>
                    <a:pt x="1853" y="10296"/>
                    <a:pt x="1571" y="10296"/>
                  </a:cubicBezTo>
                  <a:cubicBezTo>
                    <a:pt x="1426" y="10296"/>
                    <a:pt x="1289" y="10273"/>
                    <a:pt x="1165" y="10226"/>
                  </a:cubicBezTo>
                  <a:cubicBezTo>
                    <a:pt x="982" y="10181"/>
                    <a:pt x="845" y="10089"/>
                    <a:pt x="754" y="10021"/>
                  </a:cubicBezTo>
                  <a:cubicBezTo>
                    <a:pt x="731" y="9861"/>
                    <a:pt x="731" y="9701"/>
                    <a:pt x="708" y="9541"/>
                  </a:cubicBezTo>
                  <a:cubicBezTo>
                    <a:pt x="686" y="9382"/>
                    <a:pt x="686" y="9222"/>
                    <a:pt x="663" y="9085"/>
                  </a:cubicBezTo>
                  <a:lnTo>
                    <a:pt x="663" y="9085"/>
                  </a:lnTo>
                  <a:cubicBezTo>
                    <a:pt x="754" y="9108"/>
                    <a:pt x="868" y="9153"/>
                    <a:pt x="1028" y="9153"/>
                  </a:cubicBezTo>
                  <a:cubicBezTo>
                    <a:pt x="1059" y="9155"/>
                    <a:pt x="1090" y="9156"/>
                    <a:pt x="1123" y="9156"/>
                  </a:cubicBezTo>
                  <a:cubicBezTo>
                    <a:pt x="1470" y="9156"/>
                    <a:pt x="1886" y="9045"/>
                    <a:pt x="2283" y="8857"/>
                  </a:cubicBezTo>
                  <a:cubicBezTo>
                    <a:pt x="2717" y="8651"/>
                    <a:pt x="3105" y="8355"/>
                    <a:pt x="3402" y="8103"/>
                  </a:cubicBezTo>
                  <a:cubicBezTo>
                    <a:pt x="3676" y="7852"/>
                    <a:pt x="3858" y="7693"/>
                    <a:pt x="3858" y="7693"/>
                  </a:cubicBezTo>
                  <a:cubicBezTo>
                    <a:pt x="3858" y="7693"/>
                    <a:pt x="4018" y="7487"/>
                    <a:pt x="4246" y="7168"/>
                  </a:cubicBezTo>
                  <a:cubicBezTo>
                    <a:pt x="4475" y="6848"/>
                    <a:pt x="4749" y="6392"/>
                    <a:pt x="4954" y="5889"/>
                  </a:cubicBezTo>
                  <a:cubicBezTo>
                    <a:pt x="5182" y="5387"/>
                    <a:pt x="5319" y="4839"/>
                    <a:pt x="5296" y="4406"/>
                  </a:cubicBezTo>
                  <a:cubicBezTo>
                    <a:pt x="5319" y="4178"/>
                    <a:pt x="5274" y="4018"/>
                    <a:pt x="5251" y="3881"/>
                  </a:cubicBezTo>
                  <a:cubicBezTo>
                    <a:pt x="5231" y="3781"/>
                    <a:pt x="5211" y="3717"/>
                    <a:pt x="5191" y="3717"/>
                  </a:cubicBezTo>
                  <a:cubicBezTo>
                    <a:pt x="5188" y="3717"/>
                    <a:pt x="5185" y="3718"/>
                    <a:pt x="5182" y="3721"/>
                  </a:cubicBezTo>
                  <a:cubicBezTo>
                    <a:pt x="5159" y="3721"/>
                    <a:pt x="5159" y="3789"/>
                    <a:pt x="5137" y="3904"/>
                  </a:cubicBezTo>
                  <a:cubicBezTo>
                    <a:pt x="5137" y="4018"/>
                    <a:pt x="5137" y="4178"/>
                    <a:pt x="5091" y="4383"/>
                  </a:cubicBezTo>
                  <a:cubicBezTo>
                    <a:pt x="5045" y="4748"/>
                    <a:pt x="4885" y="5227"/>
                    <a:pt x="4634" y="5661"/>
                  </a:cubicBezTo>
                  <a:cubicBezTo>
                    <a:pt x="4429" y="6118"/>
                    <a:pt x="4109" y="6506"/>
                    <a:pt x="3904" y="6780"/>
                  </a:cubicBezTo>
                  <a:cubicBezTo>
                    <a:pt x="3653" y="7053"/>
                    <a:pt x="3493" y="7213"/>
                    <a:pt x="3493" y="7213"/>
                  </a:cubicBezTo>
                  <a:cubicBezTo>
                    <a:pt x="3493" y="7213"/>
                    <a:pt x="3356" y="7396"/>
                    <a:pt x="3105" y="7647"/>
                  </a:cubicBezTo>
                  <a:cubicBezTo>
                    <a:pt x="2854" y="7898"/>
                    <a:pt x="2512" y="8218"/>
                    <a:pt x="2124" y="8446"/>
                  </a:cubicBezTo>
                  <a:cubicBezTo>
                    <a:pt x="1758" y="8674"/>
                    <a:pt x="1348" y="8857"/>
                    <a:pt x="1028" y="8902"/>
                  </a:cubicBezTo>
                  <a:cubicBezTo>
                    <a:pt x="948" y="8925"/>
                    <a:pt x="880" y="8931"/>
                    <a:pt x="817" y="8931"/>
                  </a:cubicBezTo>
                  <a:cubicBezTo>
                    <a:pt x="754" y="8931"/>
                    <a:pt x="697" y="8925"/>
                    <a:pt x="640" y="8925"/>
                  </a:cubicBezTo>
                  <a:cubicBezTo>
                    <a:pt x="457" y="6757"/>
                    <a:pt x="298" y="4634"/>
                    <a:pt x="206" y="2991"/>
                  </a:cubicBezTo>
                  <a:cubicBezTo>
                    <a:pt x="183" y="2100"/>
                    <a:pt x="138" y="1347"/>
                    <a:pt x="115" y="822"/>
                  </a:cubicBezTo>
                  <a:cubicBezTo>
                    <a:pt x="92" y="297"/>
                    <a:pt x="69" y="0"/>
                    <a:pt x="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3" name="Google Shape;3513;p43"/>
            <p:cNvSpPr/>
            <p:nvPr/>
          </p:nvSpPr>
          <p:spPr>
            <a:xfrm>
              <a:off x="3212250" y="3282325"/>
              <a:ext cx="117575" cy="96075"/>
            </a:xfrm>
            <a:custGeom>
              <a:avLst/>
              <a:gdLst/>
              <a:ahLst/>
              <a:cxnLst/>
              <a:rect l="l" t="t" r="r" b="b"/>
              <a:pathLst>
                <a:path w="4703" h="3843" extrusionOk="0">
                  <a:moveTo>
                    <a:pt x="23" y="0"/>
                  </a:moveTo>
                  <a:cubicBezTo>
                    <a:pt x="23" y="23"/>
                    <a:pt x="0" y="69"/>
                    <a:pt x="0" y="160"/>
                  </a:cubicBezTo>
                  <a:cubicBezTo>
                    <a:pt x="0" y="251"/>
                    <a:pt x="0" y="388"/>
                    <a:pt x="46" y="548"/>
                  </a:cubicBezTo>
                  <a:cubicBezTo>
                    <a:pt x="92" y="868"/>
                    <a:pt x="252" y="1279"/>
                    <a:pt x="457" y="1644"/>
                  </a:cubicBezTo>
                  <a:cubicBezTo>
                    <a:pt x="662" y="2032"/>
                    <a:pt x="914" y="2374"/>
                    <a:pt x="1142" y="2625"/>
                  </a:cubicBezTo>
                  <a:cubicBezTo>
                    <a:pt x="1233" y="2739"/>
                    <a:pt x="1324" y="2831"/>
                    <a:pt x="1393" y="2899"/>
                  </a:cubicBezTo>
                  <a:cubicBezTo>
                    <a:pt x="1461" y="2968"/>
                    <a:pt x="1507" y="3013"/>
                    <a:pt x="1507" y="3013"/>
                  </a:cubicBezTo>
                  <a:cubicBezTo>
                    <a:pt x="1507" y="3013"/>
                    <a:pt x="1553" y="3059"/>
                    <a:pt x="1621" y="3105"/>
                  </a:cubicBezTo>
                  <a:cubicBezTo>
                    <a:pt x="1690" y="3150"/>
                    <a:pt x="1804" y="3242"/>
                    <a:pt x="1941" y="3333"/>
                  </a:cubicBezTo>
                  <a:cubicBezTo>
                    <a:pt x="2237" y="3493"/>
                    <a:pt x="2625" y="3744"/>
                    <a:pt x="3059" y="3812"/>
                  </a:cubicBezTo>
                  <a:cubicBezTo>
                    <a:pt x="3192" y="3832"/>
                    <a:pt x="3325" y="3842"/>
                    <a:pt x="3454" y="3842"/>
                  </a:cubicBezTo>
                  <a:cubicBezTo>
                    <a:pt x="3768" y="3842"/>
                    <a:pt x="4059" y="3782"/>
                    <a:pt x="4269" y="3652"/>
                  </a:cubicBezTo>
                  <a:cubicBezTo>
                    <a:pt x="4337" y="3630"/>
                    <a:pt x="4406" y="3584"/>
                    <a:pt x="4451" y="3538"/>
                  </a:cubicBezTo>
                  <a:cubicBezTo>
                    <a:pt x="4520" y="3493"/>
                    <a:pt x="4543" y="3470"/>
                    <a:pt x="4588" y="3424"/>
                  </a:cubicBezTo>
                  <a:cubicBezTo>
                    <a:pt x="4657" y="3356"/>
                    <a:pt x="4703" y="3333"/>
                    <a:pt x="4680" y="3310"/>
                  </a:cubicBezTo>
                  <a:cubicBezTo>
                    <a:pt x="4680" y="3303"/>
                    <a:pt x="4674" y="3301"/>
                    <a:pt x="4663" y="3301"/>
                  </a:cubicBezTo>
                  <a:cubicBezTo>
                    <a:pt x="4638" y="3301"/>
                    <a:pt x="4584" y="3317"/>
                    <a:pt x="4520" y="3333"/>
                  </a:cubicBezTo>
                  <a:cubicBezTo>
                    <a:pt x="4497" y="3356"/>
                    <a:pt x="4451" y="3379"/>
                    <a:pt x="4383" y="3401"/>
                  </a:cubicBezTo>
                  <a:cubicBezTo>
                    <a:pt x="4337" y="3447"/>
                    <a:pt x="4269" y="3470"/>
                    <a:pt x="4200" y="3470"/>
                  </a:cubicBezTo>
                  <a:cubicBezTo>
                    <a:pt x="4067" y="3521"/>
                    <a:pt x="3914" y="3545"/>
                    <a:pt x="3754" y="3545"/>
                  </a:cubicBezTo>
                  <a:cubicBezTo>
                    <a:pt x="3559" y="3545"/>
                    <a:pt x="3351" y="3510"/>
                    <a:pt x="3150" y="3447"/>
                  </a:cubicBezTo>
                  <a:cubicBezTo>
                    <a:pt x="2785" y="3356"/>
                    <a:pt x="2466" y="3105"/>
                    <a:pt x="2215" y="2945"/>
                  </a:cubicBezTo>
                  <a:cubicBezTo>
                    <a:pt x="2100" y="2854"/>
                    <a:pt x="2009" y="2762"/>
                    <a:pt x="1941" y="2717"/>
                  </a:cubicBezTo>
                  <a:cubicBezTo>
                    <a:pt x="1872" y="2648"/>
                    <a:pt x="1849" y="2625"/>
                    <a:pt x="1849" y="2625"/>
                  </a:cubicBezTo>
                  <a:cubicBezTo>
                    <a:pt x="1849" y="2625"/>
                    <a:pt x="1804" y="2580"/>
                    <a:pt x="1735" y="2534"/>
                  </a:cubicBezTo>
                  <a:cubicBezTo>
                    <a:pt x="1690" y="2466"/>
                    <a:pt x="1575" y="2397"/>
                    <a:pt x="1484" y="2283"/>
                  </a:cubicBezTo>
                  <a:cubicBezTo>
                    <a:pt x="1279" y="2078"/>
                    <a:pt x="1005" y="1781"/>
                    <a:pt x="777" y="1461"/>
                  </a:cubicBezTo>
                  <a:cubicBezTo>
                    <a:pt x="548" y="1119"/>
                    <a:pt x="343" y="776"/>
                    <a:pt x="229" y="480"/>
                  </a:cubicBezTo>
                  <a:cubicBezTo>
                    <a:pt x="160" y="343"/>
                    <a:pt x="137" y="229"/>
                    <a:pt x="115" y="137"/>
                  </a:cubicBezTo>
                  <a:cubicBezTo>
                    <a:pt x="69" y="69"/>
                    <a:pt x="46" y="0"/>
                    <a:pt x="23" y="0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4" name="Google Shape;3514;p43"/>
            <p:cNvSpPr/>
            <p:nvPr/>
          </p:nvSpPr>
          <p:spPr>
            <a:xfrm>
              <a:off x="3194000" y="3284025"/>
              <a:ext cx="121550" cy="117475"/>
            </a:xfrm>
            <a:custGeom>
              <a:avLst/>
              <a:gdLst/>
              <a:ahLst/>
              <a:cxnLst/>
              <a:rect l="l" t="t" r="r" b="b"/>
              <a:pathLst>
                <a:path w="4862" h="4699" extrusionOk="0">
                  <a:moveTo>
                    <a:pt x="91" y="1"/>
                  </a:moveTo>
                  <a:cubicBezTo>
                    <a:pt x="69" y="1"/>
                    <a:pt x="0" y="229"/>
                    <a:pt x="23" y="594"/>
                  </a:cubicBezTo>
                  <a:cubicBezTo>
                    <a:pt x="23" y="960"/>
                    <a:pt x="114" y="1439"/>
                    <a:pt x="274" y="1895"/>
                  </a:cubicBezTo>
                  <a:cubicBezTo>
                    <a:pt x="457" y="2352"/>
                    <a:pt x="685" y="2786"/>
                    <a:pt x="890" y="3082"/>
                  </a:cubicBezTo>
                  <a:cubicBezTo>
                    <a:pt x="1004" y="3242"/>
                    <a:pt x="1096" y="3356"/>
                    <a:pt x="1164" y="3448"/>
                  </a:cubicBezTo>
                  <a:cubicBezTo>
                    <a:pt x="1233" y="3516"/>
                    <a:pt x="1278" y="3562"/>
                    <a:pt x="1278" y="3562"/>
                  </a:cubicBezTo>
                  <a:cubicBezTo>
                    <a:pt x="1278" y="3562"/>
                    <a:pt x="1324" y="3607"/>
                    <a:pt x="1392" y="3676"/>
                  </a:cubicBezTo>
                  <a:cubicBezTo>
                    <a:pt x="1484" y="3744"/>
                    <a:pt x="1598" y="3858"/>
                    <a:pt x="1735" y="3972"/>
                  </a:cubicBezTo>
                  <a:cubicBezTo>
                    <a:pt x="2054" y="4201"/>
                    <a:pt x="2488" y="4452"/>
                    <a:pt x="2967" y="4589"/>
                  </a:cubicBezTo>
                  <a:cubicBezTo>
                    <a:pt x="3231" y="4664"/>
                    <a:pt x="3502" y="4698"/>
                    <a:pt x="3753" y="4698"/>
                  </a:cubicBezTo>
                  <a:cubicBezTo>
                    <a:pt x="3958" y="4698"/>
                    <a:pt x="4150" y="4675"/>
                    <a:pt x="4314" y="4634"/>
                  </a:cubicBezTo>
                  <a:cubicBezTo>
                    <a:pt x="4656" y="4543"/>
                    <a:pt x="4862" y="4429"/>
                    <a:pt x="4862" y="4406"/>
                  </a:cubicBezTo>
                  <a:cubicBezTo>
                    <a:pt x="4855" y="4393"/>
                    <a:pt x="4831" y="4387"/>
                    <a:pt x="4791" y="4387"/>
                  </a:cubicBezTo>
                  <a:cubicBezTo>
                    <a:pt x="4696" y="4387"/>
                    <a:pt x="4511" y="4420"/>
                    <a:pt x="4268" y="4452"/>
                  </a:cubicBezTo>
                  <a:cubicBezTo>
                    <a:pt x="4226" y="4455"/>
                    <a:pt x="4181" y="4456"/>
                    <a:pt x="4136" y="4456"/>
                  </a:cubicBezTo>
                  <a:cubicBezTo>
                    <a:pt x="3818" y="4456"/>
                    <a:pt x="3441" y="4386"/>
                    <a:pt x="3082" y="4246"/>
                  </a:cubicBezTo>
                  <a:cubicBezTo>
                    <a:pt x="2671" y="4087"/>
                    <a:pt x="2305" y="3813"/>
                    <a:pt x="2054" y="3607"/>
                  </a:cubicBezTo>
                  <a:cubicBezTo>
                    <a:pt x="1917" y="3493"/>
                    <a:pt x="1826" y="3379"/>
                    <a:pt x="1758" y="3311"/>
                  </a:cubicBezTo>
                  <a:cubicBezTo>
                    <a:pt x="1689" y="3265"/>
                    <a:pt x="1644" y="3219"/>
                    <a:pt x="1644" y="3219"/>
                  </a:cubicBezTo>
                  <a:cubicBezTo>
                    <a:pt x="1644" y="3219"/>
                    <a:pt x="1621" y="3174"/>
                    <a:pt x="1552" y="3105"/>
                  </a:cubicBezTo>
                  <a:cubicBezTo>
                    <a:pt x="1484" y="3037"/>
                    <a:pt x="1370" y="2945"/>
                    <a:pt x="1278" y="2808"/>
                  </a:cubicBezTo>
                  <a:cubicBezTo>
                    <a:pt x="1073" y="2534"/>
                    <a:pt x="822" y="2169"/>
                    <a:pt x="616" y="1758"/>
                  </a:cubicBezTo>
                  <a:cubicBezTo>
                    <a:pt x="434" y="1348"/>
                    <a:pt x="274" y="914"/>
                    <a:pt x="206" y="572"/>
                  </a:cubicBezTo>
                  <a:cubicBezTo>
                    <a:pt x="137" y="252"/>
                    <a:pt x="137" y="1"/>
                    <a:pt x="91" y="1"/>
                  </a:cubicBezTo>
                  <a:close/>
                </a:path>
              </a:pathLst>
            </a:custGeom>
            <a:solidFill>
              <a:srgbClr val="00B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5" name="Google Shape;3515;p43"/>
            <p:cNvSpPr/>
            <p:nvPr/>
          </p:nvSpPr>
          <p:spPr>
            <a:xfrm>
              <a:off x="2998825" y="3500400"/>
              <a:ext cx="134125" cy="693250"/>
            </a:xfrm>
            <a:custGeom>
              <a:avLst/>
              <a:gdLst/>
              <a:ahLst/>
              <a:cxnLst/>
              <a:rect l="l" t="t" r="r" b="b"/>
              <a:pathLst>
                <a:path w="5365" h="27730" extrusionOk="0">
                  <a:moveTo>
                    <a:pt x="3253" y="1"/>
                  </a:moveTo>
                  <a:cubicBezTo>
                    <a:pt x="3060" y="1"/>
                    <a:pt x="2829" y="25"/>
                    <a:pt x="2603" y="88"/>
                  </a:cubicBezTo>
                  <a:cubicBezTo>
                    <a:pt x="2329" y="179"/>
                    <a:pt x="2032" y="271"/>
                    <a:pt x="1850" y="408"/>
                  </a:cubicBezTo>
                  <a:cubicBezTo>
                    <a:pt x="1644" y="499"/>
                    <a:pt x="1507" y="590"/>
                    <a:pt x="1507" y="590"/>
                  </a:cubicBezTo>
                  <a:cubicBezTo>
                    <a:pt x="1507" y="590"/>
                    <a:pt x="1393" y="681"/>
                    <a:pt x="1233" y="841"/>
                  </a:cubicBezTo>
                  <a:cubicBezTo>
                    <a:pt x="1051" y="978"/>
                    <a:pt x="845" y="1229"/>
                    <a:pt x="640" y="1480"/>
                  </a:cubicBezTo>
                  <a:cubicBezTo>
                    <a:pt x="275" y="1982"/>
                    <a:pt x="1" y="2576"/>
                    <a:pt x="69" y="2622"/>
                  </a:cubicBezTo>
                  <a:cubicBezTo>
                    <a:pt x="72" y="2624"/>
                    <a:pt x="76" y="2625"/>
                    <a:pt x="80" y="2625"/>
                  </a:cubicBezTo>
                  <a:cubicBezTo>
                    <a:pt x="170" y="2625"/>
                    <a:pt x="521" y="2171"/>
                    <a:pt x="914" y="1800"/>
                  </a:cubicBezTo>
                  <a:cubicBezTo>
                    <a:pt x="1142" y="1617"/>
                    <a:pt x="1348" y="1435"/>
                    <a:pt x="1530" y="1321"/>
                  </a:cubicBezTo>
                  <a:cubicBezTo>
                    <a:pt x="1690" y="1206"/>
                    <a:pt x="1804" y="1115"/>
                    <a:pt x="1804" y="1115"/>
                  </a:cubicBezTo>
                  <a:cubicBezTo>
                    <a:pt x="1804" y="1115"/>
                    <a:pt x="1918" y="1047"/>
                    <a:pt x="2078" y="910"/>
                  </a:cubicBezTo>
                  <a:cubicBezTo>
                    <a:pt x="2101" y="910"/>
                    <a:pt x="2146" y="887"/>
                    <a:pt x="2169" y="864"/>
                  </a:cubicBezTo>
                  <a:cubicBezTo>
                    <a:pt x="2169" y="955"/>
                    <a:pt x="2169" y="1047"/>
                    <a:pt x="2192" y="1161"/>
                  </a:cubicBezTo>
                  <a:cubicBezTo>
                    <a:pt x="2215" y="1526"/>
                    <a:pt x="2329" y="2074"/>
                    <a:pt x="2466" y="2690"/>
                  </a:cubicBezTo>
                  <a:cubicBezTo>
                    <a:pt x="2626" y="3306"/>
                    <a:pt x="2808" y="4014"/>
                    <a:pt x="2877" y="4790"/>
                  </a:cubicBezTo>
                  <a:cubicBezTo>
                    <a:pt x="2945" y="5589"/>
                    <a:pt x="3037" y="6456"/>
                    <a:pt x="3105" y="7301"/>
                  </a:cubicBezTo>
                  <a:cubicBezTo>
                    <a:pt x="3447" y="10702"/>
                    <a:pt x="3767" y="14103"/>
                    <a:pt x="3767" y="14103"/>
                  </a:cubicBezTo>
                  <a:cubicBezTo>
                    <a:pt x="3767" y="14103"/>
                    <a:pt x="3858" y="14970"/>
                    <a:pt x="4041" y="16248"/>
                  </a:cubicBezTo>
                  <a:cubicBezTo>
                    <a:pt x="4201" y="17504"/>
                    <a:pt x="4429" y="19216"/>
                    <a:pt x="4612" y="20905"/>
                  </a:cubicBezTo>
                  <a:cubicBezTo>
                    <a:pt x="4726" y="21749"/>
                    <a:pt x="4817" y="22616"/>
                    <a:pt x="4908" y="23415"/>
                  </a:cubicBezTo>
                  <a:cubicBezTo>
                    <a:pt x="4977" y="24214"/>
                    <a:pt x="5045" y="24945"/>
                    <a:pt x="5091" y="25584"/>
                  </a:cubicBezTo>
                  <a:cubicBezTo>
                    <a:pt x="5205" y="26862"/>
                    <a:pt x="5296" y="27729"/>
                    <a:pt x="5342" y="27729"/>
                  </a:cubicBezTo>
                  <a:cubicBezTo>
                    <a:pt x="5365" y="27729"/>
                    <a:pt x="5365" y="26862"/>
                    <a:pt x="5319" y="25584"/>
                  </a:cubicBezTo>
                  <a:cubicBezTo>
                    <a:pt x="5273" y="24922"/>
                    <a:pt x="5251" y="24169"/>
                    <a:pt x="5228" y="23370"/>
                  </a:cubicBezTo>
                  <a:cubicBezTo>
                    <a:pt x="5159" y="22571"/>
                    <a:pt x="5091" y="21703"/>
                    <a:pt x="5000" y="20859"/>
                  </a:cubicBezTo>
                  <a:cubicBezTo>
                    <a:pt x="4863" y="19147"/>
                    <a:pt x="4680" y="17435"/>
                    <a:pt x="4543" y="16157"/>
                  </a:cubicBezTo>
                  <a:cubicBezTo>
                    <a:pt x="4406" y="14879"/>
                    <a:pt x="4315" y="14034"/>
                    <a:pt x="4315" y="14034"/>
                  </a:cubicBezTo>
                  <a:cubicBezTo>
                    <a:pt x="4315" y="14034"/>
                    <a:pt x="3904" y="10633"/>
                    <a:pt x="3493" y="7255"/>
                  </a:cubicBezTo>
                  <a:cubicBezTo>
                    <a:pt x="3402" y="6388"/>
                    <a:pt x="3288" y="5543"/>
                    <a:pt x="3196" y="4744"/>
                  </a:cubicBezTo>
                  <a:cubicBezTo>
                    <a:pt x="3082" y="3923"/>
                    <a:pt x="2854" y="3215"/>
                    <a:pt x="2671" y="2622"/>
                  </a:cubicBezTo>
                  <a:cubicBezTo>
                    <a:pt x="2489" y="2005"/>
                    <a:pt x="2375" y="1503"/>
                    <a:pt x="2283" y="1138"/>
                  </a:cubicBezTo>
                  <a:cubicBezTo>
                    <a:pt x="2261" y="1001"/>
                    <a:pt x="2261" y="887"/>
                    <a:pt x="2238" y="818"/>
                  </a:cubicBezTo>
                  <a:cubicBezTo>
                    <a:pt x="2375" y="704"/>
                    <a:pt x="2557" y="613"/>
                    <a:pt x="2717" y="522"/>
                  </a:cubicBezTo>
                  <a:cubicBezTo>
                    <a:pt x="3196" y="271"/>
                    <a:pt x="3744" y="202"/>
                    <a:pt x="3744" y="111"/>
                  </a:cubicBezTo>
                  <a:cubicBezTo>
                    <a:pt x="3758" y="56"/>
                    <a:pt x="3548" y="1"/>
                    <a:pt x="32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6" name="Google Shape;3516;p43"/>
            <p:cNvSpPr/>
            <p:nvPr/>
          </p:nvSpPr>
          <p:spPr>
            <a:xfrm>
              <a:off x="2624500" y="3152800"/>
              <a:ext cx="688775" cy="215925"/>
            </a:xfrm>
            <a:custGeom>
              <a:avLst/>
              <a:gdLst/>
              <a:ahLst/>
              <a:cxnLst/>
              <a:rect l="l" t="t" r="r" b="b"/>
              <a:pathLst>
                <a:path w="27551" h="8637" extrusionOk="0">
                  <a:moveTo>
                    <a:pt x="26911" y="0"/>
                  </a:moveTo>
                  <a:lnTo>
                    <a:pt x="0" y="845"/>
                  </a:lnTo>
                  <a:cubicBezTo>
                    <a:pt x="0" y="1141"/>
                    <a:pt x="0" y="3926"/>
                    <a:pt x="46" y="7099"/>
                  </a:cubicBezTo>
                  <a:cubicBezTo>
                    <a:pt x="4080" y="8221"/>
                    <a:pt x="7877" y="8636"/>
                    <a:pt x="11289" y="8636"/>
                  </a:cubicBezTo>
                  <a:cubicBezTo>
                    <a:pt x="20368" y="8636"/>
                    <a:pt x="26721" y="5694"/>
                    <a:pt x="27551" y="5296"/>
                  </a:cubicBezTo>
                  <a:cubicBezTo>
                    <a:pt x="27185" y="2237"/>
                    <a:pt x="26911" y="0"/>
                    <a:pt x="26911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7" name="Google Shape;3517;p43"/>
            <p:cNvSpPr/>
            <p:nvPr/>
          </p:nvSpPr>
          <p:spPr>
            <a:xfrm>
              <a:off x="2867600" y="3669575"/>
              <a:ext cx="46800" cy="100600"/>
            </a:xfrm>
            <a:custGeom>
              <a:avLst/>
              <a:gdLst/>
              <a:ahLst/>
              <a:cxnLst/>
              <a:rect l="l" t="t" r="r" b="b"/>
              <a:pathLst>
                <a:path w="1872" h="4024" extrusionOk="0">
                  <a:moveTo>
                    <a:pt x="1557" y="0"/>
                  </a:moveTo>
                  <a:cubicBezTo>
                    <a:pt x="1393" y="0"/>
                    <a:pt x="1203" y="191"/>
                    <a:pt x="1073" y="488"/>
                  </a:cubicBezTo>
                  <a:cubicBezTo>
                    <a:pt x="936" y="876"/>
                    <a:pt x="959" y="1264"/>
                    <a:pt x="1141" y="1378"/>
                  </a:cubicBezTo>
                  <a:cubicBezTo>
                    <a:pt x="1175" y="1400"/>
                    <a:pt x="1212" y="1410"/>
                    <a:pt x="1251" y="1410"/>
                  </a:cubicBezTo>
                  <a:cubicBezTo>
                    <a:pt x="1421" y="1410"/>
                    <a:pt x="1623" y="1215"/>
                    <a:pt x="1735" y="899"/>
                  </a:cubicBezTo>
                  <a:cubicBezTo>
                    <a:pt x="1872" y="534"/>
                    <a:pt x="1849" y="146"/>
                    <a:pt x="1666" y="32"/>
                  </a:cubicBezTo>
                  <a:cubicBezTo>
                    <a:pt x="1632" y="10"/>
                    <a:pt x="1595" y="0"/>
                    <a:pt x="1557" y="0"/>
                  </a:cubicBezTo>
                  <a:close/>
                  <a:moveTo>
                    <a:pt x="888" y="2051"/>
                  </a:moveTo>
                  <a:cubicBezTo>
                    <a:pt x="655" y="2051"/>
                    <a:pt x="375" y="2313"/>
                    <a:pt x="205" y="2748"/>
                  </a:cubicBezTo>
                  <a:cubicBezTo>
                    <a:pt x="0" y="3273"/>
                    <a:pt x="46" y="3821"/>
                    <a:pt x="297" y="3980"/>
                  </a:cubicBezTo>
                  <a:cubicBezTo>
                    <a:pt x="347" y="4010"/>
                    <a:pt x="400" y="4024"/>
                    <a:pt x="455" y="4024"/>
                  </a:cubicBezTo>
                  <a:cubicBezTo>
                    <a:pt x="699" y="4024"/>
                    <a:pt x="974" y="3747"/>
                    <a:pt x="1141" y="3318"/>
                  </a:cubicBezTo>
                  <a:cubicBezTo>
                    <a:pt x="1324" y="2816"/>
                    <a:pt x="1278" y="2246"/>
                    <a:pt x="1027" y="2086"/>
                  </a:cubicBezTo>
                  <a:cubicBezTo>
                    <a:pt x="984" y="2062"/>
                    <a:pt x="937" y="2051"/>
                    <a:pt x="888" y="205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8" name="Google Shape;3518;p43"/>
            <p:cNvSpPr/>
            <p:nvPr/>
          </p:nvSpPr>
          <p:spPr>
            <a:xfrm>
              <a:off x="3292700" y="3637575"/>
              <a:ext cx="28575" cy="104900"/>
            </a:xfrm>
            <a:custGeom>
              <a:avLst/>
              <a:gdLst/>
              <a:ahLst/>
              <a:cxnLst/>
              <a:rect l="l" t="t" r="r" b="b"/>
              <a:pathLst>
                <a:path w="1143" h="4196" extrusionOk="0">
                  <a:moveTo>
                    <a:pt x="645" y="0"/>
                  </a:moveTo>
                  <a:cubicBezTo>
                    <a:pt x="463" y="0"/>
                    <a:pt x="295" y="258"/>
                    <a:pt x="275" y="627"/>
                  </a:cubicBezTo>
                  <a:cubicBezTo>
                    <a:pt x="229" y="1015"/>
                    <a:pt x="366" y="1380"/>
                    <a:pt x="572" y="1449"/>
                  </a:cubicBezTo>
                  <a:cubicBezTo>
                    <a:pt x="593" y="1456"/>
                    <a:pt x="614" y="1459"/>
                    <a:pt x="635" y="1459"/>
                  </a:cubicBezTo>
                  <a:cubicBezTo>
                    <a:pt x="817" y="1459"/>
                    <a:pt x="985" y="1201"/>
                    <a:pt x="1005" y="832"/>
                  </a:cubicBezTo>
                  <a:cubicBezTo>
                    <a:pt x="1051" y="444"/>
                    <a:pt x="914" y="79"/>
                    <a:pt x="708" y="11"/>
                  </a:cubicBezTo>
                  <a:cubicBezTo>
                    <a:pt x="687" y="3"/>
                    <a:pt x="666" y="0"/>
                    <a:pt x="645" y="0"/>
                  </a:cubicBezTo>
                  <a:close/>
                  <a:moveTo>
                    <a:pt x="592" y="2148"/>
                  </a:moveTo>
                  <a:cubicBezTo>
                    <a:pt x="323" y="2148"/>
                    <a:pt x="88" y="2499"/>
                    <a:pt x="47" y="3023"/>
                  </a:cubicBezTo>
                  <a:cubicBezTo>
                    <a:pt x="1" y="3571"/>
                    <a:pt x="183" y="4096"/>
                    <a:pt x="457" y="4188"/>
                  </a:cubicBezTo>
                  <a:cubicBezTo>
                    <a:pt x="481" y="4193"/>
                    <a:pt x="505" y="4196"/>
                    <a:pt x="529" y="4196"/>
                  </a:cubicBezTo>
                  <a:cubicBezTo>
                    <a:pt x="797" y="4196"/>
                    <a:pt x="1032" y="3845"/>
                    <a:pt x="1074" y="3320"/>
                  </a:cubicBezTo>
                  <a:cubicBezTo>
                    <a:pt x="1142" y="2772"/>
                    <a:pt x="937" y="2247"/>
                    <a:pt x="663" y="2156"/>
                  </a:cubicBezTo>
                  <a:cubicBezTo>
                    <a:pt x="639" y="2151"/>
                    <a:pt x="615" y="2148"/>
                    <a:pt x="592" y="2148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9" name="Google Shape;3519;p43"/>
            <p:cNvSpPr/>
            <p:nvPr/>
          </p:nvSpPr>
          <p:spPr>
            <a:xfrm>
              <a:off x="2914950" y="2403375"/>
              <a:ext cx="422875" cy="733125"/>
            </a:xfrm>
            <a:custGeom>
              <a:avLst/>
              <a:gdLst/>
              <a:ahLst/>
              <a:cxnLst/>
              <a:rect l="l" t="t" r="r" b="b"/>
              <a:pathLst>
                <a:path w="16915" h="29325" extrusionOk="0">
                  <a:moveTo>
                    <a:pt x="6554" y="1"/>
                  </a:moveTo>
                  <a:cubicBezTo>
                    <a:pt x="5477" y="1"/>
                    <a:pt x="4357" y="209"/>
                    <a:pt x="3219" y="624"/>
                  </a:cubicBezTo>
                  <a:cubicBezTo>
                    <a:pt x="3926" y="989"/>
                    <a:pt x="4497" y="943"/>
                    <a:pt x="5661" y="1103"/>
                  </a:cubicBezTo>
                  <a:cubicBezTo>
                    <a:pt x="6688" y="1765"/>
                    <a:pt x="8081" y="2107"/>
                    <a:pt x="9815" y="4641"/>
                  </a:cubicBezTo>
                  <a:cubicBezTo>
                    <a:pt x="12212" y="8156"/>
                    <a:pt x="13490" y="17309"/>
                    <a:pt x="10181" y="22422"/>
                  </a:cubicBezTo>
                  <a:cubicBezTo>
                    <a:pt x="10181" y="22422"/>
                    <a:pt x="8146" y="25996"/>
                    <a:pt x="4113" y="25996"/>
                  </a:cubicBezTo>
                  <a:cubicBezTo>
                    <a:pt x="3727" y="25996"/>
                    <a:pt x="3322" y="25963"/>
                    <a:pt x="2899" y="25891"/>
                  </a:cubicBezTo>
                  <a:lnTo>
                    <a:pt x="92" y="26074"/>
                  </a:lnTo>
                  <a:cubicBezTo>
                    <a:pt x="92" y="26074"/>
                    <a:pt x="1" y="28927"/>
                    <a:pt x="4383" y="29292"/>
                  </a:cubicBezTo>
                  <a:cubicBezTo>
                    <a:pt x="4632" y="29314"/>
                    <a:pt x="4879" y="29324"/>
                    <a:pt x="5125" y="29324"/>
                  </a:cubicBezTo>
                  <a:cubicBezTo>
                    <a:pt x="8011" y="29324"/>
                    <a:pt x="10651" y="27870"/>
                    <a:pt x="12417" y="25640"/>
                  </a:cubicBezTo>
                  <a:cubicBezTo>
                    <a:pt x="13011" y="24910"/>
                    <a:pt x="13970" y="24065"/>
                    <a:pt x="14335" y="23198"/>
                  </a:cubicBezTo>
                  <a:cubicBezTo>
                    <a:pt x="16115" y="19158"/>
                    <a:pt x="16914" y="15483"/>
                    <a:pt x="16115" y="11032"/>
                  </a:cubicBezTo>
                  <a:cubicBezTo>
                    <a:pt x="14808" y="3630"/>
                    <a:pt x="11050" y="1"/>
                    <a:pt x="6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0" name="Google Shape;3520;p43"/>
            <p:cNvSpPr/>
            <p:nvPr/>
          </p:nvSpPr>
          <p:spPr>
            <a:xfrm>
              <a:off x="2916650" y="2431500"/>
              <a:ext cx="346400" cy="669550"/>
            </a:xfrm>
            <a:custGeom>
              <a:avLst/>
              <a:gdLst/>
              <a:ahLst/>
              <a:cxnLst/>
              <a:rect l="l" t="t" r="r" b="b"/>
              <a:pathLst>
                <a:path w="13856" h="26782" extrusionOk="0">
                  <a:moveTo>
                    <a:pt x="5593" y="1"/>
                  </a:moveTo>
                  <a:cubicBezTo>
                    <a:pt x="6643" y="640"/>
                    <a:pt x="8013" y="982"/>
                    <a:pt x="9747" y="3516"/>
                  </a:cubicBezTo>
                  <a:cubicBezTo>
                    <a:pt x="12144" y="7031"/>
                    <a:pt x="13422" y="16184"/>
                    <a:pt x="10113" y="21297"/>
                  </a:cubicBezTo>
                  <a:cubicBezTo>
                    <a:pt x="10113" y="21297"/>
                    <a:pt x="8078" y="24871"/>
                    <a:pt x="4045" y="24871"/>
                  </a:cubicBezTo>
                  <a:cubicBezTo>
                    <a:pt x="3659" y="24871"/>
                    <a:pt x="3254" y="24838"/>
                    <a:pt x="2831" y="24766"/>
                  </a:cubicBezTo>
                  <a:lnTo>
                    <a:pt x="24" y="24949"/>
                  </a:lnTo>
                  <a:cubicBezTo>
                    <a:pt x="24" y="24949"/>
                    <a:pt x="1" y="25520"/>
                    <a:pt x="366" y="26159"/>
                  </a:cubicBezTo>
                  <a:cubicBezTo>
                    <a:pt x="914" y="26455"/>
                    <a:pt x="1667" y="26684"/>
                    <a:pt x="2672" y="26752"/>
                  </a:cubicBezTo>
                  <a:cubicBezTo>
                    <a:pt x="2902" y="26772"/>
                    <a:pt x="3131" y="26782"/>
                    <a:pt x="3359" y="26782"/>
                  </a:cubicBezTo>
                  <a:cubicBezTo>
                    <a:pt x="6009" y="26782"/>
                    <a:pt x="8404" y="25459"/>
                    <a:pt x="10044" y="23420"/>
                  </a:cubicBezTo>
                  <a:cubicBezTo>
                    <a:pt x="10569" y="22758"/>
                    <a:pt x="11026" y="22004"/>
                    <a:pt x="11368" y="21206"/>
                  </a:cubicBezTo>
                  <a:cubicBezTo>
                    <a:pt x="12989" y="17508"/>
                    <a:pt x="13856" y="14107"/>
                    <a:pt x="13126" y="10021"/>
                  </a:cubicBezTo>
                  <a:cubicBezTo>
                    <a:pt x="12030" y="3790"/>
                    <a:pt x="9200" y="480"/>
                    <a:pt x="559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1" name="Google Shape;3521;p43"/>
            <p:cNvSpPr/>
            <p:nvPr/>
          </p:nvSpPr>
          <p:spPr>
            <a:xfrm>
              <a:off x="3043350" y="2447050"/>
              <a:ext cx="195750" cy="598550"/>
            </a:xfrm>
            <a:custGeom>
              <a:avLst/>
              <a:gdLst/>
              <a:ahLst/>
              <a:cxnLst/>
              <a:rect l="l" t="t" r="r" b="b"/>
              <a:pathLst>
                <a:path w="7830" h="23942" extrusionOk="0">
                  <a:moveTo>
                    <a:pt x="931" y="0"/>
                  </a:moveTo>
                  <a:cubicBezTo>
                    <a:pt x="815" y="0"/>
                    <a:pt x="709" y="7"/>
                    <a:pt x="616" y="18"/>
                  </a:cubicBezTo>
                  <a:cubicBezTo>
                    <a:pt x="206" y="87"/>
                    <a:pt x="0" y="201"/>
                    <a:pt x="0" y="201"/>
                  </a:cubicBezTo>
                  <a:cubicBezTo>
                    <a:pt x="0" y="212"/>
                    <a:pt x="13" y="216"/>
                    <a:pt x="39" y="216"/>
                  </a:cubicBezTo>
                  <a:cubicBezTo>
                    <a:pt x="119" y="216"/>
                    <a:pt x="322" y="172"/>
                    <a:pt x="616" y="155"/>
                  </a:cubicBezTo>
                  <a:cubicBezTo>
                    <a:pt x="1005" y="155"/>
                    <a:pt x="1575" y="223"/>
                    <a:pt x="2169" y="543"/>
                  </a:cubicBezTo>
                  <a:cubicBezTo>
                    <a:pt x="3356" y="1159"/>
                    <a:pt x="4497" y="2620"/>
                    <a:pt x="5319" y="4218"/>
                  </a:cubicBezTo>
                  <a:cubicBezTo>
                    <a:pt x="5729" y="4994"/>
                    <a:pt x="6095" y="5838"/>
                    <a:pt x="6300" y="6637"/>
                  </a:cubicBezTo>
                  <a:cubicBezTo>
                    <a:pt x="6505" y="7436"/>
                    <a:pt x="6665" y="8212"/>
                    <a:pt x="6779" y="8897"/>
                  </a:cubicBezTo>
                  <a:cubicBezTo>
                    <a:pt x="6916" y="9559"/>
                    <a:pt x="6939" y="10107"/>
                    <a:pt x="7008" y="10495"/>
                  </a:cubicBezTo>
                  <a:cubicBezTo>
                    <a:pt x="7030" y="10700"/>
                    <a:pt x="7030" y="10860"/>
                    <a:pt x="7053" y="10951"/>
                  </a:cubicBezTo>
                  <a:cubicBezTo>
                    <a:pt x="7053" y="11065"/>
                    <a:pt x="7053" y="11111"/>
                    <a:pt x="7053" y="11111"/>
                  </a:cubicBezTo>
                  <a:cubicBezTo>
                    <a:pt x="7053" y="11111"/>
                    <a:pt x="7076" y="11339"/>
                    <a:pt x="7099" y="11727"/>
                  </a:cubicBezTo>
                  <a:cubicBezTo>
                    <a:pt x="7145" y="12138"/>
                    <a:pt x="7122" y="12686"/>
                    <a:pt x="7145" y="13348"/>
                  </a:cubicBezTo>
                  <a:cubicBezTo>
                    <a:pt x="7099" y="14033"/>
                    <a:pt x="7053" y="14809"/>
                    <a:pt x="6871" y="15631"/>
                  </a:cubicBezTo>
                  <a:cubicBezTo>
                    <a:pt x="6825" y="15836"/>
                    <a:pt x="6802" y="16041"/>
                    <a:pt x="6756" y="16270"/>
                  </a:cubicBezTo>
                  <a:cubicBezTo>
                    <a:pt x="6688" y="16475"/>
                    <a:pt x="6620" y="16680"/>
                    <a:pt x="6551" y="16886"/>
                  </a:cubicBezTo>
                  <a:cubicBezTo>
                    <a:pt x="6505" y="17091"/>
                    <a:pt x="6437" y="17320"/>
                    <a:pt x="6368" y="17525"/>
                  </a:cubicBezTo>
                  <a:lnTo>
                    <a:pt x="6117" y="18141"/>
                  </a:lnTo>
                  <a:cubicBezTo>
                    <a:pt x="5433" y="19830"/>
                    <a:pt x="4474" y="21382"/>
                    <a:pt x="3584" y="22387"/>
                  </a:cubicBezTo>
                  <a:cubicBezTo>
                    <a:pt x="2671" y="23391"/>
                    <a:pt x="1895" y="23893"/>
                    <a:pt x="1940" y="23939"/>
                  </a:cubicBezTo>
                  <a:cubicBezTo>
                    <a:pt x="1940" y="23941"/>
                    <a:pt x="1942" y="23942"/>
                    <a:pt x="1945" y="23942"/>
                  </a:cubicBezTo>
                  <a:cubicBezTo>
                    <a:pt x="1976" y="23942"/>
                    <a:pt x="2175" y="23830"/>
                    <a:pt x="2488" y="23642"/>
                  </a:cubicBezTo>
                  <a:cubicBezTo>
                    <a:pt x="2557" y="23574"/>
                    <a:pt x="2648" y="23528"/>
                    <a:pt x="2762" y="23460"/>
                  </a:cubicBezTo>
                  <a:cubicBezTo>
                    <a:pt x="2853" y="23391"/>
                    <a:pt x="2967" y="23300"/>
                    <a:pt x="3059" y="23209"/>
                  </a:cubicBezTo>
                  <a:cubicBezTo>
                    <a:pt x="3287" y="23026"/>
                    <a:pt x="3538" y="22843"/>
                    <a:pt x="3766" y="22569"/>
                  </a:cubicBezTo>
                  <a:cubicBezTo>
                    <a:pt x="4771" y="21588"/>
                    <a:pt x="5821" y="20036"/>
                    <a:pt x="6574" y="18347"/>
                  </a:cubicBezTo>
                  <a:lnTo>
                    <a:pt x="6848" y="17708"/>
                  </a:lnTo>
                  <a:cubicBezTo>
                    <a:pt x="6916" y="17479"/>
                    <a:pt x="6985" y="17274"/>
                    <a:pt x="7076" y="17046"/>
                  </a:cubicBezTo>
                  <a:cubicBezTo>
                    <a:pt x="7145" y="16840"/>
                    <a:pt x="7213" y="16612"/>
                    <a:pt x="7281" y="16407"/>
                  </a:cubicBezTo>
                  <a:cubicBezTo>
                    <a:pt x="7350" y="16178"/>
                    <a:pt x="7373" y="15973"/>
                    <a:pt x="7441" y="15745"/>
                  </a:cubicBezTo>
                  <a:cubicBezTo>
                    <a:pt x="7647" y="14900"/>
                    <a:pt x="7715" y="14078"/>
                    <a:pt x="7784" y="13394"/>
                  </a:cubicBezTo>
                  <a:cubicBezTo>
                    <a:pt x="7784" y="12686"/>
                    <a:pt x="7829" y="12115"/>
                    <a:pt x="7784" y="11705"/>
                  </a:cubicBezTo>
                  <a:cubicBezTo>
                    <a:pt x="7761" y="11294"/>
                    <a:pt x="7738" y="11065"/>
                    <a:pt x="7738" y="11065"/>
                  </a:cubicBezTo>
                  <a:cubicBezTo>
                    <a:pt x="7738" y="11065"/>
                    <a:pt x="7738" y="10997"/>
                    <a:pt x="7738" y="10906"/>
                  </a:cubicBezTo>
                  <a:cubicBezTo>
                    <a:pt x="7715" y="10792"/>
                    <a:pt x="7692" y="10632"/>
                    <a:pt x="7670" y="10426"/>
                  </a:cubicBezTo>
                  <a:cubicBezTo>
                    <a:pt x="7601" y="10038"/>
                    <a:pt x="7555" y="9445"/>
                    <a:pt x="7396" y="8783"/>
                  </a:cubicBezTo>
                  <a:cubicBezTo>
                    <a:pt x="7281" y="8098"/>
                    <a:pt x="7076" y="7322"/>
                    <a:pt x="6871" y="6478"/>
                  </a:cubicBezTo>
                  <a:cubicBezTo>
                    <a:pt x="6597" y="5633"/>
                    <a:pt x="6209" y="4789"/>
                    <a:pt x="5752" y="3967"/>
                  </a:cubicBezTo>
                  <a:cubicBezTo>
                    <a:pt x="5296" y="3168"/>
                    <a:pt x="4748" y="2415"/>
                    <a:pt x="4177" y="1753"/>
                  </a:cubicBezTo>
                  <a:cubicBezTo>
                    <a:pt x="3584" y="1114"/>
                    <a:pt x="2922" y="589"/>
                    <a:pt x="2283" y="315"/>
                  </a:cubicBezTo>
                  <a:cubicBezTo>
                    <a:pt x="1779" y="71"/>
                    <a:pt x="1301" y="0"/>
                    <a:pt x="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2" name="Google Shape;3522;p43"/>
            <p:cNvSpPr/>
            <p:nvPr/>
          </p:nvSpPr>
          <p:spPr>
            <a:xfrm>
              <a:off x="2956600" y="2404250"/>
              <a:ext cx="379500" cy="737925"/>
            </a:xfrm>
            <a:custGeom>
              <a:avLst/>
              <a:gdLst/>
              <a:ahLst/>
              <a:cxnLst/>
              <a:rect l="l" t="t" r="r" b="b"/>
              <a:pathLst>
                <a:path w="15180" h="29517" extrusionOk="0">
                  <a:moveTo>
                    <a:pt x="5859" y="0"/>
                  </a:moveTo>
                  <a:cubicBezTo>
                    <a:pt x="5520" y="0"/>
                    <a:pt x="5221" y="26"/>
                    <a:pt x="4977" y="64"/>
                  </a:cubicBezTo>
                  <a:cubicBezTo>
                    <a:pt x="4657" y="87"/>
                    <a:pt x="4429" y="178"/>
                    <a:pt x="4269" y="201"/>
                  </a:cubicBezTo>
                  <a:cubicBezTo>
                    <a:pt x="4109" y="224"/>
                    <a:pt x="4018" y="269"/>
                    <a:pt x="4018" y="269"/>
                  </a:cubicBezTo>
                  <a:cubicBezTo>
                    <a:pt x="4018" y="280"/>
                    <a:pt x="4038" y="284"/>
                    <a:pt x="4075" y="284"/>
                  </a:cubicBezTo>
                  <a:cubicBezTo>
                    <a:pt x="4200" y="284"/>
                    <a:pt x="4521" y="236"/>
                    <a:pt x="4977" y="201"/>
                  </a:cubicBezTo>
                  <a:cubicBezTo>
                    <a:pt x="5121" y="190"/>
                    <a:pt x="5284" y="183"/>
                    <a:pt x="5461" y="183"/>
                  </a:cubicBezTo>
                  <a:cubicBezTo>
                    <a:pt x="6010" y="183"/>
                    <a:pt x="6700" y="250"/>
                    <a:pt x="7442" y="475"/>
                  </a:cubicBezTo>
                  <a:cubicBezTo>
                    <a:pt x="7944" y="634"/>
                    <a:pt x="8446" y="840"/>
                    <a:pt x="8948" y="1137"/>
                  </a:cubicBezTo>
                  <a:cubicBezTo>
                    <a:pt x="9450" y="1456"/>
                    <a:pt x="9953" y="1821"/>
                    <a:pt x="10409" y="2278"/>
                  </a:cubicBezTo>
                  <a:cubicBezTo>
                    <a:pt x="10843" y="2734"/>
                    <a:pt x="11276" y="3237"/>
                    <a:pt x="11642" y="3807"/>
                  </a:cubicBezTo>
                  <a:cubicBezTo>
                    <a:pt x="12030" y="4355"/>
                    <a:pt x="12349" y="4948"/>
                    <a:pt x="12646" y="5588"/>
                  </a:cubicBezTo>
                  <a:cubicBezTo>
                    <a:pt x="13833" y="8075"/>
                    <a:pt x="14335" y="10837"/>
                    <a:pt x="14472" y="12892"/>
                  </a:cubicBezTo>
                  <a:cubicBezTo>
                    <a:pt x="14540" y="13919"/>
                    <a:pt x="14518" y="14763"/>
                    <a:pt x="14472" y="15357"/>
                  </a:cubicBezTo>
                  <a:cubicBezTo>
                    <a:pt x="14449" y="15653"/>
                    <a:pt x="14426" y="15905"/>
                    <a:pt x="14404" y="16064"/>
                  </a:cubicBezTo>
                  <a:cubicBezTo>
                    <a:pt x="14381" y="16224"/>
                    <a:pt x="14381" y="16293"/>
                    <a:pt x="14381" y="16293"/>
                  </a:cubicBezTo>
                  <a:cubicBezTo>
                    <a:pt x="14381" y="16293"/>
                    <a:pt x="14358" y="16384"/>
                    <a:pt x="14335" y="16544"/>
                  </a:cubicBezTo>
                  <a:cubicBezTo>
                    <a:pt x="14312" y="16703"/>
                    <a:pt x="14289" y="16932"/>
                    <a:pt x="14244" y="17228"/>
                  </a:cubicBezTo>
                  <a:cubicBezTo>
                    <a:pt x="14152" y="17822"/>
                    <a:pt x="13993" y="18666"/>
                    <a:pt x="13696" y="19671"/>
                  </a:cubicBezTo>
                  <a:cubicBezTo>
                    <a:pt x="13399" y="20652"/>
                    <a:pt x="12988" y="21793"/>
                    <a:pt x="12395" y="22935"/>
                  </a:cubicBezTo>
                  <a:cubicBezTo>
                    <a:pt x="12121" y="23528"/>
                    <a:pt x="11779" y="24099"/>
                    <a:pt x="11391" y="24647"/>
                  </a:cubicBezTo>
                  <a:cubicBezTo>
                    <a:pt x="11003" y="25217"/>
                    <a:pt x="10592" y="25742"/>
                    <a:pt x="10112" y="26244"/>
                  </a:cubicBezTo>
                  <a:cubicBezTo>
                    <a:pt x="9633" y="26747"/>
                    <a:pt x="9131" y="27203"/>
                    <a:pt x="8583" y="27591"/>
                  </a:cubicBezTo>
                  <a:cubicBezTo>
                    <a:pt x="8035" y="27979"/>
                    <a:pt x="7465" y="28321"/>
                    <a:pt x="6871" y="28573"/>
                  </a:cubicBezTo>
                  <a:cubicBezTo>
                    <a:pt x="5684" y="29075"/>
                    <a:pt x="4475" y="29257"/>
                    <a:pt x="3447" y="29257"/>
                  </a:cubicBezTo>
                  <a:cubicBezTo>
                    <a:pt x="1466" y="29214"/>
                    <a:pt x="196" y="28704"/>
                    <a:pt x="40" y="28704"/>
                  </a:cubicBezTo>
                  <a:cubicBezTo>
                    <a:pt x="30" y="28704"/>
                    <a:pt x="25" y="28706"/>
                    <a:pt x="24" y="28710"/>
                  </a:cubicBezTo>
                  <a:cubicBezTo>
                    <a:pt x="1" y="28732"/>
                    <a:pt x="343" y="28869"/>
                    <a:pt x="914" y="29075"/>
                  </a:cubicBezTo>
                  <a:cubicBezTo>
                    <a:pt x="1507" y="29234"/>
                    <a:pt x="2375" y="29463"/>
                    <a:pt x="3425" y="29508"/>
                  </a:cubicBezTo>
                  <a:cubicBezTo>
                    <a:pt x="3551" y="29514"/>
                    <a:pt x="3680" y="29517"/>
                    <a:pt x="3812" y="29517"/>
                  </a:cubicBezTo>
                  <a:cubicBezTo>
                    <a:pt x="4794" y="29517"/>
                    <a:pt x="5901" y="29358"/>
                    <a:pt x="7008" y="28915"/>
                  </a:cubicBezTo>
                  <a:cubicBezTo>
                    <a:pt x="7647" y="28687"/>
                    <a:pt x="8241" y="28344"/>
                    <a:pt x="8834" y="27956"/>
                  </a:cubicBezTo>
                  <a:cubicBezTo>
                    <a:pt x="9428" y="27568"/>
                    <a:pt x="9953" y="27089"/>
                    <a:pt x="10478" y="26587"/>
                  </a:cubicBezTo>
                  <a:cubicBezTo>
                    <a:pt x="10957" y="26085"/>
                    <a:pt x="11413" y="25514"/>
                    <a:pt x="11824" y="24966"/>
                  </a:cubicBezTo>
                  <a:cubicBezTo>
                    <a:pt x="12235" y="24373"/>
                    <a:pt x="12600" y="23802"/>
                    <a:pt x="12920" y="23209"/>
                  </a:cubicBezTo>
                  <a:cubicBezTo>
                    <a:pt x="13559" y="22045"/>
                    <a:pt x="13993" y="20858"/>
                    <a:pt x="14312" y="19853"/>
                  </a:cubicBezTo>
                  <a:cubicBezTo>
                    <a:pt x="14632" y="18826"/>
                    <a:pt x="14814" y="17959"/>
                    <a:pt x="14906" y="17343"/>
                  </a:cubicBezTo>
                  <a:cubicBezTo>
                    <a:pt x="14974" y="17046"/>
                    <a:pt x="14997" y="16795"/>
                    <a:pt x="15020" y="16635"/>
                  </a:cubicBezTo>
                  <a:cubicBezTo>
                    <a:pt x="15043" y="16475"/>
                    <a:pt x="15065" y="16384"/>
                    <a:pt x="15065" y="16384"/>
                  </a:cubicBezTo>
                  <a:cubicBezTo>
                    <a:pt x="15065" y="16384"/>
                    <a:pt x="15065" y="16293"/>
                    <a:pt x="15088" y="16133"/>
                  </a:cubicBezTo>
                  <a:cubicBezTo>
                    <a:pt x="15111" y="15950"/>
                    <a:pt x="15111" y="15722"/>
                    <a:pt x="15134" y="15402"/>
                  </a:cubicBezTo>
                  <a:cubicBezTo>
                    <a:pt x="15180" y="14786"/>
                    <a:pt x="15180" y="13896"/>
                    <a:pt x="15088" y="12846"/>
                  </a:cubicBezTo>
                  <a:cubicBezTo>
                    <a:pt x="14929" y="10723"/>
                    <a:pt x="14358" y="7916"/>
                    <a:pt x="13102" y="5359"/>
                  </a:cubicBezTo>
                  <a:cubicBezTo>
                    <a:pt x="12783" y="4743"/>
                    <a:pt x="12418" y="4127"/>
                    <a:pt x="12007" y="3556"/>
                  </a:cubicBezTo>
                  <a:cubicBezTo>
                    <a:pt x="11596" y="2985"/>
                    <a:pt x="11162" y="2460"/>
                    <a:pt x="10660" y="2004"/>
                  </a:cubicBezTo>
                  <a:cubicBezTo>
                    <a:pt x="10181" y="1525"/>
                    <a:pt x="9656" y="1159"/>
                    <a:pt x="9108" y="863"/>
                  </a:cubicBezTo>
                  <a:cubicBezTo>
                    <a:pt x="8583" y="543"/>
                    <a:pt x="8035" y="361"/>
                    <a:pt x="7510" y="201"/>
                  </a:cubicBezTo>
                  <a:cubicBezTo>
                    <a:pt x="6906" y="53"/>
                    <a:pt x="6342" y="0"/>
                    <a:pt x="58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3" name="Google Shape;3523;p43"/>
            <p:cNvSpPr/>
            <p:nvPr/>
          </p:nvSpPr>
          <p:spPr>
            <a:xfrm>
              <a:off x="2599950" y="2415250"/>
              <a:ext cx="715600" cy="910625"/>
            </a:xfrm>
            <a:custGeom>
              <a:avLst/>
              <a:gdLst/>
              <a:ahLst/>
              <a:cxnLst/>
              <a:rect l="l" t="t" r="r" b="b"/>
              <a:pathLst>
                <a:path w="28624" h="36425" extrusionOk="0">
                  <a:moveTo>
                    <a:pt x="13835" y="0"/>
                  </a:moveTo>
                  <a:cubicBezTo>
                    <a:pt x="10260" y="0"/>
                    <a:pt x="5251" y="1016"/>
                    <a:pt x="5251" y="1016"/>
                  </a:cubicBezTo>
                  <a:cubicBezTo>
                    <a:pt x="1" y="3093"/>
                    <a:pt x="275" y="34752"/>
                    <a:pt x="275" y="34752"/>
                  </a:cubicBezTo>
                  <a:cubicBezTo>
                    <a:pt x="4590" y="35978"/>
                    <a:pt x="8650" y="36424"/>
                    <a:pt x="12275" y="36424"/>
                  </a:cubicBezTo>
                  <a:cubicBezTo>
                    <a:pt x="22017" y="36424"/>
                    <a:pt x="28624" y="33200"/>
                    <a:pt x="28624" y="33200"/>
                  </a:cubicBezTo>
                  <a:cubicBezTo>
                    <a:pt x="28624" y="33200"/>
                    <a:pt x="25611" y="8503"/>
                    <a:pt x="21274" y="2135"/>
                  </a:cubicBezTo>
                  <a:cubicBezTo>
                    <a:pt x="20430" y="879"/>
                    <a:pt x="18672" y="377"/>
                    <a:pt x="15157" y="57"/>
                  </a:cubicBezTo>
                  <a:cubicBezTo>
                    <a:pt x="14751" y="18"/>
                    <a:pt x="14305" y="0"/>
                    <a:pt x="138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4" name="Google Shape;3524;p43"/>
            <p:cNvSpPr/>
            <p:nvPr/>
          </p:nvSpPr>
          <p:spPr>
            <a:xfrm>
              <a:off x="2599950" y="2415250"/>
              <a:ext cx="715600" cy="910625"/>
            </a:xfrm>
            <a:custGeom>
              <a:avLst/>
              <a:gdLst/>
              <a:ahLst/>
              <a:cxnLst/>
              <a:rect l="l" t="t" r="r" b="b"/>
              <a:pathLst>
                <a:path w="28624" h="36425" extrusionOk="0">
                  <a:moveTo>
                    <a:pt x="13835" y="0"/>
                  </a:moveTo>
                  <a:cubicBezTo>
                    <a:pt x="10260" y="0"/>
                    <a:pt x="5251" y="1016"/>
                    <a:pt x="5251" y="1016"/>
                  </a:cubicBezTo>
                  <a:cubicBezTo>
                    <a:pt x="1" y="3093"/>
                    <a:pt x="275" y="34752"/>
                    <a:pt x="275" y="34752"/>
                  </a:cubicBezTo>
                  <a:cubicBezTo>
                    <a:pt x="4590" y="35978"/>
                    <a:pt x="8650" y="36424"/>
                    <a:pt x="12275" y="36424"/>
                  </a:cubicBezTo>
                  <a:cubicBezTo>
                    <a:pt x="22017" y="36424"/>
                    <a:pt x="28624" y="33200"/>
                    <a:pt x="28624" y="33200"/>
                  </a:cubicBezTo>
                  <a:cubicBezTo>
                    <a:pt x="28624" y="33200"/>
                    <a:pt x="28236" y="30073"/>
                    <a:pt x="27551" y="25736"/>
                  </a:cubicBezTo>
                  <a:cubicBezTo>
                    <a:pt x="26684" y="28452"/>
                    <a:pt x="24515" y="30963"/>
                    <a:pt x="19699" y="31579"/>
                  </a:cubicBezTo>
                  <a:cubicBezTo>
                    <a:pt x="18927" y="31676"/>
                    <a:pt x="18199" y="31723"/>
                    <a:pt x="17513" y="31723"/>
                  </a:cubicBezTo>
                  <a:cubicBezTo>
                    <a:pt x="7866" y="31723"/>
                    <a:pt x="6442" y="22565"/>
                    <a:pt x="7465" y="16172"/>
                  </a:cubicBezTo>
                  <a:cubicBezTo>
                    <a:pt x="8560" y="9347"/>
                    <a:pt x="10181" y="6677"/>
                    <a:pt x="15956" y="5558"/>
                  </a:cubicBezTo>
                  <a:cubicBezTo>
                    <a:pt x="20635" y="4623"/>
                    <a:pt x="20407" y="2408"/>
                    <a:pt x="20498" y="1336"/>
                  </a:cubicBezTo>
                  <a:cubicBezTo>
                    <a:pt x="19471" y="651"/>
                    <a:pt x="17828" y="309"/>
                    <a:pt x="15157" y="57"/>
                  </a:cubicBezTo>
                  <a:cubicBezTo>
                    <a:pt x="14751" y="18"/>
                    <a:pt x="14305" y="0"/>
                    <a:pt x="1383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5" name="Google Shape;3525;p43"/>
            <p:cNvSpPr/>
            <p:nvPr/>
          </p:nvSpPr>
          <p:spPr>
            <a:xfrm>
              <a:off x="3185475" y="2773850"/>
              <a:ext cx="37650" cy="103350"/>
            </a:xfrm>
            <a:custGeom>
              <a:avLst/>
              <a:gdLst/>
              <a:ahLst/>
              <a:cxnLst/>
              <a:rect l="l" t="t" r="r" b="b"/>
              <a:pathLst>
                <a:path w="1506" h="4134" extrusionOk="0">
                  <a:moveTo>
                    <a:pt x="321" y="1"/>
                  </a:moveTo>
                  <a:cubicBezTo>
                    <a:pt x="127" y="1"/>
                    <a:pt x="0" y="312"/>
                    <a:pt x="44" y="687"/>
                  </a:cubicBezTo>
                  <a:cubicBezTo>
                    <a:pt x="90" y="1075"/>
                    <a:pt x="318" y="1417"/>
                    <a:pt x="524" y="1440"/>
                  </a:cubicBezTo>
                  <a:cubicBezTo>
                    <a:pt x="752" y="1440"/>
                    <a:pt x="866" y="1143"/>
                    <a:pt x="820" y="733"/>
                  </a:cubicBezTo>
                  <a:cubicBezTo>
                    <a:pt x="775" y="344"/>
                    <a:pt x="569" y="25"/>
                    <a:pt x="341" y="2"/>
                  </a:cubicBezTo>
                  <a:cubicBezTo>
                    <a:pt x="334" y="1"/>
                    <a:pt x="327" y="1"/>
                    <a:pt x="321" y="1"/>
                  </a:cubicBezTo>
                  <a:close/>
                  <a:moveTo>
                    <a:pt x="752" y="2124"/>
                  </a:moveTo>
                  <a:cubicBezTo>
                    <a:pt x="468" y="2124"/>
                    <a:pt x="274" y="2550"/>
                    <a:pt x="341" y="3084"/>
                  </a:cubicBezTo>
                  <a:cubicBezTo>
                    <a:pt x="410" y="3631"/>
                    <a:pt x="706" y="4111"/>
                    <a:pt x="1003" y="4133"/>
                  </a:cubicBezTo>
                  <a:cubicBezTo>
                    <a:pt x="1323" y="4133"/>
                    <a:pt x="1505" y="3700"/>
                    <a:pt x="1437" y="3152"/>
                  </a:cubicBezTo>
                  <a:cubicBezTo>
                    <a:pt x="1368" y="2604"/>
                    <a:pt x="1071" y="2148"/>
                    <a:pt x="775" y="2125"/>
                  </a:cubicBezTo>
                  <a:cubicBezTo>
                    <a:pt x="767" y="2124"/>
                    <a:pt x="760" y="2124"/>
                    <a:pt x="752" y="2124"/>
                  </a:cubicBezTo>
                  <a:close/>
                </a:path>
              </a:pathLst>
            </a:custGeom>
            <a:solidFill>
              <a:srgbClr val="7AE1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6" name="Google Shape;3526;p43"/>
            <p:cNvSpPr/>
            <p:nvPr/>
          </p:nvSpPr>
          <p:spPr>
            <a:xfrm>
              <a:off x="2685550" y="3247375"/>
              <a:ext cx="510750" cy="51525"/>
            </a:xfrm>
            <a:custGeom>
              <a:avLst/>
              <a:gdLst/>
              <a:ahLst/>
              <a:cxnLst/>
              <a:rect l="l" t="t" r="r" b="b"/>
              <a:pathLst>
                <a:path w="20430" h="2061" extrusionOk="0">
                  <a:moveTo>
                    <a:pt x="15" y="0"/>
                  </a:moveTo>
                  <a:cubicBezTo>
                    <a:pt x="5" y="0"/>
                    <a:pt x="1" y="2"/>
                    <a:pt x="1" y="6"/>
                  </a:cubicBezTo>
                  <a:cubicBezTo>
                    <a:pt x="1" y="6"/>
                    <a:pt x="138" y="75"/>
                    <a:pt x="412" y="189"/>
                  </a:cubicBezTo>
                  <a:cubicBezTo>
                    <a:pt x="685" y="280"/>
                    <a:pt x="1051" y="463"/>
                    <a:pt x="1507" y="600"/>
                  </a:cubicBezTo>
                  <a:cubicBezTo>
                    <a:pt x="2443" y="919"/>
                    <a:pt x="3698" y="1239"/>
                    <a:pt x="4977" y="1490"/>
                  </a:cubicBezTo>
                  <a:cubicBezTo>
                    <a:pt x="6255" y="1741"/>
                    <a:pt x="7533" y="1901"/>
                    <a:pt x="8515" y="1969"/>
                  </a:cubicBezTo>
                  <a:cubicBezTo>
                    <a:pt x="8994" y="2015"/>
                    <a:pt x="9405" y="2015"/>
                    <a:pt x="9679" y="2038"/>
                  </a:cubicBezTo>
                  <a:cubicBezTo>
                    <a:pt x="9975" y="2038"/>
                    <a:pt x="10135" y="2060"/>
                    <a:pt x="10135" y="2060"/>
                  </a:cubicBezTo>
                  <a:cubicBezTo>
                    <a:pt x="10135" y="2060"/>
                    <a:pt x="10774" y="2060"/>
                    <a:pt x="11756" y="2038"/>
                  </a:cubicBezTo>
                  <a:cubicBezTo>
                    <a:pt x="12737" y="2015"/>
                    <a:pt x="14038" y="1923"/>
                    <a:pt x="15339" y="1764"/>
                  </a:cubicBezTo>
                  <a:cubicBezTo>
                    <a:pt x="16618" y="1604"/>
                    <a:pt x="17896" y="1376"/>
                    <a:pt x="18854" y="1147"/>
                  </a:cubicBezTo>
                  <a:cubicBezTo>
                    <a:pt x="19334" y="1056"/>
                    <a:pt x="19722" y="942"/>
                    <a:pt x="19996" y="873"/>
                  </a:cubicBezTo>
                  <a:cubicBezTo>
                    <a:pt x="20270" y="805"/>
                    <a:pt x="20429" y="759"/>
                    <a:pt x="20429" y="736"/>
                  </a:cubicBezTo>
                  <a:lnTo>
                    <a:pt x="20429" y="736"/>
                  </a:lnTo>
                  <a:cubicBezTo>
                    <a:pt x="20429" y="736"/>
                    <a:pt x="20270" y="759"/>
                    <a:pt x="19996" y="805"/>
                  </a:cubicBezTo>
                  <a:cubicBezTo>
                    <a:pt x="19699" y="851"/>
                    <a:pt x="19311" y="942"/>
                    <a:pt x="18832" y="1010"/>
                  </a:cubicBezTo>
                  <a:cubicBezTo>
                    <a:pt x="17873" y="1193"/>
                    <a:pt x="16595" y="1376"/>
                    <a:pt x="15317" y="1513"/>
                  </a:cubicBezTo>
                  <a:cubicBezTo>
                    <a:pt x="14015" y="1649"/>
                    <a:pt x="12714" y="1718"/>
                    <a:pt x="11756" y="1718"/>
                  </a:cubicBezTo>
                  <a:lnTo>
                    <a:pt x="10135" y="1718"/>
                  </a:lnTo>
                  <a:cubicBezTo>
                    <a:pt x="10135" y="1718"/>
                    <a:pt x="9975" y="1695"/>
                    <a:pt x="9701" y="1695"/>
                  </a:cubicBezTo>
                  <a:cubicBezTo>
                    <a:pt x="9428" y="1672"/>
                    <a:pt x="9017" y="1695"/>
                    <a:pt x="8537" y="1649"/>
                  </a:cubicBezTo>
                  <a:cubicBezTo>
                    <a:pt x="7556" y="1604"/>
                    <a:pt x="6278" y="1467"/>
                    <a:pt x="4999" y="1261"/>
                  </a:cubicBezTo>
                  <a:cubicBezTo>
                    <a:pt x="3744" y="1033"/>
                    <a:pt x="2489" y="736"/>
                    <a:pt x="1553" y="463"/>
                  </a:cubicBezTo>
                  <a:cubicBezTo>
                    <a:pt x="1074" y="348"/>
                    <a:pt x="708" y="189"/>
                    <a:pt x="434" y="120"/>
                  </a:cubicBezTo>
                  <a:cubicBezTo>
                    <a:pt x="208" y="45"/>
                    <a:pt x="59" y="0"/>
                    <a:pt x="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7" name="Google Shape;3527;p43"/>
            <p:cNvSpPr/>
            <p:nvPr/>
          </p:nvSpPr>
          <p:spPr>
            <a:xfrm>
              <a:off x="2802525" y="2438350"/>
              <a:ext cx="305900" cy="114975"/>
            </a:xfrm>
            <a:custGeom>
              <a:avLst/>
              <a:gdLst/>
              <a:ahLst/>
              <a:cxnLst/>
              <a:rect l="l" t="t" r="r" b="b"/>
              <a:pathLst>
                <a:path w="12236" h="4599" extrusionOk="0">
                  <a:moveTo>
                    <a:pt x="2192" y="1"/>
                  </a:moveTo>
                  <a:cubicBezTo>
                    <a:pt x="2192" y="1"/>
                    <a:pt x="1" y="571"/>
                    <a:pt x="572" y="1713"/>
                  </a:cubicBezTo>
                  <a:cubicBezTo>
                    <a:pt x="1053" y="2676"/>
                    <a:pt x="2949" y="4599"/>
                    <a:pt x="5903" y="4599"/>
                  </a:cubicBezTo>
                  <a:cubicBezTo>
                    <a:pt x="6449" y="4599"/>
                    <a:pt x="7031" y="4533"/>
                    <a:pt x="7647" y="4383"/>
                  </a:cubicBezTo>
                  <a:cubicBezTo>
                    <a:pt x="12235" y="3288"/>
                    <a:pt x="10113" y="571"/>
                    <a:pt x="8675" y="571"/>
                  </a:cubicBezTo>
                  <a:cubicBezTo>
                    <a:pt x="7259" y="571"/>
                    <a:pt x="2192" y="1"/>
                    <a:pt x="21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8" name="Google Shape;3528;p43"/>
            <p:cNvSpPr/>
            <p:nvPr/>
          </p:nvSpPr>
          <p:spPr>
            <a:xfrm>
              <a:off x="2818525" y="2438350"/>
              <a:ext cx="233975" cy="82725"/>
            </a:xfrm>
            <a:custGeom>
              <a:avLst/>
              <a:gdLst/>
              <a:ahLst/>
              <a:cxnLst/>
              <a:rect l="l" t="t" r="r" b="b"/>
              <a:pathLst>
                <a:path w="9359" h="3309" extrusionOk="0">
                  <a:moveTo>
                    <a:pt x="1552" y="1"/>
                  </a:moveTo>
                  <a:cubicBezTo>
                    <a:pt x="1552" y="1"/>
                    <a:pt x="411" y="298"/>
                    <a:pt x="0" y="891"/>
                  </a:cubicBezTo>
                  <a:cubicBezTo>
                    <a:pt x="443" y="1718"/>
                    <a:pt x="2199" y="3308"/>
                    <a:pt x="4914" y="3308"/>
                  </a:cubicBezTo>
                  <a:cubicBezTo>
                    <a:pt x="5420" y="3308"/>
                    <a:pt x="5958" y="3253"/>
                    <a:pt x="6528" y="3128"/>
                  </a:cubicBezTo>
                  <a:cubicBezTo>
                    <a:pt x="8925" y="2626"/>
                    <a:pt x="9358" y="1667"/>
                    <a:pt x="9039" y="937"/>
                  </a:cubicBezTo>
                  <a:cubicBezTo>
                    <a:pt x="8719" y="708"/>
                    <a:pt x="8354" y="571"/>
                    <a:pt x="8035" y="571"/>
                  </a:cubicBezTo>
                  <a:cubicBezTo>
                    <a:pt x="6619" y="571"/>
                    <a:pt x="1552" y="1"/>
                    <a:pt x="15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9" name="Google Shape;3529;p43"/>
            <p:cNvSpPr/>
            <p:nvPr/>
          </p:nvSpPr>
          <p:spPr>
            <a:xfrm>
              <a:off x="2552600" y="2410225"/>
              <a:ext cx="422300" cy="733125"/>
            </a:xfrm>
            <a:custGeom>
              <a:avLst/>
              <a:gdLst/>
              <a:ahLst/>
              <a:cxnLst/>
              <a:rect l="l" t="t" r="r" b="b"/>
              <a:pathLst>
                <a:path w="16892" h="29325" extrusionOk="0">
                  <a:moveTo>
                    <a:pt x="6554" y="1"/>
                  </a:moveTo>
                  <a:cubicBezTo>
                    <a:pt x="5477" y="1"/>
                    <a:pt x="4357" y="209"/>
                    <a:pt x="3219" y="624"/>
                  </a:cubicBezTo>
                  <a:cubicBezTo>
                    <a:pt x="3926" y="1012"/>
                    <a:pt x="4497" y="943"/>
                    <a:pt x="5661" y="1103"/>
                  </a:cubicBezTo>
                  <a:cubicBezTo>
                    <a:pt x="6688" y="1765"/>
                    <a:pt x="8081" y="2107"/>
                    <a:pt x="9815" y="4641"/>
                  </a:cubicBezTo>
                  <a:cubicBezTo>
                    <a:pt x="12212" y="8156"/>
                    <a:pt x="13490" y="17309"/>
                    <a:pt x="10181" y="22422"/>
                  </a:cubicBezTo>
                  <a:cubicBezTo>
                    <a:pt x="10181" y="22422"/>
                    <a:pt x="8146" y="25996"/>
                    <a:pt x="4113" y="25996"/>
                  </a:cubicBezTo>
                  <a:cubicBezTo>
                    <a:pt x="3727" y="25996"/>
                    <a:pt x="3322" y="25963"/>
                    <a:pt x="2899" y="25891"/>
                  </a:cubicBezTo>
                  <a:lnTo>
                    <a:pt x="92" y="26074"/>
                  </a:lnTo>
                  <a:cubicBezTo>
                    <a:pt x="92" y="26074"/>
                    <a:pt x="0" y="28927"/>
                    <a:pt x="4383" y="29292"/>
                  </a:cubicBezTo>
                  <a:cubicBezTo>
                    <a:pt x="4632" y="29314"/>
                    <a:pt x="4879" y="29324"/>
                    <a:pt x="5125" y="29324"/>
                  </a:cubicBezTo>
                  <a:cubicBezTo>
                    <a:pt x="8011" y="29324"/>
                    <a:pt x="10650" y="27870"/>
                    <a:pt x="12417" y="25640"/>
                  </a:cubicBezTo>
                  <a:cubicBezTo>
                    <a:pt x="13011" y="24933"/>
                    <a:pt x="13970" y="24065"/>
                    <a:pt x="14335" y="23198"/>
                  </a:cubicBezTo>
                  <a:cubicBezTo>
                    <a:pt x="16115" y="19158"/>
                    <a:pt x="16891" y="15483"/>
                    <a:pt x="16115" y="11032"/>
                  </a:cubicBezTo>
                  <a:cubicBezTo>
                    <a:pt x="14808" y="3630"/>
                    <a:pt x="11049" y="1"/>
                    <a:pt x="65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0" name="Google Shape;3530;p43"/>
            <p:cNvSpPr/>
            <p:nvPr/>
          </p:nvSpPr>
          <p:spPr>
            <a:xfrm>
              <a:off x="2554300" y="2438350"/>
              <a:ext cx="346400" cy="669550"/>
            </a:xfrm>
            <a:custGeom>
              <a:avLst/>
              <a:gdLst/>
              <a:ahLst/>
              <a:cxnLst/>
              <a:rect l="l" t="t" r="r" b="b"/>
              <a:pathLst>
                <a:path w="13856" h="26782" extrusionOk="0">
                  <a:moveTo>
                    <a:pt x="5593" y="1"/>
                  </a:moveTo>
                  <a:cubicBezTo>
                    <a:pt x="6643" y="663"/>
                    <a:pt x="8013" y="982"/>
                    <a:pt x="9747" y="3516"/>
                  </a:cubicBezTo>
                  <a:cubicBezTo>
                    <a:pt x="12144" y="7031"/>
                    <a:pt x="13422" y="16207"/>
                    <a:pt x="10113" y="21297"/>
                  </a:cubicBezTo>
                  <a:cubicBezTo>
                    <a:pt x="10113" y="21297"/>
                    <a:pt x="8078" y="24871"/>
                    <a:pt x="4045" y="24871"/>
                  </a:cubicBezTo>
                  <a:cubicBezTo>
                    <a:pt x="3659" y="24871"/>
                    <a:pt x="3254" y="24838"/>
                    <a:pt x="2831" y="24766"/>
                  </a:cubicBezTo>
                  <a:lnTo>
                    <a:pt x="24" y="24949"/>
                  </a:lnTo>
                  <a:cubicBezTo>
                    <a:pt x="24" y="24949"/>
                    <a:pt x="1" y="25519"/>
                    <a:pt x="366" y="26159"/>
                  </a:cubicBezTo>
                  <a:cubicBezTo>
                    <a:pt x="914" y="26455"/>
                    <a:pt x="1667" y="26684"/>
                    <a:pt x="2671" y="26752"/>
                  </a:cubicBezTo>
                  <a:cubicBezTo>
                    <a:pt x="2902" y="26772"/>
                    <a:pt x="3131" y="26782"/>
                    <a:pt x="3359" y="26782"/>
                  </a:cubicBezTo>
                  <a:cubicBezTo>
                    <a:pt x="6009" y="26782"/>
                    <a:pt x="8404" y="25459"/>
                    <a:pt x="10044" y="23420"/>
                  </a:cubicBezTo>
                  <a:cubicBezTo>
                    <a:pt x="10569" y="22758"/>
                    <a:pt x="11026" y="22004"/>
                    <a:pt x="11368" y="21206"/>
                  </a:cubicBezTo>
                  <a:cubicBezTo>
                    <a:pt x="12989" y="17508"/>
                    <a:pt x="13856" y="14107"/>
                    <a:pt x="13125" y="10021"/>
                  </a:cubicBezTo>
                  <a:cubicBezTo>
                    <a:pt x="12030" y="3790"/>
                    <a:pt x="9200" y="480"/>
                    <a:pt x="559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1" name="Google Shape;3531;p43"/>
            <p:cNvSpPr/>
            <p:nvPr/>
          </p:nvSpPr>
          <p:spPr>
            <a:xfrm>
              <a:off x="2681000" y="2453900"/>
              <a:ext cx="195750" cy="598550"/>
            </a:xfrm>
            <a:custGeom>
              <a:avLst/>
              <a:gdLst/>
              <a:ahLst/>
              <a:cxnLst/>
              <a:rect l="l" t="t" r="r" b="b"/>
              <a:pathLst>
                <a:path w="7830" h="23942" extrusionOk="0">
                  <a:moveTo>
                    <a:pt x="931" y="0"/>
                  </a:moveTo>
                  <a:cubicBezTo>
                    <a:pt x="815" y="0"/>
                    <a:pt x="709" y="7"/>
                    <a:pt x="616" y="18"/>
                  </a:cubicBezTo>
                  <a:cubicBezTo>
                    <a:pt x="206" y="86"/>
                    <a:pt x="0" y="201"/>
                    <a:pt x="0" y="201"/>
                  </a:cubicBezTo>
                  <a:cubicBezTo>
                    <a:pt x="0" y="212"/>
                    <a:pt x="13" y="216"/>
                    <a:pt x="39" y="216"/>
                  </a:cubicBezTo>
                  <a:cubicBezTo>
                    <a:pt x="119" y="216"/>
                    <a:pt x="322" y="172"/>
                    <a:pt x="616" y="155"/>
                  </a:cubicBezTo>
                  <a:cubicBezTo>
                    <a:pt x="1004" y="155"/>
                    <a:pt x="1575" y="223"/>
                    <a:pt x="2146" y="543"/>
                  </a:cubicBezTo>
                  <a:cubicBezTo>
                    <a:pt x="3355" y="1159"/>
                    <a:pt x="4497" y="2620"/>
                    <a:pt x="5318" y="4218"/>
                  </a:cubicBezTo>
                  <a:cubicBezTo>
                    <a:pt x="5729" y="4994"/>
                    <a:pt x="6094" y="5838"/>
                    <a:pt x="6300" y="6637"/>
                  </a:cubicBezTo>
                  <a:cubicBezTo>
                    <a:pt x="6505" y="7459"/>
                    <a:pt x="6665" y="8235"/>
                    <a:pt x="6779" y="8897"/>
                  </a:cubicBezTo>
                  <a:cubicBezTo>
                    <a:pt x="6893" y="9559"/>
                    <a:pt x="6939" y="10107"/>
                    <a:pt x="7008" y="10518"/>
                  </a:cubicBezTo>
                  <a:cubicBezTo>
                    <a:pt x="7030" y="10700"/>
                    <a:pt x="7030" y="10860"/>
                    <a:pt x="7053" y="10951"/>
                  </a:cubicBezTo>
                  <a:cubicBezTo>
                    <a:pt x="7053" y="11065"/>
                    <a:pt x="7053" y="11111"/>
                    <a:pt x="7053" y="11111"/>
                  </a:cubicBezTo>
                  <a:cubicBezTo>
                    <a:pt x="7053" y="11111"/>
                    <a:pt x="7076" y="11339"/>
                    <a:pt x="7099" y="11727"/>
                  </a:cubicBezTo>
                  <a:cubicBezTo>
                    <a:pt x="7144" y="12138"/>
                    <a:pt x="7122" y="12686"/>
                    <a:pt x="7144" y="13371"/>
                  </a:cubicBezTo>
                  <a:cubicBezTo>
                    <a:pt x="7099" y="14033"/>
                    <a:pt x="7053" y="14809"/>
                    <a:pt x="6871" y="15630"/>
                  </a:cubicBezTo>
                  <a:cubicBezTo>
                    <a:pt x="6825" y="15836"/>
                    <a:pt x="6802" y="16064"/>
                    <a:pt x="6756" y="16270"/>
                  </a:cubicBezTo>
                  <a:cubicBezTo>
                    <a:pt x="6688" y="16475"/>
                    <a:pt x="6619" y="16680"/>
                    <a:pt x="6551" y="16886"/>
                  </a:cubicBezTo>
                  <a:cubicBezTo>
                    <a:pt x="6505" y="17091"/>
                    <a:pt x="6437" y="17320"/>
                    <a:pt x="6368" y="17525"/>
                  </a:cubicBezTo>
                  <a:lnTo>
                    <a:pt x="6117" y="18141"/>
                  </a:lnTo>
                  <a:cubicBezTo>
                    <a:pt x="5433" y="19830"/>
                    <a:pt x="4474" y="21382"/>
                    <a:pt x="3584" y="22387"/>
                  </a:cubicBezTo>
                  <a:cubicBezTo>
                    <a:pt x="2671" y="23391"/>
                    <a:pt x="1895" y="23893"/>
                    <a:pt x="1917" y="23939"/>
                  </a:cubicBezTo>
                  <a:cubicBezTo>
                    <a:pt x="1919" y="23941"/>
                    <a:pt x="1923" y="23942"/>
                    <a:pt x="1927" y="23942"/>
                  </a:cubicBezTo>
                  <a:cubicBezTo>
                    <a:pt x="1976" y="23942"/>
                    <a:pt x="2175" y="23830"/>
                    <a:pt x="2488" y="23642"/>
                  </a:cubicBezTo>
                  <a:cubicBezTo>
                    <a:pt x="2557" y="23574"/>
                    <a:pt x="2648" y="23528"/>
                    <a:pt x="2762" y="23459"/>
                  </a:cubicBezTo>
                  <a:cubicBezTo>
                    <a:pt x="2853" y="23391"/>
                    <a:pt x="2967" y="23300"/>
                    <a:pt x="3059" y="23208"/>
                  </a:cubicBezTo>
                  <a:cubicBezTo>
                    <a:pt x="3287" y="23026"/>
                    <a:pt x="3538" y="22843"/>
                    <a:pt x="3766" y="22569"/>
                  </a:cubicBezTo>
                  <a:cubicBezTo>
                    <a:pt x="4771" y="21588"/>
                    <a:pt x="5821" y="20036"/>
                    <a:pt x="6574" y="18347"/>
                  </a:cubicBezTo>
                  <a:lnTo>
                    <a:pt x="6848" y="17708"/>
                  </a:lnTo>
                  <a:cubicBezTo>
                    <a:pt x="6916" y="17479"/>
                    <a:pt x="6985" y="17274"/>
                    <a:pt x="7076" y="17046"/>
                  </a:cubicBezTo>
                  <a:cubicBezTo>
                    <a:pt x="7144" y="16840"/>
                    <a:pt x="7213" y="16612"/>
                    <a:pt x="7281" y="16406"/>
                  </a:cubicBezTo>
                  <a:cubicBezTo>
                    <a:pt x="7350" y="16178"/>
                    <a:pt x="7373" y="15973"/>
                    <a:pt x="7441" y="15745"/>
                  </a:cubicBezTo>
                  <a:cubicBezTo>
                    <a:pt x="7647" y="14900"/>
                    <a:pt x="7715" y="14078"/>
                    <a:pt x="7784" y="13394"/>
                  </a:cubicBezTo>
                  <a:cubicBezTo>
                    <a:pt x="7784" y="12686"/>
                    <a:pt x="7829" y="12115"/>
                    <a:pt x="7784" y="11704"/>
                  </a:cubicBezTo>
                  <a:cubicBezTo>
                    <a:pt x="7761" y="11294"/>
                    <a:pt x="7738" y="11065"/>
                    <a:pt x="7738" y="11065"/>
                  </a:cubicBezTo>
                  <a:cubicBezTo>
                    <a:pt x="7738" y="11065"/>
                    <a:pt x="7738" y="10997"/>
                    <a:pt x="7738" y="10906"/>
                  </a:cubicBezTo>
                  <a:cubicBezTo>
                    <a:pt x="7715" y="10791"/>
                    <a:pt x="7692" y="10632"/>
                    <a:pt x="7669" y="10426"/>
                  </a:cubicBezTo>
                  <a:cubicBezTo>
                    <a:pt x="7601" y="10038"/>
                    <a:pt x="7555" y="9445"/>
                    <a:pt x="7396" y="8783"/>
                  </a:cubicBezTo>
                  <a:cubicBezTo>
                    <a:pt x="7281" y="8098"/>
                    <a:pt x="7076" y="7322"/>
                    <a:pt x="6871" y="6478"/>
                  </a:cubicBezTo>
                  <a:cubicBezTo>
                    <a:pt x="6597" y="5633"/>
                    <a:pt x="6209" y="4788"/>
                    <a:pt x="5752" y="3967"/>
                  </a:cubicBezTo>
                  <a:cubicBezTo>
                    <a:pt x="5296" y="3168"/>
                    <a:pt x="4748" y="2415"/>
                    <a:pt x="4154" y="1753"/>
                  </a:cubicBezTo>
                  <a:cubicBezTo>
                    <a:pt x="3584" y="1114"/>
                    <a:pt x="2922" y="589"/>
                    <a:pt x="2283" y="315"/>
                  </a:cubicBezTo>
                  <a:cubicBezTo>
                    <a:pt x="1779" y="71"/>
                    <a:pt x="1301" y="0"/>
                    <a:pt x="9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2" name="Google Shape;3532;p43"/>
            <p:cNvSpPr/>
            <p:nvPr/>
          </p:nvSpPr>
          <p:spPr>
            <a:xfrm>
              <a:off x="2594250" y="2411125"/>
              <a:ext cx="379500" cy="737900"/>
            </a:xfrm>
            <a:custGeom>
              <a:avLst/>
              <a:gdLst/>
              <a:ahLst/>
              <a:cxnLst/>
              <a:rect l="l" t="t" r="r" b="b"/>
              <a:pathLst>
                <a:path w="15180" h="29516" extrusionOk="0">
                  <a:moveTo>
                    <a:pt x="5829" y="1"/>
                  </a:moveTo>
                  <a:cubicBezTo>
                    <a:pt x="5503" y="1"/>
                    <a:pt x="5214" y="26"/>
                    <a:pt x="4977" y="63"/>
                  </a:cubicBezTo>
                  <a:cubicBezTo>
                    <a:pt x="4657" y="86"/>
                    <a:pt x="4429" y="177"/>
                    <a:pt x="4269" y="200"/>
                  </a:cubicBezTo>
                  <a:cubicBezTo>
                    <a:pt x="4109" y="245"/>
                    <a:pt x="4018" y="268"/>
                    <a:pt x="4018" y="268"/>
                  </a:cubicBezTo>
                  <a:cubicBezTo>
                    <a:pt x="4018" y="279"/>
                    <a:pt x="4038" y="283"/>
                    <a:pt x="4075" y="283"/>
                  </a:cubicBezTo>
                  <a:cubicBezTo>
                    <a:pt x="4200" y="283"/>
                    <a:pt x="4521" y="235"/>
                    <a:pt x="4977" y="200"/>
                  </a:cubicBezTo>
                  <a:cubicBezTo>
                    <a:pt x="5121" y="189"/>
                    <a:pt x="5284" y="181"/>
                    <a:pt x="5461" y="181"/>
                  </a:cubicBezTo>
                  <a:cubicBezTo>
                    <a:pt x="6010" y="181"/>
                    <a:pt x="6700" y="249"/>
                    <a:pt x="7442" y="474"/>
                  </a:cubicBezTo>
                  <a:cubicBezTo>
                    <a:pt x="7944" y="633"/>
                    <a:pt x="8446" y="839"/>
                    <a:pt x="8948" y="1136"/>
                  </a:cubicBezTo>
                  <a:cubicBezTo>
                    <a:pt x="9450" y="1455"/>
                    <a:pt x="9953" y="1820"/>
                    <a:pt x="10409" y="2277"/>
                  </a:cubicBezTo>
                  <a:cubicBezTo>
                    <a:pt x="10843" y="2733"/>
                    <a:pt x="11276" y="3235"/>
                    <a:pt x="11642" y="3806"/>
                  </a:cubicBezTo>
                  <a:cubicBezTo>
                    <a:pt x="12030" y="4354"/>
                    <a:pt x="12349" y="4970"/>
                    <a:pt x="12646" y="5586"/>
                  </a:cubicBezTo>
                  <a:cubicBezTo>
                    <a:pt x="13833" y="8074"/>
                    <a:pt x="14335" y="10836"/>
                    <a:pt x="14472" y="12891"/>
                  </a:cubicBezTo>
                  <a:cubicBezTo>
                    <a:pt x="14540" y="13918"/>
                    <a:pt x="14518" y="14762"/>
                    <a:pt x="14472" y="15356"/>
                  </a:cubicBezTo>
                  <a:cubicBezTo>
                    <a:pt x="14449" y="15652"/>
                    <a:pt x="14426" y="15903"/>
                    <a:pt x="14403" y="16063"/>
                  </a:cubicBezTo>
                  <a:cubicBezTo>
                    <a:pt x="14381" y="16223"/>
                    <a:pt x="14381" y="16291"/>
                    <a:pt x="14381" y="16291"/>
                  </a:cubicBezTo>
                  <a:cubicBezTo>
                    <a:pt x="14381" y="16291"/>
                    <a:pt x="14358" y="16383"/>
                    <a:pt x="14335" y="16543"/>
                  </a:cubicBezTo>
                  <a:cubicBezTo>
                    <a:pt x="14312" y="16702"/>
                    <a:pt x="14289" y="16931"/>
                    <a:pt x="14244" y="17227"/>
                  </a:cubicBezTo>
                  <a:cubicBezTo>
                    <a:pt x="14152" y="17821"/>
                    <a:pt x="13993" y="18665"/>
                    <a:pt x="13696" y="19670"/>
                  </a:cubicBezTo>
                  <a:cubicBezTo>
                    <a:pt x="13399" y="20651"/>
                    <a:pt x="12988" y="21792"/>
                    <a:pt x="12395" y="22934"/>
                  </a:cubicBezTo>
                  <a:cubicBezTo>
                    <a:pt x="12121" y="23527"/>
                    <a:pt x="11779" y="24098"/>
                    <a:pt x="11391" y="24646"/>
                  </a:cubicBezTo>
                  <a:cubicBezTo>
                    <a:pt x="11002" y="25216"/>
                    <a:pt x="10592" y="25741"/>
                    <a:pt x="10112" y="26243"/>
                  </a:cubicBezTo>
                  <a:cubicBezTo>
                    <a:pt x="9633" y="26745"/>
                    <a:pt x="9131" y="27202"/>
                    <a:pt x="8583" y="27590"/>
                  </a:cubicBezTo>
                  <a:cubicBezTo>
                    <a:pt x="8035" y="27978"/>
                    <a:pt x="7465" y="28320"/>
                    <a:pt x="6871" y="28571"/>
                  </a:cubicBezTo>
                  <a:cubicBezTo>
                    <a:pt x="5684" y="29074"/>
                    <a:pt x="4474" y="29256"/>
                    <a:pt x="3447" y="29256"/>
                  </a:cubicBezTo>
                  <a:cubicBezTo>
                    <a:pt x="1466" y="29213"/>
                    <a:pt x="196" y="28703"/>
                    <a:pt x="40" y="28703"/>
                  </a:cubicBezTo>
                  <a:cubicBezTo>
                    <a:pt x="30" y="28703"/>
                    <a:pt x="25" y="28705"/>
                    <a:pt x="24" y="28708"/>
                  </a:cubicBezTo>
                  <a:cubicBezTo>
                    <a:pt x="1" y="28731"/>
                    <a:pt x="343" y="28868"/>
                    <a:pt x="914" y="29074"/>
                  </a:cubicBezTo>
                  <a:cubicBezTo>
                    <a:pt x="1507" y="29233"/>
                    <a:pt x="2375" y="29462"/>
                    <a:pt x="3424" y="29507"/>
                  </a:cubicBezTo>
                  <a:cubicBezTo>
                    <a:pt x="3551" y="29513"/>
                    <a:pt x="3680" y="29516"/>
                    <a:pt x="3812" y="29516"/>
                  </a:cubicBezTo>
                  <a:cubicBezTo>
                    <a:pt x="4794" y="29516"/>
                    <a:pt x="5901" y="29357"/>
                    <a:pt x="7008" y="28914"/>
                  </a:cubicBezTo>
                  <a:cubicBezTo>
                    <a:pt x="7647" y="28686"/>
                    <a:pt x="8241" y="28343"/>
                    <a:pt x="8834" y="27955"/>
                  </a:cubicBezTo>
                  <a:cubicBezTo>
                    <a:pt x="9428" y="27567"/>
                    <a:pt x="9953" y="27088"/>
                    <a:pt x="10478" y="26586"/>
                  </a:cubicBezTo>
                  <a:cubicBezTo>
                    <a:pt x="10957" y="26084"/>
                    <a:pt x="11413" y="25513"/>
                    <a:pt x="11824" y="24965"/>
                  </a:cubicBezTo>
                  <a:cubicBezTo>
                    <a:pt x="12235" y="24372"/>
                    <a:pt x="12600" y="23801"/>
                    <a:pt x="12920" y="23208"/>
                  </a:cubicBezTo>
                  <a:cubicBezTo>
                    <a:pt x="13559" y="22043"/>
                    <a:pt x="13993" y="20857"/>
                    <a:pt x="14312" y="19852"/>
                  </a:cubicBezTo>
                  <a:cubicBezTo>
                    <a:pt x="14632" y="18825"/>
                    <a:pt x="14814" y="17958"/>
                    <a:pt x="14906" y="17341"/>
                  </a:cubicBezTo>
                  <a:cubicBezTo>
                    <a:pt x="14974" y="17045"/>
                    <a:pt x="14997" y="16794"/>
                    <a:pt x="15020" y="16634"/>
                  </a:cubicBezTo>
                  <a:cubicBezTo>
                    <a:pt x="15043" y="16474"/>
                    <a:pt x="15065" y="16383"/>
                    <a:pt x="15065" y="16383"/>
                  </a:cubicBezTo>
                  <a:cubicBezTo>
                    <a:pt x="15065" y="16383"/>
                    <a:pt x="15065" y="16291"/>
                    <a:pt x="15088" y="16132"/>
                  </a:cubicBezTo>
                  <a:cubicBezTo>
                    <a:pt x="15111" y="15972"/>
                    <a:pt x="15111" y="15721"/>
                    <a:pt x="15134" y="15401"/>
                  </a:cubicBezTo>
                  <a:cubicBezTo>
                    <a:pt x="15180" y="14785"/>
                    <a:pt x="15180" y="13895"/>
                    <a:pt x="15088" y="12845"/>
                  </a:cubicBezTo>
                  <a:cubicBezTo>
                    <a:pt x="14928" y="10722"/>
                    <a:pt x="14358" y="7915"/>
                    <a:pt x="13102" y="5358"/>
                  </a:cubicBezTo>
                  <a:cubicBezTo>
                    <a:pt x="12783" y="4742"/>
                    <a:pt x="12418" y="4126"/>
                    <a:pt x="12007" y="3555"/>
                  </a:cubicBezTo>
                  <a:cubicBezTo>
                    <a:pt x="11596" y="2984"/>
                    <a:pt x="11162" y="2459"/>
                    <a:pt x="10660" y="2003"/>
                  </a:cubicBezTo>
                  <a:cubicBezTo>
                    <a:pt x="10181" y="1524"/>
                    <a:pt x="9656" y="1158"/>
                    <a:pt x="9108" y="862"/>
                  </a:cubicBezTo>
                  <a:cubicBezTo>
                    <a:pt x="8583" y="542"/>
                    <a:pt x="8035" y="359"/>
                    <a:pt x="7510" y="222"/>
                  </a:cubicBezTo>
                  <a:cubicBezTo>
                    <a:pt x="6894" y="58"/>
                    <a:pt x="6319" y="1"/>
                    <a:pt x="58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3" name="Google Shape;3533;p43"/>
            <p:cNvSpPr/>
            <p:nvPr/>
          </p:nvSpPr>
          <p:spPr>
            <a:xfrm>
              <a:off x="2849325" y="2316250"/>
              <a:ext cx="186050" cy="187075"/>
            </a:xfrm>
            <a:custGeom>
              <a:avLst/>
              <a:gdLst/>
              <a:ahLst/>
              <a:cxnLst/>
              <a:rect l="l" t="t" r="r" b="b"/>
              <a:pathLst>
                <a:path w="7442" h="7483" extrusionOk="0">
                  <a:moveTo>
                    <a:pt x="229" y="0"/>
                  </a:moveTo>
                  <a:lnTo>
                    <a:pt x="1" y="5935"/>
                  </a:lnTo>
                  <a:cubicBezTo>
                    <a:pt x="1291" y="7119"/>
                    <a:pt x="2613" y="7482"/>
                    <a:pt x="3747" y="7482"/>
                  </a:cubicBezTo>
                  <a:cubicBezTo>
                    <a:pt x="5543" y="7482"/>
                    <a:pt x="6871" y="6574"/>
                    <a:pt x="6871" y="6574"/>
                  </a:cubicBezTo>
                  <a:lnTo>
                    <a:pt x="7442" y="2191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4" name="Google Shape;3534;p43"/>
            <p:cNvSpPr/>
            <p:nvPr/>
          </p:nvSpPr>
          <p:spPr>
            <a:xfrm>
              <a:off x="2849325" y="2316250"/>
              <a:ext cx="186050" cy="176350"/>
            </a:xfrm>
            <a:custGeom>
              <a:avLst/>
              <a:gdLst/>
              <a:ahLst/>
              <a:cxnLst/>
              <a:rect l="l" t="t" r="r" b="b"/>
              <a:pathLst>
                <a:path w="7442" h="7054" extrusionOk="0">
                  <a:moveTo>
                    <a:pt x="229" y="0"/>
                  </a:moveTo>
                  <a:lnTo>
                    <a:pt x="1" y="5935"/>
                  </a:lnTo>
                  <a:cubicBezTo>
                    <a:pt x="571" y="6460"/>
                    <a:pt x="1142" y="6802"/>
                    <a:pt x="1712" y="7053"/>
                  </a:cubicBezTo>
                  <a:cubicBezTo>
                    <a:pt x="1327" y="5351"/>
                    <a:pt x="1121" y="3310"/>
                    <a:pt x="2915" y="3310"/>
                  </a:cubicBezTo>
                  <a:cubicBezTo>
                    <a:pt x="2925" y="3310"/>
                    <a:pt x="2935" y="3310"/>
                    <a:pt x="2945" y="3310"/>
                  </a:cubicBezTo>
                  <a:cubicBezTo>
                    <a:pt x="3744" y="3333"/>
                    <a:pt x="4566" y="3470"/>
                    <a:pt x="5365" y="3561"/>
                  </a:cubicBezTo>
                  <a:cubicBezTo>
                    <a:pt x="6004" y="3607"/>
                    <a:pt x="6620" y="3675"/>
                    <a:pt x="7236" y="3721"/>
                  </a:cubicBezTo>
                  <a:lnTo>
                    <a:pt x="7442" y="2191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5" name="Google Shape;3535;p43"/>
            <p:cNvSpPr/>
            <p:nvPr/>
          </p:nvSpPr>
          <p:spPr>
            <a:xfrm>
              <a:off x="3381600" y="1726625"/>
              <a:ext cx="235825" cy="290175"/>
            </a:xfrm>
            <a:custGeom>
              <a:avLst/>
              <a:gdLst/>
              <a:ahLst/>
              <a:cxnLst/>
              <a:rect l="l" t="t" r="r" b="b"/>
              <a:pathLst>
                <a:path w="9433" h="11607" extrusionOk="0">
                  <a:moveTo>
                    <a:pt x="3299" y="0"/>
                  </a:moveTo>
                  <a:cubicBezTo>
                    <a:pt x="1540" y="0"/>
                    <a:pt x="941" y="1490"/>
                    <a:pt x="941" y="1490"/>
                  </a:cubicBezTo>
                  <a:cubicBezTo>
                    <a:pt x="0" y="2716"/>
                    <a:pt x="1578" y="11606"/>
                    <a:pt x="3824" y="11606"/>
                  </a:cubicBezTo>
                  <a:cubicBezTo>
                    <a:pt x="3919" y="11606"/>
                    <a:pt x="4016" y="11590"/>
                    <a:pt x="4114" y="11556"/>
                  </a:cubicBezTo>
                  <a:cubicBezTo>
                    <a:pt x="6511" y="10757"/>
                    <a:pt x="9432" y="2152"/>
                    <a:pt x="4845" y="326"/>
                  </a:cubicBezTo>
                  <a:cubicBezTo>
                    <a:pt x="4251" y="93"/>
                    <a:pt x="3739" y="0"/>
                    <a:pt x="3299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6" name="Google Shape;3536;p43"/>
            <p:cNvSpPr/>
            <p:nvPr/>
          </p:nvSpPr>
          <p:spPr>
            <a:xfrm>
              <a:off x="3413125" y="1774950"/>
              <a:ext cx="92450" cy="183300"/>
            </a:xfrm>
            <a:custGeom>
              <a:avLst/>
              <a:gdLst/>
              <a:ahLst/>
              <a:cxnLst/>
              <a:rect l="l" t="t" r="r" b="b"/>
              <a:pathLst>
                <a:path w="3698" h="7332" extrusionOk="0">
                  <a:moveTo>
                    <a:pt x="2984" y="3950"/>
                  </a:moveTo>
                  <a:cubicBezTo>
                    <a:pt x="2994" y="3961"/>
                    <a:pt x="3003" y="3973"/>
                    <a:pt x="3013" y="3985"/>
                  </a:cubicBezTo>
                  <a:cubicBezTo>
                    <a:pt x="3013" y="3985"/>
                    <a:pt x="3013" y="3969"/>
                    <a:pt x="2984" y="3950"/>
                  </a:cubicBezTo>
                  <a:close/>
                  <a:moveTo>
                    <a:pt x="3630" y="1"/>
                  </a:moveTo>
                  <a:cubicBezTo>
                    <a:pt x="3506" y="1"/>
                    <a:pt x="3133" y="84"/>
                    <a:pt x="2671" y="288"/>
                  </a:cubicBezTo>
                  <a:cubicBezTo>
                    <a:pt x="2100" y="562"/>
                    <a:pt x="1438" y="1064"/>
                    <a:pt x="981" y="1657"/>
                  </a:cubicBezTo>
                  <a:cubicBezTo>
                    <a:pt x="479" y="2251"/>
                    <a:pt x="183" y="2890"/>
                    <a:pt x="68" y="3461"/>
                  </a:cubicBezTo>
                  <a:cubicBezTo>
                    <a:pt x="23" y="3597"/>
                    <a:pt x="23" y="3666"/>
                    <a:pt x="0" y="3940"/>
                  </a:cubicBezTo>
                  <a:cubicBezTo>
                    <a:pt x="0" y="4122"/>
                    <a:pt x="23" y="4305"/>
                    <a:pt x="46" y="4488"/>
                  </a:cubicBezTo>
                  <a:cubicBezTo>
                    <a:pt x="68" y="4807"/>
                    <a:pt x="114" y="5035"/>
                    <a:pt x="137" y="5195"/>
                  </a:cubicBezTo>
                  <a:cubicBezTo>
                    <a:pt x="342" y="5013"/>
                    <a:pt x="548" y="4876"/>
                    <a:pt x="708" y="4739"/>
                  </a:cubicBezTo>
                  <a:cubicBezTo>
                    <a:pt x="799" y="4670"/>
                    <a:pt x="890" y="4602"/>
                    <a:pt x="981" y="4533"/>
                  </a:cubicBezTo>
                  <a:cubicBezTo>
                    <a:pt x="1050" y="4465"/>
                    <a:pt x="1096" y="4465"/>
                    <a:pt x="1141" y="4419"/>
                  </a:cubicBezTo>
                  <a:cubicBezTo>
                    <a:pt x="1255" y="4374"/>
                    <a:pt x="1347" y="4305"/>
                    <a:pt x="1438" y="4282"/>
                  </a:cubicBezTo>
                  <a:cubicBezTo>
                    <a:pt x="1472" y="4248"/>
                    <a:pt x="1489" y="4242"/>
                    <a:pt x="1501" y="4242"/>
                  </a:cubicBezTo>
                  <a:cubicBezTo>
                    <a:pt x="1506" y="4242"/>
                    <a:pt x="1511" y="4244"/>
                    <a:pt x="1515" y="4244"/>
                  </a:cubicBezTo>
                  <a:cubicBezTo>
                    <a:pt x="1519" y="4244"/>
                    <a:pt x="1524" y="4242"/>
                    <a:pt x="1529" y="4237"/>
                  </a:cubicBezTo>
                  <a:cubicBezTo>
                    <a:pt x="1621" y="4214"/>
                    <a:pt x="1643" y="4191"/>
                    <a:pt x="1643" y="4191"/>
                  </a:cubicBezTo>
                  <a:lnTo>
                    <a:pt x="1758" y="4191"/>
                  </a:lnTo>
                  <a:cubicBezTo>
                    <a:pt x="1771" y="4195"/>
                    <a:pt x="1786" y="4196"/>
                    <a:pt x="1802" y="4196"/>
                  </a:cubicBezTo>
                  <a:cubicBezTo>
                    <a:pt x="1812" y="4196"/>
                    <a:pt x="1823" y="4196"/>
                    <a:pt x="1834" y="4196"/>
                  </a:cubicBezTo>
                  <a:cubicBezTo>
                    <a:pt x="1892" y="4196"/>
                    <a:pt x="1963" y="4206"/>
                    <a:pt x="2054" y="4328"/>
                  </a:cubicBezTo>
                  <a:lnTo>
                    <a:pt x="2077" y="4374"/>
                  </a:lnTo>
                  <a:lnTo>
                    <a:pt x="2100" y="4374"/>
                  </a:lnTo>
                  <a:cubicBezTo>
                    <a:pt x="2123" y="4419"/>
                    <a:pt x="2214" y="4510"/>
                    <a:pt x="2191" y="4533"/>
                  </a:cubicBezTo>
                  <a:cubicBezTo>
                    <a:pt x="2214" y="4579"/>
                    <a:pt x="2100" y="4716"/>
                    <a:pt x="1826" y="4899"/>
                  </a:cubicBezTo>
                  <a:cubicBezTo>
                    <a:pt x="1575" y="5081"/>
                    <a:pt x="1164" y="5309"/>
                    <a:pt x="936" y="5697"/>
                  </a:cubicBezTo>
                  <a:cubicBezTo>
                    <a:pt x="753" y="6017"/>
                    <a:pt x="639" y="6382"/>
                    <a:pt x="776" y="6725"/>
                  </a:cubicBezTo>
                  <a:cubicBezTo>
                    <a:pt x="936" y="7067"/>
                    <a:pt x="1347" y="7272"/>
                    <a:pt x="1780" y="7318"/>
                  </a:cubicBezTo>
                  <a:cubicBezTo>
                    <a:pt x="1867" y="7327"/>
                    <a:pt x="1954" y="7332"/>
                    <a:pt x="2039" y="7332"/>
                  </a:cubicBezTo>
                  <a:cubicBezTo>
                    <a:pt x="2382" y="7332"/>
                    <a:pt x="2707" y="7259"/>
                    <a:pt x="2944" y="7113"/>
                  </a:cubicBezTo>
                  <a:cubicBezTo>
                    <a:pt x="3264" y="6953"/>
                    <a:pt x="3333" y="6725"/>
                    <a:pt x="3355" y="6610"/>
                  </a:cubicBezTo>
                  <a:cubicBezTo>
                    <a:pt x="3355" y="6473"/>
                    <a:pt x="3333" y="6405"/>
                    <a:pt x="3310" y="6405"/>
                  </a:cubicBezTo>
                  <a:cubicBezTo>
                    <a:pt x="3218" y="6405"/>
                    <a:pt x="3241" y="6747"/>
                    <a:pt x="2785" y="6930"/>
                  </a:cubicBezTo>
                  <a:cubicBezTo>
                    <a:pt x="2636" y="6975"/>
                    <a:pt x="2449" y="7009"/>
                    <a:pt x="2260" y="7009"/>
                  </a:cubicBezTo>
                  <a:cubicBezTo>
                    <a:pt x="2160" y="7009"/>
                    <a:pt x="2058" y="6999"/>
                    <a:pt x="1963" y="6976"/>
                  </a:cubicBezTo>
                  <a:cubicBezTo>
                    <a:pt x="1689" y="6907"/>
                    <a:pt x="1461" y="6747"/>
                    <a:pt x="1415" y="6542"/>
                  </a:cubicBezTo>
                  <a:cubicBezTo>
                    <a:pt x="1370" y="6336"/>
                    <a:pt x="1461" y="6085"/>
                    <a:pt x="1643" y="5857"/>
                  </a:cubicBezTo>
                  <a:cubicBezTo>
                    <a:pt x="1758" y="5675"/>
                    <a:pt x="2054" y="5515"/>
                    <a:pt x="2374" y="5332"/>
                  </a:cubicBezTo>
                  <a:cubicBezTo>
                    <a:pt x="2648" y="5150"/>
                    <a:pt x="3059" y="4899"/>
                    <a:pt x="3150" y="4556"/>
                  </a:cubicBezTo>
                  <a:cubicBezTo>
                    <a:pt x="3218" y="4214"/>
                    <a:pt x="3036" y="4031"/>
                    <a:pt x="2967" y="3940"/>
                  </a:cubicBezTo>
                  <a:lnTo>
                    <a:pt x="2967" y="3940"/>
                  </a:lnTo>
                  <a:cubicBezTo>
                    <a:pt x="2974" y="3943"/>
                    <a:pt x="2980" y="3946"/>
                    <a:pt x="2984" y="3950"/>
                  </a:cubicBezTo>
                  <a:lnTo>
                    <a:pt x="2984" y="3950"/>
                  </a:lnTo>
                  <a:cubicBezTo>
                    <a:pt x="2907" y="3852"/>
                    <a:pt x="2843" y="3770"/>
                    <a:pt x="2762" y="3689"/>
                  </a:cubicBezTo>
                  <a:cubicBezTo>
                    <a:pt x="2648" y="3620"/>
                    <a:pt x="2534" y="3575"/>
                    <a:pt x="2419" y="3529"/>
                  </a:cubicBezTo>
                  <a:cubicBezTo>
                    <a:pt x="2231" y="3478"/>
                    <a:pt x="2069" y="3452"/>
                    <a:pt x="1951" y="3452"/>
                  </a:cubicBezTo>
                  <a:cubicBezTo>
                    <a:pt x="1912" y="3452"/>
                    <a:pt x="1877" y="3455"/>
                    <a:pt x="1849" y="3461"/>
                  </a:cubicBezTo>
                  <a:cubicBezTo>
                    <a:pt x="1575" y="3483"/>
                    <a:pt x="1506" y="3506"/>
                    <a:pt x="1506" y="3506"/>
                  </a:cubicBezTo>
                  <a:cubicBezTo>
                    <a:pt x="1506" y="3506"/>
                    <a:pt x="1461" y="3506"/>
                    <a:pt x="1255" y="3575"/>
                  </a:cubicBezTo>
                  <a:cubicBezTo>
                    <a:pt x="1210" y="3575"/>
                    <a:pt x="1118" y="3597"/>
                    <a:pt x="1096" y="3620"/>
                  </a:cubicBezTo>
                  <a:cubicBezTo>
                    <a:pt x="1073" y="3620"/>
                    <a:pt x="1050" y="3643"/>
                    <a:pt x="1027" y="3643"/>
                  </a:cubicBezTo>
                  <a:cubicBezTo>
                    <a:pt x="959" y="3666"/>
                    <a:pt x="1004" y="3666"/>
                    <a:pt x="1004" y="3666"/>
                  </a:cubicBezTo>
                  <a:cubicBezTo>
                    <a:pt x="981" y="3689"/>
                    <a:pt x="981" y="3689"/>
                    <a:pt x="959" y="3689"/>
                  </a:cubicBezTo>
                  <a:cubicBezTo>
                    <a:pt x="959" y="3685"/>
                    <a:pt x="958" y="3684"/>
                    <a:pt x="957" y="3684"/>
                  </a:cubicBezTo>
                  <a:cubicBezTo>
                    <a:pt x="957" y="3684"/>
                    <a:pt x="956" y="3685"/>
                    <a:pt x="955" y="3685"/>
                  </a:cubicBezTo>
                  <a:cubicBezTo>
                    <a:pt x="949" y="3685"/>
                    <a:pt x="942" y="3668"/>
                    <a:pt x="959" y="3438"/>
                  </a:cubicBezTo>
                  <a:cubicBezTo>
                    <a:pt x="1004" y="2958"/>
                    <a:pt x="1210" y="2365"/>
                    <a:pt x="1552" y="1817"/>
                  </a:cubicBezTo>
                  <a:cubicBezTo>
                    <a:pt x="1895" y="1269"/>
                    <a:pt x="2419" y="790"/>
                    <a:pt x="2876" y="493"/>
                  </a:cubicBezTo>
                  <a:cubicBezTo>
                    <a:pt x="3333" y="174"/>
                    <a:pt x="3698" y="60"/>
                    <a:pt x="3675" y="14"/>
                  </a:cubicBezTo>
                  <a:cubicBezTo>
                    <a:pt x="3675" y="5"/>
                    <a:pt x="3659" y="1"/>
                    <a:pt x="363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7" name="Google Shape;3537;p43"/>
            <p:cNvSpPr/>
            <p:nvPr/>
          </p:nvSpPr>
          <p:spPr>
            <a:xfrm>
              <a:off x="3401975" y="1779000"/>
              <a:ext cx="140125" cy="178325"/>
            </a:xfrm>
            <a:custGeom>
              <a:avLst/>
              <a:gdLst/>
              <a:ahLst/>
              <a:cxnLst/>
              <a:rect l="l" t="t" r="r" b="b"/>
              <a:pathLst>
                <a:path w="5605" h="7133" extrusionOk="0">
                  <a:moveTo>
                    <a:pt x="3670" y="0"/>
                  </a:moveTo>
                  <a:cubicBezTo>
                    <a:pt x="2361" y="0"/>
                    <a:pt x="1336" y="2180"/>
                    <a:pt x="1336" y="2180"/>
                  </a:cubicBezTo>
                  <a:cubicBezTo>
                    <a:pt x="1336" y="2180"/>
                    <a:pt x="1" y="7132"/>
                    <a:pt x="2301" y="7132"/>
                  </a:cubicBezTo>
                  <a:cubicBezTo>
                    <a:pt x="2425" y="7132"/>
                    <a:pt x="2560" y="7118"/>
                    <a:pt x="2706" y="7088"/>
                  </a:cubicBezTo>
                  <a:cubicBezTo>
                    <a:pt x="5559" y="6494"/>
                    <a:pt x="5605" y="628"/>
                    <a:pt x="4098" y="80"/>
                  </a:cubicBezTo>
                  <a:cubicBezTo>
                    <a:pt x="3953" y="25"/>
                    <a:pt x="3810" y="0"/>
                    <a:pt x="3670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8" name="Google Shape;3538;p43"/>
            <p:cNvSpPr/>
            <p:nvPr/>
          </p:nvSpPr>
          <p:spPr>
            <a:xfrm>
              <a:off x="2320350" y="1367500"/>
              <a:ext cx="1270825" cy="1006900"/>
            </a:xfrm>
            <a:custGeom>
              <a:avLst/>
              <a:gdLst/>
              <a:ahLst/>
              <a:cxnLst/>
              <a:rect l="l" t="t" r="r" b="b"/>
              <a:pathLst>
                <a:path w="50833" h="40276" extrusionOk="0">
                  <a:moveTo>
                    <a:pt x="25273" y="0"/>
                  </a:moveTo>
                  <a:cubicBezTo>
                    <a:pt x="18269" y="0"/>
                    <a:pt x="14129" y="3073"/>
                    <a:pt x="14129" y="3073"/>
                  </a:cubicBezTo>
                  <a:cubicBezTo>
                    <a:pt x="2169" y="11062"/>
                    <a:pt x="9062" y="23730"/>
                    <a:pt x="9062" y="23730"/>
                  </a:cubicBezTo>
                  <a:cubicBezTo>
                    <a:pt x="9062" y="23730"/>
                    <a:pt x="7685" y="22460"/>
                    <a:pt x="5842" y="22460"/>
                  </a:cubicBezTo>
                  <a:cubicBezTo>
                    <a:pt x="4857" y="22460"/>
                    <a:pt x="3738" y="22823"/>
                    <a:pt x="2625" y="23936"/>
                  </a:cubicBezTo>
                  <a:cubicBezTo>
                    <a:pt x="1" y="26560"/>
                    <a:pt x="3402" y="32518"/>
                    <a:pt x="7145" y="34001"/>
                  </a:cubicBezTo>
                  <a:cubicBezTo>
                    <a:pt x="8059" y="34360"/>
                    <a:pt x="8838" y="34505"/>
                    <a:pt x="9500" y="34505"/>
                  </a:cubicBezTo>
                  <a:cubicBezTo>
                    <a:pt x="12295" y="34505"/>
                    <a:pt x="13011" y="31924"/>
                    <a:pt x="13011" y="31924"/>
                  </a:cubicBezTo>
                  <a:cubicBezTo>
                    <a:pt x="15021" y="35985"/>
                    <a:pt x="22377" y="40275"/>
                    <a:pt x="30449" y="40275"/>
                  </a:cubicBezTo>
                  <a:cubicBezTo>
                    <a:pt x="31543" y="40275"/>
                    <a:pt x="32650" y="40196"/>
                    <a:pt x="33759" y="40027"/>
                  </a:cubicBezTo>
                  <a:cubicBezTo>
                    <a:pt x="42524" y="38681"/>
                    <a:pt x="50833" y="31422"/>
                    <a:pt x="43962" y="20215"/>
                  </a:cubicBezTo>
                  <a:cubicBezTo>
                    <a:pt x="43186" y="13870"/>
                    <a:pt x="43688" y="4717"/>
                    <a:pt x="33599" y="1384"/>
                  </a:cubicBezTo>
                  <a:cubicBezTo>
                    <a:pt x="30511" y="374"/>
                    <a:pt x="27718" y="0"/>
                    <a:pt x="25273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9" name="Google Shape;3539;p43"/>
            <p:cNvSpPr/>
            <p:nvPr/>
          </p:nvSpPr>
          <p:spPr>
            <a:xfrm>
              <a:off x="2660450" y="1500250"/>
              <a:ext cx="930725" cy="874225"/>
            </a:xfrm>
            <a:custGeom>
              <a:avLst/>
              <a:gdLst/>
              <a:ahLst/>
              <a:cxnLst/>
              <a:rect l="l" t="t" r="r" b="b"/>
              <a:pathLst>
                <a:path w="37229" h="34969" extrusionOk="0">
                  <a:moveTo>
                    <a:pt x="26181" y="0"/>
                  </a:moveTo>
                  <a:lnTo>
                    <a:pt x="26181" y="0"/>
                  </a:lnTo>
                  <a:cubicBezTo>
                    <a:pt x="29194" y="4200"/>
                    <a:pt x="29148" y="9747"/>
                    <a:pt x="29673" y="14038"/>
                  </a:cubicBezTo>
                  <a:cubicBezTo>
                    <a:pt x="36544" y="25245"/>
                    <a:pt x="28235" y="32503"/>
                    <a:pt x="19470" y="33850"/>
                  </a:cubicBezTo>
                  <a:cubicBezTo>
                    <a:pt x="18357" y="34021"/>
                    <a:pt x="17246" y="34100"/>
                    <a:pt x="16147" y="34100"/>
                  </a:cubicBezTo>
                  <a:cubicBezTo>
                    <a:pt x="9315" y="34100"/>
                    <a:pt x="2989" y="31020"/>
                    <a:pt x="0" y="27619"/>
                  </a:cubicBezTo>
                  <a:lnTo>
                    <a:pt x="0" y="27619"/>
                  </a:lnTo>
                  <a:cubicBezTo>
                    <a:pt x="2623" y="31354"/>
                    <a:pt x="9415" y="34969"/>
                    <a:pt x="16821" y="34969"/>
                  </a:cubicBezTo>
                  <a:cubicBezTo>
                    <a:pt x="17923" y="34969"/>
                    <a:pt x="19038" y="34889"/>
                    <a:pt x="20155" y="34717"/>
                  </a:cubicBezTo>
                  <a:cubicBezTo>
                    <a:pt x="28920" y="33371"/>
                    <a:pt x="37229" y="26112"/>
                    <a:pt x="30358" y="14905"/>
                  </a:cubicBezTo>
                  <a:cubicBezTo>
                    <a:pt x="29810" y="10317"/>
                    <a:pt x="29902" y="4268"/>
                    <a:pt x="26181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0" name="Google Shape;3540;p43"/>
            <p:cNvSpPr/>
            <p:nvPr/>
          </p:nvSpPr>
          <p:spPr>
            <a:xfrm>
              <a:off x="2403675" y="2137075"/>
              <a:ext cx="240825" cy="93175"/>
            </a:xfrm>
            <a:custGeom>
              <a:avLst/>
              <a:gdLst/>
              <a:ahLst/>
              <a:cxnLst/>
              <a:rect l="l" t="t" r="r" b="b"/>
              <a:pathLst>
                <a:path w="9633" h="3727" extrusionOk="0">
                  <a:moveTo>
                    <a:pt x="0" y="0"/>
                  </a:moveTo>
                  <a:cubicBezTo>
                    <a:pt x="1004" y="1438"/>
                    <a:pt x="2374" y="2648"/>
                    <a:pt x="3812" y="3218"/>
                  </a:cubicBezTo>
                  <a:cubicBezTo>
                    <a:pt x="4726" y="3580"/>
                    <a:pt x="5506" y="3726"/>
                    <a:pt x="6169" y="3726"/>
                  </a:cubicBezTo>
                  <a:cubicBezTo>
                    <a:pt x="8517" y="3726"/>
                    <a:pt x="9401" y="1894"/>
                    <a:pt x="9632" y="1324"/>
                  </a:cubicBezTo>
                  <a:cubicBezTo>
                    <a:pt x="9381" y="959"/>
                    <a:pt x="9153" y="616"/>
                    <a:pt x="8993" y="274"/>
                  </a:cubicBezTo>
                  <a:cubicBezTo>
                    <a:pt x="8993" y="274"/>
                    <a:pt x="8281" y="2843"/>
                    <a:pt x="5502" y="2843"/>
                  </a:cubicBezTo>
                  <a:cubicBezTo>
                    <a:pt x="4835" y="2843"/>
                    <a:pt x="4050" y="2695"/>
                    <a:pt x="3127" y="2328"/>
                  </a:cubicBezTo>
                  <a:cubicBezTo>
                    <a:pt x="2009" y="1895"/>
                    <a:pt x="913" y="1050"/>
                    <a:pt x="0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1" name="Google Shape;3541;p43"/>
            <p:cNvSpPr/>
            <p:nvPr/>
          </p:nvSpPr>
          <p:spPr>
            <a:xfrm>
              <a:off x="2413375" y="1988550"/>
              <a:ext cx="164925" cy="200775"/>
            </a:xfrm>
            <a:custGeom>
              <a:avLst/>
              <a:gdLst/>
              <a:ahLst/>
              <a:cxnLst/>
              <a:rect l="l" t="t" r="r" b="b"/>
              <a:pathLst>
                <a:path w="6597" h="8031" extrusionOk="0">
                  <a:moveTo>
                    <a:pt x="1350" y="1"/>
                  </a:moveTo>
                  <a:cubicBezTo>
                    <a:pt x="70" y="1"/>
                    <a:pt x="91" y="2312"/>
                    <a:pt x="91" y="2312"/>
                  </a:cubicBezTo>
                  <a:cubicBezTo>
                    <a:pt x="0" y="4686"/>
                    <a:pt x="3333" y="7699"/>
                    <a:pt x="4793" y="7995"/>
                  </a:cubicBezTo>
                  <a:cubicBezTo>
                    <a:pt x="4913" y="8019"/>
                    <a:pt x="5025" y="8030"/>
                    <a:pt x="5130" y="8030"/>
                  </a:cubicBezTo>
                  <a:cubicBezTo>
                    <a:pt x="6327" y="8030"/>
                    <a:pt x="6597" y="6603"/>
                    <a:pt x="6597" y="6603"/>
                  </a:cubicBezTo>
                  <a:cubicBezTo>
                    <a:pt x="6597" y="6603"/>
                    <a:pt x="4816" y="5895"/>
                    <a:pt x="4405" y="4480"/>
                  </a:cubicBezTo>
                  <a:cubicBezTo>
                    <a:pt x="4097" y="3355"/>
                    <a:pt x="5144" y="3240"/>
                    <a:pt x="5587" y="3240"/>
                  </a:cubicBezTo>
                  <a:cubicBezTo>
                    <a:pt x="5701" y="3240"/>
                    <a:pt x="5775" y="3248"/>
                    <a:pt x="5775" y="3248"/>
                  </a:cubicBezTo>
                  <a:cubicBezTo>
                    <a:pt x="5775" y="3248"/>
                    <a:pt x="2876" y="143"/>
                    <a:pt x="1461" y="7"/>
                  </a:cubicBezTo>
                  <a:cubicBezTo>
                    <a:pt x="1423" y="3"/>
                    <a:pt x="1386" y="1"/>
                    <a:pt x="135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2" name="Google Shape;3542;p43"/>
            <p:cNvSpPr/>
            <p:nvPr/>
          </p:nvSpPr>
          <p:spPr>
            <a:xfrm>
              <a:off x="2419075" y="1988700"/>
              <a:ext cx="172350" cy="201725"/>
            </a:xfrm>
            <a:custGeom>
              <a:avLst/>
              <a:gdLst/>
              <a:ahLst/>
              <a:cxnLst/>
              <a:rect l="l" t="t" r="r" b="b"/>
              <a:pathLst>
                <a:path w="6894" h="8069" extrusionOk="0">
                  <a:moveTo>
                    <a:pt x="1233" y="1"/>
                  </a:moveTo>
                  <a:cubicBezTo>
                    <a:pt x="1027" y="1"/>
                    <a:pt x="799" y="69"/>
                    <a:pt x="617" y="160"/>
                  </a:cubicBezTo>
                  <a:cubicBezTo>
                    <a:pt x="457" y="252"/>
                    <a:pt x="297" y="389"/>
                    <a:pt x="229" y="503"/>
                  </a:cubicBezTo>
                  <a:cubicBezTo>
                    <a:pt x="69" y="777"/>
                    <a:pt x="23" y="1005"/>
                    <a:pt x="23" y="1142"/>
                  </a:cubicBezTo>
                  <a:cubicBezTo>
                    <a:pt x="0" y="1302"/>
                    <a:pt x="0" y="1393"/>
                    <a:pt x="23" y="1393"/>
                  </a:cubicBezTo>
                  <a:cubicBezTo>
                    <a:pt x="25" y="1394"/>
                    <a:pt x="27" y="1394"/>
                    <a:pt x="29" y="1394"/>
                  </a:cubicBezTo>
                  <a:cubicBezTo>
                    <a:pt x="94" y="1394"/>
                    <a:pt x="146" y="1017"/>
                    <a:pt x="457" y="640"/>
                  </a:cubicBezTo>
                  <a:cubicBezTo>
                    <a:pt x="596" y="481"/>
                    <a:pt x="820" y="357"/>
                    <a:pt x="1101" y="357"/>
                  </a:cubicBezTo>
                  <a:cubicBezTo>
                    <a:pt x="1144" y="357"/>
                    <a:pt x="1188" y="360"/>
                    <a:pt x="1233" y="366"/>
                  </a:cubicBezTo>
                  <a:cubicBezTo>
                    <a:pt x="1552" y="389"/>
                    <a:pt x="1940" y="526"/>
                    <a:pt x="2306" y="731"/>
                  </a:cubicBezTo>
                  <a:cubicBezTo>
                    <a:pt x="3036" y="1119"/>
                    <a:pt x="3744" y="1690"/>
                    <a:pt x="4360" y="2283"/>
                  </a:cubicBezTo>
                  <a:cubicBezTo>
                    <a:pt x="4520" y="2443"/>
                    <a:pt x="4657" y="2580"/>
                    <a:pt x="4794" y="2740"/>
                  </a:cubicBezTo>
                  <a:cubicBezTo>
                    <a:pt x="4862" y="2785"/>
                    <a:pt x="4953" y="2899"/>
                    <a:pt x="4976" y="2922"/>
                  </a:cubicBezTo>
                  <a:lnTo>
                    <a:pt x="4999" y="2968"/>
                  </a:lnTo>
                  <a:cubicBezTo>
                    <a:pt x="5013" y="2996"/>
                    <a:pt x="5019" y="3016"/>
                    <a:pt x="5010" y="3016"/>
                  </a:cubicBezTo>
                  <a:cubicBezTo>
                    <a:pt x="5004" y="3016"/>
                    <a:pt x="4994" y="3008"/>
                    <a:pt x="4976" y="2991"/>
                  </a:cubicBezTo>
                  <a:lnTo>
                    <a:pt x="4908" y="2991"/>
                  </a:lnTo>
                  <a:cubicBezTo>
                    <a:pt x="4915" y="2983"/>
                    <a:pt x="4908" y="2981"/>
                    <a:pt x="4893" y="2981"/>
                  </a:cubicBezTo>
                  <a:cubicBezTo>
                    <a:pt x="4862" y="2981"/>
                    <a:pt x="4801" y="2991"/>
                    <a:pt x="4771" y="2991"/>
                  </a:cubicBezTo>
                  <a:cubicBezTo>
                    <a:pt x="4725" y="2991"/>
                    <a:pt x="4657" y="3013"/>
                    <a:pt x="4588" y="3036"/>
                  </a:cubicBezTo>
                  <a:cubicBezTo>
                    <a:pt x="4474" y="3082"/>
                    <a:pt x="4383" y="3128"/>
                    <a:pt x="4291" y="3173"/>
                  </a:cubicBezTo>
                  <a:cubicBezTo>
                    <a:pt x="4155" y="3310"/>
                    <a:pt x="4018" y="3424"/>
                    <a:pt x="3972" y="3493"/>
                  </a:cubicBezTo>
                  <a:cubicBezTo>
                    <a:pt x="3926" y="3584"/>
                    <a:pt x="3903" y="3630"/>
                    <a:pt x="3903" y="3630"/>
                  </a:cubicBezTo>
                  <a:cubicBezTo>
                    <a:pt x="3903" y="3630"/>
                    <a:pt x="3881" y="3675"/>
                    <a:pt x="3835" y="3767"/>
                  </a:cubicBezTo>
                  <a:cubicBezTo>
                    <a:pt x="3812" y="3858"/>
                    <a:pt x="3789" y="3972"/>
                    <a:pt x="3766" y="4155"/>
                  </a:cubicBezTo>
                  <a:cubicBezTo>
                    <a:pt x="3744" y="4474"/>
                    <a:pt x="3835" y="4885"/>
                    <a:pt x="4063" y="5319"/>
                  </a:cubicBezTo>
                  <a:cubicBezTo>
                    <a:pt x="4314" y="5753"/>
                    <a:pt x="4725" y="6209"/>
                    <a:pt x="5296" y="6506"/>
                  </a:cubicBezTo>
                  <a:cubicBezTo>
                    <a:pt x="5433" y="6574"/>
                    <a:pt x="5593" y="6643"/>
                    <a:pt x="5729" y="6711"/>
                  </a:cubicBezTo>
                  <a:cubicBezTo>
                    <a:pt x="5798" y="6757"/>
                    <a:pt x="5889" y="6780"/>
                    <a:pt x="5958" y="6780"/>
                  </a:cubicBezTo>
                  <a:cubicBezTo>
                    <a:pt x="6026" y="6802"/>
                    <a:pt x="6026" y="6802"/>
                    <a:pt x="6049" y="6802"/>
                  </a:cubicBezTo>
                  <a:cubicBezTo>
                    <a:pt x="6095" y="6802"/>
                    <a:pt x="6095" y="6848"/>
                    <a:pt x="6095" y="6894"/>
                  </a:cubicBezTo>
                  <a:cubicBezTo>
                    <a:pt x="6095" y="6894"/>
                    <a:pt x="6026" y="7031"/>
                    <a:pt x="5981" y="7122"/>
                  </a:cubicBezTo>
                  <a:cubicBezTo>
                    <a:pt x="5866" y="7327"/>
                    <a:pt x="5729" y="7487"/>
                    <a:pt x="5478" y="7533"/>
                  </a:cubicBezTo>
                  <a:cubicBezTo>
                    <a:pt x="5364" y="7567"/>
                    <a:pt x="5233" y="7584"/>
                    <a:pt x="5099" y="7584"/>
                  </a:cubicBezTo>
                  <a:cubicBezTo>
                    <a:pt x="4965" y="7584"/>
                    <a:pt x="4828" y="7567"/>
                    <a:pt x="4702" y="7533"/>
                  </a:cubicBezTo>
                  <a:cubicBezTo>
                    <a:pt x="4155" y="7464"/>
                    <a:pt x="3675" y="7236"/>
                    <a:pt x="3264" y="7054"/>
                  </a:cubicBezTo>
                  <a:cubicBezTo>
                    <a:pt x="2487" y="6654"/>
                    <a:pt x="2055" y="6254"/>
                    <a:pt x="1991" y="6254"/>
                  </a:cubicBezTo>
                  <a:cubicBezTo>
                    <a:pt x="1989" y="6254"/>
                    <a:pt x="1987" y="6254"/>
                    <a:pt x="1986" y="6255"/>
                  </a:cubicBezTo>
                  <a:cubicBezTo>
                    <a:pt x="1940" y="6300"/>
                    <a:pt x="2283" y="6802"/>
                    <a:pt x="3082" y="7305"/>
                  </a:cubicBezTo>
                  <a:cubicBezTo>
                    <a:pt x="3470" y="7556"/>
                    <a:pt x="3949" y="7830"/>
                    <a:pt x="4565" y="7989"/>
                  </a:cubicBezTo>
                  <a:cubicBezTo>
                    <a:pt x="4774" y="8034"/>
                    <a:pt x="4991" y="8069"/>
                    <a:pt x="5225" y="8069"/>
                  </a:cubicBezTo>
                  <a:cubicBezTo>
                    <a:pt x="5350" y="8069"/>
                    <a:pt x="5480" y="8059"/>
                    <a:pt x="5615" y="8035"/>
                  </a:cubicBezTo>
                  <a:cubicBezTo>
                    <a:pt x="6003" y="7967"/>
                    <a:pt x="6346" y="7693"/>
                    <a:pt x="6551" y="7396"/>
                  </a:cubicBezTo>
                  <a:cubicBezTo>
                    <a:pt x="6620" y="7236"/>
                    <a:pt x="6711" y="7122"/>
                    <a:pt x="6757" y="6848"/>
                  </a:cubicBezTo>
                  <a:lnTo>
                    <a:pt x="6871" y="6483"/>
                  </a:lnTo>
                  <a:cubicBezTo>
                    <a:pt x="6871" y="6460"/>
                    <a:pt x="6894" y="6414"/>
                    <a:pt x="6871" y="6392"/>
                  </a:cubicBezTo>
                  <a:lnTo>
                    <a:pt x="6779" y="6369"/>
                  </a:lnTo>
                  <a:lnTo>
                    <a:pt x="6597" y="6300"/>
                  </a:lnTo>
                  <a:lnTo>
                    <a:pt x="6232" y="6186"/>
                  </a:lnTo>
                  <a:cubicBezTo>
                    <a:pt x="6163" y="6186"/>
                    <a:pt x="6095" y="6163"/>
                    <a:pt x="6049" y="6118"/>
                  </a:cubicBezTo>
                  <a:cubicBezTo>
                    <a:pt x="5935" y="6049"/>
                    <a:pt x="5798" y="6004"/>
                    <a:pt x="5707" y="5935"/>
                  </a:cubicBezTo>
                  <a:cubicBezTo>
                    <a:pt x="5273" y="5684"/>
                    <a:pt x="4976" y="5319"/>
                    <a:pt x="4816" y="4999"/>
                  </a:cubicBezTo>
                  <a:cubicBezTo>
                    <a:pt x="4657" y="4657"/>
                    <a:pt x="4611" y="4360"/>
                    <a:pt x="4634" y="4178"/>
                  </a:cubicBezTo>
                  <a:cubicBezTo>
                    <a:pt x="4657" y="4109"/>
                    <a:pt x="4680" y="4041"/>
                    <a:pt x="4680" y="3995"/>
                  </a:cubicBezTo>
                  <a:cubicBezTo>
                    <a:pt x="4702" y="3972"/>
                    <a:pt x="4702" y="3949"/>
                    <a:pt x="4702" y="3949"/>
                  </a:cubicBezTo>
                  <a:cubicBezTo>
                    <a:pt x="4702" y="3949"/>
                    <a:pt x="4748" y="3881"/>
                    <a:pt x="4816" y="3812"/>
                  </a:cubicBezTo>
                  <a:cubicBezTo>
                    <a:pt x="4839" y="3790"/>
                    <a:pt x="4862" y="3790"/>
                    <a:pt x="4908" y="3767"/>
                  </a:cubicBezTo>
                  <a:cubicBezTo>
                    <a:pt x="4908" y="3767"/>
                    <a:pt x="4931" y="3744"/>
                    <a:pt x="4953" y="3744"/>
                  </a:cubicBezTo>
                  <a:lnTo>
                    <a:pt x="5090" y="3744"/>
                  </a:lnTo>
                  <a:cubicBezTo>
                    <a:pt x="5204" y="3767"/>
                    <a:pt x="5273" y="3744"/>
                    <a:pt x="5410" y="3790"/>
                  </a:cubicBezTo>
                  <a:cubicBezTo>
                    <a:pt x="5570" y="3835"/>
                    <a:pt x="5707" y="3881"/>
                    <a:pt x="5889" y="3949"/>
                  </a:cubicBezTo>
                  <a:cubicBezTo>
                    <a:pt x="6186" y="4041"/>
                    <a:pt x="6506" y="4155"/>
                    <a:pt x="6825" y="4269"/>
                  </a:cubicBezTo>
                  <a:cubicBezTo>
                    <a:pt x="6734" y="4109"/>
                    <a:pt x="6665" y="3995"/>
                    <a:pt x="6483" y="3698"/>
                  </a:cubicBezTo>
                  <a:cubicBezTo>
                    <a:pt x="6323" y="3447"/>
                    <a:pt x="6186" y="3219"/>
                    <a:pt x="5981" y="2945"/>
                  </a:cubicBezTo>
                  <a:cubicBezTo>
                    <a:pt x="5844" y="2808"/>
                    <a:pt x="5729" y="2671"/>
                    <a:pt x="5615" y="2534"/>
                  </a:cubicBezTo>
                  <a:cubicBezTo>
                    <a:pt x="5501" y="2420"/>
                    <a:pt x="5456" y="2374"/>
                    <a:pt x="5364" y="2283"/>
                  </a:cubicBezTo>
                  <a:cubicBezTo>
                    <a:pt x="5204" y="2123"/>
                    <a:pt x="5022" y="1986"/>
                    <a:pt x="4862" y="1849"/>
                  </a:cubicBezTo>
                  <a:cubicBezTo>
                    <a:pt x="4177" y="1256"/>
                    <a:pt x="3378" y="708"/>
                    <a:pt x="2557" y="320"/>
                  </a:cubicBezTo>
                  <a:cubicBezTo>
                    <a:pt x="2123" y="137"/>
                    <a:pt x="1689" y="1"/>
                    <a:pt x="123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3" name="Google Shape;3543;p43"/>
            <p:cNvSpPr/>
            <p:nvPr/>
          </p:nvSpPr>
          <p:spPr>
            <a:xfrm>
              <a:off x="2811825" y="1706250"/>
              <a:ext cx="549375" cy="120600"/>
            </a:xfrm>
            <a:custGeom>
              <a:avLst/>
              <a:gdLst/>
              <a:ahLst/>
              <a:cxnLst/>
              <a:rect l="l" t="t" r="r" b="b"/>
              <a:pathLst>
                <a:path w="21975" h="4824" extrusionOk="0">
                  <a:moveTo>
                    <a:pt x="19263" y="1507"/>
                  </a:moveTo>
                  <a:lnTo>
                    <a:pt x="19263" y="1507"/>
                  </a:lnTo>
                  <a:cubicBezTo>
                    <a:pt x="19263" y="1507"/>
                    <a:pt x="19263" y="1507"/>
                    <a:pt x="19263" y="1507"/>
                  </a:cubicBezTo>
                  <a:lnTo>
                    <a:pt x="19263" y="1507"/>
                  </a:lnTo>
                  <a:cubicBezTo>
                    <a:pt x="19261" y="1507"/>
                    <a:pt x="19260" y="1507"/>
                    <a:pt x="19259" y="1507"/>
                  </a:cubicBezTo>
                  <a:close/>
                  <a:moveTo>
                    <a:pt x="19784" y="1549"/>
                  </a:moveTo>
                  <a:cubicBezTo>
                    <a:pt x="19785" y="1549"/>
                    <a:pt x="19791" y="1550"/>
                    <a:pt x="19801" y="1552"/>
                  </a:cubicBezTo>
                  <a:lnTo>
                    <a:pt x="19801" y="1552"/>
                  </a:lnTo>
                  <a:cubicBezTo>
                    <a:pt x="19798" y="1552"/>
                    <a:pt x="19796" y="1553"/>
                    <a:pt x="19793" y="1553"/>
                  </a:cubicBezTo>
                  <a:lnTo>
                    <a:pt x="19793" y="1553"/>
                  </a:lnTo>
                  <a:cubicBezTo>
                    <a:pt x="19785" y="1550"/>
                    <a:pt x="19782" y="1549"/>
                    <a:pt x="19784" y="1549"/>
                  </a:cubicBezTo>
                  <a:close/>
                  <a:moveTo>
                    <a:pt x="19819" y="1557"/>
                  </a:moveTo>
                  <a:cubicBezTo>
                    <a:pt x="19826" y="1560"/>
                    <a:pt x="19835" y="1562"/>
                    <a:pt x="19844" y="1565"/>
                  </a:cubicBezTo>
                  <a:lnTo>
                    <a:pt x="19844" y="1565"/>
                  </a:lnTo>
                  <a:cubicBezTo>
                    <a:pt x="19832" y="1562"/>
                    <a:pt x="19822" y="1560"/>
                    <a:pt x="19814" y="1558"/>
                  </a:cubicBezTo>
                  <a:lnTo>
                    <a:pt x="19814" y="1558"/>
                  </a:lnTo>
                  <a:cubicBezTo>
                    <a:pt x="19816" y="1558"/>
                    <a:pt x="19817" y="1558"/>
                    <a:pt x="19819" y="1557"/>
                  </a:cubicBezTo>
                  <a:close/>
                  <a:moveTo>
                    <a:pt x="19670" y="0"/>
                  </a:moveTo>
                  <a:cubicBezTo>
                    <a:pt x="18916" y="23"/>
                    <a:pt x="18391" y="388"/>
                    <a:pt x="18323" y="890"/>
                  </a:cubicBezTo>
                  <a:cubicBezTo>
                    <a:pt x="18280" y="1212"/>
                    <a:pt x="18720" y="1533"/>
                    <a:pt x="19209" y="1533"/>
                  </a:cubicBezTo>
                  <a:cubicBezTo>
                    <a:pt x="19241" y="1533"/>
                    <a:pt x="19272" y="1532"/>
                    <a:pt x="19304" y="1529"/>
                  </a:cubicBezTo>
                  <a:cubicBezTo>
                    <a:pt x="19314" y="1527"/>
                    <a:pt x="19323" y="1525"/>
                    <a:pt x="19331" y="1523"/>
                  </a:cubicBezTo>
                  <a:lnTo>
                    <a:pt x="19331" y="1523"/>
                  </a:lnTo>
                  <a:cubicBezTo>
                    <a:pt x="19368" y="1531"/>
                    <a:pt x="19413" y="1541"/>
                    <a:pt x="19464" y="1552"/>
                  </a:cubicBezTo>
                  <a:cubicBezTo>
                    <a:pt x="19555" y="1552"/>
                    <a:pt x="19646" y="1562"/>
                    <a:pt x="19730" y="1562"/>
                  </a:cubicBezTo>
                  <a:lnTo>
                    <a:pt x="19730" y="1562"/>
                  </a:lnTo>
                  <a:cubicBezTo>
                    <a:pt x="19759" y="1567"/>
                    <a:pt x="19829" y="1573"/>
                    <a:pt x="19873" y="1574"/>
                  </a:cubicBezTo>
                  <a:lnTo>
                    <a:pt x="19873" y="1574"/>
                  </a:lnTo>
                  <a:cubicBezTo>
                    <a:pt x="19874" y="1575"/>
                    <a:pt x="19874" y="1575"/>
                    <a:pt x="19875" y="1575"/>
                  </a:cubicBezTo>
                  <a:cubicBezTo>
                    <a:pt x="19966" y="1598"/>
                    <a:pt x="20058" y="1621"/>
                    <a:pt x="20149" y="1643"/>
                  </a:cubicBezTo>
                  <a:cubicBezTo>
                    <a:pt x="20354" y="1716"/>
                    <a:pt x="20559" y="1744"/>
                    <a:pt x="20760" y="1744"/>
                  </a:cubicBezTo>
                  <a:cubicBezTo>
                    <a:pt x="20940" y="1744"/>
                    <a:pt x="21118" y="1721"/>
                    <a:pt x="21290" y="1689"/>
                  </a:cubicBezTo>
                  <a:cubicBezTo>
                    <a:pt x="21884" y="1552"/>
                    <a:pt x="21975" y="1096"/>
                    <a:pt x="21792" y="730"/>
                  </a:cubicBezTo>
                  <a:cubicBezTo>
                    <a:pt x="21496" y="160"/>
                    <a:pt x="20423" y="0"/>
                    <a:pt x="19670" y="0"/>
                  </a:cubicBezTo>
                  <a:close/>
                  <a:moveTo>
                    <a:pt x="2758" y="4048"/>
                  </a:moveTo>
                  <a:cubicBezTo>
                    <a:pt x="2750" y="4052"/>
                    <a:pt x="2741" y="4058"/>
                    <a:pt x="2731" y="4065"/>
                  </a:cubicBezTo>
                  <a:lnTo>
                    <a:pt x="2731" y="4065"/>
                  </a:lnTo>
                  <a:cubicBezTo>
                    <a:pt x="2732" y="4064"/>
                    <a:pt x="2733" y="4064"/>
                    <a:pt x="2733" y="4063"/>
                  </a:cubicBezTo>
                  <a:lnTo>
                    <a:pt x="2733" y="4063"/>
                  </a:lnTo>
                  <a:cubicBezTo>
                    <a:pt x="2732" y="4063"/>
                    <a:pt x="2732" y="4063"/>
                    <a:pt x="2731" y="4064"/>
                  </a:cubicBezTo>
                  <a:lnTo>
                    <a:pt x="2731" y="4064"/>
                  </a:lnTo>
                  <a:cubicBezTo>
                    <a:pt x="2741" y="4058"/>
                    <a:pt x="2750" y="4052"/>
                    <a:pt x="2758" y="4048"/>
                  </a:cubicBezTo>
                  <a:close/>
                  <a:moveTo>
                    <a:pt x="2700" y="4085"/>
                  </a:moveTo>
                  <a:lnTo>
                    <a:pt x="2700" y="4085"/>
                  </a:lnTo>
                  <a:cubicBezTo>
                    <a:pt x="2688" y="4091"/>
                    <a:pt x="2676" y="4097"/>
                    <a:pt x="2665" y="4109"/>
                  </a:cubicBezTo>
                  <a:cubicBezTo>
                    <a:pt x="2677" y="4100"/>
                    <a:pt x="2689" y="4092"/>
                    <a:pt x="2700" y="4085"/>
                  </a:cubicBezTo>
                  <a:close/>
                  <a:moveTo>
                    <a:pt x="2468" y="2668"/>
                  </a:moveTo>
                  <a:cubicBezTo>
                    <a:pt x="2288" y="2668"/>
                    <a:pt x="2093" y="2698"/>
                    <a:pt x="1889" y="2762"/>
                  </a:cubicBezTo>
                  <a:cubicBezTo>
                    <a:pt x="1181" y="2967"/>
                    <a:pt x="200" y="3424"/>
                    <a:pt x="85" y="4040"/>
                  </a:cubicBezTo>
                  <a:cubicBezTo>
                    <a:pt x="1" y="4422"/>
                    <a:pt x="192" y="4823"/>
                    <a:pt x="695" y="4823"/>
                  </a:cubicBezTo>
                  <a:cubicBezTo>
                    <a:pt x="734" y="4823"/>
                    <a:pt x="774" y="4821"/>
                    <a:pt x="816" y="4816"/>
                  </a:cubicBezTo>
                  <a:cubicBezTo>
                    <a:pt x="1204" y="4793"/>
                    <a:pt x="1569" y="4702"/>
                    <a:pt x="1911" y="4474"/>
                  </a:cubicBezTo>
                  <a:cubicBezTo>
                    <a:pt x="2003" y="4405"/>
                    <a:pt x="2071" y="4360"/>
                    <a:pt x="2163" y="4314"/>
                  </a:cubicBezTo>
                  <a:cubicBezTo>
                    <a:pt x="2188" y="4299"/>
                    <a:pt x="2206" y="4287"/>
                    <a:pt x="2218" y="4279"/>
                  </a:cubicBezTo>
                  <a:lnTo>
                    <a:pt x="2218" y="4279"/>
                  </a:lnTo>
                  <a:cubicBezTo>
                    <a:pt x="2319" y="4254"/>
                    <a:pt x="2432" y="4215"/>
                    <a:pt x="2528" y="4177"/>
                  </a:cubicBezTo>
                  <a:cubicBezTo>
                    <a:pt x="2597" y="4140"/>
                    <a:pt x="2653" y="4108"/>
                    <a:pt x="2695" y="4084"/>
                  </a:cubicBezTo>
                  <a:lnTo>
                    <a:pt x="2695" y="4084"/>
                  </a:lnTo>
                  <a:cubicBezTo>
                    <a:pt x="2698" y="4084"/>
                    <a:pt x="2701" y="4083"/>
                    <a:pt x="2704" y="4083"/>
                  </a:cubicBezTo>
                  <a:lnTo>
                    <a:pt x="2704" y="4083"/>
                  </a:lnTo>
                  <a:cubicBezTo>
                    <a:pt x="2703" y="4084"/>
                    <a:pt x="2701" y="4084"/>
                    <a:pt x="2700" y="4085"/>
                  </a:cubicBezTo>
                  <a:lnTo>
                    <a:pt x="2700" y="4085"/>
                  </a:lnTo>
                  <a:cubicBezTo>
                    <a:pt x="2702" y="4084"/>
                    <a:pt x="2704" y="4083"/>
                    <a:pt x="2706" y="4082"/>
                  </a:cubicBezTo>
                  <a:lnTo>
                    <a:pt x="2706" y="4082"/>
                  </a:lnTo>
                  <a:cubicBezTo>
                    <a:pt x="3199" y="3983"/>
                    <a:pt x="3576" y="3511"/>
                    <a:pt x="3441" y="3196"/>
                  </a:cubicBezTo>
                  <a:cubicBezTo>
                    <a:pt x="3293" y="2867"/>
                    <a:pt x="2932" y="2668"/>
                    <a:pt x="2468" y="266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4" name="Google Shape;3544;p43"/>
            <p:cNvSpPr/>
            <p:nvPr/>
          </p:nvSpPr>
          <p:spPr>
            <a:xfrm>
              <a:off x="3290425" y="1723925"/>
              <a:ext cx="4025" cy="600"/>
            </a:xfrm>
            <a:custGeom>
              <a:avLst/>
              <a:gdLst/>
              <a:ahLst/>
              <a:cxnLst/>
              <a:rect l="l" t="t" r="r" b="b"/>
              <a:pathLst>
                <a:path w="161" h="24" extrusionOk="0">
                  <a:moveTo>
                    <a:pt x="160" y="23"/>
                  </a:moveTo>
                  <a:lnTo>
                    <a:pt x="160" y="23"/>
                  </a:lnTo>
                  <a:cubicBezTo>
                    <a:pt x="1" y="1"/>
                    <a:pt x="1" y="1"/>
                    <a:pt x="160" y="23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5" name="Google Shape;3545;p43"/>
            <p:cNvSpPr/>
            <p:nvPr/>
          </p:nvSpPr>
          <p:spPr>
            <a:xfrm>
              <a:off x="2878425" y="1787475"/>
              <a:ext cx="3125" cy="1525"/>
            </a:xfrm>
            <a:custGeom>
              <a:avLst/>
              <a:gdLst/>
              <a:ahLst/>
              <a:cxnLst/>
              <a:rect l="l" t="t" r="r" b="b"/>
              <a:pathLst>
                <a:path w="125" h="61" extrusionOk="0">
                  <a:moveTo>
                    <a:pt x="123" y="0"/>
                  </a:moveTo>
                  <a:lnTo>
                    <a:pt x="123" y="0"/>
                  </a:lnTo>
                  <a:cubicBezTo>
                    <a:pt x="122" y="0"/>
                    <a:pt x="108" y="8"/>
                    <a:pt x="81" y="24"/>
                  </a:cubicBezTo>
                  <a:lnTo>
                    <a:pt x="81" y="24"/>
                  </a:lnTo>
                  <a:cubicBezTo>
                    <a:pt x="111" y="9"/>
                    <a:pt x="125" y="0"/>
                    <a:pt x="123" y="0"/>
                  </a:cubicBezTo>
                  <a:close/>
                  <a:moveTo>
                    <a:pt x="81" y="24"/>
                  </a:moveTo>
                  <a:cubicBezTo>
                    <a:pt x="61" y="34"/>
                    <a:pt x="34" y="46"/>
                    <a:pt x="1" y="61"/>
                  </a:cubicBezTo>
                  <a:lnTo>
                    <a:pt x="24" y="61"/>
                  </a:lnTo>
                  <a:cubicBezTo>
                    <a:pt x="46" y="45"/>
                    <a:pt x="66" y="33"/>
                    <a:pt x="81" y="24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6" name="Google Shape;3546;p43"/>
            <p:cNvSpPr/>
            <p:nvPr/>
          </p:nvSpPr>
          <p:spPr>
            <a:xfrm>
              <a:off x="2865875" y="1793550"/>
              <a:ext cx="1175" cy="600"/>
            </a:xfrm>
            <a:custGeom>
              <a:avLst/>
              <a:gdLst/>
              <a:ahLst/>
              <a:cxnLst/>
              <a:rect l="l" t="t" r="r" b="b"/>
              <a:pathLst>
                <a:path w="47" h="24" extrusionOk="0">
                  <a:moveTo>
                    <a:pt x="23" y="0"/>
                  </a:moveTo>
                  <a:cubicBezTo>
                    <a:pt x="23" y="5"/>
                    <a:pt x="23" y="9"/>
                    <a:pt x="23" y="12"/>
                  </a:cubicBezTo>
                  <a:lnTo>
                    <a:pt x="23" y="12"/>
                  </a:lnTo>
                  <a:cubicBezTo>
                    <a:pt x="29" y="6"/>
                    <a:pt x="35" y="0"/>
                    <a:pt x="46" y="0"/>
                  </a:cubicBezTo>
                  <a:close/>
                  <a:moveTo>
                    <a:pt x="23" y="12"/>
                  </a:moveTo>
                  <a:cubicBezTo>
                    <a:pt x="18" y="18"/>
                    <a:pt x="12" y="23"/>
                    <a:pt x="1" y="23"/>
                  </a:cubicBezTo>
                  <a:cubicBezTo>
                    <a:pt x="19" y="23"/>
                    <a:pt x="22" y="23"/>
                    <a:pt x="23" y="12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7" name="Google Shape;3547;p43"/>
            <p:cNvSpPr/>
            <p:nvPr/>
          </p:nvSpPr>
          <p:spPr>
            <a:xfrm>
              <a:off x="3094125" y="2019925"/>
              <a:ext cx="147825" cy="82450"/>
            </a:xfrm>
            <a:custGeom>
              <a:avLst/>
              <a:gdLst/>
              <a:ahLst/>
              <a:cxnLst/>
              <a:rect l="l" t="t" r="r" b="b"/>
              <a:pathLst>
                <a:path w="5913" h="3298" extrusionOk="0">
                  <a:moveTo>
                    <a:pt x="787" y="1238"/>
                  </a:moveTo>
                  <a:cubicBezTo>
                    <a:pt x="713" y="1238"/>
                    <a:pt x="561" y="1411"/>
                    <a:pt x="389" y="1605"/>
                  </a:cubicBezTo>
                  <a:cubicBezTo>
                    <a:pt x="297" y="1696"/>
                    <a:pt x="206" y="1810"/>
                    <a:pt x="138" y="1901"/>
                  </a:cubicBezTo>
                  <a:cubicBezTo>
                    <a:pt x="69" y="1993"/>
                    <a:pt x="46" y="2084"/>
                    <a:pt x="46" y="2084"/>
                  </a:cubicBezTo>
                  <a:cubicBezTo>
                    <a:pt x="46" y="2084"/>
                    <a:pt x="46" y="2084"/>
                    <a:pt x="23" y="2130"/>
                  </a:cubicBezTo>
                  <a:cubicBezTo>
                    <a:pt x="23" y="2153"/>
                    <a:pt x="23" y="2221"/>
                    <a:pt x="1" y="2267"/>
                  </a:cubicBezTo>
                  <a:cubicBezTo>
                    <a:pt x="1" y="2404"/>
                    <a:pt x="23" y="2586"/>
                    <a:pt x="92" y="2723"/>
                  </a:cubicBezTo>
                  <a:cubicBezTo>
                    <a:pt x="212" y="2982"/>
                    <a:pt x="419" y="3120"/>
                    <a:pt x="499" y="3120"/>
                  </a:cubicBezTo>
                  <a:cubicBezTo>
                    <a:pt x="511" y="3120"/>
                    <a:pt x="520" y="3117"/>
                    <a:pt x="526" y="3111"/>
                  </a:cubicBezTo>
                  <a:cubicBezTo>
                    <a:pt x="571" y="3066"/>
                    <a:pt x="412" y="2837"/>
                    <a:pt x="389" y="2632"/>
                  </a:cubicBezTo>
                  <a:cubicBezTo>
                    <a:pt x="389" y="2518"/>
                    <a:pt x="412" y="2426"/>
                    <a:pt x="434" y="2358"/>
                  </a:cubicBezTo>
                  <a:cubicBezTo>
                    <a:pt x="457" y="2289"/>
                    <a:pt x="480" y="2244"/>
                    <a:pt x="480" y="2244"/>
                  </a:cubicBezTo>
                  <a:cubicBezTo>
                    <a:pt x="480" y="2244"/>
                    <a:pt x="480" y="2175"/>
                    <a:pt x="526" y="2107"/>
                  </a:cubicBezTo>
                  <a:cubicBezTo>
                    <a:pt x="548" y="2016"/>
                    <a:pt x="594" y="1901"/>
                    <a:pt x="663" y="1787"/>
                  </a:cubicBezTo>
                  <a:cubicBezTo>
                    <a:pt x="777" y="1536"/>
                    <a:pt x="845" y="1262"/>
                    <a:pt x="800" y="1239"/>
                  </a:cubicBezTo>
                  <a:cubicBezTo>
                    <a:pt x="796" y="1238"/>
                    <a:pt x="791" y="1238"/>
                    <a:pt x="787" y="1238"/>
                  </a:cubicBezTo>
                  <a:close/>
                  <a:moveTo>
                    <a:pt x="1941" y="2449"/>
                  </a:moveTo>
                  <a:cubicBezTo>
                    <a:pt x="1758" y="2449"/>
                    <a:pt x="1576" y="2518"/>
                    <a:pt x="1576" y="2563"/>
                  </a:cubicBezTo>
                  <a:cubicBezTo>
                    <a:pt x="1576" y="2632"/>
                    <a:pt x="1735" y="2700"/>
                    <a:pt x="1872" y="2769"/>
                  </a:cubicBezTo>
                  <a:cubicBezTo>
                    <a:pt x="2009" y="2837"/>
                    <a:pt x="2123" y="2929"/>
                    <a:pt x="2123" y="2929"/>
                  </a:cubicBezTo>
                  <a:cubicBezTo>
                    <a:pt x="2123" y="2929"/>
                    <a:pt x="2260" y="2951"/>
                    <a:pt x="2374" y="3043"/>
                  </a:cubicBezTo>
                  <a:cubicBezTo>
                    <a:pt x="2499" y="3105"/>
                    <a:pt x="2586" y="3205"/>
                    <a:pt x="2652" y="3205"/>
                  </a:cubicBezTo>
                  <a:cubicBezTo>
                    <a:pt x="2659" y="3205"/>
                    <a:pt x="2665" y="3204"/>
                    <a:pt x="2671" y="3202"/>
                  </a:cubicBezTo>
                  <a:cubicBezTo>
                    <a:pt x="2740" y="3202"/>
                    <a:pt x="2717" y="2997"/>
                    <a:pt x="2626" y="2814"/>
                  </a:cubicBezTo>
                  <a:cubicBezTo>
                    <a:pt x="2511" y="2632"/>
                    <a:pt x="2329" y="2518"/>
                    <a:pt x="2329" y="2518"/>
                  </a:cubicBezTo>
                  <a:cubicBezTo>
                    <a:pt x="2329" y="2518"/>
                    <a:pt x="2146" y="2449"/>
                    <a:pt x="1941" y="2449"/>
                  </a:cubicBezTo>
                  <a:close/>
                  <a:moveTo>
                    <a:pt x="4156" y="1"/>
                  </a:moveTo>
                  <a:cubicBezTo>
                    <a:pt x="4145" y="1"/>
                    <a:pt x="4136" y="3"/>
                    <a:pt x="4132" y="7"/>
                  </a:cubicBezTo>
                  <a:cubicBezTo>
                    <a:pt x="4109" y="53"/>
                    <a:pt x="4543" y="395"/>
                    <a:pt x="4931" y="737"/>
                  </a:cubicBezTo>
                  <a:cubicBezTo>
                    <a:pt x="5114" y="920"/>
                    <a:pt x="5273" y="1125"/>
                    <a:pt x="5342" y="1262"/>
                  </a:cubicBezTo>
                  <a:cubicBezTo>
                    <a:pt x="5387" y="1331"/>
                    <a:pt x="5410" y="1399"/>
                    <a:pt x="5410" y="1445"/>
                  </a:cubicBezTo>
                  <a:cubicBezTo>
                    <a:pt x="5433" y="1491"/>
                    <a:pt x="5433" y="1513"/>
                    <a:pt x="5433" y="1513"/>
                  </a:cubicBezTo>
                  <a:cubicBezTo>
                    <a:pt x="5433" y="1513"/>
                    <a:pt x="5479" y="1605"/>
                    <a:pt x="5456" y="1764"/>
                  </a:cubicBezTo>
                  <a:cubicBezTo>
                    <a:pt x="5433" y="1924"/>
                    <a:pt x="5365" y="2153"/>
                    <a:pt x="5250" y="2381"/>
                  </a:cubicBezTo>
                  <a:cubicBezTo>
                    <a:pt x="4999" y="2837"/>
                    <a:pt x="4634" y="3248"/>
                    <a:pt x="4703" y="3294"/>
                  </a:cubicBezTo>
                  <a:cubicBezTo>
                    <a:pt x="4704" y="3297"/>
                    <a:pt x="4707" y="3298"/>
                    <a:pt x="4711" y="3298"/>
                  </a:cubicBezTo>
                  <a:cubicBezTo>
                    <a:pt x="4777" y="3298"/>
                    <a:pt x="5180" y="2971"/>
                    <a:pt x="5502" y="2563"/>
                  </a:cubicBezTo>
                  <a:cubicBezTo>
                    <a:pt x="5684" y="2335"/>
                    <a:pt x="5821" y="2061"/>
                    <a:pt x="5867" y="1833"/>
                  </a:cubicBezTo>
                  <a:cubicBezTo>
                    <a:pt x="5890" y="1719"/>
                    <a:pt x="5912" y="1605"/>
                    <a:pt x="5890" y="1536"/>
                  </a:cubicBezTo>
                  <a:cubicBezTo>
                    <a:pt x="5890" y="1468"/>
                    <a:pt x="5890" y="1422"/>
                    <a:pt x="5890" y="1422"/>
                  </a:cubicBezTo>
                  <a:cubicBezTo>
                    <a:pt x="5890" y="1422"/>
                    <a:pt x="5867" y="1376"/>
                    <a:pt x="5844" y="1308"/>
                  </a:cubicBezTo>
                  <a:cubicBezTo>
                    <a:pt x="5821" y="1239"/>
                    <a:pt x="5775" y="1148"/>
                    <a:pt x="5707" y="1057"/>
                  </a:cubicBezTo>
                  <a:cubicBezTo>
                    <a:pt x="5570" y="851"/>
                    <a:pt x="5365" y="646"/>
                    <a:pt x="5136" y="486"/>
                  </a:cubicBezTo>
                  <a:cubicBezTo>
                    <a:pt x="4722" y="197"/>
                    <a:pt x="4271" y="1"/>
                    <a:pt x="41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8" name="Google Shape;3548;p43"/>
            <p:cNvSpPr/>
            <p:nvPr/>
          </p:nvSpPr>
          <p:spPr>
            <a:xfrm>
              <a:off x="3237350" y="1809850"/>
              <a:ext cx="140400" cy="28300"/>
            </a:xfrm>
            <a:custGeom>
              <a:avLst/>
              <a:gdLst/>
              <a:ahLst/>
              <a:cxnLst/>
              <a:rect l="l" t="t" r="r" b="b"/>
              <a:pathLst>
                <a:path w="5616" h="1132" extrusionOk="0">
                  <a:moveTo>
                    <a:pt x="2618" y="0"/>
                  </a:moveTo>
                  <a:cubicBezTo>
                    <a:pt x="2547" y="0"/>
                    <a:pt x="2466" y="10"/>
                    <a:pt x="2375" y="10"/>
                  </a:cubicBezTo>
                  <a:cubicBezTo>
                    <a:pt x="2306" y="33"/>
                    <a:pt x="2215" y="33"/>
                    <a:pt x="2146" y="33"/>
                  </a:cubicBezTo>
                  <a:cubicBezTo>
                    <a:pt x="2055" y="56"/>
                    <a:pt x="1964" y="79"/>
                    <a:pt x="1895" y="79"/>
                  </a:cubicBezTo>
                  <a:cubicBezTo>
                    <a:pt x="1713" y="124"/>
                    <a:pt x="1530" y="170"/>
                    <a:pt x="1348" y="238"/>
                  </a:cubicBezTo>
                  <a:cubicBezTo>
                    <a:pt x="1165" y="284"/>
                    <a:pt x="1005" y="375"/>
                    <a:pt x="845" y="444"/>
                  </a:cubicBezTo>
                  <a:cubicBezTo>
                    <a:pt x="686" y="535"/>
                    <a:pt x="526" y="604"/>
                    <a:pt x="412" y="672"/>
                  </a:cubicBezTo>
                  <a:cubicBezTo>
                    <a:pt x="161" y="809"/>
                    <a:pt x="1" y="923"/>
                    <a:pt x="1" y="946"/>
                  </a:cubicBezTo>
                  <a:cubicBezTo>
                    <a:pt x="1" y="947"/>
                    <a:pt x="3" y="947"/>
                    <a:pt x="4" y="947"/>
                  </a:cubicBezTo>
                  <a:cubicBezTo>
                    <a:pt x="61" y="947"/>
                    <a:pt x="706" y="576"/>
                    <a:pt x="1393" y="398"/>
                  </a:cubicBezTo>
                  <a:cubicBezTo>
                    <a:pt x="1576" y="353"/>
                    <a:pt x="1736" y="284"/>
                    <a:pt x="1918" y="284"/>
                  </a:cubicBezTo>
                  <a:cubicBezTo>
                    <a:pt x="2009" y="261"/>
                    <a:pt x="2078" y="238"/>
                    <a:pt x="2169" y="238"/>
                  </a:cubicBezTo>
                  <a:cubicBezTo>
                    <a:pt x="2238" y="238"/>
                    <a:pt x="2306" y="238"/>
                    <a:pt x="2375" y="216"/>
                  </a:cubicBezTo>
                  <a:lnTo>
                    <a:pt x="2694" y="216"/>
                  </a:lnTo>
                  <a:cubicBezTo>
                    <a:pt x="2786" y="238"/>
                    <a:pt x="2831" y="238"/>
                    <a:pt x="2831" y="238"/>
                  </a:cubicBezTo>
                  <a:lnTo>
                    <a:pt x="2945" y="238"/>
                  </a:lnTo>
                  <a:cubicBezTo>
                    <a:pt x="3037" y="238"/>
                    <a:pt x="3151" y="261"/>
                    <a:pt x="3288" y="284"/>
                  </a:cubicBezTo>
                  <a:cubicBezTo>
                    <a:pt x="3402" y="307"/>
                    <a:pt x="3562" y="330"/>
                    <a:pt x="3744" y="375"/>
                  </a:cubicBezTo>
                  <a:cubicBezTo>
                    <a:pt x="3904" y="421"/>
                    <a:pt x="4087" y="444"/>
                    <a:pt x="4269" y="512"/>
                  </a:cubicBezTo>
                  <a:cubicBezTo>
                    <a:pt x="4612" y="627"/>
                    <a:pt x="4954" y="763"/>
                    <a:pt x="5205" y="900"/>
                  </a:cubicBezTo>
                  <a:cubicBezTo>
                    <a:pt x="5414" y="1026"/>
                    <a:pt x="5565" y="1132"/>
                    <a:pt x="5607" y="1132"/>
                  </a:cubicBezTo>
                  <a:cubicBezTo>
                    <a:pt x="5611" y="1132"/>
                    <a:pt x="5614" y="1131"/>
                    <a:pt x="5616" y="1129"/>
                  </a:cubicBezTo>
                  <a:cubicBezTo>
                    <a:pt x="5616" y="1106"/>
                    <a:pt x="5479" y="992"/>
                    <a:pt x="5251" y="809"/>
                  </a:cubicBezTo>
                  <a:cubicBezTo>
                    <a:pt x="5000" y="672"/>
                    <a:pt x="4657" y="490"/>
                    <a:pt x="4315" y="353"/>
                  </a:cubicBezTo>
                  <a:cubicBezTo>
                    <a:pt x="4132" y="284"/>
                    <a:pt x="3950" y="238"/>
                    <a:pt x="3790" y="193"/>
                  </a:cubicBezTo>
                  <a:cubicBezTo>
                    <a:pt x="3607" y="124"/>
                    <a:pt x="3447" y="102"/>
                    <a:pt x="3310" y="79"/>
                  </a:cubicBezTo>
                  <a:cubicBezTo>
                    <a:pt x="3174" y="33"/>
                    <a:pt x="3059" y="10"/>
                    <a:pt x="2968" y="10"/>
                  </a:cubicBezTo>
                  <a:lnTo>
                    <a:pt x="2717" y="10"/>
                  </a:lnTo>
                  <a:cubicBezTo>
                    <a:pt x="2687" y="3"/>
                    <a:pt x="2654" y="0"/>
                    <a:pt x="26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9" name="Google Shape;3549;p43"/>
            <p:cNvSpPr/>
            <p:nvPr/>
          </p:nvSpPr>
          <p:spPr>
            <a:xfrm>
              <a:off x="3261325" y="1854650"/>
              <a:ext cx="129550" cy="131925"/>
            </a:xfrm>
            <a:custGeom>
              <a:avLst/>
              <a:gdLst/>
              <a:ahLst/>
              <a:cxnLst/>
              <a:rect l="l" t="t" r="r" b="b"/>
              <a:pathLst>
                <a:path w="5182" h="5277" extrusionOk="0">
                  <a:moveTo>
                    <a:pt x="2533" y="1"/>
                  </a:moveTo>
                  <a:cubicBezTo>
                    <a:pt x="2360" y="1"/>
                    <a:pt x="2185" y="22"/>
                    <a:pt x="2009" y="67"/>
                  </a:cubicBezTo>
                  <a:cubicBezTo>
                    <a:pt x="754" y="409"/>
                    <a:pt x="0" y="1825"/>
                    <a:pt x="343" y="3240"/>
                  </a:cubicBezTo>
                  <a:cubicBezTo>
                    <a:pt x="616" y="4450"/>
                    <a:pt x="1590" y="5276"/>
                    <a:pt x="2638" y="5276"/>
                  </a:cubicBezTo>
                  <a:cubicBezTo>
                    <a:pt x="2815" y="5276"/>
                    <a:pt x="2995" y="5252"/>
                    <a:pt x="3173" y="5203"/>
                  </a:cubicBezTo>
                  <a:cubicBezTo>
                    <a:pt x="4429" y="4860"/>
                    <a:pt x="5182" y="3445"/>
                    <a:pt x="4839" y="2030"/>
                  </a:cubicBezTo>
                  <a:cubicBezTo>
                    <a:pt x="4565" y="813"/>
                    <a:pt x="3597" y="1"/>
                    <a:pt x="25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0" name="Google Shape;3550;p43"/>
            <p:cNvSpPr/>
            <p:nvPr/>
          </p:nvSpPr>
          <p:spPr>
            <a:xfrm>
              <a:off x="3206550" y="1818875"/>
              <a:ext cx="219700" cy="217025"/>
            </a:xfrm>
            <a:custGeom>
              <a:avLst/>
              <a:gdLst/>
              <a:ahLst/>
              <a:cxnLst/>
              <a:rect l="l" t="t" r="r" b="b"/>
              <a:pathLst>
                <a:path w="8788" h="8681" extrusionOk="0">
                  <a:moveTo>
                    <a:pt x="4853" y="0"/>
                  </a:moveTo>
                  <a:cubicBezTo>
                    <a:pt x="4329" y="0"/>
                    <a:pt x="3813" y="96"/>
                    <a:pt x="3333" y="311"/>
                  </a:cubicBezTo>
                  <a:cubicBezTo>
                    <a:pt x="548" y="1521"/>
                    <a:pt x="0" y="4602"/>
                    <a:pt x="617" y="6474"/>
                  </a:cubicBezTo>
                  <a:cubicBezTo>
                    <a:pt x="1132" y="8005"/>
                    <a:pt x="2352" y="8680"/>
                    <a:pt x="3749" y="8680"/>
                  </a:cubicBezTo>
                  <a:cubicBezTo>
                    <a:pt x="4455" y="8680"/>
                    <a:pt x="5207" y="8508"/>
                    <a:pt x="5935" y="8186"/>
                  </a:cubicBezTo>
                  <a:cubicBezTo>
                    <a:pt x="7510" y="7478"/>
                    <a:pt x="8605" y="5903"/>
                    <a:pt x="8742" y="4191"/>
                  </a:cubicBezTo>
                  <a:cubicBezTo>
                    <a:pt x="8788" y="3666"/>
                    <a:pt x="8697" y="3050"/>
                    <a:pt x="8491" y="2457"/>
                  </a:cubicBezTo>
                  <a:cubicBezTo>
                    <a:pt x="8103" y="1361"/>
                    <a:pt x="7145" y="425"/>
                    <a:pt x="6117" y="174"/>
                  </a:cubicBezTo>
                  <a:cubicBezTo>
                    <a:pt x="5700" y="62"/>
                    <a:pt x="5274" y="0"/>
                    <a:pt x="48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1" name="Google Shape;3551;p43"/>
            <p:cNvSpPr/>
            <p:nvPr/>
          </p:nvSpPr>
          <p:spPr>
            <a:xfrm>
              <a:off x="3212825" y="1841850"/>
              <a:ext cx="214000" cy="198400"/>
            </a:xfrm>
            <a:custGeom>
              <a:avLst/>
              <a:gdLst/>
              <a:ahLst/>
              <a:cxnLst/>
              <a:rect l="l" t="t" r="r" b="b"/>
              <a:pathLst>
                <a:path w="8560" h="7936" extrusionOk="0">
                  <a:moveTo>
                    <a:pt x="4326" y="0"/>
                  </a:moveTo>
                  <a:cubicBezTo>
                    <a:pt x="4021" y="0"/>
                    <a:pt x="3711" y="40"/>
                    <a:pt x="3401" y="123"/>
                  </a:cubicBezTo>
                  <a:cubicBezTo>
                    <a:pt x="1758" y="556"/>
                    <a:pt x="571" y="2519"/>
                    <a:pt x="251" y="4300"/>
                  </a:cubicBezTo>
                  <a:cubicBezTo>
                    <a:pt x="0" y="5623"/>
                    <a:pt x="754" y="6719"/>
                    <a:pt x="1712" y="7381"/>
                  </a:cubicBezTo>
                  <a:cubicBezTo>
                    <a:pt x="2339" y="7782"/>
                    <a:pt x="2959" y="7935"/>
                    <a:pt x="3594" y="7935"/>
                  </a:cubicBezTo>
                  <a:cubicBezTo>
                    <a:pt x="4116" y="7935"/>
                    <a:pt x="4649" y="7832"/>
                    <a:pt x="5204" y="7678"/>
                  </a:cubicBezTo>
                  <a:cubicBezTo>
                    <a:pt x="7259" y="7130"/>
                    <a:pt x="8560" y="5372"/>
                    <a:pt x="8058" y="3136"/>
                  </a:cubicBezTo>
                  <a:cubicBezTo>
                    <a:pt x="7612" y="1255"/>
                    <a:pt x="6047" y="0"/>
                    <a:pt x="43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2" name="Google Shape;3552;p43"/>
            <p:cNvSpPr/>
            <p:nvPr/>
          </p:nvSpPr>
          <p:spPr>
            <a:xfrm>
              <a:off x="3222525" y="1852350"/>
              <a:ext cx="160375" cy="164875"/>
            </a:xfrm>
            <a:custGeom>
              <a:avLst/>
              <a:gdLst/>
              <a:ahLst/>
              <a:cxnLst/>
              <a:rect l="l" t="t" r="r" b="b"/>
              <a:pathLst>
                <a:path w="6415" h="6595" extrusionOk="0">
                  <a:moveTo>
                    <a:pt x="3272" y="1"/>
                  </a:moveTo>
                  <a:cubicBezTo>
                    <a:pt x="3157" y="1"/>
                    <a:pt x="3040" y="8"/>
                    <a:pt x="2922" y="22"/>
                  </a:cubicBezTo>
                  <a:cubicBezTo>
                    <a:pt x="1233" y="228"/>
                    <a:pt x="0" y="1848"/>
                    <a:pt x="160" y="3674"/>
                  </a:cubicBezTo>
                  <a:cubicBezTo>
                    <a:pt x="309" y="5351"/>
                    <a:pt x="1603" y="6594"/>
                    <a:pt x="3142" y="6594"/>
                  </a:cubicBezTo>
                  <a:cubicBezTo>
                    <a:pt x="3258" y="6594"/>
                    <a:pt x="3375" y="6587"/>
                    <a:pt x="3493" y="6573"/>
                  </a:cubicBezTo>
                  <a:cubicBezTo>
                    <a:pt x="5182" y="6368"/>
                    <a:pt x="6414" y="4724"/>
                    <a:pt x="6254" y="2921"/>
                  </a:cubicBezTo>
                  <a:cubicBezTo>
                    <a:pt x="6106" y="1244"/>
                    <a:pt x="4812" y="1"/>
                    <a:pt x="32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3" name="Google Shape;3553;p43"/>
            <p:cNvSpPr/>
            <p:nvPr/>
          </p:nvSpPr>
          <p:spPr>
            <a:xfrm>
              <a:off x="3251050" y="1882725"/>
              <a:ext cx="89625" cy="92600"/>
            </a:xfrm>
            <a:custGeom>
              <a:avLst/>
              <a:gdLst/>
              <a:ahLst/>
              <a:cxnLst/>
              <a:rect l="l" t="t" r="r" b="b"/>
              <a:pathLst>
                <a:path w="3585" h="3704" extrusionOk="0">
                  <a:moveTo>
                    <a:pt x="1852" y="0"/>
                  </a:moveTo>
                  <a:cubicBezTo>
                    <a:pt x="1776" y="0"/>
                    <a:pt x="1699" y="6"/>
                    <a:pt x="1621" y="17"/>
                  </a:cubicBezTo>
                  <a:cubicBezTo>
                    <a:pt x="685" y="131"/>
                    <a:pt x="1" y="1044"/>
                    <a:pt x="69" y="2048"/>
                  </a:cubicBezTo>
                  <a:cubicBezTo>
                    <a:pt x="154" y="3004"/>
                    <a:pt x="892" y="3703"/>
                    <a:pt x="1767" y="3703"/>
                  </a:cubicBezTo>
                  <a:cubicBezTo>
                    <a:pt x="1832" y="3703"/>
                    <a:pt x="1897" y="3700"/>
                    <a:pt x="1964" y="3692"/>
                  </a:cubicBezTo>
                  <a:cubicBezTo>
                    <a:pt x="2899" y="3578"/>
                    <a:pt x="3584" y="2665"/>
                    <a:pt x="3516" y="1637"/>
                  </a:cubicBezTo>
                  <a:cubicBezTo>
                    <a:pt x="3432" y="694"/>
                    <a:pt x="2712" y="0"/>
                    <a:pt x="185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4" name="Google Shape;3554;p43"/>
            <p:cNvSpPr/>
            <p:nvPr/>
          </p:nvSpPr>
          <p:spPr>
            <a:xfrm>
              <a:off x="3233925" y="1872875"/>
              <a:ext cx="148975" cy="144350"/>
            </a:xfrm>
            <a:custGeom>
              <a:avLst/>
              <a:gdLst/>
              <a:ahLst/>
              <a:cxnLst/>
              <a:rect l="l" t="t" r="r" b="b"/>
              <a:pathLst>
                <a:path w="5959" h="5774" extrusionOk="0">
                  <a:moveTo>
                    <a:pt x="4794" y="0"/>
                  </a:moveTo>
                  <a:cubicBezTo>
                    <a:pt x="4954" y="342"/>
                    <a:pt x="5068" y="730"/>
                    <a:pt x="5091" y="1118"/>
                  </a:cubicBezTo>
                  <a:cubicBezTo>
                    <a:pt x="5251" y="2944"/>
                    <a:pt x="4018" y="4565"/>
                    <a:pt x="2329" y="4770"/>
                  </a:cubicBezTo>
                  <a:cubicBezTo>
                    <a:pt x="2212" y="4786"/>
                    <a:pt x="2095" y="4793"/>
                    <a:pt x="1978" y="4793"/>
                  </a:cubicBezTo>
                  <a:cubicBezTo>
                    <a:pt x="1237" y="4793"/>
                    <a:pt x="534" y="4488"/>
                    <a:pt x="1" y="3994"/>
                  </a:cubicBezTo>
                  <a:lnTo>
                    <a:pt x="1" y="3994"/>
                  </a:lnTo>
                  <a:cubicBezTo>
                    <a:pt x="500" y="5054"/>
                    <a:pt x="1528" y="5773"/>
                    <a:pt x="2690" y="5773"/>
                  </a:cubicBezTo>
                  <a:cubicBezTo>
                    <a:pt x="2804" y="5773"/>
                    <a:pt x="2920" y="5766"/>
                    <a:pt x="3037" y="5752"/>
                  </a:cubicBezTo>
                  <a:cubicBezTo>
                    <a:pt x="4726" y="5547"/>
                    <a:pt x="5958" y="3903"/>
                    <a:pt x="5798" y="2100"/>
                  </a:cubicBezTo>
                  <a:cubicBezTo>
                    <a:pt x="5730" y="1255"/>
                    <a:pt x="5342" y="502"/>
                    <a:pt x="47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5" name="Google Shape;3555;p43"/>
            <p:cNvSpPr/>
            <p:nvPr/>
          </p:nvSpPr>
          <p:spPr>
            <a:xfrm>
              <a:off x="3339403" y="1892182"/>
              <a:ext cx="46451" cy="47561"/>
            </a:xfrm>
            <a:custGeom>
              <a:avLst/>
              <a:gdLst/>
              <a:ahLst/>
              <a:cxnLst/>
              <a:rect l="l" t="t" r="r" b="b"/>
              <a:pathLst>
                <a:path w="2718" h="2783" extrusionOk="0">
                  <a:moveTo>
                    <a:pt x="1410" y="0"/>
                  </a:moveTo>
                  <a:cubicBezTo>
                    <a:pt x="1359" y="0"/>
                    <a:pt x="1308" y="4"/>
                    <a:pt x="1256" y="10"/>
                  </a:cubicBezTo>
                  <a:cubicBezTo>
                    <a:pt x="526" y="79"/>
                    <a:pt x="1" y="786"/>
                    <a:pt x="69" y="1540"/>
                  </a:cubicBezTo>
                  <a:cubicBezTo>
                    <a:pt x="133" y="2259"/>
                    <a:pt x="686" y="2782"/>
                    <a:pt x="1331" y="2782"/>
                  </a:cubicBezTo>
                  <a:cubicBezTo>
                    <a:pt x="1381" y="2782"/>
                    <a:pt x="1433" y="2779"/>
                    <a:pt x="1485" y="2772"/>
                  </a:cubicBezTo>
                  <a:cubicBezTo>
                    <a:pt x="2192" y="2681"/>
                    <a:pt x="2717" y="1996"/>
                    <a:pt x="2649" y="1220"/>
                  </a:cubicBezTo>
                  <a:cubicBezTo>
                    <a:pt x="2585" y="522"/>
                    <a:pt x="2051" y="0"/>
                    <a:pt x="14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6" name="Google Shape;3556;p43"/>
            <p:cNvSpPr/>
            <p:nvPr/>
          </p:nvSpPr>
          <p:spPr>
            <a:xfrm>
              <a:off x="2783125" y="1859675"/>
              <a:ext cx="184925" cy="108500"/>
            </a:xfrm>
            <a:custGeom>
              <a:avLst/>
              <a:gdLst/>
              <a:ahLst/>
              <a:cxnLst/>
              <a:rect l="l" t="t" r="r" b="b"/>
              <a:pathLst>
                <a:path w="7397" h="4340" extrusionOk="0">
                  <a:moveTo>
                    <a:pt x="5249" y="0"/>
                  </a:moveTo>
                  <a:cubicBezTo>
                    <a:pt x="5196" y="0"/>
                    <a:pt x="5144" y="1"/>
                    <a:pt x="5091" y="3"/>
                  </a:cubicBezTo>
                  <a:cubicBezTo>
                    <a:pt x="4497" y="26"/>
                    <a:pt x="3904" y="140"/>
                    <a:pt x="3470" y="300"/>
                  </a:cubicBezTo>
                  <a:cubicBezTo>
                    <a:pt x="3265" y="368"/>
                    <a:pt x="3082" y="437"/>
                    <a:pt x="2968" y="505"/>
                  </a:cubicBezTo>
                  <a:cubicBezTo>
                    <a:pt x="2854" y="551"/>
                    <a:pt x="2786" y="596"/>
                    <a:pt x="2786" y="596"/>
                  </a:cubicBezTo>
                  <a:cubicBezTo>
                    <a:pt x="2786" y="596"/>
                    <a:pt x="2717" y="619"/>
                    <a:pt x="2603" y="688"/>
                  </a:cubicBezTo>
                  <a:cubicBezTo>
                    <a:pt x="2489" y="756"/>
                    <a:pt x="2329" y="848"/>
                    <a:pt x="2124" y="985"/>
                  </a:cubicBezTo>
                  <a:cubicBezTo>
                    <a:pt x="1758" y="1258"/>
                    <a:pt x="1279" y="1624"/>
                    <a:pt x="914" y="2103"/>
                  </a:cubicBezTo>
                  <a:cubicBezTo>
                    <a:pt x="526" y="2605"/>
                    <a:pt x="229" y="3130"/>
                    <a:pt x="138" y="3587"/>
                  </a:cubicBezTo>
                  <a:cubicBezTo>
                    <a:pt x="47" y="3815"/>
                    <a:pt x="47" y="3997"/>
                    <a:pt x="24" y="4134"/>
                  </a:cubicBezTo>
                  <a:cubicBezTo>
                    <a:pt x="1" y="4271"/>
                    <a:pt x="1" y="4340"/>
                    <a:pt x="24" y="4340"/>
                  </a:cubicBezTo>
                  <a:cubicBezTo>
                    <a:pt x="24" y="4340"/>
                    <a:pt x="47" y="4271"/>
                    <a:pt x="69" y="4134"/>
                  </a:cubicBezTo>
                  <a:cubicBezTo>
                    <a:pt x="115" y="4020"/>
                    <a:pt x="115" y="3838"/>
                    <a:pt x="206" y="3609"/>
                  </a:cubicBezTo>
                  <a:cubicBezTo>
                    <a:pt x="343" y="3199"/>
                    <a:pt x="663" y="2674"/>
                    <a:pt x="1028" y="2217"/>
                  </a:cubicBezTo>
                  <a:cubicBezTo>
                    <a:pt x="1416" y="1761"/>
                    <a:pt x="1895" y="1418"/>
                    <a:pt x="2238" y="1167"/>
                  </a:cubicBezTo>
                  <a:cubicBezTo>
                    <a:pt x="2443" y="1053"/>
                    <a:pt x="2603" y="962"/>
                    <a:pt x="2694" y="893"/>
                  </a:cubicBezTo>
                  <a:cubicBezTo>
                    <a:pt x="2808" y="825"/>
                    <a:pt x="2877" y="802"/>
                    <a:pt x="2877" y="802"/>
                  </a:cubicBezTo>
                  <a:cubicBezTo>
                    <a:pt x="2877" y="802"/>
                    <a:pt x="2945" y="779"/>
                    <a:pt x="3059" y="711"/>
                  </a:cubicBezTo>
                  <a:cubicBezTo>
                    <a:pt x="3174" y="665"/>
                    <a:pt x="3333" y="574"/>
                    <a:pt x="3539" y="505"/>
                  </a:cubicBezTo>
                  <a:cubicBezTo>
                    <a:pt x="3950" y="345"/>
                    <a:pt x="4520" y="208"/>
                    <a:pt x="5114" y="163"/>
                  </a:cubicBezTo>
                  <a:cubicBezTo>
                    <a:pt x="5186" y="160"/>
                    <a:pt x="5259" y="158"/>
                    <a:pt x="5332" y="158"/>
                  </a:cubicBezTo>
                  <a:cubicBezTo>
                    <a:pt x="5832" y="158"/>
                    <a:pt x="6330" y="226"/>
                    <a:pt x="6689" y="345"/>
                  </a:cubicBezTo>
                  <a:cubicBezTo>
                    <a:pt x="7069" y="472"/>
                    <a:pt x="7332" y="599"/>
                    <a:pt x="7369" y="599"/>
                  </a:cubicBezTo>
                  <a:cubicBezTo>
                    <a:pt x="7372" y="599"/>
                    <a:pt x="7373" y="598"/>
                    <a:pt x="7373" y="596"/>
                  </a:cubicBezTo>
                  <a:cubicBezTo>
                    <a:pt x="7396" y="596"/>
                    <a:pt x="7328" y="551"/>
                    <a:pt x="7214" y="482"/>
                  </a:cubicBezTo>
                  <a:cubicBezTo>
                    <a:pt x="7100" y="437"/>
                    <a:pt x="6940" y="323"/>
                    <a:pt x="6712" y="254"/>
                  </a:cubicBezTo>
                  <a:cubicBezTo>
                    <a:pt x="6336" y="108"/>
                    <a:pt x="5808" y="0"/>
                    <a:pt x="52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7" name="Google Shape;3557;p43"/>
            <p:cNvSpPr/>
            <p:nvPr/>
          </p:nvSpPr>
          <p:spPr>
            <a:xfrm>
              <a:off x="2772875" y="1876750"/>
              <a:ext cx="254525" cy="219525"/>
            </a:xfrm>
            <a:custGeom>
              <a:avLst/>
              <a:gdLst/>
              <a:ahLst/>
              <a:cxnLst/>
              <a:rect l="l" t="t" r="r" b="b"/>
              <a:pathLst>
                <a:path w="10181" h="8781" extrusionOk="0">
                  <a:moveTo>
                    <a:pt x="4659" y="0"/>
                  </a:moveTo>
                  <a:cubicBezTo>
                    <a:pt x="3753" y="0"/>
                    <a:pt x="2885" y="234"/>
                    <a:pt x="2146" y="667"/>
                  </a:cubicBezTo>
                  <a:cubicBezTo>
                    <a:pt x="1278" y="1192"/>
                    <a:pt x="593" y="1991"/>
                    <a:pt x="251" y="3063"/>
                  </a:cubicBezTo>
                  <a:cubicBezTo>
                    <a:pt x="0" y="3839"/>
                    <a:pt x="68" y="4707"/>
                    <a:pt x="320" y="5460"/>
                  </a:cubicBezTo>
                  <a:cubicBezTo>
                    <a:pt x="959" y="7240"/>
                    <a:pt x="2648" y="8450"/>
                    <a:pt x="4497" y="8701"/>
                  </a:cubicBezTo>
                  <a:cubicBezTo>
                    <a:pt x="4858" y="8754"/>
                    <a:pt x="5218" y="8781"/>
                    <a:pt x="5571" y="8781"/>
                  </a:cubicBezTo>
                  <a:cubicBezTo>
                    <a:pt x="7800" y="8781"/>
                    <a:pt x="9738" y="7719"/>
                    <a:pt x="9975" y="5551"/>
                  </a:cubicBezTo>
                  <a:cubicBezTo>
                    <a:pt x="10180" y="3497"/>
                    <a:pt x="8788" y="530"/>
                    <a:pt x="5387" y="50"/>
                  </a:cubicBezTo>
                  <a:cubicBezTo>
                    <a:pt x="5143" y="17"/>
                    <a:pt x="4899" y="0"/>
                    <a:pt x="46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8" name="Google Shape;3558;p43"/>
            <p:cNvSpPr/>
            <p:nvPr/>
          </p:nvSpPr>
          <p:spPr>
            <a:xfrm>
              <a:off x="2792275" y="1899100"/>
              <a:ext cx="240825" cy="202600"/>
            </a:xfrm>
            <a:custGeom>
              <a:avLst/>
              <a:gdLst/>
              <a:ahLst/>
              <a:cxnLst/>
              <a:rect l="l" t="t" r="r" b="b"/>
              <a:pathLst>
                <a:path w="9633" h="8104" extrusionOk="0">
                  <a:moveTo>
                    <a:pt x="4428" y="1"/>
                  </a:moveTo>
                  <a:cubicBezTo>
                    <a:pt x="1986" y="1"/>
                    <a:pt x="0" y="1918"/>
                    <a:pt x="0" y="4292"/>
                  </a:cubicBezTo>
                  <a:cubicBezTo>
                    <a:pt x="0" y="6666"/>
                    <a:pt x="1917" y="8104"/>
                    <a:pt x="4360" y="8104"/>
                  </a:cubicBezTo>
                  <a:cubicBezTo>
                    <a:pt x="5798" y="8104"/>
                    <a:pt x="7099" y="7899"/>
                    <a:pt x="8149" y="6849"/>
                  </a:cubicBezTo>
                  <a:cubicBezTo>
                    <a:pt x="9085" y="5936"/>
                    <a:pt x="9632" y="4612"/>
                    <a:pt x="9016" y="3356"/>
                  </a:cubicBezTo>
                  <a:cubicBezTo>
                    <a:pt x="8194" y="1644"/>
                    <a:pt x="6391" y="1"/>
                    <a:pt x="44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9" name="Google Shape;3559;p43"/>
            <p:cNvSpPr/>
            <p:nvPr/>
          </p:nvSpPr>
          <p:spPr>
            <a:xfrm>
              <a:off x="2796250" y="1903725"/>
              <a:ext cx="175800" cy="171125"/>
            </a:xfrm>
            <a:custGeom>
              <a:avLst/>
              <a:gdLst/>
              <a:ahLst/>
              <a:cxnLst/>
              <a:rect l="l" t="t" r="r" b="b"/>
              <a:pathLst>
                <a:path w="7032" h="6845" extrusionOk="0">
                  <a:moveTo>
                    <a:pt x="3569" y="1"/>
                  </a:moveTo>
                  <a:cubicBezTo>
                    <a:pt x="3446" y="1"/>
                    <a:pt x="3322" y="8"/>
                    <a:pt x="3196" y="21"/>
                  </a:cubicBezTo>
                  <a:cubicBezTo>
                    <a:pt x="1348" y="227"/>
                    <a:pt x="1" y="1939"/>
                    <a:pt x="161" y="3810"/>
                  </a:cubicBezTo>
                  <a:cubicBezTo>
                    <a:pt x="331" y="5555"/>
                    <a:pt x="1771" y="6844"/>
                    <a:pt x="3463" y="6844"/>
                  </a:cubicBezTo>
                  <a:cubicBezTo>
                    <a:pt x="3586" y="6844"/>
                    <a:pt x="3710" y="6837"/>
                    <a:pt x="3835" y="6823"/>
                  </a:cubicBezTo>
                  <a:cubicBezTo>
                    <a:pt x="5684" y="6595"/>
                    <a:pt x="7031" y="4906"/>
                    <a:pt x="6871" y="3034"/>
                  </a:cubicBezTo>
                  <a:cubicBezTo>
                    <a:pt x="6701" y="1289"/>
                    <a:pt x="5261" y="1"/>
                    <a:pt x="35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0" name="Google Shape;3560;p43"/>
            <p:cNvSpPr/>
            <p:nvPr/>
          </p:nvSpPr>
          <p:spPr>
            <a:xfrm>
              <a:off x="2827075" y="1934775"/>
              <a:ext cx="99325" cy="96475"/>
            </a:xfrm>
            <a:custGeom>
              <a:avLst/>
              <a:gdLst/>
              <a:ahLst/>
              <a:cxnLst/>
              <a:rect l="l" t="t" r="r" b="b"/>
              <a:pathLst>
                <a:path w="3973" h="3859" extrusionOk="0">
                  <a:moveTo>
                    <a:pt x="2013" y="1"/>
                  </a:moveTo>
                  <a:cubicBezTo>
                    <a:pt x="1944" y="1"/>
                    <a:pt x="1874" y="4"/>
                    <a:pt x="1804" y="12"/>
                  </a:cubicBezTo>
                  <a:cubicBezTo>
                    <a:pt x="776" y="149"/>
                    <a:pt x="0" y="1085"/>
                    <a:pt x="92" y="2158"/>
                  </a:cubicBezTo>
                  <a:cubicBezTo>
                    <a:pt x="198" y="3137"/>
                    <a:pt x="1000" y="3858"/>
                    <a:pt x="1959" y="3858"/>
                  </a:cubicBezTo>
                  <a:cubicBezTo>
                    <a:pt x="2028" y="3858"/>
                    <a:pt x="2098" y="3854"/>
                    <a:pt x="2169" y="3847"/>
                  </a:cubicBezTo>
                  <a:cubicBezTo>
                    <a:pt x="3196" y="3732"/>
                    <a:pt x="3972" y="2774"/>
                    <a:pt x="3858" y="1724"/>
                  </a:cubicBezTo>
                  <a:cubicBezTo>
                    <a:pt x="3773" y="723"/>
                    <a:pt x="2973" y="1"/>
                    <a:pt x="20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1" name="Google Shape;3561;p43"/>
            <p:cNvSpPr/>
            <p:nvPr/>
          </p:nvSpPr>
          <p:spPr>
            <a:xfrm>
              <a:off x="2808825" y="1924800"/>
              <a:ext cx="163225" cy="150050"/>
            </a:xfrm>
            <a:custGeom>
              <a:avLst/>
              <a:gdLst/>
              <a:ahLst/>
              <a:cxnLst/>
              <a:rect l="l" t="t" r="r" b="b"/>
              <a:pathLst>
                <a:path w="6529" h="6002" extrusionOk="0">
                  <a:moveTo>
                    <a:pt x="5250" y="0"/>
                  </a:moveTo>
                  <a:lnTo>
                    <a:pt x="5250" y="0"/>
                  </a:lnTo>
                  <a:cubicBezTo>
                    <a:pt x="5432" y="365"/>
                    <a:pt x="5547" y="753"/>
                    <a:pt x="5592" y="1187"/>
                  </a:cubicBezTo>
                  <a:cubicBezTo>
                    <a:pt x="5775" y="3059"/>
                    <a:pt x="4405" y="4748"/>
                    <a:pt x="2556" y="4953"/>
                  </a:cubicBezTo>
                  <a:cubicBezTo>
                    <a:pt x="2428" y="4969"/>
                    <a:pt x="2300" y="4976"/>
                    <a:pt x="2173" y="4976"/>
                  </a:cubicBezTo>
                  <a:cubicBezTo>
                    <a:pt x="1356" y="4976"/>
                    <a:pt x="593" y="4665"/>
                    <a:pt x="0" y="4131"/>
                  </a:cubicBezTo>
                  <a:lnTo>
                    <a:pt x="0" y="4131"/>
                  </a:lnTo>
                  <a:cubicBezTo>
                    <a:pt x="542" y="5256"/>
                    <a:pt x="1673" y="6001"/>
                    <a:pt x="2959" y="6001"/>
                  </a:cubicBezTo>
                  <a:cubicBezTo>
                    <a:pt x="3082" y="6001"/>
                    <a:pt x="3207" y="5994"/>
                    <a:pt x="3332" y="5980"/>
                  </a:cubicBezTo>
                  <a:cubicBezTo>
                    <a:pt x="5181" y="5752"/>
                    <a:pt x="6528" y="4063"/>
                    <a:pt x="6368" y="2191"/>
                  </a:cubicBezTo>
                  <a:cubicBezTo>
                    <a:pt x="6277" y="1301"/>
                    <a:pt x="5866" y="548"/>
                    <a:pt x="52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2" name="Google Shape;3562;p43"/>
            <p:cNvSpPr/>
            <p:nvPr/>
          </p:nvSpPr>
          <p:spPr>
            <a:xfrm>
              <a:off x="2925212" y="1944843"/>
              <a:ext cx="50278" cy="49036"/>
            </a:xfrm>
            <a:custGeom>
              <a:avLst/>
              <a:gdLst/>
              <a:ahLst/>
              <a:cxnLst/>
              <a:rect l="l" t="t" r="r" b="b"/>
              <a:pathLst>
                <a:path w="2968" h="2893" extrusionOk="0">
                  <a:moveTo>
                    <a:pt x="1473" y="1"/>
                  </a:moveTo>
                  <a:cubicBezTo>
                    <a:pt x="1431" y="1"/>
                    <a:pt x="1389" y="3"/>
                    <a:pt x="1347" y="6"/>
                  </a:cubicBezTo>
                  <a:cubicBezTo>
                    <a:pt x="571" y="98"/>
                    <a:pt x="0" y="828"/>
                    <a:pt x="69" y="1604"/>
                  </a:cubicBezTo>
                  <a:cubicBezTo>
                    <a:pt x="132" y="2347"/>
                    <a:pt x="728" y="2892"/>
                    <a:pt x="1453" y="2892"/>
                  </a:cubicBezTo>
                  <a:cubicBezTo>
                    <a:pt x="1508" y="2892"/>
                    <a:pt x="1564" y="2889"/>
                    <a:pt x="1621" y="2882"/>
                  </a:cubicBezTo>
                  <a:cubicBezTo>
                    <a:pt x="2397" y="2791"/>
                    <a:pt x="2967" y="2084"/>
                    <a:pt x="2899" y="1285"/>
                  </a:cubicBezTo>
                  <a:cubicBezTo>
                    <a:pt x="2834" y="551"/>
                    <a:pt x="2198" y="1"/>
                    <a:pt x="14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3" name="Google Shape;3563;p43"/>
            <p:cNvSpPr/>
            <p:nvPr/>
          </p:nvSpPr>
          <p:spPr>
            <a:xfrm>
              <a:off x="3051900" y="2105075"/>
              <a:ext cx="217450" cy="97650"/>
            </a:xfrm>
            <a:custGeom>
              <a:avLst/>
              <a:gdLst/>
              <a:ahLst/>
              <a:cxnLst/>
              <a:rect l="l" t="t" r="r" b="b"/>
              <a:pathLst>
                <a:path w="8698" h="3906" extrusionOk="0">
                  <a:moveTo>
                    <a:pt x="7273" y="0"/>
                  </a:moveTo>
                  <a:cubicBezTo>
                    <a:pt x="7269" y="0"/>
                    <a:pt x="7264" y="1"/>
                    <a:pt x="7259" y="2"/>
                  </a:cubicBezTo>
                  <a:cubicBezTo>
                    <a:pt x="7168" y="25"/>
                    <a:pt x="7145" y="276"/>
                    <a:pt x="7213" y="573"/>
                  </a:cubicBezTo>
                  <a:cubicBezTo>
                    <a:pt x="7259" y="709"/>
                    <a:pt x="7328" y="846"/>
                    <a:pt x="7419" y="938"/>
                  </a:cubicBezTo>
                  <a:cubicBezTo>
                    <a:pt x="7510" y="1029"/>
                    <a:pt x="7579" y="1098"/>
                    <a:pt x="7579" y="1098"/>
                  </a:cubicBezTo>
                  <a:lnTo>
                    <a:pt x="7624" y="1098"/>
                  </a:lnTo>
                  <a:cubicBezTo>
                    <a:pt x="7579" y="1189"/>
                    <a:pt x="7533" y="1303"/>
                    <a:pt x="7464" y="1417"/>
                  </a:cubicBezTo>
                  <a:cubicBezTo>
                    <a:pt x="7282" y="1805"/>
                    <a:pt x="6962" y="2262"/>
                    <a:pt x="6529" y="2604"/>
                  </a:cubicBezTo>
                  <a:cubicBezTo>
                    <a:pt x="6095" y="2946"/>
                    <a:pt x="5616" y="3152"/>
                    <a:pt x="5205" y="3220"/>
                  </a:cubicBezTo>
                  <a:cubicBezTo>
                    <a:pt x="4999" y="3266"/>
                    <a:pt x="4840" y="3266"/>
                    <a:pt x="4725" y="3266"/>
                  </a:cubicBezTo>
                  <a:lnTo>
                    <a:pt x="4383" y="3266"/>
                  </a:lnTo>
                  <a:cubicBezTo>
                    <a:pt x="4315" y="3266"/>
                    <a:pt x="4246" y="3243"/>
                    <a:pt x="4178" y="3243"/>
                  </a:cubicBezTo>
                  <a:cubicBezTo>
                    <a:pt x="4109" y="3220"/>
                    <a:pt x="4018" y="3220"/>
                    <a:pt x="3904" y="3197"/>
                  </a:cubicBezTo>
                  <a:cubicBezTo>
                    <a:pt x="3539" y="3106"/>
                    <a:pt x="3036" y="2855"/>
                    <a:pt x="2580" y="2536"/>
                  </a:cubicBezTo>
                  <a:cubicBezTo>
                    <a:pt x="1941" y="2056"/>
                    <a:pt x="1416" y="1417"/>
                    <a:pt x="1142" y="1120"/>
                  </a:cubicBezTo>
                  <a:cubicBezTo>
                    <a:pt x="1165" y="1075"/>
                    <a:pt x="1188" y="1052"/>
                    <a:pt x="1210" y="1006"/>
                  </a:cubicBezTo>
                  <a:cubicBezTo>
                    <a:pt x="1324" y="778"/>
                    <a:pt x="1256" y="550"/>
                    <a:pt x="1188" y="550"/>
                  </a:cubicBezTo>
                  <a:cubicBezTo>
                    <a:pt x="1181" y="548"/>
                    <a:pt x="1173" y="547"/>
                    <a:pt x="1166" y="547"/>
                  </a:cubicBezTo>
                  <a:cubicBezTo>
                    <a:pt x="1079" y="547"/>
                    <a:pt x="973" y="667"/>
                    <a:pt x="868" y="709"/>
                  </a:cubicBezTo>
                  <a:cubicBezTo>
                    <a:pt x="799" y="732"/>
                    <a:pt x="754" y="755"/>
                    <a:pt x="708" y="755"/>
                  </a:cubicBezTo>
                  <a:lnTo>
                    <a:pt x="640" y="755"/>
                  </a:lnTo>
                  <a:cubicBezTo>
                    <a:pt x="640" y="755"/>
                    <a:pt x="617" y="778"/>
                    <a:pt x="571" y="801"/>
                  </a:cubicBezTo>
                  <a:cubicBezTo>
                    <a:pt x="548" y="846"/>
                    <a:pt x="480" y="846"/>
                    <a:pt x="411" y="869"/>
                  </a:cubicBezTo>
                  <a:cubicBezTo>
                    <a:pt x="274" y="915"/>
                    <a:pt x="92" y="915"/>
                    <a:pt x="46" y="1006"/>
                  </a:cubicBezTo>
                  <a:cubicBezTo>
                    <a:pt x="1" y="1075"/>
                    <a:pt x="138" y="1257"/>
                    <a:pt x="366" y="1326"/>
                  </a:cubicBezTo>
                  <a:cubicBezTo>
                    <a:pt x="480" y="1371"/>
                    <a:pt x="600" y="1383"/>
                    <a:pt x="691" y="1383"/>
                  </a:cubicBezTo>
                  <a:cubicBezTo>
                    <a:pt x="782" y="1383"/>
                    <a:pt x="845" y="1371"/>
                    <a:pt x="845" y="1371"/>
                  </a:cubicBezTo>
                  <a:cubicBezTo>
                    <a:pt x="845" y="1371"/>
                    <a:pt x="936" y="1326"/>
                    <a:pt x="1051" y="1234"/>
                  </a:cubicBezTo>
                  <a:cubicBezTo>
                    <a:pt x="1233" y="1622"/>
                    <a:pt x="1667" y="2330"/>
                    <a:pt x="2283" y="2878"/>
                  </a:cubicBezTo>
                  <a:cubicBezTo>
                    <a:pt x="2740" y="3289"/>
                    <a:pt x="3287" y="3631"/>
                    <a:pt x="3744" y="3768"/>
                  </a:cubicBezTo>
                  <a:cubicBezTo>
                    <a:pt x="3858" y="3791"/>
                    <a:pt x="3972" y="3837"/>
                    <a:pt x="4063" y="3859"/>
                  </a:cubicBezTo>
                  <a:cubicBezTo>
                    <a:pt x="4155" y="3859"/>
                    <a:pt x="4246" y="3882"/>
                    <a:pt x="4315" y="3905"/>
                  </a:cubicBezTo>
                  <a:lnTo>
                    <a:pt x="4771" y="3905"/>
                  </a:lnTo>
                  <a:cubicBezTo>
                    <a:pt x="4908" y="3882"/>
                    <a:pt x="5113" y="3882"/>
                    <a:pt x="5342" y="3791"/>
                  </a:cubicBezTo>
                  <a:cubicBezTo>
                    <a:pt x="5798" y="3700"/>
                    <a:pt x="6392" y="3380"/>
                    <a:pt x="6825" y="2946"/>
                  </a:cubicBezTo>
                  <a:cubicBezTo>
                    <a:pt x="7282" y="2513"/>
                    <a:pt x="7579" y="1942"/>
                    <a:pt x="7693" y="1508"/>
                  </a:cubicBezTo>
                  <a:cubicBezTo>
                    <a:pt x="7738" y="1371"/>
                    <a:pt x="7761" y="1257"/>
                    <a:pt x="7784" y="1143"/>
                  </a:cubicBezTo>
                  <a:lnTo>
                    <a:pt x="7807" y="1143"/>
                  </a:lnTo>
                  <a:cubicBezTo>
                    <a:pt x="7841" y="1149"/>
                    <a:pt x="7878" y="1152"/>
                    <a:pt x="7917" y="1152"/>
                  </a:cubicBezTo>
                  <a:cubicBezTo>
                    <a:pt x="8032" y="1152"/>
                    <a:pt x="8161" y="1126"/>
                    <a:pt x="8263" y="1075"/>
                  </a:cubicBezTo>
                  <a:cubicBezTo>
                    <a:pt x="8537" y="961"/>
                    <a:pt x="8697" y="732"/>
                    <a:pt x="8651" y="664"/>
                  </a:cubicBezTo>
                  <a:cubicBezTo>
                    <a:pt x="8632" y="634"/>
                    <a:pt x="8575" y="626"/>
                    <a:pt x="8501" y="626"/>
                  </a:cubicBezTo>
                  <a:cubicBezTo>
                    <a:pt x="8403" y="626"/>
                    <a:pt x="8276" y="641"/>
                    <a:pt x="8172" y="641"/>
                  </a:cubicBezTo>
                  <a:cubicBezTo>
                    <a:pt x="7967" y="618"/>
                    <a:pt x="7898" y="527"/>
                    <a:pt x="7898" y="527"/>
                  </a:cubicBezTo>
                  <a:cubicBezTo>
                    <a:pt x="7898" y="527"/>
                    <a:pt x="7875" y="527"/>
                    <a:pt x="7830" y="504"/>
                  </a:cubicBezTo>
                  <a:cubicBezTo>
                    <a:pt x="7761" y="481"/>
                    <a:pt x="7693" y="413"/>
                    <a:pt x="7624" y="344"/>
                  </a:cubicBezTo>
                  <a:cubicBezTo>
                    <a:pt x="7473" y="193"/>
                    <a:pt x="7362" y="0"/>
                    <a:pt x="72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4" name="Google Shape;3564;p43"/>
            <p:cNvSpPr/>
            <p:nvPr/>
          </p:nvSpPr>
          <p:spPr>
            <a:xfrm>
              <a:off x="3164325" y="2196950"/>
              <a:ext cx="58225" cy="31450"/>
            </a:xfrm>
            <a:custGeom>
              <a:avLst/>
              <a:gdLst/>
              <a:ahLst/>
              <a:cxnLst/>
              <a:rect l="l" t="t" r="r" b="b"/>
              <a:pathLst>
                <a:path w="2329" h="1258" extrusionOk="0">
                  <a:moveTo>
                    <a:pt x="2254" y="1"/>
                  </a:moveTo>
                  <a:cubicBezTo>
                    <a:pt x="2201" y="1"/>
                    <a:pt x="2022" y="282"/>
                    <a:pt x="1781" y="458"/>
                  </a:cubicBezTo>
                  <a:cubicBezTo>
                    <a:pt x="1644" y="550"/>
                    <a:pt x="1529" y="641"/>
                    <a:pt x="1415" y="664"/>
                  </a:cubicBezTo>
                  <a:cubicBezTo>
                    <a:pt x="1324" y="709"/>
                    <a:pt x="1256" y="755"/>
                    <a:pt x="1256" y="755"/>
                  </a:cubicBezTo>
                  <a:cubicBezTo>
                    <a:pt x="1256" y="755"/>
                    <a:pt x="1187" y="778"/>
                    <a:pt x="1073" y="823"/>
                  </a:cubicBezTo>
                  <a:cubicBezTo>
                    <a:pt x="982" y="892"/>
                    <a:pt x="822" y="915"/>
                    <a:pt x="685" y="960"/>
                  </a:cubicBezTo>
                  <a:cubicBezTo>
                    <a:pt x="365" y="1029"/>
                    <a:pt x="46" y="983"/>
                    <a:pt x="23" y="1052"/>
                  </a:cubicBezTo>
                  <a:cubicBezTo>
                    <a:pt x="0" y="1097"/>
                    <a:pt x="320" y="1257"/>
                    <a:pt x="708" y="1257"/>
                  </a:cubicBezTo>
                  <a:cubicBezTo>
                    <a:pt x="890" y="1257"/>
                    <a:pt x="1073" y="1257"/>
                    <a:pt x="1210" y="1212"/>
                  </a:cubicBezTo>
                  <a:cubicBezTo>
                    <a:pt x="1347" y="1166"/>
                    <a:pt x="1438" y="1143"/>
                    <a:pt x="1438" y="1143"/>
                  </a:cubicBezTo>
                  <a:cubicBezTo>
                    <a:pt x="1438" y="1143"/>
                    <a:pt x="1507" y="1097"/>
                    <a:pt x="1621" y="1006"/>
                  </a:cubicBezTo>
                  <a:cubicBezTo>
                    <a:pt x="1758" y="938"/>
                    <a:pt x="1872" y="801"/>
                    <a:pt x="2009" y="664"/>
                  </a:cubicBezTo>
                  <a:cubicBezTo>
                    <a:pt x="2237" y="390"/>
                    <a:pt x="2328" y="25"/>
                    <a:pt x="2260" y="2"/>
                  </a:cubicBezTo>
                  <a:cubicBezTo>
                    <a:pt x="2258" y="1"/>
                    <a:pt x="2256" y="1"/>
                    <a:pt x="22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5" name="Google Shape;3565;p43"/>
            <p:cNvSpPr/>
            <p:nvPr/>
          </p:nvSpPr>
          <p:spPr>
            <a:xfrm>
              <a:off x="2374550" y="1367500"/>
              <a:ext cx="982675" cy="714275"/>
            </a:xfrm>
            <a:custGeom>
              <a:avLst/>
              <a:gdLst/>
              <a:ahLst/>
              <a:cxnLst/>
              <a:rect l="l" t="t" r="r" b="b"/>
              <a:pathLst>
                <a:path w="39307" h="28571" extrusionOk="0">
                  <a:moveTo>
                    <a:pt x="23105" y="0"/>
                  </a:moveTo>
                  <a:cubicBezTo>
                    <a:pt x="16101" y="0"/>
                    <a:pt x="11961" y="3073"/>
                    <a:pt x="11961" y="3073"/>
                  </a:cubicBezTo>
                  <a:cubicBezTo>
                    <a:pt x="1" y="11062"/>
                    <a:pt x="6894" y="23730"/>
                    <a:pt x="6894" y="23730"/>
                  </a:cubicBezTo>
                  <a:cubicBezTo>
                    <a:pt x="6894" y="23730"/>
                    <a:pt x="6095" y="23000"/>
                    <a:pt x="4886" y="22657"/>
                  </a:cubicBezTo>
                  <a:lnTo>
                    <a:pt x="4886" y="22657"/>
                  </a:lnTo>
                  <a:cubicBezTo>
                    <a:pt x="5091" y="22771"/>
                    <a:pt x="5274" y="22908"/>
                    <a:pt x="5456" y="23023"/>
                  </a:cubicBezTo>
                  <a:cubicBezTo>
                    <a:pt x="5707" y="23182"/>
                    <a:pt x="6575" y="23479"/>
                    <a:pt x="6712" y="23730"/>
                  </a:cubicBezTo>
                  <a:cubicBezTo>
                    <a:pt x="6712" y="23730"/>
                    <a:pt x="9366" y="28571"/>
                    <a:pt x="10993" y="28571"/>
                  </a:cubicBezTo>
                  <a:cubicBezTo>
                    <a:pt x="11011" y="28571"/>
                    <a:pt x="11030" y="28570"/>
                    <a:pt x="11048" y="28569"/>
                  </a:cubicBezTo>
                  <a:cubicBezTo>
                    <a:pt x="12669" y="28432"/>
                    <a:pt x="12783" y="27063"/>
                    <a:pt x="12783" y="27063"/>
                  </a:cubicBezTo>
                  <a:lnTo>
                    <a:pt x="10250" y="21448"/>
                  </a:lnTo>
                  <a:cubicBezTo>
                    <a:pt x="10250" y="21448"/>
                    <a:pt x="14837" y="20808"/>
                    <a:pt x="16321" y="10628"/>
                  </a:cubicBezTo>
                  <a:cubicBezTo>
                    <a:pt x="16321" y="10628"/>
                    <a:pt x="17412" y="11533"/>
                    <a:pt x="19187" y="11533"/>
                  </a:cubicBezTo>
                  <a:cubicBezTo>
                    <a:pt x="20525" y="11533"/>
                    <a:pt x="22253" y="11019"/>
                    <a:pt x="24196" y="9213"/>
                  </a:cubicBezTo>
                  <a:cubicBezTo>
                    <a:pt x="24196" y="9213"/>
                    <a:pt x="27255" y="10991"/>
                    <a:pt x="31603" y="10991"/>
                  </a:cubicBezTo>
                  <a:cubicBezTo>
                    <a:pt x="32445" y="10991"/>
                    <a:pt x="33336" y="10925"/>
                    <a:pt x="34262" y="10765"/>
                  </a:cubicBezTo>
                  <a:cubicBezTo>
                    <a:pt x="38119" y="10081"/>
                    <a:pt x="39078" y="8643"/>
                    <a:pt x="39306" y="7798"/>
                  </a:cubicBezTo>
                  <a:cubicBezTo>
                    <a:pt x="37891" y="5082"/>
                    <a:pt x="35540" y="2754"/>
                    <a:pt x="31431" y="1384"/>
                  </a:cubicBezTo>
                  <a:cubicBezTo>
                    <a:pt x="28343" y="374"/>
                    <a:pt x="25550" y="0"/>
                    <a:pt x="23105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6" name="Google Shape;3566;p43"/>
            <p:cNvSpPr/>
            <p:nvPr/>
          </p:nvSpPr>
          <p:spPr>
            <a:xfrm>
              <a:off x="2327200" y="1132175"/>
              <a:ext cx="1232600" cy="930775"/>
            </a:xfrm>
            <a:custGeom>
              <a:avLst/>
              <a:gdLst/>
              <a:ahLst/>
              <a:cxnLst/>
              <a:rect l="l" t="t" r="r" b="b"/>
              <a:pathLst>
                <a:path w="49304" h="37231" extrusionOk="0">
                  <a:moveTo>
                    <a:pt x="32298" y="1"/>
                  </a:moveTo>
                  <a:lnTo>
                    <a:pt x="32298" y="2854"/>
                  </a:lnTo>
                  <a:lnTo>
                    <a:pt x="30198" y="754"/>
                  </a:lnTo>
                  <a:cubicBezTo>
                    <a:pt x="30198" y="754"/>
                    <a:pt x="30198" y="754"/>
                    <a:pt x="30198" y="754"/>
                  </a:cubicBezTo>
                  <a:cubicBezTo>
                    <a:pt x="30145" y="754"/>
                    <a:pt x="26705" y="3289"/>
                    <a:pt x="26409" y="3493"/>
                  </a:cubicBezTo>
                  <a:cubicBezTo>
                    <a:pt x="25451" y="4155"/>
                    <a:pt x="24720" y="4657"/>
                    <a:pt x="23533" y="4977"/>
                  </a:cubicBezTo>
                  <a:cubicBezTo>
                    <a:pt x="22255" y="5319"/>
                    <a:pt x="20954" y="5502"/>
                    <a:pt x="19653" y="5707"/>
                  </a:cubicBezTo>
                  <a:cubicBezTo>
                    <a:pt x="18877" y="5844"/>
                    <a:pt x="18078" y="6004"/>
                    <a:pt x="17279" y="6141"/>
                  </a:cubicBezTo>
                  <a:cubicBezTo>
                    <a:pt x="14403" y="6666"/>
                    <a:pt x="11504" y="7944"/>
                    <a:pt x="9108" y="9633"/>
                  </a:cubicBezTo>
                  <a:cubicBezTo>
                    <a:pt x="7464" y="10820"/>
                    <a:pt x="6300" y="12281"/>
                    <a:pt x="5364" y="14038"/>
                  </a:cubicBezTo>
                  <a:cubicBezTo>
                    <a:pt x="5182" y="14381"/>
                    <a:pt x="3995" y="16846"/>
                    <a:pt x="4383" y="17051"/>
                  </a:cubicBezTo>
                  <a:cubicBezTo>
                    <a:pt x="3767" y="16732"/>
                    <a:pt x="3698" y="15887"/>
                    <a:pt x="3401" y="15362"/>
                  </a:cubicBezTo>
                  <a:cubicBezTo>
                    <a:pt x="2739" y="16389"/>
                    <a:pt x="2603" y="17485"/>
                    <a:pt x="3150" y="18603"/>
                  </a:cubicBezTo>
                  <a:cubicBezTo>
                    <a:pt x="2757" y="18522"/>
                    <a:pt x="2458" y="18346"/>
                    <a:pt x="2101" y="18346"/>
                  </a:cubicBezTo>
                  <a:cubicBezTo>
                    <a:pt x="1961" y="18346"/>
                    <a:pt x="1811" y="18373"/>
                    <a:pt x="1644" y="18444"/>
                  </a:cubicBezTo>
                  <a:cubicBezTo>
                    <a:pt x="1279" y="18603"/>
                    <a:pt x="685" y="19060"/>
                    <a:pt x="662" y="19494"/>
                  </a:cubicBezTo>
                  <a:cubicBezTo>
                    <a:pt x="1251" y="19153"/>
                    <a:pt x="1650" y="19054"/>
                    <a:pt x="2145" y="19054"/>
                  </a:cubicBezTo>
                  <a:cubicBezTo>
                    <a:pt x="2380" y="19054"/>
                    <a:pt x="2637" y="19076"/>
                    <a:pt x="2945" y="19106"/>
                  </a:cubicBezTo>
                  <a:cubicBezTo>
                    <a:pt x="2351" y="19631"/>
                    <a:pt x="1621" y="20064"/>
                    <a:pt x="1279" y="20795"/>
                  </a:cubicBezTo>
                  <a:cubicBezTo>
                    <a:pt x="0" y="23602"/>
                    <a:pt x="1918" y="27482"/>
                    <a:pt x="3858" y="29491"/>
                  </a:cubicBezTo>
                  <a:cubicBezTo>
                    <a:pt x="4680" y="30336"/>
                    <a:pt x="5615" y="31066"/>
                    <a:pt x="6620" y="31705"/>
                  </a:cubicBezTo>
                  <a:cubicBezTo>
                    <a:pt x="6848" y="31842"/>
                    <a:pt x="7715" y="32139"/>
                    <a:pt x="7852" y="32390"/>
                  </a:cubicBezTo>
                  <a:cubicBezTo>
                    <a:pt x="7852" y="32390"/>
                    <a:pt x="10529" y="37231"/>
                    <a:pt x="12134" y="37231"/>
                  </a:cubicBezTo>
                  <a:cubicBezTo>
                    <a:pt x="12153" y="37231"/>
                    <a:pt x="12171" y="37230"/>
                    <a:pt x="12189" y="37229"/>
                  </a:cubicBezTo>
                  <a:cubicBezTo>
                    <a:pt x="13810" y="37115"/>
                    <a:pt x="13947" y="35745"/>
                    <a:pt x="13947" y="35745"/>
                  </a:cubicBezTo>
                  <a:lnTo>
                    <a:pt x="11390" y="30130"/>
                  </a:lnTo>
                  <a:cubicBezTo>
                    <a:pt x="11390" y="30130"/>
                    <a:pt x="15978" y="29468"/>
                    <a:pt x="17462" y="19311"/>
                  </a:cubicBezTo>
                  <a:cubicBezTo>
                    <a:pt x="17462" y="19311"/>
                    <a:pt x="18540" y="20226"/>
                    <a:pt x="20306" y="20226"/>
                  </a:cubicBezTo>
                  <a:cubicBezTo>
                    <a:pt x="21634" y="20226"/>
                    <a:pt x="23351" y="19708"/>
                    <a:pt x="25291" y="17896"/>
                  </a:cubicBezTo>
                  <a:cubicBezTo>
                    <a:pt x="25291" y="17896"/>
                    <a:pt x="28346" y="19668"/>
                    <a:pt x="32662" y="19668"/>
                  </a:cubicBezTo>
                  <a:cubicBezTo>
                    <a:pt x="33530" y="19668"/>
                    <a:pt x="34448" y="19597"/>
                    <a:pt x="35402" y="19425"/>
                  </a:cubicBezTo>
                  <a:cubicBezTo>
                    <a:pt x="40241" y="18558"/>
                    <a:pt x="40675" y="16298"/>
                    <a:pt x="40675" y="16298"/>
                  </a:cubicBezTo>
                  <a:cubicBezTo>
                    <a:pt x="40675" y="16298"/>
                    <a:pt x="42592" y="21479"/>
                    <a:pt x="42958" y="23328"/>
                  </a:cubicBezTo>
                  <a:cubicBezTo>
                    <a:pt x="43346" y="25200"/>
                    <a:pt x="43460" y="28167"/>
                    <a:pt x="43460" y="28167"/>
                  </a:cubicBezTo>
                  <a:lnTo>
                    <a:pt x="44852" y="32253"/>
                  </a:lnTo>
                  <a:lnTo>
                    <a:pt x="44943" y="27049"/>
                  </a:lnTo>
                  <a:cubicBezTo>
                    <a:pt x="44943" y="27049"/>
                    <a:pt x="49303" y="18238"/>
                    <a:pt x="42592" y="13399"/>
                  </a:cubicBezTo>
                  <a:cubicBezTo>
                    <a:pt x="42592" y="13399"/>
                    <a:pt x="45195" y="6346"/>
                    <a:pt x="38370" y="3858"/>
                  </a:cubicBezTo>
                  <a:cubicBezTo>
                    <a:pt x="38370" y="3858"/>
                    <a:pt x="37890" y="640"/>
                    <a:pt x="32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7" name="Google Shape;3567;p43"/>
            <p:cNvSpPr/>
            <p:nvPr/>
          </p:nvSpPr>
          <p:spPr>
            <a:xfrm>
              <a:off x="2343750" y="1132175"/>
              <a:ext cx="1140150" cy="930775"/>
            </a:xfrm>
            <a:custGeom>
              <a:avLst/>
              <a:gdLst/>
              <a:ahLst/>
              <a:cxnLst/>
              <a:rect l="l" t="t" r="r" b="b"/>
              <a:pathLst>
                <a:path w="45606" h="37231" extrusionOk="0">
                  <a:moveTo>
                    <a:pt x="31636" y="1"/>
                  </a:moveTo>
                  <a:lnTo>
                    <a:pt x="31636" y="2854"/>
                  </a:lnTo>
                  <a:lnTo>
                    <a:pt x="29536" y="754"/>
                  </a:lnTo>
                  <a:cubicBezTo>
                    <a:pt x="29514" y="754"/>
                    <a:pt x="29331" y="891"/>
                    <a:pt x="29034" y="1096"/>
                  </a:cubicBezTo>
                  <a:cubicBezTo>
                    <a:pt x="29308" y="2786"/>
                    <a:pt x="29399" y="4885"/>
                    <a:pt x="28783" y="6826"/>
                  </a:cubicBezTo>
                  <a:cubicBezTo>
                    <a:pt x="27630" y="10468"/>
                    <a:pt x="20860" y="15654"/>
                    <a:pt x="17097" y="15654"/>
                  </a:cubicBezTo>
                  <a:cubicBezTo>
                    <a:pt x="16616" y="15654"/>
                    <a:pt x="16183" y="15569"/>
                    <a:pt x="15818" y="15385"/>
                  </a:cubicBezTo>
                  <a:cubicBezTo>
                    <a:pt x="12600" y="13787"/>
                    <a:pt x="14175" y="10296"/>
                    <a:pt x="14175" y="10295"/>
                  </a:cubicBezTo>
                  <a:lnTo>
                    <a:pt x="14175" y="10295"/>
                  </a:lnTo>
                  <a:cubicBezTo>
                    <a:pt x="14174" y="10296"/>
                    <a:pt x="11634" y="14770"/>
                    <a:pt x="10503" y="14770"/>
                  </a:cubicBezTo>
                  <a:cubicBezTo>
                    <a:pt x="10494" y="14770"/>
                    <a:pt x="10486" y="14769"/>
                    <a:pt x="10477" y="14769"/>
                  </a:cubicBezTo>
                  <a:cubicBezTo>
                    <a:pt x="9359" y="14700"/>
                    <a:pt x="9929" y="11482"/>
                    <a:pt x="9929" y="11482"/>
                  </a:cubicBezTo>
                  <a:lnTo>
                    <a:pt x="9929" y="11482"/>
                  </a:lnTo>
                  <a:cubicBezTo>
                    <a:pt x="9929" y="11482"/>
                    <a:pt x="7302" y="14971"/>
                    <a:pt x="5658" y="14971"/>
                  </a:cubicBezTo>
                  <a:cubicBezTo>
                    <a:pt x="5589" y="14971"/>
                    <a:pt x="5521" y="14964"/>
                    <a:pt x="5456" y="14951"/>
                  </a:cubicBezTo>
                  <a:cubicBezTo>
                    <a:pt x="5045" y="14883"/>
                    <a:pt x="4862" y="14426"/>
                    <a:pt x="4817" y="13810"/>
                  </a:cubicBezTo>
                  <a:cubicBezTo>
                    <a:pt x="4794" y="13901"/>
                    <a:pt x="4748" y="13970"/>
                    <a:pt x="4702" y="14038"/>
                  </a:cubicBezTo>
                  <a:cubicBezTo>
                    <a:pt x="4520" y="14380"/>
                    <a:pt x="3336" y="16840"/>
                    <a:pt x="3719" y="17051"/>
                  </a:cubicBezTo>
                  <a:lnTo>
                    <a:pt x="3719" y="17051"/>
                  </a:lnTo>
                  <a:cubicBezTo>
                    <a:pt x="3127" y="16730"/>
                    <a:pt x="3036" y="15887"/>
                    <a:pt x="2739" y="15362"/>
                  </a:cubicBezTo>
                  <a:cubicBezTo>
                    <a:pt x="2077" y="16389"/>
                    <a:pt x="1941" y="17485"/>
                    <a:pt x="2488" y="18603"/>
                  </a:cubicBezTo>
                  <a:cubicBezTo>
                    <a:pt x="2095" y="18522"/>
                    <a:pt x="1796" y="18346"/>
                    <a:pt x="1439" y="18346"/>
                  </a:cubicBezTo>
                  <a:cubicBezTo>
                    <a:pt x="1299" y="18346"/>
                    <a:pt x="1149" y="18373"/>
                    <a:pt x="982" y="18444"/>
                  </a:cubicBezTo>
                  <a:cubicBezTo>
                    <a:pt x="617" y="18603"/>
                    <a:pt x="23" y="19060"/>
                    <a:pt x="0" y="19494"/>
                  </a:cubicBezTo>
                  <a:cubicBezTo>
                    <a:pt x="589" y="19153"/>
                    <a:pt x="988" y="19054"/>
                    <a:pt x="1483" y="19054"/>
                  </a:cubicBezTo>
                  <a:cubicBezTo>
                    <a:pt x="1718" y="19054"/>
                    <a:pt x="1975" y="19076"/>
                    <a:pt x="2283" y="19106"/>
                  </a:cubicBezTo>
                  <a:cubicBezTo>
                    <a:pt x="1963" y="19379"/>
                    <a:pt x="1644" y="19608"/>
                    <a:pt x="1347" y="19882"/>
                  </a:cubicBezTo>
                  <a:cubicBezTo>
                    <a:pt x="2210" y="19483"/>
                    <a:pt x="3844" y="18807"/>
                    <a:pt x="4983" y="18807"/>
                  </a:cubicBezTo>
                  <a:cubicBezTo>
                    <a:pt x="5019" y="18807"/>
                    <a:pt x="5055" y="18807"/>
                    <a:pt x="5090" y="18809"/>
                  </a:cubicBezTo>
                  <a:cubicBezTo>
                    <a:pt x="6711" y="18877"/>
                    <a:pt x="6506" y="21091"/>
                    <a:pt x="6506" y="21091"/>
                  </a:cubicBezTo>
                  <a:cubicBezTo>
                    <a:pt x="6506" y="21091"/>
                    <a:pt x="10632" y="19480"/>
                    <a:pt x="12938" y="19480"/>
                  </a:cubicBezTo>
                  <a:cubicBezTo>
                    <a:pt x="13377" y="19480"/>
                    <a:pt x="13749" y="19538"/>
                    <a:pt x="14015" y="19676"/>
                  </a:cubicBezTo>
                  <a:cubicBezTo>
                    <a:pt x="15704" y="20544"/>
                    <a:pt x="14403" y="26752"/>
                    <a:pt x="9747" y="28350"/>
                  </a:cubicBezTo>
                  <a:cubicBezTo>
                    <a:pt x="9310" y="28502"/>
                    <a:pt x="8919" y="28571"/>
                    <a:pt x="8568" y="28571"/>
                  </a:cubicBezTo>
                  <a:cubicBezTo>
                    <a:pt x="5176" y="28571"/>
                    <a:pt x="5570" y="22142"/>
                    <a:pt x="5570" y="22141"/>
                  </a:cubicBezTo>
                  <a:lnTo>
                    <a:pt x="5570" y="22141"/>
                  </a:lnTo>
                  <a:cubicBezTo>
                    <a:pt x="5570" y="22142"/>
                    <a:pt x="4761" y="25225"/>
                    <a:pt x="2680" y="25225"/>
                  </a:cubicBezTo>
                  <a:cubicBezTo>
                    <a:pt x="2339" y="25225"/>
                    <a:pt x="1964" y="25142"/>
                    <a:pt x="1553" y="24949"/>
                  </a:cubicBezTo>
                  <a:cubicBezTo>
                    <a:pt x="1005" y="24675"/>
                    <a:pt x="594" y="24333"/>
                    <a:pt x="320" y="23967"/>
                  </a:cubicBezTo>
                  <a:lnTo>
                    <a:pt x="320" y="23967"/>
                  </a:lnTo>
                  <a:cubicBezTo>
                    <a:pt x="662" y="26044"/>
                    <a:pt x="1941" y="28167"/>
                    <a:pt x="3196" y="29491"/>
                  </a:cubicBezTo>
                  <a:cubicBezTo>
                    <a:pt x="4018" y="30336"/>
                    <a:pt x="4953" y="31066"/>
                    <a:pt x="5958" y="31705"/>
                  </a:cubicBezTo>
                  <a:cubicBezTo>
                    <a:pt x="6186" y="31842"/>
                    <a:pt x="7053" y="32139"/>
                    <a:pt x="7190" y="32390"/>
                  </a:cubicBezTo>
                  <a:cubicBezTo>
                    <a:pt x="7190" y="32390"/>
                    <a:pt x="9867" y="37231"/>
                    <a:pt x="11472" y="37231"/>
                  </a:cubicBezTo>
                  <a:cubicBezTo>
                    <a:pt x="11491" y="37231"/>
                    <a:pt x="11509" y="37230"/>
                    <a:pt x="11527" y="37229"/>
                  </a:cubicBezTo>
                  <a:cubicBezTo>
                    <a:pt x="13148" y="37115"/>
                    <a:pt x="13285" y="35745"/>
                    <a:pt x="13285" y="35745"/>
                  </a:cubicBezTo>
                  <a:lnTo>
                    <a:pt x="10728" y="30130"/>
                  </a:lnTo>
                  <a:cubicBezTo>
                    <a:pt x="10728" y="30130"/>
                    <a:pt x="15316" y="29468"/>
                    <a:pt x="16800" y="19311"/>
                  </a:cubicBezTo>
                  <a:cubicBezTo>
                    <a:pt x="16800" y="19311"/>
                    <a:pt x="17878" y="20226"/>
                    <a:pt x="19644" y="20226"/>
                  </a:cubicBezTo>
                  <a:cubicBezTo>
                    <a:pt x="20972" y="20226"/>
                    <a:pt x="22689" y="19708"/>
                    <a:pt x="24629" y="17896"/>
                  </a:cubicBezTo>
                  <a:cubicBezTo>
                    <a:pt x="24629" y="17896"/>
                    <a:pt x="27684" y="19668"/>
                    <a:pt x="32000" y="19668"/>
                  </a:cubicBezTo>
                  <a:cubicBezTo>
                    <a:pt x="32868" y="19668"/>
                    <a:pt x="33786" y="19597"/>
                    <a:pt x="34740" y="19425"/>
                  </a:cubicBezTo>
                  <a:cubicBezTo>
                    <a:pt x="39579" y="18558"/>
                    <a:pt x="40013" y="16298"/>
                    <a:pt x="40013" y="16298"/>
                  </a:cubicBezTo>
                  <a:cubicBezTo>
                    <a:pt x="40013" y="16298"/>
                    <a:pt x="41930" y="21479"/>
                    <a:pt x="42296" y="23328"/>
                  </a:cubicBezTo>
                  <a:cubicBezTo>
                    <a:pt x="42684" y="25200"/>
                    <a:pt x="42798" y="28167"/>
                    <a:pt x="42798" y="28167"/>
                  </a:cubicBezTo>
                  <a:lnTo>
                    <a:pt x="44190" y="32253"/>
                  </a:lnTo>
                  <a:lnTo>
                    <a:pt x="44281" y="27049"/>
                  </a:lnTo>
                  <a:cubicBezTo>
                    <a:pt x="44281" y="27049"/>
                    <a:pt x="45354" y="24903"/>
                    <a:pt x="45605" y="22141"/>
                  </a:cubicBezTo>
                  <a:lnTo>
                    <a:pt x="45605" y="22141"/>
                  </a:lnTo>
                  <a:cubicBezTo>
                    <a:pt x="45113" y="22951"/>
                    <a:pt x="44679" y="23300"/>
                    <a:pt x="44309" y="23300"/>
                  </a:cubicBezTo>
                  <a:cubicBezTo>
                    <a:pt x="43614" y="23300"/>
                    <a:pt x="43143" y="22073"/>
                    <a:pt x="42935" y="20361"/>
                  </a:cubicBezTo>
                  <a:cubicBezTo>
                    <a:pt x="42775" y="19106"/>
                    <a:pt x="43232" y="17257"/>
                    <a:pt x="43848" y="15248"/>
                  </a:cubicBezTo>
                  <a:cubicBezTo>
                    <a:pt x="43346" y="14586"/>
                    <a:pt x="42707" y="13970"/>
                    <a:pt x="41930" y="13399"/>
                  </a:cubicBezTo>
                  <a:cubicBezTo>
                    <a:pt x="41930" y="13399"/>
                    <a:pt x="42707" y="11322"/>
                    <a:pt x="42319" y="9017"/>
                  </a:cubicBezTo>
                  <a:lnTo>
                    <a:pt x="42319" y="9017"/>
                  </a:lnTo>
                  <a:cubicBezTo>
                    <a:pt x="42136" y="11277"/>
                    <a:pt x="41063" y="14038"/>
                    <a:pt x="39648" y="14906"/>
                  </a:cubicBezTo>
                  <a:cubicBezTo>
                    <a:pt x="39124" y="15220"/>
                    <a:pt x="38733" y="15389"/>
                    <a:pt x="38467" y="15389"/>
                  </a:cubicBezTo>
                  <a:cubicBezTo>
                    <a:pt x="37690" y="15389"/>
                    <a:pt x="37972" y="13951"/>
                    <a:pt x="39077" y="10500"/>
                  </a:cubicBezTo>
                  <a:cubicBezTo>
                    <a:pt x="39671" y="8652"/>
                    <a:pt x="39534" y="6483"/>
                    <a:pt x="39146" y="4520"/>
                  </a:cubicBezTo>
                  <a:cubicBezTo>
                    <a:pt x="38712" y="4269"/>
                    <a:pt x="38256" y="4041"/>
                    <a:pt x="37708" y="3858"/>
                  </a:cubicBezTo>
                  <a:cubicBezTo>
                    <a:pt x="37708" y="3858"/>
                    <a:pt x="37685" y="3584"/>
                    <a:pt x="37480" y="3196"/>
                  </a:cubicBezTo>
                  <a:lnTo>
                    <a:pt x="37480" y="3196"/>
                  </a:lnTo>
                  <a:cubicBezTo>
                    <a:pt x="37822" y="4429"/>
                    <a:pt x="37982" y="6232"/>
                    <a:pt x="37594" y="8697"/>
                  </a:cubicBezTo>
                  <a:cubicBezTo>
                    <a:pt x="36810" y="13569"/>
                    <a:pt x="32381" y="15978"/>
                    <a:pt x="30556" y="15978"/>
                  </a:cubicBezTo>
                  <a:cubicBezTo>
                    <a:pt x="30201" y="15978"/>
                    <a:pt x="29945" y="15887"/>
                    <a:pt x="29833" y="15705"/>
                  </a:cubicBezTo>
                  <a:cubicBezTo>
                    <a:pt x="29148" y="14586"/>
                    <a:pt x="34124" y="10249"/>
                    <a:pt x="33622" y="4840"/>
                  </a:cubicBezTo>
                  <a:cubicBezTo>
                    <a:pt x="33439" y="2831"/>
                    <a:pt x="32937" y="1279"/>
                    <a:pt x="32367" y="115"/>
                  </a:cubicBezTo>
                  <a:cubicBezTo>
                    <a:pt x="32116" y="69"/>
                    <a:pt x="31887" y="46"/>
                    <a:pt x="31636" y="1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8" name="Google Shape;3568;p43"/>
            <p:cNvSpPr/>
            <p:nvPr/>
          </p:nvSpPr>
          <p:spPr>
            <a:xfrm>
              <a:off x="2598825" y="1878550"/>
              <a:ext cx="25700" cy="123325"/>
            </a:xfrm>
            <a:custGeom>
              <a:avLst/>
              <a:gdLst/>
              <a:ahLst/>
              <a:cxnLst/>
              <a:rect l="l" t="t" r="r" b="b"/>
              <a:pathLst>
                <a:path w="1028" h="4933" extrusionOk="0">
                  <a:moveTo>
                    <a:pt x="712" y="1"/>
                  </a:moveTo>
                  <a:cubicBezTo>
                    <a:pt x="710" y="1"/>
                    <a:pt x="709" y="1"/>
                    <a:pt x="708" y="1"/>
                  </a:cubicBezTo>
                  <a:cubicBezTo>
                    <a:pt x="639" y="1"/>
                    <a:pt x="662" y="640"/>
                    <a:pt x="617" y="1234"/>
                  </a:cubicBezTo>
                  <a:cubicBezTo>
                    <a:pt x="594" y="1553"/>
                    <a:pt x="571" y="1850"/>
                    <a:pt x="502" y="2078"/>
                  </a:cubicBezTo>
                  <a:cubicBezTo>
                    <a:pt x="480" y="2307"/>
                    <a:pt x="434" y="2444"/>
                    <a:pt x="434" y="2444"/>
                  </a:cubicBezTo>
                  <a:cubicBezTo>
                    <a:pt x="434" y="2444"/>
                    <a:pt x="365" y="3060"/>
                    <a:pt x="251" y="3676"/>
                  </a:cubicBezTo>
                  <a:cubicBezTo>
                    <a:pt x="137" y="4292"/>
                    <a:pt x="0" y="4909"/>
                    <a:pt x="69" y="4932"/>
                  </a:cubicBezTo>
                  <a:cubicBezTo>
                    <a:pt x="70" y="4932"/>
                    <a:pt x="71" y="4932"/>
                    <a:pt x="73" y="4932"/>
                  </a:cubicBezTo>
                  <a:cubicBezTo>
                    <a:pt x="147" y="4932"/>
                    <a:pt x="393" y="4350"/>
                    <a:pt x="617" y="3767"/>
                  </a:cubicBezTo>
                  <a:cubicBezTo>
                    <a:pt x="822" y="3174"/>
                    <a:pt x="959" y="2535"/>
                    <a:pt x="959" y="2535"/>
                  </a:cubicBezTo>
                  <a:cubicBezTo>
                    <a:pt x="959" y="2535"/>
                    <a:pt x="982" y="2375"/>
                    <a:pt x="982" y="2124"/>
                  </a:cubicBezTo>
                  <a:cubicBezTo>
                    <a:pt x="1027" y="1896"/>
                    <a:pt x="1005" y="1553"/>
                    <a:pt x="1005" y="1234"/>
                  </a:cubicBezTo>
                  <a:cubicBezTo>
                    <a:pt x="960" y="606"/>
                    <a:pt x="783" y="1"/>
                    <a:pt x="7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9" name="Google Shape;3569;p43"/>
            <p:cNvSpPr/>
            <p:nvPr/>
          </p:nvSpPr>
          <p:spPr>
            <a:xfrm>
              <a:off x="2754600" y="1522500"/>
              <a:ext cx="230000" cy="115925"/>
            </a:xfrm>
            <a:custGeom>
              <a:avLst/>
              <a:gdLst/>
              <a:ahLst/>
              <a:cxnLst/>
              <a:rect l="l" t="t" r="r" b="b"/>
              <a:pathLst>
                <a:path w="9200" h="4637" extrusionOk="0">
                  <a:moveTo>
                    <a:pt x="9176" y="0"/>
                  </a:moveTo>
                  <a:cubicBezTo>
                    <a:pt x="9176" y="0"/>
                    <a:pt x="9131" y="92"/>
                    <a:pt x="9085" y="229"/>
                  </a:cubicBezTo>
                  <a:cubicBezTo>
                    <a:pt x="9062" y="297"/>
                    <a:pt x="9039" y="388"/>
                    <a:pt x="8994" y="502"/>
                  </a:cubicBezTo>
                  <a:cubicBezTo>
                    <a:pt x="8971" y="594"/>
                    <a:pt x="8902" y="708"/>
                    <a:pt x="8857" y="822"/>
                  </a:cubicBezTo>
                  <a:cubicBezTo>
                    <a:pt x="8651" y="1301"/>
                    <a:pt x="8263" y="1895"/>
                    <a:pt x="7738" y="2374"/>
                  </a:cubicBezTo>
                  <a:cubicBezTo>
                    <a:pt x="7236" y="2831"/>
                    <a:pt x="6666" y="3241"/>
                    <a:pt x="6186" y="3470"/>
                  </a:cubicBezTo>
                  <a:cubicBezTo>
                    <a:pt x="5958" y="3584"/>
                    <a:pt x="5753" y="3652"/>
                    <a:pt x="5616" y="3721"/>
                  </a:cubicBezTo>
                  <a:cubicBezTo>
                    <a:pt x="5479" y="3766"/>
                    <a:pt x="5387" y="3789"/>
                    <a:pt x="5387" y="3789"/>
                  </a:cubicBezTo>
                  <a:cubicBezTo>
                    <a:pt x="5387" y="3789"/>
                    <a:pt x="5365" y="3812"/>
                    <a:pt x="5342" y="3835"/>
                  </a:cubicBezTo>
                  <a:cubicBezTo>
                    <a:pt x="5296" y="3835"/>
                    <a:pt x="5250" y="3858"/>
                    <a:pt x="5159" y="3881"/>
                  </a:cubicBezTo>
                  <a:cubicBezTo>
                    <a:pt x="5022" y="3926"/>
                    <a:pt x="4817" y="3995"/>
                    <a:pt x="4566" y="4063"/>
                  </a:cubicBezTo>
                  <a:cubicBezTo>
                    <a:pt x="4199" y="4130"/>
                    <a:pt x="3736" y="4221"/>
                    <a:pt x="3246" y="4221"/>
                  </a:cubicBezTo>
                  <a:cubicBezTo>
                    <a:pt x="3064" y="4221"/>
                    <a:pt x="2879" y="4208"/>
                    <a:pt x="2694" y="4177"/>
                  </a:cubicBezTo>
                  <a:lnTo>
                    <a:pt x="2420" y="4177"/>
                  </a:lnTo>
                  <a:cubicBezTo>
                    <a:pt x="2352" y="4155"/>
                    <a:pt x="2260" y="4132"/>
                    <a:pt x="2169" y="4109"/>
                  </a:cubicBezTo>
                  <a:cubicBezTo>
                    <a:pt x="2009" y="4086"/>
                    <a:pt x="1849" y="4040"/>
                    <a:pt x="1690" y="4018"/>
                  </a:cubicBezTo>
                  <a:cubicBezTo>
                    <a:pt x="1370" y="3903"/>
                    <a:pt x="1096" y="3789"/>
                    <a:pt x="845" y="3721"/>
                  </a:cubicBezTo>
                  <a:cubicBezTo>
                    <a:pt x="421" y="3499"/>
                    <a:pt x="122" y="3348"/>
                    <a:pt x="43" y="3348"/>
                  </a:cubicBezTo>
                  <a:cubicBezTo>
                    <a:pt x="33" y="3348"/>
                    <a:pt x="26" y="3350"/>
                    <a:pt x="23" y="3356"/>
                  </a:cubicBezTo>
                  <a:cubicBezTo>
                    <a:pt x="1" y="3378"/>
                    <a:pt x="297" y="3584"/>
                    <a:pt x="754" y="3903"/>
                  </a:cubicBezTo>
                  <a:cubicBezTo>
                    <a:pt x="982" y="4018"/>
                    <a:pt x="1279" y="4155"/>
                    <a:pt x="1598" y="4291"/>
                  </a:cubicBezTo>
                  <a:cubicBezTo>
                    <a:pt x="1758" y="4337"/>
                    <a:pt x="1941" y="4383"/>
                    <a:pt x="2101" y="4451"/>
                  </a:cubicBezTo>
                  <a:cubicBezTo>
                    <a:pt x="2192" y="4474"/>
                    <a:pt x="2283" y="4497"/>
                    <a:pt x="2374" y="4520"/>
                  </a:cubicBezTo>
                  <a:lnTo>
                    <a:pt x="2648" y="4565"/>
                  </a:lnTo>
                  <a:cubicBezTo>
                    <a:pt x="2925" y="4617"/>
                    <a:pt x="3205" y="4636"/>
                    <a:pt x="3476" y="4636"/>
                  </a:cubicBezTo>
                  <a:cubicBezTo>
                    <a:pt x="3920" y="4636"/>
                    <a:pt x="4340" y="4585"/>
                    <a:pt x="4680" y="4543"/>
                  </a:cubicBezTo>
                  <a:cubicBezTo>
                    <a:pt x="4954" y="4474"/>
                    <a:pt x="5182" y="4406"/>
                    <a:pt x="5319" y="4383"/>
                  </a:cubicBezTo>
                  <a:cubicBezTo>
                    <a:pt x="5410" y="4360"/>
                    <a:pt x="5479" y="4337"/>
                    <a:pt x="5501" y="4314"/>
                  </a:cubicBezTo>
                  <a:cubicBezTo>
                    <a:pt x="5547" y="4291"/>
                    <a:pt x="5570" y="4291"/>
                    <a:pt x="5570" y="4291"/>
                  </a:cubicBezTo>
                  <a:cubicBezTo>
                    <a:pt x="5570" y="4291"/>
                    <a:pt x="5661" y="4246"/>
                    <a:pt x="5798" y="4200"/>
                  </a:cubicBezTo>
                  <a:cubicBezTo>
                    <a:pt x="5958" y="4132"/>
                    <a:pt x="6163" y="4040"/>
                    <a:pt x="6415" y="3881"/>
                  </a:cubicBezTo>
                  <a:cubicBezTo>
                    <a:pt x="6917" y="3630"/>
                    <a:pt x="7487" y="3173"/>
                    <a:pt x="8012" y="2625"/>
                  </a:cubicBezTo>
                  <a:cubicBezTo>
                    <a:pt x="8514" y="2077"/>
                    <a:pt x="8880" y="1415"/>
                    <a:pt x="9039" y="890"/>
                  </a:cubicBezTo>
                  <a:cubicBezTo>
                    <a:pt x="9085" y="776"/>
                    <a:pt x="9131" y="639"/>
                    <a:pt x="9154" y="548"/>
                  </a:cubicBezTo>
                  <a:cubicBezTo>
                    <a:pt x="9176" y="434"/>
                    <a:pt x="9176" y="320"/>
                    <a:pt x="9199" y="251"/>
                  </a:cubicBezTo>
                  <a:cubicBezTo>
                    <a:pt x="9199" y="92"/>
                    <a:pt x="9199" y="0"/>
                    <a:pt x="91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0" name="Google Shape;3570;p43"/>
            <p:cNvSpPr/>
            <p:nvPr/>
          </p:nvSpPr>
          <p:spPr>
            <a:xfrm>
              <a:off x="2958325" y="1365575"/>
              <a:ext cx="334400" cy="243725"/>
            </a:xfrm>
            <a:custGeom>
              <a:avLst/>
              <a:gdLst/>
              <a:ahLst/>
              <a:cxnLst/>
              <a:rect l="l" t="t" r="r" b="b"/>
              <a:pathLst>
                <a:path w="13376" h="9749" extrusionOk="0">
                  <a:moveTo>
                    <a:pt x="13330" y="0"/>
                  </a:moveTo>
                  <a:cubicBezTo>
                    <a:pt x="13307" y="0"/>
                    <a:pt x="13285" y="137"/>
                    <a:pt x="13262" y="388"/>
                  </a:cubicBezTo>
                  <a:cubicBezTo>
                    <a:pt x="13239" y="525"/>
                    <a:pt x="13239" y="685"/>
                    <a:pt x="13216" y="868"/>
                  </a:cubicBezTo>
                  <a:cubicBezTo>
                    <a:pt x="13193" y="1027"/>
                    <a:pt x="13148" y="1233"/>
                    <a:pt x="13125" y="1461"/>
                  </a:cubicBezTo>
                  <a:cubicBezTo>
                    <a:pt x="12965" y="2306"/>
                    <a:pt x="12577" y="3424"/>
                    <a:pt x="11961" y="4406"/>
                  </a:cubicBezTo>
                  <a:cubicBezTo>
                    <a:pt x="11367" y="5410"/>
                    <a:pt x="10568" y="6254"/>
                    <a:pt x="9906" y="6825"/>
                  </a:cubicBezTo>
                  <a:cubicBezTo>
                    <a:pt x="9747" y="6962"/>
                    <a:pt x="9587" y="7076"/>
                    <a:pt x="9427" y="7190"/>
                  </a:cubicBezTo>
                  <a:cubicBezTo>
                    <a:pt x="9290" y="7282"/>
                    <a:pt x="9176" y="7396"/>
                    <a:pt x="9062" y="7464"/>
                  </a:cubicBezTo>
                  <a:cubicBezTo>
                    <a:pt x="8856" y="7601"/>
                    <a:pt x="8742" y="7670"/>
                    <a:pt x="8742" y="7670"/>
                  </a:cubicBezTo>
                  <a:cubicBezTo>
                    <a:pt x="8742" y="7670"/>
                    <a:pt x="8263" y="8012"/>
                    <a:pt x="7487" y="8400"/>
                  </a:cubicBezTo>
                  <a:cubicBezTo>
                    <a:pt x="7304" y="8491"/>
                    <a:pt x="7099" y="8583"/>
                    <a:pt x="6871" y="8674"/>
                  </a:cubicBezTo>
                  <a:cubicBezTo>
                    <a:pt x="6642" y="8788"/>
                    <a:pt x="6391" y="8857"/>
                    <a:pt x="6140" y="8948"/>
                  </a:cubicBezTo>
                  <a:cubicBezTo>
                    <a:pt x="5615" y="9085"/>
                    <a:pt x="5045" y="9222"/>
                    <a:pt x="4474" y="9313"/>
                  </a:cubicBezTo>
                  <a:cubicBezTo>
                    <a:pt x="4024" y="9394"/>
                    <a:pt x="3567" y="9433"/>
                    <a:pt x="3127" y="9433"/>
                  </a:cubicBezTo>
                  <a:cubicBezTo>
                    <a:pt x="2453" y="9433"/>
                    <a:pt x="1822" y="9342"/>
                    <a:pt x="1324" y="9176"/>
                  </a:cubicBezTo>
                  <a:cubicBezTo>
                    <a:pt x="523" y="8938"/>
                    <a:pt x="92" y="8556"/>
                    <a:pt x="30" y="8556"/>
                  </a:cubicBezTo>
                  <a:cubicBezTo>
                    <a:pt x="27" y="8556"/>
                    <a:pt x="24" y="8557"/>
                    <a:pt x="23" y="8560"/>
                  </a:cubicBezTo>
                  <a:cubicBezTo>
                    <a:pt x="0" y="8560"/>
                    <a:pt x="114" y="8674"/>
                    <a:pt x="297" y="8834"/>
                  </a:cubicBezTo>
                  <a:cubicBezTo>
                    <a:pt x="411" y="8925"/>
                    <a:pt x="548" y="9016"/>
                    <a:pt x="708" y="9108"/>
                  </a:cubicBezTo>
                  <a:cubicBezTo>
                    <a:pt x="868" y="9176"/>
                    <a:pt x="1050" y="9290"/>
                    <a:pt x="1256" y="9359"/>
                  </a:cubicBezTo>
                  <a:cubicBezTo>
                    <a:pt x="1851" y="9616"/>
                    <a:pt x="2639" y="9749"/>
                    <a:pt x="3467" y="9749"/>
                  </a:cubicBezTo>
                  <a:cubicBezTo>
                    <a:pt x="3815" y="9749"/>
                    <a:pt x="4169" y="9725"/>
                    <a:pt x="4520" y="9678"/>
                  </a:cubicBezTo>
                  <a:cubicBezTo>
                    <a:pt x="5113" y="9633"/>
                    <a:pt x="5707" y="9496"/>
                    <a:pt x="6254" y="9359"/>
                  </a:cubicBezTo>
                  <a:cubicBezTo>
                    <a:pt x="6528" y="9290"/>
                    <a:pt x="6779" y="9199"/>
                    <a:pt x="7030" y="9108"/>
                  </a:cubicBezTo>
                  <a:cubicBezTo>
                    <a:pt x="7282" y="9016"/>
                    <a:pt x="7510" y="8925"/>
                    <a:pt x="7692" y="8834"/>
                  </a:cubicBezTo>
                  <a:cubicBezTo>
                    <a:pt x="8537" y="8469"/>
                    <a:pt x="9016" y="8103"/>
                    <a:pt x="9016" y="8103"/>
                  </a:cubicBezTo>
                  <a:cubicBezTo>
                    <a:pt x="9016" y="8103"/>
                    <a:pt x="9153" y="8035"/>
                    <a:pt x="9381" y="7875"/>
                  </a:cubicBezTo>
                  <a:cubicBezTo>
                    <a:pt x="9473" y="7807"/>
                    <a:pt x="9610" y="7692"/>
                    <a:pt x="9747" y="7578"/>
                  </a:cubicBezTo>
                  <a:cubicBezTo>
                    <a:pt x="9884" y="7464"/>
                    <a:pt x="10043" y="7327"/>
                    <a:pt x="10226" y="7190"/>
                  </a:cubicBezTo>
                  <a:cubicBezTo>
                    <a:pt x="10888" y="6574"/>
                    <a:pt x="11710" y="5661"/>
                    <a:pt x="12280" y="4611"/>
                  </a:cubicBezTo>
                  <a:cubicBezTo>
                    <a:pt x="12897" y="3561"/>
                    <a:pt x="13216" y="2374"/>
                    <a:pt x="13330" y="1484"/>
                  </a:cubicBezTo>
                  <a:cubicBezTo>
                    <a:pt x="13330" y="1256"/>
                    <a:pt x="13353" y="1050"/>
                    <a:pt x="13376" y="868"/>
                  </a:cubicBezTo>
                  <a:cubicBezTo>
                    <a:pt x="13376" y="685"/>
                    <a:pt x="13353" y="525"/>
                    <a:pt x="13353" y="411"/>
                  </a:cubicBezTo>
                  <a:cubicBezTo>
                    <a:pt x="13353" y="137"/>
                    <a:pt x="13330" y="0"/>
                    <a:pt x="1333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1" name="Google Shape;3571;p43"/>
            <p:cNvSpPr/>
            <p:nvPr/>
          </p:nvSpPr>
          <p:spPr>
            <a:xfrm>
              <a:off x="3039925" y="1262850"/>
              <a:ext cx="370350" cy="363525"/>
            </a:xfrm>
            <a:custGeom>
              <a:avLst/>
              <a:gdLst/>
              <a:ahLst/>
              <a:cxnLst/>
              <a:rect l="l" t="t" r="r" b="b"/>
              <a:pathLst>
                <a:path w="14814" h="14541" extrusionOk="0">
                  <a:moveTo>
                    <a:pt x="12326" y="1"/>
                  </a:moveTo>
                  <a:cubicBezTo>
                    <a:pt x="12326" y="1"/>
                    <a:pt x="12326" y="46"/>
                    <a:pt x="12372" y="138"/>
                  </a:cubicBezTo>
                  <a:cubicBezTo>
                    <a:pt x="12394" y="183"/>
                    <a:pt x="12440" y="229"/>
                    <a:pt x="12463" y="275"/>
                  </a:cubicBezTo>
                  <a:cubicBezTo>
                    <a:pt x="12509" y="343"/>
                    <a:pt x="12554" y="389"/>
                    <a:pt x="12623" y="457"/>
                  </a:cubicBezTo>
                  <a:cubicBezTo>
                    <a:pt x="12737" y="594"/>
                    <a:pt x="12897" y="754"/>
                    <a:pt x="13056" y="937"/>
                  </a:cubicBezTo>
                  <a:cubicBezTo>
                    <a:pt x="13193" y="1119"/>
                    <a:pt x="13376" y="1325"/>
                    <a:pt x="13513" y="1576"/>
                  </a:cubicBezTo>
                  <a:cubicBezTo>
                    <a:pt x="13832" y="2078"/>
                    <a:pt x="14061" y="2740"/>
                    <a:pt x="14243" y="3447"/>
                  </a:cubicBezTo>
                  <a:cubicBezTo>
                    <a:pt x="14403" y="4178"/>
                    <a:pt x="14472" y="4954"/>
                    <a:pt x="14426" y="5753"/>
                  </a:cubicBezTo>
                  <a:cubicBezTo>
                    <a:pt x="14403" y="7328"/>
                    <a:pt x="13718" y="8789"/>
                    <a:pt x="13056" y="9747"/>
                  </a:cubicBezTo>
                  <a:cubicBezTo>
                    <a:pt x="12897" y="9998"/>
                    <a:pt x="12714" y="10204"/>
                    <a:pt x="12577" y="10386"/>
                  </a:cubicBezTo>
                  <a:cubicBezTo>
                    <a:pt x="12440" y="10569"/>
                    <a:pt x="12280" y="10706"/>
                    <a:pt x="12166" y="10843"/>
                  </a:cubicBezTo>
                  <a:cubicBezTo>
                    <a:pt x="12075" y="10980"/>
                    <a:pt x="11961" y="11048"/>
                    <a:pt x="11892" y="11117"/>
                  </a:cubicBezTo>
                  <a:cubicBezTo>
                    <a:pt x="11824" y="11185"/>
                    <a:pt x="11778" y="11208"/>
                    <a:pt x="11778" y="11208"/>
                  </a:cubicBezTo>
                  <a:cubicBezTo>
                    <a:pt x="11778" y="11208"/>
                    <a:pt x="11641" y="11345"/>
                    <a:pt x="11413" y="11596"/>
                  </a:cubicBezTo>
                  <a:cubicBezTo>
                    <a:pt x="11276" y="11710"/>
                    <a:pt x="11116" y="11824"/>
                    <a:pt x="10934" y="11984"/>
                  </a:cubicBezTo>
                  <a:cubicBezTo>
                    <a:pt x="10751" y="12144"/>
                    <a:pt x="10523" y="12304"/>
                    <a:pt x="10294" y="12463"/>
                  </a:cubicBezTo>
                  <a:cubicBezTo>
                    <a:pt x="9359" y="13171"/>
                    <a:pt x="7852" y="13719"/>
                    <a:pt x="6323" y="13993"/>
                  </a:cubicBezTo>
                  <a:cubicBezTo>
                    <a:pt x="5524" y="14152"/>
                    <a:pt x="4748" y="14221"/>
                    <a:pt x="3995" y="14244"/>
                  </a:cubicBezTo>
                  <a:cubicBezTo>
                    <a:pt x="3736" y="14260"/>
                    <a:pt x="3483" y="14268"/>
                    <a:pt x="3238" y="14268"/>
                  </a:cubicBezTo>
                  <a:cubicBezTo>
                    <a:pt x="2791" y="14268"/>
                    <a:pt x="2369" y="14242"/>
                    <a:pt x="1986" y="14198"/>
                  </a:cubicBezTo>
                  <a:cubicBezTo>
                    <a:pt x="884" y="14115"/>
                    <a:pt x="161" y="13918"/>
                    <a:pt x="24" y="13918"/>
                  </a:cubicBezTo>
                  <a:cubicBezTo>
                    <a:pt x="10" y="13918"/>
                    <a:pt x="2" y="13920"/>
                    <a:pt x="0" y="13924"/>
                  </a:cubicBezTo>
                  <a:cubicBezTo>
                    <a:pt x="0" y="13947"/>
                    <a:pt x="183" y="14016"/>
                    <a:pt x="525" y="14130"/>
                  </a:cubicBezTo>
                  <a:cubicBezTo>
                    <a:pt x="868" y="14221"/>
                    <a:pt x="1347" y="14335"/>
                    <a:pt x="1963" y="14404"/>
                  </a:cubicBezTo>
                  <a:cubicBezTo>
                    <a:pt x="2557" y="14495"/>
                    <a:pt x="3264" y="14541"/>
                    <a:pt x="4018" y="14541"/>
                  </a:cubicBezTo>
                  <a:cubicBezTo>
                    <a:pt x="4771" y="14541"/>
                    <a:pt x="5570" y="14495"/>
                    <a:pt x="6369" y="14381"/>
                  </a:cubicBezTo>
                  <a:cubicBezTo>
                    <a:pt x="7966" y="14130"/>
                    <a:pt x="9541" y="13582"/>
                    <a:pt x="10568" y="12874"/>
                  </a:cubicBezTo>
                  <a:cubicBezTo>
                    <a:pt x="10819" y="12692"/>
                    <a:pt x="11048" y="12532"/>
                    <a:pt x="11230" y="12372"/>
                  </a:cubicBezTo>
                  <a:cubicBezTo>
                    <a:pt x="11436" y="12212"/>
                    <a:pt x="11618" y="12098"/>
                    <a:pt x="11755" y="11984"/>
                  </a:cubicBezTo>
                  <a:cubicBezTo>
                    <a:pt x="12006" y="11733"/>
                    <a:pt x="12166" y="11596"/>
                    <a:pt x="12166" y="11596"/>
                  </a:cubicBezTo>
                  <a:cubicBezTo>
                    <a:pt x="12166" y="11596"/>
                    <a:pt x="12189" y="11550"/>
                    <a:pt x="12257" y="11482"/>
                  </a:cubicBezTo>
                  <a:cubicBezTo>
                    <a:pt x="12326" y="11413"/>
                    <a:pt x="12440" y="11322"/>
                    <a:pt x="12554" y="11185"/>
                  </a:cubicBezTo>
                  <a:cubicBezTo>
                    <a:pt x="12668" y="11048"/>
                    <a:pt x="12805" y="10888"/>
                    <a:pt x="12965" y="10706"/>
                  </a:cubicBezTo>
                  <a:cubicBezTo>
                    <a:pt x="13125" y="10500"/>
                    <a:pt x="13307" y="10272"/>
                    <a:pt x="13467" y="10021"/>
                  </a:cubicBezTo>
                  <a:cubicBezTo>
                    <a:pt x="13810" y="9496"/>
                    <a:pt x="14129" y="8857"/>
                    <a:pt x="14380" y="8127"/>
                  </a:cubicBezTo>
                  <a:cubicBezTo>
                    <a:pt x="14654" y="7396"/>
                    <a:pt x="14791" y="6574"/>
                    <a:pt x="14791" y="5753"/>
                  </a:cubicBezTo>
                  <a:cubicBezTo>
                    <a:pt x="14814" y="4931"/>
                    <a:pt x="14700" y="4132"/>
                    <a:pt x="14517" y="3379"/>
                  </a:cubicBezTo>
                  <a:cubicBezTo>
                    <a:pt x="14312" y="2649"/>
                    <a:pt x="14038" y="1987"/>
                    <a:pt x="13695" y="1462"/>
                  </a:cubicBezTo>
                  <a:cubicBezTo>
                    <a:pt x="13513" y="1211"/>
                    <a:pt x="13330" y="1005"/>
                    <a:pt x="13170" y="823"/>
                  </a:cubicBezTo>
                  <a:cubicBezTo>
                    <a:pt x="12988" y="663"/>
                    <a:pt x="12828" y="503"/>
                    <a:pt x="12691" y="389"/>
                  </a:cubicBezTo>
                  <a:cubicBezTo>
                    <a:pt x="12645" y="343"/>
                    <a:pt x="12577" y="275"/>
                    <a:pt x="12531" y="229"/>
                  </a:cubicBezTo>
                  <a:cubicBezTo>
                    <a:pt x="12486" y="183"/>
                    <a:pt x="12463" y="138"/>
                    <a:pt x="12417" y="92"/>
                  </a:cubicBezTo>
                  <a:cubicBezTo>
                    <a:pt x="12372" y="24"/>
                    <a:pt x="12326" y="1"/>
                    <a:pt x="123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2" name="Google Shape;3572;p43"/>
            <p:cNvSpPr/>
            <p:nvPr/>
          </p:nvSpPr>
          <p:spPr>
            <a:xfrm>
              <a:off x="3031350" y="1141875"/>
              <a:ext cx="118150" cy="294500"/>
            </a:xfrm>
            <a:custGeom>
              <a:avLst/>
              <a:gdLst/>
              <a:ahLst/>
              <a:cxnLst/>
              <a:rect l="l" t="t" r="r" b="b"/>
              <a:pathLst>
                <a:path w="4726" h="11780" extrusionOk="0">
                  <a:moveTo>
                    <a:pt x="4018" y="1"/>
                  </a:moveTo>
                  <a:cubicBezTo>
                    <a:pt x="3995" y="24"/>
                    <a:pt x="4064" y="412"/>
                    <a:pt x="4155" y="1028"/>
                  </a:cubicBezTo>
                  <a:cubicBezTo>
                    <a:pt x="4246" y="1621"/>
                    <a:pt x="4361" y="2443"/>
                    <a:pt x="4338" y="3219"/>
                  </a:cubicBezTo>
                  <a:cubicBezTo>
                    <a:pt x="4315" y="4018"/>
                    <a:pt x="4087" y="4794"/>
                    <a:pt x="3881" y="5342"/>
                  </a:cubicBezTo>
                  <a:cubicBezTo>
                    <a:pt x="3676" y="5913"/>
                    <a:pt x="3493" y="6255"/>
                    <a:pt x="3493" y="6255"/>
                  </a:cubicBezTo>
                  <a:cubicBezTo>
                    <a:pt x="3493" y="6255"/>
                    <a:pt x="3447" y="6346"/>
                    <a:pt x="3379" y="6506"/>
                  </a:cubicBezTo>
                  <a:cubicBezTo>
                    <a:pt x="3311" y="6666"/>
                    <a:pt x="3196" y="6894"/>
                    <a:pt x="3059" y="7168"/>
                  </a:cubicBezTo>
                  <a:cubicBezTo>
                    <a:pt x="2786" y="7716"/>
                    <a:pt x="2375" y="8401"/>
                    <a:pt x="1918" y="9085"/>
                  </a:cubicBezTo>
                  <a:cubicBezTo>
                    <a:pt x="1028" y="10455"/>
                    <a:pt x="1" y="11733"/>
                    <a:pt x="69" y="11779"/>
                  </a:cubicBezTo>
                  <a:cubicBezTo>
                    <a:pt x="70" y="11780"/>
                    <a:pt x="71" y="11780"/>
                    <a:pt x="73" y="11780"/>
                  </a:cubicBezTo>
                  <a:cubicBezTo>
                    <a:pt x="156" y="11780"/>
                    <a:pt x="1252" y="10590"/>
                    <a:pt x="2238" y="9291"/>
                  </a:cubicBezTo>
                  <a:cubicBezTo>
                    <a:pt x="2717" y="8629"/>
                    <a:pt x="3174" y="7944"/>
                    <a:pt x="3493" y="7396"/>
                  </a:cubicBezTo>
                  <a:cubicBezTo>
                    <a:pt x="3653" y="7122"/>
                    <a:pt x="3767" y="6894"/>
                    <a:pt x="3836" y="6734"/>
                  </a:cubicBezTo>
                  <a:cubicBezTo>
                    <a:pt x="3927" y="6575"/>
                    <a:pt x="3972" y="6483"/>
                    <a:pt x="3972" y="6483"/>
                  </a:cubicBezTo>
                  <a:cubicBezTo>
                    <a:pt x="3972" y="6483"/>
                    <a:pt x="4155" y="6095"/>
                    <a:pt x="4338" y="5502"/>
                  </a:cubicBezTo>
                  <a:cubicBezTo>
                    <a:pt x="4543" y="4908"/>
                    <a:pt x="4726" y="4087"/>
                    <a:pt x="4726" y="3219"/>
                  </a:cubicBezTo>
                  <a:cubicBezTo>
                    <a:pt x="4680" y="2398"/>
                    <a:pt x="4520" y="1576"/>
                    <a:pt x="4338" y="982"/>
                  </a:cubicBezTo>
                  <a:cubicBezTo>
                    <a:pt x="4201" y="389"/>
                    <a:pt x="4064" y="1"/>
                    <a:pt x="40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3" name="Google Shape;3573;p43"/>
            <p:cNvSpPr/>
            <p:nvPr/>
          </p:nvSpPr>
          <p:spPr>
            <a:xfrm>
              <a:off x="2553750" y="1374650"/>
              <a:ext cx="71350" cy="172400"/>
            </a:xfrm>
            <a:custGeom>
              <a:avLst/>
              <a:gdLst/>
              <a:ahLst/>
              <a:cxnLst/>
              <a:rect l="l" t="t" r="r" b="b"/>
              <a:pathLst>
                <a:path w="2854" h="6896" extrusionOk="0">
                  <a:moveTo>
                    <a:pt x="2800" y="1"/>
                  </a:moveTo>
                  <a:cubicBezTo>
                    <a:pt x="2702" y="1"/>
                    <a:pt x="2107" y="710"/>
                    <a:pt x="1575" y="1463"/>
                  </a:cubicBezTo>
                  <a:cubicBezTo>
                    <a:pt x="1301" y="1874"/>
                    <a:pt x="1050" y="2285"/>
                    <a:pt x="867" y="2582"/>
                  </a:cubicBezTo>
                  <a:cubicBezTo>
                    <a:pt x="708" y="2901"/>
                    <a:pt x="594" y="3130"/>
                    <a:pt x="594" y="3130"/>
                  </a:cubicBezTo>
                  <a:cubicBezTo>
                    <a:pt x="594" y="3130"/>
                    <a:pt x="502" y="3358"/>
                    <a:pt x="388" y="3700"/>
                  </a:cubicBezTo>
                  <a:cubicBezTo>
                    <a:pt x="274" y="4043"/>
                    <a:pt x="137" y="4499"/>
                    <a:pt x="69" y="4978"/>
                  </a:cubicBezTo>
                  <a:cubicBezTo>
                    <a:pt x="23" y="5481"/>
                    <a:pt x="0" y="5960"/>
                    <a:pt x="114" y="6325"/>
                  </a:cubicBezTo>
                  <a:cubicBezTo>
                    <a:pt x="183" y="6690"/>
                    <a:pt x="297" y="6896"/>
                    <a:pt x="320" y="6896"/>
                  </a:cubicBezTo>
                  <a:cubicBezTo>
                    <a:pt x="365" y="6873"/>
                    <a:pt x="320" y="6645"/>
                    <a:pt x="297" y="6302"/>
                  </a:cubicBezTo>
                  <a:cubicBezTo>
                    <a:pt x="274" y="5960"/>
                    <a:pt x="342" y="5503"/>
                    <a:pt x="434" y="5047"/>
                  </a:cubicBezTo>
                  <a:cubicBezTo>
                    <a:pt x="525" y="4613"/>
                    <a:pt x="708" y="4180"/>
                    <a:pt x="822" y="3860"/>
                  </a:cubicBezTo>
                  <a:cubicBezTo>
                    <a:pt x="982" y="3540"/>
                    <a:pt x="1073" y="3335"/>
                    <a:pt x="1073" y="3335"/>
                  </a:cubicBezTo>
                  <a:cubicBezTo>
                    <a:pt x="1073" y="3335"/>
                    <a:pt x="1438" y="2491"/>
                    <a:pt x="1895" y="1669"/>
                  </a:cubicBezTo>
                  <a:cubicBezTo>
                    <a:pt x="2351" y="847"/>
                    <a:pt x="2853" y="48"/>
                    <a:pt x="2808" y="3"/>
                  </a:cubicBezTo>
                  <a:cubicBezTo>
                    <a:pt x="2806" y="1"/>
                    <a:pt x="2803" y="1"/>
                    <a:pt x="28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4" name="Google Shape;3574;p43"/>
            <p:cNvSpPr/>
            <p:nvPr/>
          </p:nvSpPr>
          <p:spPr>
            <a:xfrm>
              <a:off x="2639900" y="1255925"/>
              <a:ext cx="360675" cy="295700"/>
            </a:xfrm>
            <a:custGeom>
              <a:avLst/>
              <a:gdLst/>
              <a:ahLst/>
              <a:cxnLst/>
              <a:rect l="l" t="t" r="r" b="b"/>
              <a:pathLst>
                <a:path w="14427" h="11828" extrusionOk="0">
                  <a:moveTo>
                    <a:pt x="14416" y="0"/>
                  </a:moveTo>
                  <a:cubicBezTo>
                    <a:pt x="14374" y="0"/>
                    <a:pt x="14243" y="87"/>
                    <a:pt x="14038" y="209"/>
                  </a:cubicBezTo>
                  <a:cubicBezTo>
                    <a:pt x="13810" y="369"/>
                    <a:pt x="13445" y="529"/>
                    <a:pt x="13011" y="711"/>
                  </a:cubicBezTo>
                  <a:cubicBezTo>
                    <a:pt x="12144" y="1054"/>
                    <a:pt x="10888" y="1236"/>
                    <a:pt x="9610" y="1465"/>
                  </a:cubicBezTo>
                  <a:cubicBezTo>
                    <a:pt x="8355" y="1693"/>
                    <a:pt x="7122" y="2035"/>
                    <a:pt x="6209" y="2423"/>
                  </a:cubicBezTo>
                  <a:cubicBezTo>
                    <a:pt x="5981" y="2515"/>
                    <a:pt x="5776" y="2583"/>
                    <a:pt x="5593" y="2652"/>
                  </a:cubicBezTo>
                  <a:cubicBezTo>
                    <a:pt x="5410" y="2743"/>
                    <a:pt x="5251" y="2834"/>
                    <a:pt x="5136" y="2903"/>
                  </a:cubicBezTo>
                  <a:cubicBezTo>
                    <a:pt x="4885" y="3040"/>
                    <a:pt x="4726" y="3108"/>
                    <a:pt x="4726" y="3108"/>
                  </a:cubicBezTo>
                  <a:cubicBezTo>
                    <a:pt x="4726" y="3108"/>
                    <a:pt x="4589" y="3177"/>
                    <a:pt x="4360" y="3359"/>
                  </a:cubicBezTo>
                  <a:cubicBezTo>
                    <a:pt x="4109" y="3519"/>
                    <a:pt x="3790" y="3770"/>
                    <a:pt x="3447" y="4112"/>
                  </a:cubicBezTo>
                  <a:cubicBezTo>
                    <a:pt x="3082" y="4432"/>
                    <a:pt x="2694" y="4866"/>
                    <a:pt x="2329" y="5345"/>
                  </a:cubicBezTo>
                  <a:cubicBezTo>
                    <a:pt x="1964" y="5824"/>
                    <a:pt x="1576" y="6349"/>
                    <a:pt x="1256" y="6920"/>
                  </a:cubicBezTo>
                  <a:cubicBezTo>
                    <a:pt x="617" y="8016"/>
                    <a:pt x="160" y="9248"/>
                    <a:pt x="46" y="10230"/>
                  </a:cubicBezTo>
                  <a:cubicBezTo>
                    <a:pt x="1" y="10709"/>
                    <a:pt x="1" y="11120"/>
                    <a:pt x="46" y="11394"/>
                  </a:cubicBezTo>
                  <a:cubicBezTo>
                    <a:pt x="92" y="11668"/>
                    <a:pt x="115" y="11827"/>
                    <a:pt x="138" y="11827"/>
                  </a:cubicBezTo>
                  <a:cubicBezTo>
                    <a:pt x="183" y="11827"/>
                    <a:pt x="69" y="11188"/>
                    <a:pt x="252" y="10252"/>
                  </a:cubicBezTo>
                  <a:cubicBezTo>
                    <a:pt x="412" y="9339"/>
                    <a:pt x="914" y="8153"/>
                    <a:pt x="1576" y="7103"/>
                  </a:cubicBezTo>
                  <a:cubicBezTo>
                    <a:pt x="1918" y="6578"/>
                    <a:pt x="2283" y="6075"/>
                    <a:pt x="2648" y="5619"/>
                  </a:cubicBezTo>
                  <a:cubicBezTo>
                    <a:pt x="3036" y="5162"/>
                    <a:pt x="3425" y="4774"/>
                    <a:pt x="3767" y="4478"/>
                  </a:cubicBezTo>
                  <a:cubicBezTo>
                    <a:pt x="4109" y="4158"/>
                    <a:pt x="4429" y="3930"/>
                    <a:pt x="4634" y="3770"/>
                  </a:cubicBezTo>
                  <a:cubicBezTo>
                    <a:pt x="4863" y="3610"/>
                    <a:pt x="4999" y="3565"/>
                    <a:pt x="4999" y="3565"/>
                  </a:cubicBezTo>
                  <a:cubicBezTo>
                    <a:pt x="4999" y="3565"/>
                    <a:pt x="5136" y="3473"/>
                    <a:pt x="5365" y="3359"/>
                  </a:cubicBezTo>
                  <a:cubicBezTo>
                    <a:pt x="5502" y="3291"/>
                    <a:pt x="5639" y="3199"/>
                    <a:pt x="5798" y="3108"/>
                  </a:cubicBezTo>
                  <a:cubicBezTo>
                    <a:pt x="5981" y="3040"/>
                    <a:pt x="6164" y="2948"/>
                    <a:pt x="6392" y="2857"/>
                  </a:cubicBezTo>
                  <a:cubicBezTo>
                    <a:pt x="7236" y="2492"/>
                    <a:pt x="8469" y="2104"/>
                    <a:pt x="9701" y="1830"/>
                  </a:cubicBezTo>
                  <a:cubicBezTo>
                    <a:pt x="10934" y="1556"/>
                    <a:pt x="12212" y="1328"/>
                    <a:pt x="13080" y="894"/>
                  </a:cubicBezTo>
                  <a:cubicBezTo>
                    <a:pt x="13536" y="689"/>
                    <a:pt x="13879" y="483"/>
                    <a:pt x="14084" y="301"/>
                  </a:cubicBezTo>
                  <a:cubicBezTo>
                    <a:pt x="14312" y="118"/>
                    <a:pt x="14426" y="27"/>
                    <a:pt x="14426" y="4"/>
                  </a:cubicBezTo>
                  <a:cubicBezTo>
                    <a:pt x="14424" y="2"/>
                    <a:pt x="14420" y="0"/>
                    <a:pt x="144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5" name="Google Shape;3575;p43"/>
            <p:cNvSpPr/>
            <p:nvPr/>
          </p:nvSpPr>
          <p:spPr>
            <a:xfrm>
              <a:off x="3054750" y="1164075"/>
              <a:ext cx="44550" cy="155925"/>
            </a:xfrm>
            <a:custGeom>
              <a:avLst/>
              <a:gdLst/>
              <a:ahLst/>
              <a:cxnLst/>
              <a:rect l="l" t="t" r="r" b="b"/>
              <a:pathLst>
                <a:path w="1782" h="6237" extrusionOk="0">
                  <a:moveTo>
                    <a:pt x="901" y="1"/>
                  </a:moveTo>
                  <a:cubicBezTo>
                    <a:pt x="897" y="1"/>
                    <a:pt x="894" y="2"/>
                    <a:pt x="891" y="3"/>
                  </a:cubicBezTo>
                  <a:cubicBezTo>
                    <a:pt x="868" y="26"/>
                    <a:pt x="937" y="231"/>
                    <a:pt x="1051" y="505"/>
                  </a:cubicBezTo>
                  <a:cubicBezTo>
                    <a:pt x="1142" y="802"/>
                    <a:pt x="1256" y="1190"/>
                    <a:pt x="1302" y="1601"/>
                  </a:cubicBezTo>
                  <a:cubicBezTo>
                    <a:pt x="1325" y="1989"/>
                    <a:pt x="1325" y="2400"/>
                    <a:pt x="1279" y="2696"/>
                  </a:cubicBezTo>
                  <a:cubicBezTo>
                    <a:pt x="1279" y="2833"/>
                    <a:pt x="1233" y="2948"/>
                    <a:pt x="1233" y="3039"/>
                  </a:cubicBezTo>
                  <a:cubicBezTo>
                    <a:pt x="1210" y="3130"/>
                    <a:pt x="1210" y="3176"/>
                    <a:pt x="1210" y="3176"/>
                  </a:cubicBezTo>
                  <a:cubicBezTo>
                    <a:pt x="1210" y="3176"/>
                    <a:pt x="1188" y="3221"/>
                    <a:pt x="1188" y="3313"/>
                  </a:cubicBezTo>
                  <a:cubicBezTo>
                    <a:pt x="1165" y="3404"/>
                    <a:pt x="1142" y="3518"/>
                    <a:pt x="1096" y="3678"/>
                  </a:cubicBezTo>
                  <a:cubicBezTo>
                    <a:pt x="1051" y="3952"/>
                    <a:pt x="914" y="4340"/>
                    <a:pt x="777" y="4728"/>
                  </a:cubicBezTo>
                  <a:cubicBezTo>
                    <a:pt x="457" y="5481"/>
                    <a:pt x="1" y="6189"/>
                    <a:pt x="69" y="6234"/>
                  </a:cubicBezTo>
                  <a:cubicBezTo>
                    <a:pt x="71" y="6236"/>
                    <a:pt x="73" y="6237"/>
                    <a:pt x="76" y="6237"/>
                  </a:cubicBezTo>
                  <a:cubicBezTo>
                    <a:pt x="153" y="6237"/>
                    <a:pt x="699" y="5615"/>
                    <a:pt x="1096" y="4888"/>
                  </a:cubicBezTo>
                  <a:cubicBezTo>
                    <a:pt x="1302" y="4500"/>
                    <a:pt x="1484" y="4112"/>
                    <a:pt x="1576" y="3792"/>
                  </a:cubicBezTo>
                  <a:cubicBezTo>
                    <a:pt x="1621" y="3655"/>
                    <a:pt x="1644" y="3518"/>
                    <a:pt x="1690" y="3427"/>
                  </a:cubicBezTo>
                  <a:cubicBezTo>
                    <a:pt x="1713" y="3336"/>
                    <a:pt x="1713" y="3267"/>
                    <a:pt x="1713" y="3267"/>
                  </a:cubicBezTo>
                  <a:cubicBezTo>
                    <a:pt x="1713" y="3267"/>
                    <a:pt x="1735" y="3221"/>
                    <a:pt x="1735" y="3130"/>
                  </a:cubicBezTo>
                  <a:cubicBezTo>
                    <a:pt x="1735" y="3016"/>
                    <a:pt x="1758" y="2902"/>
                    <a:pt x="1758" y="2719"/>
                  </a:cubicBezTo>
                  <a:cubicBezTo>
                    <a:pt x="1781" y="2400"/>
                    <a:pt x="1758" y="1966"/>
                    <a:pt x="1667" y="1532"/>
                  </a:cubicBezTo>
                  <a:cubicBezTo>
                    <a:pt x="1576" y="1099"/>
                    <a:pt x="1393" y="711"/>
                    <a:pt x="1233" y="414"/>
                  </a:cubicBezTo>
                  <a:cubicBezTo>
                    <a:pt x="1084" y="157"/>
                    <a:pt x="954" y="1"/>
                    <a:pt x="9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6" name="Google Shape;3576;p43"/>
            <p:cNvSpPr/>
            <p:nvPr/>
          </p:nvSpPr>
          <p:spPr>
            <a:xfrm>
              <a:off x="2454450" y="1584700"/>
              <a:ext cx="85625" cy="85625"/>
            </a:xfrm>
            <a:custGeom>
              <a:avLst/>
              <a:gdLst/>
              <a:ahLst/>
              <a:cxnLst/>
              <a:rect l="l" t="t" r="r" b="b"/>
              <a:pathLst>
                <a:path w="3425" h="3425" extrusionOk="0">
                  <a:moveTo>
                    <a:pt x="3304" y="0"/>
                  </a:moveTo>
                  <a:cubicBezTo>
                    <a:pt x="3230" y="0"/>
                    <a:pt x="3128" y="12"/>
                    <a:pt x="3013" y="46"/>
                  </a:cubicBezTo>
                  <a:cubicBezTo>
                    <a:pt x="2785" y="92"/>
                    <a:pt x="2488" y="229"/>
                    <a:pt x="2215" y="388"/>
                  </a:cubicBezTo>
                  <a:cubicBezTo>
                    <a:pt x="1918" y="548"/>
                    <a:pt x="1690" y="753"/>
                    <a:pt x="1507" y="913"/>
                  </a:cubicBezTo>
                  <a:cubicBezTo>
                    <a:pt x="1324" y="1073"/>
                    <a:pt x="1210" y="1187"/>
                    <a:pt x="1210" y="1187"/>
                  </a:cubicBezTo>
                  <a:cubicBezTo>
                    <a:pt x="1210" y="1187"/>
                    <a:pt x="799" y="1689"/>
                    <a:pt x="503" y="2237"/>
                  </a:cubicBezTo>
                  <a:cubicBezTo>
                    <a:pt x="183" y="2785"/>
                    <a:pt x="0" y="3401"/>
                    <a:pt x="69" y="3424"/>
                  </a:cubicBezTo>
                  <a:cubicBezTo>
                    <a:pt x="70" y="3425"/>
                    <a:pt x="72" y="3425"/>
                    <a:pt x="74" y="3425"/>
                  </a:cubicBezTo>
                  <a:cubicBezTo>
                    <a:pt x="150" y="3425"/>
                    <a:pt x="442" y="2912"/>
                    <a:pt x="822" y="2443"/>
                  </a:cubicBezTo>
                  <a:cubicBezTo>
                    <a:pt x="1187" y="1963"/>
                    <a:pt x="1598" y="1530"/>
                    <a:pt x="1598" y="1530"/>
                  </a:cubicBezTo>
                  <a:cubicBezTo>
                    <a:pt x="1598" y="1530"/>
                    <a:pt x="1690" y="1415"/>
                    <a:pt x="1849" y="1256"/>
                  </a:cubicBezTo>
                  <a:cubicBezTo>
                    <a:pt x="1986" y="1096"/>
                    <a:pt x="2192" y="868"/>
                    <a:pt x="2420" y="685"/>
                  </a:cubicBezTo>
                  <a:cubicBezTo>
                    <a:pt x="2648" y="502"/>
                    <a:pt x="2899" y="320"/>
                    <a:pt x="3082" y="229"/>
                  </a:cubicBezTo>
                  <a:cubicBezTo>
                    <a:pt x="3287" y="114"/>
                    <a:pt x="3424" y="69"/>
                    <a:pt x="3424" y="23"/>
                  </a:cubicBezTo>
                  <a:cubicBezTo>
                    <a:pt x="3424" y="12"/>
                    <a:pt x="3379" y="0"/>
                    <a:pt x="330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7" name="Google Shape;3577;p43"/>
            <p:cNvSpPr/>
            <p:nvPr/>
          </p:nvSpPr>
          <p:spPr>
            <a:xfrm>
              <a:off x="2468725" y="1610800"/>
              <a:ext cx="107300" cy="238700"/>
            </a:xfrm>
            <a:custGeom>
              <a:avLst/>
              <a:gdLst/>
              <a:ahLst/>
              <a:cxnLst/>
              <a:rect l="l" t="t" r="r" b="b"/>
              <a:pathLst>
                <a:path w="4292" h="9548" extrusionOk="0">
                  <a:moveTo>
                    <a:pt x="4265" y="1"/>
                  </a:moveTo>
                  <a:cubicBezTo>
                    <a:pt x="4172" y="1"/>
                    <a:pt x="3843" y="54"/>
                    <a:pt x="3401" y="189"/>
                  </a:cubicBezTo>
                  <a:cubicBezTo>
                    <a:pt x="2876" y="394"/>
                    <a:pt x="2237" y="782"/>
                    <a:pt x="1712" y="1307"/>
                  </a:cubicBezTo>
                  <a:cubicBezTo>
                    <a:pt x="1187" y="1855"/>
                    <a:pt x="776" y="2494"/>
                    <a:pt x="571" y="2996"/>
                  </a:cubicBezTo>
                  <a:cubicBezTo>
                    <a:pt x="434" y="3247"/>
                    <a:pt x="388" y="3476"/>
                    <a:pt x="320" y="3635"/>
                  </a:cubicBezTo>
                  <a:cubicBezTo>
                    <a:pt x="274" y="3772"/>
                    <a:pt x="228" y="3864"/>
                    <a:pt x="228" y="3864"/>
                  </a:cubicBezTo>
                  <a:cubicBezTo>
                    <a:pt x="228" y="3864"/>
                    <a:pt x="228" y="3955"/>
                    <a:pt x="183" y="4115"/>
                  </a:cubicBezTo>
                  <a:cubicBezTo>
                    <a:pt x="160" y="4275"/>
                    <a:pt x="91" y="4503"/>
                    <a:pt x="69" y="4800"/>
                  </a:cubicBezTo>
                  <a:cubicBezTo>
                    <a:pt x="0" y="5347"/>
                    <a:pt x="0" y="6078"/>
                    <a:pt x="91" y="6831"/>
                  </a:cubicBezTo>
                  <a:cubicBezTo>
                    <a:pt x="206" y="7561"/>
                    <a:pt x="411" y="8269"/>
                    <a:pt x="662" y="8748"/>
                  </a:cubicBezTo>
                  <a:cubicBezTo>
                    <a:pt x="890" y="9250"/>
                    <a:pt x="1096" y="9547"/>
                    <a:pt x="1119" y="9547"/>
                  </a:cubicBezTo>
                  <a:cubicBezTo>
                    <a:pt x="1164" y="9524"/>
                    <a:pt x="1004" y="9182"/>
                    <a:pt x="845" y="8680"/>
                  </a:cubicBezTo>
                  <a:cubicBezTo>
                    <a:pt x="662" y="8178"/>
                    <a:pt x="525" y="7493"/>
                    <a:pt x="457" y="6785"/>
                  </a:cubicBezTo>
                  <a:cubicBezTo>
                    <a:pt x="411" y="6078"/>
                    <a:pt x="457" y="5370"/>
                    <a:pt x="548" y="4868"/>
                  </a:cubicBezTo>
                  <a:cubicBezTo>
                    <a:pt x="594" y="4594"/>
                    <a:pt x="662" y="4389"/>
                    <a:pt x="685" y="4252"/>
                  </a:cubicBezTo>
                  <a:cubicBezTo>
                    <a:pt x="731" y="4092"/>
                    <a:pt x="753" y="4001"/>
                    <a:pt x="753" y="4001"/>
                  </a:cubicBezTo>
                  <a:cubicBezTo>
                    <a:pt x="753" y="4001"/>
                    <a:pt x="776" y="3932"/>
                    <a:pt x="822" y="3772"/>
                  </a:cubicBezTo>
                  <a:cubicBezTo>
                    <a:pt x="867" y="3635"/>
                    <a:pt x="913" y="3430"/>
                    <a:pt x="1004" y="3179"/>
                  </a:cubicBezTo>
                  <a:cubicBezTo>
                    <a:pt x="1187" y="2700"/>
                    <a:pt x="1529" y="2083"/>
                    <a:pt x="1963" y="1558"/>
                  </a:cubicBezTo>
                  <a:cubicBezTo>
                    <a:pt x="2442" y="1033"/>
                    <a:pt x="3013" y="623"/>
                    <a:pt x="3492" y="394"/>
                  </a:cubicBezTo>
                  <a:cubicBezTo>
                    <a:pt x="3949" y="166"/>
                    <a:pt x="4291" y="52"/>
                    <a:pt x="4291" y="6"/>
                  </a:cubicBezTo>
                  <a:cubicBezTo>
                    <a:pt x="4291" y="3"/>
                    <a:pt x="4282" y="1"/>
                    <a:pt x="426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8" name="Google Shape;3578;p43"/>
            <p:cNvSpPr/>
            <p:nvPr/>
          </p:nvSpPr>
          <p:spPr>
            <a:xfrm>
              <a:off x="3381150" y="1485400"/>
              <a:ext cx="20575" cy="167275"/>
            </a:xfrm>
            <a:custGeom>
              <a:avLst/>
              <a:gdLst/>
              <a:ahLst/>
              <a:cxnLst/>
              <a:rect l="l" t="t" r="r" b="b"/>
              <a:pathLst>
                <a:path w="823" h="6691" extrusionOk="0">
                  <a:moveTo>
                    <a:pt x="229" y="1"/>
                  </a:moveTo>
                  <a:cubicBezTo>
                    <a:pt x="138" y="1"/>
                    <a:pt x="138" y="845"/>
                    <a:pt x="183" y="1713"/>
                  </a:cubicBezTo>
                  <a:cubicBezTo>
                    <a:pt x="229" y="2123"/>
                    <a:pt x="252" y="2534"/>
                    <a:pt x="275" y="2854"/>
                  </a:cubicBezTo>
                  <a:cubicBezTo>
                    <a:pt x="275" y="3173"/>
                    <a:pt x="298" y="3379"/>
                    <a:pt x="298" y="3379"/>
                  </a:cubicBezTo>
                  <a:cubicBezTo>
                    <a:pt x="298" y="3379"/>
                    <a:pt x="298" y="3584"/>
                    <a:pt x="320" y="3904"/>
                  </a:cubicBezTo>
                  <a:cubicBezTo>
                    <a:pt x="343" y="4223"/>
                    <a:pt x="343" y="4634"/>
                    <a:pt x="320" y="5045"/>
                  </a:cubicBezTo>
                  <a:cubicBezTo>
                    <a:pt x="298" y="5456"/>
                    <a:pt x="206" y="5867"/>
                    <a:pt x="138" y="6163"/>
                  </a:cubicBezTo>
                  <a:cubicBezTo>
                    <a:pt x="46" y="6460"/>
                    <a:pt x="1" y="6666"/>
                    <a:pt x="46" y="6688"/>
                  </a:cubicBezTo>
                  <a:cubicBezTo>
                    <a:pt x="48" y="6690"/>
                    <a:pt x="49" y="6690"/>
                    <a:pt x="51" y="6690"/>
                  </a:cubicBezTo>
                  <a:cubicBezTo>
                    <a:pt x="82" y="6690"/>
                    <a:pt x="191" y="6512"/>
                    <a:pt x="320" y="6232"/>
                  </a:cubicBezTo>
                  <a:cubicBezTo>
                    <a:pt x="457" y="5935"/>
                    <a:pt x="594" y="5524"/>
                    <a:pt x="686" y="5091"/>
                  </a:cubicBezTo>
                  <a:cubicBezTo>
                    <a:pt x="754" y="4657"/>
                    <a:pt x="800" y="4223"/>
                    <a:pt x="800" y="3904"/>
                  </a:cubicBezTo>
                  <a:cubicBezTo>
                    <a:pt x="823" y="3561"/>
                    <a:pt x="800" y="3356"/>
                    <a:pt x="800" y="3356"/>
                  </a:cubicBezTo>
                  <a:cubicBezTo>
                    <a:pt x="800" y="3356"/>
                    <a:pt x="777" y="3128"/>
                    <a:pt x="754" y="2808"/>
                  </a:cubicBezTo>
                  <a:cubicBezTo>
                    <a:pt x="708" y="2489"/>
                    <a:pt x="640" y="2078"/>
                    <a:pt x="571" y="1667"/>
                  </a:cubicBezTo>
                  <a:cubicBezTo>
                    <a:pt x="412" y="822"/>
                    <a:pt x="298" y="1"/>
                    <a:pt x="22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9" name="Google Shape;3579;p43"/>
            <p:cNvSpPr/>
            <p:nvPr/>
          </p:nvSpPr>
          <p:spPr>
            <a:xfrm>
              <a:off x="2775150" y="1328925"/>
              <a:ext cx="95875" cy="58550"/>
            </a:xfrm>
            <a:custGeom>
              <a:avLst/>
              <a:gdLst/>
              <a:ahLst/>
              <a:cxnLst/>
              <a:rect l="l" t="t" r="r" b="b"/>
              <a:pathLst>
                <a:path w="3835" h="2342" extrusionOk="0">
                  <a:moveTo>
                    <a:pt x="3452" y="1"/>
                  </a:moveTo>
                  <a:cubicBezTo>
                    <a:pt x="3330" y="1"/>
                    <a:pt x="3185" y="32"/>
                    <a:pt x="3036" y="97"/>
                  </a:cubicBezTo>
                  <a:cubicBezTo>
                    <a:pt x="2671" y="279"/>
                    <a:pt x="2420" y="576"/>
                    <a:pt x="2488" y="782"/>
                  </a:cubicBezTo>
                  <a:cubicBezTo>
                    <a:pt x="2514" y="899"/>
                    <a:pt x="2638" y="964"/>
                    <a:pt x="2803" y="964"/>
                  </a:cubicBezTo>
                  <a:cubicBezTo>
                    <a:pt x="2926" y="964"/>
                    <a:pt x="3072" y="928"/>
                    <a:pt x="3219" y="850"/>
                  </a:cubicBezTo>
                  <a:cubicBezTo>
                    <a:pt x="3584" y="690"/>
                    <a:pt x="3835" y="394"/>
                    <a:pt x="3789" y="188"/>
                  </a:cubicBezTo>
                  <a:cubicBezTo>
                    <a:pt x="3762" y="66"/>
                    <a:pt x="3631" y="1"/>
                    <a:pt x="3452" y="1"/>
                  </a:cubicBezTo>
                  <a:close/>
                  <a:moveTo>
                    <a:pt x="1452" y="980"/>
                  </a:moveTo>
                  <a:cubicBezTo>
                    <a:pt x="1278" y="980"/>
                    <a:pt x="1068" y="1027"/>
                    <a:pt x="845" y="1124"/>
                  </a:cubicBezTo>
                  <a:cubicBezTo>
                    <a:pt x="343" y="1375"/>
                    <a:pt x="0" y="1809"/>
                    <a:pt x="69" y="2083"/>
                  </a:cubicBezTo>
                  <a:cubicBezTo>
                    <a:pt x="108" y="2254"/>
                    <a:pt x="284" y="2341"/>
                    <a:pt x="522" y="2341"/>
                  </a:cubicBezTo>
                  <a:cubicBezTo>
                    <a:pt x="697" y="2341"/>
                    <a:pt x="906" y="2294"/>
                    <a:pt x="1119" y="2197"/>
                  </a:cubicBezTo>
                  <a:cubicBezTo>
                    <a:pt x="1621" y="1946"/>
                    <a:pt x="1963" y="1512"/>
                    <a:pt x="1895" y="1238"/>
                  </a:cubicBezTo>
                  <a:cubicBezTo>
                    <a:pt x="1855" y="1067"/>
                    <a:pt x="1687" y="980"/>
                    <a:pt x="1452" y="98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0" name="Google Shape;3580;p43"/>
            <p:cNvSpPr/>
            <p:nvPr/>
          </p:nvSpPr>
          <p:spPr>
            <a:xfrm>
              <a:off x="2618800" y="1696800"/>
              <a:ext cx="70775" cy="88300"/>
            </a:xfrm>
            <a:custGeom>
              <a:avLst/>
              <a:gdLst/>
              <a:ahLst/>
              <a:cxnLst/>
              <a:rect l="l" t="t" r="r" b="b"/>
              <a:pathLst>
                <a:path w="2831" h="3532" extrusionOk="0">
                  <a:moveTo>
                    <a:pt x="2402" y="0"/>
                  </a:moveTo>
                  <a:cubicBezTo>
                    <a:pt x="2182" y="0"/>
                    <a:pt x="1896" y="169"/>
                    <a:pt x="1644" y="469"/>
                  </a:cubicBezTo>
                  <a:cubicBezTo>
                    <a:pt x="1301" y="903"/>
                    <a:pt x="1164" y="1451"/>
                    <a:pt x="1370" y="1679"/>
                  </a:cubicBezTo>
                  <a:cubicBezTo>
                    <a:pt x="1426" y="1749"/>
                    <a:pt x="1508" y="1783"/>
                    <a:pt x="1605" y="1783"/>
                  </a:cubicBezTo>
                  <a:cubicBezTo>
                    <a:pt x="1823" y="1783"/>
                    <a:pt x="2114" y="1614"/>
                    <a:pt x="2351" y="1314"/>
                  </a:cubicBezTo>
                  <a:cubicBezTo>
                    <a:pt x="2694" y="880"/>
                    <a:pt x="2831" y="332"/>
                    <a:pt x="2648" y="104"/>
                  </a:cubicBezTo>
                  <a:cubicBezTo>
                    <a:pt x="2585" y="34"/>
                    <a:pt x="2500" y="0"/>
                    <a:pt x="2402" y="0"/>
                  </a:cubicBezTo>
                  <a:close/>
                  <a:moveTo>
                    <a:pt x="872" y="2246"/>
                  </a:moveTo>
                  <a:cubicBezTo>
                    <a:pt x="715" y="2246"/>
                    <a:pt x="518" y="2369"/>
                    <a:pt x="343" y="2592"/>
                  </a:cubicBezTo>
                  <a:cubicBezTo>
                    <a:pt x="91" y="2889"/>
                    <a:pt x="0" y="3277"/>
                    <a:pt x="114" y="3459"/>
                  </a:cubicBezTo>
                  <a:cubicBezTo>
                    <a:pt x="163" y="3508"/>
                    <a:pt x="224" y="3531"/>
                    <a:pt x="293" y="3531"/>
                  </a:cubicBezTo>
                  <a:cubicBezTo>
                    <a:pt x="452" y="3531"/>
                    <a:pt x="654" y="3408"/>
                    <a:pt x="845" y="3186"/>
                  </a:cubicBezTo>
                  <a:cubicBezTo>
                    <a:pt x="1073" y="2866"/>
                    <a:pt x="1187" y="2501"/>
                    <a:pt x="1050" y="2318"/>
                  </a:cubicBezTo>
                  <a:cubicBezTo>
                    <a:pt x="1002" y="2270"/>
                    <a:pt x="941" y="2246"/>
                    <a:pt x="872" y="224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1" name="Google Shape;3581;p43"/>
            <p:cNvSpPr/>
            <p:nvPr/>
          </p:nvSpPr>
          <p:spPr>
            <a:xfrm>
              <a:off x="3320675" y="2664900"/>
              <a:ext cx="90750" cy="101850"/>
            </a:xfrm>
            <a:custGeom>
              <a:avLst/>
              <a:gdLst/>
              <a:ahLst/>
              <a:cxnLst/>
              <a:rect l="l" t="t" r="r" b="b"/>
              <a:pathLst>
                <a:path w="3630" h="4074" extrusionOk="0">
                  <a:moveTo>
                    <a:pt x="2260" y="0"/>
                  </a:moveTo>
                  <a:lnTo>
                    <a:pt x="0" y="2945"/>
                  </a:lnTo>
                  <a:cubicBezTo>
                    <a:pt x="0" y="2945"/>
                    <a:pt x="1088" y="4074"/>
                    <a:pt x="1317" y="4074"/>
                  </a:cubicBezTo>
                  <a:cubicBezTo>
                    <a:pt x="1330" y="4074"/>
                    <a:pt x="1340" y="4070"/>
                    <a:pt x="1347" y="4063"/>
                  </a:cubicBezTo>
                  <a:cubicBezTo>
                    <a:pt x="1461" y="3904"/>
                    <a:pt x="3630" y="1781"/>
                    <a:pt x="3630" y="1781"/>
                  </a:cubicBezTo>
                  <a:lnTo>
                    <a:pt x="22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2" name="Google Shape;3582;p43"/>
            <p:cNvSpPr/>
            <p:nvPr/>
          </p:nvSpPr>
          <p:spPr>
            <a:xfrm>
              <a:off x="3258475" y="2680875"/>
              <a:ext cx="321275" cy="307775"/>
            </a:xfrm>
            <a:custGeom>
              <a:avLst/>
              <a:gdLst/>
              <a:ahLst/>
              <a:cxnLst/>
              <a:rect l="l" t="t" r="r" b="b"/>
              <a:pathLst>
                <a:path w="12851" h="12311" extrusionOk="0">
                  <a:moveTo>
                    <a:pt x="5227" y="1"/>
                  </a:moveTo>
                  <a:lnTo>
                    <a:pt x="3447" y="2420"/>
                  </a:lnTo>
                  <a:lnTo>
                    <a:pt x="2192" y="1279"/>
                  </a:lnTo>
                  <a:lnTo>
                    <a:pt x="0" y="2237"/>
                  </a:lnTo>
                  <a:cubicBezTo>
                    <a:pt x="0" y="2237"/>
                    <a:pt x="10073" y="12310"/>
                    <a:pt x="11615" y="12310"/>
                  </a:cubicBezTo>
                  <a:cubicBezTo>
                    <a:pt x="11662" y="12310"/>
                    <a:pt x="11702" y="12300"/>
                    <a:pt x="11733" y="12281"/>
                  </a:cubicBezTo>
                  <a:cubicBezTo>
                    <a:pt x="12760" y="11641"/>
                    <a:pt x="12851" y="10044"/>
                    <a:pt x="12668" y="9907"/>
                  </a:cubicBezTo>
                  <a:cubicBezTo>
                    <a:pt x="12486" y="9770"/>
                    <a:pt x="5227" y="1"/>
                    <a:pt x="52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3" name="Google Shape;3583;p43"/>
            <p:cNvSpPr/>
            <p:nvPr/>
          </p:nvSpPr>
          <p:spPr>
            <a:xfrm>
              <a:off x="2953750" y="2659775"/>
              <a:ext cx="649400" cy="741625"/>
            </a:xfrm>
            <a:custGeom>
              <a:avLst/>
              <a:gdLst/>
              <a:ahLst/>
              <a:cxnLst/>
              <a:rect l="l" t="t" r="r" b="b"/>
              <a:pathLst>
                <a:path w="25976" h="29665" extrusionOk="0">
                  <a:moveTo>
                    <a:pt x="17599" y="0"/>
                  </a:moveTo>
                  <a:lnTo>
                    <a:pt x="16937" y="205"/>
                  </a:lnTo>
                  <a:lnTo>
                    <a:pt x="24857" y="10751"/>
                  </a:lnTo>
                  <a:cubicBezTo>
                    <a:pt x="24625" y="11598"/>
                    <a:pt x="24161" y="11835"/>
                    <a:pt x="23716" y="11835"/>
                  </a:cubicBezTo>
                  <a:cubicBezTo>
                    <a:pt x="23153" y="11835"/>
                    <a:pt x="22621" y="11458"/>
                    <a:pt x="22621" y="11458"/>
                  </a:cubicBezTo>
                  <a:lnTo>
                    <a:pt x="11276" y="2054"/>
                  </a:lnTo>
                  <a:lnTo>
                    <a:pt x="9975" y="2511"/>
                  </a:lnTo>
                  <a:lnTo>
                    <a:pt x="1" y="20246"/>
                  </a:lnTo>
                  <a:lnTo>
                    <a:pt x="12395" y="29513"/>
                  </a:lnTo>
                  <a:cubicBezTo>
                    <a:pt x="12803" y="29621"/>
                    <a:pt x="13180" y="29664"/>
                    <a:pt x="13522" y="29664"/>
                  </a:cubicBezTo>
                  <a:cubicBezTo>
                    <a:pt x="14917" y="29664"/>
                    <a:pt x="15727" y="28942"/>
                    <a:pt x="15727" y="28942"/>
                  </a:cubicBezTo>
                  <a:cubicBezTo>
                    <a:pt x="15978" y="28532"/>
                    <a:pt x="16207" y="28121"/>
                    <a:pt x="16435" y="27710"/>
                  </a:cubicBezTo>
                  <a:cubicBezTo>
                    <a:pt x="18261" y="24469"/>
                    <a:pt x="20110" y="21205"/>
                    <a:pt x="21936" y="17964"/>
                  </a:cubicBezTo>
                  <a:cubicBezTo>
                    <a:pt x="22849" y="16366"/>
                    <a:pt x="23739" y="14768"/>
                    <a:pt x="24652" y="13170"/>
                  </a:cubicBezTo>
                  <a:cubicBezTo>
                    <a:pt x="24926" y="12668"/>
                    <a:pt x="25291" y="12166"/>
                    <a:pt x="25519" y="11641"/>
                  </a:cubicBezTo>
                  <a:cubicBezTo>
                    <a:pt x="25976" y="10522"/>
                    <a:pt x="24538" y="9221"/>
                    <a:pt x="23922" y="8400"/>
                  </a:cubicBezTo>
                  <a:cubicBezTo>
                    <a:pt x="21822" y="5592"/>
                    <a:pt x="19699" y="2808"/>
                    <a:pt x="175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4" name="Google Shape;3584;p43"/>
            <p:cNvSpPr/>
            <p:nvPr/>
          </p:nvSpPr>
          <p:spPr>
            <a:xfrm>
              <a:off x="3203125" y="2659775"/>
              <a:ext cx="400025" cy="315375"/>
            </a:xfrm>
            <a:custGeom>
              <a:avLst/>
              <a:gdLst/>
              <a:ahLst/>
              <a:cxnLst/>
              <a:rect l="l" t="t" r="r" b="b"/>
              <a:pathLst>
                <a:path w="16001" h="12615" extrusionOk="0">
                  <a:moveTo>
                    <a:pt x="7624" y="0"/>
                  </a:moveTo>
                  <a:lnTo>
                    <a:pt x="6962" y="205"/>
                  </a:lnTo>
                  <a:lnTo>
                    <a:pt x="14882" y="10751"/>
                  </a:lnTo>
                  <a:cubicBezTo>
                    <a:pt x="14650" y="11598"/>
                    <a:pt x="14186" y="11835"/>
                    <a:pt x="13741" y="11835"/>
                  </a:cubicBezTo>
                  <a:cubicBezTo>
                    <a:pt x="13178" y="11835"/>
                    <a:pt x="12646" y="11458"/>
                    <a:pt x="12646" y="11458"/>
                  </a:cubicBezTo>
                  <a:lnTo>
                    <a:pt x="1301" y="2054"/>
                  </a:lnTo>
                  <a:lnTo>
                    <a:pt x="0" y="2511"/>
                  </a:lnTo>
                  <a:lnTo>
                    <a:pt x="12600" y="12143"/>
                  </a:lnTo>
                  <a:cubicBezTo>
                    <a:pt x="12600" y="12143"/>
                    <a:pt x="13289" y="12615"/>
                    <a:pt x="14062" y="12615"/>
                  </a:cubicBezTo>
                  <a:cubicBezTo>
                    <a:pt x="14515" y="12615"/>
                    <a:pt x="14996" y="12452"/>
                    <a:pt x="15385" y="11938"/>
                  </a:cubicBezTo>
                  <a:cubicBezTo>
                    <a:pt x="15453" y="11846"/>
                    <a:pt x="15499" y="11732"/>
                    <a:pt x="15544" y="11641"/>
                  </a:cubicBezTo>
                  <a:cubicBezTo>
                    <a:pt x="16001" y="10522"/>
                    <a:pt x="14563" y="9221"/>
                    <a:pt x="13947" y="8400"/>
                  </a:cubicBezTo>
                  <a:cubicBezTo>
                    <a:pt x="11847" y="5592"/>
                    <a:pt x="9724" y="2808"/>
                    <a:pt x="76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5" name="Google Shape;3585;p43"/>
            <p:cNvSpPr/>
            <p:nvPr/>
          </p:nvSpPr>
          <p:spPr>
            <a:xfrm>
              <a:off x="3259600" y="2936525"/>
              <a:ext cx="334425" cy="464875"/>
            </a:xfrm>
            <a:custGeom>
              <a:avLst/>
              <a:gdLst/>
              <a:ahLst/>
              <a:cxnLst/>
              <a:rect l="l" t="t" r="r" b="b"/>
              <a:pathLst>
                <a:path w="13377" h="18595" extrusionOk="0">
                  <a:moveTo>
                    <a:pt x="13354" y="0"/>
                  </a:moveTo>
                  <a:lnTo>
                    <a:pt x="12327" y="343"/>
                  </a:lnTo>
                  <a:cubicBezTo>
                    <a:pt x="12091" y="657"/>
                    <a:pt x="11790" y="766"/>
                    <a:pt x="11499" y="766"/>
                  </a:cubicBezTo>
                  <a:cubicBezTo>
                    <a:pt x="11368" y="766"/>
                    <a:pt x="11238" y="743"/>
                    <a:pt x="11117" y="708"/>
                  </a:cubicBezTo>
                  <a:lnTo>
                    <a:pt x="10660" y="845"/>
                  </a:lnTo>
                  <a:lnTo>
                    <a:pt x="1" y="18306"/>
                  </a:lnTo>
                  <a:lnTo>
                    <a:pt x="161" y="18443"/>
                  </a:lnTo>
                  <a:cubicBezTo>
                    <a:pt x="569" y="18551"/>
                    <a:pt x="946" y="18594"/>
                    <a:pt x="1288" y="18594"/>
                  </a:cubicBezTo>
                  <a:cubicBezTo>
                    <a:pt x="2683" y="18594"/>
                    <a:pt x="3493" y="17872"/>
                    <a:pt x="3493" y="17872"/>
                  </a:cubicBezTo>
                  <a:cubicBezTo>
                    <a:pt x="3744" y="17462"/>
                    <a:pt x="3973" y="17051"/>
                    <a:pt x="4201" y="16640"/>
                  </a:cubicBezTo>
                  <a:cubicBezTo>
                    <a:pt x="6027" y="13399"/>
                    <a:pt x="7876" y="10135"/>
                    <a:pt x="9702" y="6894"/>
                  </a:cubicBezTo>
                  <a:cubicBezTo>
                    <a:pt x="10615" y="5296"/>
                    <a:pt x="11505" y="3698"/>
                    <a:pt x="12418" y="2100"/>
                  </a:cubicBezTo>
                  <a:cubicBezTo>
                    <a:pt x="12692" y="1598"/>
                    <a:pt x="13057" y="1096"/>
                    <a:pt x="13285" y="571"/>
                  </a:cubicBezTo>
                  <a:cubicBezTo>
                    <a:pt x="13354" y="388"/>
                    <a:pt x="13377" y="206"/>
                    <a:pt x="133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6" name="Google Shape;3586;p43"/>
            <p:cNvSpPr/>
            <p:nvPr/>
          </p:nvSpPr>
          <p:spPr>
            <a:xfrm>
              <a:off x="3344625" y="2687150"/>
              <a:ext cx="207175" cy="233425"/>
            </a:xfrm>
            <a:custGeom>
              <a:avLst/>
              <a:gdLst/>
              <a:ahLst/>
              <a:cxnLst/>
              <a:rect l="l" t="t" r="r" b="b"/>
              <a:pathLst>
                <a:path w="8287" h="9337" extrusionOk="0">
                  <a:moveTo>
                    <a:pt x="1576" y="1"/>
                  </a:moveTo>
                  <a:lnTo>
                    <a:pt x="1" y="2169"/>
                  </a:lnTo>
                  <a:lnTo>
                    <a:pt x="8287" y="9336"/>
                  </a:lnTo>
                  <a:lnTo>
                    <a:pt x="1576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7" name="Google Shape;3587;p43"/>
            <p:cNvSpPr/>
            <p:nvPr/>
          </p:nvSpPr>
          <p:spPr>
            <a:xfrm>
              <a:off x="3344625" y="2700850"/>
              <a:ext cx="156400" cy="175775"/>
            </a:xfrm>
            <a:custGeom>
              <a:avLst/>
              <a:gdLst/>
              <a:ahLst/>
              <a:cxnLst/>
              <a:rect l="l" t="t" r="r" b="b"/>
              <a:pathLst>
                <a:path w="6256" h="7031" extrusionOk="0">
                  <a:moveTo>
                    <a:pt x="1211" y="0"/>
                  </a:moveTo>
                  <a:lnTo>
                    <a:pt x="1" y="1621"/>
                  </a:lnTo>
                  <a:lnTo>
                    <a:pt x="6255" y="7031"/>
                  </a:lnTo>
                  <a:lnTo>
                    <a:pt x="1211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8" name="Google Shape;3588;p43"/>
            <p:cNvSpPr/>
            <p:nvPr/>
          </p:nvSpPr>
          <p:spPr>
            <a:xfrm>
              <a:off x="3282450" y="2719100"/>
              <a:ext cx="241400" cy="186050"/>
            </a:xfrm>
            <a:custGeom>
              <a:avLst/>
              <a:gdLst/>
              <a:ahLst/>
              <a:cxnLst/>
              <a:rect l="l" t="t" r="r" b="b"/>
              <a:pathLst>
                <a:path w="9656" h="7442" extrusionOk="0">
                  <a:moveTo>
                    <a:pt x="616" y="1"/>
                  </a:moveTo>
                  <a:lnTo>
                    <a:pt x="0" y="298"/>
                  </a:lnTo>
                  <a:lnTo>
                    <a:pt x="9655" y="7442"/>
                  </a:lnTo>
                  <a:lnTo>
                    <a:pt x="616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9" name="Google Shape;3589;p43"/>
            <p:cNvSpPr/>
            <p:nvPr/>
          </p:nvSpPr>
          <p:spPr>
            <a:xfrm>
              <a:off x="3269325" y="2726525"/>
              <a:ext cx="66200" cy="51950"/>
            </a:xfrm>
            <a:custGeom>
              <a:avLst/>
              <a:gdLst/>
              <a:ahLst/>
              <a:cxnLst/>
              <a:rect l="l" t="t" r="r" b="b"/>
              <a:pathLst>
                <a:path w="2648" h="2078" extrusionOk="0">
                  <a:moveTo>
                    <a:pt x="479" y="1"/>
                  </a:moveTo>
                  <a:lnTo>
                    <a:pt x="0" y="229"/>
                  </a:lnTo>
                  <a:lnTo>
                    <a:pt x="2648" y="2078"/>
                  </a:lnTo>
                  <a:lnTo>
                    <a:pt x="2648" y="2078"/>
                  </a:lnTo>
                  <a:lnTo>
                    <a:pt x="479" y="1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0" name="Google Shape;3590;p43"/>
            <p:cNvSpPr/>
            <p:nvPr/>
          </p:nvSpPr>
          <p:spPr>
            <a:xfrm>
              <a:off x="2969150" y="2748200"/>
              <a:ext cx="523300" cy="415450"/>
            </a:xfrm>
            <a:custGeom>
              <a:avLst/>
              <a:gdLst/>
              <a:ahLst/>
              <a:cxnLst/>
              <a:rect l="l" t="t" r="r" b="b"/>
              <a:pathLst>
                <a:path w="20932" h="16618" extrusionOk="0">
                  <a:moveTo>
                    <a:pt x="9770" y="1"/>
                  </a:moveTo>
                  <a:lnTo>
                    <a:pt x="1" y="16618"/>
                  </a:lnTo>
                  <a:lnTo>
                    <a:pt x="9953" y="1439"/>
                  </a:lnTo>
                  <a:lnTo>
                    <a:pt x="20932" y="8606"/>
                  </a:lnTo>
                  <a:lnTo>
                    <a:pt x="9770" y="1"/>
                  </a:ln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1" name="Google Shape;3591;p43"/>
            <p:cNvSpPr/>
            <p:nvPr/>
          </p:nvSpPr>
          <p:spPr>
            <a:xfrm>
              <a:off x="2979425" y="2985600"/>
              <a:ext cx="514175" cy="382350"/>
            </a:xfrm>
            <a:custGeom>
              <a:avLst/>
              <a:gdLst/>
              <a:ahLst/>
              <a:cxnLst/>
              <a:rect l="l" t="t" r="r" b="b"/>
              <a:pathLst>
                <a:path w="20567" h="15294" extrusionOk="0">
                  <a:moveTo>
                    <a:pt x="20566" y="0"/>
                  </a:moveTo>
                  <a:lnTo>
                    <a:pt x="1" y="7350"/>
                  </a:lnTo>
                  <a:lnTo>
                    <a:pt x="389" y="7441"/>
                  </a:lnTo>
                  <a:lnTo>
                    <a:pt x="11254" y="15293"/>
                  </a:lnTo>
                  <a:lnTo>
                    <a:pt x="20566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2" name="Google Shape;3592;p43"/>
            <p:cNvSpPr/>
            <p:nvPr/>
          </p:nvSpPr>
          <p:spPr>
            <a:xfrm>
              <a:off x="2839275" y="3043225"/>
              <a:ext cx="281700" cy="210675"/>
            </a:xfrm>
            <a:custGeom>
              <a:avLst/>
              <a:gdLst/>
              <a:ahLst/>
              <a:cxnLst/>
              <a:rect l="l" t="t" r="r" b="b"/>
              <a:pathLst>
                <a:path w="11268" h="8427" extrusionOk="0">
                  <a:moveTo>
                    <a:pt x="6996" y="1"/>
                  </a:moveTo>
                  <a:cubicBezTo>
                    <a:pt x="5236" y="1"/>
                    <a:pt x="1932" y="2215"/>
                    <a:pt x="1932" y="2215"/>
                  </a:cubicBezTo>
                  <a:cubicBezTo>
                    <a:pt x="0" y="4326"/>
                    <a:pt x="1561" y="8426"/>
                    <a:pt x="5526" y="8426"/>
                  </a:cubicBezTo>
                  <a:cubicBezTo>
                    <a:pt x="5590" y="8426"/>
                    <a:pt x="5655" y="8425"/>
                    <a:pt x="5721" y="8423"/>
                  </a:cubicBezTo>
                  <a:cubicBezTo>
                    <a:pt x="6063" y="8400"/>
                    <a:pt x="6406" y="8355"/>
                    <a:pt x="6748" y="8286"/>
                  </a:cubicBezTo>
                  <a:cubicBezTo>
                    <a:pt x="9008" y="7830"/>
                    <a:pt x="10788" y="5844"/>
                    <a:pt x="11062" y="3584"/>
                  </a:cubicBezTo>
                  <a:cubicBezTo>
                    <a:pt x="11108" y="3265"/>
                    <a:pt x="11130" y="2945"/>
                    <a:pt x="11153" y="2626"/>
                  </a:cubicBezTo>
                  <a:cubicBezTo>
                    <a:pt x="11199" y="2101"/>
                    <a:pt x="11267" y="1210"/>
                    <a:pt x="10811" y="845"/>
                  </a:cubicBezTo>
                  <a:cubicBezTo>
                    <a:pt x="10263" y="1393"/>
                    <a:pt x="10012" y="2146"/>
                    <a:pt x="9168" y="2534"/>
                  </a:cubicBezTo>
                  <a:cubicBezTo>
                    <a:pt x="8791" y="2697"/>
                    <a:pt x="8214" y="2861"/>
                    <a:pt x="7677" y="2861"/>
                  </a:cubicBezTo>
                  <a:cubicBezTo>
                    <a:pt x="7236" y="2861"/>
                    <a:pt x="6822" y="2751"/>
                    <a:pt x="6565" y="2443"/>
                  </a:cubicBezTo>
                  <a:cubicBezTo>
                    <a:pt x="6771" y="2192"/>
                    <a:pt x="7068" y="2192"/>
                    <a:pt x="7296" y="2055"/>
                  </a:cubicBezTo>
                  <a:cubicBezTo>
                    <a:pt x="7524" y="1941"/>
                    <a:pt x="7730" y="1690"/>
                    <a:pt x="7866" y="1507"/>
                  </a:cubicBezTo>
                  <a:cubicBezTo>
                    <a:pt x="8186" y="1051"/>
                    <a:pt x="8186" y="594"/>
                    <a:pt x="7752" y="229"/>
                  </a:cubicBezTo>
                  <a:cubicBezTo>
                    <a:pt x="7565" y="69"/>
                    <a:pt x="7304" y="1"/>
                    <a:pt x="6996" y="1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3" name="Google Shape;3593;p43"/>
            <p:cNvSpPr/>
            <p:nvPr/>
          </p:nvSpPr>
          <p:spPr>
            <a:xfrm>
              <a:off x="2839275" y="3077475"/>
              <a:ext cx="276000" cy="176425"/>
            </a:xfrm>
            <a:custGeom>
              <a:avLst/>
              <a:gdLst/>
              <a:ahLst/>
              <a:cxnLst/>
              <a:rect l="l" t="t" r="r" b="b"/>
              <a:pathLst>
                <a:path w="11040" h="7057" extrusionOk="0">
                  <a:moveTo>
                    <a:pt x="3324" y="0"/>
                  </a:moveTo>
                  <a:lnTo>
                    <a:pt x="3324" y="0"/>
                  </a:lnTo>
                  <a:cubicBezTo>
                    <a:pt x="2525" y="457"/>
                    <a:pt x="1932" y="845"/>
                    <a:pt x="1932" y="845"/>
                  </a:cubicBezTo>
                  <a:cubicBezTo>
                    <a:pt x="0" y="2956"/>
                    <a:pt x="1561" y="7056"/>
                    <a:pt x="5526" y="7056"/>
                  </a:cubicBezTo>
                  <a:cubicBezTo>
                    <a:pt x="5590" y="7056"/>
                    <a:pt x="5655" y="7055"/>
                    <a:pt x="5721" y="7053"/>
                  </a:cubicBezTo>
                  <a:cubicBezTo>
                    <a:pt x="6063" y="7030"/>
                    <a:pt x="6406" y="6985"/>
                    <a:pt x="6748" y="6916"/>
                  </a:cubicBezTo>
                  <a:cubicBezTo>
                    <a:pt x="8962" y="6483"/>
                    <a:pt x="10720" y="4542"/>
                    <a:pt x="11039" y="2351"/>
                  </a:cubicBezTo>
                  <a:lnTo>
                    <a:pt x="11039" y="2351"/>
                  </a:lnTo>
                  <a:cubicBezTo>
                    <a:pt x="10354" y="3463"/>
                    <a:pt x="9139" y="4179"/>
                    <a:pt x="7525" y="4179"/>
                  </a:cubicBezTo>
                  <a:cubicBezTo>
                    <a:pt x="6721" y="4179"/>
                    <a:pt x="5817" y="4001"/>
                    <a:pt x="4831" y="3607"/>
                  </a:cubicBezTo>
                  <a:cubicBezTo>
                    <a:pt x="2754" y="2762"/>
                    <a:pt x="2822" y="1233"/>
                    <a:pt x="332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4" name="Google Shape;3594;p43"/>
            <p:cNvSpPr/>
            <p:nvPr/>
          </p:nvSpPr>
          <p:spPr>
            <a:xfrm>
              <a:off x="3062175" y="3064350"/>
              <a:ext cx="61075" cy="89850"/>
            </a:xfrm>
            <a:custGeom>
              <a:avLst/>
              <a:gdLst/>
              <a:ahLst/>
              <a:cxnLst/>
              <a:rect l="l" t="t" r="r" b="b"/>
              <a:pathLst>
                <a:path w="2443" h="3594" extrusionOk="0">
                  <a:moveTo>
                    <a:pt x="1918" y="0"/>
                  </a:moveTo>
                  <a:cubicBezTo>
                    <a:pt x="1872" y="23"/>
                    <a:pt x="2078" y="594"/>
                    <a:pt x="2123" y="1164"/>
                  </a:cubicBezTo>
                  <a:cubicBezTo>
                    <a:pt x="2123" y="1438"/>
                    <a:pt x="2055" y="1712"/>
                    <a:pt x="1963" y="1872"/>
                  </a:cubicBezTo>
                  <a:cubicBezTo>
                    <a:pt x="1918" y="1963"/>
                    <a:pt x="1872" y="2054"/>
                    <a:pt x="1826" y="2100"/>
                  </a:cubicBezTo>
                  <a:cubicBezTo>
                    <a:pt x="1804" y="2146"/>
                    <a:pt x="1781" y="2169"/>
                    <a:pt x="1781" y="2169"/>
                  </a:cubicBezTo>
                  <a:cubicBezTo>
                    <a:pt x="1781" y="2169"/>
                    <a:pt x="1712" y="2306"/>
                    <a:pt x="1575" y="2465"/>
                  </a:cubicBezTo>
                  <a:cubicBezTo>
                    <a:pt x="1530" y="2557"/>
                    <a:pt x="1438" y="2648"/>
                    <a:pt x="1347" y="2739"/>
                  </a:cubicBezTo>
                  <a:cubicBezTo>
                    <a:pt x="1256" y="2853"/>
                    <a:pt x="1142" y="2945"/>
                    <a:pt x="1028" y="3036"/>
                  </a:cubicBezTo>
                  <a:cubicBezTo>
                    <a:pt x="822" y="3219"/>
                    <a:pt x="548" y="3355"/>
                    <a:pt x="366" y="3447"/>
                  </a:cubicBezTo>
                  <a:cubicBezTo>
                    <a:pt x="160" y="3492"/>
                    <a:pt x="0" y="3538"/>
                    <a:pt x="0" y="3561"/>
                  </a:cubicBezTo>
                  <a:cubicBezTo>
                    <a:pt x="0" y="3577"/>
                    <a:pt x="80" y="3593"/>
                    <a:pt x="208" y="3593"/>
                  </a:cubicBezTo>
                  <a:cubicBezTo>
                    <a:pt x="261" y="3593"/>
                    <a:pt x="322" y="3590"/>
                    <a:pt x="388" y="3584"/>
                  </a:cubicBezTo>
                  <a:cubicBezTo>
                    <a:pt x="640" y="3538"/>
                    <a:pt x="936" y="3424"/>
                    <a:pt x="1187" y="3241"/>
                  </a:cubicBezTo>
                  <a:cubicBezTo>
                    <a:pt x="1324" y="3173"/>
                    <a:pt x="1461" y="3082"/>
                    <a:pt x="1575" y="2967"/>
                  </a:cubicBezTo>
                  <a:cubicBezTo>
                    <a:pt x="1690" y="2876"/>
                    <a:pt x="1781" y="2785"/>
                    <a:pt x="1849" y="2694"/>
                  </a:cubicBezTo>
                  <a:cubicBezTo>
                    <a:pt x="2032" y="2511"/>
                    <a:pt x="2100" y="2374"/>
                    <a:pt x="2100" y="2374"/>
                  </a:cubicBezTo>
                  <a:cubicBezTo>
                    <a:pt x="2100" y="2374"/>
                    <a:pt x="2123" y="2351"/>
                    <a:pt x="2169" y="2283"/>
                  </a:cubicBezTo>
                  <a:cubicBezTo>
                    <a:pt x="2192" y="2237"/>
                    <a:pt x="2237" y="2123"/>
                    <a:pt x="2283" y="2009"/>
                  </a:cubicBezTo>
                  <a:cubicBezTo>
                    <a:pt x="2397" y="1803"/>
                    <a:pt x="2443" y="1461"/>
                    <a:pt x="2374" y="1141"/>
                  </a:cubicBezTo>
                  <a:cubicBezTo>
                    <a:pt x="2329" y="822"/>
                    <a:pt x="2214" y="525"/>
                    <a:pt x="2123" y="320"/>
                  </a:cubicBezTo>
                  <a:cubicBezTo>
                    <a:pt x="2032" y="114"/>
                    <a:pt x="1963" y="0"/>
                    <a:pt x="19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5" name="Google Shape;3595;p43"/>
            <p:cNvSpPr/>
            <p:nvPr/>
          </p:nvSpPr>
          <p:spPr>
            <a:xfrm>
              <a:off x="3031925" y="3116825"/>
              <a:ext cx="86100" cy="92350"/>
            </a:xfrm>
            <a:custGeom>
              <a:avLst/>
              <a:gdLst/>
              <a:ahLst/>
              <a:cxnLst/>
              <a:rect l="l" t="t" r="r" b="b"/>
              <a:pathLst>
                <a:path w="3444" h="3694" extrusionOk="0">
                  <a:moveTo>
                    <a:pt x="3244" y="1"/>
                  </a:moveTo>
                  <a:cubicBezTo>
                    <a:pt x="3243" y="1"/>
                    <a:pt x="3243" y="1"/>
                    <a:pt x="3242" y="1"/>
                  </a:cubicBezTo>
                  <a:cubicBezTo>
                    <a:pt x="3173" y="1"/>
                    <a:pt x="3242" y="686"/>
                    <a:pt x="2991" y="1279"/>
                  </a:cubicBezTo>
                  <a:cubicBezTo>
                    <a:pt x="2877" y="1576"/>
                    <a:pt x="2717" y="1850"/>
                    <a:pt x="2557" y="2033"/>
                  </a:cubicBezTo>
                  <a:cubicBezTo>
                    <a:pt x="2397" y="2215"/>
                    <a:pt x="2283" y="2329"/>
                    <a:pt x="2283" y="2329"/>
                  </a:cubicBezTo>
                  <a:cubicBezTo>
                    <a:pt x="2283" y="2329"/>
                    <a:pt x="2260" y="2352"/>
                    <a:pt x="2192" y="2398"/>
                  </a:cubicBezTo>
                  <a:cubicBezTo>
                    <a:pt x="2146" y="2443"/>
                    <a:pt x="2078" y="2512"/>
                    <a:pt x="1987" y="2603"/>
                  </a:cubicBezTo>
                  <a:cubicBezTo>
                    <a:pt x="1804" y="2763"/>
                    <a:pt x="1530" y="2923"/>
                    <a:pt x="1233" y="3105"/>
                  </a:cubicBezTo>
                  <a:cubicBezTo>
                    <a:pt x="663" y="3425"/>
                    <a:pt x="1" y="3630"/>
                    <a:pt x="24" y="3676"/>
                  </a:cubicBezTo>
                  <a:cubicBezTo>
                    <a:pt x="27" y="3688"/>
                    <a:pt x="50" y="3693"/>
                    <a:pt x="88" y="3693"/>
                  </a:cubicBezTo>
                  <a:cubicBezTo>
                    <a:pt x="273" y="3693"/>
                    <a:pt x="822" y="3560"/>
                    <a:pt x="1370" y="3334"/>
                  </a:cubicBezTo>
                  <a:cubicBezTo>
                    <a:pt x="1690" y="3197"/>
                    <a:pt x="1987" y="3037"/>
                    <a:pt x="2215" y="2877"/>
                  </a:cubicBezTo>
                  <a:cubicBezTo>
                    <a:pt x="2306" y="2786"/>
                    <a:pt x="2397" y="2717"/>
                    <a:pt x="2466" y="2672"/>
                  </a:cubicBezTo>
                  <a:cubicBezTo>
                    <a:pt x="2511" y="2626"/>
                    <a:pt x="2557" y="2580"/>
                    <a:pt x="2557" y="2580"/>
                  </a:cubicBezTo>
                  <a:cubicBezTo>
                    <a:pt x="2557" y="2580"/>
                    <a:pt x="2671" y="2466"/>
                    <a:pt x="2831" y="2238"/>
                  </a:cubicBezTo>
                  <a:cubicBezTo>
                    <a:pt x="2991" y="2033"/>
                    <a:pt x="3151" y="1690"/>
                    <a:pt x="3242" y="1371"/>
                  </a:cubicBezTo>
                  <a:cubicBezTo>
                    <a:pt x="3444" y="675"/>
                    <a:pt x="3293" y="1"/>
                    <a:pt x="32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6" name="Google Shape;3596;p43"/>
            <p:cNvSpPr/>
            <p:nvPr/>
          </p:nvSpPr>
          <p:spPr>
            <a:xfrm>
              <a:off x="3002250" y="3156725"/>
              <a:ext cx="105025" cy="94400"/>
            </a:xfrm>
            <a:custGeom>
              <a:avLst/>
              <a:gdLst/>
              <a:ahLst/>
              <a:cxnLst/>
              <a:rect l="l" t="t" r="r" b="b"/>
              <a:pathLst>
                <a:path w="4201" h="3776" extrusionOk="0">
                  <a:moveTo>
                    <a:pt x="4174" y="1"/>
                  </a:moveTo>
                  <a:cubicBezTo>
                    <a:pt x="4150" y="1"/>
                    <a:pt x="4104" y="178"/>
                    <a:pt x="4018" y="437"/>
                  </a:cubicBezTo>
                  <a:cubicBezTo>
                    <a:pt x="3927" y="688"/>
                    <a:pt x="3767" y="1007"/>
                    <a:pt x="3584" y="1327"/>
                  </a:cubicBezTo>
                  <a:cubicBezTo>
                    <a:pt x="3379" y="1623"/>
                    <a:pt x="3128" y="1875"/>
                    <a:pt x="2922" y="2057"/>
                  </a:cubicBezTo>
                  <a:cubicBezTo>
                    <a:pt x="2831" y="2126"/>
                    <a:pt x="2740" y="2194"/>
                    <a:pt x="2671" y="2263"/>
                  </a:cubicBezTo>
                  <a:cubicBezTo>
                    <a:pt x="2626" y="2308"/>
                    <a:pt x="2580" y="2331"/>
                    <a:pt x="2580" y="2331"/>
                  </a:cubicBezTo>
                  <a:cubicBezTo>
                    <a:pt x="2580" y="2331"/>
                    <a:pt x="2534" y="2354"/>
                    <a:pt x="2489" y="2400"/>
                  </a:cubicBezTo>
                  <a:cubicBezTo>
                    <a:pt x="2420" y="2445"/>
                    <a:pt x="2329" y="2514"/>
                    <a:pt x="2215" y="2582"/>
                  </a:cubicBezTo>
                  <a:cubicBezTo>
                    <a:pt x="1987" y="2742"/>
                    <a:pt x="1690" y="2924"/>
                    <a:pt x="1347" y="3107"/>
                  </a:cubicBezTo>
                  <a:cubicBezTo>
                    <a:pt x="686" y="3449"/>
                    <a:pt x="1" y="3723"/>
                    <a:pt x="24" y="3769"/>
                  </a:cubicBezTo>
                  <a:cubicBezTo>
                    <a:pt x="24" y="3774"/>
                    <a:pt x="31" y="3776"/>
                    <a:pt x="46" y="3776"/>
                  </a:cubicBezTo>
                  <a:cubicBezTo>
                    <a:pt x="173" y="3776"/>
                    <a:pt x="827" y="3602"/>
                    <a:pt x="1462" y="3335"/>
                  </a:cubicBezTo>
                  <a:cubicBezTo>
                    <a:pt x="1827" y="3198"/>
                    <a:pt x="2169" y="3039"/>
                    <a:pt x="2420" y="2879"/>
                  </a:cubicBezTo>
                  <a:cubicBezTo>
                    <a:pt x="2534" y="2810"/>
                    <a:pt x="2649" y="2742"/>
                    <a:pt x="2717" y="2696"/>
                  </a:cubicBezTo>
                  <a:cubicBezTo>
                    <a:pt x="2785" y="2651"/>
                    <a:pt x="2808" y="2628"/>
                    <a:pt x="2808" y="2628"/>
                  </a:cubicBezTo>
                  <a:cubicBezTo>
                    <a:pt x="2808" y="2628"/>
                    <a:pt x="2854" y="2582"/>
                    <a:pt x="2922" y="2536"/>
                  </a:cubicBezTo>
                  <a:cubicBezTo>
                    <a:pt x="2991" y="2491"/>
                    <a:pt x="3082" y="2400"/>
                    <a:pt x="3174" y="2308"/>
                  </a:cubicBezTo>
                  <a:cubicBezTo>
                    <a:pt x="3379" y="2103"/>
                    <a:pt x="3630" y="1783"/>
                    <a:pt x="3813" y="1464"/>
                  </a:cubicBezTo>
                  <a:cubicBezTo>
                    <a:pt x="3995" y="1121"/>
                    <a:pt x="4109" y="756"/>
                    <a:pt x="4155" y="459"/>
                  </a:cubicBezTo>
                  <a:cubicBezTo>
                    <a:pt x="4201" y="185"/>
                    <a:pt x="4201" y="3"/>
                    <a:pt x="4178" y="3"/>
                  </a:cubicBezTo>
                  <a:cubicBezTo>
                    <a:pt x="4177" y="2"/>
                    <a:pt x="4175" y="1"/>
                    <a:pt x="41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7" name="Google Shape;3597;p43"/>
            <p:cNvSpPr/>
            <p:nvPr/>
          </p:nvSpPr>
          <p:spPr>
            <a:xfrm>
              <a:off x="2880700" y="3038675"/>
              <a:ext cx="166100" cy="70775"/>
            </a:xfrm>
            <a:custGeom>
              <a:avLst/>
              <a:gdLst/>
              <a:ahLst/>
              <a:cxnLst/>
              <a:rect l="l" t="t" r="r" b="b"/>
              <a:pathLst>
                <a:path w="6644" h="2831" extrusionOk="0">
                  <a:moveTo>
                    <a:pt x="5228" y="0"/>
                  </a:moveTo>
                  <a:cubicBezTo>
                    <a:pt x="4977" y="0"/>
                    <a:pt x="4749" y="23"/>
                    <a:pt x="4612" y="68"/>
                  </a:cubicBezTo>
                  <a:cubicBezTo>
                    <a:pt x="4452" y="91"/>
                    <a:pt x="4383" y="114"/>
                    <a:pt x="4383" y="114"/>
                  </a:cubicBezTo>
                  <a:cubicBezTo>
                    <a:pt x="4383" y="114"/>
                    <a:pt x="4041" y="205"/>
                    <a:pt x="3585" y="411"/>
                  </a:cubicBezTo>
                  <a:cubicBezTo>
                    <a:pt x="3128" y="593"/>
                    <a:pt x="2557" y="959"/>
                    <a:pt x="2010" y="1255"/>
                  </a:cubicBezTo>
                  <a:cubicBezTo>
                    <a:pt x="1439" y="1552"/>
                    <a:pt x="846" y="1826"/>
                    <a:pt x="457" y="2146"/>
                  </a:cubicBezTo>
                  <a:cubicBezTo>
                    <a:pt x="275" y="2305"/>
                    <a:pt x="138" y="2488"/>
                    <a:pt x="69" y="2625"/>
                  </a:cubicBezTo>
                  <a:cubicBezTo>
                    <a:pt x="1" y="2739"/>
                    <a:pt x="1" y="2830"/>
                    <a:pt x="24" y="2830"/>
                  </a:cubicBezTo>
                  <a:cubicBezTo>
                    <a:pt x="24" y="2830"/>
                    <a:pt x="47" y="2762"/>
                    <a:pt x="138" y="2648"/>
                  </a:cubicBezTo>
                  <a:cubicBezTo>
                    <a:pt x="206" y="2534"/>
                    <a:pt x="343" y="2397"/>
                    <a:pt x="549" y="2283"/>
                  </a:cubicBezTo>
                  <a:cubicBezTo>
                    <a:pt x="937" y="2009"/>
                    <a:pt x="1530" y="1758"/>
                    <a:pt x="2147" y="1506"/>
                  </a:cubicBezTo>
                  <a:cubicBezTo>
                    <a:pt x="2740" y="1210"/>
                    <a:pt x="3288" y="890"/>
                    <a:pt x="3722" y="730"/>
                  </a:cubicBezTo>
                  <a:cubicBezTo>
                    <a:pt x="4178" y="548"/>
                    <a:pt x="4475" y="479"/>
                    <a:pt x="4475" y="479"/>
                  </a:cubicBezTo>
                  <a:cubicBezTo>
                    <a:pt x="4475" y="479"/>
                    <a:pt x="4543" y="457"/>
                    <a:pt x="4680" y="434"/>
                  </a:cubicBezTo>
                  <a:cubicBezTo>
                    <a:pt x="4817" y="388"/>
                    <a:pt x="5000" y="365"/>
                    <a:pt x="5228" y="342"/>
                  </a:cubicBezTo>
                  <a:cubicBezTo>
                    <a:pt x="5456" y="342"/>
                    <a:pt x="5730" y="342"/>
                    <a:pt x="5981" y="457"/>
                  </a:cubicBezTo>
                  <a:cubicBezTo>
                    <a:pt x="6209" y="548"/>
                    <a:pt x="6369" y="753"/>
                    <a:pt x="6369" y="1050"/>
                  </a:cubicBezTo>
                  <a:cubicBezTo>
                    <a:pt x="6369" y="1347"/>
                    <a:pt x="6232" y="1598"/>
                    <a:pt x="6004" y="1780"/>
                  </a:cubicBezTo>
                  <a:cubicBezTo>
                    <a:pt x="5799" y="1986"/>
                    <a:pt x="5548" y="2100"/>
                    <a:pt x="5342" y="2214"/>
                  </a:cubicBezTo>
                  <a:cubicBezTo>
                    <a:pt x="4908" y="2465"/>
                    <a:pt x="4635" y="2625"/>
                    <a:pt x="4635" y="2648"/>
                  </a:cubicBezTo>
                  <a:cubicBezTo>
                    <a:pt x="4636" y="2650"/>
                    <a:pt x="4640" y="2651"/>
                    <a:pt x="4646" y="2651"/>
                  </a:cubicBezTo>
                  <a:cubicBezTo>
                    <a:pt x="4709" y="2651"/>
                    <a:pt x="4993" y="2539"/>
                    <a:pt x="5411" y="2351"/>
                  </a:cubicBezTo>
                  <a:cubicBezTo>
                    <a:pt x="5616" y="2260"/>
                    <a:pt x="5890" y="2146"/>
                    <a:pt x="6141" y="1940"/>
                  </a:cubicBezTo>
                  <a:cubicBezTo>
                    <a:pt x="6415" y="1758"/>
                    <a:pt x="6620" y="1438"/>
                    <a:pt x="6643" y="1050"/>
                  </a:cubicBezTo>
                  <a:cubicBezTo>
                    <a:pt x="6643" y="959"/>
                    <a:pt x="6643" y="890"/>
                    <a:pt x="6620" y="799"/>
                  </a:cubicBezTo>
                  <a:cubicBezTo>
                    <a:pt x="6598" y="708"/>
                    <a:pt x="6575" y="593"/>
                    <a:pt x="6529" y="525"/>
                  </a:cubicBezTo>
                  <a:cubicBezTo>
                    <a:pt x="6461" y="434"/>
                    <a:pt x="6415" y="365"/>
                    <a:pt x="6346" y="320"/>
                  </a:cubicBezTo>
                  <a:lnTo>
                    <a:pt x="6232" y="228"/>
                  </a:lnTo>
                  <a:lnTo>
                    <a:pt x="6118" y="160"/>
                  </a:lnTo>
                  <a:cubicBezTo>
                    <a:pt x="5799" y="23"/>
                    <a:pt x="5479" y="0"/>
                    <a:pt x="52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8" name="Google Shape;3598;p43"/>
            <p:cNvSpPr/>
            <p:nvPr/>
          </p:nvSpPr>
          <p:spPr>
            <a:xfrm>
              <a:off x="2985700" y="3079750"/>
              <a:ext cx="112450" cy="37125"/>
            </a:xfrm>
            <a:custGeom>
              <a:avLst/>
              <a:gdLst/>
              <a:ahLst/>
              <a:cxnLst/>
              <a:rect l="l" t="t" r="r" b="b"/>
              <a:pathLst>
                <a:path w="4498" h="1485" extrusionOk="0">
                  <a:moveTo>
                    <a:pt x="4475" y="0"/>
                  </a:moveTo>
                  <a:cubicBezTo>
                    <a:pt x="4452" y="0"/>
                    <a:pt x="4383" y="137"/>
                    <a:pt x="4246" y="320"/>
                  </a:cubicBezTo>
                  <a:cubicBezTo>
                    <a:pt x="4087" y="480"/>
                    <a:pt x="3836" y="640"/>
                    <a:pt x="3539" y="777"/>
                  </a:cubicBezTo>
                  <a:cubicBezTo>
                    <a:pt x="2968" y="1028"/>
                    <a:pt x="2352" y="1073"/>
                    <a:pt x="2352" y="1073"/>
                  </a:cubicBezTo>
                  <a:cubicBezTo>
                    <a:pt x="2352" y="1073"/>
                    <a:pt x="2192" y="1119"/>
                    <a:pt x="1964" y="1142"/>
                  </a:cubicBezTo>
                  <a:cubicBezTo>
                    <a:pt x="1888" y="1142"/>
                    <a:pt x="1802" y="1152"/>
                    <a:pt x="1712" y="1152"/>
                  </a:cubicBezTo>
                  <a:cubicBezTo>
                    <a:pt x="1667" y="1152"/>
                    <a:pt x="1621" y="1149"/>
                    <a:pt x="1576" y="1142"/>
                  </a:cubicBezTo>
                  <a:cubicBezTo>
                    <a:pt x="1439" y="1119"/>
                    <a:pt x="1279" y="1142"/>
                    <a:pt x="1142" y="1073"/>
                  </a:cubicBezTo>
                  <a:cubicBezTo>
                    <a:pt x="845" y="1005"/>
                    <a:pt x="571" y="868"/>
                    <a:pt x="366" y="731"/>
                  </a:cubicBezTo>
                  <a:cubicBezTo>
                    <a:pt x="202" y="608"/>
                    <a:pt x="75" y="522"/>
                    <a:pt x="34" y="522"/>
                  </a:cubicBezTo>
                  <a:cubicBezTo>
                    <a:pt x="30" y="522"/>
                    <a:pt x="26" y="523"/>
                    <a:pt x="24" y="525"/>
                  </a:cubicBezTo>
                  <a:cubicBezTo>
                    <a:pt x="1" y="548"/>
                    <a:pt x="115" y="662"/>
                    <a:pt x="275" y="845"/>
                  </a:cubicBezTo>
                  <a:cubicBezTo>
                    <a:pt x="457" y="1028"/>
                    <a:pt x="731" y="1233"/>
                    <a:pt x="1051" y="1324"/>
                  </a:cubicBezTo>
                  <a:cubicBezTo>
                    <a:pt x="1211" y="1416"/>
                    <a:pt x="1393" y="1416"/>
                    <a:pt x="1553" y="1461"/>
                  </a:cubicBezTo>
                  <a:cubicBezTo>
                    <a:pt x="1713" y="1484"/>
                    <a:pt x="1850" y="1484"/>
                    <a:pt x="1987" y="1484"/>
                  </a:cubicBezTo>
                  <a:cubicBezTo>
                    <a:pt x="2238" y="1484"/>
                    <a:pt x="2398" y="1461"/>
                    <a:pt x="2398" y="1461"/>
                  </a:cubicBezTo>
                  <a:cubicBezTo>
                    <a:pt x="2398" y="1461"/>
                    <a:pt x="3082" y="1347"/>
                    <a:pt x="3676" y="1005"/>
                  </a:cubicBezTo>
                  <a:cubicBezTo>
                    <a:pt x="3950" y="845"/>
                    <a:pt x="4224" y="617"/>
                    <a:pt x="4360" y="388"/>
                  </a:cubicBezTo>
                  <a:cubicBezTo>
                    <a:pt x="4497" y="183"/>
                    <a:pt x="4497" y="0"/>
                    <a:pt x="44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9" name="Google Shape;3599;p43"/>
            <p:cNvSpPr/>
            <p:nvPr/>
          </p:nvSpPr>
          <p:spPr>
            <a:xfrm>
              <a:off x="2463575" y="2470225"/>
              <a:ext cx="458825" cy="755075"/>
            </a:xfrm>
            <a:custGeom>
              <a:avLst/>
              <a:gdLst/>
              <a:ahLst/>
              <a:cxnLst/>
              <a:rect l="l" t="t" r="r" b="b"/>
              <a:pathLst>
                <a:path w="18353" h="30203" extrusionOk="0">
                  <a:moveTo>
                    <a:pt x="10425" y="1"/>
                  </a:moveTo>
                  <a:cubicBezTo>
                    <a:pt x="10161" y="1"/>
                    <a:pt x="9875" y="59"/>
                    <a:pt x="9564" y="187"/>
                  </a:cubicBezTo>
                  <a:cubicBezTo>
                    <a:pt x="8515" y="620"/>
                    <a:pt x="7624" y="1282"/>
                    <a:pt x="6871" y="2081"/>
                  </a:cubicBezTo>
                  <a:cubicBezTo>
                    <a:pt x="5707" y="3314"/>
                    <a:pt x="4885" y="4843"/>
                    <a:pt x="4246" y="6349"/>
                  </a:cubicBezTo>
                  <a:cubicBezTo>
                    <a:pt x="2648" y="10138"/>
                    <a:pt x="1507" y="14110"/>
                    <a:pt x="959" y="18082"/>
                  </a:cubicBezTo>
                  <a:cubicBezTo>
                    <a:pt x="663" y="20250"/>
                    <a:pt x="1" y="25682"/>
                    <a:pt x="2831" y="26801"/>
                  </a:cubicBezTo>
                  <a:lnTo>
                    <a:pt x="2808" y="26801"/>
                  </a:lnTo>
                  <a:cubicBezTo>
                    <a:pt x="8227" y="29454"/>
                    <a:pt x="12715" y="30202"/>
                    <a:pt x="16077" y="30202"/>
                  </a:cubicBezTo>
                  <a:cubicBezTo>
                    <a:pt x="16128" y="30202"/>
                    <a:pt x="16179" y="30202"/>
                    <a:pt x="16229" y="30202"/>
                  </a:cubicBezTo>
                  <a:cubicBezTo>
                    <a:pt x="16435" y="29905"/>
                    <a:pt x="16618" y="29631"/>
                    <a:pt x="16800" y="29335"/>
                  </a:cubicBezTo>
                  <a:cubicBezTo>
                    <a:pt x="17553" y="28102"/>
                    <a:pt x="18352" y="26710"/>
                    <a:pt x="18170" y="25180"/>
                  </a:cubicBezTo>
                  <a:cubicBezTo>
                    <a:pt x="18147" y="24975"/>
                    <a:pt x="18101" y="24769"/>
                    <a:pt x="18056" y="24541"/>
                  </a:cubicBezTo>
                  <a:cubicBezTo>
                    <a:pt x="17667" y="24518"/>
                    <a:pt x="17279" y="24473"/>
                    <a:pt x="16891" y="24427"/>
                  </a:cubicBezTo>
                  <a:cubicBezTo>
                    <a:pt x="14426" y="24130"/>
                    <a:pt x="9473" y="21254"/>
                    <a:pt x="8537" y="20707"/>
                  </a:cubicBezTo>
                  <a:cubicBezTo>
                    <a:pt x="8537" y="20661"/>
                    <a:pt x="8560" y="20615"/>
                    <a:pt x="8560" y="20592"/>
                  </a:cubicBezTo>
                  <a:cubicBezTo>
                    <a:pt x="9085" y="17716"/>
                    <a:pt x="10592" y="15251"/>
                    <a:pt x="11436" y="12467"/>
                  </a:cubicBezTo>
                  <a:cubicBezTo>
                    <a:pt x="12075" y="10298"/>
                    <a:pt x="13034" y="8198"/>
                    <a:pt x="13194" y="5916"/>
                  </a:cubicBezTo>
                  <a:cubicBezTo>
                    <a:pt x="13316" y="4361"/>
                    <a:pt x="12706" y="1"/>
                    <a:pt x="104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0" name="Google Shape;3600;p43"/>
            <p:cNvSpPr/>
            <p:nvPr/>
          </p:nvSpPr>
          <p:spPr>
            <a:xfrm>
              <a:off x="2463575" y="2470150"/>
              <a:ext cx="438275" cy="755150"/>
            </a:xfrm>
            <a:custGeom>
              <a:avLst/>
              <a:gdLst/>
              <a:ahLst/>
              <a:cxnLst/>
              <a:rect l="l" t="t" r="r" b="b"/>
              <a:pathLst>
                <a:path w="17531" h="30206" extrusionOk="0">
                  <a:moveTo>
                    <a:pt x="10430" y="1"/>
                  </a:moveTo>
                  <a:cubicBezTo>
                    <a:pt x="10164" y="1"/>
                    <a:pt x="9876" y="60"/>
                    <a:pt x="9564" y="190"/>
                  </a:cubicBezTo>
                  <a:cubicBezTo>
                    <a:pt x="8515" y="623"/>
                    <a:pt x="7624" y="1285"/>
                    <a:pt x="6871" y="2084"/>
                  </a:cubicBezTo>
                  <a:cubicBezTo>
                    <a:pt x="5707" y="3317"/>
                    <a:pt x="4885" y="4846"/>
                    <a:pt x="4246" y="6352"/>
                  </a:cubicBezTo>
                  <a:cubicBezTo>
                    <a:pt x="2648" y="10141"/>
                    <a:pt x="1507" y="14113"/>
                    <a:pt x="959" y="18085"/>
                  </a:cubicBezTo>
                  <a:cubicBezTo>
                    <a:pt x="663" y="20253"/>
                    <a:pt x="1" y="25685"/>
                    <a:pt x="2831" y="26804"/>
                  </a:cubicBezTo>
                  <a:lnTo>
                    <a:pt x="2808" y="26804"/>
                  </a:lnTo>
                  <a:cubicBezTo>
                    <a:pt x="8227" y="29457"/>
                    <a:pt x="12715" y="30205"/>
                    <a:pt x="16077" y="30205"/>
                  </a:cubicBezTo>
                  <a:cubicBezTo>
                    <a:pt x="16128" y="30205"/>
                    <a:pt x="16179" y="30205"/>
                    <a:pt x="16229" y="30205"/>
                  </a:cubicBezTo>
                  <a:cubicBezTo>
                    <a:pt x="16435" y="29908"/>
                    <a:pt x="16618" y="29634"/>
                    <a:pt x="16800" y="29338"/>
                  </a:cubicBezTo>
                  <a:cubicBezTo>
                    <a:pt x="17051" y="28927"/>
                    <a:pt x="17302" y="28493"/>
                    <a:pt x="17531" y="28036"/>
                  </a:cubicBezTo>
                  <a:cubicBezTo>
                    <a:pt x="13536" y="27831"/>
                    <a:pt x="8195" y="26553"/>
                    <a:pt x="6962" y="24636"/>
                  </a:cubicBezTo>
                  <a:cubicBezTo>
                    <a:pt x="5639" y="22650"/>
                    <a:pt x="8286" y="21919"/>
                    <a:pt x="10204" y="21645"/>
                  </a:cubicBezTo>
                  <a:cubicBezTo>
                    <a:pt x="9428" y="21212"/>
                    <a:pt x="8811" y="20869"/>
                    <a:pt x="8537" y="20710"/>
                  </a:cubicBezTo>
                  <a:cubicBezTo>
                    <a:pt x="8537" y="20664"/>
                    <a:pt x="8560" y="20618"/>
                    <a:pt x="8560" y="20595"/>
                  </a:cubicBezTo>
                  <a:cubicBezTo>
                    <a:pt x="8788" y="19340"/>
                    <a:pt x="9199" y="18176"/>
                    <a:pt x="9679" y="17012"/>
                  </a:cubicBezTo>
                  <a:lnTo>
                    <a:pt x="9679" y="17012"/>
                  </a:lnTo>
                  <a:cubicBezTo>
                    <a:pt x="8993" y="17569"/>
                    <a:pt x="8067" y="18045"/>
                    <a:pt x="6880" y="18045"/>
                  </a:cubicBezTo>
                  <a:cubicBezTo>
                    <a:pt x="6802" y="18045"/>
                    <a:pt x="6723" y="18043"/>
                    <a:pt x="6643" y="18039"/>
                  </a:cubicBezTo>
                  <a:cubicBezTo>
                    <a:pt x="3424" y="17902"/>
                    <a:pt x="6027" y="4800"/>
                    <a:pt x="9838" y="2495"/>
                  </a:cubicBezTo>
                  <a:cubicBezTo>
                    <a:pt x="10517" y="2088"/>
                    <a:pt x="11079" y="1921"/>
                    <a:pt x="11547" y="1921"/>
                  </a:cubicBezTo>
                  <a:cubicBezTo>
                    <a:pt x="12023" y="1921"/>
                    <a:pt x="12404" y="2093"/>
                    <a:pt x="12714" y="2358"/>
                  </a:cubicBezTo>
                  <a:cubicBezTo>
                    <a:pt x="12289" y="1082"/>
                    <a:pt x="11564" y="1"/>
                    <a:pt x="10430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1" name="Google Shape;3601;p43"/>
            <p:cNvSpPr/>
            <p:nvPr/>
          </p:nvSpPr>
          <p:spPr>
            <a:xfrm>
              <a:off x="2584550" y="2975900"/>
              <a:ext cx="105600" cy="24800"/>
            </a:xfrm>
            <a:custGeom>
              <a:avLst/>
              <a:gdLst/>
              <a:ahLst/>
              <a:cxnLst/>
              <a:rect l="l" t="t" r="r" b="b"/>
              <a:pathLst>
                <a:path w="4224" h="992" extrusionOk="0">
                  <a:moveTo>
                    <a:pt x="2169" y="0"/>
                  </a:moveTo>
                  <a:cubicBezTo>
                    <a:pt x="2169" y="0"/>
                    <a:pt x="2009" y="23"/>
                    <a:pt x="1804" y="46"/>
                  </a:cubicBezTo>
                  <a:cubicBezTo>
                    <a:pt x="1576" y="69"/>
                    <a:pt x="1302" y="160"/>
                    <a:pt x="1028" y="228"/>
                  </a:cubicBezTo>
                  <a:cubicBezTo>
                    <a:pt x="503" y="411"/>
                    <a:pt x="1" y="639"/>
                    <a:pt x="23" y="708"/>
                  </a:cubicBezTo>
                  <a:cubicBezTo>
                    <a:pt x="28" y="722"/>
                    <a:pt x="57" y="729"/>
                    <a:pt x="104" y="729"/>
                  </a:cubicBezTo>
                  <a:cubicBezTo>
                    <a:pt x="279" y="729"/>
                    <a:pt x="706" y="643"/>
                    <a:pt x="1119" y="571"/>
                  </a:cubicBezTo>
                  <a:cubicBezTo>
                    <a:pt x="1393" y="548"/>
                    <a:pt x="1644" y="502"/>
                    <a:pt x="1850" y="502"/>
                  </a:cubicBezTo>
                  <a:lnTo>
                    <a:pt x="2489" y="502"/>
                  </a:lnTo>
                  <a:cubicBezTo>
                    <a:pt x="2580" y="502"/>
                    <a:pt x="2694" y="502"/>
                    <a:pt x="2808" y="525"/>
                  </a:cubicBezTo>
                  <a:cubicBezTo>
                    <a:pt x="2922" y="548"/>
                    <a:pt x="3059" y="571"/>
                    <a:pt x="3173" y="594"/>
                  </a:cubicBezTo>
                  <a:cubicBezTo>
                    <a:pt x="3628" y="718"/>
                    <a:pt x="4026" y="991"/>
                    <a:pt x="4149" y="991"/>
                  </a:cubicBezTo>
                  <a:cubicBezTo>
                    <a:pt x="4161" y="991"/>
                    <a:pt x="4171" y="988"/>
                    <a:pt x="4178" y="982"/>
                  </a:cubicBezTo>
                  <a:cubicBezTo>
                    <a:pt x="4223" y="959"/>
                    <a:pt x="3858" y="502"/>
                    <a:pt x="3310" y="251"/>
                  </a:cubicBezTo>
                  <a:cubicBezTo>
                    <a:pt x="3173" y="206"/>
                    <a:pt x="3036" y="160"/>
                    <a:pt x="2899" y="114"/>
                  </a:cubicBezTo>
                  <a:cubicBezTo>
                    <a:pt x="2785" y="69"/>
                    <a:pt x="2648" y="46"/>
                    <a:pt x="2534" y="46"/>
                  </a:cubicBezTo>
                  <a:cubicBezTo>
                    <a:pt x="2306" y="23"/>
                    <a:pt x="2169" y="0"/>
                    <a:pt x="21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2" name="Google Shape;3602;p43"/>
            <p:cNvSpPr/>
            <p:nvPr/>
          </p:nvSpPr>
          <p:spPr>
            <a:xfrm>
              <a:off x="2610225" y="2957750"/>
              <a:ext cx="70225" cy="33900"/>
            </a:xfrm>
            <a:custGeom>
              <a:avLst/>
              <a:gdLst/>
              <a:ahLst/>
              <a:cxnLst/>
              <a:rect l="l" t="t" r="r" b="b"/>
              <a:pathLst>
                <a:path w="2809" h="1356" extrusionOk="0">
                  <a:moveTo>
                    <a:pt x="336" y="0"/>
                  </a:moveTo>
                  <a:cubicBezTo>
                    <a:pt x="140" y="0"/>
                    <a:pt x="1" y="25"/>
                    <a:pt x="1" y="64"/>
                  </a:cubicBezTo>
                  <a:cubicBezTo>
                    <a:pt x="1" y="133"/>
                    <a:pt x="366" y="247"/>
                    <a:pt x="708" y="384"/>
                  </a:cubicBezTo>
                  <a:cubicBezTo>
                    <a:pt x="1074" y="521"/>
                    <a:pt x="1370" y="703"/>
                    <a:pt x="1370" y="703"/>
                  </a:cubicBezTo>
                  <a:cubicBezTo>
                    <a:pt x="1370" y="703"/>
                    <a:pt x="1713" y="840"/>
                    <a:pt x="2055" y="1023"/>
                  </a:cubicBezTo>
                  <a:cubicBezTo>
                    <a:pt x="2335" y="1163"/>
                    <a:pt x="2632" y="1355"/>
                    <a:pt x="2732" y="1355"/>
                  </a:cubicBezTo>
                  <a:cubicBezTo>
                    <a:pt x="2747" y="1355"/>
                    <a:pt x="2757" y="1351"/>
                    <a:pt x="2763" y="1343"/>
                  </a:cubicBezTo>
                  <a:cubicBezTo>
                    <a:pt x="2808" y="1297"/>
                    <a:pt x="2580" y="1000"/>
                    <a:pt x="2283" y="726"/>
                  </a:cubicBezTo>
                  <a:cubicBezTo>
                    <a:pt x="1964" y="475"/>
                    <a:pt x="1621" y="270"/>
                    <a:pt x="1621" y="270"/>
                  </a:cubicBezTo>
                  <a:cubicBezTo>
                    <a:pt x="1621" y="270"/>
                    <a:pt x="1233" y="110"/>
                    <a:pt x="823" y="41"/>
                  </a:cubicBezTo>
                  <a:cubicBezTo>
                    <a:pt x="650" y="13"/>
                    <a:pt x="478" y="0"/>
                    <a:pt x="3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03" name="Google Shape;3603;p43"/>
          <p:cNvGrpSpPr/>
          <p:nvPr/>
        </p:nvGrpSpPr>
        <p:grpSpPr>
          <a:xfrm>
            <a:off x="6943568" y="2671931"/>
            <a:ext cx="2375857" cy="2521198"/>
            <a:chOff x="6280422" y="2636935"/>
            <a:chExt cx="2375857" cy="2521198"/>
          </a:xfrm>
        </p:grpSpPr>
        <p:sp>
          <p:nvSpPr>
            <p:cNvPr id="3604" name="Google Shape;3604;p43"/>
            <p:cNvSpPr/>
            <p:nvPr/>
          </p:nvSpPr>
          <p:spPr>
            <a:xfrm>
              <a:off x="6445650" y="4366118"/>
              <a:ext cx="27" cy="619"/>
            </a:xfrm>
            <a:custGeom>
              <a:avLst/>
              <a:gdLst/>
              <a:ahLst/>
              <a:cxnLst/>
              <a:rect l="l" t="t" r="r" b="b"/>
              <a:pathLst>
                <a:path w="1" h="23" extrusionOk="0"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0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5" name="Google Shape;3605;p43"/>
            <p:cNvSpPr/>
            <p:nvPr/>
          </p:nvSpPr>
          <p:spPr>
            <a:xfrm>
              <a:off x="8342374" y="4566355"/>
              <a:ext cx="27" cy="619"/>
            </a:xfrm>
            <a:custGeom>
              <a:avLst/>
              <a:gdLst/>
              <a:ahLst/>
              <a:cxnLst/>
              <a:rect l="l" t="t" r="r" b="b"/>
              <a:pathLst>
                <a:path w="1" h="23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23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6" name="Google Shape;3606;p43"/>
            <p:cNvSpPr/>
            <p:nvPr/>
          </p:nvSpPr>
          <p:spPr>
            <a:xfrm>
              <a:off x="6494168" y="4150353"/>
              <a:ext cx="1948365" cy="1007779"/>
            </a:xfrm>
            <a:custGeom>
              <a:avLst/>
              <a:gdLst/>
              <a:ahLst/>
              <a:cxnLst/>
              <a:rect l="l" t="t" r="r" b="b"/>
              <a:pathLst>
                <a:path w="72403" h="37450" extrusionOk="0">
                  <a:moveTo>
                    <a:pt x="54370" y="5850"/>
                  </a:moveTo>
                  <a:cubicBezTo>
                    <a:pt x="54736" y="6146"/>
                    <a:pt x="55101" y="6489"/>
                    <a:pt x="55466" y="6854"/>
                  </a:cubicBezTo>
                  <a:cubicBezTo>
                    <a:pt x="55626" y="6991"/>
                    <a:pt x="55763" y="7128"/>
                    <a:pt x="55900" y="7265"/>
                  </a:cubicBezTo>
                  <a:cubicBezTo>
                    <a:pt x="55398" y="6785"/>
                    <a:pt x="54873" y="6329"/>
                    <a:pt x="54370" y="5850"/>
                  </a:cubicBezTo>
                  <a:close/>
                  <a:moveTo>
                    <a:pt x="20041" y="3864"/>
                  </a:moveTo>
                  <a:cubicBezTo>
                    <a:pt x="19859" y="4686"/>
                    <a:pt x="19653" y="5553"/>
                    <a:pt x="19516" y="6169"/>
                  </a:cubicBezTo>
                  <a:lnTo>
                    <a:pt x="19699" y="6169"/>
                  </a:lnTo>
                  <a:cubicBezTo>
                    <a:pt x="19699" y="6192"/>
                    <a:pt x="19699" y="6215"/>
                    <a:pt x="19676" y="6238"/>
                  </a:cubicBezTo>
                  <a:cubicBezTo>
                    <a:pt x="19676" y="6283"/>
                    <a:pt x="19676" y="6329"/>
                    <a:pt x="19653" y="6375"/>
                  </a:cubicBezTo>
                  <a:cubicBezTo>
                    <a:pt x="19630" y="6489"/>
                    <a:pt x="19630" y="6580"/>
                    <a:pt x="19608" y="6671"/>
                  </a:cubicBezTo>
                  <a:cubicBezTo>
                    <a:pt x="19608" y="6717"/>
                    <a:pt x="19585" y="6763"/>
                    <a:pt x="19585" y="6808"/>
                  </a:cubicBezTo>
                  <a:cubicBezTo>
                    <a:pt x="19562" y="6922"/>
                    <a:pt x="19539" y="7059"/>
                    <a:pt x="19516" y="7174"/>
                  </a:cubicBezTo>
                  <a:cubicBezTo>
                    <a:pt x="19516" y="7196"/>
                    <a:pt x="19516" y="7242"/>
                    <a:pt x="19493" y="7288"/>
                  </a:cubicBezTo>
                  <a:cubicBezTo>
                    <a:pt x="19493" y="7356"/>
                    <a:pt x="19471" y="7447"/>
                    <a:pt x="19448" y="7516"/>
                  </a:cubicBezTo>
                  <a:cubicBezTo>
                    <a:pt x="19448" y="7562"/>
                    <a:pt x="19448" y="7607"/>
                    <a:pt x="19448" y="7630"/>
                  </a:cubicBezTo>
                  <a:cubicBezTo>
                    <a:pt x="19425" y="7744"/>
                    <a:pt x="19402" y="7835"/>
                    <a:pt x="19402" y="7927"/>
                  </a:cubicBezTo>
                  <a:cubicBezTo>
                    <a:pt x="19379" y="7950"/>
                    <a:pt x="19379" y="7972"/>
                    <a:pt x="19379" y="7995"/>
                  </a:cubicBezTo>
                  <a:cubicBezTo>
                    <a:pt x="19379" y="8064"/>
                    <a:pt x="19356" y="8109"/>
                    <a:pt x="19356" y="8178"/>
                  </a:cubicBezTo>
                  <a:cubicBezTo>
                    <a:pt x="19356" y="8201"/>
                    <a:pt x="19334" y="8223"/>
                    <a:pt x="19334" y="8246"/>
                  </a:cubicBezTo>
                  <a:cubicBezTo>
                    <a:pt x="19334" y="8315"/>
                    <a:pt x="19311" y="8383"/>
                    <a:pt x="19311" y="8429"/>
                  </a:cubicBezTo>
                  <a:cubicBezTo>
                    <a:pt x="19311" y="8429"/>
                    <a:pt x="19311" y="8429"/>
                    <a:pt x="19311" y="8452"/>
                  </a:cubicBezTo>
                  <a:cubicBezTo>
                    <a:pt x="19311" y="8475"/>
                    <a:pt x="19311" y="8520"/>
                    <a:pt x="19311" y="8543"/>
                  </a:cubicBezTo>
                  <a:cubicBezTo>
                    <a:pt x="19311" y="8543"/>
                    <a:pt x="19311" y="8566"/>
                    <a:pt x="19311" y="8566"/>
                  </a:cubicBezTo>
                  <a:cubicBezTo>
                    <a:pt x="19288" y="8589"/>
                    <a:pt x="19311" y="8612"/>
                    <a:pt x="19311" y="8612"/>
                  </a:cubicBezTo>
                  <a:cubicBezTo>
                    <a:pt x="18923" y="8566"/>
                    <a:pt x="18558" y="8497"/>
                    <a:pt x="18192" y="8452"/>
                  </a:cubicBezTo>
                  <a:cubicBezTo>
                    <a:pt x="18101" y="8452"/>
                    <a:pt x="18010" y="8429"/>
                    <a:pt x="17918" y="8429"/>
                  </a:cubicBezTo>
                  <a:cubicBezTo>
                    <a:pt x="17645" y="8383"/>
                    <a:pt x="17371" y="8338"/>
                    <a:pt x="17097" y="8315"/>
                  </a:cubicBezTo>
                  <a:cubicBezTo>
                    <a:pt x="17051" y="8315"/>
                    <a:pt x="17028" y="8292"/>
                    <a:pt x="16983" y="8292"/>
                  </a:cubicBezTo>
                  <a:cubicBezTo>
                    <a:pt x="16663" y="8246"/>
                    <a:pt x="16344" y="8223"/>
                    <a:pt x="16024" y="8178"/>
                  </a:cubicBezTo>
                  <a:lnTo>
                    <a:pt x="15978" y="8178"/>
                  </a:lnTo>
                  <a:cubicBezTo>
                    <a:pt x="15659" y="8132"/>
                    <a:pt x="15339" y="8087"/>
                    <a:pt x="15020" y="8064"/>
                  </a:cubicBezTo>
                  <a:lnTo>
                    <a:pt x="14997" y="8064"/>
                  </a:lnTo>
                  <a:cubicBezTo>
                    <a:pt x="14540" y="8018"/>
                    <a:pt x="14107" y="7972"/>
                    <a:pt x="13673" y="7927"/>
                  </a:cubicBezTo>
                  <a:cubicBezTo>
                    <a:pt x="14038" y="7790"/>
                    <a:pt x="14403" y="7653"/>
                    <a:pt x="14769" y="7516"/>
                  </a:cubicBezTo>
                  <a:cubicBezTo>
                    <a:pt x="16138" y="6968"/>
                    <a:pt x="17667" y="6352"/>
                    <a:pt x="18763" y="5279"/>
                  </a:cubicBezTo>
                  <a:cubicBezTo>
                    <a:pt x="19151" y="4891"/>
                    <a:pt x="19585" y="4412"/>
                    <a:pt x="20041" y="3864"/>
                  </a:cubicBezTo>
                  <a:close/>
                  <a:moveTo>
                    <a:pt x="44282" y="714"/>
                  </a:moveTo>
                  <a:cubicBezTo>
                    <a:pt x="45309" y="3476"/>
                    <a:pt x="47249" y="7402"/>
                    <a:pt x="48778" y="9433"/>
                  </a:cubicBezTo>
                  <a:cubicBezTo>
                    <a:pt x="49691" y="10666"/>
                    <a:pt x="51106" y="11510"/>
                    <a:pt x="52385" y="12264"/>
                  </a:cubicBezTo>
                  <a:cubicBezTo>
                    <a:pt x="52522" y="12355"/>
                    <a:pt x="52659" y="12423"/>
                    <a:pt x="52796" y="12515"/>
                  </a:cubicBezTo>
                  <a:cubicBezTo>
                    <a:pt x="52773" y="12515"/>
                    <a:pt x="52750" y="12492"/>
                    <a:pt x="52727" y="12492"/>
                  </a:cubicBezTo>
                  <a:cubicBezTo>
                    <a:pt x="52590" y="12469"/>
                    <a:pt x="52453" y="12446"/>
                    <a:pt x="52316" y="12423"/>
                  </a:cubicBezTo>
                  <a:cubicBezTo>
                    <a:pt x="52248" y="12401"/>
                    <a:pt x="52179" y="12401"/>
                    <a:pt x="52111" y="12378"/>
                  </a:cubicBezTo>
                  <a:cubicBezTo>
                    <a:pt x="51974" y="12355"/>
                    <a:pt x="51837" y="12355"/>
                    <a:pt x="51677" y="12332"/>
                  </a:cubicBezTo>
                  <a:cubicBezTo>
                    <a:pt x="51631" y="12309"/>
                    <a:pt x="51563" y="12309"/>
                    <a:pt x="51494" y="12286"/>
                  </a:cubicBezTo>
                  <a:cubicBezTo>
                    <a:pt x="51358" y="12286"/>
                    <a:pt x="51198" y="12264"/>
                    <a:pt x="51061" y="12241"/>
                  </a:cubicBezTo>
                  <a:cubicBezTo>
                    <a:pt x="50992" y="12241"/>
                    <a:pt x="50924" y="12218"/>
                    <a:pt x="50855" y="12218"/>
                  </a:cubicBezTo>
                  <a:cubicBezTo>
                    <a:pt x="50718" y="12195"/>
                    <a:pt x="50581" y="12195"/>
                    <a:pt x="50445" y="12172"/>
                  </a:cubicBezTo>
                  <a:cubicBezTo>
                    <a:pt x="50376" y="12172"/>
                    <a:pt x="50308" y="12172"/>
                    <a:pt x="50239" y="12149"/>
                  </a:cubicBezTo>
                  <a:cubicBezTo>
                    <a:pt x="50102" y="12149"/>
                    <a:pt x="49965" y="12127"/>
                    <a:pt x="49805" y="12127"/>
                  </a:cubicBezTo>
                  <a:cubicBezTo>
                    <a:pt x="49737" y="12127"/>
                    <a:pt x="49691" y="12104"/>
                    <a:pt x="49623" y="12104"/>
                  </a:cubicBezTo>
                  <a:cubicBezTo>
                    <a:pt x="49486" y="12104"/>
                    <a:pt x="49326" y="12081"/>
                    <a:pt x="49189" y="12081"/>
                  </a:cubicBezTo>
                  <a:lnTo>
                    <a:pt x="49007" y="12081"/>
                  </a:lnTo>
                  <a:cubicBezTo>
                    <a:pt x="48870" y="12058"/>
                    <a:pt x="48733" y="12058"/>
                    <a:pt x="48596" y="12058"/>
                  </a:cubicBezTo>
                  <a:cubicBezTo>
                    <a:pt x="48527" y="12058"/>
                    <a:pt x="48459" y="12058"/>
                    <a:pt x="48390" y="12035"/>
                  </a:cubicBezTo>
                  <a:lnTo>
                    <a:pt x="47820" y="12035"/>
                  </a:lnTo>
                  <a:cubicBezTo>
                    <a:pt x="47683" y="12035"/>
                    <a:pt x="47546" y="12035"/>
                    <a:pt x="47432" y="12012"/>
                  </a:cubicBezTo>
                  <a:lnTo>
                    <a:pt x="46701" y="12012"/>
                  </a:lnTo>
                  <a:cubicBezTo>
                    <a:pt x="46587" y="12012"/>
                    <a:pt x="46473" y="12012"/>
                    <a:pt x="46359" y="12035"/>
                  </a:cubicBezTo>
                  <a:lnTo>
                    <a:pt x="45720" y="12035"/>
                  </a:lnTo>
                  <a:cubicBezTo>
                    <a:pt x="45606" y="12035"/>
                    <a:pt x="45514" y="12035"/>
                    <a:pt x="45400" y="12058"/>
                  </a:cubicBezTo>
                  <a:lnTo>
                    <a:pt x="44989" y="12058"/>
                  </a:lnTo>
                  <a:cubicBezTo>
                    <a:pt x="44944" y="12058"/>
                    <a:pt x="44898" y="12058"/>
                    <a:pt x="44852" y="12081"/>
                  </a:cubicBezTo>
                  <a:lnTo>
                    <a:pt x="44510" y="12081"/>
                  </a:lnTo>
                  <a:cubicBezTo>
                    <a:pt x="44441" y="12081"/>
                    <a:pt x="44350" y="12104"/>
                    <a:pt x="44282" y="12104"/>
                  </a:cubicBezTo>
                  <a:lnTo>
                    <a:pt x="44190" y="12104"/>
                  </a:lnTo>
                  <a:cubicBezTo>
                    <a:pt x="44122" y="12104"/>
                    <a:pt x="44053" y="12104"/>
                    <a:pt x="44008" y="12127"/>
                  </a:cubicBezTo>
                  <a:lnTo>
                    <a:pt x="43780" y="12127"/>
                  </a:lnTo>
                  <a:cubicBezTo>
                    <a:pt x="43757" y="12127"/>
                    <a:pt x="43734" y="12149"/>
                    <a:pt x="43711" y="12149"/>
                  </a:cubicBezTo>
                  <a:lnTo>
                    <a:pt x="43528" y="12149"/>
                  </a:lnTo>
                  <a:cubicBezTo>
                    <a:pt x="43665" y="12127"/>
                    <a:pt x="43734" y="12104"/>
                    <a:pt x="43734" y="12081"/>
                  </a:cubicBezTo>
                  <a:cubicBezTo>
                    <a:pt x="43734" y="12058"/>
                    <a:pt x="43643" y="12035"/>
                    <a:pt x="43506" y="12035"/>
                  </a:cubicBezTo>
                  <a:cubicBezTo>
                    <a:pt x="43894" y="10095"/>
                    <a:pt x="44168" y="7721"/>
                    <a:pt x="44259" y="5188"/>
                  </a:cubicBezTo>
                  <a:lnTo>
                    <a:pt x="44259" y="5188"/>
                  </a:lnTo>
                  <a:cubicBezTo>
                    <a:pt x="44236" y="5211"/>
                    <a:pt x="44213" y="5233"/>
                    <a:pt x="44190" y="5256"/>
                  </a:cubicBezTo>
                  <a:cubicBezTo>
                    <a:pt x="44282" y="3750"/>
                    <a:pt x="44327" y="2220"/>
                    <a:pt x="44282" y="714"/>
                  </a:cubicBezTo>
                  <a:close/>
                  <a:moveTo>
                    <a:pt x="63021" y="13702"/>
                  </a:moveTo>
                  <a:lnTo>
                    <a:pt x="63021" y="13702"/>
                  </a:lnTo>
                  <a:cubicBezTo>
                    <a:pt x="63204" y="13838"/>
                    <a:pt x="63386" y="13975"/>
                    <a:pt x="63569" y="14090"/>
                  </a:cubicBezTo>
                  <a:cubicBezTo>
                    <a:pt x="63911" y="14318"/>
                    <a:pt x="64208" y="14478"/>
                    <a:pt x="64391" y="14592"/>
                  </a:cubicBezTo>
                  <a:lnTo>
                    <a:pt x="64368" y="14592"/>
                  </a:lnTo>
                  <a:cubicBezTo>
                    <a:pt x="64254" y="14546"/>
                    <a:pt x="64163" y="14523"/>
                    <a:pt x="64071" y="14478"/>
                  </a:cubicBezTo>
                  <a:cubicBezTo>
                    <a:pt x="63957" y="14432"/>
                    <a:pt x="63866" y="14386"/>
                    <a:pt x="63774" y="14341"/>
                  </a:cubicBezTo>
                  <a:cubicBezTo>
                    <a:pt x="63752" y="14318"/>
                    <a:pt x="63706" y="14295"/>
                    <a:pt x="63683" y="14272"/>
                  </a:cubicBezTo>
                  <a:cubicBezTo>
                    <a:pt x="63615" y="14227"/>
                    <a:pt x="63569" y="14204"/>
                    <a:pt x="63523" y="14158"/>
                  </a:cubicBezTo>
                  <a:cubicBezTo>
                    <a:pt x="63432" y="14112"/>
                    <a:pt x="63341" y="14021"/>
                    <a:pt x="63272" y="13953"/>
                  </a:cubicBezTo>
                  <a:cubicBezTo>
                    <a:pt x="63181" y="13861"/>
                    <a:pt x="63090" y="13793"/>
                    <a:pt x="63021" y="13702"/>
                  </a:cubicBezTo>
                  <a:close/>
                  <a:moveTo>
                    <a:pt x="68271" y="15870"/>
                  </a:moveTo>
                  <a:lnTo>
                    <a:pt x="68271" y="15870"/>
                  </a:lnTo>
                  <a:cubicBezTo>
                    <a:pt x="68225" y="15938"/>
                    <a:pt x="68180" y="15984"/>
                    <a:pt x="68134" y="16007"/>
                  </a:cubicBezTo>
                  <a:cubicBezTo>
                    <a:pt x="68088" y="16007"/>
                    <a:pt x="68043" y="15984"/>
                    <a:pt x="67997" y="15984"/>
                  </a:cubicBezTo>
                  <a:cubicBezTo>
                    <a:pt x="68088" y="15938"/>
                    <a:pt x="68180" y="15916"/>
                    <a:pt x="68271" y="15870"/>
                  </a:cubicBezTo>
                  <a:close/>
                  <a:moveTo>
                    <a:pt x="69932" y="17340"/>
                  </a:moveTo>
                  <a:cubicBezTo>
                    <a:pt x="70133" y="17454"/>
                    <a:pt x="70354" y="17610"/>
                    <a:pt x="70554" y="17787"/>
                  </a:cubicBezTo>
                  <a:cubicBezTo>
                    <a:pt x="70829" y="18041"/>
                    <a:pt x="71064" y="18354"/>
                    <a:pt x="71243" y="18598"/>
                  </a:cubicBezTo>
                  <a:lnTo>
                    <a:pt x="71243" y="18598"/>
                  </a:lnTo>
                  <a:cubicBezTo>
                    <a:pt x="71087" y="18407"/>
                    <a:pt x="70954" y="18253"/>
                    <a:pt x="70873" y="18152"/>
                  </a:cubicBezTo>
                  <a:cubicBezTo>
                    <a:pt x="70622" y="17901"/>
                    <a:pt x="70325" y="17673"/>
                    <a:pt x="70051" y="17445"/>
                  </a:cubicBezTo>
                  <a:cubicBezTo>
                    <a:pt x="70012" y="17405"/>
                    <a:pt x="69972" y="17365"/>
                    <a:pt x="69932" y="17340"/>
                  </a:cubicBezTo>
                  <a:close/>
                  <a:moveTo>
                    <a:pt x="19790" y="22010"/>
                  </a:moveTo>
                  <a:cubicBezTo>
                    <a:pt x="19813" y="22033"/>
                    <a:pt x="19836" y="22056"/>
                    <a:pt x="19859" y="22078"/>
                  </a:cubicBezTo>
                  <a:cubicBezTo>
                    <a:pt x="19813" y="22056"/>
                    <a:pt x="19767" y="22033"/>
                    <a:pt x="19744" y="22010"/>
                  </a:cubicBezTo>
                  <a:close/>
                  <a:moveTo>
                    <a:pt x="20914" y="22002"/>
                  </a:moveTo>
                  <a:cubicBezTo>
                    <a:pt x="21671" y="22002"/>
                    <a:pt x="22434" y="22039"/>
                    <a:pt x="23168" y="22147"/>
                  </a:cubicBezTo>
                  <a:cubicBezTo>
                    <a:pt x="23397" y="22193"/>
                    <a:pt x="23648" y="22261"/>
                    <a:pt x="23899" y="22329"/>
                  </a:cubicBezTo>
                  <a:cubicBezTo>
                    <a:pt x="24994" y="22626"/>
                    <a:pt x="26090" y="22923"/>
                    <a:pt x="26957" y="23037"/>
                  </a:cubicBezTo>
                  <a:cubicBezTo>
                    <a:pt x="27391" y="23106"/>
                    <a:pt x="27756" y="23151"/>
                    <a:pt x="28007" y="23174"/>
                  </a:cubicBezTo>
                  <a:lnTo>
                    <a:pt x="28395" y="23174"/>
                  </a:lnTo>
                  <a:cubicBezTo>
                    <a:pt x="28395" y="23174"/>
                    <a:pt x="28532" y="23197"/>
                    <a:pt x="28783" y="23197"/>
                  </a:cubicBezTo>
                  <a:cubicBezTo>
                    <a:pt x="29057" y="23197"/>
                    <a:pt x="29400" y="23197"/>
                    <a:pt x="29833" y="23174"/>
                  </a:cubicBezTo>
                  <a:cubicBezTo>
                    <a:pt x="30077" y="23174"/>
                    <a:pt x="30351" y="23164"/>
                    <a:pt x="30648" y="23164"/>
                  </a:cubicBezTo>
                  <a:cubicBezTo>
                    <a:pt x="30797" y="23164"/>
                    <a:pt x="30952" y="23166"/>
                    <a:pt x="31111" y="23174"/>
                  </a:cubicBezTo>
                  <a:cubicBezTo>
                    <a:pt x="31888" y="23288"/>
                    <a:pt x="32641" y="23471"/>
                    <a:pt x="33417" y="23562"/>
                  </a:cubicBezTo>
                  <a:cubicBezTo>
                    <a:pt x="34239" y="23676"/>
                    <a:pt x="35083" y="23973"/>
                    <a:pt x="35905" y="24019"/>
                  </a:cubicBezTo>
                  <a:lnTo>
                    <a:pt x="35950" y="24019"/>
                  </a:lnTo>
                  <a:cubicBezTo>
                    <a:pt x="36065" y="24041"/>
                    <a:pt x="36179" y="24064"/>
                    <a:pt x="36293" y="24087"/>
                  </a:cubicBezTo>
                  <a:cubicBezTo>
                    <a:pt x="36202" y="24133"/>
                    <a:pt x="36110" y="24178"/>
                    <a:pt x="35996" y="24224"/>
                  </a:cubicBezTo>
                  <a:cubicBezTo>
                    <a:pt x="35448" y="24475"/>
                    <a:pt x="34969" y="24749"/>
                    <a:pt x="34604" y="25069"/>
                  </a:cubicBezTo>
                  <a:cubicBezTo>
                    <a:pt x="34398" y="25183"/>
                    <a:pt x="34261" y="25342"/>
                    <a:pt x="34124" y="25479"/>
                  </a:cubicBezTo>
                  <a:cubicBezTo>
                    <a:pt x="34094" y="25479"/>
                    <a:pt x="34074" y="25469"/>
                    <a:pt x="34064" y="25469"/>
                  </a:cubicBezTo>
                  <a:cubicBezTo>
                    <a:pt x="34058" y="25469"/>
                    <a:pt x="34056" y="25472"/>
                    <a:pt x="34056" y="25479"/>
                  </a:cubicBezTo>
                  <a:cubicBezTo>
                    <a:pt x="34033" y="25479"/>
                    <a:pt x="34056" y="25502"/>
                    <a:pt x="34079" y="25525"/>
                  </a:cubicBezTo>
                  <a:cubicBezTo>
                    <a:pt x="33736" y="25799"/>
                    <a:pt x="33417" y="26096"/>
                    <a:pt x="33166" y="26529"/>
                  </a:cubicBezTo>
                  <a:cubicBezTo>
                    <a:pt x="33554" y="26758"/>
                    <a:pt x="33965" y="26986"/>
                    <a:pt x="34421" y="27237"/>
                  </a:cubicBezTo>
                  <a:cubicBezTo>
                    <a:pt x="33371" y="27922"/>
                    <a:pt x="31956" y="28858"/>
                    <a:pt x="30586" y="29839"/>
                  </a:cubicBezTo>
                  <a:cubicBezTo>
                    <a:pt x="30472" y="29930"/>
                    <a:pt x="30358" y="29999"/>
                    <a:pt x="30244" y="30090"/>
                  </a:cubicBezTo>
                  <a:cubicBezTo>
                    <a:pt x="29902" y="30341"/>
                    <a:pt x="29582" y="30592"/>
                    <a:pt x="29263" y="30820"/>
                  </a:cubicBezTo>
                  <a:cubicBezTo>
                    <a:pt x="29263" y="30820"/>
                    <a:pt x="29263" y="30843"/>
                    <a:pt x="29240" y="30843"/>
                  </a:cubicBezTo>
                  <a:cubicBezTo>
                    <a:pt x="29194" y="30889"/>
                    <a:pt x="29126" y="30935"/>
                    <a:pt x="29080" y="30980"/>
                  </a:cubicBezTo>
                  <a:cubicBezTo>
                    <a:pt x="29080" y="30957"/>
                    <a:pt x="29057" y="30957"/>
                    <a:pt x="29057" y="30935"/>
                  </a:cubicBezTo>
                  <a:cubicBezTo>
                    <a:pt x="29034" y="30912"/>
                    <a:pt x="29012" y="30889"/>
                    <a:pt x="28989" y="30866"/>
                  </a:cubicBezTo>
                  <a:cubicBezTo>
                    <a:pt x="28966" y="30843"/>
                    <a:pt x="28920" y="30820"/>
                    <a:pt x="28897" y="30775"/>
                  </a:cubicBezTo>
                  <a:cubicBezTo>
                    <a:pt x="28875" y="30752"/>
                    <a:pt x="28829" y="30729"/>
                    <a:pt x="28806" y="30706"/>
                  </a:cubicBezTo>
                  <a:cubicBezTo>
                    <a:pt x="28783" y="30684"/>
                    <a:pt x="28738" y="30638"/>
                    <a:pt x="28715" y="30615"/>
                  </a:cubicBezTo>
                  <a:cubicBezTo>
                    <a:pt x="28646" y="30547"/>
                    <a:pt x="28601" y="30501"/>
                    <a:pt x="28532" y="30432"/>
                  </a:cubicBezTo>
                  <a:cubicBezTo>
                    <a:pt x="28509" y="30410"/>
                    <a:pt x="28464" y="30387"/>
                    <a:pt x="28441" y="30341"/>
                  </a:cubicBezTo>
                  <a:cubicBezTo>
                    <a:pt x="28418" y="30341"/>
                    <a:pt x="28418" y="30318"/>
                    <a:pt x="28395" y="30318"/>
                  </a:cubicBezTo>
                  <a:cubicBezTo>
                    <a:pt x="28327" y="30250"/>
                    <a:pt x="28281" y="30204"/>
                    <a:pt x="28213" y="30136"/>
                  </a:cubicBezTo>
                  <a:cubicBezTo>
                    <a:pt x="28190" y="30136"/>
                    <a:pt x="28167" y="30113"/>
                    <a:pt x="28144" y="30090"/>
                  </a:cubicBezTo>
                  <a:cubicBezTo>
                    <a:pt x="28144" y="30067"/>
                    <a:pt x="28144" y="30067"/>
                    <a:pt x="28121" y="30067"/>
                  </a:cubicBezTo>
                  <a:cubicBezTo>
                    <a:pt x="27756" y="29725"/>
                    <a:pt x="27368" y="29383"/>
                    <a:pt x="26957" y="29040"/>
                  </a:cubicBezTo>
                  <a:lnTo>
                    <a:pt x="26934" y="29040"/>
                  </a:lnTo>
                  <a:cubicBezTo>
                    <a:pt x="26843" y="28949"/>
                    <a:pt x="26729" y="28858"/>
                    <a:pt x="26638" y="28766"/>
                  </a:cubicBezTo>
                  <a:lnTo>
                    <a:pt x="26615" y="28766"/>
                  </a:lnTo>
                  <a:cubicBezTo>
                    <a:pt x="25314" y="27671"/>
                    <a:pt x="23922" y="26598"/>
                    <a:pt x="22917" y="25867"/>
                  </a:cubicBezTo>
                  <a:cubicBezTo>
                    <a:pt x="22826" y="25799"/>
                    <a:pt x="22757" y="25753"/>
                    <a:pt x="22689" y="25685"/>
                  </a:cubicBezTo>
                  <a:cubicBezTo>
                    <a:pt x="22689" y="25685"/>
                    <a:pt x="22666" y="25685"/>
                    <a:pt x="22666" y="25662"/>
                  </a:cubicBezTo>
                  <a:cubicBezTo>
                    <a:pt x="22598" y="25616"/>
                    <a:pt x="22529" y="25571"/>
                    <a:pt x="22461" y="25525"/>
                  </a:cubicBezTo>
                  <a:cubicBezTo>
                    <a:pt x="22461" y="25525"/>
                    <a:pt x="22438" y="25502"/>
                    <a:pt x="22438" y="25502"/>
                  </a:cubicBezTo>
                  <a:cubicBezTo>
                    <a:pt x="22164" y="25320"/>
                    <a:pt x="21959" y="25160"/>
                    <a:pt x="21799" y="25046"/>
                  </a:cubicBezTo>
                  <a:cubicBezTo>
                    <a:pt x="21799" y="25046"/>
                    <a:pt x="21799" y="25023"/>
                    <a:pt x="21799" y="25023"/>
                  </a:cubicBezTo>
                  <a:cubicBezTo>
                    <a:pt x="22164" y="24817"/>
                    <a:pt x="22552" y="24680"/>
                    <a:pt x="22986" y="24635"/>
                  </a:cubicBezTo>
                  <a:cubicBezTo>
                    <a:pt x="22438" y="23790"/>
                    <a:pt x="21548" y="23128"/>
                    <a:pt x="20749" y="22603"/>
                  </a:cubicBezTo>
                  <a:cubicBezTo>
                    <a:pt x="20612" y="22421"/>
                    <a:pt x="20452" y="22215"/>
                    <a:pt x="20292" y="22010"/>
                  </a:cubicBezTo>
                  <a:cubicBezTo>
                    <a:pt x="20499" y="22005"/>
                    <a:pt x="20706" y="22002"/>
                    <a:pt x="20914" y="22002"/>
                  </a:cubicBezTo>
                  <a:close/>
                  <a:moveTo>
                    <a:pt x="38807" y="1"/>
                  </a:moveTo>
                  <a:cubicBezTo>
                    <a:pt x="36532" y="1"/>
                    <a:pt x="34178" y="131"/>
                    <a:pt x="31751" y="417"/>
                  </a:cubicBezTo>
                  <a:cubicBezTo>
                    <a:pt x="31157" y="509"/>
                    <a:pt x="30564" y="623"/>
                    <a:pt x="29947" y="737"/>
                  </a:cubicBezTo>
                  <a:cubicBezTo>
                    <a:pt x="20155" y="2700"/>
                    <a:pt x="9770" y="7288"/>
                    <a:pt x="138" y="12652"/>
                  </a:cubicBezTo>
                  <a:cubicBezTo>
                    <a:pt x="69" y="12880"/>
                    <a:pt x="1" y="13131"/>
                    <a:pt x="23" y="13405"/>
                  </a:cubicBezTo>
                  <a:cubicBezTo>
                    <a:pt x="46" y="13770"/>
                    <a:pt x="183" y="14135"/>
                    <a:pt x="411" y="14432"/>
                  </a:cubicBezTo>
                  <a:cubicBezTo>
                    <a:pt x="640" y="14729"/>
                    <a:pt x="959" y="14934"/>
                    <a:pt x="1279" y="15048"/>
                  </a:cubicBezTo>
                  <a:cubicBezTo>
                    <a:pt x="1279" y="15094"/>
                    <a:pt x="1279" y="15140"/>
                    <a:pt x="1279" y="15208"/>
                  </a:cubicBezTo>
                  <a:cubicBezTo>
                    <a:pt x="1279" y="18289"/>
                    <a:pt x="3539" y="21371"/>
                    <a:pt x="6392" y="24019"/>
                  </a:cubicBezTo>
                  <a:cubicBezTo>
                    <a:pt x="6392" y="24019"/>
                    <a:pt x="6392" y="24041"/>
                    <a:pt x="6414" y="24041"/>
                  </a:cubicBezTo>
                  <a:cubicBezTo>
                    <a:pt x="6529" y="24156"/>
                    <a:pt x="6666" y="24270"/>
                    <a:pt x="6780" y="24384"/>
                  </a:cubicBezTo>
                  <a:cubicBezTo>
                    <a:pt x="6825" y="24429"/>
                    <a:pt x="6871" y="24475"/>
                    <a:pt x="6917" y="24521"/>
                  </a:cubicBezTo>
                  <a:cubicBezTo>
                    <a:pt x="7008" y="24589"/>
                    <a:pt x="7122" y="24680"/>
                    <a:pt x="7213" y="24772"/>
                  </a:cubicBezTo>
                  <a:cubicBezTo>
                    <a:pt x="7259" y="24817"/>
                    <a:pt x="7305" y="24863"/>
                    <a:pt x="7350" y="24886"/>
                  </a:cubicBezTo>
                  <a:cubicBezTo>
                    <a:pt x="7464" y="24977"/>
                    <a:pt x="7556" y="25069"/>
                    <a:pt x="7670" y="25160"/>
                  </a:cubicBezTo>
                  <a:cubicBezTo>
                    <a:pt x="7693" y="25183"/>
                    <a:pt x="7738" y="25228"/>
                    <a:pt x="7784" y="25251"/>
                  </a:cubicBezTo>
                  <a:cubicBezTo>
                    <a:pt x="7921" y="25388"/>
                    <a:pt x="8081" y="25502"/>
                    <a:pt x="8218" y="25616"/>
                  </a:cubicBezTo>
                  <a:cubicBezTo>
                    <a:pt x="8218" y="25616"/>
                    <a:pt x="8241" y="25639"/>
                    <a:pt x="8241" y="25639"/>
                  </a:cubicBezTo>
                  <a:cubicBezTo>
                    <a:pt x="8377" y="25753"/>
                    <a:pt x="8514" y="25845"/>
                    <a:pt x="8651" y="25959"/>
                  </a:cubicBezTo>
                  <a:cubicBezTo>
                    <a:pt x="8697" y="26004"/>
                    <a:pt x="8743" y="26027"/>
                    <a:pt x="8788" y="26073"/>
                  </a:cubicBezTo>
                  <a:cubicBezTo>
                    <a:pt x="8880" y="26141"/>
                    <a:pt x="8994" y="26233"/>
                    <a:pt x="9085" y="26301"/>
                  </a:cubicBezTo>
                  <a:cubicBezTo>
                    <a:pt x="9131" y="26347"/>
                    <a:pt x="9176" y="26392"/>
                    <a:pt x="9222" y="26415"/>
                  </a:cubicBezTo>
                  <a:cubicBezTo>
                    <a:pt x="9336" y="26507"/>
                    <a:pt x="9450" y="26575"/>
                    <a:pt x="9564" y="26666"/>
                  </a:cubicBezTo>
                  <a:cubicBezTo>
                    <a:pt x="9587" y="26689"/>
                    <a:pt x="9633" y="26735"/>
                    <a:pt x="9679" y="26758"/>
                  </a:cubicBezTo>
                  <a:cubicBezTo>
                    <a:pt x="9975" y="26963"/>
                    <a:pt x="10249" y="27191"/>
                    <a:pt x="10546" y="27397"/>
                  </a:cubicBezTo>
                  <a:cubicBezTo>
                    <a:pt x="10592" y="27420"/>
                    <a:pt x="10637" y="27465"/>
                    <a:pt x="10660" y="27488"/>
                  </a:cubicBezTo>
                  <a:cubicBezTo>
                    <a:pt x="10774" y="27556"/>
                    <a:pt x="10888" y="27625"/>
                    <a:pt x="10980" y="27716"/>
                  </a:cubicBezTo>
                  <a:cubicBezTo>
                    <a:pt x="11025" y="27739"/>
                    <a:pt x="11071" y="27762"/>
                    <a:pt x="11117" y="27808"/>
                  </a:cubicBezTo>
                  <a:cubicBezTo>
                    <a:pt x="11231" y="27876"/>
                    <a:pt x="11345" y="27945"/>
                    <a:pt x="11436" y="28036"/>
                  </a:cubicBezTo>
                  <a:cubicBezTo>
                    <a:pt x="11482" y="28059"/>
                    <a:pt x="11505" y="28081"/>
                    <a:pt x="11550" y="28104"/>
                  </a:cubicBezTo>
                  <a:cubicBezTo>
                    <a:pt x="11824" y="28287"/>
                    <a:pt x="12121" y="28492"/>
                    <a:pt x="12395" y="28675"/>
                  </a:cubicBezTo>
                  <a:cubicBezTo>
                    <a:pt x="12440" y="28698"/>
                    <a:pt x="12463" y="28721"/>
                    <a:pt x="12486" y="28743"/>
                  </a:cubicBezTo>
                  <a:cubicBezTo>
                    <a:pt x="12600" y="28812"/>
                    <a:pt x="12714" y="28880"/>
                    <a:pt x="12806" y="28949"/>
                  </a:cubicBezTo>
                  <a:cubicBezTo>
                    <a:pt x="12851" y="28972"/>
                    <a:pt x="12897" y="28994"/>
                    <a:pt x="12920" y="29017"/>
                  </a:cubicBezTo>
                  <a:cubicBezTo>
                    <a:pt x="13034" y="29086"/>
                    <a:pt x="13125" y="29154"/>
                    <a:pt x="13239" y="29200"/>
                  </a:cubicBezTo>
                  <a:cubicBezTo>
                    <a:pt x="13262" y="29223"/>
                    <a:pt x="13285" y="29246"/>
                    <a:pt x="13331" y="29268"/>
                  </a:cubicBezTo>
                  <a:cubicBezTo>
                    <a:pt x="13582" y="29428"/>
                    <a:pt x="13856" y="29588"/>
                    <a:pt x="14107" y="29748"/>
                  </a:cubicBezTo>
                  <a:cubicBezTo>
                    <a:pt x="14129" y="29771"/>
                    <a:pt x="14152" y="29793"/>
                    <a:pt x="14175" y="29793"/>
                  </a:cubicBezTo>
                  <a:cubicBezTo>
                    <a:pt x="14266" y="29862"/>
                    <a:pt x="14381" y="29907"/>
                    <a:pt x="14472" y="29976"/>
                  </a:cubicBezTo>
                  <a:cubicBezTo>
                    <a:pt x="14495" y="29999"/>
                    <a:pt x="14517" y="30022"/>
                    <a:pt x="14563" y="30022"/>
                  </a:cubicBezTo>
                  <a:cubicBezTo>
                    <a:pt x="14654" y="30090"/>
                    <a:pt x="14746" y="30136"/>
                    <a:pt x="14837" y="30204"/>
                  </a:cubicBezTo>
                  <a:cubicBezTo>
                    <a:pt x="14860" y="30204"/>
                    <a:pt x="14883" y="30227"/>
                    <a:pt x="14906" y="30250"/>
                  </a:cubicBezTo>
                  <a:cubicBezTo>
                    <a:pt x="15134" y="30387"/>
                    <a:pt x="15362" y="30501"/>
                    <a:pt x="15567" y="30615"/>
                  </a:cubicBezTo>
                  <a:cubicBezTo>
                    <a:pt x="15590" y="30638"/>
                    <a:pt x="15590" y="30638"/>
                    <a:pt x="15613" y="30661"/>
                  </a:cubicBezTo>
                  <a:cubicBezTo>
                    <a:pt x="15704" y="30706"/>
                    <a:pt x="15773" y="30752"/>
                    <a:pt x="15864" y="30798"/>
                  </a:cubicBezTo>
                  <a:cubicBezTo>
                    <a:pt x="15887" y="30820"/>
                    <a:pt x="15910" y="30820"/>
                    <a:pt x="15933" y="30843"/>
                  </a:cubicBezTo>
                  <a:cubicBezTo>
                    <a:pt x="16001" y="30889"/>
                    <a:pt x="16092" y="30935"/>
                    <a:pt x="16161" y="30957"/>
                  </a:cubicBezTo>
                  <a:cubicBezTo>
                    <a:pt x="16184" y="30980"/>
                    <a:pt x="16184" y="30980"/>
                    <a:pt x="16207" y="30980"/>
                  </a:cubicBezTo>
                  <a:cubicBezTo>
                    <a:pt x="16389" y="31094"/>
                    <a:pt x="16549" y="31186"/>
                    <a:pt x="16709" y="31277"/>
                  </a:cubicBezTo>
                  <a:lnTo>
                    <a:pt x="16732" y="31277"/>
                  </a:lnTo>
                  <a:cubicBezTo>
                    <a:pt x="16800" y="31323"/>
                    <a:pt x="16846" y="31345"/>
                    <a:pt x="16914" y="31391"/>
                  </a:cubicBezTo>
                  <a:lnTo>
                    <a:pt x="16937" y="31391"/>
                  </a:lnTo>
                  <a:cubicBezTo>
                    <a:pt x="17005" y="31437"/>
                    <a:pt x="17051" y="31460"/>
                    <a:pt x="17120" y="31482"/>
                  </a:cubicBezTo>
                  <a:cubicBezTo>
                    <a:pt x="17120" y="31482"/>
                    <a:pt x="17120" y="31505"/>
                    <a:pt x="17120" y="31505"/>
                  </a:cubicBezTo>
                  <a:cubicBezTo>
                    <a:pt x="17234" y="31551"/>
                    <a:pt x="17348" y="31619"/>
                    <a:pt x="17416" y="31642"/>
                  </a:cubicBezTo>
                  <a:cubicBezTo>
                    <a:pt x="17416" y="31665"/>
                    <a:pt x="17416" y="31665"/>
                    <a:pt x="17439" y="31665"/>
                  </a:cubicBezTo>
                  <a:cubicBezTo>
                    <a:pt x="17462" y="31665"/>
                    <a:pt x="17485" y="31688"/>
                    <a:pt x="17508" y="31711"/>
                  </a:cubicBezTo>
                  <a:lnTo>
                    <a:pt x="17530" y="31711"/>
                  </a:lnTo>
                  <a:cubicBezTo>
                    <a:pt x="17576" y="31734"/>
                    <a:pt x="17622" y="31756"/>
                    <a:pt x="17622" y="31756"/>
                  </a:cubicBezTo>
                  <a:cubicBezTo>
                    <a:pt x="17576" y="31734"/>
                    <a:pt x="17781" y="31209"/>
                    <a:pt x="18055" y="30569"/>
                  </a:cubicBezTo>
                  <a:lnTo>
                    <a:pt x="18306" y="30638"/>
                  </a:lnTo>
                  <a:lnTo>
                    <a:pt x="20292" y="31209"/>
                  </a:lnTo>
                  <a:lnTo>
                    <a:pt x="21936" y="31688"/>
                  </a:lnTo>
                  <a:cubicBezTo>
                    <a:pt x="21753" y="31779"/>
                    <a:pt x="21616" y="31893"/>
                    <a:pt x="21639" y="31939"/>
                  </a:cubicBezTo>
                  <a:cubicBezTo>
                    <a:pt x="21644" y="31948"/>
                    <a:pt x="21656" y="31952"/>
                    <a:pt x="21676" y="31952"/>
                  </a:cubicBezTo>
                  <a:cubicBezTo>
                    <a:pt x="21753" y="31952"/>
                    <a:pt x="21936" y="31893"/>
                    <a:pt x="22118" y="31893"/>
                  </a:cubicBezTo>
                  <a:lnTo>
                    <a:pt x="22164" y="31893"/>
                  </a:lnTo>
                  <a:cubicBezTo>
                    <a:pt x="22050" y="31916"/>
                    <a:pt x="21913" y="31962"/>
                    <a:pt x="21730" y="32007"/>
                  </a:cubicBezTo>
                  <a:cubicBezTo>
                    <a:pt x="21571" y="31962"/>
                    <a:pt x="21411" y="31962"/>
                    <a:pt x="21411" y="31962"/>
                  </a:cubicBezTo>
                  <a:cubicBezTo>
                    <a:pt x="21411" y="31962"/>
                    <a:pt x="21182" y="32007"/>
                    <a:pt x="20954" y="32099"/>
                  </a:cubicBezTo>
                  <a:cubicBezTo>
                    <a:pt x="20817" y="32167"/>
                    <a:pt x="20680" y="32236"/>
                    <a:pt x="20612" y="32304"/>
                  </a:cubicBezTo>
                  <a:cubicBezTo>
                    <a:pt x="19356" y="32647"/>
                    <a:pt x="17736" y="33171"/>
                    <a:pt x="16754" y="33719"/>
                  </a:cubicBezTo>
                  <a:cubicBezTo>
                    <a:pt x="16732" y="33719"/>
                    <a:pt x="16709" y="33742"/>
                    <a:pt x="16709" y="33742"/>
                  </a:cubicBezTo>
                  <a:cubicBezTo>
                    <a:pt x="16640" y="33788"/>
                    <a:pt x="16595" y="33811"/>
                    <a:pt x="16526" y="33856"/>
                  </a:cubicBezTo>
                  <a:lnTo>
                    <a:pt x="16503" y="33856"/>
                  </a:lnTo>
                  <a:cubicBezTo>
                    <a:pt x="16412" y="33925"/>
                    <a:pt x="16321" y="33993"/>
                    <a:pt x="16229" y="34062"/>
                  </a:cubicBezTo>
                  <a:cubicBezTo>
                    <a:pt x="16229" y="34062"/>
                    <a:pt x="16207" y="34085"/>
                    <a:pt x="16207" y="34085"/>
                  </a:cubicBezTo>
                  <a:cubicBezTo>
                    <a:pt x="16161" y="34107"/>
                    <a:pt x="16138" y="34130"/>
                    <a:pt x="16115" y="34176"/>
                  </a:cubicBezTo>
                  <a:cubicBezTo>
                    <a:pt x="16092" y="34176"/>
                    <a:pt x="16070" y="34199"/>
                    <a:pt x="16047" y="34221"/>
                  </a:cubicBezTo>
                  <a:cubicBezTo>
                    <a:pt x="16024" y="34244"/>
                    <a:pt x="16001" y="34267"/>
                    <a:pt x="15978" y="34290"/>
                  </a:cubicBezTo>
                  <a:cubicBezTo>
                    <a:pt x="15978" y="34313"/>
                    <a:pt x="15955" y="34336"/>
                    <a:pt x="15933" y="34358"/>
                  </a:cubicBezTo>
                  <a:cubicBezTo>
                    <a:pt x="15933" y="34381"/>
                    <a:pt x="15910" y="34404"/>
                    <a:pt x="15910" y="34427"/>
                  </a:cubicBezTo>
                  <a:cubicBezTo>
                    <a:pt x="15887" y="34473"/>
                    <a:pt x="15864" y="34518"/>
                    <a:pt x="15841" y="34564"/>
                  </a:cubicBezTo>
                  <a:cubicBezTo>
                    <a:pt x="15841" y="34564"/>
                    <a:pt x="15841" y="34587"/>
                    <a:pt x="15841" y="34609"/>
                  </a:cubicBezTo>
                  <a:cubicBezTo>
                    <a:pt x="15841" y="34632"/>
                    <a:pt x="15841" y="34655"/>
                    <a:pt x="15841" y="34701"/>
                  </a:cubicBezTo>
                  <a:cubicBezTo>
                    <a:pt x="15841" y="34701"/>
                    <a:pt x="15841" y="34724"/>
                    <a:pt x="15841" y="34746"/>
                  </a:cubicBezTo>
                  <a:cubicBezTo>
                    <a:pt x="15864" y="34769"/>
                    <a:pt x="15864" y="34815"/>
                    <a:pt x="15887" y="34838"/>
                  </a:cubicBezTo>
                  <a:cubicBezTo>
                    <a:pt x="15887" y="34861"/>
                    <a:pt x="15887" y="34861"/>
                    <a:pt x="15910" y="34883"/>
                  </a:cubicBezTo>
                  <a:cubicBezTo>
                    <a:pt x="15933" y="34929"/>
                    <a:pt x="15955" y="34975"/>
                    <a:pt x="16001" y="34998"/>
                  </a:cubicBezTo>
                  <a:cubicBezTo>
                    <a:pt x="16001" y="35020"/>
                    <a:pt x="16024" y="35020"/>
                    <a:pt x="16024" y="35043"/>
                  </a:cubicBezTo>
                  <a:cubicBezTo>
                    <a:pt x="16070" y="35066"/>
                    <a:pt x="16115" y="35112"/>
                    <a:pt x="16161" y="35134"/>
                  </a:cubicBezTo>
                  <a:cubicBezTo>
                    <a:pt x="16184" y="35157"/>
                    <a:pt x="16207" y="35157"/>
                    <a:pt x="16229" y="35180"/>
                  </a:cubicBezTo>
                  <a:cubicBezTo>
                    <a:pt x="16275" y="35226"/>
                    <a:pt x="16344" y="35249"/>
                    <a:pt x="16389" y="35271"/>
                  </a:cubicBezTo>
                  <a:cubicBezTo>
                    <a:pt x="16412" y="35294"/>
                    <a:pt x="16435" y="35294"/>
                    <a:pt x="16458" y="35317"/>
                  </a:cubicBezTo>
                  <a:lnTo>
                    <a:pt x="16480" y="35317"/>
                  </a:lnTo>
                  <a:cubicBezTo>
                    <a:pt x="16572" y="35363"/>
                    <a:pt x="16663" y="35408"/>
                    <a:pt x="16754" y="35431"/>
                  </a:cubicBezTo>
                  <a:cubicBezTo>
                    <a:pt x="16891" y="35477"/>
                    <a:pt x="17005" y="35522"/>
                    <a:pt x="17142" y="35568"/>
                  </a:cubicBezTo>
                  <a:cubicBezTo>
                    <a:pt x="17188" y="35568"/>
                    <a:pt x="17234" y="35591"/>
                    <a:pt x="17279" y="35591"/>
                  </a:cubicBezTo>
                  <a:cubicBezTo>
                    <a:pt x="17371" y="35614"/>
                    <a:pt x="17462" y="35637"/>
                    <a:pt x="17553" y="35659"/>
                  </a:cubicBezTo>
                  <a:cubicBezTo>
                    <a:pt x="17622" y="35682"/>
                    <a:pt x="17667" y="35682"/>
                    <a:pt x="17736" y="35705"/>
                  </a:cubicBezTo>
                  <a:cubicBezTo>
                    <a:pt x="17827" y="35705"/>
                    <a:pt x="17918" y="35728"/>
                    <a:pt x="18010" y="35751"/>
                  </a:cubicBezTo>
                  <a:cubicBezTo>
                    <a:pt x="18078" y="35751"/>
                    <a:pt x="18124" y="35751"/>
                    <a:pt x="18192" y="35774"/>
                  </a:cubicBezTo>
                  <a:cubicBezTo>
                    <a:pt x="18284" y="35774"/>
                    <a:pt x="18375" y="35796"/>
                    <a:pt x="18489" y="35796"/>
                  </a:cubicBezTo>
                  <a:cubicBezTo>
                    <a:pt x="18558" y="35819"/>
                    <a:pt x="18626" y="35819"/>
                    <a:pt x="18695" y="35819"/>
                  </a:cubicBezTo>
                  <a:cubicBezTo>
                    <a:pt x="18786" y="35842"/>
                    <a:pt x="18877" y="35842"/>
                    <a:pt x="18991" y="35842"/>
                  </a:cubicBezTo>
                  <a:cubicBezTo>
                    <a:pt x="19060" y="35842"/>
                    <a:pt x="19128" y="35865"/>
                    <a:pt x="19197" y="35865"/>
                  </a:cubicBezTo>
                  <a:lnTo>
                    <a:pt x="19722" y="35865"/>
                  </a:lnTo>
                  <a:cubicBezTo>
                    <a:pt x="19836" y="35865"/>
                    <a:pt x="19950" y="35888"/>
                    <a:pt x="20041" y="35888"/>
                  </a:cubicBezTo>
                  <a:cubicBezTo>
                    <a:pt x="20133" y="35888"/>
                    <a:pt x="20201" y="35865"/>
                    <a:pt x="20269" y="35865"/>
                  </a:cubicBezTo>
                  <a:lnTo>
                    <a:pt x="20612" y="35865"/>
                  </a:lnTo>
                  <a:cubicBezTo>
                    <a:pt x="20680" y="35865"/>
                    <a:pt x="20772" y="35865"/>
                    <a:pt x="20863" y="35842"/>
                  </a:cubicBezTo>
                  <a:lnTo>
                    <a:pt x="21160" y="35842"/>
                  </a:lnTo>
                  <a:cubicBezTo>
                    <a:pt x="21274" y="35842"/>
                    <a:pt x="21365" y="35819"/>
                    <a:pt x="21456" y="35819"/>
                  </a:cubicBezTo>
                  <a:cubicBezTo>
                    <a:pt x="21548" y="35819"/>
                    <a:pt x="21639" y="35796"/>
                    <a:pt x="21753" y="35796"/>
                  </a:cubicBezTo>
                  <a:cubicBezTo>
                    <a:pt x="21844" y="35796"/>
                    <a:pt x="21959" y="35774"/>
                    <a:pt x="22050" y="35774"/>
                  </a:cubicBezTo>
                  <a:cubicBezTo>
                    <a:pt x="22141" y="35751"/>
                    <a:pt x="22232" y="35751"/>
                    <a:pt x="22324" y="35728"/>
                  </a:cubicBezTo>
                  <a:cubicBezTo>
                    <a:pt x="22438" y="35728"/>
                    <a:pt x="22552" y="35705"/>
                    <a:pt x="22666" y="35705"/>
                  </a:cubicBezTo>
                  <a:cubicBezTo>
                    <a:pt x="22757" y="35682"/>
                    <a:pt x="22826" y="35682"/>
                    <a:pt x="22917" y="35659"/>
                  </a:cubicBezTo>
                  <a:cubicBezTo>
                    <a:pt x="23031" y="35659"/>
                    <a:pt x="23168" y="35637"/>
                    <a:pt x="23282" y="35614"/>
                  </a:cubicBezTo>
                  <a:cubicBezTo>
                    <a:pt x="23351" y="35614"/>
                    <a:pt x="23419" y="35591"/>
                    <a:pt x="23488" y="35591"/>
                  </a:cubicBezTo>
                  <a:cubicBezTo>
                    <a:pt x="23625" y="35568"/>
                    <a:pt x="23762" y="35545"/>
                    <a:pt x="23899" y="35522"/>
                  </a:cubicBezTo>
                  <a:cubicBezTo>
                    <a:pt x="23944" y="35500"/>
                    <a:pt x="24013" y="35500"/>
                    <a:pt x="24081" y="35500"/>
                  </a:cubicBezTo>
                  <a:cubicBezTo>
                    <a:pt x="24218" y="35454"/>
                    <a:pt x="24355" y="35431"/>
                    <a:pt x="24492" y="35408"/>
                  </a:cubicBezTo>
                  <a:cubicBezTo>
                    <a:pt x="24538" y="35408"/>
                    <a:pt x="24606" y="35386"/>
                    <a:pt x="24652" y="35386"/>
                  </a:cubicBezTo>
                  <a:cubicBezTo>
                    <a:pt x="24789" y="35363"/>
                    <a:pt x="24949" y="35317"/>
                    <a:pt x="25108" y="35294"/>
                  </a:cubicBezTo>
                  <a:cubicBezTo>
                    <a:pt x="25131" y="35271"/>
                    <a:pt x="25177" y="35271"/>
                    <a:pt x="25200" y="35271"/>
                  </a:cubicBezTo>
                  <a:cubicBezTo>
                    <a:pt x="25360" y="35226"/>
                    <a:pt x="25519" y="35203"/>
                    <a:pt x="25679" y="35157"/>
                  </a:cubicBezTo>
                  <a:cubicBezTo>
                    <a:pt x="25702" y="35157"/>
                    <a:pt x="25725" y="35134"/>
                    <a:pt x="25748" y="35134"/>
                  </a:cubicBezTo>
                  <a:cubicBezTo>
                    <a:pt x="25930" y="35089"/>
                    <a:pt x="26090" y="35066"/>
                    <a:pt x="26250" y="35020"/>
                  </a:cubicBezTo>
                  <a:cubicBezTo>
                    <a:pt x="26250" y="35020"/>
                    <a:pt x="26273" y="34998"/>
                    <a:pt x="26295" y="34998"/>
                  </a:cubicBezTo>
                  <a:cubicBezTo>
                    <a:pt x="26455" y="34952"/>
                    <a:pt x="26638" y="34906"/>
                    <a:pt x="26797" y="34861"/>
                  </a:cubicBezTo>
                  <a:cubicBezTo>
                    <a:pt x="27026" y="34792"/>
                    <a:pt x="27231" y="34724"/>
                    <a:pt x="27459" y="34655"/>
                  </a:cubicBezTo>
                  <a:cubicBezTo>
                    <a:pt x="28350" y="35294"/>
                    <a:pt x="29856" y="35933"/>
                    <a:pt x="31591" y="36436"/>
                  </a:cubicBezTo>
                  <a:lnTo>
                    <a:pt x="31614" y="36436"/>
                  </a:lnTo>
                  <a:cubicBezTo>
                    <a:pt x="31796" y="36481"/>
                    <a:pt x="31956" y="36550"/>
                    <a:pt x="32139" y="36595"/>
                  </a:cubicBezTo>
                  <a:lnTo>
                    <a:pt x="32207" y="36595"/>
                  </a:lnTo>
                  <a:cubicBezTo>
                    <a:pt x="32367" y="36641"/>
                    <a:pt x="32527" y="36687"/>
                    <a:pt x="32709" y="36732"/>
                  </a:cubicBezTo>
                  <a:cubicBezTo>
                    <a:pt x="32732" y="36755"/>
                    <a:pt x="32778" y="36755"/>
                    <a:pt x="32823" y="36755"/>
                  </a:cubicBezTo>
                  <a:cubicBezTo>
                    <a:pt x="32960" y="36801"/>
                    <a:pt x="33120" y="36846"/>
                    <a:pt x="33280" y="36869"/>
                  </a:cubicBezTo>
                  <a:cubicBezTo>
                    <a:pt x="33326" y="36892"/>
                    <a:pt x="33371" y="36892"/>
                    <a:pt x="33417" y="36915"/>
                  </a:cubicBezTo>
                  <a:lnTo>
                    <a:pt x="33508" y="36915"/>
                  </a:lnTo>
                  <a:cubicBezTo>
                    <a:pt x="33622" y="36938"/>
                    <a:pt x="33736" y="36983"/>
                    <a:pt x="33851" y="36983"/>
                  </a:cubicBezTo>
                  <a:cubicBezTo>
                    <a:pt x="33919" y="37006"/>
                    <a:pt x="33965" y="37029"/>
                    <a:pt x="34033" y="37029"/>
                  </a:cubicBezTo>
                  <a:cubicBezTo>
                    <a:pt x="34170" y="37052"/>
                    <a:pt x="34307" y="37075"/>
                    <a:pt x="34421" y="37097"/>
                  </a:cubicBezTo>
                  <a:cubicBezTo>
                    <a:pt x="34512" y="37120"/>
                    <a:pt x="34581" y="37143"/>
                    <a:pt x="34649" y="37143"/>
                  </a:cubicBezTo>
                  <a:cubicBezTo>
                    <a:pt x="34764" y="37166"/>
                    <a:pt x="34878" y="37189"/>
                    <a:pt x="34992" y="37212"/>
                  </a:cubicBezTo>
                  <a:cubicBezTo>
                    <a:pt x="35083" y="37212"/>
                    <a:pt x="35174" y="37234"/>
                    <a:pt x="35266" y="37234"/>
                  </a:cubicBezTo>
                  <a:cubicBezTo>
                    <a:pt x="35357" y="37257"/>
                    <a:pt x="35471" y="37280"/>
                    <a:pt x="35562" y="37280"/>
                  </a:cubicBezTo>
                  <a:cubicBezTo>
                    <a:pt x="35677" y="37303"/>
                    <a:pt x="35768" y="37303"/>
                    <a:pt x="35859" y="37326"/>
                  </a:cubicBezTo>
                  <a:cubicBezTo>
                    <a:pt x="35950" y="37326"/>
                    <a:pt x="36042" y="37349"/>
                    <a:pt x="36133" y="37349"/>
                  </a:cubicBezTo>
                  <a:cubicBezTo>
                    <a:pt x="36247" y="37371"/>
                    <a:pt x="36338" y="37371"/>
                    <a:pt x="36430" y="37371"/>
                  </a:cubicBezTo>
                  <a:cubicBezTo>
                    <a:pt x="36521" y="37394"/>
                    <a:pt x="36612" y="37394"/>
                    <a:pt x="36681" y="37394"/>
                  </a:cubicBezTo>
                  <a:cubicBezTo>
                    <a:pt x="36795" y="37417"/>
                    <a:pt x="36886" y="37417"/>
                    <a:pt x="36978" y="37417"/>
                  </a:cubicBezTo>
                  <a:lnTo>
                    <a:pt x="37000" y="37417"/>
                  </a:lnTo>
                  <a:cubicBezTo>
                    <a:pt x="37092" y="37417"/>
                    <a:pt x="37160" y="37440"/>
                    <a:pt x="37229" y="37440"/>
                  </a:cubicBezTo>
                  <a:lnTo>
                    <a:pt x="37754" y="37440"/>
                  </a:lnTo>
                  <a:cubicBezTo>
                    <a:pt x="37792" y="37447"/>
                    <a:pt x="37827" y="37450"/>
                    <a:pt x="37862" y="37450"/>
                  </a:cubicBezTo>
                  <a:cubicBezTo>
                    <a:pt x="37931" y="37450"/>
                    <a:pt x="37997" y="37440"/>
                    <a:pt x="38073" y="37440"/>
                  </a:cubicBezTo>
                  <a:lnTo>
                    <a:pt x="38256" y="37440"/>
                  </a:lnTo>
                  <a:cubicBezTo>
                    <a:pt x="38347" y="37440"/>
                    <a:pt x="38461" y="37440"/>
                    <a:pt x="38553" y="37417"/>
                  </a:cubicBezTo>
                  <a:lnTo>
                    <a:pt x="38735" y="37417"/>
                  </a:lnTo>
                  <a:cubicBezTo>
                    <a:pt x="38826" y="37417"/>
                    <a:pt x="38941" y="37394"/>
                    <a:pt x="39032" y="37394"/>
                  </a:cubicBezTo>
                  <a:cubicBezTo>
                    <a:pt x="39078" y="37371"/>
                    <a:pt x="39123" y="37371"/>
                    <a:pt x="39192" y="37371"/>
                  </a:cubicBezTo>
                  <a:cubicBezTo>
                    <a:pt x="39283" y="37349"/>
                    <a:pt x="39397" y="37326"/>
                    <a:pt x="39488" y="37303"/>
                  </a:cubicBezTo>
                  <a:lnTo>
                    <a:pt x="39602" y="37303"/>
                  </a:lnTo>
                  <a:cubicBezTo>
                    <a:pt x="39694" y="37280"/>
                    <a:pt x="39785" y="37257"/>
                    <a:pt x="39876" y="37234"/>
                  </a:cubicBezTo>
                  <a:cubicBezTo>
                    <a:pt x="39899" y="37212"/>
                    <a:pt x="39945" y="37212"/>
                    <a:pt x="39991" y="37189"/>
                  </a:cubicBezTo>
                  <a:cubicBezTo>
                    <a:pt x="40105" y="37166"/>
                    <a:pt x="40196" y="37143"/>
                    <a:pt x="40287" y="37097"/>
                  </a:cubicBezTo>
                  <a:lnTo>
                    <a:pt x="40310" y="37097"/>
                  </a:lnTo>
                  <a:cubicBezTo>
                    <a:pt x="40333" y="37075"/>
                    <a:pt x="40356" y="37075"/>
                    <a:pt x="40379" y="37052"/>
                  </a:cubicBezTo>
                  <a:cubicBezTo>
                    <a:pt x="40424" y="37029"/>
                    <a:pt x="40493" y="37006"/>
                    <a:pt x="40538" y="36983"/>
                  </a:cubicBezTo>
                  <a:cubicBezTo>
                    <a:pt x="40561" y="36960"/>
                    <a:pt x="40584" y="36960"/>
                    <a:pt x="40607" y="36938"/>
                  </a:cubicBezTo>
                  <a:cubicBezTo>
                    <a:pt x="40652" y="36915"/>
                    <a:pt x="40698" y="36892"/>
                    <a:pt x="40744" y="36846"/>
                  </a:cubicBezTo>
                  <a:cubicBezTo>
                    <a:pt x="40767" y="36846"/>
                    <a:pt x="40767" y="36824"/>
                    <a:pt x="40789" y="36824"/>
                  </a:cubicBezTo>
                  <a:cubicBezTo>
                    <a:pt x="40812" y="36778"/>
                    <a:pt x="40858" y="36755"/>
                    <a:pt x="40881" y="36709"/>
                  </a:cubicBezTo>
                  <a:cubicBezTo>
                    <a:pt x="40904" y="36687"/>
                    <a:pt x="40904" y="36664"/>
                    <a:pt x="40904" y="36664"/>
                  </a:cubicBezTo>
                  <a:cubicBezTo>
                    <a:pt x="40926" y="36641"/>
                    <a:pt x="40949" y="36595"/>
                    <a:pt x="40949" y="36572"/>
                  </a:cubicBezTo>
                  <a:cubicBezTo>
                    <a:pt x="40949" y="36550"/>
                    <a:pt x="40949" y="36527"/>
                    <a:pt x="40949" y="36527"/>
                  </a:cubicBezTo>
                  <a:cubicBezTo>
                    <a:pt x="40972" y="36481"/>
                    <a:pt x="40972" y="36458"/>
                    <a:pt x="40972" y="36436"/>
                  </a:cubicBezTo>
                  <a:cubicBezTo>
                    <a:pt x="40972" y="36413"/>
                    <a:pt x="40972" y="36390"/>
                    <a:pt x="40949" y="36390"/>
                  </a:cubicBezTo>
                  <a:cubicBezTo>
                    <a:pt x="40949" y="36344"/>
                    <a:pt x="40949" y="36299"/>
                    <a:pt x="40926" y="36253"/>
                  </a:cubicBezTo>
                  <a:cubicBezTo>
                    <a:pt x="40904" y="36230"/>
                    <a:pt x="40904" y="36207"/>
                    <a:pt x="40881" y="36184"/>
                  </a:cubicBezTo>
                  <a:cubicBezTo>
                    <a:pt x="40858" y="36162"/>
                    <a:pt x="40858" y="36139"/>
                    <a:pt x="40835" y="36116"/>
                  </a:cubicBezTo>
                  <a:cubicBezTo>
                    <a:pt x="40812" y="36093"/>
                    <a:pt x="40789" y="36070"/>
                    <a:pt x="40767" y="36025"/>
                  </a:cubicBezTo>
                  <a:cubicBezTo>
                    <a:pt x="40767" y="36025"/>
                    <a:pt x="40744" y="36002"/>
                    <a:pt x="40721" y="35979"/>
                  </a:cubicBezTo>
                  <a:cubicBezTo>
                    <a:pt x="40698" y="35956"/>
                    <a:pt x="40675" y="35911"/>
                    <a:pt x="40652" y="35888"/>
                  </a:cubicBezTo>
                  <a:cubicBezTo>
                    <a:pt x="40630" y="35888"/>
                    <a:pt x="40607" y="35865"/>
                    <a:pt x="40607" y="35865"/>
                  </a:cubicBezTo>
                  <a:cubicBezTo>
                    <a:pt x="40538" y="35796"/>
                    <a:pt x="40447" y="35728"/>
                    <a:pt x="40356" y="35659"/>
                  </a:cubicBezTo>
                  <a:cubicBezTo>
                    <a:pt x="40356" y="35637"/>
                    <a:pt x="40333" y="35637"/>
                    <a:pt x="40310" y="35637"/>
                  </a:cubicBezTo>
                  <a:cubicBezTo>
                    <a:pt x="40264" y="35591"/>
                    <a:pt x="40219" y="35545"/>
                    <a:pt x="40173" y="35522"/>
                  </a:cubicBezTo>
                  <a:cubicBezTo>
                    <a:pt x="40150" y="35500"/>
                    <a:pt x="40127" y="35500"/>
                    <a:pt x="40127" y="35477"/>
                  </a:cubicBezTo>
                  <a:cubicBezTo>
                    <a:pt x="40059" y="35454"/>
                    <a:pt x="40013" y="35408"/>
                    <a:pt x="39945" y="35386"/>
                  </a:cubicBezTo>
                  <a:cubicBezTo>
                    <a:pt x="38986" y="34792"/>
                    <a:pt x="37503" y="34199"/>
                    <a:pt x="36361" y="33788"/>
                  </a:cubicBezTo>
                  <a:cubicBezTo>
                    <a:pt x="36293" y="33719"/>
                    <a:pt x="36156" y="33651"/>
                    <a:pt x="36042" y="33560"/>
                  </a:cubicBezTo>
                  <a:cubicBezTo>
                    <a:pt x="35813" y="33468"/>
                    <a:pt x="35562" y="33400"/>
                    <a:pt x="35562" y="33400"/>
                  </a:cubicBezTo>
                  <a:cubicBezTo>
                    <a:pt x="35562" y="33400"/>
                    <a:pt x="35425" y="33400"/>
                    <a:pt x="35266" y="33423"/>
                  </a:cubicBezTo>
                  <a:cubicBezTo>
                    <a:pt x="35083" y="33354"/>
                    <a:pt x="34946" y="33308"/>
                    <a:pt x="34832" y="33286"/>
                  </a:cubicBezTo>
                  <a:lnTo>
                    <a:pt x="34878" y="33286"/>
                  </a:lnTo>
                  <a:cubicBezTo>
                    <a:pt x="35061" y="33304"/>
                    <a:pt x="35230" y="33367"/>
                    <a:pt x="35313" y="33367"/>
                  </a:cubicBezTo>
                  <a:cubicBezTo>
                    <a:pt x="35333" y="33367"/>
                    <a:pt x="35348" y="33363"/>
                    <a:pt x="35357" y="33354"/>
                  </a:cubicBezTo>
                  <a:cubicBezTo>
                    <a:pt x="35380" y="33331"/>
                    <a:pt x="35266" y="33194"/>
                    <a:pt x="35083" y="33080"/>
                  </a:cubicBezTo>
                  <a:lnTo>
                    <a:pt x="36749" y="32738"/>
                  </a:lnTo>
                  <a:lnTo>
                    <a:pt x="38735" y="32304"/>
                  </a:lnTo>
                  <a:cubicBezTo>
                    <a:pt x="38781" y="32464"/>
                    <a:pt x="38781" y="32578"/>
                    <a:pt x="38735" y="32601"/>
                  </a:cubicBezTo>
                  <a:lnTo>
                    <a:pt x="38758" y="32601"/>
                  </a:lnTo>
                  <a:cubicBezTo>
                    <a:pt x="38826" y="32578"/>
                    <a:pt x="39055" y="32487"/>
                    <a:pt x="39397" y="32373"/>
                  </a:cubicBezTo>
                  <a:cubicBezTo>
                    <a:pt x="39420" y="32350"/>
                    <a:pt x="39420" y="32350"/>
                    <a:pt x="39420" y="32350"/>
                  </a:cubicBezTo>
                  <a:cubicBezTo>
                    <a:pt x="39808" y="32213"/>
                    <a:pt x="40310" y="32030"/>
                    <a:pt x="40949" y="31802"/>
                  </a:cubicBezTo>
                  <a:cubicBezTo>
                    <a:pt x="40949" y="31802"/>
                    <a:pt x="40949" y="31779"/>
                    <a:pt x="40972" y="31779"/>
                  </a:cubicBezTo>
                  <a:cubicBezTo>
                    <a:pt x="41040" y="31756"/>
                    <a:pt x="41109" y="31734"/>
                    <a:pt x="41200" y="31711"/>
                  </a:cubicBezTo>
                  <a:cubicBezTo>
                    <a:pt x="41223" y="31688"/>
                    <a:pt x="41246" y="31688"/>
                    <a:pt x="41292" y="31665"/>
                  </a:cubicBezTo>
                  <a:cubicBezTo>
                    <a:pt x="41360" y="31642"/>
                    <a:pt x="41429" y="31619"/>
                    <a:pt x="41497" y="31574"/>
                  </a:cubicBezTo>
                  <a:cubicBezTo>
                    <a:pt x="41565" y="31574"/>
                    <a:pt x="41611" y="31551"/>
                    <a:pt x="41657" y="31528"/>
                  </a:cubicBezTo>
                  <a:cubicBezTo>
                    <a:pt x="41702" y="31505"/>
                    <a:pt x="41748" y="31505"/>
                    <a:pt x="41794" y="31482"/>
                  </a:cubicBezTo>
                  <a:cubicBezTo>
                    <a:pt x="41885" y="31437"/>
                    <a:pt x="41999" y="31414"/>
                    <a:pt x="42090" y="31368"/>
                  </a:cubicBezTo>
                  <a:cubicBezTo>
                    <a:pt x="42182" y="31345"/>
                    <a:pt x="42273" y="31300"/>
                    <a:pt x="42342" y="31277"/>
                  </a:cubicBezTo>
                  <a:cubicBezTo>
                    <a:pt x="42387" y="31254"/>
                    <a:pt x="42433" y="31231"/>
                    <a:pt x="42478" y="31231"/>
                  </a:cubicBezTo>
                  <a:cubicBezTo>
                    <a:pt x="42524" y="31209"/>
                    <a:pt x="42593" y="31186"/>
                    <a:pt x="42661" y="31163"/>
                  </a:cubicBezTo>
                  <a:cubicBezTo>
                    <a:pt x="42730" y="31140"/>
                    <a:pt x="42798" y="31094"/>
                    <a:pt x="42867" y="31072"/>
                  </a:cubicBezTo>
                  <a:cubicBezTo>
                    <a:pt x="42912" y="31049"/>
                    <a:pt x="42958" y="31049"/>
                    <a:pt x="43026" y="31026"/>
                  </a:cubicBezTo>
                  <a:cubicBezTo>
                    <a:pt x="43095" y="31003"/>
                    <a:pt x="43186" y="30957"/>
                    <a:pt x="43255" y="30935"/>
                  </a:cubicBezTo>
                  <a:cubicBezTo>
                    <a:pt x="43300" y="30912"/>
                    <a:pt x="43369" y="30889"/>
                    <a:pt x="43414" y="30866"/>
                  </a:cubicBezTo>
                  <a:cubicBezTo>
                    <a:pt x="43483" y="30843"/>
                    <a:pt x="43551" y="30820"/>
                    <a:pt x="43620" y="30798"/>
                  </a:cubicBezTo>
                  <a:cubicBezTo>
                    <a:pt x="43688" y="30775"/>
                    <a:pt x="43757" y="30752"/>
                    <a:pt x="43802" y="30729"/>
                  </a:cubicBezTo>
                  <a:cubicBezTo>
                    <a:pt x="43939" y="30684"/>
                    <a:pt x="44076" y="30638"/>
                    <a:pt x="44190" y="30569"/>
                  </a:cubicBezTo>
                  <a:cubicBezTo>
                    <a:pt x="44236" y="30569"/>
                    <a:pt x="44259" y="30547"/>
                    <a:pt x="44282" y="30547"/>
                  </a:cubicBezTo>
                  <a:cubicBezTo>
                    <a:pt x="44396" y="30501"/>
                    <a:pt x="44487" y="30478"/>
                    <a:pt x="44601" y="30432"/>
                  </a:cubicBezTo>
                  <a:cubicBezTo>
                    <a:pt x="44647" y="30410"/>
                    <a:pt x="44715" y="30387"/>
                    <a:pt x="44784" y="30364"/>
                  </a:cubicBezTo>
                  <a:cubicBezTo>
                    <a:pt x="44852" y="30318"/>
                    <a:pt x="44944" y="30296"/>
                    <a:pt x="45012" y="30273"/>
                  </a:cubicBezTo>
                  <a:cubicBezTo>
                    <a:pt x="45081" y="30250"/>
                    <a:pt x="45126" y="30227"/>
                    <a:pt x="45195" y="30204"/>
                  </a:cubicBezTo>
                  <a:cubicBezTo>
                    <a:pt x="45263" y="30181"/>
                    <a:pt x="45354" y="30136"/>
                    <a:pt x="45423" y="30113"/>
                  </a:cubicBezTo>
                  <a:cubicBezTo>
                    <a:pt x="45491" y="30090"/>
                    <a:pt x="45560" y="30067"/>
                    <a:pt x="45606" y="30044"/>
                  </a:cubicBezTo>
                  <a:cubicBezTo>
                    <a:pt x="45697" y="29999"/>
                    <a:pt x="45788" y="29976"/>
                    <a:pt x="45879" y="29953"/>
                  </a:cubicBezTo>
                  <a:cubicBezTo>
                    <a:pt x="45925" y="29930"/>
                    <a:pt x="45994" y="29907"/>
                    <a:pt x="46062" y="29885"/>
                  </a:cubicBezTo>
                  <a:cubicBezTo>
                    <a:pt x="46131" y="29839"/>
                    <a:pt x="46199" y="29816"/>
                    <a:pt x="46290" y="29793"/>
                  </a:cubicBezTo>
                  <a:cubicBezTo>
                    <a:pt x="46404" y="29748"/>
                    <a:pt x="46519" y="29702"/>
                    <a:pt x="46633" y="29656"/>
                  </a:cubicBezTo>
                  <a:cubicBezTo>
                    <a:pt x="46724" y="29611"/>
                    <a:pt x="46792" y="29588"/>
                    <a:pt x="46884" y="29542"/>
                  </a:cubicBezTo>
                  <a:cubicBezTo>
                    <a:pt x="46952" y="29519"/>
                    <a:pt x="47021" y="29497"/>
                    <a:pt x="47089" y="29474"/>
                  </a:cubicBezTo>
                  <a:cubicBezTo>
                    <a:pt x="47158" y="29451"/>
                    <a:pt x="47226" y="29428"/>
                    <a:pt x="47317" y="29383"/>
                  </a:cubicBezTo>
                  <a:cubicBezTo>
                    <a:pt x="47386" y="29360"/>
                    <a:pt x="47454" y="29337"/>
                    <a:pt x="47523" y="29314"/>
                  </a:cubicBezTo>
                  <a:cubicBezTo>
                    <a:pt x="47614" y="29268"/>
                    <a:pt x="47683" y="29246"/>
                    <a:pt x="47751" y="29223"/>
                  </a:cubicBezTo>
                  <a:cubicBezTo>
                    <a:pt x="47820" y="29200"/>
                    <a:pt x="47888" y="29177"/>
                    <a:pt x="47957" y="29131"/>
                  </a:cubicBezTo>
                  <a:cubicBezTo>
                    <a:pt x="48048" y="29109"/>
                    <a:pt x="48116" y="29086"/>
                    <a:pt x="48208" y="29040"/>
                  </a:cubicBezTo>
                  <a:cubicBezTo>
                    <a:pt x="48276" y="29017"/>
                    <a:pt x="48322" y="28994"/>
                    <a:pt x="48390" y="28972"/>
                  </a:cubicBezTo>
                  <a:cubicBezTo>
                    <a:pt x="48482" y="28949"/>
                    <a:pt x="48550" y="28903"/>
                    <a:pt x="48641" y="28880"/>
                  </a:cubicBezTo>
                  <a:cubicBezTo>
                    <a:pt x="48778" y="28812"/>
                    <a:pt x="48938" y="28766"/>
                    <a:pt x="49075" y="28698"/>
                  </a:cubicBezTo>
                  <a:cubicBezTo>
                    <a:pt x="49121" y="28675"/>
                    <a:pt x="49166" y="28675"/>
                    <a:pt x="49212" y="28652"/>
                  </a:cubicBezTo>
                  <a:cubicBezTo>
                    <a:pt x="49235" y="28652"/>
                    <a:pt x="49258" y="28629"/>
                    <a:pt x="49258" y="28629"/>
                  </a:cubicBezTo>
                  <a:cubicBezTo>
                    <a:pt x="52590" y="27328"/>
                    <a:pt x="55603" y="26050"/>
                    <a:pt x="56356" y="25502"/>
                  </a:cubicBezTo>
                  <a:cubicBezTo>
                    <a:pt x="58159" y="24156"/>
                    <a:pt x="59985" y="20093"/>
                    <a:pt x="58023" y="15528"/>
                  </a:cubicBezTo>
                  <a:cubicBezTo>
                    <a:pt x="57954" y="15345"/>
                    <a:pt x="57840" y="15185"/>
                    <a:pt x="57726" y="15025"/>
                  </a:cubicBezTo>
                  <a:lnTo>
                    <a:pt x="57726" y="15025"/>
                  </a:lnTo>
                  <a:cubicBezTo>
                    <a:pt x="58388" y="15322"/>
                    <a:pt x="59050" y="15619"/>
                    <a:pt x="59712" y="15916"/>
                  </a:cubicBezTo>
                  <a:cubicBezTo>
                    <a:pt x="60008" y="16030"/>
                    <a:pt x="60556" y="16144"/>
                    <a:pt x="60784" y="16349"/>
                  </a:cubicBezTo>
                  <a:cubicBezTo>
                    <a:pt x="60899" y="16463"/>
                    <a:pt x="60990" y="16600"/>
                    <a:pt x="61058" y="16783"/>
                  </a:cubicBezTo>
                  <a:cubicBezTo>
                    <a:pt x="61058" y="16829"/>
                    <a:pt x="61081" y="16851"/>
                    <a:pt x="61081" y="16897"/>
                  </a:cubicBezTo>
                  <a:cubicBezTo>
                    <a:pt x="61172" y="17422"/>
                    <a:pt x="61469" y="18107"/>
                    <a:pt x="61994" y="18632"/>
                  </a:cubicBezTo>
                  <a:cubicBezTo>
                    <a:pt x="62268" y="18883"/>
                    <a:pt x="62588" y="19043"/>
                    <a:pt x="62816" y="19225"/>
                  </a:cubicBezTo>
                  <a:cubicBezTo>
                    <a:pt x="63067" y="19385"/>
                    <a:pt x="63204" y="19568"/>
                    <a:pt x="63295" y="19750"/>
                  </a:cubicBezTo>
                  <a:cubicBezTo>
                    <a:pt x="63386" y="19956"/>
                    <a:pt x="63409" y="20138"/>
                    <a:pt x="63409" y="20275"/>
                  </a:cubicBezTo>
                  <a:cubicBezTo>
                    <a:pt x="63432" y="20389"/>
                    <a:pt x="63432" y="20481"/>
                    <a:pt x="63432" y="20481"/>
                  </a:cubicBezTo>
                  <a:cubicBezTo>
                    <a:pt x="63432" y="20481"/>
                    <a:pt x="63432" y="20572"/>
                    <a:pt x="63432" y="20732"/>
                  </a:cubicBezTo>
                  <a:cubicBezTo>
                    <a:pt x="63455" y="20846"/>
                    <a:pt x="63455" y="21028"/>
                    <a:pt x="63523" y="21257"/>
                  </a:cubicBezTo>
                  <a:cubicBezTo>
                    <a:pt x="63523" y="21416"/>
                    <a:pt x="63592" y="21553"/>
                    <a:pt x="63729" y="21668"/>
                  </a:cubicBezTo>
                  <a:cubicBezTo>
                    <a:pt x="63820" y="21736"/>
                    <a:pt x="63911" y="21805"/>
                    <a:pt x="64003" y="21850"/>
                  </a:cubicBezTo>
                  <a:cubicBezTo>
                    <a:pt x="64119" y="21894"/>
                    <a:pt x="64243" y="21909"/>
                    <a:pt x="64360" y="21909"/>
                  </a:cubicBezTo>
                  <a:cubicBezTo>
                    <a:pt x="64427" y="21909"/>
                    <a:pt x="64492" y="21904"/>
                    <a:pt x="64551" y="21896"/>
                  </a:cubicBezTo>
                  <a:cubicBezTo>
                    <a:pt x="64916" y="21850"/>
                    <a:pt x="65258" y="21690"/>
                    <a:pt x="65532" y="21439"/>
                  </a:cubicBezTo>
                  <a:cubicBezTo>
                    <a:pt x="65829" y="21165"/>
                    <a:pt x="66011" y="20823"/>
                    <a:pt x="66080" y="20481"/>
                  </a:cubicBezTo>
                  <a:cubicBezTo>
                    <a:pt x="66148" y="20115"/>
                    <a:pt x="66126" y="19773"/>
                    <a:pt x="66011" y="19522"/>
                  </a:cubicBezTo>
                  <a:cubicBezTo>
                    <a:pt x="65966" y="19408"/>
                    <a:pt x="65920" y="19317"/>
                    <a:pt x="65874" y="19225"/>
                  </a:cubicBezTo>
                  <a:cubicBezTo>
                    <a:pt x="65874" y="19202"/>
                    <a:pt x="65874" y="19202"/>
                    <a:pt x="65874" y="19180"/>
                  </a:cubicBezTo>
                  <a:cubicBezTo>
                    <a:pt x="66240" y="19362"/>
                    <a:pt x="66582" y="19590"/>
                    <a:pt x="66947" y="19819"/>
                  </a:cubicBezTo>
                  <a:cubicBezTo>
                    <a:pt x="66584" y="19637"/>
                    <a:pt x="66310" y="19491"/>
                    <a:pt x="66236" y="19491"/>
                  </a:cubicBezTo>
                  <a:cubicBezTo>
                    <a:pt x="66226" y="19491"/>
                    <a:pt x="66219" y="19494"/>
                    <a:pt x="66217" y="19499"/>
                  </a:cubicBezTo>
                  <a:cubicBezTo>
                    <a:pt x="66171" y="19545"/>
                    <a:pt x="67061" y="20321"/>
                    <a:pt x="68111" y="20823"/>
                  </a:cubicBezTo>
                  <a:cubicBezTo>
                    <a:pt x="68659" y="21097"/>
                    <a:pt x="69230" y="21280"/>
                    <a:pt x="69686" y="21325"/>
                  </a:cubicBezTo>
                  <a:cubicBezTo>
                    <a:pt x="69804" y="21350"/>
                    <a:pt x="69918" y="21360"/>
                    <a:pt x="70023" y="21360"/>
                  </a:cubicBezTo>
                  <a:cubicBezTo>
                    <a:pt x="70304" y="21360"/>
                    <a:pt x="70514" y="21290"/>
                    <a:pt x="70531" y="21257"/>
                  </a:cubicBezTo>
                  <a:cubicBezTo>
                    <a:pt x="70531" y="21257"/>
                    <a:pt x="70554" y="21257"/>
                    <a:pt x="70599" y="21234"/>
                  </a:cubicBezTo>
                  <a:cubicBezTo>
                    <a:pt x="70599" y="21211"/>
                    <a:pt x="70622" y="21188"/>
                    <a:pt x="70645" y="21188"/>
                  </a:cubicBezTo>
                  <a:lnTo>
                    <a:pt x="70668" y="21188"/>
                  </a:lnTo>
                  <a:cubicBezTo>
                    <a:pt x="70896" y="21074"/>
                    <a:pt x="70896" y="20937"/>
                    <a:pt x="71124" y="20869"/>
                  </a:cubicBezTo>
                  <a:cubicBezTo>
                    <a:pt x="71216" y="20937"/>
                    <a:pt x="71330" y="20983"/>
                    <a:pt x="71512" y="21028"/>
                  </a:cubicBezTo>
                  <a:cubicBezTo>
                    <a:pt x="71569" y="21057"/>
                    <a:pt x="71643" y="21076"/>
                    <a:pt x="71723" y="21076"/>
                  </a:cubicBezTo>
                  <a:cubicBezTo>
                    <a:pt x="71773" y="21076"/>
                    <a:pt x="71825" y="21069"/>
                    <a:pt x="71877" y="21051"/>
                  </a:cubicBezTo>
                  <a:cubicBezTo>
                    <a:pt x="71992" y="21006"/>
                    <a:pt x="72129" y="20960"/>
                    <a:pt x="72243" y="20823"/>
                  </a:cubicBezTo>
                  <a:cubicBezTo>
                    <a:pt x="72357" y="20686"/>
                    <a:pt x="72402" y="20481"/>
                    <a:pt x="72380" y="20321"/>
                  </a:cubicBezTo>
                  <a:cubicBezTo>
                    <a:pt x="72357" y="20138"/>
                    <a:pt x="72288" y="20001"/>
                    <a:pt x="72220" y="19864"/>
                  </a:cubicBezTo>
                  <a:cubicBezTo>
                    <a:pt x="72083" y="19613"/>
                    <a:pt x="71923" y="19385"/>
                    <a:pt x="71763" y="19180"/>
                  </a:cubicBezTo>
                  <a:cubicBezTo>
                    <a:pt x="71718" y="19134"/>
                    <a:pt x="71695" y="19088"/>
                    <a:pt x="71649" y="19043"/>
                  </a:cubicBezTo>
                  <a:lnTo>
                    <a:pt x="71604" y="18974"/>
                  </a:lnTo>
                  <a:cubicBezTo>
                    <a:pt x="71581" y="18883"/>
                    <a:pt x="71558" y="18746"/>
                    <a:pt x="71489" y="18541"/>
                  </a:cubicBezTo>
                  <a:cubicBezTo>
                    <a:pt x="71352" y="18244"/>
                    <a:pt x="71124" y="17833"/>
                    <a:pt x="70828" y="17491"/>
                  </a:cubicBezTo>
                  <a:cubicBezTo>
                    <a:pt x="70531" y="17148"/>
                    <a:pt x="70166" y="16851"/>
                    <a:pt x="69869" y="16692"/>
                  </a:cubicBezTo>
                  <a:cubicBezTo>
                    <a:pt x="69732" y="16578"/>
                    <a:pt x="69618" y="16532"/>
                    <a:pt x="69526" y="16486"/>
                  </a:cubicBezTo>
                  <a:lnTo>
                    <a:pt x="69390" y="16418"/>
                  </a:lnTo>
                  <a:cubicBezTo>
                    <a:pt x="69390" y="16418"/>
                    <a:pt x="69184" y="16326"/>
                    <a:pt x="68865" y="16212"/>
                  </a:cubicBezTo>
                  <a:cubicBezTo>
                    <a:pt x="68728" y="16167"/>
                    <a:pt x="68568" y="16121"/>
                    <a:pt x="68385" y="16075"/>
                  </a:cubicBezTo>
                  <a:cubicBezTo>
                    <a:pt x="68431" y="16053"/>
                    <a:pt x="68477" y="16030"/>
                    <a:pt x="68499" y="15984"/>
                  </a:cubicBezTo>
                  <a:cubicBezTo>
                    <a:pt x="68613" y="15870"/>
                    <a:pt x="68705" y="15687"/>
                    <a:pt x="68682" y="15459"/>
                  </a:cubicBezTo>
                  <a:cubicBezTo>
                    <a:pt x="68659" y="15254"/>
                    <a:pt x="68499" y="15140"/>
                    <a:pt x="68408" y="15071"/>
                  </a:cubicBezTo>
                  <a:cubicBezTo>
                    <a:pt x="68294" y="14980"/>
                    <a:pt x="68157" y="14934"/>
                    <a:pt x="68043" y="14888"/>
                  </a:cubicBezTo>
                  <a:cubicBezTo>
                    <a:pt x="67815" y="14797"/>
                    <a:pt x="67586" y="14752"/>
                    <a:pt x="67404" y="14706"/>
                  </a:cubicBezTo>
                  <a:cubicBezTo>
                    <a:pt x="67244" y="14637"/>
                    <a:pt x="67061" y="14592"/>
                    <a:pt x="66924" y="14546"/>
                  </a:cubicBezTo>
                  <a:cubicBezTo>
                    <a:pt x="66810" y="14523"/>
                    <a:pt x="66742" y="14500"/>
                    <a:pt x="66742" y="14500"/>
                  </a:cubicBezTo>
                  <a:lnTo>
                    <a:pt x="66582" y="14500"/>
                  </a:lnTo>
                  <a:cubicBezTo>
                    <a:pt x="66514" y="14500"/>
                    <a:pt x="66377" y="14478"/>
                    <a:pt x="66217" y="14478"/>
                  </a:cubicBezTo>
                  <a:cubicBezTo>
                    <a:pt x="65920" y="14478"/>
                    <a:pt x="65532" y="14500"/>
                    <a:pt x="65144" y="14523"/>
                  </a:cubicBezTo>
                  <a:cubicBezTo>
                    <a:pt x="64939" y="14546"/>
                    <a:pt x="64733" y="14569"/>
                    <a:pt x="64551" y="14569"/>
                  </a:cubicBezTo>
                  <a:cubicBezTo>
                    <a:pt x="64391" y="14432"/>
                    <a:pt x="64094" y="14204"/>
                    <a:pt x="63706" y="13907"/>
                  </a:cubicBezTo>
                  <a:cubicBezTo>
                    <a:pt x="63409" y="13679"/>
                    <a:pt x="63067" y="13382"/>
                    <a:pt x="62702" y="13085"/>
                  </a:cubicBezTo>
                  <a:cubicBezTo>
                    <a:pt x="62359" y="12789"/>
                    <a:pt x="61994" y="12423"/>
                    <a:pt x="61629" y="12081"/>
                  </a:cubicBezTo>
                  <a:cubicBezTo>
                    <a:pt x="60899" y="11396"/>
                    <a:pt x="60191" y="10689"/>
                    <a:pt x="59666" y="10141"/>
                  </a:cubicBezTo>
                  <a:cubicBezTo>
                    <a:pt x="59118" y="9593"/>
                    <a:pt x="58776" y="9228"/>
                    <a:pt x="58776" y="9228"/>
                  </a:cubicBezTo>
                  <a:cubicBezTo>
                    <a:pt x="58776" y="9228"/>
                    <a:pt x="58388" y="8885"/>
                    <a:pt x="57840" y="8360"/>
                  </a:cubicBezTo>
                  <a:cubicBezTo>
                    <a:pt x="57269" y="7835"/>
                    <a:pt x="56493" y="7174"/>
                    <a:pt x="55740" y="6534"/>
                  </a:cubicBezTo>
                  <a:cubicBezTo>
                    <a:pt x="55032" y="5941"/>
                    <a:pt x="54302" y="5348"/>
                    <a:pt x="53640" y="5005"/>
                  </a:cubicBezTo>
                  <a:cubicBezTo>
                    <a:pt x="53617" y="4959"/>
                    <a:pt x="53572" y="4914"/>
                    <a:pt x="53549" y="4845"/>
                  </a:cubicBezTo>
                  <a:lnTo>
                    <a:pt x="53549" y="4845"/>
                  </a:lnTo>
                  <a:cubicBezTo>
                    <a:pt x="53640" y="4937"/>
                    <a:pt x="53731" y="4959"/>
                    <a:pt x="53731" y="4959"/>
                  </a:cubicBezTo>
                  <a:cubicBezTo>
                    <a:pt x="53754" y="4914"/>
                    <a:pt x="53572" y="4731"/>
                    <a:pt x="53389" y="4389"/>
                  </a:cubicBezTo>
                  <a:cubicBezTo>
                    <a:pt x="53206" y="4046"/>
                    <a:pt x="53001" y="3567"/>
                    <a:pt x="52773" y="3065"/>
                  </a:cubicBezTo>
                  <a:cubicBezTo>
                    <a:pt x="52544" y="2563"/>
                    <a:pt x="52339" y="2106"/>
                    <a:pt x="52202" y="1718"/>
                  </a:cubicBezTo>
                  <a:cubicBezTo>
                    <a:pt x="52156" y="1650"/>
                    <a:pt x="52134" y="1581"/>
                    <a:pt x="52111" y="1513"/>
                  </a:cubicBezTo>
                  <a:cubicBezTo>
                    <a:pt x="48067" y="583"/>
                    <a:pt x="43614" y="1"/>
                    <a:pt x="38807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7" name="Google Shape;3607;p43"/>
            <p:cNvSpPr/>
            <p:nvPr/>
          </p:nvSpPr>
          <p:spPr>
            <a:xfrm>
              <a:off x="6785927" y="4807738"/>
              <a:ext cx="461803" cy="270768"/>
            </a:xfrm>
            <a:custGeom>
              <a:avLst/>
              <a:gdLst/>
              <a:ahLst/>
              <a:cxnLst/>
              <a:rect l="l" t="t" r="r" b="b"/>
              <a:pathLst>
                <a:path w="17161" h="10062" extrusionOk="0">
                  <a:moveTo>
                    <a:pt x="8263" y="0"/>
                  </a:moveTo>
                  <a:cubicBezTo>
                    <a:pt x="6369" y="548"/>
                    <a:pt x="4748" y="5159"/>
                    <a:pt x="4748" y="5159"/>
                  </a:cubicBezTo>
                  <a:lnTo>
                    <a:pt x="9131" y="6369"/>
                  </a:lnTo>
                  <a:cubicBezTo>
                    <a:pt x="9131" y="6369"/>
                    <a:pt x="1" y="8332"/>
                    <a:pt x="3698" y="9656"/>
                  </a:cubicBezTo>
                  <a:cubicBezTo>
                    <a:pt x="4495" y="9939"/>
                    <a:pt x="5573" y="10061"/>
                    <a:pt x="6771" y="10061"/>
                  </a:cubicBezTo>
                  <a:cubicBezTo>
                    <a:pt x="11167" y="10061"/>
                    <a:pt x="17161" y="8412"/>
                    <a:pt x="16640" y="7031"/>
                  </a:cubicBezTo>
                  <a:cubicBezTo>
                    <a:pt x="15978" y="5273"/>
                    <a:pt x="8263" y="0"/>
                    <a:pt x="8263" y="0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8" name="Google Shape;3608;p43"/>
            <p:cNvSpPr/>
            <p:nvPr/>
          </p:nvSpPr>
          <p:spPr>
            <a:xfrm>
              <a:off x="6913695" y="4807738"/>
              <a:ext cx="297302" cy="207960"/>
            </a:xfrm>
            <a:custGeom>
              <a:avLst/>
              <a:gdLst/>
              <a:ahLst/>
              <a:cxnLst/>
              <a:rect l="l" t="t" r="r" b="b"/>
              <a:pathLst>
                <a:path w="11048" h="7728" extrusionOk="0">
                  <a:moveTo>
                    <a:pt x="3515" y="0"/>
                  </a:moveTo>
                  <a:cubicBezTo>
                    <a:pt x="1621" y="548"/>
                    <a:pt x="0" y="5159"/>
                    <a:pt x="0" y="5159"/>
                  </a:cubicBezTo>
                  <a:lnTo>
                    <a:pt x="434" y="5273"/>
                  </a:lnTo>
                  <a:cubicBezTo>
                    <a:pt x="1094" y="4139"/>
                    <a:pt x="2481" y="2072"/>
                    <a:pt x="3955" y="2072"/>
                  </a:cubicBezTo>
                  <a:cubicBezTo>
                    <a:pt x="4112" y="2072"/>
                    <a:pt x="4270" y="2095"/>
                    <a:pt x="4428" y="2146"/>
                  </a:cubicBezTo>
                  <a:cubicBezTo>
                    <a:pt x="6620" y="2854"/>
                    <a:pt x="7464" y="4292"/>
                    <a:pt x="7236" y="4680"/>
                  </a:cubicBezTo>
                  <a:cubicBezTo>
                    <a:pt x="7030" y="4976"/>
                    <a:pt x="4383" y="5752"/>
                    <a:pt x="3241" y="6049"/>
                  </a:cubicBezTo>
                  <a:lnTo>
                    <a:pt x="4383" y="6369"/>
                  </a:lnTo>
                  <a:cubicBezTo>
                    <a:pt x="4383" y="6369"/>
                    <a:pt x="3881" y="6460"/>
                    <a:pt x="3196" y="6643"/>
                  </a:cubicBezTo>
                  <a:cubicBezTo>
                    <a:pt x="3639" y="7107"/>
                    <a:pt x="4317" y="7728"/>
                    <a:pt x="4633" y="7728"/>
                  </a:cubicBezTo>
                  <a:cubicBezTo>
                    <a:pt x="4659" y="7728"/>
                    <a:pt x="4682" y="7724"/>
                    <a:pt x="4702" y="7715"/>
                  </a:cubicBezTo>
                  <a:cubicBezTo>
                    <a:pt x="5022" y="7578"/>
                    <a:pt x="9062" y="6460"/>
                    <a:pt x="11048" y="5912"/>
                  </a:cubicBezTo>
                  <a:cubicBezTo>
                    <a:pt x="8902" y="3675"/>
                    <a:pt x="3515" y="0"/>
                    <a:pt x="3515" y="0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9" name="Google Shape;3609;p43"/>
            <p:cNvSpPr/>
            <p:nvPr/>
          </p:nvSpPr>
          <p:spPr>
            <a:xfrm>
              <a:off x="6785927" y="4903564"/>
              <a:ext cx="461803" cy="174942"/>
            </a:xfrm>
            <a:custGeom>
              <a:avLst/>
              <a:gdLst/>
              <a:ahLst/>
              <a:cxnLst/>
              <a:rect l="l" t="t" r="r" b="b"/>
              <a:pathLst>
                <a:path w="17161" h="6501" extrusionOk="0">
                  <a:moveTo>
                    <a:pt x="13125" y="0"/>
                  </a:moveTo>
                  <a:cubicBezTo>
                    <a:pt x="10181" y="160"/>
                    <a:pt x="7556" y="1895"/>
                    <a:pt x="7076" y="2237"/>
                  </a:cubicBezTo>
                  <a:lnTo>
                    <a:pt x="9131" y="2808"/>
                  </a:lnTo>
                  <a:cubicBezTo>
                    <a:pt x="9131" y="2808"/>
                    <a:pt x="1" y="4771"/>
                    <a:pt x="3698" y="6095"/>
                  </a:cubicBezTo>
                  <a:cubicBezTo>
                    <a:pt x="4495" y="6378"/>
                    <a:pt x="5573" y="6500"/>
                    <a:pt x="6771" y="6500"/>
                  </a:cubicBezTo>
                  <a:cubicBezTo>
                    <a:pt x="11167" y="6500"/>
                    <a:pt x="17161" y="4851"/>
                    <a:pt x="16640" y="3470"/>
                  </a:cubicBezTo>
                  <a:cubicBezTo>
                    <a:pt x="16344" y="2716"/>
                    <a:pt x="14814" y="1347"/>
                    <a:pt x="131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0" name="Google Shape;3610;p43"/>
            <p:cNvSpPr/>
            <p:nvPr/>
          </p:nvSpPr>
          <p:spPr>
            <a:xfrm>
              <a:off x="6847362" y="4919522"/>
              <a:ext cx="400367" cy="158984"/>
            </a:xfrm>
            <a:custGeom>
              <a:avLst/>
              <a:gdLst/>
              <a:ahLst/>
              <a:cxnLst/>
              <a:rect l="l" t="t" r="r" b="b"/>
              <a:pathLst>
                <a:path w="14878" h="5908" extrusionOk="0">
                  <a:moveTo>
                    <a:pt x="11550" y="1"/>
                  </a:moveTo>
                  <a:cubicBezTo>
                    <a:pt x="9267" y="457"/>
                    <a:pt x="6094" y="1188"/>
                    <a:pt x="6094" y="1188"/>
                  </a:cubicBezTo>
                  <a:cubicBezTo>
                    <a:pt x="6094" y="1188"/>
                    <a:pt x="5798" y="1735"/>
                    <a:pt x="5980" y="1964"/>
                  </a:cubicBezTo>
                  <a:lnTo>
                    <a:pt x="6323" y="2078"/>
                  </a:lnTo>
                  <a:cubicBezTo>
                    <a:pt x="6346" y="2055"/>
                    <a:pt x="6368" y="2055"/>
                    <a:pt x="6391" y="2055"/>
                  </a:cubicBezTo>
                  <a:cubicBezTo>
                    <a:pt x="6470" y="2042"/>
                    <a:pt x="6564" y="2036"/>
                    <a:pt x="6669" y="2036"/>
                  </a:cubicBezTo>
                  <a:cubicBezTo>
                    <a:pt x="7687" y="2036"/>
                    <a:pt x="9701" y="2584"/>
                    <a:pt x="8377" y="2626"/>
                  </a:cubicBezTo>
                  <a:cubicBezTo>
                    <a:pt x="6939" y="2694"/>
                    <a:pt x="2260" y="4018"/>
                    <a:pt x="1712" y="4132"/>
                  </a:cubicBezTo>
                  <a:cubicBezTo>
                    <a:pt x="1679" y="4138"/>
                    <a:pt x="1651" y="4141"/>
                    <a:pt x="1627" y="4141"/>
                  </a:cubicBezTo>
                  <a:cubicBezTo>
                    <a:pt x="1468" y="4141"/>
                    <a:pt x="1496" y="4017"/>
                    <a:pt x="1575" y="3858"/>
                  </a:cubicBezTo>
                  <a:lnTo>
                    <a:pt x="1575" y="3858"/>
                  </a:lnTo>
                  <a:cubicBezTo>
                    <a:pt x="457" y="4406"/>
                    <a:pt x="0" y="4999"/>
                    <a:pt x="1415" y="5502"/>
                  </a:cubicBezTo>
                  <a:cubicBezTo>
                    <a:pt x="2212" y="5785"/>
                    <a:pt x="3290" y="5907"/>
                    <a:pt x="4488" y="5907"/>
                  </a:cubicBezTo>
                  <a:cubicBezTo>
                    <a:pt x="8884" y="5907"/>
                    <a:pt x="14878" y="4258"/>
                    <a:pt x="14357" y="2877"/>
                  </a:cubicBezTo>
                  <a:cubicBezTo>
                    <a:pt x="14106" y="2237"/>
                    <a:pt x="12942" y="1142"/>
                    <a:pt x="115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1" name="Google Shape;3611;p43"/>
            <p:cNvSpPr/>
            <p:nvPr/>
          </p:nvSpPr>
          <p:spPr>
            <a:xfrm>
              <a:off x="6888508" y="5010720"/>
              <a:ext cx="340304" cy="67894"/>
            </a:xfrm>
            <a:custGeom>
              <a:avLst/>
              <a:gdLst/>
              <a:ahLst/>
              <a:cxnLst/>
              <a:rect l="l" t="t" r="r" b="b"/>
              <a:pathLst>
                <a:path w="12646" h="2523" extrusionOk="0">
                  <a:moveTo>
                    <a:pt x="11188" y="1"/>
                  </a:moveTo>
                  <a:cubicBezTo>
                    <a:pt x="10174" y="1"/>
                    <a:pt x="8841" y="109"/>
                    <a:pt x="7076" y="355"/>
                  </a:cubicBezTo>
                  <a:cubicBezTo>
                    <a:pt x="3059" y="926"/>
                    <a:pt x="1005" y="1656"/>
                    <a:pt x="0" y="2158"/>
                  </a:cubicBezTo>
                  <a:cubicBezTo>
                    <a:pt x="779" y="2412"/>
                    <a:pt x="1802" y="2523"/>
                    <a:pt x="2932" y="2523"/>
                  </a:cubicBezTo>
                  <a:cubicBezTo>
                    <a:pt x="6671" y="2523"/>
                    <a:pt x="11576" y="1313"/>
                    <a:pt x="12646" y="104"/>
                  </a:cubicBezTo>
                  <a:cubicBezTo>
                    <a:pt x="12253" y="37"/>
                    <a:pt x="11774" y="1"/>
                    <a:pt x="11188" y="1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2" name="Google Shape;3612;p43"/>
            <p:cNvSpPr/>
            <p:nvPr/>
          </p:nvSpPr>
          <p:spPr>
            <a:xfrm>
              <a:off x="6976342" y="4903564"/>
              <a:ext cx="215011" cy="73114"/>
            </a:xfrm>
            <a:custGeom>
              <a:avLst/>
              <a:gdLst/>
              <a:ahLst/>
              <a:cxnLst/>
              <a:rect l="l" t="t" r="r" b="b"/>
              <a:pathLst>
                <a:path w="7990" h="2717" extrusionOk="0">
                  <a:moveTo>
                    <a:pt x="6049" y="0"/>
                  </a:moveTo>
                  <a:cubicBezTo>
                    <a:pt x="3105" y="160"/>
                    <a:pt x="480" y="1895"/>
                    <a:pt x="0" y="2237"/>
                  </a:cubicBezTo>
                  <a:lnTo>
                    <a:pt x="1712" y="2716"/>
                  </a:lnTo>
                  <a:cubicBezTo>
                    <a:pt x="2922" y="2420"/>
                    <a:pt x="5730" y="1758"/>
                    <a:pt x="7989" y="1644"/>
                  </a:cubicBezTo>
                  <a:cubicBezTo>
                    <a:pt x="7419" y="1119"/>
                    <a:pt x="6734" y="571"/>
                    <a:pt x="60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3" name="Google Shape;3613;p43"/>
            <p:cNvSpPr/>
            <p:nvPr/>
          </p:nvSpPr>
          <p:spPr>
            <a:xfrm>
              <a:off x="6863939" y="4990457"/>
              <a:ext cx="381369" cy="88103"/>
            </a:xfrm>
            <a:custGeom>
              <a:avLst/>
              <a:gdLst/>
              <a:ahLst/>
              <a:cxnLst/>
              <a:rect l="l" t="t" r="r" b="b"/>
              <a:pathLst>
                <a:path w="14172" h="3274" extrusionOk="0">
                  <a:moveTo>
                    <a:pt x="11656" y="1"/>
                  </a:moveTo>
                  <a:cubicBezTo>
                    <a:pt x="10647" y="1"/>
                    <a:pt x="9315" y="108"/>
                    <a:pt x="7556" y="355"/>
                  </a:cubicBezTo>
                  <a:cubicBezTo>
                    <a:pt x="2762" y="1039"/>
                    <a:pt x="754" y="1952"/>
                    <a:pt x="0" y="2386"/>
                  </a:cubicBezTo>
                  <a:cubicBezTo>
                    <a:pt x="23" y="2409"/>
                    <a:pt x="46" y="2432"/>
                    <a:pt x="69" y="2455"/>
                  </a:cubicBezTo>
                  <a:cubicBezTo>
                    <a:pt x="2817" y="905"/>
                    <a:pt x="8503" y="384"/>
                    <a:pt x="9741" y="384"/>
                  </a:cubicBezTo>
                  <a:cubicBezTo>
                    <a:pt x="9871" y="384"/>
                    <a:pt x="9951" y="390"/>
                    <a:pt x="9975" y="400"/>
                  </a:cubicBezTo>
                  <a:cubicBezTo>
                    <a:pt x="10249" y="515"/>
                    <a:pt x="9541" y="629"/>
                    <a:pt x="6186" y="1154"/>
                  </a:cubicBezTo>
                  <a:cubicBezTo>
                    <a:pt x="3630" y="1564"/>
                    <a:pt x="1598" y="2432"/>
                    <a:pt x="731" y="2843"/>
                  </a:cubicBezTo>
                  <a:cubicBezTo>
                    <a:pt x="754" y="2843"/>
                    <a:pt x="776" y="2866"/>
                    <a:pt x="799" y="2866"/>
                  </a:cubicBezTo>
                  <a:cubicBezTo>
                    <a:pt x="1596" y="3151"/>
                    <a:pt x="2676" y="3274"/>
                    <a:pt x="3874" y="3274"/>
                  </a:cubicBezTo>
                  <a:cubicBezTo>
                    <a:pt x="8237" y="3274"/>
                    <a:pt x="14171" y="1642"/>
                    <a:pt x="13741" y="263"/>
                  </a:cubicBezTo>
                  <a:cubicBezTo>
                    <a:pt x="13275" y="97"/>
                    <a:pt x="12610" y="1"/>
                    <a:pt x="116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4" name="Google Shape;3614;p43"/>
            <p:cNvSpPr/>
            <p:nvPr/>
          </p:nvSpPr>
          <p:spPr>
            <a:xfrm>
              <a:off x="7122571" y="4843367"/>
              <a:ext cx="462502" cy="273917"/>
            </a:xfrm>
            <a:custGeom>
              <a:avLst/>
              <a:gdLst/>
              <a:ahLst/>
              <a:cxnLst/>
              <a:rect l="l" t="t" r="r" b="b"/>
              <a:pathLst>
                <a:path w="17187" h="10179" extrusionOk="0">
                  <a:moveTo>
                    <a:pt x="9494" y="0"/>
                  </a:moveTo>
                  <a:cubicBezTo>
                    <a:pt x="9494" y="0"/>
                    <a:pt x="1437" y="4725"/>
                    <a:pt x="661" y="6437"/>
                  </a:cubicBezTo>
                  <a:cubicBezTo>
                    <a:pt x="0" y="7894"/>
                    <a:pt x="6947" y="10178"/>
                    <a:pt x="11366" y="10178"/>
                  </a:cubicBezTo>
                  <a:cubicBezTo>
                    <a:pt x="12138" y="10178"/>
                    <a:pt x="12833" y="10108"/>
                    <a:pt x="13397" y="9952"/>
                  </a:cubicBezTo>
                  <a:cubicBezTo>
                    <a:pt x="17186" y="8879"/>
                    <a:pt x="8193" y="6300"/>
                    <a:pt x="8193" y="6300"/>
                  </a:cubicBezTo>
                  <a:lnTo>
                    <a:pt x="12644" y="5387"/>
                  </a:lnTo>
                  <a:cubicBezTo>
                    <a:pt x="12644" y="5387"/>
                    <a:pt x="11343" y="662"/>
                    <a:pt x="9494" y="0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5" name="Google Shape;3615;p43"/>
            <p:cNvSpPr/>
            <p:nvPr/>
          </p:nvSpPr>
          <p:spPr>
            <a:xfrm>
              <a:off x="7164900" y="4843367"/>
              <a:ext cx="297948" cy="205673"/>
            </a:xfrm>
            <a:custGeom>
              <a:avLst/>
              <a:gdLst/>
              <a:ahLst/>
              <a:cxnLst/>
              <a:rect l="l" t="t" r="r" b="b"/>
              <a:pathLst>
                <a:path w="11072" h="7643" extrusionOk="0">
                  <a:moveTo>
                    <a:pt x="7921" y="0"/>
                  </a:moveTo>
                  <a:cubicBezTo>
                    <a:pt x="7921" y="0"/>
                    <a:pt x="2306" y="3310"/>
                    <a:pt x="1" y="5387"/>
                  </a:cubicBezTo>
                  <a:cubicBezTo>
                    <a:pt x="1941" y="6049"/>
                    <a:pt x="5890" y="7441"/>
                    <a:pt x="6209" y="7624"/>
                  </a:cubicBezTo>
                  <a:cubicBezTo>
                    <a:pt x="6235" y="7637"/>
                    <a:pt x="6265" y="7643"/>
                    <a:pt x="6299" y="7643"/>
                  </a:cubicBezTo>
                  <a:cubicBezTo>
                    <a:pt x="6630" y="7643"/>
                    <a:pt x="7329" y="7077"/>
                    <a:pt x="7784" y="6642"/>
                  </a:cubicBezTo>
                  <a:cubicBezTo>
                    <a:pt x="7099" y="6437"/>
                    <a:pt x="6620" y="6300"/>
                    <a:pt x="6620" y="6300"/>
                  </a:cubicBezTo>
                  <a:lnTo>
                    <a:pt x="7761" y="6049"/>
                  </a:lnTo>
                  <a:cubicBezTo>
                    <a:pt x="6666" y="5661"/>
                    <a:pt x="4064" y="4725"/>
                    <a:pt x="3904" y="4406"/>
                  </a:cubicBezTo>
                  <a:cubicBezTo>
                    <a:pt x="3676" y="4018"/>
                    <a:pt x="4634" y="2648"/>
                    <a:pt x="6871" y="2077"/>
                  </a:cubicBezTo>
                  <a:cubicBezTo>
                    <a:pt x="6995" y="2047"/>
                    <a:pt x="7117" y="2032"/>
                    <a:pt x="7239" y="2032"/>
                  </a:cubicBezTo>
                  <a:cubicBezTo>
                    <a:pt x="8750" y="2032"/>
                    <a:pt x="10046" y="4274"/>
                    <a:pt x="10637" y="5478"/>
                  </a:cubicBezTo>
                  <a:lnTo>
                    <a:pt x="11071" y="5387"/>
                  </a:lnTo>
                  <a:cubicBezTo>
                    <a:pt x="11071" y="5387"/>
                    <a:pt x="9770" y="662"/>
                    <a:pt x="7921" y="0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6" name="Google Shape;3616;p43"/>
            <p:cNvSpPr/>
            <p:nvPr/>
          </p:nvSpPr>
          <p:spPr>
            <a:xfrm>
              <a:off x="7122571" y="4929963"/>
              <a:ext cx="462502" cy="187321"/>
            </a:xfrm>
            <a:custGeom>
              <a:avLst/>
              <a:gdLst/>
              <a:ahLst/>
              <a:cxnLst/>
              <a:rect l="l" t="t" r="r" b="b"/>
              <a:pathLst>
                <a:path w="17187" h="6961" extrusionOk="0">
                  <a:moveTo>
                    <a:pt x="4404" y="1"/>
                  </a:moveTo>
                  <a:cubicBezTo>
                    <a:pt x="2624" y="1233"/>
                    <a:pt x="1003" y="2489"/>
                    <a:pt x="661" y="3219"/>
                  </a:cubicBezTo>
                  <a:cubicBezTo>
                    <a:pt x="0" y="4676"/>
                    <a:pt x="6947" y="6960"/>
                    <a:pt x="11366" y="6960"/>
                  </a:cubicBezTo>
                  <a:cubicBezTo>
                    <a:pt x="12138" y="6960"/>
                    <a:pt x="12833" y="6890"/>
                    <a:pt x="13397" y="6734"/>
                  </a:cubicBezTo>
                  <a:cubicBezTo>
                    <a:pt x="17186" y="5661"/>
                    <a:pt x="8193" y="3082"/>
                    <a:pt x="8193" y="3082"/>
                  </a:cubicBezTo>
                  <a:lnTo>
                    <a:pt x="10293" y="2648"/>
                  </a:lnTo>
                  <a:cubicBezTo>
                    <a:pt x="9814" y="2260"/>
                    <a:pt x="7326" y="366"/>
                    <a:pt x="44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7" name="Google Shape;3617;p43"/>
            <p:cNvSpPr/>
            <p:nvPr/>
          </p:nvSpPr>
          <p:spPr>
            <a:xfrm>
              <a:off x="7122571" y="4944710"/>
              <a:ext cx="399237" cy="172574"/>
            </a:xfrm>
            <a:custGeom>
              <a:avLst/>
              <a:gdLst/>
              <a:ahLst/>
              <a:cxnLst/>
              <a:rect l="l" t="t" r="r" b="b"/>
              <a:pathLst>
                <a:path w="14836" h="6413" extrusionOk="0">
                  <a:moveTo>
                    <a:pt x="3651" y="0"/>
                  </a:moveTo>
                  <a:cubicBezTo>
                    <a:pt x="2190" y="1028"/>
                    <a:pt x="935" y="2055"/>
                    <a:pt x="661" y="2671"/>
                  </a:cubicBezTo>
                  <a:cubicBezTo>
                    <a:pt x="0" y="4128"/>
                    <a:pt x="6947" y="6412"/>
                    <a:pt x="11366" y="6412"/>
                  </a:cubicBezTo>
                  <a:cubicBezTo>
                    <a:pt x="12138" y="6412"/>
                    <a:pt x="12833" y="6342"/>
                    <a:pt x="13397" y="6186"/>
                  </a:cubicBezTo>
                  <a:cubicBezTo>
                    <a:pt x="14835" y="5775"/>
                    <a:pt x="14424" y="5136"/>
                    <a:pt x="13329" y="4520"/>
                  </a:cubicBezTo>
                  <a:lnTo>
                    <a:pt x="13329" y="4520"/>
                  </a:lnTo>
                  <a:cubicBezTo>
                    <a:pt x="13405" y="4673"/>
                    <a:pt x="13418" y="4810"/>
                    <a:pt x="13285" y="4810"/>
                  </a:cubicBezTo>
                  <a:cubicBezTo>
                    <a:pt x="13260" y="4810"/>
                    <a:pt x="13229" y="4805"/>
                    <a:pt x="13192" y="4794"/>
                  </a:cubicBezTo>
                  <a:cubicBezTo>
                    <a:pt x="12644" y="4634"/>
                    <a:pt x="8079" y="2991"/>
                    <a:pt x="6641" y="2831"/>
                  </a:cubicBezTo>
                  <a:cubicBezTo>
                    <a:pt x="5417" y="2697"/>
                    <a:pt x="7078" y="2355"/>
                    <a:pt x="8145" y="2355"/>
                  </a:cubicBezTo>
                  <a:cubicBezTo>
                    <a:pt x="8351" y="2355"/>
                    <a:pt x="8536" y="2368"/>
                    <a:pt x="8672" y="2397"/>
                  </a:cubicBezTo>
                  <a:cubicBezTo>
                    <a:pt x="8695" y="2420"/>
                    <a:pt x="8718" y="2420"/>
                    <a:pt x="8741" y="2420"/>
                  </a:cubicBezTo>
                  <a:lnTo>
                    <a:pt x="9083" y="2351"/>
                  </a:lnTo>
                  <a:cubicBezTo>
                    <a:pt x="9289" y="2123"/>
                    <a:pt x="9015" y="1575"/>
                    <a:pt x="9015" y="1575"/>
                  </a:cubicBezTo>
                  <a:cubicBezTo>
                    <a:pt x="9015" y="1575"/>
                    <a:pt x="5888" y="617"/>
                    <a:pt x="36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8" name="Google Shape;3618;p43"/>
            <p:cNvSpPr/>
            <p:nvPr/>
          </p:nvSpPr>
          <p:spPr>
            <a:xfrm>
              <a:off x="7144018" y="5033082"/>
              <a:ext cx="335406" cy="84174"/>
            </a:xfrm>
            <a:custGeom>
              <a:avLst/>
              <a:gdLst/>
              <a:ahLst/>
              <a:cxnLst/>
              <a:rect l="l" t="t" r="r" b="b"/>
              <a:pathLst>
                <a:path w="12464" h="3128" extrusionOk="0">
                  <a:moveTo>
                    <a:pt x="657" y="0"/>
                  </a:moveTo>
                  <a:cubicBezTo>
                    <a:pt x="415" y="0"/>
                    <a:pt x="197" y="9"/>
                    <a:pt x="1" y="26"/>
                  </a:cubicBezTo>
                  <a:cubicBezTo>
                    <a:pt x="1073" y="1424"/>
                    <a:pt x="6725" y="3127"/>
                    <a:pt x="10525" y="3127"/>
                  </a:cubicBezTo>
                  <a:cubicBezTo>
                    <a:pt x="11255" y="3127"/>
                    <a:pt x="11916" y="3065"/>
                    <a:pt x="12463" y="2925"/>
                  </a:cubicBezTo>
                  <a:cubicBezTo>
                    <a:pt x="11505" y="2377"/>
                    <a:pt x="9496" y="1510"/>
                    <a:pt x="5524" y="665"/>
                  </a:cubicBezTo>
                  <a:cubicBezTo>
                    <a:pt x="3287" y="180"/>
                    <a:pt x="1735" y="0"/>
                    <a:pt x="657" y="0"/>
                  </a:cubicBezTo>
                  <a:close/>
                </a:path>
              </a:pathLst>
            </a:custGeom>
            <a:solidFill>
              <a:srgbClr val="9584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9" name="Google Shape;3619;p43"/>
            <p:cNvSpPr/>
            <p:nvPr/>
          </p:nvSpPr>
          <p:spPr>
            <a:xfrm>
              <a:off x="7185782" y="4929963"/>
              <a:ext cx="213800" cy="81107"/>
            </a:xfrm>
            <a:custGeom>
              <a:avLst/>
              <a:gdLst/>
              <a:ahLst/>
              <a:cxnLst/>
              <a:rect l="l" t="t" r="r" b="b"/>
              <a:pathLst>
                <a:path w="7945" h="3014" extrusionOk="0">
                  <a:moveTo>
                    <a:pt x="2055" y="1"/>
                  </a:moveTo>
                  <a:cubicBezTo>
                    <a:pt x="1325" y="526"/>
                    <a:pt x="594" y="1028"/>
                    <a:pt x="1" y="1507"/>
                  </a:cubicBezTo>
                  <a:cubicBezTo>
                    <a:pt x="2238" y="1758"/>
                    <a:pt x="5000" y="2626"/>
                    <a:pt x="6187" y="3014"/>
                  </a:cubicBezTo>
                  <a:lnTo>
                    <a:pt x="7944" y="2648"/>
                  </a:lnTo>
                  <a:cubicBezTo>
                    <a:pt x="7465" y="2260"/>
                    <a:pt x="4977" y="366"/>
                    <a:pt x="20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0" name="Google Shape;3620;p43"/>
            <p:cNvSpPr/>
            <p:nvPr/>
          </p:nvSpPr>
          <p:spPr>
            <a:xfrm>
              <a:off x="7125181" y="5013465"/>
              <a:ext cx="380050" cy="103846"/>
            </a:xfrm>
            <a:custGeom>
              <a:avLst/>
              <a:gdLst/>
              <a:ahLst/>
              <a:cxnLst/>
              <a:rect l="l" t="t" r="r" b="b"/>
              <a:pathLst>
                <a:path w="14123" h="3859" extrusionOk="0">
                  <a:moveTo>
                    <a:pt x="1905" y="1"/>
                  </a:moveTo>
                  <a:cubicBezTo>
                    <a:pt x="1339" y="1"/>
                    <a:pt x="903" y="52"/>
                    <a:pt x="564" y="139"/>
                  </a:cubicBezTo>
                  <a:cubicBezTo>
                    <a:pt x="1" y="1594"/>
                    <a:pt x="6864" y="3859"/>
                    <a:pt x="11261" y="3859"/>
                  </a:cubicBezTo>
                  <a:cubicBezTo>
                    <a:pt x="12035" y="3859"/>
                    <a:pt x="12733" y="3788"/>
                    <a:pt x="13300" y="3631"/>
                  </a:cubicBezTo>
                  <a:cubicBezTo>
                    <a:pt x="13323" y="3608"/>
                    <a:pt x="13346" y="3608"/>
                    <a:pt x="13369" y="3608"/>
                  </a:cubicBezTo>
                  <a:cubicBezTo>
                    <a:pt x="12524" y="3129"/>
                    <a:pt x="10561" y="2125"/>
                    <a:pt x="8051" y="1554"/>
                  </a:cubicBezTo>
                  <a:cubicBezTo>
                    <a:pt x="4718" y="801"/>
                    <a:pt x="4033" y="641"/>
                    <a:pt x="4307" y="550"/>
                  </a:cubicBezTo>
                  <a:cubicBezTo>
                    <a:pt x="4321" y="543"/>
                    <a:pt x="4355" y="540"/>
                    <a:pt x="4406" y="540"/>
                  </a:cubicBezTo>
                  <a:cubicBezTo>
                    <a:pt x="5278" y="540"/>
                    <a:pt x="11294" y="1454"/>
                    <a:pt x="14054" y="3243"/>
                  </a:cubicBezTo>
                  <a:cubicBezTo>
                    <a:pt x="14076" y="3243"/>
                    <a:pt x="14099" y="3220"/>
                    <a:pt x="14122" y="3197"/>
                  </a:cubicBezTo>
                  <a:cubicBezTo>
                    <a:pt x="13392" y="2695"/>
                    <a:pt x="11451" y="1668"/>
                    <a:pt x="6727" y="664"/>
                  </a:cubicBezTo>
                  <a:cubicBezTo>
                    <a:pt x="4515" y="186"/>
                    <a:pt x="2978" y="1"/>
                    <a:pt x="19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1" name="Google Shape;3621;p43"/>
            <p:cNvSpPr/>
            <p:nvPr/>
          </p:nvSpPr>
          <p:spPr>
            <a:xfrm>
              <a:off x="6280422" y="4026137"/>
              <a:ext cx="832918" cy="540837"/>
            </a:xfrm>
            <a:custGeom>
              <a:avLst/>
              <a:gdLst/>
              <a:ahLst/>
              <a:cxnLst/>
              <a:rect l="l" t="t" r="r" b="b"/>
              <a:pathLst>
                <a:path w="30952" h="20098" extrusionOk="0">
                  <a:moveTo>
                    <a:pt x="26124" y="0"/>
                  </a:moveTo>
                  <a:cubicBezTo>
                    <a:pt x="25352" y="0"/>
                    <a:pt x="24738" y="92"/>
                    <a:pt x="24538" y="286"/>
                  </a:cubicBezTo>
                  <a:cubicBezTo>
                    <a:pt x="24538" y="286"/>
                    <a:pt x="21068" y="6175"/>
                    <a:pt x="19927" y="6928"/>
                  </a:cubicBezTo>
                  <a:cubicBezTo>
                    <a:pt x="16663" y="9050"/>
                    <a:pt x="13239" y="10899"/>
                    <a:pt x="10066" y="13136"/>
                  </a:cubicBezTo>
                  <a:cubicBezTo>
                    <a:pt x="9556" y="13491"/>
                    <a:pt x="8918" y="13580"/>
                    <a:pt x="8240" y="13580"/>
                  </a:cubicBezTo>
                  <a:cubicBezTo>
                    <a:pt x="7555" y="13580"/>
                    <a:pt x="6830" y="13489"/>
                    <a:pt x="6155" y="13489"/>
                  </a:cubicBezTo>
                  <a:cubicBezTo>
                    <a:pt x="5735" y="13489"/>
                    <a:pt x="5335" y="13524"/>
                    <a:pt x="4976" y="13638"/>
                  </a:cubicBezTo>
                  <a:cubicBezTo>
                    <a:pt x="4314" y="13867"/>
                    <a:pt x="5387" y="14255"/>
                    <a:pt x="5707" y="14460"/>
                  </a:cubicBezTo>
                  <a:cubicBezTo>
                    <a:pt x="5603" y="14452"/>
                    <a:pt x="5504" y="14449"/>
                    <a:pt x="5410" y="14449"/>
                  </a:cubicBezTo>
                  <a:cubicBezTo>
                    <a:pt x="4377" y="14449"/>
                    <a:pt x="3842" y="14883"/>
                    <a:pt x="3173" y="15259"/>
                  </a:cubicBezTo>
                  <a:cubicBezTo>
                    <a:pt x="2876" y="15442"/>
                    <a:pt x="2580" y="15601"/>
                    <a:pt x="2306" y="15807"/>
                  </a:cubicBezTo>
                  <a:cubicBezTo>
                    <a:pt x="1849" y="16126"/>
                    <a:pt x="0" y="17793"/>
                    <a:pt x="982" y="18112"/>
                  </a:cubicBezTo>
                  <a:cubicBezTo>
                    <a:pt x="1187" y="18158"/>
                    <a:pt x="1438" y="18112"/>
                    <a:pt x="1621" y="18181"/>
                  </a:cubicBezTo>
                  <a:cubicBezTo>
                    <a:pt x="1872" y="18295"/>
                    <a:pt x="1849" y="18409"/>
                    <a:pt x="2077" y="18569"/>
                  </a:cubicBezTo>
                  <a:cubicBezTo>
                    <a:pt x="2260" y="18683"/>
                    <a:pt x="2488" y="18683"/>
                    <a:pt x="2694" y="18683"/>
                  </a:cubicBezTo>
                  <a:cubicBezTo>
                    <a:pt x="2751" y="18685"/>
                    <a:pt x="2806" y="18686"/>
                    <a:pt x="2860" y="18686"/>
                  </a:cubicBezTo>
                  <a:cubicBezTo>
                    <a:pt x="3324" y="18686"/>
                    <a:pt x="3682" y="18602"/>
                    <a:pt x="4132" y="18500"/>
                  </a:cubicBezTo>
                  <a:cubicBezTo>
                    <a:pt x="5113" y="18249"/>
                    <a:pt x="5981" y="17724"/>
                    <a:pt x="6871" y="17450"/>
                  </a:cubicBezTo>
                  <a:lnTo>
                    <a:pt x="6871" y="17450"/>
                  </a:lnTo>
                  <a:cubicBezTo>
                    <a:pt x="6734" y="18066"/>
                    <a:pt x="6460" y="18728"/>
                    <a:pt x="6848" y="19299"/>
                  </a:cubicBezTo>
                  <a:cubicBezTo>
                    <a:pt x="7112" y="19644"/>
                    <a:pt x="7773" y="20097"/>
                    <a:pt x="8237" y="20097"/>
                  </a:cubicBezTo>
                  <a:cubicBezTo>
                    <a:pt x="8295" y="20097"/>
                    <a:pt x="8349" y="20090"/>
                    <a:pt x="8400" y="20075"/>
                  </a:cubicBezTo>
                  <a:cubicBezTo>
                    <a:pt x="9016" y="19892"/>
                    <a:pt x="8788" y="19231"/>
                    <a:pt x="8834" y="18774"/>
                  </a:cubicBezTo>
                  <a:cubicBezTo>
                    <a:pt x="8925" y="17975"/>
                    <a:pt x="9473" y="17952"/>
                    <a:pt x="10112" y="17701"/>
                  </a:cubicBezTo>
                  <a:cubicBezTo>
                    <a:pt x="10614" y="17496"/>
                    <a:pt x="10911" y="17222"/>
                    <a:pt x="11230" y="16811"/>
                  </a:cubicBezTo>
                  <a:cubicBezTo>
                    <a:pt x="11482" y="16492"/>
                    <a:pt x="11755" y="15875"/>
                    <a:pt x="12075" y="15647"/>
                  </a:cubicBezTo>
                  <a:cubicBezTo>
                    <a:pt x="12326" y="15487"/>
                    <a:pt x="12851" y="15487"/>
                    <a:pt x="13148" y="15419"/>
                  </a:cubicBezTo>
                  <a:cubicBezTo>
                    <a:pt x="13992" y="15213"/>
                    <a:pt x="14837" y="14985"/>
                    <a:pt x="15681" y="14757"/>
                  </a:cubicBezTo>
                  <a:cubicBezTo>
                    <a:pt x="17325" y="14323"/>
                    <a:pt x="18991" y="13821"/>
                    <a:pt x="20589" y="13205"/>
                  </a:cubicBezTo>
                  <a:cubicBezTo>
                    <a:pt x="21890" y="12703"/>
                    <a:pt x="23351" y="12155"/>
                    <a:pt x="24401" y="11173"/>
                  </a:cubicBezTo>
                  <a:cubicBezTo>
                    <a:pt x="26934" y="8777"/>
                    <a:pt x="30951" y="2819"/>
                    <a:pt x="30860" y="1495"/>
                  </a:cubicBezTo>
                  <a:cubicBezTo>
                    <a:pt x="30796" y="542"/>
                    <a:pt x="27996" y="0"/>
                    <a:pt x="26124" y="0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2" name="Google Shape;3622;p43"/>
            <p:cNvSpPr/>
            <p:nvPr/>
          </p:nvSpPr>
          <p:spPr>
            <a:xfrm>
              <a:off x="6294550" y="4026137"/>
              <a:ext cx="818791" cy="540837"/>
            </a:xfrm>
            <a:custGeom>
              <a:avLst/>
              <a:gdLst/>
              <a:ahLst/>
              <a:cxnLst/>
              <a:rect l="l" t="t" r="r" b="b"/>
              <a:pathLst>
                <a:path w="30427" h="20098" extrusionOk="0">
                  <a:moveTo>
                    <a:pt x="25599" y="0"/>
                  </a:moveTo>
                  <a:cubicBezTo>
                    <a:pt x="24827" y="0"/>
                    <a:pt x="24213" y="92"/>
                    <a:pt x="24013" y="286"/>
                  </a:cubicBezTo>
                  <a:cubicBezTo>
                    <a:pt x="24013" y="286"/>
                    <a:pt x="20543" y="6175"/>
                    <a:pt x="19402" y="6928"/>
                  </a:cubicBezTo>
                  <a:cubicBezTo>
                    <a:pt x="19379" y="6928"/>
                    <a:pt x="19356" y="6951"/>
                    <a:pt x="19333" y="6973"/>
                  </a:cubicBezTo>
                  <a:cubicBezTo>
                    <a:pt x="19394" y="6972"/>
                    <a:pt x="19455" y="6972"/>
                    <a:pt x="19517" y="6972"/>
                  </a:cubicBezTo>
                  <a:cubicBezTo>
                    <a:pt x="20909" y="6972"/>
                    <a:pt x="22688" y="7233"/>
                    <a:pt x="23191" y="8457"/>
                  </a:cubicBezTo>
                  <a:cubicBezTo>
                    <a:pt x="24021" y="10468"/>
                    <a:pt x="16858" y="14048"/>
                    <a:pt x="13442" y="14048"/>
                  </a:cubicBezTo>
                  <a:cubicBezTo>
                    <a:pt x="13291" y="14048"/>
                    <a:pt x="13147" y="14041"/>
                    <a:pt x="13011" y="14026"/>
                  </a:cubicBezTo>
                  <a:cubicBezTo>
                    <a:pt x="11436" y="13867"/>
                    <a:pt x="11093" y="12931"/>
                    <a:pt x="11139" y="12063"/>
                  </a:cubicBezTo>
                  <a:lnTo>
                    <a:pt x="11139" y="12063"/>
                  </a:lnTo>
                  <a:cubicBezTo>
                    <a:pt x="10591" y="12406"/>
                    <a:pt x="10066" y="12748"/>
                    <a:pt x="9541" y="13136"/>
                  </a:cubicBezTo>
                  <a:cubicBezTo>
                    <a:pt x="9199" y="13364"/>
                    <a:pt x="8811" y="13479"/>
                    <a:pt x="8400" y="13547"/>
                  </a:cubicBezTo>
                  <a:cubicBezTo>
                    <a:pt x="8765" y="13775"/>
                    <a:pt x="9176" y="14072"/>
                    <a:pt x="9496" y="14506"/>
                  </a:cubicBezTo>
                  <a:cubicBezTo>
                    <a:pt x="10311" y="15535"/>
                    <a:pt x="8506" y="18539"/>
                    <a:pt x="7339" y="18539"/>
                  </a:cubicBezTo>
                  <a:cubicBezTo>
                    <a:pt x="7263" y="18539"/>
                    <a:pt x="7191" y="18526"/>
                    <a:pt x="7122" y="18500"/>
                  </a:cubicBezTo>
                  <a:cubicBezTo>
                    <a:pt x="5981" y="18066"/>
                    <a:pt x="7259" y="16355"/>
                    <a:pt x="7259" y="16355"/>
                  </a:cubicBezTo>
                  <a:lnTo>
                    <a:pt x="7259" y="16355"/>
                  </a:lnTo>
                  <a:cubicBezTo>
                    <a:pt x="7259" y="16355"/>
                    <a:pt x="4091" y="17685"/>
                    <a:pt x="3057" y="17685"/>
                  </a:cubicBezTo>
                  <a:cubicBezTo>
                    <a:pt x="3016" y="17685"/>
                    <a:pt x="2979" y="17683"/>
                    <a:pt x="2945" y="17678"/>
                  </a:cubicBezTo>
                  <a:cubicBezTo>
                    <a:pt x="2032" y="17587"/>
                    <a:pt x="3721" y="16537"/>
                    <a:pt x="3721" y="16537"/>
                  </a:cubicBezTo>
                  <a:lnTo>
                    <a:pt x="3721" y="16537"/>
                  </a:lnTo>
                  <a:cubicBezTo>
                    <a:pt x="3721" y="16537"/>
                    <a:pt x="1712" y="17450"/>
                    <a:pt x="982" y="17450"/>
                  </a:cubicBezTo>
                  <a:cubicBezTo>
                    <a:pt x="754" y="17450"/>
                    <a:pt x="617" y="17268"/>
                    <a:pt x="525" y="17039"/>
                  </a:cubicBezTo>
                  <a:cubicBezTo>
                    <a:pt x="160" y="17496"/>
                    <a:pt x="0" y="17952"/>
                    <a:pt x="457" y="18112"/>
                  </a:cubicBezTo>
                  <a:cubicBezTo>
                    <a:pt x="662" y="18158"/>
                    <a:pt x="913" y="18112"/>
                    <a:pt x="1096" y="18181"/>
                  </a:cubicBezTo>
                  <a:cubicBezTo>
                    <a:pt x="1347" y="18295"/>
                    <a:pt x="1324" y="18409"/>
                    <a:pt x="1552" y="18569"/>
                  </a:cubicBezTo>
                  <a:cubicBezTo>
                    <a:pt x="1735" y="18683"/>
                    <a:pt x="1963" y="18683"/>
                    <a:pt x="2169" y="18683"/>
                  </a:cubicBezTo>
                  <a:cubicBezTo>
                    <a:pt x="2226" y="18685"/>
                    <a:pt x="2281" y="18686"/>
                    <a:pt x="2335" y="18686"/>
                  </a:cubicBezTo>
                  <a:cubicBezTo>
                    <a:pt x="2799" y="18686"/>
                    <a:pt x="3157" y="18602"/>
                    <a:pt x="3607" y="18500"/>
                  </a:cubicBezTo>
                  <a:cubicBezTo>
                    <a:pt x="4588" y="18249"/>
                    <a:pt x="5456" y="17724"/>
                    <a:pt x="6346" y="17450"/>
                  </a:cubicBezTo>
                  <a:lnTo>
                    <a:pt x="6346" y="17450"/>
                  </a:lnTo>
                  <a:cubicBezTo>
                    <a:pt x="6209" y="18066"/>
                    <a:pt x="5935" y="18728"/>
                    <a:pt x="6323" y="19299"/>
                  </a:cubicBezTo>
                  <a:cubicBezTo>
                    <a:pt x="6587" y="19644"/>
                    <a:pt x="7248" y="20097"/>
                    <a:pt x="7712" y="20097"/>
                  </a:cubicBezTo>
                  <a:cubicBezTo>
                    <a:pt x="7770" y="20097"/>
                    <a:pt x="7824" y="20090"/>
                    <a:pt x="7875" y="20075"/>
                  </a:cubicBezTo>
                  <a:cubicBezTo>
                    <a:pt x="8491" y="19892"/>
                    <a:pt x="8263" y="19231"/>
                    <a:pt x="8309" y="18774"/>
                  </a:cubicBezTo>
                  <a:cubicBezTo>
                    <a:pt x="8400" y="17975"/>
                    <a:pt x="8948" y="17952"/>
                    <a:pt x="9587" y="17701"/>
                  </a:cubicBezTo>
                  <a:cubicBezTo>
                    <a:pt x="10089" y="17496"/>
                    <a:pt x="10386" y="17222"/>
                    <a:pt x="10705" y="16811"/>
                  </a:cubicBezTo>
                  <a:cubicBezTo>
                    <a:pt x="10957" y="16492"/>
                    <a:pt x="11230" y="15875"/>
                    <a:pt x="11550" y="15647"/>
                  </a:cubicBezTo>
                  <a:cubicBezTo>
                    <a:pt x="11801" y="15487"/>
                    <a:pt x="12326" y="15487"/>
                    <a:pt x="12623" y="15419"/>
                  </a:cubicBezTo>
                  <a:cubicBezTo>
                    <a:pt x="13467" y="15213"/>
                    <a:pt x="14312" y="14985"/>
                    <a:pt x="15156" y="14757"/>
                  </a:cubicBezTo>
                  <a:cubicBezTo>
                    <a:pt x="16800" y="14323"/>
                    <a:pt x="18466" y="13821"/>
                    <a:pt x="20064" y="13205"/>
                  </a:cubicBezTo>
                  <a:cubicBezTo>
                    <a:pt x="21365" y="12703"/>
                    <a:pt x="22826" y="12155"/>
                    <a:pt x="23876" y="11173"/>
                  </a:cubicBezTo>
                  <a:cubicBezTo>
                    <a:pt x="26409" y="8777"/>
                    <a:pt x="30426" y="2819"/>
                    <a:pt x="30335" y="1495"/>
                  </a:cubicBezTo>
                  <a:cubicBezTo>
                    <a:pt x="30271" y="542"/>
                    <a:pt x="27471" y="0"/>
                    <a:pt x="25599" y="0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3" name="Google Shape;3623;p43"/>
            <p:cNvSpPr/>
            <p:nvPr/>
          </p:nvSpPr>
          <p:spPr>
            <a:xfrm>
              <a:off x="6332628" y="4458473"/>
              <a:ext cx="123490" cy="74810"/>
            </a:xfrm>
            <a:custGeom>
              <a:avLst/>
              <a:gdLst/>
              <a:ahLst/>
              <a:cxnLst/>
              <a:rect l="l" t="t" r="r" b="b"/>
              <a:pathLst>
                <a:path w="4589" h="2780" extrusionOk="0">
                  <a:moveTo>
                    <a:pt x="3573" y="1"/>
                  </a:moveTo>
                  <a:cubicBezTo>
                    <a:pt x="3488" y="1"/>
                    <a:pt x="3252" y="66"/>
                    <a:pt x="2945" y="174"/>
                  </a:cubicBezTo>
                  <a:cubicBezTo>
                    <a:pt x="2762" y="266"/>
                    <a:pt x="2534" y="380"/>
                    <a:pt x="2306" y="471"/>
                  </a:cubicBezTo>
                  <a:cubicBezTo>
                    <a:pt x="2078" y="585"/>
                    <a:pt x="1849" y="722"/>
                    <a:pt x="1598" y="836"/>
                  </a:cubicBezTo>
                  <a:cubicBezTo>
                    <a:pt x="1347" y="951"/>
                    <a:pt x="1119" y="1042"/>
                    <a:pt x="868" y="1179"/>
                  </a:cubicBezTo>
                  <a:cubicBezTo>
                    <a:pt x="617" y="1293"/>
                    <a:pt x="411" y="1453"/>
                    <a:pt x="229" y="1635"/>
                  </a:cubicBezTo>
                  <a:cubicBezTo>
                    <a:pt x="160" y="1727"/>
                    <a:pt x="92" y="1818"/>
                    <a:pt x="46" y="1955"/>
                  </a:cubicBezTo>
                  <a:cubicBezTo>
                    <a:pt x="1" y="2069"/>
                    <a:pt x="1" y="2229"/>
                    <a:pt x="46" y="2343"/>
                  </a:cubicBezTo>
                  <a:cubicBezTo>
                    <a:pt x="69" y="2434"/>
                    <a:pt x="160" y="2503"/>
                    <a:pt x="183" y="2548"/>
                  </a:cubicBezTo>
                  <a:cubicBezTo>
                    <a:pt x="229" y="2571"/>
                    <a:pt x="252" y="2594"/>
                    <a:pt x="252" y="2594"/>
                  </a:cubicBezTo>
                  <a:cubicBezTo>
                    <a:pt x="252" y="2615"/>
                    <a:pt x="575" y="2778"/>
                    <a:pt x="975" y="2778"/>
                  </a:cubicBezTo>
                  <a:cubicBezTo>
                    <a:pt x="1000" y="2778"/>
                    <a:pt x="1025" y="2778"/>
                    <a:pt x="1050" y="2777"/>
                  </a:cubicBezTo>
                  <a:cubicBezTo>
                    <a:pt x="1095" y="2779"/>
                    <a:pt x="1140" y="2780"/>
                    <a:pt x="1187" y="2780"/>
                  </a:cubicBezTo>
                  <a:cubicBezTo>
                    <a:pt x="1600" y="2780"/>
                    <a:pt x="2108" y="2692"/>
                    <a:pt x="2580" y="2548"/>
                  </a:cubicBezTo>
                  <a:cubicBezTo>
                    <a:pt x="3653" y="2229"/>
                    <a:pt x="4588" y="1681"/>
                    <a:pt x="4566" y="1612"/>
                  </a:cubicBezTo>
                  <a:cubicBezTo>
                    <a:pt x="4564" y="1608"/>
                    <a:pt x="4557" y="1605"/>
                    <a:pt x="4546" y="1605"/>
                  </a:cubicBezTo>
                  <a:cubicBezTo>
                    <a:pt x="4398" y="1605"/>
                    <a:pt x="3463" y="1992"/>
                    <a:pt x="2488" y="2183"/>
                  </a:cubicBezTo>
                  <a:cubicBezTo>
                    <a:pt x="2130" y="2261"/>
                    <a:pt x="1771" y="2296"/>
                    <a:pt x="1463" y="2296"/>
                  </a:cubicBezTo>
                  <a:cubicBezTo>
                    <a:pt x="1321" y="2296"/>
                    <a:pt x="1189" y="2289"/>
                    <a:pt x="1073" y="2274"/>
                  </a:cubicBezTo>
                  <a:cubicBezTo>
                    <a:pt x="733" y="2254"/>
                    <a:pt x="568" y="2164"/>
                    <a:pt x="548" y="2158"/>
                  </a:cubicBezTo>
                  <a:lnTo>
                    <a:pt x="548" y="2158"/>
                  </a:lnTo>
                  <a:cubicBezTo>
                    <a:pt x="547" y="2137"/>
                    <a:pt x="526" y="2137"/>
                    <a:pt x="526" y="2137"/>
                  </a:cubicBezTo>
                  <a:cubicBezTo>
                    <a:pt x="526" y="2137"/>
                    <a:pt x="520" y="2143"/>
                    <a:pt x="517" y="2143"/>
                  </a:cubicBezTo>
                  <a:cubicBezTo>
                    <a:pt x="514" y="2143"/>
                    <a:pt x="514" y="2137"/>
                    <a:pt x="526" y="2115"/>
                  </a:cubicBezTo>
                  <a:cubicBezTo>
                    <a:pt x="526" y="2069"/>
                    <a:pt x="571" y="2023"/>
                    <a:pt x="617" y="1955"/>
                  </a:cubicBezTo>
                  <a:cubicBezTo>
                    <a:pt x="708" y="1818"/>
                    <a:pt x="891" y="1681"/>
                    <a:pt x="1073" y="1544"/>
                  </a:cubicBezTo>
                  <a:cubicBezTo>
                    <a:pt x="1256" y="1430"/>
                    <a:pt x="1530" y="1293"/>
                    <a:pt x="1781" y="1179"/>
                  </a:cubicBezTo>
                  <a:cubicBezTo>
                    <a:pt x="2009" y="1042"/>
                    <a:pt x="2237" y="882"/>
                    <a:pt x="2466" y="745"/>
                  </a:cubicBezTo>
                  <a:cubicBezTo>
                    <a:pt x="2671" y="608"/>
                    <a:pt x="2877" y="471"/>
                    <a:pt x="3036" y="357"/>
                  </a:cubicBezTo>
                  <a:cubicBezTo>
                    <a:pt x="3402" y="174"/>
                    <a:pt x="3630" y="37"/>
                    <a:pt x="3607" y="15"/>
                  </a:cubicBezTo>
                  <a:cubicBezTo>
                    <a:pt x="3607" y="5"/>
                    <a:pt x="3595" y="1"/>
                    <a:pt x="357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4" name="Google Shape;3624;p43"/>
            <p:cNvSpPr/>
            <p:nvPr/>
          </p:nvSpPr>
          <p:spPr>
            <a:xfrm>
              <a:off x="6294550" y="4424916"/>
              <a:ext cx="154813" cy="94158"/>
            </a:xfrm>
            <a:custGeom>
              <a:avLst/>
              <a:gdLst/>
              <a:ahLst/>
              <a:cxnLst/>
              <a:rect l="l" t="t" r="r" b="b"/>
              <a:pathLst>
                <a:path w="5753" h="3499" extrusionOk="0">
                  <a:moveTo>
                    <a:pt x="5721" y="0"/>
                  </a:moveTo>
                  <a:cubicBezTo>
                    <a:pt x="5641" y="0"/>
                    <a:pt x="5420" y="45"/>
                    <a:pt x="5136" y="120"/>
                  </a:cubicBezTo>
                  <a:cubicBezTo>
                    <a:pt x="4771" y="189"/>
                    <a:pt x="4292" y="303"/>
                    <a:pt x="3789" y="440"/>
                  </a:cubicBezTo>
                  <a:cubicBezTo>
                    <a:pt x="3310" y="554"/>
                    <a:pt x="2831" y="691"/>
                    <a:pt x="2465" y="828"/>
                  </a:cubicBezTo>
                  <a:cubicBezTo>
                    <a:pt x="2100" y="942"/>
                    <a:pt x="1872" y="1056"/>
                    <a:pt x="1872" y="1056"/>
                  </a:cubicBezTo>
                  <a:cubicBezTo>
                    <a:pt x="1872" y="1056"/>
                    <a:pt x="1826" y="1079"/>
                    <a:pt x="1712" y="1148"/>
                  </a:cubicBezTo>
                  <a:cubicBezTo>
                    <a:pt x="1621" y="1193"/>
                    <a:pt x="1484" y="1262"/>
                    <a:pt x="1324" y="1376"/>
                  </a:cubicBezTo>
                  <a:cubicBezTo>
                    <a:pt x="1233" y="1421"/>
                    <a:pt x="1142" y="1490"/>
                    <a:pt x="1050" y="1536"/>
                  </a:cubicBezTo>
                  <a:cubicBezTo>
                    <a:pt x="1028" y="1558"/>
                    <a:pt x="1028" y="1558"/>
                    <a:pt x="982" y="1604"/>
                  </a:cubicBezTo>
                  <a:lnTo>
                    <a:pt x="913" y="1650"/>
                  </a:lnTo>
                  <a:cubicBezTo>
                    <a:pt x="868" y="1695"/>
                    <a:pt x="822" y="1741"/>
                    <a:pt x="776" y="1764"/>
                  </a:cubicBezTo>
                  <a:cubicBezTo>
                    <a:pt x="594" y="1924"/>
                    <a:pt x="411" y="2106"/>
                    <a:pt x="251" y="2334"/>
                  </a:cubicBezTo>
                  <a:cubicBezTo>
                    <a:pt x="160" y="2449"/>
                    <a:pt x="92" y="2563"/>
                    <a:pt x="46" y="2700"/>
                  </a:cubicBezTo>
                  <a:cubicBezTo>
                    <a:pt x="0" y="2859"/>
                    <a:pt x="23" y="3042"/>
                    <a:pt x="114" y="3179"/>
                  </a:cubicBezTo>
                  <a:cubicBezTo>
                    <a:pt x="183" y="3316"/>
                    <a:pt x="320" y="3384"/>
                    <a:pt x="411" y="3430"/>
                  </a:cubicBezTo>
                  <a:cubicBezTo>
                    <a:pt x="548" y="3499"/>
                    <a:pt x="685" y="3499"/>
                    <a:pt x="776" y="3499"/>
                  </a:cubicBezTo>
                  <a:cubicBezTo>
                    <a:pt x="1164" y="3430"/>
                    <a:pt x="1393" y="3270"/>
                    <a:pt x="1370" y="3247"/>
                  </a:cubicBezTo>
                  <a:cubicBezTo>
                    <a:pt x="1367" y="3244"/>
                    <a:pt x="1359" y="3243"/>
                    <a:pt x="1347" y="3243"/>
                  </a:cubicBezTo>
                  <a:cubicBezTo>
                    <a:pt x="1290" y="3243"/>
                    <a:pt x="1136" y="3275"/>
                    <a:pt x="919" y="3275"/>
                  </a:cubicBezTo>
                  <a:cubicBezTo>
                    <a:pt x="874" y="3275"/>
                    <a:pt x="827" y="3274"/>
                    <a:pt x="776" y="3270"/>
                  </a:cubicBezTo>
                  <a:cubicBezTo>
                    <a:pt x="685" y="3270"/>
                    <a:pt x="617" y="3270"/>
                    <a:pt x="548" y="3225"/>
                  </a:cubicBezTo>
                  <a:cubicBezTo>
                    <a:pt x="457" y="3156"/>
                    <a:pt x="388" y="3111"/>
                    <a:pt x="366" y="3042"/>
                  </a:cubicBezTo>
                  <a:cubicBezTo>
                    <a:pt x="343" y="2974"/>
                    <a:pt x="343" y="2905"/>
                    <a:pt x="366" y="2814"/>
                  </a:cubicBezTo>
                  <a:cubicBezTo>
                    <a:pt x="411" y="2745"/>
                    <a:pt x="480" y="2654"/>
                    <a:pt x="548" y="2563"/>
                  </a:cubicBezTo>
                  <a:cubicBezTo>
                    <a:pt x="685" y="2403"/>
                    <a:pt x="891" y="2243"/>
                    <a:pt x="1073" y="2129"/>
                  </a:cubicBezTo>
                  <a:cubicBezTo>
                    <a:pt x="1119" y="2083"/>
                    <a:pt x="1164" y="2061"/>
                    <a:pt x="1210" y="2015"/>
                  </a:cubicBezTo>
                  <a:lnTo>
                    <a:pt x="1256" y="1969"/>
                  </a:lnTo>
                  <a:lnTo>
                    <a:pt x="1324" y="1946"/>
                  </a:lnTo>
                  <a:cubicBezTo>
                    <a:pt x="1416" y="1901"/>
                    <a:pt x="1484" y="1855"/>
                    <a:pt x="1575" y="1809"/>
                  </a:cubicBezTo>
                  <a:cubicBezTo>
                    <a:pt x="1735" y="1718"/>
                    <a:pt x="1849" y="1650"/>
                    <a:pt x="1963" y="1604"/>
                  </a:cubicBezTo>
                  <a:lnTo>
                    <a:pt x="2100" y="1536"/>
                  </a:lnTo>
                  <a:cubicBezTo>
                    <a:pt x="2100" y="1536"/>
                    <a:pt x="2306" y="1421"/>
                    <a:pt x="2648" y="1284"/>
                  </a:cubicBezTo>
                  <a:cubicBezTo>
                    <a:pt x="2990" y="1125"/>
                    <a:pt x="3447" y="965"/>
                    <a:pt x="3903" y="782"/>
                  </a:cubicBezTo>
                  <a:cubicBezTo>
                    <a:pt x="4383" y="623"/>
                    <a:pt x="4839" y="463"/>
                    <a:pt x="5182" y="326"/>
                  </a:cubicBezTo>
                  <a:cubicBezTo>
                    <a:pt x="5524" y="166"/>
                    <a:pt x="5752" y="52"/>
                    <a:pt x="5752" y="6"/>
                  </a:cubicBezTo>
                  <a:cubicBezTo>
                    <a:pt x="5748" y="2"/>
                    <a:pt x="5738" y="0"/>
                    <a:pt x="572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5" name="Google Shape;3625;p43"/>
            <p:cNvSpPr/>
            <p:nvPr/>
          </p:nvSpPr>
          <p:spPr>
            <a:xfrm>
              <a:off x="6319119" y="4409497"/>
              <a:ext cx="156024" cy="61732"/>
            </a:xfrm>
            <a:custGeom>
              <a:avLst/>
              <a:gdLst/>
              <a:ahLst/>
              <a:cxnLst/>
              <a:rect l="l" t="t" r="r" b="b"/>
              <a:pathLst>
                <a:path w="5798" h="2294" extrusionOk="0">
                  <a:moveTo>
                    <a:pt x="4754" y="0"/>
                  </a:moveTo>
                  <a:cubicBezTo>
                    <a:pt x="4564" y="0"/>
                    <a:pt x="4360" y="3"/>
                    <a:pt x="4155" y="9"/>
                  </a:cubicBezTo>
                  <a:cubicBezTo>
                    <a:pt x="3744" y="31"/>
                    <a:pt x="3333" y="54"/>
                    <a:pt x="3013" y="100"/>
                  </a:cubicBezTo>
                  <a:cubicBezTo>
                    <a:pt x="2717" y="146"/>
                    <a:pt x="2511" y="191"/>
                    <a:pt x="2511" y="191"/>
                  </a:cubicBezTo>
                  <a:cubicBezTo>
                    <a:pt x="2511" y="191"/>
                    <a:pt x="2443" y="214"/>
                    <a:pt x="2374" y="237"/>
                  </a:cubicBezTo>
                  <a:cubicBezTo>
                    <a:pt x="2283" y="283"/>
                    <a:pt x="2146" y="305"/>
                    <a:pt x="2009" y="374"/>
                  </a:cubicBezTo>
                  <a:cubicBezTo>
                    <a:pt x="1712" y="488"/>
                    <a:pt x="1324" y="693"/>
                    <a:pt x="1005" y="967"/>
                  </a:cubicBezTo>
                  <a:cubicBezTo>
                    <a:pt x="662" y="1218"/>
                    <a:pt x="388" y="1561"/>
                    <a:pt x="229" y="1812"/>
                  </a:cubicBezTo>
                  <a:cubicBezTo>
                    <a:pt x="69" y="2086"/>
                    <a:pt x="0" y="2291"/>
                    <a:pt x="23" y="2291"/>
                  </a:cubicBezTo>
                  <a:cubicBezTo>
                    <a:pt x="27" y="2293"/>
                    <a:pt x="30" y="2294"/>
                    <a:pt x="35" y="2294"/>
                  </a:cubicBezTo>
                  <a:cubicBezTo>
                    <a:pt x="89" y="2294"/>
                    <a:pt x="219" y="2160"/>
                    <a:pt x="388" y="1949"/>
                  </a:cubicBezTo>
                  <a:cubicBezTo>
                    <a:pt x="594" y="1743"/>
                    <a:pt x="891" y="1469"/>
                    <a:pt x="1210" y="1264"/>
                  </a:cubicBezTo>
                  <a:cubicBezTo>
                    <a:pt x="1552" y="1059"/>
                    <a:pt x="1895" y="922"/>
                    <a:pt x="2169" y="830"/>
                  </a:cubicBezTo>
                  <a:cubicBezTo>
                    <a:pt x="2306" y="785"/>
                    <a:pt x="2420" y="762"/>
                    <a:pt x="2511" y="739"/>
                  </a:cubicBezTo>
                  <a:cubicBezTo>
                    <a:pt x="2602" y="716"/>
                    <a:pt x="2648" y="716"/>
                    <a:pt x="2648" y="716"/>
                  </a:cubicBezTo>
                  <a:cubicBezTo>
                    <a:pt x="2648" y="716"/>
                    <a:pt x="2831" y="648"/>
                    <a:pt x="3105" y="579"/>
                  </a:cubicBezTo>
                  <a:cubicBezTo>
                    <a:pt x="3401" y="511"/>
                    <a:pt x="3789" y="442"/>
                    <a:pt x="4177" y="374"/>
                  </a:cubicBezTo>
                  <a:cubicBezTo>
                    <a:pt x="4976" y="260"/>
                    <a:pt x="5798" y="146"/>
                    <a:pt x="5775" y="77"/>
                  </a:cubicBezTo>
                  <a:cubicBezTo>
                    <a:pt x="5775" y="26"/>
                    <a:pt x="5326" y="0"/>
                    <a:pt x="475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6" name="Google Shape;3626;p43"/>
            <p:cNvSpPr/>
            <p:nvPr/>
          </p:nvSpPr>
          <p:spPr>
            <a:xfrm>
              <a:off x="6406334" y="4379008"/>
              <a:ext cx="133931" cy="37835"/>
            </a:xfrm>
            <a:custGeom>
              <a:avLst/>
              <a:gdLst/>
              <a:ahLst/>
              <a:cxnLst/>
              <a:rect l="l" t="t" r="r" b="b"/>
              <a:pathLst>
                <a:path w="4977" h="1406" extrusionOk="0">
                  <a:moveTo>
                    <a:pt x="2032" y="0"/>
                  </a:moveTo>
                  <a:cubicBezTo>
                    <a:pt x="2032" y="0"/>
                    <a:pt x="1964" y="0"/>
                    <a:pt x="1849" y="23"/>
                  </a:cubicBezTo>
                  <a:cubicBezTo>
                    <a:pt x="1712" y="23"/>
                    <a:pt x="1530" y="46"/>
                    <a:pt x="1370" y="69"/>
                  </a:cubicBezTo>
                  <a:cubicBezTo>
                    <a:pt x="1187" y="92"/>
                    <a:pt x="959" y="115"/>
                    <a:pt x="731" y="160"/>
                  </a:cubicBezTo>
                  <a:cubicBezTo>
                    <a:pt x="617" y="183"/>
                    <a:pt x="503" y="206"/>
                    <a:pt x="389" y="274"/>
                  </a:cubicBezTo>
                  <a:cubicBezTo>
                    <a:pt x="274" y="320"/>
                    <a:pt x="115" y="388"/>
                    <a:pt x="69" y="594"/>
                  </a:cubicBezTo>
                  <a:lnTo>
                    <a:pt x="69" y="571"/>
                  </a:lnTo>
                  <a:lnTo>
                    <a:pt x="69" y="571"/>
                  </a:lnTo>
                  <a:cubicBezTo>
                    <a:pt x="1" y="776"/>
                    <a:pt x="69" y="959"/>
                    <a:pt x="160" y="1073"/>
                  </a:cubicBezTo>
                  <a:cubicBezTo>
                    <a:pt x="229" y="1187"/>
                    <a:pt x="343" y="1279"/>
                    <a:pt x="434" y="1324"/>
                  </a:cubicBezTo>
                  <a:cubicBezTo>
                    <a:pt x="541" y="1385"/>
                    <a:pt x="637" y="1405"/>
                    <a:pt x="690" y="1405"/>
                  </a:cubicBezTo>
                  <a:cubicBezTo>
                    <a:pt x="716" y="1405"/>
                    <a:pt x="731" y="1400"/>
                    <a:pt x="731" y="1393"/>
                  </a:cubicBezTo>
                  <a:cubicBezTo>
                    <a:pt x="754" y="1370"/>
                    <a:pt x="640" y="1301"/>
                    <a:pt x="526" y="1187"/>
                  </a:cubicBezTo>
                  <a:cubicBezTo>
                    <a:pt x="411" y="1073"/>
                    <a:pt x="252" y="845"/>
                    <a:pt x="366" y="685"/>
                  </a:cubicBezTo>
                  <a:lnTo>
                    <a:pt x="366" y="662"/>
                  </a:lnTo>
                  <a:cubicBezTo>
                    <a:pt x="366" y="639"/>
                    <a:pt x="594" y="571"/>
                    <a:pt x="799" y="548"/>
                  </a:cubicBezTo>
                  <a:lnTo>
                    <a:pt x="1393" y="548"/>
                  </a:lnTo>
                  <a:cubicBezTo>
                    <a:pt x="1469" y="541"/>
                    <a:pt x="1535" y="538"/>
                    <a:pt x="1593" y="538"/>
                  </a:cubicBezTo>
                  <a:cubicBezTo>
                    <a:pt x="1710" y="538"/>
                    <a:pt x="1796" y="548"/>
                    <a:pt x="1872" y="548"/>
                  </a:cubicBezTo>
                  <a:cubicBezTo>
                    <a:pt x="1903" y="541"/>
                    <a:pt x="1931" y="538"/>
                    <a:pt x="1954" y="538"/>
                  </a:cubicBezTo>
                  <a:cubicBezTo>
                    <a:pt x="2002" y="538"/>
                    <a:pt x="2032" y="548"/>
                    <a:pt x="2032" y="548"/>
                  </a:cubicBezTo>
                  <a:lnTo>
                    <a:pt x="2146" y="548"/>
                  </a:lnTo>
                  <a:cubicBezTo>
                    <a:pt x="2207" y="548"/>
                    <a:pt x="2268" y="538"/>
                    <a:pt x="2342" y="538"/>
                  </a:cubicBezTo>
                  <a:cubicBezTo>
                    <a:pt x="2379" y="538"/>
                    <a:pt x="2420" y="541"/>
                    <a:pt x="2466" y="548"/>
                  </a:cubicBezTo>
                  <a:cubicBezTo>
                    <a:pt x="2740" y="548"/>
                    <a:pt x="3105" y="594"/>
                    <a:pt x="3470" y="639"/>
                  </a:cubicBezTo>
                  <a:cubicBezTo>
                    <a:pt x="3835" y="685"/>
                    <a:pt x="4223" y="685"/>
                    <a:pt x="4497" y="685"/>
                  </a:cubicBezTo>
                  <a:cubicBezTo>
                    <a:pt x="4794" y="662"/>
                    <a:pt x="4976" y="617"/>
                    <a:pt x="4976" y="571"/>
                  </a:cubicBezTo>
                  <a:cubicBezTo>
                    <a:pt x="4976" y="548"/>
                    <a:pt x="4771" y="503"/>
                    <a:pt x="4520" y="480"/>
                  </a:cubicBezTo>
                  <a:cubicBezTo>
                    <a:pt x="4246" y="411"/>
                    <a:pt x="3881" y="343"/>
                    <a:pt x="3538" y="251"/>
                  </a:cubicBezTo>
                  <a:cubicBezTo>
                    <a:pt x="3173" y="183"/>
                    <a:pt x="2808" y="92"/>
                    <a:pt x="2511" y="46"/>
                  </a:cubicBezTo>
                  <a:cubicBezTo>
                    <a:pt x="2374" y="23"/>
                    <a:pt x="2260" y="23"/>
                    <a:pt x="2169" y="23"/>
                  </a:cubicBezTo>
                  <a:cubicBezTo>
                    <a:pt x="2078" y="0"/>
                    <a:pt x="2032" y="0"/>
                    <a:pt x="203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7" name="Google Shape;3627;p43"/>
            <p:cNvSpPr/>
            <p:nvPr/>
          </p:nvSpPr>
          <p:spPr>
            <a:xfrm>
              <a:off x="6454853" y="4437967"/>
              <a:ext cx="145610" cy="130487"/>
            </a:xfrm>
            <a:custGeom>
              <a:avLst/>
              <a:gdLst/>
              <a:ahLst/>
              <a:cxnLst/>
              <a:rect l="l" t="t" r="r" b="b"/>
              <a:pathLst>
                <a:path w="5411" h="4849" extrusionOk="0">
                  <a:moveTo>
                    <a:pt x="5388" y="1"/>
                  </a:moveTo>
                  <a:cubicBezTo>
                    <a:pt x="5342" y="1"/>
                    <a:pt x="5251" y="297"/>
                    <a:pt x="5045" y="708"/>
                  </a:cubicBezTo>
                  <a:cubicBezTo>
                    <a:pt x="4840" y="1119"/>
                    <a:pt x="4452" y="1621"/>
                    <a:pt x="3927" y="1895"/>
                  </a:cubicBezTo>
                  <a:cubicBezTo>
                    <a:pt x="3676" y="2032"/>
                    <a:pt x="3402" y="2123"/>
                    <a:pt x="3082" y="2237"/>
                  </a:cubicBezTo>
                  <a:cubicBezTo>
                    <a:pt x="2785" y="2329"/>
                    <a:pt x="2512" y="2534"/>
                    <a:pt x="2352" y="2762"/>
                  </a:cubicBezTo>
                  <a:cubicBezTo>
                    <a:pt x="2192" y="2991"/>
                    <a:pt x="2078" y="3219"/>
                    <a:pt x="2055" y="3356"/>
                  </a:cubicBezTo>
                  <a:cubicBezTo>
                    <a:pt x="2009" y="3516"/>
                    <a:pt x="1987" y="3584"/>
                    <a:pt x="1987" y="3584"/>
                  </a:cubicBezTo>
                  <a:cubicBezTo>
                    <a:pt x="1987" y="3584"/>
                    <a:pt x="1987" y="3675"/>
                    <a:pt x="1964" y="3812"/>
                  </a:cubicBezTo>
                  <a:cubicBezTo>
                    <a:pt x="1941" y="3927"/>
                    <a:pt x="1918" y="4132"/>
                    <a:pt x="1827" y="4246"/>
                  </a:cubicBezTo>
                  <a:cubicBezTo>
                    <a:pt x="1802" y="4335"/>
                    <a:pt x="1694" y="4378"/>
                    <a:pt x="1550" y="4378"/>
                  </a:cubicBezTo>
                  <a:cubicBezTo>
                    <a:pt x="1288" y="4378"/>
                    <a:pt x="906" y="4237"/>
                    <a:pt x="686" y="3972"/>
                  </a:cubicBezTo>
                  <a:cubicBezTo>
                    <a:pt x="480" y="3790"/>
                    <a:pt x="366" y="3516"/>
                    <a:pt x="320" y="3265"/>
                  </a:cubicBezTo>
                  <a:cubicBezTo>
                    <a:pt x="275" y="2991"/>
                    <a:pt x="297" y="2740"/>
                    <a:pt x="389" y="2534"/>
                  </a:cubicBezTo>
                  <a:cubicBezTo>
                    <a:pt x="549" y="2123"/>
                    <a:pt x="845" y="1941"/>
                    <a:pt x="822" y="1918"/>
                  </a:cubicBezTo>
                  <a:cubicBezTo>
                    <a:pt x="822" y="1916"/>
                    <a:pt x="819" y="1915"/>
                    <a:pt x="814" y="1915"/>
                  </a:cubicBezTo>
                  <a:cubicBezTo>
                    <a:pt x="757" y="1915"/>
                    <a:pt x="434" y="2028"/>
                    <a:pt x="206" y="2443"/>
                  </a:cubicBezTo>
                  <a:cubicBezTo>
                    <a:pt x="69" y="2671"/>
                    <a:pt x="1" y="2968"/>
                    <a:pt x="24" y="3287"/>
                  </a:cubicBezTo>
                  <a:cubicBezTo>
                    <a:pt x="46" y="3607"/>
                    <a:pt x="161" y="3949"/>
                    <a:pt x="389" y="4223"/>
                  </a:cubicBezTo>
                  <a:cubicBezTo>
                    <a:pt x="617" y="4520"/>
                    <a:pt x="937" y="4703"/>
                    <a:pt x="1256" y="4794"/>
                  </a:cubicBezTo>
                  <a:cubicBezTo>
                    <a:pt x="1373" y="4827"/>
                    <a:pt x="1502" y="4849"/>
                    <a:pt x="1635" y="4849"/>
                  </a:cubicBezTo>
                  <a:cubicBezTo>
                    <a:pt x="1683" y="4849"/>
                    <a:pt x="1732" y="4846"/>
                    <a:pt x="1781" y="4840"/>
                  </a:cubicBezTo>
                  <a:cubicBezTo>
                    <a:pt x="1964" y="4794"/>
                    <a:pt x="2146" y="4657"/>
                    <a:pt x="2238" y="4520"/>
                  </a:cubicBezTo>
                  <a:cubicBezTo>
                    <a:pt x="2420" y="4246"/>
                    <a:pt x="2443" y="4041"/>
                    <a:pt x="2466" y="3904"/>
                  </a:cubicBezTo>
                  <a:cubicBezTo>
                    <a:pt x="2512" y="3767"/>
                    <a:pt x="2512" y="3698"/>
                    <a:pt x="2512" y="3698"/>
                  </a:cubicBezTo>
                  <a:cubicBezTo>
                    <a:pt x="2512" y="3698"/>
                    <a:pt x="2534" y="3607"/>
                    <a:pt x="2557" y="3493"/>
                  </a:cubicBezTo>
                  <a:cubicBezTo>
                    <a:pt x="2580" y="3379"/>
                    <a:pt x="2626" y="3242"/>
                    <a:pt x="2740" y="3059"/>
                  </a:cubicBezTo>
                  <a:cubicBezTo>
                    <a:pt x="2854" y="2899"/>
                    <a:pt x="3014" y="2740"/>
                    <a:pt x="3265" y="2626"/>
                  </a:cubicBezTo>
                  <a:cubicBezTo>
                    <a:pt x="3516" y="2511"/>
                    <a:pt x="3835" y="2420"/>
                    <a:pt x="4132" y="2237"/>
                  </a:cubicBezTo>
                  <a:cubicBezTo>
                    <a:pt x="4703" y="1849"/>
                    <a:pt x="5068" y="1256"/>
                    <a:pt x="5228" y="799"/>
                  </a:cubicBezTo>
                  <a:cubicBezTo>
                    <a:pt x="5410" y="343"/>
                    <a:pt x="5410" y="1"/>
                    <a:pt x="538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8" name="Google Shape;3628;p43"/>
            <p:cNvSpPr/>
            <p:nvPr/>
          </p:nvSpPr>
          <p:spPr>
            <a:xfrm>
              <a:off x="6903254" y="3833811"/>
              <a:ext cx="412073" cy="336698"/>
            </a:xfrm>
            <a:custGeom>
              <a:avLst/>
              <a:gdLst/>
              <a:ahLst/>
              <a:cxnLst/>
              <a:rect l="l" t="t" r="r" b="b"/>
              <a:pathLst>
                <a:path w="15313" h="12512" extrusionOk="0">
                  <a:moveTo>
                    <a:pt x="10129" y="1"/>
                  </a:moveTo>
                  <a:cubicBezTo>
                    <a:pt x="8786" y="1"/>
                    <a:pt x="6853" y="427"/>
                    <a:pt x="4885" y="2320"/>
                  </a:cubicBezTo>
                  <a:cubicBezTo>
                    <a:pt x="1301" y="5766"/>
                    <a:pt x="0" y="8117"/>
                    <a:pt x="0" y="8117"/>
                  </a:cubicBezTo>
                  <a:cubicBezTo>
                    <a:pt x="0" y="8117"/>
                    <a:pt x="5501" y="10788"/>
                    <a:pt x="6323" y="12363"/>
                  </a:cubicBezTo>
                  <a:cubicBezTo>
                    <a:pt x="6377" y="12464"/>
                    <a:pt x="6462" y="12511"/>
                    <a:pt x="6573" y="12511"/>
                  </a:cubicBezTo>
                  <a:cubicBezTo>
                    <a:pt x="8193" y="12511"/>
                    <a:pt x="15313" y="2382"/>
                    <a:pt x="11938" y="288"/>
                  </a:cubicBezTo>
                  <a:cubicBezTo>
                    <a:pt x="11938" y="288"/>
                    <a:pt x="11232" y="1"/>
                    <a:pt x="101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9" name="Google Shape;3629;p43"/>
            <p:cNvSpPr/>
            <p:nvPr/>
          </p:nvSpPr>
          <p:spPr>
            <a:xfrm>
              <a:off x="6903254" y="3833865"/>
              <a:ext cx="412073" cy="336644"/>
            </a:xfrm>
            <a:custGeom>
              <a:avLst/>
              <a:gdLst/>
              <a:ahLst/>
              <a:cxnLst/>
              <a:rect l="l" t="t" r="r" b="b"/>
              <a:pathLst>
                <a:path w="15313" h="12510" extrusionOk="0">
                  <a:moveTo>
                    <a:pt x="10124" y="0"/>
                  </a:moveTo>
                  <a:cubicBezTo>
                    <a:pt x="9408" y="0"/>
                    <a:pt x="8524" y="120"/>
                    <a:pt x="7555" y="515"/>
                  </a:cubicBezTo>
                  <a:cubicBezTo>
                    <a:pt x="7647" y="629"/>
                    <a:pt x="7692" y="743"/>
                    <a:pt x="7738" y="857"/>
                  </a:cubicBezTo>
                  <a:cubicBezTo>
                    <a:pt x="8058" y="1884"/>
                    <a:pt x="5022" y="6449"/>
                    <a:pt x="2671" y="6883"/>
                  </a:cubicBezTo>
                  <a:cubicBezTo>
                    <a:pt x="2546" y="6906"/>
                    <a:pt x="2433" y="6917"/>
                    <a:pt x="2331" y="6917"/>
                  </a:cubicBezTo>
                  <a:cubicBezTo>
                    <a:pt x="1738" y="6917"/>
                    <a:pt x="1500" y="6544"/>
                    <a:pt x="1461" y="6038"/>
                  </a:cubicBezTo>
                  <a:cubicBezTo>
                    <a:pt x="434" y="7339"/>
                    <a:pt x="0" y="8115"/>
                    <a:pt x="0" y="8115"/>
                  </a:cubicBezTo>
                  <a:cubicBezTo>
                    <a:pt x="0" y="8115"/>
                    <a:pt x="5501" y="10786"/>
                    <a:pt x="6323" y="12361"/>
                  </a:cubicBezTo>
                  <a:cubicBezTo>
                    <a:pt x="6377" y="12462"/>
                    <a:pt x="6462" y="12509"/>
                    <a:pt x="6573" y="12509"/>
                  </a:cubicBezTo>
                  <a:cubicBezTo>
                    <a:pt x="8193" y="12509"/>
                    <a:pt x="15313" y="2380"/>
                    <a:pt x="11938" y="286"/>
                  </a:cubicBezTo>
                  <a:cubicBezTo>
                    <a:pt x="11938" y="286"/>
                    <a:pt x="11231" y="0"/>
                    <a:pt x="10124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0" name="Google Shape;3630;p43"/>
            <p:cNvSpPr/>
            <p:nvPr/>
          </p:nvSpPr>
          <p:spPr>
            <a:xfrm>
              <a:off x="6901559" y="4051809"/>
              <a:ext cx="125185" cy="74864"/>
            </a:xfrm>
            <a:custGeom>
              <a:avLst/>
              <a:gdLst/>
              <a:ahLst/>
              <a:cxnLst/>
              <a:rect l="l" t="t" r="r" b="b"/>
              <a:pathLst>
                <a:path w="4652" h="2782" extrusionOk="0">
                  <a:moveTo>
                    <a:pt x="271" y="1"/>
                  </a:moveTo>
                  <a:cubicBezTo>
                    <a:pt x="101" y="1"/>
                    <a:pt x="0" y="45"/>
                    <a:pt x="18" y="62"/>
                  </a:cubicBezTo>
                  <a:cubicBezTo>
                    <a:pt x="18" y="108"/>
                    <a:pt x="177" y="130"/>
                    <a:pt x="406" y="222"/>
                  </a:cubicBezTo>
                  <a:cubicBezTo>
                    <a:pt x="634" y="290"/>
                    <a:pt x="953" y="427"/>
                    <a:pt x="1250" y="564"/>
                  </a:cubicBezTo>
                  <a:cubicBezTo>
                    <a:pt x="1821" y="861"/>
                    <a:pt x="2369" y="1249"/>
                    <a:pt x="2369" y="1249"/>
                  </a:cubicBezTo>
                  <a:cubicBezTo>
                    <a:pt x="2369" y="1249"/>
                    <a:pt x="2962" y="1568"/>
                    <a:pt x="3487" y="1956"/>
                  </a:cubicBezTo>
                  <a:cubicBezTo>
                    <a:pt x="4032" y="2327"/>
                    <a:pt x="4473" y="2781"/>
                    <a:pt x="4571" y="2781"/>
                  </a:cubicBezTo>
                  <a:cubicBezTo>
                    <a:pt x="4576" y="2781"/>
                    <a:pt x="4580" y="2780"/>
                    <a:pt x="4583" y="2778"/>
                  </a:cubicBezTo>
                  <a:cubicBezTo>
                    <a:pt x="4651" y="2755"/>
                    <a:pt x="4263" y="2139"/>
                    <a:pt x="3738" y="1683"/>
                  </a:cubicBezTo>
                  <a:cubicBezTo>
                    <a:pt x="3236" y="1180"/>
                    <a:pt x="2665" y="792"/>
                    <a:pt x="2665" y="792"/>
                  </a:cubicBezTo>
                  <a:cubicBezTo>
                    <a:pt x="2665" y="792"/>
                    <a:pt x="2049" y="450"/>
                    <a:pt x="1387" y="222"/>
                  </a:cubicBezTo>
                  <a:cubicBezTo>
                    <a:pt x="1068" y="108"/>
                    <a:pt x="702" y="16"/>
                    <a:pt x="451" y="16"/>
                  </a:cubicBezTo>
                  <a:cubicBezTo>
                    <a:pt x="385" y="5"/>
                    <a:pt x="325" y="1"/>
                    <a:pt x="2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1" name="Google Shape;3631;p43"/>
            <p:cNvSpPr/>
            <p:nvPr/>
          </p:nvSpPr>
          <p:spPr>
            <a:xfrm>
              <a:off x="6956079" y="3781067"/>
              <a:ext cx="640646" cy="567263"/>
            </a:xfrm>
            <a:custGeom>
              <a:avLst/>
              <a:gdLst/>
              <a:ahLst/>
              <a:cxnLst/>
              <a:rect l="l" t="t" r="r" b="b"/>
              <a:pathLst>
                <a:path w="23807" h="21080" extrusionOk="0">
                  <a:moveTo>
                    <a:pt x="13412" y="1"/>
                  </a:moveTo>
                  <a:cubicBezTo>
                    <a:pt x="13277" y="1"/>
                    <a:pt x="13144" y="11"/>
                    <a:pt x="13011" y="34"/>
                  </a:cubicBezTo>
                  <a:cubicBezTo>
                    <a:pt x="12600" y="103"/>
                    <a:pt x="12189" y="217"/>
                    <a:pt x="11801" y="354"/>
                  </a:cubicBezTo>
                  <a:cubicBezTo>
                    <a:pt x="11344" y="514"/>
                    <a:pt x="10979" y="719"/>
                    <a:pt x="10591" y="947"/>
                  </a:cubicBezTo>
                  <a:cubicBezTo>
                    <a:pt x="10066" y="1267"/>
                    <a:pt x="9632" y="1312"/>
                    <a:pt x="9085" y="1472"/>
                  </a:cubicBezTo>
                  <a:cubicBezTo>
                    <a:pt x="8514" y="1632"/>
                    <a:pt x="7784" y="1837"/>
                    <a:pt x="7373" y="2294"/>
                  </a:cubicBezTo>
                  <a:cubicBezTo>
                    <a:pt x="6962" y="2728"/>
                    <a:pt x="6848" y="3390"/>
                    <a:pt x="6597" y="3937"/>
                  </a:cubicBezTo>
                  <a:cubicBezTo>
                    <a:pt x="6368" y="4417"/>
                    <a:pt x="6072" y="4850"/>
                    <a:pt x="5889" y="5353"/>
                  </a:cubicBezTo>
                  <a:cubicBezTo>
                    <a:pt x="5592" y="6106"/>
                    <a:pt x="5410" y="6950"/>
                    <a:pt x="4885" y="7589"/>
                  </a:cubicBezTo>
                  <a:cubicBezTo>
                    <a:pt x="4383" y="8160"/>
                    <a:pt x="4063" y="8731"/>
                    <a:pt x="3744" y="9415"/>
                  </a:cubicBezTo>
                  <a:cubicBezTo>
                    <a:pt x="2694" y="11629"/>
                    <a:pt x="1895" y="13958"/>
                    <a:pt x="1187" y="16309"/>
                  </a:cubicBezTo>
                  <a:cubicBezTo>
                    <a:pt x="1119" y="16537"/>
                    <a:pt x="365" y="19550"/>
                    <a:pt x="0" y="21079"/>
                  </a:cubicBezTo>
                  <a:lnTo>
                    <a:pt x="23510" y="21079"/>
                  </a:lnTo>
                  <a:cubicBezTo>
                    <a:pt x="23533" y="20828"/>
                    <a:pt x="23556" y="20645"/>
                    <a:pt x="23556" y="20577"/>
                  </a:cubicBezTo>
                  <a:cubicBezTo>
                    <a:pt x="23807" y="17450"/>
                    <a:pt x="23739" y="14300"/>
                    <a:pt x="23236" y="11196"/>
                  </a:cubicBezTo>
                  <a:cubicBezTo>
                    <a:pt x="22985" y="9689"/>
                    <a:pt x="22574" y="8251"/>
                    <a:pt x="22141" y="6768"/>
                  </a:cubicBezTo>
                  <a:cubicBezTo>
                    <a:pt x="21776" y="5444"/>
                    <a:pt x="22164" y="3869"/>
                    <a:pt x="21319" y="2682"/>
                  </a:cubicBezTo>
                  <a:cubicBezTo>
                    <a:pt x="20885" y="2089"/>
                    <a:pt x="19927" y="2180"/>
                    <a:pt x="19310" y="1906"/>
                  </a:cubicBezTo>
                  <a:cubicBezTo>
                    <a:pt x="18626" y="1632"/>
                    <a:pt x="17987" y="1335"/>
                    <a:pt x="17302" y="1084"/>
                  </a:cubicBezTo>
                  <a:cubicBezTo>
                    <a:pt x="16800" y="879"/>
                    <a:pt x="16320" y="651"/>
                    <a:pt x="15818" y="422"/>
                  </a:cubicBezTo>
                  <a:cubicBezTo>
                    <a:pt x="15544" y="285"/>
                    <a:pt x="15248" y="240"/>
                    <a:pt x="14928" y="217"/>
                  </a:cubicBezTo>
                  <a:cubicBezTo>
                    <a:pt x="14440" y="145"/>
                    <a:pt x="13923" y="1"/>
                    <a:pt x="134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2" name="Google Shape;3632;p43"/>
            <p:cNvSpPr/>
            <p:nvPr/>
          </p:nvSpPr>
          <p:spPr>
            <a:xfrm>
              <a:off x="7026098" y="3796702"/>
              <a:ext cx="570627" cy="551628"/>
            </a:xfrm>
            <a:custGeom>
              <a:avLst/>
              <a:gdLst/>
              <a:ahLst/>
              <a:cxnLst/>
              <a:rect l="l" t="t" r="r" b="b"/>
              <a:pathLst>
                <a:path w="21205" h="20499" extrusionOk="0">
                  <a:moveTo>
                    <a:pt x="13468" y="1"/>
                  </a:moveTo>
                  <a:cubicBezTo>
                    <a:pt x="9729" y="1"/>
                    <a:pt x="6644" y="1112"/>
                    <a:pt x="6802" y="2626"/>
                  </a:cubicBezTo>
                  <a:cubicBezTo>
                    <a:pt x="6906" y="3496"/>
                    <a:pt x="8190" y="3751"/>
                    <a:pt x="9658" y="3751"/>
                  </a:cubicBezTo>
                  <a:cubicBezTo>
                    <a:pt x="11733" y="3751"/>
                    <a:pt x="14175" y="3242"/>
                    <a:pt x="14175" y="3242"/>
                  </a:cubicBezTo>
                  <a:lnTo>
                    <a:pt x="14175" y="3242"/>
                  </a:lnTo>
                  <a:cubicBezTo>
                    <a:pt x="14472" y="3539"/>
                    <a:pt x="13650" y="13559"/>
                    <a:pt x="8035" y="13605"/>
                  </a:cubicBezTo>
                  <a:cubicBezTo>
                    <a:pt x="8022" y="13605"/>
                    <a:pt x="8010" y="13605"/>
                    <a:pt x="7997" y="13605"/>
                  </a:cubicBezTo>
                  <a:cubicBezTo>
                    <a:pt x="2449" y="13605"/>
                    <a:pt x="3903" y="3540"/>
                    <a:pt x="3903" y="3539"/>
                  </a:cubicBezTo>
                  <a:lnTo>
                    <a:pt x="3903" y="3539"/>
                  </a:lnTo>
                  <a:cubicBezTo>
                    <a:pt x="3698" y="3950"/>
                    <a:pt x="3447" y="4338"/>
                    <a:pt x="3287" y="4772"/>
                  </a:cubicBezTo>
                  <a:cubicBezTo>
                    <a:pt x="2990" y="5525"/>
                    <a:pt x="2808" y="6369"/>
                    <a:pt x="2283" y="7008"/>
                  </a:cubicBezTo>
                  <a:cubicBezTo>
                    <a:pt x="2146" y="7168"/>
                    <a:pt x="2009" y="7328"/>
                    <a:pt x="1895" y="7511"/>
                  </a:cubicBezTo>
                  <a:cubicBezTo>
                    <a:pt x="868" y="11071"/>
                    <a:pt x="69" y="16321"/>
                    <a:pt x="0" y="20498"/>
                  </a:cubicBezTo>
                  <a:lnTo>
                    <a:pt x="20908" y="20498"/>
                  </a:lnTo>
                  <a:cubicBezTo>
                    <a:pt x="20931" y="20247"/>
                    <a:pt x="20954" y="20064"/>
                    <a:pt x="20954" y="19996"/>
                  </a:cubicBezTo>
                  <a:cubicBezTo>
                    <a:pt x="21205" y="16869"/>
                    <a:pt x="21137" y="13719"/>
                    <a:pt x="20634" y="10615"/>
                  </a:cubicBezTo>
                  <a:cubicBezTo>
                    <a:pt x="20383" y="9108"/>
                    <a:pt x="19972" y="7670"/>
                    <a:pt x="19539" y="6187"/>
                  </a:cubicBezTo>
                  <a:cubicBezTo>
                    <a:pt x="19174" y="4863"/>
                    <a:pt x="19562" y="3288"/>
                    <a:pt x="18717" y="2101"/>
                  </a:cubicBezTo>
                  <a:cubicBezTo>
                    <a:pt x="18283" y="1508"/>
                    <a:pt x="17325" y="1599"/>
                    <a:pt x="16708" y="1325"/>
                  </a:cubicBezTo>
                  <a:cubicBezTo>
                    <a:pt x="16024" y="1051"/>
                    <a:pt x="15385" y="754"/>
                    <a:pt x="14700" y="503"/>
                  </a:cubicBezTo>
                  <a:cubicBezTo>
                    <a:pt x="14312" y="343"/>
                    <a:pt x="13947" y="184"/>
                    <a:pt x="13581" y="1"/>
                  </a:cubicBezTo>
                  <a:cubicBezTo>
                    <a:pt x="13543" y="1"/>
                    <a:pt x="13505" y="1"/>
                    <a:pt x="13468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3" name="Google Shape;3633;p43"/>
            <p:cNvSpPr/>
            <p:nvPr/>
          </p:nvSpPr>
          <p:spPr>
            <a:xfrm>
              <a:off x="7223887" y="3863600"/>
              <a:ext cx="231587" cy="47389"/>
            </a:xfrm>
            <a:custGeom>
              <a:avLst/>
              <a:gdLst/>
              <a:ahLst/>
              <a:cxnLst/>
              <a:rect l="l" t="t" r="r" b="b"/>
              <a:pathLst>
                <a:path w="8606" h="1761" extrusionOk="0">
                  <a:moveTo>
                    <a:pt x="8572" y="0"/>
                  </a:moveTo>
                  <a:cubicBezTo>
                    <a:pt x="8516" y="0"/>
                    <a:pt x="8275" y="110"/>
                    <a:pt x="7920" y="277"/>
                  </a:cubicBezTo>
                  <a:cubicBezTo>
                    <a:pt x="7532" y="460"/>
                    <a:pt x="6985" y="665"/>
                    <a:pt x="6460" y="825"/>
                  </a:cubicBezTo>
                  <a:cubicBezTo>
                    <a:pt x="5912" y="984"/>
                    <a:pt x="5364" y="1099"/>
                    <a:pt x="4953" y="1144"/>
                  </a:cubicBezTo>
                  <a:cubicBezTo>
                    <a:pt x="4748" y="1190"/>
                    <a:pt x="4565" y="1190"/>
                    <a:pt x="4451" y="1213"/>
                  </a:cubicBezTo>
                  <a:lnTo>
                    <a:pt x="4268" y="1213"/>
                  </a:lnTo>
                  <a:cubicBezTo>
                    <a:pt x="4268" y="1213"/>
                    <a:pt x="4200" y="1236"/>
                    <a:pt x="4063" y="1236"/>
                  </a:cubicBezTo>
                  <a:cubicBezTo>
                    <a:pt x="3949" y="1236"/>
                    <a:pt x="3789" y="1258"/>
                    <a:pt x="3561" y="1258"/>
                  </a:cubicBezTo>
                  <a:cubicBezTo>
                    <a:pt x="3150" y="1258"/>
                    <a:pt x="2602" y="1236"/>
                    <a:pt x="2054" y="1121"/>
                  </a:cubicBezTo>
                  <a:cubicBezTo>
                    <a:pt x="1529" y="984"/>
                    <a:pt x="1004" y="779"/>
                    <a:pt x="639" y="551"/>
                  </a:cubicBezTo>
                  <a:cubicBezTo>
                    <a:pt x="312" y="367"/>
                    <a:pt x="95" y="201"/>
                    <a:pt x="37" y="201"/>
                  </a:cubicBezTo>
                  <a:cubicBezTo>
                    <a:pt x="30" y="201"/>
                    <a:pt x="25" y="204"/>
                    <a:pt x="23" y="208"/>
                  </a:cubicBezTo>
                  <a:cubicBezTo>
                    <a:pt x="0" y="231"/>
                    <a:pt x="183" y="460"/>
                    <a:pt x="525" y="733"/>
                  </a:cubicBezTo>
                  <a:cubicBezTo>
                    <a:pt x="867" y="1007"/>
                    <a:pt x="1392" y="1281"/>
                    <a:pt x="1963" y="1487"/>
                  </a:cubicBezTo>
                  <a:cubicBezTo>
                    <a:pt x="2534" y="1669"/>
                    <a:pt x="3127" y="1738"/>
                    <a:pt x="3561" y="1761"/>
                  </a:cubicBezTo>
                  <a:lnTo>
                    <a:pt x="4314" y="1761"/>
                  </a:lnTo>
                  <a:cubicBezTo>
                    <a:pt x="4314" y="1761"/>
                    <a:pt x="4383" y="1738"/>
                    <a:pt x="4497" y="1738"/>
                  </a:cubicBezTo>
                  <a:cubicBezTo>
                    <a:pt x="4634" y="1715"/>
                    <a:pt x="4816" y="1692"/>
                    <a:pt x="5044" y="1646"/>
                  </a:cubicBezTo>
                  <a:cubicBezTo>
                    <a:pt x="5478" y="1555"/>
                    <a:pt x="6026" y="1395"/>
                    <a:pt x="6574" y="1190"/>
                  </a:cubicBezTo>
                  <a:cubicBezTo>
                    <a:pt x="7122" y="962"/>
                    <a:pt x="7647" y="688"/>
                    <a:pt x="8012" y="460"/>
                  </a:cubicBezTo>
                  <a:cubicBezTo>
                    <a:pt x="8377" y="231"/>
                    <a:pt x="8605" y="49"/>
                    <a:pt x="8582" y="3"/>
                  </a:cubicBezTo>
                  <a:cubicBezTo>
                    <a:pt x="8580" y="1"/>
                    <a:pt x="8577" y="0"/>
                    <a:pt x="85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4" name="Google Shape;3634;p43"/>
            <p:cNvSpPr/>
            <p:nvPr/>
          </p:nvSpPr>
          <p:spPr>
            <a:xfrm>
              <a:off x="7568469" y="4120618"/>
              <a:ext cx="761042" cy="612525"/>
            </a:xfrm>
            <a:custGeom>
              <a:avLst/>
              <a:gdLst/>
              <a:ahLst/>
              <a:cxnLst/>
              <a:rect l="l" t="t" r="r" b="b"/>
              <a:pathLst>
                <a:path w="28281" h="22762" extrusionOk="0">
                  <a:moveTo>
                    <a:pt x="3290" y="1"/>
                  </a:moveTo>
                  <a:cubicBezTo>
                    <a:pt x="1833" y="1"/>
                    <a:pt x="441" y="250"/>
                    <a:pt x="297" y="883"/>
                  </a:cubicBezTo>
                  <a:cubicBezTo>
                    <a:pt x="0" y="2184"/>
                    <a:pt x="3059" y="8689"/>
                    <a:pt x="5204" y="11451"/>
                  </a:cubicBezTo>
                  <a:cubicBezTo>
                    <a:pt x="6072" y="12570"/>
                    <a:pt x="7441" y="13346"/>
                    <a:pt x="8651" y="14053"/>
                  </a:cubicBezTo>
                  <a:cubicBezTo>
                    <a:pt x="10134" y="14898"/>
                    <a:pt x="11687" y="15628"/>
                    <a:pt x="13262" y="16336"/>
                  </a:cubicBezTo>
                  <a:cubicBezTo>
                    <a:pt x="14060" y="16701"/>
                    <a:pt x="14859" y="17043"/>
                    <a:pt x="15658" y="17363"/>
                  </a:cubicBezTo>
                  <a:cubicBezTo>
                    <a:pt x="15932" y="17477"/>
                    <a:pt x="16457" y="17568"/>
                    <a:pt x="16685" y="17774"/>
                  </a:cubicBezTo>
                  <a:cubicBezTo>
                    <a:pt x="16982" y="18025"/>
                    <a:pt x="17142" y="18687"/>
                    <a:pt x="17347" y="19029"/>
                  </a:cubicBezTo>
                  <a:cubicBezTo>
                    <a:pt x="17598" y="19486"/>
                    <a:pt x="17849" y="19828"/>
                    <a:pt x="18306" y="20102"/>
                  </a:cubicBezTo>
                  <a:cubicBezTo>
                    <a:pt x="18899" y="20444"/>
                    <a:pt x="19424" y="20536"/>
                    <a:pt x="19402" y="21335"/>
                  </a:cubicBezTo>
                  <a:cubicBezTo>
                    <a:pt x="19379" y="21814"/>
                    <a:pt x="19059" y="22430"/>
                    <a:pt x="19630" y="22704"/>
                  </a:cubicBezTo>
                  <a:cubicBezTo>
                    <a:pt x="19714" y="22744"/>
                    <a:pt x="19814" y="22761"/>
                    <a:pt x="19925" y="22761"/>
                  </a:cubicBezTo>
                  <a:cubicBezTo>
                    <a:pt x="20387" y="22761"/>
                    <a:pt x="21020" y="22455"/>
                    <a:pt x="21296" y="22179"/>
                  </a:cubicBezTo>
                  <a:cubicBezTo>
                    <a:pt x="21775" y="21677"/>
                    <a:pt x="21593" y="20969"/>
                    <a:pt x="21547" y="20353"/>
                  </a:cubicBezTo>
                  <a:lnTo>
                    <a:pt x="21547" y="20353"/>
                  </a:lnTo>
                  <a:cubicBezTo>
                    <a:pt x="22392" y="20764"/>
                    <a:pt x="23168" y="21426"/>
                    <a:pt x="24104" y="21791"/>
                  </a:cubicBezTo>
                  <a:cubicBezTo>
                    <a:pt x="24583" y="21997"/>
                    <a:pt x="24948" y="22156"/>
                    <a:pt x="25473" y="22202"/>
                  </a:cubicBezTo>
                  <a:cubicBezTo>
                    <a:pt x="25598" y="22214"/>
                    <a:pt x="25723" y="22234"/>
                    <a:pt x="25840" y="22234"/>
                  </a:cubicBezTo>
                  <a:cubicBezTo>
                    <a:pt x="25937" y="22234"/>
                    <a:pt x="26029" y="22220"/>
                    <a:pt x="26112" y="22179"/>
                  </a:cubicBezTo>
                  <a:cubicBezTo>
                    <a:pt x="26363" y="22065"/>
                    <a:pt x="26340" y="21951"/>
                    <a:pt x="26614" y="21882"/>
                  </a:cubicBezTo>
                  <a:cubicBezTo>
                    <a:pt x="26657" y="21873"/>
                    <a:pt x="26701" y="21869"/>
                    <a:pt x="26746" y="21869"/>
                  </a:cubicBezTo>
                  <a:cubicBezTo>
                    <a:pt x="26896" y="21869"/>
                    <a:pt x="27058" y="21909"/>
                    <a:pt x="27204" y="21909"/>
                  </a:cubicBezTo>
                  <a:cubicBezTo>
                    <a:pt x="27229" y="21909"/>
                    <a:pt x="27253" y="21908"/>
                    <a:pt x="27276" y="21905"/>
                  </a:cubicBezTo>
                  <a:cubicBezTo>
                    <a:pt x="28281" y="21745"/>
                    <a:pt x="26706" y="19805"/>
                    <a:pt x="26318" y="19417"/>
                  </a:cubicBezTo>
                  <a:cubicBezTo>
                    <a:pt x="26067" y="19189"/>
                    <a:pt x="25815" y="18961"/>
                    <a:pt x="25542" y="18755"/>
                  </a:cubicBezTo>
                  <a:cubicBezTo>
                    <a:pt x="24880" y="18230"/>
                    <a:pt x="24400" y="17660"/>
                    <a:pt x="23168" y="17591"/>
                  </a:cubicBezTo>
                  <a:cubicBezTo>
                    <a:pt x="23510" y="17431"/>
                    <a:pt x="24629" y="17180"/>
                    <a:pt x="23989" y="16884"/>
                  </a:cubicBezTo>
                  <a:cubicBezTo>
                    <a:pt x="22597" y="16176"/>
                    <a:pt x="20246" y="16724"/>
                    <a:pt x="19059" y="15583"/>
                  </a:cubicBezTo>
                  <a:cubicBezTo>
                    <a:pt x="16252" y="12889"/>
                    <a:pt x="13170" y="10538"/>
                    <a:pt x="10271" y="7936"/>
                  </a:cubicBezTo>
                  <a:cubicBezTo>
                    <a:pt x="9244" y="7023"/>
                    <a:pt x="6734" y="678"/>
                    <a:pt x="6734" y="678"/>
                  </a:cubicBezTo>
                  <a:cubicBezTo>
                    <a:pt x="6440" y="279"/>
                    <a:pt x="4829" y="1"/>
                    <a:pt x="3290" y="1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5" name="Google Shape;3635;p43"/>
            <p:cNvSpPr/>
            <p:nvPr/>
          </p:nvSpPr>
          <p:spPr>
            <a:xfrm>
              <a:off x="7568469" y="4120618"/>
              <a:ext cx="746914" cy="612525"/>
            </a:xfrm>
            <a:custGeom>
              <a:avLst/>
              <a:gdLst/>
              <a:ahLst/>
              <a:cxnLst/>
              <a:rect l="l" t="t" r="r" b="b"/>
              <a:pathLst>
                <a:path w="27756" h="22762" extrusionOk="0">
                  <a:moveTo>
                    <a:pt x="10328" y="7980"/>
                  </a:moveTo>
                  <a:lnTo>
                    <a:pt x="10328" y="7980"/>
                  </a:lnTo>
                  <a:cubicBezTo>
                    <a:pt x="10332" y="7981"/>
                    <a:pt x="10336" y="7982"/>
                    <a:pt x="10340" y="7982"/>
                  </a:cubicBezTo>
                  <a:cubicBezTo>
                    <a:pt x="10336" y="7981"/>
                    <a:pt x="10332" y="7981"/>
                    <a:pt x="10328" y="7980"/>
                  </a:cubicBezTo>
                  <a:close/>
                  <a:moveTo>
                    <a:pt x="3290" y="1"/>
                  </a:moveTo>
                  <a:cubicBezTo>
                    <a:pt x="1833" y="1"/>
                    <a:pt x="441" y="250"/>
                    <a:pt x="297" y="883"/>
                  </a:cubicBezTo>
                  <a:cubicBezTo>
                    <a:pt x="0" y="2184"/>
                    <a:pt x="3059" y="8689"/>
                    <a:pt x="5204" y="11451"/>
                  </a:cubicBezTo>
                  <a:cubicBezTo>
                    <a:pt x="6072" y="12570"/>
                    <a:pt x="7441" y="13346"/>
                    <a:pt x="8651" y="14053"/>
                  </a:cubicBezTo>
                  <a:cubicBezTo>
                    <a:pt x="10134" y="14898"/>
                    <a:pt x="11687" y="15628"/>
                    <a:pt x="13262" y="16336"/>
                  </a:cubicBezTo>
                  <a:cubicBezTo>
                    <a:pt x="14060" y="16701"/>
                    <a:pt x="14859" y="17043"/>
                    <a:pt x="15658" y="17363"/>
                  </a:cubicBezTo>
                  <a:cubicBezTo>
                    <a:pt x="15932" y="17477"/>
                    <a:pt x="16457" y="17568"/>
                    <a:pt x="16685" y="17774"/>
                  </a:cubicBezTo>
                  <a:cubicBezTo>
                    <a:pt x="16982" y="18025"/>
                    <a:pt x="17142" y="18687"/>
                    <a:pt x="17347" y="19029"/>
                  </a:cubicBezTo>
                  <a:cubicBezTo>
                    <a:pt x="17598" y="19486"/>
                    <a:pt x="17849" y="19828"/>
                    <a:pt x="18306" y="20102"/>
                  </a:cubicBezTo>
                  <a:cubicBezTo>
                    <a:pt x="18899" y="20444"/>
                    <a:pt x="19424" y="20536"/>
                    <a:pt x="19402" y="21335"/>
                  </a:cubicBezTo>
                  <a:cubicBezTo>
                    <a:pt x="19379" y="21814"/>
                    <a:pt x="19059" y="22430"/>
                    <a:pt x="19630" y="22704"/>
                  </a:cubicBezTo>
                  <a:cubicBezTo>
                    <a:pt x="19714" y="22744"/>
                    <a:pt x="19814" y="22761"/>
                    <a:pt x="19925" y="22761"/>
                  </a:cubicBezTo>
                  <a:cubicBezTo>
                    <a:pt x="20387" y="22761"/>
                    <a:pt x="21020" y="22455"/>
                    <a:pt x="21296" y="22179"/>
                  </a:cubicBezTo>
                  <a:cubicBezTo>
                    <a:pt x="21775" y="21677"/>
                    <a:pt x="21593" y="20969"/>
                    <a:pt x="21547" y="20353"/>
                  </a:cubicBezTo>
                  <a:lnTo>
                    <a:pt x="21547" y="20353"/>
                  </a:lnTo>
                  <a:cubicBezTo>
                    <a:pt x="22392" y="20764"/>
                    <a:pt x="23168" y="21426"/>
                    <a:pt x="24104" y="21791"/>
                  </a:cubicBezTo>
                  <a:cubicBezTo>
                    <a:pt x="24583" y="21997"/>
                    <a:pt x="24948" y="22156"/>
                    <a:pt x="25473" y="22202"/>
                  </a:cubicBezTo>
                  <a:cubicBezTo>
                    <a:pt x="25598" y="22214"/>
                    <a:pt x="25723" y="22234"/>
                    <a:pt x="25840" y="22234"/>
                  </a:cubicBezTo>
                  <a:cubicBezTo>
                    <a:pt x="25937" y="22234"/>
                    <a:pt x="26029" y="22220"/>
                    <a:pt x="26112" y="22179"/>
                  </a:cubicBezTo>
                  <a:cubicBezTo>
                    <a:pt x="26363" y="22065"/>
                    <a:pt x="26340" y="21951"/>
                    <a:pt x="26614" y="21882"/>
                  </a:cubicBezTo>
                  <a:cubicBezTo>
                    <a:pt x="26657" y="21873"/>
                    <a:pt x="26701" y="21869"/>
                    <a:pt x="26746" y="21869"/>
                  </a:cubicBezTo>
                  <a:cubicBezTo>
                    <a:pt x="26896" y="21869"/>
                    <a:pt x="27058" y="21909"/>
                    <a:pt x="27204" y="21909"/>
                  </a:cubicBezTo>
                  <a:cubicBezTo>
                    <a:pt x="27229" y="21909"/>
                    <a:pt x="27253" y="21908"/>
                    <a:pt x="27276" y="21905"/>
                  </a:cubicBezTo>
                  <a:cubicBezTo>
                    <a:pt x="27756" y="21814"/>
                    <a:pt x="27641" y="21357"/>
                    <a:pt x="27368" y="20832"/>
                  </a:cubicBezTo>
                  <a:lnTo>
                    <a:pt x="27368" y="20832"/>
                  </a:lnTo>
                  <a:cubicBezTo>
                    <a:pt x="27262" y="21044"/>
                    <a:pt x="27097" y="21177"/>
                    <a:pt x="26892" y="21177"/>
                  </a:cubicBezTo>
                  <a:cubicBezTo>
                    <a:pt x="26875" y="21177"/>
                    <a:pt x="26859" y="21176"/>
                    <a:pt x="26843" y="21175"/>
                  </a:cubicBezTo>
                  <a:cubicBezTo>
                    <a:pt x="26135" y="21061"/>
                    <a:pt x="24287" y="19851"/>
                    <a:pt x="24286" y="19851"/>
                  </a:cubicBezTo>
                  <a:lnTo>
                    <a:pt x="24286" y="19851"/>
                  </a:lnTo>
                  <a:cubicBezTo>
                    <a:pt x="24286" y="19851"/>
                    <a:pt x="25741" y="21107"/>
                    <a:pt x="24925" y="21107"/>
                  </a:cubicBezTo>
                  <a:cubicBezTo>
                    <a:pt x="24910" y="21107"/>
                    <a:pt x="24895" y="21107"/>
                    <a:pt x="24880" y="21106"/>
                  </a:cubicBezTo>
                  <a:cubicBezTo>
                    <a:pt x="23967" y="21061"/>
                    <a:pt x="20817" y="19121"/>
                    <a:pt x="20817" y="19121"/>
                  </a:cubicBezTo>
                  <a:lnTo>
                    <a:pt x="20817" y="19121"/>
                  </a:lnTo>
                  <a:cubicBezTo>
                    <a:pt x="20817" y="19121"/>
                    <a:pt x="21821" y="21015"/>
                    <a:pt x="20611" y="21266"/>
                  </a:cubicBezTo>
                  <a:cubicBezTo>
                    <a:pt x="20572" y="21274"/>
                    <a:pt x="20532" y="21279"/>
                    <a:pt x="20492" y="21279"/>
                  </a:cubicBezTo>
                  <a:cubicBezTo>
                    <a:pt x="19324" y="21279"/>
                    <a:pt x="17906" y="17857"/>
                    <a:pt x="18877" y="16952"/>
                  </a:cubicBezTo>
                  <a:cubicBezTo>
                    <a:pt x="19287" y="16587"/>
                    <a:pt x="19721" y="16336"/>
                    <a:pt x="20109" y="16153"/>
                  </a:cubicBezTo>
                  <a:cubicBezTo>
                    <a:pt x="19721" y="16039"/>
                    <a:pt x="19356" y="15857"/>
                    <a:pt x="19059" y="15583"/>
                  </a:cubicBezTo>
                  <a:cubicBezTo>
                    <a:pt x="18603" y="15126"/>
                    <a:pt x="18123" y="14692"/>
                    <a:pt x="17644" y="14282"/>
                  </a:cubicBezTo>
                  <a:cubicBezTo>
                    <a:pt x="17556" y="15138"/>
                    <a:pt x="17109" y="15952"/>
                    <a:pt x="15654" y="15952"/>
                  </a:cubicBezTo>
                  <a:cubicBezTo>
                    <a:pt x="15596" y="15952"/>
                    <a:pt x="15537" y="15950"/>
                    <a:pt x="15476" y="15948"/>
                  </a:cubicBezTo>
                  <a:cubicBezTo>
                    <a:pt x="12280" y="15765"/>
                    <a:pt x="5113" y="10812"/>
                    <a:pt x="6277" y="8872"/>
                  </a:cubicBezTo>
                  <a:cubicBezTo>
                    <a:pt x="6749" y="8081"/>
                    <a:pt x="7768" y="7847"/>
                    <a:pt x="8815" y="7847"/>
                  </a:cubicBezTo>
                  <a:cubicBezTo>
                    <a:pt x="9334" y="7847"/>
                    <a:pt x="9859" y="7905"/>
                    <a:pt x="10328" y="7980"/>
                  </a:cubicBezTo>
                  <a:lnTo>
                    <a:pt x="10328" y="7980"/>
                  </a:lnTo>
                  <a:cubicBezTo>
                    <a:pt x="10309" y="7974"/>
                    <a:pt x="10290" y="7955"/>
                    <a:pt x="10271" y="7936"/>
                  </a:cubicBezTo>
                  <a:cubicBezTo>
                    <a:pt x="9244" y="7023"/>
                    <a:pt x="6734" y="678"/>
                    <a:pt x="6734" y="678"/>
                  </a:cubicBezTo>
                  <a:cubicBezTo>
                    <a:pt x="6440" y="279"/>
                    <a:pt x="4829" y="1"/>
                    <a:pt x="3290" y="1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6" name="Google Shape;3636;p43"/>
            <p:cNvSpPr/>
            <p:nvPr/>
          </p:nvSpPr>
          <p:spPr>
            <a:xfrm>
              <a:off x="8156265" y="4636725"/>
              <a:ext cx="120422" cy="85359"/>
            </a:xfrm>
            <a:custGeom>
              <a:avLst/>
              <a:gdLst/>
              <a:ahLst/>
              <a:cxnLst/>
              <a:rect l="l" t="t" r="r" b="b"/>
              <a:pathLst>
                <a:path w="4475" h="3172" extrusionOk="0">
                  <a:moveTo>
                    <a:pt x="1235" y="0"/>
                  </a:moveTo>
                  <a:cubicBezTo>
                    <a:pt x="1222" y="0"/>
                    <a:pt x="1214" y="3"/>
                    <a:pt x="1211" y="10"/>
                  </a:cubicBezTo>
                  <a:cubicBezTo>
                    <a:pt x="1211" y="33"/>
                    <a:pt x="1416" y="215"/>
                    <a:pt x="1736" y="444"/>
                  </a:cubicBezTo>
                  <a:cubicBezTo>
                    <a:pt x="1895" y="581"/>
                    <a:pt x="2055" y="740"/>
                    <a:pt x="2261" y="900"/>
                  </a:cubicBezTo>
                  <a:cubicBezTo>
                    <a:pt x="2443" y="1083"/>
                    <a:pt x="2649" y="1265"/>
                    <a:pt x="2854" y="1448"/>
                  </a:cubicBezTo>
                  <a:cubicBezTo>
                    <a:pt x="3082" y="1608"/>
                    <a:pt x="3311" y="1790"/>
                    <a:pt x="3493" y="1927"/>
                  </a:cubicBezTo>
                  <a:cubicBezTo>
                    <a:pt x="3653" y="2087"/>
                    <a:pt x="3813" y="2247"/>
                    <a:pt x="3881" y="2384"/>
                  </a:cubicBezTo>
                  <a:cubicBezTo>
                    <a:pt x="3927" y="2452"/>
                    <a:pt x="3950" y="2521"/>
                    <a:pt x="3950" y="2566"/>
                  </a:cubicBezTo>
                  <a:cubicBezTo>
                    <a:pt x="3950" y="2578"/>
                    <a:pt x="3950" y="2585"/>
                    <a:pt x="3950" y="2589"/>
                  </a:cubicBezTo>
                  <a:lnTo>
                    <a:pt x="3904" y="2589"/>
                  </a:lnTo>
                  <a:cubicBezTo>
                    <a:pt x="3922" y="2589"/>
                    <a:pt x="3838" y="2648"/>
                    <a:pt x="3594" y="2648"/>
                  </a:cubicBezTo>
                  <a:cubicBezTo>
                    <a:pt x="3532" y="2648"/>
                    <a:pt x="3461" y="2644"/>
                    <a:pt x="3379" y="2635"/>
                  </a:cubicBezTo>
                  <a:cubicBezTo>
                    <a:pt x="3014" y="2635"/>
                    <a:pt x="2489" y="2521"/>
                    <a:pt x="2009" y="2338"/>
                  </a:cubicBezTo>
                  <a:cubicBezTo>
                    <a:pt x="1059" y="1993"/>
                    <a:pt x="170" y="1443"/>
                    <a:pt x="39" y="1443"/>
                  </a:cubicBezTo>
                  <a:cubicBezTo>
                    <a:pt x="31" y="1443"/>
                    <a:pt x="26" y="1444"/>
                    <a:pt x="24" y="1448"/>
                  </a:cubicBezTo>
                  <a:cubicBezTo>
                    <a:pt x="1" y="1516"/>
                    <a:pt x="845" y="2201"/>
                    <a:pt x="1850" y="2681"/>
                  </a:cubicBezTo>
                  <a:cubicBezTo>
                    <a:pt x="2352" y="2909"/>
                    <a:pt x="2900" y="3091"/>
                    <a:pt x="3333" y="3137"/>
                  </a:cubicBezTo>
                  <a:cubicBezTo>
                    <a:pt x="3451" y="3162"/>
                    <a:pt x="3564" y="3171"/>
                    <a:pt x="3666" y="3171"/>
                  </a:cubicBezTo>
                  <a:cubicBezTo>
                    <a:pt x="3940" y="3171"/>
                    <a:pt x="4138" y="3102"/>
                    <a:pt x="4155" y="3069"/>
                  </a:cubicBezTo>
                  <a:cubicBezTo>
                    <a:pt x="4155" y="3069"/>
                    <a:pt x="4178" y="3069"/>
                    <a:pt x="4224" y="3046"/>
                  </a:cubicBezTo>
                  <a:cubicBezTo>
                    <a:pt x="4246" y="3023"/>
                    <a:pt x="4338" y="2954"/>
                    <a:pt x="4406" y="2863"/>
                  </a:cubicBezTo>
                  <a:cubicBezTo>
                    <a:pt x="4452" y="2772"/>
                    <a:pt x="4475" y="2589"/>
                    <a:pt x="4452" y="2475"/>
                  </a:cubicBezTo>
                  <a:cubicBezTo>
                    <a:pt x="4429" y="2338"/>
                    <a:pt x="4361" y="2247"/>
                    <a:pt x="4315" y="2133"/>
                  </a:cubicBezTo>
                  <a:cubicBezTo>
                    <a:pt x="4178" y="1927"/>
                    <a:pt x="3972" y="1745"/>
                    <a:pt x="3767" y="1585"/>
                  </a:cubicBezTo>
                  <a:cubicBezTo>
                    <a:pt x="3516" y="1402"/>
                    <a:pt x="3311" y="1288"/>
                    <a:pt x="3082" y="1128"/>
                  </a:cubicBezTo>
                  <a:cubicBezTo>
                    <a:pt x="2854" y="991"/>
                    <a:pt x="2649" y="832"/>
                    <a:pt x="2443" y="672"/>
                  </a:cubicBezTo>
                  <a:cubicBezTo>
                    <a:pt x="2238" y="535"/>
                    <a:pt x="2032" y="398"/>
                    <a:pt x="1850" y="284"/>
                  </a:cubicBezTo>
                  <a:cubicBezTo>
                    <a:pt x="1538" y="109"/>
                    <a:pt x="1310" y="0"/>
                    <a:pt x="123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7" name="Google Shape;3637;p43"/>
            <p:cNvSpPr/>
            <p:nvPr/>
          </p:nvSpPr>
          <p:spPr>
            <a:xfrm>
              <a:off x="8174698" y="4601042"/>
              <a:ext cx="141304" cy="113668"/>
            </a:xfrm>
            <a:custGeom>
              <a:avLst/>
              <a:gdLst/>
              <a:ahLst/>
              <a:cxnLst/>
              <a:rect l="l" t="t" r="r" b="b"/>
              <a:pathLst>
                <a:path w="5251" h="4224" extrusionOk="0">
                  <a:moveTo>
                    <a:pt x="54" y="0"/>
                  </a:moveTo>
                  <a:cubicBezTo>
                    <a:pt x="38" y="0"/>
                    <a:pt x="27" y="4"/>
                    <a:pt x="23" y="12"/>
                  </a:cubicBezTo>
                  <a:cubicBezTo>
                    <a:pt x="1" y="35"/>
                    <a:pt x="206" y="172"/>
                    <a:pt x="526" y="377"/>
                  </a:cubicBezTo>
                  <a:cubicBezTo>
                    <a:pt x="845" y="583"/>
                    <a:pt x="1279" y="811"/>
                    <a:pt x="1713" y="1062"/>
                  </a:cubicBezTo>
                  <a:cubicBezTo>
                    <a:pt x="2146" y="1290"/>
                    <a:pt x="2580" y="1519"/>
                    <a:pt x="2877" y="1724"/>
                  </a:cubicBezTo>
                  <a:cubicBezTo>
                    <a:pt x="3196" y="1907"/>
                    <a:pt x="3379" y="2066"/>
                    <a:pt x="3379" y="2066"/>
                  </a:cubicBezTo>
                  <a:cubicBezTo>
                    <a:pt x="3379" y="2066"/>
                    <a:pt x="3424" y="2089"/>
                    <a:pt x="3516" y="2158"/>
                  </a:cubicBezTo>
                  <a:cubicBezTo>
                    <a:pt x="3607" y="2203"/>
                    <a:pt x="3721" y="2295"/>
                    <a:pt x="3858" y="2409"/>
                  </a:cubicBezTo>
                  <a:cubicBezTo>
                    <a:pt x="3949" y="2454"/>
                    <a:pt x="4018" y="2523"/>
                    <a:pt x="4109" y="2591"/>
                  </a:cubicBezTo>
                  <a:lnTo>
                    <a:pt x="4155" y="2614"/>
                  </a:lnTo>
                  <a:lnTo>
                    <a:pt x="4200" y="2683"/>
                  </a:lnTo>
                  <a:cubicBezTo>
                    <a:pt x="4246" y="2706"/>
                    <a:pt x="4292" y="2751"/>
                    <a:pt x="4315" y="2797"/>
                  </a:cubicBezTo>
                  <a:cubicBezTo>
                    <a:pt x="4474" y="2957"/>
                    <a:pt x="4634" y="3139"/>
                    <a:pt x="4771" y="3322"/>
                  </a:cubicBezTo>
                  <a:cubicBezTo>
                    <a:pt x="4817" y="3413"/>
                    <a:pt x="4862" y="3504"/>
                    <a:pt x="4908" y="3596"/>
                  </a:cubicBezTo>
                  <a:cubicBezTo>
                    <a:pt x="4908" y="3687"/>
                    <a:pt x="4908" y="3755"/>
                    <a:pt x="4862" y="3801"/>
                  </a:cubicBezTo>
                  <a:cubicBezTo>
                    <a:pt x="4840" y="3870"/>
                    <a:pt x="4748" y="3915"/>
                    <a:pt x="4657" y="3961"/>
                  </a:cubicBezTo>
                  <a:cubicBezTo>
                    <a:pt x="4609" y="3977"/>
                    <a:pt x="4560" y="3993"/>
                    <a:pt x="4504" y="3993"/>
                  </a:cubicBezTo>
                  <a:cubicBezTo>
                    <a:pt x="4480" y="3993"/>
                    <a:pt x="4455" y="3990"/>
                    <a:pt x="4429" y="3984"/>
                  </a:cubicBezTo>
                  <a:cubicBezTo>
                    <a:pt x="4117" y="3963"/>
                    <a:pt x="3900" y="3867"/>
                    <a:pt x="3846" y="3867"/>
                  </a:cubicBezTo>
                  <a:cubicBezTo>
                    <a:pt x="3841" y="3867"/>
                    <a:pt x="3837" y="3868"/>
                    <a:pt x="3835" y="3870"/>
                  </a:cubicBezTo>
                  <a:cubicBezTo>
                    <a:pt x="3812" y="3892"/>
                    <a:pt x="4018" y="4075"/>
                    <a:pt x="4406" y="4189"/>
                  </a:cubicBezTo>
                  <a:cubicBezTo>
                    <a:pt x="4452" y="4212"/>
                    <a:pt x="4509" y="4223"/>
                    <a:pt x="4569" y="4223"/>
                  </a:cubicBezTo>
                  <a:cubicBezTo>
                    <a:pt x="4628" y="4223"/>
                    <a:pt x="4691" y="4212"/>
                    <a:pt x="4748" y="4189"/>
                  </a:cubicBezTo>
                  <a:cubicBezTo>
                    <a:pt x="4862" y="4166"/>
                    <a:pt x="4999" y="4121"/>
                    <a:pt x="5113" y="4007"/>
                  </a:cubicBezTo>
                  <a:cubicBezTo>
                    <a:pt x="5228" y="3870"/>
                    <a:pt x="5250" y="3687"/>
                    <a:pt x="5228" y="3527"/>
                  </a:cubicBezTo>
                  <a:cubicBezTo>
                    <a:pt x="5205" y="3390"/>
                    <a:pt x="5159" y="3253"/>
                    <a:pt x="5091" y="3139"/>
                  </a:cubicBezTo>
                  <a:cubicBezTo>
                    <a:pt x="4954" y="2888"/>
                    <a:pt x="4794" y="2683"/>
                    <a:pt x="4657" y="2500"/>
                  </a:cubicBezTo>
                  <a:cubicBezTo>
                    <a:pt x="4611" y="2454"/>
                    <a:pt x="4589" y="2409"/>
                    <a:pt x="4543" y="2363"/>
                  </a:cubicBezTo>
                  <a:lnTo>
                    <a:pt x="4497" y="2295"/>
                  </a:lnTo>
                  <a:cubicBezTo>
                    <a:pt x="4452" y="2272"/>
                    <a:pt x="4429" y="2249"/>
                    <a:pt x="4406" y="2226"/>
                  </a:cubicBezTo>
                  <a:cubicBezTo>
                    <a:pt x="4337" y="2158"/>
                    <a:pt x="4246" y="2089"/>
                    <a:pt x="4178" y="2021"/>
                  </a:cubicBezTo>
                  <a:cubicBezTo>
                    <a:pt x="4041" y="1884"/>
                    <a:pt x="3927" y="1793"/>
                    <a:pt x="3835" y="1724"/>
                  </a:cubicBezTo>
                  <a:cubicBezTo>
                    <a:pt x="3744" y="1656"/>
                    <a:pt x="3676" y="1633"/>
                    <a:pt x="3676" y="1633"/>
                  </a:cubicBezTo>
                  <a:cubicBezTo>
                    <a:pt x="3676" y="1633"/>
                    <a:pt x="3470" y="1473"/>
                    <a:pt x="3128" y="1290"/>
                  </a:cubicBezTo>
                  <a:cubicBezTo>
                    <a:pt x="2808" y="1108"/>
                    <a:pt x="2352" y="902"/>
                    <a:pt x="1872" y="720"/>
                  </a:cubicBezTo>
                  <a:cubicBezTo>
                    <a:pt x="1416" y="514"/>
                    <a:pt x="959" y="332"/>
                    <a:pt x="617" y="195"/>
                  </a:cubicBezTo>
                  <a:cubicBezTo>
                    <a:pt x="335" y="82"/>
                    <a:pt x="131" y="0"/>
                    <a:pt x="5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8" name="Google Shape;3638;p43"/>
            <p:cNvSpPr/>
            <p:nvPr/>
          </p:nvSpPr>
          <p:spPr>
            <a:xfrm>
              <a:off x="8151367" y="4582609"/>
              <a:ext cx="145583" cy="83932"/>
            </a:xfrm>
            <a:custGeom>
              <a:avLst/>
              <a:gdLst/>
              <a:ahLst/>
              <a:cxnLst/>
              <a:rect l="l" t="t" r="r" b="b"/>
              <a:pathLst>
                <a:path w="5410" h="3119" extrusionOk="0">
                  <a:moveTo>
                    <a:pt x="102" y="1"/>
                  </a:moveTo>
                  <a:cubicBezTo>
                    <a:pt x="55" y="1"/>
                    <a:pt x="27" y="4"/>
                    <a:pt x="23" y="12"/>
                  </a:cubicBezTo>
                  <a:cubicBezTo>
                    <a:pt x="0" y="104"/>
                    <a:pt x="776" y="355"/>
                    <a:pt x="1552" y="583"/>
                  </a:cubicBezTo>
                  <a:cubicBezTo>
                    <a:pt x="1940" y="697"/>
                    <a:pt x="2306" y="834"/>
                    <a:pt x="2580" y="948"/>
                  </a:cubicBezTo>
                  <a:cubicBezTo>
                    <a:pt x="2853" y="1062"/>
                    <a:pt x="3036" y="1154"/>
                    <a:pt x="3036" y="1154"/>
                  </a:cubicBezTo>
                  <a:cubicBezTo>
                    <a:pt x="3036" y="1154"/>
                    <a:pt x="3082" y="1154"/>
                    <a:pt x="3150" y="1199"/>
                  </a:cubicBezTo>
                  <a:cubicBezTo>
                    <a:pt x="3241" y="1222"/>
                    <a:pt x="3356" y="1268"/>
                    <a:pt x="3470" y="1336"/>
                  </a:cubicBezTo>
                  <a:cubicBezTo>
                    <a:pt x="3744" y="1450"/>
                    <a:pt x="4063" y="1656"/>
                    <a:pt x="4360" y="1907"/>
                  </a:cubicBezTo>
                  <a:cubicBezTo>
                    <a:pt x="4657" y="2158"/>
                    <a:pt x="4885" y="2478"/>
                    <a:pt x="5067" y="2706"/>
                  </a:cubicBezTo>
                  <a:cubicBezTo>
                    <a:pt x="5218" y="2943"/>
                    <a:pt x="5328" y="3119"/>
                    <a:pt x="5359" y="3119"/>
                  </a:cubicBezTo>
                  <a:cubicBezTo>
                    <a:pt x="5361" y="3119"/>
                    <a:pt x="5363" y="3118"/>
                    <a:pt x="5364" y="3117"/>
                  </a:cubicBezTo>
                  <a:cubicBezTo>
                    <a:pt x="5410" y="3094"/>
                    <a:pt x="5364" y="2911"/>
                    <a:pt x="5250" y="2614"/>
                  </a:cubicBezTo>
                  <a:cubicBezTo>
                    <a:pt x="5113" y="2318"/>
                    <a:pt x="4908" y="1953"/>
                    <a:pt x="4611" y="1633"/>
                  </a:cubicBezTo>
                  <a:cubicBezTo>
                    <a:pt x="4337" y="1336"/>
                    <a:pt x="3995" y="1062"/>
                    <a:pt x="3721" y="903"/>
                  </a:cubicBezTo>
                  <a:cubicBezTo>
                    <a:pt x="3584" y="811"/>
                    <a:pt x="3470" y="766"/>
                    <a:pt x="3378" y="720"/>
                  </a:cubicBezTo>
                  <a:cubicBezTo>
                    <a:pt x="3287" y="674"/>
                    <a:pt x="3241" y="651"/>
                    <a:pt x="3241" y="651"/>
                  </a:cubicBezTo>
                  <a:cubicBezTo>
                    <a:pt x="3241" y="651"/>
                    <a:pt x="3059" y="583"/>
                    <a:pt x="2762" y="492"/>
                  </a:cubicBezTo>
                  <a:cubicBezTo>
                    <a:pt x="2465" y="378"/>
                    <a:pt x="2055" y="286"/>
                    <a:pt x="1644" y="218"/>
                  </a:cubicBezTo>
                  <a:cubicBezTo>
                    <a:pt x="984" y="86"/>
                    <a:pt x="324" y="1"/>
                    <a:pt x="1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9" name="Google Shape;3639;p43"/>
            <p:cNvSpPr/>
            <p:nvPr/>
          </p:nvSpPr>
          <p:spPr>
            <a:xfrm>
              <a:off x="8089931" y="4552819"/>
              <a:ext cx="131482" cy="43648"/>
            </a:xfrm>
            <a:custGeom>
              <a:avLst/>
              <a:gdLst/>
              <a:ahLst/>
              <a:cxnLst/>
              <a:rect l="l" t="t" r="r" b="b"/>
              <a:pathLst>
                <a:path w="4886" h="1622" extrusionOk="0">
                  <a:moveTo>
                    <a:pt x="2512" y="1"/>
                  </a:moveTo>
                  <a:cubicBezTo>
                    <a:pt x="2215" y="1"/>
                    <a:pt x="1850" y="24"/>
                    <a:pt x="1484" y="47"/>
                  </a:cubicBezTo>
                  <a:cubicBezTo>
                    <a:pt x="1119" y="92"/>
                    <a:pt x="754" y="92"/>
                    <a:pt x="480" y="115"/>
                  </a:cubicBezTo>
                  <a:cubicBezTo>
                    <a:pt x="400" y="108"/>
                    <a:pt x="327" y="106"/>
                    <a:pt x="265" y="106"/>
                  </a:cubicBezTo>
                  <a:cubicBezTo>
                    <a:pt x="113" y="106"/>
                    <a:pt x="17" y="122"/>
                    <a:pt x="1" y="138"/>
                  </a:cubicBezTo>
                  <a:cubicBezTo>
                    <a:pt x="1" y="184"/>
                    <a:pt x="183" y="252"/>
                    <a:pt x="457" y="320"/>
                  </a:cubicBezTo>
                  <a:cubicBezTo>
                    <a:pt x="731" y="366"/>
                    <a:pt x="1119" y="412"/>
                    <a:pt x="1484" y="435"/>
                  </a:cubicBezTo>
                  <a:cubicBezTo>
                    <a:pt x="1850" y="457"/>
                    <a:pt x="2215" y="457"/>
                    <a:pt x="2489" y="503"/>
                  </a:cubicBezTo>
                  <a:cubicBezTo>
                    <a:pt x="2603" y="503"/>
                    <a:pt x="2717" y="526"/>
                    <a:pt x="2785" y="549"/>
                  </a:cubicBezTo>
                  <a:lnTo>
                    <a:pt x="2922" y="549"/>
                  </a:lnTo>
                  <a:cubicBezTo>
                    <a:pt x="2922" y="549"/>
                    <a:pt x="2968" y="549"/>
                    <a:pt x="3082" y="572"/>
                  </a:cubicBezTo>
                  <a:cubicBezTo>
                    <a:pt x="3196" y="594"/>
                    <a:pt x="3310" y="617"/>
                    <a:pt x="3539" y="663"/>
                  </a:cubicBezTo>
                  <a:cubicBezTo>
                    <a:pt x="3721" y="686"/>
                    <a:pt x="3927" y="731"/>
                    <a:pt x="4132" y="777"/>
                  </a:cubicBezTo>
                  <a:cubicBezTo>
                    <a:pt x="4338" y="800"/>
                    <a:pt x="4543" y="891"/>
                    <a:pt x="4543" y="937"/>
                  </a:cubicBezTo>
                  <a:lnTo>
                    <a:pt x="4543" y="960"/>
                  </a:lnTo>
                  <a:cubicBezTo>
                    <a:pt x="4611" y="1119"/>
                    <a:pt x="4429" y="1325"/>
                    <a:pt x="4315" y="1416"/>
                  </a:cubicBezTo>
                  <a:cubicBezTo>
                    <a:pt x="4155" y="1530"/>
                    <a:pt x="4064" y="1576"/>
                    <a:pt x="4064" y="1599"/>
                  </a:cubicBezTo>
                  <a:cubicBezTo>
                    <a:pt x="4064" y="1610"/>
                    <a:pt x="4098" y="1622"/>
                    <a:pt x="4155" y="1622"/>
                  </a:cubicBezTo>
                  <a:cubicBezTo>
                    <a:pt x="4212" y="1622"/>
                    <a:pt x="4292" y="1610"/>
                    <a:pt x="4383" y="1576"/>
                  </a:cubicBezTo>
                  <a:cubicBezTo>
                    <a:pt x="4474" y="1530"/>
                    <a:pt x="4589" y="1485"/>
                    <a:pt x="4680" y="1370"/>
                  </a:cubicBezTo>
                  <a:cubicBezTo>
                    <a:pt x="4794" y="1279"/>
                    <a:pt x="4885" y="1097"/>
                    <a:pt x="4840" y="891"/>
                  </a:cubicBezTo>
                  <a:lnTo>
                    <a:pt x="4840" y="891"/>
                  </a:lnTo>
                  <a:lnTo>
                    <a:pt x="4863" y="914"/>
                  </a:lnTo>
                  <a:cubicBezTo>
                    <a:pt x="4840" y="709"/>
                    <a:pt x="4680" y="594"/>
                    <a:pt x="4589" y="526"/>
                  </a:cubicBezTo>
                  <a:cubicBezTo>
                    <a:pt x="4474" y="457"/>
                    <a:pt x="4360" y="412"/>
                    <a:pt x="4246" y="389"/>
                  </a:cubicBezTo>
                  <a:cubicBezTo>
                    <a:pt x="4041" y="298"/>
                    <a:pt x="3813" y="252"/>
                    <a:pt x="3630" y="206"/>
                  </a:cubicBezTo>
                  <a:cubicBezTo>
                    <a:pt x="3493" y="138"/>
                    <a:pt x="3288" y="92"/>
                    <a:pt x="3173" y="69"/>
                  </a:cubicBezTo>
                  <a:cubicBezTo>
                    <a:pt x="3059" y="24"/>
                    <a:pt x="2991" y="24"/>
                    <a:pt x="2991" y="24"/>
                  </a:cubicBezTo>
                  <a:lnTo>
                    <a:pt x="2854" y="24"/>
                  </a:lnTo>
                  <a:cubicBezTo>
                    <a:pt x="2763" y="24"/>
                    <a:pt x="2648" y="1"/>
                    <a:pt x="25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0" name="Google Shape;3640;p43"/>
            <p:cNvSpPr/>
            <p:nvPr/>
          </p:nvSpPr>
          <p:spPr>
            <a:xfrm>
              <a:off x="8022360" y="4590305"/>
              <a:ext cx="133339" cy="145206"/>
            </a:xfrm>
            <a:custGeom>
              <a:avLst/>
              <a:gdLst/>
              <a:ahLst/>
              <a:cxnLst/>
              <a:rect l="l" t="t" r="r" b="b"/>
              <a:pathLst>
                <a:path w="4955" h="5396" extrusionOk="0">
                  <a:moveTo>
                    <a:pt x="69" y="0"/>
                  </a:moveTo>
                  <a:cubicBezTo>
                    <a:pt x="47" y="0"/>
                    <a:pt x="1" y="343"/>
                    <a:pt x="92" y="822"/>
                  </a:cubicBezTo>
                  <a:cubicBezTo>
                    <a:pt x="206" y="1301"/>
                    <a:pt x="457" y="1918"/>
                    <a:pt x="982" y="2397"/>
                  </a:cubicBezTo>
                  <a:cubicBezTo>
                    <a:pt x="1234" y="2625"/>
                    <a:pt x="1530" y="2785"/>
                    <a:pt x="1758" y="2922"/>
                  </a:cubicBezTo>
                  <a:cubicBezTo>
                    <a:pt x="1987" y="3082"/>
                    <a:pt x="2147" y="3241"/>
                    <a:pt x="2215" y="3424"/>
                  </a:cubicBezTo>
                  <a:cubicBezTo>
                    <a:pt x="2306" y="3607"/>
                    <a:pt x="2329" y="3766"/>
                    <a:pt x="2329" y="3881"/>
                  </a:cubicBezTo>
                  <a:cubicBezTo>
                    <a:pt x="2329" y="4018"/>
                    <a:pt x="2329" y="4086"/>
                    <a:pt x="2329" y="4086"/>
                  </a:cubicBezTo>
                  <a:cubicBezTo>
                    <a:pt x="2329" y="4086"/>
                    <a:pt x="2352" y="4177"/>
                    <a:pt x="2352" y="4314"/>
                  </a:cubicBezTo>
                  <a:cubicBezTo>
                    <a:pt x="2375" y="4451"/>
                    <a:pt x="2352" y="4657"/>
                    <a:pt x="2489" y="4953"/>
                  </a:cubicBezTo>
                  <a:cubicBezTo>
                    <a:pt x="2557" y="5113"/>
                    <a:pt x="2717" y="5273"/>
                    <a:pt x="2900" y="5319"/>
                  </a:cubicBezTo>
                  <a:cubicBezTo>
                    <a:pt x="3037" y="5370"/>
                    <a:pt x="3174" y="5396"/>
                    <a:pt x="3301" y="5396"/>
                  </a:cubicBezTo>
                  <a:cubicBezTo>
                    <a:pt x="3343" y="5396"/>
                    <a:pt x="3385" y="5393"/>
                    <a:pt x="3425" y="5387"/>
                  </a:cubicBezTo>
                  <a:cubicBezTo>
                    <a:pt x="3767" y="5341"/>
                    <a:pt x="4110" y="5182"/>
                    <a:pt x="4361" y="4953"/>
                  </a:cubicBezTo>
                  <a:cubicBezTo>
                    <a:pt x="4634" y="4702"/>
                    <a:pt x="4817" y="4406"/>
                    <a:pt x="4886" y="4086"/>
                  </a:cubicBezTo>
                  <a:cubicBezTo>
                    <a:pt x="4954" y="3766"/>
                    <a:pt x="4908" y="3447"/>
                    <a:pt x="4817" y="3219"/>
                  </a:cubicBezTo>
                  <a:cubicBezTo>
                    <a:pt x="4647" y="2751"/>
                    <a:pt x="4338" y="2600"/>
                    <a:pt x="4297" y="2600"/>
                  </a:cubicBezTo>
                  <a:cubicBezTo>
                    <a:pt x="4294" y="2600"/>
                    <a:pt x="4292" y="2601"/>
                    <a:pt x="4292" y="2602"/>
                  </a:cubicBezTo>
                  <a:cubicBezTo>
                    <a:pt x="4246" y="2625"/>
                    <a:pt x="4520" y="2831"/>
                    <a:pt x="4612" y="3264"/>
                  </a:cubicBezTo>
                  <a:cubicBezTo>
                    <a:pt x="4680" y="3493"/>
                    <a:pt x="4680" y="3744"/>
                    <a:pt x="4589" y="3995"/>
                  </a:cubicBezTo>
                  <a:cubicBezTo>
                    <a:pt x="4498" y="4246"/>
                    <a:pt x="4338" y="4497"/>
                    <a:pt x="4110" y="4657"/>
                  </a:cubicBezTo>
                  <a:cubicBezTo>
                    <a:pt x="3905" y="4849"/>
                    <a:pt x="3598" y="4934"/>
                    <a:pt x="3351" y="4934"/>
                  </a:cubicBezTo>
                  <a:cubicBezTo>
                    <a:pt x="3130" y="4934"/>
                    <a:pt x="2956" y="4866"/>
                    <a:pt x="2945" y="4748"/>
                  </a:cubicBezTo>
                  <a:cubicBezTo>
                    <a:pt x="2877" y="4611"/>
                    <a:pt x="2877" y="4406"/>
                    <a:pt x="2877" y="4291"/>
                  </a:cubicBezTo>
                  <a:cubicBezTo>
                    <a:pt x="2877" y="4154"/>
                    <a:pt x="2877" y="4063"/>
                    <a:pt x="2877" y="4063"/>
                  </a:cubicBezTo>
                  <a:cubicBezTo>
                    <a:pt x="2877" y="4063"/>
                    <a:pt x="2877" y="3995"/>
                    <a:pt x="2854" y="3835"/>
                  </a:cubicBezTo>
                  <a:cubicBezTo>
                    <a:pt x="2831" y="3675"/>
                    <a:pt x="2786" y="3447"/>
                    <a:pt x="2649" y="3196"/>
                  </a:cubicBezTo>
                  <a:cubicBezTo>
                    <a:pt x="2535" y="2945"/>
                    <a:pt x="2283" y="2716"/>
                    <a:pt x="2010" y="2557"/>
                  </a:cubicBezTo>
                  <a:cubicBezTo>
                    <a:pt x="1713" y="2397"/>
                    <a:pt x="1439" y="2260"/>
                    <a:pt x="1211" y="2100"/>
                  </a:cubicBezTo>
                  <a:cubicBezTo>
                    <a:pt x="754" y="1735"/>
                    <a:pt x="457" y="1187"/>
                    <a:pt x="298" y="754"/>
                  </a:cubicBezTo>
                  <a:cubicBezTo>
                    <a:pt x="161" y="320"/>
                    <a:pt x="115" y="0"/>
                    <a:pt x="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1" name="Google Shape;3641;p43"/>
            <p:cNvSpPr/>
            <p:nvPr/>
          </p:nvSpPr>
          <p:spPr>
            <a:xfrm>
              <a:off x="7417585" y="3868094"/>
              <a:ext cx="360971" cy="355508"/>
            </a:xfrm>
            <a:custGeom>
              <a:avLst/>
              <a:gdLst/>
              <a:ahLst/>
              <a:cxnLst/>
              <a:rect l="l" t="t" r="r" b="b"/>
              <a:pathLst>
                <a:path w="13414" h="13211" extrusionOk="0">
                  <a:moveTo>
                    <a:pt x="4247" y="0"/>
                  </a:moveTo>
                  <a:cubicBezTo>
                    <a:pt x="4008" y="0"/>
                    <a:pt x="3872" y="19"/>
                    <a:pt x="3872" y="19"/>
                  </a:cubicBezTo>
                  <a:cubicBezTo>
                    <a:pt x="1" y="1215"/>
                    <a:pt x="4544" y="13211"/>
                    <a:pt x="6027" y="13211"/>
                  </a:cubicBezTo>
                  <a:cubicBezTo>
                    <a:pt x="6101" y="13211"/>
                    <a:pt x="6166" y="13181"/>
                    <a:pt x="6223" y="13120"/>
                  </a:cubicBezTo>
                  <a:cubicBezTo>
                    <a:pt x="7433" y="11819"/>
                    <a:pt x="13413" y="10610"/>
                    <a:pt x="13413" y="10610"/>
                  </a:cubicBezTo>
                  <a:cubicBezTo>
                    <a:pt x="13413" y="10610"/>
                    <a:pt x="12751" y="8007"/>
                    <a:pt x="10172" y="3762"/>
                  </a:cubicBezTo>
                  <a:cubicBezTo>
                    <a:pt x="8086" y="329"/>
                    <a:pt x="5254" y="0"/>
                    <a:pt x="42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2" name="Google Shape;3642;p43"/>
            <p:cNvSpPr/>
            <p:nvPr/>
          </p:nvSpPr>
          <p:spPr>
            <a:xfrm>
              <a:off x="7499661" y="3913357"/>
              <a:ext cx="83556" cy="307231"/>
            </a:xfrm>
            <a:custGeom>
              <a:avLst/>
              <a:gdLst/>
              <a:ahLst/>
              <a:cxnLst/>
              <a:rect l="l" t="t" r="r" b="b"/>
              <a:pathLst>
                <a:path w="3105" h="11417" extrusionOk="0">
                  <a:moveTo>
                    <a:pt x="1868" y="1"/>
                  </a:moveTo>
                  <a:cubicBezTo>
                    <a:pt x="1822" y="1"/>
                    <a:pt x="1439" y="169"/>
                    <a:pt x="1096" y="619"/>
                  </a:cubicBezTo>
                  <a:cubicBezTo>
                    <a:pt x="914" y="847"/>
                    <a:pt x="731" y="1144"/>
                    <a:pt x="571" y="1509"/>
                  </a:cubicBezTo>
                  <a:cubicBezTo>
                    <a:pt x="434" y="1852"/>
                    <a:pt x="297" y="2217"/>
                    <a:pt x="229" y="2628"/>
                  </a:cubicBezTo>
                  <a:cubicBezTo>
                    <a:pt x="46" y="3404"/>
                    <a:pt x="1" y="4203"/>
                    <a:pt x="92" y="4819"/>
                  </a:cubicBezTo>
                  <a:cubicBezTo>
                    <a:pt x="115" y="5116"/>
                    <a:pt x="183" y="5367"/>
                    <a:pt x="229" y="5527"/>
                  </a:cubicBezTo>
                  <a:cubicBezTo>
                    <a:pt x="252" y="5709"/>
                    <a:pt x="275" y="5800"/>
                    <a:pt x="275" y="5800"/>
                  </a:cubicBezTo>
                  <a:cubicBezTo>
                    <a:pt x="275" y="5800"/>
                    <a:pt x="297" y="5915"/>
                    <a:pt x="366" y="6074"/>
                  </a:cubicBezTo>
                  <a:cubicBezTo>
                    <a:pt x="434" y="6234"/>
                    <a:pt x="526" y="6462"/>
                    <a:pt x="617" y="6736"/>
                  </a:cubicBezTo>
                  <a:cubicBezTo>
                    <a:pt x="754" y="7010"/>
                    <a:pt x="914" y="7330"/>
                    <a:pt x="1073" y="7649"/>
                  </a:cubicBezTo>
                  <a:cubicBezTo>
                    <a:pt x="1256" y="7992"/>
                    <a:pt x="1439" y="8334"/>
                    <a:pt x="1644" y="8676"/>
                  </a:cubicBezTo>
                  <a:cubicBezTo>
                    <a:pt x="2032" y="9338"/>
                    <a:pt x="2397" y="10023"/>
                    <a:pt x="2648" y="10548"/>
                  </a:cubicBezTo>
                  <a:cubicBezTo>
                    <a:pt x="2892" y="11058"/>
                    <a:pt x="3028" y="11416"/>
                    <a:pt x="3078" y="11416"/>
                  </a:cubicBezTo>
                  <a:cubicBezTo>
                    <a:pt x="3079" y="11416"/>
                    <a:pt x="3081" y="11416"/>
                    <a:pt x="3082" y="11415"/>
                  </a:cubicBezTo>
                  <a:cubicBezTo>
                    <a:pt x="3105" y="11415"/>
                    <a:pt x="3036" y="11027"/>
                    <a:pt x="2854" y="10457"/>
                  </a:cubicBezTo>
                  <a:cubicBezTo>
                    <a:pt x="2648" y="9909"/>
                    <a:pt x="2329" y="9179"/>
                    <a:pt x="1964" y="8494"/>
                  </a:cubicBezTo>
                  <a:cubicBezTo>
                    <a:pt x="1804" y="8129"/>
                    <a:pt x="1644" y="7786"/>
                    <a:pt x="1484" y="7467"/>
                  </a:cubicBezTo>
                  <a:cubicBezTo>
                    <a:pt x="1324" y="7124"/>
                    <a:pt x="1210" y="6828"/>
                    <a:pt x="1073" y="6554"/>
                  </a:cubicBezTo>
                  <a:cubicBezTo>
                    <a:pt x="1005" y="6280"/>
                    <a:pt x="914" y="6074"/>
                    <a:pt x="868" y="5915"/>
                  </a:cubicBezTo>
                  <a:cubicBezTo>
                    <a:pt x="800" y="5755"/>
                    <a:pt x="800" y="5664"/>
                    <a:pt x="800" y="5664"/>
                  </a:cubicBezTo>
                  <a:cubicBezTo>
                    <a:pt x="800" y="5664"/>
                    <a:pt x="777" y="5572"/>
                    <a:pt x="731" y="5412"/>
                  </a:cubicBezTo>
                  <a:cubicBezTo>
                    <a:pt x="685" y="5253"/>
                    <a:pt x="617" y="5024"/>
                    <a:pt x="571" y="4750"/>
                  </a:cubicBezTo>
                  <a:cubicBezTo>
                    <a:pt x="480" y="4203"/>
                    <a:pt x="480" y="3427"/>
                    <a:pt x="594" y="2696"/>
                  </a:cubicBezTo>
                  <a:cubicBezTo>
                    <a:pt x="663" y="2308"/>
                    <a:pt x="731" y="1943"/>
                    <a:pt x="845" y="1601"/>
                  </a:cubicBezTo>
                  <a:cubicBezTo>
                    <a:pt x="959" y="1281"/>
                    <a:pt x="1119" y="984"/>
                    <a:pt x="1256" y="733"/>
                  </a:cubicBezTo>
                  <a:cubicBezTo>
                    <a:pt x="1553" y="254"/>
                    <a:pt x="1895" y="48"/>
                    <a:pt x="1872" y="3"/>
                  </a:cubicBezTo>
                  <a:cubicBezTo>
                    <a:pt x="1872" y="1"/>
                    <a:pt x="1871" y="1"/>
                    <a:pt x="1868" y="1"/>
                  </a:cubicBezTo>
                  <a:close/>
                </a:path>
              </a:pathLst>
            </a:custGeom>
            <a:solidFill>
              <a:srgbClr val="7AE1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3" name="Google Shape;3643;p43"/>
            <p:cNvSpPr/>
            <p:nvPr/>
          </p:nvSpPr>
          <p:spPr>
            <a:xfrm>
              <a:off x="7598555" y="4156650"/>
              <a:ext cx="160330" cy="53712"/>
            </a:xfrm>
            <a:custGeom>
              <a:avLst/>
              <a:gdLst/>
              <a:ahLst/>
              <a:cxnLst/>
              <a:rect l="l" t="t" r="r" b="b"/>
              <a:pathLst>
                <a:path w="5958" h="1996" extrusionOk="0">
                  <a:moveTo>
                    <a:pt x="5805" y="0"/>
                  </a:moveTo>
                  <a:cubicBezTo>
                    <a:pt x="5549" y="0"/>
                    <a:pt x="4955" y="78"/>
                    <a:pt x="4360" y="183"/>
                  </a:cubicBezTo>
                  <a:cubicBezTo>
                    <a:pt x="3584" y="320"/>
                    <a:pt x="2831" y="526"/>
                    <a:pt x="2831" y="526"/>
                  </a:cubicBezTo>
                  <a:cubicBezTo>
                    <a:pt x="2831" y="526"/>
                    <a:pt x="2078" y="777"/>
                    <a:pt x="1347" y="1119"/>
                  </a:cubicBezTo>
                  <a:cubicBezTo>
                    <a:pt x="640" y="1484"/>
                    <a:pt x="0" y="1941"/>
                    <a:pt x="46" y="1986"/>
                  </a:cubicBezTo>
                  <a:cubicBezTo>
                    <a:pt x="48" y="1993"/>
                    <a:pt x="56" y="1996"/>
                    <a:pt x="70" y="1996"/>
                  </a:cubicBezTo>
                  <a:cubicBezTo>
                    <a:pt x="201" y="1996"/>
                    <a:pt x="845" y="1712"/>
                    <a:pt x="1507" y="1484"/>
                  </a:cubicBezTo>
                  <a:cubicBezTo>
                    <a:pt x="2237" y="1233"/>
                    <a:pt x="2968" y="1028"/>
                    <a:pt x="2968" y="1028"/>
                  </a:cubicBezTo>
                  <a:cubicBezTo>
                    <a:pt x="2968" y="1028"/>
                    <a:pt x="3698" y="777"/>
                    <a:pt x="4451" y="548"/>
                  </a:cubicBezTo>
                  <a:cubicBezTo>
                    <a:pt x="5205" y="320"/>
                    <a:pt x="5958" y="115"/>
                    <a:pt x="5935" y="23"/>
                  </a:cubicBezTo>
                  <a:cubicBezTo>
                    <a:pt x="5930" y="7"/>
                    <a:pt x="5883" y="0"/>
                    <a:pt x="5805" y="0"/>
                  </a:cubicBezTo>
                  <a:close/>
                </a:path>
              </a:pathLst>
            </a:custGeom>
            <a:solidFill>
              <a:srgbClr val="7AE1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4" name="Google Shape;3644;p43"/>
            <p:cNvSpPr/>
            <p:nvPr/>
          </p:nvSpPr>
          <p:spPr>
            <a:xfrm>
              <a:off x="7499661" y="3913357"/>
              <a:ext cx="83556" cy="307231"/>
            </a:xfrm>
            <a:custGeom>
              <a:avLst/>
              <a:gdLst/>
              <a:ahLst/>
              <a:cxnLst/>
              <a:rect l="l" t="t" r="r" b="b"/>
              <a:pathLst>
                <a:path w="3105" h="11417" extrusionOk="0">
                  <a:moveTo>
                    <a:pt x="1868" y="1"/>
                  </a:moveTo>
                  <a:cubicBezTo>
                    <a:pt x="1822" y="1"/>
                    <a:pt x="1439" y="169"/>
                    <a:pt x="1096" y="619"/>
                  </a:cubicBezTo>
                  <a:cubicBezTo>
                    <a:pt x="914" y="847"/>
                    <a:pt x="731" y="1144"/>
                    <a:pt x="571" y="1509"/>
                  </a:cubicBezTo>
                  <a:cubicBezTo>
                    <a:pt x="434" y="1852"/>
                    <a:pt x="297" y="2217"/>
                    <a:pt x="229" y="2628"/>
                  </a:cubicBezTo>
                  <a:cubicBezTo>
                    <a:pt x="46" y="3404"/>
                    <a:pt x="1" y="4203"/>
                    <a:pt x="92" y="4819"/>
                  </a:cubicBezTo>
                  <a:cubicBezTo>
                    <a:pt x="115" y="5116"/>
                    <a:pt x="183" y="5367"/>
                    <a:pt x="229" y="5527"/>
                  </a:cubicBezTo>
                  <a:cubicBezTo>
                    <a:pt x="252" y="5709"/>
                    <a:pt x="275" y="5800"/>
                    <a:pt x="275" y="5800"/>
                  </a:cubicBezTo>
                  <a:cubicBezTo>
                    <a:pt x="275" y="5800"/>
                    <a:pt x="297" y="5915"/>
                    <a:pt x="366" y="6074"/>
                  </a:cubicBezTo>
                  <a:cubicBezTo>
                    <a:pt x="434" y="6234"/>
                    <a:pt x="526" y="6462"/>
                    <a:pt x="617" y="6736"/>
                  </a:cubicBezTo>
                  <a:cubicBezTo>
                    <a:pt x="754" y="7010"/>
                    <a:pt x="914" y="7330"/>
                    <a:pt x="1073" y="7649"/>
                  </a:cubicBezTo>
                  <a:cubicBezTo>
                    <a:pt x="1256" y="7992"/>
                    <a:pt x="1439" y="8334"/>
                    <a:pt x="1644" y="8676"/>
                  </a:cubicBezTo>
                  <a:cubicBezTo>
                    <a:pt x="2032" y="9338"/>
                    <a:pt x="2397" y="10023"/>
                    <a:pt x="2648" y="10548"/>
                  </a:cubicBezTo>
                  <a:cubicBezTo>
                    <a:pt x="2892" y="11058"/>
                    <a:pt x="3028" y="11416"/>
                    <a:pt x="3078" y="11416"/>
                  </a:cubicBezTo>
                  <a:cubicBezTo>
                    <a:pt x="3079" y="11416"/>
                    <a:pt x="3081" y="11416"/>
                    <a:pt x="3082" y="11415"/>
                  </a:cubicBezTo>
                  <a:cubicBezTo>
                    <a:pt x="3105" y="11415"/>
                    <a:pt x="3036" y="11027"/>
                    <a:pt x="2854" y="10457"/>
                  </a:cubicBezTo>
                  <a:cubicBezTo>
                    <a:pt x="2648" y="9909"/>
                    <a:pt x="2329" y="9179"/>
                    <a:pt x="1964" y="8494"/>
                  </a:cubicBezTo>
                  <a:cubicBezTo>
                    <a:pt x="1804" y="8129"/>
                    <a:pt x="1644" y="7786"/>
                    <a:pt x="1484" y="7467"/>
                  </a:cubicBezTo>
                  <a:cubicBezTo>
                    <a:pt x="1324" y="7124"/>
                    <a:pt x="1210" y="6828"/>
                    <a:pt x="1073" y="6554"/>
                  </a:cubicBezTo>
                  <a:cubicBezTo>
                    <a:pt x="1005" y="6280"/>
                    <a:pt x="914" y="6074"/>
                    <a:pt x="868" y="5915"/>
                  </a:cubicBezTo>
                  <a:cubicBezTo>
                    <a:pt x="800" y="5755"/>
                    <a:pt x="800" y="5664"/>
                    <a:pt x="800" y="5664"/>
                  </a:cubicBezTo>
                  <a:cubicBezTo>
                    <a:pt x="800" y="5664"/>
                    <a:pt x="777" y="5572"/>
                    <a:pt x="731" y="5412"/>
                  </a:cubicBezTo>
                  <a:cubicBezTo>
                    <a:pt x="685" y="5253"/>
                    <a:pt x="617" y="5024"/>
                    <a:pt x="571" y="4750"/>
                  </a:cubicBezTo>
                  <a:cubicBezTo>
                    <a:pt x="480" y="4203"/>
                    <a:pt x="480" y="3427"/>
                    <a:pt x="594" y="2696"/>
                  </a:cubicBezTo>
                  <a:cubicBezTo>
                    <a:pt x="663" y="2308"/>
                    <a:pt x="731" y="1943"/>
                    <a:pt x="845" y="1601"/>
                  </a:cubicBezTo>
                  <a:cubicBezTo>
                    <a:pt x="959" y="1281"/>
                    <a:pt x="1119" y="984"/>
                    <a:pt x="1256" y="733"/>
                  </a:cubicBezTo>
                  <a:cubicBezTo>
                    <a:pt x="1553" y="254"/>
                    <a:pt x="1895" y="48"/>
                    <a:pt x="1872" y="3"/>
                  </a:cubicBezTo>
                  <a:cubicBezTo>
                    <a:pt x="1872" y="1"/>
                    <a:pt x="1871" y="1"/>
                    <a:pt x="18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5" name="Google Shape;3645;p43"/>
            <p:cNvSpPr/>
            <p:nvPr/>
          </p:nvSpPr>
          <p:spPr>
            <a:xfrm>
              <a:off x="7598555" y="4156650"/>
              <a:ext cx="160330" cy="53712"/>
            </a:xfrm>
            <a:custGeom>
              <a:avLst/>
              <a:gdLst/>
              <a:ahLst/>
              <a:cxnLst/>
              <a:rect l="l" t="t" r="r" b="b"/>
              <a:pathLst>
                <a:path w="5958" h="1996" extrusionOk="0">
                  <a:moveTo>
                    <a:pt x="5805" y="0"/>
                  </a:moveTo>
                  <a:cubicBezTo>
                    <a:pt x="5549" y="0"/>
                    <a:pt x="4955" y="78"/>
                    <a:pt x="4360" y="183"/>
                  </a:cubicBezTo>
                  <a:cubicBezTo>
                    <a:pt x="3584" y="320"/>
                    <a:pt x="2831" y="526"/>
                    <a:pt x="2831" y="526"/>
                  </a:cubicBezTo>
                  <a:cubicBezTo>
                    <a:pt x="2831" y="526"/>
                    <a:pt x="2078" y="777"/>
                    <a:pt x="1347" y="1119"/>
                  </a:cubicBezTo>
                  <a:cubicBezTo>
                    <a:pt x="640" y="1484"/>
                    <a:pt x="0" y="1941"/>
                    <a:pt x="46" y="1986"/>
                  </a:cubicBezTo>
                  <a:cubicBezTo>
                    <a:pt x="48" y="1993"/>
                    <a:pt x="56" y="1996"/>
                    <a:pt x="70" y="1996"/>
                  </a:cubicBezTo>
                  <a:cubicBezTo>
                    <a:pt x="201" y="1996"/>
                    <a:pt x="845" y="1712"/>
                    <a:pt x="1507" y="1484"/>
                  </a:cubicBezTo>
                  <a:cubicBezTo>
                    <a:pt x="2237" y="1233"/>
                    <a:pt x="2968" y="1028"/>
                    <a:pt x="2968" y="1028"/>
                  </a:cubicBezTo>
                  <a:cubicBezTo>
                    <a:pt x="2968" y="1028"/>
                    <a:pt x="3698" y="777"/>
                    <a:pt x="4451" y="548"/>
                  </a:cubicBezTo>
                  <a:cubicBezTo>
                    <a:pt x="5205" y="320"/>
                    <a:pt x="5958" y="115"/>
                    <a:pt x="5935" y="23"/>
                  </a:cubicBezTo>
                  <a:cubicBezTo>
                    <a:pt x="5930" y="7"/>
                    <a:pt x="5883" y="0"/>
                    <a:pt x="58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6" name="Google Shape;3646;p43"/>
            <p:cNvSpPr/>
            <p:nvPr/>
          </p:nvSpPr>
          <p:spPr>
            <a:xfrm>
              <a:off x="7417585" y="3868148"/>
              <a:ext cx="360971" cy="355454"/>
            </a:xfrm>
            <a:custGeom>
              <a:avLst/>
              <a:gdLst/>
              <a:ahLst/>
              <a:cxnLst/>
              <a:rect l="l" t="t" r="r" b="b"/>
              <a:pathLst>
                <a:path w="13414" h="13209" extrusionOk="0">
                  <a:moveTo>
                    <a:pt x="4223" y="0"/>
                  </a:moveTo>
                  <a:cubicBezTo>
                    <a:pt x="3999" y="0"/>
                    <a:pt x="3872" y="17"/>
                    <a:pt x="3872" y="17"/>
                  </a:cubicBezTo>
                  <a:cubicBezTo>
                    <a:pt x="1" y="1213"/>
                    <a:pt x="4544" y="13209"/>
                    <a:pt x="6027" y="13209"/>
                  </a:cubicBezTo>
                  <a:cubicBezTo>
                    <a:pt x="6101" y="13209"/>
                    <a:pt x="6166" y="13179"/>
                    <a:pt x="6223" y="13118"/>
                  </a:cubicBezTo>
                  <a:cubicBezTo>
                    <a:pt x="7433" y="11817"/>
                    <a:pt x="13413" y="10608"/>
                    <a:pt x="13413" y="10608"/>
                  </a:cubicBezTo>
                  <a:cubicBezTo>
                    <a:pt x="13413" y="10608"/>
                    <a:pt x="13208" y="9763"/>
                    <a:pt x="12546" y="8257"/>
                  </a:cubicBezTo>
                  <a:cubicBezTo>
                    <a:pt x="11895" y="9101"/>
                    <a:pt x="11076" y="9475"/>
                    <a:pt x="10223" y="9475"/>
                  </a:cubicBezTo>
                  <a:cubicBezTo>
                    <a:pt x="8264" y="9475"/>
                    <a:pt x="6124" y="7501"/>
                    <a:pt x="5424" y="4719"/>
                  </a:cubicBezTo>
                  <a:cubicBezTo>
                    <a:pt x="4785" y="2162"/>
                    <a:pt x="5744" y="1044"/>
                    <a:pt x="6680" y="542"/>
                  </a:cubicBezTo>
                  <a:cubicBezTo>
                    <a:pt x="5622" y="75"/>
                    <a:pt x="4701" y="0"/>
                    <a:pt x="4223" y="0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7" name="Google Shape;3647;p43"/>
            <p:cNvSpPr/>
            <p:nvPr/>
          </p:nvSpPr>
          <p:spPr>
            <a:xfrm>
              <a:off x="6487414" y="3807762"/>
              <a:ext cx="1509194" cy="1190418"/>
            </a:xfrm>
            <a:custGeom>
              <a:avLst/>
              <a:gdLst/>
              <a:ahLst/>
              <a:cxnLst/>
              <a:rect l="l" t="t" r="r" b="b"/>
              <a:pathLst>
                <a:path w="56083" h="44237" extrusionOk="0">
                  <a:moveTo>
                    <a:pt x="28350" y="1"/>
                  </a:moveTo>
                  <a:cubicBezTo>
                    <a:pt x="28349" y="1"/>
                    <a:pt x="26980" y="343"/>
                    <a:pt x="26820" y="389"/>
                  </a:cubicBezTo>
                  <a:cubicBezTo>
                    <a:pt x="26455" y="526"/>
                    <a:pt x="25999" y="617"/>
                    <a:pt x="25656" y="845"/>
                  </a:cubicBezTo>
                  <a:cubicBezTo>
                    <a:pt x="24697" y="1507"/>
                    <a:pt x="24081" y="2603"/>
                    <a:pt x="23465" y="3584"/>
                  </a:cubicBezTo>
                  <a:cubicBezTo>
                    <a:pt x="22392" y="5274"/>
                    <a:pt x="21388" y="6985"/>
                    <a:pt x="20680" y="8880"/>
                  </a:cubicBezTo>
                  <a:cubicBezTo>
                    <a:pt x="19950" y="10843"/>
                    <a:pt x="19197" y="12783"/>
                    <a:pt x="18649" y="14837"/>
                  </a:cubicBezTo>
                  <a:cubicBezTo>
                    <a:pt x="18489" y="15453"/>
                    <a:pt x="17146" y="22308"/>
                    <a:pt x="17211" y="22324"/>
                  </a:cubicBezTo>
                  <a:lnTo>
                    <a:pt x="17211" y="22324"/>
                  </a:lnTo>
                  <a:cubicBezTo>
                    <a:pt x="13648" y="21849"/>
                    <a:pt x="10639" y="21522"/>
                    <a:pt x="8184" y="21522"/>
                  </a:cubicBezTo>
                  <a:cubicBezTo>
                    <a:pt x="2726" y="21522"/>
                    <a:pt x="1" y="23139"/>
                    <a:pt x="1" y="28350"/>
                  </a:cubicBezTo>
                  <a:cubicBezTo>
                    <a:pt x="1" y="35837"/>
                    <a:pt x="15362" y="43346"/>
                    <a:pt x="15613" y="43460"/>
                  </a:cubicBezTo>
                  <a:cubicBezTo>
                    <a:pt x="15476" y="43392"/>
                    <a:pt x="16891" y="40584"/>
                    <a:pt x="17051" y="40333"/>
                  </a:cubicBezTo>
                  <a:cubicBezTo>
                    <a:pt x="17941" y="38872"/>
                    <a:pt x="19037" y="37069"/>
                    <a:pt x="20726" y="36978"/>
                  </a:cubicBezTo>
                  <a:cubicBezTo>
                    <a:pt x="19995" y="35837"/>
                    <a:pt x="18535" y="35060"/>
                    <a:pt x="17644" y="34558"/>
                  </a:cubicBezTo>
                  <a:cubicBezTo>
                    <a:pt x="17944" y="34558"/>
                    <a:pt x="18250" y="34556"/>
                    <a:pt x="18559" y="34556"/>
                  </a:cubicBezTo>
                  <a:cubicBezTo>
                    <a:pt x="19642" y="34556"/>
                    <a:pt x="20764" y="34584"/>
                    <a:pt x="21776" y="34832"/>
                  </a:cubicBezTo>
                  <a:cubicBezTo>
                    <a:pt x="23739" y="35334"/>
                    <a:pt x="25519" y="35289"/>
                    <a:pt x="27459" y="35471"/>
                  </a:cubicBezTo>
                  <a:cubicBezTo>
                    <a:pt x="28555" y="35585"/>
                    <a:pt x="29628" y="35837"/>
                    <a:pt x="30723" y="35974"/>
                  </a:cubicBezTo>
                  <a:cubicBezTo>
                    <a:pt x="31565" y="36081"/>
                    <a:pt x="32434" y="36399"/>
                    <a:pt x="33299" y="36399"/>
                  </a:cubicBezTo>
                  <a:cubicBezTo>
                    <a:pt x="33537" y="36399"/>
                    <a:pt x="33774" y="36375"/>
                    <a:pt x="34010" y="36316"/>
                  </a:cubicBezTo>
                  <a:lnTo>
                    <a:pt x="34010" y="36316"/>
                  </a:lnTo>
                  <a:cubicBezTo>
                    <a:pt x="32915" y="37183"/>
                    <a:pt x="31294" y="37343"/>
                    <a:pt x="30449" y="38690"/>
                  </a:cubicBezTo>
                  <a:cubicBezTo>
                    <a:pt x="31614" y="39329"/>
                    <a:pt x="33211" y="40082"/>
                    <a:pt x="34193" y="41041"/>
                  </a:cubicBezTo>
                  <a:cubicBezTo>
                    <a:pt x="34467" y="41292"/>
                    <a:pt x="36087" y="44122"/>
                    <a:pt x="35791" y="44236"/>
                  </a:cubicBezTo>
                  <a:cubicBezTo>
                    <a:pt x="35791" y="44236"/>
                    <a:pt x="50878" y="38986"/>
                    <a:pt x="52613" y="37754"/>
                  </a:cubicBezTo>
                  <a:cubicBezTo>
                    <a:pt x="54348" y="36521"/>
                    <a:pt x="56082" y="32824"/>
                    <a:pt x="54211" y="28647"/>
                  </a:cubicBezTo>
                  <a:cubicBezTo>
                    <a:pt x="52991" y="25907"/>
                    <a:pt x="47346" y="25441"/>
                    <a:pt x="43641" y="25441"/>
                  </a:cubicBezTo>
                  <a:cubicBezTo>
                    <a:pt x="41728" y="25441"/>
                    <a:pt x="40333" y="25565"/>
                    <a:pt x="40333" y="25565"/>
                  </a:cubicBezTo>
                  <a:cubicBezTo>
                    <a:pt x="40721" y="23785"/>
                    <a:pt x="40972" y="21571"/>
                    <a:pt x="41063" y="19197"/>
                  </a:cubicBezTo>
                  <a:lnTo>
                    <a:pt x="41063" y="19197"/>
                  </a:lnTo>
                  <a:cubicBezTo>
                    <a:pt x="40541" y="19683"/>
                    <a:pt x="39947" y="20028"/>
                    <a:pt x="39316" y="20028"/>
                  </a:cubicBezTo>
                  <a:cubicBezTo>
                    <a:pt x="39148" y="20028"/>
                    <a:pt x="38977" y="20003"/>
                    <a:pt x="38804" y="19950"/>
                  </a:cubicBezTo>
                  <a:cubicBezTo>
                    <a:pt x="34923" y="18763"/>
                    <a:pt x="37776" y="4634"/>
                    <a:pt x="39625" y="2169"/>
                  </a:cubicBezTo>
                  <a:cubicBezTo>
                    <a:pt x="39499" y="1897"/>
                    <a:pt x="37179" y="912"/>
                    <a:pt x="36624" y="912"/>
                  </a:cubicBezTo>
                  <a:cubicBezTo>
                    <a:pt x="36575" y="912"/>
                    <a:pt x="36540" y="920"/>
                    <a:pt x="36521" y="937"/>
                  </a:cubicBezTo>
                  <a:cubicBezTo>
                    <a:pt x="33462" y="3836"/>
                    <a:pt x="33097" y="15111"/>
                    <a:pt x="33097" y="15111"/>
                  </a:cubicBezTo>
                  <a:lnTo>
                    <a:pt x="23830" y="14084"/>
                  </a:lnTo>
                  <a:cubicBezTo>
                    <a:pt x="23739" y="14084"/>
                    <a:pt x="24515" y="9314"/>
                    <a:pt x="24583" y="9040"/>
                  </a:cubicBezTo>
                  <a:cubicBezTo>
                    <a:pt x="25108" y="6985"/>
                    <a:pt x="25725" y="4977"/>
                    <a:pt x="26524" y="3059"/>
                  </a:cubicBezTo>
                  <a:cubicBezTo>
                    <a:pt x="26752" y="2512"/>
                    <a:pt x="26912" y="1895"/>
                    <a:pt x="27277" y="1416"/>
                  </a:cubicBezTo>
                  <a:cubicBezTo>
                    <a:pt x="27619" y="937"/>
                    <a:pt x="28053" y="526"/>
                    <a:pt x="283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8" name="Google Shape;3648;p43"/>
            <p:cNvSpPr/>
            <p:nvPr/>
          </p:nvSpPr>
          <p:spPr>
            <a:xfrm>
              <a:off x="6723899" y="3084637"/>
              <a:ext cx="230511" cy="284493"/>
            </a:xfrm>
            <a:custGeom>
              <a:avLst/>
              <a:gdLst/>
              <a:ahLst/>
              <a:cxnLst/>
              <a:rect l="l" t="t" r="r" b="b"/>
              <a:pathLst>
                <a:path w="8566" h="10572" extrusionOk="0">
                  <a:moveTo>
                    <a:pt x="5531" y="0"/>
                  </a:moveTo>
                  <a:cubicBezTo>
                    <a:pt x="5172" y="0"/>
                    <a:pt x="4762" y="63"/>
                    <a:pt x="4291" y="213"/>
                  </a:cubicBezTo>
                  <a:cubicBezTo>
                    <a:pt x="0" y="1583"/>
                    <a:pt x="2146" y="9617"/>
                    <a:pt x="4269" y="10507"/>
                  </a:cubicBezTo>
                  <a:cubicBezTo>
                    <a:pt x="4372" y="10551"/>
                    <a:pt x="4476" y="10571"/>
                    <a:pt x="4579" y="10571"/>
                  </a:cubicBezTo>
                  <a:cubicBezTo>
                    <a:pt x="6600" y="10571"/>
                    <a:pt x="8565" y="2686"/>
                    <a:pt x="7784" y="1514"/>
                  </a:cubicBezTo>
                  <a:cubicBezTo>
                    <a:pt x="7784" y="1514"/>
                    <a:pt x="7295" y="0"/>
                    <a:pt x="5531" y="0"/>
                  </a:cubicBezTo>
                  <a:close/>
                </a:path>
              </a:pathLst>
            </a:custGeom>
            <a:solidFill>
              <a:srgbClr val="FFCB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9" name="Google Shape;3649;p43"/>
            <p:cNvSpPr/>
            <p:nvPr/>
          </p:nvSpPr>
          <p:spPr>
            <a:xfrm>
              <a:off x="6723899" y="3084637"/>
              <a:ext cx="230296" cy="285273"/>
            </a:xfrm>
            <a:custGeom>
              <a:avLst/>
              <a:gdLst/>
              <a:ahLst/>
              <a:cxnLst/>
              <a:rect l="l" t="t" r="r" b="b"/>
              <a:pathLst>
                <a:path w="8558" h="10601" extrusionOk="0">
                  <a:moveTo>
                    <a:pt x="5531" y="0"/>
                  </a:moveTo>
                  <a:cubicBezTo>
                    <a:pt x="5172" y="0"/>
                    <a:pt x="4762" y="63"/>
                    <a:pt x="4291" y="213"/>
                  </a:cubicBezTo>
                  <a:cubicBezTo>
                    <a:pt x="0" y="1583"/>
                    <a:pt x="2077" y="9800"/>
                    <a:pt x="4269" y="10507"/>
                  </a:cubicBezTo>
                  <a:cubicBezTo>
                    <a:pt x="4463" y="10571"/>
                    <a:pt x="4650" y="10601"/>
                    <a:pt x="4829" y="10601"/>
                  </a:cubicBezTo>
                  <a:cubicBezTo>
                    <a:pt x="7732" y="10601"/>
                    <a:pt x="8558" y="2675"/>
                    <a:pt x="7784" y="1514"/>
                  </a:cubicBezTo>
                  <a:cubicBezTo>
                    <a:pt x="7784" y="1514"/>
                    <a:pt x="7295" y="0"/>
                    <a:pt x="5531" y="0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0" name="Google Shape;3650;p43"/>
            <p:cNvSpPr/>
            <p:nvPr/>
          </p:nvSpPr>
          <p:spPr>
            <a:xfrm>
              <a:off x="6831378" y="3129361"/>
              <a:ext cx="86650" cy="182853"/>
            </a:xfrm>
            <a:custGeom>
              <a:avLst/>
              <a:gdLst/>
              <a:ahLst/>
              <a:cxnLst/>
              <a:rect l="l" t="t" r="r" b="b"/>
              <a:pathLst>
                <a:path w="3220" h="6795" extrusionOk="0">
                  <a:moveTo>
                    <a:pt x="146" y="1"/>
                  </a:moveTo>
                  <a:cubicBezTo>
                    <a:pt x="126" y="1"/>
                    <a:pt x="115" y="4"/>
                    <a:pt x="115" y="12"/>
                  </a:cubicBezTo>
                  <a:cubicBezTo>
                    <a:pt x="92" y="35"/>
                    <a:pt x="434" y="194"/>
                    <a:pt x="822" y="491"/>
                  </a:cubicBezTo>
                  <a:cubicBezTo>
                    <a:pt x="1233" y="788"/>
                    <a:pt x="1667" y="1267"/>
                    <a:pt x="1941" y="1792"/>
                  </a:cubicBezTo>
                  <a:cubicBezTo>
                    <a:pt x="2238" y="2317"/>
                    <a:pt x="2375" y="2865"/>
                    <a:pt x="2397" y="3299"/>
                  </a:cubicBezTo>
                  <a:cubicBezTo>
                    <a:pt x="2397" y="3502"/>
                    <a:pt x="2387" y="3534"/>
                    <a:pt x="2380" y="3534"/>
                  </a:cubicBezTo>
                  <a:cubicBezTo>
                    <a:pt x="2377" y="3534"/>
                    <a:pt x="2375" y="3527"/>
                    <a:pt x="2375" y="3527"/>
                  </a:cubicBezTo>
                  <a:cubicBezTo>
                    <a:pt x="2367" y="3535"/>
                    <a:pt x="2362" y="3537"/>
                    <a:pt x="2358" y="3537"/>
                  </a:cubicBezTo>
                  <a:cubicBezTo>
                    <a:pt x="2349" y="3537"/>
                    <a:pt x="2344" y="3527"/>
                    <a:pt x="2329" y="3527"/>
                  </a:cubicBezTo>
                  <a:cubicBezTo>
                    <a:pt x="2329" y="3515"/>
                    <a:pt x="2335" y="3515"/>
                    <a:pt x="2335" y="3515"/>
                  </a:cubicBezTo>
                  <a:cubicBezTo>
                    <a:pt x="2335" y="3515"/>
                    <a:pt x="2329" y="3515"/>
                    <a:pt x="2306" y="3504"/>
                  </a:cubicBezTo>
                  <a:cubicBezTo>
                    <a:pt x="2283" y="3481"/>
                    <a:pt x="2260" y="3481"/>
                    <a:pt x="2238" y="3458"/>
                  </a:cubicBezTo>
                  <a:cubicBezTo>
                    <a:pt x="2238" y="3458"/>
                    <a:pt x="2146" y="3413"/>
                    <a:pt x="2101" y="3413"/>
                  </a:cubicBezTo>
                  <a:cubicBezTo>
                    <a:pt x="1918" y="3344"/>
                    <a:pt x="1895" y="3321"/>
                    <a:pt x="1895" y="3321"/>
                  </a:cubicBezTo>
                  <a:cubicBezTo>
                    <a:pt x="1895" y="3321"/>
                    <a:pt x="1827" y="3321"/>
                    <a:pt x="1576" y="3276"/>
                  </a:cubicBezTo>
                  <a:cubicBezTo>
                    <a:pt x="1528" y="3266"/>
                    <a:pt x="1469" y="3261"/>
                    <a:pt x="1400" y="3261"/>
                  </a:cubicBezTo>
                  <a:cubicBezTo>
                    <a:pt x="1302" y="3261"/>
                    <a:pt x="1184" y="3272"/>
                    <a:pt x="1051" y="3299"/>
                  </a:cubicBezTo>
                  <a:cubicBezTo>
                    <a:pt x="959" y="3321"/>
                    <a:pt x="845" y="3367"/>
                    <a:pt x="731" y="3436"/>
                  </a:cubicBezTo>
                  <a:cubicBezTo>
                    <a:pt x="640" y="3504"/>
                    <a:pt x="548" y="3573"/>
                    <a:pt x="480" y="3664"/>
                  </a:cubicBezTo>
                  <a:cubicBezTo>
                    <a:pt x="480" y="3664"/>
                    <a:pt x="480" y="3664"/>
                    <a:pt x="503" y="3641"/>
                  </a:cubicBezTo>
                  <a:lnTo>
                    <a:pt x="503" y="3641"/>
                  </a:lnTo>
                  <a:cubicBezTo>
                    <a:pt x="457" y="3732"/>
                    <a:pt x="275" y="3869"/>
                    <a:pt x="320" y="4189"/>
                  </a:cubicBezTo>
                  <a:cubicBezTo>
                    <a:pt x="389" y="4508"/>
                    <a:pt x="731" y="4759"/>
                    <a:pt x="982" y="4942"/>
                  </a:cubicBezTo>
                  <a:cubicBezTo>
                    <a:pt x="1256" y="5125"/>
                    <a:pt x="1507" y="5307"/>
                    <a:pt x="1621" y="5467"/>
                  </a:cubicBezTo>
                  <a:cubicBezTo>
                    <a:pt x="1758" y="5695"/>
                    <a:pt x="1827" y="5924"/>
                    <a:pt x="1758" y="6106"/>
                  </a:cubicBezTo>
                  <a:cubicBezTo>
                    <a:pt x="1713" y="6289"/>
                    <a:pt x="1507" y="6426"/>
                    <a:pt x="1233" y="6471"/>
                  </a:cubicBezTo>
                  <a:cubicBezTo>
                    <a:pt x="1166" y="6484"/>
                    <a:pt x="1097" y="6489"/>
                    <a:pt x="1028" y="6489"/>
                  </a:cubicBezTo>
                  <a:cubicBezTo>
                    <a:pt x="840" y="6489"/>
                    <a:pt x="653" y="6447"/>
                    <a:pt x="503" y="6380"/>
                  </a:cubicBezTo>
                  <a:cubicBezTo>
                    <a:pt x="106" y="6182"/>
                    <a:pt x="135" y="5877"/>
                    <a:pt x="55" y="5877"/>
                  </a:cubicBezTo>
                  <a:cubicBezTo>
                    <a:pt x="52" y="5877"/>
                    <a:pt x="49" y="5877"/>
                    <a:pt x="46" y="5878"/>
                  </a:cubicBezTo>
                  <a:cubicBezTo>
                    <a:pt x="24" y="5878"/>
                    <a:pt x="1" y="5924"/>
                    <a:pt x="1" y="6038"/>
                  </a:cubicBezTo>
                  <a:cubicBezTo>
                    <a:pt x="1" y="6152"/>
                    <a:pt x="69" y="6380"/>
                    <a:pt x="343" y="6540"/>
                  </a:cubicBezTo>
                  <a:cubicBezTo>
                    <a:pt x="569" y="6704"/>
                    <a:pt x="924" y="6794"/>
                    <a:pt x="1275" y="6794"/>
                  </a:cubicBezTo>
                  <a:cubicBezTo>
                    <a:pt x="1314" y="6794"/>
                    <a:pt x="1354" y="6793"/>
                    <a:pt x="1393" y="6791"/>
                  </a:cubicBezTo>
                  <a:cubicBezTo>
                    <a:pt x="1781" y="6791"/>
                    <a:pt x="2192" y="6608"/>
                    <a:pt x="2329" y="6312"/>
                  </a:cubicBezTo>
                  <a:cubicBezTo>
                    <a:pt x="2489" y="6015"/>
                    <a:pt x="2397" y="5672"/>
                    <a:pt x="2260" y="5376"/>
                  </a:cubicBezTo>
                  <a:cubicBezTo>
                    <a:pt x="2078" y="5011"/>
                    <a:pt x="1713" y="4782"/>
                    <a:pt x="1507" y="4600"/>
                  </a:cubicBezTo>
                  <a:cubicBezTo>
                    <a:pt x="1256" y="4417"/>
                    <a:pt x="1165" y="4280"/>
                    <a:pt x="1188" y="4234"/>
                  </a:cubicBezTo>
                  <a:cubicBezTo>
                    <a:pt x="1188" y="4212"/>
                    <a:pt x="1256" y="4143"/>
                    <a:pt x="1302" y="4098"/>
                  </a:cubicBezTo>
                  <a:lnTo>
                    <a:pt x="1325" y="4052"/>
                  </a:lnTo>
                  <a:cubicBezTo>
                    <a:pt x="1409" y="3954"/>
                    <a:pt x="1467" y="3942"/>
                    <a:pt x="1520" y="3942"/>
                  </a:cubicBezTo>
                  <a:cubicBezTo>
                    <a:pt x="1538" y="3942"/>
                    <a:pt x="1555" y="3943"/>
                    <a:pt x="1572" y="3943"/>
                  </a:cubicBezTo>
                  <a:cubicBezTo>
                    <a:pt x="1588" y="3943"/>
                    <a:pt x="1604" y="3942"/>
                    <a:pt x="1621" y="3938"/>
                  </a:cubicBezTo>
                  <a:cubicBezTo>
                    <a:pt x="1690" y="3961"/>
                    <a:pt x="1713" y="3961"/>
                    <a:pt x="1713" y="3961"/>
                  </a:cubicBezTo>
                  <a:cubicBezTo>
                    <a:pt x="1713" y="3961"/>
                    <a:pt x="1735" y="3961"/>
                    <a:pt x="1804" y="4006"/>
                  </a:cubicBezTo>
                  <a:cubicBezTo>
                    <a:pt x="1813" y="4006"/>
                    <a:pt x="1818" y="4003"/>
                    <a:pt x="1826" y="4003"/>
                  </a:cubicBezTo>
                  <a:cubicBezTo>
                    <a:pt x="1838" y="4003"/>
                    <a:pt x="1854" y="4011"/>
                    <a:pt x="1895" y="4052"/>
                  </a:cubicBezTo>
                  <a:cubicBezTo>
                    <a:pt x="1964" y="4075"/>
                    <a:pt x="2055" y="4143"/>
                    <a:pt x="2146" y="4189"/>
                  </a:cubicBezTo>
                  <a:cubicBezTo>
                    <a:pt x="2192" y="4234"/>
                    <a:pt x="2238" y="4234"/>
                    <a:pt x="2306" y="4303"/>
                  </a:cubicBezTo>
                  <a:cubicBezTo>
                    <a:pt x="2375" y="4371"/>
                    <a:pt x="2443" y="4440"/>
                    <a:pt x="2534" y="4508"/>
                  </a:cubicBezTo>
                  <a:cubicBezTo>
                    <a:pt x="2671" y="4645"/>
                    <a:pt x="2831" y="4782"/>
                    <a:pt x="3036" y="4965"/>
                  </a:cubicBezTo>
                  <a:cubicBezTo>
                    <a:pt x="3059" y="4828"/>
                    <a:pt x="3105" y="4600"/>
                    <a:pt x="3151" y="4326"/>
                  </a:cubicBezTo>
                  <a:cubicBezTo>
                    <a:pt x="3173" y="4166"/>
                    <a:pt x="3219" y="4006"/>
                    <a:pt x="3219" y="3824"/>
                  </a:cubicBezTo>
                  <a:cubicBezTo>
                    <a:pt x="3219" y="3595"/>
                    <a:pt x="3219" y="3527"/>
                    <a:pt x="3196" y="3367"/>
                  </a:cubicBezTo>
                  <a:cubicBezTo>
                    <a:pt x="3128" y="2865"/>
                    <a:pt x="2899" y="2249"/>
                    <a:pt x="2489" y="1678"/>
                  </a:cubicBezTo>
                  <a:cubicBezTo>
                    <a:pt x="2101" y="1107"/>
                    <a:pt x="1530" y="628"/>
                    <a:pt x="1028" y="331"/>
                  </a:cubicBezTo>
                  <a:cubicBezTo>
                    <a:pt x="607" y="102"/>
                    <a:pt x="251" y="1"/>
                    <a:pt x="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1" name="Google Shape;3651;p43"/>
            <p:cNvSpPr/>
            <p:nvPr/>
          </p:nvSpPr>
          <p:spPr>
            <a:xfrm>
              <a:off x="6787783" y="3133963"/>
              <a:ext cx="134738" cy="177633"/>
            </a:xfrm>
            <a:custGeom>
              <a:avLst/>
              <a:gdLst/>
              <a:ahLst/>
              <a:cxnLst/>
              <a:rect l="l" t="t" r="r" b="b"/>
              <a:pathLst>
                <a:path w="5007" h="6601" extrusionOk="0">
                  <a:moveTo>
                    <a:pt x="2071" y="1"/>
                  </a:moveTo>
                  <a:cubicBezTo>
                    <a:pt x="1969" y="1"/>
                    <a:pt x="1865" y="15"/>
                    <a:pt x="1758" y="46"/>
                  </a:cubicBezTo>
                  <a:cubicBezTo>
                    <a:pt x="342" y="457"/>
                    <a:pt x="0" y="5821"/>
                    <a:pt x="2579" y="6529"/>
                  </a:cubicBezTo>
                  <a:cubicBezTo>
                    <a:pt x="2750" y="6577"/>
                    <a:pt x="2904" y="6600"/>
                    <a:pt x="3045" y="6600"/>
                  </a:cubicBezTo>
                  <a:cubicBezTo>
                    <a:pt x="5006" y="6600"/>
                    <a:pt x="4131" y="2146"/>
                    <a:pt x="4131" y="2146"/>
                  </a:cubicBezTo>
                  <a:cubicBezTo>
                    <a:pt x="4131" y="2146"/>
                    <a:pt x="3312" y="1"/>
                    <a:pt x="2071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2" name="Google Shape;3652;p43"/>
            <p:cNvSpPr/>
            <p:nvPr/>
          </p:nvSpPr>
          <p:spPr>
            <a:xfrm>
              <a:off x="7238015" y="3705208"/>
              <a:ext cx="191653" cy="189339"/>
            </a:xfrm>
            <a:custGeom>
              <a:avLst/>
              <a:gdLst/>
              <a:ahLst/>
              <a:cxnLst/>
              <a:rect l="l" t="t" r="r" b="b"/>
              <a:pathLst>
                <a:path w="7122" h="7036" extrusionOk="0">
                  <a:moveTo>
                    <a:pt x="7122" y="0"/>
                  </a:moveTo>
                  <a:lnTo>
                    <a:pt x="0" y="1643"/>
                  </a:lnTo>
                  <a:lnTo>
                    <a:pt x="251" y="5935"/>
                  </a:lnTo>
                  <a:cubicBezTo>
                    <a:pt x="251" y="5935"/>
                    <a:pt x="1644" y="7035"/>
                    <a:pt x="3564" y="7035"/>
                  </a:cubicBezTo>
                  <a:cubicBezTo>
                    <a:pt x="4583" y="7035"/>
                    <a:pt x="5751" y="6725"/>
                    <a:pt x="6939" y="5775"/>
                  </a:cubicBezTo>
                  <a:lnTo>
                    <a:pt x="7122" y="0"/>
                  </a:ln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3" name="Google Shape;3653;p43"/>
            <p:cNvSpPr/>
            <p:nvPr/>
          </p:nvSpPr>
          <p:spPr>
            <a:xfrm>
              <a:off x="7238015" y="3705208"/>
              <a:ext cx="191653" cy="181831"/>
            </a:xfrm>
            <a:custGeom>
              <a:avLst/>
              <a:gdLst/>
              <a:ahLst/>
              <a:cxnLst/>
              <a:rect l="l" t="t" r="r" b="b"/>
              <a:pathLst>
                <a:path w="7122" h="6757" extrusionOk="0">
                  <a:moveTo>
                    <a:pt x="7122" y="0"/>
                  </a:moveTo>
                  <a:lnTo>
                    <a:pt x="0" y="1643"/>
                  </a:lnTo>
                  <a:lnTo>
                    <a:pt x="69" y="3150"/>
                  </a:lnTo>
                  <a:cubicBezTo>
                    <a:pt x="685" y="3127"/>
                    <a:pt x="1301" y="3127"/>
                    <a:pt x="1917" y="3104"/>
                  </a:cubicBezTo>
                  <a:cubicBezTo>
                    <a:pt x="2585" y="3085"/>
                    <a:pt x="3270" y="3031"/>
                    <a:pt x="3942" y="3031"/>
                  </a:cubicBezTo>
                  <a:cubicBezTo>
                    <a:pt x="4051" y="3031"/>
                    <a:pt x="4160" y="3033"/>
                    <a:pt x="4268" y="3036"/>
                  </a:cubicBezTo>
                  <a:cubicBezTo>
                    <a:pt x="6026" y="3127"/>
                    <a:pt x="5706" y="5113"/>
                    <a:pt x="5204" y="6756"/>
                  </a:cubicBezTo>
                  <a:cubicBezTo>
                    <a:pt x="5775" y="6551"/>
                    <a:pt x="6345" y="6231"/>
                    <a:pt x="6939" y="5775"/>
                  </a:cubicBezTo>
                  <a:lnTo>
                    <a:pt x="7122" y="0"/>
                  </a:ln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4" name="Google Shape;3654;p43"/>
            <p:cNvSpPr/>
            <p:nvPr/>
          </p:nvSpPr>
          <p:spPr>
            <a:xfrm>
              <a:off x="6724518" y="2765403"/>
              <a:ext cx="1255486" cy="982942"/>
            </a:xfrm>
            <a:custGeom>
              <a:avLst/>
              <a:gdLst/>
              <a:ahLst/>
              <a:cxnLst/>
              <a:rect l="l" t="t" r="r" b="b"/>
              <a:pathLst>
                <a:path w="46655" h="36527" extrusionOk="0">
                  <a:moveTo>
                    <a:pt x="23779" y="1"/>
                  </a:moveTo>
                  <a:cubicBezTo>
                    <a:pt x="21924" y="1"/>
                    <a:pt x="19866" y="229"/>
                    <a:pt x="17621" y="800"/>
                  </a:cubicBezTo>
                  <a:cubicBezTo>
                    <a:pt x="8194" y="3174"/>
                    <a:pt x="8080" y="11574"/>
                    <a:pt x="6985" y="17326"/>
                  </a:cubicBezTo>
                  <a:cubicBezTo>
                    <a:pt x="0" y="27118"/>
                    <a:pt x="7122" y="34262"/>
                    <a:pt x="15019" y="36043"/>
                  </a:cubicBezTo>
                  <a:cubicBezTo>
                    <a:pt x="16515" y="36376"/>
                    <a:pt x="18019" y="36527"/>
                    <a:pt x="19495" y="36527"/>
                  </a:cubicBezTo>
                  <a:cubicBezTo>
                    <a:pt x="26307" y="36527"/>
                    <a:pt x="32511" y="33311"/>
                    <a:pt x="34443" y="29971"/>
                  </a:cubicBezTo>
                  <a:cubicBezTo>
                    <a:pt x="34443" y="29971"/>
                    <a:pt x="34988" y="32534"/>
                    <a:pt x="37781" y="32534"/>
                  </a:cubicBezTo>
                  <a:cubicBezTo>
                    <a:pt x="38322" y="32534"/>
                    <a:pt x="38948" y="32438"/>
                    <a:pt x="39670" y="32208"/>
                  </a:cubicBezTo>
                  <a:cubicBezTo>
                    <a:pt x="43186" y="31112"/>
                    <a:pt x="46655" y="25885"/>
                    <a:pt x="44418" y="23329"/>
                  </a:cubicBezTo>
                  <a:cubicBezTo>
                    <a:pt x="43390" y="22136"/>
                    <a:pt x="42296" y="21767"/>
                    <a:pt x="41336" y="21767"/>
                  </a:cubicBezTo>
                  <a:cubicBezTo>
                    <a:pt x="39779" y="21767"/>
                    <a:pt x="38575" y="22735"/>
                    <a:pt x="38575" y="22735"/>
                  </a:cubicBezTo>
                  <a:cubicBezTo>
                    <a:pt x="38575" y="22735"/>
                    <a:pt x="45674" y="11597"/>
                    <a:pt x="35265" y="3562"/>
                  </a:cubicBezTo>
                  <a:cubicBezTo>
                    <a:pt x="35265" y="3562"/>
                    <a:pt x="31108" y="1"/>
                    <a:pt x="23779" y="1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5" name="Google Shape;3655;p43"/>
            <p:cNvSpPr/>
            <p:nvPr/>
          </p:nvSpPr>
          <p:spPr>
            <a:xfrm>
              <a:off x="6724518" y="2872317"/>
              <a:ext cx="910904" cy="876243"/>
            </a:xfrm>
            <a:custGeom>
              <a:avLst/>
              <a:gdLst/>
              <a:ahLst/>
              <a:cxnLst/>
              <a:rect l="l" t="t" r="r" b="b"/>
              <a:pathLst>
                <a:path w="33850" h="32562" extrusionOk="0">
                  <a:moveTo>
                    <a:pt x="11709" y="0"/>
                  </a:moveTo>
                  <a:lnTo>
                    <a:pt x="11709" y="0"/>
                  </a:lnTo>
                  <a:cubicBezTo>
                    <a:pt x="8057" y="3652"/>
                    <a:pt x="7761" y="9199"/>
                    <a:pt x="6985" y="13353"/>
                  </a:cubicBezTo>
                  <a:cubicBezTo>
                    <a:pt x="0" y="23145"/>
                    <a:pt x="7122" y="30289"/>
                    <a:pt x="15019" y="32070"/>
                  </a:cubicBezTo>
                  <a:cubicBezTo>
                    <a:pt x="16518" y="32408"/>
                    <a:pt x="18026" y="32561"/>
                    <a:pt x="19506" y="32561"/>
                  </a:cubicBezTo>
                  <a:cubicBezTo>
                    <a:pt x="25711" y="32561"/>
                    <a:pt x="31417" y="29869"/>
                    <a:pt x="33850" y="26865"/>
                  </a:cubicBezTo>
                  <a:lnTo>
                    <a:pt x="33850" y="26865"/>
                  </a:lnTo>
                  <a:cubicBezTo>
                    <a:pt x="31130" y="29549"/>
                    <a:pt x="25861" y="31800"/>
                    <a:pt x="20170" y="31800"/>
                  </a:cubicBezTo>
                  <a:cubicBezTo>
                    <a:pt x="18697" y="31800"/>
                    <a:pt x="17196" y="31649"/>
                    <a:pt x="15704" y="31316"/>
                  </a:cubicBezTo>
                  <a:cubicBezTo>
                    <a:pt x="7806" y="29536"/>
                    <a:pt x="685" y="22392"/>
                    <a:pt x="7669" y="12600"/>
                  </a:cubicBezTo>
                  <a:cubicBezTo>
                    <a:pt x="8400" y="8719"/>
                    <a:pt x="8697" y="3629"/>
                    <a:pt x="11709" y="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6" name="Google Shape;3656;p43"/>
            <p:cNvSpPr/>
            <p:nvPr/>
          </p:nvSpPr>
          <p:spPr>
            <a:xfrm>
              <a:off x="7652617" y="3551633"/>
              <a:ext cx="238342" cy="89180"/>
            </a:xfrm>
            <a:custGeom>
              <a:avLst/>
              <a:gdLst/>
              <a:ahLst/>
              <a:cxnLst/>
              <a:rect l="l" t="t" r="r" b="b"/>
              <a:pathLst>
                <a:path w="8857" h="3314" extrusionOk="0">
                  <a:moveTo>
                    <a:pt x="639" y="1"/>
                  </a:moveTo>
                  <a:cubicBezTo>
                    <a:pt x="479" y="297"/>
                    <a:pt x="251" y="594"/>
                    <a:pt x="0" y="891"/>
                  </a:cubicBezTo>
                  <a:cubicBezTo>
                    <a:pt x="168" y="1449"/>
                    <a:pt x="912" y="3314"/>
                    <a:pt x="3298" y="3314"/>
                  </a:cubicBezTo>
                  <a:cubicBezTo>
                    <a:pt x="3838" y="3314"/>
                    <a:pt x="4462" y="3218"/>
                    <a:pt x="5181" y="2991"/>
                  </a:cubicBezTo>
                  <a:cubicBezTo>
                    <a:pt x="6528" y="2580"/>
                    <a:pt x="7852" y="1553"/>
                    <a:pt x="8856" y="320"/>
                  </a:cubicBezTo>
                  <a:lnTo>
                    <a:pt x="8856" y="320"/>
                  </a:lnTo>
                  <a:cubicBezTo>
                    <a:pt x="7966" y="1211"/>
                    <a:pt x="6916" y="1918"/>
                    <a:pt x="5866" y="2238"/>
                  </a:cubicBezTo>
                  <a:cubicBezTo>
                    <a:pt x="5144" y="2467"/>
                    <a:pt x="4518" y="2564"/>
                    <a:pt x="3977" y="2564"/>
                  </a:cubicBezTo>
                  <a:cubicBezTo>
                    <a:pt x="1184" y="2564"/>
                    <a:pt x="639" y="1"/>
                    <a:pt x="639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7" name="Google Shape;3657;p43"/>
            <p:cNvSpPr/>
            <p:nvPr/>
          </p:nvSpPr>
          <p:spPr>
            <a:xfrm>
              <a:off x="7718331" y="3410974"/>
              <a:ext cx="171955" cy="190846"/>
            </a:xfrm>
            <a:custGeom>
              <a:avLst/>
              <a:gdLst/>
              <a:ahLst/>
              <a:cxnLst/>
              <a:rect l="l" t="t" r="r" b="b"/>
              <a:pathLst>
                <a:path w="6390" h="7092" extrusionOk="0">
                  <a:moveTo>
                    <a:pt x="5133" y="1"/>
                  </a:moveTo>
                  <a:cubicBezTo>
                    <a:pt x="5126" y="1"/>
                    <a:pt x="5120" y="1"/>
                    <a:pt x="5113" y="1"/>
                  </a:cubicBezTo>
                  <a:cubicBezTo>
                    <a:pt x="3812" y="46"/>
                    <a:pt x="982" y="2694"/>
                    <a:pt x="982" y="2694"/>
                  </a:cubicBezTo>
                  <a:cubicBezTo>
                    <a:pt x="982" y="2694"/>
                    <a:pt x="997" y="2694"/>
                    <a:pt x="1024" y="2694"/>
                  </a:cubicBezTo>
                  <a:cubicBezTo>
                    <a:pt x="1276" y="2694"/>
                    <a:pt x="2558" y="2749"/>
                    <a:pt x="2146" y="3904"/>
                  </a:cubicBezTo>
                  <a:cubicBezTo>
                    <a:pt x="1667" y="5159"/>
                    <a:pt x="0" y="5707"/>
                    <a:pt x="0" y="5707"/>
                  </a:cubicBezTo>
                  <a:cubicBezTo>
                    <a:pt x="0" y="5707"/>
                    <a:pt x="184" y="7092"/>
                    <a:pt x="1339" y="7092"/>
                  </a:cubicBezTo>
                  <a:cubicBezTo>
                    <a:pt x="1406" y="7092"/>
                    <a:pt x="1478" y="7087"/>
                    <a:pt x="1553" y="7077"/>
                  </a:cubicBezTo>
                  <a:cubicBezTo>
                    <a:pt x="2922" y="6894"/>
                    <a:pt x="6140" y="4360"/>
                    <a:pt x="6209" y="2192"/>
                  </a:cubicBezTo>
                  <a:cubicBezTo>
                    <a:pt x="6209" y="2192"/>
                    <a:pt x="6390" y="1"/>
                    <a:pt x="5133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8" name="Google Shape;3658;p43"/>
            <p:cNvSpPr/>
            <p:nvPr/>
          </p:nvSpPr>
          <p:spPr>
            <a:xfrm>
              <a:off x="7706033" y="3410893"/>
              <a:ext cx="178171" cy="191841"/>
            </a:xfrm>
            <a:custGeom>
              <a:avLst/>
              <a:gdLst/>
              <a:ahLst/>
              <a:cxnLst/>
              <a:rect l="l" t="t" r="r" b="b"/>
              <a:pathLst>
                <a:path w="6621" h="7129" extrusionOk="0">
                  <a:moveTo>
                    <a:pt x="5443" y="0"/>
                  </a:moveTo>
                  <a:cubicBezTo>
                    <a:pt x="5075" y="0"/>
                    <a:pt x="4709" y="86"/>
                    <a:pt x="4361" y="209"/>
                  </a:cubicBezTo>
                  <a:cubicBezTo>
                    <a:pt x="3562" y="506"/>
                    <a:pt x="2808" y="962"/>
                    <a:pt x="2146" y="1465"/>
                  </a:cubicBezTo>
                  <a:cubicBezTo>
                    <a:pt x="1987" y="1579"/>
                    <a:pt x="1827" y="1693"/>
                    <a:pt x="1667" y="1830"/>
                  </a:cubicBezTo>
                  <a:cubicBezTo>
                    <a:pt x="1576" y="1898"/>
                    <a:pt x="1530" y="1944"/>
                    <a:pt x="1416" y="2035"/>
                  </a:cubicBezTo>
                  <a:cubicBezTo>
                    <a:pt x="1302" y="2149"/>
                    <a:pt x="1188" y="2286"/>
                    <a:pt x="1074" y="2400"/>
                  </a:cubicBezTo>
                  <a:cubicBezTo>
                    <a:pt x="845" y="2629"/>
                    <a:pt x="709" y="2834"/>
                    <a:pt x="549" y="3040"/>
                  </a:cubicBezTo>
                  <a:cubicBezTo>
                    <a:pt x="366" y="3313"/>
                    <a:pt x="298" y="3405"/>
                    <a:pt x="206" y="3542"/>
                  </a:cubicBezTo>
                  <a:cubicBezTo>
                    <a:pt x="503" y="3473"/>
                    <a:pt x="800" y="3382"/>
                    <a:pt x="1074" y="3313"/>
                  </a:cubicBezTo>
                  <a:cubicBezTo>
                    <a:pt x="1233" y="3268"/>
                    <a:pt x="1370" y="3222"/>
                    <a:pt x="1530" y="3199"/>
                  </a:cubicBezTo>
                  <a:cubicBezTo>
                    <a:pt x="1587" y="3188"/>
                    <a:pt x="1633" y="3188"/>
                    <a:pt x="1676" y="3188"/>
                  </a:cubicBezTo>
                  <a:cubicBezTo>
                    <a:pt x="1719" y="3188"/>
                    <a:pt x="1758" y="3188"/>
                    <a:pt x="1804" y="3176"/>
                  </a:cubicBezTo>
                  <a:cubicBezTo>
                    <a:pt x="1941" y="3176"/>
                    <a:pt x="1895" y="3199"/>
                    <a:pt x="1941" y="3199"/>
                  </a:cubicBezTo>
                  <a:cubicBezTo>
                    <a:pt x="1964" y="3199"/>
                    <a:pt x="1987" y="3199"/>
                    <a:pt x="1987" y="3222"/>
                  </a:cubicBezTo>
                  <a:cubicBezTo>
                    <a:pt x="2010" y="3245"/>
                    <a:pt x="2055" y="3245"/>
                    <a:pt x="2055" y="3245"/>
                  </a:cubicBezTo>
                  <a:cubicBezTo>
                    <a:pt x="2124" y="3313"/>
                    <a:pt x="2146" y="3382"/>
                    <a:pt x="2146" y="3382"/>
                  </a:cubicBezTo>
                  <a:cubicBezTo>
                    <a:pt x="2146" y="3382"/>
                    <a:pt x="2146" y="3405"/>
                    <a:pt x="2169" y="3428"/>
                  </a:cubicBezTo>
                  <a:cubicBezTo>
                    <a:pt x="2169" y="3473"/>
                    <a:pt x="2192" y="3542"/>
                    <a:pt x="2192" y="3610"/>
                  </a:cubicBezTo>
                  <a:cubicBezTo>
                    <a:pt x="2215" y="3770"/>
                    <a:pt x="2169" y="4044"/>
                    <a:pt x="1987" y="4341"/>
                  </a:cubicBezTo>
                  <a:cubicBezTo>
                    <a:pt x="1827" y="4614"/>
                    <a:pt x="1530" y="4934"/>
                    <a:pt x="1119" y="5139"/>
                  </a:cubicBezTo>
                  <a:cubicBezTo>
                    <a:pt x="1028" y="5208"/>
                    <a:pt x="914" y="5231"/>
                    <a:pt x="800" y="5299"/>
                  </a:cubicBezTo>
                  <a:cubicBezTo>
                    <a:pt x="731" y="5322"/>
                    <a:pt x="686" y="5322"/>
                    <a:pt x="617" y="5345"/>
                  </a:cubicBezTo>
                  <a:lnTo>
                    <a:pt x="275" y="5436"/>
                  </a:lnTo>
                  <a:lnTo>
                    <a:pt x="115" y="5459"/>
                  </a:lnTo>
                  <a:lnTo>
                    <a:pt x="24" y="5482"/>
                  </a:lnTo>
                  <a:cubicBezTo>
                    <a:pt x="1" y="5505"/>
                    <a:pt x="24" y="5550"/>
                    <a:pt x="24" y="5573"/>
                  </a:cubicBezTo>
                  <a:lnTo>
                    <a:pt x="92" y="5916"/>
                  </a:lnTo>
                  <a:cubicBezTo>
                    <a:pt x="115" y="6167"/>
                    <a:pt x="184" y="6281"/>
                    <a:pt x="252" y="6418"/>
                  </a:cubicBezTo>
                  <a:cubicBezTo>
                    <a:pt x="435" y="6714"/>
                    <a:pt x="731" y="6988"/>
                    <a:pt x="1074" y="7057"/>
                  </a:cubicBezTo>
                  <a:cubicBezTo>
                    <a:pt x="1257" y="7106"/>
                    <a:pt x="1434" y="7128"/>
                    <a:pt x="1601" y="7128"/>
                  </a:cubicBezTo>
                  <a:cubicBezTo>
                    <a:pt x="1745" y="7128"/>
                    <a:pt x="1882" y="7111"/>
                    <a:pt x="2010" y="7080"/>
                  </a:cubicBezTo>
                  <a:cubicBezTo>
                    <a:pt x="2580" y="6988"/>
                    <a:pt x="3060" y="6760"/>
                    <a:pt x="3425" y="6555"/>
                  </a:cubicBezTo>
                  <a:cubicBezTo>
                    <a:pt x="4178" y="6144"/>
                    <a:pt x="4520" y="5710"/>
                    <a:pt x="4498" y="5664"/>
                  </a:cubicBezTo>
                  <a:cubicBezTo>
                    <a:pt x="4496" y="5664"/>
                    <a:pt x="4494" y="5663"/>
                    <a:pt x="4492" y="5663"/>
                  </a:cubicBezTo>
                  <a:cubicBezTo>
                    <a:pt x="4425" y="5663"/>
                    <a:pt x="4016" y="5994"/>
                    <a:pt x="3265" y="6304"/>
                  </a:cubicBezTo>
                  <a:cubicBezTo>
                    <a:pt x="2900" y="6463"/>
                    <a:pt x="2420" y="6623"/>
                    <a:pt x="1941" y="6669"/>
                  </a:cubicBezTo>
                  <a:cubicBezTo>
                    <a:pt x="1852" y="6685"/>
                    <a:pt x="1763" y="6693"/>
                    <a:pt x="1676" y="6693"/>
                  </a:cubicBezTo>
                  <a:cubicBezTo>
                    <a:pt x="1518" y="6693"/>
                    <a:pt x="1366" y="6667"/>
                    <a:pt x="1233" y="6623"/>
                  </a:cubicBezTo>
                  <a:cubicBezTo>
                    <a:pt x="1005" y="6555"/>
                    <a:pt x="868" y="6395"/>
                    <a:pt x="777" y="6212"/>
                  </a:cubicBezTo>
                  <a:cubicBezTo>
                    <a:pt x="754" y="6121"/>
                    <a:pt x="686" y="5984"/>
                    <a:pt x="709" y="5984"/>
                  </a:cubicBezTo>
                  <a:cubicBezTo>
                    <a:pt x="709" y="5938"/>
                    <a:pt x="686" y="5916"/>
                    <a:pt x="754" y="5916"/>
                  </a:cubicBezTo>
                  <a:cubicBezTo>
                    <a:pt x="777" y="5916"/>
                    <a:pt x="777" y="5916"/>
                    <a:pt x="823" y="5893"/>
                  </a:cubicBezTo>
                  <a:cubicBezTo>
                    <a:pt x="891" y="5893"/>
                    <a:pt x="982" y="5870"/>
                    <a:pt x="1051" y="5847"/>
                  </a:cubicBezTo>
                  <a:cubicBezTo>
                    <a:pt x="1188" y="5801"/>
                    <a:pt x="1325" y="5756"/>
                    <a:pt x="1462" y="5687"/>
                  </a:cubicBezTo>
                  <a:cubicBezTo>
                    <a:pt x="2010" y="5436"/>
                    <a:pt x="2398" y="5071"/>
                    <a:pt x="2649" y="4683"/>
                  </a:cubicBezTo>
                  <a:cubicBezTo>
                    <a:pt x="2900" y="4295"/>
                    <a:pt x="2991" y="3930"/>
                    <a:pt x="2991" y="3633"/>
                  </a:cubicBezTo>
                  <a:cubicBezTo>
                    <a:pt x="2991" y="3473"/>
                    <a:pt x="2968" y="3359"/>
                    <a:pt x="2968" y="3268"/>
                  </a:cubicBezTo>
                  <a:cubicBezTo>
                    <a:pt x="2923" y="3199"/>
                    <a:pt x="2900" y="3154"/>
                    <a:pt x="2900" y="3154"/>
                  </a:cubicBezTo>
                  <a:cubicBezTo>
                    <a:pt x="2900" y="3154"/>
                    <a:pt x="2877" y="3108"/>
                    <a:pt x="2854" y="3017"/>
                  </a:cubicBezTo>
                  <a:cubicBezTo>
                    <a:pt x="2831" y="2948"/>
                    <a:pt x="2694" y="2834"/>
                    <a:pt x="2580" y="2720"/>
                  </a:cubicBezTo>
                  <a:cubicBezTo>
                    <a:pt x="2512" y="2652"/>
                    <a:pt x="2420" y="2629"/>
                    <a:pt x="2306" y="2560"/>
                  </a:cubicBezTo>
                  <a:cubicBezTo>
                    <a:pt x="2261" y="2537"/>
                    <a:pt x="2192" y="2515"/>
                    <a:pt x="2146" y="2515"/>
                  </a:cubicBezTo>
                  <a:cubicBezTo>
                    <a:pt x="2101" y="2515"/>
                    <a:pt x="2010" y="2492"/>
                    <a:pt x="2032" y="2492"/>
                  </a:cubicBezTo>
                  <a:cubicBezTo>
                    <a:pt x="2010" y="2492"/>
                    <a:pt x="1987" y="2492"/>
                    <a:pt x="1964" y="2515"/>
                  </a:cubicBezTo>
                  <a:cubicBezTo>
                    <a:pt x="1952" y="2521"/>
                    <a:pt x="1943" y="2524"/>
                    <a:pt x="1937" y="2524"/>
                  </a:cubicBezTo>
                  <a:cubicBezTo>
                    <a:pt x="1920" y="2524"/>
                    <a:pt x="1924" y="2502"/>
                    <a:pt x="1941" y="2469"/>
                  </a:cubicBezTo>
                  <a:lnTo>
                    <a:pt x="1964" y="2446"/>
                  </a:lnTo>
                  <a:cubicBezTo>
                    <a:pt x="1987" y="2423"/>
                    <a:pt x="2078" y="2332"/>
                    <a:pt x="2146" y="2263"/>
                  </a:cubicBezTo>
                  <a:cubicBezTo>
                    <a:pt x="2283" y="2149"/>
                    <a:pt x="2420" y="2012"/>
                    <a:pt x="2580" y="1898"/>
                  </a:cubicBezTo>
                  <a:cubicBezTo>
                    <a:pt x="3174" y="1396"/>
                    <a:pt x="3858" y="917"/>
                    <a:pt x="4543" y="597"/>
                  </a:cubicBezTo>
                  <a:cubicBezTo>
                    <a:pt x="4886" y="460"/>
                    <a:pt x="5251" y="346"/>
                    <a:pt x="5547" y="323"/>
                  </a:cubicBezTo>
                  <a:cubicBezTo>
                    <a:pt x="5867" y="323"/>
                    <a:pt x="6095" y="460"/>
                    <a:pt x="6232" y="643"/>
                  </a:cubicBezTo>
                  <a:cubicBezTo>
                    <a:pt x="6506" y="1031"/>
                    <a:pt x="6506" y="1350"/>
                    <a:pt x="6575" y="1350"/>
                  </a:cubicBezTo>
                  <a:cubicBezTo>
                    <a:pt x="6597" y="1350"/>
                    <a:pt x="6620" y="1282"/>
                    <a:pt x="6620" y="1122"/>
                  </a:cubicBezTo>
                  <a:cubicBezTo>
                    <a:pt x="6597" y="985"/>
                    <a:pt x="6597" y="780"/>
                    <a:pt x="6460" y="529"/>
                  </a:cubicBezTo>
                  <a:cubicBezTo>
                    <a:pt x="6392" y="415"/>
                    <a:pt x="6278" y="278"/>
                    <a:pt x="6118" y="186"/>
                  </a:cubicBezTo>
                  <a:cubicBezTo>
                    <a:pt x="5958" y="95"/>
                    <a:pt x="5753" y="27"/>
                    <a:pt x="5570" y="4"/>
                  </a:cubicBezTo>
                  <a:cubicBezTo>
                    <a:pt x="5528" y="1"/>
                    <a:pt x="5485" y="0"/>
                    <a:pt x="54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9" name="Google Shape;3659;p43"/>
            <p:cNvSpPr/>
            <p:nvPr/>
          </p:nvSpPr>
          <p:spPr>
            <a:xfrm>
              <a:off x="7829496" y="3369156"/>
              <a:ext cx="42410" cy="19752"/>
            </a:xfrm>
            <a:custGeom>
              <a:avLst/>
              <a:gdLst/>
              <a:ahLst/>
              <a:cxnLst/>
              <a:rect l="l" t="t" r="r" b="b"/>
              <a:pathLst>
                <a:path w="1576" h="734" extrusionOk="0">
                  <a:moveTo>
                    <a:pt x="787" y="0"/>
                  </a:moveTo>
                  <a:cubicBezTo>
                    <a:pt x="761" y="0"/>
                    <a:pt x="735" y="1"/>
                    <a:pt x="708" y="3"/>
                  </a:cubicBezTo>
                  <a:cubicBezTo>
                    <a:pt x="298" y="3"/>
                    <a:pt x="1" y="185"/>
                    <a:pt x="46" y="391"/>
                  </a:cubicBezTo>
                  <a:cubicBezTo>
                    <a:pt x="69" y="596"/>
                    <a:pt x="434" y="733"/>
                    <a:pt x="845" y="733"/>
                  </a:cubicBezTo>
                  <a:cubicBezTo>
                    <a:pt x="1256" y="710"/>
                    <a:pt x="1576" y="528"/>
                    <a:pt x="1530" y="322"/>
                  </a:cubicBezTo>
                  <a:cubicBezTo>
                    <a:pt x="1487" y="151"/>
                    <a:pt x="1165" y="0"/>
                    <a:pt x="787" y="0"/>
                  </a:cubicBezTo>
                  <a:close/>
                </a:path>
              </a:pathLst>
            </a:custGeom>
            <a:solidFill>
              <a:srgbClr val="FFB8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0" name="Google Shape;3660;p43"/>
            <p:cNvSpPr/>
            <p:nvPr/>
          </p:nvSpPr>
          <p:spPr>
            <a:xfrm>
              <a:off x="6952392" y="3080196"/>
              <a:ext cx="533060" cy="151073"/>
            </a:xfrm>
            <a:custGeom>
              <a:avLst/>
              <a:gdLst/>
              <a:ahLst/>
              <a:cxnLst/>
              <a:rect l="l" t="t" r="r" b="b"/>
              <a:pathLst>
                <a:path w="19809" h="5614" extrusionOk="0">
                  <a:moveTo>
                    <a:pt x="2443" y="1405"/>
                  </a:moveTo>
                  <a:cubicBezTo>
                    <a:pt x="2427" y="1405"/>
                    <a:pt x="2413" y="1405"/>
                    <a:pt x="2401" y="1405"/>
                  </a:cubicBezTo>
                  <a:lnTo>
                    <a:pt x="2401" y="1405"/>
                  </a:lnTo>
                  <a:cubicBezTo>
                    <a:pt x="2401" y="1405"/>
                    <a:pt x="2401" y="1405"/>
                    <a:pt x="2401" y="1405"/>
                  </a:cubicBezTo>
                  <a:close/>
                  <a:moveTo>
                    <a:pt x="1815" y="1"/>
                  </a:moveTo>
                  <a:cubicBezTo>
                    <a:pt x="1182" y="1"/>
                    <a:pt x="450" y="117"/>
                    <a:pt x="183" y="538"/>
                  </a:cubicBezTo>
                  <a:cubicBezTo>
                    <a:pt x="0" y="857"/>
                    <a:pt x="46" y="1291"/>
                    <a:pt x="571" y="1451"/>
                  </a:cubicBezTo>
                  <a:cubicBezTo>
                    <a:pt x="778" y="1506"/>
                    <a:pt x="986" y="1536"/>
                    <a:pt x="1198" y="1536"/>
                  </a:cubicBezTo>
                  <a:cubicBezTo>
                    <a:pt x="1336" y="1536"/>
                    <a:pt x="1477" y="1523"/>
                    <a:pt x="1621" y="1496"/>
                  </a:cubicBezTo>
                  <a:cubicBezTo>
                    <a:pt x="1712" y="1474"/>
                    <a:pt x="1803" y="1451"/>
                    <a:pt x="1872" y="1428"/>
                  </a:cubicBezTo>
                  <a:cubicBezTo>
                    <a:pt x="1872" y="1428"/>
                    <a:pt x="1872" y="1428"/>
                    <a:pt x="1872" y="1428"/>
                  </a:cubicBezTo>
                  <a:lnTo>
                    <a:pt x="1872" y="1428"/>
                  </a:lnTo>
                  <a:cubicBezTo>
                    <a:pt x="1924" y="1428"/>
                    <a:pt x="2011" y="1427"/>
                    <a:pt x="2019" y="1422"/>
                  </a:cubicBezTo>
                  <a:lnTo>
                    <a:pt x="2019" y="1422"/>
                  </a:lnTo>
                  <a:cubicBezTo>
                    <a:pt x="2092" y="1428"/>
                    <a:pt x="2165" y="1428"/>
                    <a:pt x="2237" y="1428"/>
                  </a:cubicBezTo>
                  <a:cubicBezTo>
                    <a:pt x="2277" y="1422"/>
                    <a:pt x="2313" y="1417"/>
                    <a:pt x="2345" y="1413"/>
                  </a:cubicBezTo>
                  <a:lnTo>
                    <a:pt x="2345" y="1413"/>
                  </a:lnTo>
                  <a:cubicBezTo>
                    <a:pt x="2352" y="1416"/>
                    <a:pt x="2369" y="1421"/>
                    <a:pt x="2397" y="1428"/>
                  </a:cubicBezTo>
                  <a:cubicBezTo>
                    <a:pt x="2447" y="1435"/>
                    <a:pt x="2497" y="1439"/>
                    <a:pt x="2547" y="1439"/>
                  </a:cubicBezTo>
                  <a:cubicBezTo>
                    <a:pt x="2971" y="1439"/>
                    <a:pt x="3353" y="1189"/>
                    <a:pt x="3333" y="903"/>
                  </a:cubicBezTo>
                  <a:cubicBezTo>
                    <a:pt x="3310" y="446"/>
                    <a:pt x="2853" y="58"/>
                    <a:pt x="2169" y="13"/>
                  </a:cubicBezTo>
                  <a:cubicBezTo>
                    <a:pt x="2057" y="5"/>
                    <a:pt x="1938" y="1"/>
                    <a:pt x="1815" y="1"/>
                  </a:cubicBezTo>
                  <a:close/>
                  <a:moveTo>
                    <a:pt x="17386" y="4807"/>
                  </a:moveTo>
                  <a:cubicBezTo>
                    <a:pt x="17388" y="4808"/>
                    <a:pt x="17390" y="4809"/>
                    <a:pt x="17391" y="4811"/>
                  </a:cubicBezTo>
                  <a:lnTo>
                    <a:pt x="17391" y="4811"/>
                  </a:lnTo>
                  <a:cubicBezTo>
                    <a:pt x="17394" y="4811"/>
                    <a:pt x="17396" y="4812"/>
                    <a:pt x="17398" y="4812"/>
                  </a:cubicBezTo>
                  <a:lnTo>
                    <a:pt x="17398" y="4812"/>
                  </a:lnTo>
                  <a:cubicBezTo>
                    <a:pt x="17394" y="4809"/>
                    <a:pt x="17391" y="4807"/>
                    <a:pt x="17386" y="4807"/>
                  </a:cubicBezTo>
                  <a:close/>
                  <a:moveTo>
                    <a:pt x="17333" y="4768"/>
                  </a:moveTo>
                  <a:lnTo>
                    <a:pt x="17333" y="4768"/>
                  </a:lnTo>
                  <a:cubicBezTo>
                    <a:pt x="17349" y="4779"/>
                    <a:pt x="17371" y="4794"/>
                    <a:pt x="17399" y="4812"/>
                  </a:cubicBezTo>
                  <a:lnTo>
                    <a:pt x="17399" y="4812"/>
                  </a:lnTo>
                  <a:cubicBezTo>
                    <a:pt x="17399" y="4812"/>
                    <a:pt x="17399" y="4812"/>
                    <a:pt x="17398" y="4812"/>
                  </a:cubicBezTo>
                  <a:lnTo>
                    <a:pt x="17398" y="4812"/>
                  </a:lnTo>
                  <a:cubicBezTo>
                    <a:pt x="17403" y="4816"/>
                    <a:pt x="17408" y="4821"/>
                    <a:pt x="17416" y="4829"/>
                  </a:cubicBezTo>
                  <a:cubicBezTo>
                    <a:pt x="17407" y="4822"/>
                    <a:pt x="17399" y="4816"/>
                    <a:pt x="17391" y="4811"/>
                  </a:cubicBezTo>
                  <a:lnTo>
                    <a:pt x="17391" y="4811"/>
                  </a:lnTo>
                  <a:cubicBezTo>
                    <a:pt x="17385" y="4809"/>
                    <a:pt x="17378" y="4808"/>
                    <a:pt x="17370" y="4806"/>
                  </a:cubicBezTo>
                  <a:cubicBezTo>
                    <a:pt x="17377" y="4806"/>
                    <a:pt x="17382" y="4806"/>
                    <a:pt x="17386" y="4807"/>
                  </a:cubicBezTo>
                  <a:lnTo>
                    <a:pt x="17386" y="4807"/>
                  </a:lnTo>
                  <a:cubicBezTo>
                    <a:pt x="17364" y="4790"/>
                    <a:pt x="17346" y="4777"/>
                    <a:pt x="17333" y="4768"/>
                  </a:cubicBezTo>
                  <a:close/>
                  <a:moveTo>
                    <a:pt x="17747" y="4995"/>
                  </a:moveTo>
                  <a:cubicBezTo>
                    <a:pt x="17738" y="4995"/>
                    <a:pt x="17864" y="5042"/>
                    <a:pt x="17895" y="5057"/>
                  </a:cubicBezTo>
                  <a:cubicBezTo>
                    <a:pt x="17874" y="5044"/>
                    <a:pt x="17856" y="5033"/>
                    <a:pt x="17841" y="5024"/>
                  </a:cubicBezTo>
                  <a:lnTo>
                    <a:pt x="17841" y="5024"/>
                  </a:lnTo>
                  <a:cubicBezTo>
                    <a:pt x="17851" y="5027"/>
                    <a:pt x="17861" y="5031"/>
                    <a:pt x="17872" y="5034"/>
                  </a:cubicBezTo>
                  <a:cubicBezTo>
                    <a:pt x="17859" y="5029"/>
                    <a:pt x="17846" y="5024"/>
                    <a:pt x="17833" y="5018"/>
                  </a:cubicBezTo>
                  <a:lnTo>
                    <a:pt x="17833" y="5018"/>
                  </a:lnTo>
                  <a:cubicBezTo>
                    <a:pt x="17835" y="5020"/>
                    <a:pt x="17838" y="5022"/>
                    <a:pt x="17841" y="5024"/>
                  </a:cubicBezTo>
                  <a:lnTo>
                    <a:pt x="17841" y="5024"/>
                  </a:lnTo>
                  <a:cubicBezTo>
                    <a:pt x="17776" y="5003"/>
                    <a:pt x="17750" y="4995"/>
                    <a:pt x="17747" y="4995"/>
                  </a:cubicBezTo>
                  <a:close/>
                  <a:moveTo>
                    <a:pt x="17599" y="3532"/>
                  </a:moveTo>
                  <a:cubicBezTo>
                    <a:pt x="17217" y="3532"/>
                    <a:pt x="16908" y="3685"/>
                    <a:pt x="16754" y="3962"/>
                  </a:cubicBezTo>
                  <a:cubicBezTo>
                    <a:pt x="16617" y="4235"/>
                    <a:pt x="16937" y="4692"/>
                    <a:pt x="17393" y="4829"/>
                  </a:cubicBezTo>
                  <a:cubicBezTo>
                    <a:pt x="17412" y="4834"/>
                    <a:pt x="17427" y="4836"/>
                    <a:pt x="17437" y="4838"/>
                  </a:cubicBezTo>
                  <a:lnTo>
                    <a:pt x="17437" y="4838"/>
                  </a:lnTo>
                  <a:cubicBezTo>
                    <a:pt x="17464" y="4855"/>
                    <a:pt x="17495" y="4875"/>
                    <a:pt x="17530" y="4897"/>
                  </a:cubicBezTo>
                  <a:cubicBezTo>
                    <a:pt x="17631" y="4938"/>
                    <a:pt x="17732" y="4978"/>
                    <a:pt x="17833" y="5018"/>
                  </a:cubicBezTo>
                  <a:lnTo>
                    <a:pt x="17833" y="5018"/>
                  </a:lnTo>
                  <a:cubicBezTo>
                    <a:pt x="17807" y="5002"/>
                    <a:pt x="17795" y="4993"/>
                    <a:pt x="17798" y="4993"/>
                  </a:cubicBezTo>
                  <a:lnTo>
                    <a:pt x="17798" y="4993"/>
                  </a:lnTo>
                  <a:cubicBezTo>
                    <a:pt x="17801" y="4993"/>
                    <a:pt x="17825" y="5006"/>
                    <a:pt x="17872" y="5034"/>
                  </a:cubicBezTo>
                  <a:cubicBezTo>
                    <a:pt x="17941" y="5103"/>
                    <a:pt x="18009" y="5148"/>
                    <a:pt x="18078" y="5194"/>
                  </a:cubicBezTo>
                  <a:cubicBezTo>
                    <a:pt x="18375" y="5422"/>
                    <a:pt x="18694" y="5536"/>
                    <a:pt x="19037" y="5605"/>
                  </a:cubicBezTo>
                  <a:cubicBezTo>
                    <a:pt x="19082" y="5611"/>
                    <a:pt x="19125" y="5613"/>
                    <a:pt x="19165" y="5613"/>
                  </a:cubicBezTo>
                  <a:cubicBezTo>
                    <a:pt x="19620" y="5613"/>
                    <a:pt x="19809" y="5278"/>
                    <a:pt x="19767" y="4943"/>
                  </a:cubicBezTo>
                  <a:cubicBezTo>
                    <a:pt x="19699" y="4350"/>
                    <a:pt x="18831" y="3870"/>
                    <a:pt x="18192" y="3642"/>
                  </a:cubicBezTo>
                  <a:cubicBezTo>
                    <a:pt x="17984" y="3568"/>
                    <a:pt x="17783" y="3532"/>
                    <a:pt x="17599" y="3532"/>
                  </a:cubicBezTo>
                  <a:close/>
                </a:path>
              </a:pathLst>
            </a:custGeom>
            <a:solidFill>
              <a:srgbClr val="FFD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1" name="Google Shape;3661;p43"/>
            <p:cNvSpPr/>
            <p:nvPr/>
          </p:nvSpPr>
          <p:spPr>
            <a:xfrm>
              <a:off x="6952392" y="3080196"/>
              <a:ext cx="533060" cy="151073"/>
            </a:xfrm>
            <a:custGeom>
              <a:avLst/>
              <a:gdLst/>
              <a:ahLst/>
              <a:cxnLst/>
              <a:rect l="l" t="t" r="r" b="b"/>
              <a:pathLst>
                <a:path w="19809" h="5614" extrusionOk="0">
                  <a:moveTo>
                    <a:pt x="2443" y="1405"/>
                  </a:moveTo>
                  <a:cubicBezTo>
                    <a:pt x="2427" y="1405"/>
                    <a:pt x="2413" y="1405"/>
                    <a:pt x="2401" y="1405"/>
                  </a:cubicBezTo>
                  <a:lnTo>
                    <a:pt x="2401" y="1405"/>
                  </a:lnTo>
                  <a:cubicBezTo>
                    <a:pt x="2401" y="1405"/>
                    <a:pt x="2401" y="1405"/>
                    <a:pt x="2401" y="1405"/>
                  </a:cubicBezTo>
                  <a:close/>
                  <a:moveTo>
                    <a:pt x="1815" y="1"/>
                  </a:moveTo>
                  <a:cubicBezTo>
                    <a:pt x="1182" y="1"/>
                    <a:pt x="450" y="117"/>
                    <a:pt x="183" y="538"/>
                  </a:cubicBezTo>
                  <a:cubicBezTo>
                    <a:pt x="0" y="857"/>
                    <a:pt x="46" y="1291"/>
                    <a:pt x="571" y="1451"/>
                  </a:cubicBezTo>
                  <a:cubicBezTo>
                    <a:pt x="778" y="1506"/>
                    <a:pt x="986" y="1536"/>
                    <a:pt x="1198" y="1536"/>
                  </a:cubicBezTo>
                  <a:cubicBezTo>
                    <a:pt x="1336" y="1536"/>
                    <a:pt x="1477" y="1523"/>
                    <a:pt x="1621" y="1496"/>
                  </a:cubicBezTo>
                  <a:cubicBezTo>
                    <a:pt x="1712" y="1474"/>
                    <a:pt x="1803" y="1451"/>
                    <a:pt x="1872" y="1428"/>
                  </a:cubicBezTo>
                  <a:cubicBezTo>
                    <a:pt x="1872" y="1428"/>
                    <a:pt x="1872" y="1428"/>
                    <a:pt x="1872" y="1428"/>
                  </a:cubicBezTo>
                  <a:lnTo>
                    <a:pt x="1872" y="1428"/>
                  </a:lnTo>
                  <a:cubicBezTo>
                    <a:pt x="1924" y="1428"/>
                    <a:pt x="2011" y="1427"/>
                    <a:pt x="2019" y="1422"/>
                  </a:cubicBezTo>
                  <a:lnTo>
                    <a:pt x="2019" y="1422"/>
                  </a:lnTo>
                  <a:cubicBezTo>
                    <a:pt x="2092" y="1428"/>
                    <a:pt x="2165" y="1428"/>
                    <a:pt x="2237" y="1428"/>
                  </a:cubicBezTo>
                  <a:cubicBezTo>
                    <a:pt x="2277" y="1422"/>
                    <a:pt x="2313" y="1417"/>
                    <a:pt x="2345" y="1413"/>
                  </a:cubicBezTo>
                  <a:lnTo>
                    <a:pt x="2345" y="1413"/>
                  </a:lnTo>
                  <a:cubicBezTo>
                    <a:pt x="2352" y="1416"/>
                    <a:pt x="2369" y="1421"/>
                    <a:pt x="2397" y="1428"/>
                  </a:cubicBezTo>
                  <a:cubicBezTo>
                    <a:pt x="2447" y="1435"/>
                    <a:pt x="2497" y="1439"/>
                    <a:pt x="2547" y="1439"/>
                  </a:cubicBezTo>
                  <a:cubicBezTo>
                    <a:pt x="2971" y="1439"/>
                    <a:pt x="3353" y="1189"/>
                    <a:pt x="3333" y="903"/>
                  </a:cubicBezTo>
                  <a:cubicBezTo>
                    <a:pt x="3310" y="446"/>
                    <a:pt x="2853" y="58"/>
                    <a:pt x="2169" y="13"/>
                  </a:cubicBezTo>
                  <a:cubicBezTo>
                    <a:pt x="2057" y="5"/>
                    <a:pt x="1938" y="1"/>
                    <a:pt x="1815" y="1"/>
                  </a:cubicBezTo>
                  <a:close/>
                  <a:moveTo>
                    <a:pt x="17386" y="4807"/>
                  </a:moveTo>
                  <a:cubicBezTo>
                    <a:pt x="17388" y="4808"/>
                    <a:pt x="17390" y="4809"/>
                    <a:pt x="17391" y="4811"/>
                  </a:cubicBezTo>
                  <a:lnTo>
                    <a:pt x="17391" y="4811"/>
                  </a:lnTo>
                  <a:cubicBezTo>
                    <a:pt x="17394" y="4811"/>
                    <a:pt x="17396" y="4812"/>
                    <a:pt x="17398" y="4812"/>
                  </a:cubicBezTo>
                  <a:lnTo>
                    <a:pt x="17398" y="4812"/>
                  </a:lnTo>
                  <a:cubicBezTo>
                    <a:pt x="17394" y="4809"/>
                    <a:pt x="17391" y="4807"/>
                    <a:pt x="17386" y="4807"/>
                  </a:cubicBezTo>
                  <a:close/>
                  <a:moveTo>
                    <a:pt x="17333" y="4768"/>
                  </a:moveTo>
                  <a:lnTo>
                    <a:pt x="17333" y="4768"/>
                  </a:lnTo>
                  <a:cubicBezTo>
                    <a:pt x="17349" y="4779"/>
                    <a:pt x="17371" y="4794"/>
                    <a:pt x="17399" y="4812"/>
                  </a:cubicBezTo>
                  <a:lnTo>
                    <a:pt x="17399" y="4812"/>
                  </a:lnTo>
                  <a:cubicBezTo>
                    <a:pt x="17399" y="4812"/>
                    <a:pt x="17399" y="4812"/>
                    <a:pt x="17398" y="4812"/>
                  </a:cubicBezTo>
                  <a:lnTo>
                    <a:pt x="17398" y="4812"/>
                  </a:lnTo>
                  <a:cubicBezTo>
                    <a:pt x="17403" y="4816"/>
                    <a:pt x="17408" y="4821"/>
                    <a:pt x="17416" y="4829"/>
                  </a:cubicBezTo>
                  <a:cubicBezTo>
                    <a:pt x="17407" y="4822"/>
                    <a:pt x="17399" y="4816"/>
                    <a:pt x="17391" y="4811"/>
                  </a:cubicBezTo>
                  <a:lnTo>
                    <a:pt x="17391" y="4811"/>
                  </a:lnTo>
                  <a:cubicBezTo>
                    <a:pt x="17385" y="4809"/>
                    <a:pt x="17378" y="4808"/>
                    <a:pt x="17370" y="4806"/>
                  </a:cubicBezTo>
                  <a:cubicBezTo>
                    <a:pt x="17377" y="4806"/>
                    <a:pt x="17382" y="4806"/>
                    <a:pt x="17386" y="4807"/>
                  </a:cubicBezTo>
                  <a:lnTo>
                    <a:pt x="17386" y="4807"/>
                  </a:lnTo>
                  <a:cubicBezTo>
                    <a:pt x="17364" y="4790"/>
                    <a:pt x="17346" y="4777"/>
                    <a:pt x="17333" y="4768"/>
                  </a:cubicBezTo>
                  <a:close/>
                  <a:moveTo>
                    <a:pt x="17747" y="4995"/>
                  </a:moveTo>
                  <a:cubicBezTo>
                    <a:pt x="17738" y="4995"/>
                    <a:pt x="17864" y="5042"/>
                    <a:pt x="17895" y="5057"/>
                  </a:cubicBezTo>
                  <a:cubicBezTo>
                    <a:pt x="17874" y="5044"/>
                    <a:pt x="17856" y="5033"/>
                    <a:pt x="17841" y="5024"/>
                  </a:cubicBezTo>
                  <a:lnTo>
                    <a:pt x="17841" y="5024"/>
                  </a:lnTo>
                  <a:cubicBezTo>
                    <a:pt x="17851" y="5027"/>
                    <a:pt x="17861" y="5031"/>
                    <a:pt x="17872" y="5034"/>
                  </a:cubicBezTo>
                  <a:cubicBezTo>
                    <a:pt x="17859" y="5029"/>
                    <a:pt x="17846" y="5024"/>
                    <a:pt x="17833" y="5018"/>
                  </a:cubicBezTo>
                  <a:lnTo>
                    <a:pt x="17833" y="5018"/>
                  </a:lnTo>
                  <a:cubicBezTo>
                    <a:pt x="17835" y="5020"/>
                    <a:pt x="17838" y="5022"/>
                    <a:pt x="17841" y="5024"/>
                  </a:cubicBezTo>
                  <a:lnTo>
                    <a:pt x="17841" y="5024"/>
                  </a:lnTo>
                  <a:cubicBezTo>
                    <a:pt x="17776" y="5003"/>
                    <a:pt x="17750" y="4995"/>
                    <a:pt x="17747" y="4995"/>
                  </a:cubicBezTo>
                  <a:close/>
                  <a:moveTo>
                    <a:pt x="17599" y="3532"/>
                  </a:moveTo>
                  <a:cubicBezTo>
                    <a:pt x="17217" y="3532"/>
                    <a:pt x="16908" y="3685"/>
                    <a:pt x="16754" y="3962"/>
                  </a:cubicBezTo>
                  <a:cubicBezTo>
                    <a:pt x="16617" y="4235"/>
                    <a:pt x="16937" y="4692"/>
                    <a:pt x="17393" y="4829"/>
                  </a:cubicBezTo>
                  <a:cubicBezTo>
                    <a:pt x="17412" y="4834"/>
                    <a:pt x="17427" y="4836"/>
                    <a:pt x="17437" y="4838"/>
                  </a:cubicBezTo>
                  <a:lnTo>
                    <a:pt x="17437" y="4838"/>
                  </a:lnTo>
                  <a:cubicBezTo>
                    <a:pt x="17464" y="4855"/>
                    <a:pt x="17495" y="4875"/>
                    <a:pt x="17530" y="4897"/>
                  </a:cubicBezTo>
                  <a:cubicBezTo>
                    <a:pt x="17631" y="4938"/>
                    <a:pt x="17732" y="4978"/>
                    <a:pt x="17833" y="5018"/>
                  </a:cubicBezTo>
                  <a:lnTo>
                    <a:pt x="17833" y="5018"/>
                  </a:lnTo>
                  <a:cubicBezTo>
                    <a:pt x="17807" y="5002"/>
                    <a:pt x="17795" y="4993"/>
                    <a:pt x="17798" y="4993"/>
                  </a:cubicBezTo>
                  <a:lnTo>
                    <a:pt x="17798" y="4993"/>
                  </a:lnTo>
                  <a:cubicBezTo>
                    <a:pt x="17801" y="4993"/>
                    <a:pt x="17825" y="5006"/>
                    <a:pt x="17872" y="5034"/>
                  </a:cubicBezTo>
                  <a:cubicBezTo>
                    <a:pt x="17941" y="5103"/>
                    <a:pt x="18009" y="5148"/>
                    <a:pt x="18078" y="5194"/>
                  </a:cubicBezTo>
                  <a:cubicBezTo>
                    <a:pt x="18375" y="5422"/>
                    <a:pt x="18694" y="5536"/>
                    <a:pt x="19037" y="5605"/>
                  </a:cubicBezTo>
                  <a:cubicBezTo>
                    <a:pt x="19082" y="5611"/>
                    <a:pt x="19125" y="5613"/>
                    <a:pt x="19165" y="5613"/>
                  </a:cubicBezTo>
                  <a:cubicBezTo>
                    <a:pt x="19620" y="5613"/>
                    <a:pt x="19809" y="5278"/>
                    <a:pt x="19767" y="4943"/>
                  </a:cubicBezTo>
                  <a:cubicBezTo>
                    <a:pt x="19699" y="4350"/>
                    <a:pt x="18831" y="3870"/>
                    <a:pt x="18192" y="3642"/>
                  </a:cubicBezTo>
                  <a:cubicBezTo>
                    <a:pt x="17984" y="3568"/>
                    <a:pt x="17783" y="3532"/>
                    <a:pt x="17599" y="353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2" name="Google Shape;3662;p43"/>
            <p:cNvSpPr/>
            <p:nvPr/>
          </p:nvSpPr>
          <p:spPr>
            <a:xfrm>
              <a:off x="7018106" y="3098495"/>
              <a:ext cx="3418" cy="484"/>
            </a:xfrm>
            <a:custGeom>
              <a:avLst/>
              <a:gdLst/>
              <a:ahLst/>
              <a:cxnLst/>
              <a:rect l="l" t="t" r="r" b="b"/>
              <a:pathLst>
                <a:path w="127" h="18" extrusionOk="0">
                  <a:moveTo>
                    <a:pt x="123" y="0"/>
                  </a:moveTo>
                  <a:cubicBezTo>
                    <a:pt x="120" y="0"/>
                    <a:pt x="80" y="6"/>
                    <a:pt x="1" y="18"/>
                  </a:cubicBezTo>
                  <a:lnTo>
                    <a:pt x="23" y="18"/>
                  </a:lnTo>
                  <a:cubicBezTo>
                    <a:pt x="92" y="6"/>
                    <a:pt x="126" y="0"/>
                    <a:pt x="123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3" name="Google Shape;3663;p43"/>
            <p:cNvSpPr/>
            <p:nvPr/>
          </p:nvSpPr>
          <p:spPr>
            <a:xfrm>
              <a:off x="7419415" y="3188859"/>
              <a:ext cx="2879" cy="1642"/>
            </a:xfrm>
            <a:custGeom>
              <a:avLst/>
              <a:gdLst/>
              <a:ahLst/>
              <a:cxnLst/>
              <a:rect l="l" t="t" r="r" b="b"/>
              <a:pathLst>
                <a:path w="107" h="61" extrusionOk="0">
                  <a:moveTo>
                    <a:pt x="1" y="0"/>
                  </a:moveTo>
                  <a:cubicBezTo>
                    <a:pt x="0" y="0"/>
                    <a:pt x="9" y="7"/>
                    <a:pt x="28" y="18"/>
                  </a:cubicBezTo>
                  <a:lnTo>
                    <a:pt x="28" y="18"/>
                  </a:lnTo>
                  <a:cubicBezTo>
                    <a:pt x="11" y="6"/>
                    <a:pt x="2" y="0"/>
                    <a:pt x="1" y="0"/>
                  </a:cubicBezTo>
                  <a:close/>
                  <a:moveTo>
                    <a:pt x="28" y="18"/>
                  </a:moveTo>
                  <a:cubicBezTo>
                    <a:pt x="42" y="28"/>
                    <a:pt x="60" y="42"/>
                    <a:pt x="84" y="61"/>
                  </a:cubicBezTo>
                  <a:lnTo>
                    <a:pt x="107" y="61"/>
                  </a:lnTo>
                  <a:cubicBezTo>
                    <a:pt x="72" y="43"/>
                    <a:pt x="46" y="29"/>
                    <a:pt x="28" y="18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4" name="Google Shape;3664;p43"/>
            <p:cNvSpPr/>
            <p:nvPr/>
          </p:nvSpPr>
          <p:spPr>
            <a:xfrm>
              <a:off x="7433327" y="3195990"/>
              <a:ext cx="1265" cy="646"/>
            </a:xfrm>
            <a:custGeom>
              <a:avLst/>
              <a:gdLst/>
              <a:ahLst/>
              <a:cxnLst/>
              <a:rect l="l" t="t" r="r" b="b"/>
              <a:pathLst>
                <a:path w="47" h="24" extrusionOk="0">
                  <a:moveTo>
                    <a:pt x="0" y="1"/>
                  </a:moveTo>
                  <a:cubicBezTo>
                    <a:pt x="23" y="1"/>
                    <a:pt x="23" y="1"/>
                    <a:pt x="46" y="24"/>
                  </a:cubicBezTo>
                  <a:cubicBezTo>
                    <a:pt x="23" y="1"/>
                    <a:pt x="23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5" name="Google Shape;3665;p43"/>
            <p:cNvSpPr/>
            <p:nvPr/>
          </p:nvSpPr>
          <p:spPr>
            <a:xfrm>
              <a:off x="7004597" y="3098953"/>
              <a:ext cx="1265" cy="27"/>
            </a:xfrm>
            <a:custGeom>
              <a:avLst/>
              <a:gdLst/>
              <a:ahLst/>
              <a:cxnLst/>
              <a:rect l="l" t="t" r="r" b="b"/>
              <a:pathLst>
                <a:path w="47" h="1" extrusionOk="0">
                  <a:moveTo>
                    <a:pt x="0" y="1"/>
                  </a:moveTo>
                  <a:cubicBezTo>
                    <a:pt x="23" y="1"/>
                    <a:pt x="23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23" y="1"/>
                    <a:pt x="23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6" name="Google Shape;3666;p43"/>
            <p:cNvSpPr/>
            <p:nvPr/>
          </p:nvSpPr>
          <p:spPr>
            <a:xfrm>
              <a:off x="7062938" y="3420204"/>
              <a:ext cx="157612" cy="91682"/>
            </a:xfrm>
            <a:custGeom>
              <a:avLst/>
              <a:gdLst/>
              <a:ahLst/>
              <a:cxnLst/>
              <a:rect l="l" t="t" r="r" b="b"/>
              <a:pathLst>
                <a:path w="5857" h="3407" extrusionOk="0">
                  <a:moveTo>
                    <a:pt x="937" y="0"/>
                  </a:moveTo>
                  <a:cubicBezTo>
                    <a:pt x="1" y="160"/>
                    <a:pt x="891" y="3310"/>
                    <a:pt x="2283" y="3401"/>
                  </a:cubicBezTo>
                  <a:cubicBezTo>
                    <a:pt x="2327" y="3405"/>
                    <a:pt x="2371" y="3406"/>
                    <a:pt x="2416" y="3406"/>
                  </a:cubicBezTo>
                  <a:cubicBezTo>
                    <a:pt x="3810" y="3406"/>
                    <a:pt x="5856" y="1738"/>
                    <a:pt x="5525" y="1119"/>
                  </a:cubicBezTo>
                  <a:cubicBezTo>
                    <a:pt x="5387" y="879"/>
                    <a:pt x="5045" y="812"/>
                    <a:pt x="4613" y="812"/>
                  </a:cubicBezTo>
                  <a:cubicBezTo>
                    <a:pt x="4081" y="812"/>
                    <a:pt x="3414" y="913"/>
                    <a:pt x="2831" y="913"/>
                  </a:cubicBezTo>
                  <a:cubicBezTo>
                    <a:pt x="2628" y="913"/>
                    <a:pt x="2434" y="901"/>
                    <a:pt x="2261" y="868"/>
                  </a:cubicBezTo>
                  <a:cubicBezTo>
                    <a:pt x="1188" y="639"/>
                    <a:pt x="937" y="0"/>
                    <a:pt x="937" y="0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7" name="Google Shape;3667;p43"/>
            <p:cNvSpPr/>
            <p:nvPr/>
          </p:nvSpPr>
          <p:spPr>
            <a:xfrm>
              <a:off x="7073379" y="3390523"/>
              <a:ext cx="144372" cy="83394"/>
            </a:xfrm>
            <a:custGeom>
              <a:avLst/>
              <a:gdLst/>
              <a:ahLst/>
              <a:cxnLst/>
              <a:rect l="l" t="t" r="r" b="b"/>
              <a:pathLst>
                <a:path w="5365" h="3099" extrusionOk="0">
                  <a:moveTo>
                    <a:pt x="1692" y="1"/>
                  </a:moveTo>
                  <a:cubicBezTo>
                    <a:pt x="1595" y="1"/>
                    <a:pt x="1188" y="171"/>
                    <a:pt x="800" y="396"/>
                  </a:cubicBezTo>
                  <a:cubicBezTo>
                    <a:pt x="571" y="533"/>
                    <a:pt x="366" y="692"/>
                    <a:pt x="229" y="875"/>
                  </a:cubicBezTo>
                  <a:cubicBezTo>
                    <a:pt x="161" y="943"/>
                    <a:pt x="115" y="1035"/>
                    <a:pt x="92" y="1103"/>
                  </a:cubicBezTo>
                  <a:cubicBezTo>
                    <a:pt x="47" y="1149"/>
                    <a:pt x="47" y="1194"/>
                    <a:pt x="47" y="1194"/>
                  </a:cubicBezTo>
                  <a:cubicBezTo>
                    <a:pt x="47" y="1194"/>
                    <a:pt x="47" y="1240"/>
                    <a:pt x="24" y="1309"/>
                  </a:cubicBezTo>
                  <a:cubicBezTo>
                    <a:pt x="1" y="1377"/>
                    <a:pt x="24" y="1468"/>
                    <a:pt x="24" y="1582"/>
                  </a:cubicBezTo>
                  <a:cubicBezTo>
                    <a:pt x="69" y="1788"/>
                    <a:pt x="161" y="2039"/>
                    <a:pt x="320" y="2267"/>
                  </a:cubicBezTo>
                  <a:cubicBezTo>
                    <a:pt x="585" y="2686"/>
                    <a:pt x="956" y="2999"/>
                    <a:pt x="1002" y="2999"/>
                  </a:cubicBezTo>
                  <a:cubicBezTo>
                    <a:pt x="1003" y="2999"/>
                    <a:pt x="1004" y="2998"/>
                    <a:pt x="1005" y="2998"/>
                  </a:cubicBezTo>
                  <a:cubicBezTo>
                    <a:pt x="1074" y="2952"/>
                    <a:pt x="777" y="2541"/>
                    <a:pt x="571" y="2130"/>
                  </a:cubicBezTo>
                  <a:cubicBezTo>
                    <a:pt x="480" y="1902"/>
                    <a:pt x="412" y="1697"/>
                    <a:pt x="412" y="1537"/>
                  </a:cubicBezTo>
                  <a:cubicBezTo>
                    <a:pt x="412" y="1400"/>
                    <a:pt x="457" y="1309"/>
                    <a:pt x="457" y="1309"/>
                  </a:cubicBezTo>
                  <a:cubicBezTo>
                    <a:pt x="457" y="1309"/>
                    <a:pt x="457" y="1286"/>
                    <a:pt x="480" y="1263"/>
                  </a:cubicBezTo>
                  <a:cubicBezTo>
                    <a:pt x="480" y="1217"/>
                    <a:pt x="503" y="1149"/>
                    <a:pt x="549" y="1103"/>
                  </a:cubicBezTo>
                  <a:cubicBezTo>
                    <a:pt x="617" y="966"/>
                    <a:pt x="777" y="784"/>
                    <a:pt x="960" y="647"/>
                  </a:cubicBezTo>
                  <a:cubicBezTo>
                    <a:pt x="1325" y="350"/>
                    <a:pt x="1758" y="76"/>
                    <a:pt x="1713" y="8"/>
                  </a:cubicBezTo>
                  <a:cubicBezTo>
                    <a:pt x="1710" y="3"/>
                    <a:pt x="1703" y="1"/>
                    <a:pt x="1692" y="1"/>
                  </a:cubicBezTo>
                  <a:close/>
                  <a:moveTo>
                    <a:pt x="3562" y="2381"/>
                  </a:moveTo>
                  <a:cubicBezTo>
                    <a:pt x="3402" y="2381"/>
                    <a:pt x="3219" y="2427"/>
                    <a:pt x="3219" y="2427"/>
                  </a:cubicBezTo>
                  <a:cubicBezTo>
                    <a:pt x="3219" y="2427"/>
                    <a:pt x="3037" y="2518"/>
                    <a:pt x="2945" y="2678"/>
                  </a:cubicBezTo>
                  <a:cubicBezTo>
                    <a:pt x="2831" y="2838"/>
                    <a:pt x="2808" y="3020"/>
                    <a:pt x="2854" y="3043"/>
                  </a:cubicBezTo>
                  <a:cubicBezTo>
                    <a:pt x="2860" y="3045"/>
                    <a:pt x="2866" y="3046"/>
                    <a:pt x="2873" y="3046"/>
                  </a:cubicBezTo>
                  <a:cubicBezTo>
                    <a:pt x="2939" y="3046"/>
                    <a:pt x="3026" y="2948"/>
                    <a:pt x="3151" y="2906"/>
                  </a:cubicBezTo>
                  <a:cubicBezTo>
                    <a:pt x="3265" y="2838"/>
                    <a:pt x="3379" y="2815"/>
                    <a:pt x="3379" y="2815"/>
                  </a:cubicBezTo>
                  <a:cubicBezTo>
                    <a:pt x="3379" y="2815"/>
                    <a:pt x="3493" y="2747"/>
                    <a:pt x="3607" y="2678"/>
                  </a:cubicBezTo>
                  <a:cubicBezTo>
                    <a:pt x="3744" y="2632"/>
                    <a:pt x="3904" y="2587"/>
                    <a:pt x="3904" y="2518"/>
                  </a:cubicBezTo>
                  <a:cubicBezTo>
                    <a:pt x="3904" y="2473"/>
                    <a:pt x="3744" y="2404"/>
                    <a:pt x="3562" y="2381"/>
                  </a:cubicBezTo>
                  <a:close/>
                  <a:moveTo>
                    <a:pt x="4712" y="1352"/>
                  </a:moveTo>
                  <a:cubicBezTo>
                    <a:pt x="4708" y="1352"/>
                    <a:pt x="4705" y="1353"/>
                    <a:pt x="4703" y="1354"/>
                  </a:cubicBezTo>
                  <a:cubicBezTo>
                    <a:pt x="4634" y="1377"/>
                    <a:pt x="4703" y="1628"/>
                    <a:pt x="4794" y="1856"/>
                  </a:cubicBezTo>
                  <a:cubicBezTo>
                    <a:pt x="4840" y="1971"/>
                    <a:pt x="4885" y="2085"/>
                    <a:pt x="4908" y="2153"/>
                  </a:cubicBezTo>
                  <a:cubicBezTo>
                    <a:pt x="4908" y="2244"/>
                    <a:pt x="4931" y="2290"/>
                    <a:pt x="4931" y="2290"/>
                  </a:cubicBezTo>
                  <a:cubicBezTo>
                    <a:pt x="4931" y="2290"/>
                    <a:pt x="4954" y="2336"/>
                    <a:pt x="4954" y="2404"/>
                  </a:cubicBezTo>
                  <a:cubicBezTo>
                    <a:pt x="4977" y="2450"/>
                    <a:pt x="5000" y="2541"/>
                    <a:pt x="4977" y="2632"/>
                  </a:cubicBezTo>
                  <a:cubicBezTo>
                    <a:pt x="4931" y="2838"/>
                    <a:pt x="4794" y="3043"/>
                    <a:pt x="4840" y="3089"/>
                  </a:cubicBezTo>
                  <a:cubicBezTo>
                    <a:pt x="4843" y="3095"/>
                    <a:pt x="4851" y="3099"/>
                    <a:pt x="4861" y="3099"/>
                  </a:cubicBezTo>
                  <a:cubicBezTo>
                    <a:pt x="4926" y="3099"/>
                    <a:pt x="5114" y="2981"/>
                    <a:pt x="5251" y="2747"/>
                  </a:cubicBezTo>
                  <a:cubicBezTo>
                    <a:pt x="5319" y="2632"/>
                    <a:pt x="5365" y="2473"/>
                    <a:pt x="5342" y="2359"/>
                  </a:cubicBezTo>
                  <a:cubicBezTo>
                    <a:pt x="5342" y="2290"/>
                    <a:pt x="5342" y="2244"/>
                    <a:pt x="5342" y="2222"/>
                  </a:cubicBezTo>
                  <a:cubicBezTo>
                    <a:pt x="5342" y="2176"/>
                    <a:pt x="5319" y="2176"/>
                    <a:pt x="5319" y="2176"/>
                  </a:cubicBezTo>
                  <a:cubicBezTo>
                    <a:pt x="5319" y="2176"/>
                    <a:pt x="5296" y="2107"/>
                    <a:pt x="5251" y="2016"/>
                  </a:cubicBezTo>
                  <a:cubicBezTo>
                    <a:pt x="5205" y="1925"/>
                    <a:pt x="5137" y="1811"/>
                    <a:pt x="5045" y="1719"/>
                  </a:cubicBezTo>
                  <a:cubicBezTo>
                    <a:pt x="4895" y="1526"/>
                    <a:pt x="4764" y="1352"/>
                    <a:pt x="4712" y="135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8" name="Google Shape;3668;p43"/>
            <p:cNvSpPr/>
            <p:nvPr/>
          </p:nvSpPr>
          <p:spPr>
            <a:xfrm>
              <a:off x="7029785" y="3492619"/>
              <a:ext cx="221765" cy="127688"/>
            </a:xfrm>
            <a:custGeom>
              <a:avLst/>
              <a:gdLst/>
              <a:ahLst/>
              <a:cxnLst/>
              <a:rect l="l" t="t" r="r" b="b"/>
              <a:pathLst>
                <a:path w="8241" h="4745" extrusionOk="0">
                  <a:moveTo>
                    <a:pt x="967" y="0"/>
                  </a:moveTo>
                  <a:cubicBezTo>
                    <a:pt x="777" y="0"/>
                    <a:pt x="595" y="74"/>
                    <a:pt x="434" y="254"/>
                  </a:cubicBezTo>
                  <a:cubicBezTo>
                    <a:pt x="388" y="299"/>
                    <a:pt x="343" y="368"/>
                    <a:pt x="320" y="413"/>
                  </a:cubicBezTo>
                  <a:cubicBezTo>
                    <a:pt x="0" y="893"/>
                    <a:pt x="69" y="1737"/>
                    <a:pt x="320" y="2239"/>
                  </a:cubicBezTo>
                  <a:cubicBezTo>
                    <a:pt x="776" y="3221"/>
                    <a:pt x="1781" y="4134"/>
                    <a:pt x="2831" y="4476"/>
                  </a:cubicBezTo>
                  <a:cubicBezTo>
                    <a:pt x="3372" y="4655"/>
                    <a:pt x="3948" y="4745"/>
                    <a:pt x="4514" y="4745"/>
                  </a:cubicBezTo>
                  <a:cubicBezTo>
                    <a:pt x="6265" y="4745"/>
                    <a:pt x="7919" y="3885"/>
                    <a:pt x="8126" y="2125"/>
                  </a:cubicBezTo>
                  <a:cubicBezTo>
                    <a:pt x="8240" y="1252"/>
                    <a:pt x="7548" y="552"/>
                    <a:pt x="6760" y="552"/>
                  </a:cubicBezTo>
                  <a:cubicBezTo>
                    <a:pt x="6601" y="552"/>
                    <a:pt x="6438" y="580"/>
                    <a:pt x="6277" y="642"/>
                  </a:cubicBezTo>
                  <a:cubicBezTo>
                    <a:pt x="5501" y="938"/>
                    <a:pt x="4953" y="1988"/>
                    <a:pt x="4063" y="2011"/>
                  </a:cubicBezTo>
                  <a:cubicBezTo>
                    <a:pt x="4049" y="2012"/>
                    <a:pt x="4035" y="2012"/>
                    <a:pt x="4021" y="2012"/>
                  </a:cubicBezTo>
                  <a:cubicBezTo>
                    <a:pt x="3268" y="2012"/>
                    <a:pt x="2754" y="1408"/>
                    <a:pt x="2306" y="870"/>
                  </a:cubicBezTo>
                  <a:cubicBezTo>
                    <a:pt x="1978" y="476"/>
                    <a:pt x="1450" y="0"/>
                    <a:pt x="96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9" name="Google Shape;3669;p43"/>
            <p:cNvSpPr/>
            <p:nvPr/>
          </p:nvSpPr>
          <p:spPr>
            <a:xfrm>
              <a:off x="7091194" y="3572246"/>
              <a:ext cx="142542" cy="48196"/>
            </a:xfrm>
            <a:custGeom>
              <a:avLst/>
              <a:gdLst/>
              <a:ahLst/>
              <a:cxnLst/>
              <a:rect l="l" t="t" r="r" b="b"/>
              <a:pathLst>
                <a:path w="5297" h="1791" extrusionOk="0">
                  <a:moveTo>
                    <a:pt x="3082" y="1"/>
                  </a:moveTo>
                  <a:cubicBezTo>
                    <a:pt x="1700" y="1"/>
                    <a:pt x="528" y="508"/>
                    <a:pt x="1" y="1289"/>
                  </a:cubicBezTo>
                  <a:cubicBezTo>
                    <a:pt x="183" y="1380"/>
                    <a:pt x="366" y="1472"/>
                    <a:pt x="549" y="1517"/>
                  </a:cubicBezTo>
                  <a:cubicBezTo>
                    <a:pt x="1093" y="1699"/>
                    <a:pt x="1672" y="1790"/>
                    <a:pt x="2240" y="1790"/>
                  </a:cubicBezTo>
                  <a:cubicBezTo>
                    <a:pt x="3458" y="1790"/>
                    <a:pt x="4627" y="1369"/>
                    <a:pt x="5296" y="513"/>
                  </a:cubicBezTo>
                  <a:cubicBezTo>
                    <a:pt x="4771" y="239"/>
                    <a:pt x="4132" y="56"/>
                    <a:pt x="3425" y="11"/>
                  </a:cubicBezTo>
                  <a:cubicBezTo>
                    <a:pt x="3309" y="4"/>
                    <a:pt x="3195" y="1"/>
                    <a:pt x="30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0" name="Google Shape;3670;p43"/>
            <p:cNvSpPr/>
            <p:nvPr/>
          </p:nvSpPr>
          <p:spPr>
            <a:xfrm>
              <a:off x="7326441" y="3288130"/>
              <a:ext cx="223622" cy="159980"/>
            </a:xfrm>
            <a:custGeom>
              <a:avLst/>
              <a:gdLst/>
              <a:ahLst/>
              <a:cxnLst/>
              <a:rect l="l" t="t" r="r" b="b"/>
              <a:pathLst>
                <a:path w="8310" h="5945" extrusionOk="0">
                  <a:moveTo>
                    <a:pt x="3448" y="1"/>
                  </a:moveTo>
                  <a:cubicBezTo>
                    <a:pt x="3242" y="24"/>
                    <a:pt x="3014" y="46"/>
                    <a:pt x="2786" y="115"/>
                  </a:cubicBezTo>
                  <a:cubicBezTo>
                    <a:pt x="2557" y="206"/>
                    <a:pt x="2329" y="297"/>
                    <a:pt x="2101" y="434"/>
                  </a:cubicBezTo>
                  <a:cubicBezTo>
                    <a:pt x="1918" y="594"/>
                    <a:pt x="1690" y="754"/>
                    <a:pt x="1507" y="959"/>
                  </a:cubicBezTo>
                  <a:cubicBezTo>
                    <a:pt x="1348" y="1165"/>
                    <a:pt x="1142" y="1347"/>
                    <a:pt x="1005" y="1576"/>
                  </a:cubicBezTo>
                  <a:cubicBezTo>
                    <a:pt x="412" y="2489"/>
                    <a:pt x="206" y="3516"/>
                    <a:pt x="69" y="4246"/>
                  </a:cubicBezTo>
                  <a:cubicBezTo>
                    <a:pt x="1" y="4999"/>
                    <a:pt x="1" y="5479"/>
                    <a:pt x="92" y="5502"/>
                  </a:cubicBezTo>
                  <a:cubicBezTo>
                    <a:pt x="95" y="5502"/>
                    <a:pt x="98" y="5502"/>
                    <a:pt x="101" y="5502"/>
                  </a:cubicBezTo>
                  <a:cubicBezTo>
                    <a:pt x="216" y="5502"/>
                    <a:pt x="417" y="5053"/>
                    <a:pt x="640" y="4429"/>
                  </a:cubicBezTo>
                  <a:cubicBezTo>
                    <a:pt x="937" y="3813"/>
                    <a:pt x="1279" y="2945"/>
                    <a:pt x="1827" y="2375"/>
                  </a:cubicBezTo>
                  <a:cubicBezTo>
                    <a:pt x="2292" y="1849"/>
                    <a:pt x="2829" y="1610"/>
                    <a:pt x="3247" y="1610"/>
                  </a:cubicBezTo>
                  <a:cubicBezTo>
                    <a:pt x="3301" y="1610"/>
                    <a:pt x="3352" y="1614"/>
                    <a:pt x="3402" y="1621"/>
                  </a:cubicBezTo>
                  <a:cubicBezTo>
                    <a:pt x="3791" y="1686"/>
                    <a:pt x="4058" y="1874"/>
                    <a:pt x="4084" y="1874"/>
                  </a:cubicBezTo>
                  <a:cubicBezTo>
                    <a:pt x="4086" y="1874"/>
                    <a:pt x="4087" y="1874"/>
                    <a:pt x="4087" y="1872"/>
                  </a:cubicBezTo>
                  <a:cubicBezTo>
                    <a:pt x="4087" y="1872"/>
                    <a:pt x="4155" y="1895"/>
                    <a:pt x="4269" y="1987"/>
                  </a:cubicBezTo>
                  <a:cubicBezTo>
                    <a:pt x="4338" y="2009"/>
                    <a:pt x="4406" y="2055"/>
                    <a:pt x="4497" y="2123"/>
                  </a:cubicBezTo>
                  <a:cubicBezTo>
                    <a:pt x="4589" y="2169"/>
                    <a:pt x="4680" y="2260"/>
                    <a:pt x="4771" y="2352"/>
                  </a:cubicBezTo>
                  <a:cubicBezTo>
                    <a:pt x="4817" y="2397"/>
                    <a:pt x="4885" y="2443"/>
                    <a:pt x="4931" y="2489"/>
                  </a:cubicBezTo>
                  <a:cubicBezTo>
                    <a:pt x="4977" y="2557"/>
                    <a:pt x="5022" y="2603"/>
                    <a:pt x="5091" y="2671"/>
                  </a:cubicBezTo>
                  <a:cubicBezTo>
                    <a:pt x="5182" y="2808"/>
                    <a:pt x="5319" y="2922"/>
                    <a:pt x="5410" y="3082"/>
                  </a:cubicBezTo>
                  <a:cubicBezTo>
                    <a:pt x="5502" y="3242"/>
                    <a:pt x="5616" y="3425"/>
                    <a:pt x="5707" y="3584"/>
                  </a:cubicBezTo>
                  <a:lnTo>
                    <a:pt x="5844" y="3881"/>
                  </a:lnTo>
                  <a:cubicBezTo>
                    <a:pt x="5867" y="3927"/>
                    <a:pt x="5890" y="3949"/>
                    <a:pt x="5913" y="4018"/>
                  </a:cubicBezTo>
                  <a:lnTo>
                    <a:pt x="6027" y="4315"/>
                  </a:lnTo>
                  <a:cubicBezTo>
                    <a:pt x="6141" y="4657"/>
                    <a:pt x="6278" y="4999"/>
                    <a:pt x="6392" y="5342"/>
                  </a:cubicBezTo>
                  <a:cubicBezTo>
                    <a:pt x="6460" y="5502"/>
                    <a:pt x="6506" y="5661"/>
                    <a:pt x="6575" y="5821"/>
                  </a:cubicBezTo>
                  <a:lnTo>
                    <a:pt x="6597" y="5935"/>
                  </a:lnTo>
                  <a:cubicBezTo>
                    <a:pt x="6604" y="5942"/>
                    <a:pt x="6609" y="5945"/>
                    <a:pt x="6613" y="5945"/>
                  </a:cubicBezTo>
                  <a:cubicBezTo>
                    <a:pt x="6622" y="5945"/>
                    <a:pt x="6627" y="5929"/>
                    <a:pt x="6643" y="5912"/>
                  </a:cubicBezTo>
                  <a:lnTo>
                    <a:pt x="6689" y="5867"/>
                  </a:lnTo>
                  <a:lnTo>
                    <a:pt x="6848" y="5639"/>
                  </a:lnTo>
                  <a:cubicBezTo>
                    <a:pt x="7282" y="5068"/>
                    <a:pt x="7670" y="4589"/>
                    <a:pt x="7898" y="4178"/>
                  </a:cubicBezTo>
                  <a:cubicBezTo>
                    <a:pt x="8127" y="3790"/>
                    <a:pt x="8195" y="3516"/>
                    <a:pt x="8241" y="3310"/>
                  </a:cubicBezTo>
                  <a:cubicBezTo>
                    <a:pt x="8309" y="3082"/>
                    <a:pt x="8309" y="2945"/>
                    <a:pt x="8264" y="2922"/>
                  </a:cubicBezTo>
                  <a:cubicBezTo>
                    <a:pt x="8258" y="2920"/>
                    <a:pt x="8252" y="2918"/>
                    <a:pt x="8244" y="2918"/>
                  </a:cubicBezTo>
                  <a:cubicBezTo>
                    <a:pt x="8194" y="2918"/>
                    <a:pt x="8110" y="2988"/>
                    <a:pt x="7990" y="3128"/>
                  </a:cubicBezTo>
                  <a:cubicBezTo>
                    <a:pt x="7853" y="3265"/>
                    <a:pt x="7670" y="3516"/>
                    <a:pt x="7465" y="3721"/>
                  </a:cubicBezTo>
                  <a:cubicBezTo>
                    <a:pt x="7328" y="3858"/>
                    <a:pt x="7168" y="3949"/>
                    <a:pt x="7054" y="4018"/>
                  </a:cubicBezTo>
                  <a:cubicBezTo>
                    <a:pt x="7038" y="4034"/>
                    <a:pt x="7025" y="4041"/>
                    <a:pt x="7016" y="4041"/>
                  </a:cubicBezTo>
                  <a:cubicBezTo>
                    <a:pt x="6969" y="4041"/>
                    <a:pt x="6981" y="3888"/>
                    <a:pt x="6963" y="3813"/>
                  </a:cubicBezTo>
                  <a:cubicBezTo>
                    <a:pt x="6963" y="3698"/>
                    <a:pt x="6940" y="3607"/>
                    <a:pt x="6940" y="3516"/>
                  </a:cubicBezTo>
                  <a:lnTo>
                    <a:pt x="6940" y="3470"/>
                  </a:lnTo>
                  <a:lnTo>
                    <a:pt x="6894" y="3310"/>
                  </a:lnTo>
                  <a:lnTo>
                    <a:pt x="6780" y="2945"/>
                  </a:lnTo>
                  <a:cubicBezTo>
                    <a:pt x="6689" y="2717"/>
                    <a:pt x="6575" y="2512"/>
                    <a:pt x="6483" y="2306"/>
                  </a:cubicBezTo>
                  <a:cubicBezTo>
                    <a:pt x="6529" y="2283"/>
                    <a:pt x="6552" y="2283"/>
                    <a:pt x="6575" y="2260"/>
                  </a:cubicBezTo>
                  <a:cubicBezTo>
                    <a:pt x="6848" y="2146"/>
                    <a:pt x="7054" y="1918"/>
                    <a:pt x="7054" y="1918"/>
                  </a:cubicBezTo>
                  <a:cubicBezTo>
                    <a:pt x="7054" y="1918"/>
                    <a:pt x="7100" y="1850"/>
                    <a:pt x="7145" y="1735"/>
                  </a:cubicBezTo>
                  <a:cubicBezTo>
                    <a:pt x="7214" y="1621"/>
                    <a:pt x="7237" y="1462"/>
                    <a:pt x="7282" y="1302"/>
                  </a:cubicBezTo>
                  <a:cubicBezTo>
                    <a:pt x="7305" y="959"/>
                    <a:pt x="7214" y="685"/>
                    <a:pt x="7168" y="685"/>
                  </a:cubicBezTo>
                  <a:cubicBezTo>
                    <a:pt x="7077" y="708"/>
                    <a:pt x="7031" y="982"/>
                    <a:pt x="6940" y="1188"/>
                  </a:cubicBezTo>
                  <a:cubicBezTo>
                    <a:pt x="6826" y="1393"/>
                    <a:pt x="6666" y="1530"/>
                    <a:pt x="6666" y="1530"/>
                  </a:cubicBezTo>
                  <a:cubicBezTo>
                    <a:pt x="6666" y="1530"/>
                    <a:pt x="6575" y="1735"/>
                    <a:pt x="6392" y="1918"/>
                  </a:cubicBezTo>
                  <a:cubicBezTo>
                    <a:pt x="6369" y="1941"/>
                    <a:pt x="6346" y="1964"/>
                    <a:pt x="6323" y="1987"/>
                  </a:cubicBezTo>
                  <a:cubicBezTo>
                    <a:pt x="6255" y="1872"/>
                    <a:pt x="6187" y="1758"/>
                    <a:pt x="6118" y="1644"/>
                  </a:cubicBezTo>
                  <a:cubicBezTo>
                    <a:pt x="6072" y="1553"/>
                    <a:pt x="6004" y="1462"/>
                    <a:pt x="5958" y="1370"/>
                  </a:cubicBezTo>
                  <a:cubicBezTo>
                    <a:pt x="5890" y="1302"/>
                    <a:pt x="5821" y="1210"/>
                    <a:pt x="5753" y="1142"/>
                  </a:cubicBezTo>
                  <a:cubicBezTo>
                    <a:pt x="5616" y="1005"/>
                    <a:pt x="5502" y="845"/>
                    <a:pt x="5388" y="754"/>
                  </a:cubicBezTo>
                  <a:cubicBezTo>
                    <a:pt x="5251" y="640"/>
                    <a:pt x="5137" y="549"/>
                    <a:pt x="5045" y="480"/>
                  </a:cubicBezTo>
                  <a:cubicBezTo>
                    <a:pt x="4954" y="412"/>
                    <a:pt x="4885" y="343"/>
                    <a:pt x="4840" y="320"/>
                  </a:cubicBezTo>
                  <a:cubicBezTo>
                    <a:pt x="4771" y="297"/>
                    <a:pt x="4749" y="275"/>
                    <a:pt x="4749" y="275"/>
                  </a:cubicBezTo>
                  <a:cubicBezTo>
                    <a:pt x="4749" y="275"/>
                    <a:pt x="4634" y="229"/>
                    <a:pt x="4406" y="138"/>
                  </a:cubicBezTo>
                  <a:cubicBezTo>
                    <a:pt x="4201" y="46"/>
                    <a:pt x="3836" y="1"/>
                    <a:pt x="34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1" name="Google Shape;3671;p43"/>
            <p:cNvSpPr/>
            <p:nvPr/>
          </p:nvSpPr>
          <p:spPr>
            <a:xfrm>
              <a:off x="6863939" y="3217114"/>
              <a:ext cx="194748" cy="160733"/>
            </a:xfrm>
            <a:custGeom>
              <a:avLst/>
              <a:gdLst/>
              <a:ahLst/>
              <a:cxnLst/>
              <a:rect l="l" t="t" r="r" b="b"/>
              <a:pathLst>
                <a:path w="7237" h="5973" extrusionOk="0">
                  <a:moveTo>
                    <a:pt x="4340" y="0"/>
                  </a:moveTo>
                  <a:cubicBezTo>
                    <a:pt x="4282" y="0"/>
                    <a:pt x="4227" y="5"/>
                    <a:pt x="4177" y="15"/>
                  </a:cubicBezTo>
                  <a:cubicBezTo>
                    <a:pt x="3972" y="38"/>
                    <a:pt x="3858" y="38"/>
                    <a:pt x="3858" y="38"/>
                  </a:cubicBezTo>
                  <a:cubicBezTo>
                    <a:pt x="3858" y="38"/>
                    <a:pt x="3812" y="38"/>
                    <a:pt x="3767" y="60"/>
                  </a:cubicBezTo>
                  <a:cubicBezTo>
                    <a:pt x="3698" y="83"/>
                    <a:pt x="3630" y="106"/>
                    <a:pt x="3516" y="152"/>
                  </a:cubicBezTo>
                  <a:cubicBezTo>
                    <a:pt x="3424" y="197"/>
                    <a:pt x="3310" y="243"/>
                    <a:pt x="3173" y="312"/>
                  </a:cubicBezTo>
                  <a:cubicBezTo>
                    <a:pt x="3036" y="380"/>
                    <a:pt x="2899" y="471"/>
                    <a:pt x="2739" y="585"/>
                  </a:cubicBezTo>
                  <a:cubicBezTo>
                    <a:pt x="2671" y="631"/>
                    <a:pt x="2603" y="677"/>
                    <a:pt x="2511" y="745"/>
                  </a:cubicBezTo>
                  <a:cubicBezTo>
                    <a:pt x="2443" y="814"/>
                    <a:pt x="2374" y="882"/>
                    <a:pt x="2283" y="951"/>
                  </a:cubicBezTo>
                  <a:cubicBezTo>
                    <a:pt x="2146" y="1088"/>
                    <a:pt x="1963" y="1225"/>
                    <a:pt x="1849" y="1407"/>
                  </a:cubicBezTo>
                  <a:cubicBezTo>
                    <a:pt x="1758" y="1521"/>
                    <a:pt x="1667" y="1635"/>
                    <a:pt x="1575" y="1750"/>
                  </a:cubicBezTo>
                  <a:cubicBezTo>
                    <a:pt x="1553" y="1727"/>
                    <a:pt x="1530" y="1681"/>
                    <a:pt x="1507" y="1658"/>
                  </a:cubicBezTo>
                  <a:cubicBezTo>
                    <a:pt x="1461" y="1544"/>
                    <a:pt x="1416" y="1453"/>
                    <a:pt x="1393" y="1362"/>
                  </a:cubicBezTo>
                  <a:cubicBezTo>
                    <a:pt x="1370" y="1293"/>
                    <a:pt x="1370" y="1247"/>
                    <a:pt x="1370" y="1247"/>
                  </a:cubicBezTo>
                  <a:cubicBezTo>
                    <a:pt x="1370" y="1247"/>
                    <a:pt x="1279" y="1042"/>
                    <a:pt x="1210" y="791"/>
                  </a:cubicBezTo>
                  <a:cubicBezTo>
                    <a:pt x="1142" y="563"/>
                    <a:pt x="1119" y="266"/>
                    <a:pt x="1050" y="266"/>
                  </a:cubicBezTo>
                  <a:cubicBezTo>
                    <a:pt x="982" y="266"/>
                    <a:pt x="891" y="540"/>
                    <a:pt x="868" y="837"/>
                  </a:cubicBezTo>
                  <a:cubicBezTo>
                    <a:pt x="845" y="1133"/>
                    <a:pt x="913" y="1453"/>
                    <a:pt x="913" y="1453"/>
                  </a:cubicBezTo>
                  <a:cubicBezTo>
                    <a:pt x="913" y="1453"/>
                    <a:pt x="959" y="1521"/>
                    <a:pt x="1005" y="1635"/>
                  </a:cubicBezTo>
                  <a:cubicBezTo>
                    <a:pt x="1073" y="1727"/>
                    <a:pt x="1165" y="1841"/>
                    <a:pt x="1279" y="1932"/>
                  </a:cubicBezTo>
                  <a:cubicBezTo>
                    <a:pt x="1301" y="1955"/>
                    <a:pt x="1347" y="1978"/>
                    <a:pt x="1393" y="2001"/>
                  </a:cubicBezTo>
                  <a:lnTo>
                    <a:pt x="1233" y="2252"/>
                  </a:lnTo>
                  <a:lnTo>
                    <a:pt x="1142" y="2411"/>
                  </a:lnTo>
                  <a:lnTo>
                    <a:pt x="1119" y="2457"/>
                  </a:lnTo>
                  <a:cubicBezTo>
                    <a:pt x="1096" y="2503"/>
                    <a:pt x="1073" y="2594"/>
                    <a:pt x="1028" y="2708"/>
                  </a:cubicBezTo>
                  <a:cubicBezTo>
                    <a:pt x="1010" y="2762"/>
                    <a:pt x="977" y="2902"/>
                    <a:pt x="942" y="2902"/>
                  </a:cubicBezTo>
                  <a:cubicBezTo>
                    <a:pt x="933" y="2902"/>
                    <a:pt x="923" y="2892"/>
                    <a:pt x="913" y="2868"/>
                  </a:cubicBezTo>
                  <a:cubicBezTo>
                    <a:pt x="822" y="2777"/>
                    <a:pt x="708" y="2663"/>
                    <a:pt x="617" y="2480"/>
                  </a:cubicBezTo>
                  <a:cubicBezTo>
                    <a:pt x="480" y="2252"/>
                    <a:pt x="366" y="1978"/>
                    <a:pt x="274" y="1818"/>
                  </a:cubicBezTo>
                  <a:cubicBezTo>
                    <a:pt x="192" y="1654"/>
                    <a:pt x="129" y="1563"/>
                    <a:pt x="83" y="1563"/>
                  </a:cubicBezTo>
                  <a:cubicBezTo>
                    <a:pt x="78" y="1563"/>
                    <a:pt x="74" y="1565"/>
                    <a:pt x="69" y="1567"/>
                  </a:cubicBezTo>
                  <a:cubicBezTo>
                    <a:pt x="23" y="1590"/>
                    <a:pt x="0" y="1704"/>
                    <a:pt x="0" y="1909"/>
                  </a:cubicBezTo>
                  <a:cubicBezTo>
                    <a:pt x="0" y="2138"/>
                    <a:pt x="0" y="2389"/>
                    <a:pt x="115" y="2777"/>
                  </a:cubicBezTo>
                  <a:cubicBezTo>
                    <a:pt x="229" y="3233"/>
                    <a:pt x="457" y="3758"/>
                    <a:pt x="708" y="4397"/>
                  </a:cubicBezTo>
                  <a:lnTo>
                    <a:pt x="822" y="4626"/>
                  </a:lnTo>
                  <a:lnTo>
                    <a:pt x="845" y="4694"/>
                  </a:lnTo>
                  <a:cubicBezTo>
                    <a:pt x="845" y="4710"/>
                    <a:pt x="856" y="4726"/>
                    <a:pt x="863" y="4726"/>
                  </a:cubicBezTo>
                  <a:cubicBezTo>
                    <a:pt x="866" y="4726"/>
                    <a:pt x="868" y="4724"/>
                    <a:pt x="868" y="4717"/>
                  </a:cubicBezTo>
                  <a:lnTo>
                    <a:pt x="936" y="4626"/>
                  </a:lnTo>
                  <a:cubicBezTo>
                    <a:pt x="1005" y="4489"/>
                    <a:pt x="1096" y="4374"/>
                    <a:pt x="1187" y="4237"/>
                  </a:cubicBezTo>
                  <a:cubicBezTo>
                    <a:pt x="1370" y="3964"/>
                    <a:pt x="1575" y="3690"/>
                    <a:pt x="1758" y="3393"/>
                  </a:cubicBezTo>
                  <a:lnTo>
                    <a:pt x="1918" y="3165"/>
                  </a:lnTo>
                  <a:cubicBezTo>
                    <a:pt x="1963" y="3096"/>
                    <a:pt x="1986" y="3073"/>
                    <a:pt x="2032" y="3028"/>
                  </a:cubicBezTo>
                  <a:lnTo>
                    <a:pt x="2214" y="2822"/>
                  </a:lnTo>
                  <a:cubicBezTo>
                    <a:pt x="2351" y="2685"/>
                    <a:pt x="2488" y="2548"/>
                    <a:pt x="2603" y="2434"/>
                  </a:cubicBezTo>
                  <a:cubicBezTo>
                    <a:pt x="3152" y="1925"/>
                    <a:pt x="3738" y="1598"/>
                    <a:pt x="4474" y="1598"/>
                  </a:cubicBezTo>
                  <a:cubicBezTo>
                    <a:pt x="4563" y="1598"/>
                    <a:pt x="4654" y="1603"/>
                    <a:pt x="4748" y="1613"/>
                  </a:cubicBezTo>
                  <a:cubicBezTo>
                    <a:pt x="5159" y="1658"/>
                    <a:pt x="5661" y="2023"/>
                    <a:pt x="5981" y="2685"/>
                  </a:cubicBezTo>
                  <a:cubicBezTo>
                    <a:pt x="6346" y="3347"/>
                    <a:pt x="6460" y="4215"/>
                    <a:pt x="6574" y="4854"/>
                  </a:cubicBezTo>
                  <a:cubicBezTo>
                    <a:pt x="6643" y="5516"/>
                    <a:pt x="6711" y="5972"/>
                    <a:pt x="6802" y="5972"/>
                  </a:cubicBezTo>
                  <a:cubicBezTo>
                    <a:pt x="6916" y="5972"/>
                    <a:pt x="7031" y="5539"/>
                    <a:pt x="7122" y="4831"/>
                  </a:cubicBezTo>
                  <a:cubicBezTo>
                    <a:pt x="7168" y="4123"/>
                    <a:pt x="7236" y="3142"/>
                    <a:pt x="6894" y="2183"/>
                  </a:cubicBezTo>
                  <a:cubicBezTo>
                    <a:pt x="6825" y="1932"/>
                    <a:pt x="6711" y="1704"/>
                    <a:pt x="6597" y="1476"/>
                  </a:cubicBezTo>
                  <a:cubicBezTo>
                    <a:pt x="6483" y="1247"/>
                    <a:pt x="6323" y="1065"/>
                    <a:pt x="6186" y="859"/>
                  </a:cubicBezTo>
                  <a:cubicBezTo>
                    <a:pt x="6003" y="677"/>
                    <a:pt x="5821" y="540"/>
                    <a:pt x="5638" y="403"/>
                  </a:cubicBezTo>
                  <a:cubicBezTo>
                    <a:pt x="5456" y="289"/>
                    <a:pt x="5273" y="197"/>
                    <a:pt x="5090" y="129"/>
                  </a:cubicBezTo>
                  <a:cubicBezTo>
                    <a:pt x="4805" y="58"/>
                    <a:pt x="4548" y="0"/>
                    <a:pt x="43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2" name="Google Shape;3672;p43"/>
            <p:cNvSpPr/>
            <p:nvPr/>
          </p:nvSpPr>
          <p:spPr>
            <a:xfrm>
              <a:off x="7637251" y="3579000"/>
              <a:ext cx="5543" cy="13832"/>
            </a:xfrm>
            <a:custGeom>
              <a:avLst/>
              <a:gdLst/>
              <a:ahLst/>
              <a:cxnLst/>
              <a:rect l="l" t="t" r="r" b="b"/>
              <a:pathLst>
                <a:path w="206" h="514" extrusionOk="0">
                  <a:moveTo>
                    <a:pt x="146" y="1"/>
                  </a:moveTo>
                  <a:cubicBezTo>
                    <a:pt x="101" y="1"/>
                    <a:pt x="46" y="257"/>
                    <a:pt x="0" y="513"/>
                  </a:cubicBezTo>
                  <a:cubicBezTo>
                    <a:pt x="69" y="422"/>
                    <a:pt x="137" y="330"/>
                    <a:pt x="206" y="239"/>
                  </a:cubicBezTo>
                  <a:cubicBezTo>
                    <a:pt x="190" y="69"/>
                    <a:pt x="170" y="1"/>
                    <a:pt x="146" y="1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3" name="Google Shape;3673;p43"/>
            <p:cNvSpPr/>
            <p:nvPr/>
          </p:nvSpPr>
          <p:spPr>
            <a:xfrm>
              <a:off x="6884821" y="3253739"/>
              <a:ext cx="12917" cy="20290"/>
            </a:xfrm>
            <a:custGeom>
              <a:avLst/>
              <a:gdLst/>
              <a:ahLst/>
              <a:cxnLst/>
              <a:rect l="l" t="t" r="r" b="b"/>
              <a:pathLst>
                <a:path w="480" h="754" extrusionOk="0">
                  <a:moveTo>
                    <a:pt x="480" y="1"/>
                  </a:moveTo>
                  <a:lnTo>
                    <a:pt x="480" y="1"/>
                  </a:lnTo>
                  <a:cubicBezTo>
                    <a:pt x="297" y="252"/>
                    <a:pt x="160" y="503"/>
                    <a:pt x="0" y="754"/>
                  </a:cubicBezTo>
                  <a:cubicBezTo>
                    <a:pt x="183" y="548"/>
                    <a:pt x="343" y="274"/>
                    <a:pt x="480" y="1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4" name="Google Shape;3674;p43"/>
            <p:cNvSpPr/>
            <p:nvPr/>
          </p:nvSpPr>
          <p:spPr>
            <a:xfrm>
              <a:off x="6943781" y="2765403"/>
              <a:ext cx="1015960" cy="806520"/>
            </a:xfrm>
            <a:custGeom>
              <a:avLst/>
              <a:gdLst/>
              <a:ahLst/>
              <a:cxnLst/>
              <a:rect l="l" t="t" r="r" b="b"/>
              <a:pathLst>
                <a:path w="37754" h="29971" extrusionOk="0">
                  <a:moveTo>
                    <a:pt x="15631" y="1"/>
                  </a:moveTo>
                  <a:cubicBezTo>
                    <a:pt x="13776" y="1"/>
                    <a:pt x="11718" y="229"/>
                    <a:pt x="9473" y="800"/>
                  </a:cubicBezTo>
                  <a:cubicBezTo>
                    <a:pt x="3242" y="2375"/>
                    <a:pt x="1073" y="6575"/>
                    <a:pt x="1" y="10912"/>
                  </a:cubicBezTo>
                  <a:cubicBezTo>
                    <a:pt x="183" y="10524"/>
                    <a:pt x="412" y="10136"/>
                    <a:pt x="685" y="9793"/>
                  </a:cubicBezTo>
                  <a:cubicBezTo>
                    <a:pt x="1553" y="8675"/>
                    <a:pt x="2626" y="7716"/>
                    <a:pt x="3767" y="6917"/>
                  </a:cubicBezTo>
                  <a:cubicBezTo>
                    <a:pt x="6529" y="5023"/>
                    <a:pt x="9785" y="4241"/>
                    <a:pt x="13066" y="4241"/>
                  </a:cubicBezTo>
                  <a:cubicBezTo>
                    <a:pt x="14016" y="4241"/>
                    <a:pt x="14968" y="4307"/>
                    <a:pt x="15910" y="4430"/>
                  </a:cubicBezTo>
                  <a:cubicBezTo>
                    <a:pt x="15910" y="4430"/>
                    <a:pt x="15339" y="15751"/>
                    <a:pt x="27414" y="19175"/>
                  </a:cubicBezTo>
                  <a:cubicBezTo>
                    <a:pt x="27414" y="19175"/>
                    <a:pt x="25223" y="22872"/>
                    <a:pt x="25976" y="24790"/>
                  </a:cubicBezTo>
                  <a:cubicBezTo>
                    <a:pt x="26168" y="25260"/>
                    <a:pt x="26589" y="25443"/>
                    <a:pt x="27140" y="25443"/>
                  </a:cubicBezTo>
                  <a:cubicBezTo>
                    <a:pt x="28813" y="25443"/>
                    <a:pt x="31696" y="23758"/>
                    <a:pt x="33120" y="23260"/>
                  </a:cubicBezTo>
                  <a:cubicBezTo>
                    <a:pt x="33312" y="23194"/>
                    <a:pt x="33496" y="23163"/>
                    <a:pt x="33673" y="23163"/>
                  </a:cubicBezTo>
                  <a:cubicBezTo>
                    <a:pt x="35435" y="23163"/>
                    <a:pt x="36434" y="26228"/>
                    <a:pt x="36019" y="27597"/>
                  </a:cubicBezTo>
                  <a:cubicBezTo>
                    <a:pt x="35791" y="28328"/>
                    <a:pt x="35380" y="29172"/>
                    <a:pt x="34832" y="29971"/>
                  </a:cubicBezTo>
                  <a:cubicBezTo>
                    <a:pt x="36727" y="27917"/>
                    <a:pt x="37754" y="25041"/>
                    <a:pt x="36270" y="23329"/>
                  </a:cubicBezTo>
                  <a:cubicBezTo>
                    <a:pt x="35242" y="22136"/>
                    <a:pt x="34148" y="21767"/>
                    <a:pt x="33188" y="21767"/>
                  </a:cubicBezTo>
                  <a:cubicBezTo>
                    <a:pt x="31631" y="21767"/>
                    <a:pt x="30427" y="22735"/>
                    <a:pt x="30427" y="22735"/>
                  </a:cubicBezTo>
                  <a:cubicBezTo>
                    <a:pt x="30427" y="22735"/>
                    <a:pt x="37526" y="11597"/>
                    <a:pt x="27117" y="3562"/>
                  </a:cubicBezTo>
                  <a:cubicBezTo>
                    <a:pt x="27117" y="3562"/>
                    <a:pt x="22960" y="1"/>
                    <a:pt x="15631" y="1"/>
                  </a:cubicBezTo>
                  <a:close/>
                </a:path>
              </a:pathLst>
            </a:custGeom>
            <a:solidFill>
              <a:srgbClr val="FFCC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5" name="Google Shape;3675;p43"/>
            <p:cNvSpPr/>
            <p:nvPr/>
          </p:nvSpPr>
          <p:spPr>
            <a:xfrm>
              <a:off x="6803122" y="2636935"/>
              <a:ext cx="1853157" cy="1072202"/>
            </a:xfrm>
            <a:custGeom>
              <a:avLst/>
              <a:gdLst/>
              <a:ahLst/>
              <a:cxnLst/>
              <a:rect l="l" t="t" r="r" b="b"/>
              <a:pathLst>
                <a:path w="68865" h="39844" extrusionOk="0">
                  <a:moveTo>
                    <a:pt x="15558" y="1"/>
                  </a:moveTo>
                  <a:cubicBezTo>
                    <a:pt x="14688" y="1"/>
                    <a:pt x="13754" y="77"/>
                    <a:pt x="12760" y="256"/>
                  </a:cubicBezTo>
                  <a:cubicBezTo>
                    <a:pt x="6072" y="1466"/>
                    <a:pt x="1" y="10984"/>
                    <a:pt x="4474" y="17170"/>
                  </a:cubicBezTo>
                  <a:cubicBezTo>
                    <a:pt x="4459" y="17148"/>
                    <a:pt x="4440" y="17139"/>
                    <a:pt x="4417" y="17139"/>
                  </a:cubicBezTo>
                  <a:cubicBezTo>
                    <a:pt x="4073" y="17139"/>
                    <a:pt x="2965" y="19443"/>
                    <a:pt x="2922" y="19657"/>
                  </a:cubicBezTo>
                  <a:cubicBezTo>
                    <a:pt x="2740" y="20502"/>
                    <a:pt x="2375" y="22260"/>
                    <a:pt x="2991" y="22990"/>
                  </a:cubicBezTo>
                  <a:cubicBezTo>
                    <a:pt x="4315" y="22716"/>
                    <a:pt x="4611" y="20228"/>
                    <a:pt x="4840" y="19110"/>
                  </a:cubicBezTo>
                  <a:cubicBezTo>
                    <a:pt x="5022" y="18220"/>
                    <a:pt x="5136" y="17329"/>
                    <a:pt x="5319" y="16439"/>
                  </a:cubicBezTo>
                  <a:cubicBezTo>
                    <a:pt x="5524" y="15366"/>
                    <a:pt x="5867" y="14339"/>
                    <a:pt x="6574" y="13426"/>
                  </a:cubicBezTo>
                  <a:cubicBezTo>
                    <a:pt x="7442" y="12308"/>
                    <a:pt x="8515" y="11349"/>
                    <a:pt x="9679" y="10550"/>
                  </a:cubicBezTo>
                  <a:cubicBezTo>
                    <a:pt x="12423" y="8656"/>
                    <a:pt x="15675" y="7874"/>
                    <a:pt x="18956" y="7874"/>
                  </a:cubicBezTo>
                  <a:cubicBezTo>
                    <a:pt x="19905" y="7874"/>
                    <a:pt x="20856" y="7939"/>
                    <a:pt x="21799" y="8062"/>
                  </a:cubicBezTo>
                  <a:cubicBezTo>
                    <a:pt x="21799" y="8062"/>
                    <a:pt x="21228" y="19384"/>
                    <a:pt x="33303" y="22807"/>
                  </a:cubicBezTo>
                  <a:cubicBezTo>
                    <a:pt x="33303" y="22807"/>
                    <a:pt x="31112" y="26505"/>
                    <a:pt x="31888" y="28422"/>
                  </a:cubicBezTo>
                  <a:cubicBezTo>
                    <a:pt x="32073" y="28888"/>
                    <a:pt x="32481" y="29070"/>
                    <a:pt x="33020" y="29070"/>
                  </a:cubicBezTo>
                  <a:cubicBezTo>
                    <a:pt x="34675" y="29070"/>
                    <a:pt x="37563" y="27358"/>
                    <a:pt x="39009" y="26893"/>
                  </a:cubicBezTo>
                  <a:cubicBezTo>
                    <a:pt x="39146" y="26850"/>
                    <a:pt x="39282" y="26829"/>
                    <a:pt x="39416" y="26829"/>
                  </a:cubicBezTo>
                  <a:cubicBezTo>
                    <a:pt x="41037" y="26829"/>
                    <a:pt x="42330" y="29838"/>
                    <a:pt x="41908" y="31230"/>
                  </a:cubicBezTo>
                  <a:cubicBezTo>
                    <a:pt x="41315" y="33239"/>
                    <a:pt x="39215" y="35978"/>
                    <a:pt x="37206" y="36685"/>
                  </a:cubicBezTo>
                  <a:cubicBezTo>
                    <a:pt x="36397" y="36970"/>
                    <a:pt x="35660" y="37096"/>
                    <a:pt x="35010" y="37096"/>
                  </a:cubicBezTo>
                  <a:cubicBezTo>
                    <a:pt x="33057" y="37096"/>
                    <a:pt x="31888" y="35961"/>
                    <a:pt x="31888" y="34608"/>
                  </a:cubicBezTo>
                  <a:cubicBezTo>
                    <a:pt x="31888" y="34055"/>
                    <a:pt x="31858" y="33862"/>
                    <a:pt x="31817" y="33862"/>
                  </a:cubicBezTo>
                  <a:cubicBezTo>
                    <a:pt x="31723" y="33862"/>
                    <a:pt x="31568" y="34882"/>
                    <a:pt x="31568" y="34882"/>
                  </a:cubicBezTo>
                  <a:lnTo>
                    <a:pt x="28555" y="37553"/>
                  </a:lnTo>
                  <a:cubicBezTo>
                    <a:pt x="28555" y="37553"/>
                    <a:pt x="30919" y="39843"/>
                    <a:pt x="34892" y="39843"/>
                  </a:cubicBezTo>
                  <a:cubicBezTo>
                    <a:pt x="35353" y="39843"/>
                    <a:pt x="35836" y="39813"/>
                    <a:pt x="36339" y="39744"/>
                  </a:cubicBezTo>
                  <a:cubicBezTo>
                    <a:pt x="41200" y="39059"/>
                    <a:pt x="42616" y="34882"/>
                    <a:pt x="42616" y="34882"/>
                  </a:cubicBezTo>
                  <a:cubicBezTo>
                    <a:pt x="42616" y="34882"/>
                    <a:pt x="44362" y="38128"/>
                    <a:pt x="48202" y="38128"/>
                  </a:cubicBezTo>
                  <a:cubicBezTo>
                    <a:pt x="48572" y="38128"/>
                    <a:pt x="48962" y="38098"/>
                    <a:pt x="49372" y="38032"/>
                  </a:cubicBezTo>
                  <a:cubicBezTo>
                    <a:pt x="54028" y="37256"/>
                    <a:pt x="54599" y="35270"/>
                    <a:pt x="54599" y="35270"/>
                  </a:cubicBezTo>
                  <a:cubicBezTo>
                    <a:pt x="54599" y="35270"/>
                    <a:pt x="57249" y="36883"/>
                    <a:pt x="60387" y="36883"/>
                  </a:cubicBezTo>
                  <a:cubicBezTo>
                    <a:pt x="61199" y="36883"/>
                    <a:pt x="62044" y="36775"/>
                    <a:pt x="62884" y="36503"/>
                  </a:cubicBezTo>
                  <a:cubicBezTo>
                    <a:pt x="66970" y="35179"/>
                    <a:pt x="68865" y="29084"/>
                    <a:pt x="68865" y="29084"/>
                  </a:cubicBezTo>
                  <a:lnTo>
                    <a:pt x="68865" y="29084"/>
                  </a:lnTo>
                  <a:lnTo>
                    <a:pt x="65167" y="29472"/>
                  </a:lnTo>
                  <a:lnTo>
                    <a:pt x="65167" y="29472"/>
                  </a:lnTo>
                  <a:lnTo>
                    <a:pt x="67449" y="27943"/>
                  </a:lnTo>
                  <a:cubicBezTo>
                    <a:pt x="67449" y="27943"/>
                    <a:pt x="65829" y="27943"/>
                    <a:pt x="65167" y="27760"/>
                  </a:cubicBezTo>
                  <a:cubicBezTo>
                    <a:pt x="64595" y="27583"/>
                    <a:pt x="63511" y="25291"/>
                    <a:pt x="60649" y="25291"/>
                  </a:cubicBezTo>
                  <a:cubicBezTo>
                    <a:pt x="60200" y="25291"/>
                    <a:pt x="59706" y="25348"/>
                    <a:pt x="59164" y="25478"/>
                  </a:cubicBezTo>
                  <a:cubicBezTo>
                    <a:pt x="55169" y="26414"/>
                    <a:pt x="55169" y="30888"/>
                    <a:pt x="55169" y="30888"/>
                  </a:cubicBezTo>
                  <a:cubicBezTo>
                    <a:pt x="55169" y="30888"/>
                    <a:pt x="53208" y="23560"/>
                    <a:pt x="47582" y="23560"/>
                  </a:cubicBezTo>
                  <a:cubicBezTo>
                    <a:pt x="47547" y="23560"/>
                    <a:pt x="47512" y="23560"/>
                    <a:pt x="47477" y="23561"/>
                  </a:cubicBezTo>
                  <a:cubicBezTo>
                    <a:pt x="47477" y="23561"/>
                    <a:pt x="49098" y="17375"/>
                    <a:pt x="45195" y="14910"/>
                  </a:cubicBezTo>
                  <a:cubicBezTo>
                    <a:pt x="45195" y="14910"/>
                    <a:pt x="46336" y="6738"/>
                    <a:pt x="37868" y="2173"/>
                  </a:cubicBezTo>
                  <a:cubicBezTo>
                    <a:pt x="35230" y="751"/>
                    <a:pt x="32851" y="262"/>
                    <a:pt x="30826" y="262"/>
                  </a:cubicBezTo>
                  <a:cubicBezTo>
                    <a:pt x="26350" y="262"/>
                    <a:pt x="23602" y="2653"/>
                    <a:pt x="23602" y="2653"/>
                  </a:cubicBezTo>
                  <a:cubicBezTo>
                    <a:pt x="23602" y="2653"/>
                    <a:pt x="20683" y="1"/>
                    <a:pt x="155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6" name="Google Shape;3676;p43"/>
            <p:cNvSpPr/>
            <p:nvPr/>
          </p:nvSpPr>
          <p:spPr>
            <a:xfrm>
              <a:off x="6864558" y="2648721"/>
              <a:ext cx="1791722" cy="1060415"/>
            </a:xfrm>
            <a:custGeom>
              <a:avLst/>
              <a:gdLst/>
              <a:ahLst/>
              <a:cxnLst/>
              <a:rect l="l" t="t" r="r" b="b"/>
              <a:pathLst>
                <a:path w="66582" h="39406" extrusionOk="0">
                  <a:moveTo>
                    <a:pt x="26455" y="1"/>
                  </a:moveTo>
                  <a:cubicBezTo>
                    <a:pt x="23236" y="548"/>
                    <a:pt x="21319" y="2215"/>
                    <a:pt x="21319" y="2215"/>
                  </a:cubicBezTo>
                  <a:cubicBezTo>
                    <a:pt x="21319" y="2215"/>
                    <a:pt x="20246" y="1233"/>
                    <a:pt x="18238" y="457"/>
                  </a:cubicBezTo>
                  <a:lnTo>
                    <a:pt x="18238" y="457"/>
                  </a:lnTo>
                  <a:cubicBezTo>
                    <a:pt x="18991" y="2032"/>
                    <a:pt x="18922" y="4200"/>
                    <a:pt x="16480" y="4703"/>
                  </a:cubicBezTo>
                  <a:cubicBezTo>
                    <a:pt x="12851" y="5479"/>
                    <a:pt x="9747" y="8902"/>
                    <a:pt x="4542" y="9039"/>
                  </a:cubicBezTo>
                  <a:cubicBezTo>
                    <a:pt x="4501" y="9040"/>
                    <a:pt x="4460" y="9041"/>
                    <a:pt x="4420" y="9041"/>
                  </a:cubicBezTo>
                  <a:cubicBezTo>
                    <a:pt x="2467" y="9041"/>
                    <a:pt x="1965" y="7962"/>
                    <a:pt x="2032" y="6620"/>
                  </a:cubicBezTo>
                  <a:lnTo>
                    <a:pt x="2032" y="6620"/>
                  </a:lnTo>
                  <a:cubicBezTo>
                    <a:pt x="343" y="9884"/>
                    <a:pt x="0" y="13719"/>
                    <a:pt x="2191" y="16732"/>
                  </a:cubicBezTo>
                  <a:cubicBezTo>
                    <a:pt x="2176" y="16710"/>
                    <a:pt x="2157" y="16701"/>
                    <a:pt x="2134" y="16701"/>
                  </a:cubicBezTo>
                  <a:cubicBezTo>
                    <a:pt x="1790" y="16701"/>
                    <a:pt x="682" y="19005"/>
                    <a:pt x="639" y="19219"/>
                  </a:cubicBezTo>
                  <a:cubicBezTo>
                    <a:pt x="457" y="20064"/>
                    <a:pt x="92" y="21822"/>
                    <a:pt x="708" y="22552"/>
                  </a:cubicBezTo>
                  <a:cubicBezTo>
                    <a:pt x="2032" y="22278"/>
                    <a:pt x="2328" y="19790"/>
                    <a:pt x="2557" y="18672"/>
                  </a:cubicBezTo>
                  <a:cubicBezTo>
                    <a:pt x="2739" y="17782"/>
                    <a:pt x="2853" y="16891"/>
                    <a:pt x="3036" y="16001"/>
                  </a:cubicBezTo>
                  <a:cubicBezTo>
                    <a:pt x="3241" y="14928"/>
                    <a:pt x="3584" y="13901"/>
                    <a:pt x="4291" y="12988"/>
                  </a:cubicBezTo>
                  <a:cubicBezTo>
                    <a:pt x="5159" y="11870"/>
                    <a:pt x="6232" y="10911"/>
                    <a:pt x="7396" y="10112"/>
                  </a:cubicBezTo>
                  <a:cubicBezTo>
                    <a:pt x="10140" y="8218"/>
                    <a:pt x="13392" y="7436"/>
                    <a:pt x="16673" y="7436"/>
                  </a:cubicBezTo>
                  <a:cubicBezTo>
                    <a:pt x="17622" y="7436"/>
                    <a:pt x="18573" y="7501"/>
                    <a:pt x="19516" y="7624"/>
                  </a:cubicBezTo>
                  <a:cubicBezTo>
                    <a:pt x="19516" y="7624"/>
                    <a:pt x="18945" y="18946"/>
                    <a:pt x="31020" y="22369"/>
                  </a:cubicBezTo>
                  <a:cubicBezTo>
                    <a:pt x="31020" y="22369"/>
                    <a:pt x="28829" y="26067"/>
                    <a:pt x="29605" y="27984"/>
                  </a:cubicBezTo>
                  <a:cubicBezTo>
                    <a:pt x="29790" y="28450"/>
                    <a:pt x="30198" y="28632"/>
                    <a:pt x="30737" y="28632"/>
                  </a:cubicBezTo>
                  <a:cubicBezTo>
                    <a:pt x="32392" y="28632"/>
                    <a:pt x="35280" y="26920"/>
                    <a:pt x="36726" y="26455"/>
                  </a:cubicBezTo>
                  <a:cubicBezTo>
                    <a:pt x="36863" y="26412"/>
                    <a:pt x="36999" y="26391"/>
                    <a:pt x="37133" y="26391"/>
                  </a:cubicBezTo>
                  <a:cubicBezTo>
                    <a:pt x="38754" y="26391"/>
                    <a:pt x="40047" y="29400"/>
                    <a:pt x="39625" y="30792"/>
                  </a:cubicBezTo>
                  <a:cubicBezTo>
                    <a:pt x="39032" y="32801"/>
                    <a:pt x="36932" y="35540"/>
                    <a:pt x="34923" y="36247"/>
                  </a:cubicBezTo>
                  <a:cubicBezTo>
                    <a:pt x="34114" y="36532"/>
                    <a:pt x="33377" y="36658"/>
                    <a:pt x="32727" y="36658"/>
                  </a:cubicBezTo>
                  <a:cubicBezTo>
                    <a:pt x="30774" y="36658"/>
                    <a:pt x="29605" y="35523"/>
                    <a:pt x="29605" y="34170"/>
                  </a:cubicBezTo>
                  <a:cubicBezTo>
                    <a:pt x="29605" y="33617"/>
                    <a:pt x="29575" y="33424"/>
                    <a:pt x="29534" y="33424"/>
                  </a:cubicBezTo>
                  <a:cubicBezTo>
                    <a:pt x="29440" y="33424"/>
                    <a:pt x="29285" y="34444"/>
                    <a:pt x="29285" y="34444"/>
                  </a:cubicBezTo>
                  <a:lnTo>
                    <a:pt x="26272" y="37115"/>
                  </a:lnTo>
                  <a:cubicBezTo>
                    <a:pt x="26272" y="37115"/>
                    <a:pt x="28636" y="39405"/>
                    <a:pt x="32609" y="39405"/>
                  </a:cubicBezTo>
                  <a:cubicBezTo>
                    <a:pt x="33070" y="39405"/>
                    <a:pt x="33553" y="39375"/>
                    <a:pt x="34056" y="39306"/>
                  </a:cubicBezTo>
                  <a:cubicBezTo>
                    <a:pt x="38917" y="38621"/>
                    <a:pt x="40333" y="34444"/>
                    <a:pt x="40333" y="34444"/>
                  </a:cubicBezTo>
                  <a:cubicBezTo>
                    <a:pt x="40333" y="34444"/>
                    <a:pt x="42079" y="37690"/>
                    <a:pt x="45919" y="37690"/>
                  </a:cubicBezTo>
                  <a:cubicBezTo>
                    <a:pt x="46289" y="37690"/>
                    <a:pt x="46679" y="37660"/>
                    <a:pt x="47089" y="37594"/>
                  </a:cubicBezTo>
                  <a:cubicBezTo>
                    <a:pt x="51745" y="36818"/>
                    <a:pt x="52316" y="34832"/>
                    <a:pt x="52316" y="34832"/>
                  </a:cubicBezTo>
                  <a:cubicBezTo>
                    <a:pt x="52316" y="34832"/>
                    <a:pt x="54966" y="36445"/>
                    <a:pt x="58104" y="36445"/>
                  </a:cubicBezTo>
                  <a:cubicBezTo>
                    <a:pt x="58916" y="36445"/>
                    <a:pt x="59761" y="36337"/>
                    <a:pt x="60601" y="36065"/>
                  </a:cubicBezTo>
                  <a:cubicBezTo>
                    <a:pt x="64687" y="34741"/>
                    <a:pt x="66582" y="28646"/>
                    <a:pt x="66582" y="28646"/>
                  </a:cubicBezTo>
                  <a:lnTo>
                    <a:pt x="66582" y="28646"/>
                  </a:lnTo>
                  <a:lnTo>
                    <a:pt x="65669" y="28738"/>
                  </a:lnTo>
                  <a:cubicBezTo>
                    <a:pt x="63815" y="30362"/>
                    <a:pt x="61029" y="31856"/>
                    <a:pt x="58524" y="31856"/>
                  </a:cubicBezTo>
                  <a:cubicBezTo>
                    <a:pt x="57544" y="31856"/>
                    <a:pt x="56607" y="31628"/>
                    <a:pt x="55785" y="31089"/>
                  </a:cubicBezTo>
                  <a:cubicBezTo>
                    <a:pt x="53982" y="29902"/>
                    <a:pt x="54507" y="27596"/>
                    <a:pt x="55466" y="25611"/>
                  </a:cubicBezTo>
                  <a:lnTo>
                    <a:pt x="55466" y="25611"/>
                  </a:lnTo>
                  <a:cubicBezTo>
                    <a:pt x="52909" y="27117"/>
                    <a:pt x="52886" y="30450"/>
                    <a:pt x="52886" y="30450"/>
                  </a:cubicBezTo>
                  <a:cubicBezTo>
                    <a:pt x="52886" y="30450"/>
                    <a:pt x="52544" y="29126"/>
                    <a:pt x="51700" y="27619"/>
                  </a:cubicBezTo>
                  <a:lnTo>
                    <a:pt x="51700" y="27619"/>
                  </a:lnTo>
                  <a:cubicBezTo>
                    <a:pt x="51814" y="28281"/>
                    <a:pt x="51859" y="28966"/>
                    <a:pt x="51859" y="29628"/>
                  </a:cubicBezTo>
                  <a:cubicBezTo>
                    <a:pt x="51803" y="31786"/>
                    <a:pt x="49171" y="33457"/>
                    <a:pt x="47376" y="33457"/>
                  </a:cubicBezTo>
                  <a:cubicBezTo>
                    <a:pt x="47007" y="33457"/>
                    <a:pt x="46673" y="33386"/>
                    <a:pt x="46404" y="33234"/>
                  </a:cubicBezTo>
                  <a:cubicBezTo>
                    <a:pt x="44806" y="32344"/>
                    <a:pt x="46655" y="30335"/>
                    <a:pt x="47911" y="30061"/>
                  </a:cubicBezTo>
                  <a:cubicBezTo>
                    <a:pt x="49189" y="29810"/>
                    <a:pt x="50604" y="28783"/>
                    <a:pt x="50604" y="28783"/>
                  </a:cubicBezTo>
                  <a:lnTo>
                    <a:pt x="50604" y="28783"/>
                  </a:lnTo>
                  <a:cubicBezTo>
                    <a:pt x="50604" y="28783"/>
                    <a:pt x="50319" y="28808"/>
                    <a:pt x="49900" y="28808"/>
                  </a:cubicBezTo>
                  <a:cubicBezTo>
                    <a:pt x="49341" y="28808"/>
                    <a:pt x="48543" y="28764"/>
                    <a:pt x="47865" y="28555"/>
                  </a:cubicBezTo>
                  <a:cubicBezTo>
                    <a:pt x="46655" y="28167"/>
                    <a:pt x="46085" y="27345"/>
                    <a:pt x="46085" y="25884"/>
                  </a:cubicBezTo>
                  <a:cubicBezTo>
                    <a:pt x="46085" y="25063"/>
                    <a:pt x="46564" y="24081"/>
                    <a:pt x="46998" y="23374"/>
                  </a:cubicBezTo>
                  <a:cubicBezTo>
                    <a:pt x="46541" y="23237"/>
                    <a:pt x="46085" y="23168"/>
                    <a:pt x="45582" y="23145"/>
                  </a:cubicBezTo>
                  <a:cubicBezTo>
                    <a:pt x="44578" y="25474"/>
                    <a:pt x="41748" y="29696"/>
                    <a:pt x="40766" y="29765"/>
                  </a:cubicBezTo>
                  <a:cubicBezTo>
                    <a:pt x="40760" y="29765"/>
                    <a:pt x="40755" y="29765"/>
                    <a:pt x="40749" y="29765"/>
                  </a:cubicBezTo>
                  <a:cubicBezTo>
                    <a:pt x="39675" y="29765"/>
                    <a:pt x="40052" y="25492"/>
                    <a:pt x="38849" y="24561"/>
                  </a:cubicBezTo>
                  <a:cubicBezTo>
                    <a:pt x="38611" y="24380"/>
                    <a:pt x="38270" y="24314"/>
                    <a:pt x="37873" y="24314"/>
                  </a:cubicBezTo>
                  <a:cubicBezTo>
                    <a:pt x="36809" y="24314"/>
                    <a:pt x="35334" y="24785"/>
                    <a:pt x="34304" y="24785"/>
                  </a:cubicBezTo>
                  <a:cubicBezTo>
                    <a:pt x="33726" y="24785"/>
                    <a:pt x="33288" y="24636"/>
                    <a:pt x="33143" y="24173"/>
                  </a:cubicBezTo>
                  <a:cubicBezTo>
                    <a:pt x="32640" y="22598"/>
                    <a:pt x="38096" y="20680"/>
                    <a:pt x="39054" y="20680"/>
                  </a:cubicBezTo>
                  <a:cubicBezTo>
                    <a:pt x="39990" y="20680"/>
                    <a:pt x="40196" y="23488"/>
                    <a:pt x="40196" y="23488"/>
                  </a:cubicBezTo>
                  <a:cubicBezTo>
                    <a:pt x="40196" y="23488"/>
                    <a:pt x="41588" y="20247"/>
                    <a:pt x="43049" y="18398"/>
                  </a:cubicBezTo>
                  <a:cubicBezTo>
                    <a:pt x="43296" y="18082"/>
                    <a:pt x="43553" y="17952"/>
                    <a:pt x="43811" y="17952"/>
                  </a:cubicBezTo>
                  <a:cubicBezTo>
                    <a:pt x="44411" y="17952"/>
                    <a:pt x="45012" y="18654"/>
                    <a:pt x="45491" y="19356"/>
                  </a:cubicBezTo>
                  <a:cubicBezTo>
                    <a:pt x="45354" y="17599"/>
                    <a:pt x="44738" y="15636"/>
                    <a:pt x="42912" y="14472"/>
                  </a:cubicBezTo>
                  <a:cubicBezTo>
                    <a:pt x="42912" y="14472"/>
                    <a:pt x="43049" y="13399"/>
                    <a:pt x="42843" y="11801"/>
                  </a:cubicBezTo>
                  <a:cubicBezTo>
                    <a:pt x="42684" y="12463"/>
                    <a:pt x="42455" y="13011"/>
                    <a:pt x="42159" y="13331"/>
                  </a:cubicBezTo>
                  <a:cubicBezTo>
                    <a:pt x="41997" y="13498"/>
                    <a:pt x="41836" y="13571"/>
                    <a:pt x="41679" y="13571"/>
                  </a:cubicBezTo>
                  <a:cubicBezTo>
                    <a:pt x="40594" y="13571"/>
                    <a:pt x="39671" y="10090"/>
                    <a:pt x="39671" y="10089"/>
                  </a:cubicBezTo>
                  <a:lnTo>
                    <a:pt x="39671" y="10089"/>
                  </a:lnTo>
                  <a:cubicBezTo>
                    <a:pt x="39671" y="10091"/>
                    <a:pt x="41200" y="17576"/>
                    <a:pt x="37776" y="18603"/>
                  </a:cubicBezTo>
                  <a:cubicBezTo>
                    <a:pt x="37153" y="18786"/>
                    <a:pt x="36449" y="18887"/>
                    <a:pt x="35686" y="18887"/>
                  </a:cubicBezTo>
                  <a:cubicBezTo>
                    <a:pt x="32259" y="18887"/>
                    <a:pt x="27666" y="16843"/>
                    <a:pt x="24081" y="10980"/>
                  </a:cubicBezTo>
                  <a:cubicBezTo>
                    <a:pt x="20612" y="5296"/>
                    <a:pt x="24629" y="1370"/>
                    <a:pt x="26455" y="1"/>
                  </a:cubicBezTo>
                  <a:close/>
                </a:path>
              </a:pathLst>
            </a:custGeom>
            <a:solidFill>
              <a:srgbClr val="802751">
                <a:alpha val="144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7" name="Google Shape;3677;p43"/>
            <p:cNvSpPr/>
            <p:nvPr/>
          </p:nvSpPr>
          <p:spPr>
            <a:xfrm>
              <a:off x="7642768" y="3242679"/>
              <a:ext cx="256506" cy="189823"/>
            </a:xfrm>
            <a:custGeom>
              <a:avLst/>
              <a:gdLst/>
              <a:ahLst/>
              <a:cxnLst/>
              <a:rect l="l" t="t" r="r" b="b"/>
              <a:pathLst>
                <a:path w="9532" h="7054" extrusionOk="0">
                  <a:moveTo>
                    <a:pt x="2101" y="1"/>
                  </a:moveTo>
                  <a:cubicBezTo>
                    <a:pt x="2078" y="1"/>
                    <a:pt x="1781" y="412"/>
                    <a:pt x="1393" y="1096"/>
                  </a:cubicBezTo>
                  <a:cubicBezTo>
                    <a:pt x="1028" y="1758"/>
                    <a:pt x="549" y="2694"/>
                    <a:pt x="252" y="3698"/>
                  </a:cubicBezTo>
                  <a:cubicBezTo>
                    <a:pt x="92" y="4201"/>
                    <a:pt x="1" y="4725"/>
                    <a:pt x="47" y="5250"/>
                  </a:cubicBezTo>
                  <a:cubicBezTo>
                    <a:pt x="69" y="5775"/>
                    <a:pt x="320" y="6300"/>
                    <a:pt x="686" y="6574"/>
                  </a:cubicBezTo>
                  <a:cubicBezTo>
                    <a:pt x="1028" y="6848"/>
                    <a:pt x="1370" y="6962"/>
                    <a:pt x="1622" y="7008"/>
                  </a:cubicBezTo>
                  <a:cubicBezTo>
                    <a:pt x="1736" y="7054"/>
                    <a:pt x="1850" y="7054"/>
                    <a:pt x="1918" y="7054"/>
                  </a:cubicBezTo>
                  <a:lnTo>
                    <a:pt x="2124" y="7054"/>
                  </a:lnTo>
                  <a:cubicBezTo>
                    <a:pt x="2192" y="7054"/>
                    <a:pt x="2283" y="7054"/>
                    <a:pt x="2398" y="7031"/>
                  </a:cubicBezTo>
                  <a:cubicBezTo>
                    <a:pt x="2649" y="7008"/>
                    <a:pt x="2991" y="6917"/>
                    <a:pt x="3356" y="6780"/>
                  </a:cubicBezTo>
                  <a:cubicBezTo>
                    <a:pt x="4109" y="6483"/>
                    <a:pt x="4977" y="5890"/>
                    <a:pt x="5844" y="5342"/>
                  </a:cubicBezTo>
                  <a:cubicBezTo>
                    <a:pt x="6689" y="4771"/>
                    <a:pt x="7579" y="4246"/>
                    <a:pt x="8286" y="3995"/>
                  </a:cubicBezTo>
                  <a:cubicBezTo>
                    <a:pt x="8994" y="3721"/>
                    <a:pt x="9519" y="3767"/>
                    <a:pt x="9519" y="3721"/>
                  </a:cubicBezTo>
                  <a:cubicBezTo>
                    <a:pt x="9532" y="3709"/>
                    <a:pt x="9374" y="3669"/>
                    <a:pt x="9102" y="3669"/>
                  </a:cubicBezTo>
                  <a:cubicBezTo>
                    <a:pt x="8875" y="3669"/>
                    <a:pt x="8570" y="3696"/>
                    <a:pt x="8218" y="3790"/>
                  </a:cubicBezTo>
                  <a:cubicBezTo>
                    <a:pt x="7465" y="3995"/>
                    <a:pt x="6529" y="4497"/>
                    <a:pt x="5639" y="5022"/>
                  </a:cubicBezTo>
                  <a:cubicBezTo>
                    <a:pt x="4749" y="5547"/>
                    <a:pt x="3881" y="6072"/>
                    <a:pt x="3174" y="6300"/>
                  </a:cubicBezTo>
                  <a:cubicBezTo>
                    <a:pt x="2831" y="6437"/>
                    <a:pt x="2535" y="6506"/>
                    <a:pt x="2352" y="6506"/>
                  </a:cubicBezTo>
                  <a:cubicBezTo>
                    <a:pt x="2238" y="6529"/>
                    <a:pt x="2169" y="6529"/>
                    <a:pt x="2101" y="6529"/>
                  </a:cubicBezTo>
                  <a:lnTo>
                    <a:pt x="2032" y="6529"/>
                  </a:lnTo>
                  <a:cubicBezTo>
                    <a:pt x="2032" y="6529"/>
                    <a:pt x="1918" y="6529"/>
                    <a:pt x="1713" y="6506"/>
                  </a:cubicBezTo>
                  <a:cubicBezTo>
                    <a:pt x="1530" y="6460"/>
                    <a:pt x="1256" y="6392"/>
                    <a:pt x="982" y="6186"/>
                  </a:cubicBezTo>
                  <a:cubicBezTo>
                    <a:pt x="731" y="6004"/>
                    <a:pt x="526" y="5638"/>
                    <a:pt x="480" y="5205"/>
                  </a:cubicBezTo>
                  <a:cubicBezTo>
                    <a:pt x="435" y="4771"/>
                    <a:pt x="503" y="4269"/>
                    <a:pt x="617" y="3790"/>
                  </a:cubicBezTo>
                  <a:cubicBezTo>
                    <a:pt x="845" y="2831"/>
                    <a:pt x="1279" y="1872"/>
                    <a:pt x="1599" y="1188"/>
                  </a:cubicBezTo>
                  <a:cubicBezTo>
                    <a:pt x="1918" y="503"/>
                    <a:pt x="2146" y="23"/>
                    <a:pt x="21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8" name="Google Shape;3678;p43"/>
            <p:cNvSpPr/>
            <p:nvPr/>
          </p:nvSpPr>
          <p:spPr>
            <a:xfrm>
              <a:off x="6870074" y="3092736"/>
              <a:ext cx="46097" cy="148812"/>
            </a:xfrm>
            <a:custGeom>
              <a:avLst/>
              <a:gdLst/>
              <a:ahLst/>
              <a:cxnLst/>
              <a:rect l="l" t="t" r="r" b="b"/>
              <a:pathLst>
                <a:path w="1713" h="5530" extrusionOk="0">
                  <a:moveTo>
                    <a:pt x="1682" y="1"/>
                  </a:moveTo>
                  <a:cubicBezTo>
                    <a:pt x="1641" y="1"/>
                    <a:pt x="1473" y="137"/>
                    <a:pt x="1325" y="391"/>
                  </a:cubicBezTo>
                  <a:cubicBezTo>
                    <a:pt x="1165" y="642"/>
                    <a:pt x="959" y="1008"/>
                    <a:pt x="800" y="1373"/>
                  </a:cubicBezTo>
                  <a:cubicBezTo>
                    <a:pt x="434" y="2126"/>
                    <a:pt x="206" y="2925"/>
                    <a:pt x="206" y="2925"/>
                  </a:cubicBezTo>
                  <a:cubicBezTo>
                    <a:pt x="206" y="2925"/>
                    <a:pt x="160" y="3130"/>
                    <a:pt x="92" y="3427"/>
                  </a:cubicBezTo>
                  <a:cubicBezTo>
                    <a:pt x="46" y="3747"/>
                    <a:pt x="1" y="4157"/>
                    <a:pt x="23" y="4591"/>
                  </a:cubicBezTo>
                  <a:cubicBezTo>
                    <a:pt x="46" y="4797"/>
                    <a:pt x="92" y="5025"/>
                    <a:pt x="206" y="5230"/>
                  </a:cubicBezTo>
                  <a:cubicBezTo>
                    <a:pt x="311" y="5418"/>
                    <a:pt x="530" y="5530"/>
                    <a:pt x="689" y="5530"/>
                  </a:cubicBezTo>
                  <a:cubicBezTo>
                    <a:pt x="703" y="5530"/>
                    <a:pt x="718" y="5529"/>
                    <a:pt x="731" y="5527"/>
                  </a:cubicBezTo>
                  <a:cubicBezTo>
                    <a:pt x="1096" y="5504"/>
                    <a:pt x="1256" y="5344"/>
                    <a:pt x="1233" y="5322"/>
                  </a:cubicBezTo>
                  <a:cubicBezTo>
                    <a:pt x="1233" y="5312"/>
                    <a:pt x="1224" y="5308"/>
                    <a:pt x="1207" y="5308"/>
                  </a:cubicBezTo>
                  <a:cubicBezTo>
                    <a:pt x="1160" y="5308"/>
                    <a:pt x="1055" y="5335"/>
                    <a:pt x="917" y="5335"/>
                  </a:cubicBezTo>
                  <a:cubicBezTo>
                    <a:pt x="867" y="5335"/>
                    <a:pt x="812" y="5331"/>
                    <a:pt x="754" y="5322"/>
                  </a:cubicBezTo>
                  <a:cubicBezTo>
                    <a:pt x="617" y="5299"/>
                    <a:pt x="526" y="5230"/>
                    <a:pt x="480" y="5093"/>
                  </a:cubicBezTo>
                  <a:cubicBezTo>
                    <a:pt x="412" y="4956"/>
                    <a:pt x="389" y="4774"/>
                    <a:pt x="412" y="4591"/>
                  </a:cubicBezTo>
                  <a:cubicBezTo>
                    <a:pt x="412" y="4203"/>
                    <a:pt x="503" y="3815"/>
                    <a:pt x="594" y="3541"/>
                  </a:cubicBezTo>
                  <a:cubicBezTo>
                    <a:pt x="663" y="3244"/>
                    <a:pt x="731" y="3062"/>
                    <a:pt x="731" y="3062"/>
                  </a:cubicBezTo>
                  <a:cubicBezTo>
                    <a:pt x="731" y="3062"/>
                    <a:pt x="891" y="2286"/>
                    <a:pt x="1142" y="1510"/>
                  </a:cubicBezTo>
                  <a:cubicBezTo>
                    <a:pt x="1279" y="1145"/>
                    <a:pt x="1393" y="757"/>
                    <a:pt x="1507" y="483"/>
                  </a:cubicBezTo>
                  <a:cubicBezTo>
                    <a:pt x="1621" y="209"/>
                    <a:pt x="1713" y="26"/>
                    <a:pt x="1690" y="3"/>
                  </a:cubicBezTo>
                  <a:cubicBezTo>
                    <a:pt x="1688" y="2"/>
                    <a:pt x="1686" y="1"/>
                    <a:pt x="16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9" name="Google Shape;3679;p43"/>
            <p:cNvSpPr/>
            <p:nvPr/>
          </p:nvSpPr>
          <p:spPr>
            <a:xfrm>
              <a:off x="6924136" y="2780580"/>
              <a:ext cx="127177" cy="151961"/>
            </a:xfrm>
            <a:custGeom>
              <a:avLst/>
              <a:gdLst/>
              <a:ahLst/>
              <a:cxnLst/>
              <a:rect l="l" t="t" r="r" b="b"/>
              <a:pathLst>
                <a:path w="4726" h="5647" extrusionOk="0">
                  <a:moveTo>
                    <a:pt x="4660" y="0"/>
                  </a:moveTo>
                  <a:cubicBezTo>
                    <a:pt x="4524" y="0"/>
                    <a:pt x="3728" y="371"/>
                    <a:pt x="2990" y="898"/>
                  </a:cubicBezTo>
                  <a:cubicBezTo>
                    <a:pt x="2808" y="1035"/>
                    <a:pt x="2625" y="1195"/>
                    <a:pt x="2443" y="1332"/>
                  </a:cubicBezTo>
                  <a:cubicBezTo>
                    <a:pt x="2351" y="1400"/>
                    <a:pt x="2283" y="1469"/>
                    <a:pt x="2192" y="1537"/>
                  </a:cubicBezTo>
                  <a:cubicBezTo>
                    <a:pt x="2123" y="1606"/>
                    <a:pt x="2055" y="1674"/>
                    <a:pt x="1986" y="1743"/>
                  </a:cubicBezTo>
                  <a:cubicBezTo>
                    <a:pt x="1735" y="1994"/>
                    <a:pt x="1575" y="2176"/>
                    <a:pt x="1575" y="2176"/>
                  </a:cubicBezTo>
                  <a:cubicBezTo>
                    <a:pt x="1575" y="2176"/>
                    <a:pt x="1438" y="2382"/>
                    <a:pt x="1233" y="2679"/>
                  </a:cubicBezTo>
                  <a:cubicBezTo>
                    <a:pt x="1119" y="2816"/>
                    <a:pt x="1005" y="2998"/>
                    <a:pt x="913" y="3204"/>
                  </a:cubicBezTo>
                  <a:cubicBezTo>
                    <a:pt x="799" y="3409"/>
                    <a:pt x="685" y="3614"/>
                    <a:pt x="594" y="3820"/>
                  </a:cubicBezTo>
                  <a:cubicBezTo>
                    <a:pt x="206" y="4710"/>
                    <a:pt x="0" y="5623"/>
                    <a:pt x="46" y="5646"/>
                  </a:cubicBezTo>
                  <a:cubicBezTo>
                    <a:pt x="47" y="5646"/>
                    <a:pt x="48" y="5646"/>
                    <a:pt x="50" y="5646"/>
                  </a:cubicBezTo>
                  <a:cubicBezTo>
                    <a:pt x="146" y="5646"/>
                    <a:pt x="486" y="4791"/>
                    <a:pt x="936" y="4002"/>
                  </a:cubicBezTo>
                  <a:cubicBezTo>
                    <a:pt x="1050" y="3797"/>
                    <a:pt x="1187" y="3614"/>
                    <a:pt x="1301" y="3432"/>
                  </a:cubicBezTo>
                  <a:cubicBezTo>
                    <a:pt x="1393" y="3249"/>
                    <a:pt x="1530" y="3089"/>
                    <a:pt x="1644" y="2953"/>
                  </a:cubicBezTo>
                  <a:cubicBezTo>
                    <a:pt x="1849" y="2701"/>
                    <a:pt x="1986" y="2519"/>
                    <a:pt x="1986" y="2519"/>
                  </a:cubicBezTo>
                  <a:cubicBezTo>
                    <a:pt x="1986" y="2519"/>
                    <a:pt x="2123" y="2336"/>
                    <a:pt x="2351" y="2085"/>
                  </a:cubicBezTo>
                  <a:cubicBezTo>
                    <a:pt x="2420" y="2017"/>
                    <a:pt x="2465" y="1948"/>
                    <a:pt x="2534" y="1880"/>
                  </a:cubicBezTo>
                  <a:cubicBezTo>
                    <a:pt x="2602" y="1811"/>
                    <a:pt x="2671" y="1720"/>
                    <a:pt x="2762" y="1651"/>
                  </a:cubicBezTo>
                  <a:cubicBezTo>
                    <a:pt x="2899" y="1515"/>
                    <a:pt x="3059" y="1332"/>
                    <a:pt x="3241" y="1195"/>
                  </a:cubicBezTo>
                  <a:cubicBezTo>
                    <a:pt x="3926" y="579"/>
                    <a:pt x="4725" y="77"/>
                    <a:pt x="4679" y="8"/>
                  </a:cubicBezTo>
                  <a:cubicBezTo>
                    <a:pt x="4678" y="3"/>
                    <a:pt x="4671" y="0"/>
                    <a:pt x="466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0" name="Google Shape;3680;p43"/>
            <p:cNvSpPr/>
            <p:nvPr/>
          </p:nvSpPr>
          <p:spPr>
            <a:xfrm>
              <a:off x="6946256" y="2875788"/>
              <a:ext cx="54062" cy="56780"/>
            </a:xfrm>
            <a:custGeom>
              <a:avLst/>
              <a:gdLst/>
              <a:ahLst/>
              <a:cxnLst/>
              <a:rect l="l" t="t" r="r" b="b"/>
              <a:pathLst>
                <a:path w="2009" h="2110" extrusionOk="0">
                  <a:moveTo>
                    <a:pt x="1936" y="0"/>
                  </a:moveTo>
                  <a:cubicBezTo>
                    <a:pt x="1842" y="0"/>
                    <a:pt x="1560" y="144"/>
                    <a:pt x="1278" y="305"/>
                  </a:cubicBezTo>
                  <a:cubicBezTo>
                    <a:pt x="959" y="510"/>
                    <a:pt x="685" y="761"/>
                    <a:pt x="685" y="761"/>
                  </a:cubicBezTo>
                  <a:cubicBezTo>
                    <a:pt x="685" y="761"/>
                    <a:pt x="457" y="1058"/>
                    <a:pt x="274" y="1377"/>
                  </a:cubicBezTo>
                  <a:cubicBezTo>
                    <a:pt x="114" y="1743"/>
                    <a:pt x="0" y="2085"/>
                    <a:pt x="68" y="2108"/>
                  </a:cubicBezTo>
                  <a:cubicBezTo>
                    <a:pt x="70" y="2109"/>
                    <a:pt x="72" y="2109"/>
                    <a:pt x="75" y="2109"/>
                  </a:cubicBezTo>
                  <a:cubicBezTo>
                    <a:pt x="134" y="2109"/>
                    <a:pt x="373" y="1847"/>
                    <a:pt x="571" y="1606"/>
                  </a:cubicBezTo>
                  <a:cubicBezTo>
                    <a:pt x="822" y="1355"/>
                    <a:pt x="1073" y="1126"/>
                    <a:pt x="1073" y="1126"/>
                  </a:cubicBezTo>
                  <a:cubicBezTo>
                    <a:pt x="1073" y="1126"/>
                    <a:pt x="1301" y="875"/>
                    <a:pt x="1506" y="601"/>
                  </a:cubicBezTo>
                  <a:cubicBezTo>
                    <a:pt x="1758" y="350"/>
                    <a:pt x="2009" y="76"/>
                    <a:pt x="1963" y="8"/>
                  </a:cubicBezTo>
                  <a:cubicBezTo>
                    <a:pt x="1958" y="3"/>
                    <a:pt x="1949" y="0"/>
                    <a:pt x="19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1" name="Google Shape;3681;p43"/>
            <p:cNvSpPr/>
            <p:nvPr/>
          </p:nvSpPr>
          <p:spPr>
            <a:xfrm>
              <a:off x="7171063" y="2689033"/>
              <a:ext cx="216222" cy="71042"/>
            </a:xfrm>
            <a:custGeom>
              <a:avLst/>
              <a:gdLst/>
              <a:ahLst/>
              <a:cxnLst/>
              <a:rect l="l" t="t" r="r" b="b"/>
              <a:pathLst>
                <a:path w="8035" h="2640" extrusionOk="0">
                  <a:moveTo>
                    <a:pt x="1763" y="1"/>
                  </a:moveTo>
                  <a:cubicBezTo>
                    <a:pt x="1356" y="1"/>
                    <a:pt x="976" y="31"/>
                    <a:pt x="662" y="100"/>
                  </a:cubicBezTo>
                  <a:cubicBezTo>
                    <a:pt x="251" y="169"/>
                    <a:pt x="0" y="260"/>
                    <a:pt x="0" y="306"/>
                  </a:cubicBezTo>
                  <a:cubicBezTo>
                    <a:pt x="8" y="313"/>
                    <a:pt x="43" y="316"/>
                    <a:pt x="102" y="316"/>
                  </a:cubicBezTo>
                  <a:cubicBezTo>
                    <a:pt x="218" y="316"/>
                    <a:pt x="426" y="306"/>
                    <a:pt x="685" y="306"/>
                  </a:cubicBezTo>
                  <a:cubicBezTo>
                    <a:pt x="782" y="300"/>
                    <a:pt x="887" y="297"/>
                    <a:pt x="999" y="297"/>
                  </a:cubicBezTo>
                  <a:cubicBezTo>
                    <a:pt x="1335" y="297"/>
                    <a:pt x="1729" y="323"/>
                    <a:pt x="2123" y="374"/>
                  </a:cubicBezTo>
                  <a:cubicBezTo>
                    <a:pt x="2648" y="466"/>
                    <a:pt x="3150" y="580"/>
                    <a:pt x="3515" y="694"/>
                  </a:cubicBezTo>
                  <a:cubicBezTo>
                    <a:pt x="3721" y="740"/>
                    <a:pt x="3858" y="808"/>
                    <a:pt x="3972" y="831"/>
                  </a:cubicBezTo>
                  <a:cubicBezTo>
                    <a:pt x="4086" y="876"/>
                    <a:pt x="4154" y="899"/>
                    <a:pt x="4154" y="899"/>
                  </a:cubicBezTo>
                  <a:cubicBezTo>
                    <a:pt x="4154" y="899"/>
                    <a:pt x="4405" y="968"/>
                    <a:pt x="4771" y="1105"/>
                  </a:cubicBezTo>
                  <a:cubicBezTo>
                    <a:pt x="5136" y="1219"/>
                    <a:pt x="5615" y="1424"/>
                    <a:pt x="6094" y="1653"/>
                  </a:cubicBezTo>
                  <a:cubicBezTo>
                    <a:pt x="7002" y="2085"/>
                    <a:pt x="7848" y="2639"/>
                    <a:pt x="7974" y="2639"/>
                  </a:cubicBezTo>
                  <a:cubicBezTo>
                    <a:pt x="7982" y="2639"/>
                    <a:pt x="7986" y="2638"/>
                    <a:pt x="7989" y="2634"/>
                  </a:cubicBezTo>
                  <a:cubicBezTo>
                    <a:pt x="8035" y="2588"/>
                    <a:pt x="7213" y="1881"/>
                    <a:pt x="6277" y="1333"/>
                  </a:cubicBezTo>
                  <a:cubicBezTo>
                    <a:pt x="5821" y="1036"/>
                    <a:pt x="5318" y="808"/>
                    <a:pt x="4953" y="625"/>
                  </a:cubicBezTo>
                  <a:cubicBezTo>
                    <a:pt x="4565" y="466"/>
                    <a:pt x="4314" y="374"/>
                    <a:pt x="4314" y="374"/>
                  </a:cubicBezTo>
                  <a:cubicBezTo>
                    <a:pt x="4314" y="374"/>
                    <a:pt x="4246" y="351"/>
                    <a:pt x="4131" y="329"/>
                  </a:cubicBezTo>
                  <a:cubicBezTo>
                    <a:pt x="4017" y="306"/>
                    <a:pt x="3858" y="237"/>
                    <a:pt x="3652" y="215"/>
                  </a:cubicBezTo>
                  <a:cubicBezTo>
                    <a:pt x="3241" y="123"/>
                    <a:pt x="2693" y="32"/>
                    <a:pt x="2146" y="9"/>
                  </a:cubicBezTo>
                  <a:cubicBezTo>
                    <a:pt x="2016" y="4"/>
                    <a:pt x="1888" y="1"/>
                    <a:pt x="17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2" name="Google Shape;3682;p43"/>
            <p:cNvSpPr/>
            <p:nvPr/>
          </p:nvSpPr>
          <p:spPr>
            <a:xfrm>
              <a:off x="7300042" y="2757438"/>
              <a:ext cx="55300" cy="23627"/>
            </a:xfrm>
            <a:custGeom>
              <a:avLst/>
              <a:gdLst/>
              <a:ahLst/>
              <a:cxnLst/>
              <a:rect l="l" t="t" r="r" b="b"/>
              <a:pathLst>
                <a:path w="2055" h="878" extrusionOk="0">
                  <a:moveTo>
                    <a:pt x="226" y="1"/>
                  </a:moveTo>
                  <a:cubicBezTo>
                    <a:pt x="126" y="1"/>
                    <a:pt x="57" y="12"/>
                    <a:pt x="46" y="46"/>
                  </a:cubicBezTo>
                  <a:cubicBezTo>
                    <a:pt x="0" y="115"/>
                    <a:pt x="251" y="275"/>
                    <a:pt x="503" y="389"/>
                  </a:cubicBezTo>
                  <a:cubicBezTo>
                    <a:pt x="731" y="503"/>
                    <a:pt x="982" y="617"/>
                    <a:pt x="982" y="617"/>
                  </a:cubicBezTo>
                  <a:cubicBezTo>
                    <a:pt x="982" y="617"/>
                    <a:pt x="1233" y="663"/>
                    <a:pt x="1484" y="731"/>
                  </a:cubicBezTo>
                  <a:cubicBezTo>
                    <a:pt x="1680" y="770"/>
                    <a:pt x="1877" y="877"/>
                    <a:pt x="1971" y="877"/>
                  </a:cubicBezTo>
                  <a:cubicBezTo>
                    <a:pt x="1987" y="877"/>
                    <a:pt x="1999" y="874"/>
                    <a:pt x="2009" y="868"/>
                  </a:cubicBezTo>
                  <a:cubicBezTo>
                    <a:pt x="2055" y="822"/>
                    <a:pt x="1895" y="571"/>
                    <a:pt x="1644" y="389"/>
                  </a:cubicBezTo>
                  <a:cubicBezTo>
                    <a:pt x="1416" y="206"/>
                    <a:pt x="1142" y="92"/>
                    <a:pt x="1142" y="92"/>
                  </a:cubicBezTo>
                  <a:cubicBezTo>
                    <a:pt x="1142" y="92"/>
                    <a:pt x="868" y="46"/>
                    <a:pt x="594" y="24"/>
                  </a:cubicBezTo>
                  <a:cubicBezTo>
                    <a:pt x="457" y="12"/>
                    <a:pt x="326" y="1"/>
                    <a:pt x="22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3" name="Google Shape;3683;p43"/>
            <p:cNvSpPr/>
            <p:nvPr/>
          </p:nvSpPr>
          <p:spPr>
            <a:xfrm>
              <a:off x="8306153" y="3406319"/>
              <a:ext cx="72496" cy="85762"/>
            </a:xfrm>
            <a:custGeom>
              <a:avLst/>
              <a:gdLst/>
              <a:ahLst/>
              <a:cxnLst/>
              <a:rect l="l" t="t" r="r" b="b"/>
              <a:pathLst>
                <a:path w="2694" h="3187" extrusionOk="0">
                  <a:moveTo>
                    <a:pt x="2616" y="1"/>
                  </a:moveTo>
                  <a:cubicBezTo>
                    <a:pt x="2494" y="1"/>
                    <a:pt x="2060" y="190"/>
                    <a:pt x="1644" y="448"/>
                  </a:cubicBezTo>
                  <a:cubicBezTo>
                    <a:pt x="1415" y="607"/>
                    <a:pt x="1187" y="744"/>
                    <a:pt x="1027" y="904"/>
                  </a:cubicBezTo>
                  <a:cubicBezTo>
                    <a:pt x="890" y="1041"/>
                    <a:pt x="776" y="1132"/>
                    <a:pt x="776" y="1132"/>
                  </a:cubicBezTo>
                  <a:cubicBezTo>
                    <a:pt x="776" y="1132"/>
                    <a:pt x="708" y="1247"/>
                    <a:pt x="571" y="1429"/>
                  </a:cubicBezTo>
                  <a:cubicBezTo>
                    <a:pt x="457" y="1589"/>
                    <a:pt x="343" y="1840"/>
                    <a:pt x="206" y="2091"/>
                  </a:cubicBezTo>
                  <a:cubicBezTo>
                    <a:pt x="0" y="2616"/>
                    <a:pt x="0" y="3187"/>
                    <a:pt x="46" y="3187"/>
                  </a:cubicBezTo>
                  <a:cubicBezTo>
                    <a:pt x="137" y="3187"/>
                    <a:pt x="274" y="2685"/>
                    <a:pt x="548" y="2274"/>
                  </a:cubicBezTo>
                  <a:cubicBezTo>
                    <a:pt x="708" y="2068"/>
                    <a:pt x="822" y="1863"/>
                    <a:pt x="982" y="1726"/>
                  </a:cubicBezTo>
                  <a:cubicBezTo>
                    <a:pt x="1096" y="1589"/>
                    <a:pt x="1187" y="1498"/>
                    <a:pt x="1187" y="1498"/>
                  </a:cubicBezTo>
                  <a:cubicBezTo>
                    <a:pt x="1187" y="1498"/>
                    <a:pt x="1256" y="1384"/>
                    <a:pt x="1393" y="1247"/>
                  </a:cubicBezTo>
                  <a:cubicBezTo>
                    <a:pt x="1507" y="1087"/>
                    <a:pt x="1689" y="927"/>
                    <a:pt x="1872" y="744"/>
                  </a:cubicBezTo>
                  <a:cubicBezTo>
                    <a:pt x="2260" y="402"/>
                    <a:pt x="2694" y="82"/>
                    <a:pt x="2648" y="14"/>
                  </a:cubicBezTo>
                  <a:cubicBezTo>
                    <a:pt x="2645" y="5"/>
                    <a:pt x="2634" y="1"/>
                    <a:pt x="261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4" name="Google Shape;3684;p43"/>
            <p:cNvSpPr/>
            <p:nvPr/>
          </p:nvSpPr>
          <p:spPr>
            <a:xfrm>
              <a:off x="8305534" y="3516004"/>
              <a:ext cx="213773" cy="47335"/>
            </a:xfrm>
            <a:custGeom>
              <a:avLst/>
              <a:gdLst/>
              <a:ahLst/>
              <a:cxnLst/>
              <a:rect l="l" t="t" r="r" b="b"/>
              <a:pathLst>
                <a:path w="7944" h="1759" extrusionOk="0">
                  <a:moveTo>
                    <a:pt x="23" y="1"/>
                  </a:moveTo>
                  <a:cubicBezTo>
                    <a:pt x="0" y="1"/>
                    <a:pt x="23" y="69"/>
                    <a:pt x="69" y="184"/>
                  </a:cubicBezTo>
                  <a:cubicBezTo>
                    <a:pt x="137" y="275"/>
                    <a:pt x="206" y="457"/>
                    <a:pt x="366" y="594"/>
                  </a:cubicBezTo>
                  <a:cubicBezTo>
                    <a:pt x="617" y="914"/>
                    <a:pt x="1119" y="1211"/>
                    <a:pt x="1644" y="1416"/>
                  </a:cubicBezTo>
                  <a:cubicBezTo>
                    <a:pt x="2169" y="1621"/>
                    <a:pt x="2717" y="1667"/>
                    <a:pt x="3127" y="1736"/>
                  </a:cubicBezTo>
                  <a:cubicBezTo>
                    <a:pt x="3538" y="1758"/>
                    <a:pt x="3812" y="1758"/>
                    <a:pt x="3812" y="1758"/>
                  </a:cubicBezTo>
                  <a:cubicBezTo>
                    <a:pt x="3812" y="1758"/>
                    <a:pt x="4086" y="1758"/>
                    <a:pt x="4497" y="1713"/>
                  </a:cubicBezTo>
                  <a:cubicBezTo>
                    <a:pt x="4885" y="1644"/>
                    <a:pt x="5433" y="1576"/>
                    <a:pt x="5958" y="1439"/>
                  </a:cubicBezTo>
                  <a:cubicBezTo>
                    <a:pt x="6483" y="1302"/>
                    <a:pt x="7008" y="1119"/>
                    <a:pt x="7373" y="937"/>
                  </a:cubicBezTo>
                  <a:cubicBezTo>
                    <a:pt x="7738" y="754"/>
                    <a:pt x="7944" y="594"/>
                    <a:pt x="7944" y="572"/>
                  </a:cubicBezTo>
                  <a:cubicBezTo>
                    <a:pt x="7940" y="564"/>
                    <a:pt x="7931" y="561"/>
                    <a:pt x="7916" y="561"/>
                  </a:cubicBezTo>
                  <a:cubicBezTo>
                    <a:pt x="7839" y="561"/>
                    <a:pt x="7609" y="654"/>
                    <a:pt x="7282" y="731"/>
                  </a:cubicBezTo>
                  <a:cubicBezTo>
                    <a:pt x="6916" y="845"/>
                    <a:pt x="6392" y="982"/>
                    <a:pt x="5889" y="1051"/>
                  </a:cubicBezTo>
                  <a:cubicBezTo>
                    <a:pt x="5364" y="1142"/>
                    <a:pt x="4839" y="1188"/>
                    <a:pt x="4451" y="1211"/>
                  </a:cubicBezTo>
                  <a:lnTo>
                    <a:pt x="3789" y="1233"/>
                  </a:lnTo>
                  <a:lnTo>
                    <a:pt x="3150" y="1233"/>
                  </a:lnTo>
                  <a:cubicBezTo>
                    <a:pt x="2762" y="1211"/>
                    <a:pt x="2237" y="1188"/>
                    <a:pt x="1758" y="1051"/>
                  </a:cubicBezTo>
                  <a:cubicBezTo>
                    <a:pt x="1279" y="914"/>
                    <a:pt x="799" y="708"/>
                    <a:pt x="503" y="435"/>
                  </a:cubicBezTo>
                  <a:cubicBezTo>
                    <a:pt x="343" y="320"/>
                    <a:pt x="251" y="184"/>
                    <a:pt x="160" y="115"/>
                  </a:cubicBezTo>
                  <a:cubicBezTo>
                    <a:pt x="92" y="24"/>
                    <a:pt x="23" y="1"/>
                    <a:pt x="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5" name="Google Shape;3685;p43"/>
            <p:cNvSpPr/>
            <p:nvPr/>
          </p:nvSpPr>
          <p:spPr>
            <a:xfrm>
              <a:off x="8051854" y="3418966"/>
              <a:ext cx="177552" cy="132747"/>
            </a:xfrm>
            <a:custGeom>
              <a:avLst/>
              <a:gdLst/>
              <a:ahLst/>
              <a:cxnLst/>
              <a:rect l="l" t="t" r="r" b="b"/>
              <a:pathLst>
                <a:path w="6598" h="4933" extrusionOk="0">
                  <a:moveTo>
                    <a:pt x="6597" y="1"/>
                  </a:moveTo>
                  <a:cubicBezTo>
                    <a:pt x="6574" y="1"/>
                    <a:pt x="6529" y="46"/>
                    <a:pt x="6483" y="160"/>
                  </a:cubicBezTo>
                  <a:cubicBezTo>
                    <a:pt x="6460" y="206"/>
                    <a:pt x="6414" y="252"/>
                    <a:pt x="6369" y="297"/>
                  </a:cubicBezTo>
                  <a:cubicBezTo>
                    <a:pt x="6300" y="366"/>
                    <a:pt x="6232" y="411"/>
                    <a:pt x="6141" y="457"/>
                  </a:cubicBezTo>
                  <a:cubicBezTo>
                    <a:pt x="5821" y="685"/>
                    <a:pt x="5296" y="822"/>
                    <a:pt x="4748" y="959"/>
                  </a:cubicBezTo>
                  <a:cubicBezTo>
                    <a:pt x="4223" y="1073"/>
                    <a:pt x="3675" y="1165"/>
                    <a:pt x="3265" y="1279"/>
                  </a:cubicBezTo>
                  <a:cubicBezTo>
                    <a:pt x="3059" y="1324"/>
                    <a:pt x="2877" y="1393"/>
                    <a:pt x="2740" y="1438"/>
                  </a:cubicBezTo>
                  <a:cubicBezTo>
                    <a:pt x="2625" y="1484"/>
                    <a:pt x="2557" y="1507"/>
                    <a:pt x="2557" y="1507"/>
                  </a:cubicBezTo>
                  <a:cubicBezTo>
                    <a:pt x="2557" y="1507"/>
                    <a:pt x="1530" y="2032"/>
                    <a:pt x="731" y="2876"/>
                  </a:cubicBezTo>
                  <a:cubicBezTo>
                    <a:pt x="343" y="3287"/>
                    <a:pt x="1" y="3812"/>
                    <a:pt x="1" y="4292"/>
                  </a:cubicBezTo>
                  <a:cubicBezTo>
                    <a:pt x="22" y="4745"/>
                    <a:pt x="268" y="4933"/>
                    <a:pt x="295" y="4933"/>
                  </a:cubicBezTo>
                  <a:cubicBezTo>
                    <a:pt x="296" y="4933"/>
                    <a:pt x="297" y="4932"/>
                    <a:pt x="297" y="4931"/>
                  </a:cubicBezTo>
                  <a:cubicBezTo>
                    <a:pt x="343" y="4908"/>
                    <a:pt x="160" y="4680"/>
                    <a:pt x="206" y="4292"/>
                  </a:cubicBezTo>
                  <a:cubicBezTo>
                    <a:pt x="252" y="3926"/>
                    <a:pt x="617" y="3493"/>
                    <a:pt x="1005" y="3150"/>
                  </a:cubicBezTo>
                  <a:cubicBezTo>
                    <a:pt x="1393" y="2785"/>
                    <a:pt x="1849" y="2488"/>
                    <a:pt x="2215" y="2306"/>
                  </a:cubicBezTo>
                  <a:cubicBezTo>
                    <a:pt x="2557" y="2100"/>
                    <a:pt x="2808" y="1986"/>
                    <a:pt x="2808" y="1986"/>
                  </a:cubicBezTo>
                  <a:cubicBezTo>
                    <a:pt x="2808" y="1986"/>
                    <a:pt x="2854" y="1963"/>
                    <a:pt x="2968" y="1918"/>
                  </a:cubicBezTo>
                  <a:cubicBezTo>
                    <a:pt x="3059" y="1872"/>
                    <a:pt x="3196" y="1804"/>
                    <a:pt x="3402" y="1758"/>
                  </a:cubicBezTo>
                  <a:cubicBezTo>
                    <a:pt x="3790" y="1621"/>
                    <a:pt x="4315" y="1484"/>
                    <a:pt x="4862" y="1324"/>
                  </a:cubicBezTo>
                  <a:cubicBezTo>
                    <a:pt x="5387" y="1142"/>
                    <a:pt x="5935" y="936"/>
                    <a:pt x="6278" y="640"/>
                  </a:cubicBezTo>
                  <a:cubicBezTo>
                    <a:pt x="6369" y="571"/>
                    <a:pt x="6414" y="480"/>
                    <a:pt x="6483" y="411"/>
                  </a:cubicBezTo>
                  <a:cubicBezTo>
                    <a:pt x="6529" y="320"/>
                    <a:pt x="6551" y="252"/>
                    <a:pt x="6597" y="206"/>
                  </a:cubicBezTo>
                  <a:cubicBezTo>
                    <a:pt x="6597" y="69"/>
                    <a:pt x="6597" y="1"/>
                    <a:pt x="65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6" name="Google Shape;3686;p43"/>
            <p:cNvSpPr/>
            <p:nvPr/>
          </p:nvSpPr>
          <p:spPr>
            <a:xfrm>
              <a:off x="8097305" y="3355674"/>
              <a:ext cx="43648" cy="105918"/>
            </a:xfrm>
            <a:custGeom>
              <a:avLst/>
              <a:gdLst/>
              <a:ahLst/>
              <a:cxnLst/>
              <a:rect l="l" t="t" r="r" b="b"/>
              <a:pathLst>
                <a:path w="1622" h="3936" extrusionOk="0">
                  <a:moveTo>
                    <a:pt x="452" y="1"/>
                  </a:moveTo>
                  <a:cubicBezTo>
                    <a:pt x="378" y="1"/>
                    <a:pt x="136" y="494"/>
                    <a:pt x="69" y="1074"/>
                  </a:cubicBezTo>
                  <a:cubicBezTo>
                    <a:pt x="1" y="1645"/>
                    <a:pt x="115" y="2238"/>
                    <a:pt x="115" y="2238"/>
                  </a:cubicBezTo>
                  <a:cubicBezTo>
                    <a:pt x="115" y="2238"/>
                    <a:pt x="138" y="2375"/>
                    <a:pt x="229" y="2581"/>
                  </a:cubicBezTo>
                  <a:cubicBezTo>
                    <a:pt x="320" y="2786"/>
                    <a:pt x="457" y="3060"/>
                    <a:pt x="640" y="3288"/>
                  </a:cubicBezTo>
                  <a:cubicBezTo>
                    <a:pt x="822" y="3517"/>
                    <a:pt x="1051" y="3722"/>
                    <a:pt x="1256" y="3813"/>
                  </a:cubicBezTo>
                  <a:cubicBezTo>
                    <a:pt x="1398" y="3902"/>
                    <a:pt x="1525" y="3935"/>
                    <a:pt x="1576" y="3935"/>
                  </a:cubicBezTo>
                  <a:cubicBezTo>
                    <a:pt x="1590" y="3935"/>
                    <a:pt x="1598" y="3933"/>
                    <a:pt x="1598" y="3927"/>
                  </a:cubicBezTo>
                  <a:cubicBezTo>
                    <a:pt x="1621" y="3882"/>
                    <a:pt x="1507" y="3790"/>
                    <a:pt x="1370" y="3654"/>
                  </a:cubicBezTo>
                  <a:cubicBezTo>
                    <a:pt x="1233" y="3517"/>
                    <a:pt x="1073" y="3311"/>
                    <a:pt x="959" y="3083"/>
                  </a:cubicBezTo>
                  <a:cubicBezTo>
                    <a:pt x="822" y="2855"/>
                    <a:pt x="754" y="2604"/>
                    <a:pt x="708" y="2421"/>
                  </a:cubicBezTo>
                  <a:cubicBezTo>
                    <a:pt x="640" y="2238"/>
                    <a:pt x="617" y="2124"/>
                    <a:pt x="617" y="2124"/>
                  </a:cubicBezTo>
                  <a:cubicBezTo>
                    <a:pt x="617" y="2124"/>
                    <a:pt x="480" y="1622"/>
                    <a:pt x="457" y="1097"/>
                  </a:cubicBezTo>
                  <a:cubicBezTo>
                    <a:pt x="411" y="549"/>
                    <a:pt x="526" y="24"/>
                    <a:pt x="457" y="2"/>
                  </a:cubicBezTo>
                  <a:cubicBezTo>
                    <a:pt x="456" y="1"/>
                    <a:pt x="454" y="1"/>
                    <a:pt x="4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7" name="Google Shape;3687;p43"/>
            <p:cNvSpPr/>
            <p:nvPr/>
          </p:nvSpPr>
          <p:spPr>
            <a:xfrm>
              <a:off x="7456066" y="2810262"/>
              <a:ext cx="299750" cy="340492"/>
            </a:xfrm>
            <a:custGeom>
              <a:avLst/>
              <a:gdLst/>
              <a:ahLst/>
              <a:cxnLst/>
              <a:rect l="l" t="t" r="r" b="b"/>
              <a:pathLst>
                <a:path w="11139" h="12653" extrusionOk="0">
                  <a:moveTo>
                    <a:pt x="205" y="1"/>
                  </a:moveTo>
                  <a:cubicBezTo>
                    <a:pt x="183" y="1"/>
                    <a:pt x="137" y="138"/>
                    <a:pt x="91" y="389"/>
                  </a:cubicBezTo>
                  <a:cubicBezTo>
                    <a:pt x="46" y="640"/>
                    <a:pt x="0" y="982"/>
                    <a:pt x="0" y="1416"/>
                  </a:cubicBezTo>
                  <a:cubicBezTo>
                    <a:pt x="23" y="2283"/>
                    <a:pt x="274" y="3424"/>
                    <a:pt x="708" y="4497"/>
                  </a:cubicBezTo>
                  <a:cubicBezTo>
                    <a:pt x="1141" y="5547"/>
                    <a:pt x="1689" y="6552"/>
                    <a:pt x="2191" y="7282"/>
                  </a:cubicBezTo>
                  <a:cubicBezTo>
                    <a:pt x="2693" y="7990"/>
                    <a:pt x="3104" y="8400"/>
                    <a:pt x="3104" y="8400"/>
                  </a:cubicBezTo>
                  <a:cubicBezTo>
                    <a:pt x="3104" y="8400"/>
                    <a:pt x="3492" y="8834"/>
                    <a:pt x="4177" y="9359"/>
                  </a:cubicBezTo>
                  <a:cubicBezTo>
                    <a:pt x="4862" y="9907"/>
                    <a:pt x="5866" y="10523"/>
                    <a:pt x="6893" y="11002"/>
                  </a:cubicBezTo>
                  <a:cubicBezTo>
                    <a:pt x="7920" y="11482"/>
                    <a:pt x="8993" y="11893"/>
                    <a:pt x="9792" y="12189"/>
                  </a:cubicBezTo>
                  <a:cubicBezTo>
                    <a:pt x="10509" y="12476"/>
                    <a:pt x="11006" y="12653"/>
                    <a:pt x="11116" y="12653"/>
                  </a:cubicBezTo>
                  <a:cubicBezTo>
                    <a:pt x="11129" y="12653"/>
                    <a:pt x="11136" y="12651"/>
                    <a:pt x="11139" y="12646"/>
                  </a:cubicBezTo>
                  <a:cubicBezTo>
                    <a:pt x="11139" y="12623"/>
                    <a:pt x="10637" y="12372"/>
                    <a:pt x="9861" y="12007"/>
                  </a:cubicBezTo>
                  <a:cubicBezTo>
                    <a:pt x="9107" y="11642"/>
                    <a:pt x="8057" y="11185"/>
                    <a:pt x="7076" y="10660"/>
                  </a:cubicBezTo>
                  <a:cubicBezTo>
                    <a:pt x="6072" y="10135"/>
                    <a:pt x="5136" y="9519"/>
                    <a:pt x="4497" y="8971"/>
                  </a:cubicBezTo>
                  <a:cubicBezTo>
                    <a:pt x="3857" y="8446"/>
                    <a:pt x="3492" y="8035"/>
                    <a:pt x="3492" y="8035"/>
                  </a:cubicBezTo>
                  <a:cubicBezTo>
                    <a:pt x="3492" y="8035"/>
                    <a:pt x="3081" y="7647"/>
                    <a:pt x="2602" y="6985"/>
                  </a:cubicBezTo>
                  <a:cubicBezTo>
                    <a:pt x="2100" y="6323"/>
                    <a:pt x="1506" y="5365"/>
                    <a:pt x="1050" y="4337"/>
                  </a:cubicBezTo>
                  <a:cubicBezTo>
                    <a:pt x="593" y="3333"/>
                    <a:pt x="274" y="2238"/>
                    <a:pt x="205" y="1416"/>
                  </a:cubicBezTo>
                  <a:cubicBezTo>
                    <a:pt x="114" y="571"/>
                    <a:pt x="251" y="23"/>
                    <a:pt x="2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8" name="Google Shape;3688;p43"/>
            <p:cNvSpPr/>
            <p:nvPr/>
          </p:nvSpPr>
          <p:spPr>
            <a:xfrm>
              <a:off x="7499661" y="2700927"/>
              <a:ext cx="310218" cy="99567"/>
            </a:xfrm>
            <a:custGeom>
              <a:avLst/>
              <a:gdLst/>
              <a:ahLst/>
              <a:cxnLst/>
              <a:rect l="l" t="t" r="r" b="b"/>
              <a:pathLst>
                <a:path w="11528" h="3700" extrusionOk="0">
                  <a:moveTo>
                    <a:pt x="4200" y="1"/>
                  </a:moveTo>
                  <a:cubicBezTo>
                    <a:pt x="4018" y="24"/>
                    <a:pt x="3812" y="46"/>
                    <a:pt x="3607" y="46"/>
                  </a:cubicBezTo>
                  <a:cubicBezTo>
                    <a:pt x="3424" y="92"/>
                    <a:pt x="3219" y="115"/>
                    <a:pt x="3014" y="161"/>
                  </a:cubicBezTo>
                  <a:cubicBezTo>
                    <a:pt x="2237" y="320"/>
                    <a:pt x="1507" y="549"/>
                    <a:pt x="936" y="708"/>
                  </a:cubicBezTo>
                  <a:cubicBezTo>
                    <a:pt x="366" y="891"/>
                    <a:pt x="1" y="982"/>
                    <a:pt x="1" y="1028"/>
                  </a:cubicBezTo>
                  <a:cubicBezTo>
                    <a:pt x="1" y="1033"/>
                    <a:pt x="21" y="1036"/>
                    <a:pt x="60" y="1036"/>
                  </a:cubicBezTo>
                  <a:cubicBezTo>
                    <a:pt x="193" y="1036"/>
                    <a:pt x="540" y="1002"/>
                    <a:pt x="982" y="914"/>
                  </a:cubicBezTo>
                  <a:cubicBezTo>
                    <a:pt x="1576" y="822"/>
                    <a:pt x="2329" y="640"/>
                    <a:pt x="3082" y="526"/>
                  </a:cubicBezTo>
                  <a:cubicBezTo>
                    <a:pt x="3417" y="476"/>
                    <a:pt x="3749" y="453"/>
                    <a:pt x="4061" y="453"/>
                  </a:cubicBezTo>
                  <a:cubicBezTo>
                    <a:pt x="4471" y="453"/>
                    <a:pt x="4848" y="494"/>
                    <a:pt x="5159" y="571"/>
                  </a:cubicBezTo>
                  <a:cubicBezTo>
                    <a:pt x="5707" y="663"/>
                    <a:pt x="6072" y="800"/>
                    <a:pt x="6072" y="800"/>
                  </a:cubicBezTo>
                  <a:cubicBezTo>
                    <a:pt x="6072" y="800"/>
                    <a:pt x="6163" y="822"/>
                    <a:pt x="6323" y="868"/>
                  </a:cubicBezTo>
                  <a:cubicBezTo>
                    <a:pt x="6415" y="891"/>
                    <a:pt x="6506" y="914"/>
                    <a:pt x="6620" y="937"/>
                  </a:cubicBezTo>
                  <a:cubicBezTo>
                    <a:pt x="6734" y="982"/>
                    <a:pt x="6848" y="1028"/>
                    <a:pt x="6985" y="1074"/>
                  </a:cubicBezTo>
                  <a:cubicBezTo>
                    <a:pt x="7122" y="1142"/>
                    <a:pt x="7259" y="1188"/>
                    <a:pt x="7419" y="1233"/>
                  </a:cubicBezTo>
                  <a:cubicBezTo>
                    <a:pt x="7579" y="1302"/>
                    <a:pt x="7738" y="1393"/>
                    <a:pt x="7898" y="1462"/>
                  </a:cubicBezTo>
                  <a:cubicBezTo>
                    <a:pt x="8058" y="1530"/>
                    <a:pt x="8241" y="1599"/>
                    <a:pt x="8400" y="1690"/>
                  </a:cubicBezTo>
                  <a:cubicBezTo>
                    <a:pt x="8560" y="1781"/>
                    <a:pt x="8743" y="1895"/>
                    <a:pt x="8902" y="1987"/>
                  </a:cubicBezTo>
                  <a:cubicBezTo>
                    <a:pt x="10242" y="2701"/>
                    <a:pt x="11408" y="3700"/>
                    <a:pt x="11500" y="3700"/>
                  </a:cubicBezTo>
                  <a:cubicBezTo>
                    <a:pt x="11502" y="3700"/>
                    <a:pt x="11504" y="3699"/>
                    <a:pt x="11505" y="3698"/>
                  </a:cubicBezTo>
                  <a:cubicBezTo>
                    <a:pt x="11527" y="3653"/>
                    <a:pt x="11253" y="3379"/>
                    <a:pt x="10820" y="2968"/>
                  </a:cubicBezTo>
                  <a:cubicBezTo>
                    <a:pt x="10592" y="2785"/>
                    <a:pt x="10340" y="2557"/>
                    <a:pt x="10044" y="2329"/>
                  </a:cubicBezTo>
                  <a:cubicBezTo>
                    <a:pt x="9747" y="2124"/>
                    <a:pt x="9450" y="1850"/>
                    <a:pt x="9108" y="1644"/>
                  </a:cubicBezTo>
                  <a:cubicBezTo>
                    <a:pt x="8925" y="1553"/>
                    <a:pt x="8766" y="1439"/>
                    <a:pt x="8606" y="1347"/>
                  </a:cubicBezTo>
                  <a:cubicBezTo>
                    <a:pt x="8423" y="1233"/>
                    <a:pt x="8263" y="1142"/>
                    <a:pt x="8081" y="1051"/>
                  </a:cubicBezTo>
                  <a:cubicBezTo>
                    <a:pt x="7921" y="982"/>
                    <a:pt x="7761" y="891"/>
                    <a:pt x="7601" y="822"/>
                  </a:cubicBezTo>
                  <a:cubicBezTo>
                    <a:pt x="7464" y="754"/>
                    <a:pt x="7305" y="686"/>
                    <a:pt x="7168" y="617"/>
                  </a:cubicBezTo>
                  <a:cubicBezTo>
                    <a:pt x="7031" y="571"/>
                    <a:pt x="6894" y="503"/>
                    <a:pt x="6780" y="457"/>
                  </a:cubicBezTo>
                  <a:cubicBezTo>
                    <a:pt x="6666" y="412"/>
                    <a:pt x="6574" y="389"/>
                    <a:pt x="6483" y="366"/>
                  </a:cubicBezTo>
                  <a:cubicBezTo>
                    <a:pt x="6323" y="320"/>
                    <a:pt x="6232" y="275"/>
                    <a:pt x="6232" y="275"/>
                  </a:cubicBezTo>
                  <a:cubicBezTo>
                    <a:pt x="6209" y="275"/>
                    <a:pt x="5844" y="161"/>
                    <a:pt x="5228" y="92"/>
                  </a:cubicBezTo>
                  <a:cubicBezTo>
                    <a:pt x="4931" y="24"/>
                    <a:pt x="4589" y="24"/>
                    <a:pt x="42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9" name="Google Shape;3689;p43"/>
            <p:cNvSpPr/>
            <p:nvPr/>
          </p:nvSpPr>
          <p:spPr>
            <a:xfrm>
              <a:off x="7532222" y="2748854"/>
              <a:ext cx="88480" cy="14397"/>
            </a:xfrm>
            <a:custGeom>
              <a:avLst/>
              <a:gdLst/>
              <a:ahLst/>
              <a:cxnLst/>
              <a:rect l="l" t="t" r="r" b="b"/>
              <a:pathLst>
                <a:path w="3288" h="535" extrusionOk="0">
                  <a:moveTo>
                    <a:pt x="1644" y="0"/>
                  </a:moveTo>
                  <a:cubicBezTo>
                    <a:pt x="1644" y="0"/>
                    <a:pt x="1210" y="46"/>
                    <a:pt x="799" y="137"/>
                  </a:cubicBezTo>
                  <a:cubicBezTo>
                    <a:pt x="388" y="274"/>
                    <a:pt x="0" y="411"/>
                    <a:pt x="23" y="479"/>
                  </a:cubicBezTo>
                  <a:cubicBezTo>
                    <a:pt x="36" y="517"/>
                    <a:pt x="166" y="534"/>
                    <a:pt x="345" y="534"/>
                  </a:cubicBezTo>
                  <a:cubicBezTo>
                    <a:pt x="491" y="534"/>
                    <a:pt x="670" y="523"/>
                    <a:pt x="845" y="502"/>
                  </a:cubicBezTo>
                  <a:cubicBezTo>
                    <a:pt x="1256" y="525"/>
                    <a:pt x="1644" y="525"/>
                    <a:pt x="1644" y="525"/>
                  </a:cubicBezTo>
                  <a:cubicBezTo>
                    <a:pt x="1644" y="525"/>
                    <a:pt x="2032" y="502"/>
                    <a:pt x="2443" y="479"/>
                  </a:cubicBezTo>
                  <a:cubicBezTo>
                    <a:pt x="2831" y="479"/>
                    <a:pt x="3242" y="457"/>
                    <a:pt x="3264" y="388"/>
                  </a:cubicBezTo>
                  <a:cubicBezTo>
                    <a:pt x="3287" y="320"/>
                    <a:pt x="2876" y="183"/>
                    <a:pt x="2465" y="91"/>
                  </a:cubicBezTo>
                  <a:cubicBezTo>
                    <a:pt x="2055" y="23"/>
                    <a:pt x="1644" y="0"/>
                    <a:pt x="164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0" name="Google Shape;3690;p43"/>
            <p:cNvSpPr/>
            <p:nvPr/>
          </p:nvSpPr>
          <p:spPr>
            <a:xfrm>
              <a:off x="7909957" y="2897451"/>
              <a:ext cx="68836" cy="271549"/>
            </a:xfrm>
            <a:custGeom>
              <a:avLst/>
              <a:gdLst/>
              <a:ahLst/>
              <a:cxnLst/>
              <a:rect l="l" t="t" r="r" b="b"/>
              <a:pathLst>
                <a:path w="2558" h="10091" extrusionOk="0">
                  <a:moveTo>
                    <a:pt x="73" y="0"/>
                  </a:moveTo>
                  <a:cubicBezTo>
                    <a:pt x="72" y="0"/>
                    <a:pt x="70" y="1"/>
                    <a:pt x="69" y="2"/>
                  </a:cubicBezTo>
                  <a:cubicBezTo>
                    <a:pt x="1" y="48"/>
                    <a:pt x="754" y="1143"/>
                    <a:pt x="1256" y="2376"/>
                  </a:cubicBezTo>
                  <a:cubicBezTo>
                    <a:pt x="1485" y="2969"/>
                    <a:pt x="1690" y="3608"/>
                    <a:pt x="1781" y="4065"/>
                  </a:cubicBezTo>
                  <a:cubicBezTo>
                    <a:pt x="1873" y="4544"/>
                    <a:pt x="1918" y="4864"/>
                    <a:pt x="1918" y="4864"/>
                  </a:cubicBezTo>
                  <a:cubicBezTo>
                    <a:pt x="1918" y="4864"/>
                    <a:pt x="1941" y="4955"/>
                    <a:pt x="1964" y="5092"/>
                  </a:cubicBezTo>
                  <a:cubicBezTo>
                    <a:pt x="1987" y="5229"/>
                    <a:pt x="2010" y="5434"/>
                    <a:pt x="2032" y="5685"/>
                  </a:cubicBezTo>
                  <a:cubicBezTo>
                    <a:pt x="2078" y="6165"/>
                    <a:pt x="2078" y="6804"/>
                    <a:pt x="2032" y="7466"/>
                  </a:cubicBezTo>
                  <a:cubicBezTo>
                    <a:pt x="1918" y="8790"/>
                    <a:pt x="1507" y="10068"/>
                    <a:pt x="1599" y="10091"/>
                  </a:cubicBezTo>
                  <a:cubicBezTo>
                    <a:pt x="1599" y="10091"/>
                    <a:pt x="1600" y="10091"/>
                    <a:pt x="1600" y="10091"/>
                  </a:cubicBezTo>
                  <a:cubicBezTo>
                    <a:pt x="1654" y="10091"/>
                    <a:pt x="2194" y="8846"/>
                    <a:pt x="2398" y="7511"/>
                  </a:cubicBezTo>
                  <a:cubicBezTo>
                    <a:pt x="2512" y="6849"/>
                    <a:pt x="2557" y="6165"/>
                    <a:pt x="2512" y="5640"/>
                  </a:cubicBezTo>
                  <a:cubicBezTo>
                    <a:pt x="2512" y="5389"/>
                    <a:pt x="2489" y="5183"/>
                    <a:pt x="2489" y="5023"/>
                  </a:cubicBezTo>
                  <a:cubicBezTo>
                    <a:pt x="2466" y="4886"/>
                    <a:pt x="2466" y="4795"/>
                    <a:pt x="2466" y="4795"/>
                  </a:cubicBezTo>
                  <a:cubicBezTo>
                    <a:pt x="2466" y="4795"/>
                    <a:pt x="2398" y="4453"/>
                    <a:pt x="2261" y="3951"/>
                  </a:cubicBezTo>
                  <a:cubicBezTo>
                    <a:pt x="2124" y="3471"/>
                    <a:pt x="1895" y="2832"/>
                    <a:pt x="1599" y="2216"/>
                  </a:cubicBezTo>
                  <a:cubicBezTo>
                    <a:pt x="996" y="1010"/>
                    <a:pt x="152" y="0"/>
                    <a:pt x="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1" name="Google Shape;3691;p43"/>
            <p:cNvSpPr/>
            <p:nvPr/>
          </p:nvSpPr>
          <p:spPr>
            <a:xfrm>
              <a:off x="7730010" y="3306160"/>
              <a:ext cx="194721" cy="58475"/>
            </a:xfrm>
            <a:custGeom>
              <a:avLst/>
              <a:gdLst/>
              <a:ahLst/>
              <a:cxnLst/>
              <a:rect l="l" t="t" r="r" b="b"/>
              <a:pathLst>
                <a:path w="7236" h="2173" extrusionOk="0">
                  <a:moveTo>
                    <a:pt x="5756" y="0"/>
                  </a:moveTo>
                  <a:cubicBezTo>
                    <a:pt x="5613" y="0"/>
                    <a:pt x="5465" y="12"/>
                    <a:pt x="5318" y="38"/>
                  </a:cubicBezTo>
                  <a:cubicBezTo>
                    <a:pt x="4816" y="130"/>
                    <a:pt x="4337" y="289"/>
                    <a:pt x="4017" y="449"/>
                  </a:cubicBezTo>
                  <a:cubicBezTo>
                    <a:pt x="3835" y="518"/>
                    <a:pt x="3698" y="586"/>
                    <a:pt x="3607" y="632"/>
                  </a:cubicBezTo>
                  <a:cubicBezTo>
                    <a:pt x="3515" y="677"/>
                    <a:pt x="3447" y="700"/>
                    <a:pt x="3447" y="700"/>
                  </a:cubicBezTo>
                  <a:cubicBezTo>
                    <a:pt x="3447" y="700"/>
                    <a:pt x="3241" y="814"/>
                    <a:pt x="2945" y="997"/>
                  </a:cubicBezTo>
                  <a:cubicBezTo>
                    <a:pt x="2625" y="1180"/>
                    <a:pt x="2214" y="1431"/>
                    <a:pt x="1803" y="1613"/>
                  </a:cubicBezTo>
                  <a:cubicBezTo>
                    <a:pt x="1392" y="1796"/>
                    <a:pt x="936" y="1933"/>
                    <a:pt x="594" y="1956"/>
                  </a:cubicBezTo>
                  <a:cubicBezTo>
                    <a:pt x="251" y="2001"/>
                    <a:pt x="0" y="1978"/>
                    <a:pt x="0" y="2024"/>
                  </a:cubicBezTo>
                  <a:cubicBezTo>
                    <a:pt x="0" y="2047"/>
                    <a:pt x="228" y="2138"/>
                    <a:pt x="594" y="2161"/>
                  </a:cubicBezTo>
                  <a:cubicBezTo>
                    <a:pt x="662" y="2169"/>
                    <a:pt x="734" y="2173"/>
                    <a:pt x="808" y="2173"/>
                  </a:cubicBezTo>
                  <a:cubicBezTo>
                    <a:pt x="1151" y="2173"/>
                    <a:pt x="1546" y="2091"/>
                    <a:pt x="1940" y="1978"/>
                  </a:cubicBezTo>
                  <a:cubicBezTo>
                    <a:pt x="2420" y="1819"/>
                    <a:pt x="2853" y="1590"/>
                    <a:pt x="3173" y="1431"/>
                  </a:cubicBezTo>
                  <a:lnTo>
                    <a:pt x="3698" y="1180"/>
                  </a:lnTo>
                  <a:cubicBezTo>
                    <a:pt x="3698" y="1180"/>
                    <a:pt x="3766" y="1134"/>
                    <a:pt x="3835" y="1088"/>
                  </a:cubicBezTo>
                  <a:cubicBezTo>
                    <a:pt x="3926" y="1043"/>
                    <a:pt x="4063" y="974"/>
                    <a:pt x="4223" y="883"/>
                  </a:cubicBezTo>
                  <a:cubicBezTo>
                    <a:pt x="4520" y="723"/>
                    <a:pt x="4953" y="540"/>
                    <a:pt x="5387" y="426"/>
                  </a:cubicBezTo>
                  <a:cubicBezTo>
                    <a:pt x="5657" y="341"/>
                    <a:pt x="5944" y="318"/>
                    <a:pt x="6205" y="318"/>
                  </a:cubicBezTo>
                  <a:cubicBezTo>
                    <a:pt x="6364" y="318"/>
                    <a:pt x="6513" y="326"/>
                    <a:pt x="6642" y="335"/>
                  </a:cubicBezTo>
                  <a:cubicBezTo>
                    <a:pt x="6889" y="384"/>
                    <a:pt x="7077" y="422"/>
                    <a:pt x="7171" y="422"/>
                  </a:cubicBezTo>
                  <a:cubicBezTo>
                    <a:pt x="7207" y="422"/>
                    <a:pt x="7229" y="416"/>
                    <a:pt x="7236" y="404"/>
                  </a:cubicBezTo>
                  <a:cubicBezTo>
                    <a:pt x="7236" y="381"/>
                    <a:pt x="7030" y="267"/>
                    <a:pt x="6688" y="130"/>
                  </a:cubicBezTo>
                  <a:cubicBezTo>
                    <a:pt x="6430" y="65"/>
                    <a:pt x="6103" y="0"/>
                    <a:pt x="57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2" name="Google Shape;3692;p43"/>
            <p:cNvSpPr/>
            <p:nvPr/>
          </p:nvSpPr>
          <p:spPr>
            <a:xfrm>
              <a:off x="7971393" y="3173897"/>
              <a:ext cx="69428" cy="215011"/>
            </a:xfrm>
            <a:custGeom>
              <a:avLst/>
              <a:gdLst/>
              <a:ahLst/>
              <a:cxnLst/>
              <a:rect l="l" t="t" r="r" b="b"/>
              <a:pathLst>
                <a:path w="2580" h="7990" extrusionOk="0">
                  <a:moveTo>
                    <a:pt x="2351" y="0"/>
                  </a:moveTo>
                  <a:cubicBezTo>
                    <a:pt x="2260" y="0"/>
                    <a:pt x="2306" y="1073"/>
                    <a:pt x="2192" y="2100"/>
                  </a:cubicBezTo>
                  <a:cubicBezTo>
                    <a:pt x="2078" y="3150"/>
                    <a:pt x="1758" y="4132"/>
                    <a:pt x="1758" y="4132"/>
                  </a:cubicBezTo>
                  <a:lnTo>
                    <a:pt x="1553" y="4748"/>
                  </a:lnTo>
                  <a:cubicBezTo>
                    <a:pt x="1507" y="4930"/>
                    <a:pt x="1393" y="5136"/>
                    <a:pt x="1301" y="5364"/>
                  </a:cubicBezTo>
                  <a:cubicBezTo>
                    <a:pt x="1210" y="5592"/>
                    <a:pt x="1119" y="5843"/>
                    <a:pt x="982" y="6072"/>
                  </a:cubicBezTo>
                  <a:cubicBezTo>
                    <a:pt x="548" y="7030"/>
                    <a:pt x="0" y="7943"/>
                    <a:pt x="69" y="7989"/>
                  </a:cubicBezTo>
                  <a:cubicBezTo>
                    <a:pt x="70" y="7989"/>
                    <a:pt x="70" y="7990"/>
                    <a:pt x="71" y="7990"/>
                  </a:cubicBezTo>
                  <a:cubicBezTo>
                    <a:pt x="132" y="7990"/>
                    <a:pt x="784" y="7155"/>
                    <a:pt x="1324" y="6254"/>
                  </a:cubicBezTo>
                  <a:cubicBezTo>
                    <a:pt x="1484" y="6026"/>
                    <a:pt x="1575" y="5775"/>
                    <a:pt x="1712" y="5547"/>
                  </a:cubicBezTo>
                  <a:cubicBezTo>
                    <a:pt x="1826" y="5319"/>
                    <a:pt x="1941" y="5113"/>
                    <a:pt x="2009" y="4930"/>
                  </a:cubicBezTo>
                  <a:cubicBezTo>
                    <a:pt x="2169" y="4542"/>
                    <a:pt x="2260" y="4291"/>
                    <a:pt x="2260" y="4291"/>
                  </a:cubicBezTo>
                  <a:cubicBezTo>
                    <a:pt x="2260" y="4291"/>
                    <a:pt x="2283" y="4223"/>
                    <a:pt x="2306" y="4109"/>
                  </a:cubicBezTo>
                  <a:cubicBezTo>
                    <a:pt x="2329" y="3995"/>
                    <a:pt x="2374" y="3812"/>
                    <a:pt x="2420" y="3629"/>
                  </a:cubicBezTo>
                  <a:cubicBezTo>
                    <a:pt x="2420" y="3515"/>
                    <a:pt x="2443" y="3401"/>
                    <a:pt x="2488" y="3287"/>
                  </a:cubicBezTo>
                  <a:cubicBezTo>
                    <a:pt x="2488" y="3173"/>
                    <a:pt x="2511" y="3059"/>
                    <a:pt x="2511" y="2922"/>
                  </a:cubicBezTo>
                  <a:cubicBezTo>
                    <a:pt x="2534" y="2671"/>
                    <a:pt x="2580" y="2397"/>
                    <a:pt x="2580" y="2146"/>
                  </a:cubicBezTo>
                  <a:cubicBezTo>
                    <a:pt x="2580" y="1598"/>
                    <a:pt x="2557" y="1050"/>
                    <a:pt x="2488" y="662"/>
                  </a:cubicBezTo>
                  <a:cubicBezTo>
                    <a:pt x="2443" y="251"/>
                    <a:pt x="2397" y="0"/>
                    <a:pt x="235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3" name="Google Shape;3693;p43"/>
            <p:cNvSpPr/>
            <p:nvPr/>
          </p:nvSpPr>
          <p:spPr>
            <a:xfrm>
              <a:off x="7650141" y="3626496"/>
              <a:ext cx="213800" cy="43110"/>
            </a:xfrm>
            <a:custGeom>
              <a:avLst/>
              <a:gdLst/>
              <a:ahLst/>
              <a:cxnLst/>
              <a:rect l="l" t="t" r="r" b="b"/>
              <a:pathLst>
                <a:path w="7945" h="1602" extrusionOk="0">
                  <a:moveTo>
                    <a:pt x="7913" y="1"/>
                  </a:moveTo>
                  <a:cubicBezTo>
                    <a:pt x="7864" y="1"/>
                    <a:pt x="7645" y="131"/>
                    <a:pt x="7328" y="300"/>
                  </a:cubicBezTo>
                  <a:cubicBezTo>
                    <a:pt x="6985" y="460"/>
                    <a:pt x="6529" y="688"/>
                    <a:pt x="6027" y="825"/>
                  </a:cubicBezTo>
                  <a:cubicBezTo>
                    <a:pt x="5547" y="939"/>
                    <a:pt x="5068" y="1031"/>
                    <a:pt x="4680" y="1031"/>
                  </a:cubicBezTo>
                  <a:cubicBezTo>
                    <a:pt x="4497" y="1053"/>
                    <a:pt x="4338" y="1053"/>
                    <a:pt x="4223" y="1053"/>
                  </a:cubicBezTo>
                  <a:lnTo>
                    <a:pt x="3425" y="1053"/>
                  </a:lnTo>
                  <a:cubicBezTo>
                    <a:pt x="3059" y="1031"/>
                    <a:pt x="2557" y="985"/>
                    <a:pt x="2055" y="894"/>
                  </a:cubicBezTo>
                  <a:cubicBezTo>
                    <a:pt x="1152" y="729"/>
                    <a:pt x="248" y="473"/>
                    <a:pt x="59" y="473"/>
                  </a:cubicBezTo>
                  <a:cubicBezTo>
                    <a:pt x="38" y="473"/>
                    <a:pt x="26" y="476"/>
                    <a:pt x="24" y="483"/>
                  </a:cubicBezTo>
                  <a:cubicBezTo>
                    <a:pt x="1" y="551"/>
                    <a:pt x="959" y="985"/>
                    <a:pt x="1964" y="1259"/>
                  </a:cubicBezTo>
                  <a:cubicBezTo>
                    <a:pt x="2466" y="1396"/>
                    <a:pt x="2991" y="1510"/>
                    <a:pt x="3402" y="1533"/>
                  </a:cubicBezTo>
                  <a:cubicBezTo>
                    <a:pt x="3790" y="1578"/>
                    <a:pt x="4064" y="1601"/>
                    <a:pt x="4064" y="1601"/>
                  </a:cubicBezTo>
                  <a:cubicBezTo>
                    <a:pt x="4064" y="1601"/>
                    <a:pt x="4132" y="1578"/>
                    <a:pt x="4246" y="1578"/>
                  </a:cubicBezTo>
                  <a:cubicBezTo>
                    <a:pt x="4360" y="1578"/>
                    <a:pt x="4520" y="1578"/>
                    <a:pt x="4726" y="1533"/>
                  </a:cubicBezTo>
                  <a:cubicBezTo>
                    <a:pt x="5137" y="1487"/>
                    <a:pt x="5661" y="1373"/>
                    <a:pt x="6164" y="1168"/>
                  </a:cubicBezTo>
                  <a:cubicBezTo>
                    <a:pt x="6666" y="985"/>
                    <a:pt x="7122" y="711"/>
                    <a:pt x="7442" y="460"/>
                  </a:cubicBezTo>
                  <a:cubicBezTo>
                    <a:pt x="7761" y="232"/>
                    <a:pt x="7944" y="49"/>
                    <a:pt x="7921" y="3"/>
                  </a:cubicBezTo>
                  <a:cubicBezTo>
                    <a:pt x="7920" y="2"/>
                    <a:pt x="7917" y="1"/>
                    <a:pt x="79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4" name="Google Shape;3694;p43"/>
            <p:cNvSpPr/>
            <p:nvPr/>
          </p:nvSpPr>
          <p:spPr>
            <a:xfrm>
              <a:off x="8252710" y="3434305"/>
              <a:ext cx="27045" cy="124190"/>
            </a:xfrm>
            <a:custGeom>
              <a:avLst/>
              <a:gdLst/>
              <a:ahLst/>
              <a:cxnLst/>
              <a:rect l="l" t="t" r="r" b="b"/>
              <a:pathLst>
                <a:path w="1005" h="4615" extrusionOk="0">
                  <a:moveTo>
                    <a:pt x="75" y="0"/>
                  </a:moveTo>
                  <a:cubicBezTo>
                    <a:pt x="73" y="0"/>
                    <a:pt x="71" y="1"/>
                    <a:pt x="69" y="1"/>
                  </a:cubicBezTo>
                  <a:cubicBezTo>
                    <a:pt x="0" y="1"/>
                    <a:pt x="92" y="617"/>
                    <a:pt x="229" y="1188"/>
                  </a:cubicBezTo>
                  <a:cubicBezTo>
                    <a:pt x="366" y="1782"/>
                    <a:pt x="434" y="2329"/>
                    <a:pt x="434" y="2329"/>
                  </a:cubicBezTo>
                  <a:cubicBezTo>
                    <a:pt x="434" y="2329"/>
                    <a:pt x="457" y="2489"/>
                    <a:pt x="480" y="2695"/>
                  </a:cubicBezTo>
                  <a:cubicBezTo>
                    <a:pt x="503" y="2786"/>
                    <a:pt x="525" y="2923"/>
                    <a:pt x="525" y="3037"/>
                  </a:cubicBezTo>
                  <a:cubicBezTo>
                    <a:pt x="525" y="3174"/>
                    <a:pt x="548" y="3311"/>
                    <a:pt x="525" y="3471"/>
                  </a:cubicBezTo>
                  <a:cubicBezTo>
                    <a:pt x="503" y="3608"/>
                    <a:pt x="480" y="3744"/>
                    <a:pt x="480" y="3881"/>
                  </a:cubicBezTo>
                  <a:cubicBezTo>
                    <a:pt x="457" y="4018"/>
                    <a:pt x="411" y="4133"/>
                    <a:pt x="388" y="4247"/>
                  </a:cubicBezTo>
                  <a:cubicBezTo>
                    <a:pt x="320" y="4452"/>
                    <a:pt x="297" y="4612"/>
                    <a:pt x="320" y="4612"/>
                  </a:cubicBezTo>
                  <a:cubicBezTo>
                    <a:pt x="324" y="4614"/>
                    <a:pt x="328" y="4615"/>
                    <a:pt x="333" y="4615"/>
                  </a:cubicBezTo>
                  <a:cubicBezTo>
                    <a:pt x="381" y="4615"/>
                    <a:pt x="467" y="4503"/>
                    <a:pt x="571" y="4315"/>
                  </a:cubicBezTo>
                  <a:cubicBezTo>
                    <a:pt x="617" y="4224"/>
                    <a:pt x="731" y="4110"/>
                    <a:pt x="754" y="3973"/>
                  </a:cubicBezTo>
                  <a:cubicBezTo>
                    <a:pt x="799" y="3813"/>
                    <a:pt x="845" y="3676"/>
                    <a:pt x="891" y="3516"/>
                  </a:cubicBezTo>
                  <a:cubicBezTo>
                    <a:pt x="936" y="3356"/>
                    <a:pt x="936" y="3197"/>
                    <a:pt x="959" y="3060"/>
                  </a:cubicBezTo>
                  <a:cubicBezTo>
                    <a:pt x="1005" y="2900"/>
                    <a:pt x="982" y="2763"/>
                    <a:pt x="982" y="2649"/>
                  </a:cubicBezTo>
                  <a:cubicBezTo>
                    <a:pt x="982" y="2421"/>
                    <a:pt x="959" y="2261"/>
                    <a:pt x="959" y="2261"/>
                  </a:cubicBezTo>
                  <a:cubicBezTo>
                    <a:pt x="959" y="2261"/>
                    <a:pt x="822" y="1645"/>
                    <a:pt x="594" y="1074"/>
                  </a:cubicBezTo>
                  <a:cubicBezTo>
                    <a:pt x="370" y="537"/>
                    <a:pt x="169" y="0"/>
                    <a:pt x="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5" name="Google Shape;3695;p43"/>
            <p:cNvSpPr/>
            <p:nvPr/>
          </p:nvSpPr>
          <p:spPr>
            <a:xfrm>
              <a:off x="8298780" y="3355916"/>
              <a:ext cx="147440" cy="101827"/>
            </a:xfrm>
            <a:custGeom>
              <a:avLst/>
              <a:gdLst/>
              <a:ahLst/>
              <a:cxnLst/>
              <a:rect l="l" t="t" r="r" b="b"/>
              <a:pathLst>
                <a:path w="5479" h="3784" extrusionOk="0">
                  <a:moveTo>
                    <a:pt x="4393" y="1"/>
                  </a:moveTo>
                  <a:cubicBezTo>
                    <a:pt x="4165" y="1"/>
                    <a:pt x="3920" y="23"/>
                    <a:pt x="3675" y="84"/>
                  </a:cubicBezTo>
                  <a:cubicBezTo>
                    <a:pt x="3219" y="175"/>
                    <a:pt x="2785" y="335"/>
                    <a:pt x="2488" y="517"/>
                  </a:cubicBezTo>
                  <a:cubicBezTo>
                    <a:pt x="2192" y="677"/>
                    <a:pt x="1986" y="814"/>
                    <a:pt x="1986" y="814"/>
                  </a:cubicBezTo>
                  <a:cubicBezTo>
                    <a:pt x="1986" y="814"/>
                    <a:pt x="1963" y="860"/>
                    <a:pt x="1872" y="906"/>
                  </a:cubicBezTo>
                  <a:cubicBezTo>
                    <a:pt x="1804" y="974"/>
                    <a:pt x="1689" y="1065"/>
                    <a:pt x="1575" y="1202"/>
                  </a:cubicBezTo>
                  <a:cubicBezTo>
                    <a:pt x="1324" y="1430"/>
                    <a:pt x="1050" y="1796"/>
                    <a:pt x="799" y="2161"/>
                  </a:cubicBezTo>
                  <a:cubicBezTo>
                    <a:pt x="297" y="2914"/>
                    <a:pt x="0" y="3759"/>
                    <a:pt x="69" y="3781"/>
                  </a:cubicBezTo>
                  <a:cubicBezTo>
                    <a:pt x="71" y="3783"/>
                    <a:pt x="73" y="3783"/>
                    <a:pt x="75" y="3783"/>
                  </a:cubicBezTo>
                  <a:cubicBezTo>
                    <a:pt x="161" y="3783"/>
                    <a:pt x="564" y="3032"/>
                    <a:pt x="1096" y="2389"/>
                  </a:cubicBezTo>
                  <a:cubicBezTo>
                    <a:pt x="1370" y="2070"/>
                    <a:pt x="1667" y="1750"/>
                    <a:pt x="1918" y="1567"/>
                  </a:cubicBezTo>
                  <a:cubicBezTo>
                    <a:pt x="2032" y="1453"/>
                    <a:pt x="2146" y="1385"/>
                    <a:pt x="2214" y="1316"/>
                  </a:cubicBezTo>
                  <a:cubicBezTo>
                    <a:pt x="2283" y="1271"/>
                    <a:pt x="2329" y="1248"/>
                    <a:pt x="2329" y="1248"/>
                  </a:cubicBezTo>
                  <a:cubicBezTo>
                    <a:pt x="2329" y="1248"/>
                    <a:pt x="2488" y="1111"/>
                    <a:pt x="2739" y="928"/>
                  </a:cubicBezTo>
                  <a:cubicBezTo>
                    <a:pt x="2990" y="769"/>
                    <a:pt x="3378" y="586"/>
                    <a:pt x="3767" y="449"/>
                  </a:cubicBezTo>
                  <a:cubicBezTo>
                    <a:pt x="4177" y="312"/>
                    <a:pt x="4588" y="266"/>
                    <a:pt x="4908" y="244"/>
                  </a:cubicBezTo>
                  <a:cubicBezTo>
                    <a:pt x="5227" y="221"/>
                    <a:pt x="5456" y="221"/>
                    <a:pt x="5456" y="175"/>
                  </a:cubicBezTo>
                  <a:cubicBezTo>
                    <a:pt x="5478" y="152"/>
                    <a:pt x="5250" y="84"/>
                    <a:pt x="4931" y="38"/>
                  </a:cubicBezTo>
                  <a:cubicBezTo>
                    <a:pt x="4772" y="17"/>
                    <a:pt x="4589" y="1"/>
                    <a:pt x="43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6" name="Google Shape;3696;p43"/>
            <p:cNvSpPr/>
            <p:nvPr/>
          </p:nvSpPr>
          <p:spPr>
            <a:xfrm>
              <a:off x="8404429" y="3555077"/>
              <a:ext cx="129625" cy="47577"/>
            </a:xfrm>
            <a:custGeom>
              <a:avLst/>
              <a:gdLst/>
              <a:ahLst/>
              <a:cxnLst/>
              <a:rect l="l" t="t" r="r" b="b"/>
              <a:pathLst>
                <a:path w="4817" h="1768" extrusionOk="0">
                  <a:moveTo>
                    <a:pt x="4745" y="0"/>
                  </a:moveTo>
                  <a:cubicBezTo>
                    <a:pt x="4619" y="0"/>
                    <a:pt x="4101" y="286"/>
                    <a:pt x="3584" y="535"/>
                  </a:cubicBezTo>
                  <a:cubicBezTo>
                    <a:pt x="3013" y="809"/>
                    <a:pt x="2443" y="1014"/>
                    <a:pt x="2443" y="1014"/>
                  </a:cubicBezTo>
                  <a:cubicBezTo>
                    <a:pt x="2443" y="1014"/>
                    <a:pt x="2283" y="1083"/>
                    <a:pt x="2077" y="1151"/>
                  </a:cubicBezTo>
                  <a:cubicBezTo>
                    <a:pt x="1872" y="1242"/>
                    <a:pt x="1575" y="1334"/>
                    <a:pt x="1279" y="1379"/>
                  </a:cubicBezTo>
                  <a:cubicBezTo>
                    <a:pt x="959" y="1448"/>
                    <a:pt x="662" y="1448"/>
                    <a:pt x="434" y="1448"/>
                  </a:cubicBezTo>
                  <a:cubicBezTo>
                    <a:pt x="308" y="1448"/>
                    <a:pt x="206" y="1442"/>
                    <a:pt x="134" y="1442"/>
                  </a:cubicBezTo>
                  <a:cubicBezTo>
                    <a:pt x="63" y="1442"/>
                    <a:pt x="23" y="1448"/>
                    <a:pt x="23" y="1471"/>
                  </a:cubicBezTo>
                  <a:cubicBezTo>
                    <a:pt x="0" y="1493"/>
                    <a:pt x="160" y="1585"/>
                    <a:pt x="388" y="1653"/>
                  </a:cubicBezTo>
                  <a:cubicBezTo>
                    <a:pt x="639" y="1722"/>
                    <a:pt x="959" y="1767"/>
                    <a:pt x="1301" y="1767"/>
                  </a:cubicBezTo>
                  <a:cubicBezTo>
                    <a:pt x="1644" y="1744"/>
                    <a:pt x="1986" y="1699"/>
                    <a:pt x="2214" y="1630"/>
                  </a:cubicBezTo>
                  <a:cubicBezTo>
                    <a:pt x="2465" y="1562"/>
                    <a:pt x="2625" y="1516"/>
                    <a:pt x="2625" y="1516"/>
                  </a:cubicBezTo>
                  <a:cubicBezTo>
                    <a:pt x="2625" y="1516"/>
                    <a:pt x="2785" y="1448"/>
                    <a:pt x="3013" y="1334"/>
                  </a:cubicBezTo>
                  <a:cubicBezTo>
                    <a:pt x="3219" y="1219"/>
                    <a:pt x="3515" y="1037"/>
                    <a:pt x="3789" y="854"/>
                  </a:cubicBezTo>
                  <a:cubicBezTo>
                    <a:pt x="4314" y="489"/>
                    <a:pt x="4816" y="55"/>
                    <a:pt x="4771" y="10"/>
                  </a:cubicBezTo>
                  <a:cubicBezTo>
                    <a:pt x="4767" y="3"/>
                    <a:pt x="4758" y="0"/>
                    <a:pt x="474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7" name="Google Shape;3697;p43"/>
            <p:cNvSpPr/>
            <p:nvPr/>
          </p:nvSpPr>
          <p:spPr>
            <a:xfrm>
              <a:off x="7984283" y="3555292"/>
              <a:ext cx="205808" cy="78308"/>
            </a:xfrm>
            <a:custGeom>
              <a:avLst/>
              <a:gdLst/>
              <a:ahLst/>
              <a:cxnLst/>
              <a:rect l="l" t="t" r="r" b="b"/>
              <a:pathLst>
                <a:path w="7648" h="2910" extrusionOk="0">
                  <a:moveTo>
                    <a:pt x="31" y="0"/>
                  </a:moveTo>
                  <a:cubicBezTo>
                    <a:pt x="28" y="0"/>
                    <a:pt x="26" y="1"/>
                    <a:pt x="24" y="2"/>
                  </a:cubicBezTo>
                  <a:cubicBezTo>
                    <a:pt x="1" y="2"/>
                    <a:pt x="92" y="276"/>
                    <a:pt x="298" y="618"/>
                  </a:cubicBezTo>
                  <a:cubicBezTo>
                    <a:pt x="503" y="983"/>
                    <a:pt x="868" y="1417"/>
                    <a:pt x="1302" y="1759"/>
                  </a:cubicBezTo>
                  <a:cubicBezTo>
                    <a:pt x="1758" y="2102"/>
                    <a:pt x="2260" y="2353"/>
                    <a:pt x="2649" y="2512"/>
                  </a:cubicBezTo>
                  <a:cubicBezTo>
                    <a:pt x="3037" y="2649"/>
                    <a:pt x="3310" y="2718"/>
                    <a:pt x="3310" y="2718"/>
                  </a:cubicBezTo>
                  <a:cubicBezTo>
                    <a:pt x="3310" y="2718"/>
                    <a:pt x="3379" y="2741"/>
                    <a:pt x="3493" y="2764"/>
                  </a:cubicBezTo>
                  <a:cubicBezTo>
                    <a:pt x="3607" y="2786"/>
                    <a:pt x="3790" y="2809"/>
                    <a:pt x="3995" y="2832"/>
                  </a:cubicBezTo>
                  <a:cubicBezTo>
                    <a:pt x="4303" y="2883"/>
                    <a:pt x="4689" y="2909"/>
                    <a:pt x="5093" y="2909"/>
                  </a:cubicBezTo>
                  <a:cubicBezTo>
                    <a:pt x="5228" y="2909"/>
                    <a:pt x="5365" y="2906"/>
                    <a:pt x="5502" y="2901"/>
                  </a:cubicBezTo>
                  <a:cubicBezTo>
                    <a:pt x="6597" y="2855"/>
                    <a:pt x="7647" y="2604"/>
                    <a:pt x="7647" y="2535"/>
                  </a:cubicBezTo>
                  <a:cubicBezTo>
                    <a:pt x="7642" y="2518"/>
                    <a:pt x="7570" y="2512"/>
                    <a:pt x="7450" y="2512"/>
                  </a:cubicBezTo>
                  <a:cubicBezTo>
                    <a:pt x="7210" y="2512"/>
                    <a:pt x="6774" y="2535"/>
                    <a:pt x="6277" y="2535"/>
                  </a:cubicBezTo>
                  <a:cubicBezTo>
                    <a:pt x="6028" y="2535"/>
                    <a:pt x="5764" y="2530"/>
                    <a:pt x="5502" y="2512"/>
                  </a:cubicBezTo>
                  <a:cubicBezTo>
                    <a:pt x="4977" y="2490"/>
                    <a:pt x="4452" y="2421"/>
                    <a:pt x="4064" y="2353"/>
                  </a:cubicBezTo>
                  <a:cubicBezTo>
                    <a:pt x="3881" y="2307"/>
                    <a:pt x="3721" y="2261"/>
                    <a:pt x="3607" y="2239"/>
                  </a:cubicBezTo>
                  <a:cubicBezTo>
                    <a:pt x="3493" y="2216"/>
                    <a:pt x="3447" y="2193"/>
                    <a:pt x="3447" y="2193"/>
                  </a:cubicBezTo>
                  <a:cubicBezTo>
                    <a:pt x="3447" y="2193"/>
                    <a:pt x="3196" y="2147"/>
                    <a:pt x="2808" y="2033"/>
                  </a:cubicBezTo>
                  <a:cubicBezTo>
                    <a:pt x="2443" y="1919"/>
                    <a:pt x="1964" y="1714"/>
                    <a:pt x="1530" y="1440"/>
                  </a:cubicBezTo>
                  <a:cubicBezTo>
                    <a:pt x="1096" y="1166"/>
                    <a:pt x="731" y="801"/>
                    <a:pt x="480" y="504"/>
                  </a:cubicBezTo>
                  <a:cubicBezTo>
                    <a:pt x="241" y="221"/>
                    <a:pt x="84" y="0"/>
                    <a:pt x="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8" name="Google Shape;3698;p43"/>
            <p:cNvSpPr/>
            <p:nvPr/>
          </p:nvSpPr>
          <p:spPr>
            <a:xfrm>
              <a:off x="8100373" y="3295692"/>
              <a:ext cx="118592" cy="78550"/>
            </a:xfrm>
            <a:custGeom>
              <a:avLst/>
              <a:gdLst/>
              <a:ahLst/>
              <a:cxnLst/>
              <a:rect l="l" t="t" r="r" b="b"/>
              <a:pathLst>
                <a:path w="4407" h="2919" extrusionOk="0">
                  <a:moveTo>
                    <a:pt x="80" y="0"/>
                  </a:moveTo>
                  <a:cubicBezTo>
                    <a:pt x="47" y="0"/>
                    <a:pt x="27" y="6"/>
                    <a:pt x="24" y="16"/>
                  </a:cubicBezTo>
                  <a:cubicBezTo>
                    <a:pt x="1" y="85"/>
                    <a:pt x="594" y="359"/>
                    <a:pt x="1165" y="678"/>
                  </a:cubicBezTo>
                  <a:cubicBezTo>
                    <a:pt x="1735" y="998"/>
                    <a:pt x="2283" y="1363"/>
                    <a:pt x="2283" y="1363"/>
                  </a:cubicBezTo>
                  <a:cubicBezTo>
                    <a:pt x="2283" y="1363"/>
                    <a:pt x="2420" y="1432"/>
                    <a:pt x="2626" y="1569"/>
                  </a:cubicBezTo>
                  <a:cubicBezTo>
                    <a:pt x="2831" y="1683"/>
                    <a:pt x="3082" y="1888"/>
                    <a:pt x="3333" y="2071"/>
                  </a:cubicBezTo>
                  <a:cubicBezTo>
                    <a:pt x="3813" y="2463"/>
                    <a:pt x="4230" y="2918"/>
                    <a:pt x="4326" y="2918"/>
                  </a:cubicBezTo>
                  <a:cubicBezTo>
                    <a:pt x="4331" y="2918"/>
                    <a:pt x="4335" y="2917"/>
                    <a:pt x="4338" y="2915"/>
                  </a:cubicBezTo>
                  <a:cubicBezTo>
                    <a:pt x="4406" y="2892"/>
                    <a:pt x="4064" y="2299"/>
                    <a:pt x="3607" y="1797"/>
                  </a:cubicBezTo>
                  <a:cubicBezTo>
                    <a:pt x="3356" y="1546"/>
                    <a:pt x="3105" y="1317"/>
                    <a:pt x="2900" y="1158"/>
                  </a:cubicBezTo>
                  <a:cubicBezTo>
                    <a:pt x="2694" y="998"/>
                    <a:pt x="2557" y="907"/>
                    <a:pt x="2557" y="907"/>
                  </a:cubicBezTo>
                  <a:cubicBezTo>
                    <a:pt x="2557" y="907"/>
                    <a:pt x="1964" y="564"/>
                    <a:pt x="1325" y="336"/>
                  </a:cubicBezTo>
                  <a:cubicBezTo>
                    <a:pt x="806" y="144"/>
                    <a:pt x="256" y="0"/>
                    <a:pt x="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9" name="Google Shape;3699;p43"/>
            <p:cNvSpPr/>
            <p:nvPr/>
          </p:nvSpPr>
          <p:spPr>
            <a:xfrm>
              <a:off x="7545731" y="3115502"/>
              <a:ext cx="122252" cy="76263"/>
            </a:xfrm>
            <a:custGeom>
              <a:avLst/>
              <a:gdLst/>
              <a:ahLst/>
              <a:cxnLst/>
              <a:rect l="l" t="t" r="r" b="b"/>
              <a:pathLst>
                <a:path w="4543" h="2834" extrusionOk="0">
                  <a:moveTo>
                    <a:pt x="632" y="1"/>
                  </a:moveTo>
                  <a:cubicBezTo>
                    <a:pt x="379" y="1"/>
                    <a:pt x="188" y="92"/>
                    <a:pt x="115" y="276"/>
                  </a:cubicBezTo>
                  <a:cubicBezTo>
                    <a:pt x="1" y="595"/>
                    <a:pt x="389" y="1120"/>
                    <a:pt x="982" y="1417"/>
                  </a:cubicBezTo>
                  <a:cubicBezTo>
                    <a:pt x="1251" y="1552"/>
                    <a:pt x="1516" y="1616"/>
                    <a:pt x="1736" y="1616"/>
                  </a:cubicBezTo>
                  <a:cubicBezTo>
                    <a:pt x="1999" y="1616"/>
                    <a:pt x="2198" y="1523"/>
                    <a:pt x="2260" y="1349"/>
                  </a:cubicBezTo>
                  <a:cubicBezTo>
                    <a:pt x="2374" y="1006"/>
                    <a:pt x="1986" y="504"/>
                    <a:pt x="1393" y="207"/>
                  </a:cubicBezTo>
                  <a:cubicBezTo>
                    <a:pt x="1117" y="69"/>
                    <a:pt x="852" y="1"/>
                    <a:pt x="632" y="1"/>
                  </a:cubicBezTo>
                  <a:close/>
                  <a:moveTo>
                    <a:pt x="3295" y="1670"/>
                  </a:moveTo>
                  <a:cubicBezTo>
                    <a:pt x="3112" y="1670"/>
                    <a:pt x="2971" y="1739"/>
                    <a:pt x="2922" y="1873"/>
                  </a:cubicBezTo>
                  <a:cubicBezTo>
                    <a:pt x="2831" y="2102"/>
                    <a:pt x="3105" y="2467"/>
                    <a:pt x="3538" y="2695"/>
                  </a:cubicBezTo>
                  <a:cubicBezTo>
                    <a:pt x="3734" y="2788"/>
                    <a:pt x="3920" y="2834"/>
                    <a:pt x="4073" y="2834"/>
                  </a:cubicBezTo>
                  <a:cubicBezTo>
                    <a:pt x="4261" y="2834"/>
                    <a:pt x="4401" y="2765"/>
                    <a:pt x="4451" y="2627"/>
                  </a:cubicBezTo>
                  <a:cubicBezTo>
                    <a:pt x="4543" y="2398"/>
                    <a:pt x="4269" y="2033"/>
                    <a:pt x="3835" y="1828"/>
                  </a:cubicBezTo>
                  <a:cubicBezTo>
                    <a:pt x="3644" y="1722"/>
                    <a:pt x="3454" y="1670"/>
                    <a:pt x="3295" y="1670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0" name="Google Shape;3700;p43"/>
            <p:cNvSpPr/>
            <p:nvPr/>
          </p:nvSpPr>
          <p:spPr>
            <a:xfrm>
              <a:off x="6997224" y="2684216"/>
              <a:ext cx="122871" cy="77689"/>
            </a:xfrm>
            <a:custGeom>
              <a:avLst/>
              <a:gdLst/>
              <a:ahLst/>
              <a:cxnLst/>
              <a:rect l="l" t="t" r="r" b="b"/>
              <a:pathLst>
                <a:path w="4566" h="2887" extrusionOk="0">
                  <a:moveTo>
                    <a:pt x="3925" y="1"/>
                  </a:moveTo>
                  <a:cubicBezTo>
                    <a:pt x="3635" y="1"/>
                    <a:pt x="3261" y="122"/>
                    <a:pt x="2922" y="348"/>
                  </a:cubicBezTo>
                  <a:cubicBezTo>
                    <a:pt x="2374" y="713"/>
                    <a:pt x="2123" y="1238"/>
                    <a:pt x="2352" y="1512"/>
                  </a:cubicBezTo>
                  <a:cubicBezTo>
                    <a:pt x="2447" y="1608"/>
                    <a:pt x="2599" y="1654"/>
                    <a:pt x="2780" y="1654"/>
                  </a:cubicBezTo>
                  <a:cubicBezTo>
                    <a:pt x="3073" y="1654"/>
                    <a:pt x="3442" y="1533"/>
                    <a:pt x="3767" y="1307"/>
                  </a:cubicBezTo>
                  <a:cubicBezTo>
                    <a:pt x="4314" y="941"/>
                    <a:pt x="4566" y="416"/>
                    <a:pt x="4337" y="142"/>
                  </a:cubicBezTo>
                  <a:cubicBezTo>
                    <a:pt x="4250" y="47"/>
                    <a:pt x="4104" y="1"/>
                    <a:pt x="3925" y="1"/>
                  </a:cubicBezTo>
                  <a:close/>
                  <a:moveTo>
                    <a:pt x="1281" y="1706"/>
                  </a:moveTo>
                  <a:cubicBezTo>
                    <a:pt x="1075" y="1706"/>
                    <a:pt x="810" y="1791"/>
                    <a:pt x="571" y="1946"/>
                  </a:cubicBezTo>
                  <a:cubicBezTo>
                    <a:pt x="183" y="2220"/>
                    <a:pt x="1" y="2585"/>
                    <a:pt x="160" y="2767"/>
                  </a:cubicBezTo>
                  <a:cubicBezTo>
                    <a:pt x="223" y="2848"/>
                    <a:pt x="333" y="2887"/>
                    <a:pt x="465" y="2887"/>
                  </a:cubicBezTo>
                  <a:cubicBezTo>
                    <a:pt x="670" y="2887"/>
                    <a:pt x="930" y="2796"/>
                    <a:pt x="1165" y="2630"/>
                  </a:cubicBezTo>
                  <a:cubicBezTo>
                    <a:pt x="1575" y="2379"/>
                    <a:pt x="1735" y="1991"/>
                    <a:pt x="1575" y="1809"/>
                  </a:cubicBezTo>
                  <a:cubicBezTo>
                    <a:pt x="1514" y="1739"/>
                    <a:pt x="1409" y="1706"/>
                    <a:pt x="1281" y="1706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1" name="Google Shape;3701;p43"/>
            <p:cNvSpPr/>
            <p:nvPr/>
          </p:nvSpPr>
          <p:spPr>
            <a:xfrm>
              <a:off x="6599198" y="3850764"/>
              <a:ext cx="1342109" cy="1147415"/>
            </a:xfrm>
            <a:custGeom>
              <a:avLst/>
              <a:gdLst/>
              <a:ahLst/>
              <a:cxnLst/>
              <a:rect l="l" t="t" r="r" b="b"/>
              <a:pathLst>
                <a:path w="49874" h="42639" extrusionOk="0">
                  <a:moveTo>
                    <a:pt x="34513" y="1"/>
                  </a:moveTo>
                  <a:cubicBezTo>
                    <a:pt x="34490" y="1279"/>
                    <a:pt x="33394" y="3607"/>
                    <a:pt x="32504" y="5661"/>
                  </a:cubicBezTo>
                  <a:cubicBezTo>
                    <a:pt x="31363" y="8332"/>
                    <a:pt x="31363" y="14312"/>
                    <a:pt x="30336" y="15750"/>
                  </a:cubicBezTo>
                  <a:cubicBezTo>
                    <a:pt x="30180" y="15957"/>
                    <a:pt x="30030" y="16045"/>
                    <a:pt x="29888" y="16045"/>
                  </a:cubicBezTo>
                  <a:cubicBezTo>
                    <a:pt x="29261" y="16045"/>
                    <a:pt x="28787" y="14324"/>
                    <a:pt x="28601" y="13468"/>
                  </a:cubicBezTo>
                  <a:lnTo>
                    <a:pt x="28441" y="13468"/>
                  </a:lnTo>
                  <a:cubicBezTo>
                    <a:pt x="28190" y="16001"/>
                    <a:pt x="30609" y="18307"/>
                    <a:pt x="30609" y="18307"/>
                  </a:cubicBezTo>
                  <a:cubicBezTo>
                    <a:pt x="30609" y="18307"/>
                    <a:pt x="29468" y="25907"/>
                    <a:pt x="21776" y="25907"/>
                  </a:cubicBezTo>
                  <a:cubicBezTo>
                    <a:pt x="14860" y="25907"/>
                    <a:pt x="14221" y="16709"/>
                    <a:pt x="14175" y="14837"/>
                  </a:cubicBezTo>
                  <a:cubicBezTo>
                    <a:pt x="13719" y="17048"/>
                    <a:pt x="13013" y="20715"/>
                    <a:pt x="13057" y="20726"/>
                  </a:cubicBezTo>
                  <a:lnTo>
                    <a:pt x="13057" y="20726"/>
                  </a:lnTo>
                  <a:cubicBezTo>
                    <a:pt x="9488" y="20250"/>
                    <a:pt x="6469" y="19920"/>
                    <a:pt x="4004" y="19920"/>
                  </a:cubicBezTo>
                  <a:cubicBezTo>
                    <a:pt x="2448" y="19920"/>
                    <a:pt x="1113" y="20052"/>
                    <a:pt x="1" y="20361"/>
                  </a:cubicBezTo>
                  <a:cubicBezTo>
                    <a:pt x="2078" y="20817"/>
                    <a:pt x="3721" y="23351"/>
                    <a:pt x="4657" y="24675"/>
                  </a:cubicBezTo>
                  <a:cubicBezTo>
                    <a:pt x="5798" y="26295"/>
                    <a:pt x="10158" y="30290"/>
                    <a:pt x="9793" y="34764"/>
                  </a:cubicBezTo>
                  <a:cubicBezTo>
                    <a:pt x="9678" y="36098"/>
                    <a:pt x="8640" y="36577"/>
                    <a:pt x="7234" y="36577"/>
                  </a:cubicBezTo>
                  <a:cubicBezTo>
                    <a:pt x="5273" y="36577"/>
                    <a:pt x="2596" y="35647"/>
                    <a:pt x="708" y="34809"/>
                  </a:cubicBezTo>
                  <a:lnTo>
                    <a:pt x="708" y="34809"/>
                  </a:lnTo>
                  <a:cubicBezTo>
                    <a:pt x="5251" y="38826"/>
                    <a:pt x="11299" y="41794"/>
                    <a:pt x="11459" y="41862"/>
                  </a:cubicBezTo>
                  <a:cubicBezTo>
                    <a:pt x="11322" y="41794"/>
                    <a:pt x="12737" y="38986"/>
                    <a:pt x="12897" y="38735"/>
                  </a:cubicBezTo>
                  <a:cubicBezTo>
                    <a:pt x="13787" y="37274"/>
                    <a:pt x="14883" y="35471"/>
                    <a:pt x="16572" y="35380"/>
                  </a:cubicBezTo>
                  <a:cubicBezTo>
                    <a:pt x="15841" y="34239"/>
                    <a:pt x="14381" y="33462"/>
                    <a:pt x="13490" y="32960"/>
                  </a:cubicBezTo>
                  <a:cubicBezTo>
                    <a:pt x="13790" y="32960"/>
                    <a:pt x="14096" y="32958"/>
                    <a:pt x="14405" y="32958"/>
                  </a:cubicBezTo>
                  <a:cubicBezTo>
                    <a:pt x="15488" y="32958"/>
                    <a:pt x="16610" y="32986"/>
                    <a:pt x="17622" y="33234"/>
                  </a:cubicBezTo>
                  <a:cubicBezTo>
                    <a:pt x="19585" y="33736"/>
                    <a:pt x="21365" y="33691"/>
                    <a:pt x="23305" y="33873"/>
                  </a:cubicBezTo>
                  <a:cubicBezTo>
                    <a:pt x="24401" y="33987"/>
                    <a:pt x="25474" y="34239"/>
                    <a:pt x="26569" y="34376"/>
                  </a:cubicBezTo>
                  <a:cubicBezTo>
                    <a:pt x="27411" y="34483"/>
                    <a:pt x="28280" y="34801"/>
                    <a:pt x="29145" y="34801"/>
                  </a:cubicBezTo>
                  <a:cubicBezTo>
                    <a:pt x="29383" y="34801"/>
                    <a:pt x="29620" y="34777"/>
                    <a:pt x="29856" y="34718"/>
                  </a:cubicBezTo>
                  <a:lnTo>
                    <a:pt x="29856" y="34718"/>
                  </a:lnTo>
                  <a:cubicBezTo>
                    <a:pt x="28761" y="35585"/>
                    <a:pt x="27140" y="35745"/>
                    <a:pt x="26295" y="37092"/>
                  </a:cubicBezTo>
                  <a:cubicBezTo>
                    <a:pt x="27460" y="37731"/>
                    <a:pt x="29057" y="38484"/>
                    <a:pt x="30039" y="39443"/>
                  </a:cubicBezTo>
                  <a:cubicBezTo>
                    <a:pt x="30313" y="39694"/>
                    <a:pt x="31933" y="42524"/>
                    <a:pt x="31637" y="42638"/>
                  </a:cubicBezTo>
                  <a:cubicBezTo>
                    <a:pt x="31637" y="42638"/>
                    <a:pt x="37001" y="40767"/>
                    <a:pt x="41703" y="39009"/>
                  </a:cubicBezTo>
                  <a:lnTo>
                    <a:pt x="41703" y="39009"/>
                  </a:lnTo>
                  <a:cubicBezTo>
                    <a:pt x="41050" y="39043"/>
                    <a:pt x="40362" y="39067"/>
                    <a:pt x="39671" y="39067"/>
                  </a:cubicBezTo>
                  <a:cubicBezTo>
                    <a:pt x="37125" y="39067"/>
                    <a:pt x="34541" y="38745"/>
                    <a:pt x="33554" y="37434"/>
                  </a:cubicBezTo>
                  <a:cubicBezTo>
                    <a:pt x="31363" y="34467"/>
                    <a:pt x="43163" y="28669"/>
                    <a:pt x="43163" y="28669"/>
                  </a:cubicBezTo>
                  <a:lnTo>
                    <a:pt x="43163" y="28669"/>
                  </a:lnTo>
                  <a:cubicBezTo>
                    <a:pt x="43163" y="28669"/>
                    <a:pt x="41178" y="28875"/>
                    <a:pt x="40493" y="28875"/>
                  </a:cubicBezTo>
                  <a:cubicBezTo>
                    <a:pt x="39831" y="28875"/>
                    <a:pt x="39922" y="28760"/>
                    <a:pt x="41543" y="26957"/>
                  </a:cubicBezTo>
                  <a:cubicBezTo>
                    <a:pt x="42051" y="26396"/>
                    <a:pt x="43271" y="26203"/>
                    <a:pt x="44715" y="26203"/>
                  </a:cubicBezTo>
                  <a:cubicBezTo>
                    <a:pt x="46385" y="26203"/>
                    <a:pt x="48356" y="26461"/>
                    <a:pt x="49874" y="26706"/>
                  </a:cubicBezTo>
                  <a:cubicBezTo>
                    <a:pt x="48329" y="24270"/>
                    <a:pt x="42995" y="23845"/>
                    <a:pt x="39457" y="23845"/>
                  </a:cubicBezTo>
                  <a:cubicBezTo>
                    <a:pt x="37559" y="23845"/>
                    <a:pt x="36179" y="23967"/>
                    <a:pt x="36179" y="23967"/>
                  </a:cubicBezTo>
                  <a:cubicBezTo>
                    <a:pt x="36567" y="22187"/>
                    <a:pt x="36818" y="19973"/>
                    <a:pt x="36909" y="17599"/>
                  </a:cubicBezTo>
                  <a:lnTo>
                    <a:pt x="36909" y="17599"/>
                  </a:lnTo>
                  <a:cubicBezTo>
                    <a:pt x="36387" y="18085"/>
                    <a:pt x="35793" y="18430"/>
                    <a:pt x="35162" y="18430"/>
                  </a:cubicBezTo>
                  <a:cubicBezTo>
                    <a:pt x="34994" y="18430"/>
                    <a:pt x="34823" y="18405"/>
                    <a:pt x="34650" y="18352"/>
                  </a:cubicBezTo>
                  <a:cubicBezTo>
                    <a:pt x="30769" y="17165"/>
                    <a:pt x="33622" y="3036"/>
                    <a:pt x="35471" y="571"/>
                  </a:cubicBezTo>
                  <a:cubicBezTo>
                    <a:pt x="35426" y="457"/>
                    <a:pt x="35015" y="229"/>
                    <a:pt x="34513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2" name="Google Shape;3702;p43"/>
            <p:cNvSpPr/>
            <p:nvPr/>
          </p:nvSpPr>
          <p:spPr>
            <a:xfrm>
              <a:off x="7105321" y="4275808"/>
              <a:ext cx="297059" cy="193187"/>
            </a:xfrm>
            <a:custGeom>
              <a:avLst/>
              <a:gdLst/>
              <a:ahLst/>
              <a:cxnLst/>
              <a:rect l="l" t="t" r="r" b="b"/>
              <a:pathLst>
                <a:path w="11039" h="7179" extrusionOk="0">
                  <a:moveTo>
                    <a:pt x="5930" y="0"/>
                  </a:moveTo>
                  <a:cubicBezTo>
                    <a:pt x="5612" y="0"/>
                    <a:pt x="5456" y="35"/>
                    <a:pt x="5570" y="115"/>
                  </a:cubicBezTo>
                  <a:cubicBezTo>
                    <a:pt x="6095" y="480"/>
                    <a:pt x="8857" y="3173"/>
                    <a:pt x="5616" y="5182"/>
                  </a:cubicBezTo>
                  <a:cubicBezTo>
                    <a:pt x="5192" y="5443"/>
                    <a:pt x="4801" y="5557"/>
                    <a:pt x="4441" y="5557"/>
                  </a:cubicBezTo>
                  <a:cubicBezTo>
                    <a:pt x="2066" y="5557"/>
                    <a:pt x="1051" y="617"/>
                    <a:pt x="1051" y="617"/>
                  </a:cubicBezTo>
                  <a:lnTo>
                    <a:pt x="1051" y="617"/>
                  </a:lnTo>
                  <a:cubicBezTo>
                    <a:pt x="1" y="4794"/>
                    <a:pt x="2968" y="6894"/>
                    <a:pt x="5433" y="7168"/>
                  </a:cubicBezTo>
                  <a:cubicBezTo>
                    <a:pt x="5493" y="7175"/>
                    <a:pt x="5554" y="7179"/>
                    <a:pt x="5615" y="7179"/>
                  </a:cubicBezTo>
                  <a:cubicBezTo>
                    <a:pt x="8050" y="7179"/>
                    <a:pt x="11038" y="1538"/>
                    <a:pt x="10637" y="937"/>
                  </a:cubicBezTo>
                  <a:cubicBezTo>
                    <a:pt x="10316" y="454"/>
                    <a:pt x="7075" y="0"/>
                    <a:pt x="5930" y="0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3" name="Google Shape;3703;p43"/>
            <p:cNvSpPr/>
            <p:nvPr/>
          </p:nvSpPr>
          <p:spPr>
            <a:xfrm>
              <a:off x="6990470" y="3807762"/>
              <a:ext cx="259843" cy="469553"/>
            </a:xfrm>
            <a:custGeom>
              <a:avLst/>
              <a:gdLst/>
              <a:ahLst/>
              <a:cxnLst/>
              <a:rect l="l" t="t" r="r" b="b"/>
              <a:pathLst>
                <a:path w="9656" h="17449" extrusionOk="0">
                  <a:moveTo>
                    <a:pt x="9656" y="1"/>
                  </a:moveTo>
                  <a:cubicBezTo>
                    <a:pt x="9655" y="1"/>
                    <a:pt x="8286" y="343"/>
                    <a:pt x="8126" y="389"/>
                  </a:cubicBezTo>
                  <a:cubicBezTo>
                    <a:pt x="8058" y="412"/>
                    <a:pt x="7966" y="435"/>
                    <a:pt x="7898" y="480"/>
                  </a:cubicBezTo>
                  <a:cubicBezTo>
                    <a:pt x="7944" y="549"/>
                    <a:pt x="7989" y="594"/>
                    <a:pt x="8035" y="640"/>
                  </a:cubicBezTo>
                  <a:cubicBezTo>
                    <a:pt x="8423" y="982"/>
                    <a:pt x="7031" y="3082"/>
                    <a:pt x="5752" y="5319"/>
                  </a:cubicBezTo>
                  <a:cubicBezTo>
                    <a:pt x="4474" y="7533"/>
                    <a:pt x="3652" y="15066"/>
                    <a:pt x="1712" y="15476"/>
                  </a:cubicBezTo>
                  <a:cubicBezTo>
                    <a:pt x="1617" y="15498"/>
                    <a:pt x="1529" y="15508"/>
                    <a:pt x="1447" y="15508"/>
                  </a:cubicBezTo>
                  <a:cubicBezTo>
                    <a:pt x="489" y="15508"/>
                    <a:pt x="418" y="14103"/>
                    <a:pt x="503" y="12988"/>
                  </a:cubicBezTo>
                  <a:lnTo>
                    <a:pt x="503" y="12988"/>
                  </a:lnTo>
                  <a:cubicBezTo>
                    <a:pt x="320" y="13559"/>
                    <a:pt x="137" y="14153"/>
                    <a:pt x="0" y="14746"/>
                  </a:cubicBezTo>
                  <a:cubicBezTo>
                    <a:pt x="86" y="16780"/>
                    <a:pt x="1637" y="17448"/>
                    <a:pt x="2752" y="17448"/>
                  </a:cubicBezTo>
                  <a:cubicBezTo>
                    <a:pt x="2826" y="17448"/>
                    <a:pt x="2898" y="17445"/>
                    <a:pt x="2968" y="17439"/>
                  </a:cubicBezTo>
                  <a:cubicBezTo>
                    <a:pt x="4497" y="17280"/>
                    <a:pt x="4954" y="13924"/>
                    <a:pt x="4954" y="13924"/>
                  </a:cubicBezTo>
                  <a:cubicBezTo>
                    <a:pt x="4954" y="13924"/>
                    <a:pt x="5022" y="13765"/>
                    <a:pt x="5182" y="13491"/>
                  </a:cubicBezTo>
                  <a:cubicBezTo>
                    <a:pt x="5342" y="12212"/>
                    <a:pt x="5844" y="9268"/>
                    <a:pt x="5889" y="9040"/>
                  </a:cubicBezTo>
                  <a:cubicBezTo>
                    <a:pt x="6414" y="6985"/>
                    <a:pt x="7031" y="4977"/>
                    <a:pt x="7830" y="3059"/>
                  </a:cubicBezTo>
                  <a:cubicBezTo>
                    <a:pt x="8058" y="2512"/>
                    <a:pt x="8218" y="1895"/>
                    <a:pt x="8583" y="1416"/>
                  </a:cubicBezTo>
                  <a:cubicBezTo>
                    <a:pt x="8925" y="937"/>
                    <a:pt x="9359" y="526"/>
                    <a:pt x="9656" y="1"/>
                  </a:cubicBezTo>
                  <a:close/>
                </a:path>
              </a:pathLst>
            </a:custGeom>
            <a:solidFill>
              <a:srgbClr val="802751">
                <a:alpha val="358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4" name="Google Shape;3704;p43"/>
            <p:cNvSpPr/>
            <p:nvPr/>
          </p:nvSpPr>
          <p:spPr>
            <a:xfrm>
              <a:off x="6952392" y="4415094"/>
              <a:ext cx="143753" cy="167299"/>
            </a:xfrm>
            <a:custGeom>
              <a:avLst/>
              <a:gdLst/>
              <a:ahLst/>
              <a:cxnLst/>
              <a:rect l="l" t="t" r="r" b="b"/>
              <a:pathLst>
                <a:path w="5342" h="6217" extrusionOk="0">
                  <a:moveTo>
                    <a:pt x="44" y="0"/>
                  </a:moveTo>
                  <a:cubicBezTo>
                    <a:pt x="30" y="0"/>
                    <a:pt x="23" y="2"/>
                    <a:pt x="23" y="6"/>
                  </a:cubicBezTo>
                  <a:cubicBezTo>
                    <a:pt x="0" y="52"/>
                    <a:pt x="251" y="166"/>
                    <a:pt x="571" y="348"/>
                  </a:cubicBezTo>
                  <a:cubicBezTo>
                    <a:pt x="890" y="554"/>
                    <a:pt x="1278" y="873"/>
                    <a:pt x="1644" y="1216"/>
                  </a:cubicBezTo>
                  <a:cubicBezTo>
                    <a:pt x="2009" y="1581"/>
                    <a:pt x="2328" y="1969"/>
                    <a:pt x="2557" y="2266"/>
                  </a:cubicBezTo>
                  <a:cubicBezTo>
                    <a:pt x="2785" y="2585"/>
                    <a:pt x="2945" y="2791"/>
                    <a:pt x="2945" y="2791"/>
                  </a:cubicBezTo>
                  <a:cubicBezTo>
                    <a:pt x="2945" y="2791"/>
                    <a:pt x="3082" y="2996"/>
                    <a:pt x="3310" y="3316"/>
                  </a:cubicBezTo>
                  <a:cubicBezTo>
                    <a:pt x="3538" y="3635"/>
                    <a:pt x="3835" y="4046"/>
                    <a:pt x="4109" y="4480"/>
                  </a:cubicBezTo>
                  <a:cubicBezTo>
                    <a:pt x="4643" y="5348"/>
                    <a:pt x="5177" y="6216"/>
                    <a:pt x="5267" y="6216"/>
                  </a:cubicBezTo>
                  <a:cubicBezTo>
                    <a:pt x="5269" y="6216"/>
                    <a:pt x="5271" y="6216"/>
                    <a:pt x="5273" y="6215"/>
                  </a:cubicBezTo>
                  <a:cubicBezTo>
                    <a:pt x="5341" y="6192"/>
                    <a:pt x="4908" y="5233"/>
                    <a:pt x="4428" y="4297"/>
                  </a:cubicBezTo>
                  <a:cubicBezTo>
                    <a:pt x="4200" y="3841"/>
                    <a:pt x="3926" y="3384"/>
                    <a:pt x="3721" y="3042"/>
                  </a:cubicBezTo>
                  <a:cubicBezTo>
                    <a:pt x="3515" y="2699"/>
                    <a:pt x="3378" y="2471"/>
                    <a:pt x="3378" y="2471"/>
                  </a:cubicBezTo>
                  <a:cubicBezTo>
                    <a:pt x="3378" y="2471"/>
                    <a:pt x="3219" y="2266"/>
                    <a:pt x="2945" y="1969"/>
                  </a:cubicBezTo>
                  <a:cubicBezTo>
                    <a:pt x="2694" y="1672"/>
                    <a:pt x="2328" y="1284"/>
                    <a:pt x="1918" y="942"/>
                  </a:cubicBezTo>
                  <a:cubicBezTo>
                    <a:pt x="1484" y="600"/>
                    <a:pt x="1027" y="326"/>
                    <a:pt x="662" y="166"/>
                  </a:cubicBezTo>
                  <a:cubicBezTo>
                    <a:pt x="356" y="51"/>
                    <a:pt x="114" y="0"/>
                    <a:pt x="4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5" name="Google Shape;3705;p43"/>
            <p:cNvSpPr/>
            <p:nvPr/>
          </p:nvSpPr>
          <p:spPr>
            <a:xfrm>
              <a:off x="7349180" y="4492595"/>
              <a:ext cx="229758" cy="122360"/>
            </a:xfrm>
            <a:custGeom>
              <a:avLst/>
              <a:gdLst/>
              <a:ahLst/>
              <a:cxnLst/>
              <a:rect l="l" t="t" r="r" b="b"/>
              <a:pathLst>
                <a:path w="8538" h="4547" extrusionOk="0">
                  <a:moveTo>
                    <a:pt x="8224" y="0"/>
                  </a:moveTo>
                  <a:cubicBezTo>
                    <a:pt x="8101" y="0"/>
                    <a:pt x="7944" y="7"/>
                    <a:pt x="7761" y="25"/>
                  </a:cubicBezTo>
                  <a:cubicBezTo>
                    <a:pt x="7305" y="71"/>
                    <a:pt x="6688" y="207"/>
                    <a:pt x="6095" y="390"/>
                  </a:cubicBezTo>
                  <a:cubicBezTo>
                    <a:pt x="5501" y="573"/>
                    <a:pt x="4931" y="824"/>
                    <a:pt x="4497" y="1029"/>
                  </a:cubicBezTo>
                  <a:cubicBezTo>
                    <a:pt x="4086" y="1235"/>
                    <a:pt x="3812" y="1372"/>
                    <a:pt x="3812" y="1372"/>
                  </a:cubicBezTo>
                  <a:cubicBezTo>
                    <a:pt x="3812" y="1372"/>
                    <a:pt x="2739" y="2034"/>
                    <a:pt x="1804" y="2810"/>
                  </a:cubicBezTo>
                  <a:cubicBezTo>
                    <a:pt x="845" y="3608"/>
                    <a:pt x="0" y="4499"/>
                    <a:pt x="46" y="4544"/>
                  </a:cubicBezTo>
                  <a:cubicBezTo>
                    <a:pt x="47" y="4546"/>
                    <a:pt x="49" y="4546"/>
                    <a:pt x="52" y="4546"/>
                  </a:cubicBezTo>
                  <a:cubicBezTo>
                    <a:pt x="145" y="4546"/>
                    <a:pt x="1056" y="3795"/>
                    <a:pt x="2032" y="3129"/>
                  </a:cubicBezTo>
                  <a:cubicBezTo>
                    <a:pt x="3013" y="2422"/>
                    <a:pt x="4086" y="1851"/>
                    <a:pt x="4086" y="1851"/>
                  </a:cubicBezTo>
                  <a:cubicBezTo>
                    <a:pt x="4086" y="1851"/>
                    <a:pt x="4337" y="1691"/>
                    <a:pt x="4725" y="1463"/>
                  </a:cubicBezTo>
                  <a:cubicBezTo>
                    <a:pt x="5136" y="1235"/>
                    <a:pt x="5661" y="984"/>
                    <a:pt x="6232" y="755"/>
                  </a:cubicBezTo>
                  <a:cubicBezTo>
                    <a:pt x="6780" y="527"/>
                    <a:pt x="7350" y="344"/>
                    <a:pt x="7807" y="253"/>
                  </a:cubicBezTo>
                  <a:cubicBezTo>
                    <a:pt x="8240" y="139"/>
                    <a:pt x="8537" y="71"/>
                    <a:pt x="8537" y="48"/>
                  </a:cubicBezTo>
                  <a:cubicBezTo>
                    <a:pt x="8537" y="19"/>
                    <a:pt x="8424" y="0"/>
                    <a:pt x="82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6" name="Google Shape;3706;p43"/>
            <p:cNvSpPr/>
            <p:nvPr/>
          </p:nvSpPr>
          <p:spPr>
            <a:xfrm>
              <a:off x="7317857" y="4622247"/>
              <a:ext cx="453945" cy="221200"/>
            </a:xfrm>
            <a:custGeom>
              <a:avLst/>
              <a:gdLst/>
              <a:ahLst/>
              <a:cxnLst/>
              <a:rect l="l" t="t" r="r" b="b"/>
              <a:pathLst>
                <a:path w="16869" h="8220" extrusionOk="0">
                  <a:moveTo>
                    <a:pt x="16457" y="0"/>
                  </a:moveTo>
                  <a:cubicBezTo>
                    <a:pt x="16320" y="0"/>
                    <a:pt x="16161" y="0"/>
                    <a:pt x="15978" y="23"/>
                  </a:cubicBezTo>
                  <a:cubicBezTo>
                    <a:pt x="15795" y="46"/>
                    <a:pt x="15590" y="46"/>
                    <a:pt x="15385" y="114"/>
                  </a:cubicBezTo>
                  <a:cubicBezTo>
                    <a:pt x="14494" y="251"/>
                    <a:pt x="13353" y="685"/>
                    <a:pt x="12280" y="1233"/>
                  </a:cubicBezTo>
                  <a:cubicBezTo>
                    <a:pt x="11755" y="1484"/>
                    <a:pt x="11208" y="1735"/>
                    <a:pt x="10728" y="1986"/>
                  </a:cubicBezTo>
                  <a:cubicBezTo>
                    <a:pt x="10203" y="2214"/>
                    <a:pt x="9724" y="2420"/>
                    <a:pt x="9336" y="2602"/>
                  </a:cubicBezTo>
                  <a:cubicBezTo>
                    <a:pt x="8925" y="2785"/>
                    <a:pt x="8583" y="2945"/>
                    <a:pt x="8354" y="3059"/>
                  </a:cubicBezTo>
                  <a:cubicBezTo>
                    <a:pt x="8103" y="3173"/>
                    <a:pt x="7966" y="3241"/>
                    <a:pt x="7966" y="3241"/>
                  </a:cubicBezTo>
                  <a:cubicBezTo>
                    <a:pt x="7966" y="3241"/>
                    <a:pt x="7852" y="3310"/>
                    <a:pt x="7624" y="3447"/>
                  </a:cubicBezTo>
                  <a:cubicBezTo>
                    <a:pt x="7487" y="3515"/>
                    <a:pt x="7350" y="3584"/>
                    <a:pt x="7190" y="3675"/>
                  </a:cubicBezTo>
                  <a:cubicBezTo>
                    <a:pt x="7053" y="3766"/>
                    <a:pt x="6871" y="3880"/>
                    <a:pt x="6688" y="3995"/>
                  </a:cubicBezTo>
                  <a:cubicBezTo>
                    <a:pt x="5935" y="4497"/>
                    <a:pt x="4953" y="5136"/>
                    <a:pt x="3903" y="5661"/>
                  </a:cubicBezTo>
                  <a:cubicBezTo>
                    <a:pt x="3378" y="5889"/>
                    <a:pt x="2853" y="6117"/>
                    <a:pt x="2306" y="6323"/>
                  </a:cubicBezTo>
                  <a:cubicBezTo>
                    <a:pt x="1804" y="6528"/>
                    <a:pt x="1324" y="6802"/>
                    <a:pt x="982" y="7076"/>
                  </a:cubicBezTo>
                  <a:cubicBezTo>
                    <a:pt x="776" y="7213"/>
                    <a:pt x="639" y="7373"/>
                    <a:pt x="502" y="7487"/>
                  </a:cubicBezTo>
                  <a:cubicBezTo>
                    <a:pt x="388" y="7624"/>
                    <a:pt x="274" y="7738"/>
                    <a:pt x="206" y="7852"/>
                  </a:cubicBezTo>
                  <a:cubicBezTo>
                    <a:pt x="69" y="8080"/>
                    <a:pt x="0" y="8217"/>
                    <a:pt x="0" y="8217"/>
                  </a:cubicBezTo>
                  <a:cubicBezTo>
                    <a:pt x="2" y="8219"/>
                    <a:pt x="4" y="8220"/>
                    <a:pt x="7" y="8220"/>
                  </a:cubicBezTo>
                  <a:cubicBezTo>
                    <a:pt x="70" y="8220"/>
                    <a:pt x="372" y="7697"/>
                    <a:pt x="1096" y="7259"/>
                  </a:cubicBezTo>
                  <a:cubicBezTo>
                    <a:pt x="1461" y="7008"/>
                    <a:pt x="1918" y="6779"/>
                    <a:pt x="2420" y="6597"/>
                  </a:cubicBezTo>
                  <a:cubicBezTo>
                    <a:pt x="2945" y="6414"/>
                    <a:pt x="3515" y="6209"/>
                    <a:pt x="4063" y="6003"/>
                  </a:cubicBezTo>
                  <a:cubicBezTo>
                    <a:pt x="5159" y="5524"/>
                    <a:pt x="6209" y="4885"/>
                    <a:pt x="6939" y="4428"/>
                  </a:cubicBezTo>
                  <a:cubicBezTo>
                    <a:pt x="7145" y="4314"/>
                    <a:pt x="7304" y="4200"/>
                    <a:pt x="7464" y="4109"/>
                  </a:cubicBezTo>
                  <a:cubicBezTo>
                    <a:pt x="7624" y="4017"/>
                    <a:pt x="7761" y="3949"/>
                    <a:pt x="7875" y="3903"/>
                  </a:cubicBezTo>
                  <a:cubicBezTo>
                    <a:pt x="8103" y="3789"/>
                    <a:pt x="8217" y="3721"/>
                    <a:pt x="8217" y="3721"/>
                  </a:cubicBezTo>
                  <a:cubicBezTo>
                    <a:pt x="8217" y="3721"/>
                    <a:pt x="8354" y="3652"/>
                    <a:pt x="8583" y="3515"/>
                  </a:cubicBezTo>
                  <a:cubicBezTo>
                    <a:pt x="8811" y="3401"/>
                    <a:pt x="9130" y="3241"/>
                    <a:pt x="9541" y="3059"/>
                  </a:cubicBezTo>
                  <a:cubicBezTo>
                    <a:pt x="9929" y="2853"/>
                    <a:pt x="10409" y="2625"/>
                    <a:pt x="10911" y="2374"/>
                  </a:cubicBezTo>
                  <a:cubicBezTo>
                    <a:pt x="11413" y="2123"/>
                    <a:pt x="11938" y="1849"/>
                    <a:pt x="12463" y="1575"/>
                  </a:cubicBezTo>
                  <a:cubicBezTo>
                    <a:pt x="13490" y="1005"/>
                    <a:pt x="14563" y="525"/>
                    <a:pt x="15430" y="320"/>
                  </a:cubicBezTo>
                  <a:cubicBezTo>
                    <a:pt x="16275" y="91"/>
                    <a:pt x="16868" y="91"/>
                    <a:pt x="16868" y="46"/>
                  </a:cubicBezTo>
                  <a:cubicBezTo>
                    <a:pt x="16868" y="23"/>
                    <a:pt x="16731" y="0"/>
                    <a:pt x="1645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7" name="Google Shape;3707;p43"/>
            <p:cNvSpPr/>
            <p:nvPr/>
          </p:nvSpPr>
          <p:spPr>
            <a:xfrm>
              <a:off x="6786546" y="4593938"/>
              <a:ext cx="224833" cy="201583"/>
            </a:xfrm>
            <a:custGeom>
              <a:avLst/>
              <a:gdLst/>
              <a:ahLst/>
              <a:cxnLst/>
              <a:rect l="l" t="t" r="r" b="b"/>
              <a:pathLst>
                <a:path w="8355" h="7491" extrusionOk="0">
                  <a:moveTo>
                    <a:pt x="53" y="0"/>
                  </a:moveTo>
                  <a:cubicBezTo>
                    <a:pt x="50" y="0"/>
                    <a:pt x="47" y="1"/>
                    <a:pt x="46" y="2"/>
                  </a:cubicBezTo>
                  <a:cubicBezTo>
                    <a:pt x="0" y="71"/>
                    <a:pt x="1142" y="915"/>
                    <a:pt x="2260" y="1760"/>
                  </a:cubicBezTo>
                  <a:cubicBezTo>
                    <a:pt x="2831" y="2171"/>
                    <a:pt x="3379" y="2604"/>
                    <a:pt x="3789" y="2947"/>
                  </a:cubicBezTo>
                  <a:cubicBezTo>
                    <a:pt x="4200" y="3266"/>
                    <a:pt x="4474" y="3494"/>
                    <a:pt x="4474" y="3494"/>
                  </a:cubicBezTo>
                  <a:lnTo>
                    <a:pt x="5159" y="4042"/>
                  </a:lnTo>
                  <a:cubicBezTo>
                    <a:pt x="5547" y="4362"/>
                    <a:pt x="6072" y="4841"/>
                    <a:pt x="6574" y="5321"/>
                  </a:cubicBezTo>
                  <a:cubicBezTo>
                    <a:pt x="7053" y="5823"/>
                    <a:pt x="7510" y="6370"/>
                    <a:pt x="7807" y="6781"/>
                  </a:cubicBezTo>
                  <a:cubicBezTo>
                    <a:pt x="8115" y="7199"/>
                    <a:pt x="8295" y="7490"/>
                    <a:pt x="8329" y="7490"/>
                  </a:cubicBezTo>
                  <a:cubicBezTo>
                    <a:pt x="8330" y="7490"/>
                    <a:pt x="8331" y="7490"/>
                    <a:pt x="8332" y="7489"/>
                  </a:cubicBezTo>
                  <a:cubicBezTo>
                    <a:pt x="8354" y="7489"/>
                    <a:pt x="8240" y="7147"/>
                    <a:pt x="7989" y="6667"/>
                  </a:cubicBezTo>
                  <a:cubicBezTo>
                    <a:pt x="7738" y="6211"/>
                    <a:pt x="7305" y="5617"/>
                    <a:pt x="6848" y="5069"/>
                  </a:cubicBezTo>
                  <a:cubicBezTo>
                    <a:pt x="6392" y="4522"/>
                    <a:pt x="5867" y="4019"/>
                    <a:pt x="5479" y="3654"/>
                  </a:cubicBezTo>
                  <a:cubicBezTo>
                    <a:pt x="5090" y="3312"/>
                    <a:pt x="4817" y="3084"/>
                    <a:pt x="4817" y="3084"/>
                  </a:cubicBezTo>
                  <a:cubicBezTo>
                    <a:pt x="4817" y="3084"/>
                    <a:pt x="4520" y="2855"/>
                    <a:pt x="4086" y="2536"/>
                  </a:cubicBezTo>
                  <a:cubicBezTo>
                    <a:pt x="3675" y="2239"/>
                    <a:pt x="3082" y="1828"/>
                    <a:pt x="2488" y="1440"/>
                  </a:cubicBezTo>
                  <a:cubicBezTo>
                    <a:pt x="1337" y="709"/>
                    <a:pt x="164" y="0"/>
                    <a:pt x="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8" name="Google Shape;3708;p43"/>
            <p:cNvSpPr/>
            <p:nvPr/>
          </p:nvSpPr>
          <p:spPr>
            <a:xfrm>
              <a:off x="6801292" y="4547841"/>
              <a:ext cx="38723" cy="65337"/>
            </a:xfrm>
            <a:custGeom>
              <a:avLst/>
              <a:gdLst/>
              <a:ahLst/>
              <a:cxnLst/>
              <a:rect l="l" t="t" r="r" b="b"/>
              <a:pathLst>
                <a:path w="1439" h="2428" extrusionOk="0">
                  <a:moveTo>
                    <a:pt x="127" y="0"/>
                  </a:moveTo>
                  <a:cubicBezTo>
                    <a:pt x="123" y="0"/>
                    <a:pt x="118" y="1"/>
                    <a:pt x="114" y="3"/>
                  </a:cubicBezTo>
                  <a:cubicBezTo>
                    <a:pt x="0" y="95"/>
                    <a:pt x="480" y="1327"/>
                    <a:pt x="480" y="1327"/>
                  </a:cubicBezTo>
                  <a:cubicBezTo>
                    <a:pt x="480" y="1327"/>
                    <a:pt x="1136" y="2428"/>
                    <a:pt x="1307" y="2428"/>
                  </a:cubicBezTo>
                  <a:cubicBezTo>
                    <a:pt x="1313" y="2428"/>
                    <a:pt x="1319" y="2426"/>
                    <a:pt x="1324" y="2423"/>
                  </a:cubicBezTo>
                  <a:cubicBezTo>
                    <a:pt x="1438" y="2354"/>
                    <a:pt x="959" y="1099"/>
                    <a:pt x="959" y="1099"/>
                  </a:cubicBezTo>
                  <a:cubicBezTo>
                    <a:pt x="959" y="1099"/>
                    <a:pt x="291" y="0"/>
                    <a:pt x="1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9" name="Google Shape;3709;p43"/>
            <p:cNvSpPr/>
            <p:nvPr/>
          </p:nvSpPr>
          <p:spPr>
            <a:xfrm>
              <a:off x="7624954" y="4617323"/>
              <a:ext cx="63911" cy="50537"/>
            </a:xfrm>
            <a:custGeom>
              <a:avLst/>
              <a:gdLst/>
              <a:ahLst/>
              <a:cxnLst/>
              <a:rect l="l" t="t" r="r" b="b"/>
              <a:pathLst>
                <a:path w="2375" h="1878" extrusionOk="0">
                  <a:moveTo>
                    <a:pt x="2284" y="0"/>
                  </a:moveTo>
                  <a:cubicBezTo>
                    <a:pt x="2154" y="0"/>
                    <a:pt x="1863" y="83"/>
                    <a:pt x="1599" y="206"/>
                  </a:cubicBezTo>
                  <a:cubicBezTo>
                    <a:pt x="1234" y="343"/>
                    <a:pt x="914" y="571"/>
                    <a:pt x="914" y="571"/>
                  </a:cubicBezTo>
                  <a:cubicBezTo>
                    <a:pt x="914" y="571"/>
                    <a:pt x="617" y="845"/>
                    <a:pt x="389" y="1142"/>
                  </a:cubicBezTo>
                  <a:cubicBezTo>
                    <a:pt x="161" y="1461"/>
                    <a:pt x="1" y="1849"/>
                    <a:pt x="69" y="1872"/>
                  </a:cubicBezTo>
                  <a:cubicBezTo>
                    <a:pt x="75" y="1876"/>
                    <a:pt x="81" y="1877"/>
                    <a:pt x="88" y="1877"/>
                  </a:cubicBezTo>
                  <a:cubicBezTo>
                    <a:pt x="176" y="1877"/>
                    <a:pt x="409" y="1627"/>
                    <a:pt x="663" y="1416"/>
                  </a:cubicBezTo>
                  <a:cubicBezTo>
                    <a:pt x="937" y="1188"/>
                    <a:pt x="1234" y="1005"/>
                    <a:pt x="1234" y="1005"/>
                  </a:cubicBezTo>
                  <a:cubicBezTo>
                    <a:pt x="1234" y="1005"/>
                    <a:pt x="1507" y="754"/>
                    <a:pt x="1781" y="526"/>
                  </a:cubicBezTo>
                  <a:cubicBezTo>
                    <a:pt x="2055" y="297"/>
                    <a:pt x="2375" y="115"/>
                    <a:pt x="2352" y="23"/>
                  </a:cubicBezTo>
                  <a:cubicBezTo>
                    <a:pt x="2347" y="8"/>
                    <a:pt x="2322" y="0"/>
                    <a:pt x="22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0" name="Google Shape;3710;p43"/>
            <p:cNvSpPr/>
            <p:nvPr/>
          </p:nvSpPr>
          <p:spPr>
            <a:xfrm>
              <a:off x="7132958" y="4250620"/>
              <a:ext cx="246953" cy="220985"/>
            </a:xfrm>
            <a:custGeom>
              <a:avLst/>
              <a:gdLst/>
              <a:ahLst/>
              <a:cxnLst/>
              <a:rect l="l" t="t" r="r" b="b"/>
              <a:pathLst>
                <a:path w="9177" h="8212" extrusionOk="0">
                  <a:moveTo>
                    <a:pt x="252" y="1"/>
                  </a:moveTo>
                  <a:cubicBezTo>
                    <a:pt x="229" y="275"/>
                    <a:pt x="184" y="526"/>
                    <a:pt x="161" y="800"/>
                  </a:cubicBezTo>
                  <a:cubicBezTo>
                    <a:pt x="69" y="1553"/>
                    <a:pt x="1" y="2261"/>
                    <a:pt x="1" y="2877"/>
                  </a:cubicBezTo>
                  <a:cubicBezTo>
                    <a:pt x="1" y="3516"/>
                    <a:pt x="47" y="4018"/>
                    <a:pt x="92" y="4383"/>
                  </a:cubicBezTo>
                  <a:cubicBezTo>
                    <a:pt x="161" y="4749"/>
                    <a:pt x="206" y="4954"/>
                    <a:pt x="206" y="4954"/>
                  </a:cubicBezTo>
                  <a:cubicBezTo>
                    <a:pt x="206" y="4954"/>
                    <a:pt x="275" y="5159"/>
                    <a:pt x="389" y="5525"/>
                  </a:cubicBezTo>
                  <a:cubicBezTo>
                    <a:pt x="526" y="5867"/>
                    <a:pt x="754" y="6369"/>
                    <a:pt x="1188" y="6848"/>
                  </a:cubicBezTo>
                  <a:cubicBezTo>
                    <a:pt x="1599" y="7351"/>
                    <a:pt x="2238" y="7807"/>
                    <a:pt x="3014" y="8035"/>
                  </a:cubicBezTo>
                  <a:cubicBezTo>
                    <a:pt x="3355" y="8149"/>
                    <a:pt x="3734" y="8211"/>
                    <a:pt x="4119" y="8211"/>
                  </a:cubicBezTo>
                  <a:cubicBezTo>
                    <a:pt x="4583" y="8211"/>
                    <a:pt x="5055" y="8121"/>
                    <a:pt x="5479" y="7921"/>
                  </a:cubicBezTo>
                  <a:cubicBezTo>
                    <a:pt x="6255" y="7556"/>
                    <a:pt x="6871" y="6963"/>
                    <a:pt x="7351" y="6346"/>
                  </a:cubicBezTo>
                  <a:cubicBezTo>
                    <a:pt x="7830" y="5730"/>
                    <a:pt x="8172" y="5114"/>
                    <a:pt x="8446" y="4566"/>
                  </a:cubicBezTo>
                  <a:cubicBezTo>
                    <a:pt x="8720" y="3995"/>
                    <a:pt x="8903" y="3516"/>
                    <a:pt x="9017" y="3196"/>
                  </a:cubicBezTo>
                  <a:cubicBezTo>
                    <a:pt x="9131" y="2854"/>
                    <a:pt x="9177" y="2649"/>
                    <a:pt x="9154" y="2649"/>
                  </a:cubicBezTo>
                  <a:cubicBezTo>
                    <a:pt x="9153" y="2648"/>
                    <a:pt x="9152" y="2648"/>
                    <a:pt x="9152" y="2648"/>
                  </a:cubicBezTo>
                  <a:cubicBezTo>
                    <a:pt x="9101" y="2648"/>
                    <a:pt x="8849" y="3417"/>
                    <a:pt x="8264" y="4452"/>
                  </a:cubicBezTo>
                  <a:cubicBezTo>
                    <a:pt x="7967" y="4977"/>
                    <a:pt x="7602" y="5593"/>
                    <a:pt x="7122" y="6164"/>
                  </a:cubicBezTo>
                  <a:cubicBezTo>
                    <a:pt x="6643" y="6734"/>
                    <a:pt x="6050" y="7282"/>
                    <a:pt x="5319" y="7579"/>
                  </a:cubicBezTo>
                  <a:cubicBezTo>
                    <a:pt x="4958" y="7730"/>
                    <a:pt x="4572" y="7799"/>
                    <a:pt x="4194" y="7799"/>
                  </a:cubicBezTo>
                  <a:cubicBezTo>
                    <a:pt x="3831" y="7799"/>
                    <a:pt x="3475" y="7736"/>
                    <a:pt x="3151" y="7625"/>
                  </a:cubicBezTo>
                  <a:cubicBezTo>
                    <a:pt x="2466" y="7373"/>
                    <a:pt x="1918" y="6963"/>
                    <a:pt x="1553" y="6529"/>
                  </a:cubicBezTo>
                  <a:cubicBezTo>
                    <a:pt x="1188" y="6095"/>
                    <a:pt x="1005" y="5639"/>
                    <a:pt x="891" y="5342"/>
                  </a:cubicBezTo>
                  <a:cubicBezTo>
                    <a:pt x="777" y="5022"/>
                    <a:pt x="731" y="4817"/>
                    <a:pt x="731" y="4817"/>
                  </a:cubicBezTo>
                  <a:cubicBezTo>
                    <a:pt x="731" y="4817"/>
                    <a:pt x="686" y="4634"/>
                    <a:pt x="617" y="4315"/>
                  </a:cubicBezTo>
                  <a:cubicBezTo>
                    <a:pt x="572" y="3973"/>
                    <a:pt x="503" y="3493"/>
                    <a:pt x="503" y="2877"/>
                  </a:cubicBezTo>
                  <a:cubicBezTo>
                    <a:pt x="480" y="2283"/>
                    <a:pt x="526" y="1599"/>
                    <a:pt x="594" y="845"/>
                  </a:cubicBezTo>
                  <a:cubicBezTo>
                    <a:pt x="617" y="754"/>
                    <a:pt x="617" y="663"/>
                    <a:pt x="617" y="549"/>
                  </a:cubicBezTo>
                  <a:lnTo>
                    <a:pt x="640" y="480"/>
                  </a:lnTo>
                  <a:lnTo>
                    <a:pt x="708" y="480"/>
                  </a:lnTo>
                  <a:lnTo>
                    <a:pt x="1005" y="526"/>
                  </a:lnTo>
                  <a:cubicBezTo>
                    <a:pt x="1393" y="549"/>
                    <a:pt x="1781" y="617"/>
                    <a:pt x="2192" y="686"/>
                  </a:cubicBezTo>
                  <a:cubicBezTo>
                    <a:pt x="2580" y="777"/>
                    <a:pt x="2968" y="845"/>
                    <a:pt x="3379" y="914"/>
                  </a:cubicBezTo>
                  <a:cubicBezTo>
                    <a:pt x="3767" y="982"/>
                    <a:pt x="4178" y="1005"/>
                    <a:pt x="4543" y="1051"/>
                  </a:cubicBezTo>
                  <a:cubicBezTo>
                    <a:pt x="5319" y="1097"/>
                    <a:pt x="6027" y="1097"/>
                    <a:pt x="6620" y="1119"/>
                  </a:cubicBezTo>
                  <a:cubicBezTo>
                    <a:pt x="7697" y="1160"/>
                    <a:pt x="8449" y="1309"/>
                    <a:pt x="8601" y="1309"/>
                  </a:cubicBezTo>
                  <a:cubicBezTo>
                    <a:pt x="8619" y="1309"/>
                    <a:pt x="8629" y="1307"/>
                    <a:pt x="8629" y="1302"/>
                  </a:cubicBezTo>
                  <a:cubicBezTo>
                    <a:pt x="8629" y="1279"/>
                    <a:pt x="8446" y="1233"/>
                    <a:pt x="8104" y="1142"/>
                  </a:cubicBezTo>
                  <a:cubicBezTo>
                    <a:pt x="7762" y="1051"/>
                    <a:pt x="7237" y="982"/>
                    <a:pt x="6643" y="914"/>
                  </a:cubicBezTo>
                  <a:cubicBezTo>
                    <a:pt x="6027" y="868"/>
                    <a:pt x="5319" y="823"/>
                    <a:pt x="4566" y="754"/>
                  </a:cubicBezTo>
                  <a:cubicBezTo>
                    <a:pt x="4201" y="686"/>
                    <a:pt x="3813" y="663"/>
                    <a:pt x="3425" y="572"/>
                  </a:cubicBezTo>
                  <a:cubicBezTo>
                    <a:pt x="3037" y="503"/>
                    <a:pt x="2649" y="412"/>
                    <a:pt x="2261" y="320"/>
                  </a:cubicBezTo>
                  <a:cubicBezTo>
                    <a:pt x="1850" y="229"/>
                    <a:pt x="1462" y="138"/>
                    <a:pt x="1051" y="115"/>
                  </a:cubicBezTo>
                  <a:cubicBezTo>
                    <a:pt x="777" y="69"/>
                    <a:pt x="503" y="47"/>
                    <a:pt x="2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1" name="Google Shape;3711;p43"/>
            <p:cNvSpPr/>
            <p:nvPr/>
          </p:nvSpPr>
          <p:spPr>
            <a:xfrm>
              <a:off x="6990470" y="3823074"/>
              <a:ext cx="254326" cy="457039"/>
            </a:xfrm>
            <a:custGeom>
              <a:avLst/>
              <a:gdLst/>
              <a:ahLst/>
              <a:cxnLst/>
              <a:rect l="l" t="t" r="r" b="b"/>
              <a:pathLst>
                <a:path w="9451" h="16984" extrusionOk="0">
                  <a:moveTo>
                    <a:pt x="9443" y="0"/>
                  </a:moveTo>
                  <a:cubicBezTo>
                    <a:pt x="9407" y="0"/>
                    <a:pt x="9274" y="135"/>
                    <a:pt x="9062" y="368"/>
                  </a:cubicBezTo>
                  <a:cubicBezTo>
                    <a:pt x="8834" y="619"/>
                    <a:pt x="8491" y="938"/>
                    <a:pt x="8172" y="1418"/>
                  </a:cubicBezTo>
                  <a:cubicBezTo>
                    <a:pt x="7464" y="2331"/>
                    <a:pt x="6780" y="3723"/>
                    <a:pt x="6300" y="5184"/>
                  </a:cubicBezTo>
                  <a:cubicBezTo>
                    <a:pt x="5798" y="6622"/>
                    <a:pt x="5433" y="8128"/>
                    <a:pt x="5205" y="9224"/>
                  </a:cubicBezTo>
                  <a:cubicBezTo>
                    <a:pt x="4954" y="10342"/>
                    <a:pt x="4794" y="11073"/>
                    <a:pt x="4794" y="11073"/>
                  </a:cubicBezTo>
                  <a:cubicBezTo>
                    <a:pt x="4794" y="11073"/>
                    <a:pt x="4748" y="11278"/>
                    <a:pt x="4680" y="11598"/>
                  </a:cubicBezTo>
                  <a:cubicBezTo>
                    <a:pt x="4611" y="11917"/>
                    <a:pt x="4520" y="12374"/>
                    <a:pt x="4360" y="12922"/>
                  </a:cubicBezTo>
                  <a:cubicBezTo>
                    <a:pt x="4246" y="13492"/>
                    <a:pt x="4041" y="14109"/>
                    <a:pt x="3835" y="14793"/>
                  </a:cubicBezTo>
                  <a:cubicBezTo>
                    <a:pt x="3721" y="15136"/>
                    <a:pt x="3630" y="15478"/>
                    <a:pt x="3470" y="15798"/>
                  </a:cubicBezTo>
                  <a:cubicBezTo>
                    <a:pt x="3333" y="16117"/>
                    <a:pt x="3128" y="16391"/>
                    <a:pt x="2831" y="16505"/>
                  </a:cubicBezTo>
                  <a:cubicBezTo>
                    <a:pt x="2628" y="16592"/>
                    <a:pt x="2407" y="16624"/>
                    <a:pt x="2185" y="16624"/>
                  </a:cubicBezTo>
                  <a:cubicBezTo>
                    <a:pt x="2057" y="16624"/>
                    <a:pt x="1929" y="16613"/>
                    <a:pt x="1804" y="16596"/>
                  </a:cubicBezTo>
                  <a:cubicBezTo>
                    <a:pt x="1461" y="16528"/>
                    <a:pt x="1119" y="16414"/>
                    <a:pt x="868" y="16231"/>
                  </a:cubicBezTo>
                  <a:lnTo>
                    <a:pt x="708" y="16072"/>
                  </a:lnTo>
                  <a:cubicBezTo>
                    <a:pt x="662" y="16003"/>
                    <a:pt x="617" y="15935"/>
                    <a:pt x="571" y="15866"/>
                  </a:cubicBezTo>
                  <a:cubicBezTo>
                    <a:pt x="480" y="15729"/>
                    <a:pt x="434" y="15569"/>
                    <a:pt x="366" y="15432"/>
                  </a:cubicBezTo>
                  <a:cubicBezTo>
                    <a:pt x="274" y="15136"/>
                    <a:pt x="252" y="14839"/>
                    <a:pt x="252" y="14565"/>
                  </a:cubicBezTo>
                  <a:cubicBezTo>
                    <a:pt x="274" y="13994"/>
                    <a:pt x="388" y="13538"/>
                    <a:pt x="480" y="13218"/>
                  </a:cubicBezTo>
                  <a:cubicBezTo>
                    <a:pt x="548" y="12899"/>
                    <a:pt x="594" y="12716"/>
                    <a:pt x="571" y="12716"/>
                  </a:cubicBezTo>
                  <a:cubicBezTo>
                    <a:pt x="571" y="12715"/>
                    <a:pt x="571" y="12714"/>
                    <a:pt x="570" y="12714"/>
                  </a:cubicBezTo>
                  <a:cubicBezTo>
                    <a:pt x="561" y="12714"/>
                    <a:pt x="473" y="12894"/>
                    <a:pt x="366" y="13196"/>
                  </a:cubicBezTo>
                  <a:cubicBezTo>
                    <a:pt x="252" y="13515"/>
                    <a:pt x="92" y="13972"/>
                    <a:pt x="46" y="14542"/>
                  </a:cubicBezTo>
                  <a:cubicBezTo>
                    <a:pt x="0" y="15136"/>
                    <a:pt x="115" y="15889"/>
                    <a:pt x="685" y="16460"/>
                  </a:cubicBezTo>
                  <a:cubicBezTo>
                    <a:pt x="982" y="16711"/>
                    <a:pt x="1347" y="16848"/>
                    <a:pt x="1758" y="16939"/>
                  </a:cubicBezTo>
                  <a:cubicBezTo>
                    <a:pt x="1919" y="16967"/>
                    <a:pt x="2083" y="16984"/>
                    <a:pt x="2250" y="16984"/>
                  </a:cubicBezTo>
                  <a:cubicBezTo>
                    <a:pt x="2486" y="16984"/>
                    <a:pt x="2727" y="16951"/>
                    <a:pt x="2968" y="16870"/>
                  </a:cubicBezTo>
                  <a:cubicBezTo>
                    <a:pt x="3401" y="16711"/>
                    <a:pt x="3675" y="16323"/>
                    <a:pt x="3858" y="15980"/>
                  </a:cubicBezTo>
                  <a:cubicBezTo>
                    <a:pt x="4041" y="15615"/>
                    <a:pt x="4132" y="15250"/>
                    <a:pt x="4246" y="14930"/>
                  </a:cubicBezTo>
                  <a:cubicBezTo>
                    <a:pt x="4474" y="14245"/>
                    <a:pt x="4702" y="13606"/>
                    <a:pt x="4839" y="13059"/>
                  </a:cubicBezTo>
                  <a:cubicBezTo>
                    <a:pt x="4999" y="12511"/>
                    <a:pt x="5113" y="12031"/>
                    <a:pt x="5182" y="11712"/>
                  </a:cubicBezTo>
                  <a:cubicBezTo>
                    <a:pt x="5273" y="11392"/>
                    <a:pt x="5319" y="11187"/>
                    <a:pt x="5319" y="11187"/>
                  </a:cubicBezTo>
                  <a:cubicBezTo>
                    <a:pt x="5319" y="11187"/>
                    <a:pt x="5456" y="10456"/>
                    <a:pt x="5684" y="9338"/>
                  </a:cubicBezTo>
                  <a:cubicBezTo>
                    <a:pt x="5889" y="8220"/>
                    <a:pt x="6209" y="6736"/>
                    <a:pt x="6643" y="5298"/>
                  </a:cubicBezTo>
                  <a:cubicBezTo>
                    <a:pt x="7099" y="3860"/>
                    <a:pt x="7693" y="2468"/>
                    <a:pt x="8354" y="1532"/>
                  </a:cubicBezTo>
                  <a:cubicBezTo>
                    <a:pt x="8628" y="1052"/>
                    <a:pt x="8948" y="710"/>
                    <a:pt x="9153" y="436"/>
                  </a:cubicBezTo>
                  <a:cubicBezTo>
                    <a:pt x="9359" y="162"/>
                    <a:pt x="9450" y="3"/>
                    <a:pt x="9450" y="3"/>
                  </a:cubicBezTo>
                  <a:cubicBezTo>
                    <a:pt x="9448" y="1"/>
                    <a:pt x="9446" y="0"/>
                    <a:pt x="94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2" name="Google Shape;3712;p43"/>
            <p:cNvSpPr/>
            <p:nvPr/>
          </p:nvSpPr>
          <p:spPr>
            <a:xfrm>
              <a:off x="7366375" y="3836636"/>
              <a:ext cx="116117" cy="494014"/>
            </a:xfrm>
            <a:custGeom>
              <a:avLst/>
              <a:gdLst/>
              <a:ahLst/>
              <a:cxnLst/>
              <a:rect l="l" t="t" r="r" b="b"/>
              <a:pathLst>
                <a:path w="4315" h="18358" extrusionOk="0">
                  <a:moveTo>
                    <a:pt x="3972" y="1"/>
                  </a:moveTo>
                  <a:lnTo>
                    <a:pt x="3972" y="1"/>
                  </a:lnTo>
                  <a:cubicBezTo>
                    <a:pt x="3972" y="1"/>
                    <a:pt x="3812" y="138"/>
                    <a:pt x="3561" y="434"/>
                  </a:cubicBezTo>
                  <a:cubicBezTo>
                    <a:pt x="3333" y="731"/>
                    <a:pt x="3036" y="1188"/>
                    <a:pt x="2740" y="1758"/>
                  </a:cubicBezTo>
                  <a:cubicBezTo>
                    <a:pt x="2169" y="2922"/>
                    <a:pt x="1667" y="4566"/>
                    <a:pt x="1233" y="6209"/>
                  </a:cubicBezTo>
                  <a:cubicBezTo>
                    <a:pt x="1028" y="7031"/>
                    <a:pt x="799" y="7853"/>
                    <a:pt x="617" y="8651"/>
                  </a:cubicBezTo>
                  <a:cubicBezTo>
                    <a:pt x="434" y="9428"/>
                    <a:pt x="297" y="10158"/>
                    <a:pt x="206" y="10797"/>
                  </a:cubicBezTo>
                  <a:cubicBezTo>
                    <a:pt x="1" y="12075"/>
                    <a:pt x="1" y="12943"/>
                    <a:pt x="1" y="12943"/>
                  </a:cubicBezTo>
                  <a:cubicBezTo>
                    <a:pt x="1" y="12943"/>
                    <a:pt x="1" y="13171"/>
                    <a:pt x="1" y="13559"/>
                  </a:cubicBezTo>
                  <a:cubicBezTo>
                    <a:pt x="1" y="13741"/>
                    <a:pt x="23" y="13970"/>
                    <a:pt x="46" y="14244"/>
                  </a:cubicBezTo>
                  <a:cubicBezTo>
                    <a:pt x="46" y="14381"/>
                    <a:pt x="69" y="14518"/>
                    <a:pt x="69" y="14655"/>
                  </a:cubicBezTo>
                  <a:cubicBezTo>
                    <a:pt x="115" y="14814"/>
                    <a:pt x="137" y="14974"/>
                    <a:pt x="160" y="15134"/>
                  </a:cubicBezTo>
                  <a:cubicBezTo>
                    <a:pt x="206" y="15294"/>
                    <a:pt x="229" y="15453"/>
                    <a:pt x="252" y="15636"/>
                  </a:cubicBezTo>
                  <a:cubicBezTo>
                    <a:pt x="297" y="15796"/>
                    <a:pt x="366" y="15978"/>
                    <a:pt x="411" y="16161"/>
                  </a:cubicBezTo>
                  <a:cubicBezTo>
                    <a:pt x="548" y="16526"/>
                    <a:pt x="708" y="16891"/>
                    <a:pt x="936" y="17257"/>
                  </a:cubicBezTo>
                  <a:cubicBezTo>
                    <a:pt x="1165" y="17622"/>
                    <a:pt x="1507" y="17941"/>
                    <a:pt x="1918" y="18147"/>
                  </a:cubicBezTo>
                  <a:cubicBezTo>
                    <a:pt x="2123" y="18261"/>
                    <a:pt x="2352" y="18329"/>
                    <a:pt x="2603" y="18352"/>
                  </a:cubicBezTo>
                  <a:cubicBezTo>
                    <a:pt x="2640" y="18356"/>
                    <a:pt x="2678" y="18358"/>
                    <a:pt x="2717" y="18358"/>
                  </a:cubicBezTo>
                  <a:cubicBezTo>
                    <a:pt x="2919" y="18358"/>
                    <a:pt x="3142" y="18307"/>
                    <a:pt x="3333" y="18192"/>
                  </a:cubicBezTo>
                  <a:cubicBezTo>
                    <a:pt x="3767" y="17896"/>
                    <a:pt x="3926" y="17416"/>
                    <a:pt x="3995" y="16960"/>
                  </a:cubicBezTo>
                  <a:cubicBezTo>
                    <a:pt x="4041" y="16526"/>
                    <a:pt x="4018" y="16115"/>
                    <a:pt x="3995" y="15704"/>
                  </a:cubicBezTo>
                  <a:cubicBezTo>
                    <a:pt x="3972" y="15316"/>
                    <a:pt x="3972" y="14951"/>
                    <a:pt x="4018" y="14586"/>
                  </a:cubicBezTo>
                  <a:cubicBezTo>
                    <a:pt x="4063" y="14221"/>
                    <a:pt x="4086" y="13856"/>
                    <a:pt x="4132" y="13536"/>
                  </a:cubicBezTo>
                  <a:cubicBezTo>
                    <a:pt x="4178" y="12920"/>
                    <a:pt x="4246" y="12372"/>
                    <a:pt x="4269" y="12007"/>
                  </a:cubicBezTo>
                  <a:cubicBezTo>
                    <a:pt x="4292" y="11642"/>
                    <a:pt x="4315" y="11413"/>
                    <a:pt x="4292" y="11413"/>
                  </a:cubicBezTo>
                  <a:cubicBezTo>
                    <a:pt x="4269" y="11413"/>
                    <a:pt x="4223" y="11619"/>
                    <a:pt x="4155" y="11984"/>
                  </a:cubicBezTo>
                  <a:cubicBezTo>
                    <a:pt x="4109" y="12372"/>
                    <a:pt x="4018" y="12897"/>
                    <a:pt x="3926" y="13536"/>
                  </a:cubicBezTo>
                  <a:cubicBezTo>
                    <a:pt x="3881" y="13833"/>
                    <a:pt x="3835" y="14175"/>
                    <a:pt x="3767" y="14540"/>
                  </a:cubicBezTo>
                  <a:cubicBezTo>
                    <a:pt x="3698" y="14906"/>
                    <a:pt x="3675" y="15316"/>
                    <a:pt x="3698" y="15727"/>
                  </a:cubicBezTo>
                  <a:cubicBezTo>
                    <a:pt x="3698" y="16115"/>
                    <a:pt x="3721" y="16526"/>
                    <a:pt x="3653" y="16914"/>
                  </a:cubicBezTo>
                  <a:cubicBezTo>
                    <a:pt x="3607" y="17302"/>
                    <a:pt x="3424" y="17690"/>
                    <a:pt x="3128" y="17873"/>
                  </a:cubicBezTo>
                  <a:cubicBezTo>
                    <a:pt x="3014" y="17943"/>
                    <a:pt x="2888" y="17972"/>
                    <a:pt x="2757" y="17972"/>
                  </a:cubicBezTo>
                  <a:cubicBezTo>
                    <a:pt x="2544" y="17972"/>
                    <a:pt x="2321" y="17894"/>
                    <a:pt x="2123" y="17782"/>
                  </a:cubicBezTo>
                  <a:cubicBezTo>
                    <a:pt x="1781" y="17599"/>
                    <a:pt x="1507" y="17325"/>
                    <a:pt x="1302" y="17006"/>
                  </a:cubicBezTo>
                  <a:cubicBezTo>
                    <a:pt x="1119" y="16709"/>
                    <a:pt x="982" y="16344"/>
                    <a:pt x="868" y="16024"/>
                  </a:cubicBezTo>
                  <a:cubicBezTo>
                    <a:pt x="822" y="15841"/>
                    <a:pt x="777" y="15682"/>
                    <a:pt x="731" y="15522"/>
                  </a:cubicBezTo>
                  <a:cubicBezTo>
                    <a:pt x="708" y="15362"/>
                    <a:pt x="685" y="15202"/>
                    <a:pt x="662" y="15043"/>
                  </a:cubicBezTo>
                  <a:cubicBezTo>
                    <a:pt x="617" y="14883"/>
                    <a:pt x="594" y="14746"/>
                    <a:pt x="571" y="14609"/>
                  </a:cubicBezTo>
                  <a:cubicBezTo>
                    <a:pt x="571" y="14449"/>
                    <a:pt x="571" y="14312"/>
                    <a:pt x="548" y="14198"/>
                  </a:cubicBezTo>
                  <a:cubicBezTo>
                    <a:pt x="548" y="13947"/>
                    <a:pt x="526" y="13719"/>
                    <a:pt x="526" y="13536"/>
                  </a:cubicBezTo>
                  <a:cubicBezTo>
                    <a:pt x="526" y="13171"/>
                    <a:pt x="526" y="12965"/>
                    <a:pt x="526" y="12965"/>
                  </a:cubicBezTo>
                  <a:cubicBezTo>
                    <a:pt x="526" y="12965"/>
                    <a:pt x="526" y="12121"/>
                    <a:pt x="685" y="10866"/>
                  </a:cubicBezTo>
                  <a:cubicBezTo>
                    <a:pt x="754" y="10249"/>
                    <a:pt x="891" y="9519"/>
                    <a:pt x="1050" y="8743"/>
                  </a:cubicBezTo>
                  <a:cubicBezTo>
                    <a:pt x="1210" y="7967"/>
                    <a:pt x="1416" y="7145"/>
                    <a:pt x="1621" y="6300"/>
                  </a:cubicBezTo>
                  <a:cubicBezTo>
                    <a:pt x="1986" y="4657"/>
                    <a:pt x="2420" y="3014"/>
                    <a:pt x="2945" y="1850"/>
                  </a:cubicBezTo>
                  <a:cubicBezTo>
                    <a:pt x="3424" y="663"/>
                    <a:pt x="4018" y="24"/>
                    <a:pt x="397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3" name="Google Shape;3713;p43"/>
            <p:cNvSpPr/>
            <p:nvPr/>
          </p:nvSpPr>
          <p:spPr>
            <a:xfrm>
              <a:off x="7035921" y="4065022"/>
              <a:ext cx="52232" cy="90471"/>
            </a:xfrm>
            <a:custGeom>
              <a:avLst/>
              <a:gdLst/>
              <a:ahLst/>
              <a:cxnLst/>
              <a:rect l="l" t="t" r="r" b="b"/>
              <a:pathLst>
                <a:path w="1941" h="3362" extrusionOk="0">
                  <a:moveTo>
                    <a:pt x="1549" y="0"/>
                  </a:moveTo>
                  <a:cubicBezTo>
                    <a:pt x="1307" y="0"/>
                    <a:pt x="1016" y="308"/>
                    <a:pt x="845" y="735"/>
                  </a:cubicBezTo>
                  <a:cubicBezTo>
                    <a:pt x="685" y="1192"/>
                    <a:pt x="754" y="1602"/>
                    <a:pt x="1005" y="1671"/>
                  </a:cubicBezTo>
                  <a:cubicBezTo>
                    <a:pt x="1021" y="1674"/>
                    <a:pt x="1037" y="1675"/>
                    <a:pt x="1054" y="1675"/>
                  </a:cubicBezTo>
                  <a:cubicBezTo>
                    <a:pt x="1299" y="1675"/>
                    <a:pt x="1608" y="1368"/>
                    <a:pt x="1758" y="941"/>
                  </a:cubicBezTo>
                  <a:cubicBezTo>
                    <a:pt x="1941" y="484"/>
                    <a:pt x="1872" y="73"/>
                    <a:pt x="1598" y="5"/>
                  </a:cubicBezTo>
                  <a:cubicBezTo>
                    <a:pt x="1582" y="2"/>
                    <a:pt x="1566" y="0"/>
                    <a:pt x="1549" y="0"/>
                  </a:cubicBezTo>
                  <a:close/>
                  <a:moveTo>
                    <a:pt x="615" y="2167"/>
                  </a:moveTo>
                  <a:cubicBezTo>
                    <a:pt x="441" y="2167"/>
                    <a:pt x="240" y="2385"/>
                    <a:pt x="115" y="2698"/>
                  </a:cubicBezTo>
                  <a:cubicBezTo>
                    <a:pt x="1" y="3018"/>
                    <a:pt x="46" y="3314"/>
                    <a:pt x="229" y="3360"/>
                  </a:cubicBezTo>
                  <a:cubicBezTo>
                    <a:pt x="237" y="3361"/>
                    <a:pt x="246" y="3362"/>
                    <a:pt x="254" y="3362"/>
                  </a:cubicBezTo>
                  <a:cubicBezTo>
                    <a:pt x="434" y="3362"/>
                    <a:pt x="668" y="3140"/>
                    <a:pt x="777" y="2835"/>
                  </a:cubicBezTo>
                  <a:cubicBezTo>
                    <a:pt x="891" y="2515"/>
                    <a:pt x="845" y="2219"/>
                    <a:pt x="662" y="2173"/>
                  </a:cubicBezTo>
                  <a:cubicBezTo>
                    <a:pt x="647" y="2169"/>
                    <a:pt x="631" y="2167"/>
                    <a:pt x="615" y="2167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4" name="Google Shape;3714;p43"/>
            <p:cNvSpPr/>
            <p:nvPr/>
          </p:nvSpPr>
          <p:spPr>
            <a:xfrm>
              <a:off x="6515051" y="4454302"/>
              <a:ext cx="52232" cy="90122"/>
            </a:xfrm>
            <a:custGeom>
              <a:avLst/>
              <a:gdLst/>
              <a:ahLst/>
              <a:cxnLst/>
              <a:rect l="l" t="t" r="r" b="b"/>
              <a:pathLst>
                <a:path w="1941" h="3349" extrusionOk="0">
                  <a:moveTo>
                    <a:pt x="1551" y="1"/>
                  </a:moveTo>
                  <a:cubicBezTo>
                    <a:pt x="1309" y="1"/>
                    <a:pt x="1011" y="302"/>
                    <a:pt x="845" y="717"/>
                  </a:cubicBezTo>
                  <a:cubicBezTo>
                    <a:pt x="685" y="1174"/>
                    <a:pt x="754" y="1585"/>
                    <a:pt x="1005" y="1653"/>
                  </a:cubicBezTo>
                  <a:cubicBezTo>
                    <a:pt x="1021" y="1656"/>
                    <a:pt x="1037" y="1658"/>
                    <a:pt x="1054" y="1658"/>
                  </a:cubicBezTo>
                  <a:cubicBezTo>
                    <a:pt x="1299" y="1658"/>
                    <a:pt x="1609" y="1350"/>
                    <a:pt x="1758" y="923"/>
                  </a:cubicBezTo>
                  <a:cubicBezTo>
                    <a:pt x="1941" y="489"/>
                    <a:pt x="1872" y="78"/>
                    <a:pt x="1621" y="10"/>
                  </a:cubicBezTo>
                  <a:cubicBezTo>
                    <a:pt x="1598" y="4"/>
                    <a:pt x="1575" y="1"/>
                    <a:pt x="1551" y="1"/>
                  </a:cubicBezTo>
                  <a:close/>
                  <a:moveTo>
                    <a:pt x="615" y="2172"/>
                  </a:moveTo>
                  <a:cubicBezTo>
                    <a:pt x="441" y="2172"/>
                    <a:pt x="240" y="2388"/>
                    <a:pt x="115" y="2680"/>
                  </a:cubicBezTo>
                  <a:cubicBezTo>
                    <a:pt x="1" y="3000"/>
                    <a:pt x="46" y="3297"/>
                    <a:pt x="229" y="3342"/>
                  </a:cubicBezTo>
                  <a:cubicBezTo>
                    <a:pt x="245" y="3346"/>
                    <a:pt x="261" y="3348"/>
                    <a:pt x="277" y="3348"/>
                  </a:cubicBezTo>
                  <a:cubicBezTo>
                    <a:pt x="454" y="3348"/>
                    <a:pt x="672" y="3132"/>
                    <a:pt x="777" y="2840"/>
                  </a:cubicBezTo>
                  <a:cubicBezTo>
                    <a:pt x="891" y="2498"/>
                    <a:pt x="845" y="2201"/>
                    <a:pt x="663" y="2178"/>
                  </a:cubicBezTo>
                  <a:cubicBezTo>
                    <a:pt x="647" y="2174"/>
                    <a:pt x="631" y="2172"/>
                    <a:pt x="615" y="2172"/>
                  </a:cubicBezTo>
                  <a:close/>
                </a:path>
              </a:pathLst>
            </a:custGeom>
            <a:solidFill>
              <a:srgbClr val="FFFFFF">
                <a:alpha val="11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5" name="Google Shape;3715;p43"/>
            <p:cNvSpPr/>
            <p:nvPr/>
          </p:nvSpPr>
          <p:spPr>
            <a:xfrm>
              <a:off x="8164876" y="4464151"/>
              <a:ext cx="2960" cy="1480"/>
            </a:xfrm>
            <a:custGeom>
              <a:avLst/>
              <a:gdLst/>
              <a:ahLst/>
              <a:cxnLst/>
              <a:rect l="l" t="t" r="r" b="b"/>
              <a:pathLst>
                <a:path w="110" h="55" extrusionOk="0">
                  <a:moveTo>
                    <a:pt x="102" y="0"/>
                  </a:moveTo>
                  <a:cubicBezTo>
                    <a:pt x="96" y="0"/>
                    <a:pt x="62" y="11"/>
                    <a:pt x="0" y="3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76" y="17"/>
                    <a:pt x="110" y="0"/>
                    <a:pt x="102" y="0"/>
                  </a:cubicBezTo>
                  <a:close/>
                </a:path>
              </a:pathLst>
            </a:custGeom>
            <a:solidFill>
              <a:srgbClr val="AA33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4222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0000">
        <p14:ripple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0" grpId="0"/>
      <p:bldP spid="3371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7" name="Google Shape;3797;p4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o-RO" sz="3600" b="1" dirty="0">
                <a:solidFill>
                  <a:schemeClr val="bg2">
                    <a:lumMod val="75000"/>
                  </a:schemeClr>
                </a:solidFill>
                <a:latin typeface="Atma" panose="020B0604020202020204" charset="-18"/>
                <a:cs typeface="Atma" panose="020B0604020202020204" charset="-18"/>
              </a:rPr>
              <a:t>Resurse</a:t>
            </a:r>
            <a:endParaRPr dirty="0"/>
          </a:p>
        </p:txBody>
      </p:sp>
      <p:sp>
        <p:nvSpPr>
          <p:cNvPr id="3798" name="Google Shape;3798;p46"/>
          <p:cNvSpPr txBox="1">
            <a:spLocks noGrp="1"/>
          </p:cNvSpPr>
          <p:nvPr>
            <p:ph type="subTitle" idx="1"/>
          </p:nvPr>
        </p:nvSpPr>
        <p:spPr>
          <a:xfrm>
            <a:off x="720000" y="1017725"/>
            <a:ext cx="3769498" cy="35955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o-RO" sz="800" u="sng" dirty="0">
                <a:latin typeface="+mn-lt"/>
                <a:hlinkClick r:id="rId3"/>
              </a:rPr>
              <a:t>https://slidesgo.com/theme/classroom-behaviour-management-for-elementary#search-Education&amp;position-90&amp;results-4355</a:t>
            </a:r>
            <a:endParaRPr lang="ro-RO" sz="800" dirty="0">
              <a:latin typeface="+mn-lt"/>
            </a:endParaRPr>
          </a:p>
          <a:p>
            <a:r>
              <a:rPr lang="ro-RO" sz="800" u="sng" dirty="0">
                <a:latin typeface="+mn-lt"/>
              </a:rPr>
              <a:t>https://pixabay.com/ro/music/search/chitar%C4%83/</a:t>
            </a:r>
            <a:endParaRPr lang="ro-RO" sz="800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4"/>
              </a:rPr>
              <a:t>https://wordwall.net/ro/resource/44914777/logopedie/onomatopee-cu-s</a:t>
            </a:r>
            <a:endParaRPr lang="ro-RO" sz="800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5"/>
              </a:rPr>
              <a:t>https://wordwall.net/ro/resource/51986542/exerci%C5%A3ii-cu-s-silabe-%C5%9Fi-logatomi</a:t>
            </a:r>
            <a:endParaRPr lang="ro-RO" sz="800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6"/>
              </a:rPr>
              <a:t>https://wordwall.net/ro/resource/2046871/sunetul-%C8%99i-litera-s</a:t>
            </a:r>
            <a:endParaRPr lang="ro-RO" sz="800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7"/>
              </a:rPr>
              <a:t>https://wordwall.net/ro/resource/6638525/sunetul-s/potriviresunetul-sdifpozi%c8%9bii</a:t>
            </a:r>
            <a:endParaRPr lang="ro-RO" sz="800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8"/>
              </a:rPr>
              <a:t>https://wordwall.net/ro/resource/32108273/cuvinte-cu-sunetul-s</a:t>
            </a:r>
            <a:endParaRPr lang="ro-RO" sz="800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9"/>
              </a:rPr>
              <a:t>https://pixabay.com/ro/illustrations/%c8%99arpe-kawaii-vivora-model-sarpe-4477329/</a:t>
            </a:r>
            <a:endParaRPr lang="ro-RO" sz="800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10"/>
              </a:rPr>
              <a:t>https://pixabay.com/ro/vectors/g%c3%a2%c8%99te-p%c4%83s%c4%83ri-grup-aripi-natura-46646/</a:t>
            </a:r>
            <a:endParaRPr lang="ro-RO" sz="800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11"/>
              </a:rPr>
              <a:t>https://pixabay.com/ro/vectors/pisoi-dr%c4%83gu%c5%a3-pisica-animale-4794761/</a:t>
            </a:r>
            <a:endParaRPr lang="ro-RO" sz="800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12"/>
              </a:rPr>
              <a:t>https://i.pinimg.com/originals/3c/9a/6a/3c9a6a40a6d283488b01a0fddfdbb7a0.jpg</a:t>
            </a:r>
            <a:endParaRPr lang="ro-RO" sz="800" u="sng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13"/>
              </a:rPr>
              <a:t>https://i.pinimg.com/originals/77/a8/0c/77a80cab0354e94e0be316356180ff5a.jpg</a:t>
            </a:r>
            <a:endParaRPr lang="ro-RO" sz="800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14"/>
              </a:rPr>
              <a:t>https://i.pinimg.com/originals/54/6e/2b/546e2ba7e024bf956dcb956d5795c421.png</a:t>
            </a:r>
            <a:endParaRPr lang="ro-RO" sz="800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15"/>
              </a:rPr>
              <a:t>https://i.pinimg.com/originals/e1/bd/7c/e1bd7c87f0cb493682e13fd88f64f044.jpg</a:t>
            </a:r>
            <a:endParaRPr lang="ro-RO" sz="800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16"/>
              </a:rPr>
              <a:t>https://de.depositphotos.com/stock-photos/smiley.html</a:t>
            </a:r>
            <a:endParaRPr lang="ro-RO" sz="800" u="sng" dirty="0">
              <a:latin typeface="+mn-lt"/>
            </a:endParaRPr>
          </a:p>
          <a:p>
            <a:endParaRPr lang="ro-RO" sz="800" dirty="0">
              <a:latin typeface="+mn-lt"/>
            </a:endParaRPr>
          </a:p>
          <a:p>
            <a:endParaRPr lang="ro-RO" sz="800" dirty="0">
              <a:latin typeface="+mn-l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99" name="Google Shape;3799;p46"/>
          <p:cNvSpPr txBox="1">
            <a:spLocks noGrp="1"/>
          </p:cNvSpPr>
          <p:nvPr>
            <p:ph type="subTitle" idx="2"/>
          </p:nvPr>
        </p:nvSpPr>
        <p:spPr>
          <a:xfrm>
            <a:off x="4393244" y="1039807"/>
            <a:ext cx="4030755" cy="350469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o-RO" sz="800" u="sng" dirty="0">
                <a:latin typeface="+mn-lt"/>
                <a:hlinkClick r:id="rId17"/>
              </a:rPr>
              <a:t>https://i.pinimg.com/originals/6d/92/fe/6d92feb41ce4d8828f04edaf76ed52ba.jpg</a:t>
            </a:r>
            <a:endParaRPr lang="ro-RO" sz="800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18"/>
              </a:rPr>
              <a:t>https://www.vectorstock.com/royalty-free-vector/drinking-soda-emoticon-vector-3611768</a:t>
            </a:r>
            <a:endParaRPr lang="ro-RO" sz="800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19"/>
              </a:rPr>
              <a:t>https://i.pinimg.com/originals/66/dd/99/66dd99fc2ca3df033c2ae06be533fb3f.jpg</a:t>
            </a:r>
            <a:endParaRPr lang="ro-RO" sz="800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19"/>
              </a:rPr>
              <a:t>https://i.pinimg.com/originals/66/dd/99/66dd99fc2ca3df033c2ae06be533fb3f.jpg</a:t>
            </a:r>
            <a:endParaRPr lang="ro-RO" sz="800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20"/>
              </a:rPr>
              <a:t>https://i.pinimg.com/originals/c8/10/cd/c810cdeaadaea22ca4a2ae67e956a7d2.jpg</a:t>
            </a:r>
            <a:endParaRPr lang="ro-RO" sz="800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21"/>
              </a:rPr>
              <a:t>https://i.pinimg.com/originals/6e/ca/59/6eca59de934248a51810160eac161ce8.jpg</a:t>
            </a:r>
            <a:endParaRPr lang="ro-RO" sz="800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22"/>
              </a:rPr>
              <a:t>https://i.pinimg.com/originals/73/4d/29/734d2954108ef682d0a5762f6d205434.jpg</a:t>
            </a:r>
            <a:endParaRPr lang="ro-RO" sz="800" u="sng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23"/>
              </a:rPr>
              <a:t>https://mustash.ro/ro/capse-nasturi-inchideri/5849-nasture-lemn-natur-5cm-cod29885.html</a:t>
            </a:r>
            <a:endParaRPr lang="ro-RO" sz="800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24"/>
              </a:rPr>
              <a:t>https://www.pngegg.com/ro/png-vcxaf</a:t>
            </a:r>
            <a:endParaRPr lang="ro-RO" sz="800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25"/>
              </a:rPr>
              <a:t>https://www.byoana.ro/familie/desene/316-casa</a:t>
            </a:r>
            <a:endParaRPr lang="ro-RO" sz="800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26"/>
              </a:rPr>
              <a:t>https://publicdomainvectors.org/ro/vectori-gratuite/Soare-stralucitoare-decorativ-cu-spi%C5%A3e-vectorul-miniaturi/30159.html</a:t>
            </a:r>
            <a:endParaRPr lang="ro-RO" sz="800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27"/>
              </a:rPr>
              <a:t>https://www.deliciudeciocolata.ro/decor-masti-carnaval-sabloane-decupare-si-aerografiere-material-plastic-set-7-buc-40-w300.html#prod-gallery-1</a:t>
            </a:r>
            <a:endParaRPr lang="ro-RO" sz="800" u="sng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28"/>
              </a:rPr>
              <a:t>https://www.freepik.com/premium-vector/little-kid-hug-best-friend-feel-happy_29245939.htm#from_view=detail_alsolike</a:t>
            </a:r>
            <a:endParaRPr lang="ro-RO" sz="800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29"/>
              </a:rPr>
              <a:t>https://www.freepik.com/premium-vector/cute-little-boy-whisper-secret-friend_17303834.htm#from_view=detail_alsolike</a:t>
            </a:r>
            <a:endParaRPr lang="ro-RO" sz="800" dirty="0">
              <a:latin typeface="+mn-lt"/>
            </a:endParaRPr>
          </a:p>
          <a:p>
            <a:r>
              <a:rPr lang="ro-RO" sz="800" u="sng" dirty="0">
                <a:latin typeface="+mn-lt"/>
                <a:hlinkClick r:id="rId30"/>
              </a:rPr>
              <a:t>https://www.freepik.com/premium-vector/little-kid-hug-best-friend-feel-happy_29765960.htm#from_view=detail_author</a:t>
            </a:r>
            <a:endParaRPr lang="ro-RO" sz="800" dirty="0">
              <a:latin typeface="+mn-lt"/>
            </a:endParaRPr>
          </a:p>
          <a:p>
            <a:endParaRPr lang="ro-RO" sz="800" dirty="0">
              <a:latin typeface="+mn-lt"/>
            </a:endParaRPr>
          </a:p>
          <a:p>
            <a:endParaRPr lang="ro-RO" sz="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82674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0000">
        <p15:prstTrans prst="drape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7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7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7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7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7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7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7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7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7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79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79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79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79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79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79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79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79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79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79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7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7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7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7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7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7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7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7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7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7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7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7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7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7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7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7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7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7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7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7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7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7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7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7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79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79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7" grpId="0"/>
    </p:bldLst>
  </p:timing>
</p:sld>
</file>

<file path=ppt/theme/theme1.xml><?xml version="1.0" encoding="utf-8"?>
<a:theme xmlns:a="http://schemas.openxmlformats.org/drawingml/2006/main" name="Classroom Behaviour Management for Elementary by Slidesgo">
  <a:themeElements>
    <a:clrScheme name="Simple Light">
      <a:dk1>
        <a:srgbClr val="FFFFFF"/>
      </a:dk1>
      <a:lt1>
        <a:srgbClr val="F5A60B"/>
      </a:lt1>
      <a:dk2>
        <a:srgbClr val="D64D6B"/>
      </a:dk2>
      <a:lt2>
        <a:srgbClr val="453F7D"/>
      </a:lt2>
      <a:accent1>
        <a:srgbClr val="CFCDE8"/>
      </a:accent1>
      <a:accent2>
        <a:srgbClr val="97C98B"/>
      </a:accent2>
      <a:accent3>
        <a:srgbClr val="5E8381"/>
      </a:accent3>
      <a:accent4>
        <a:srgbClr val="ED8FBF"/>
      </a:accent4>
      <a:accent5>
        <a:srgbClr val="A1544A"/>
      </a:accent5>
      <a:accent6>
        <a:srgbClr val="802751"/>
      </a:accent6>
      <a:hlink>
        <a:srgbClr val="453F7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1836</TotalTime>
  <Words>1484</Words>
  <Application>Microsoft Office PowerPoint</Application>
  <PresentationFormat>On-screen Show (16:9)</PresentationFormat>
  <Paragraphs>216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Atma</vt:lpstr>
      <vt:lpstr>Arial</vt:lpstr>
      <vt:lpstr>Baloo Tammudu 2</vt:lpstr>
      <vt:lpstr>Classroom Behaviour Management for Elementary by Slidesgo</vt:lpstr>
      <vt:lpstr> TERAPII  ȘI  PROGRAME  DE  INTERVENȚIE ÎNVĂȚĂMÂNT  SPECIAL   EXERCIȚII   PENTRU   CORECTAREA  ȘI  CONSOLIDAREA  SUNETULUI   S  CLASA    a  IV –a - dizabilități  intelectuale  ușoare  și  moderate - COMPETENȚA  SPECIFICĂ: 3.3 Formarea și dezvoltarea capacității de comunicare prin limbaj oral  Profesor psihopedagog,  Petrariu Luciana</vt:lpstr>
      <vt:lpstr>                                         CUPRINS   * Exerciții pentru impostarea sunetului S  * Exerciții de  gimnastică  fonoarticulatorie  specifică  sunetului S  * Exerciții pentru consolidarea sunetului S în silabe  * Exerciții pentru consolidarea sunetului S în cuvinte  * Exerciții pentru consolidarea sunetului S în propoziții  * Exerciții pentru diferențierea sunetului S de alte consoane           apropiate ca punct de articulare (s-ș, s-t, s-f, s-z)</vt:lpstr>
      <vt:lpstr>Exerciții pentru impostarea sunetului S</vt:lpstr>
      <vt:lpstr>Joc interactiv - onomatopee cu sunetul S</vt:lpstr>
      <vt:lpstr>Exerciții de  gimnastică  fonoarticulatorie  specifică  sunetului S</vt:lpstr>
      <vt:lpstr>Exerciții de  gimnastică  fonoarticulatorie  specifică  sunetului S</vt:lpstr>
      <vt:lpstr>Exerciții pentru consolidarea sunetului S în silabe  Repetă după mine! </vt:lpstr>
      <vt:lpstr>Exerciții pentru consolidarea sunetului S în silabe  Repetă după mine! </vt:lpstr>
      <vt:lpstr>Joc interactiv – silabe și logatomi cu sunetul S                      https://wordwall.net/ro/resource/51986542/exerci%C5%A3ii-cu-s-silabe-%C5%9Fi-logatomi</vt:lpstr>
      <vt:lpstr>Exerciții pentru consolidarea sunetului S în cuvinte  Repetă după mine! </vt:lpstr>
      <vt:lpstr>Exerciții pentru consolidarea sunetului S în cuvinte  Repetă după mine! </vt:lpstr>
      <vt:lpstr>Exerciții pentru consolidarea sunetului S în cuvinte  Repetă după mine! </vt:lpstr>
      <vt:lpstr>Joc interactiv – cuvinte cu sunetul S în diferite poziții                             https://wordwall.net/resource/6638525/sunetul-s/potriviresunetul-sdifpozi%c8%9bii</vt:lpstr>
      <vt:lpstr> sobă</vt:lpstr>
      <vt:lpstr>miere</vt:lpstr>
      <vt:lpstr>Joc interactiv – cuvinte cu sunetul S                https://wordwall.net/resource/32108273/cuvinte-cu-sunetul-s</vt:lpstr>
      <vt:lpstr>Exerciții pentru consolidarea sunetului S în propoziții. Spune ce vezi în imagini.  Formulează propoziții.  </vt:lpstr>
      <vt:lpstr>Exerciții pentru consolidarea sunetului S în propoziții. Spune ce vezi în imagini.  Formulează propoziții.  </vt:lpstr>
      <vt:lpstr>Joc interactiv – cuvinte cu sunetul S  Învârte roata și formulează propoziții.  </vt:lpstr>
      <vt:lpstr>Exerciții pentru consolidarea sunetului S în propoziții. Citește propozițiile și arată imaginea potrivită.  </vt:lpstr>
      <vt:lpstr>Exerciții pentru diferențierea sunetului S de alte consoane Înlocuiește sunetul S cu sunetele Ș, T, F și Z din cuvintele scrise în coloane și citește cuvintele obținute.</vt:lpstr>
      <vt:lpstr>Felicitări !  </vt:lpstr>
      <vt:lpstr>Resurse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partn</dc:creator>
  <cp:lastModifiedBy>Bianca Petrariu</cp:lastModifiedBy>
  <cp:revision>103</cp:revision>
  <dcterms:modified xsi:type="dcterms:W3CDTF">2025-05-19T14:24:58Z</dcterms:modified>
</cp:coreProperties>
</file>